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08" r:id="rId3"/>
    <p:sldId id="505" r:id="rId4"/>
    <p:sldId id="506" r:id="rId5"/>
    <p:sldId id="507" r:id="rId6"/>
    <p:sldId id="509" r:id="rId7"/>
    <p:sldId id="510" r:id="rId8"/>
    <p:sldId id="511" r:id="rId9"/>
    <p:sldId id="512" r:id="rId10"/>
    <p:sldId id="536" r:id="rId11"/>
    <p:sldId id="513" r:id="rId12"/>
    <p:sldId id="514" r:id="rId13"/>
    <p:sldId id="515" r:id="rId14"/>
    <p:sldId id="533" r:id="rId15"/>
    <p:sldId id="523" r:id="rId16"/>
    <p:sldId id="534" r:id="rId17"/>
    <p:sldId id="525" r:id="rId18"/>
    <p:sldId id="535" r:id="rId19"/>
    <p:sldId id="526" r:id="rId20"/>
    <p:sldId id="527" r:id="rId21"/>
    <p:sldId id="537" r:id="rId22"/>
    <p:sldId id="528" r:id="rId23"/>
    <p:sldId id="532" r:id="rId24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BCBCB"/>
    <a:srgbClr val="CCECFF"/>
    <a:srgbClr val="FFFF00"/>
    <a:srgbClr val="FF6600"/>
    <a:srgbClr val="FF9999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7.xml"/><Relationship Id="rId7" Type="http://schemas.openxmlformats.org/officeDocument/2006/relationships/slide" Target="slides/slide16.xml"/><Relationship Id="rId2" Type="http://schemas.openxmlformats.org/officeDocument/2006/relationships/slide" Target="slides/slide6.xml"/><Relationship Id="rId1" Type="http://schemas.openxmlformats.org/officeDocument/2006/relationships/slide" Target="slides/slide5.xml"/><Relationship Id="rId6" Type="http://schemas.openxmlformats.org/officeDocument/2006/relationships/slide" Target="slides/slide15.xml"/><Relationship Id="rId11" Type="http://schemas.openxmlformats.org/officeDocument/2006/relationships/slide" Target="slides/slide20.xml"/><Relationship Id="rId5" Type="http://schemas.openxmlformats.org/officeDocument/2006/relationships/slide" Target="slides/slide12.xml"/><Relationship Id="rId10" Type="http://schemas.openxmlformats.org/officeDocument/2006/relationships/slide" Target="slides/slide19.xml"/><Relationship Id="rId4" Type="http://schemas.openxmlformats.org/officeDocument/2006/relationships/slide" Target="slides/slide11.xml"/><Relationship Id="rId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271DC71-C4BC-4B3F-9217-F1BC5D1E77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915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09.899"/>
    </inkml:context>
    <inkml:brush xml:id="br0">
      <inkml:brushProperty name="height" value="0.053" units="cm"/>
      <inkml:brushProperty name="color" value="#FF0000"/>
    </inkml:brush>
  </inkml:definitions>
  <inkml:trace contextRef="#ctx0" brushRef="#br0">21622 5637 7621,'-35'-34'0,"-2"8"0,6 9 0,2 6 0,2 3 0,5 2 0,4 3 0,-1 2 0,1 1 0,2 1 49,1 4 0,2 4 0,-2 8 0,-2 6 1,-2 5-1,-3 6 0,-6 9 0,-6 7 1,-5 9-1,1 5 0,18-29 0,1 1 0,0 2 1,0 1-1,-2 4 0,0 0 0,1 0 1,0 1-1,2 0 0,1 0 0,2-3 0,3-1 1,2 0-1,2-1 0,1 33 3111,11-4-3042,16 2 0,17-17 0,10 0 0,11-8 0,-26-25 1,2-3-1,5-2 0,1-2 0,2-2 0,0-3 1,4-2-1,0-3 0,1-1 0,0-2 0,1-3 0,1-2 1,-1-2-1,-1-2 0,1-4 0,-1-2 0,-4-2 1,0-2-1,-1-1 0,-1-3 0,-4 1 0,0-2-9,-2 0 1,-1-2-1,0 1 1,-1-2-1,20-26 1,-7 1-1,-9 3 1,-10 6-1,-8 5 1,-5 5 0,-6 5-1,-5 7 1,-9 7-1,-10 5 1,-13 9-1,-11 12 55,-11 14 0,16-4 0,-1 4 0,-1 2 0,0 3 1,-2 2-1,1 2 0,-1 3 0,1 2 0,0 2 1,2 1-1,0 2 0,2 0-72,2 0 0,2 0 0,6-2 1,4-1-1,2-1 0,3 1 1,3-2-1,3 0 0,4-2 1,1-1-1,6 39 0,11-5-125,-1-35 0,3-1 0,22 29 1,10-7-1,-20-29 0,3-2 1,2-2-1,2-1 0,2-2 1,1-2-1,1-3 0,1-2 1,-1-3-1,1-3-214,-1-2 1,-1-3 0,4-2-1,-2-2 1,36-10 0,-4-11-1,-36 6 1,-1-2 0,-1-2-1,-2-3 132,-1 0 1,-1-3-1,-2-1 1,-2-2 0,19-32-1,-10-1 1,-8-1 0,-9 3-1,-3 4 305,-5 3 1,-5 7 0,-8 6 0,-5 9 0,-5 7 0,-5 8 0,-6 5 298,-5 7 0,-13 17 0,-1 14 0,-6 16 0,23-16 0,0 2 0,1 3 0,0 1-511,1 1 1,2 2 0,1 2-1,4 1 1,2-2 0,2 0 0,2 0-1,2 0 1,-4 34 0,10-3 0,8-1-99,10-1 0,9-5 1,16-3-1,11-6 0,10-6 1,-26-26-1,3-2 0,2-1 1,2-1-64,2-3 1,1-1-1,3-1 1,-1-3-1,-3-3 1,-1-1-1,-1-1 1,-1-2-1,0-1 1,-1-1-1,33-6 1,-4-8-745,-7-4 1,-15 1 0,-7-3 0,-7 0 0,-8 2 926,-9 0 0,-8-5 0,-7 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458"/>
    </inkml:context>
    <inkml:brush xml:id="br0">
      <inkml:brushProperty name="height" value="0.053" units="cm"/>
      <inkml:brushProperty name="color" value="#FF0000"/>
    </inkml:brush>
  </inkml:definitions>
  <inkml:trace contextRef="#ctx0" brushRef="#br0">5572 6650 30931,'0'-13'-9831,"0"0"9652,0-1 1,0 1 0,-1 0-1,-4 1 1,-4 3 0,-3 3 0,-1 2-1,0-1 732,-1 2 1,1 2 0,0 1-1,-1 0 1,1-2 0,0-1 0,-2-1-1,-1 1 1,-2 1 74,2 2 0,-4 0 1,3 0-1,-1 0 1,0 0-1,-1 0-86,-2 0 1,3 0-1,-3 0 1,1 0 0,-1 0-1,-3 2 1,-1 1 0,-2 3-543,1 1 0,-2-2 0,-2 3 0,-1 3 0,1 1 0,1 1 0,-1 0 0,-1 1 0,0-1 0,4 0 0,1 1 0,-1 0 0,0 3 0,1 0 0,-1 0 0,6-1 0,3 0 0,2 2 0,0-2 0,-2-1 0,3-1 0,5-1 0,-2 0 0,3 0 0,-1 1 0,-1-1 0,4 0 0,1 1 0,-3-1 0,5 0 0,1 1 0,1 1 0,2 1 0,0 2 0,0-2 0,0-1 0,11 3 0,2 1 0,3 0 0,4 2 0,2-2 0,3 0 0,3 3 0,2-4 0,2 0 0,1 0 0,-1 0 0,0-2 0,0-1 0,1-1 0,4 3 0,-2 0 0,1 0 0,1-2 0,0-2 0,0 0 0,4-4 0,-4 0 0,5 0 0,4-2 0,1-1 0,4 0 0,2-4 0,3 2 0,2-2 0,-2-2 0,-2 0 0,-4 0 0,-1 0 0,-6 0 0,1 0 0,-2 0 0,-2 0 0,0 0 0,0 0 0,0 0 0,0 0 0,-2 0 0,-1 0 0,-1 0 0,-1 0 0,-1 0 0,5-5 0,-4 1 0,4-1 0,2-1 0,2-3 0,2-2 0,-1-3 0,2 1 0,0 0 0,4-1 0,-1-1 0,0-1 0,0-2 0,0 2 0,1 1 0,-4-2 0,-1-1 0,-3 0 0,1 0 0,2-1 0,-4 0 0,-4-1 0,5 1 0,-5 3 0,0-2 0,1 0 0,-1 1 0,-1-1 0,-2-1 0,-6 2 0,0 0 0,-3-1 0,-1 0 0,-2-1 0,1-2 0,-7 3 0,2-2 0,-5-1 0,-3 2 0,-2-2 0,-1 0 0,1-3 0,-5-1 0,1-1 0,-4-1 0,-4 0 0,-5 1 0,-5-1 0,-3 0 0,-1 5 0,-7 1 0,-5 1 0,-1 0 0,-5 1 0,1 3 0,-2 1 0,-9-1 0,4 1 0,-4 3 0,-4 0 0,-3 0 0,-5 1 0,-4 2 0,-3-3 0,-2 3 0,-1-1 0,0-1 0,-2 4 0,3-1-252,2 1 1,-6 4 0,9-1 0,3 2 0,2 2-1,6 0-354,2 0 1,-2 2-1,7 2 1,1 5 0,2 4 670,1 5 0,0-3 0,0 4 0</inkml:trace>
  <inkml:trace contextRef="#ctx0" brushRef="#br0" timeOffset="1">6665 9302 10098,'0'-13'0,"0"0"0,-1 1 0,-2 1 0,-3 4 547,-2 1 1,-1 2-1,-2 2 1,0-1-1,2-1 1,-1 1-1,-2 1 5099,-1 2-4325,5 0 1,4 0 0,8 0 294,5 0-1578,3 0 0,6 0 1,1 0-1,2 0 1,4 0-1,3 0 0,3 0 43,-1 0 0,-2 0 0,-1 0 0,-1 0 0,0 0 1,-4 0-1,-4 0 10,-4 0 1,0 2 0,-2 2-24,-4 5 0,-12-3 0,-11 0 0,-4-2 0,-5 1 0,-2-2 69,-6-2 1,-2-1 0,-4 0 0,1 0 0,1 0 0,1 0 0,-1 0 98,1 0 1,5 0 0,-1 0 0,4 0 0,5 0 0,4 0 124,3 0 0,5 0 0,7 0-469,12 0 0,10 0 0,11 0 0,2 0 0,1 0 0,1 0 1,-1 0-993,-1 0 0,4 0 0,-7 0 0,-2 0 0,-3 2 1051,0 2 0,-5 4 1,0 5-1</inkml:trace>
  <inkml:trace contextRef="#ctx0" brushRef="#br0" timeOffset="2">7132 8529 28636,'-5'-9'-6793,"1"1"4529,-7 5 2523,4-3 1,-6 1 0,-1-1 0,1-1-443,0-3 0,5-2 1,4-2-1,4 1 1,3 0-1,3-1 0,1 1 1224,3 0 0,2-5 0,2-1 1,-3 0-817,-2-1 1,3 1 0,-3 3 0,3-2 0,1 2 0,1 1-181,-1 2 0,-1-1 1,-2-1-1,-1-1 1,1-2-1,4 2 0,2 1-118,2 2 0,0-2 0,-4-1 0,3-2 1,2 0-1,2 1 0,2-1 282,3 1 1,0-2 0,1 1 0,1 1 0,3-1 0,3 0-45,0 2 1,9-3 0,-3 1 0,2 2 0,1 1-1,0 1 1,1 1-109,-1 0 1,-2 1 0,-1 2-1,0 1 1,-1-2 0,-2-1 0,-3-1 356,-1 0 0,2 4 0,-2 0 0,-1-1 0,2-2 0,-1 0-116,0 3 0,2-3 1,-2 3-1,-1-1 0,4 0 1,-1 2-1,5 1-198,2-1 1,-2 5 0,7-1 0,1 1 0,-4 0 0,0-1 0,-2 1-101,1 1 0,0 2 0,-5 0 0,-1 2 0,-1 1 0,-1 1 0,0-1 0,2 3 0,-5-2 0,1 1 0,-1 1 0,-1 1 0,1 2 0,-1 0 0,6 0 0,-3 4 0,3 0 0,1 1 0,5-1 0,2 0 0,1 1 0,2-1 0,-2 2 0,0 1 0,-1 2 0,-5-2 0,-3-1 0,-8-3 0,1-2 0,-5-1 0,-4 2 0,-2 0 0,-3 3 0,-1-1 0,0 0 0,1 1 0,2-1 0,-2 0 0,1 1 0,-1-1 0,2 0 0,4 5 0,-3 0 0,2 0 0,1-1 0,0 3 0,1 0 0,-6-3 0,4 2 0,-2-1 0,-2-1 0,-2 1 0,-1 0 0,1 0 0,-2-2 0,4-1 0,-8-2 0,3 1 0,-1-1 0,0-1-12,-2-3 1,-5 1 0,3-4 0,1 0-1104,-1 0 0,1 0 0,2-3 1,-1 1-1,3-1 1099,4-2 0,5-6 1,5-3-1</inkml:trace>
  <inkml:trace contextRef="#ctx0" brushRef="#br0" timeOffset="3">10811 8090 20452,'-9'-11'0,"0"-1"795,-1 2 1,-2 3 0,-2 7-648,1 0 0,6 1 1,2 4-1,4 3-146,1 4 1,6 5 0,1-3 0,2-2 0,0 0-1,1 0 304,2 1 0,-3 1 0,-2-1 0,1 0 0,-2 2 0,0 1 0,-3 2 0,-2-2-69,-1-1 0,0-2 0,0 1 0,-1-1 0,-4 0 0,-4 1-268,-3-1 0,-5 0 1,-3 1-1,0-2 1,-4-2-1,0-3-57,2-1 0,-3 0 0,4-3 1,0 2-1,2-2 0,1-2 0,1-1-677,0 0 1,2 0 924,2 0 1,6 0-1,1 0 1</inkml:trace>
  <inkml:trace contextRef="#ctx0" brushRef="#br0" timeOffset="4">2933 11875 29697,'-21'-14'-917,"-3"7"0,6 2 0,2 4 1337,1 1 0,2 0-561,0 0 1,-1-5-1,1-1 1,0 1-1,1-3 1,3 1 0,3-2-1,2 0 1,-1 0-1,2-1 1,3-1-1,5 1 1,3 3 858,4 1 0,8 0 0,2 3 0,3-2 0,3 2 0,5 2 0,5 1-464,5 0 0,8 0 1,-1 0-1,5 0 1,5 0-1,3 0 1,0 0-255,-3 0 0,0 0 0,-2 0 0,-2 0 0,-2 0 0,-5 0 0,-5 0 0,-3 0 0,-2 0 0,-4 0 0,-3 0 0,-6 0 0,-2 0-406,-2 0 1,-6 0 0,2 0 0,-3 0 0,-2 0-3611,1 0 4022,-1 0 0,-6 0 0,-1 0 1</inkml:trace>
  <inkml:trace contextRef="#ctx0" brushRef="#br0" timeOffset="5">3866 11648 14616,'10'-18'0,"5"2"0,4 4 1855,5 6 1,1 11 0,2 3 0,-2 6-1882,-3 4 1,2-4 0,-6 4 0,-2-2 0,-3 2 0,-4 4 0,-4 5-437,-4 4 1,-8-1-1,-7 4 1,-8 0 0,-6-3-1,-5-1 1,-1-5 275,-3 0 0,-6-1 1,-1-1-1,1-2 1,1-2-1,2-1 295,0 1 0,0 2 0,0 6 0</inkml:trace>
  <inkml:trace contextRef="#ctx0" brushRef="#br0" timeOffset="6">20235 1226 7835,'0'-21'0,"0"4"253,0 2 1,0 6-1,2 2 548,2 1 1,-2 3 0,4 7 0,-2 5-1,0 4 1,-1 5 0,-1 4 0,-2 5 0,-2 3-1,-1 1 1407,-1-2 1,-5 4-2290,5-2 0,-2 0 0,3-4 1,-3-2-1,0-3 0,-2-4 1,3-3-518,-1-2 0,-3-7 0,4-6 0,2-9 0,2-7 0,1-7 571,0-2 0,0-1 1,1-2-1,4-2 0,4-1 1,3 1 481,1 2 0,0 3 0,1 3 0,-1 4 1,0 3-1,0 2 0,1 1-6,-1 3 0,-4 3 0,0 8 0,1 2 36,2 5-1010,-4 3 0,3-3 0,-2 0 0,3 1 525,1 2 0,1 1 0,-1 0 0</inkml:trace>
  <inkml:trace contextRef="#ctx0" brushRef="#br0" timeOffset="7">20795 1000 7998,'0'-14'2764,"2"7"-1668,2 2 1,-1 5 0,4 5-1,1 5 1,-2 6 0,1 5-1,-1 1 1,1 2-267,1 4 1,-5-1 0,1 5 0,-2 0 0,-2-1-1,0-2-2380,0-1 1,0-2-1,1-3 1,2-2 1549,2-2 0,5-1 0,-3-5 0</inkml:trace>
  <inkml:trace contextRef="#ctx0" brushRef="#br0" timeOffset="8">21195 1026 7873,'1'-7'2358,"4"2"1,-2 4-1,6 1 1,1 0-1913,2 0 1,6 0 0,1 0-1,0 1 1,2 2 0,-2 2-573,0-2 1,4 3 0,-6-2 125,0-1 0,-2-1 0,-2-2 0</inkml:trace>
  <inkml:trace contextRef="#ctx0" brushRef="#br0" timeOffset="9">21275 1199 7873,'-13'8'4339,"7"2"-3876,6-5 1,7 4 0,12-5 0,7-1 0,3-2 0,2-1 0,2 0-1,1 0-463,0 0 0,4 0 0,-3 0 0</inkml:trace>
  <inkml:trace contextRef="#ctx0" brushRef="#br0" timeOffset="10">21875 1080 7812,'-12'1'0,"3"3"1220,5 5 1,2 3 0,2 1 0,0 1-1,0-1 1,0 0 0,0 1 0,0-1-382,0 0 0,0-4 0,2 0-1277,2 2 1,-2-7 0,2-5-1,-3-10 1,-1-7 0,0-1 300,0 0 0,0-5 0,0 3 0,0-1 0,0 2 1,2 0-1,1 4 428,1 1 0,5 2 0,-3 1 0,2 3 1,2 5-1,2 2-993,1 2 0,0 0 1,1 0-1,-1 0 1,0 0-1,1 0 702,-1 0 0,0-6 0,1-1 0</inkml:trace>
  <inkml:trace contextRef="#ctx0" brushRef="#br0" timeOffset="11">22261 960 7812,'9'-12'928,"0"3"0,0 3 1,4 4-1,1-1 0,-1-1 1147,0 1 0,1 2 0,-1 1 1,0 1-2020,1 3 1,-7 4 0,-4 5 0,-7 1-1,-10-1 1,-6 2-368,-6 2 0,0 0 0,-1 3 0,2 1 1,3-2-1,4 2 0,5-2 74,4 1 1,3 2 0,6-4-1,0-2 1,1-1 0,4-3-1,4-2 1,2-1 0,7-6 0,1 3 0,2-2 0,3 1 0,0-2 0,-1-2 0,-1-1 236,2 0 0,1 6 0,2 1 0</inkml:trace>
  <inkml:trace contextRef="#ctx0" brushRef="#br0" timeOffset="12">21901 2585 7812,'-13'0'0,"0"0"0,-1 0 553,1 0 1,7 0 0,6 0 0,8-1 0,3-2 0,3-1 0,1 1 0,1 1 0,2 2 275,-2 0 1,0 0 0,1 0 0,0 0-1,0 0 1,-3 0 0,0 0-5019,-1 0 0,0 0 4189,1 0 0,-7 0 0,-1 0 0</inkml:trace>
  <inkml:trace contextRef="#ctx0" brushRef="#br0" timeOffset="13">21848 2785 10625,'-13'0'1417,"-1"0"1,3 6-1390,2 3 0,9-3 0,9 0 0,4-2 0,6 1 0,8-2 1,5-2-1,4-1-28,0 0 0,-1-11 0,5-4 0</inkml:trace>
  <inkml:trace contextRef="#ctx0" brushRef="#br0" timeOffset="14">22381 2719 7687,'-7'-6'0,"-3"6"855,5 0 1,1 6 0,4 7 0,0 0 0,0 1 0,0-1 0,1 0-96,4 1 0,-4-5 0,4-1 0,-3 1-1579,3-1 0,-2-4 0,4-8 0,1-7 0,-2-3 414,0-4 0,2-4 0,-2 2 0,0 1 0,2-2 0,-2 2 1,1 0 1067,0 3 0,-2 1 0,4 3 0,0 2 0,0 2 0,-1 1 0,3 1-21,1 0 1,1 1 0,0 5 0,1 0 0,-3 2 0,0 1-694,-2 1 1,-5 5 0,5-4 0,1-1-1,2 1 1,2-1-2627,-1-1 1,5-2-1,-1-1 2677,0 0 0,4-5 0,-1-3 0</inkml:trace>
  <inkml:trace contextRef="#ctx0" brushRef="#br0" timeOffset="15">23048 2306 7787,'0'-14'2485,"0"1"1,1 6-1,2 4-1416,2 6 0,1 5 1,-3 10-1,1 4 1,-1 4-1,-3 0-712,-4 1 0,1 5 0,-5 3 1,2-1-1,2-3 0,-1-3 0,1-3-1223,1-3 1,2 2 0,2-6-1,3-4 866,5-3 0,9-5 0,3-6 0</inkml:trace>
  <inkml:trace contextRef="#ctx0" brushRef="#br0" timeOffset="16">21142 1812 7752,'-14'0'79,"5"-1"0,1-2 1,-1-3-1,1-1 0,4-4 639,2 0 0,2 2 0,-1 0 0,-2-2 3173,-2 0-3479,1 3 0,10 8 1,3 10-1,3 5 1,2 5-1,4-1 1,4 2-1,4-1 243,0 4 0,5-3 0,2-1 1,0 1-1,1-2 0,-2 1-349,1-4 1,2 3 0,-4-1 0,-1-2 0,-3-1 0,-4-2 0,-2 1-1,0-1-85,0 0 0,-4 1 0,4-2 0,-2-2 0,-1-1 0,0 1-59,0 2 1,5-3 0,-2-2-1,1 1 1,1-2 0,-1 1-1,0-1-148,0 0 1,-5 0-1,0-3 1,-2 1-1,-2-1 1,-1 0-1229,-3 2 0,3-2 1,-5 5-2954,1 3 0,-2-4 1624,-6 2 1,1-7 2542,4-2 0,2-12 0,6-9 0</inkml:trace>
  <inkml:trace contextRef="#ctx0" brushRef="#br0" timeOffset="17">22008 2132 8883,'-13'0'2890,"4"0"-2623,0 0 0,10 2 1,1 1-1,4 3 1,6 0-1,3 1 1,4-1-1,0 1 227,0 1 0,-1-4 1,-3 4-1,0-1 1,-1-1-1,-2 0 0,-1-2-286,-4 2 0,-1-3 1,-6 6-1,-1 1 1,-4 1 146,-4-2 1,-3 3 0,-1-4 0,0 4 0,-2 2 0,-1-3 0,-2 0-419,2-2 0,1 0 0,1 2 1,3 0-1,2-2 0,3 0 1,1-1-9605,1 1 9667,-1-6 0,5-9 0,0-8 0</inkml:trace>
  <inkml:trace contextRef="#ctx0" brushRef="#br0" timeOffset="18">22381 1706 8004,'0'-9'0,"2"0"0,2-1 0,-2-2 0,16 4 0,-4 3 0</inkml:trace>
  <inkml:trace contextRef="#ctx0" brushRef="#br0" timeOffset="19">22715 1493 8012,'1'-8'983,"4"4"0,-3 2 0,7 2 0,2 2 0,1 2 0,1 5 0,0 3 0,-1 3 0,-2 1 0,-2 3-445,-2 2 0,0 1 0,-3 5 0,1-2 0,-1-1 0,-3-2 0,-3 0 0,-3 0 0,0-1 0,-1-2-873,-1-2 1,4-7 0,-5-3-1,-1-1 178,-2-3 0,-1-1 0,-1-2 0,1-2 0,0-2 0,-1-5 284,1-3 1,4 0-1,2 2 1,-1 1 0,1 0 1079,-4 2 1,4 2-1,0 10-843,1 4 0,1 3 0,4 1 1,-2 2-1,-2 1 0,2 2 0,2-2-1513,1-1 0,6 1 1,3-1-1,3-3 1,4-2-1,5-2 0,5-4-3767,2-3 1,1-2 4802,-3-3 1,1-4 0,0-5 0</inkml:trace>
  <inkml:trace contextRef="#ctx0" brushRef="#br0" timeOffset="20">22968 1773 9857,'6'-8'1763,"3"4"0,4 2 0,3 2 0,2 2 1,-2 1-1483,-1 1 1,-2 1 0,1-5 0,-1-2 0,0-2 0,-1-5 0,-3-3-460,-4-1 1,-5 1 0,-5 1 0,-4 2-1,-3 1 1,-1 0 0,0 4 496,-1 2 1,1 2 0,0 0-1,1 2 1,2 2 0,2 5-1,2 3-152,3 1 1,-3 6 0,2 2-1,1 0 1,3-2 0,4-1-1328,5 0 1,3-1 0,3-3 0,1-2 0,4-3 0,0-5 0,2-3 1159,-1-1 0,10-5 0,-3-3 0</inkml:trace>
  <inkml:trace contextRef="#ctx0" brushRef="#br0" timeOffset="21">23301 1693 9475,'8'8'3369,"-4"1"1,-1 2-2502,1 1 1,-2 2 0,2 3 0,-2 2 0,-2 2 0,0 1 0,0 0 0,0-1-201,0-2 0,-5-1 0,1-5 0,1 0 0,1 1-1972,2-1 0,0-7 0,0-7 1,2-10-1,1-7 0,3-1 613,1 0 1,-2-9-1,2 1 1,0-1-1,-1 1 1,0 4 1206,-3 0 0,-1 7 1,-1-2-1,2 4 839,2 0 1,-1 8-1,-4 6 1,0 8-1,-1 4-1286,-4 1 1,2 5 0,-4-1 0,-1 1 0,2 0 0,1 0 0,2-2-1978,1-1 1,2-2 0,2-1-1,2-3 1,5-6 1907,3-6 0,7-16 0,2-10 0</inkml:trace>
  <inkml:trace contextRef="#ctx0" brushRef="#br0" timeOffset="22">23781 1626 7920,'-1'12'1838,"-4"-3"0,2-3-515,-6-6 1,8 0 0,1 0 0,7 1-982,5 3 1,1-2 0,1 2 0,-1-2-673,0-2 0,-5-2 0,-2-1 0,-3-2 0,-3-1 313,-6 0 0,0 1 0,-3 5 1,-3 0-1,-3 0 0,-3 2 517,2 2 0,1-1 0,3 6 0,2 1 0,3 2 0,1 2 0,3-1-607,1 0 0,2 5 0,0 0 0,2-2 0,2-1 0,5-2-1973,3 0 1,3-1 2079,3-3 0,8 3 0,8-5 0</inkml:trace>
  <inkml:trace contextRef="#ctx0" brushRef="#br0" timeOffset="23">24021 1693 8821,'-7'5'2457,"1"-3"1,12 8-1,1-4 1,2 0-1575,0 0 0,0-1 1,4-5-1197,0 0 1,1-2 0,-3-2 0,0-5 0,-4-3-812,-1-1 0,-1-1 0,-5 1 1529,0 0 0,-2 7 1,-1 6-1,-1 7 0,1 5-53,1 1 1,2 1 0,0-1 0,0 0 0,0 1 0,2-3 0,1 0-1841,1-2 1,8-6-1,1 1 1,8-2 1487,4-2 0,8-12 0,1-3 0</inkml:trace>
  <inkml:trace contextRef="#ctx0" brushRef="#br0" timeOffset="24">24514 1386 9293,'-12'6'1303,"3"3"0,-1 3 1,6 2-1,-1 3-559,-1 1 0,5 8 1,-4-2-1,4 0 0,1 1 1,0-2-1,0 1 0,0-3-169,0-2 0,0-1 1,0-5-982,0 1 0,0-9 1,-2-5-1,-1-7 0,-1-5 0,0-1 1,-1 0-353,1-1 0,-2 1 0,1 0 0,-4 1 794,-2 3 1,-1 4 0,3 10-1,4 4 1,4 3-179,1 1 1,0 2 0,1 1-1,4 2 1,4-2 0,3-1 0,2-3-1,3-2 142,0-1 0,13-6 0,-2 3 0</inkml:trace>
  <inkml:trace contextRef="#ctx0" brushRef="#br0" timeOffset="25">24701 1626 8704,'1'-7'1659,"4"2"1,-2 4 1708,6 1 0,-1 1-2744,6 4 0,-5-4 1,-2 5-1,0-2-1383,1 1 0,-4 4 0,5-5-2495,2-1 1,-7-1 2505,-4-2 0,-4 1-338,-5 3 1086,3 4 0,18-1 0,2-1 0</inkml:trace>
  <inkml:trace contextRef="#ctx0" brushRef="#br0" timeOffset="26">25021 1386 7954,'0'-21'6920,"1"8"-5955,4 9 0,1 4 0,4 5 0,-1 7 0,0 6 0,-2 3 0,-2 2 0,-4 1-1000,-1-2 0,4 4 0,1-6 0,-2 1 0,-2-3-1237,-1-3 1,-6-4 0,-2-2-1,-4-4 1,-2-4 0,1-2-1,0-2-1105,-1-2 1,5-1 0,2 2 2594,1-5 0,3 3 1,8 2-1,4 2 1,2 2-1,3 0 1,-1 0 1380,0 0 0,1 6 1,-2 3-1600,-4 3 0,4 1 0,-4 1 0</inkml:trace>
  <inkml:trace contextRef="#ctx0" brushRef="#br0" timeOffset="27">24074 2439 9606,'0'-9'1379,"2"2"-640,2 1 1,-1 3 0,5 7 0,-1 5-1,-1 3 1,0 3 265,-3 2 0,3 0 1,-2 5-1,-1 2 1,-1 1-1,-2 0 1,0-1-663,0-2 0,0-1 0,0 2 0,-2-2 0,-1-2-464,-1-2 0,-7-4 0,4-6 1,0-7-1,2-9-1006,4-7 1,1-2-1,0-7 1,1-4 0,4-3-1,5-3 1,6-1 759,6-1 0,4-7 1,0 8-1,-1 4 1,-1 2-1,-3 5 0,0 1 965,-1 2 1,-3 7 0,0 1 0,-2 5 559,-1 3 0,-6 1 0,0 7 1,-2 2-1,-5 5-859,-4 3 0,-4 1 0,-6 1 0,-1-1 0,1 0 0,0 1 0,-2-1-459,-3 0 0,3-4 0,-3-1 0,4-1 0,0-1-250,1 0 1,1 4 0,3-1 709,5 3 1,2 1 0,4 1 0,2-1 0,4 0-1,0 1 251,1-1 1,0 0-1,5 0 1,-3 2 0,0 2-1,-2 0-1030,1 0 0,2-3 0,1 0 1,1-2-1,-1-2 0,2-3 0,1-1-2798,2-3 0,5-1 0,0-4 3128,2-2 1,7-9-1,2-8 1</inkml:trace>
  <inkml:trace contextRef="#ctx0" brushRef="#br0" timeOffset="28">24861 2399 7962,'-8'9'287,"2"-2"1,2 1 669,0-1 1,1-4-958,7 1 0,3 4 0,7-1 0</inkml:trace>
  <inkml:trace contextRef="#ctx0" brushRef="#br0" timeOffset="29">24901 2452 8174,'6'8'2354,"-5"-2"0,5-8-1163,-6-2 1,0-4 0,0-5 0,-1 1 419,-4 3 1,2-1 0,-4 7-1400,1 4 0,0 1 0,3 7 0,-1 1 0,1 2 0,0 1 0,0 1-195,-2-1 0,1 0 0,4 1 1,1-1-465,4 0 0,2-5 0,6-4 0,-1-4 0,-1-4 0,-4-5-106,-1-3 0,3 1 0,-3 1 0,0-2 0,0 2 452,-3-2 1,-2 5 0,-1 1 521,0 4 0,0 5 0,0 11 0,0-1 0,0 0 0,0 1-1064,0-1 0,2-1 0,2-3 1,5-5-1,4-3-1202,5-1 0,3-10 1,5-5 1844,1-4 0,6-15 0,1-7 0</inkml:trace>
  <inkml:trace contextRef="#ctx0" brushRef="#br0" timeOffset="30">25381 1959 7936,'-14'0'0,"-1"3"1112,-2 6 1,2 1-1,-4 13 1,1 0-269,0 2 0,0 8 1,3 2-1,-1 5 1,-2 3-1,2 2 1,3-2-1,2-2-124,3-1 0,0-6 0,-1-3 1,5-4-1,2-5 0,2-4-7484,0-3 6764,6-8 0,2-1 0,5-6 0</inkml:trace>
  <inkml:trace contextRef="#ctx0" brushRef="#br0" timeOffset="31">25234 2239 8362,'9'0'1847,"0"0"1,0 0-1,4 0 1,0 0-2094,1 0 1,-1 0 0,2 0 0,3 0-1100,4 0 1,3-4 0,2-2 1344,-1-2 0,1-7 0,0-5 0</inkml:trace>
  <inkml:trace contextRef="#ctx0" brushRef="#br0" timeOffset="32">25594 2052 7929,'-9'0'853,"0"0"1,-1 3 296,-2 6 1,-1 0 0,-1 10-1,1-1-684,0 0 0,-1 6 0,1-2 0,0 2 0,1-1 0,1-1 0,4 1 1,0-1-600,-1 0 0,5-6 0,-1 2-2455,2-3 1,8-8 0,2-4 2587,-1-6 0,11-10 0,-3-8 0</inkml:trace>
  <inkml:trace contextRef="#ctx0" brushRef="#br0" timeOffset="33">25474 2306 7917,'4'-9'1214,"1"0"0,1 6 263,-2-2 0,-1 8 1,5 3-1,-1 2 1,0 2-829,4 2 0,-4-3 0,2-2 0,1-1 1,2-3-863,2-1 1,-1-2 0,0 0 0,1-2 0,-1-1 0,-1-3-1789,-3-1 1,2 4 2695,-2-2 1,-3 5 0,-1 5-1,-2 4 1,0 3-35,1 1 1,1-4-1,-4 0 1,3 1-1,5 2-1374,3 1 0,2-5 1,0-2-1,3-2 1,3 0-1,4-2-7527,4-5 8240,2-4 0,2-13 0,2 0 0</inkml:trace>
  <inkml:trace contextRef="#ctx0" brushRef="#br0" timeOffset="34">26207 2106 8292,'-13'0'1334,"-1"0"1,6 7 0,0 5-1,1 4 1,1 2 0,0 0-1,1 0-688,0-2 1,3 3 0,-2-1 0,2-2 0,4-1 0,2-3 0,5-3-1220,3-5 1,1-2 0,0-4 0,1-2 0,-1-5 0,2-3 0,1-3-322,2-3 1,-5 4-1,-4-4 1,0 3 0,-2 2 1827,-2-1 0,-4 8 0,-1 6 0,0 8 0,0 4-165,0 1 0,0 5 1,2 0-1,1-2 0,1 0 1,1 0-573,1 2 1,1-2 0,6-5 0,1-4-1,-1-1 1,2-4 0,1-5-139,2-6 1,0-5 0,-5-3 0,0-4 0,1-1 0,-2 1 0,-2 2 0,-3 1 0,1 0-1,-2 0 1,1 2-1276,0 1 0,-4 6 0,3 2 1,0 1-1,2 5 1216,-1 4 0,5 4 0,-5 6 0</inkml:trace>
  <inkml:trace contextRef="#ctx0" brushRef="#br0" timeOffset="35">4359 9476 29555,'0'-27'-3277,"4"0"0,2 4 0,0 3 3351,0 7 0,-1 10 0,-8 3 0,-5 7 0,-7 5 0,-4 3 0,-5 1 0,-2 4 67,-5 0 1,-3 3 0,-8 6 0,-2 5 0,-7 8-1,-3 2 1,24-20 0,-1 1 0,-1 1 0,0 0-105,-2 3 0,0 1 0,-1 4 0,0 2 1,2 1-1,0 1 0,0 1 0,1 1 0,0 1 1,1 1-1,3 0 0,2 2 0,1 1 1,2 1-1,4 1 0,1 1-185,2 2 0,3 1 0,0-3 1,3 0-1,6 0 0,2 0 0,3-2 1,3-1-1,4-1 0,3-1 1,4-2-1,3-2 0,3-1 0,2-2 173,1-3 0,2-1 1,2-1-1,1-3 0,0-2 1,1-3-1,2 0 0,1-1 1,1-1-1,0-1 0,2 0 1,1 0-1,-1 0 0,0-1 81,0-2 1,0 1-260,1 7 0,0 0 0,25 13 0,-30-13 0,1 1 0</inkml:trace>
  <inkml:trace contextRef="#ctx0" brushRef="#br0" timeOffset="36">5332 13034 18643,'13'-13'0</inkml:trace>
  <inkml:trace contextRef="#ctx0" brushRef="#br0" timeOffset="37">5332 13021 30833,'-1'7'-9831,"-4"-3"9962,-4-2 0,2-6 0,-2-1 0,-1 1 0,-2-1 0,0-1 1,0 0-1,0-1 0,-3 1 0,1 0 0,-1 3 0,0 2 509,-3 1 0,2 0 1,-6 0-1,-1 1 0,1 2 1,0 3-867,-2 1 0,-1 2 1,-2 6-1,1 1 1,-2 2-1,-2-2 236,-1-1 1,0 0-1,3 1 1,-2 2-1,-3-2 1,1-1-1,-1-3 1,4-2 474,1-1 1,-2 0 0,2 3-1,3-2 1,-1-1 0,1 2 0,0 1-266,3 1 0,-3 2 0,2 2 0,-2 6 0,0 2 1,1 1-1,2 1-1013,-2 0 1,-1 4 0,-1 1 0,-1 1-1,0 1 1,2-1 0,1-1 1032,2-2 0,6-2 1,-3-3-1,1-1 0,2-3 1,2-1-445,4 1 20,1-5 1,0 4 0,2-6 0,1 4 0,3 4 0,1 2 0,2 1-98,0 2 0,0-2 0,2 9 1,2 2-1,4 1 0,1 4-2293,-1 1 2149,1-1 1,5-1-1,-1 0 1,2-1-1,1-4 1,3-4 461,2-3 0,1-1 0,6-2 0,4-1 0,3-3 1,2-2 766,-1-3 0,5-1 0,-2-2 0,1 1 0,3-1 0,-2 0 0,2-1 1604,1-3-2024,-8 3 0,13 0 0,-9 5 1,0 0-1,0-2 0,-3-2-517,0 0 0,9 5 1,-6 0-1,3-2 0,3-1 1,1-2-1,3 0 607,4 1 1,-4-2 0,8-3 0,-3-4 0,-2 0 0,2-1-105,3-1 0,-4-1 0,4-2 0,-2 0 0,1 0 0,1 0 1,-2 0-371,-1 0 0,-2 0 0,0 1 0,1 2 0,-1 2 0,2-1 0,2 2 0,6 3 0,-3-2 0,1 1 0,0-1 0,-2-1 0,2 1 0,0 1 0,-4-5 0,4 1 0,1-2 0,0-2 0,2 0 0,-3 0 0,0 0 0,-7 0 0,6 0 0,-3 0 0,3 0 0,0 0 0,4 0 0,1 0 0,2 0 0,-2 0 0,0 0 0,-1 1 0,1 2 0,-1 2 0,1-1 0,3-4 0,2-1 0,-2-2 0,1-3 0,0-2 0,-1-2 0,3-2 0,1-1 0,1-1 0,-1 0 0,-2-3 0,-2 0 0,2-1 0,-2 3 0,-3-1 0,0-2 0,-1 2 0,1-1 0,-3 1 0,-2-2 0,5-5 0,-12 0 0,2 0 0,0-1 0,-3 2 0,-4-2 0,7-6 0,-4-1 0,-3 0 0,1-1 0,-3-4 0,0-2 0,8-7 0,-6-1 0,-2 2 0,-1-1 0,-4 4 0,1-2 0,-5 2 0,-3-1 0,1 4 0,-4 1 0,-1 3 0,-3 0 0,-4 1-293,0 0 1,-7 2 0,0 5 0,-5-1 0,-7 0 0,-3 2 0,-1 1-531,0 2 0,0 0 1,0-3-1,-1 1 1,-3 2-1,-7-2-976,-5-1 1716,1-2 0,-10 1 0,3-1 0,-3 0 0,-4 1 0,-2-1 97,-4 0 1,-4 1 0,-1-1 0,0 1 0,-1-1 0,-4 2-1,-4 1-103,-2 2 1,-3 4 0,-1-3 0,-1 2 0,-3 4 0,-2 3 0,1 5 106,3 1 1,-11-3 0,6 5 0,-3 1 0,-2 0 0,2 0 142,-3-2 0,28 2 0,0 0 0,0 2 0,0 0 0,-1-2 0,0 0 0,0 0 0,-1 0 0,1-1 0,-1 0 0,-1 1 0,-1-1 281,-2-1 0,0 0 0,1-1 1,-2 0-1,-3-1 0,-2 0 1,1 1-1,0-1 0,0 0 1,0 1-1,0-1 0,0 0-280,-1 0 1,0 1 0,2 1 0,-1 1-1,0 0 1,-1 1 0,-2-1 0,1 2 0,-2 0-1,0 1 1,-1 0 0,-2 0 0,-1 1 0,0 0-163,-3 0 0,-1 0 0,-1 1 0,1 0 0,3 0 0,1 1 0,2 1 0,-1 0 0,1 0 0,0 0 0,0 0 0,0 1 0,-1 0 0,0-1-218,2 2 0,0 1 0,1-1 0,2 0 0,1 1 0,1-1 0,2-2 0,1 1 0,1 0 1,2-1-1,1 1 0,0 0 0,3 0 0,1 1-334,1-2 1,0 1 0,-1 4-1,1 0 1,-31 6 551,1 0 0,2 3 0,30-9 0,-1 2 0,0 0 0,2 2 0,-34 13 0,5 2 0</inkml:trace>
  <inkml:trace contextRef="#ctx0" brushRef="#br0" timeOffset="38">11077 13767 8511,'0'-13'0,"2"1"0,1 1 457,1 3 1,2 5 0,-1-2 531,3 4 1,-2 2 0,-1 4 0,-2 3-1,0 4-231,1 2 1,1 0-1,-5 3-384,0 0 1,0 7 0,0-3-1,0 1 1,0 0 0,0 1-496,0-3 1,4 0 0,1-7-170,-2 0 0,2-7 0,0-6 1,-2-9 28,-2-7 1,-1 0-1,0-7 1,0 0-1,-1-2 1,-2-2 791,-2 0-242,1 7 0,4-4 1,0 6-1,0 2 1,1 1 207,4 2 1,-2 1 0,6 3 0,1 4 0,2 4-587,1 1 1,-4 1-1,0 4 1,1 4 0,2 3-1,3 1 1,1 0-1340,2 1 1,1 3 0,-1 1 0,3-3 1427,0-5 0,10 2 0,-3-4 0</inkml:trace>
  <inkml:trace contextRef="#ctx0" brushRef="#br0" timeOffset="39">11637 13580 8375,'0'-32'3894,"0"5"-3229,0 12 0,2 15 0,1 9 1,1 5-1,1 3 0,-1 6 1,0 2-497,-1 1 1,0 2 0,0 2-1,2 1 1,-1 0 0,1 0-1529,-1 0 0,6 1 1,-1-6-1,2-1 1359,-2-2 0,8-4 0,-2-6 0</inkml:trace>
  <inkml:trace contextRef="#ctx0" brushRef="#br0" timeOffset="40">11984 13594 9228,'0'-39'0,"0"5"1736,0 7 1,1 13 0,4 9-1726,4 4 1,2 1 0,4 0 0,2 0-1,2 0 1,0 0 0,2 1-1734,0 4 1,-1 2 1721,3 6 0,2 7 0,-5 0 0</inkml:trace>
  <inkml:trace contextRef="#ctx0" brushRef="#br0" timeOffset="41">11970 13820 9904,'-5'-19'1770,"5"10"0,0 0-1676,7 6 0,6 3 0,5 0 0,3 0 0,2 0 0,3 0 0,5 0 0,4 0-1219,7 0 1125,1 0 0,-3-6 0,0-1 0</inkml:trace>
  <inkml:trace contextRef="#ctx0" brushRef="#br0" timeOffset="42">12530 13647 10294,'0'-19'1495,"2"10"0,1 1 0,1 10-1118,-1 7 1,0-2-1,0 2 1,3 1 0,0 2-1,1 2 1,-1-1-649,0 0 0,0 1 0,-4-3-205,-2-2 0,1-4 0,-10-10 1,0-5-1,0-5 0,2-4 1,0 0 355,-1-1 1,5-3-1,-1 2 1,2-1-1,2 1 1,0 0 738,0 1 1,0 3-1,2 0 1,2 3 0,5 4-1,3 2 1,1 1-951,1 0 0,3 4 0,3-2 1,0 4-1,4 2 0,1 4 1,2 2 330,0 1 0,-1 9 0,1-2 0</inkml:trace>
  <inkml:trace contextRef="#ctx0" brushRef="#br0" timeOffset="43">12930 13460 8341,'0'-19'257,"2"1"1,2 1 0,5 6 612,3 4 1,1 5 0,2-2 0,1 2 0,2 2 0,0 0 0,0 0 0,1 0-215,2 0 0,-5 5 0,0 1 0,-5 1 0,-7 4 0,-2 0-770,-2 3 1,-6 4 0,-6 1-1,-7 0 1,-10 2 0,-2-2 0,-1 0-1,4-2-524,4-3 1,2 0 0,7-1 0,4 0-1,4 1 730,4-1 0,12-4 0,7-2 1,6-1-1,8-1 0,3-1 1,2 1-485,-1-2 1,5-1-1,-5 3 1,1 4-1,-1 3 392,-1 1 0,4 0 0,-3 1 0</inkml:trace>
  <inkml:trace contextRef="#ctx0" brushRef="#br0" timeOffset="44">2879 15380 29456,'-19'0'-416,"4"-5"0,-3 1 0,5-1 1,3 1 942,1-1 1,0-4 0,-3 4-366,3-3 0,9 5 1,9-1-1,3 2 1,3 4-1,3 1 1,5 3 103,7 1 1,1-3 0,8 4 0,3-1 0,4-1 0,5 0-229,1-3 1,-4 3-1,1-2 1,2-1 0,1-1-1,1-4-293,0-2 1,-4 2 0,-3-3 0,-2 0 0,-2-1 0,-1 0 0,-2 0 265,-2 3 1,-2-10 0,5-2 0</inkml:trace>
  <inkml:trace contextRef="#ctx0" brushRef="#br0" timeOffset="45">3746 15273 30028,'-22'-27'-2999,"4"7"0,18 2 2877,0 3 0,1 8 0,4 2 0,4 4 0,2 1 0,4 0 0,2 1-57,0 4 1,7 6 0,-3 9 0,-1-1 0,-2 3 0,-4 2-596,-6 4 0,-2 3 1,-7-1-1,-5 1 1,-7-2-1,-8 0-54,-4-3 0,-6 5 0,-3 2 876,-5 1 1,-4 1 0,-10 5 0</inkml:trace>
  <inkml:trace contextRef="#ctx0" brushRef="#br0" timeOffset="46">4812 15846 30561,'-13'0'0,"0"0"0,-1 0 0,-1 1-1947,-2 4 1833,2-4 0,-4 7 0,5-5 1,1 1-1,0 1 0,-1-1 0,1 1 1,0-1-1,-1 0 0,1 1 0,-2-2 490,-3-2 0,4 4 0,-6-1 0,2-1 0,1-1 0,-1-1 0,0 2-30,0 2 1,1 3-1,3-2 1,1 0 0,0 2-1,-1-1 1,2 3 0,2 2-882,1 2 1,0-1-1,-4 0 1,0 1 0,-1 0-1,2 3 386,4 0 1,-4 1 0,3-3 0,-2 1 0,1 2 0,3-2 126,1-1 0,1-1 1,5-1-1,0 0 1,0 0-1,2 1 16,2-1 0,8 2 1,7 1-1,2 3 0,4 1 1,3 0-1,5 0-190,1-1 0,2-1 0,5-3 0,1 1 1,-1 2-1,-2-2 0,-1-1 375,1-2 0,-4-4 0,1-2 0,1-1 1,0-1-1,0-1 236,-2 1 1,-5-1-1,2-4 1,1 0-1,1 0 1,2 0-1,-2 0-299,-2 0 0,8 0 0,-3 0 1,0 0-1,2 1 0,-1 2-45,2 2 0,0 4 0,2-5 0,-1-1 0,1 0 0,-4 0 0,2 2 5,3-2 1,-4-2 0,2-1-1,-1 0 1,-3 0 0,3 0-77,3 0 0,0 0 0,5 0 0,-1 0 0,0 0 0,4 0 0,-1 0 0,-1 0 0,1 0 0,-4 0 0,-1-1 0,-1-2 0,-2-2 0,0 2 0,1 2 0,-3 1 0,-1 0 0,-2 0 0,-3 0 0,-1 0 0,-4 0 0,1 0 0,-1 0 0,4 0 0,0 0 0,-1 0 0,-1 0 0,2 0 0,0 0 0,5 0 0,-1 0 0,2 1 0,-2 2 0,1 2 0,5 0 0,3-2 0,0 2 0,0-2 0,-2 0 0,1 0 0,-1 1 0,2 1 0,-3-5 0,3 0 0,0 0 0,0 0 0,-3 0 0,-2 0 0,-1 0 0,0 0 0,-1 1 0,-2 2 0,-2 2 0,2-3 0,0 0 0,2-1 0,-1 2 0,4 2 0,-1-1 0,1 2 0,2-4 0,2 4 0,1-2 0,4 1 0,1-3 0,-1 0 0,-2-2 0,3 0 0,-3 0 0,1 0 0,1 0 0,-2-2 0,1 0 0,2-3 0,1 1 0,1 4 0,-1-2 0,0-1 0,0-1 0,1 1 0,-1 1 0,0 2 0,-1 2 0,-1 1 0,-4 1 0,0 1 0,1 1 0,-4-5 0,4 5 0,-1-2 0,-1 1 0,1-2 0,-1-2 0,0-1 0,-1 0 0,-4 0 0,1 0 0,1 0 0,-2-1 0,2-4 0,4 4 0,-2-4 0,-1 4 0,2 1 0,2 0 0,-1 0 0,5 0 0,-5 0 0,1 0 0,-3 0 0,0 0 0,1 0 0,1 0 0,-4 0 0,2 0 0,-2 0 0,-2 0 0,2 0 0,-2 0 0,2 0 0,5 0 0,-4 0 0,-1 0 0,-1 0 0,-2 0 0,0 0 0,0 0 0,1 0 0,1 0 0,-1 0 0,-2 0 0,-1 0 0,1 0 0,1 4 0,0 1 0,1-2 0,2-2 0,3-1 0,0 0 0,0 0 0,-2-4 0,-2-1 0,-1 2 0,2 2 0,-3 1 0,-1 0 0,6-4 0,-3-1 0,2 2 0,2 2 0,-1 1 0,-1 0 0,1 0 0,-1-5 0,-4 1 0,0 1 0,0 0 0,0 0 0,0-2 0,-6-5 0,-1 3 0,-2-2 0,0 0 0,0-3 0,0-3 0,0-3 0,9 1 0,-1 3 0,1 1 0,4-2 0,0 0 0,4 1 0,-1 2 0,1 1 0,2-2 0,-4 0 0,-3-1 0,-6 1-131,-3 0 1,-4 1-1,-8 0 1,-6 0 0,-4-3-1,-5-1 1,-1-3 19,-3-3 1,-3 1 0,-6-1-1,-6 0 1,-4-1 0,-2 3 335,-1 0 0,0 1 0,-6 3 0,1-1 0,-3 4 0,1 3 0,-4-1-225,2 0 0,0 2 0,1 0 0,-1-2 0,-3 0 0,-3-1 0,0 3 0,-5-3 0,5 5 0,-6-7 0,0 2 0,0 2 0,0 1 0,0-1 0,5-2 0,-2 0 0,-2 2 0,-2 2 0,-1 1 0,-1 0 0,0 4 0,3-8 0,0 5 0,0 0 0,0 0 0,-1 2 0,-4-2 0,2 5 0,-5-5 0,-3 1 0,-1-1 0,-2 0 0,-1 0 0,1 4 0,-12-4 0,4 0 0,-5 0 0,-1-2 0,3 2 0,2 0 0,-5-2 0,5 3 0,0 1 0,0-1 0,1-1 0,-5 0 0,-1 1 0,7-6 0,-6 4 0,2-2 0,0 1 0,-2 3 0,1 2 0,-2-3 0,-1 1 0,1 2 0,5 2 0,0 1 0,4 0 0,0 0 0,1 0 0,5 0 0,0-2 0,-1-1 0,1-1 0,0 1 0,-2 1 0,-1 1 0,-2-2 0,-1-3 0,-2 0 0,-4-1 0,-4-1 0,7 1 0,-7-3 0,-2 2 0,-1 1 0,0 1 0,2 0 0,2 3 0,3 1 0,1 2 0,4 0 0,0 0 0,4 0 0,1 0 0,2 0 0,0 2 0,1 1 0,0 1 0,0 1 0,-4-1 0,-3 1 0,4 1 0,-4-3 0,-4 1 0,1 0 0,-3 1 0,3-1 0,4-1 0,-4 0 0,8 0 0,0 2 0,0-1 0,4 1 0,1-1 0,2 5 0,-4-3 0,4 0 0,1 1 0,2-1 0,-1 1 0,1 1 0,-2-4 0,3 4 0,-2-1 0,2-1 0,2 1 0,0-1 0,-4 0 0,4 0 0,-5-3 0,0 2 0,-2-2 0,-1-2 0,1-1 0,0 0 0,-2 0 0,2 0 0,3 0 0,2 0 0,0 0 0,-2 0 0,-1 0 0,-4 0 0,1 0 0,0 0 0,0 0 0,0 2 0,-1 2 0,-3-3 0,-4 4 0,0-2 0,0 0 0,1 1 0,-2-1 0,2 0 0,-6 0 0,1 2 0,0-2 0,2 0 0,-2 1 0,-5-3 0,4 5 0,-4-1 0,0 1 0,1 0 0,-1 1 0,0 0 0,5 2 0,-7 5 0,0-1 0,3 0 0,-2 2 0,5 3-537,1 4 1,-1 2-1,4 1 1,2 0 0,2 5-1,6 2-5233,3 5 5458,4 2 0,1 1 1,0 0-1</inkml:trace>
  <inkml:trace contextRef="#ctx0" brushRef="#br0" timeOffset="47">13850 16179 8383,'-7'-6'0,"2"-3"0,4 5 0,1 4 0,0 7 688,0 5 1,4 2-1,4-3 1,2-2 0,6-3-1,3-1 1,5-1 0,1-1-1,2 0 1,1 0-1,2 1 1,-1-1-587,-3-1 1,0-2-1,-5 0 1,0 0 0,-2 0-1,-1 1 1,0 2 0,-2 3-4310,-1 2 0,-2-4 4207,0 5 0,1 0 0,-1 4 0</inkml:trace>
  <inkml:trace contextRef="#ctx0" brushRef="#br0" timeOffset="48">14903 16312 8861,'5'-25'1072,"-1"3"1,0 7 760,-4 6-698,0 0-1161,0 2 1,-1 3 0,-2 8-1,-3 3 196,-1 1 0,2 4 0,-2-3 0,1 2 0,3 3 82,1-1 0,8-4 0,3 0 0,5 0 0,2 0 0,3 0 26,2 1 1,-5-3-1,2 1 1,-3-1 0,-2-1-1,-1 1-142,-3 1 1,-3 1 0,-8 4 0,-2 0 0,-7-1-207,-5-3 0,-3 1 0,-5-4 0,2 0 0,0 0 0,0-1 0,1-1-692,2 1 1,1 3 0,4-3 0,1-1-223,0 2 1,8 0 0,8 3 0,11-4 0,6-3 983,9 3 0,3-4 0,8 5 0</inkml:trace>
  <inkml:trace contextRef="#ctx0" brushRef="#br0" timeOffset="49">15196 16499 8267,'8'-19'184,"-4"-2"0,-2 0 0,-2 4 0,0 2 1114,0 1 1,0 1-1,0 0 1,0-1-1,0 1-298,0 0 1,0 7 0,-2 6-1,-1 7-896,-1 5 0,-2 6 1,3 0-1,-2-2 0,3 0 1,0 1-1,2 0-711,0 0 0,2-3 1,2 0-1,5-1 0,3-1-181,1-3 0,-4-3 1,0-6-1,1-2 1,1-2 554,-3-5 1,-2-3 0,-6-1-1,0-1 2042,0 1-1662,0 6 1,6 7 0,3 9 0,3 1 0,1 0-1,1-1-1085,-1 2 0,5-6 0,1 0 938,2-4 0,-5 5 0,3 2 0</inkml:trace>
  <inkml:trace contextRef="#ctx0" brushRef="#br0" timeOffset="50">15530 16406 10405,'7'-15'0,"-3"-1"740,-2-2 1,-2 8-1,0 10 1,1 7-1,2 5 1,3 1-1,0 0-100,0 1 1,5-1 0,-3 0 0,4 1 0,0-1 0,-2-1-1,-1-2-2024,2-1 1,1-6-1,1 2 75,0-4 1,-5-7 0,-4-3 0,-2-3 2070,-2-1 1,0 4 587,0 0 0,0 8 0,0 1 0,1 7 0,2 5 0,3 1-799,1 1 1,-2-2 0,2-2 0,1-1 0,-2 1 0,1 1-1200,0-3 0,2 3 0,5-7 0,-1-1 1,0-1-1,2-2-1787,3 0 1,-6-2-1,4-1 1,0-3 2434,-1-1 0,0-8 0,-2-6 0</inkml:trace>
  <inkml:trace contextRef="#ctx0" brushRef="#br0" timeOffset="51">15996 16472 8282,'8'2'2289,"-2"1"-1954,-1 1 0,-2 5 1,6-3-1,2 0 1,1 0-1,1-3-538,0-2 1,0-1-1,1 0 1,-1-1 0,0-4-1,1-2 1,-1-2 0,-1 0-201,-3-1 0,3-2 0,-3 0 0,1 2 0,0 1 0,-2-1 812,-2-2 1,0 4-1,-3 2 1,0 2 1026,-5 0 1,-4 5-1,-6 8 1,2 3-1,1 1-857,-1 0 1,2 1 0,1-1 0,1 0 0,3 1 0,1-1-1176,2 0 0,2-5-549,2-4 1,-2-4 0,2-4-1,-2-5 1,-2-3-58,0-1 1,1 5 0,4 5 1201,4 6 0,8 11 0,4 6 0</inkml:trace>
  <inkml:trace contextRef="#ctx0" brushRef="#br0" timeOffset="52">16849 16286 7371,'8'13'951,"2"-4"1,-4 0 0,0 1-318,0 2 0,3-3 0,-5 0 0,-1 1 0,-1 2 0,-2 1 34,0 1 1,-6-2 0,-2-2 0,-1-1 0,2 1 0,1 2-1012,3 1 0,2 1 0,2-2 0,2-2-203,2-1 0,5-6 0,-1 1 0,3-2 1775,1-2 0,-7 0-225,-6 0 1,-2 4-1,-6 2 1,-1 1-1,0 2-664,0-1 0,4 4 0,-2-4 0,1 4 1,5 0-1621,4-3 0,5 1 1,10-5-1,6-2 0,6-2 1280,5-1 0,4 0 0,1 0 0</inkml:trace>
  <inkml:trace contextRef="#ctx0" brushRef="#br0" timeOffset="53">17316 16526 8322,'0'-14'1587,"-6"7"0,-1 4-867,-1 6 1,2 0 0,5 4 0,-2 1 0,-2-1 795,2 3 0,2-2 1,1 1-1,1 1 1,2 2-1500,2 1 1,4-4 0,-3 0-1,0 1-794,-1 2 0,-2 0 1,-9-3-1,-7-3 1,-6-2-1,-5 2-843,-2 2 0,2-5 0,-7 3 0,4-2 1620,5 0 0,-3 7 0,4-4 0</inkml:trace>
  <inkml:trace contextRef="#ctx0" brushRef="#br0" timeOffset="54">18142 16632 8116,'12'9'0,"-1"-1"380,-3-2 0,-3-1 2007,4 0 1,-8-4-1611,-1 4 0,-6-4 0,-7-1 0,-2 2 0,-1 1 1,-3 1-1,-2-1-302,-3-1 1,3 2 0,1 0-1,0 1 1,4-1 0,1 2-723,2 2 0,1 1 0,3 4 0,5 0 0,2 1 0,4-1-1175,2 0 0,5 1 1,10-1-1,8 0 1422,7 1 0,11-7 0,2-1 0</inkml:trace>
  <inkml:trace contextRef="#ctx0" brushRef="#br0" timeOffset="55">18396 16832 9685,'-14'-7'1725,"5"-4"1,1 6-512,-3-3 0,4 5 1,-1-3-276,2 0 0,2 6 0,4 0 0,1 6 0,2 3-1591,2 0 1,5-5-1,-1 4 1,3-1-1,1-1-671,1 0 0,-7-3 0,-3-7 1,-2-5 1218,-2-3 1,-6 3-1,-1 0 1,-2 0-1,0 2 420,-2 2 1,7 4-1,4 2 1,9 4-609,7 4 0,1-2 0,5 2 0,1 1 0,3 1 1,0-1-1,1-1-430,0 1 1,-2-4 0,-2-1 0,-2-4 0,-2-1 269,-2 0 1,-8-1 2160,-5-4 1,-2 2 291,-2-6 1,1 8 0,2 1-1,3 7-1432,1 5 0,-2-3 0,2 0 0,1 0-1819,-1-2 0,-4 1 0,3-5 421,0 1 1,-3 0 0,4-5 0,1-2-1,-1-3 1,3 0 601,2 0 0,-3 2 0,0 4 0,1 0 0,2 0 142,2 0 1,-1 4 0,-1 2 0,-2 2 0,-1 0 0,3 1 0,3 0 84,2 2 0,7 0 0,-3 3 0</inkml:trace>
  <inkml:trace contextRef="#ctx0" brushRef="#br0" timeOffset="56">19089 16912 8338,'1'-18'976,"4"1"1,-4 3 0,5 5 0,0-1 0,3 0-128,3 1 0,1 3 0,0 6 0,1 1 1,-2 4-1,-4 4-132,-3 3 1,-4 1-1,-1 0 1,-1 1-1,-4 0 1,-3 3-1113,-4 0 1,-2 3 0,1-4-1,0 2 1,-1-2 0,3-1-685,2-2 1,3 0 0,7-1 0,4-3 1078,4-4 0,14-4 0,5-1 0</inkml:trace>
  <inkml:trace contextRef="#ctx0" brushRef="#br0" timeOffset="57">19675 16659 8347,'0'-13'905,"-4"7"1,-2 6 0,0 7-72,0 5 0,-3 1 0,5 1 0,-1 0 0,-1 4 0,-1 4 0,-2 4-720,0 0 0,0 5 1,-4 2-1,0-1-114,-1 1 0,-5-2 0,-2-4 0</inkml:trace>
  <inkml:trace contextRef="#ctx0" brushRef="#br0" timeOffset="58">19475 16979 8347,'2'-18'1068,"2"2"1,5 4-789,3 6 1,1 4-1,1 4 1,-1 2-1,0 5-280,1 3 0,11 7 0,3 2 0</inkml:trace>
  <inkml:trace contextRef="#ctx0" brushRef="#br0" timeOffset="59">20009 17152 8188,'5'-38'3825,"1"26"0,3 3-3062,-4 15 0,1 7 0,-2 2 0,-2 1 0,-5 3 1,-6 1-1,-3 0-826,-1 1 0,-1 0 0,1 1 0,0-4 1,1-3-1,1-2-1852,2 0 0,7-4 1,-3-3 1376,4-4 1,8-5 0,5-11-1,6 0 1,2-4 0,4-4-1,1-4 672,2 0 1,-5-2 0,-1-2 0,-2-1 0,-3 3 0,-2 3 0,-4 5 1799,-1 5 0,-6-1 0,1 7-1616,-2-3 1,-2 7 0,0 5 0,0 7-733,0 5 1,0 3 0,1 1-1,5 3 414,8 2 0,5 1 0,8 5 0</inkml:trace>
  <inkml:trace contextRef="#ctx0" brushRef="#br0" timeOffset="60">20502 17139 8166,'-14'-15'759,"1"3"1,1 14-2,3 2 1,0-3-400,9 4 1,0-8 0,12-1 0,5 1 0,0 1-1,6 1 1,-1-2-1285,2-2 0,4 1 925,-6 4 0,9-6 0,3-2 0</inkml:trace>
  <inkml:trace contextRef="#ctx0" brushRef="#br0" timeOffset="61">20782 17112 10891,'-14'0'0,"1"0"0,0 0 0,-1 0 0,1 2 0,0 1 0,-1 2 1044,1 3 1,6-4 0,1 5 0,1 2-1,2-1-623,5-1 1,10-3 0,8-6 0,3 0 0,-1 0 0,2-2 0,-1-1-1603,-1-1 0,-2-5 1,-7 3-1,-1 2 1181,-3 2 0,-9 11 0,-8 12 0</inkml:trace>
  <inkml:trace contextRef="#ctx0" brushRef="#br0" timeOffset="62">11131 17952 8355,'13'-14'0,"0"5"0,1 2 0,-1 0 0,2-1 0,3-2 0,-4 2 1014,4 0 0,-3-1 1,-2-5-1,1 3 0,-4 2 1,-4 6-1,-9 6 0,-7 7 78,-10 6 0,-8 5 0,-4 7 0,-2 2 1,-3 4-1,-1 1 0,1 4 0,3-4 1,0 1-1321,0-2 0,9 2 1,-2 2-1,4-2 1,2-5-1,5-2 1,5-1 227,7-1 0,2 9 0,2-8 0</inkml:trace>
  <inkml:trace contextRef="#ctx0" brushRef="#br0" timeOffset="63">9691 19591 8348,'16'-21'1034,"-2"3"1,-10 11 0,-1 9 0,-7 9 0,-8 10 0,-5 4 0,0 3 0,-1 3 0,0 5-496,2 3 1,1-2-1,2 0 1,1 1-1,3-2 1,5-2 0,2-6-1,2-3-1062,0-3 1,0-6 0,2 1 0,0-8 283,3-9 0,-1-12 1,-4-10-1,0-5 0,-1-4 1,-2-5 253,-2-2 0,1-5 0,4 1 0,0 5 1,0 3-1,0 5 1783,0 1-1291,0 1 0,2 6 1,2 3-1,5 4 1,3 2-1,1 1 0,2 4-347,3 1 1,-2 2-1,5 4 1,-1 0 0,1 0-1,3 0-1372,1 0 0,6 6 1,0 2-1,0 4 0,0 2 1,2-1 1211,1 0 0,2 1 0,4-1 0</inkml:trace>
  <inkml:trace contextRef="#ctx0" brushRef="#br0" timeOffset="64">10171 19551 8348,'0'-39'2458,"0"16"0,1-2-820,4 11 0,2 10 1,5 8-1,-2 5 0,-1 3 1,2 3-1072,1 3 0,1-2 1,0 6-1,1 2 1,-1 1-1,2 0-1014,2-3 1,-2 2 0,3-6 0,-5-2-1,-2-1 1,-4-2-491,-1 1 1,-7-3 0,-10-2 0,-5-4-1,-5-4 1,-1-1 0,0-1 1626,-2-4 0,0 4 0,2-5 0,4 1 0,4 1 617,0 1 0,8 2 0,8 2 1,8 3-1379,6 5-754,14 3 1,-6 2 0,11-1 0,2 0 0,2-1 0,2-2-8700,4-1 9524,-10-6 0,16-3 0,-10-7 0</inkml:trace>
  <inkml:trace contextRef="#ctx0" brushRef="#br0" timeOffset="65">10744 19618 10705,'6'-20'2677,"3"-2"1,-2 9-1418,2 4 0,0 7 1,4 7-1,-1 5 0,-3 7-1498,-4 5 0,1 0 0,-2 3 0,-1 3 0,-2 0 0,-1 1 0,0-3-4352,0 1 0,-3 2 4590,-5-2 0,-1 3 0,-11-10 0</inkml:trace>
  <inkml:trace contextRef="#ctx0" brushRef="#br0" timeOffset="66">10624 19884 10696,'18'-31'0,"1"0"0,2 1 0,3 4 0,-1 3 0,1 6 0,-2 2 820,2 2 1,0 1 0,-1 3 0,0 4-1,2 4 1,3 1 0,3 0-2717,-1 0 1,-2 6 0,-2 3 1895,1 3 0,6-5 0,1-1 0</inkml:trace>
  <inkml:trace contextRef="#ctx0" brushRef="#br0" timeOffset="67">11131 19698 9065,'0'-14'0,"1"2"1659,4 3 0,-2 2 0,5 4 0,3-1-200,1 1 0,1 1 1,0 4-1,1 2 0,-1 5-1454,0 3 1,-4 1 0,-1 1-1,-1-3 1,-1 0 0,0-2-1696,-3 1 0,-2 2 1,-2 0-1,-4-3 0,-4-5 899,-2-2 1,-1-4-1,1-2 1,4-5-1,1-5 1,3-2 797,2-2 1,1-8 0,1 2 0,4 0 0,3-1 0,4 1 0,2 2 642,-1 4 0,5 4 0,0 2 0,-1 3 0,3 4 0,2 4 0,3 1-650,2 0 0,5 0 0,2 0 0</inkml:trace>
  <inkml:trace contextRef="#ctx0" brushRef="#br0" timeOffset="68">11597 19511 8348,'0'-27'667,"6"11"0,5 4 0,3 3 0,6 3 0,0-1 581,4 0 0,1 2 0,3-2 0,2 1 1,1 3-1,-3 1 1294,-4 2-2421,1 0 1,-10 2 0,3 2-1,-5 5 1,-4 3-116,-5 1 1,-4 1-1,-4 0 1,-6 3-1,-7 2 1,-5 0 0,-3 2-459,-2 0 0,2-1 0,3 4 0,4-3 0,5 0 0,2-2-434,2 0 1,6 3-1,-1-2 1,3-1 0,1 2-1,0-2 886,0 0 0,5 5 0,3-4 0</inkml:trace>
  <inkml:trace contextRef="#ctx0" brushRef="#br0" timeOffset="69">9638 20377 8203,'-33'0'0,"-1"0"0,0 0 893,3 0 1,3 2 0,3 1-348,2 1 1,10 2 0,10-3 0,9 3 0,15 0-1,17 1 1,21-1-212,-21-3 0,1 0 0,4 0 0,2-1 0,8-2 0,2 0 0,4 0 0,0 0 0,5-2 0,1 1 0,7-2 1,1 0-1,-22 0 0,0-1 0,0 0-371,0 1 1,1-1 0,1 1 0,4-1 0,1 1 0,0 0 0,-1-1-1,0 0 1,-1 0 0,0 0 0,0 1 0,0 1 0,-1 0 0,1 0 0,-2 1-1,-2 1 1,0-1 0,-2 1 0,24 0 0,-2 1-460,-3 2 0,-2-1 0,-9-2 0,-1 1 0,-1 2 0,0 0 0</inkml:trace>
  <inkml:trace contextRef="#ctx0" brushRef="#br0" timeOffset="70">15783 7263 28535,'-18'-7'-276,"0"2"0,2 4 350,1 1 0,2 0 1,0 0-1,-1 0 0,-1 0 1,-1 0-1,-2 0 0,2 0 973,1 0 1,9 0-1,8 0 1,10 1-1048,8 4 0,12-4 0,3 5 0,10-6 0,3 0 0,7 0 0,4 0 0,7 0 0,2 0 0,-9-6 0,11 3 0,-11-5 0,0-1 0,0 0 0,-4 0 0,-5-1 0,-4 2 0,-7 1 0,-4-1 0,-3 2 0,-6 0-693,-4 3 1,1 1-1,-9-1 1,-2-2 746,0 2 1,-6 8 0,0 2 0</inkml:trace>
  <inkml:trace contextRef="#ctx0" brushRef="#br0" timeOffset="71">16583 7103 11756,'0'-34'0,"1"5"766,4 5 0,8 11 0,9 7 0,2 1 110,-2 1 1,8-1-1,-2 5 1,4 0 0,5 2-1,2 2 1,1 5 0,-2 3-383,-2 1 0,0 7 0,-8 2 0,-6 3 0,-4 2 1,-8-1-855,-3 1 1,-8 0 0,-11-1-1,-9 1 1,-10 0 0,-6-2 0,-4-2 162,-4 0 1,4-3 0,-4 4-1,5-3 1,5-2 0,4-1 0,3 0 236,1-1 1,6 1 0,2-4 0</inkml:trace>
  <inkml:trace contextRef="#ctx0" brushRef="#br0" timeOffset="72">17942 7610 27584,'0'-14'-9662,"0"6"4444,0-1 5171,6 6 1,-6-3-1,0 6 1,-7-2-1,-5-1 4707,-1-1 1,1-6-4212,3 1 0,9 3 1,9 1-1,3 4 1,3 2-1,1 2 1,3 3-75,2 2 0,1-1 0,3 3 1,-1-1-1,-3 2-271,-2 0 1,3 1-1,-3-1 1,1-4 0,-1 1-1,-3-3 1,-1 1 42,-2-3 1,-1 0-1,-1 0 1,-3 2 0,3-2 702,1-2 0,-1-2 1,0-2-1,-4-3-492,-1-2 0,-3-1 1,-7-2-358,-5 2 0,-3-2 0,-3 7 0,-1 1 0,-3 1 0,-2 2 0,-3 0-1,-1 0 0,-2 0 0,2 0 0,1 0 0,4 0 0,-1 0 0,2 0 0,-1 0 0,3 0 0,3 0 0,1 0 0,6 2 0,4 1 0,6 1 0,6-1 0,8-1 0,7-2 0,4 0 0,6 0 0,3 0 0,5 0 0,-1 0 0,-2-2 0,-2-1 0,1-1 0,-1-1 0,0 0 0,-3-3 0,-3 1 0,-8-1 0,-6 5 0,-2-3-4556,-1-1 3980,-7 4 1,-13-9-1,-9 5 1</inkml:trace>
  <inkml:trace contextRef="#ctx0" brushRef="#br0" timeOffset="73">18942 14393 8319,'0'-19'0,"0"4"0,2-2 0,1 6 0,1 2 0,5 5 1,-3-4-1,1 1 1,4 1-1,-1-1 1,0 1-1,-1 0 1,2 1-1,0 1 5534,3 0-2367,-7-1 1,-2 11-2647,-10 3 0,-2-2 1,-7 2-1,0 2 1,-3-1-1,-2 2 0,-2-2 1,-1 2-139,1-2 0,-2 1 0,5 2 0,2 0 0,1 1 0,2-2 0,1-2-1101,3-1 119,3-6 1,6 4 0,3-4-1,6 0-78,8-4 1,7-5 0,4-9 0,2-1-1,3-4 1,-1 1-743,1 0 1516,-2-5 0,-2 5 0,0-5 0,-6 3 0,-2 2 0,-5 3 0,-1 1 882,-2 2 1,-5-1 0,-5 3 0,-6 2 0,-8 4 0,-3 4-371,-4 1 1,-10 6 0,1 4-1,-1 5 1,0 4 0,1 0-610,0 1 0,2 2 0,3-4 0,4-1 0,3 1 0,2 0 0,1-2 0,3-1 0,2-2 0,4 1-4170,-1-1 893,-1 0 0,4-1 0,-2-4 3231,-2-8 0,-5-12 0,3-9 1</inkml:trace>
  <inkml:trace contextRef="#ctx0" brushRef="#br0" timeOffset="74">18782 13607 8385,'0'-19'2318,"-6"5"-1608,-3 1 0,2 6 1,0 8-1,1 5 0,3 6 2667,1 4-2697,2 2 1,0 1-1,0 3 43,0 4 1,0-4 0,0 0-337,0 2 1,0-1 0,0 0 0,0-4 0,2-1 0,1-1-343,1 0 0,2-4-525,-2-4 0,-2-9 0,2-10 0,-2-5 0,-2-4 0,0-2 270,0-3 1,0 3 0,0 1-1,0-1 1,0 2 0,1-1 0,4 6 1510,4 3-749,-3-1 1,5 9-1,-2-4 1,3 1-1,2 2-511,-1-2 1,0 4 0,0-2 0,1 2 0,1 4 0,1 1-1681,2 1 1,1 1-1,-1-4 1,4 2 0,3 2-1,0-2 1142,-2-2 1,2-7-1,-5-1 1</inkml:trace>
  <inkml:trace contextRef="#ctx0" brushRef="#br0" timeOffset="75">19195 13540 14049,'14'-10'0,"-2"6"0,-4 8 0,-3 6 8560,-4 4-8010,-1-1 1,0 6 0,2 4 0,1 2 0,1 1 0,-1 1 0,-1 0-665,-2-1 1,4 5 0,2 0-1831,2-1 1,0 3 0,6-2 1943,-1-2 0,0 0 0,1-3 0</inkml:trace>
  <inkml:trace contextRef="#ctx0" brushRef="#br0" timeOffset="76">19155 15046 7994,'-5'-13'0,"-4"1"0,-3 3 0,0 3 0,2 2 738,1-1 0,0 1 0,-3 6 0,6 2 0,9 5 0,9 1 0,4 1 0,3-4 2163,4-1-2983,2 4 1,-3-8 0,0 2-1,0-2 1,1-4 0,-3-2 0,0-5-9,-4-3 1,-3-1 0,-2-1 0,-4 1 0,0 0 0,-1-1 0,2 1 275,-1 0 0,-2 5 0,3 4 0,3 2 0,1 2 0,1 2-663,0 2 1,1 4-1,1 7 1,1 1-1,2 2 477,-2-2 0,5 5 0,-1-1 0</inkml:trace>
  <inkml:trace contextRef="#ctx0" brushRef="#br0" timeOffset="77">19502 14900 8579,'-22'-28'0,"-2"5"0,3 13 1209,5 10 1,0 18 0,7 8 0,-1 3-275,1-1 0,-2-2 0,7 1 0,1 0 0,3 1 0,4 1 0,7 3 1,5-3-348,6-1 0,15-1 0,9-2 0,9-3 0,12-5 0,7-6-594,-35-6 0,2-1 1,6-1-1,0-1 0,-4 2 1,-1 1-1,0 0 1,0 0-1,1 1 0,-1 0 1,-2 0-1,0 1 1,-1 0-1,0 0 0,32 6-529,-4 0 0,-5 5 0,-9 1 0,-1 2 0,-1 3 1,-5 2 81,-5 5 1,2-1 0,-7 6 0,1 1 0,-2 1-1,-4 2 1,-1-1-4666,1-4 5118,-3-2 0,17-1 0,-4 2 0</inkml:trace>
  <inkml:trace contextRef="#ctx0" brushRef="#br0" timeOffset="78">21795 15939 8172,'0'-13'982,"6"6"1,3 2-1,2 4 1,3 2-1,-1 4 1,0 3-1,1 6 1,-1 4 0,-1 4 4357,-3 3-5335,3 2 0,-11-1 0,4 1 1,-4 0-1,-1-1 0,0-1 0,0-2 1,0-6-1,0-2-730,0-2 1,-1-1 267,-4-3 1,4-9 0,-4-9 0,4-4 0,1-5 0,0-4 726,0-3 0,0-2 0,0 1 0,0-3 0,0 0 0,1-2 125,4 1 1,2 6-1,6 2 1,1 0-1,-1 1 1,0 3-680,1 4 1,1 6-1,1 4 1,2 1-1,-1 0 1,3-2-6818,2 2 5847,3 2 1254,2 7 0,-1-5 0,1 5 0</inkml:trace>
  <inkml:trace contextRef="#ctx0" brushRef="#br0" timeOffset="79">22421 15739 8152,'-4'-17'2516,"-2"0"1,0 8-1113,0 12 0,3 8 0,8 14 1,3 5-1,3 1 0,1 4 1,-2 2-949,0 5 1,5 5 0,-6-3 0,3-2 0,3-4 0,3-4-4592,4-1 1,0-2 4134,5-4 0,2-1 0,11 1 0</inkml:trace>
  <inkml:trace contextRef="#ctx0" brushRef="#br0" timeOffset="80">23328 15886 7998,'0'-13'2190,"-6"5"0,-3 4-1191,-3 2 0,3 8 0,2 3 0,-1 3 0,2 3 0,1 1 0,0 2 0,1 0-596,-1 1 1,1 0 0,5 3 0,2-4 0,3-3-404,2-2 0,0 1 0,6-1 0</inkml:trace>
  <inkml:trace contextRef="#ctx0" brushRef="#br0" timeOffset="81">23208 15793 7984,'-2'-27'1313,"-2"0"1,2 14 0,-2 9 0,4 8-1155,4 3 1,4 4-1,5-5 1,2 1-1,3 2 1,4 0-1,3 0 1,3 1-2550,3 2 1,-1-3 2389,6 0 0,-1 0 0,5 4 0</inkml:trace>
  <inkml:trace contextRef="#ctx0" brushRef="#br0" timeOffset="82">23581 15846 8952,'-13'0'0,"-1"-1"0,1-2 1726,0-2 0,-1 1 0,1 4-998,0 0 0,5 6 0,5 2 0,6 4 1,6 3-1,5 1 0,2 4-502,2 0 1,4-2-1,-4 3 1,-2 0-1,-3-2 1,-4 0-1,-3-3 1,-2-1-660,1-1 1,-7-3-1,-6 0 1,-6-4-1,-4-1 1,-4-3 0,-3-1-766,-2-2 0,2 0 1,2 0-1,2-2 1,2-2 1197,2-5 0,8-9 0,3-3 0</inkml:trace>
  <inkml:trace contextRef="#ctx0" brushRef="#br0" timeOffset="83">24314 15793 8242,'-4'-15'358,"-1"-3"0,-4 8 1,4-2 2810,-3 4-2563,5 4 1,-3 6 0,6 2 0,0 5 0,0 3 0,0 1 114,0 0 0,0 1 0,0 0 0,0 3 0,0 1 0,3-2 0,5-1-565,5-2 1,5-1 0,-1-3 0,6-5-1,2-2 1,0-2-1003,-3 0 1,2 0 0,-5 0-1,-1-2 1,-2-2 0,-5-5 445,-4-3 0,-3-1 1,-5-1-1,-3 2 1,-5 2-1,-3 3 1639,-2 1 1,6 0-1,-1 3 1,-2-2-543,0 2 0,3 8 0,4 4 1,2 3-1,2 1 0,0 0 1,2 1-1291,2-1 1,4 0-1,6 1 1,3-3-1,3-2 1,4-4-1180,4-4 0,8-1 1772,-1 0 0,4-6 0,1-1 0</inkml:trace>
  <inkml:trace contextRef="#ctx0" brushRef="#br0" timeOffset="84">24794 15779 11469,'-7'-22'0,"-5"3"0,-4 3 0,-1 5 0,2 2 0,2 3 0,0 1 1153,-1 2 0,7 7 0,4 5 1,5 4-1,5 3 0,3 4 1,5-1-1,1 0-895,4-2 1,2-3 0,8 0 0,1-2 0,-2-4 0,-1-3 0,-1-4-1,-2-2-1297,-3-4 1,-2-2 0,-8-6 0,-4-1 0,-3 0 0,-4-3 80,-1-1 0,-1 1 1,-2 3-1,-3 1 1,-1 0 226,-4-1 1,7 3-1,4 2 1,9 6 0,5 4 730,4 4 0,6 4 0,-2-5 0,3-1 0,1 0 0,-4 0 0,-4 1-22,-4-1 0,-2-3 1,-3-4-1,-6-4 1130,-6 1 0,-3 0 1,-4 4-1,1-2 1,-1 1-1,-2-1-171,-2 1 1,5-1-1,2 7 1,1 2-1,3 5 1,3 3-939,5 1 1,3 1-1,10-1 1,4 0-1,4-1 1,0-1-1,1-4-2263,0-1 1,-7 3 0,-2-5 2058,-3-1 1,-9-3 0,-6-3 0,-8-3 0,-5 0 0,-3-1 0,-3 1 892,-2 0 1,5-3 0,-2 5 0,4-1 0,4 1 1069,1-1 0,8 1 0,1 6 1,7 0-1824,5 3 1,6 1-1,0-3 1,-2 1 0,0-1-1,0-1-871,2-2 0,0 0 0,-5 0 0,1 0 0,-1 0 936,0 0 0,-5-6 0,-2-2 0</inkml:trace>
  <inkml:trace contextRef="#ctx0" brushRef="#br0" timeOffset="85">25501 15579 7981,'6'-13'1222,"-4"4"1894,7 0 1,-6 8-2491,2 1 0,-5 6 0,-3 7 0,-2 0-785,2 1 1,8-1 0,4-1 0,3-3 0,2-5 0,4-2-863,4-2 1,4 0-1,-1 0 1,-3-2-1,-4-2 1,-3-5-1,-2-3 602,0-1 1,-5-2-1,-4-1 1,-4-4 0,-4 1-1,-5-2 1,-3 1 735,-1-4 0,4 5 0,0 1 0,-2 3 0,1 2 0,0 0 612,1-1 1,6 1-1,0 0 1,6-1 0,7 2-1140,6 4 0,5-4 1,7 3-1,2-3 1,1-1-1,-1 1 0,-2 3-23,-2 4 1,-5 0-1,-3 0 1,-3 2-1,-3 3 1214,-3 5 0,-4 3 0,-5 10 0,-1 3 0,-3 3 1,-5 1-1,-3 3-385,-2 0 0,1 2 1,0-1-1,1 2 1,3-2-1,3-4-835,0-3 1,5-1-1,-4 1 1,5-3-1,5-3 1,4-1-1,2-4-1035,3-4 1,4-3 0,-1-4 0,0-1-1,-3-5 1,0-6 1011,-1-4 0,-1-8 0,-2 2 1,-2-3-1,-2-2 0,-3 2 1,-2 1 985,-1 2 1,-1 6-1,-2-2 1,-2 3 0,1 3-1,-1 2 826,1 1 1,-1 8 0,7 1-1632,2 7 1,4 5-1,5 1 1,0 2 0,2 1-1,2 2-539,0-2 0,1-5 0,-5-2 1,-1 1-1,-1 0 0,-4 1 381,-1-2 1,-2-5 2466,-4 5 0,2-5-1722,2 5 0,-2-4 0,4 4 0,0 1 1,1 2-1,0 1-996,-2 0 1,1 5 0,-2 1 489,-1 2 0,5 7 0,-1 6 0</inkml:trace>
  <inkml:trace contextRef="#ctx0" brushRef="#br0" timeOffset="86">15236 8103 30568,'-25'-2'0,"3"-1"0,4-1 244,3 1 0,11 2 1,7 1-1,10 0 0,6 0 1,7 0-1,2 0 0,4 0 1,2 0-245,3 0 0,3 0 0,5 0 0,2 0 0,4 0 0,1 0 0,4 0 0,2 0 0,1 0 0,-1 0 0,-5 0 0,-1 0 0,-3 0 0,-5 0 0,-2 0 0,-4 0 0,-2 0 0,-4 0 0,-5 0 0,-1 0 0,1 0 0,6-12 0,1-3 0</inkml:trace>
  <inkml:trace contextRef="#ctx0" brushRef="#br0" timeOffset="87">16289 7970 32462,'-7'-26'-1065,"-5"4"1,17 2 0,1 12 0,7 10 1824,5 6 0,10 0 1,1 1-1,7 1 0,7 2 1,1 0-761,2-3 0,2 6 0,-5-4 0,-5 3 0,-1 2 0,-7-1 0,-4 0-30,-6-2 1,-5-4 0,-7 0 0,-3 1 0,-7 2 0,-8 1 0,-14 1-1319,-13-1 1,-16 6 0,-9 3 0,0 4 1372,-5 0 0,30-12 1,0-1-1,0 0 1,0 0-1</inkml:trace>
  <inkml:trace contextRef="#ctx0" brushRef="#br0" timeOffset="88">17902 8263 28963,'-6'-8'-2123,"4"-2"1,-6 7-1,4 5 2492,5 5 0,7 5 0,9 1 0,7 0 0,4 1 0,5-1 0,1-1 1,3-2-1,3-1 473,4 2 1,-1-5 0,6-2 0,0-3 0,0-1 0,-2-1-870,-1-3 1,3-8-1,-5-9 1,-1-3-1,-3-5 1,-3-4-374,-1-4 1,-11-3 0,0-4 0,-4-5 0,-6-3-1,-5-1 1,-5-1-59,-4 1 0,-8 4 1,-7 2-1,-8 2 1,-7 5-1,-8 6 0,-5 5 233,-2 4 0,-11 11 1,-1 2-1,-5 5 0,-4 4 1,1 3 277,-1 4 0,0 5 1,-2 9-1,2 4 0,3 5 1,5 3 170,7 1 1,4 6-1,8-2 1,4 4 0,7 1-1,8-2-896,4-2 281,7 2 1,11-10 0,15 5 0,15-2 0,11 0 0,15 0 418,-23-14 1,1-1 0,4-2 0,2 0-1,11 2 1,-1 1 0</inkml:trace>
  <inkml:trace contextRef="#ctx0" brushRef="#br0" timeOffset="89">21182 11541 8401,'7'-25'0,"-1"4"0,0 8 0,4 7 0,7 8 243,5 7 1,0-1-1,3 10 1,5-4-1,2-4 1,7-3-1,4-1 1,7-3 0,5-1-1,3-2 1,0 0-165,1 0 0,-6-8 0,2-5 0,-8-8 0,-4-5 1,-6-7-1,-4-6-312,-8-3 0,-10-9 0,-11 1 0,-4-6 1,-6-8-1,-7-4 0,-8-5 223,9 36 1,-1 0-1,-3 2 1,0 1-1,-2-2 1,0 0-1,-1 3 1,-1 0-1,-20-28 1,0 9 377,0 11 1,2 8 0,-1 13 0,1 6-1,-4 11 1,1 11-369,0 9 0,-4 17 0,-1 9 0,-1 9 0,23-21 0,0 2 0,1 2 0,2 2 0,1 3 0,3 2-89,1 2 1,2 1 0,4-4 0,3 1 0,3 4-1,5 1 1,1 0 0,3-1 0,5-2 0,4-2 0,6-1-1,4-2 89,5-2 0,4-3 0,3-4 0,1-4 0,3 0 0,0 0 0</inkml:trace>
  <inkml:trace contextRef="#ctx0" brushRef="#br0" timeOffset="90">20009 14820 8759,'0'-14'0,"0"1"0,1 1 0,5 3 392,7 5 1,8 2 0,12 2 0,5 0-1,8 0 1,3 0 0,4 0 0,1-1-1,3-3 1,1-5 0,3-3 0,-2-3-387,0-3 1,-1 2 0,-6-8 0,-3-2 0,-6-5 0,-8-2 0,-10-3 0,-10-1-611,-9-4 0,-18-6 0,-13 1 0,-16 0 0,12 21 0,-2 1 1,-3-1-1,-3 0 626,-2-3 0,-2 1 0,-3 1 0,0 1 0,-1 2 1,-1 0-1,0 2 0,-1 0 0,-1 0 0,1 2 1,2 1-1,0 1 750,1 2 0,0 1 1,3 3-1,1 3 0,-34-6 1,7 8-1,6 5 0,11 2-564,6 4 0,15 4 0,9 10 0,8 8 1,12 10-1,12 10-504,14 11 1,-3-24 0,3 1 0,5 5 0,3-1 0,6 3 0,2-1 318,4 1 0,4 0 1,9 3-1,4-2 0,1-6 1,1 0-1</inkml:trace>
  <inkml:trace contextRef="#ctx0" brushRef="#br0" timeOffset="91">20942 14260 7975,'-14'-12'0,"2"2"607,4 1 1,8 5 0,10-5 0,6-2 0,6-1 0,5-1 0,3 0 0,1-1 0,1 1 0,3 0 0,2-1 0,-2 3 0,1 0-290,-2 2-1228,-5 6 1,4-7 0,-6 4 0,-2 0-1,-2 0 910,0 3 0,-1-4 0,5 0 0</inkml:trace>
  <inkml:trace contextRef="#ctx0" brushRef="#br0" timeOffset="92">21981 13807 8170,'-6'-25'953,"6"10"0,0-3 0,8 11-238,4 5 0,1 1 1,0-2-1,1-2 0,1 2 1,1 3-1,2 5-237,-2 4 0,-1 3 0,-2 2 0,-1 4 1,-2 3-1,-2 1 0,-2-1-646,-3-2 1,-2 3 0,-1-4 0,-1-2 0,-4-2 0,-4-4-585,-3-1 1,-1-6 0,0 0-1,-1-8 1,3-8 0,0-8 791,2-4 0,6-6 0,-1 0 1,2 0-1,4 0 0,1 1 766,1 5 1,7 0 0,-2 6 0,1-1 0,2 1 0,0 3-370,2 1 0,3 6 0,-2 0 1,1 0-1,3 2 0,2 1 0,4 2-602,5-1 1,-1 1 0,7 4 0,1 0 0,1 0 164,2 0 0,6-6 0,2-2 0</inkml:trace>
  <inkml:trace contextRef="#ctx0" brushRef="#br0" timeOffset="93">22701 13314 8112,'-6'-25'1078,"-3"2"-14,4 10 0,5 6 1,8 4-1,4-2 0,3 2 1,3 2-1,3 1-409,-1 0 1,5 1-1,-4 2 1,1 3-1,-1 0 1,-2 2-939,-2-1 1,-4-3 0,-4 5 0,-3 0 0,-2 0 0,1 0 0,-4 1 44,-4 2 1,0-3 0,-6 0 0,-1 1 0,-2 1 0,-1-1 663,0-1 0,4-2 1,1 4-1,4-2-125,5 1 0,10 0 1,8 1-1,2-4 1,2 0-1,3 1 1,0 1 98,1-2 0,-5 5 0,-1-3 0,-2 3 1,-3 1-1,-2 0-358,-5 1 0,-4-1 1,-5 0-1,-1 1 1,-3-1-440,-5 0 1,-3-4 0,-3-1 0,-1-2-1,-2-3 1,2-2-1898,1-1 1,4-1 0,9-4-3225,10-4 5518,16-3 0,16-1 0,7 0 0</inkml:trace>
  <inkml:trace contextRef="#ctx0" brushRef="#br0" timeOffset="94">23514 13420 7968,'0'-20'8223,"-6"0"-8125,5 13 0,-5 3 1,6 8-1,2 3 1,2 1-1,5-2-1969,3 0 0,5-3 1871,1 6 0,6-6 0,-3 2 0</inkml:trace>
  <inkml:trace contextRef="#ctx0" brushRef="#br0" timeOffset="95">23514 13207 10004,'-13'-13'0,"0"1"0,1 2 0,2 2 664,1 2 0,7 2 0,2 5 1,8 4-1,3 4 0,4 1 1,3 2-1989,4 1 0,8-4 0,1 6 1324,-1-5 0,4-1 0,0 5 0</inkml:trace>
  <inkml:trace contextRef="#ctx0" brushRef="#br0" timeOffset="96">23821 13274 7968,'-13'-6'672,"1"3"1,1-4 367,3 1 1,6 1 0,2 5-1,9 0 1,6 0 0,4 0 0,0 2-488,1 2 1,-3 2 0,-3 4-1,-1-2 1,-1-1 0,-3 1-1,-5 2-862,-2 2 0,-4-3 0,-2-2 0,-7 1 0,-3-3 0,-4 1-510,1-3 0,3-1 0,0-2 0,0 0 0,-3 0 0,-1 0 819,2 0 0,1 6 0,2 1 0</inkml:trace>
  <inkml:trace contextRef="#ctx0" brushRef="#br0" timeOffset="97">24394 13127 8102,'0'-18'0,"0"1"179,0 0 1,0 7-1,2 3 1201,2 1 0,-2 0 1,2 4-1,-4 2-831,-4 6 0,1 2 0,-5 4 1,1 2-1,1 3 0,-2 0 1,3 1-308,-1-2 1,1-1 0,5 0 0,2 1 0,2 2 0,6-3 0,5-3-805,3-3 1,1-6-1,-2 1 1,0-2-1,0-2 1,-3 0-26,0 0 0,-7-6 0,-1-3 0,-1-3 0,-1-1 0,-2-1 0,-4 1 2078,-2 0 1,-7-1-12,2 1 0,5 7 0,4 6 0,7 6-1407,5 1 1,6 5-1,1-3 1,2 3-1,1 0 1,0-3 0,1-3-1717,0-1 0,-2-3 1,1 2-1,2-2 1643,1-2 0,2-12 0,-1-3 0</inkml:trace>
  <inkml:trace contextRef="#ctx0" brushRef="#br0" timeOffset="98">24874 13034 8065,'7'0'2087,"-1"1"1,-6 4 0,0 4 0,2 3-1655,2 1 0,4 0 1,5 1-1,0-3 1,1-2-2111,-1-4 1,-4-4-1,-2-2 1,-2-2 1206,-7-2 1,-4-5 0,-7 1 0,0-3 6596,-1-1-5953,1 6 1,12 5-1,7 8 1,7 0-1,6 1 1,2 1-1,3 1-760,1-2 1,3 0-1,1-4 586,3 2 0,5-1 0,-3-4 0</inkml:trace>
  <inkml:trace contextRef="#ctx0" brushRef="#br0" timeOffset="99">25221 13021 8065,'-9'-14'252,"0"1"1,4 1 0,-2 2 632,1 1 1,2 4 0,5-2 0,4 1 0,3 3 0,4 3-1,2 3 1,-1 3 0,0 1-970,1 4 0,-5-4 1,-1 1-1,3-2 0,-1-2 1,1 0-1023,-3 1 1,-5-2 0,2-8 0,-4-5 0,-1-5 0,0-4 1159,0-2 1,0 3 0,0-4-1,0-1 1,0-1 0,2 0-1,2 3 1,4 2 1360,-1 3 1,5 3-1,-3 4 1,3 4-1230,1 4 1,0 13 0,1 5 0,-1 9 0,-1 3 0,-2 5 0,-1 3-187,1 5 0,-4 7 0,0-2 0</inkml:trace>
  <inkml:trace contextRef="#ctx0" brushRef="#br0" timeOffset="100">22075 17299 8287,'7'-14'0,"-2"1"960,-4 0 1,-1 7 0,0 6-419,0 7 1,0 5-1,2 1 1,1 1 0,2 0-1,3 3 1,2 1-90,2-2 0,1-1 0,-1-1 1,-1 3-1,-3 0 0,3 0 1,1-2-604,1-2 1,-4-4 0,0-2-280,1-1 0,-4-3 0,-1-7 0,-5-7 0,-3-4 225,-2-2 0,-5-7 1,1 2-1,-3-3 1,-1-1-1,1 3 1403,3 1-897,3-1 1,2 3 0,-1 0-1,4 4 1,4 1 0,7 3-1,6 2-543,7 3 0,2-4 0,1 7 0,3 1 0,2 1 1,4 2-1495,4 0 1,1 0 0,1 0 1734,4 0 0,-4 6 0,5 2 0</inkml:trace>
  <inkml:trace contextRef="#ctx0" brushRef="#br0" timeOffset="101">22661 17152 7961,'-7'-19'1148,"-4"4"1,9-1 0,3 5-467,6 7 0,13 2 0,5 2 1,7 0-1,4 0 0,2 0 1,-2 0-432,-2 0 0,2 0 0,-7 0 0,-4 2 0,-5 2-282,-5 5 0,-10 3 1,-5 3-1,-8 1 0,-10 2 1,-7-2-1,-7 1 1,0-1-178,-1 2 1,7-1-1,5-3 1,2-2-1,4-2 1,4-1 466,7 1 1,4 2-1,6 0 1,7-2-1,8-2-271,4-2 0,8-2 0,2-4 0,2 0 0,0 0 0,-1-2 0,1 0-4744,1-3 4756,2-5 0,0-4 0,0-6 0</inkml:trace>
  <inkml:trace contextRef="#ctx0" brushRef="#br0" timeOffset="102">23888 17139 12002,'-6'-18'0,"-3"0"0,-3 3 929,-1 5 0,4 4 0,0 8-808,-1 2 1,4-1 0,1 6 0,4 1-1,1 2 1,0 1-317,0 1 0,6-1 0,2 0 0,4 1 0,2-1 0,0-1 195,4-3 0,-3-3 0,4-6 0</inkml:trace>
  <inkml:trace contextRef="#ctx0" brushRef="#br0" timeOffset="103">23861 17072 9146,'-6'-13'-803,"6"5"0,0 5 493,7 6 1,13-1 0,6 2-1,7-2 310,1-2 0,16 0 0,-1 0 0</inkml:trace>
  <inkml:trace contextRef="#ctx0" brushRef="#br0" timeOffset="104">24274 17032 8604,'-18'-1'196,"1"-4"1,-10 4 0,3-4 0,1 5 359,-3 5 0,7 1 0,1 4 1,5-1-1,4 1 56,5 2 0,4 1 0,4 1 1,7-1-1,6 0 0,9 1 1,3-2-1,2-2 0,0-1-391,0 1 1,1-2-1,-7-1 1,-2-1 0,-2-2-897,-2 2 1,-4 0 0,-10 3-1,-10-4 1,-7-2 0,-5-1-1,-6 3 371,-2-2 1,0 0 0,1 0 0,4 1 0,0-1 0,4-1-130,1-2 1,8 1 0,4 2 432,6 2 0,16 5 0,9-3 0</inkml:trace>
  <inkml:trace contextRef="#ctx0" brushRef="#br0" timeOffset="105">25021 16899 8081,'7'-6'1099,"5"4"0,-3-1-487,3 6 0,-5 0 0,-2 6 0,-3 2 0,1 0 0,2 3 0,-2 1 256,-2 2 1,4 3 0,-1 3 0,-1-2 0,-1-2 0,-2-2-681,0-3 1,-5 4 0,-1-2 0,0-2-3058,0-4 0,2-8 2288,4-2 0,0-11 0,0-8 0,-1 0 0,-2-2 0,-2 2 906,2 0 1,0 1 0,0 4-1,-1 1 1,-1 1 1753,-1 3 1,5 5 0,-2 8-1508,6 5 0,4 3 1,8 1-1,1 1 1,4-1-1,2 0-996,6 1 0,0-2 0,8-2 0,-1-3 0,-1-1 0,-1-1 0,-2-1-7532,0 1 7956,-6-1 0,1-4 0,-6 0 0</inkml:trace>
  <inkml:trace contextRef="#ctx0" brushRef="#br0" timeOffset="106">25701 17019 8537,'7'-14'0,"-3"1"0,-1 1 2305,2 3 1,-4 2-1729,4 3 0,-5-2 0,-5-3 0,-4 4 0,-2 5-422,-3 5 0,7 2 0,2 8 1,4 3-1,1 2 0,1 3-606,4-1 0,2-1 0,8 2 0,1-2 0,2-2 1,-2-4-1,-2-3 23,-5-3 1,1-8 0,-7-2 0,-6-10 457,-9-5 0,-3-8 1,-7 2-1,0-3 1,0-2-1,1 2 0,2 2 719,2 0 0,4 7 0,4-2 0,5 3 1,2 2-1,5 1-729,6 3 1,7-2 0,17 3-21,7 1 0,6-5 0,7 5 0</inkml:trace>
  <inkml:trace contextRef="#ctx0" brushRef="#br0" timeOffset="107">26140 16606 9699,'-5'-14'1310,"-4"1"1,3 14 0,1 13 0,4 14-1515,1 9 1,-5-3-1,1-3 1,1-3 0,1-1-1,2 0 1,0-1 0,0 2-379,0 3 0,2-1 582,2 6 0,-2-7 0,4 4 0</inkml:trace>
  <inkml:trace contextRef="#ctx0" brushRef="#br0" timeOffset="108">25927 16992 8509,'0'-15'0,"0"-1"0,0-2 0,3 3 0,6 5 0,10 6 0,9 2 0,8 2 0,2 0 0,8 0 0,2 0 0</inkml:trace>
  <inkml:trace contextRef="#ctx0" brushRef="#br0" timeOffset="109">21608 11062 8341,'14'0'0,"-1"0"0,0 0 0</inkml:trace>
  <inkml:trace contextRef="#ctx0" brushRef="#br0" timeOffset="110">21662 11048 8341,'0'-9'719,"0"0"-891,0 6 0,0-4 0,1 4 172,3-1 0,10-1 0,6 5 0</inkml:trace>
  <inkml:trace contextRef="#ctx0" brushRef="#br0" timeOffset="111">21568 11048 8136,'-19'5'0,"-3"-1"363,-3-1 1,-1-1 0,3-2-1,2 0 1,2 0 0,2 0 648,3 0 1,3 0-1,7 0 1,8 0 0,8 0-1,4 0 1,4 0-544,0 0 1,3-2-1,5-2 1,1-5-1,4-5 1,2-5-1,5-6 1,3-5-124,0 1 0,5-5 0,-2 0 1,0-3-1,-5 0 0,-1-2 1,-3 4-989,2 0 1,-8 9 0,-5 5 0,-6 2 0,-6 4-1,-2 3 1,-3 6 641,-4 5 0,-10 4 0,-2 10 0</inkml:trace>
  <inkml:trace contextRef="#ctx0" brushRef="#br0" timeOffset="112">22368 10142 9181,'-12'-13'1062,"3"-1"1,-1 1-796,5 0 1,5-1-1,6 1 1,2 1-1,2 3 1,2 3 0,1 2-1,1-1 777,-1 3 1,-4 2 0,-2 4 0,-1 6 0,-3 7-1,-1 3-655,-2 1 1,-2 10 0,-2-1 0,-4 2 0,-1 1 0,1-2-22,-3 0 0,4-1 0,-1-7 0,2-2 1,3-2-1,2-2-1104,1-2 0,0-10 1,1-6-1,2-11 1,3-10-1,2-6 430,2-3 1,1-11 0,-1 2 0,-3-1 0,1-1 0,-2 4 560,0 2 0,2-1 0,-3 6 0,-1 3 1,1 4-1,1 7 334,1 2 1,-2 3 0,3 3 0,3 5 0,1 2-1129,1 2 1,2 5 0,1 0-1,3 3 1,2 2 0,3 1-158,1-3 0,2 3 0,1-5 0,1 0 0,2 0 0,-1-3-6034,-2-2 6730,-1-1 0,0-6 0,-1-1 0</inkml:trace>
  <inkml:trace contextRef="#ctx0" brushRef="#br0" timeOffset="113">23008 9769 8449,'4'-18'0,"1"0"1840,-2 2 1,-2 6-1166,-1 1 1,0 7 0,0 2 0,0 8 0,0 4-464,0 1 1,2 2 0,1 1 0,3 3 0,1 0 0,3 2 0,2-2 0,1 1 0,2-3-395,3 3 0,7-7 1,8 2-1,1-6 182,3-3 0,1-2 0,2-4 0</inkml:trace>
  <inkml:trace contextRef="#ctx0" brushRef="#br0" timeOffset="114">23448 9622 11357,'-21'-26'0,"3"0"0,3 6 482,2 6 1,0 7 0,-1 7-1,1 1 1,0 5 0,-1 9 532,1 10 1,-5 8 0,1 8 0,0 4 0,4 2 0,4 2 0,5 0 0,2 0-1783,2-2 1,0 5 0,2-5-1,1 1 1,4-4 766,5-2 0,-2-8 0,9-2 0</inkml:trace>
  <inkml:trace contextRef="#ctx0" brushRef="#br0" timeOffset="115">19862 14527 8166,'-13'-6'0,"1"-3"0,4-2 531,8 3 0,8-9 1,11 2-1,8-5 0,7-7 1,6-4-1,4-3 1,5-2-1,1 2 0,2 3 1,-1 3-1,0 1-512,0 1 1,-11 1-1,-2 1 1,-4 3-1,-4 2 1,-3 3-20,-5 1 0,-3-4 0,-6-2 0</inkml:trace>
  <inkml:trace contextRef="#ctx0" brushRef="#br0" timeOffset="116">20555 13447 8088,'0'-13'120,"0"-1"0,0 1 1,2 0 234,2-1 1,3 1-1,7 0 1,-1 1-1,0 2 1,1 2-1,-2 1 1,-2 1 305,-1 0 1,-6 3 0,3 6 0,-2 4 0,1 4 0,-2 5 0,-2 3-225,-1 5 1,-4 1-1,-1 3 1,2 2-1,2 1 1,1-3-769,0-4 1,0 1 0,0-4 0,1-1 0,4-2 0,4-4-477,2-6 1,-2-2-1,-1-7 1,-2-5 0,-2-9-1,1-9 723,-1-5 0,0-13 1,-4 2-1,0-1 1,-1-2-1,-4 2 0,-2-1 1824,0 4-1259,1 1 1,1 2-1,1 4 1,1 3 0,1 3-1,2 3 191,0 4 0,2 8 0,2 1 0,5 0 0,3 2-562,1 2 1,5 2 0,3 0-1,3-1 1,4 1 0,1 1-1,2 2 1,2 0-385,1 0 1,-4 0 0,2 0-1,-2 0 1,-2 0 0,-4 0-1351,-3 0 1,-4 0 0,-3 0 0,-1 0 0,0 0 1623,1 0 0,-1-6 0,0-1 0</inkml:trace>
  <inkml:trace contextRef="#ctx0" brushRef="#br0" timeOffset="117">21542 12741 8165,'-15'-18'119,"-3"0"0,3 2 0,-3 7 0,4 5 601,0 2 0,-4 8 1,1 3-1,2 3 1,4 3-1,7 1 1,3 3-436,1 2 0,0 1 0,3 3 0,4-1 1,8-2-1,5 0-634,9-1 1,-3-2-1,7-7 1,-2-1-1,2-4 1,-1-1 0,1-5 348,-4-4 0,5-4 0,0-6 0</inkml:trace>
  <inkml:trace contextRef="#ctx0" brushRef="#br0" timeOffset="118">21768 12687 8699,'-21'-17'0,"4"-1"1404,2 2 1,6 7 0,0 4-807,-1 4 0,4 11 0,0 6 0,1 7 0,1 8 0,1 4-98,2 7 1,-1 8-1,-1 2 1,-3 6-1,0 2 1,-1 3-1,1-3 1,0 0-2829,3-1 1,-3-3 2327,2 6 0,-7-5 0,4 2 0</inkml:trace>
  <inkml:trace contextRef="#ctx0" brushRef="#br0" timeOffset="119">20902 7676 18163,'-9'0'71,"0"0"1,6-1 0,0-2 0,6-1 0,6 1 0,3 1 0,1 2 0,0 0 714,1 0 0,-2 2 0,-4 2 0,-3 5 0,-5 3 1,-5 3-1,-3 2-718,-4 6 1,-3 0 0,-3 1 0,-3-2-1,-1 2 1,1 0 0,2-1-198,3-1 0,1-5 0,3 1 0,2-4 0,2 0-320,2-1 468,2-6 0,6 4 0,2-7 1,5-1-1,3-1 0,3-2 75,2 0 0,0 0 0,3 0 0,1 0 0,-2 0 0,1 0 0,-3 0-733,3 0 1,-6 1-1,4 2 1,-3 2 0,-2-3-1,1 0-1478,-1-2 0,2 4 2223,3 1 0,2-1 0,7-4 0</inkml:trace>
  <inkml:trace contextRef="#ctx0" brushRef="#br0" timeOffset="120">21048 7850 18706,'-9'-27'821,"1"0"0,8 13 1,3 6-301,8 10 0,12-1 0,0 4 0,5-4 1,8-1-1,4 0 0,7 2 0,2 1-374,3 1 0,3 0 0,0-2 0,-2 1 0,0 1 0,1-1-1224,-3-1 1,-6-2-1,-1 0 1,-2 0 0,-2-2 1107,0-2 1,-6 2 0,-2-4 0</inkml:trace>
  <inkml:trace contextRef="#ctx0" brushRef="#br0" timeOffset="121">22488 7370 27328,'0'-13'-9452,"1"-5"8973,4 0 0,-2 5 0,6 5 1,1 2-1,2 3 1019,1 2 1,-1 8 0,-3 5-1,-5 6 1,-2 4 0,-2 5-1,-2 4 1,-2 3-25,-5 3 0,-3-1 0,-3 1 0,-1 1 0,-2-1 1,1 2-266,-3-1 1,6-2-1,-3-2 1,7-2 0,5-2-1,4-2 1,1-1-2072,0-1 1,4-5 0,4-5 0,4-5 2189,7-7 0,5-2 1,2-2-1</inkml:trace>
  <inkml:trace contextRef="#ctx0" brushRef="#br0" timeOffset="122">22688 7783 11069,'0'-27'897,"0"14"-448,0 9 0,0 13 0,0 8 1,0 0-1,0-3 0,0 0 0,0-1-497,0 0 1,0 1 0,1-2 0,4-4 0,4-2 0,3-1 67,1-1 1,5 1 0,-1-5 0,0-2 0,-2-2 0,-4-5 0,0-3-142,-2-1 1,-6-1 0,1 1-1,-4 0 1,-3-1 0,-4 1 0,-4 0 400,-3-1 1,-3 6 0,4 0 0,0 2 0,-1 3-297,1 2 0,1 2 0,6 4 1,11 2-1080,11 0 1,11 4 0,7-5 0,9 0 1169,7 0 0,6 4 1,11-3-1</inkml:trace>
  <inkml:trace contextRef="#ctx0" brushRef="#br0" timeOffset="123">23248 7743 11390,'-27'-10'558,"0"-4"0,2-2 1,2 4-1,0 2 0,1 2 1,0 3-23,0 2 1,5 1-1,0 4 1,3 2-1,5 5 1,5 3-462,3 1 0,1 0 0,2 1 0,6-2 0,8-2 0,6-3 0,8-1 0,1-3-414,2-1 1,2-2-1,-5 0 1,-5 0 0,-6-2-1,-5-2 1,-5-7 0,-5-3-48,-3-4 1,-11 0-1,-5 3 1,-4-1-1,-5-2 1,-1 3 463,-2 5 0,7 0 1,2 4-1,3 0 0,5 0 1,5 3-265,10 1 1,16 1-1,8-2 1,7-3-1,7-1 1,3-4 167,4 0 0,8-15 0,2-2 1</inkml:trace>
  <inkml:trace contextRef="#ctx0" brushRef="#br0" timeOffset="124">23661 7183 13459,'7'-17'0,"-1"0"0,0 8 0,2 12 0,-1 14 0,-2 6 552,-4 4 0,-2 6 0,-4 2 0,-4 7 1,-3 2-1,-2 3 0,-3-1-740,-1 3 1,-4-4-1,4 0 1,4-2 0,3-3-1,7-6 1,4-4-1,4-3-5181,5-1 5501,9-5 0,3-2 1,5-5-1</inkml:trace>
  <inkml:trace contextRef="#ctx0" brushRef="#br0" timeOffset="125">23834 7543 18199,'-13'-37'0,"0"8"1966,-1 11 0,1 15 0,-2 13 0,-3 5 0,-4 3-2004,-3-2 0,3 0 0,0 1 1,-1 0-1,3 0 0,2-3 1,3 0-1,3-1-982,3 0 0,3-4 0,8 0 0,2 0 0,5 0 0,3-2 734,1-1 0,7 3 0,-1-3 0,-1 0 1,-5 0 48,-1-3 1,0-2-1,1-1 1,0 0-1,1 2 1,-1 1 0,2 1-1,3-1 402,4-1 0,3 4 0,2 1 1</inkml:trace>
  <inkml:trace contextRef="#ctx0" brushRef="#br0" timeOffset="126">24381 7570 16107,'-2'-25'-871,"-2"4"0,-5 8 1684,-3 7 0,-6 4 0,-2 4 0,-4 1-738,-4 1 0,-6 11 1,1-2-1,1 2 1,-1 0-1,5-2 1,4 2-1,5 1 48,0 2 1,8 0-1,-1-5 1,5 0-1,4 1 1,3-2-115,5-3 1,8 2-1,9-3 1,3-1 0,3-1-1,2-1 1,1-1-1,-1-1-987,-2-2 1,-7-1 815,-4 0 1,-9 0 0,-11 2 0,-12 1 0,-10 3-1,-3 1 1,-2 4 0,0 0 325,-1 3 1,0-5-1,6-1 1,3 3-1,4-1 1,5 1-1674,4-3 1298,3-5 0,12 9 1,1-4-1</inkml:trace>
  <inkml:trace contextRef="#ctx0" brushRef="#br0" timeOffset="127">25381 6970 17100,'9'-13'-331,"-1"-1"0,-5 9 1,2 5-1,-5 8 812,-5 9 1,-2 5-1,-8 9 1,-1 5-1,-3 2-184,-2 2 1,0 4 0,-3 2 0,4 0 0,0 2 0,4-2 0,1 1-109,2 0 0,6-4 0,2 2 0,4-5 0,1-3 1,1-3-1,4-3-398,3-6 0,0 0 0,-1-7-60,-1-2 0,-3-8 1,-7-8-1,-5-8 0,-4-5 1,-5-5-1,-4-3 0,-4-1 289,0 0 1,-1 6 0,2-2-1,3 5 1,2 2 0,3 4 560,-1 1 1,4 1-1,6 5 1,-1 2-1,1 2 826,4 5-1542,2-3 1,2 6 0,2-3-1,2 1 1,5 1-496,3-2 1,3-2 0,3 3 0,2-1 0,4 0 898,3-1 1,-4 3 0,10-3 0</inkml:trace>
  <inkml:trace contextRef="#ctx0" brushRef="#br0" timeOffset="128">25421 7730 8580,'0'-36'1090,"0"1"1,6 7 0,2 14-1179,4 8 0,-3 9 0,0 2 0,1-2 0,4 0 0,2 0 0,2 1 0,-2-1-273,-1-2 1,3-1 0,-2-1 0,-3-2 376,-2-1 1,-10-1-1,-1 5 1,-7 0-1,-7 0 1,-2 0-1,-3 2 734,-2 2 0,5-1 0,-2 4 1,3 1-1,2-2 0,0 1-155,-1 1 0,7 0 1,2 6-1,5-1 0,6 0-913,8 1 1,5-5 0,11 0-3779,5 1 4096,1-4 0,15 6 0,-3-5 0</inkml:trace>
  <inkml:trace contextRef="#ctx0" brushRef="#br0" timeOffset="129">25874 7716 8580,'-13'-17'1923,"-1"-1"0,1 0-1736,0 5 0,11 7 1,6 4-1,7 5 0,2 2 1,0-1-1,1 1 0,-1-2-1107,0-2 1,1-1 0,-1 0 612,0 0 1,-5 2 0,-5 1 0,-6 1 1627,-6-1 0,2-2 0,-1 1-839,2 2 0,3-2 1,8 4-1,4-2 0,2 1 1,3-2-1143,-1-2 1,6-1-1,4 0 1,3 0 0,4 0-1,2 0 660,3 0 0,6-12 0,6-3 0</inkml:trace>
  <inkml:trace contextRef="#ctx0" brushRef="#br0" timeOffset="130">26527 7330 9964,'9'-25'0,"-2"3"2449,-1 4 1,5 4-1473,-3 6 1,-2 3 0,-1 10 0,-4 5 0,-1 6 0,0 6-514,0 4-447,0 0 0,0 5 0,0 0 0,0-1 0,-1-2 0,-2-3 0,-2-2 0,2-4-727,2 0 0,-5-4 0,-3 1 0,-3-5 0,-2-7 0,-4-3 0,-4-1 0,-4-1 592,0-3 0,2 2 0,0-2 1,-1 2-1,1 2 0,1 0 1,1 0-1,-1 0 714,0 0 0,3 6 0,3 3 1,2 3-1,1 1 0,1 2 0,0 1-1133,-1 2 0,6 6 0,0-2 527,2 3 1,-4 8 0,2 1 0</inkml:trace>
  <inkml:trace contextRef="#ctx0" brushRef="#br0" timeOffset="131">22181 8516 8519,'8'-25'0,"10"10"0,1-3 0,10 11 256,11 5 1,12 2-1,13 0 1,11 0 0,-31 0-1,2 0 1,6 0 0,2 0-1,8 1 1,1-2 0,7 1-1,0-1 123,-19 0 1,-1-1-1,2 0 1,3 2 0,1-1-1,0 0 1,1-2 0,-1 1-1,0-1 1,0 1-1,0 0 1,-1 0 0,3 1-1,-1 0 1,0 0 0,0 0-1,0 0 1,0 0-294,1 0 0,0-1 1,0 1-1,3 0 0,-1 1 1,0-1-1,-5 0 0,-1-1 1,0 1-1,-2 0 1,0 1-1,-1-1 0,0 1 1,-1 0-1,-1 0 0,21 0 1,-1 0-1,-3 0 0,-1 0-429,-4 0 0,-1 0 0,-4 0 0,-2 0 0,0 0 0,-2 0 0,-1 0 0,-1 0 0,-4 1 0,-1 0 0,-1 0 0,-1 1 0,-4 0 0,-2 0-1683,33 1 0,-2-1 0,-12-2 0,-3 0 2026,-8 0 0,1 0 0,-11 0 0,-1 0 0</inkml:trace>
  <inkml:trace contextRef="#ctx0" brushRef="#br0" timeOffset="132">18676 15659 8411,'-35'-47'0,"10"-2"0,12 9 0,7 8 380,5 6 0,2 12 0,3 6 0,5 2 0,3 3 1,3 3-1,3 5 0,6 4 0,4 4 0,6 5 1,3 4-1,6 3-381,3 2 1,-2 5 0,3 4 0,1 4-1,-2 3 1,-2 3 0,-7 0-246,-9 0 1,-4 2 0,-11-2 0,-5 0 0,-5 2 0,-5-2 0,-4 1 0,-7-3 170,-8-2 1,-10 1 0,-4-8 0,-4 2-1,-1-1 1,0-5 338,0-3 1,0 3-1,2 0 1,2 0-1,5 0 1,3 1-1,3 0-6,2 5 0,4 3 1,7 10-1,3-1 1,5 2-1,4 1-437,4 1 1,10 2 0,8-1 0,3 3 0,2-4-1,2 2 1,4-2 70,3 3 1,4 1-1,-9-6 1,-2-2-1,-2-3 1,-5-1 201,-4-1 1,-8 0 0,-2-5 0,-2-3 0,-5-4 0,-4-1 0,-7 0 322,-6-1 0,-5 0 0,-6-2 0,-1 1 0,0-1 0,0 2-214,3-2 1,2 0 0,3 0 0,6 4-1,8 2 1,5 3-378,1 3 0,9-3 1,7 7-1,11 0 0,4 1 1,3 4-1,-2-2-302,1 2 0,1 3 0,-6-5 0,-4 1 1,-3 0-1,-7-3 248,-3-1 0,-7-2 1,-10-4-1,-7-1 1,-9 2-1,-8-2 474,-5 1 1,-2 1 0,1 1 0,5 0-1,4 1 1,5 2 0,6 3-524,5 1 0,1 4 1,6 7-1,1 7 277,1 9 0,5-34 0,0 1 0,1 6 0,0 0 0</inkml:trace>
  <inkml:trace contextRef="#ctx0" brushRef="#br0" timeOffset="133">17942 13394 25440,'0'-14'-3845,"0"1"1,0 0 3540,0-1 0,0 1 1,0 0-1,-1 1 1,-4 3-1,-3 5 0,-4 2 600,-2 2 1,6 0 0,-1 0 0,-2 0 0,1 2-1,0 1-72,1 1 1,4 1 0,-4-5 0,-1 0 0,-2 0 0,-1 0 0,-1 0 580,1 0 0,-2 0 0,-1 0 0,-2 0 0,0 0 0,1 0-619,-1 0 0,-6 0 1,2 1-1,-2 2 1,-1 3-1,0 1 1,-3 4-171,0 0 1,0 3-1,1-2 1,-1-2-1,-2-1 1,-1 1 0,1 1 168,2-2 0,-3 1 0,-1-4 0,-1 1 1,-1 2-1,1 0 268,1 0 0,-4-5 0,5 5 0,0 2 0,0 0 0,-2 4 1,-1 3-357,-3 4 1,3-1 0,-1 3 0,-2 2 0,-2 4 0,-1 1-293,0 2 0,0-5 0,0 4 0,0-1 1,2 0-1,1-1 0,2-3 473,3-5 1,-4 3 0,4-4 0,1 0 0,1-4-199,5-2 0,1 3 0,-1 0 0,1-1 0,4 3 0,-1 3 0,2 6-299,-1 2 1,-3 6 0,2-2-1,-1 4 1,1 2 0,2 1 0,1 1-20,-1 0 0,4-6 1,-1 4-1,4-5 1,4-4-1,2-2 143,3-2 0,2-1 0,1-1 0,0 1 0,0-2 0,1-1 1,4-4 483,4 0 1,3 2 0,1-3 0,0 2 0,2 3 0,1-1-248,2-1 1,6 4 0,-2-4-1,3 3 1,3 3 0,3 2-103,5 1 0,2 0 0,5-4 0,5-1 0,7 1 0,4-2 0,6-1 161,5-2 1,-34-13 0,2-2 0,1 2 0,0 0-1,1-1 1,0 0 0,1 0 0,0-1 0,2 1 0,1-1-202,0-1 0,1 0 0,0-1 0,0 0 0,0 2 0,1 0 0,-2-1 0,0 1 0,-1 0 0,0-1 0,2 1 0,-1 0 0,0-1 0,0 1 0,-1 0 0,1-1 0,-2-1 0,-1-1 0,-3 0 0,0 1 0,33 5 0,-3 1 0,-2-1 0,1-1 0,-3-2 0,-4 4 0,-3-2 0,0-1 0,1 1 0,2 0 0,3-6 0,2 3 0,8-1 0,-33-3 0,1 0 0,1 0 0,1-1 0,1 0 0,1-1 0,1 1 0,0-2 0,-1 1 0,1 0 0,4 1 0,1-2 0,0 1 0,-1-1 0,-1 0 0,0-1 0,-1-1 0,1 0 0,0 0 0,-1-1 0,-1 0 0,0-1 0,5-2 0,0 0 0,1 1 0,-1-1 0,-1 1 0,-1-1 0,0 0 0,-1-1 0,-3 0 0,0 0 0,-2-1 0,-1 0 0,4-2 0,-2 0 0,-5 2 0,0 0 0,1 0 0,0 0 0,-1 0 0,1-1 0,-1-1 0,-1 0 0,-2-2 0,1 1 0,1-2 0,1 1 0,-3 0 0,0-1 0,0 1 0,0 0 0,-1-1 0,0 1 0,34-14 0,-3 1 0,-32 10 0,-1 1 0,27-15 0,0 3 0,-5 4 0,-4-1 0,-3 0 0,1 2 0,-3-2 0,1 5 0,-1 0 0,-1-2 0,2 0 0,-1-2 0,-7 2 0,3-1 0,0-2 0,-2 0 0,1-1 0,-4 0 0,-2-3 0,2-3 0,-4 0 0,0-5 0,-2-2 0,-4-2 0,-3 0 0,-1 0 0,-4 0 0,0 1 0,-4 2 0,-3 3-858,-4 1 0,1 2 1,-5 5-1,-2-1 1,-2 2-1,-2 1 415,-4 2 0,-2 1 0,-8-2 0,-1 2 0,-3 0 0,-2 0 0,-3-2 435,-1-2 1,-3-2 0,-3 0 0,-5 1 0,-2 0 0,-2 1 0,0 0 151,0-3 0,0-2 1,-2 4-1,-1-1 0,-1 0 1,-1-1-194,0-3 1,-1 3-1,-6-3 1,0 3-1,-4 1 1,-2 0-108,-1 1 0,-8 1 0,0 1 1,-1 3-1,-4 0 0,1 2 212,33 9 1,0 1 0,0 0 0,0 0 0,0 2 0,-1 1-1,2-1 1,-1 1 0,-1-1 0,-1 0 0,0 0 0,-1 1 156,-1-1 1,0 1 0,-1-2 0,1 1 0,2-1 0,0-1 0,0 1 0,0-1 0,0 0 0,-1 1 0,-1 1 0,-1 0 0,-2 0 0,0 0-54,-3 1 0,0-1 0,0 0 0,-1 1 0,-1-1 0,0 0 0,-1 1 0,-1 0 0,1 1 0,-1 2 0,-2 0 0,0 1-424,-1 1 1,2 1 0,0-1-1,2 2 1,2-1 0,0 1-1,1 1 1,1 2 0,3 2-1,-1 1 1,1 3 0,1 1 263,3 1 0,0 1 0,-1 2 0,1 0 0,3 1 0,1 0 0,1 3 0,0 1 0,-27 21 0,6 4 0</inkml:trace>
  <inkml:trace contextRef="#ctx0" brushRef="#br0" timeOffset="134">14970 11448 14965,'-9'7'-9,"0"-2"0,8 1 0,1 0 1,7 0-1,6 1 0,5-1 1,4 1-1,5-1 0,4 2 246,5-1 0,9-2 0,7 3 0,8 3 1,5 1-1,9 1 0,-34-6 0,1-1 1,4 1-1,1 0 0,1-1 0,0-1-291,2 0 1,0-1 0,5 0 0,2-2 0,0-1-1,0-2 1,3 1 0,1 0 0,2 0 0,0 0-1,-1 0 1,0 0 0,1 0 0,0-1 0,-1-1-1,0-1-32,1 0 1,1-3 0,2-1 0,-1-3 0,-2-1 0,-1-2 0,-1-1 0,-1-2 0,0-1 0,-1-3 0,-3 0 0,-1-3 0,0 0 0,-1-2-1,-3-1 1,-1-2-22,0 0 1,-2-1 0,1-3-1,-1 0 1,-1-2 0,-3-2 0,-3 3-1,-3-2 1,-2 1 0,-3-1 0,-4 1-1,-1-1 77,-4 2 0,0-2 1,-4 2-1,-1 0 0,4-35 1,-6-1-1,-7 1 0,-11 5 1,-11 0 99,-12 3 0,-15 9 0,-15 3 0,23 26 0,-2 2 0,-5 2 0,-2 2 1,-5 2-1,0 1 0,-4 3 0,-1 1-117,-1 1 1,-1 1 0,-3 3 0,-1 1-1,-2 0 1,0 1 0,-4 1 0,-2 1-1,-2 1 1,-2 1 0,0 1 0,-1 1 79,1 2 1,0 2 0,-4 5 0,0 2 0,22-5-1,1 0 1,-1 1 0,-1 1 0,0 1 0,-1 0-1,0 2 1,1-1 0,-1 2 0,1 0 0,1 1-1,0 0 1,1 1 0,1 1 0,0 0-59,0 1 0,1 1 0,1 1 1,-18 12-1,1 3 0,2-1 0,1 2 1,7-2-1,2 2 0,6-3 1,3 1-1,5-2 0,3 1 0,5 0 1,2 2-558,4 0 1,3 1 0,3-2 0,4 1 0,3 34 581,9-3 0,5-5 0,10 4 0,4 3 0</inkml:trace>
  <inkml:trace contextRef="#ctx0" brushRef="#br0" timeOffset="135">10504 1453 15660,'-7'-8'664,"1"2"0,7 2 0,4-1 0,2 4 0,2 2 426,0 4 1,-5 5 0,4-1 0,-2 3-1,-3 1 1,-2 2 0,1 3 0,1 4-751,1 3 0,0 6 0,-4 3 0,0 3 0,0 6 1,0 2-1,0 2-759,0 1 0,0-5 0,0 1 0,-1-3 0,-2-1 0,-1-1 129,1-4 1,1-3-1,2-9 1,-1-2-1,-2-2-352,-2-2 1,-4-12-1,5-8 1,-1-10 0,1-8 333,0-7 1,-1-6 0,5-10 0,0-7 0,2-5-1,1-6-116,1-3 0,6-2 0,-1-1 0,3-2 1,1 1-1,1 4 0,-2 7 602,-3 8 0,2 8 0,-2 8 0,3 3 1,0 4-1,-2 5 0,-1 4 217,2 7 1,5-3-1,3 7 1,0-1-1,2 4 1,0 2-1,3 2 35,1 0 0,1 6 1,0 3-1,-3 5 1,-2 2-1,-2 2-490,-2-2 1,-3 3 0,-2 0 0,-3 1 0,-4 0 0,-5 1 0,-6 3 18,-8 1 0,-5-3 1,-8-1-1,-1 0 1,-3-2-1,-4 2-177,-4-1 1,-1-3 0,2 0 0,2-2 0,3-1 0,4-3 0,1 0-2485,3-2 1,11-5 0,5 4-749,11-3 3450,8 0 0,17-11 0,-1-1 0</inkml:trace>
  <inkml:trace contextRef="#ctx0" brushRef="#br0" timeOffset="136">11411 1080 9116,'0'-14'3694,"0"1"-3244,0 5 0,0 5 1,0 12-1,0 8 1,0 5-1,0 5 0,0 7 351,0 7 1,0 2 0,0 4 0,0 2 0,-2 0 0,-1 3-1,-1-3-690,1-2 1,0-2 0,0-5 0,-3-2 0,-1-2-1,-2-5-313,1-3 0,-2-7 0,4-4 0,-1-3 0,-4-5 0,1-6-417,1-6 1,1-6 0,6-9 0,-3-6 0,2-5-1,2-10 1,2-5 160,4-5 0,6-16 0,9 2 1,0-3-1,4-2 0,0 4 435,-2 6 1,2 2 0,-5 12 0,0 2 0,2 5 0,-2 6 0,2 4 0,-2 5 1123,0 4 1,-1 4-1,-4 2 1,-1 1-1,0 4 1,1 1-626,-1 3 1,-4 2 0,-2 2-1,1 4 1,-2 3 0,-1 4-561,-2 2 1,-3 3 0,-4 3 0,-5-1 0,-4 2-1,-5-2 1,-4 2 0,-3-2-211,-2 0 0,0 3 1,1-4-1,0-2 1,3-1-1,2-2 423,2 1 1,1-2 0,6-2 0,2-1 0,2 1 0,2 2 426,3 1 1,8-4-1,4 0 1,3 2 0,2 2-1,3 3-139,0 2 1,6 0 0,-4-3 0,0 1 0,2 3 0,-2 0 0,0 2 0,-2-2-666,-2 1 0,2 2 1,1-3-1,-2 0 0,-1 1 1,-1-4-1869,-1-1 0,0-4 0,2-2 0,1-4 2116,2-4 0,12-7 0,-2-1 0</inkml:trace>
  <inkml:trace contextRef="#ctx0" brushRef="#br0" timeOffset="137">12144 893 8046,'0'-15'4127,"1"5"0,2 14-2460,2 5 1,1 4-1,-3 5 1,1 6-1,0 5-1163,2 7 0,-4 3 0,2 2 1,-2 2-1,-2 3 0,0-2 0,0-1 1,0-6-966,0-3 1,0-3-1,1-4 1,2-2-1124,2-3 0,-1-10 1,-2-13-1,1-13 0,1-11 1,-1-9 1049,-2-4 0,-1-4 0,0-1 0,2-3 0,1 1 0,3-3 0,1 4 689,4 2 0,5-1 1,3 9-1,0 0 1,2 3-1,0 4 873,3 5 1,-4 3-1,1 6 1,-2 1 0,-2 3-1,-3 4-326,0 4 0,-1 1 0,0 0 0,1 0 0,-1 0 0,0 1 1,1 2-1,-1 3-2247,0 2 1,-1-4 0,-1 4 0,-3-1 0,3-1 1544,1 0 0,1 4 0,0-2 0</inkml:trace>
  <inkml:trace contextRef="#ctx0" brushRef="#br0" timeOffset="138">12184 1080 7974,'-6'7'679,"-3"-3"1,3 4-1,3-1 1,6 2 0,6-2-1,3 1 269,1-1 0,6 1 0,4 1 1,3-5-1,4-3 0,1-1 0,-1 0 1,-2 0-2269,-2 0 1,-3 0 1319,-1 0 0,-6 0 0,3 0 0</inkml:trace>
  <inkml:trace contextRef="#ctx0" brushRef="#br0" timeOffset="139">12090 1479 10143,'-13'2'567,"0"2"0,5 4 0,4 5 0,4-1 1,6-2-1,7-2 16,8-2 0,10-2 1,6-4-1,6 0 0,6-2 1,3-2-1,1-5-583,0-3 0,1-7 0,-1-2 0</inkml:trace>
  <inkml:trace contextRef="#ctx0" brushRef="#br0" timeOffset="140">11064 2346 7908,'0'-21'0,"0"2"0,0 5 0,0 1 697,0 0 0,2 4 0,0 0 0,4 0 0,2 3 0,1 8 0,-2 9 0,-2 12 0,-4 5 286,-1 3 0,0 10 0,0 1 0,-1 2 0,-4 4 0,-2-3 0,-2 3 0,1-4 0,1-1 0,1-4-875,0-1 0,0-7 1,3-3-1,-1-5-998,1-4 1,3-7 0,3-9-1,3-6 1,0-9 0,0-7 433,-3-8 1,2-13 0,0-3 0,-1-4 0,1-5 0,1 2 495,1-2 0,-2 3 1,3 1-1,3 5 1,1 1-1,1 2 758,0 3 0,5 4 0,1 8 0,2 3 0,3 4 0,-1 4-375,0 6 0,2-3 0,-3 7 1,2 1-1,0 3 0,-4 3 1,-1 3-1,-2 3-332,-2 5 1,-8 1 0,-3 7 0,-2 2 0,-5 1 0,-6 3-250,-9 4 1,-5-6 0,-6 2 0,-2-4 0,-4 0 0,-4-1-269,-1 0 1,2-4-1,1-7 1,3-2-1,1-3 1,4 1-1,2-2 1,5 0-2281,4-3 1,13-2 2705,14-1 0,6-6 0,18-1 0</inkml:trace>
  <inkml:trace contextRef="#ctx0" brushRef="#br0" timeOffset="141">11811 2079 10436,'5'7'1825,"-3"5"0,4-3 0,-2 4-835,1 5 0,4 3 0,-3 9 0,-1 2 0,1 7 0,-3-1 0,-1 4 0,-2-2-269,0 3 0,-2-2 0,-1-4 1,-3-4-1,1-4 0,-1-5-1253,3-3-2575,1-4 2083,2-3 1,0-8-1,0-6 1,0-11 384,0-9 1,0-4 0,2-13 0,2-3 0,5-5 0,3-2 620,1-3 1,0-1 0,1 3-1,-1 5 1,0 4 0,-1 5-1,-1 3 1,-2 6 1115,1 6 0,2 5 0,1 5 0,0 5 0,1 2 1,-1 2-296,0 0 1,1 12-1,-1 6 1,0 6-1,-1 2 1,-1 2 0,-4 4-804,-1 3 0,-2 4 0,-4 1 0,-3 0 0,-4-2 0,-6-1 0,-2-3-95,0-1 0,-3-2 0,-1-6 0,-2-3 0,-2-4 0,-1-5-3471,2-4 1,-2 2 2848,6-7 1,0 0 0,5-5 0,1-5 716,3-7 0,4-7 0,5-6 0</inkml:trace>
  <inkml:trace contextRef="#ctx0" brushRef="#br0" timeOffset="142">12464 2026 7859,'-14'-21'0,"5"8"0,2 10 1228,1 6 1,2 4 0,4 8 0,0 1-1,0 5 1,0 4 0,0 8 0,0 2 358,0 1 1,0 2-1,-2-2 1,-1 1-1,-1-3 1,1-6-3088,1-4 0,2-8 1,0-1 422,0-9 1,5-14-1,1-14 1,1-6-1,2-6 1,0-6-1,0-2 935,1 1 0,-2-3 0,0-1 1,3 2-1,1 2 0,1 4 802,0 6 1,5 0-1,1 8 1,1 0-1,0 0 1,0 6-1,0 3 728,1 5 1,-3-1-1,3 4 1,-1 0-1,0 0 1,-1 3 0,-3 2-1660,-1 1 1,-2 0-1,1 0 1,-1 0-1,0 1 1,1 2-3917,-1 2 1,0 5 4186,1-1 0,-1 9 0,0 2 0</inkml:trace>
  <inkml:trace contextRef="#ctx0" brushRef="#br0" timeOffset="143">12664 2026 9799,'-8'13'0,"5"-1"0,6-2 0,6-2 1064,3-2 1,6 0-1,1-4 1,0 3 0,2-2-1,-2 0 1,1 0 0,-4 1-2753,-1-1 0,-2-1 1,-1-1 1687,-3 4 0,-3 2 0,-6 6 0</inkml:trace>
  <inkml:trace contextRef="#ctx0" brushRef="#br0" timeOffset="144">12504 2346 8971,'-27'17'0,"2"3"0,3-1 2024,4 0 0,9-1 0,5-5-1521,2 1 1,8-6-1,4 1 1,5 0-1,6-1 1,1-4 0,5-2-1,-1-2 1,4 0-360,-2 0 0,5-2 1,-1-2-1,2-5-144,3-3 0,2-1 0,1-1 0</inkml:trace>
  <inkml:trace contextRef="#ctx0" brushRef="#br0" timeOffset="145">12264 586 7919,'-14'-20'0,"1"0"0,0 7-50,-1 0 0,6 5 0,-1 2 0,-2 2 0,-1 0 1,-1 1-1,0 1 0,-1 1 0,1-2 0,0-3 1,-1-2 28,1-2 1,0-2-1,-2-3 1,-1-1-1,-4-2 1,0 2 0,-4 1-1,0 2 646,2 0 1,-3-1-1,1 1-129,-5 0 0,-1 5-78,-6 4-407,7-4 1,-10 7 0,4-4 0,-4 4 0,-2 1-1,-1 1 26,2 4 1,-7-2 0,5 4 0,-1-1 0,-1-1 0,3-1 0,-4 2-9,-1 1 0,6-4 0,-1 2 0,-1-4 1,4-1-1,-2 0-4,3 0 0,0 2 1,-3 1-1,0 1 1,1-1-1,2-1 0,3-2 103,2 0 0,-4 4 0,3 2 1,1 0-1,-1 3 0,4 1-35,0 5 0,3 3 0,-1-1 0,1 4 0,-1 1 0,2 1-98,2 0 1,0 2 0,4 4-1,-2-1 1,-3 0 0,0-2-1,1 1-149,0-2 1,1 9-1,-4-8 1,-1 0-1,0 1 1,2 1 154,3 0 1,-3 0-1,4 0 1,-1 3-1,1 4 1,2 0-1,2 1 249,3 1 0,0 6 0,1 1 0,0-1 1,-1 0-1,1 1 0,0 4-236,-1-1 1,1 5-1,0-3 1,-1 3-1,1 1 1,1 0-14,3 1 0,-1-1 0,4 0 0,0-1 0,0-2 0,3-1-133,2 2 0,2-9 0,4 1 0,3 2 0,4-1 0,2 2 0,-1-4 303,0-5 1,5 0 0,1-5 0,2 1-1,3-1 1,-1-2 44,0-2 1,6 3 0,-1 2 0,4-1 0,2 2-1,0-1 1,3 0-104,1-4 1,2 4 0,0-2 0,2 0 0,1 0 0,4 0-225,5-1 1,-5-1-1,8 1 1,-2 0-1,-2-4 1,1-2 0,-1-2 91,3-1 1,-1-2 0,0-4-1,1 0 1,1 1 0,-1-3 0,1 1 257,-3-4 1,3-1 0,3 1 0,-1-2 0,3-1 0,3-1-189,7 0 1,-1-2 0,7-4 0,-37 0 0,0 0 0,1 0 0,0 0 0,3 1 0,-1-2 0,0 1 0,0-1-111,2-1 0,0 0 0,4-1 0,0 0 0,-2-3 0,0 0 0,-1 1 0,0-1 0,1 0 0,0-1 1,-2 1-1,1-1 0,1-1 0,0-1 29,-2 2 1,1 0 0,-3-3 0,0 0 0,-4 1-1,0-1 1,-1 0 0,1-1 0,33-14 0,-35 12-1,-1-2 113,33-16 1,-2-3 0,-3 1-1,-29 15 1,-1-1 0,0 1-1,1-1 1,0 0 0,1 0-1,-1 0 1,-1-1-20,30-20 0,-28 18 1,-1 0-1,-2-1 0,1 0 1,0 0-1,0 0 0,2 0 1,0 0-1,-1 2 1,0-1-109,0 2 1,0-1 0,1-3 0,0 0 0,-1 1 0,-1-1 0,27-20 0,-3-2 0,-7 1 0,-3-2-102,-2 0 0,-16 2 0,4-2 1,-6-1-1,-8 2 0,-3-2 167,-2-4 0,-7 6 0,-3-6 0,-2 3 0,-2 2 0,-2-4 0,-1 1-1,-1 1 0,-11-3 0,2 4 1,-2-4-1,-1-2 0,-1 3 0,-3 2 102,-5 4 0,-1 8 1,-8 3-1,-1 2 1,-2 2-1,-8 2-300,-5 1 1,-3 6 0,-13 2-1,-3 1 1,-4 1 0,34 8 0,-2 1-1,-1 1 1,0 0-38,-2 0 1,-1 0 0,-4 0 0,0-1 0,3 1 0,0-2 0,1 0 0,0 0 0,-1 1 0,0-1 0,2-1 0,1 0 255,-1-1 1,-1 0 0,-1 1 0,0-1-1,4 1 1,0 0 0,1-1 0,0 1 0,2 0-1,0 1 1,1-2 0,0 1 0,0 0-1,1 1 117,-1-1 0,2 0 0,-33-7 0,9 3 0,0 3 0,4 2 0,1 4 0,2 4-2294,0 1 2135,-6 12 0,-2 8 0,-6 14 0</inkml:trace>
  <inkml:trace contextRef="#ctx0" brushRef="#br0" timeOffset="146">7598 2026 30004,'-6'-28'-4916,"5"-2"1,-4 12 4489,4 2 0,1 9 1,1 5-1,5 5 1,6 0-1,6 0 1,4 0 636,6 1 0,0 2 0,9-3 0,3 3 0,5 0 0,4 0 0,6-2 0,5 1 156,5-1 1,5 1 0,0-5 0,-2 0 0,1 1 0,-2 2 0,-3 2-224,-7-2 1,-8-2-1,-6-1 1,-6 0-1,-6 0 1,-4 0-1,-5 0-192,-4 0 1,-8 0 0,-2-1 0,-1-4-470,1-4 1,-4 3 0,5 2 0,1 2 401,2 2 1,7-6 0,2-1 0</inkml:trace>
  <inkml:trace contextRef="#ctx0" brushRef="#br0" timeOffset="147">8758 1892 29986,'-7'-32'-2458,"1"10"0,6-1 1,0 7-1,1 4 840,4 3 1,-3 4 2102,7 5 0,0 1 1,5 2-1,0 4-733,4 5 1,1-1-1,5 8 1,-3 0 0,-2 3-1,-3 3 1,-1 2 0,-1 0-53,-1-1 0,-1 1 1,-2-2-1,-3-1 1,1-3-1,-2-1 0,0 0 66,-3-1 1,-2-1-1,-2-5 1,-4 0 0,-5 1 326,-6-1 1,-7 0 0,-8 2 0,-7 1 0,-10 4-1,-9-1-172,-7 0 0,25-9 0,-1-2 0,0-1 0,-1-1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606"/>
    </inkml:context>
    <inkml:brush xml:id="br0">
      <inkml:brushProperty name="height" value="0.053" units="cm"/>
      <inkml:brushProperty name="color" value="#FF0000"/>
    </inkml:brush>
  </inkml:definitions>
  <inkml:trace contextRef="#ctx0" brushRef="#br0">4679 2132 30625,'0'-37'-2458,"0"-3"0,0 3 1,0 6-1,0 5 2054,0 3 1,0 4 0,0 6-1,-2 1 1,-1 5 0,-2 5 0,-4 6-1,-6 2 195,-6 0 1,-4 5 0,-2-2 0,1 1 0,-1 0 0,0-2 0,1-1 510,-1 1 0,2-6 0,1 3 0,2-4 0,0-1 0,-1-1 0,1-4 134,-2-3 1,-1 0 0,-3 1 0,-1 1 0,-6 1 0,0 1 0,-5 0-218,-2 1 1,-2 3-1,-9 4 1,-2 5-1,-1 3 1,-4 1-1,1 0-254,0 1 1,-5 1-1,2 1 1,-3 2 0,-2-1-1,2 1 1,1 1-80,2 2 1,4-5 0,-2 4-1,-1-3 1,2 1 0,-1-1 524,4-3 0,4 4 0,0 0 0,-2 0 0,-1-1 0,0 3-117,2 0 1,2 3 0,0 2-1,-6 0 1,1 0 0,-2 3 0,5 0-361,1 1 1,-1 2 0,8 1 0,2 1 0,3-1-1,5-2 1,4 0-172,3 1 0,2-3 0,4 3 0,4-4 0,4-4 0,2-1-91,3 2 0,3 1 0,6 0 1,0-1-1,0-2 0,0 4 1,1 2 36,4 3 0,2 4 0,8-2 0,1 1 0,5 4 0,1 2 180,2 0 1,10 5 0,-4-7 0,4 5-1,3 0 1,3-1 0,4-2 113,4 0 1,2-5 0,6-1-1,5 2 1,1-1 0,-29-16 0,1-1-1,0 0 1,0-2 40,3 2 0,0-2 0,-1-1 0,-1-1 0,2 2 0,0 0 1,0 0-1,0-1 0,2 1 0,-1-1 0,1 0 0,1 0-3,1-1 0,1 0 0,-3-1 0,0-1 0,3 0 0,1 0 0,-3-1 0,0-1 0,0 0 0,1 0 0,-2 0 0,1 0 0,0 0 0,1-1 28,-1-1 0,0 0 0,-1 0 0,0-1 0,0 0 0,0-1 0,0 1 0,0 0 0,0-1 0,-1 1 0,1-1 0,-1 0 0,0-1 0,0 0 44,-1 0 1,1-1 0,2 0 0,0 0 0,4 1 0,-1 0 0,2-1 0,-1-1 0,3 0 0,0 0-1,-1-1 1,-1 1 87,1 0 1,0 0 0,4-3 0,0 1 0,-4 1 0,1 1 0,0-2 0,1-1 0,0 0 0,0 0 0,0 0-1,0 0 1,2 0 0,-1 0 0,2 0 1,-1 0 0,-3 0 0,-1 0 0,2-1 0,-1 1 0,0-2 0,0 1 0,-2-2 0,0 0 0,1 0 0,0 0 0,-1-1 0,0 0-12,-1 1 0,1-1 1,2 0-1,1 1 1,-3-3-1,0 1 0,0 1 1,-1-1-1,1 1 1,-1-1-1,-2 1 1,0-1-106,-1 1 0,0 0 1,5 0-1,0 0 0,-3-1 1,-1 0-1,2 1 0,0 0 1,0 1-1,-1-1 0,-1 1 1,-1 0-1,0 0 0,0-1-54,-1 0 1,0 0 0,2 2-1,0 0 1,0-2 0,0 0-1,0 1 1,-1 1 0,0 0-1,0 1 1,-1 0 0,0 0-33,0 1 0,0 0 0,1 0 0,1 0 0,-1 0 0,1-1 0,-2-1 0,0 1 0,0-2 0,0 1 0,-2 1 0,1-1 0,0 1 0,0 1 0,0 0 0,1 0 0,0-1 0,0 0 0,0 0 0,0-1 0,-1 0 0,0-2 0,0 2 0,1-2 0,-1 1 0,0-1 0,2 0 0,0 1 0,1-1 0,0 0 0,0-1 0,0 0 0,1 1 0,0 0 0,1 1 0,0-1 0,-1 0 0,0 1 0,1-2 0,1 1 0,-1 0 0,0 0 0,-1-1 0,0 0 0,0 2 0,0 0 0,0 0 0,0-1 0,-1-1 0,1 1 0,1-1 0,0 1 0,1-1 0,-1 1 0,-1 2 0,-1 1 0,0-1 0,0 0 0,0 1 0,1 0 0,-1 1 0,1 0 0,3 0 0,-1 0 0,-1 0 0,1 0 0,-2 0 0,1 0 0,1 0 0,-1 0 0,-1 1 0,0 0 0,0 0 0,0 1 0,0 0 0,1 0 0,0 0 0,0 0 0,1 1 0,0-1 0,1 0 0,0 0 0,1 1 0,0-1 0,1-1 0,1-1 0,0 2 0,1-1 0,0 1 0,1 1 0,0-2 0,1 1 0,1-1 0,0-1 0,2 0 0,1 0 0,0 0 0,2 0 0,1 0 0,0 0 0,-2 1 0,0 0 0,0 0 0,-1 1 0,-2 0 0,0 0 0,-1 1 0,1-2 0,-1 0 0,0-2 0,2 1 0,0 0 0,-1 1 0,0 0 0,1 0 0,0 1 0,-1 1 0,1 0 0,0 0 0,0 1 0,2 0 0,1 1 0,-1 2 0,0-1 0,0 1 0,-1 0 0,2-1 0,-1 0 0,0-1 0,0 0 0,1-1 0,-1-1 0,-2 0 0,1 0 0,-6 2 0,0-1 0,4-1 0,0-1 0,0-1 0,-1 1 0,0-1 0,-1-1 0,1 0 0,-1 0 0,3 0 0,0 0 0,-7-2 0,0 0 0,7-1 0,0 0 0,-1-1 0,0 0 0,-1 0 0,-1-1 0,2 1 0,0 0 0,-1 0 0,-1 0 0,0 1 0,0 0 0,6-1 0,0-1 0,-7 3 0,0 0 0,1 0 0,1 1 0,1 0 0,0 0 0,-1 1 0,1 0 0,0 0 0,0 0 0,4 0 0,1 0 0,-5 0 0,-1 0 0,0 0 0,0 0 0,1 1 0,-1 0 0,-2 0 0,0 1 0,0 0 0,0 0-24,-1 0 1,-1-1-1,-1 2 1,-1 0-1,3 0 1,1-1-1,0-1 1,0 1-1,0-2 1,-1 1-1,0 0 1,1 0-1,-4 0 1,0 1 29,0 0 0,0 0 0,1 0 0,0 0 0,2-1 1,-1-2-1,0 1 0,0-1 0,0 0 0,0-1 0,-2 0 1,0 0 11,1 0 0,1 1 0,1-2 0,0 0 1,0 0-1,0 1 0,-1 1 0,1-1 0,0 1 1,1 1-1,-1 0 0,0 0 0,2 0 1,0 0-19,1 0 0,-1 0 0,2 0 0,-1 0 0,0 0 0,1 0 0,-1 0 0,2 0 0,0 0 0,1 1 0,1 1 0,0-1 0,0 1 0,0 1-41,-2-2 1,1 1 0,0-1 0,0 1 0,1-1-1,-1 1 1,1 0 0,0 1 0,1 0 0,1 0 0,0 1-1,1-2 47,0 0 1,0-1 0,-3 1-1,0-1 1,-1 1 0,0-1 0,0 1-1,1 1 1,0-2 0,0 1 0,0-2-1,0 1 1,-1 0 0,-1 0 20,-1 1 1,0 0 0,0-1 0,0-1-1,2 3 1,-1-1 0,2-1 0,0-1 0,1 1-1,0 0 1,-2 0 0,0 1 0,-1 0 0,0 0-52,-2 0 0,-1-1 0,0 0 0,0 0 1,0-1-1,1 0 0,-1 0 0,0 0 0,-2-1 1,0 0-1,-1 0 0,-1-1-12,-5 1 1,1-2 0,4-2-1,-1-1 1,-5 2 0,0-2 0,1-1-1,-1-1 1,-1 0 0,-1-1 0,-2 0-1,0 0 1,34-10 57,-35 8 1,-1-1 0,28-8 0,1-3 0,-5 0 0,-3-2 0,-3-4 0,-2-2-295,-3-4 0,2-4 0,-6-2 0,0-2 0,-1-3 0,-2 0-79,1 0 0,-6-4 1,-6 2-1,-4 0 1,-5 0-1,-4 2 1,-5 5-231,-4 4 0,-3 0 0,-6 6 0,-2 0 0,-4-2 0,-7-3 0,-9-1 213,-8 2 0,-8-4 0,-11 4 0,-5-4 0,-6-1 0,-4 0 0,30 20 1,-2 0 289,0 0 1,-2 0 0,-2 0-1,-1-1 1,-1 0 0,-1 0 0,-1 1-1,0-1 1,-1 1 0,1 2-1,-3-1 1,0 0 350,1 3 1,-1-2-192,3-1 0,-1 0 0,-1 4 0,-1 2 0,2-3 0,1 1 0,0 0 1,1 2-1,-3-1 0,0 1 0,1 0 0,-1 1 1,1 0 1,-1 2 0,-1-1 0,0 1 0,4 2 0,-1 0-1,0-1 1,-1 0 0,-2 0 0,1 1 0,1 1 0,-1 0 0,0 0-1,-1 0 22,-1 1 0,1-1 0,6 0 0,-1 1 0,-7-1 0,-1 2 1,0-1-1,1 1 0,1 1 0,0 0 0,-3-1 0,1-1 0,0 0 1,-1 0 51,1-1 0,-2 1 1,-6 1-1,0 1 1,7 0-1,0-1 1,-2 0-1,0 0 1,-3-1-1,-1 0 1,0-1-1,0 1 5,0-1 1,-2 0 0,-5 1 0,0-1-1,6 0 1,2 1 0,-3-1 0,1 0-1,-2 1 1,1-1 0,0 0 0,0 1-1,-3-1 1,-1-1-107,-3-1 0,0 0 1,6 2-1,0-1 1,-5-1-1,-1 1 0,1 0 1,1 1-1,2 1 1,1 0-1,-4 1 0,-1 0 1,3 0-1,-1 1-50,-1-2 0,0 1 0,-4 2 0,0 0 1,2 1-1,-1 0 0,0 1 0,0 0 1,-2 1-1,1 0 0,0 0 0,1 0-51,1 0 0,-2 0 0,-5 0 0,0 0 0,4 0 0,1 0 0,-1 0 0,1 0 0,-2 0 1,1 0-1,2 0 0,0 0 0,-3 1 0,1 0 1,-1 1 1,0 0 0,3-1-1,-1 0 1,-2 1 0,-1 0-1,2-1 1,1 0 0,1-1 0,-1 0-1,-1 0 1,0 1 0,-2 1-1,0-1 27,-1 1 1,-1 1-1,1-1 1,0 0-1,-1-2 1,0 0 0,-2 0-1,0 0 1,25 0-1,-1 0 1,0 0-1,-1 0 1,0 0 0,-1 0 32,-1 0 0,0 0 0,1 0 0,2 0 0,0 0 1,0 0-1,-1 0 0,0 1 0,1 0 0,-1-1 1,1 1-1,0 1 0,-2-1 0,1 1 0,0 0 1,-1 0-1,0 0 0,0 0 0,0 1 0,1-1 1,-1 1-18,0-1 0,1 1 1,0-1-1,0 1 1,1-1-1,0 1 0,-1 0 1,0 1-1,0-1 1,0 0-1,0 0 0,-1 0 1,1 0-1,1 0 1,-1 0-1,1 0 0,0 0 1,0 0-6,1 0 1,0 0-1,1 0 1,-24 1-1,0 0 1,1 2 0,1 0-1,-2 0 1,-1-1-1,1-1 1,0 1-1,0 0 1,0 0 0,2 1-1,1 0-8,2 0 0,0 1 1,18-2-1,0-1 0,0 0 1,-22 3-1,0 0 1,-2 0-1,0 1 0,25-3 1,-1 0-1,1 1 0,-25 3 1,0 0-1,24-4 1,0 1-1,-1 0-6,0 1 1,-2-1 0,2 1 0,1-2 0,1-1-1,0 1 1,-2 2 0,-1-1 0,1 1 0,1-1-1,0 0 1,0-1 0,-24 4 0,1 0 0,-1 0-1,1 0-15,0 1 1,0-1 0,3-1 0,-1-1 0,22-1 0,-1-1 0,1 0 0,-24 2 0,1-2 0,2-1-1,0 0 1,1-1 0,1 1 0,-1-1 0,0 0 94,-1 0 0,0 0 0,0-1 0,0 0 0,0-1 0,1-2 0,2 1 1,0 0-1,-2 0 0,1 0 0,0 0 0,0 0 0,-1 0 0,1 0 64,1 0 1,1 0 0,4 0-1,0 0 1,-4 0 0,-1 0-1,0 0 1,-1 0 0,1 0 0,-1 0-1,-2 0 1,0 0 0,1 1-1,-1 0-113,-3 1 1,-1 0 0,1 1-1,0 0 1,22 1 0,-1 0-1,1 0 1,-1 0 0,0-1 0,0 2-1,-2 0 1,-1 1 0,0 1-1,0-1 1,0 1 0,-1 0-113,-1 1 1,-1-1 0,0 2-1,-1 1 1,0 2 0,1-1-1,0-2 1,0 0 0,0 1 0,2 0-1,0 1 1,0 0 0,-3 2-1,0 0 1,0 0 0,2 0 0,-1 1-1,0 0 1,-2 1 0,-1 1-1,0-1-171,1 1 1,1 0-1,0 0 1,3-1-1,0 1 1,1 0-1,-1 1 1,0 1-1,1 0 272,0 0 0,2 0 0,-1 1 0,0 1 0,0 0 0,1-1 0,4-2 0,2-1 0</inkml:trace>
  <inkml:trace contextRef="#ctx0" brushRef="#br0" timeOffset="1">24034 1106 7959,'0'-13'220,"0"11"1,-1 7-1,-2 5 3279,-2 3-2358,-5 1 0,7 1 0,-4 1 1,-1 3-712,1 2 1,2 3 0,-3 5-1,-3 4 1,-1 1 0,0 3 0,2 1-1,3 1 1,-1-4 0,2-4-1,0-2 1,3-4 0,2-3 0,1-4-726,0-3 0,1-8 0,2-6 0,3-8 0,2-12-373,2-9 0,3-3 1,4-9-1,2-6 1,2-5-1,2-3 1,3-3 758,0 0 0,5-6 0,2 6 0,0 2 0,-1 3 0,-2 6 0,-2 5 864,-1 7 0,-2 5 1,-3 7-1,-4 6 1,-3 6-1,-2 5-256,0 4 1,1 4-1,-3 4 1,0 8 0,-2 4-1,0 6 1,-2 5 0,-3 5-677,-2 4 0,-2 2 0,0 1 0,0 2 0,-2-1 1,-1 3-2048,-1-1 0,-2-8 0,3 4 0,-1-1 2024,1-3 0,-5-6 0,1 2 0</inkml:trace>
  <inkml:trace contextRef="#ctx0" brushRef="#br0" timeOffset="2">24168 1279 7751,'0'-13'2848,"5"0"-2234,4-1 1,3 7 0,2 3 0,0 2 0,4 2 0,4 0 0,4 0 0,2 0-615,3 0 0,3 0 0,6 0 0</inkml:trace>
  <inkml:trace contextRef="#ctx0" brushRef="#br0" timeOffset="3">24981 973 7986,'-2'-27'9830,"-2"9"-7864,2 10 0,-4 9 0,5 2 0,-2 3 0,-4 1-1985,-5 4 0,-3 5 1,-9 0-1,3-1 0,2-2 1,3 2-1,1 0-911,2 0 1,-1 0 0,1 1 0,0 2 0,1-2 0,2-1 0,2 0 775,2 2 0,-3-2 0,5 3 0,1-3 0,1-2 0,2 2 589,0 3 0,0-4 1,0 6-1,0-2 0,0 1 1,2 1-1,1 3 158,1-3 0,7 4 0,-2-5 0,2 1 0,3-1 0,-1-3 1,2-1-1998,3-2 0,-2-5 0,6-4 0,2-2 0,4-2 1404,8 0 0,-1-12 0,11-3 0</inkml:trace>
  <inkml:trace contextRef="#ctx0" brushRef="#br0" timeOffset="4">25394 1199 7843,'-13'0'858,"-1"0"1,-3 12-1,-1 5 1,1 2-1,3-1 58,0-4 1,7 1 0,2 2 0,4 0 0,1 0 0,1-1-1,4-1 1,5-1-917,7-2 0,3-7 0,7 1 0</inkml:trace>
  <inkml:trace contextRef="#ctx0" brushRef="#br0" timeOffset="5">25354 1000 7843,'-9'-14'0,"2"1"1792,1 0 1,1 4-1186,5 0 1,6 6 0,5-2 0,3 5 0,7 3 0,3 3 0,5 0 0,4 2-3748,4-1 3140,2-4 0,6 3 0,3-6 0</inkml:trace>
  <inkml:trace contextRef="#ctx0" brushRef="#br0" timeOffset="6">25914 853 7843,'0'13'1447,"0"1"0,1-3-560,4-2 0,2 8 1,8-1-1,1 6 0,4 8 1,-1 1-1,1 3 1,0 0 9,-1 3 0,-1 0 0,-5 0 0,-1-1 0,-2 1 0,-2 0 0,-2-2 0,-3-4-1082,-2-3 0,-2-2 1,-5-4-1,-8-4 0,-6-5 1,-7-3-1,-6-2-1674,-7-2 1,-1-2 0,-8-4 0,-1 0 0,-2 0 1858,-1 0 0,-7 6 0,0 1 0</inkml:trace>
  <inkml:trace contextRef="#ctx0" brushRef="#br0" timeOffset="7">25527 2479 10723,'-4'-6'2716,"-2"6"-3183,-2 7 0,6 1 0,-3 1 0,4 1 467,1 2 0,0 7 0,0 2 0</inkml:trace>
  <inkml:trace contextRef="#ctx0" brushRef="#br0" timeOffset="8">25567 2945 9939,'-6'8'1143,"-3"-4"0,-2 4 1,-3-1-1,2 2-734,4 0 1,-3-5 0,7 5-410,1 1 0,1 2 0,2 2 0</inkml:trace>
  <inkml:trace contextRef="#ctx0" brushRef="#br0" timeOffset="9">25021 3825 8001,'-14'13'157,"1"1"0,6 3 0,2 1 1494,4-2 1,1-5 0,0-2 420,0 1 1,1 0-1,4-2-1872,4-8 0,2-2 1,3-8-1,1-5 1,2-6-1,7-4 0,4-3-729,3-3 0,5-3 0,-4-6 0,2 0 0,2 0 0,0-1-387,-1-4 0,-7 10 0,-1 0 0,-8 10 0,-4 8 0,-2 3 1539,1 5 1,-7 6 0,-3 12 0,-2 9 0,-2 7 481,0 6 1,-5 3 0,-2 8 0,-3 1 0,-5 4 0,0 3-1280,0 5 1,-2-3-1,-1-5 1,1-1 0,3-4-1,0-4 1,2-5 0,2-3-923,1-5 1096,6-8 0,-3 3 0,6-7 0</inkml:trace>
  <inkml:trace contextRef="#ctx0" brushRef="#br0" timeOffset="10">25261 3772 8173,'0'-21'67,"0"3"1,1 5 0,4 4 0,2 3 223,0 0 1,10 5 0,-3-4 0,4 4 0,3 1 0,0 0 0,2 0 0,4 1-292,4 4 0,3-4 0,6 5 0</inkml:trace>
  <inkml:trace contextRef="#ctx0" brushRef="#br0" timeOffset="11">26047 3585 8031,'-6'-13'0,"0"4"0,-4 1 0,1 1 1260,-1 0 0,-2 4 1,-2-2-1,1 4 1,0 1-1,-1 0 1,0 1 152,-4 4 0,3 2 1,-4 6-1,1 1 0,0-1 1,1 0-1483,-3 1 1,7 3-1,-2 1 1,6-2-1,3 1 1,3-1-547,2 2 1,1 0 0,0-5 0,0 0 0,0 1 0,0-1 416,0 0 0,4 1 1,1-1-1,-2 0 1,-2 1-1,1-1 0,1 0 816,1 1 1,5-1 0,-3 0 0,1 1 0,4-1 0,1 0-1264,1 0 1,0-4 0,2-1 0,3-2 0,4-3 0,2-2-1,1-1-5890,2 0 6535,-4 0 0,16-12 0,-5-3 0</inkml:trace>
  <inkml:trace contextRef="#ctx0" brushRef="#br0" timeOffset="12">26314 3758 11024,'-14'0'887,"1"3"0,0 5 0,-1 3-681,1 0 1,1 2 0,3-4-1,5 3 1,1 3 0,0 1-1,-1 2 1,1-2-1108,1-1 1,5-2 900,6 1 0,0-7 0,10-1 0</inkml:trace>
  <inkml:trace contextRef="#ctx0" brushRef="#br0" timeOffset="13">26354 3598 9804,'-8'-17'2675,"4"-1"1,2 4-2472,2 6 1,2 5 0,2-2 0,5 4 0,3 2-1,1 2 1,1 3-721,-1 1 0,6-4 1,5 2-1,4-4 1,5-1 515,1 0 0,1 0 0,5 0 0</inkml:trace>
  <inkml:trace contextRef="#ctx0" brushRef="#br0" timeOffset="14">26767 3492 8004,'0'13'831,"0"0"1,0 2 0,0 1 77,0 2 0,0 10 1,0 1-1,1 3 1,4 5-1,2 2 1,2-1-1,0-1-395,1-1 0,-4-2 0,-1 1 0,-4-4 0,-2-4 0,-4-3-953,-4-2 0,-4-6 0,-5 2 0,-4-3 1,-3-3 438,-2-3 0,-11 2 0,-4-3 0</inkml:trace>
  <inkml:trace contextRef="#ctx0" brushRef="#br0" timeOffset="15">25274 5477 7785,'-6'12'754,"-3"-3"0,-1 3 0,-1-3 1654,3 3 0,3-5 0,-2-4-1838,1-6 0,3 0 0,7-6 0,5-3 1,4-4-1,4-5-1179,1 1 0,5-10 0,-1 2 1,4-5-1,2-5 0,1-4 1,4-3 113,1-3 0,0 1 0,2-1 1,-5 7-1,-5 7 0,-3 4 0,-6 7 1260,-2 2 0,-6 7 1,-1 9-1,-3 5 0,-2 10-39,-1 9 0,-2 8 0,0 4 0,0 6 0,0 4 0,-2 4 0,-2-1-833,-5 2 1,-1-4 0,-1 2-1,2-4 1,-1-3 0,-2-4-3085,-1-5 0,0 0 3191,-1-10 0,-5 5 0,-2-2 0</inkml:trace>
  <inkml:trace contextRef="#ctx0" brushRef="#br0" timeOffset="16">25447 5251 10941,'0'-13'1574,"0"-1"1,2 2-1,2 4-1515,5 3 0,3-1 1,1 2-1,2 1 0,3 1 1,4 2-1,3 0 1,2 0-677,0 0 0,8 0 1,4 0-1,1 0 1,4 0-1,-1-1 0,1-4-4036,-1-4 4653,-10-2 0,11-9 0,-10 0 0</inkml:trace>
  <inkml:trace contextRef="#ctx0" brushRef="#br0" timeOffset="17">26087 5064 7775,'-1'-7'0,"-4"2"986,-4 4 1,2 1 0,-2 0 0,0 1 0,0 4 0,2 4 0,1 3 438,3 1 0,-3-4 0,2 0 0,1 1 0,1 2-1563,2 1 0,0-4 0,2-1 0,1-1 0,3-1 0,-1 1-178,1 1 1,-1-4 0,-5 5 0,0 1 0,-2 2 0,-1 2 0,-3 0 0,0 3 609,1 0 0,-4 7 0,3-3 1,0 1-1,0 0 0,3 1 1,1-3-599,2-2 1,0 1 0,0-1 0,2-2 0,2-2 0,5-4-3734,3-1 4037,7-6 0,2 3 0,6-6 0</inkml:trace>
  <inkml:trace contextRef="#ctx0" brushRef="#br0" timeOffset="18">26434 5264 7832,'-14'-4'1248,"1"-1"1,6 2-1,2 8-500,4 4 1,1 3-1,0 1 1,1 0 0,4 1-1739,4-1 0,2-6 0,3-2 1,-1-4-1,0-1 990,1 0 0,5-6 0,2-1 0</inkml:trace>
  <inkml:trace contextRef="#ctx0" brushRef="#br0" timeOffset="19">26567 5251 8544,'-9'6'0,"0"1"2139,-1 1 0,-2 3 1,-1-2-1,-1 3-1826,1 2 1,6-1 0,1 2 0,1 1 0,1 2 0,1-2-1,0-1 1,0-2-1869,-2 0 1,1 1 1554,4-1 0,-6 0 0,-1 1 0</inkml:trace>
  <inkml:trace contextRef="#ctx0" brushRef="#br0" timeOffset="20">6305 7796 24465,'-19'0'0,"4"0"0,-1-1-71,5-4 1,7 0-1,8-6 1,7 2-1,4 0 1,2 2-1,0 3 1,-3 2-1,0 2 1,-1 0 533,0 0 1,-4 5-1,-1 0 1,-1 3 0,-1 2-1,2 1 1,-3-1-437,1-1 1,5-2 0,-2 4 0,4-3 0,3 1 0,3-1 0,2-4 0,3-1 580,1 2 1,2-4 0,1 4 0,2-4-1,1-1 1,0 0-374,1 0 1,-2 0 0,5 0 0,3 0 0,-1 0 0,0 0 0,-3 0 0,0 0-236,0 0 0,-5 0 0,3-1 0,-4-2 0,-2-2 0,1 2 0,0 2 0,-2 1 0,0 0 0,-1 0 0,1-2 0,-1-1 0,1-1 0,0 1 0,3-3 0,3 0 0,3 0 0,2-1 0,-1 1 0,1-2 0,-2 1 0,7-2 0,-4-4 0,-1 1 0,0 0 0,-4 2 0,1-1 0,-2-3 0,-6 5 0,-1-3 0,-4-2 0,0 1 0,-4 0 0,-1-1 0,-2 1 0,0-2 0,1 1 0,-2-1 0,-2 3 0,-1 0 0,-5 0 0,4-1 0,-1-2 0,1-1 0,2-2-239,2 2 1,-3 1 0,0 2 0,-1-1 0,1 1-1,0 0 1,0-1 0,-2 1-110,-2 0 0,1-1 0,-2 1 1,-1 0-1,-1-1 51,-2 1 1,-2-5-1,-1 0 1,-3 2-1,-1 1 1,-3 2 51,-2 0 0,-3 1 1,-1 1-1,-2 3 0,0-3 1,0-1-1,1-1 246,0 0 0,-2-1 1,0 3-1,-1 0 1,0 2-1,0-1 1,0-2 81,-1-1 1,-1 4 0,-3 1 0,1 1 0,2 1 0,-2-1 0,0 1 14,2 0 1,-3 0 0,3 3-1,-3-1 1,-2 1 0,0 1 39,1 2 1,-1 0 0,0 0 0,1 0 0,-1 0 0,0 0 0,1 0 34,-1 0 1,0 5 0,2-1 0,1 0 0,2 1 0,-2-1 0,-1 1 68,-1 1 1,-1-3 0,0 4 0,1-1 0,-1-2 0,0 1-20,1-1 1,-1 5 0,0-4-1,1-1 1,1 1 0,1 0 0,2 1 505,-2 0-728,5 5 0,-5-8 0,6 4 0,2-1 0,0-2 1,-1 1-2,0-1 0,-3 5 0,4-3 0,-3 1 0,-1 4 0,1-1 0,1 1 0,-1-3 0,3 1 0,-5 5 0,0-1 0,2 0 0,-2 2 0,2 1-178,0 2 0,-3 4 0,4-2 0,2-1 0,1 2 0,3-2 0,2 2-7,1-1 1,1-3-1,-1 0 1,5 0-1,2-1 1,2 2-1,0-2 18,0-1 0,0 3 1,0-1-1,2 1 1,2 0-1,5 0-208,3-2 1,3 3 0,3-1-1,4-2 1,6-1 0,6-2-1,8-1-548,4-3 0,4 3 0,8-5 0,4 2 1061,3 0 0,8 0 0,1 4 0</inkml:trace>
  <inkml:trace contextRef="#ctx0" brushRef="#br0" timeOffset="21">6225 10302 29775,'-7'1'-97,"4"2"0,6 2 1,6-2-1,3-2 1,2-1-1,3 0 0,2 0 621,2 0 0,1 0 0,4 0 0,1 0 0,0 0 0,-1 0 1,3 2-525,2 2 0,-3-2 0,6 4 0,0-2 0,3 0 0,-1 1 0,-2 1 0,1-5 0,-1 5 0,2-1 0,2-1 0,-2-1 0,-1-1 0,-1-2 0,-2 0 0,2 0 0,0 0 0,0 0 0,1 0 0,-1 0 0,5-2 0,-5-1 0,0-3 0,-1-1 0,-1-4 0,4 0 0,-2 0 0,0-1 0,0-2 0,0-1 0,3-2 0,0 1 0,-1-2 0,1-4 0,-5 3 0,1-2 0,-1-1 0,-2 0 0,-2 0 0,2 4 0,-2-3 0,-3 0 0,-1 2 0,-3 0 0,-4 1 0,-2-1 0,-2 4 0,-1-4 0,-1 1 0,-4 0 0,-1 0-119,-3-1 0,3 3 0,-2-5 0,-1 2 0,0 3 0,0 1 0,2 1-281,-2 1 0,-2 0 0,-1 0 0,0-1 0,0 1 0,0 0-308,0-1 1,0 1 0,0 0 0,0-1 0,-1 1 273,-4 0 1,2 1 0,-4 1-1,-1 2 1,1-1 0,-3-2 0,-2 0 335,-2 4 0,1-4 0,1 3 1,2-2-1,1 1 0,-1 1 0,-2 0 226,-2 2 0,1-5 0,-2 5 0,-1-2 1,-2 1-1,0 1-26,-1 0 1,0 2 0,-5-2-1,2 1 1,-2 3 0,-1 1 0,-1 1-93,-1-4 1,-4 4 0,-2-4 0,1 4 0,-1 1 0,3 0 0,1 1 353,-2 4 0,2-2 0,-2 4 0,2-1 0,-1-1 0,-1-1 14,1 1 0,1 3 0,-1-3 1,-1-1-1,0 2 0,0 2 0,0 1 86,1-1 0,-7-3 1,0 4-1,2 0 1,-1-1-1,3 1-278,1 2 1,-4-4-1,4 2 1,-2 1-1,-3 2 1,0 3 0,0 1-187,1 2 0,6 1 0,-1-1 0,3 3 0,1 1 0,1 0 0,-1 2 0,5 1 0,1 0 0,2-1 0,3-3 0,1-1 0,3 0-104,3-1 1,-1 0 0,5-2 0,1 0 0,-1 0 0,1-1 0,1 0-111,2 2 1,6 0 0,4-5-1,5 2 1,3 1 0,7 2 0,6-2-11,5-1 0,5-3 1,5-2-1,2-1 1,2 0-1,0 0-465,1 0 1,1-2-1,-3 4 1,-3-4 0,-4 0-1,-1 1-2332,0 2 3047,0 2 0,0 1 0,0 1 1</inkml:trace>
  <inkml:trace contextRef="#ctx0" brushRef="#br0" timeOffset="22">4826 7903 10502,'0'9'238,"0"0"0,1 0 0,3-2 1,5-1-1,3-2 0,2 1 0,0-2 1,4-2-1,4-1 0,2 0 334,-2 0 0,8 0 1,-2 0-1,5 0 1,2 0-1,1 0 1,-1 0-1,1 0-464,-2 0 0,4 0 0,-4 0 0,0 0 0,-1 0 0,-2 0 0,0 0 1,-1 0-1,-2 0-93,-1 0 1,1-4 0,1-1-1,3 1 1,-3 0 0,-1-2 0,-3 0 78,-2 0 1,6-5-1,-2 3 1,1-4 0,0-3-1,-3-1 1,-1-4-1,-3 1-241,-2 0 0,3-3 0,-4 2 1,-2 0-1,-2-4 0,-4 0 1,-2 1-116,-3 0 0,0 1 0,-5-5 0,0 1 1,0-1-1,0 1 0,0-1 177,0 0 1,-2 1 0,-1-1 0,-2 0 0,-1-1-1,-2 0 185,1 1 0,-1-2 1,-2 6-1,1-2 0,-1-1 1,-4 0-1,-2 3 1,-3 1-54,-2-2 1,0 5 0,-4 1-1,0 3 1,-3 2 0,-2-1-12,-2 1 0,2 4 0,-4 2 0,0 1 0,1 3 0,-1 1 0,0 2 0,-3 2 27,-1 2 1,-7 5 0,1 9-1,-1 4 1,-2 5 0,-5 2 81,-4 3 0,-2 5 1,5-2-1,-1 4 1,3 1-1,3 0 1,7 0-1,7-2-58,6-2 1,1 1 0,14-5 0,5 1 0,5 1 0,5-3 0,4 0-263,7-1 1,12-5-39,11 6 1,10-3-1,4-3 1,6-1-1,2-3 344,3-2 0,-25-7 0,0 0 0,32 8 0</inkml:trace>
  <inkml:trace contextRef="#ctx0" brushRef="#br0" timeOffset="23">6612 8449 28543,'-12'-1'-1008,"3"-4"1,5 4 0,8-3 0,5 1 0,3 0 0,1-2 0,2 2 1602,3 2 0,-4-4 0,4 1 0,-3 1 0,0 1 0,1 2 0,3-1-479,2-3 1,0 2 0,4-2 0,0 2 0,3 2 0,2 0 87,3 0 1,-4 0 0,7 0 0,-1 0-1,-1-1 1,-3-2-117,-2-2 1,-3 1-1,1 4 1,-2 0-1,-1 0 1,-2 0-1,0 0-338,-1 0 1,-2 0-1,-4 0 1,1 0 0,2 0-1,-2 0 1,-1 0-394,-1 0 1,-1 0 0,2 0 642,2 0 0,-2 0 0,5 0 0</inkml:trace>
  <inkml:trace contextRef="#ctx0" brushRef="#br0" timeOffset="24">7425 8316 28877,'12'-21'-1996,"1"2"1,12 7 0,0 3 2387,4 5 1,5 3 0,-2 1 0,2 0 0,2 0 0,-2 0 0,-2 1-1,0 2-49,-1 1 1,-5 5-1,-6-3 1,-4 2 0,-6 2-1,-2 2-1089,-5 1 0,-8 2 0,-7 1 1,-7 2-1,-9-2 0,-3-1 182,-2-2 457,-10 7 1,11-6 0,-10 4 0,2-3-1,3-2 1,-1 2 68,-1 3 1,-1 3 0,0 5-1</inkml:trace>
  <inkml:trace contextRef="#ctx0" brushRef="#br0" timeOffset="25">6798 8463 19058,'14'-11'0,"-1"0"0,0 0 148,1 5 0,-1 5 1,-1-1-1,-2-1 1,-2-3-1,-2-1 0,-5-3 1,-5-1-1,-8 2 195,-5 5 0,-6 2 0,-1 2 1,-6 0-1,-7 0 0,-4 0 1,-5 0-1,-1 0 0,-5 0 0,-4 0-242,-7 0 0,-3 0 1,-5 2-1,-3 1 0,34-1 1,1 0-1,-1 1 0,0-1 1,-2 0-1,0 0 0,0 1 1,-1 0-1,-1 0 1,-1 0-1,1 0 0,1 0 88,1-2 0,0 1 0,-4 1 0,0 0 0,4 0 0,1 0 0,-1 0 0,-1 0 0,0 0 0,-1 0 0,2-2 0,-1 1 1,1-1-1,0 1-150,-1 0 1,0 0 0,3-1 0,-1 1 0,-6 1 0,-1 1-1,0 0 1,1 0 0,1-1 0,-1 0 0,-3 0 0,1 1 0,-1-1-1,0 0-70,1 0 1,-1 0-1,-2 1 1,0 1 0,6-2-1,1 0 1,-2 0 0,0 0-1,0 0 1,-1 1 0,4 0-1,0-1 1,2 2 0,1-1-133,2 0 1,1 0 0,-30 6 0,2-5 0,13-1 0,12 0 0,9 2-6,9 2 58,9-5 0,9 9 1,6-4-1,5 4-35,7 2 0,18 5 0,11 2 0</inkml:trace>
  <inkml:trace contextRef="#ctx0" brushRef="#br0" timeOffset="26">1213 8983 29346,'-4'-21'-3277,"-1"3"0,-4 11 0,5 7 2646,1 7 1,1 6 0,2 4 0,0 0 0,0 1 0,0 1-1,0 4 1,0 2 1067,0 1 0,-1 1 0,-2-2 0,-2-1 0,3-2 0,0 2-1396,2 1 0,0-4 0,0-3 0,2-4 1,2-2 1418,5-3 1,3-9-1,1-7 1</inkml:trace>
  <inkml:trace contextRef="#ctx0" brushRef="#br0" timeOffset="27">1320 8769 30548,'-6'-19'-9598,"0"7"9428,-3 3 0,-1 9 0,5 14 0,2-1 0,2 0 0,2-1 0,4 0 0,5 0-1811,6 3 0,11-1 2404,8-5 1,10-3 0,2-6 0</inkml:trace>
  <inkml:trace contextRef="#ctx0" brushRef="#br0" timeOffset="28">1853 8823 26103,'-21'-8'0,"5"5"190,5 6 0,-3 5 0,3 5 1,1 0-613,-2 1 1,2-1 0,-1 0 0,4 1 0,1 0-1,3 3 1,2 0 0,1 0 49,0-2 1,6 2-1,2 1 1,4-3-1,2-3 1,-1-3 380,0 1 0,-4-3 0,0 2 0,-2 2 0,-4-1 43,-7-1 1,-6 1-1,-5-5 1,-2-1-1,-2 1 1,-2-1-172,-2-1 1,2 3 0,-1 0-1,0 0 1,1 1 0,2-1-321,-1 0 1,6 4 356,-4-1 1,3 3 0,2 1-1</inkml:trace>
  <inkml:trace contextRef="#ctx0" brushRef="#br0" timeOffset="29">1080 9755 27960,'12'-34'-2457,"-4"3"0,0 11 3091,-4 6 1,-2 8 0,2 11 0,-2 4 0,-2 3 0,0 1-994,0 0 0,0 6 0,0 4 0,0 3 0,0 4 1,1 2-1,2 3-599,2 2 0,1-3 1,-3 1-1,1 2 0,0 2 1,1-1-1,1-1-825,1-1 0,-4-7 0,0 1 1824,-6-6 1,-10-11-1,-8-7 1</inkml:trace>
  <inkml:trace contextRef="#ctx0" brushRef="#br0" timeOffset="30">973 10155 28086,'2'-17'-683,"2"-1"0,-1-6 0,6 3 0,1 1 1,4 2-1,2 3 1178,2 2 1,-1 4 0,-3 1 0,-1 2 0,2 4 0,1 0 0,3 2 57,2 0 1,-3 4-1,4 2-603,2 2 1,1 1 0,2 4 0</inkml:trace>
  <inkml:trace contextRef="#ctx0" brushRef="#br0" timeOffset="31">1466 9782 28945,'0'-28'-4916,"0"6"1,0 17 4718,0 10 0,6 5 0,2 3 1,1 1-1,-2 1 0,0 1 0,-1 5 1,2 1 27,-1 2 1,0 8 0,4-5-1,-4 1 1,1 0 0,-2-1-644,0-1 1,2-5 0,-2-3-1,0-3 642,0-2 1,-1-7 0,-5-6 0,-2-7 0,-1-5 0,-1-2 934,1 1 1,1 0-1,2-1 1,0 1-77,0 0 0,0 7 0,2 6 1,1 7-1,3 5-1132,1 1 1,2 2 0,3 1-1,-2 2 1,-1-1 0,3-3 0,3 0-98,2-1 1,6 0-1,-4-1 1,2-3-1,2-5 1122,3-2 1,0-8 0,1-1-1</inkml:trace>
  <inkml:trace contextRef="#ctx0" brushRef="#br0" timeOffset="32">1866 9942 28945,'-1'-21'-4258,"-4"4"1,4 6 4538,-4 2 1,5 6-1,5 0 1,5 6 0,5 6-1,4 2 1,2-1-3466,3-1 3251,1 0 1,7 4-1,3 0 1</inkml:trace>
  <inkml:trace contextRef="#ctx0" brushRef="#br0" timeOffset="33">2093 9929 9115,'-2'-27'0,"-1"8"87,-1 7 0,1 9 0,7-1 0,7 4 679,5 4 1,0-2 0,5 2-1,0-1 1,0 0 0,2 3-1,2 1-477,2 4 1,-2 0-1,-2 3 1,-6-1-1,-2 0 1,-3 1-700,-3-1 1,-5 0 0,-10 1-1,-7-1 1,-6 0 0,-3 1-1,-1-1 263,0 0 0,-1 1 1,0-1-1,4 0 282,0 1 1,-3-1 0,2 0 0</inkml:trace>
  <inkml:trace contextRef="#ctx0" brushRef="#br0" timeOffset="34">1106 10888 27278,'0'-22'-6968,"0"0"7672,0 6 1,2 10 0,2 7-1,5 4 1,2 3-933,-3 4 1,4 2-1,-3-1 1,3 0-1,0 1 1,-2-1-2362,-1 0 1,0 1 2462,4-1 1,-5-7 0,-4-8 0,-2-8-1,-2-8 1,-2-2 0,-1-4 256,-1-1 1,-5 2 0,4 1 0,3 0 0,0 0 0,2 1 837,0 2 0,4 1 0,2 6 0,2 3 0,2 5 0,2 2-1183,1 2 1,1 2 0,-2 2 0,-2 7-1,-1 3 1,1 6 0,2 0-876,1 4 1,1 1 0,-1 2 0,0 0 0,1-2 1041,-1-3 1,6-3-1,2-5 1</inkml:trace>
  <inkml:trace contextRef="#ctx0" brushRef="#br0" timeOffset="35">1533 10928 13374,'12'-37'0,"-2"6"1367,-1 9 1,4 12 0,5 5-1,0 2-570,1-1 1,0 2-1,5-2 1,-3 2 0,0 1-1,-2-2 1,2-2 0,-2 2-1513,0 2 0,-1 1 1,-8 0-1,-5 0 417,-10 0 1,-11 0 0,-5 0 0,-1 0 0,0 0 0,-2 0 1256,-1 0 0,4 0 0,3 0 1,4 0-1,0 0 0,2 1-733,4 4 1,2-2-1,7 6 1,4 0-1,5 0 1,5-1 0,5 3-1586,6 1 0,0-1 1,13 0 1777,2-2 1,8-6 0,-1 3 0</inkml:trace>
  <inkml:trace contextRef="#ctx0" brushRef="#br0" timeOffset="36">2066 10755 21902,'-13'-15'-1755,"0"-3"1,4-1 2090,0 10 1,6 5-1,0 7 1,4 3 0,5 0-457,2 0 1,1 4-1,4-3 1,0 2 0,1 0-1,-1 0-483,0-2 1,-4 4 0,0-5 0,0 1-1,0 2 568,0-2 0,-6-1 1,2-6-1</inkml:trace>
  <inkml:trace contextRef="#ctx0" brushRef="#br0" timeOffset="37">2413 10728 21005,'-5'-20'-1433,"1"2"1,-6 9-1,1 5 2198,-3 2 1,3 2 0,0 0-1,0 2-769,2 2 0,1-1 0,6 6 0,-2 0 1,-1 0-1,-1-1-408,1 3 0,0 1 1,0 1-1,-3 0-41,-1 1 0,2-2 1,-4-4-1,0-2-353,2 0-1200,-5-4 1803,11 4 0,7-6 0,8 0 1</inkml:trace>
  <inkml:trace contextRef="#ctx0" brushRef="#br0" timeOffset="38">2626 10622 17630,'-13'-18'-461,"-1"0"0,1 6 926,0 8 1,4 8 0,1 5-1,3 3 1,2 1-988,1 1 0,-2 1 0,-1 1 0,2 2-5,2-2 1,1-1 0,0-2-1,0 0 1,0 1-1871,0-1 2391,6-6 0,1-1 0,6-6 0</inkml:trace>
  <inkml:trace contextRef="#ctx0" brushRef="#br0" timeOffset="39">2853 10635 11570,'9'-18'0,"-2"1"443,-1 0 0,-2 7 0,-5 1 0,-4 0 133,-3 2 0,0-4 1,-1 7-1,-1 1 1,-2 1-1,-1 4-292,-1 2 1,5 2-1,2 5 1,1-2-1,3 1 1,2 2-620,1 1 0,7-1 1,5-3-1,6-3 1,1-2-1,2 1 253,-1-2 0,1-2 0,1-1 1,-4-1-1,-3-2 0,-2-2 562,1 2 0,-7 3 0,-3 6-401,-2 7 0,-6 7 1,-1 6-1,2 3 1,2 2-1,-1 4 1,-1 4-257,-1 1 0,-2 6 0,1 1 0,-4 2 0,-4 0 1,-5 1-1021,-4 2 0,-7 0 1,-7-2 1196,-7-1 1,-1 0-1,14-23 1,0 1-1</inkml:trace>
  <inkml:trace contextRef="#ctx0" brushRef="#br0" timeOffset="40">1360 11435 15663,'-33'-5'0,"6"2"-344,8 5 0,10 5 0,6 9 1,8 4 526,8 0 1,9-3 0,15 1-1,12-5 1,13-4 0,12-5 0,-31-3-1,0 0 1,4-1 0,1 0-9,3 0 0,0 0 0,5-1 0,-1 0 0,2-1 0,1 0 0,-1-2 0,1-1 0,-1-1 0,0-1 0,0-1 0,-1-1 0,-1 0 0,-1-1-218,1 0 1,-2-1 0,0-1 0,0-2 0,-1-2 0,-1-1 0,0 0 0,-1 0 0,-1-2 0,0-1-1,-2 0 1,-1-2 26,0-2 0,-2-1 1,-4-1-1,-1-2 1,0-1-1,0-1 0,-1-2 1,-2-3-1,-1-1 1,-1-2-1,-1-2 0,-1-1 1,-2-1-1,-1-2 1,-1-1-1,-1-2 68,-3 0 0,-1 0 1,-1-2-1,-2 0 0,-2-5 1,-1 0-1,-1-2 0,-1-1 1,-1-1-1,-3-1 0,0-2 1,-2-1-1,-3 0 1,0 0-248,-2-1 0,-1-1 0,0-4 0,-2 1 0,-1 2 0,-3 1 0,0 1 0,-2 0 0,-4-1 0,-2 1 0,-2 2 0,-2 0-21,-1 1 1,-3 0-1,-5 1 1,-1 1-1,-2 5 1,-1 1-1,0 3 1,-2 1-1,0 0 1,-2 2-1,0 3 1,-1 0-1,-2 1 1,-1 1 77,0 1 1,-1 0 0,-3 4 0,-1 1 0,0 2 0,0 0 0,-3 0 0,-2 2-1,-1 2 1,-1 2 0,-2-1 0,-1 2 0,0 3 0,0 1 180,1-1 1,-2 3-1,-4 2 1,-1 3 0,3 0-1,0 2 1,0 2-1,0 1 1,-1 2 0,1 1-1,-1 3 1,0 1 194,0 1 0,0 1 0,-3 2 1,-1 1-1,0 1 0,0 3 1,-1 2-1,1 3 0,0 3 0,0 2 1,3 2-1,2 4 0,2 2 1,1 2-125,0 3 0,4 3 1,4 2-1,3 4 1,-4 8-1,0 3 1,2 6-1,2 3 0,13-16 1,1 2-1,2 1 1,-2 6-1,1 1 1,1 1-1,1 4 1,0 0-1,1 2-350,1 1 1,0 1 0,1 2-1,-1 7 1,1 2 0,2-1-1,3-3 1,2-1 0,1 1-1,0 2 1,1 2 0,1-1 0,1 2-1,1-1 1,2 1 0,0-3-1,2 0 1,0 0 0,2-1-1,0 0 1,2-1 188,0-2 0,1 0 1,1-3 46,1-6 0,2-2 0,0 1 0,1 3 0,0 1 0,1-2 0,3-6 0,0-2 0</inkml:trace>
  <inkml:trace contextRef="#ctx0" brushRef="#br0" timeOffset="41">10611 7690 7805,'-6'-8'366,"4"-3"1087,-2 2 1,2-3 0,4-2-636,2 1 0,-1 1 0,5 2 1,-2 1-1,-2 0 0,2 0 1,3 0-1,3-1 0,1-2 1,0 0-1,1 2 0,-1 1-171,0-1 0,5-2 0,1-1 1,2-2-1,1-2 0,1 0 0,-3 0 1,0 3-2292,-4 0 0,3 5 1,-1 0 1643,-2-1 0,-1-2 0,-2-1 0</inkml:trace>
  <inkml:trace contextRef="#ctx0" brushRef="#br0" timeOffset="42">11544 7023 7828,'1'-11'1829,"4"2"1,-5 3-829,0 6 0,-6 0 1,-7 1-1,1 4 0,1 4 1,4 2-334,1 3 1,-3 4 0,3 1 0,0 0 0,0 2-1,3-2 1,2 0-545,1-2 1,0 2-1,1-1 1,4-4-1,4-3-576,3-7 1,1-2 0,0-4 0,1-2 0,-3-5 0,0-2 0,-4 1-454,-1 1 1,-1 5 1121,-5-5 0,-2 6 0,-1 0 0,-1 6 0,1 6 0,1 3-338,2 1 0,0 6 1,2 0-1,2-1 0,5-4 1,3-4-3407,1-3 3527,1-1 0,5-6 0,2 0 0</inkml:trace>
  <inkml:trace contextRef="#ctx0" brushRef="#br0" timeOffset="43">12224 6744 7916,'-9'1'3516,"1"3"-2476,3 5 1,0-1 0,5 1 0,0 2 0,0 4-1,0 5 1,2 0 0,1 2 190,1-1 1,0 9 0,-4-4 0,0 3-1,0-1 1,0-3-1144,0-3 1,0 2-1,0-6 1,0-2-1728,0-1 1,5-9-1,1-8 1,0-10 0,1-8-1,-1-7 1085,0-4 1,3 1 0,-3-7-1,0-1 1,0-2 0,-2 3 859,2 3 0,-5 3 1,5 5-1,-1 4 1,-1 4-1,-1 4 2311,-1 0 0,4 8 0,1 6-2160,0 8 1,-1 4 0,-6 2 0,0 3 0,0 2 0,0 2-1104,0 2 0,0-3 0,0-3 1,0-2-1,0-2 0,0 1-5373,0-1 6019,0-5 0,0-8 0,0-8 0</inkml:trace>
  <inkml:trace contextRef="#ctx0" brushRef="#br0" timeOffset="44">12650 6184 9649,'-6'-8'3084,"5"4"1,-4 8-2084,4 5 0,1 3 0,1 3 0,2 3 0,3 4 0,0 5 0,0 2 0,-1 4-858,1 1 0,-5-3 0,3 3 0,-2 0 0,-2-1 0,0-1-2651,0-2 0,1-4 0,2-2 2508,2-2 0,-1-5 0,-4 2 0</inkml:trace>
  <inkml:trace contextRef="#ctx0" brushRef="#br0" timeOffset="45">11824 7050 7789,'0'13'887,"0"-4"1,0 0-41,0 2 1,0 0 0,0 3 0,0-1 0,1 2 0,2 3 0,2 4 0,-1 3 790,2 2 0,-4-1 1,4 1-1,-2 0 0,0-1 1,1-1-1640,1-2 1,-5-4 0,5-6 0,-1 1-758,-1-1 0,0-7 0,-4-6 0,0-9 0,0-7 0,0-8-278,0-6 0,0-4 0,2-6 0,1-1 0,3-2 0,0 0 0,1 3 1757,1 3 0,-4 7 0,5 1 1,0 5-1,0 6 0,-2 3 1,1 4 388,-1 2 0,2 3 0,4 6 0,0 0 0,-1 1-681,-3 4 0,3 2 0,-5 8 0,1 1 0,-4 3 0,-2 1-1740,-2-1 1,0 5-1,0-4 1,0 1-1,0-3 1,0-3 1310,0-2 0,0-6 0,0-1 0</inkml:trace>
  <inkml:trace contextRef="#ctx0" brushRef="#br0" timeOffset="46">13010 6570 7879,'-7'0'5778,"2"0"-5058,10 0 1,2 0 0,7 0-960,-1 0 1,-1-1 0,-2-2 0,-1-3 0,0-1 0,0-4-1,-2-1 528,-1-1 1,0 4 0,-2 2 355,5 1 0,2 7 0,-1 10 0,-3 6 0,-1 10 0,-1 9 0,-1 5 389,1 3 1,-1 5-1,-4-3 1,-1 0-1,-2-1 1,-2-5-1435,2-3 1,-3-3-1,0 0 1,1-6 0,-3-6-1,1-3 1,-2-2-669,1-3 0,-3-6 0,2-4 0,-3-2 0,0-5 1,2-5 922,1-5 1,6-9-1,-2 0 1,4-4 0,2 0-1,2 1-1547,2 2 1692,5-2 0,-2 10 0,5-4 0</inkml:trace>
  <inkml:trace contextRef="#ctx0" brushRef="#br0" timeOffset="47">11984 8156 8632,'7'-13'0,"-1"0"618,0-1 0,0 1 0,4-2 0,-2-1 266,-2-2 0,3 0 1,-4 6-1,1 2 1,0 1 393,-3-1 0,-4 4 0,-7 1 0,-5 5 0,-3 5 0,-3 5-809,-4 7 1,3-1 0,-1 6 0,2 3 0,2 3 0,2 3 0,4-1-854,2-2 1,3-1-1,6 0 1,0-2 0,1-3-1,4-4-1536,4-4 1,8-2 0,6-3 0,3-4 1919,5-4 0,9-19 0,8-4 0</inkml:trace>
  <inkml:trace contextRef="#ctx0" brushRef="#br0" timeOffset="48">12330 7983 11753,'-13'4'174,"0"1"0,4 1 0,0-3 0,0 3 219,2 1 0,-4-2 1,7 3-1,1 3 1,1 2-1,2 3 1,2 2-1,1-2 1147,1-1 0,7-3 0,-2-2 0,4-2-2155,5-2 0,-4-3 0,3-8 0,-5-4 0,-5-2 0,-1-3 0,-3 1 877,-2 0 1,-5-1-1,-2 1 1,-1 0-1,-4-1 1,1 1-409,1 0 1,3 4-1,8 1 1,2 2-976,5 3 1,7-2-1,3 0 1,2 1 1120,3-2 0,7-2 0,3-5 0</inkml:trace>
  <inkml:trace contextRef="#ctx0" brushRef="#br0" timeOffset="49">12610 7850 11798,'-1'12'2538,"-2"-2"-1417,-2-1 1,1 0 0,4 4 0,0 2 0,0 1 0,0 3 0,0 1 0,1-1-688,4-3 1,-4 5 0,4 0-2140,-4-1 1,-2-8 0,-2-12 1111,-2-7 1,1-10-1,4 0 1,0-1 0,0 0-1,0-1 1,0 0 0,0-1 535,0 4 1,0 1 0,0 2 0,0 0 0,1 1 101,4 3 1,-2 3 0,6 6 0,1 2 0,2 0-336,1 3 0,-2-1 290,2-4 0,-3 0 0,10 0 0</inkml:trace>
  <inkml:trace contextRef="#ctx0" brushRef="#br0" timeOffset="50">12890 7636 7734,'0'-7'9830,"0"3"-8852,0 8 1,6 2 0,2 4 0,0-1-1,1 2-988,2 0 1,-4-2 0,1 0 0,-1 0 0,0-1 0,4-4-870,1-3 1,-4-1 0,1 0-1,2-1 1,-1-3 102,-1-5 1,1-3 0,-5-2 0,-1 1 0,1 0 1487,-1-1 953,1 1 0,0 1 357,4 3 1,3 3-1,2 6-2141,-1 0 1,0 5 0,1-1 0,-1-1-882,0-1 0,1-4 1,-3-2-1,0-5 1,-4-3-1,1-1-2686,-1 0 0,-3 1 3686,5 3 0,-6-3 0,3 5 0</inkml:trace>
  <inkml:trace contextRef="#ctx0" brushRef="#br0" timeOffset="51">12317 8876 9123,'-4'-9'1616,"-1"0"1,2 6-1,6 0-640,2 6 1,4 6 0,-4 9 0,1 6 0,2 5 0,-2 5 0,0 3 0,-3 2-514,-2 2 1,-1 2 0,0-3 0,0-1-1,0-2 1,0-3 0,0-3-1953,0-6 0,0 0 1,0-7-1,0-2 598,0-1 1,0-14 0,-1-6 0,-2-10 0,-2-9 0,2-6 0,2-7 907,1-6 1,0 1 0,0-7 0,0-2 0,0 1 0,0 1 0,1 5 984,4 2 1,-2 8-1,4 3 1,0 3 0,1 3-1,1 3 13,-2 4 0,3 7 0,-4 4-893,2 1 1,-5 8 0,1 6 0,-2 4 0,-2 2-2279,0-1 0,0 0 0,1-2 2156,4-7 0,8-11 0,8-14 0</inkml:trace>
  <inkml:trace contextRef="#ctx0" brushRef="#br0" timeOffset="52">12690 8716 7668,'-17'9'0,"-1"0"1638,0-6 0,12 3 1,8-8-1,8-4 0,8-6 1,1-5-1812,0-4 0,5-4 1,-3-5 172,-1 0 0,6 5 0,-6-7 0</inkml:trace>
  <inkml:trace contextRef="#ctx0" brushRef="#br0" timeOffset="53">12864 8489 7668,'-6'14'0,"-2"-7"0,-1 5 0,2-3 0,1 3 1531,3 1 0,2-4 0,1 0 1,1 0-1,4 0-1120,3-1 1,4-5 0,2 0 0,-3-6 0,-2-5-495,-4-4 0,-4-3 1,-1-1-1,0-2 0,0 2 1,0 1-857,0 1 0,0 1 0,0 0 1,2 1-1,4 2 939,7 1 0,0 0 0,7-5 0</inkml:trace>
  <inkml:trace contextRef="#ctx0" brushRef="#br0" timeOffset="54">13130 8250 10798,'-13'0'1608,"0"1"0,-1 3-945,1 5 1,1 9-1,2 4 1,2 3-1,2 4 1,3 0-1,2 4 1,1-1-290,0 1 0,0-2 1,0-4-1,1-2 0,2-3 1,2-4-1243,-2-3 1,4-8-1,1-4 1,-1-6-1,-1-7 520,0-7 1,-5 1-1,4-6 1,-4-3-1,1-5 1,1-5-1,3-4 1141,1-1 0,0 0 0,4 2 1,-2 2-1,1 5 0,2 3 400,1 1 0,1 6 1,-3 8-1287,-2 12 0,-3 5 0,-6 20 0,0 2 0,-1 4 0,-4 1 0,-4 0-3125,-2 0 0,-1-1 3218,3-8 0,-3 3 0,5-4 0</inkml:trace>
  <inkml:trace contextRef="#ctx0" brushRef="#br0" timeOffset="55">12237 9702 7788,'-13'2'1666,"-1"1"1,3 3-829,2 1 0,-2 2 1,7 4-1,1 0-37,1 1 1,2-5 0,0 0 0,2-1 0,1 1 0,3-1 0,1-2 0,4-3 0,2-2 0,5-1-694,4 0 1,3-6-1,2-3 1,-1-4-1,1-3 1,0-4-1,-1 0 1,0-2-853,-4 1 1,-3 2-1,-6 5 1,-1 1-1,-3 0 1,-3 1 469,0 3 666,-5 3 1,5 3 0,-6 3 0,0 7 0,2 8 144,2 7 0,-1 1 0,5 3 0,-2 5 0,-2 3 0,0 3 0,1 2-1267,-2-1 0,-2 10 1,-1-8-1,2 1 1,1 1-1,1-4 1,-1-2-1,-1-5-8292,-2-3 9022,0-7 0,-6 4 0,-2-4 0</inkml:trace>
  <inkml:trace contextRef="#ctx0" brushRef="#br0" timeOffset="56">12504 10249 7787,'-14'0'494,"5"1"1,1 2 0,-3 3 0,-1 1 0,-1 4 2104,0 1-2045,5 1 0,-4 6 0,5 3 0,-2 4 0,2 2 0,1 3 0,3 4 0,0 2 0,0-1-1249,-2-5 0,1 2 0,4-4 1,0-2 694,0-4 0,0 0 0,0 3 0</inkml:trace>
  <inkml:trace contextRef="#ctx0" brushRef="#br0" timeOffset="57">12077 11301 7743,'-1'-7'5821,"-4"3"-4868,4 2 0,-7 4 0,4 1 0,-5 2 0,-3 3-531,-1 2 1,1-2 0,2 1 0,1 1 0,-2 0 0,1 1 0,1-2 0,5 1 678,2 2-1214,2-5 1,6 3-1,3-4 1,3 2-1,1 1 1,2 0 732,3-1 1,-3 1-231,2 5 1,-3-1 0,-5 0-1,-4 1 1,0 0 0,-1 4 0,-2 4-80,-5 4 1,-2-4 0,-6 0 0,-4 0 0,0-1 0,0-2 0,2-2-3175,-1-4 0,1 2 1,3-12 2862,5-5 0,13-22 0,12-11 0</inkml:trace>
  <inkml:trace contextRef="#ctx0" brushRef="#br0" timeOffset="58">12317 11381 7743,'0'14'1219,"0"-1"0,2 0 0,1 1 0,2-1 1,4 2-573,6 3 0,0-5 1,6 2-1,-1-6 0,0-3 1,0-3-1,1-2 0,1-1-1840,-1 0 0,0-6 1,-6-3-1,-1-3 1248,-2-1 1,-13 6 0,-4 4-1,-5 7 1,-5 9 0,-1 8 839,-2 4 0,-4 11 0,4 2 0,2 2 1,1 5-1,3 1 0,2 3 0,2-2-627,2-3 0,2-4 1,4-3-1,2-4 1,2-5-269,5-7 0,3-5 0,1-3 0</inkml:trace>
  <inkml:trace contextRef="#ctx0" brushRef="#br0" timeOffset="59">12890 11328 7700,'-4'10'630,"-1"4"0,-1-2 1,3 8-1,-1 1 0,1-2 598,2 1 1,-4 3 0,1-1 0,-1 4-1,1 0 1,-1 1 0,2 0 0,2-2 534,1-3 1,0-3 0,1-8-2993,4-7 0,2-7 0,7-15 0,-1-4 1,0-3-1,1-2 0,-1-1 0,-1 0 856,-3 1 0,1-1 0,-4 10 1,0 2-1,0 1 0,-3 2 1247,-2 0 1,1 5-1,1 5 1,1 6 0,1 6 9,0 3 1,-3 3 0,4 1-1,-2 3 1,2 2 0,0 3 0,0 1-1935,-3 2 0,3-5 0,0-1 1050,1-2 0,2-1 0,5-5 0</inkml:trace>
  <inkml:trace contextRef="#ctx0" brushRef="#br0" timeOffset="60">13450 11515 12538,'-7'0'6106,"1"6"-5158,6 2 1,0 4-1,0 2-761,0-1 1,1-6 0,4-2 0,2-5 0,2-3-960,0-2 0,-5-9 698,5 0 0,-6-2 0,3 1 0,-1-1 0,-1-2 0,-3 2 0,-3 3 297,-7 4 0,1-2 0,-1 7 0,-1 1 0,-2 1 0,-1 4 0,-1 2 214,1 5 0,1 3 0,3 3 0,5 3 0,2 4 0,2 2 0,0-1-303,0-1 1,0-1 0,2 3 0,4-3 0,6-4 0,6-3 0,1-5 0,1-4-3430,1-2 3295,1-1 0,5-14 0,0-3 0</inkml:trace>
  <inkml:trace contextRef="#ctx0" brushRef="#br0" timeOffset="61">13717 11515 8376,'6'-12'2457,"-6"3"1,-6 4-1,-6 10 1,3 4-1938,5 3 0,2 1 0,2 0 0,0 2 1,0 1-1,2 4 0,1 0 0,2 3-336,3-3 0,-1 4 1,4-5-1,-4 1 0,0 0 1,-1 0-1,0 0 1,-3-1-1,-1 1-630,-2-4 0,-2-1 1,-2-2-1,-7-1 0,-3-2 1,-4-2-2870,2-2 1,1-2 3314,1-4 0,7-6 0,1-1 0</inkml:trace>
  <inkml:trace contextRef="#ctx0" brushRef="#br0" timeOffset="62">14050 11421 10980,'-7'11'2628,"2"2"0,4 3-2982,1 4 1,-2-4-1,-1 5 1,-3-1 0,0 0-1,0-1 1,2-3 2330,-2-1-3753,5-2 1776,-5 1 0,6-19 0,0-4 0</inkml:trace>
  <inkml:trace contextRef="#ctx0" brushRef="#br0" timeOffset="63">14103 11328 7973,'0'-13'1601,"-1"7"-1323,-4 6 0,4 6 1,-4 7-1,4 0 0,1 1 1,0-1-1,1 0-558,4 1 1,-2-2-1,6-2 1,1-3-1,2-1 1,1-3 592,1-1 0,-5-1 0,-1 4 0,1 4 972,-1 2 0,-2 3 0,-6-1 0,0 0 0,0 1 0,0 0 1,0 3-634,0 1 1,-5-1-1,-1-2 1,0 1-1,-1 2 1,1-2-1844,0-1 0,-3-6 1,3-1-1,2-5 1,2-9 1190,8-11 0,11-18 0,3-7 0</inkml:trace>
  <inkml:trace contextRef="#ctx0" brushRef="#br0" timeOffset="64">14583 10862 9119,'0'-2'1302,"-1"5"0,-4 15 0,-2 4 0,-1 5 1,3 2-510,-1 2 0,3 11 1,-6 1-1,0 6 0,0 4 1,2-1-1,-1-3 1,2-5-1202,0-5 1,0-1-1,3-8 1,-1-5 0,1-6-1,2-4 408,1-2 0,0-5 0,0-2 0</inkml:trace>
  <inkml:trace contextRef="#ctx0" brushRef="#br0" timeOffset="65">14477 11395 8507,'0'-14'2349,"0"1"0,0 7-1952,0 6 1,5 6-1,4 7 1,3-1-1,2-1-794,-1-3 1,0-5 0,1 2 0,-1-4 0,0-1 0,1-1-371,-1-4 0,-1-2 1,-2-6-1,-1-1 0,1 0 1,1-3-1,-1 1 1,-3 3 1033,-1 2 0,-1 2 1185,-5-4 1,-2 6 0,-1 4-1,-3 6 1,1 6-1006,-1 2 0,1-2 0,5 0 0,2 2 0,2-1 0,5 0-851,3-1 0,-3-6 0,0 2 0,1-4 0,2-1 0,1 0 0,0-1-374,1-4 1,-5-1 0,-2-4 0,-1 1-1,-3-1 1,-2-2 1333,-1-2 0,-5 3 0,-4 2 0,-3 4 0,-2 4 0,3 2 308,2 4 1,-2-2 0,5 7 0,1 3 0,-1 4 0,3-1 0,1-1-2528,2-2 1522,0 6 0,6-4 141,3 3 0,3 3 0,1-1 0</inkml:trace>
  <inkml:trace contextRef="#ctx0" brushRef="#br0" timeOffset="66">12730 12448 7737,'8'-2'3044,"-4"-2"0,-2-4-2402,-2-5 0,1 4 1,2 0-1,3-1 1,0-2-1,1-1-64,1-1 0,-5 5 0,1 1 0,-4-1 0,-4 1-206,-5 4 0,-3 4 1,-1 4-1,-1 7 1,1 5-1,0 6 0,1 5 1,1 2-332,3 2 1,5 1-1,-2-4 1,5 0-1,6 0 1,6-4-525,4-4 0,8-3 0,0-8 0,4-5 0,3-4 0,-3-6 0,-3-7 0,-4-7-119,-2 0 1,-6-8 0,-5 4 0,-2 0 0,-5 1-1,-4 0 1,-6 3 990,-2 0-171,-9 3 1,6 5 0,-3 1-1,5 4-1095,3 1 0,8 2 0,2 4 0,11 0 877,9 0 0,10-6 0,3-2 0</inkml:trace>
  <inkml:trace contextRef="#ctx0" brushRef="#br0" timeOffset="67">13197 12234 11062,'7'6'0,"-4"3"0,-4 4 0,-5 7 1312,-2 6 0,4 4 0,-3 8 0,-1 5 0,2 2 0,-1 1 1,1-3-754,0-2 1,0-2-1,3-4 1,-1-4-1,1-4 1,1-5-1,2-4-1310,0-3 1,0-9-1,0-8 1,0-8 0,2-9-1,2-5-22,5-4 0,-2-3 1,2 0-1,2-4 1,1 0-1,-1-1 1236,-2-1 0,2 6 0,-5 3 0,-1 6 1,3 3 935,-1 2 0,-4 10 0,2 7-1097,-4 7 0,-5 5 1,-2 3-1,-2 1 1,0 4-1,-1-1 1,0 2-744,-2-1 1,5-3 0,1-1 0,0-4-4476,1-3 1,11-18 4840,11-5 1,11-20 0,6-7 0</inkml:trace>
  <inkml:trace contextRef="#ctx0" brushRef="#br0" timeOffset="68">13517 11835 6906,'7'-11'0,"-2"7"0,-5 10 0,-3 8 1010,-2 9 0,-4 8 1,5 4-1,-1 4 1,1 2-1,-2 4 1,0 4-1,-1 1-604,-1-1 1,1 1 0,-3-7 0,2-4 0,2-7 0,3-5-407,2-5 0,7-15 0,1-8 0</inkml:trace>
  <inkml:trace contextRef="#ctx0" brushRef="#br0" timeOffset="69">13437 12194 7697,'6'-7'1618,"-3"1"1,4 8 0,0 0-1352,1 3 1,1 5 0,4 1 0,0 2 0,1 2 0,1-3 0,1-1-501,2 1 0,1 0 1,-1-3-1,4-5 1,3-2 232,2-2 0,-1-6 0,1-1 0</inkml:trace>
  <inkml:trace contextRef="#ctx0" brushRef="#br0" timeOffset="70">13797 12194 7697,'-14'0'831,"-3"2"1,-1 2-223,2 5 0,5-1 1,4 0-1,-1 3 1,2 1-1,1 1 0,2 0 1,1 1-1,2-1-185,0 0 1,2-4-1,2-1 1,5-2-1,3-4-1328,1 0 0,0-5 0,1-4 0,-1-7 0,0-1 0,1 1 0,-2 0 0,-2 1 78,-1 0 1,-2-1-1,4 2 1,-4 2 1902,-1 1 1,4 6-1,-2 0 55,-1 6 0,-1 0 0,-4 5 1,0-1-1,4 0 68,2 4 1,-4-5 0,5-2-1417,1-2 1,-2-2 0,1 0-1,0-2 1,-2-2 0,-1-4-1,-2-1-697,1 1 1,1 3 0,-3-4-1,3 0 1722,1 2 1,-4 3 82,2 8 1,-3 2-1,1 4 1,3-1-517,2 1 1,1 1-1,4-2-1074,0-5 1,1-7 0,-1-3 0,0-1-1,1-3 1,-1-2 0,-1-2 0,-2 1 475,-1 0 1,-6 4-1,3 1-256,0 2 1503,-5 2 1,5 6 0,-6 2-1,0 5 1,0 3-843,0 1 1,2 0 0,1 1 0,3-2 0,0-2 0,1-3 0,0-1-1243,4-3 0,2-3 0,3-4 0,2-5 0,-2-3 0,1-3 101,1-3 1,-4 4-1,3-6 1,-6 3 0,-3-1-1,-2 2 839,-3 1 0,-3 7 1309,-5 4 1,4 8-1,-4 5 1,4 3-1,1 1-229,0 1 0,0-5 1,0-1-1,1 1-965,4-1 1,-2-2-1,6-6 1,1 0 0,2 0-1,1 0-650,1 0 0,-1-2 1,0-2-1,1-4 0,-1 1 1,-1 1-1,-2 2 1,-3-2-87,-1-2 1,-1 4 2796,-5-5 0,-2 6-580,-2-1 1,-2 4-1,-3 4-1573,5 5 1,4 1 0,3 1 0,3-4 0,1-1 0,3-3-292,2-2 0,2-1 1,-1 0-1,2 0 1,1 0-1,2-1 1,-2-2 230,-1-2 1,-3-5 0,-2 1 0,-1-3 0,0-1 0,-2 0-1,-1-1 1358,0 1 1,-4 4 0,2 0 3775,-3-1-5162,-1 4 1,6 0 0,3 6 0,3-1 0,1-4 0,1-2-485,-1-1 0,5-8 0,0 3 1,-2-2-1,-1-1 0,-3-1 1,-2-2-1,-3 0 898,-1 0 1,3-4 0,-3 6-1,0 0 1,0 3 1294,-3 0 1,-2 8-1,-1 8 1,-1 11-1,-2 12-1373,-1 9 1,-7 9-1,4 3-315,-1 2 1,-2-5-1,4-1 1,-1-3 0,-2-5-7598,1-1 7760,2-2 0,1-5 0,-3 1 0</inkml:trace>
  <inkml:trace contextRef="#ctx0" brushRef="#br0" timeOffset="71">12304 10808 8411,'-14'-6'0,"3"-2"0,0-4 135,2-2 1,6 0 0,-1-3 0,1-1 0,0 1 0,-3-1 0,0 0 0,-1 2 0,1 1 0,-2 2 0,1 1 0,-5 3 0,-3 5 0,-2 2 58,0 2 1,-3 0-1,-3 0 1,-2 0 0,-3 2-1,-2 1 1,-1 2 0,2 3-72,0 2 1,-3 1 0,-4-1 0,-2-1 0,-2 1 0,1 2 58,4 1 1,-2 5-1,4 1 1,-1 1-1,-1 0 1,1 1-1,2 4-126,4 5 0,2 1 0,0 8 0,3 3 0,2 4 0,0 5-133,1 1 1,2 2 0,-3 3-1,2 2 1,4 0 0,3 2 0,5-2 123,1 0 0,1 3 0,5-2 1,2-1-1,2 0 0,5-3 210,3-1 0,12 3 0,4 0 0,4-2 0,7-1 0,2-2 0,5 0-121,2 1 0,-22-26 0,1 1 1,2 1-1,0 0 0,-1-1 1,0 1-1,-1 0 0,1-1 1,-1-1-1,1 0 0,0 0 0,0 1-123,1 0 0,0-1 0,2-1 0,0 0 0,-1 0 1,-1 0-1,1-2 0,1-1 0,2 0 0,1-2 1,1 0-1,1-1 0,2 0 0,2-2 69,1-1 1,0 0 0,-2-2 0,2-1 0,2-3 0,2-2 0,1-1 0,0 0 0,1-1 0,1-1 0,1-1 0,1-1 0,1 0 0,-1-1 65,2-1 1,0-1-1,-1-1 1,1-1-1,1 0 1,0 0-1,-1 0 1,1-1-1,1 0 1,0-1-1,1-1 1,-1 0-1,2-1 1,0 1-159,-1-3 0,1 1 0,0 1 0,0 1 0,-1-1 0,0 0 0,0 1 0,1-1 0,-1 1 0,-1 0 0,0-1 0,-1 1-50,-1-1 1,-2 0 0,-2 2-1,-1 0 1,-2-2 0,-1-1-1,0 0 1,1 0 0,-2-1-1,0 0 1,-2-1 0,-1 0-1,-2 0 1,0 0-59,34-11 0,-2-3 0,-6-7 0,-2-3 0,0-5 0,-3-4 0,-2-6 28,-29 21 1,-2-3-1,-2-2 1,0-2-1,3-5 1,1-2-1,-1-2 1,-1-2-1,-1-2 1,-1 0-1,0-4 1,1 0-16,-1-4 1,-1-1-1,-3 6 1,-1 0 0,1-6-1,0-2 1,-2 3 0,1 0-1,-2 2 1,0 1 0,-2 2-1,-1 0 1,-1 4-1,-2 0 5,-1 4 0,-2-1 1,-3 1-1,-1 0 0,-3-28 1,-8 6-1,-16 4 1,-12 8-1,-17 2-205,22 26 1,-2 1 0,-3 1 0,-3 0 0,-4 2 0,-3 1 0,-4 0 0,-1 1 0,-3 1 0,-1 1 0,-5-1 0,-2 2 0,-1 0 0,0 2 182,-5 0 1,-1 1-1,-4-1 1,0 0 0,-1 2-1,0 0 1,22 4 0,1-1-1,-1 1 1,-1-1 0,-1 1-1,0 0 1,0-1-1,1 1 1,-1-1 135,-3 0 0,0 0 0,0 0 0,1 0 0,1 0 0,-1 1 1,0 0-1,0 1 0,0 1 0,3-1 0,-1 1 0,1-1 0,1 2 1,0-1-1,1 1 0,-20-1 0,2 2 0,3 1 0,1 1-87,6 2 1,1 2 0,3 2 0,2 3 0,5 1 0,0 2 0,1 2 0,1 1 72,0 3 0,1 2 0,4 1 0,0 2 0,-4 2 0,0 1 0,2 0 0,1 0 0</inkml:trace>
  <inkml:trace contextRef="#ctx0" brushRef="#br0" timeOffset="72">4919 13940 30185,'13'-25'-1848,"0"9"1,1-6 0,-1 7-1,0 6 1859,1 4 1,-1 4 0,-2 1 0,-7 0 0,-8 0 406,-7 0 1,-4 0-1,-2 0 1,-4 0-1,-3 0 1,0 0 0,-2 0-1,-1 0-52,-3 0 1,-1 0 0,2 0 0,-4 0 0,1 0 0,-2 0 0,-1 0 0,0 0-242,1 0 0,1 4 1,7 2-1,-1 0 1,0 2-1,2-1-203,3 3 0,-2 1 0,6-1 0,2-1 0,1 3 1,2 3-1,0 2-164,-1 0 1,1 3 0,1 1 0,2 1 0,1 1 0,-1 2 0,-1 3-118,2 3 0,-1 5 0,4-2 0,0 3 1,-1 6-1,1 1 356,0 2 1,1 4 0,4 1 0,-2 3 0,-2 7 0,2 3 0,2 7-106,1-33 1,0 1-1,0 36 1,-1-31-1,1 0 1,-2 1-1,1 2 1,-2-1-1,1 1 1,0 2-1,1 1-87,0 3 0,1 1 0,0-6 0,0 0 1,0 6-1,0 1 0,0-1 0,0-1 0,0-2 1,1 0-1,1 0 0,1-1 0,1-2 0,0-1 321,2-3 0,0 1 0,1 4 0,0-1 0,-1-5 0,1-1 0,0-1 0,-1 1 0,1-1 0,0-1 0,-1-2 0,0 0-351,2 34 1,-2-32-1,0 0 1,3 30 0,1 2-1,1 2 1,-2 0-1,-4-34 1,0 0 85,1 3 0,0 0 0,-1-2 0,-1 0 0,0 5 0,1 1 1,0 0-1,0-1 0,1 1 0,0 0 0,1 1 0,1 0 0,0-1 1,0-1 19,1 0 0,0 0 1,2 2-1,2 0 1,-2-5-1,1-1 0,2-4 1,0-1-1,17 30 1,-1-11 339,-2-6 0,-1-4 0,-2-7 0,-1-5 0,-3-6 0,-2-6 0,-3-3 417,-1-2 0,-2-3 0,1 0 0,-1-1 0,0 0-482,1 1 1,-1-1 0,2 2 0,1 1 0,2 2 0,0-2-240,1-1 1,1-3 0,7-2 0,0-2 0,1-2-1,3-3 1,3-2-58,0-1 0,6 0 1,-1 0-1,4 0 1,0 0-1,-2 2 1,-2 1-842,-4 1 0,4 11 1,-4 0-1,2 4 1,-1 7-1,-5 7 1,-4 9 988,-5 3 1,-3 4 0,-6 5-1</inkml:trace>
  <inkml:trace contextRef="#ctx0" brushRef="#br0" timeOffset="73">5732 16339 28910,'-13'-13'-1295,"4"-1"0,1 1 0,1 0 0,1-1 0,0 1 1158,3 0 0,-3-1 1,2 1-1,1 0 1,1 0-1,1 1 1,-2 1-1,-3 4 0,-1 1 1,-4 2-1,-1-1 348,-1 1 0,-6-1 0,-3 5 0,-4 2 0,-2 1 0,-1 3 0,-4-1 0,-1 1 0,-2-1 0,2-1 229,3 1 1,-1 1 0,1-3 0,1 1 0,2 1-1,1-1 1,0 2 1100,1 1-1568,-1 2 0,0 0 0,1 0 0,-1 1 0,0 4 0,1 2-80,-1 2 1,2 1 0,1-3 0,2 3 0,-2 2 0,-1 1 0,-1 1-131,-1-1 0,-1 0 0,-2 5 0,-1-1 0,1 1 0,1 0 0,-1-1 404,-1 1 1,-5 4 0,4 0-1,-1-1 1,1-1 0,2 2-156,2 5 0,1 1 0,2 0 0,1-3 0,4 0 0,0-1 0,4-1-307,1-2 0,2 0 1,0-2-1,-1 1 1,2-2-1,2 0 1,1-4 35,-1 3 0,2 3 0,1 2 1,1-1-1,2-2 0,-1 0-78,1 3 1,-1-3 0,5 5 0,0-1 0,0 3 0,0 0 0,2 1-3,2 1 1,-1-3 0,6 0 0,0 0 0,0 0 0,0 1-225,1-1 473,2 5 0,1-9 1,1 4-1,-1-2 0,0-1 1,2-1 173,3-3 1,1 7-1,5-8 1,-2 2-1,3 2 1,3-2-1,5 2 178,1-1 1,-3-8 0,5 6 0,1-2 0,1-1-1,2-2 1,0-3 261,0 0 0,5-4 0,1 4 0,-1-1 0,3 1 0,-2 1-44,0-1 0,4-1 0,-3-3 1,2 1-1,0 3 0,-1 0 0,-2 1-206,-2-4 1,0 3 0,10-1-1,-1 0 1,0-2 0,1-1 64,-1-3 1,2-2-1,1 2 1,3-2-1,-1-2 1,0-1-1,-3-1 48,1 0 0,3-2 1,-1-4-1,-2 0 1,2 0-1,-5 0 1,1 0-388,-3 0 0,4 2 0,2 1 0,0 1 0,0 1 0,-1-1 0,-1 0 0,-2-1 0,6 0 0,-7 0 0,0 3 0,1 0 0,-4 0 0,-1-3 0,0-1 0,-2-2 0,2 0 0,2 0 0,0 0 0,2 0 0,2 0 0,-8-2 0,7-1 0,-1-1 0,0 1 0,1 0 0,0 0 0,0-2 0,1 1 0,-1 4 0,0 0 0,1 0 0,-1 0 0,0 0 0,1 0 0,-1 0 0,0 0 0,1 0 0,-1 0 0,0 0 0,1 0 0,5 0 0,2 0 0,1 0 0,-3 0 0,0 0 0,-1 0 0,3 0 0,8 0 0,-5 0 0,-2 0 0,2 0 0,0 0 0,4 0 0,1 1 0,-2 2 0,-2 2 0,0-2 0,-1-2 0,1-1 0,-1 0 0,0 0 0,1 0 0,-1 0 0,-2 0 0,0-1 0,-1-4 0,-1 4 0,-3-5 0,2 1 0,0 1 0,2 0 0,-2-1 0,0 1 0,4-2 0,-3 3 0,4-3 0,4 0 0,-1-1 0,-1 1 0,1 0 0,-3-3 0,7 3 0,-2-1 0,0-4 0,0-1 0,-2-1 0,-2 0 0,-28 4 0,0-2 0,33-11 0,-34 10 0,0-1 0,35-12 0,-2 1 0,-3 2 0,-1 1 0,0-2 0,-1 2 0,3 0 0,-2 0 0,0-2 0,6-1 0,-7 0 0,0 2 0,-1-2 0,-2 1 0,-2-1 0,1 2 0,-10 4 0,3-4 0,-2-2 0,-4-1 0,-1-3 0,-2-2 0,1-1 0,4-6 0,-3 1 0,-1-1 0,3-1 0,-2 1 0,0 0 0,7-7 0,-4 6 0,-2 3 0,1-1 0,-2 5-50,-3 3 1,5-1 0,-8 8 0,0 0 0,-1 2-613,-4 0 0,-3 4 0,2-3 0,-2 3 0,-4 2 0,-2-2 0,-6-1 354,0-2 1,-3-1-1,-5 2 1,-1-2-1,-4-1 1,0-4 0,-1-3-44,0-4 0,5 3 0,-4-5 0,2 1 0,-2-2 0,1 0 0,-2 3 76,0 2 1,-2 3 0,-4-1 0,0 0 0,0 1 0,-2-1 143,-2 0 1,1 5 0,-6 0 0,-1 0 0,-4 0 0,-2 1-1,-2 0 189,2 0 0,-5 4 0,-1-4 0,-2 2 0,-1 1 0,0-1 961,-3-4-801,-2-2 1,-1-3-1,-1-1 1,-2-4-1,-3 0 1,-2-1 24,-1 0 0,0 0 0,-1-1 1,-4 2-1,-4 2 0,-3 0 0,-2 1 33,-4 2 1,2 6 0,-7 1 0,1 0 0,1 2 0,2 0 0,1 3 56,1 1 1,-3 2 0,4-1 0,-2 1 0,2 0 0,1-1-29,2 1 1,0 1 0,-1 2 0,1 2 0,1 1-1,2-1 1,1 0-154,-1 0 0,-2-2 0,-2 4 0,1 0 0,0-1 0,-2-1 0,-1-1-130,-2 2 0,-4-1 0,2 6 0,1-3 0,-3 1 0,0-1-50,-2 1 1,2-2 0,9 3 0,-1-2-1,1 2 1,1 2 0,2 1 53,1 0 1,2-1 0,-4-2 0,4-2-1,-1 1 1,2-1 0,1-1 29,2-1 0,-5 2 0,-2-3 0,-3-1 0,-2 0 0,1 1 1,0 1-96,-3 0 0,-2 2 0,4-2 1,0 1-1,4 3 0,-1 0-59,0-2 1,-1 4 0,1-3 0,1 2-1,3 2 1,-3 0 0,1 0 98,1 0 0,-1 0 0,4 0 0,0 0 0,-2 0 0,2 0 0,1 0 48,2 0 1,0 0 0,0 0 0,-3 0 0,0 0 0,-2 0-20,1 0 0,3 0 1,-5 0-1,-2 0 0,1 0 1,-2 0-1,3 0-99,3 0 0,-7 0 0,10 2 0,-3 0 0,0 3 0,2-2 0,-2 0 76,-1 1 0,2-2 0,-4 2 0,-3-2 0,-1-2 0,-2 0 0,5 0 96,3 0 1,-4 0 0,2 0 0,-1 0 0,0 0 0,1 0-75,-2 0 1,-1 0-1,-1 0 1,0 0-1,0 0 1,-1 0 0,1 0-30,0 0 0,-1 0 0,2 0 0,1 0 0,-1 0 0,-3 0 0,-1 0 0,-4 0 0,6 1 0,-6 2 0,1 2 0,-3-1 0,-2 0 0,2 1 0,-3 1 0,3-3 0,-4 3 0,0 0 0,-1 1 0,-1-1 0,-3 0 0,1 3 0,33-6 0,-1 0 0,-1 0 0,1 0 0,-1 0 0,-1 1 0,0-1 0,0 0 0,1 1 0,0-1 0,1 1 0,0 0 0,-3-2 0,-1 0 0,2 2 0,-1 0 0,-1-1 0,-1 1 0,-1-1 0,0 0 0,0 1 0,0-1 0,1 1 0,0 0 0,-5-1 0,0 1 0,4 1 0,1 1 0,-2-3 0,-1 1 0,0 0 0,0-1 0,3 1 0,0 0 0,2 0 0,0 1-204,0-2 0,2 1 0,-35 8 0,4-3 1,6 3-1,6 1 0,5 0 0,4 1-2415,5-1 0,4 6 2416,4 3 0,-2 4 0,4 0 1</inkml:trace>
  <inkml:trace contextRef="#ctx0" brushRef="#br0" timeOffset="74">4106 18618 29428,'-12'-13'-2878,"3"-1"3200,3 7 1,12-3-1,3 5 1,4 2 0,5 2-1,6-1 1,4-1 0,4-1-9,2 1 1,-2-3 0,3 0 0,2-1-1,2-2 1,1 0-237,0 0 1,-5 0 0,-1-4 0,-1-1 0,-5 1 0,-4 0-95,-7-1 0,3 1 0,-4 0 0,-3 1 239,-2 3 0,-8 5 0,1 8 0,-2 5 0,-2 4 1,0 5-224,0 4 0,0 0 0,0 4 0,0 2 0,0 0 0,0 2 0,1-1-699,3 2 0,4 5 1,5-5-1,1-1 0,0-2 1,4-2-941,4 1 1,4-2-1,0-3 1,1-4 0,-2-5-1,-1-4 1878,-2-4 1,-6-10 0,3-2 0</inkml:trace>
  <inkml:trace contextRef="#ctx0" brushRef="#br0" timeOffset="75">4932 18805 27567,'-32'-21'0,"-2"3"0,-1 3 0,4 2 0,2 1 0,-1 3 0,-1 5 0,1 2 577,2 2 1,3 8 0,1 4 0,5 4-1,1 2 1,4 1 0,-3 3 0,4 5 0,1 2-578,3 2 0,6 6 0,-1-1 0,2 4 0,2 3 0,0 3 0,0 0-178,0 0 1,5 7-1,1-4 1,1-2-1,2-1 1,0-1-1,-2-2-1789,-1-2 1,3-1 0,-3 0 0,0 0 0,1-2 727,1-2 1,1 2-1,4-3 1</inkml:trace>
  <inkml:trace contextRef="#ctx0" brushRef="#br0" timeOffset="76">5225 19724 29990,'5'-13'-3930,"-1"0"0,2-1 4903,-1 1 1,-4 8-1,4 10 1,-4 13 0,-1 8-740,0 5 1,0 12 0,0 2 0,0 4 0,-1 1 0,-2-3-65,-2-1 0,-4 3 1,5-6-1,1-4 1,1-5-1,2-5-404,0-2 1,0-3 0,0-11-1,2 0 30,2 1 0,-4-7 1,0-4-1,-7-5 1,-6-5-1,-4-3 73,0-5 0,-3-3 0,3 2 1,-4-2-1,0 2 0,2 1 285,0 2 1,4 1-1,-3 3 1,3 4-1,2 4 1,-1 1-1,1 1 885,0 4 1,4 2-1,2 8 1,-1 1 0,2 2-1588,0-2 1,3 4-1,8-3 1,4 1-1,5 0 1,7 1 0,7 1-985,5-1 1,8 0 0,8-3-1,5 2 1,2-2 0,2-1-2514,-2-1 4745,-7-7 0,-3-1 0,-6-6 0</inkml:trace>
  <inkml:trace contextRef="#ctx0" brushRef="#br0" timeOffset="77">5599 20497 13055,'-8'-6'0,"4"-3"0,4-2 0,4-3 1228,5 1 1,7 4 0,4 0 0,0 0-1,4 0 1,1 0 0,0 1 0,-2-1 5,-6 0 0,-2 4 0,-1-2 0,-3 0 0,-2-1 0,-7-1-976,-10 2 0,-2-1 0,-12 5 0,-2-1 1,-1 1-1,-2 2 0,1 1-147,-1 0 1,0 4 0,2 2 0,3 1 0,6 4 0,4-1-112,3-1 0,6 3 0,-2-3 0,5 1 0,6 2 0,8 0 0,8 3 0,8-1 0,5 1 0,8-1 0,4-1 0,4-1 0,4-2-1967,-1-1 1,4-6 0,-4 1 0,-9-2 0,-6-2 1969,-8 0 1,-9-6 0,-2-1 0</inkml:trace>
  <inkml:trace contextRef="#ctx0" brushRef="#br0" timeOffset="78">6092 20484 29990,'-21'0'0,"3"0"0,4-2-130,0-2 0,2 1 1,3-6 656,5-1 1,4 2 0,4 1-1,5 0 1,3 1 0,3-2-528,3 1 0,-3 2 0,2-2 0,-2 0 0,-1-1 0,-9 7-678,-5 1 0,0 6 1,-4 7-1,3 0 644,1 1 0,1-6 0,3 1 0,7 2 0,4-1-279,2-1 1,6 1-1,-4-4 1,0 0 0,2 0-1,-2-3 1,2-1-1265,0-2 0,-4 0 0,4 0 1,0-2 1475,0-2 0,1-10 0,4-6 0</inkml:trace>
  <inkml:trace contextRef="#ctx0" brushRef="#br0" timeOffset="79">6718 20004 29990,'0'-27'396,"0"7"1,-1 6 0,-2 11-1,-3 6 1,0 9 0,-1 7 0,1 10-397,0 3 0,0 1 0,3 5 0,-1 4 0,1-1 0,1 1 0,2-1 0,2 4-2458,2 3 0,6 1 1,11 2-1,7 0 1505,5 0 1,2-7-1,5 2 1</inkml:trace>
  <inkml:trace contextRef="#ctx0" brushRef="#br0" timeOffset="80">7971 20217 31023,'-5'-20'-2344,"-4"2"1,3 3 0,0 3 3050,0 3 1,0 2-1,-3 5 1,5 2-1,2 6-805,2 5 0,2 2 0,2 0 0,5 1 0,3-1 0,1 0 370,0 1 1,5-3-1,1 0 1,2-4-1,1-1 1,-1-3-431,-3-1 1,-3-2 0,-2 0 554,0 0 0,-5-2 0,-5-1-328,-6-1 1,-3 5 0,-3 8-1,5 3 1,2 1 0,2 1 0,0-1 177,0 0 0,2 5 1,2 0-1,6-2 0,5-1 1,4-2-34,2 1 0,0-3 0,3-2 0,-4-4 0,1-4 0,-2-1 1,1 0-215,-4 0 0,-3-7 0,-2-5 0,-4-4 0,-1-1 0,-3 3 0,-3 0 0,-5 1 0,-1 0 0,-4-1-1014,1 1 1,8 6-1,2 2 1,11 4 0,12 1-1,11 0-634,14 0 1,10 0-1,16 0 1,-36-1 0,1 0 1610,2 0 0,-1-2 0,6-5 0,0-4 0,-7-2 0,1 0 0</inkml:trace>
  <inkml:trace contextRef="#ctx0" brushRef="#br0" timeOffset="81">9158 19804 29990,'-16'-9'34,"2"0"0,5 12 0,-1 5 0,3 8 343,1 6 0,-3 15 0,3-4 1,-2 4-1,-2 4 0,-2 4 1,-1 2-378,0 3 0,-1-4 0,1-1 0,1-2 0,3 0 0,5 4 0,2 3-1763,2 5 0,0 7 0,0-1 0,2 0 0,1-5 1451,1-6 0,12-10 0,-1-7 0</inkml:trace>
  <inkml:trace contextRef="#ctx0" brushRef="#br0" timeOffset="82">10198 20031 29990,'-8'15'-4625,"2"2"0,2 7 5042,-1 6 1,-1-1-1,2 7 1,-5 1-1,-1 0 1,-1 0-1,4-2 460,1 2 0,-3 2 0,3 1 0,0 0 0,0-2 0,3-1-542,2-1 0,1-8 0,0 0 1,0-6-998,0-2 0,0-10 0,0-10 0,0-10 0,0-10 0,0-9-615,0-8 1,-2-2 0,-1-8 0,-1-1 0,1 3 0,2-3 602,1 1 1,6 4 0,2 0 0,4 7 0,2 10 0,-1 6 0,-1 6 865,-3 0 0,3 7 1,-4 2-1,4 5 1,0 5-1,-2 2 645,-1 1 0,-1 4 1,1-4-1,-5 4 1,-2 2-1,-2-1 794,0 0-1518,-6 1 1,-2-1 0,-7 0 0,-1-1 0,-2-2 0,1-1-1053,-3 2 0,6-4 0,-4 1 0,4-1 0,4-1 0,4 1-1908,5 1 1,7-5 3566,16 1 1,12-8 0,13-4-1</inkml:trace>
  <inkml:trace contextRef="#ctx0" brushRef="#br0" timeOffset="83">10637 20257 31253,'-13'0'0,"0"0"0,-1 0 0,1 0 189,0 0 0,-2 0 0,0 2 1,0 1-1,5 3 0,1 1 0,3 3 1,0 2-190,3 2 0,9-1 0,8 2 0,6 1 0,5 2 0,4-3 0,0-4 0,2-2 0,0-6 0,-4 2 0,-2-4 0,-2-2 0,-7-4 0,-6-4-711,-5-2 0,-10-7 0,-5-1 0,-6-1 0,-8 0 0,-4-1 935,-3-3 0,-5 5 1,5 1-1,1 3 0,4 3 1,3 2-20,6 1 0,9 6 1,8-1-1,11 4 1,9 4-1,13 4 1,8 1-2033,8-1 0,9 1 0,6 5 1,2-1-1,4-1 1781,0-3 1,-11-3 0,6-6 0</inkml:trace>
  <inkml:trace contextRef="#ctx0" brushRef="#br0" timeOffset="84">11237 20297 20792,'-13'9'0,"0"0"221,-1 1 0,5 2 0,2 2 0,0-3-282,-1-2 1,5 8 0,-1-4-1,2 2 1,2 0 0,0-2-1,2 0 1,2 1-1087,5-1 0,3-1 0,1-3 319,1-5 0,-7-13 1,-4-6-1,-6-2 1,-6-6-1,-4 1 1,-3-3 833,-2 1 1,-4 2 0,4 0 0,1 4-1,3 3 1,2 2 0,3 0 2512,5-1 0,4 1-1943,4 0 0,8 5 1,9 4-1,1 4 0,4 4 1,1 5-1,4 1 32,2-1 0,-2 3 0,3-4-331,-1-1 1,4 5 0,-3-5 0</inkml:trace>
  <inkml:trace contextRef="#ctx0" brushRef="#br0" timeOffset="85">11424 20311 32767,'0'-8'-2788,"1"2"2772,4 6 1,-2 5 0,4 1-2103,-1 1 1,0-4 922,-1 1 0,-3-2 2229,7-2 0,0 0 0,5 0 0,-1 0 0,0 0-1145,1 0 1,3 0 0,4 0-1,3 0 1,5 0 0,4 0-116,4 0 0,4-6 67,-1-3 0,3-9 1,-8-2-1</inkml:trace>
  <inkml:trace contextRef="#ctx0" brushRef="#br0" timeOffset="86">11984 19911 31483,'0'-11'0,"0"7"0,0 8 0,0 7 0,-2 2-613,-2 0 0,2 7 0,-2 2 0,1 2 0,0-1 0,-1-1 0,1 2 1,1 1-363,2 2 0,0 0 0,0-1 0,0-1 0,0-1 0,0-3 0,2-2-7883,2-3 8712,-2-1 1,3-7 0,-5-2 0</inkml:trace>
  <inkml:trace contextRef="#ctx0" brushRef="#br0" timeOffset="87">12024 20311 30748,'13'0'0,"-1"-2"73,-3-2 1,3 2 300,-3-2 0,1 1 1,0 0-1,-1-2 1,2 2-375,0 2 0,-2 1 0,0 0 0,2 0 0,0 0 0,3 0 0,-1 0 0,0-2 0,-1-2 0,-1-3 0,-2-2 0,1 0 0,2 0 0,1 0 0,0 0 0,1 2 0,-1-4 0,0 4 0,1 1 0,-1 2 0,-6 5 0,-1 4 0,-1 3 0,1 4 0,1 2-82,4-1 0,-4 2 0,3 1 0,4 3 1,3 2-1,4 3 0,4 1-139,5 2 0,-2-1 0,5 1 0</inkml:trace>
  <inkml:trace contextRef="#ctx0" brushRef="#br0" timeOffset="88">19009 5411 30073,'7'-13'-8380,"-1"4"6012,-6 0 1865,0 6 0,6-3 0,3 6 1,3 0-1,1 0 1169,0 0 1,-5-2-1,-4-2 32,-2-5 1,-8 3 0,-3 0 0,-3 2-1,-1-1 1,-1 2 0,1 2-404,0 1 1,-5 0 0,0 1-1,2 2 1,1 2 0,2-2 69,-1-2 0,-3-1 1,-1 0-1,2 0 1,1 0-1,2 0 121,-1 0 0,1 0 0,0 0 1,-1 0-1,1 0 0,0 0-123,-1 0 1,1 0 0,0 2 0,-1 1 0,1 3 0,0-1-364,-1 1 0,-4 3 0,1-3 0,-1 2 0,0 2 0,0 0 0,2 1 0,1-2 0,0-5 0,-1 5 0,-2 1 0,2 1 0,1-1 0,2-1 0,0-2 0,1 4 0,1-2 0,3 1 0,-3 0 0,-1-1 0,-1 6 0,1-5 0,2 1 0,1 1 0,-2-1 0,0 3 0,-3-1 0,2 0 0,2 1 0,3-1 0,-1 0 0,1 1 0,4-5 0,-2-1 0,4 3 0,1 1 0,1 0 0,4-4 0,2 4 0,5-3 0,-1 2 0,-3-1 0,3-1 0,1 1 0,1 2 0,0 1 0,1 1 0,0-1 0,1 0 0,2 1 0,-1-1 0,-4 0 0,5 1 0,-2-1 0,-1 0 0,0 1 0,3-3 0,0-2 0,6 2 0,-4-5 0,0 0 0,2 1 0,-2-1 0,0 0 0,4 3 0,-6-5 0,1 1 0,0-1 0,0 2 0,-2 0 0,-1 1 0,-2 1 0,5-1 0,0 3 0,-2-2 0,0-1 0,1 1 0,0 2 0,6-3 0,-3 1 0,3-2 0,3-3 0,1-2 0,2-1 0,3 5 0,-1-1 0,3-1 0,1-2 0,1-1 0,1-1 0,1-3 0,2 2 0,0-2 0,-1 1 0,-2 0 0,-2-2 0,2 2 0,2 2 0,-3-1 0,-2-1 0,-2-1 0,-1 1 0,0 0 0,1-1 0,3 2 0,-2-4 0,-1 2 0,1-1 0,-2 1 0,2-2 0,-5-1 0,6-2 0,-5 1 0,4 1 0,1-1 0,3-2 0,2 0 0,1 1 0,0-3 0,-1 5 0,1-2 0,0 0 0,-1-2 0,-3 0 0,1-3 0,-5 2 0,1 2 0,-1 1 0,-2-1 0,-2-2 0,-1-1 0,-1-1 0,-5 1 0,-2-2 0,-1 0 0,0-1 0,-3 1 0,-5-1 0,2 0 0,-5 1 0,2-1 0,-1-2 0,-2 2 0,-3 1 0,-2-3 0,-1-1 0,0-1 0,0 1 0,-1 3 0,-4 0-71,-4-2 0,-3 3 0,-2-3 0,-6 2 0,-6 0 0,-8-2 1,-6 0-393,-5-1 0,-2 4 0,-8-3 1,-3 2-1,-5 0 0,-6-2 440,-2 2 1,34 8 0,-1 1-1,-35-6 1,-1-1 0,36 8-1,1 0 1,-37-4 321,2 1 0,1 2 0,3-2 1,3 4-1,1 4 0,4 1 1,0 0-715,1 0 1,9 1 0,-2 2 0,6 3 0,6 3 0,3 4 0,1 5 427,2 3 1,-4 1-1,4 5 1</inkml:trace>
  <inkml:trace contextRef="#ctx0" brushRef="#br0" timeOffset="89">19009 12221 8352,'0'-21'0,"0"2"0,0 6 0,0-1 40,0 1 1,0 4-1,-2 2 1,-2 1-1,-5 3 1,-1 3-1,-1 3 1,2 1 649,-1-1 0,3 3 0,-2-1 0,-2-2 0,-1-2 0,-1-1 821,0 0 0,-1 0 1,1 0-1306,0 0 0,0 0 1,-1 0-1,1 0 1,0-1-1,-1-2 1,1-2-1,0 2 35,-1 2 1,-4 2-1,-1 4 1,0 2-1,-2 3 1,0 2-22,-2 3 0,2 1 0,0-2 0,2-1 1,1 2-1,0 1 0,2 2 57,4-2 0,-1-1 0,6-2 0,-1 2 1,2 1-1,2 2-300,-1-2 1,1-1-1,4-1 1,0 0-1,0 3 1,0 0-30,0 0 1,0-2 0,0-2-1,0 0 1,0 1 0,1-1-1,2 0-17,2 1 145,-1-1 0,1 0 0,1 0 0,1 1 0,3-1 118,2 0 1,2 1-1,0 1 1,4 1-1,4 2 1,5-4 0,3-2-138,1-3 1,7-1-1,1 2 1,4-3 0,1 1-1,2-2-29,3 0 1,-2 0 0,2-3 0,2 1 0,-1-1-1,0-2 1,-2 1-100,-2 2 1,3-2 0,-4 2 0,1-2 0,2-1 64,-1 4 1,-2-4-1,2 4 1,0-4-1,-1-1 1,2 0-1,-1 0 90,3 0 0,2-1 0,3-2 0,1-3 0,2-2 0,-2-2 0,1-3-68,0-5 1,-2 2 0,3-5 0,-2 0 0,-1 2 0,1-2-63,1 0 0,-6 4 0,7-6 0,-3 0 0,-3-2 0,-3-2-60,-5 0 1,-2 5-1,-2 1 1,-2 1-1,-2 0 1,-5 0-1,-5 0-51,-3 1 0,0 1 1,-5 5-1,-2-2 0,-2-1 1,-5-2-43,-5 2 0,-2-3 1,-4 1-1,-2 0 1,-7 0-1,-3-1 210,-4-2 0,-10 5 0,-1-3 1,-3 1-1,-7-1 0,-2-1 1,-5 1 35,-1 3 0,-8-3 0,-4 1 0,-2 2 1,2 1-1,-4 1 230,1 1 0,-2 0 1,-1-1-1,0 3 1,1 0-1,-1 4 1,2 1-271,-3 3 1,1-3 0,-1 2-1,-1 1 1,-1 1 0,0 4-488,1 2 0,0 2 0,11 6 1,1 0-1,-1 3 0,3 1 0,1 2-2713,3-1 0,6 6 1,-1-4 3192,2 2 0,2-5 0,0 3 0</inkml:trace>
  <inkml:trace contextRef="#ctx0" brushRef="#br0" timeOffset="90">21048 12474 19215,'-12'-9'-2445,"4"0"1693,3-1 1,7 4 1036,7 2 0,1-2 0,12 1 0,2 2 0,1 0 1,2 0-1,-2-1 0,-1 1 0,-2 2 0,1 1 1,1 0-1,0 0 9378,-2 0-10120,-6 0 1,4 0-1,-7 0 1,0 1-1,1 2 1,-1 1-1,0-1 1,2 0 468,3 2 0,3-4 0,5 5 0</inkml:trace>
  <inkml:trace contextRef="#ctx0" brushRef="#br0" timeOffset="91">21835 12328 18344,'0'-34'316,"6"8"1,3 13-1,2 7 1,3 5 979,-1 1 0,0 0 1,2 0-1,2 0 1,0 1-1,-2 4 1,-3 3 589,-3 4 1,-5 8-1972,5 2 1,-6-1-1,2 1 1,-4 1-1,-2 3-227,-4 0 0,2-4 0,-6-1 0,0-2 1,2-2-1,1-2-1467,0-2 0,5-7 0,-2-6 0,6-8 1773,6-3 1,7-12 0,3-2 0,0-2 0,2-2 0,-2 1 652,1 0 1,-3 2 0,-3 4 0,-1 4 0,0 4-1,1 0 628,-1 1 0,-4 6 0,-2 4-1368,-1 6 0,0 4 0,-3 6 0,3 1 1,0 0-1,1 3 0,1 3-1874,2 6 1,2-7 0,3 6 0,1-3 0,3-2 1373,2-1 1,1-7-1,5-6 1</inkml:trace>
  <inkml:trace contextRef="#ctx0" brushRef="#br0" timeOffset="92">22395 12408 15978,'-8'6'1505,"2"-4"1,6 9-1,2 2 1,2 3-1,5 2 1,4 0-1647,5 0 1,-3 0 0,3-7 0,-3 0 0,-2-4-3703,0-1 1955,-5-1 1571,-2-17 0,-17 1 0,-4-9 0,-4-1 0,-3 0 0,0-1 138,0 1 1,5 2-1,1 6 1,6-1 0,5 1-445,4 0 1,7 5-1,4 4 1,6 2-1,8 4 606,6 2 1,10-2-1,7 4 1</inkml:trace>
  <inkml:trace contextRef="#ctx0" brushRef="#br0" timeOffset="93">23981 12261 9649,'0'-27'1086,"-4"7"1,-2 3 0,-2 7-253,-2 6 0,-2-2 0,-1 1 0,-1 2 1,-1 2-1,-2 1 0,-4 0 163,0 0 1,-4 3 0,3 4 0,-2 6 0,0 4 0,4 2-678,0 3 0,3-1 0,3 1 1,1 2-1,1 1 0,3 2 0,5-1-1018,2 1 1,2-5-1,0-1 1,2 0 0,2-2-1,5 0 1,3-3-866,1-1 1,2-6 0,3-2 0,4-1-1,5-3 1551,4-1 0,9-14 0,7-3 0</inkml:trace>
  <inkml:trace contextRef="#ctx0" brushRef="#br0" timeOffset="94">24314 12328 11093,'0'-21'0,"0"3"8355,0 3-7267,0 8 0,-1 1 1,-4 6-1,-4 1 1,-1 4-1031,1 4 1,-3-2-1,3 4 1,-1 2-1,0 3 1,2 0-1,1-1-213,-1-1 0,5 0-734,-1 4 1,4-3 0,4 3-1,5-3 1,3-2 652,2 0 0,3 1 0,1-1 0,-2 0 0,-1 1 1103,-1-1 1,-7 0 0,-3 1 0,-4-1 0,-4-1-342,-5-3 0,-4 1 0,-4-6 0,-2 1 0,-2-1 0,-2 1 1,-1-2-1625,2-2 1,-2 4 0,6-1 0,4 0-542,3 2 1,7-4-1,10 2 1,7-2 0,9-2-1,6-2 1463,3-2 1,12-9-1,-1-8 1</inkml:trace>
  <inkml:trace contextRef="#ctx0" brushRef="#br0" timeOffset="95">24487 12394 12426,'9'-12'2457,"0"4"1,-4 0-1,4 5 1,1-1-1373,2 1 1,-3 7 0,-2 5 0,1 3 0,-3 1 0,1 1 0,-1-1-1110,1 0 0,-5 1 1,5-1-1,-1 0 0,1-1-1535,1-3 0,-3-5 0,4-8 0,-1-5 0,1-4 1020,2-5 1,6-3 0,2-5 0,-2-1 0,1 0-1,-1 1 1,3 0 1090,2 4 1,-3-1-1,2 5 1,1 1 0,-2 3-1,1 2 479,-4 3 0,-1-1 0,-2 5 1,0 2-1,1 2 0,-1 1-1421,0 0 0,-1 6 1,-1 3-1,-4 2 1,0 4-1,-1 1-495,0 2 1,-3-4-1,-6-6 840,-1 3 1,-12-5 0,1 0 0</inkml:trace>
  <inkml:trace contextRef="#ctx0" brushRef="#br0" timeOffset="96">24727 12314 8588,'-7'2'804,"3"2"1,2 5-1,4 1 1,2 1-1,5-2-200,3 1 1,1 2 0,0 1 0,1-1 0,-1-2-1,-1-1 1,-2 2 0,-2 1-605,-2 1 0,-2 0 0,-4 1 0</inkml:trace>
  <inkml:trace contextRef="#ctx0" brushRef="#br0" timeOffset="97">24621 12541 8588,'0'13'0,"0"1"0,1-1 0,5 0 0,8 0 1119,6 1 0,4-1 1,0 0-1,-2 1 0,2-1 1,-1 0 36,-1 1 1,2-1 0,-5 2 0,1 1 0,-1 2 0,-3-2-1157,-1-1 0,4-2 0,2 1 0</inkml:trace>
  <inkml:trace contextRef="#ctx0" brushRef="#br0" timeOffset="98">18649 6797 27490,'-13'-21'-2256,"-1"8"1,2 10 2581,3 6 0,-1 0 0,4 4-517,-1-1 0,2 0 0,-4-3 1,-1 3-1,-2 0 0,0 1 1,4 1 826,3 2 0,11-4 0,9-2 0,10-2 0,11-2 0,8 0 0,9 0 0,7 1 0,3 2-194,4 2 0,-2-1 0,11-4 0,-38 1 0,1 0 0,-1 0 0,1 1 0,-1 0 0,1 2 1,33 1-443,-4 1 0,0 3 0,-10-3 0,-3 0 0,-5 0 0,-5-3-69,-4-2 0,-7-1 1,-1 0-1,-3 0 1,-2 0-1,-3 0 172,0 0 0,-6 0 0,-1 0 0,-3-1-103,-2-3 0,-5 1 0,-5-5 0,-6 2 0,-6 3 0,-13 0 0,-7 0 0,-3-1 0,-7 1 0,-4 1 0,-7 2 0,-6 0 0,-2 0 0,-7 0 0,-3 0 0,0 0 0,-2 0 0,3 0 0,5 0 0,-5 0 0,16 0 0,0 0 0,7 0 0,7 0 0,6 0 0,2 0 0,9 2 0,2 1 0,3 1 0,11 1 0,8-5 0,15 0 0,13 0 0,10 0 0,7 0 0,6 0 0,12 0 0,4 0 0,-33 0 0,1 0 0,3 0 0,0 1 0,0 1 0,-1-1 0,1 1 0,1 1 0,0-1 0,0 0 0,-1-2 0,0 0 0,-1 0 0,0 0 0,-1 1 0,-1 0 0,31 2 0,-6 1 0,-12 0 0,-9-4 0,-8 0 0,-7 0 0,-6 0 0,-2 0 0,-11 0 0,-15-1 0,-15-3 0,-15-5 0,-11-3 0,-11-2 0,-13 1 0,34 6 0,-1 1 0,0-1 0,0 1 0,-2-1 0,0 0 0,0 1 0,0-1 0,-1 0 0,1 1 0,-33-6 0,5 1 0,4 4 0,4 1 0,2 3 0,4 2-377,16 1 0,4 0 1,15 3-1,4 5-56,7 10 0,29 6 0,9 3 0</inkml:trace>
  <inkml:trace contextRef="#ctx0" brushRef="#br0" timeOffset="99">19182 13434 27070,'-13'-8'-38,"-1"4"0,1 2 1,0 2-1,-1 0 1,1 0-1,0 0 1,-1 0-1,1 0-106,0 0 0,4 0 1,1-1-1,1-2 1,1-3 361,0-1 0,2 2 0,4-4 0,0-1 0,-2-2 492,-2-1 0,2 4-736,-2 0 1,5 6 0,8-1-9,9 2 0,9 2 1,7 0-1,10 0 1,10 0-1,11 0 171,6 0 0,1 0 0,-33 0 0,-1 0 0,2 0 0,0-1 0,0-1 1,0 1-1,2-2 0,-1 1 0,0 1 0,-2-1 1,0 1 1,-1 1 0,38 0 0,-8-2 0,-4-1 0,-5-1 0,-7 1-321,-6 2 0,-2 1 1,-4 0-1,-7-2 1,-8-1-1,-7-1-229,-4 1 1,-3 1 0,-7 2 590,-8 0 0,-12 0 0,-8 0 0,-6 0 0,-5 0 0,-5 0 50,-5 0 1,1 0 0,-10 0 0,-5 0 0,-3 0 0,-5 0-1,1 0 18,-2 0 1,-5-4 0,11-1 0,-2 2 0,-1 0 0,3 0-249,3-1 0,-5 0 0,13 4 0,3 0 0,0 0 0,7 0 0,4 0 0,0 0 0,7 0 0,3 0 0,5 0 0,3 0 0,3 0 0,7 1 0,6 2 0,6 1 0,9 1 0,8 1 0,5-3 0,17 4 0,8-1 0,10-1 0,8-1 0,6 0 0,-35-2 0,2-1 0,0 2 0,1 0 0,-3 0 0,0 0 0,35 3 0,-6 2 0,-4-3-182,0 1 0,-6 3 0,-5-4 1,-9-1-1,-7 1 0,-6-1-994,-2-1 0,-18 3 1053,-11-2 1,-23 1 0,-19-5 0</inkml:trace>
  <inkml:trace contextRef="#ctx0" brushRef="#br0" timeOffset="100">18062 6970 27540,'-13'0'-236,"0"0"1,7-6 0,6-1 0,7-1 0,7 4 0,2 2 0,2 2 0,-2 0 0,0 0 1012,2 0 0,-3 2 0,3 2 1,-4 5-1,1 3 0,1 1 1,4 1-1,0 1 0,4 1-734,1 2 1,3 1-1,4-3 1,3 2-1,5 0 1,3-1-1,3 1 1,0-1-44,0-3 0,9 0 0,-2-2 0,3-2 0,3-3 0,1-1 0,0-1 0,3 1 0,-10-5 0,11 3 0,-5-2 0,-3-2 0,-3 0 0,-4 1 0,-3 4 0,3-4 0,-3 4 0,1-4 0,5 1 0,2 1 0,2 3 0,0 1 0,-3-2 0,10 2 0,0 0 0,3-1 0,2 2 0,0-2 0,-2-1 0,7 1 0,-8-3 0,0 2 0,2-2 0,-3-2 0,1-1 0,-6 0 0,0 0 0,-2 0 0,-3 0 0,-3 0 0,-4 0 0,-4 0 0,-1 0 0,-4-1 0,-2-2 0,-5-2 0,-3 2 0,-1 2 0,-1 1 0,-5 0 0,-2 0 0,-1 0 0,0-2 0,-2-1-267,-1-1 1,-2 0 0,1 4 0,-1 0 136,0 0 1,6-6-1,2-2 1</inkml:trace>
  <inkml:trace contextRef="#ctx0" brushRef="#br0" timeOffset="101">22035 7023 20588,'0'-13'-4977,"0"0"5329,0-1 0,0 6 1,1 0-1,2 4 1,3 4-1,0 4 0,1 4 1,-1 3 111,0 6 1,-1-1 0,-4 5 0,2-1 0,2 0-1,-2 0 1,-2 0-132,-1-1 0,0-1-366,0-5 0,0 0 1,0 1-1,-1-1 135,-4 0 1,2-5 0,-4-5-18,1-6 0,-3-6 0,5-7 0,1-4 0,1 0 0,2-4-491,0-1 1,2-2 0,2 0 0,3 1 0,2 1 0,0 2 0,2 6 471,0 2 0,-2 1 0,0 1 0,2 1 1,-1 2-1,0 3 613,-1 1 1,-4 1-333,3 5 0,-3 2 0,4 2 0,1 3-1144,2 1 0,1 4 0,1-3 0,1 2 0,2 1 1,5-1-2740,4-2 3932,6-1 1,8 0-1,8-2 1</inkml:trace>
  <inkml:trace contextRef="#ctx0" brushRef="#br0" timeOffset="102">22728 6744 27065,'15'-27'-3461,"2"8"1,-8 5 4639,3 8 1,-4 6-1,-4 5 1,-2 4-1,-4 3-1005,-2 1 0,-4 2 0,-7 2 1,-2 6-1,-4 2 0,-1 2-51,-1-1 0,3-1 0,-2 1 0,2-3 0,4 2 0,1-1-1180,3 1 0,8-1 1,-1 0-1,4-4 1,2 0-1,5-4 0,8-1-691,6-2 0,1-6 2144,1-2 1,1-4 0,3-1 0</inkml:trace>
  <inkml:trace contextRef="#ctx0" brushRef="#br0" timeOffset="103">22915 6877 27874,'11'-15'-1040,"-2"-3"1,-1 5 1557,-4 0 1,-2 7 0,2 10-1,-2 5 1,-2 3 0,-2 1-821,-2 0 1,2-4-1,-4 0 1,2 2-1,-1 0 1,2 3-1,2-1 217,1 0 1,3 1 0,3-1 0,6 0 0,1 1 0,5-2 0,-1-4 0,3-3 193,-4-4 0,-1-1 0,-2-1 0,0-4 0,-1-5 0,-3-5-402,-4-2 265,-4-1 0,-1-1 0,0-2 1,0 0-1,0 2 0,-1 1 131,-4 0 0,-1 1 1,-4 3-1,3 1-172,1 0 1,-2 5-612,8 4 1,3 2 0,10 2 0,2 2 0,2 2 0,3 5 0,3 3-533,0 1 0,10-4 1498,-7 0 1,10 0 0,-2 4 0</inkml:trace>
  <inkml:trace contextRef="#ctx0" brushRef="#br0" timeOffset="104">23608 6863 25645,'7'-25'-5244,"-2"3"4967,-4 3 1,-2 7-1,-4 3 1,-4 6 341,-3 6 0,-1 9 0,0 7 0,-2 0 0,0 2 1,0 0-73,3 3 1,8 1-1,0 1 1,2 1-1,4 0 1,1-2 694,1-3-473,12 3 0,-7-11 0,9 0 0,-2-5 0,0-3 0,2-4-473,-1-5 0,-4-11 1,-3-8-1,-2-3 1,-2-3-1,-3-2-463,-2-1 0,-7-4 0,-3 2 0,-3 1 0,1-1 0,0 5 422,2 4 1,6 5 0,-1 6 0,4 1-1,4 3 1,7 4-248,5 4 0,5 7 0,5 3 0,2 1 1047,4-1 1,2 3-1,6-5 1</inkml:trace>
  <inkml:trace contextRef="#ctx0" brushRef="#br0" timeOffset="105">24034 6877 26095,'0'-6'-6291,"2"6"6939,2 7 1,8 1 0,7-1 0,2 1 0,3-3 0,1 3 0,3-2 0,2 1-891,1 1 1,-2-4-1,-5 3 1,-2 1-1,1-2 538,-3 0 0,5 4 0,-4-3 0</inkml:trace>
  <inkml:trace contextRef="#ctx0" brushRef="#br0" timeOffset="106">24088 7023 29288,'-8'-6'-472,"4"5"1,8-2 0,7 6 965,5 6 0,0-2 0,6 2 0,2 0 1,0 0-1,-1-2 0,0 1 0,-1-1-1853,-1 4 1,2-4 1553,-5 2 0,12-6 0,-2 3 0</inkml:trace>
  <inkml:trace contextRef="#ctx0" brushRef="#br0" timeOffset="107">24714 6997 20937,'0'-22'-87,"0"-1"1,-1 13-1,-2 14 17,-2 7 1,1 2 0,4 0 0,-2 1 0,-1-1 0,-1 0 0,1 1 0,1-1 216,2 0 0,0-4 0,0 0-882,0 2 0,0-7 0,0-4 0,0-9 1,2-7 573,2-6 0,-1-4 0,6 0 0,0-1 1,0 0-1,0 1 513,1-1 0,-2 2 1,1 3-1,-1 4 1,1 3-1,0 2 753,2 0 0,0 1 1,3 3-1,-1 4-1352,0 4 0,2 7 1,2 3-1,2 3 0,2 1 1,2 0 637,2 1-49,8-1 1,1 6-1,6 2 1</inkml:trace>
  <inkml:trace contextRef="#ctx0" brushRef="#br0" timeOffset="108">25274 6784 16235,'-7'-29'0,"1"0"172,0 2 0,4 12 0,-2 15 1,4 6-1,4 3 0,5 0 677,3 1 0,-3-2 0,0 1 0,0 1 0,0 2 0,-2 1-923,-1 1 0,3-1 0,-5 0 0,-2 1-411,-5-1 1,1-4 0,-2 0 817,2 1 1,4 0 0,2 1 0,5-2-1,4 1 1,4 0 432,0-1 1,6 3 0,-6-3-1,0 3 1,-2 1 0,-2 0-619,0 1 1,1-1-1,-3 0 1,-2 1 0,-6-2-247,-6-4 0,0 3 0,-6-7 1,-2-1-1,-4 0 0,-3 0 0,2 2 184,1-2 0,6-2 1,0-1-1,-1 0 1,-2 2-1,-1 0-299,-1 3 0,-3-1 0,-3-4 0,1 0 0,-3 0 0,0 0 0,-5 0-1355,-1 0 0,3 2 1,-7 1 1936,4 1 1,-4 7 0,-2-4-1</inkml:trace>
  <inkml:trace contextRef="#ctx0" brushRef="#br0" timeOffset="109">19302 13061 21967,'-13'0'0,"-1"0"0,1 0 352,0 0 1,-1 0 0,1 0 0,0 0 0,-1 0 0,3 1 0,0 4 0,4 3 47,1 4 1,3 2 0,9-1-1,10-1 1,14-2 0,16-1-1,13 0 1,15-2 0,-32-4-1,0-1-128,4-1 1,2-1 0,2 0 0,2 0-1,0 0 1,0 0 0,1 0 0,2 0 0,0 0-1,1 0 1,-1 0 0,1 0-215,0 0 0,0 0 0,-4 0 0,-1 0 0,1 0 1,-1 0-1,-1 0 0,-2 0 0,-2 0 0,0 0 0,-4 0 1,-1 0-834,33 0 1,-13 0 0,-8 0-1,-10 0 1,-9 0 0,-9 0-5804,-4 0 6277,-9 0 1,-18-6 0,-9-1 0</inkml:trace>
  <inkml:trace contextRef="#ctx0" brushRef="#br0" timeOffset="110">21408 13194 21885,'6'-13'-325,"2"4"1,5 0 0,0-2 0,1 0 0,-1-3 0,-1 1 0,-2 1 799,-1 3 0,-8-1 0,-1 7 0,-7 4-123,-5 7 1,0 5 0,2 3 0,1 4 0,-1 0 0,-1 3-188,2-3 1,-1 5 0,6-4 0,1 0 0,1-2 0,2-1-556,0 0 0,0-1 1,2-5-1,1-4-226,1-8 0,2-6 1,-3-9-1,1-1 1,-1-4-1,-1 0 406,-2-4 0,0-1 1,0-2-1,0 1 1,0 0-1,-2 3 595,-2 0 1,2 7-1,-2-2-434,3 4 1,2 6 0,2 5 0,4 6 0,4 5 0,5 2-6410,3 3 6423,4-2 0,9 8 0,2-6 0</inkml:trace>
  <inkml:trace contextRef="#ctx0" brushRef="#br0" timeOffset="111">21835 13007 8438,'0'-25'1793,"0"3"0,0 10 0,0 12-1642,0 7 1,6 1 0,4 1-1,5 0 1,4 1 0,2 2 0,1 4 39,-1 3 0,3 4 1,-7 3-1,0 1 0,-3-2 1,-2 0-1,-3-1-822,-4 0 1,-4 4 0,-2-7 0,-4 1 0,-5-2 0,-7 0 147,-5-4 1,-3-3 0,-3-2 0,-2-4 0,1-1 0,2-3 325,3-2 1,8-1 0,-2-1 0,3-3-1,4-5 1,2-3 0,4-2 503,4 1 1,7-6 0,3-2 0,4-1 276,5 0 1,-2 5-214,6 0 0,-1-3 0,3 1 0,-2 0 1,0 0-1,-1 1 0,-2 0 177,0 0 0,-4 1 1,3 3-1,-3 1 1,-3 0-1,-2-1-1133,-1 1 0,-6 0 0,1-1 0,-2 1 0,-2 0 1,-2-1-22,-2 1 1,1 1 0,-6 2 0,-1 1 0,-2 0 9,-2 2 1,3 2-1,2 10 1,4 4 555,4 2 0,-5 9 0,-2 0 0</inkml:trace>
  <inkml:trace contextRef="#ctx0" brushRef="#br0" timeOffset="112">22301 13074 11383,'0'-33'50,"6"17"1,3 3 0,3 10 638,1 7 0,5-2 0,1 2 0,1-1 0,-1 2-746,-3 3 1,5 4 0,0 2 0</inkml:trace>
  <inkml:trace contextRef="#ctx0" brushRef="#br0" timeOffset="113">22248 13261 10061,'0'-18'0,"-1"1"0,-2 7 1804,-2 9 1,7 7 0,7 5-1688,2-2 0,7-3 0,1-6 0,2 2 0,4 1 0,5 1-118,5-1 1,4 4 0,1 1 0</inkml:trace>
  <inkml:trace contextRef="#ctx0" brushRef="#br0" timeOffset="114">22755 13141 12807,'0'-9'173,"0"7"697,0 11 1,0 10-1,0-1 1,-2-2-1,-1-1 1,-1-1 0,1-1 2254,1 0-3197,2 1 0,0-1 1,0 0-1,0 1-1265,0-1 1,2-6-1,1-4 1,1-6 737,-1-6 0,-1-4 1,-2-3-1,0-4 1,0 1-1,0-1 1,0 0 1066,0 1 0,0 1 0,0 5 0,0 0 569,0-1 1,1 7 0,2 4-1,3 6-898,1 6 0,2-2 0,5 2 1,0 3-1,3 3 0,2 2 1,2 0-7606,2-2 7466,8-2 0,-2 0 0,3 1 0</inkml:trace>
  <inkml:trace contextRef="#ctx0" brushRef="#br0" timeOffset="115">23101 13194 14038,'-4'-22'0,"-2"8"0,0 14 0,0 9 763,3 5 0,1-1 0,2 0 1,-1 1-1,-2-1 0,-1 2 0,1 2 1,1 4-936,2 0 0,0 3 1,0-5-1,0 0 0,2 0 1,2-2 171,5-3 0,3 0 0,1-1 0</inkml:trace>
  <inkml:trace contextRef="#ctx0" brushRef="#br0" timeOffset="116">23194 13301 10508,'-8'-15'0,"-1"-2"2064,-2 4 0,1 6 0,0 11-1611,1 5 1,6-2 0,-2 2 0,5 2 0,5 1 1201,4 1-2054,8 0 1,-2-4-1,4-2 1,-1-1-1,0-3 1,-2-1-65,-1-2 1,-6-2-1,-2-2 1,-1-5-1,-3-4 1,-1-5 152,-2-4 0,-6 1 1,-5-1-1,-3 0 1,-6 1-1,1 3 1008,0 3 1,0 2-1,2 0 1,0 1-266,0 3 0,8 4 0,6 11 0,6 6 0,6 4 0,5 2-2265,3 1 0,6-2 0,8 4 1832,4-2 0,4-1 0,1-5 0</inkml:trace>
  <inkml:trace contextRef="#ctx0" brushRef="#br0" timeOffset="117">23581 13274 8585,'-6'-25'675,"-3"2"1,-3 10 0,-1 9-31,0 2 1,-1 7-1,3 1 1,2 1-1,4 3 1,4 4 0,1 3-1,0 4-913,0 0 0,6 0 0,4-5 1,5 2-1,3-3 0,-2-5-477,-1-6 1,-6-2-1,-2-5 1,-3-5-1,-5-5 826,-6-2 1,-7-4-1,-2 0 1,-3 0 0,-1-1-1,1 4 466,3 1 0,6 6-547,1 0 0,0 1 0,-5-6 0</inkml:trace>
  <inkml:trace contextRef="#ctx0" brushRef="#br0" timeOffset="118">23021 13074 8531,'8'-6'37,"-4"-3"0,-2 2 1762,-2-2-1260,0 6 0,1-7 0,3 5 1,5 2-81,3 2 1,-6 2 0,-6 4-276,-7 3 1,-5 3 0,-1-1 0,1-1 0,1 1 0,2 2 111,-1 2 0,3 5 1,-1 2-1,2-1 1,3-2-94,2-3 0,1-2 1,0 1-1,0-1 1,0 0-1,0 1 1,0-1-283,0 0 1,-5 1-1,1-1 1,0-1-1,-1-2 1,-1-1 0,-1 0-439,-4-2 1,4 1 0,-2-5 216,-1 1 1,4-1 0,3-7 0,4-5 0,4-5 241,-2-3 0,4 2 1,1-4-1,0-1 1,0 0-1,-1-1 1,-1 3 125,0 3 1,3-4-1,-5-2-12,-1 1 162,-1 0 1,-4 13 184,-2 2 0,2 5 1,-2 5-99,3 4 1,-4 3 0,1 1 0,1 0 0,1 1-1,1-1 1,-2 2-468,-2 2 1,-1 0 0,3 3-1,-1 1 1,1-2 0,2 2-1,1-2-2901,0 1 1,-5 3 3062,1 0 0,-7 2 0,4 1 0</inkml:trace>
  <inkml:trace contextRef="#ctx0" brushRef="#br0" timeOffset="119">22768 13247 9855,'-18'-18'0,"-1"2"0,0 4 4458,-1 6-4108,3 5 1,15 5 0,10 2 0,11 2 0,13 2-1,10 2 1,8 0 0,6-2-264,7-1 1,2-2 0,3 4 0,0-4-1,-1-1 1,-7-3-932,-3-1 1,-11-2-1,-6 0 1,-9 0-1,-9-2 495,-9-2 0,-19-4 0,-17-5 1,-13 0-1,-10-1 0,-6 1 1014,-7 0 0,0 4 0,-3 0 0,-1 0 0,3 1 0,2 3-11,3-1 1,12 4 0,6-2 0,6 2 0,7 4 0,5 2-490,7 5 0,5 3 0,7 3 0,3 2 0,6 4 0,10 1 0,11-1-406,10-2 1,7 4-1,11-6 1,3-2-1,-1-4 1,-2-6 0,-5 0-704,-4-1 0,-6 1 1,-10-5-1,-8 0 1,-6-2 456,-7-2 1,-13-4 0,-16-5 0,-11 0 0,-9-1-1,-9 3 463,-4 2 0,-2-2 0,3 7 1,6 1-1,8 2 0,8 1-67,8 0 0,10 1 0,6 5 0,9 6 91,12 4 0,14 8 0,16-4 0</inkml:trace>
  <inkml:trace contextRef="#ctx0" brushRef="#br0" timeOffset="120">24048 13141 9232,'-8'-14'2619,"2"7"0,6 2-1792,0 10 1,0 2 0,0 8 0,-1 1-451,-4 2 0,2 6 0,-6-2 1,-1 3-1,-2 2 0,-1 0 0,-2-1 1,-1 1-512,-2-1 0,0 0 0,5-3 0,0-2 1,-1 0-1,2-2-1447,4 0 1,-3-1-1,7-5 1,1 1 1576,1-1 0,8 0 1,2 1-1</inkml:trace>
  <inkml:trace contextRef="#ctx0" brushRef="#br0" timeOffset="121">24168 13394 8215,'0'-25'0,"-2"2"2100,-2 6 0,1 8-1380,-6 4 1,4 4 0,-2 2 0,1 4 0,3 4 0,2 4 0,1 5 0,0 2-470,0 1 0,0 7 0,0-4 0,0 0 1,1-1-1,4-2-623,3-3 0,4-3 0,2-3 0,-1-4 1,0-3-373,1-4 1,-3-7 0,-2-4 0,-4-6 0,-4-5 0,-2-1 733,-4 0 0,2-1 0,-4-3 0,0 1 0,1 1 0,-2 3 0,2 2 1599,0 3 0,2 1 0,5 3 0,4 3-2013,4 5 1,4 2 0,3 4 0,4 2 0,0 5 0,4 3-610,1 1 1033,2 0 0,0 7 0,-1 0 0</inkml:trace>
  <inkml:trace contextRef="#ctx0" brushRef="#br0" timeOffset="122">24487 13354 8215,'-11'-6'0,"0"-3"1510,2-3 1,1 5-1010,-6 2 1,1 5 0,1 5 0,2 4 0,1 4-1,0 5 1,0 4 0,2 3 0,1 2-183,3-1 1,1 6-1,4-1 1,2-2 0,5-2-1,3-5 1,3-4 0,2-5-779,6-4 1,-3-3 0,3-6 0,-1-3-1,-1-6 1,-4-9 0,-2-7 114,-2-6 0,-5-3 1,-4-6-1,-4 0 1,-6 0-1,-5 0 1,-7 0 696,-3 0 1,5 6 0,-2 3-1,3 4 1,2 5-804,0 4 1,4 5 0,1 6 0,4 8 0,5 11 449,7 9 0,4-2 0,1 0 0</inkml:trace>
  <inkml:trace contextRef="#ctx0" brushRef="#br0" timeOffset="123">23408 13674 8451,'0'-14'874,"0"1"1,1 1 0,2 2 224,2 1 0,1 6 0,-2-1 0,5 2-619,3 2 0,-3 2 1,-2 2-1,-1 5 1,-3 4-1,-2 3-535,-1 2 0,0 1 0,0-2 0,0 1 0,-1-2 1,-2-1-1073,-1-2 0,-2-1 0,1-3 842,-4-5 0,-3-4 1,1-4-1,0-7 1,4-5-1,1-6 1,3-3 616,1-2 0,2-4 1,0 0-1,0 1 0,0 2 1,0 1 159,0 1 0,5 5 0,1 3 0,0 3 0,1 4-501,1 2 1,0 3 0,6 6 0,-1 1-1,0 4 1,2 4 0,2 4 8,0 5 0,7 2 0,-3 7 0</inkml:trace>
  <inkml:trace contextRef="#ctx0" brushRef="#br0" timeOffset="124">18756 13780 8266,'-8'-13'243,"2"0"0,6-1 0,2 1 0,2 0 1,5 1-1,3 1 0,3 4 0,-1 0 1,1 1-1,-3 0 0,0 3 255,0 1 1,-3 4 0,-2 2 0,-1 7 0,-3 5 0,-2 6 0,-1 3 0,0 3 0,-1 4-1,-2 3-66,-1 4 1,-5 4 0,3-1 0,0 0-1,0 1 1,3-2 0,2 1 0,1-2-426,0 0 1,5-6-1,4-2 1,5-2 0,2-2-1,2-4-1213,-2-3 1,3-5-1,-1-6 1,-2-2-1,-1-2-903,-2-3 1,1-9 2108,-1-8 0,-5-5 0,-3-8 0</inkml:trace>
  <inkml:trace contextRef="#ctx0" brushRef="#br0" timeOffset="125">18875 13754 9839,'-19'-20'0,"6"-2"0,7-2 0,5 2 0,1 3 0,0 1 0,1 0 441,3 2 0,10 3 0,6 2 1,3 4-1,0 0 0,6 1 0,3 0 1,4 3-1,-1 1-318,2 2 1,-3 6-1,2 3 1,-1 3-1,2 1 1,2 1-1,4-1 1,1 0 94,2 1 1,3-1 0,-1 0-1,2 1 1,5-2 0,-2-2-312,-3-1 1,5-6 0,-4 1 0,-3-2 0,1-2 0,-3-2 0,0-2-171,-3-5 0,-1-3 0,-4-1 0,-2-1 0,-5 1 0,-3 0 0,-1 1 271,-1 3 0,-5-1 0,-3 4 0,-4 0 651,0 0 1,-5 1 0,0 5-1,1 0-392,2 0 1,1 5 0,2 1 0,3 0 0,2 1 0,4 0 0,1 2-207,3-1 0,4 2 1,-3-4-1,2 1 1,0 2-1,-1 0 1,-2 0-255,-3 1 0,-7 2 0,0 2 0,-3-1 0,-3 0 0,-4 2 419,-3 3 1,-4-2 0,-1 5 0,-1 0-1,-4 1 1,-3 4 0,-6 4 71,-4 0 0,2-1 1,-6 2-1,0 4 0,0-1 1,-1-2-1,0-1-209,-3 0 1,0 2-1,-1-3 1,-1 1-1,-2-2 1,-4-1-234,-4-1 1,-1-5-1,-10 0 1,0 1-1,-1-3 1,-2-2-1,-3-3 0,1-2 0,-10-4 1,-1 0-1,0 0 0,-3 0 1,4-2-1,-1 1 11,1-1-1,8-4 1,-9 1 0,4-2 0,6-2 0,3 0-383,3 0 1,6 0-1,0 0 1,5 0-1,5 0 1,4 0 0,5-2 515,3-2 0,-2-9 0,2-8 0</inkml:trace>
  <inkml:trace contextRef="#ctx0" brushRef="#br0" timeOffset="126">21395 9142 8362,'0'-13'0,"1"0"105,4-1 1,-4 6 0,4-1 0,-4 1 307,-1 5 0,0 17 0,0 17 0,0 6 1,0 4-1,-1 5 125,-4 7 1,-2 7-1,-5 6 1,2-1-1,1 1 1,0-3-546,2 1 0,1 1 1,6-10-1,0-5 0,1-2 1,4-5-1,5-5-1412,6-7 1,0-1 0,7-14 1418,0-4 0,8 1 0,4-5 0</inkml:trace>
  <inkml:trace contextRef="#ctx0" brushRef="#br0" timeOffset="127">21528 9142 9295,'0'-29'0,"0"2"-149,0 6 1,0 10 0,2 2 355,2-2 1,5-1 0,9-1 0,5 0-1,7 0 1,6-1 0,4 1-87,4 0 1,3-1 0,8 1-1,2 1 1,2 2 0,0 1-1,3 0-16,3 1 1,-1-2-1,7 6 1,-1 1 0,-1 1-1,3 2-205,-3 0 1,-7 0-1,-4 0 1,-3 0 0,-3 0-1,-3 0 1,-5 0 46,-2 0 1,-5 0 0,-3 0 0,-6 0 0,-2 0 0,-2 0 219,1 0 0,-5 0 1,-1 2-1,-1 1 1,-1 3-1,1 1 0,0 3 51,0 2 1,1 3 0,-3 3-1,3 4 1,1 3 0,0 2 0,1-1-62,3 1 0,1 6 0,2 2 0,-1 4 0,1 1 1,0 0 40,-1 0 1,5 3-1,1 0 1,-3-3 0,-2 0-1,-5-5 26,-4-1-215,-3 3 0,-2-9 0,-1 3 1,-3-2-1,-5-3 0,-2 1 1,-2-2-33,0-3 1,0 2 0,-2-6 0,-2-1 0,-5 1 0,-3 0 124,-1-2 1,-5-1 0,-3-2 0,-3 1 0,-4-2 0,-1-2 0,-5-1 71,-6 1 1,-3-2 0,-9 1 0,-4 1 0,-2 2-1,-4 1 1,-1 0-305,0 1 1,-11-5 0,4-1-1,-3 3 1,-1 1 0,36-6 0,-1 1 86,-2 0 1,-2-1-1,-1 0 1,-1 0-1,-1 0 1,0-1-1,2-1 1,-1-1-1,1 0 1,0 0-1,1-1 1,0 0-88,-2 1 0,1 0 331,4-2 0,1 0 1,-3 2-1,1 0 0,-28-3 1,2 0-1,5 0 1,3-2-1,4-1-519,4-1 0,11-2 1,8 3-1,2-2 1,2 1-1,4 0-354,4-1 672,2-5 0,5 2 0,-1-5 0</inkml:trace>
  <inkml:trace contextRef="#ctx0" brushRef="#br0" timeOffset="128">21048 14193 8246,'0'-34'0,"2"9"440,2 12 0,4 5 1,6 8-1,3 0 1,2 2-1,0 1 1,2 3-1,-2 1 1,2 4-1,-2 0 1,2 3-1,-2-1 1,2 0 234,0 1 0,-5-1 1,2 0-1,-3-1 1,-2-1-1,2-2 1,0 1-676,-2 2 0,9 1 0,-7 0 0</inkml:trace>
  <inkml:trace contextRef="#ctx0" brushRef="#br0" timeOffset="129">21781 14233 8161,'0'-34'6192,"0"15"-5755,0 15 1,0 4 0,2 9 0,1 1 0,1 2 0,1 3 0,-1 1-1,1 3 259,-2 2 0,-2 1 0,-1 5 0,-1-1 0,-2 0 0,-2-3-918,2-1 0,-3-5 0,2 0 0,-1-2 0,1-1-631,0-1 1,1-7 0,6-6-1,3-9 436,1-7 0,2-4 0,4-3 0,-1 1 1,-2-1-1,-1 1 0,2 1 971,0 2 1,3 6 0,-1 5 0,0 2 0,1 4 311,-1 0 0,-1 4 0,-2 2 0,-1 5 1,0 3-1,0 1-469,0 0 0,-6 1 1,3 0-1,-2 3 1,1 1-1,-2-1 1,0 1-918,1 0 0,-3 4 0,4-3 0,-2 1 0,0 0 0,3 0 520,1-1 0,8-1 0,6-5 0</inkml:trace>
  <inkml:trace contextRef="#ctx0" brushRef="#br0" timeOffset="130">22528 14487 8269,'0'-14'4374,"-2"2"-3684,-2 4 1,3 3 0,-5 8 0,1 3 0,1 3 0,-1 4 0,1 5-40,-1 3 0,-3-4 0,2 4 0,0 0 1,0-2-1,3 2-573,1 0 1,2-5-1,0 2 1,0-3-1,2-4 1,2-2-443,5-4 1,3-7 0,1-5-1,1-9 1,-3-7 0,-2-5-313,-4 0 1,-4-2-1,-1 1 1,0-2-1,0 1 1,-1 3 434,-4 5 0,2 0 0,-5 7 0,-3 5 0,-1 4-334,-1 7 1,6 7 0,2 10 0,5 4-1,8 3 1,8 2 574,9-1 0,16 1 0,1 0 0</inkml:trace>
  <inkml:trace contextRef="#ctx0" brushRef="#br0" timeOffset="131">23488 14513 8599,'0'-20'1415,"0"5"0,1 7-734,4 2 1,-2-4 0,6 3-1,-1-2-31,0 0 1,-4 6-1,-8-2 1,-5 4 0,-3 1-1,-3 0-384,-3 0 1,-1 6 0,-4 3-1,0 3 1,0 1 0,-1 0-1,0 2-41,2 3 0,6 3 1,-2 4-1,3-2 0,3 0 1,3 0-634,5 3 1,2 0-1,4-1 1,2-1 0,7-3-1,8-2 1,12-3-3320,12-1 1,7-3 3726,4-3 0,11 3 0,3-5 0</inkml:trace>
  <inkml:trace contextRef="#ctx0" brushRef="#br0" timeOffset="132">24008 14580 9142,'-2'-19'924,"-2"5"1,2 8 0,-1 9 0,6 3-1,6 0 1,3 0 0,1-1 0,1-1 193,-1 0 0,0 2 1,1-3-1,-1 2-2132,0-2-63,-5-2 0,-8-1 1801,-9 0 692,-3 0 0,5-1-850,2-4 1,4 2 0,1-6-330,0-1 1,-6 4 0,-3 2 0,-3 2 0,-1 2-109,-1 0 0,-4 2 1,1 2-1,0 4 0,3 0 1,0 1-1,1 2-60,0 1 1,-1 1 0,1 0 0,1 1-188,3-1 0,3 0 0,8 1 1,4-3-1,7 0 0,9-2 0,6 1-81,4 2 0,-1 1 0,-3 0 0,0 1 0,0-1 0,-3 0 143,0 1 1,-5-1 0,-4 0 0,-4 1 0,-5-1 0,-1 0 151,-3 1 1,-3 4 0,-4-1 0,-7 0 0,-5-3 0,-8-2-49,-5-3 0,-5 3 0,-8-5 0,1 1 0,-2-4 0,1-2 0,-2-2-954,-2 0 0,7-2 1,2-1-1,6-3 0,8 0 1,2-1-113,5 0 1,2 2 0,8-2 0,11-1 0,12 2 0,12-1-3600,6 0 4617,10-8 0,2-6 0,6-6 0</inkml:trace>
  <inkml:trace contextRef="#ctx0" brushRef="#br0" timeOffset="133">24381 14673 8274,'0'-25'2097,"0"3"1,0 7-1072,0 6 1,-2 8 0,-1 1 0,-3 7 0,1 6 0,-3 5 0,2 4 0,-1 2-573,-1-2 1,5 3 0,-2-2 0,0 0 0,1 1 0,1-3 0,1-2-1219,2-3 1,5-1 0,1-3-1,1-3 1,3-5 0,1-4 0,-1-4 154,-1-5 1,0-9 0,4-4-1,1-5 1,-1-2 0,0-2 0,1 0 994,-1-2 0,0 5 0,0-3 0,1 4 0,-1 5 0,0 4 333,1 3 0,-1 3 0,0 2 1,1 3-1,1 1 0,1 3 1,2 3-909,-2 4 0,-1 4 0,0 6 0,1 4 0,2 3 0,-2 1-3623,-1 0 0,-3-4 3812,-3 4 0,-4 1 0,-5 3 0</inkml:trace>
  <inkml:trace contextRef="#ctx0" brushRef="#br0" timeOffset="134">24194 14740 8281,'0'-19'1637,"6"5"0,5 2 0,3 11 0,6 8 1,2 5-1442,6 2 0,-1-6 0,5 3 0,1 2 0,1 3 0,3 2 0,0 0-847,0 0 0,3-1 651,-9-3 0,6 5 0,-3 2 0</inkml:trace>
  <inkml:trace contextRef="#ctx0" brushRef="#br0" timeOffset="135">24394 14900 8146,'9'-8'3602,"0"7"0,1 8-3591,2 11 0,6 4 0,1 2 1,2-2-1,3 0 0,1 1 0,3 0 1,3 4-1,6 3 0,5-1-11,2-1 0,6-1 0,-2 0 0</inkml:trace>
  <inkml:trace contextRef="#ctx0" brushRef="#br0" timeOffset="136">21928 15033 9202,'-41'-36'0,"5"4"452,6 4 0,5 9 0,2 11 1,2 2-1,3 2-175,6-2 1,6 4 0,15-1 0,12 6 0,17 8 0,14 5 0,16 8 144,-29-10 0,2 1 0,7 2 0,2 0 0,10 4 0,2 0 1,3 0-1,1 1 0,4 1 0,1 0 0,-21-8 0,0 1 1,1 0-321,4 1 1,0 0-1,0-1 1,-4-1-1,0-1 1,1 0-1,3 0 1,2 0-1,-1 0 1,-1-1 0,-2 1-1,1-1 1,-2-1-1,0 0 1,-1-1-1,1 1 1,-1 0-1,0 0 1,23 4 0,-1 0-418,-2 1 1,-1-1-1,-1-1 1,0 0-1,-9-3 1,0-1-1,-4 0 1,0-1-1,-2 0 1,-1-1 314,-2 0 0,0-1 0,-1-2 0,-1-1 0,0 2 0,0 0 0,-3 1 0,0 0 0</inkml:trace>
  <inkml:trace contextRef="#ctx0" brushRef="#br0" timeOffset="137">22261 8903 27138,'8'-14'-7263,"-1"5"6109,-2 0 0,-4 5 165,4-5 1,-4 5 613,-1-5 0,1 6 0,4-2 2295,4 4 0,-5 1-1563,-4 0 0,-6 0 1,-7 0-1,0 0 0,-2 0 1,-1 0-144,-2 0 0,0 0 1,3 1-1,-1 2 1,-2 2-1,2-2-108,1-2 0,2 4 0,-1-1 0,1 1 0,0-1 255,-1 0 1,1 5 0,0-3 0,-1 0 0,1 2 0,0-1 0,-2 2-114,-3-2 1,2 4 0,-5-5-1,0 1 1,1 2 0,-3 0-119,3 0 1,-8-5 0,4 3 0,2 1 0,-1-2 0,4 0 345,0-3 0,1 3 0,5-2 0,0-1 0,-1 0 0,1 0-147,0 1 1,-1 5 0,1-3 0,0 0-1,-1 2-320,1-1 1,1-3 0,2 4 0,1-1 0,-2 1 0,-2 2 0,-3 2-95,-2 1 1,0 0 0,5 1 0,-2-1 0,-1 0 0,-1 1 121,6-1 0,-6 0 0,7-1 1,0-1-1,-1-3 0,2 1 23,0-1 1,1 4-1,-6-5 1,2 2 0,2-2-184,1-1 1,5-1 0,-4-4-1,1 2 1,-1 2-1006,-2-2 1062,4-2 0,0-2 460,6-4 1,0 2-453,0-6 0,-6 6 0,-1-3 0,-2 2 82,0-1 1,0 1-1,-3 3 1,2-2 0,1-2 211,-1 2 1,2 0 0,0 0 0,-3-1-14,-1 1 1,-1 0 0,0 0 0,-1-2 0,1 3 0,0 0-224,-1 2 0,1 0 0,-2 0 0,-1 0 0,-2-1 0,2-2 0,1-2 0,2 2 0,-1 2 0,1 1 0,0 0 0,-1-2 0,1-1 0,0-1 0,-1 1 0,1-3 0,0 2 0,-2-1 0,-3-1 0,-1 5 0,-3-4 0,4 2 0,2 0 0,-1-1 0,-2 1 0,0 1 0,0 2 0,-4 2 0,4 1 0,-2 1 0,-1 1 0,0-1 0,0 1 0,4 1 0,-3-3 0,2 1 0,3-1 0,1 0 0,1 1 0,1-2 0,0 2 0,-1-2 0,1-1 0,-2 2 0,-1 2 0,-2-2 0,1 2 0,3 0 0,-1-1 0,-1 1 0,-3 1 0,0 0 0,-1 0 0,-2 4 0,3-1 0,0 3 0,-2 1 0,2-1 0,-1-3 0,-2 3 0,3-4 0,0 4 0,-1 2 0,4-3 0,1-2 0,-3 3 0,1-3 0,2 3 0,3 1 0,3-1 0,0-2 0,2-1 0,-4 0 0,7 5 0,0-1 0,-1 0 0,1 2 0,1 3 0,1-3 0,2 2 0,2 0 0,2-1 0,5 3 0,3 2 0,3-3 0,3 2 0,4 1 0,3 0 0,2 1-16,-1-1 0,7-2 0,2-4 0,4 0 0,2 0 0,2-4 1,3 1 33,2 0 1,0 0-1,7-2 1,2-2-1,0-1 1,3-1-19,3 0 0,-3 3 0,9-5 0,2-1 0,0 0 0,-33-1 0,0-1 0,0 1 0,1 1 0,1-2 0,1 1 0,3-2 0,0 1 0,-1-1 0,1 0 0,0 0 0,0 0 0,1 0 0,0 0 0,-1 0 0,-1 0 0,2 0 0,-1 0 0,2 0 0,0 0 0,-3 0 0,0 0 0,-1 0 0,0 0 0,1 0 0,0 0 0,-1 0 0,1 0 0,0 0 0,1 0 0,-2 0 0,-1 0 0,33 0 0,0-1 0,-1-2 0,-1-3 0,-2-2 0,-2-2 0,-7-2 0,-4-1 0,-2-2 0,-1-1 0,-3-4 0,0-2 0,-2-6 0,2 1 0,6-5 0,-2-1 0,1-2 0,-3-4-87,-2-1 0,-1 0 0,-6 0 0,-2 0 0,-4 0 0,-5 0 0,-4 0-253,-3 0 0,-14 3 0,-4 0 1,-6-1-1,-10 1 0,-9-2-109,-13 1 1,-10 2 0,-9 1 0,-9-1 0,-7 2 0,29 18 0,0 1 0,-3 1 0,1 0-139,-1 0 0,-1 1 0,-6 0 0,-1 0 1,2-1-1,1 1 0,-2 0 0,0-1 1,1 1-1,0 0 0,3 0 0,1 0 219,2 2 1,1 0 0,0 1 0,2 1 0,-29-4 0,7 1 385,5 3 0,-8-3 0,6 5 0</inkml:trace>
  <inkml:trace contextRef="#ctx0" brushRef="#br0" timeOffset="138">20435 9169 11657,'13'-13'125,"-4"-1"1,0 1 101,2 0 1,-4 4-1,2 0 1,0-1 0,0-1-1,-2 1 103,-1 1 0,-2 5 0,-4-5-405,0-2 0,-5 4 0,-4 0 0,-2-1 0,-1 1 1,2-4 229,0 0 1,-10-3 0,7 1-1,-2 0 1,0-2 0,2-3 0,0-4-1,-1-2 203,1 2 0,-5-6 0,1 3 0,0-1 0,2 0 0,2 2-75,0-1 0,-5 1 0,0 0 0,1 2 0,-1 0 0,-2 0-430,0 0 1,2 4 0,-4-3 235,-2 2 0,-1-3 0,-2 4 1,1 0-1,-1 0-69,0 1 1,1-6 0,-1 4 0,0 0 0,1-2 0,0 0 307,4-2 1,-3 2-1,4-1 1,-1 0-1,1-1 256,2 1 1,-3 0 0,4-3-335,2 3 1,-3-2-1,1 6 1,1 0-1,1 1 1,0-1-132,-2 1 1,0 3 0,4 2-1,-3 1 1,-2 3 0,0-3-1,-2-1-196,0-1 0,3 0 0,-2-1 0,-1 1 0,2 0 0,-2-1 1,2 1 267,0 0 1,-1-1 0,4 1 0,-2 0 0,2-2-1,1-1 93,2-2 0,-5-1 0,0 2 0,0 0 1,1 0-1,-1 2 0,0 1-215,-1-4 1,-2 3-1,-4-3 1,1 4-1,2 0 1,-2 2-1,1 2-38,0 1 1,0 0 0,3-4 0,1 0 0,0-1 0,3 1-1,1 1 37,2 3 0,1-7 0,1 3 0,2-2 1,1 0-1,-1 0 0,1-1 151,2-2 1,-3-1-1,4 3 1,-3-2 0,-2 1-1,-2 3-277,-1 0 0,-1 1 0,1 1 0,0 2 0,-1 1 0,1 0 0,0 0-737,-1 0 0,5 5 0,0-4-411,-1 2 1,10 2 0,6 6-1,9 2 1,7 5 1547,3 3 0,8 1 0,1 0 0</inkml:trace>
  <inkml:trace contextRef="#ctx0" brushRef="#br0" timeOffset="139">18449 7263 21906,'-13'-9'0,"-1"-1"-1903,1 0 2000,0 5 1,7-2 0,6 4 0,7-2-1,5 1 547,1-2 1,1 5 0,-1-5-1,0 1 1,1 1 0,-1-1-199,0-1 0,1 5 0,-1-4 0,2 4 0,1 1 0,2 0 0,-2 0-275,-1 0 0,4 6 1,3 1-1,5 2 1,3 0-1,1 1 1,-2 2-311,0 2 0,-3-5 1,1-1-1,-2 3 0,-1 2 1,-2 3-2412,2 2 2539,1 0 0,-4-5 0,-2 1 0</inkml:trace>
  <inkml:trace contextRef="#ctx0" brushRef="#br0" timeOffset="140">24274 9662 28948,'2'-7'-8502,"2"2"9721,-2 4 0,5 1 0,-4 1 0,1 4 0,-1 4 0,-1 3-1055,-2 1 0,0 0 0,0 2 0,0 1 0,0 2 0,0-2 0,0-1 0,0-2-979,0 1 1,0-1-1,0 0 41,0 1 1,1-8 0,2-8 0,3-8 553,2-6 1,-1-4 0,3 4-1,-1-3 1,2 0 108,1-1 476,1-3 1,0 8 0,1-3 0,-1 5 0,0 2 0,1 4 1227,-1 1 1,0 2 0,0 4 0,1 1-1496,-1 3 0,-1 4 0,-2 5 0,-1 1 0,0-1 0,0 0 0,-2 1-1110,-1-1 1,5 0 0,-4 0 552,1 1 0,-1-7 0,-4-4 0,1-6 0,-1-6 1,-1-3-48,-2-1 0,0 0 0,0 0 0,0-1 0,0 1 4888,0 0-3529,0-1 0,1 7 0,2 4 0,3 6 0,0 6 1,1 3-1024,1 1 1,-4 0-1,4 1 1,-1-1 0,1 0-1,2 2-1666,2 3 0,-2-3 0,2 2 1886,3-2 0,13-2 0,0 1 1</inkml:trace>
  <inkml:trace contextRef="#ctx0" brushRef="#br0" timeOffset="141">24994 9742 12854,'0'-22'0,"0"9"0,0 13 9830,0 9-8736,6 4 1,-3 0 0,6 0-1,1 1 1,2-1 0,1-1 0,1-2-1350,-1-1 0,0-6 0,1 2 0,-2-5 0,-4-5-275,-3-4 1,-4-7-1,-2-2 1,-2 0 0,-3 1-1,0-1 1,-1 0 1097,-1-1 1,5 4 0,-1-3-794,2 4 1,4 6-1,2 4 1,5 2-1,4 4 1,5 1-1,6 3 573,6 1 0,4 2 0,6 4 0</inkml:trace>
  <inkml:trace contextRef="#ctx0" brushRef="#br0" timeOffset="142">25447 9622 30722,'0'-19'340,"5"12"1,1 1 0,1 9 0,2 4 0,0 2 0,0 0-604,1 0 0,-3 0 0,2 4 0,2 0 0,1 1 0,1-1-3014,0 0 0,1-4 0,-1-2 4022,0-1 1,-1-3 0,-3-7-491,-5-5 0,-2 2 0,-2-2 0,0-2 0,0 0 893,0-3 0,6 2 1,3 3-1,1 4 1,2 0-1,0 1-1534,3 1 0,1 1 1,-1 4-1,2 1 0,4 3 413,0 1 0,4-4 0,-4 3 0</inkml:trace>
  <inkml:trace contextRef="#ctx0" brushRef="#br0" timeOffset="143">25940 9716 27492,'-7'-21'-3184,"1"2"2645,6 11 1,2 2 0,2 6 0,5 0 905,3 0 1,1 0 0,0 0 0,1 0-159,-1 0 1,-7 0 0,-6-1 285,-7-4 1,-5 4 0,-2-4 1835,1 4 0,7 1 32,6 0-2675,6 6 0,3 0 0,0 4 0,3-1 0,3 1 0,4 1 712,2-2 1,1 2-1,4-3 1</inkml:trace>
  <inkml:trace contextRef="#ctx0" brushRef="#br0" timeOffset="144">26234 9676 30745,'6'11'0,"3"0"0,2-4 0,3 1 0,-1-3 0,0 1 505,1-3 1,-1-1-1,0-2 1,-1-2-2057,-3-2 1,-3-3-1,-7-7 1,-4-1-1,-4-1 1,-3-2 1995,-1 2 1,0 1-1,-1 3 1,3 2 633,2 1 0,-2 8 1,7 1-1,1 7-2046,1 5 0,2 1 0,0 1 0,0-1 117,0 0 0,6-1 1,3-2-1,5-2 1,2-2-1,3-3 1138,2-2 1,1-1 0,5 0 0</inkml:trace>
  <inkml:trace contextRef="#ctx0" brushRef="#br0" timeOffset="145">26514 9582 26664,'13'-6'-21,"-4"3"1,0-4-1,0 0 1,0 1 0,-1 0 1553,3 3 1,1-3 0,1 1 0,0 2-1464,1 2-3060,-1-5 2416,-6 5 2386,-1-5-1747,-6 6 0,0 1 0,0 4 0,0 3 0,0 4-844,0 2 1,-1-6-1,-2 1 1,-2 2-1191,2 1 422,2 1 0,1-7-2962,0-6 0,-6 0 4994,-3-5 2478,3 4 0,0-1-2117,6-2 0,6-2 0,2-4 0,1 2 0,-1 1-829,3-1 1,-4 5 0,1-2 228,-2-1 0,-2 6 7,-4 0 1,-2 0-1,0 6 1,-3-1 209,2 4 1,2-1 0,1 1-1,1 0-125,4-2 0,-2 5 1,5-3-3183,3 3 0,-4-4 2372,2 1 0,-6-7 0,1-2 0,-2-8 1,-2-3-1,0-3 694,0 1 1,0-5 0,0 0 0,1 1 0,2-1 0,3 0-212,2 2 1,1 1 0,2 2 0,0-1 0,-2 2 0,1 2 0,2 3-108,1 1 1,-4 1 0,0 5 0,1 2 0,1 2 662,-2 5 0,1 3 0,-4 3 0,0 3 0,0 2 0,-3 4 250,-2 3 0,-1-2 1,0 9-1,0 0 0,0-2 1,0 3-1,0-3-499,0 1 0,-4 2 0,-2-5 1,0-3-1,-1-5 0,1-3-1391,0-3 1,0-7 0,1-4-1,-4-7 1,-1-7 472,1-9 0,-3-11 0,3-7 0,-2-5 0,-1-5 0,1-7 0,3-4 422,-3-3 1,5-6-1,2 7 1,1 3-1,0 4 1,-2 9-402,2 3 0,0 12 0,-1 3 1,-5 6-1,-3 8 0,-3 11-4016,-2 12 4582,-10 7 1,-13 14 0,-7 1 0</inkml:trace>
  <inkml:trace contextRef="#ctx0" brushRef="#br0" timeOffset="146">24221 10635 8640,'0'-18'0,"1"1"0,2 0 94,2 2 0,5 4 0,-1 0 0,3 2 629,1-1 0,1 0 0,-3-1 0,0 4 0,-4-1 0,1 3 2073,-1-1-183,-4 1-2173,3 5 0,-6 6 0,0 3 1,0 4-1,0 4-527,0 0 0,0 1 0,0-3 0,0 1 1,0 2-1,1-3 0,4-3-246,4-3 1,3-5 0,1 3 0,0-1 0,1-3 0,-1-3 0,0-4 297,1-5 1,-3-3-1,0-1 1,-4-1-1,-1 0 236,-3-4-237,4 3 0,-5-4 1,2 5-1,-2 1 0,-2 0 643,0-1 1,6 6 0,3 0 0,2 2-1,3 3 1,1 0-379,2-1 0,0 2 0,5-2 0,2 2 0,-1 2 0,2-1-22,2-3 0,-8 2 0,7-2 0,-4 1 0,-3 0 0,0-2-107,-2 2 0,-3 2 0,-2 2 1,-1 4-551,-2 4 1,-7 2 0,4 3 0,-1-1 0,1 2 0,1 1-48,4 2 0,0 6 0,3-2 0,-1 2 0,0-1 549,1 0 0,5 5 0,2 6 0</inkml:trace>
  <inkml:trace contextRef="#ctx0" brushRef="#br0" timeOffset="147">24114 11275 9934,'0'-25'0,"2"4"1283,2 8 0,-1 1 0,5 6-717,-3-2 0,1 1 0,-3-3 0,0 2-269,-4 2 1,-2 2-1,-9 5 1,-3 2 0,0 3-1,-1 2-207,-2 2 1,4 2 0,-4 1-1,3 0 1,3 2 0,3 2-313,5 0 1,2 3-1,2-4 1,0 2-1,3-2 1,5 0-1,6 1-2040,6 0 1,2 1 2291,5-5 0,-1 7 1,1 0-1</inkml:trace>
  <inkml:trace contextRef="#ctx0" brushRef="#br0" timeOffset="148">24567 11341 12201,'-11'-26'0,"0"1"0,2 7 257,-1 9 1,3 7-222,-2 2 1,6 2 0,-2 2-176,4 5 0,1 3 1,0 1-1,0 1 0,1-1-13,4 0 1,-2 1 0,6-1-3,1 0 0,0-7 0,-2-6 0,-8-7 484,-8-5 0,1 0 1,-2 2-1,0 1 0,0-1 1,2-2 123,1-2 1,3 7 0,7 1 0,5 2-320,3-1 0,7 1 0,4 4-116,2 0 0,7 6 1,2 1-1</inkml:trace>
  <inkml:trace contextRef="#ctx0" brushRef="#br0" timeOffset="149">24861 11275 14726,'-6'-5'0,"-2"8"0,1 9 0,3 3 0,2 0 2526,2-2-2190,0-6 0,2 10 1,1-4-1,2 2 0,3-2 1,2-4-994,2-4 1,-3-4-1,1-1 1,5 0-1,3-1 1,0-4-2255,-5-4 2561,-9-3 0,7-1 1,-7-2-1,-1-1 0,-1-3 1,-2-1 703,0 1 0,0 1 0,0 5 0,-2 1 0,-1 2 0,-3 1 3172,-1-1 0,5 4-3257,2 1 1,6 8-1,8 3 1,1 0-1,2 0 1,6-2-1,2 1-480,1-1 0,5 1 0,2-5 0,0 0 0,-1 0 1,-2 0-1,-4 0 7,-3 0 0,-4-5 0,-6 1 0,-1-1 0,-1 1 786,-3 0 1,-5 1 0,2 7 0,-4 5 0,-1 3 0,-1 3-1,-4 2-179,-4 6 1,2 6 0,-2 2 0,0-1 0,0 0-1,2-2 1,0 0-1503,-1-3 0,5-3 0,-1 0 0,2-4 39,2-3 0,8-9 1,4-6-1,5-9 1,6-6 1079,5-3 1,4-11-1,8 1 1</inkml:trace>
  <inkml:trace contextRef="#ctx0" brushRef="#br0" timeOffset="150">21715 10675 7951,'9'-27'0,"-2"2"0,1 2 0,-1 0 0,-3 10 697,5-5 1,-1 6 0,2-7 0,-1 1 0,0 1 0,0 0 0,-2 2 0,1 2-1,-1 0-7,3 0 1,-4 7 0,-3 6 0,-7 7 0,-10 6 0,-8 5 0,-7 4 0,-10 5-1,-8 4 1,-10 5-194,-2 2 0,25-18 0,-2 0 1,4 0-1,-1 0 0,0 0 1,0 0-1,-1 1 0,0-1 1,-2 2-1,0-1 0,0 2 1,-2-1-422,0-1 0,1 1 0,2-1 0,0-1 1,-1 1-1,0 0 0,0 0 0,1 1 1,0 0-1,0 0 0,2-1 0,1 0 0,-29 17 1,5-4-186,2-1 1,1 2-1,12-4 1,5-3-1,5-2 1,7-4-570,4 2 0,2-5 0,6-1 0,3-4 0,5 0 0,5-1 412,8 0 1,9-7 0,17-6 0,11-9 0,8-7 0,8-8 0,3-4 219,3-3 1,-27 10 0,0-1-1,-5 0 1,0 0 0,0-2-1,1-1 1,-1 0 0,0 0 0,-2 1-1,-1 0 1,0 0 0,1-1 25,-2 0 0,-1-1 0,-1 1 0,-2 1 0,0-3 0,-1 0 0,22-22 0,-8 4 0,-2-1 0,-7 6 90,-2 4 1,-9 7 0,-4 6 0,-3 6-1,-4 2 132,-1 1 1,-6 6-1,0 0 1,-8 4-1,-8 5 1,-9 8 0,-8 9 200,-5 8 1,-14 11 0,-7 11-1,25-23 1,-1 0 0,-2 3-1,-1 1 1,-1-1 0,1 1-1,-3 2 1,0-1 0,1-1 0,0 0-378,1-2 1,-1 1-1,-4 2 1,0 0-1,5-3 1,2 0-1,0 0 1,0 0-1,2 1 1,0-1 0,3-2-1,0 0 1,-22 23-27,5-4 0,10-10 0,6 3 0,5-6 0,6-7 0,3-3 0,4-5-1049,0-1 0,8-11 1,5-8-1,11-12 137,9-8 1,4-9-1,3-1 1,2-1-1,1 1 1,-2 1-1000,-1 4 1387,-7 6 0,3 6 0,-8 6 0,-3 4 0,-4 2 524,-3 7 0,5 10 0,-4 8 0</inkml:trace>
  <inkml:trace contextRef="#ctx0" brushRef="#br0" timeOffset="151">15876 10675 8514,'-1'-47'0,"-4"2"0,4 5 0,-5 20 8,0 6 1,3 8-1,-6 11 1,-1 4-1,-2 2 1,-1 4 0,1 2-1,3 2 1,4 2-1,4 2 1,1 4 0,3 2-1,4 4 570,7 1 0,8-3 1,2 3-1,5 0 0,8-1 1,8 1-1,6-1 0,10 1-30,-26-17 0,0 0 0,30 14 0,-25-14 0,1 0 0,2 0 1,0 0-1,0-1 0,-1 0 0,1 1 0,0-1 0,-3-1 1,0 0-459,-1-1 0,0 0 0,2 1 0,0 1 0,-3 0 0,-1-1 0,1-1 0,0 0 0,-2-1 0,0-1 0,29 11-352,-4 0 1,-3-4-1,-6 1 1,-5-4 0,-7-1-1,-7-5 1,-7-1-48,-3-2 1,-10-5-1,-12-2 1,-9-9-1,-16-7 401,-13-6 0,-11-10 0,-11-3 0,27 16 0,-1-1 0,-4 0 1,0-1-1,-3-1 0,0 1-2,-3-1 1,0 0 0,-3-1-1,0 0 1,3 1 0,0 1 0,2-1-1,-1-1 1,2 2 0,0-1 0,4 2-1,0-1 1,0 1 0,1 1 3,0 1 1,2 1-1,-30-16 1,6 7 0,3 0-1,7 4 1,7 6 0,9 4-272,7 3 0,5 6 0,7 0 0,3 6 0,8 8 0,8 6-60,11 10 0,16 6 0,10 8 0,10 4 0,-22-21 0,2 0 0,3 2 0,2 0 93,3 1 0,2 0 0,1-3 0,0-1 0,2 0 0,-1 0 0,2-1 0,-1 0 1,1 1-1,0-1 0,0-1 0,-1-1 0,-2 0 0,-1-1 0,-3-2 0,-2 1-1136,-1 0 0,-2 1 1,29 18 1055,-7-1 0,-9-4 0,-3-5 0</inkml:trace>
  <inkml:trace contextRef="#ctx0" brushRef="#br0" timeOffset="152">17316 7050 8569,'0'-13'-41,"0"7"1,-2 4 0,-1 7-138,-1 2 0,-6-2 1,1 2-1,-3 0 1,-1-1 364,-1 0 1,1 5 0,0-4 0,-1 2-1,-1 0 1,-1 1 0,-3 4 0,-2 2-1,-1 2-297,1-2 0,-7-6 0,3-1 0,-2 0 0,-2 0 1,0 0 149,1 1 1,2-4 0,-1 0-1,0-2 1,1 1 0,-1-1-1,0 1 92,1-1 0,3 1 1,3-4-1,-1 2 0,2 3 1,-1 0-1,3 0-105,-3-3 1,6 3-1,-4-2 1,3-1-1,0 0 1,-1 0-92,-2 1 0,-4 1 0,3-5 0,-2 0 0,-3 0 0,-1 0 144,-2 0 1,1 0-1,-1-2 1,2-1-1,1-1 1,2 0-1,0-1 99,1 1 0,-3-5 0,5 3 0,0 0 1,0 0-1,1 2-142,-1-2 0,-1 3 1,-2-5-1,3 2 1,0 2-1,-4 0 1,-2-1-98,-1 2 1,-1 2 0,0-1 0,1-1 0,-3-1 0,-2 1 26,-4 1 0,2 1 1,1-2-1,0-2 0,0 1 1,-1 0 94,1-1 1,1-1 0,2 2 0,0-4 0,-2-1-1,1 2 1,2 0 0,1 1 18,1 0 0,-1-3 0,-1 3 0,-2 0 0,-1-1 0,2 1-142,0 0 0,-2-3 0,-1 4 0,-2 1 0,-2 0 0,1-1 68,-1 2 0,6 0 0,-2 0 1,1-1-1,0 1 0,2 1 0,4 2-8,3 0 0,1 0 0,-2 0 1,2 0-1,2 0 0,2 0-252,3 0 0,0-1 0,1-2 0,0-1 0,-1 1 0,1 1 0,0 2-179,-1 0 0,1-1 0,0-2 0,-1-2 0,1 1 0,0-1 432,-1 1 0,7-2 0,2 1 0,-2-2 0,0-6 0</inkml:trace>
  <inkml:trace contextRef="#ctx0" brushRef="#br0" timeOffset="153">14770 6837 7939,'0'-13'153,"-6"4"0,-3 1 0,-3 2 0,-3 3 1,-1 2-1,-5 1 164,-4 0 1,0 0 0,-9 0 0,0 0 0,1 1 0,-2 4-91,-4 4 1,7-2 0,-7 2 0,5 1 0,6 2 0,3 3 0,4 1 0,2 2-275,2-2 1,9-1-1,3 0 1,7 1-1,6 3 1,13 2-1,12 1 40,11-1 0,15 4 1,7-2-1,2 3 0,-32-12 1,0 0 95,1 0 1,-1-1 0,0 2 0,0 0-1,31 5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760"/>
    </inkml:context>
    <inkml:brush xml:id="br0">
      <inkml:brushProperty name="height" value="0.053" units="cm"/>
      <inkml:brushProperty name="color" value="#FF0000"/>
    </inkml:brush>
  </inkml:definitions>
  <inkml:trace contextRef="#ctx0" brushRef="#br0">1386 4625 32767,'0'-9'-3277,"2"0"0,2 0 0,5 0 2867,3 0 1,1 2 0,-1-4 0,-1 4 0,-3 1 0,1 2 0,0-1 0,0 1 0,-2 1 709,-4 1 0,0 2 1,-11 0-1,-3 0 1,-1 0-1,-1 2 0,0 1 206,-1 1 1,1 1-1,1-4 1,2 2-1,1 1-261,-1-1 0,2 0 0,-1 0 1,-1 2-1,-2-1 0,-1 1 1,-1 1-256,1 1 1,0-3-1,-1 4 1,1-1-1,0 1 1,-1 2-1,3 2-83,2 1 1,-3 1 0,3-1-1,-1 0 1,-1 0 0,2 1-190,-1-1 0,3 0 1,-1 2-1,1 2 1,-1 0-1,-1 1 1,1 0 332,-1 0 1,0 4 0,-3-3 0,0 2 0,2 1 0,-4 0 0,2 0-159,1 2 0,-7-3 0,8 0 0,-1-2 0,-1-1 0,0-1-42,-1 1 1,1 0 0,2-3-1,1 1 1,-1 2 0,-1 0 0,1 1-14,1 3 0,2-1 1,-4 1-1,2 2 1,0 1-1,1 3 1,-1 2-215,-2 1 1,4 0 0,0-3 0,-1 2 0,1 1-1,-2-2 162,1-1 1,-3-1-1,3 0 1,-1-2-1,0 0 1,0-1-1,1 1 183,-1-1 1,4-5 0,-2 2-1,1-1 1,2 1 0,-1 1-1,1 0 110,1 1 0,1-6 0,2 6 1,0-1-1,0 0 0,0 0-139,0 2 0,0 1 1,0 2-1,2-1 0,2 1 1,4 0-1,0-1 1,1 1 289,2 0 1,5-2-1,2-3 1,-2-3-1,0-1 1,1 0 70,0-2 0,3 3 0,-4-1 0,2-1 1,-1-3-1,1-2-74,0-3 0,4 6 1,-4-5-1,0 1 1,0 0-1,1 1 0,0 3-165,0 3 0,5-3 0,-2 2 1,3 0-1,2-1 0,1 2 0,3-2 394,5-1 0,-2-2 1,1 1-1,2-3 0,2 0 1,1-4 87,0-1 1,0 3-1,0-3 1,-2 0-1,1 0 1,-1-3-1,4 0-102,-1 1 0,1-1 0,-2 4 0,1-1 1,2-1-1,3 1 0,0 1-383,0 1 0,-3 3 0,-4-2 1,-1 2-1,4-1 0,-1-1-25,0 1 1,2 1-1,0-1 1,-1-3 0,2-1-1,1-1 1,2-1 66,0 1 0,-2-1 0,4-4 0,1 0 0,2 0 0,1 0 0,-1-1-101,-3-4 0,7 4 0,-2-4 0,0 4 0,0 1 0,-5 0 0,-5 0 0,2 4 0,-2 2 0,-1 0 0,0 0 0,0-2 0,2 2 0,4-4 0,-3 2 0,1-2 0,5-2 0,1 0 0,3 0 0,1 0 0,-1-2 0,6-1 0,-4-3 0,-3-1 0,-1-3 0,1-1 0,-1 2 0,2-1 0,-9 4 0,1 0 0,-2-1 0,-2 1 0,0 0 0,1 0 0,-5 3 0,-2-1 0,-1-1 0,-3 1 0,-1-1 0,4-4 0,-3 3 0,2 1 0,-1-3 0,1 1 0,1-4 0,3 0 0,-6-3 0,9 1 0,1 0 0,1-1 0,2 1 0,1 0 0,2-1 0,-3 1 0,1 0 0,-2-1 0,-3 1 0,-2 0 0,-1-1 0,-1 1 0,-4 1 0,-4 2 0,-3 1 0,-1 0 0,0 0 0,-1 0 0,-4 5 0,1-5 0,0-1 0,1-1 0,0 1 0,-2 1 0,2-1 0,-1-4 0,1-2 0,-2-2 0,2 0 0,1 1 0,2-1 0,4-4 0,0 2 0,0 1 0,0-2 0,0 2 0,-1 0 0,-2 3 0,-6-1 0,-1 1 0,-2-2 0,-1 2 0,0 1 0,0 2-111,-2-1 1,3-3-1,-1-1 1,-2 2-1,1-1 1,-1 1-266,2-2 1,-1-5 0,-2 0 0,3-2 0,3-1 0,1 0 377,0 4 0,0-4 1,4 2-1,-3-4 1,-1 0-1,1-1-281,-3 6 0,0-4 0,-7 6 0,0-1 0,-1 1 0,-1 1 1,-4 0-1,-1 1-677,-3 3 1,-2-3-1,-1 1 1,0 0-1,-1 0 1,-2 1 682,-2 0 0,-3 2 1,3 1-1,1-3 1,-2 0-1,-2 0 1,-1 3 319,1 0 1,3-4 0,-4 1 0,0-1 0,0 0-1,1 0 1,-3 2 38,-1 1 1,-5 2-1,-3 0 1,0-1 0,-6 1-1,-3 0-416,-7-1 0,-1 1 1,-1 0-1,1 1 1,-2 1-1,2 3 472,-1-3 0,-1 4 0,-1-2 0,0 0 0,0 0 0,0 0 0,0-1 218,0-2 1,5-1 0,-1-1 0,1 3-1,-1 0 1,0 2 0,1-1 120,1-2 1,-3 0-1,4 2 1,-1 2 0,-3 1-1,0 1-215,2 0 1,-4 0-1,4 3 1,-4-1 0,-1-1-1,0 1 1,0 0-85,0 1 1,-1 1 0,-1 2 0,-1 0 0,3 0 0,-1-1 96,-1-4 1,7 4-1,-8-4 1,0 2 0,3 0-1,0-1 1,3-1 146,0 0 0,-5 2 0,8-5 0,-1 2 0,-1 2 1,1-1-425,0 1 0,-7-5 0,2 3 0,0 0 0,0 0 0,3 3-2,-1 2 0,-7-4 0,5 1 0,0 1 0,0 1 0,1 2 0,-2 0-53,-1 0 0,1 0 0,1 0 0,0-1 1,0-2-1,0-1 0,0 1 72,0 1 1,0 2-1,0 0 1,0 0-1,0-1 1,0-2 30,0-2 1,-5-1-1,1 3 1,1-1 0,0 1-51,-1 1 0,2-2 0,-2 0 0,2 1 0,-1 1 0,2 2 0,2 0 0,1 0 0,1 0 0,0 0-106,1 0 1,5 0 0,-3 2 0,0 1 0,1 1 0,-1-1 0,2 0 15,-1 1 1,-4-2 0,3 2 0,-2-2 0,1-1 0,-2 2 126,-2 2 0,-5-1 0,0-4 0,-1 0 1,1 0-1,-2 0 0,0 0 26,0 0 0,-3 0 0,5 0 0,-1 0 0,1 0 0,-2 2 0,0 1-152,0 1 0,2 0 0,2-2 0,1 1 0,-2 1 0,1-1 3,-1-1 0,2-2 0,4 1 0,3 2 1,0 2-1,1-2-1,0-2 1,-2-1-1,2 0 1,1 0 0,-1 0-1,4 0 1,0 0-1,3 0-328,-1 0 1,0 0-1,-1 2 1,-1 2 0,-2 6-1,-1 5-2549,0 3 2736,4 6 0,1-10 1,8 6-1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761"/>
    </inkml:context>
    <inkml:brush xml:id="br0">
      <inkml:brushProperty name="width" value="0.05246" units="cm"/>
      <inkml:brushProperty name="height" value="0.05246" units="cm"/>
      <inkml:brushProperty name="color" value="#FF0000"/>
    </inkml:brush>
    <inkml:brush xml:id="br1">
      <inkml:brushProperty name="height" value="0.053" units="cm"/>
      <inkml:brushProperty name="color" value="#FF0000"/>
    </inkml:brush>
  </inkml:definitions>
  <inkml:trace contextRef="#ctx0" brushRef="#br0">9853 1349 7921,'0'-13'0,"0"0"294,0 0 0,0 0 0,0 0 1,0-1-1,0 1 358,0 0 1,0 0 0,0 0-1,0 0 1,1 1 317,4 4 1,-3 2-1,6 7 1,-2 4 0,-4 5-247,0 6 0,-4 6 0,0 8 0,-4 7 0,-2 5 0,-2 4 1,-1 2-109,-2 0 0,-1-1 0,1 2 0,2-2 1,0-3-1,4-6-763,1-6 1,2-5-1,4-2 1,0-3-1,0-5-306,0-2 1,1-11-1,2-8 1,2-11-1,-1-7 1,0-4-1,2-7 1,2-7 145,2-3 0,-3-7 0,2 2 0,1-3 0,2-1 0,1 1 427,0 3 0,0 7 0,0 8 0,0 2 0,0 5 1,0 6-1,2 4 309,2 4 0,-2 3 1,2 0-1,-2 5 1,-2 3-1,0 2 1,0 2-1,0 3-88,0 1 0,1 3 1,-3 6-1,-2 2 1,-3-1-1,-2 1 1,1 1-501,-3 1 1,-6-4 0,-5 3 0,-2-2 0,-2 1 0,-1-2 0,1-3-412,0-4 0,0 2 1,0-3-1,0-1 1,0-1-1,0-2-5467,0 0 6037,5 1 0,8-5 0,8 0 0</inkml:trace>
  <inkml:trace contextRef="#ctx0" brushRef="#br1" timeOffset="1">10338 1467 7882,'-12'1'0,"3"4"0,5 3 1179,2 4 0,2-3 1,2-2-1,2-1 1,5-3-585,3-2 1,5-1 0,0 0-1,-1 0 1,-1 0 0,-2-1 0,0-4-1,-1-3 1,-3-4-663,-5-1 99,-8 6 0,-4-3 0,-5 5 0,0 2 0,0 2 0,0 1 0,0 0 410,0 0 1,4 6 0,2 2 0,-1 4 0,3 3 0,-1 1-1,3 2 1,1 1 0,2 2 0,2-2-888,2 0 1,1-2 0,6-4-1,4 0 1,1-1 0,3-2 0,4-3 444,6-1 0,5-13 0,5-8 0</inkml:trace>
  <inkml:trace contextRef="#ctx0" brushRef="#br1" timeOffset="2">10953 1113 8078,'-8'-6'-17,"-1"-2"573,0 2 0,2 6 0,2 10 0,4 6 1,1 6-1,0 4 427,0 5 0,0 2 0,0 5 0,-1 0 0,-2-2 0,-2 2 0,2-2 0,2 1 0,1-4 0,0-4-421,0-5 1,-2-1-1,-2-7 1,-5-4-563,-2-7 0,-2-9 0,-1-3 0</inkml:trace>
  <inkml:trace contextRef="#ctx0" brushRef="#br1" timeOffset="3">10809 1559 7966,'-9'-13'316,"1"-1"0,0 1 0,0 0 0,3 0 0,5 1 0,5 2 0,5 3 848,6 1 0,0 2 0,4 4 0,1 0 1,-2 0-1,1 0 0,0 0-1471,4 0 1,0 0 0,3 0 0,-3 0 306,-2 0 0,9 0 0,-4 0 0</inkml:trace>
  <inkml:trace contextRef="#ctx0" brushRef="#br1" timeOffset="4">11320 1415 7285,'0'13'0,"0"0"0</inkml:trace>
  <inkml:trace contextRef="#ctx0" brushRef="#br1" timeOffset="5">10678 1768 7810,'-13'9'0,"0"-2"107,0-1 1,0 3 408,0-5 0,7-1 1,4-7-1,5-5 457,0-3 1,3-1 0,0 0 0,0 0 0,-1 0 0,0-2-519,1-2 0,-5 2 1,5-2-1,-2 2 1,2 2-1052,1 0 0,2 1 0,4 2 596,0 2 0,6 5 0,2-3 0</inkml:trace>
  <inkml:trace contextRef="#ctx0" brushRef="#br1" timeOffset="6">11399 1559 8521,'-8'-6'989,"-2"3"1,4-4 0,1-1 691,-1 1 1,0 3 889,2-5-1803,2 6 1,-5-3 306,3 6 0,1 0-592,-6 0 1,0 0 0,-2 2-1,0 1-471,3 1 1,5 6-1,-3-1 1,1 3-1,0 1 1,-1 0-1,0 1 1,3 2-162,2 2 0,1 4 0,0-5 0,0-1 0,1-1 0,3-2-344,5 0 0,7-2 1,2-2-1,-2-4 1,-2-4-1,-1-1 62,0 0 0,1-6 0,-3-3 0,-2-2 1,-3-4-1,-2-1 0,1-1 252,-3 1 1,-4 1-1,-4 2 1,-2 0 0,0 0-1,-1 0 781,0 0-1286,6 5 1,5 3 0,9 5-1,8 0 1,5 0 683,3 0 0,2-6 0,-2-1 0</inkml:trace>
  <inkml:trace contextRef="#ctx0" brushRef="#br1" timeOffset="7">11739 1493 7913,'-13'13'586,"5"2"0,-1 1 0,-1 1 300,-2-1 1,3 2 0,2-4 0,1-2 0,3 0 0,2-1-191,1 2 0,1-1 0,4-5 1,2-7-1,2-9-1390,-1-7 0,1 2 1,4-5-1,0 0 1,0-1-1,2-2 0,1 1-1782,1 3 1,1 0 2475,-5 5 0,6-6 0,1-1 0</inkml:trace>
  <inkml:trace contextRef="#ctx0" brushRef="#br1" timeOffset="8">12001 1506 9731,'-8'5'0,"0"0"1361,3 3 1,-6-5-88,3 1 0,2-1 1,3 0-1,6 1-1076,6-1 1,2-1 0,2-2 0,0 0-914,1 0 1,-6 0 0,1 0 642,1 0 0,2 0 0,0 1 0,-4 3 0,-3 5 1452,-4 3 1,3 2 0,1 2 0,-2 2 0,-2-2-1319,-1-2 1,0-1-1,0 1 1,2-3 0,1-1-1,2-2-1071,3-3 0,0 0 0,4-7 1,-2-1-1,-1-2 0,0-3 673,-2-2 0,3-6 0,-4-1 0,1 1 0,2 1 2183,-2 2 210,-1 6 1,-4-3-1104,2 5 1,-1 5 0,4 6 0,-1 1-1,-2 3-1197,2 2 1,0 1-1,4-1 1,-1-2-1,1-3 1,0 1-1,2-3-1162,1 1 1,-1-1 0,8-7-1,0-2 1,-1-3 0,2-2-1,-1 0 630,3-1 0,-4-8 1,0-2-1</inkml:trace>
  <inkml:trace contextRef="#ctx0" brushRef="#br1" timeOffset="9">12512 1572 7911,'12'-9'1098,"-3"0"1,-2 2 0,-4-3 0,1 1 4815,-1-1-5360,-1 4 1,-2 6 0,0 9 0,0 2 0,0 4 0,1 1-338,4 1 0,-3-1 0,7-5 0,1-4 0,2-1 0,1-3 0,0-2-1753,0-1 1,-4 0 0,-2-1 0,1-4 0,-3-3 1181,1-4 0,-1 3 0,-7 2 0,-2 1 4326,-5 3 0,3 3-3479,2 5 0,8 2 1,5 6-1,3-1 1,1-2-1,0-3-1201,0-1 0,0-2 0,2-4 0,1 0 0,3-1 0,0-4 0,-1-3-552,-2-4 0,3-1 0,-1 0 0,-2 0 1,-3 0-1,-3 0 394,-1-1 1,-5 1 1211,5 0 1,-6 7 0,1 6 0,-2 8 993,-2 3 1,-5 2-1,1 1 1,1-1 0,2 1-1,1 2-899,0 2 1,5-1-1,4-5 1,3-4 0,1-3-599,0-4 1,-1-7 0,-2-2 0,-3-4 0,-1-1 0,-3 0 0,-2 0-1028,-1 0 1,0 0-1,-1 1 843,-3 3 0,2 5 0,-2 10 0,2 5 0,2 7 0,2 1 0,4 1-1431,7 0 1,6-2 0,7 1 1771,0-5 0,12 2 0,3-8 0</inkml:trace>
  <inkml:trace contextRef="#ctx0" brushRef="#br1" timeOffset="10">13914 1454 7786,'8'0'3772,"-4"0"-3066,-8 0 0,-4 0 1,-3 1-1,1 2 1,1 2-1,0-1-193,2 2 1,-5-5 0,5 5 0,-2-2 0,0 1 0,-1-1-397,-1 2 1,2-3 0,2 6-1,-1-1 1,2 1 0,1 0-313,2 1 0,1 2 1,4-1-1,2-2 1,5-3-1,4-2-241,4 1 1,-2-1 0,4-4 0,-2-2 0,1 0-1,-2-3 763,-2 2 1,-1-3 481,1 2 1,-7 1 0,-4 9-1,-6 7 1,-7 7 0,-6 7-1,-6 3-270,-3 5 0,-1-1 0,0-1 0,-1-1 0,1-1 0,2-1 1,0-1-1186,2-4 1,6 0 0,-1-8 0,2-1-2632,2-1 0,10-9 0,11-8 3135,12-9 0,19-14 0,2-9 1</inkml:trace>
  <inkml:trace contextRef="#ctx0" brushRef="#br1" timeOffset="11">14360 1598 7838,'-21'-6'2643,"-2"5"0,6-2 1,1 4-1678,1 4 0,2 5 0,0-2 0,1 4-589,4 1 1,2 0-1,6 0 1,1 1-1,4-3-1132,3-2 1,8-3-1,3-8 1,2-2-1,0-5 1,1-2-1,-1-3 296,-2 1 0,-2 0 0,-5-1 0,-2-2 0,-3-2 1571,-1 2 1,-7 2 0,-8 2 0,-3 3 0,-1 5-71,0 2 0,4 8 0,2 3 0,1 3 0,3 2 0,0 2 0,0 3-1113,-1 1 0,0-2 0,4 2 0,1-1 0,3-3 0,5-1 0,4-4-3206,5-2 0,2-3 0,6-6 2906,1 0 0,5-12 0,1-2 0</inkml:trace>
  <inkml:trace contextRef="#ctx0" brushRef="#br1" timeOffset="12">14753 1532 7838,'0'14'3704,"0"-1"1,-2 0-2895,-2 0 1,-2 1-1,-4 4 1,1 2-1,-1 1 1,0-4-1,0-2 1,2-2-1282,3 0 0,-4-4-5197,5-1 5668,-1-16 0,5-1 0,0-17 0</inkml:trace>
  <inkml:trace contextRef="#ctx0" brushRef="#br1" timeOffset="13">14727 1506 7838,'0'-20'0,"0"2"0,0 4 5501,0 7-5103,0-5 0,6 15 0,2-2 0,4 5 0,1 3 0,0 0 0,2-2 0,2 0-3283,5 0 1,1-4 2884,-1 2 0,3-4 0,-5-1 0</inkml:trace>
  <inkml:trace contextRef="#ctx0" brushRef="#br1" timeOffset="14">15015 1454 7838,'-7'0'2457,"-4"6"1,7 2-1,1 4 1,2 3-1075,1 2 1,0-1 0,0 6 0,0 0 0,0 0 0,0-2 0,0-1-1551,0-3 0,1-2 0,4 0 0,3-3 0,4-2-4749,1-5 1,-4-4 4766,-9-4 1,-15-9 0,-18-8-1</inkml:trace>
  <inkml:trace contextRef="#ctx0" brushRef="#br1" timeOffset="15">9486 2345 9952,'-7'-6'684,"2"-3"1,7 3-1,6 2-484,10 2 0,15-2 0,11-2 1,10-1-1,14-3 0,-28 4 0,0 0 1,6 0-1,0-1 0,4 0 0,1 1 150,2-1 1,1 1 0,6-1 0,1 1 0,4 0 0,0 0 0,1 1-1,0 0 1,3 0 0,0 1 0,1 0 0,0-1 0,1 1 0,1 0-215,0-1 0,0 1 0,1 0 1,1 1-1,-22-1 0,1 1 0,-1-1 1,1 2-1,-1-1 0,0 1 0,0 0 1,0-1-1,0 1 0,1 0 0,-1-1 1,0 1-1,0-1 0,0 0 0,0 0-136,0 0 0,-1 1 1,1 0-1,1-2 1,2 0-1,-2 1 0,21 1 1,-1 0-1,1 0 1,1 1-1,-2 0 0,1 1 1,-4 0-1,-1 0 1,-1 0-1,-2 0 57,-3 0 0,-2 0 0,-2 0 0,0 1 0,-1 0 0,-1 1 0,-1 0 0,0 0 0,-2 0 0,-2-1 0,1 0 0,-1 0 0,-1-1 0,-1 0 208,-1 0 1,1 0 0,-1 0 0,1 0 0,-2 0-1,0 0 1,-1 0 0,0 0 0,2 0 0,0 0-1,-2-1 1,1 0 0,0 0 0,0-1-285,-2 1 0,1-2 1,-3-1-1,1-1 0,-2 2 1,0 0-1,-1 0 1,0-1-1,-2 0 0,0-1 1,-2 1-1,0 0 1,30-4-1546,-5 3 0,-6-4 0,-11 5 0,-7-1 0,-8 1 0,-9-2-5440,-9-1 7004,-12-2 0,-6 2 0,-4 2 0,3 4 0</inkml:trace>
  <inkml:trace contextRef="#ctx0" brushRef="#br1" timeOffset="16">15985 1467 7885,'-14'0'370,"1"0"3737,0 0-3006,0 0 0,7 0 0,6-2 0,8 0-372,3-3 0,2 1 0,2 2 1,1-1-1,1-1 0,1 1 1,-1 2-1,2 1-84,2 0 1,-1 0 0,3 0 0,-1 0 0,3 0 0,3 0 0,4 0-640,1 0 1,-2 0 0,4 0 0,-1 0 0,0 0 0,-3 0-1,-4 0 1,-1 0-885,1 0 0,-3 0 0,-2 0 0,-3 0 0,-1 0 1,-1 0-1,-1 0-3040,-1 0 1,-2 0 3917,0 0 0,0 0 0,0 0 0</inkml:trace>
  <inkml:trace contextRef="#ctx0" brushRef="#br1" timeOffset="17">16561 1323 7885,'-13'-13'1501,"1"4"-882,4 0 1,2 5 0,9-3 0,4 1 0,9 3 0,6 1 0,7 2 0,3 0 13,4 0 1,-2 5 0,-1 1 0,1-1-1,-4 3 1,-1-1 0,-5 3-517,-4 2 0,-2 1 0,-7 0 0,-2 2 0,-5 1 0,-4 3-134,-4 1 0,-3 2 1,-8 4-1,-2 0 1,-5-1-1,-3-2 1,0-1-774,3 1 1,-1-2 0,7-1 0,3 0 789,3 1 0,7-5 0,-3 3 0</inkml:trace>
  <inkml:trace contextRef="#ctx0" brushRef="#br1" timeOffset="18">17701 1297 7792,'-2'-12'1873,"-2"3"-869,3 3 0,-11 6 0,5 2-544,-1 2 1,1 4 0,4 5-1,-1 0 1,1 0 0,1 0-64,2 0 0,0 0 0,0 0 1,0 0-1,2 0 0,1 1-16,1-1 0,6 1 0,-2 2 0,0 3 0,0 0 1,-2 1-1,-2-1-307,2 0 1,-5 3-1,4-4 1,-4-2-1,-1 0 1,0 0 0,-1 0-1071,-4-5 0,2 1 1,-5-6-1,-3 0 1,0-1-1,-2-3-3850,-1-5 4846,1-4 0,0-12 0,0-2 0</inkml:trace>
  <inkml:trace contextRef="#ctx0" brushRef="#br1" timeOffset="19">17688 1257 9276,'13'-8'1147,"0"-1"1,0 6 0,2-1 0,2 2-569,5 2 1,7 0 0,3 0-1,2 0 1,2 0 0,0 0-1,2 0 1,-1 0-1390,-1 0 0,5 2 810,-6 2 0,3-3 0,1 5 0</inkml:trace>
  <inkml:trace contextRef="#ctx0" brushRef="#br1" timeOffset="20">17963 1467 7814,'-20'-6'0,"1"0"0,7-4 0,2 3 0,1 1 645,6-4 1,-3 3-1,8-5 1,1 2 0,3 2-1,1 3 1,3 2 191,2 1 1,-5 4-1,-1 1 1,-2 2-1,0 3 1,-1 2-601,-1 2 1,-7 2-1,1 2 1,0 2 0,-1-2-1,1-2-397,1-1 1,2-4 0,1 0 0,1-1-147,3 0 0,-1-2 1,5-8-1,-1-2 1,-1-5-1,0-3 172,-4-1 1,4-6 0,-1-3 0,-2-2 0,-2-1 0,-1 3 0,-1 3 520,-4 0 0,2 6 1,-5-1-1,-3 5 0,0 3 1,-2 3-1,0 2 347,-1 1 1,-3 10 0,-2 4-1,0 4 1,-1 4 0,1 1-610,0 5 1,3-1-1,7-3 1,5-4-1,2 0 1,4-1 0,2 0-2420,5-3 1878,8-7 0,8-3 0,6-6 0,-1 0 0,1-2 0,-1-3 1,-2-9 30,-5-6 0,-4-2 0,-7-3 0,-3-2 0,-5-1 0,-3-1 1,-2 1 619,-3 2 1,-8-1 0,-6 9 0,1 2-1,-2 3 1,-3 4 544,-2 5 0,-3 8 0,1 5 0,0 4 0,0 5 0,1 3 0,2 6-927,1 3 1,6-1 0,0 5 0,6-1-1,5-1 1,7 0 0,6-4-3913,10-5 4059,17 2 0,0-11 0,10 5 0</inkml:trace>
  <inkml:trace contextRef="#ctx0" brushRef="#br1" timeOffset="21">18854 1100 8016,'-13'0'951,"0"0"0,4 0 0,0 0 0,0 2 0,2 2 63,3 5 1,2-2 0,4 0 0,2-1 0,6-2 0,5 1-311,2-1 1,7 1 0,-2-5 0,2 0 0,2 1 0,-1 2-1,-1 1-529,-3-1 1,-5 4 0,2 1-1,-5 0 1,-4 1 0,-5 1 0,-2 2-153,-2 1 1,-3 2 0,-6 2 0,-9 4 0,-6 0 0,-7 1 239,-4 1 1,-1 2 0,1 0 0,4-2 0,4-1-1,2 0 1,2-2 12,1-2 1,10 1-1,-1-2 1,3-1-1,2-1 1,4-2-277,3 0 0,6-4 0,6-2 0,3-1 0,7-3 0,2-2 0,5-1-188,-1 0 1,2 0 0,0-1 0,3-2-1,0-2 1,1 1-1127,-4-2 0,-6 5 1,-3-5-1,1 2 1,-2-1-1,0 2 1,-2 2 1313,2 1 0,-5 0 0,5 0 0</inkml:trace>
  <inkml:trace contextRef="#ctx0" brushRef="#br1" timeOffset="22">19470 1519 8278,'-9'-11'0,"2"0"1759,1 3 1,3 5 0,6-3-1321,1 0 1,11 5 0,-1-4 0,5 2 0,6 1 0,3-3 0,4 1 0,0-1-2424,0 1 1,3 0 1983,-5 4 0,7-6 0,-4-1 0</inkml:trace>
  <inkml:trace contextRef="#ctx0" brushRef="#br1" timeOffset="23">20177 1257 7857,'0'-8'2279,"0"-1"1,-1 7-1265,-4 2 1,-2 6 0,-6 9 0,0 2 0,-2 7-1,-2 3-591,-5 4 0,-3 4 1,1-3-1,2 0 1,4 0-1,4-5 1,2-2-3491,3-3 1,-1-2 0,7 2 3065,5-4 0,3-10 0,9-2 0</inkml:trace>
  <inkml:trace contextRef="#ctx0" brushRef="#br1" timeOffset="24">20452 1349 7807,'-19'-7'0,"-1"4"0,-2 7 516,0 9 0,6 0 0,-1 6 0,2-1 0,4 1 446,2 1 1,-1-2-1,5 3 1,4 3 0,2-1-1,7 0 1,2-2-1921,4-2 0,8-6 0,0-6 0,1-1 0,-1-3 0,-3-3 598,0-5 0,-6-2 0,0-8 1,-7-1-1,-4-1 0,-4 0 1,-4-1 1105,-7 1 1,4-5-1,-4 4 1,2 2 0,-1 2-1,0-1 1,4-1 470,3-1 1,-1 4 0,2 4 0,1-1-1,2-2 256,1-1-1499,0 0 1,0 0 0,1 1-1666,4 3 0,2 4 0,6 5 0,0 0 1691,0 0 0,6 5 0,1 3 0</inkml:trace>
  <inkml:trace contextRef="#ctx0" brushRef="#br1" timeOffset="25">21107 1244 8870,'-5'-25'0,"-3"4"957,1 3 0,-3 8 1,5 1-379,3-1 0,-6 4 0,0 2 0,-4 2 0,-3 4 15,-2 2 1,2 4-1,-2 5 1,2 0 0,2 1-1,2 2 1,0 2-412,3-2 0,5-2 0,-2-1 0,4 1 0,2-3 0,5-1-609,7-1 0,2-6 0,5 1 0,1-2 0,-2-2 0,-1-2-859,-2-2 1,-2-3 1909,-6-6 1,-12 5 0,-11 4-1,-4 4 1,-5 6 0,-4 5-1,-3 7-45,2 2 1,-3 2 0,2 3 0,1 0 0,2-2-1,6 2 1,3-2-1536,4 2 0,2-2 0,3-1 1,5-5-1,4-2 0,7-2 955,11 0 0,8-6 0,13-1 0</inkml:trace>
  <inkml:trace contextRef="#ctx0" brushRef="#br1" timeOffset="26">21107 1532 7773,'-33'6'0,"1"2"0,6 6 0,1 2 1127,3 2 1,3-1 0,6-4 0,1 0 0,4 0 0,3 0 0,4 1 0,2-3-788,4-2 0,3 1 1,10-6-1,4-1 1,3-4-1,1-6-1134,0-6 1,-6-5 0,-2 1-1,-5-4 1,-4-1 0,-5 2-1,-3 0-9,-1-1 0,-1 5 1,-3 0-1,-5 6 0,-3 6-155,-1 2 1,4 4 957,1 2 0,-1 3 0,-4 6 0</inkml:trace>
  <inkml:trace contextRef="#ctx0" brushRef="#br1" timeOffset="27">18775 2056 7764,'-26'0'185,"0"0"0,4 0 1,2 2 468,1 2 0,7-1 0,9 6 0,6 1 0,9 2 0,8 1 0,14 0 0,11 0-168,11 0 1,17-6 0,-31-4-1,1-1 1,3-1 0,2-1 0,7 0-1,2-1 1,4-1 0,2 1-376,6-1 1,0-1-1,3-1 1,-1-2 0,1 2-1,-1 0 1,-2-1 0,0-1-1,-1 1 1,-2 0 0,-4 1-1,0-1 1,-3 1-1,0 0-288,-3 0 1,0 0 0,-5 1-1,-2-1 1,-4 3 0,-1-1 0,-3 0-1,0-2 1,31-1 0,-6-1 0,-9 3-625,-9 1 1,-8 2 0,-3-1 0,-5-2 0,-3-1-1,-6 1 1,-1 1-3657,-2 2 4457,-3 0 0,1 0 0,-4 0 0</inkml:trace>
  <inkml:trace contextRef="#ctx0" brushRef="#br1" timeOffset="28">22365 1349 8015,'-13'-13'0,"-4"1"0,-1 2 924,2 1 1,5 6 0,8-1 0,11 3 0,11 1 0,6 0 0,1 1 0,2 2 116,2 1 0,0 1 0,5-5 0,-1 0 0,0 0 1,-3 0-1,-4-2 0,-1-1 0,-1-2-3609,-3-3 0,-3 4 0,-6-3 2568,0 1 0,0 1 0,0 5 0</inkml:trace>
  <inkml:trace contextRef="#ctx0" brushRef="#br1" timeOffset="29">22693 1205 8783,'-9'-16'1610,"0"3"1,6-3 0,-1 7-770,3-3 1,8 5 0,7 1 0,10 2 0,8 0-1,4 1 1,5 1 0,1 4 0,2 1-248,-1 1 0,1 5 1,-5-3-1,-2 1 1,-5 3-1,-7 2-922,-5 1 0,-8 1 1,-8 2-1,-5 3 0,-7 2 1,-8 2-1,-6 0-106,-5-1 0,-2 3 1,2-3-1,3 1 1,0-1-1,5-3 0,5-2-1208,7 1 1642,4-1 0,14-4 0,4 0 0</inkml:trace>
  <inkml:trace contextRef="#ctx0" brushRef="#br1" timeOffset="30">23806 1519 7887,'8'-17'366,"-4"-1"0,-2 1 0,-4 4 1,-2 0 643,-5 0 1,0 5 0,-2 4 0,-4 3-1,1 2 1,-1 5 0,0 7 225,-2 7 0,1 6 0,-4 5 0,-1 4 0,2 4 0,-1 5 0,1 4-888,0 3 0,-4 1 1,2-1-1,1-1 1,2-4-1,4-1 1,1-2-1767,0-3 1,1-6 0,2-5 0,1-6 0,-1-5 0,-2-5 1417,-1-4 0,-6-4 0,-1-5 0</inkml:trace>
  <inkml:trace contextRef="#ctx0" brushRef="#br1" timeOffset="31">23374 1991 7887,'18'-6'1021,"-1"-3"1,0-1 0,-3 0 0,-1 3 206,0 1 1,-2 0 0,0 3 0,-3-1-1,3 1 1,2 1 0,3 2 0,1 0-745,-1 0 1,5 5 0,0 1 0,4-1-485,1 1 0,6-1 0,2-5 0</inkml:trace>
  <inkml:trace contextRef="#ctx0" brushRef="#br1" timeOffset="32">23924 2069 7762,'-13'-11'4915,"0"2"0,7 3-4263,6 6 1,8-1-1,9-2 1,5-3 0,3-1-1,1-3 1,0-2-995,0-1 0,1-2 0,-1-1 0,-2-1 1,-2 1-1,-4 1-4574,-4 2 1,-5 4 4388,0 1 0,-6 11 0,0 2 1,-6 9-1,-5 3 0,1 0 0,1 1 527,0-1 0,5 7 0,-5-4 0</inkml:trace>
  <inkml:trace contextRef="#ctx0" brushRef="#br1" timeOffset="33">24160 2069 7762,'7'14'2960,"-1"-6"-1556,-6 1 0,2-8 0,2-1 1,5-7-1,3-3 0,2 0 1,2 1-1101,2-1 0,3-2 1,-2-1-1,0 0 0,2 0 1,-2 0-1,-1 0 0,-2 1 1,-2 2-1,-4 1-612,-1-1 0,-8 0 1,-1 1-1,-7 5 0,-5 4 1,-3 4 1018,-2 5 0,2 2 0,-2 4 0,4 1 0,3 2 0,2-2 0,3 0-1227,2 1 0,1-1 1,4 4-1,2-1 1,8-3-1,7-3 516,7-4 0,15 3 0,-1-5 0</inkml:trace>
  <inkml:trace contextRef="#ctx0" brushRef="#br1" timeOffset="34">24711 2004 7869,'-8'-10'4333,"4"5"1,2 3-3314,2 10 0,2 0 0,2 2 0,4-2 1,0 3-1,1-1 0,1-1 0,0-4-466,-1 1 1,1-6 0,-7 0-1364,-4-7 0,-5 0 0,-9-2 1,-2 0-1,-5 2 0,-3 3 1,-1 2-2,0 2 0,0 0 0,1 2 0,2 3 0,2 7 1,1 5-1,0 4-1044,-4 2 1,4 6 1853,-2 2 0,0-1 0,-4-3 0</inkml:trace>
  <inkml:trace contextRef="#ctx0" brushRef="#br1" timeOffset="35">23780 2358 7882,'5'-13'472,"-1"-1"1,6 1 0,-3 0 0,2 0 1296,0 0 0,-5 1 0,4 2 1,-3 1 3594,-2-1-5576,-1-1 0,4-1 1,2 2-1,5 1 1,5 0-1,4 1 1,1-1 211,-1-1 0,8-8 0,-2-2 0</inkml:trace>
  <inkml:trace contextRef="#ctx0" brushRef="#br1" timeOffset="36">23466 2947 7854,'-2'2'1134,"-3"0"1,-4 4 269,-3 2 0,2 0 0,0 7 1,1 1-1,-1 3 0,-2 1 1,-1 2-488,0-2 0,0 9 0,1-4 0,2-1 0,3-6 0,1-3 0,2-2-1585,-2 0 0,6-6 0,0-2 0,7-5-607,5-5 0,1-8 0,0-8 0,0-4 0,0-1 0,0-1 0,2 1 1509,2 0 0,-5 4 1,2 2-1,1 1 0,-3 3 1,1 3-1,-3 4 1501,2 5 0,-5 2 1,0 4-1,-1 2-976,-3 5 0,-2 7 0,-1 3 1,-1 1-1,-4 3 0,-3 1 1,-4 0-760,-1 3 0,4-10 0,2 5 0,1-6-579,3-3 0,8-7 0,3-8 0,4-8 1,1-7-1,0-4-12,0-2 0,5-2 1,-1-1-1,-1 0 1,-1 1-1,-2 2 888,0 1 194,0 6 1,0-3 0,0 6 0,0 1-1,1 4 219,-1 3 0,-6 5 1,-1 5-1,-2 3 0,0 5 1,-1 5-779,-1 4 1,-4 1-1,-1 0 1,-2-1-1,-1 0 1,0 0-1,3 0-714,2 1 1,1-4-1,1-3 782,3-6 0,10 2 0,6-5 0</inkml:trace>
  <inkml:trace contextRef="#ctx0" brushRef="#br1" timeOffset="37">23911 3065 22797,'8'13'571,"-4"0"0,2 5 0,0-1-666,1-1 0,2-3 1,4-4-1,0-5 1,-2-4-1,-2-5-690,-4-9 0,-4-3 0,-1-6 1,-1 1-1,-4 0 0,-5 0 568,-6 0 0,1 6 1,-2-1-1,2 4 1,2 4 372,0 5 0,6 4 0,4 4 1,6 5-1,6 2 0,4 4 1,4 1-874,5 1 1,3-1 0,2-5 716,4-3 0,-3-5 0,4 3 0</inkml:trace>
  <inkml:trace contextRef="#ctx0" brushRef="#br1" timeOffset="38">24252 2986 7838,'0'-8'4079,"1"0"-2370,4 3 0,-2 0 1,4 7-1,-1 2-365,-3 5 1,-2 4-1,-1 3 1,-1 1 0,-2-1-1,-3-1 1,0-2-1933,0 0 0,-2 0-817,3 0 1,7-7 0,6-6-1,4-7 1,3-5 0,2-1-1,3-1 592,1-4 0,2 2 0,-5-4 0,-2 1 0,-2 3 1,-2 1 1101,-3 2 1,1 4 0,-4 2 0,-1 3-377,1 5 1,-1 9-1,-5 8 1,1-2-1,2-2 1,3-2 0,1-2-1808,3-1 0,2-6 1894,1 1 0,0 4 0,0-1 0</inkml:trace>
  <inkml:trace contextRef="#ctx0" brushRef="#br1" timeOffset="39">24645 2934 7838,'12'-13'0,"-4"0"1127,4 6 1,-9-4-1,6 6 1,1-1-347,2 0 1,1 2 0,0 4 0,0 0 0,0 1 0,0 3 0,0 4-149,0-1 1,0 5 0,0-2-1,1 4 1,-1 4 0,-2-1-100,-2 2 1,1-3 0,-4 6-1,0 1 1,0 2 0,-3 0-178,-2-3 0,-1 2 0,0-2 0,-1 1 0,-4 1 0,-4-4 0,-4 0-1030,-4 1 0,-1-4 1,-6 4-1,-5-2 1,-2-3-1,-1-2 1,1-1-308,-1 0 1,5-1-1,-4-2 1,5-3 0,3 1-1,2-2 798,2-1 1,-2 0 0,2-5 0,0 0 0,0 0-1,3 0 1,1 0-986,2 0 1,-2 0 1166,-2 0 0,-3 6 0,-7 1 0</inkml:trace>
  <inkml:trace contextRef="#ctx0" brushRef="#br1" timeOffset="40">23387 3759 12457,'7'5'4384,"15"-1"0,18-1-4209,9-2 1,14-1 0,7-1 0,-32-1 0,1 0 0,5-2 0,1-1 0,1-1 0,1 0 0,3 0 0,0-1 0,-1 1 0,0-1-544,-2 0 0,0 1 1,2 1-1,-2 1 1,-3 0-1,-2 1 0,-1-1 1,0 1-1,-2 0 1,0 0-1,33-3-5716,-4 3 5447,-8-4 1,4-1 0,-4-5 0</inkml:trace>
  <inkml:trace contextRef="#ctx0" brushRef="#br1" timeOffset="41">20085 2724 7905,'0'-13'0,"5"5"0,-1-1 0,-1-1 0,0-2 202,1-1 1,-2 4-1,2 0 1,-1-1 0,0-1-1,1-2 1,1-1-1,-1 1 1,1 0 0,-3 0 1070,0 0 0,-2 0 1,0 0-1,0 0 1,0 0 266,0 0 1,1 1 0,2 2 0,2 1-791,-2-1 1,-1 0-1,3 1 1,4 5 0,2 2-419,2 2 1,5 2-1,-1 0 1,-1 4-1,-3 2 1,-2 2-256,-3 1 0,1 7 0,4-1 0,0 1 0,0-1 0,0 1-77,1-2 0,0-2 0,2-1 0,2 0 0,-2-1 0,0-2 0,0-2-518,1-3 0,1 4 0,-5-5 0,0-1 0,0-1 0,1-2 0,2 0-2507,2 0 1,-1 0 0,-4 0 3024,1 0 0,-1-6 0,0-1 0</inkml:trace>
  <inkml:trace contextRef="#ctx0" brushRef="#br1" timeOffset="42">20452 2790 9542,'-13'0'0,"2"1"0,0 2 3053,3 2 0,5 0-2333,-2 0 1,4 2 0,1 6 0,0 2 0,1 2 0,2 5 0,2 3 0,-2 1-361,-2 0 0,3 2 0,1 1 0,-2 2 0,-2-1 0,-1 1 1,0 1-1617,0 1 0,6-4 0,3 0 0,2-5 1256,2-7 0,1-2 0,-1-2 0</inkml:trace>
  <inkml:trace contextRef="#ctx0" brushRef="#br1" timeOffset="43">20727 3392 9753,'-4'-8'1001,"0"-1"0,-5 5 1,3-4-1,-1 3-307,-3 2 1,-2 1 0,-1 2 0,0 0 0,0 0 0,-2 2 0,-1 3 146,-1 9 1,-7 3-1,4 6 1,-2-1 0,2 1-1,1 2 1,4 1-629,5 1 0,4-3 0,6-2 0,0-4 0,2-4 0,1-1 0,4-1-671,5-3 1,-1-4 0,11-5 0,1-1 0,4-3 0,3-5 457,5-3 0,-3-7 0,0-1 0</inkml:trace>
  <inkml:trace contextRef="#ctx0" brushRef="#br1" timeOffset="44">21134 3327 7781,'-13'0'1873,"-1"0"1,1 0-1,2 1 1,2 4-470,5 4 0,-2 7 0,0 2 1,0 4-1,0 5 0,2 2 1,0 1-811,-1 2 0,-1-3 1,3 5-1,-1-2 0,0-5 1,-1-2-2607,1-3 0,0-9 0,4-4 1078,0-12 0,1-13 1,3-6-1,5-4 0,4-5 1,3-4-1,3-2 740,2-3 1,-4 2 0,3 4-1,1 1 1,-2 4 0,0 2-1,-3 3 1528,-2 4 0,-1 3 0,0 5 0,-1 2 0,-2 2-31,-1 3 1,-2 2 0,2 7-1,-5 5 1,-2 2-1199,-2 3 0,0-1 1,0 0-1,-2 1 1,-1 2-1,-2 2 1,-3-2-1688,-2-2 0,3-2 0,0-2 0,-1-3 0,3 1-57,-1-1 1,1-5-1,7-2 1,4-9 0,4-6-1,4-4 1091,2-1 1,-4 4 0,7-3 0</inkml:trace>
  <inkml:trace contextRef="#ctx0" brushRef="#br1" timeOffset="45">21474 3248 7781,'13'0'361,"0"0"1,-5 2-1,-5 1 1,-5 3-1,-4 1 1,1 3 0,-3 3-1,2 5 1,-1 3-1,1 4 1,1 1 0,2 1 866,1-1 1,4-1 0,2-4 0,5-3-1,4-5 1,4-4 0,7-5 0,3-4-1012,4-4 0,-1-5 0,-3-10 0,-1-6 0,-1-4 0,-5 0 0,-5 0 0,-7 0-777,-2-2 1,-2 1 0,-4 3 0,0 3 0,0 0 0,0 4 419,0 1 0,2 2 0,2 5 1,5 3-1,3 5 0,2 3-2048,4 1 1,2 0 2187,6 0 0,6 0 0,2 0 0</inkml:trace>
  <inkml:trace contextRef="#ctx0" brushRef="#br1" timeOffset="46">20033 9392 7897,'13'-20'47,"-4"6"0,0 9-67,1-1 1,1 4-1,1-3 1,-2 0-1,-1 1 1,1-1-1,2 1 1431,1 0 0,-4-5 0,-2 3-1024,-1-1 0,-3 4 1,-8-1-1,-5 2 1,-4 2-1,-4 0-213,2 0 1,-3 0 0,0 0 0,0 0 0,-1 0-1,1 0 1,-1 0 168,-1 0 0,4-4 1,-4-1-1,3 2 1,1 2-1,1 1-113,-1 0 0,2 0 0,-3 0 1,0 0-1,-1 0 0,0 1 1,-3 2-106,-2 2 1,3 3 0,-8-2 0,0 0 0,1 1 0,-1 1 45,-1 2 0,2-3 0,-3 2 0,4 1 1,2 0-1,2 0 0,1-1 98,-1 1 1,4 2 0,1 1 0,4 0 0,1 0 0,-1 0-50,1 0 0,0 1 0,0 0 0,1 2 0,2 2 1,2-1-1,-1 2 0,2 3-215,-5-3 1,6 6 0,-4-4 0,3 4 0,1 1 0,3 0-1,1 1 0,2-1 0,0 0 0,2 0 0,2 0 0,5-1 143,3-3 1,5 3 0,2-3 0,0 1 0,1 0 0,1-1 0,2 0 166,2-2 1,7 1-1,1-5 1,4 3-1,1-1 1,2 1-1,2-3-196,4-1 1,-4-2-1,6 0 1,1-1-1,1-2 1,-1-3-120,-1-1 0,-5-2 0,2-4 0,-2 0 0,3 0 0,-1-1 0,0-3 0,-3-5 0,-1-4 0,-2-3 0,0-3 0,1-2 0,-1-2 0,-1-2-117,-3-1 0,1-1 0,-5-4 0,-2-4 0,-1-3 0,-2-1 1,-1 0-316,-4-1 1,-2 1 0,-6 1 0,0 2-1,-1 1 1,-3-1 206,-5-2 1,-2 4 0,-4 2 0,-2 2 0,-6-1-1,-6 0 1,-6 1 123,-3-1 0,-7 1 0,-4 4 0,-7-1 0,-3 3 1,-2 0-1,0 4-107,-2 1 0,-2 0 0,-2 3 0,0 0 0,5 3 1,1 3-452,1 0 1,8 2 0,-2 1 0,0 1-1,2 3 1,-3 3 0,2 5-2970,4 3 1,-2 8 3627,3 2 0,3-1 0,0-3 0</inkml:trace>
  <inkml:trace contextRef="#ctx0" brushRef="#br1" timeOffset="47">19155 10047 8362,'0'-25'0,"6"11"0,3-4 466,2 11 0,3 5 0,0 2 0,2 0 0,2 0 0,-2 0 0,-2 0 87,-1 0 1,-8 0 0,-8 0-1,-9 0 1,-4-1-176,-3-3 1,3 1-1,-6-5 1,-1 1-1,-2 0 1,-1-3-104,0-2 1,-2 0-1,-1 1 1,-3-1-1,-1-3 1,-4 1 220,-1-1-470,-1-4 0,-5 1 0,-1-6 1,-1 2-1,-4-1 0,-1-2 1,-1-1 66,-1 0 0,-2 0 1,0-2-1,1-1 1,-3-3-1,2 0-85,1 0 1,-4-3 0,7 3 0,-2 0 0,-2-1 0,1-1-95,0-2 0,3-1 1,0-1-1,2 2 1,-2-3-1,3 1 1,1-1 47,5 2 1,0 1 0,0-3 0,-2-1 0,2-1-1,2-1 107,5-1 0,2-3 1,5 4-1,1-1 0,2-1 1,2 0-1,1 1-153,0 0 13,6-3 0,-3-1 0,4-5 0,-1-1 0,0 3-100,5 2 0,-2-8 0,4 5 0,-1 0 0,0 2 0,2 1 0,2 0-379,4 0 572,-6 0 1,7 0 0,-4 1-1,4 2 1,2 1 0,4 2 0,4 0 85,2 0 1,2 8 0,0-4 0,0 3 0,1 3 0,-1 0 0,1 2-138,4-2 0,-2 4 0,6-4 0,-1 3 0,1 0 1,0 1 19,1-1 0,2 0 0,3 1 0,-1 1 0,3-1 0,-3 3 853,2 1-672,0-1 0,-1 3 0,1 0 0,5-1 0,1 0 1,4 1 125,2 4 1,2 2-1,10 0 1,1-1-1,1 1 1,3 1-1,-1 4 49,-3 2 1,6-3 0,-10 5 0,0 0-1,-5 1 1,-6 2 1740,-4-1-1785,3-5 0,-15 9 0,4-4 0,-3 4 0,0 1 0,-2 0 0,-5-2-19,-2-2 1,2 2 0,1-2 0,-2 3 0,-2 1 0,-1 0-24,0 0 1,0 0 0,1 1 0,-1 2 0,0 3 0,0 1-577,0 3 1,-1-2 0,-2 0 0,-2 2 0,1 2 0,0 1 0,-2 0-578,-1 0 0,4 0 1,-1 1-1,3-1 0,2 0 1,4 1 906,4 4 0,2-4 0,2 5 0</inkml:trace>
  <inkml:trace contextRef="#ctx0" brushRef="#br1" timeOffset="48">18697 6707 19768,'-13'-12'0,"1"-4"0,3-3-410,5 2 0,4 2 1,4 3 1289,5 4 0,8 2 1,7 6-1,5 0 1,6 0-1,1 1 1,1 4-1,-3 3-305,3 4 1,-5 3 0,-2 2-1,-3 3 1,-6 2 0,-5 0-1667,-5 1 0,-1 6 0,-6 2 0,-4 0 1,-6-1-1,-8 1-3309,-5-2 3946,-9 4 0,-1 1 0,-6 4 0,0-2 0,0-1 412,0 1 1,0 2 0,-4 1 0</inkml:trace>
  <inkml:trace contextRef="#ctx0" brushRef="#br1" timeOffset="49">23453 6458 8212,'-13'-6'0,"-1"0"212,1-3 1,2-2-1,1 3 1,2 0 0,2-1-1,4-1 1,-1-2-1,0-1 181,-2 0 1,1 4-1,4 0 1,0-1-1,0-1 1,0-2-1,1-1 1586,4 1 1,-2 3-1357,5 6 1,-5 11 0,2 15 0,-4 4 0,-1 3 0,0 3-359,0 2 1,0 1 0,0 2 0,0 0 0,0-4 0,0-1-354,0-3 0,0-7 0,2-4 0,1-4-225,1-1 0,0-7 0,-4-6 0,0-9 0,0-9 0,0-10 114,0-6 0,-4-12 0,0 2 0,1-5 1,0-5-1,0-3 0,-2-3 50,3 1 0,2 5 0,2 9 1,4 3-1,2 5 0,2 4 320,1 4 0,2 2 0,1 6 1,-1 5-1,0 5 0,0 7 233,0 3 0,4 6 0,1 6 1,-2 3-1,-3 5 0,-3 1-94,-1 4 1,-6-4 0,1 2 0,-2 0 0,-2 0 0,0-2 0,0-1-238,0-3 1,-2-2 0,-1 0-1660,-1-1 1,1-6 0,7-4 0,7-6-1,3-6 1586,4-2 0,17-14 0,0-3 0</inkml:trace>
  <inkml:trace contextRef="#ctx0" brushRef="#br1" timeOffset="50">23990 6025 10094,'9'0'3546,"-2"-1"-3157,-1-3 0,-2-4 0,-2-5 0,0 0 0,3-1 0,-2-2 1,-2-3-1,1 0-794,2 0 1,-1-3-1,6 3 1,1 0 0,1 0-1,3 5-320,-1 3 1,0 4 724,0 3 0,0 2 0,0-3 0</inkml:trace>
  <inkml:trace contextRef="#ctx0" brushRef="#br1" timeOffset="51">24291 5868 8263,'-13'0'1326,"0"0"-521,6 6 1,7 0-1,8 4 1,4-3-1,1-1 1,0-3-364,0-1 0,1-4 1,-1-2-1,-2-5 0,-1-3-465,-1-1 0,-6-1 0,3-2 1,-2-2-1,1 1 0,-2-1-566,-2 1 1,-2 5-1,-4 8 1,-4 4 534,-2 4 1,2 8-1,2 7 1,1 1 0,3 3-1,2 2 1,1 1-3,0 1 0,0-3 1,3-2-1,4-4 1,7-4-1,5-2-774,5-4 1,2-3-1,4-10 1,5-6 829,3-10 0,7-6 0,2-12 0</inkml:trace>
  <inkml:trace contextRef="#ctx0" brushRef="#br1" timeOffset="52">24815 5266 8744,'0'13'1115,"0"1"1,0 2-283,0 2 0,-4 7 0,0 1 0,-1 7 0,1 7 0,-2 3 0,0 5 0,-1 2 241,0-2 0,-1 1 0,0-5 0,3-3 1,4-4-1,1-5-1404,0-4 1,0 0-1,1-11 1,2-1-1,3-3 1,1-4 0,3-5-982,2-2 1,1-14 0,-1-5-1,-2-6 1,-1-4 0,0 0 977,-2-4 1,0 8 0,-4-2 0,1 5 0,-1 4-1,0 3 589,2 4 1,-3 4 0,6 10-1,-2 4 2,-4 2 1,4 7 0,-1 1 0,-1 1 0,2 2 0,1-2-664,0-2 0,5-4 0,-2-2 0,5-3 0,4-5 0,1-3 0,3-2-318,2-3 0,0-8 1,-2-6-1,-2 1 1,-2-2-1,-5-1 1,-2-1 722,-4 4 0,-3-1 0,2 4 0,-1 2 0,-3 1 1571,-2-1 1,-1 6-704,0 6 1,0 6 0,0 7 0,0 0 0,-1 0 0,-2 0-58,-1 0 0,-1 1 0,5-1 0,0 0 0,0 0-998,0 0 0,2-7 0,1-6 1,1-8-747,-1-3 1,3-2 0,-2 0 0,-1 0 222,-2-1 1,-1 9 0,2 5 547,2 7 0,-2 5 1,3 1-1,1 0 0,3 0 1,3 0-1,1 0-753,0 0 0,0-4 0,2-2 0,1-1 915,1-3 0,6-7 0,-2-4 0</inkml:trace>
  <inkml:trace contextRef="#ctx0" brushRef="#br1" timeOffset="53">25418 5750 8263,'0'-13'-426,"0"0"1,0 0 3361,0 0-1801,0 6 1,1 1 0,2 7 0,2 4-549,-2 3 1,-2 4 0,-1 1 0,0 0 0,0 0-992,0 0 1,0 1 0,2-3-2444,2-2 2239,-3-3 1,11-6 0,-3 0 532,2 0 0,-2 4 0,0 0 0,1-1 0,2-3 0,2-4 75,4-5 0,2-8 0,6-4 0</inkml:trace>
  <inkml:trace contextRef="#ctx0" brushRef="#br1" timeOffset="54">25942 5108 8438,'-7'11'0,"1"3"0,2 5 119,-1 4 1,-1 2-1,2 4 1,-3 5 0,-2 5-1,0 2 1285,-1 0 0,0-2 0,0 0 1,2-1-1,3-3 0,2-6 1,1-6-1438,2-5 1,0-4 0,0-3 0,0-7-643,0-8 0,0-12 0,0-6 0,0-3 0,0 0 1,0 3 264,0 5 0,0 2 1,0 2-1,0 3 784,0 6 0,5 5 1,-1 14-1,-1 2 0,-2 5 1,-1 4 108,0 5 0,0-2 0,0 6 0,0 0 0,0 0 0,0 0 1,0 1-730,0 2 1,0-3 0,0 0 245,0 1 0,0-4 0,0 0 0</inkml:trace>
  <inkml:trace contextRef="#ctx0" brushRef="#br1" timeOffset="55">24409 6982 8164,'-6'-8'295,"5"1"769,-3 3 1,2 1 301,2-6 0,2 6-951,2-1 0,3 2 0,6 2 0,0 0-522,0 0 0,-4-5 0,0-4 0,1-3 0,0-2 0,1-4 0,-3-4-221,2-2 0,-2-3 1,-1 1-1,-1 0 1,-3 1-1,-2 3 406,-1 5 0,-1 4 0,-2 6 248,-2 7 0,0 7 0,2 10 0,-2 4 0,1 1 0,0-1 0,-1 3-110,2 0 0,-2 3 0,0-1 0,2 0 0,3-1 0,3-2 0,3-3-727,1-1 1,6-3 0,6-6 0,0-2 510,0-2 0,10-2 0,-1-4 0</inkml:trace>
  <inkml:trace contextRef="#ctx0" brushRef="#br1" timeOffset="56">24920 6680 11883,'9'13'1806,"0"1"0,-5-1-1341,5 0 1,-2 0 0,3-1-1,-1-2-448,1-2 1,6 0 0,2 2-1,-1-1 1,2 1 0,1 0-1,2 0 1,-1-1-1161,-2 1 1,2 0-1,-2 0 1,0-2 0,2-2-1,-3-3-2605,1-2 3748,-1-1 0,-5 0 0,0 0 0</inkml:trace>
  <inkml:trace contextRef="#ctx0" brushRef="#br1" timeOffset="57">25326 6602 8355,'-1'-7'217,"-2"4"28,-1 6 0,-2-1 0,1 7-1075,-3 1 830,2 2 0,0 1 0,6 0 0</inkml:trace>
  <inkml:trace contextRef="#ctx0" brushRef="#br1" timeOffset="58">25274 6654 8497,'0'-13'1763,"0"0"0,0 7-1429,0 6 1,-2 6-1,0 9 1,-4 2-148,-2 5 1,0 1 0,-5 0-1,-1-1 1,1 2 0,2 0-1,1 2-722,1 1 1,2-1 0,-4-1-1,4-4 1,1-2 0,3-1 534,2-1 0,7 1 0,1-5 0</inkml:trace>
  <inkml:trace contextRef="#ctx0" brushRef="#br1" timeOffset="59">25418 6824 10177,'-17'-4'0,"-1"0"596,2 1 1,9 1 0,7 2-523,7 0 1,5 0 0,2 0 0,2-1 0,3-3 0,0-4 0,0-2 0,-3 0-80,-1 0 0,-7-9 0,0 6 0,-3-2 0,-2 1 338,-1 0 1,-4 3-1,-2 2 1,-5 5-145,-2 2 1,-1 8 0,3 4 0,3 5-1,2 4 1,0 0 0,-1 1-1003,0 0 663,3 2 1,-4 4 0,6-1 0,0-2-1,2-2 1,2-2-1044,5-3 1,8-3 1192,5-4 0,9-9 0,2-8 0</inkml:trace>
  <inkml:trace contextRef="#ctx0" brushRef="#br1" timeOffset="60">25837 6667 8334,'-26'0'332,"-3"0"0,3 0 1,5 0-1,5 0 287,3 0 1,6 6 0,3 4 0,2 5 0,1 4-1,-2 0 117,-2 0 1,1 2-1,4-2 1,0 0 0,0 0-1,0-1-1228,0 1 1,2-5-1,3 2 1,8-6 0,8-5-1,5-5-4775,5-5 5267,-4-2 0,17-18 0,-3-2 0</inkml:trace>
  <inkml:trace contextRef="#ctx0" brushRef="#br1" timeOffset="61">26008 6667 8334,'-13'0'26,"-1"0"1,6 0 0,0 2 0,1 1 0,1 2 485,0 3 1,1-4 0,2 5-1,-2 1 1,2 2 1036,2 1 0,1 1 0,0 2 0,0 2 0,1-2-1399,4-2 1,2-5-1,6-2 1,2-1-1,2-3 1,5-1-1,1-4-1586,-1-2 1,3-4-1,-5-6 1,1-2-1,-2-3 1436,0-1 0,-5-8 0,5-6 0</inkml:trace>
  <inkml:trace contextRef="#ctx0" brushRef="#br1" timeOffset="62">26309 6340 8330,'1'-13'-602,"2"0"367,2 0 1,-1-1 1281,-4 1 0,0 7 0,0 6 0,0 8 0,0 5 0,0 4-420,0 5 1,-1 9 0,-4 4 0,-2 4 0,-2 5 0,0 4-732,-1 3 1,3-3 0,0-2 0,1-1 0,3-4 0,2-5 0,1-5-1750,0-3 1,0-4 1852,0-2 0,5-3 0,3-6 0</inkml:trace>
  <inkml:trace contextRef="#ctx0" brushRef="#br1" timeOffset="63">26466 6641 9342,'-19'0'1425,"0"2"1,-3 0-1108,5 3 1,2 4-1,4-4 1,2 3 0,6 2-1,6 1-517,6 3 1,-2-7 0,2-3 0,2-2 0,4-2 0,3 0-366,-2 0 0,-2-2 1,-2-2-1,-2-5 0,-3-3 1,0-1-1,-1 0 413,0 0 0,3-1 0,-5-2 0,-1-2 0,-1 1 0,-2-1 0,-2-1 0,-2 0 961,-5 0 0,2 2 1,-2 4-1,0 0 2037,2 0 0,1 7-2591,6 6 0,2 6 0,2 7 0,3 0 0,2 0 0,0-1-339,1-4 1,2 4-1,1-5 1,0 2 0,0-2-1,0 1-657,0-1 1,-6-3 0,-2 5 585,-4 1 0,-5 3 0,-2 3 1,-1 3-1,-3 2 0,-2 3-436,-1 5 1,4 1 0,2 4 0,0 3-1,-1 2 590,-2 5 0,-7 2 0,-4 7 0</inkml:trace>
  <inkml:trace contextRef="#ctx0" brushRef="#br1" timeOffset="64">25484 7545 8959,'-6'-18'0,"-2"1"0,0 2 1339,-1 5 1,5-1 0,-4 2-666,2-3 1,2 3 0,4 4 0,0 3 0,0 9-267,0 8 1,0 8 0,-1 11 0,-4 5 0,-3 3 0,-4 3-191,-1 3 0,-2 0 1,-1 2-1,-1 1 1,1-5-1,1 0 1,4-7-1305,2-1 1,-1-3 0,5-9 0,2-1 0,3-4 0,5-3-4377,3-4 5462,10-6 0,2-8 0,7-8 0</inkml:trace>
  <inkml:trace contextRef="#ctx0" brushRef="#br1" timeOffset="65">25890 7506 9100,'-25'0'1705,"3"0"0,9 1-1601,9 3 0,2 4 0,4 6 1,2 2-1,5 3 0,2 2 0,2 2 1,1 2 289,-1 1 0,0 3 1,0 0-1,0-3 0,0 0 1,0-2-754,0 0 1,5 0 0,1-2-1,1-5 1,5-2 0,2-4 0,7-2-4264,4-5 4622,-2-2 0,9-14 0,-5-2 0</inkml:trace>
  <inkml:trace contextRef="#ctx0" brushRef="#br1" timeOffset="66">26440 7545 8199,'-36'-18'875,"-4"2"1,1 5 0,3 4 0,5 2-230,3 1 1,4-1 0,2 7 0,4 4 0,4 7 0,-1 9 0,-1 7-818,-1 6 0,-7 8 0,3 5 0,-6 5 1,-3 4-1,-5 2 0,-3 1-711,-1-3 0,5-5 0,4-2 882,2-2 0,8-12 0,1 2 0</inkml:trace>
  <inkml:trace contextRef="#ctx0" brushRef="#br1" timeOffset="67">3917 9091 29961,'0'-13'-970,"0"-1"0,0 1 0,-1 0 1,-3 0-1,-5 1 0,-1 2 1,0 2-1,2-3 0,1 1 1,0 0 1424,-3 1 0,2 2 0,0-3 0,-3 3 0,0-1 0,-2 2 0,-1 1 0,0 2 0,-2 1-42,-2 2 0,-5 0 0,1 0 0,-2 0 0,-4 2 1,-1 1-1,-2 2 0,1 3-267,-2 2 0,0 0 1,-5 0-1,2-1 1,0 1-1,0 0 130,0-1 0,2 3 0,-3-5 0,1 2 0,-2-1 0,1 1 0,-2 0-84,-1 0 0,7-1 0,-8 6 0,2-1 0,2 0 0,0 0 0,1 0-173,-2 0 0,-1 4 1,-1 2-1,1 0 1,2 2-1,1-2-140,-1 0 1,-1 4-1,1-3 1,1 2 0,0-2-1,1 1 1,4-2 359,2 0 0,2-2 1,0-2-1,0 1 1,1 1-1,2-1 1,2-1-240,2-2 0,-3 0 0,5 0 0,1 2 0,0 1 0,0 2-26,-2 3 0,1-4 1,4 5-1,0 1 1,0 2-1,0 1 0,-1 1-359,1-1 1,5 0-1,0 0 1,3 0-1,2 1 1,1-1 152,2 0 0,0-4 0,2 0 1,1-1-1,2 1 0,3 0 1,0 0 221,0-2 1,3 4 0,-2-5 0,1-1 0,0 3 0,-1-1-47,1 4 1,2-4 0,3 2 0,1 1 0,2 2 0,3 1 0,2-1 65,2-3 1,7 1-1,3-4 1,3 0-1,1 0 1,2-3 232,2-2 0,0-2 0,3-2 0,1-1 0,-2-1 0,2 1 0,-2-2 29,0-1 1,-2 3 0,-3-3-1,-1 0 1,0 1 0,-1-1-1,0 1-147,1 0 0,-7-2 1,8 3-1,-1 3 1,2-1-1,3 0 1,-2-1-126,-2 1 0,6 0 0,2 0 0,1-1 0,2 0 0,-1-1 0,1 0 0,-2-2 0,-4 2 0,3-2 0,2 0 0,-1 0 0,1-2 0,-2 2 0,-9-5 0,2 4 0,0-4 0,-2-1 0,3 2 0,-1 1 0,0 1 0,-4 0 0,1-4 0,-1 2 0,1 1 0,-3 3 0,-2 1 0,2-4 0,-3 3 0,0-2 0,1 2 0,1 0 0,2-1 0,2-2 0,-1 3 0,-1-2 0,3-1 0,1 0 0,3 0 0,1 2 0,1-3 0,3 0 0,-3-2 0,0 0 0,2 1 0,-2 2 0,0 2 0,2-1 0,-5-3 0,-1 2 0,1 2 0,-1-1 0,-2 0 0,-4 1 0,1 4 0,-4-4 0,0 1 0,2 0 0,-2-2 0,0 2 0,4-4 0,-2 4 0,1-2 0,0 0 0,1-1 0,2-1 0,1-2 0,5 0 0,0 1 0,-2 2 0,-1 3 0,-2 0 0,0-1 0,1-2 0,-1 3 0,-1 0 0,-2 0 0,-2 1 0,-1-1 0,1 0 0,-5 2 0,1-2 0,-1 0 0,0 1 0,2-1 0,-2 1 0,-1 1 0,2-4 0,1 3 0,-2-1 0,0-3 0,0-1 0,3-2 0,2 0 0,-4 0 0,4 0 0,-1 0 0,1 0 0,1 0 0,-2 0 0,5 0 0,-4 0 0,1 0 0,-1 1 0,1 2 0,0 1 0,0-1 0,-4 0 0,4 0 0,0 3 0,0 0 0,-2 0 0,-1-4 0,3 1 0,-3 0 0,0 2 0,2-2 0,-2-2 0,0-1 0,-3 0 0,3 0 0,-2 0 0,1 1 0,0 2 0,-1 2 0,1-2 0,1-2 0,-5 1 0,5 0 0,-1 3 0,1-2 0,0 0 0,0 1 0,3-3 0,-3 4 0,2-4 0,0-1 0,1 0 0,0 0 0,2 0 0,1 0 0,1 0 0,0 0 0,-1 0 0,0 0 0,0 0 0,3 0 0,1 0 0,-1 0 0,-1 0 0,2 0 0,-2 0 0,-2 0 0,7 0 0,-6 0 0,2-1 0,0-2 0,-2-1 0,0-1 0,1-1 0,-1 3 0,0-4 0,2 1 0,0 3 0,1 1 0,-1-1 0,1-2 0,0 1 0,-1 4 0,0 0 0,1-2 0,-1 0 0,1-3 0,0 1 0,-3 4 0,-1-2 0,0-1 0,-2-1 0,2 0 0,-1-2 0,-2 4 0,1-3 0,-3 0 0,1 1 0,-1-1 0,4 1 0,1 0 0,-3-5 0,1 5 0,2-1 0,1 1 0,-1-2 0,0-1 0,3 4 0,1-3 0,-1 2 0,2-2 0,1 0 0,1-1 0,-3 0 0,-4 4 0,-1-3 0,0 1 0,-2 0 0,0-1 0,-3-1 0,0-1 0,-1 1 0,-3-3 0,1 1 0,1-1 0,-1 0 0,-1-1 0,-2 3 0,0-1 0,1-4 0,-1 0 0,0 0 0,0 1 0,0 2 0,1 1 0,3 0 0,1-4 0,-2 0 0,-1 0 0,-2 0 0,0 0 0,-4 0 0,-2 0 0,-1 0 0,-3-2 0,-1-2 0,-2-5 0,0-2 0,-1 1 0,-4 1 0,-3-1 0,-4 0 0,-1-1 0,0 3 0,0 3 0,-1-2 0,-4-1 0,-3 3 0,-4-3 0,-1 1-300,0-4 0,-5 4 0,-1-2 1,0 0-1,-1 1 0,0 0 1,-4 1 88,0-1 1,-6 4-1,-2-5 1,-5-1-1,-3 0 1,-3-1 360,-3 2 1,1 2 0,-6-3 0,-4 1 0,-2 0 0,-2 2 0,0 2-144,1 4 0,-3-4 1,4 1-1,0 1 0,1 1 1,-1 2-1,2 0 88,1 0 1,1 0 0,2 0 0,3 0 0,5 0 0,0-1 143,0 1 1,5 0 0,-3 0 0,0-1 0,4-2 0,-4-2 0,1 2-240,-2 2 0,-1 0 0,0 1 0,-2 0 0,0 0 0,-1 0 0,0 0 0,1 0 0,0 0 0,3 0 0,-5 0 0,-1-1 0,-3 1 0,2 0 0,1 0 0,-2 2 0,1 0 0,-2 3 0,-2-3 0,2 0 0,1-2 0,-3 4 0,-2 0 0,-2-1 0,2 0 0,-1 0 0,0 1 0,-3 2 0,-3-4 0,4 3 0,1-2 0,1-1 0,-2 1 0,0 1 0,0 1 0,5-4 0,1 2 0,1 1 0,1-1 0,2 0 0,-1 1 0,-1-3 0,1 4 0,2-4 0,2-1 0,3 0 0,1 0 0,2 0 0,0 4 0,-1 0 0,0-1 0,-3-2 0,0 1 0,0 2 0,3-3 0,-4 9 0,-1-4 0,0 0 0,-2 1 0,2-1 0,0-1 0,-5 6 0,4-4 0,-2 0 0,0-1 0,0-2 0,1 0 0,3-1 0,2 3 0,0-2 0,-2-1 0,2-2 0,0-1 0,-2 0 0,4 0 0,-4 0 0,2 0 0,-1 1 0,-2 2 0,0 1 0,0-1 0,-3 0 0,3 0 0,0 2 0,-2 1 0,2 1 0,-2 0 0,1 3 0,4-2 0,-2 0 0,3 2 0,2 2 0,-2-1 0,-1-1 0,-2-1 0,1 0 0,2 2 0,-1-1 0,-4-2 0,0-1 0,-4 0 0,1 0 0,-2 3 0,1-1 0,-2-1 0,0 1 0,-4 0 0,2 1 0,3 1 0,2 2 0,-3 0 0,-1 0 0,-2 0 0,1 0 0,0 5 0,2 1 0,-1-1 0,1 3 0,-2-3 0,0 3 0,2-1 0,-8 0 0,6 3 0,-3-1 0,-2 0 0,0 0 0,1-1 0,-3 1 0,3 4 0,0 0 0,-4 0 0,1 1 0,-6-1 0,-4 0 0,8 1 0,27-6 0,0 0 0,-34 10 0,4-2 0,2-2 0,5 1 0,0 2 0,4-2 0,7 2 0,4-2 0,3-2 0,4 0-1001,2 0 1,4 0 0,8 2-1,2 1 1,4 3 460,5 1 0,-1 8 0,6 5 0</inkml:trace>
  <inkml:trace contextRef="#ctx0" brushRef="#br1" timeOffset="68">7494 9457 7815,'-5'8'0,"-4"-4"1226,-3-3 1,8-1-1,7 0 1,10 0-1,7 0 1,8-1 177,5-3 0,2-4 0,2-5 1,2-1-1,0-2 0,3-2 1,-2 2-1832,-4 2 1,-4-2 0,-6 1 0,1 3 0,-3 1-1,-2 1-1233,-4 1 0,-4-1 1,-1 5-1,0 2 0,1 2 1660,-1 1 0,6-6 0,1-1 0</inkml:trace>
  <inkml:trace contextRef="#ctx0" brushRef="#br1" timeOffset="69">8883 8737 9365,'-7'6'4751,"1"1"-3770,6 6 0,0 0 1,0 2-1,0 2 1,0 5-1,0 1 1,0 2-1,0-2 1,2 2-342,2-2 0,-3 1 0,4 0 0,-4 0 1,-1-4-1,0-1-1454,0-3 1,0-6-1,2-4 1,1-4-47,1-8 0,6-10 1,-3-8-1,2-3 1,0-5-1,0-2 1,-1-1 1052,1 2 1,-5 1 0,4 6 0,-1 1 0,0 3 0,2 5 683,-2 2-128,5 2 0,-5 6 1,6 2-1,0 4 1,1 2-175,-1 4 0,0 3 1,0 10-1,-2 4 1,0 2-1,-4 3 1,0-3-1197,0-2 0,-2 2 1,2-6-1,0 1 0,1-1 1,3-7-1,4-5 621,2-4 0,12-14 0,-1-2 0</inkml:trace>
  <inkml:trace contextRef="#ctx0" brushRef="#br1" timeOffset="70">9460 8645 7824,'-12'13'0,"2"0"0,3 1 0,-1-1 1599,1 0 1,4 6 0,-1 1-1,2 2 1,2-2-415,0-1 0,2 3 0,1-5 1,2-1-1,3-2 0,0-4 1,1-3-1087,0-1 0,-2-3 0,2-8 0,-5-5 0,-2-4 0,-2-5-227,0-2 0,-6 0 0,-3-4 1,-2 2-1,-1 2 0,2 2 1,2 3-303,3 2 0,0 5 1,5 0-1,2 0 1,2 2-1,5 3-3001,2 2 0,8 1 3431,3-3 0,3 2 0,1-4 0</inkml:trace>
  <inkml:trace contextRef="#ctx0" brushRef="#br1" timeOffset="71">10442 8423 9153,'-1'-12'3320,"-3"3"-1925,2-2 0,-10 5 0,4-3 95,-4 5 0,3 2 1,1 2-1,-3 0-1341,0 0 1,2 5-1,2 0 1,1 3 0,3 2-428,2 1 1,1-2 0,0 0 0,1 0 0,2-1 0,3 0 0,1-1 327,3 0 1,-3-2 0,2 3 0,0 3 0,-2 0 800,-2 2 1,-4 0 0,-1 2 0,0 1 0,0 1 0,-1 1-827,-4 1 0,-2-3 0,-6 4 0,0-1 0,0-3 0,1-1 1,2-4-1577,1-2 1,6 0 0,2-11 0,8-9 1550,10-13 0,13-8 0,3-7 0</inkml:trace>
  <inkml:trace contextRef="#ctx0" brushRef="#br1" timeOffset="72">10757 7912 10301,'7'6'1453,"-3"2"1,-2 4 0,-2 1-1,1 2 1,2 3 0,2 7-91,-2 4 0,-2 8 0,-1-2 0,0 2 0,0 3 0,-1-1 0,-2 0-1395,-2 1 0,-3-7 0,2-2 0,0-5 0,0-4 0,3-5-3504,2-2 3536,1-2 0,0-12 0,0-2 0</inkml:trace>
  <inkml:trace contextRef="#ctx0" brushRef="#br1" timeOffset="73">10757 8278 7750,'0'-7'2679,"0"1"0,4 8 1,2 1-2400,1 1 0,2 2 0,6-3 0,1 1-1723,1-1 1,6-3 1442,-1-4 0,9-4 0,2-5 0</inkml:trace>
  <inkml:trace contextRef="#ctx0" brushRef="#br1" timeOffset="74">11058 8213 7750,'-13'6'867,"0"3"0,4 2 0,2 2 1,1 0-1,3 0 0,2 1 1,1-1 709,0 0 0,1 0 0,4-1 1,3-2-1,4-2 0,1 1-1368,0-2 1,0-1-1,0-6 1,-1-1-1,-2-4 1,-1-3-1,0-5-293,-2-5 0,3-2 0,-6-6 0,-1 1 0,-1 2 0,-2 1-1278,0-2 0,0 6 1,0 0-1,0 3 1,0 2-106,0 0 0,1 6 0,4 3 0,5 2 1,4 2 1466,4 0 0,5 0 0,-2 0 0</inkml:trace>
  <inkml:trace contextRef="#ctx0" brushRef="#br1" timeOffset="75">11438 8108 9330,'-13'6'2023,"4"-5"-1924,1 4 0,5-5 0,0-3 0,6-3 0,7-1 0,4-2 0,4 0-258,-2 1 1,-2 0 0,1-2 0,1 3 158,1 1 0,1-10 0,-5 1 0</inkml:trace>
  <inkml:trace contextRef="#ctx0" brushRef="#br1" timeOffset="76">11569 8108 10290,'-19'13'1522,"6"0"0,0-1 0,4-2-582,-2-1 0,3-5 1,5 4-1,6-3-1282,6-2 1,3-1 0,1-2 0,0 0 0,0-2-2041,0-2 1,0 1 0,-1-6 1923,-3-1 1,-5 4-1,-7 3 1,-3 5-1,0 4 414,1 1 0,3-4 44,11 1 0,5-2 0,13-2 0</inkml:trace>
  <inkml:trace contextRef="#ctx0" brushRef="#br1" timeOffset="77">11831 8043 8443,'-17'0'0,"-1"3"0,2 4 2107,2 6 0,6 3 0,4-1-1155,3 2 1,1-2 0,1 3 0,3 0-1,5 1 1,3 1 0,1 4 0,0-1-709,0-1 0,-1 1 0,-2-6 0,-3-1 0,-1 0 0,-3 0-2041,-2 2 0,-2 1 0,-5-2 0,-7 4 1797,-7-1 0,-11 11 0,-2-4 0</inkml:trace>
  <inkml:trace contextRef="#ctx0" brushRef="#br1" timeOffset="78">10089 9274 7740,'7'-13'0,"0"1"0,-4 2 0,3 1 0,0-1 0,0-1 963,4 3 1,-9 5 0,4 11 0,-4 6-1,-1 5 1,0 6 0,0 2 234,0 4 1,-6 4 0,-3-4 0,-1-2 0,0-2 0,3-2 0,1-3-2852,3-5 0,2-2 781,1-2 1,1-7 0,3-6-1,5-9 1,3-8 0,-1-7 776,-2 0 0,3-10 1,-3 6-1,2-2 0,1-2 1,-2 3-1,-3 1 669,-1 2 1,3 6-1,-3 4 1,0 4-1,1 5 1,0 1 69,3 3 0,-2 3 1,-1 4-1,0 5 0,-1 4 1,0 3-635,-3 2 1,-2 5 0,-1-3 0,2 2 0,0-2 0,3-1 0,-2-3-1941,-2-1 1,5-6-1,4-2 1,5-3 1929,2-5 0,12-11 0,-1-8 0</inkml:trace>
  <inkml:trace contextRef="#ctx0" brushRef="#br1" timeOffset="79">10547 9222 7740,'-9'4'0,"2"2"2123,1 1 0,2 2 0,4 4 0,1 0-1148,4 0 0,-2-1 0,4-2 0,0-3-821,1-1 1,-7-3-1,0-7 1,-5-7-1,-3-3-1039,-3-4 1,-2 1 0,-1 2 0,1-1 0,3-1 0,5 1 0,4 1 884,4 2 0,10-6 0,6-1 0</inkml:trace>
  <inkml:trace contextRef="#ctx0" brushRef="#br1" timeOffset="80">11124 8724 8243,'13'6'581,"-6"1"1,-3 6-1,-2 2 264,-2 2 0,0 3 0,0 8 0,0 1 1,-2 5-1,-2 1 0,-5 4 0,-1-1 1884,1 0-1984,-2 2 0,5-11 1,-3 5-1,3-4 1,2-3-1,0-5-1517,1-4 1,1 0 0,4-6 0,2-5-1,6-7-160,6-7 1,0-12 0,5-6 0,-1-6 0,-1-1-1,1 0 1,-1 2 928,0-2 0,-3 8 0,-6 1 0,-2 6 0,-1 5 2453,0 0 1,-4 8 0,2 4-1933,-4 7 0,-1 9 0,0 2 0,0-2 0,-1 0 0,-2 0 1,-3 1-1531,-2-1 0,4-1-4735,-5-2 5747,12-6 0,5-13 0,12-8 0</inkml:trace>
  <inkml:trace contextRef="#ctx0" brushRef="#br1" timeOffset="81">11451 9025 7771,'-6'12'1205,"-2"-3"1,-3 2 0,1-4 0,2 2 409,-3 0 1,7-6 0,4 0 0,7-6 0,6-7-2196,5-6 0,2 0 1,6-6-1,1-2 1,-3 1-1,1-2 580,1-1 0,-2 9 0,8-8 0</inkml:trace>
  <inkml:trace contextRef="#ctx0" brushRef="#br1" timeOffset="82">11792 8855 7771,'0'13'1746,"-5"0"1,0-1-1,-3-4 286,-2-3 1,3 1 0,0-1 3103,1 3-5373,1-5 0,7 1 0,1-8 1,3-4-1,1 1-132,3 3 0,-3-2 0,1 3 0,-3 4 999,-2 7 1,-1-1 0,-2 2 0,0 1-1,0 2 1,0 1 0,0 0-901,0 0 1,0 4-1,0 1 1,0-2-1,1-3-911,4-4 0,2-4 1,6-5-1,2-1 1,2-3 1180,5-5 0,3-9 0,1-2 0</inkml:trace>
  <inkml:trace contextRef="#ctx0" brushRef="#br1" timeOffset="83">12001 8894 7771,'-1'-7'5329,"-2"4"-2886,-1 6 0,-1 0 1,5 6-1,0 1-2001,0 1 0,2 1 0,2-3-1700,5-5 0,3-8 0,1-5 0,0-3 0,-2-1 0,0 2 761,-3 2 0,0 2 1489,0 2 0,-2 5 0,-4 0 0,1 7 0,1 5-947,-1 1 0,4-4 0,0 0 0,2-1 0,0 0 0,3-4-4357,4-2 1,4-2 4311,6 0 0,0-12 0,1-3 0</inkml:trace>
  <inkml:trace contextRef="#ctx0" brushRef="#br1" timeOffset="84">12408 8737 7771,'-6'-7'3575,"-1"1"1,-7 6-2963,1 0 1,6 6 0,3 2 0,2 4 0,2 1-1,0 0 1,0 2 0,0 1 0,0 1 0,0-1-2019,0-1 1,2-8 0,4-3-1,5-4 1,7-5 0,1-10-1,1-10 1384,0-8 0,-4 1 1,3 0-1</inkml:trace>
  <inkml:trace contextRef="#ctx0" brushRef="#br1" timeOffset="85">12696 8370 7771,'0'-4'2033,"-2"7"1,-2 10-719,-5 6 1,-2 4-1,-2 6 1,-1 3-1,1 0 1,-1 2-787,-4-1 1,5-4-1,-1 2 1,5-5 0,3-4-1,3-5-1723,2-2 1,8-8 0,5-4 0,5-6 0,2-7 0,1-5 0,-1-2 0,0 1 237,-3 1 1,-5 4 0,-4 1 2359,-1 1 0,-6 12 0,-6 1 1,0 6-1,0 3 0,3 2 1,2 1-837,1 1 1,0 1 0,1-5-1,2 0 1,3 0 0,1-1-1,5-2 1,2-3-2163,4-1 0,10-7 1,-1-8-1,4-4 1,2-5-1,-1-2-4148,0 0 5742,-1-5 0,-5-1 0,0-8 0</inkml:trace>
  <inkml:trace contextRef="#ctx0" brushRef="#br1" timeOffset="86">13063 8554 7757,'0'-14'1585,"-2"12"0,-1 3 0,-2 5 5608,-3 4-6770,5 2 1,-2-4 0,5 1 0,0 1-1248,0 2 1,1-5 0,3-2 0,7-5 0,5-5 0,5-4-526,4-2 1,1-2-1,-1 0 1,0 0-1,-2 1 1,0 3-1,-4 3 1349,-3 1 0,-7 3 0,-2-4 0,-2 2 0,-7 0 0,-5 1 1494,-5 1 0,-1 2 0,0 0 0,0 0 0,1 2-463,4 2 1,2 3 0,6 6-1,0 2 1,0 1 0,0 1-748,0-1 0,0-1 0,0-2 0,0 0 0,0 0 0,-2-1-613,-2-3 0,-3 1 1,-6-6-1,-2-1 0,-1 0 1,-3 0-4779,-1 1 5107,-8 1 0,-5 0 0,-7 3 0</inkml:trace>
  <inkml:trace contextRef="#ctx0" brushRef="#br1" timeOffset="87">1454 10938 31230,'0'-6'-672,"2"4"0,1 7 1,2 1-1,1 1 1007,0 0 1,4-3-1,-1 4 1,3-1-1,2-1 1,2 0-1,5-2 1,2 0-1,6 1-185,3-2 1,0-2-1,6-1 1,4 0 0,2 0-1,2 0 1,0 0 0,2 0-151,3 0 0,-6 0 0,6 0 0,-3 0 0,-2 0 0,2 2 0,-1 0 0,-3 3 0,1 1 0,0-3 0,-1 1 0,-1 0 0,-2 1 0,3 0 0,1 3 0,-2-4 0,4 3 0,0 1 0,-2-2 0,0 1 0,-3 0 0,0-3 0,1 4 0,0-2 0,1-4 0,0 1 0,1 0 0,1 2 0,1-1 0,4-4 0,-2 0 0,2 0 0,-1 0 0,1 0 0,0 0 0,0 0 0,-2 0 0,-1 0 0,3-1 0,1-2 0,1-2 0,2 1 0,-8 4 0,1 0 0,0 0 0,1 0 0,1 0 0,-2 0 0,1 0 0,-3 0 0,0 0 0,4 0 0,-1 0 0,1 0 0,-2 0 0,-5 1 0,5 2 0,0 2 0,0-2 0,0-1 0,1 1 0,-3 2 0,5-1 0,-3-4 0,2 2 0,-1 0 0,-1 3 0,2-2 0,-1-2 0,1-1 0,-4 0 0,1 0 0,-1 0 0,4 0 0,1 0 0,-3 2 0,-2 1 0,1 1 0,-3-1 0,-1-2 0,0-1 0,-6 2 0,7 1 0,-3 1 0,-2-1 0,1-2 0,-1-1 0,0 0 0,0 2 0,1 1 0,-1 1 0,0-1 0,1-2 0,0-1 0,4 0 0,-3 0 0,3 0 0,-2 0 0,0 0 0,2 0 0,-1 0 0,2 0 0,-4 0 0,4 0 0,0 0 0,2 2 0,1 1 0,0 1 0,2-1 0,-4-1 0,1-1 0,-2 2 0,-3 1 0,-1-1 0,-2-1 0,1-2 0,-3 0 0,0 0 0,-2 0 0,1 0 0,2 0 0,1 0 0,-1 0 0,0 0 0,0 0 0,4 0 0,0 0 0,2 0 0,-2 0 0,-3 0 0,8 0 0,0 0 0,-2 0 0,1 0 0,-1 0 0,1 0 0,-1 0 0,-3 0 0,3 0 0,0 0 0,2 0 0,-2 0 0,0 0 0,0 0 0,-3 0 0,2 0 0,-2 0 0,-1 0 0,-2 0 0,2 1 0,1 2 0,3 1 0,1-1 0,0-1 0,1-2 0,2 0 0,-4 0 0,1 0 0,-3 0 0,2 0 0,-1 0 0,-2 0 0,-4 0 0,-2 0 0,4 0 0,-1 0 0,0 0 0,1-2 0,-1-1 0,0-1 0,1 0 0,-1 4 0,0 0 0,2-2 0,0-1 0,-2-1 0,6 0 0,-7 4 0,1 0 0,5 0 0,-2 0 0,2 0 0,-2 0 0,-7 0 0,7 0 0,2-2 0,0-1 0,1-1 0,-3 1 0,0 0 0,0 0 0,2-1 0,-2-1 0,0 1 0,2 0 0,4 1 0,-3 0 0,0 0 0,-1-1 0,1 1 0,-1 1 0,0 2 0,-2 0 0,-3 0 0,8 0 0,-2 0 0,-3 0 0,0 0 0,1 0 0,0 0 0,7 0 0,-4 0 0,2 0 0,-1 0 0,-2 0 0,-3 0 0,3 0 0,-1 0 0,-2 0 0,0 0 0,2-1 0,6-2 0,4-2 0,2 3 0,1-4 0,-3 1 0,1 1 0,2 0 0,-2-1 0,-1 2 0,-1 2 0,-1 1 0,-1 0 0,-2 0 0,0 0 0,0 0 0,2 0 0,-3 0 0,-3 0 0,-1 0 0,-3 0 0,-1 0 0,-3-2 0,-5-2 0,-5 3 0,0-4 0,-1 4 0,0-1 0,-1-1 0,-2-1-400,-1 1 1,-5 2 0,4-1 0,-2-1 0,-3-1 0,-2 0-1189,-1-2 1,-4 4 0,-2-5 1131,-1-3 0,-1-11 0,-5-12 0</inkml:trace>
  <inkml:trace contextRef="#ctx0" brushRef="#br1" timeOffset="88">15880 12431 9367,'0'-18'0,"1"2"757,4 5 0,-3 4 1,7 8-1,0 3 1,-2 5-1,-2 3 1,-4 2-1,0 4 1,2 5-1,2 5 272,-2 2 0,-2 5 0,-1-3 1,0 0-1,-1 0 0,-2-3 1,-3-1-1,0-2-658,0 0 1,0-1 0,4-3 0,-3-5-908,2-2 0,0-8 0,0-4 0,-1-6 0,1-7 1,0-6 60,-1-6 1,2-4 0,-2-3-1,1-3 1,0 0 0,-1-2-1,1 2 717,1 0 0,2 2 0,-1 5 0,-2 2 0,-1 2 0,1 2 569,1 3 0,4 3 0,1 3 0,3 3 0,1 1 0,5 2 1,2-1 1605,4 1-2387,5 0 1,-6 4 0,8 0 0,3 0 0,-1 0 0,1 0-2283,-2 0 0,-4 0 0,0 0 0,0 0 2312,-2 0 0,5 0 1,-5 0-1</inkml:trace>
  <inkml:trace contextRef="#ctx0" brushRef="#br1" timeOffset="89">16522 12261 9733,'-6'-28'0,"-3"6"2306,-3 10 1,5 14-1,1 7 1,2 4-1945,0 4 0,-1-2 0,4 4 0,-2 0 0,-3 2 0,0 6 0,-1 5 0,1 4-690,0 2 0,-4 8 0,1-5 0,-1 3 0,0 2 1,3 1-1,1 3 328,3 0 0,-4 3 0,-1-1 0</inkml:trace>
  <inkml:trace contextRef="#ctx0" brushRef="#br1" timeOffset="90">16758 12588 9609,'0'-25'2089,"0"4"1,1 9 0,3 10 0,5 7-2329,3 2 0,1-4 0,0 3 1,1 0-1,3 1 239,0 0 0,12 11 0,-1-4 0</inkml:trace>
  <inkml:trace contextRef="#ctx0" brushRef="#br1" timeOffset="91">16941 12719 8298,'0'-20'169,"1"12"1,4 17 1750,4 12-1920,2-3 0,8 7 0,1-4 0</inkml:trace>
  <inkml:trace contextRef="#ctx0" brushRef="#br1" timeOffset="92">20164 14828 8199,'0'-41'217,"-6"11"0,-1 18 1,-2 12 476,1 12 1,0 2 0,-2 7-1,3-1 1,-1 0 0,3 5-1,-1 3 1,1 5 0,1 2-1,0 3 1,1-2-368,1 2 0,8-6 1,3-1-1,3-5 0,1-4 1,0-6-453,0-6 0,0 0 1,0-5-1,-1-4 0,-2-4 1,-3-7-365,-1-6 1,0 0 0,-3-6 0,1-3 0,-1-2 0,-2-4 765,-1 2 1,0 1-1,0 4 1,0 0-1,0 4 1,0 1-1,2 3 225,2 2 1,2 0-1,4 3 1,-1 2 0,1 3-1,2 2 1,1 0-1,0 1-900,0 1 0,5 4 0,1 2 0,1 3 0,3 2 1,2 0-5250,1 1 5647,0 2 0,12 1 0,3 0 0</inkml:trace>
  <inkml:trace contextRef="#ctx0" brushRef="#br1" timeOffset="93">20872 14815 8189,'-12'-20'0,"2"4"0,2 7 0,1 9 0,1 9 1270,1 7 0,-4-2 0,4 5 0,1-1 0,0 2 0,-2 3 0,0 6-492,0 3 0,-2 3 0,3 5 1,2-1-1,2 0 0,1-1 1,1-2-1551,4-1 1,3-6 0,10 1 0,4-6 771,2-2 0,14-6 0,3 3 0</inkml:trace>
  <inkml:trace contextRef="#ctx0" brushRef="#br1" timeOffset="94">21186 14920 12809,'-1'-35'2905,"-4"0"-2414,4 12 1,-4 11 0,10 12 0,5 0 0,5 0-1,5 1 1,3 4-1288,5 4 1,7 2 0,1 2 0,3 0-1,2 0 796,-3 1 0,4 4 0,5 3 0</inkml:trace>
  <inkml:trace contextRef="#ctx0" brushRef="#br1" timeOffset="95">21121 15208 8235,'0'-20'2148,"1"6"0,3 12 1,5 3-1656,3 3 1,5 1-1,1-5 1,-1 0-1,2 1 1,4 4-494,6 3 0,11 4 0,6 1 0</inkml:trace>
  <inkml:trace contextRef="#ctx0" brushRef="#br1" timeOffset="96">21304 15614 8222,'12'-25'0,"-2"5"0,10-5 0,1 11 174,-1 8 0,2 4 1,5 2-1,3 0 0,2 0 1,3 0-1,4 0 0,4 0 1,3 0-1,0 0 0,-1 0 1,3 0 29,3 0 0,-4 0 0,8 0 0,2 0 0,1-1 1,5-4-1,1-3 0,3-4 0,1-1-107,2 0 0,-33 4 1,0-1-1,0-1 1,-1-1-1,1-2 1,0 0-1,3-2 0,-1 0 1,0 0-1,1 0-33,0 0 1,1 0 0,3-4 0,0-1 0,-2 2-1,1-1 1,1 0 0,0-1 0,-1 0 0,1 0-1,0-1 1,1 0 0,0-1 0,0-2-42,1 0 0,0-1 0,0 0 0,0 0 0,-1 0 0,0 0 1,-1-1-1,1 1 0,-2 0 0,0 0 0,-1 0 0,0-1-65,-1 1 0,0 0 1,-2-1-1,0 0 1,-1 0-1,-2-1 1,0-2-1,-2 0 1,0 0-1,-1-1 1,0-1-1,-2-2 1,0 2-1,-1-1-7,-1-1 0,-1 0 0,1-2 0,-1-1 0,-1 0 1,0 0-1,-1-2 0,-1 0 0,0-2 0,1-2 1,-1 1-1,-1 0-16,1-2 1,-2 0 0,0-1 0,-1-1 0,-2 1 0,0-1-1,0-1 1,0-2 0,1-1 0,-1-2 0,1 2 0,-1-1-1,-1 0 1,0 0 77,0 1 1,0 1 0,0-2 0,0 1 0,0 1 0,1-1 0,-1-2 0,0-1 0,-1 0 0,0 0 0,-1 0 0,0 0-26,-1 0 0,0 1 0,-1 2 0,-1 0 0,-2 0 0,-1-1 0,0 0 0,-2 0 0,1 1 0,-1-1 0,0 0 0,-2 0 0,0 1 0,-1 1-55,-1 0 0,-1 0 0,2-4 0,-2 0 0,-1 1 0,-1-1 0,-1-1 0,1 0 0,-1 0 0,-1-1 0,0 1 0,0-1 0,0 0 0,0 0 5,0-3 0,0 1 0,0-1 0,0 1 0,0-5 0,-1 0 0,-1 1 0,-1 0 0,-1 2 0,0 0 0,-2-2 0,0 1 117,0-2 1,-1 0 0,-2 7 0,-1 0 0,0-5-1,0 0 1,-1 2 0,0 1 0,0 2 0,0 1-1,-1-1 1,-1 1 0,-1 1 0,-1 1-37,-2 2 1,-1 0-1,0 0 1,-2 1 0,1 6-1,-1 1 1,0 1-1,1-1 1,-2 1 0,-1-1-1,0 3 1,-1 0-49,0 0 1,-2 1-1,-4-2 1,0 1 0,2 4-1,0 0 1,-1 2 0,-1 1-1,-1 0 1,-1 1-1,1 2 1,-1 1 0,-1-1-1,0 0-66,1 0 0,-1 1 0,1 2 0,0 0 1,-1-2-1,0 1 0,0 1 0,0 1 1,0 1-1,0 1 0,-2 0 0,1 0 0,-1 0 1,-1 0 85,0 1 0,-1-1 0,2 1 0,1 1 0,-3 1 0,1 0 0,0 1 0,1 1 0,1 0 0,-1 1 0,-30-13 63,0 7 0,0 0 0,-3 5 0,-1 4 0,-2 4 0,1 5 0,2 4-136,2 1 0,2 6 0,2 2 0,0 7 0,4 4 0,0 6 0,5 1-58,3 3 1,-5 4-1,4-2 1,2 0-1,2-1 1,3 1 193,3-2 1,0 0 0,2 0-1,2 2 1,3-1 0,0 1-1,3 1 1,-1 0 15,1 0 0,-1 4 0,5-1 0,0 1 0,1 1 1,2-4-86,1-1 0,4 0 0,-2-2 0,1 0 0,3-1 0,3-3 0,3-2-245,1-2 1,5-6 0,-4 1 0,3-2 0,2-2 265,1 0 0,-4 0 1,-1 0-1</inkml:trace>
  <inkml:trace contextRef="#ctx0" brushRef="#br1" timeOffset="97">21789 8986 13421,'-8'-18'0,"4"1"243,3 1 1,1 10 0,0 10 0,1 12-233,3 8 1,-1 2-1,6 2 1,3 1-1,2 1 1,5-1-1,5 0 1,6 2-468,8 4 0,10 3 680,0 1 1,9 0 0,2 1 0</inkml:trace>
  <inkml:trace contextRef="#ctx0" brushRef="#br1" timeOffset="98">16312 12994 16067,'0'-27'-1280,"-1"9"0,-4 18 1444,-3 7 0,-9 11 1,-1 4-1,-3 4 1,-4 3-1,-2 3 0,-5 1-348,-2 4 1,1-5 0,-4-2 0,2-2 0,-1-2 0,-3 0 0,-3-2 386,-2-7 1,0-1 0,3-11 0,-1-3 0,-3 0 0,-2-4 47,-2-2 0,2-5 0,-1-8 0,-1-5 0,-2-4 0,-1-5 0,-1-5-268,1-6 0,-1-5 1,27 21-1,0-2 0,0 0 1,-1 0-1,1-3 0,0 0 1,0-2-1,0-1-18,-1-2 0,1-2 0,4 3 1,1-1-1,-1-4 0,1-2 1,1 0-1,0 0 0,1-1 0,1 0 1,2-2-1,0-2 0,2 2 1,2-1-49,1-1 0,0-1 1,1-3-1,1-1 0,3 0 1,1 0-1,0 0 1,1-2-1,2-1 0,1 0 1,2-1-1,2 1 41,3 0 0,1 1 1,2-4-1,1 1 0,4-1 1,1-1-1,1 1 0,0-1 1,3-2-1,0 1 1,0 1-1,2 1 0,1 0 1,1 0-28,1-1 0,1 0 1,1 4-1,1 1 0,3-7 1,2 0-1,1 2 0,0 1 1,-1 4-1,0 0 1,1 0-1,1-1 0,-2 3 1,0-1-4,-1 2 1,2-1-1,4-6 1,0 1-1,-3 8 1,-1 1 0,0 1-1,0 0 1,1 2-1,0 0 1,0 3 0,0 1 9,1 1 1,0 0 0,6-1-1,1 1 1,-5 3 0,1 1-1,1 0 1,2 1 0,1 0-1,2 1 1,0 2 0,0 2-1,2-1 1,0 0 11,-1 2 0,0 0 0,0 3 0,-1 0 0,1-2 0,0-1 0,0 1 0,1 1 0,-2 0 0,0 0 1,2-1-1,-1 1 0,-1 0 0,0 0 41,2-1 1,-1 0 0,-1 1-1,1-1 1,-1 1 0,0 0-1,-1 0 1,-1 0 0,-1 0 0,-1 1-1,-1 1 1,-1 0 0,1 1-1,0 2 60,-1 0 0,1 1 1,-2 5-1,1 0 0,0 2 1,0 1-1,1-1 0,1 1 1,-1 2-1,0 1 1,3-1-1,-1 1 46,1 2 1,1 0 0,-1 3-1,0 2 1,2 0 0,0 1 0,-1 1-1,1 1 1,-2 0 0,0 1-1,1 1 1,-1 1 0,-1 1 0,-1 2 20,0 1 0,-1 2 0,-2-2 0,0 2 0,0 1 0,0 2 0,-1 0 0,0 0 0,-1 2 0,0 0 0,0 2 0,0 0 6,-1 0 1,0 1 0,27 23-1,-4 5 1,-3 1 0,-3 5 0,-3 5-1,-26-26 1,-1 1-115,0 1 0,-1 0 0,15 30 1,-1 4-1,-19-31 0,0 1 1,-1 2-1,-2 0 0,0 1 1,-2 1-204,0-1 0,-1 0 1,0 0-1,0 1 1,-3-1-1,-1 0 1,1 0-1,-2-1 0,4 35 1,-2-7 192,-4-8 0,0-4 0,-2-5 0,0-5 0,0-6 0</inkml:trace>
  <inkml:trace contextRef="#ctx0" brushRef="#br1" timeOffset="99">19771 8894 8694,'0'-33'0,"1"4"113,4 5 1,-4 13-1,2 14 1,-4 13-352,-4 13 0,-11 8 0,-3 9 0,-8 6 0,-10 8 0,17-29 0,0 0 0,-3 1 0,-1 0 0,0 0 0,0-1 434,-1 0 0,1 0 0,-1 0 0,1 0 0,-15 21 0</inkml:trace>
  <inkml:trace contextRef="#ctx0" brushRef="#br1" timeOffset="100">20832 15077 8519,'0'-9'0,"0"0"0,-1 7 0,-4-4 0,-3 1 0,-4 0 0,-1-3 0,0 0 0,0-1 0,0 0 0,0-1 157,-1-2 0,6 1 0,0 0 0,1 4 0,1 0 0,-1 1 1189,0 0 1,2 2 0,-3 4-1189,-3 0 1,-2 1 0,-3 4 0,-3 3-173,-1 4 0,0 3 1,-4 1-1,4 1 1,0-1-1,1-1 238,0-2 0,1-2 0,7 0 0,2-3 95,5 2 1,14-4 0,7-1 0,8-4 0,4-1 0,5 0 436,3 0-1144,0 0 0,7-6 0,-10-2 0,-3-3 0,-3 0 1,-4 1 58,-2-1 0,-4-3 0,-10 5 1,-3-3-1,-5 1 0,-6 2 529,-7 5 1,-10-2 0,-9 2 0,-3 1 0,-5 1 0,-2 2-1,0 0 138,1 0 1,2 0 0,0 0 0,1 0 0,3 0 0,6 2 162,5 2 0,1-3 1,6 4-1,2-2 1,5 1-683,5 5 0,5 2 1,5 3-1,5-1 0,7 0 1,8 0-1,6-2-74,2-2 1,2 1 0,3-4-1,-3 0 1,-3 0 0,-1-3-1,-2-2-536,-5-1 1,1 0 911,-7 0 1,-14-6 0,-13-1-1,-11-2 1,-9 1 0,-8-1-1,-5 0 151,-6 0 0,-3 7 1,-1-4-1,1 1 0,3 1 1,4 3-1,5 2 354,4 3 1,3 7 0,7-3-1,3 4 1,5 0 0,4-2-558,4-2 1,5 3 0,8 5 0,6 3 0,6 0-1,7-1 1,8-2-690,8-1 1,5-2 0,7-1-1,0-4 1,3-3 0,-2-4-1,-1-2 54,-3-4 0,-7-2 0,-2-6 0,-8-1 0,-9-2 0,-9-3 0,-7 0 300,-5 0 1,-7-3 0,-4 4 0,-7 1 0,-11 0 0,-8-1 1254,-7 2 0,-9 6 0,2 3 0,1 1 0,-2 3 0,1 1 0,2 2-383,5 0 0,5 5 0,6 1 0,7 1 0,6 3 0,8 2 0,5 1-749,4 0 0,14 0 0,7 0 1,10 2-1,12 1 0,10 1-729,8-1 0,8-1 0,2-4 0,-5-2 1,-3-5-1,-9-2 0,-7-4 270,-11-2 0,-5-3 1,-16-6-1,-7-2 0,-9-1 1,-13-3-1,-13-1 834,-13-3 0,-9 4 0,-6 0 1,-3 3-1,-1 1 0,1 5 0,2 3 152,3 4 0,8 7 1,8 6-385,7 6 0,10 11 0,3 6 0</inkml:trace>
  <inkml:trace contextRef="#ctx0" brushRef="#br1" timeOffset="101">19614 10152 29145,'0'-13'-4574,"-6"5"1,3 2 4869,-6 6 0,6 2 0,-1 2 0,3 5 0,1 4 0,0 3 1,1 3-1,2 1 0,3 4 0,0 0 0,1 3 0,-1-3 1,1 0-1,0-4 504,3-1 1,-2 3 0,-1-5 0,0-2 0,-1-4 0,0-2 0,-2 0-1065,2-2 1,-4-2-1,0-10 1,-3-4-190,-3-2 1,-7-7 0,3-1-1,-4-1 1,0-2 0,2 0 0,2 2 337,-3 1 0,6-3 359,0 5 0,4 4 0,1 4 0,1 0 103,4 2 1,2 0-1,6 4 1,1-2 0,4 3-1,4 0 1,1 2 256,-1 0 1,3 0 0,-4 0-1,3 0 1,-1 0 0,-1 2-757,1 2 1,-4-1 0,0 4-1,-1 0 1,-1-1 0,0 1 0,1-1-8705,-1 0 9196,1-2 1,1-4 0,1 0 0</inkml:trace>
  <inkml:trace contextRef="#ctx0" brushRef="#br1" timeOffset="102">20203 10073 12692,'-5'-16'0,"-3"1"0,0 5 2376,-1 3-957,6 8 0,-3 8 0,6 7 0,0 5 0,0 0-593,0 3 1,0 8 0,-1-5 0,-2 5-1,-2 5 1,2-1 0,2 2 0,1-2-805,0 1 0,1 2 0,4-8 0,4-2 146,2-2 1,14 5 0,3 2 0</inkml:trace>
  <inkml:trace contextRef="#ctx0" brushRef="#br1" timeOffset="103">20452 10034 19577,'2'-12'-126,"2"3"1,-1 4 0,6 5 787,1 0 0,2 0 1,1 0-1,1 1 1,2 2-1,3 3 0,0 0 1,2 1-514,-1 0 0,0 2 0,4 4 0,-3 0 1,1 0-1,-1 0-180,-4 0 1,3 0 0,1 1-1</inkml:trace>
  <inkml:trace contextRef="#ctx0" brushRef="#br1" timeOffset="104">20518 10322 32767,'-7'-20'-4338,"2"9"0,10 14 5126,3 9 0,10 8 1,4-2-1,2-4 0,4-1-549,3 1 0,8-4 0,7 9 1</inkml:trace>
  <inkml:trace contextRef="#ctx0" brushRef="#br1" timeOffset="105">15736 13361 8465,'-14'-18'0,"1"1"0,0 5 0,0 8 65,0 3 1,-1 1 0,-3 1 0,0 2 0,0 3 0,-2 1 0,-2 2 0,-2-1 0,-2 0 0,-2-2 0,-1-4-1,-3 0-138,-4-2 0,3 0 1,-11-2-1,-2-2 0,-2-6 1,-3-6-1,-2-7 0,-5-6 1,-1-6 25,0-3 0,27 16 0,1-1 0,0-2 0,1 0 1,1-1-1,0-2 0,-1-2 0,1-1 0,1-1 0,0-1 349,-1-2 1,1-2 0,-1-1 0,2-1 0,1 2 0,0 0-1,2-2 1,1-1 0,0-2 0,2-1 0,1-1 0,2 0-186,-1-1 1,2 0-1,1 0 1,1 0 0,2-2-1,2-1 1,1 0 0,2 0-1,1-1 1,2 1-1,1 1 1,2 2 0,0 0-1,2 1-167,0 1 0,2 0 1,1 3-1,2 0 1,3-1-1,3-1 1,1 0-1,1 0 1,2 1-1,0 0 1,3-1-1,0 0 0,1 1 1,1 0-76,0 1 0,2 0 1,1-3-1,1 0 1,-1 3-1,0 0 0,1-2 1,0 0-1,-1-2 1,1-1-1,-1 0 0,0 0 40,1-1 1,0 0-1,-1 1 1,1 0 0,0 0-1,1 0 1,-1 0 0,1 0-1,0-2 1,0 0 0,0 1-1,-1-1 99,0 1 0,0-1 0,-1 0 0,0-1 0,2 2 0,0-1 0,0 2 0,1 0 1,-1 0-1,2 1 0,-1 1 0,1 0 0,1 2 0,0-1 0,1 3 0,0 0-30,1 1 0,0 2 1,1 0-1,0 0 1,1 3-1,0 1 1,0 0-1,-1 0 1,2 0-1,-1 1 1,1 2-1,-1 0-38,0 2 0,0 0 0,5-2 1,1 0-1,-3 3 0,-1 1 1,2-1-1,1 1 0,0-1 1,1 0-1,-1 1 0,0 2 1,-1-2-1,1 0 15,0-1 1,-2 1 0,-1 3 0,-1 0 0,1-2 0,1-1 0,-1 2 0,0 1 0,-1 0 0,1 0 0,-2 1 0,0 0 34,1 0 1,-1 1 0,30-18 0,-28 20 0,1 1 0,-1 2 0,0 0 0,1 1 0,0 0 0,0 2 0,0 0 0,2 0 0,0 0 7,0 1 0,1 0 0,0 3 0,1 0 0,-1 0 0,0-1 1,0 1-1,0 1 0,-1 1 0,-1 1 0,36-5 0,-2 2-10,-2 2 1,-2 2-1,-3 3 1,0-2-1,-1-2 1,1 2 0,-3 3 90,-2 5 1,-2-2 0,-3 5 0,0 1 0,0 0 0,-3-2 0,0 0 61,0 1 0,1 0 0,-1 6 0,-3-1 0,-4 0 0,-4 1-232,0 4 1,-7-2 0,-2 6 0,-5 1 0,-4 2 0,-5 2-1,-2 2 50,-2 2 1,-6 5 0,-1-2 0,-2 1 0,1 0 0,-1 0 36,2-2 0,-3 4 1,6-7-1,2-1 0,4-1 1,2-2 52,-1 0 0,3-1 1,0-2-1,0-2 1,-1-2-1,-5-2 0,-5 1 1,-2-1-935,-3-1 0,-1 3 879,-2-2 0,-6 7 0,-1-4 0</inkml:trace>
  <inkml:trace contextRef="#ctx0" brushRef="#br1" timeOffset="106">19247 9156 8502,'-12'-26'864,"4"0"0,2 14-864,6 25 0,-12 29 0,-2 20 0</inkml:trace>
  <inkml:trace contextRef="#ctx0" brushRef="#br1" timeOffset="107">20112 10466 8432,'-13'-13'0,"4"0"148,0 0 1,8 5-1,1 4 1,7 3-1,5 2 1,1 3 0,0 7-1,0 5 1,0 5-1,0 4 1,0 3-100,0 2 1,0 4-1,0 5 1,2 2-1,3 1 1,3 3 0,6 0 65,3 1 0,4-3 0,6-2 0,3 0 0,2-1 0,3-2 101,6 0 0,8-4 0,-26-17 0,1-1 0,0 0 0,0 0 1,3 0-1,0-1 0,1 0 0,0-1-150,1-1 1,2 0 0,1 1 0,0 0 0,-3-4 0,0-1 0,0-1 0,-1 1-1,2-1 1,-1 0 0,0-2 0,0-2-59,3 0 1,1 0-1,1-2 1,2 0 0,-2-2-1,0 0 1,0-1 0,-1 0-1,2 0 1,1-2 0,-2-1-1,0-1 1,1-1 0,0-1-100,0-1 1,-1-1 0,-2-1 0,0-1-1,3-2 1,-1-1 0,-2-2 0,0 0-1,-2-2 1,0-2 0,-1-2 0,0-1-1,-1-2 1,0-1 41,-1-2 0,0-2 0,-1-3 0,-1-1 0,0-2 0,-2-1 0,0-1 0,-2-1 0,0-2 0,-1-1 0,0-1 0,-2 0 0,0-1 0,-1 1 113,-1-2 0,-1 1 1,-3 1-1,-2 0 1,-1 1-1,-2-1 1,0 3-1,-2-1 1,-1 2-1,0 1 1,-1-1-1,-2 1 1,-1 0-1,-1 0 14,-2 1 0,-1 0 0,-1-3 0,-1 1 0,4-34 0,-2 2 0,-5-2 0,-2 2 0,-2-2-109,0 35 0,0 1 0,0-33 0,-1 31 1,0 1-1,-2-35 0,-2 4 0,-4 0-149,2 31 1,-1 1-1,-2-28 1,2 28-1,0 0 1,-1 0 0,1 1-1,-1-1 1,0 1-1,-1-1 1,0 0-1,0 0 1,1 0 138,0 0 1,-1 1-1,-2 0 1,1 0-1,-11-28 1,-3 3-1,-3 5 1,1 3 16,0 5 0,-6 0 0,5 7 0,-2 3 0,-5 1 0,0-1 1,-4-2-2,-2 1 0,-3 4 1,-8 3-1,-2 2 0,0 2 1,-3-1-1,0 1 34,-2 1 1,-7 5-1,4 1 1,-4 2 0,-1 2-1,3 0 66,0-1 0,0 2 1,-3 6-1,-1 3 0,-4 1 1,1 3-1,-2 1-124,0 2 1,2 2 0,34-1-1,0 1 1,0 0 0,0 2-1,-35 3 1,-1 3 0,2 3 1,1 5 0,5-2 0,1 5 0,1 1 0,-1 0 0,3 0 170,1 1 1,0 2 0,7 1-1,3 0 1,5 1 0,6-1 0,5 0-40,7 0 1,-3 6 0,10 2 0,0 1 0,2 0 0,4 2-105,1 6 1,4-1 0,0 4 0,0 1 0,1-2 0,-1 2 0,0-2-71,2 0 1,-3 3-1,4-4 1,0-2-1,-1-1 1,1-4 0,0 0-23,3-2 0,2-5 1,1 5-1,0 0 0,0-1 1,0-2-1,0-2-248,0 1 0,1-1 0,2-5 1,1-2-1,1-2 362,1-2 0,-5-2 0,5-4 0</inkml:trace>
  <inkml:trace contextRef="#ctx0" brushRef="#br1" timeOffset="108">20282 8842 8778,'-13'-15'0,"1"-1"23,4-1 0,0-1 0,5 5 200,-1 0 0,1 7 0,7 6 0,5 9 0,4 6 0,5 5 267,4 5 1,2-6-1,3 7 1,0-2-1,2 1 1,3 1 0,0-1-678,0-3 0,5 3 0,-4-3 0,2 1 0,0 0 0,2-1 189,0 1 1,8 2-1,2 1 1</inkml:trace>
  <inkml:trace contextRef="#ctx0" brushRef="#br1" timeOffset="109">1323 11370 13714,'-13'0'-219,"0"0"1,4-4 0,4-1-1,5 1 1,8-1 0,7 1-1,2 0 657,2-2 1,2 4 0,6-2 0,2 3 0,3 1 0,0 0-1,0 0-166,-2 0 0,2 0 0,-2 0 0,1 0 0,-1 0 0,1 0 1,-3 0-1,-4 1-983,-2 3 0,-2-2 0,2 4 0,-4-2 0,-4 0 683,-1-1 1,1 5 0,-1-1-1</inkml:trace>
  <inkml:trace contextRef="#ctx0" brushRef="#br1" timeOffset="110">1952 11291 11795,'0'-19'372,"0"-2"1,2 19 0,1 9-1,2 11 1,3 4-447,2 1 1,-3-1-1,2 3 1,0 2 0,-1 1-1,0-1 1,-3 1-440,-2 3 1,-3 1 0,-4 4 0,-6-2 0,-8-1 0,-6-1 525,-6 0 0,-12 4 1,1-2-1</inkml:trace>
  <inkml:trace contextRef="#ctx0" brushRef="#br1" timeOffset="111">17308 13086 8722,'-13'0'-119,"0"0"899,0 0 1,4-5 0,2 0 0,2-1 0,7 0 0,5 3 0,5 0 158,1-1 0,0 2 0,0-2 0,0 3 0,1 1 0,2 0 1,2-2-1,-2-1-1822,-1-1 0,-2-1 1,0 4-1,0-2 0,0 0-7014,0 5 7896,-6-2 0,5 11 1,-5-3-1</inkml:trace>
  <inkml:trace contextRef="#ctx0" brushRef="#br1" timeOffset="112">17282 13191 8448,'-19'7'875,"4"0"0,-2-4 0,4 3-102,4 1 1,6-4 0,10 1 0,8-2 0,2-2 0,4-2-326,-1-2 1,2 3 0,3-4 0,-2 4 0,-3 1-449,-1 0 0,4-6 0,-2-1 0</inkml:trace>
  <inkml:trace contextRef="#ctx0" brushRef="#br1" timeOffset="113">17662 13086 8437,'7'-12'1192,"-1"11"212,-6-4 0,1 10 0,2 8 1,3 0-1,0 0 0,0 0 1,-2 0-597,2 0 0,-5 0 0,5-1 0,-2-2 0,1-1-1442,-2 1 0,-2-3 0,-1-1 1,-1-3-1,-2-6-308,-2-3 1,-5-2-1,1-5 1,-1 0-1,0-1 1,3 1 1298,1 0 1,2 5 0,4-1 0,0-1 0,0-2 0,1 0 524,3 4 1,-1-3 0,6 6 0,1-1-1,2 0 1,2 2 0,2-1-1191,2 1 0,1-1 0,-3 5 0,3 0 1,0 0-1,1-1 0,0-2-2380,4-1 0,-4-2 2688,2 2 0,0-4 0,4-5 0</inkml:trace>
  <inkml:trace contextRef="#ctx0" brushRef="#br1" timeOffset="114">18081 12798 10414,'-6'-8'2605,"5"4"1,-4 8-1804,4 5 1,2 7-1,4 5 1,2 2 0,2 4-1,-1 1 1,3 0 0,0-2-1,2 2 1,2 1-1243,2 1 1,-7 5 0,4-4 0,-3-2 0,1 0 439,1 2 0,0-4 0,0 5 0</inkml:trace>
  <inkml:trace contextRef="#ctx0" brushRef="#br1" timeOffset="115">17596 12614 8043,'-26'-10'0,"-3"-2"0,-3 2 21,-3 4 0,-5 5 0,8 1 1,0 1 665,0 4 0,-3-4 0,3 4 1,0-2-1,0 1 0,3 5 1,0 4-1,0 4-52,-2 5 0,1 9 1,4 8-1,1 9 1,2 12-1,2 7-444,11-29 0,1 1 0,1 1 0,0 1 0,3 4 0,2 0 0,0 0 0,3 1 0,1 0 0,2 1 0,2-1 0,3 0 0,3-2 0,3 0-220,4-1 1,2-3 0,-1-4 0,4-2 0,6-1 0,5-3 0,1-2 0,2-2 0,2-4 0,1-2 0,4-3 0,1-2 0,-1-3 0,1-2-315,-1-3 0,2-1 0,4-4 0,0-3 0,-3-3 1,-1-2-1,0-2 0,-1-1 0,-2-3 0,0-3 1,-5-1-1,-1-3 0,-3-1 0,-2-2-288,22-26 1,-9-6-1,-10-7 1,-20 26-1,-1-1 1,-2-3 0,-2-1-1,-2-2 1,-2 0 467,0-1 0,-2 0 0,-2 3 0,-1 0 1,1-2-1,-1 0 0,-2-1 0,-2 1 1,-2 2-1,-2 2 0,-12-32-667,-5 11 1061,0 8 0,-14 18 0,3 5 0,-4 9 0,-4 11 0,-4 8 1385,0 8 0,-8 8-1616,3 15 0,-4 8 0,4 8 0</inkml:trace>
  <inkml:trace contextRef="#ctx0" brushRef="#br1" timeOffset="116">15853 12837 8233,'-7'-33'-186,"0"2"0,3 11 1,-5 6 112,-3 9 1,3 3-1,1 1 1,-4-2-1,-2-2 1,-4 1-1,2-2 1,1-2-1,1-4 1,-1-1-1,-1-2 381,0-2 0,9 1 1,-6-6-1,3-3 0,1-2 1,2-5-1,-1-3 1,3-5-100,-1-2 0,-3-12 0,3 0 0,0-2 1,1-6-240,2-2 0,-5 5 1,1-8-1,-2 1 0,1 5 1,-1 0-27,2 1 1,-4 8-1,7-2 1,1 2-1,2 2 1,1-1-1,0 0 127,0-1 1,10-5-1,3-2 1,3-4 0,2-4-1,0-1 281,3-4-333,-11 33 1,2 0-1,2-1 1,1 1 0,0-3-1,2 0 1,1-2 0,2 0-1,-1 1 1,1 0 0,2 0-1,1-1-4,2 1 0,0 0 1,-2 2-1,0 1 0,4-2 1,1 1-1,1 1 1,-1 0-1,1 1 0,-1 1 1,1 0-1,0 0 25,-1 1 1,0 0 0,-1 1 0,1 0 0,0-1 0,-1-1 0,2-1 0,-1 1-1,-1 0 1,0 1 0,-1 0 0,0 0 0,-1 1 0,0 1-38,-1-1 0,1 0 0,2-3 0,0 0 0,-3 1 1,0 0-1,1 1 0,0 0 0,-1 0 0,1 0 0,-1 1 1,0 0-11,1 1 0,0-1 0,0-2 0,1 0 0,0 2 0,0 0 0,0-1 0,0 1 0,1 0 0,-1-1 0,-1 1 0,1-1 0,-1-1 0,1-1 2,0-1 1,0 0-1,-3 4 1,-1-1 0,4-1-1,1 1 1,-2 1-1,1 0 1,-1 3 0,1 1-1,0-1 1,0 0 0,0 3-1,0-1 96,1 1 0,-1 1 1,22-27-1,0 7 1,0 4-1,-1 2 0,-4 6-103,-2-1 0,-2 6 0,-1 3 1,-3 4-1,-4 5 0,-4-1 0,-2 2-105,-3 0 1,-3 2-1,-5 4 1,2 0-1,0 0 1,-2-1-421,-4 1 1,-2 5 0,6 0-728,-1 2 1264,-6 2 0,-14 4 0</inkml:trace>
  <inkml:trace contextRef="#ctx0" brushRef="#br1" timeOffset="117">18042 7493 27873,'7'-50'-2860,"6"8"1,6 8 0,3 11 3124,0 9 1,-6 6 0,1 10 0,-4 2-821,-4 5 0,1 14 0,-6 11 1,-2 11-1,-7 11 0,-8 8 0,-7 8 363,9-33 1,-3 0 0,-4 3 0,-2 1 0,0 3 0,0-1-1</inkml:trace>
  <inkml:trace contextRef="#ctx0" brushRef="#br1" timeOffset="118">19719 5698 28789,'0'-13'-9831,"1"4"9639,3 0 0,-2 8 0,2 1 1,-4 6-1,-3 2 0,-1 1 0,0 3 1,-1 2-1,-1 4 0,1-1-3,-1 2 0,-3-4 0,5 2 0,1-2 0,0-4 0,0 0 301,-1-3 1,-2 0 0,1-1 0,-2-7 6,0-7 1,1-5-1,6-4 1,0-3-1,0-4 1,0 0-141,0-2 1,0 0 0,0 0 0,1 2 0,2 3 0,2 1 0,-1 4-48,2 5 1,-3 0-1,4 4 1,0 0-342,1 0 1,-4 2 0,5 5 0,1 2 0,2 3 0,1 1 55,0 4 1,7-4 0,5 2 0,6-1 999,2 0 1,2 3 0,4-3-1</inkml:trace>
  <inkml:trace contextRef="#ctx0" brushRef="#br1" timeOffset="119">20348 5436 30136,'1'-25'-2046,"3"12"1,-2 12 0,2 15-1,-2 2 1471,-2 2 1,0 4-1,0-4 1,-2 3-1,-1 2 1,-1 2-1,0 1 1,-1 0-122,1 0 1,-1 1-1,5-1 1,0 0 0,2-1-1,1-2 770,1-1 1,12-6-1,-1 3 1</inkml:trace>
  <inkml:trace contextRef="#ctx0" brushRef="#br1" timeOffset="120">20714 5528 28711,'13'-24'-2153,"1"7"0,-1 1 0,-2 13 2309,-2 4 0,1 1 0,-4 5 0,1 0 1,4 1-1,-1 2 0,0 2 0,-1-1-1010,1-2 1,0 7 0,0-2 0,-2 4 433,-3 1 1,6 10-1,-4-1 1</inkml:trace>
  <inkml:trace contextRef="#ctx0" brushRef="#br1" timeOffset="121">20780 5816 28267,'7'-16'296,"6"3"0,6 7 0,4 9 0,4 8 0,5 7 0,3 1-1546,0 0 0,7 4 0,-1 0 1140,4 6 1,9-7-1,5 3 1</inkml:trace>
  <inkml:trace contextRef="#ctx0" brushRef="#br1" timeOffset="122">20465 5894 29437,'0'-13'-9831,"0"8"9415,0 5 0,2 5 1,1 10-1,1 1 0,1 3 1,-1 0-1,0 1 0,-1 0 1,-1 2-1,-2 0 0,0 0 1,0 3-1,0 2 301,0 4 0,0 0 0,0-5 1,0 1-1,0 2 0,1 2 1,2-2 440,1-1 1,7-1-1,-3 3 1,4 2-1,0 0 1,-2 3-321,-1 2 1,-2 0 0,2 6 0,-4 0 0,0-1 0,-1 4-212,-1 5 1,-7-4 0,-5 8 0,-3 2 0,-1-2 0,-1 2 246,-4-2 1,4-5 0,-4 4 0,4-6 0,0-3 0,1-1 0,0-1-229,0 1 1,6 0 0,1-4 0,2 4 0,-1 4 0,1 3 215,-2 1 0,3 5 0,-6 1 0,-1 1 0,-3 3 0,-4 2 0,6-28 0,0-1 308,-1 3 0,-1-1 0,-2-2 0,-2 0 0,0 4 0,-1 2 0,-1-1 0,0 0 0,0-2 0,-1 1 0,1 0 0,0-1-125,2-2 0,-1-1-160,-20 28 1,12-6 0,-3-8 0,4-4 0,1-4 0,2-6 251,1-2 1,2-4 0,3 5-1,-1-2 1,1 0 0,1 3 0,1 4-36,-4 2 0,2 1 1,-6 0-1,-1 3 0,-2 2 1,-2 4-1,-2 3-244,-2 3 1,-5 5 0,1 2-1,16-29 1,0 0 0,-1 3 0,-1 1-1,0 0 1,0-1-95,-1 1 1,0 0-1,0 0 1,1 0 0,1-4-1,0 0 1,1-1-1,0-1 1,-14 30 0,5-7-1,6-3 1,2-5 28,0-5 0,4-2 1,-2-2-1,4 1 1,1-1-1,-1-1 198,1-3 0,0 7 0,-1-3 1,-2 1-1,-3-1 0,0-1 0,-2 2-2,1 1 0,-6 6 1,-5 1-1,1 3 1,-1 1-1,-2 2-370,-5 3 1,6 1-1,-8 3 1,3-3-1,0-2 1,2-2-1,5-4-40,2 1 0,2-5 1,1-4-1,2-6 0,1-4 1,0-3 394,2-3 0,-4 6 1,5-8-1,1-1 1,-3 2-1,2-2 0,-1 0 9,-1-1 1,4 0-1,-3 4 1,-1 2-1,2 1 1,-1 3-1,0 0-374,-4 0 0,4 4 0,0-1 1,1 2-1,1-1 0,1-2 1,-1-2-181,2-3 0,2-2 1,1-2-1,-1-2 1,3-2-1,1-1 433,1 1 0,2-5 0,-4 0 1,4-5-1,0-2 0,1 1 1,-1 2 41,-1 1 0,6-4 0,-4-1 0,1 3-991,1 0 1,0 2 0,4 0-6192,0 0 6727,0-5 300,0-2 0,0-6 0,0 0 1</inkml:trace>
  <inkml:trace contextRef="#ctx0" brushRef="#br1" timeOffset="123">17819 12640 8732,'-6'-7'310,"5"-2"0,-4 9 1,5 6-402,5 4 1,-3-1-1,7 0 1,3 0 0,2-1-1,5 0 1,2-2-1,2-2-2323,2 2 2414,1-5 0,6 5 0,1-6 0</inkml:trace>
  <inkml:trace contextRef="#ctx0" brushRef="#br1" timeOffset="124">2660 13623 29300,'4'-19'-4916,"0"-3"1,1 3 646,-5 2 4428,0 8 0,-2 5 1,-1 8-1,-4 5 1,-3 2-1,-6 4 0,-2 2 1,-2 5-1,0 3-145,-4 1 0,0 6 0,-4 5 1,0 3-1,-1 7 0,0 2 1,-3 7-1,0-1 178,1-1 0,5 6 0,3-7 1,4 6-1,3 2 0,6 0 0,3 0 1,4-1-245,1-5 1,8 6 0,4-8 0,6 0-1,6 0 1,4-5 0,5-5 229,4-2 1,7-7-1,3-4 1,0-2 0,0-2-1,-2-1-768,-3-3 1,-5 2 0,-1-3 0,-2 2 0,-5 2 779,-3 3 0,-11 6 1,-7 0-1</inkml:trace>
  <inkml:trace contextRef="#ctx0" brushRef="#br1" timeOffset="125">20780 18352 27142,'6'-13'-2969,"-3"0"1,5 1 0,3 2 3740,0 1 1,2 2-1,0-2 1,2 5 0,1 2-1,1 2 1,-1 0-1,-1 0-20,-2 0 1,0 0-1,0 0 1,2 0-1,1 0 1,1 2-1,-1 0 1,0 4 0,0 0-1382,2 0 0,-1 0 0,-4-3 0,1 3 0,-1-1 0,-2 3-1976,-2-1 0,1-3 2500,-5 5 1,5 0 0,-3 4 0</inkml:trace>
  <inkml:trace contextRef="#ctx0" brushRef="#br1" timeOffset="126">20832 18470 27066,'-32'0'0,"5"0"0,5 0 1408,3 0 0,9 0 0,10 0-1197,7 0 0,10 1 0,5 2 0,2 3 0,-1 1 0,-1 2 0,-1 0-211,0-1 0,4 0 0,-5 2 0,0-3 0,-2 0 0,-2 1-41,1 2 1,4 1 0,5 3 0</inkml:trace>
  <inkml:trace contextRef="#ctx0" brushRef="#br1" timeOffset="127">21553 18339 14590,'9'-12'0,"-2"2"807,-1 1 1,0 6 0,-4 0-403,3 6 0,4 4 1,-5 8-1,0 1 0,1 3 1,-1 1-1,0 4 1,2-1-145,3-1 1,-3 2 0,0-2-1,-2 2 1,2-3 0,0-3-603,-1-4 81,0 0 1,-7-17 0,-2-8 0,-3-6 0,-2-8 0,0-4 144,-1-6 1,4 2 0,2-2 0,2 0 0,2 1 0,0 4 0,0 4 296,0 4 1,6 1 0,3 7 0,3-1 0,1 5 0,0 1 268,0 2 0,0 4 0,2-1 1,2 2-1,3 4 0,2 2 1,0 5-834,1 3 1,7 5-1,0 2 1,1 0-1,1 1 1,3 1 600,2 2 0,9 7 0,0 4 1</inkml:trace>
  <inkml:trace contextRef="#ctx0" brushRef="#br1" timeOffset="128">22444 18142 27052,'1'-25'-863,"4"4"0,-2 9 0,4 12 0,-1 9 0,-3 5 1211,-2 4 1,1 1 0,0-2-1,3 5 1,-2 6 0,-2 5 0,-1 8-1047,0 4-1719,0-3 1,0 8-1,0-7 2255,0-1 0,0-1 0,0-1 0</inkml:trace>
  <inkml:trace contextRef="#ctx0" brushRef="#br1" timeOffset="129">21435 17775 26656,'-25'-20'-190,"3"3"0,-7 3 0,2 6 0,-4 3 306,-1 4 1,-4 1 0,-1 1-1,-2 2 1,-3 3 0,2 0 0,1 0 164,3-3-141,-1 4 1,-1-6 0,2 5 0,3-1-1,-1-1 1,2-1 169,0-2 0,1-1 0,5 2 0,0 1 1,-2 2-1,-1 3-192,-1 2 0,-2 3 1,1 4-1,-2 5 1,-2 3-1,0 1 0,-2 2-239,0 2 1,-1 0-1,1 3 1,4 1 0,-1-1-1,2 2 1,0-2 13,3-2 1,6-3 0,2-2 0,3 0 0,2 0 0,2-1 41,6-3 1,-3 5-1,7-2 1,1 1-1,2 4 1,1-3-1,0 1-229,0-2 1,6 2 0,1 1 0,2 1 0,-1 1 0,1-1-8,-2 1 1,5 4-1,-3-4 1,2-2 0,2-2-1,2-1 1,1 1 428,2-1 0,9-4 0,1-2 0,4 0 0,4-1 0,4 0 462,3-3 1,8-3-1,9-2 1,2-4 0,7 0-1,1-1 1,3 0-198,-1-3 1,-2 0 0,3 0-1,0 1 1,-2-1 0,2-2-1,0-1-340,-35 0 1,-1 0 0,36 0 0,0-1 0,-2-2 0,-1-1 0,-1 1-54,-4 1 0,8 1 0,-8-2 0,1-2 0,-1 3 0,-2-1 0,0-2 0,4 4 0,-6-5 0,1 2 0,1-2 0,-3 0 0,1-1 0,3-1 0,-4 0 0,5-5 0,-1 1 0,-6 2 0,2 1 0,-6-1 0,-2-2 0,1-1 0,-10 0 0,-2 0 0,-3 0 0,-3 0 0,1 0 0,-4-1 0,-1 1 0,-5-1 0,-3-2 0,-2-3 0,-1 0 0,1 0 0,-5-4 0,1 2 0,-2-2 0,-4-2 0,-1-2 0,-2-1-432,-2 0 1,-2-2 0,-4-2 0,-2 0 0,-2 0 0,-5 1 95,-2-1 1,-8 5 0,-5-5-1,-3 1 1,-5 0 0,-2 2 0,-4 2 388,-4 0 1,-1 6 0,-8-1 0,-5 0 0,0 0 0,-4 0-36,0-1 1,-2 3-1,-8-1 1,33 11 0,1 0-1,-1 0 1,0 1-1,0-1 1,-1 0 0,1 0-1,0 1-37,1-1 0,-1 1 0,-1-1 0,-1 1 0,2 1 0,0 1 0,-1 0 0,-1 0 0,0 1 0,-1 0 0,2 1 0,-1 0 0,1 0 0,0 1-532,1-1 1,0 1 0,-36 1-1,35 2 1,1 0 0,-36 3-1,1 7 1,4 4 621,1 5 0,2 2 1,-1 6-1</inkml:trace>
  <inkml:trace contextRef="#ctx0" brushRef="#br1" timeOffset="130">16613 11789 27054,'8'-13'-2563,"3"0"0,-3 0 1</inkml:trace>
  <inkml:trace contextRef="#ctx0" brushRef="#br1" timeOffset="131">16653 11737 27054,'-8'-6'-1107,"4"-3"1,3 2 0,1-2 0,-2 0 1478,-2 2 1,1 1-1,-6 6 1,-1 0-1,-2 2 1,-1 1-434,0 1 0,0 5 0,-2-3 0,-1-1 0,-2 1 1,-1-1-1,-2-1 570,1 0 1,2 1 0,-2-5 0,0 0 0,1 0 0,-2 0 0,1 0-138,-3 0 0,2 0 0,-1 0 1,-1 0-1,-2 0 0,-1 0 1,0 1-1,0 2-412,0 1 1,-1 2 0,1-1 0,0 2 0,-2 2 0,-1-2 0,-1 0 0,0 0 0,1 2 0,0 0 195,-1 0 1,-1-2-1,5 3 1,1-1-1,2 0 1,1-1-1,-1 1-74,-2 1 1,-1-3 0,1 2 0,2 1 0,1 2 0,-1 1 0,-1 0-44,2 0 0,-2 0 1,2 1-1,-3-1 1,-3 0-1,1 1 1,-2 2-1,1 2-105,-1-2 0,0-2 1,3-1-1,1 1 1,2-3-1,1-1 148,-2-1 0,5 0 1,2 4-1,2 0 1,2 0-1,0 0 1,0 0-210,0 0 1,0 1-1,1-1 1,2 0 0,1 1-1,1 2 1,-1 2-289,0-2 1,2 3 0,-3 0 0,2 0-1,1 1 1,1-1 165,1 0 1,-4 3 0,4-4 0,2 1 0,1 2-1,-1-2 1,-2 1 60,2 0 0,2 1 0,1 2 1,1-1-1,2 1 0,3 2 236,1 1 0,2-4 0,4-2 0,0 1 0,2-1 0,1 2 0,3 0 279,1 0 0,1-6 0,2 3 1,-1-2-1,1 1 0,2-2 1,1-2-26,0-1 1,0 2 0,1-1-1,0 2 1,2-1 0,2 1-53,-2-2 1,3 1-1,-1-2 1,-1 0 0,1-1-1,1-2 1,1-1-246,4 1 1,-1-3-1,2 2 1,0 0-1,3-1 1,-1 0 0,3-1-6,0 0 0,-1-4 0,5 3 0,0-2 0,-1 1 0,4-1 0,1 2 0,-3-5 0,-2 5 0,1-1 0,-1-1 0,4 0 0,-1 1 0,-1-1 0,6 5 0,-4-5 0,-2 0 0,0 1 0,-3-1 0,0 1 0,-3 0 0,5-3 0,0 4 0,1-2 0,-2 2 0,2 0 0,3-1 0,-6 1 0,8-3 0,-2 2 0,0-3 0,2 1 0,3 0 0,1 2 0,5-1 0,1-4 0,4 0 0,3 0 0,-2 0 0,0 0 0,2 0 0,-1 0 0,4 0 0,-1 0 0,-2 0 0,0-1 0,-1-2 0,3-2 0,-2-1 0,0 2 0,-3-3 0,-1-2 0,-1 0 0,1-1 0,-2-1 0,-2-3 0,-2 1 0,0 0 0,-2-1 0,0-4 0,-3-4 0,-2 2 0,-5-2 0,-5-3 0,0-4 0,-3-4 0,0-1 0,2 1 0,-9 4 0,1-3 0,-3 0 0,-4 0 0,-2 3 0,-3 1 0,1 2 0,-5-2 0,-2 0 0,-2-1 0,-1 3 0,0 1 0,-5-2 0,-4 5 0,-3-1 0,-1-1 0,0 4 0,0 1-615,0 3 1,0-3-1,-1 2 1,-3-1-1,-5 1 1,-4-2-1,-3 0 227,-2 0 1,-5 0-1,1 2 1,-4-4 0,-3-1-1,-2 2 281,2 1 1,-3-4-1,0 1 1,-1-1-1,-2-1 1,0 4 0,0 1 360,-2 3 0,4-3 0,-2 2 0,-3 1 0,-3 1 0,-4 2 0,2 0-41,2 0 1,-12 0 0,7 0 0,-4 0-1,-1-1 1,0 1 66,0 0 1,-8 0-1,6 0 1,-1 0-1,-1 0 1,1 1 0,-1 2 2067,0 1-2348,4 6 0,-8-7 0,6 4 0,-3 1 0,-2-1 0,0 3 0,0 1 0,-5 2 0,0 0 0,-4 0 0,-4 0 0,-2 2 0,36 0 0,0 0 0,-36 7 0,34-5 0,0-1 0,1 1 0,0 1 0,-1 0 0,-1 0 0,1 0 0,0 0 0,-2 0 0,0 0 0,-2 0 0,0-1 0,2 0 0,-1-1 0,1 2 0,-1-1 0,0-1 0,0 0 0,1-1 0,0 0 0,0 1 0,-1-1 0,3-1 0,0 1 0,1-2 0,0 1 0,-1 1 0,-1 1 0,-32 1 0,3-1 0,2-2 0,6-1 0,0 0-68,1 0 0,8 5 0,-3 0 0,-1 3 0,2 2 0,1 2 1,0 2-225,1 4 0,-6 8 0,-2 7 1</inkml:trace>
  <inkml:trace contextRef="#ctx0" brushRef="#br1" timeOffset="132">2214 15797 29490,'9'-11'-5798,"0"2"5678,-1 3 1,6 5-1,-1-4 1,0-3 0,0-3-1,-2 1 1,0 3-1,-4 0 1,0 1 0,-1-1 143,0-1 1,0 5 0,-3-2-1,2 0 1,1-1 380,0-1 1,-3 4-9,-7-1 0,-4 2 0,-5 4 1,0 1-1,0 3 0,-2 1-281,-2 3 0,1 2 0,-6 1 0,0 0 0,-1 1 1,-2 2-172,-2 2 1,-3 4-1,4-2 1,0 2-1,0 3 1,0-2-1,-1 2-142,1-1 0,4 3 0,2-1 1,0 0-1,1 2 0,-2 1 1,2 1 129,1 0 0,2 6 0,7 0 0,4 1 0,4 1 0,1-2 4,0-1 1,10 6-1,6-5 1,7 0-1,11 2 1,5-1-1,6-1 212,2-1 1,2-5-1,5 4 1,0-2-1,-3-3 1,0-1 338,0-2-585,-4-6 1,2 1 0,-5-5 0,-2 1 0,-3-1 0,-4-3 11,-4-4 0,-8 1 0,-3-4 0,-1 1-1022,-3 3 0,-7 2 1,-6 3-1,-6 2 1,-7 5 1047,-6 3 1,-4 7-1,-7 1 1</inkml:trace>
  <inkml:trace contextRef="#ctx0" brushRef="#br1" timeOffset="133">23741 12850 8196,'-6'-20'0,"5"1"308,-4 6 0,10 0 0,3 1 1,4 2-1,1 2 0,0 1 0,0 0 1,0-2-1,-1 0 0,-2 2 398,-1 1 1,0-4 0,2 1 0,0-2 0,-3-1 0,3 0-1,0 1 1,4-4-312,2 1 1,-2-2 0,4 0 0,-2-2 0,1 2 0,-1 2-216,2 1 1,-3 5-1,4 2 1,1 2 0,-2 0-1,1 1 1,0 1 11,4 2 1,-1 5 0,0 1 0,-1 1-1,0 3 1,0 2-162,0 1 1,-5 0 0,5 1 0,0 2 0,0 2 0,0-1-604,1 2 1,0-3 0,2 6 0,-2 0 0,2-2 571,-2-2 0,6 2 0,5 1 0</inkml:trace>
  <inkml:trace contextRef="#ctx0" brushRef="#br1" timeOffset="134">24160 12758 8222,'-30'-21'1136,"-1"-1"0,6 6 0,9 13 0,6 6 0,6 5-164,2 4 1,10 1-1,5 0 1,9 0-1,7 0 1,6 2-1,4 3-566,5 3 1,-1 4 0,10 1 0,3 0 0,3 1 0,-1-1-733,0 0 0,-7 0 0,3 2 0,-2 1 0,-4 2 0,-1-2 0,-6-2-3178,-5 0 0,-4-1 3504,-6 0 0,1 6 0,-1 1 0</inkml:trace>
  <inkml:trace contextRef="#ctx0" brushRef="#br1" timeOffset="135">25628 13466 10367,'0'-26'900,"0"-1"1,1 13-1,2 7 1,3 7-181,1 4 1,2 6 0,4-1 0,-1 2 0,-1 4 0,1 2 0,2 7-292,1 5 1,1 0 0,0 4 0,2-1 0,-1-1 0,0 0-842,1-1 1,-1 5 0,-4-4 0,1-1 0,-1 1 0,0-1 0,-2-1-5198,-2-1 5609,-3-8 0,0 5 0,1-4 0</inkml:trace>
  <inkml:trace contextRef="#ctx0" brushRef="#br1" timeOffset="136">25444 13885 8141,'-20'-10'0,"2"-3"1395,4-2 1,7 5 0,4 3-1,6-1 1,7 3-1036,6-1 1,6-3 0,7 5 0,4 1 0,4 1-1,5 2 1,3 0 0,4 0 0,1 0 0,-1 0-6054,-1 0 5693,0 0 0,5-6 0,-1-1 0</inkml:trace>
  <inkml:trace contextRef="#ctx0" brushRef="#br1" timeOffset="137">25890 13767 8354,'-37'-4'0,"-2"4"0,0 10 771,2 15 0,1 4 1,4 3-1,0-3 1,1-2-1,5-2 1,4 0-1,3-2-943,3-1 0,3 6 1,4-5-1,5-1 0,3-2 1,1-4 171,0-1 0,5-2 0,3 0 0</inkml:trace>
  <inkml:trace contextRef="#ctx0" brushRef="#br1" timeOffset="138">25523 13990 9532,'0'-25'0,"0"2"1161,0 1 1,-5 10-1,1-1-732,1 1 1,5 8 0,6 4 0,10 7-430,5 5 0,9 7 0,2 1 0</inkml:trace>
  <inkml:trace contextRef="#ctx0" brushRef="#br1" timeOffset="139">26099 13872 8367,'-19'-21'1069,"-2"4"1,6 4-1,3 17 1,4 5 169,0 3 1,4 1-1,-3 0 1,1 0-1,3 1 1,2 2-1,1 3-1242,0 2 0,1 1 1,3 4-1,5-1 1,3-4-1,2-2 1,2-3-958,2-3 0,-1 2 0,-4-11 0,0-1 1,1-3 105,-1-4 0,-6-9 0,-3-9 1,-2-3-1,-4-1 0,-2 0 1,-5-2 632,-2-2 1,-3 2 0,1-3 0,0 4 0,2 2 0,0 3 3392,3 5 1,0 2-1,-2 2-2442,1 0 0,7 7 0,-3 6 0,4 7 1,1 5-1,0 1-1050,0 0 1,0 0-1,0 0 1,0 1 0,0-1-288,0 0 0,-2-2 0,-2-2 0,-5-5 0,-2-2 0,-3-2-768,1 0 1,0-2 0,2-2 1374,2-5 0,9-8 0,7-3 0</inkml:trace>
  <inkml:trace contextRef="#ctx0" brushRef="#br1" timeOffset="140">26374 13767 9609,'-5'-13'1422,"-4"0"0,-1 7 0,1 7 0,3 10-1041,0 5 0,5 5 1,-3-3-1,2-2 1,2-1-1,0-2 1,2 0-58,2 0 0,3 0 1,6 1-1,2 2 1,1 0-1,3-2 1,0-6-1576,0-2 0,-2-1-1,-4-5 1,0 0 0,-1-2 0,-3-2 1251,-5-5 0,3-9 0,1-2 0</inkml:trace>
  <inkml:trace contextRef="#ctx0" brushRef="#br1" timeOffset="141">26545 13178 9938,'0'-24'0,"0"-2"0,0 0 2570,0 3 1,0 8-1841,0 6 0,0 8 0,0 2 0,0 11 0,0 10-89,0 7 1,-2 6-1,-1 8 1,-2 7 0,-3 4-1,0 4 1,-1 0-402,0 0 0,5-1 0,-5-4 0,0-1 0,2 0 0,3-1-1545,2-3 1,2-2-1,0-9 1,0-2-1,0-4 1,0-3-1,0-4 1305,0-2 0,0-3 0,0-6 0</inkml:trace>
  <inkml:trace contextRef="#ctx0" brushRef="#br1" timeOffset="142">26348 13793 8308,'0'-19'0,"0"-1"1345,0 0 0,0 5 0,0 6-757,0-1 1,2 4-1,2 2 1,6 2-1,5 2 1,4 0-1,3 2 1,7 2-2298,9 5 1709,1-3 0,18 5 0,-3-3 0</inkml:trace>
  <inkml:trace contextRef="#ctx0" brushRef="#br1" timeOffset="143">26846 13964 11387,'-23'-11'0,"-2"0"0,2 0 1239,4 6 1,6 0 0,4-2 0,5-6 0,2-3-884,2-3 0,12-1 0,7-8 1,8-1-1,8-2 0,2 2 1,-1 0-1,-2 1-2375,-2 2 0,1-3 0,-5 9 0,-5-1 2019,-2 4 0,2 2 0,-3 2 0</inkml:trace>
  <inkml:trace contextRef="#ctx0" brushRef="#br1" timeOffset="144">25051 13715 8210,'-20'-12'748,"-4"5"0,8-5 1,5 11-137,5 8 0,5 0 0,2 2 1,3 0-1,7-1 0,6 1 0,8 1-591,4 2 1,7 5 0,-1 2-1,3 0 1,1 2 0,-1-2-22,-3-1 0,-3 6 0,-6-4 0</inkml:trace>
  <inkml:trace contextRef="#ctx0" brushRef="#br1" timeOffset="145">24671 14121 8091,'-25'-24'0,"4"7"0,10 7 0,14 14 0,12 3 0,8 1 388,9-4 1,6 2-1,7 0-388,8 1 0,5 2 0,7 4 0</inkml:trace>
  <inkml:trace contextRef="#ctx0" brushRef="#br1" timeOffset="146">26021 13859 8297,'0'-13'-18,"-2"5"527,-2 4 0,2 4 0,-2 4 0,3 5 0,1 3 0,-2 2 0,-1 2 0,-3 3 0,-1 0 0,-3 3 0,-2 0 208,-1 1 0,-4 9 0,-1-4 0,4 1 0,2 1 0,5 0 0,1 2 0,3 0 763,2-2 1,2 2-1380,3-1 0,4 4 0,5-5 0,0-1 0,1-1 0,1-3-914,-2-3 0,3 1 1,-9-6-1,1-1 0,-4-1 1,-2-2-5741,-2 0 6553,-6 6 0,-7-4 0,-8 3 0</inkml:trace>
  <inkml:trace contextRef="#ctx0" brushRef="#br1" timeOffset="147">5110 15404 30144,'13'-20'-3555,"-4"1"0,-1 7 1913,3 4 1575,-6 2 0,0 6 0,-10 0 1,-3 0-1,-4 0 0,-1-2 1,0 0-1,0-3 416,0 2 0,1 0 0,2 0 0,2-2 0,1-1 1,0 0-1,-3 3 0,-2 2 0,-1 1-88,0 0 1,-6 0 0,-3 0-1,-4 0 1,-3 0 0,-3 1-1,-3 3 1,-4 4-259,-4-1 1,0 3 0,2-4 0,-1 0 0,-3 0 0,-1-2 222,1 2 0,2-5 0,3 5 0,2-2 0,1 1 0,-1-2 0,-3 0-143,0 1 1,-1 2 0,0 4 0,-2-1 0,2 0 0,0 1 0,-1 0 105,0 0 1,-5 5-1,3-7 1,-1 4 0,1 1-1,3-1 1,1-2 157,2-1 0,0-1 1,1 4-1,1-2 1,4-2-1,0-1-194,-1 0 0,3 2 0,-2 2 0,1 0 0,1-3 0,1 3 0,-2 0-242,-2 2 0,1 5 0,-4 1 0,4 0 0,-1 1 0,2-1-4,0 0 1,-4 3-1,3-5 1,-2 1-1,1-1 1,4 1-1,3-2 184,4-2 1,6-5-1,-2 0 1,3 1-1,4 1 1,2 2-189,3 1 0,1 3 1,6 2-1,0 0 1,0 1-1,0 1-295,0 2 0,0 6 0,0 3 0,1 0 0,2 2 0,3-2 0,1 0 102,3-3 0,2 0 1,1 0-1,2 1 1,1 0-1,3-3 1,1-2 494,3-3 1,1 1-1,-1-5 1,-1-1 0,1 1-1,0-1-100,-1-1 1,3 3 0,-3-2 0,2-1-1,3 0 1,0 0 0,2 3 0,3 0-82,2 0 1,1 3 0,4-5-1,2-1 1,1-1 0,3-2 146,2 0 0,1 0 1,6 0-1,1 1 0,2-3 1,-2-1-1,1-2 185,0-3 1,-5 1 0,5-3 0,-1 2 0,-3-3 0,-1 1 0,-3 0-347,2 2 0,1-1 0,0-3 0,-2 2 0,-1 2 0,0-2-10,-1-2 0,8 1 0,-2 0 0,2 3 0,3-2 0,2-2 0,1 1 0,0 2 0,0-3 0,5 5 0,-1-1 0,-1-1 0,0 0 0,-1 1 0,0-1 0,-2 2 0,-9-3 0,-1 1 0,-1-1 0,-4 0 0,-1 1 0,3-2 0,-4 2 0,-2-1 0,0 0 0,1 3 0,3 0 0,5 0 0,-3 2 0,6-3 0,-4-1 0,-1 0 0,2 2 0,3 0 0,3 0 0,1-2 0,6-4 0,-1 0 0,2 0 0,1 0 0,2 0 0,0 0 0,1 0 0,1 0 0,3 0 0,-4 2 0,1 1 0,-3 1 0,2 2 0,-4-3 0,-1 1 0,-6 0 0,-1 1 0,-3 1 0,0 1 0,-2-4 0,-1 3 0,-1-2 0,-2 2 0,0 0 0,0-1 0,0-2 0,-4-1 0,4-2 0,0 0 0,0 0 0,1-2 0,5-2 0,-1 3 0,9-10 0,-4 7 0,2 0 0,3-1 0,1 1 0,1 1 0,1 0 0,1 0 0,0-1 0,1 1 0,-2 1 0,-2 2 0,-6 0 0,2 0 0,-4 0 0,0 0 0,-2 0 0,-2 0 0,0 0 0,1 0 0,-5 0 0,0 0 0,0 0 0,0 0 0,0 0 0,1 0 0,2 0 0,6 0 0,0 0 0,0-1 0,1-2 0,3-3 0,3-1 0,-4 4 0,2-9 0,-3 4 0,0-3 0,4 1 0,0 2 0,-2-3 0,1 0 0,-5-2 0,-2 0 0,-1-1 0,-3 1 0,-1 0 0,-2 0 0,-5 0 0,4 0 0,0-2 0,-2-1 0,1-1 0,1 1 0,2 1 0,2 2 0,2 0 0,-1 0 0,1 0 0,-2 0 0,-3 0 0,7-5 0,-3-1 0,2 0 0,2-1 0,-1 1 0,3-1 0,2-1 0,-5 5 0,2-3 0,-3 2 0,-2 0 0,1 2 0,-3 3 0,-1 4 0,0-1 0,-5-4 0,-4 1 0,0 2 0,-4 1 0,1-1 0,2 0 0,-9 0 0,0 1 0,-3-1 0,-1-2 0,1-1 0,-1 0 0,-4-2 0,-1-1 0,3-1 0,1-1 0,1 1 0,-2-1 0,-2 2 0,2-3 0,-7 1 0,-1-1 0,-1 0 0,-4 3-434,-2 1 1,-3 2 0,-6 0 0,0 0-1,0 0 1,0 0-92,0 0 0,-6-1 0,-1 1 0,-2 0 1,0 0-1,-2-1 407,-5-4 1,1 4-1,-4-5 1,2 1-1,-1-1 1,1 0-1,-1 0 482,1 3 0,-1-2 1,4-1-1,-4 0 1,-4 0-1,-4 3 1,-6 0-380,-7-2 1,-2 4 0,-8-4-1,-5 4 1,-6 1 0,-5-1-1,-4 3-94,-1 2 1,33 4 0,-1 0 0,0 2 0,0 0 0,-1 0 0,-1 0 0,-1 0 0,-1 0 0,1 2 0,1 0 192,-1 0 0,0 0 0,-4-1 0,0 0 1,4 0-1,0-1 0,-1 1 0,-1 0 0,-1 0 1,0 0-1,1-1 0,0 0 0,0-1 0,-1 1 100,-2-3 0,0 1 0,4 2 0,0-1 0,-9 0 0,0-1 0,0 0 0,0 0 0,1-1 0,0 1 0,-3-2 0,1 0-84,-2 1 0,0-1 0,-2 1 1,0-1-1,-2 1 0,-1-1 1,3 0-1,-1 1 0,2 0 1,-1 0-1,0 1 0,0 0 0,-1 1 1,-1-1-139,0 0 1,0 0 0,-5 0 0,1 0 0,2 0-1,0 0 1,0 1 0,-1 1 0,-1-1 0,1 0-1,0 1 1,1 1 0,-1-2 0,-1 2-83,3 0 0,1 1 1,3 0-1,0 0 1,3 1-1,0 0 1,2 0-1,1 0 1,1 1-1,1 0 1,0 0-1,-1 1-856,1-1 1,0 2 634,4 2 1,1 0 0,-5-2-1,0 0 1,4 1 0,1 1 0,0-2-1,0 0 341,0 0 0,-1-1 0,0 1 0,-1 0 0,1 2 0,0-1 0,-2-1 0,0-2 0,-3 0 0,1 0 0</inkml:trace>
  <inkml:trace contextRef="#ctx0" brushRef="#br1" timeOffset="148">1323 18064 30471,'-19'0'-25,"5"0"0,-4 0 1,4 1-1,1 2-670,0 1 0,-1 1 720,1-5 1,0 0 0,0 0-1,0 0 1,0 1 790,0 3 1,6-4 0,4 2-645,6-5 0,4-1 1,6 4-1,0 0 1,2 0-1,4 0 1,5 0-173,5 0 0,8 0 0,-2-2 0,3-1 0,2-1 0,3 0 0,0-1 0,-1 1 0,5-2 0,0 2 0,-1-4 0,-1 0 0,-1-1 0,0 0 0,-2 2 0,-3-3 0,-2 4 0,-4 0 0,-1-1 0,-3 1 0,-1 0 0,-3 3 0,-4 2 0,3-4 0,-7 1 0,-1 1 0,-1 2 0,-2 1-1030,0 0 1,-4 0 0,-1 0-1,4 0 1034,4 0 1,5 0 0,5 0 0</inkml:trace>
  <inkml:trace contextRef="#ctx0" brushRef="#br1" timeOffset="149">2542 17775 21072,'-13'-19'-979,"5"11"0,3-2 1,5 14 1227,0 5 1,4-2 0,2 2-1,1 1 1,3 3 0,2 3 0,1 1 0,-4 2 0,-2-3 1,0 2-1,-1-1 0,0 1 1,-3 1-195,-2 1 0,-7-3 1,-2 4-1,-5-1 1,-3-1-1,-5 2 1,-1-3-265,-1 1 0,-9 3 1,6-4-1,-2-2 1,-1 0-1,0 0-658,-2 1 1,2 2 0,6-3-1,3 3 862,1 1 1,-5 2 0,4 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911"/>
    </inkml:context>
    <inkml:brush xml:id="br0">
      <inkml:brushProperty name="height" value="0.053" units="cm"/>
      <inkml:brushProperty name="color" value="#FF0000"/>
    </inkml:brush>
  </inkml:definitions>
  <inkml:trace contextRef="#ctx0" brushRef="#br0">5359 9222 15440,'-14'0'-175,"3"-1"386,2-4 1,4 3-1,10-6 1,4 2-1,2 2 1,4-1-1,1 1 1,4-1-1,-1 1 1,2 0 0,-1 1-1,3 1 72,-3 2 0,6 0 0,-4 0 0,3 0 0,2 0 0,-2 0 0,0 0 0,0 0 0,3 0 0,0 0-360,1 0 1,2 0 0,1 0 0,1 0 0,1 0 0,-1 0 0,-1 0 0,-2 0-165,-2 0 1,-3 0 0,-1 0 0,-3 0 0,-2 0 0,-3 0 0,0 0-259,2 0 1,-3 5 0,3-1 0,-3-1 0,-2-2 505,0-1 0,1 0 0,-1 0 1</inkml:trace>
  <inkml:trace contextRef="#ctx0" brushRef="#br0" timeOffset="1">6305 9049 23805,'0'-21'-3640,"0"2"0,0 6 3475,0 0 0,2 5 0,1 2 0,3 2 0,1-1 0,3 2 806,2 2 0,7 1 1,4 0-1,2 1 1,1 4-1,1 2 0,0 2-514,-1 0 1,1 1 0,-2 7 0,-2 0-1,-6 0 1,-3-3 0,-6 1-181,-3 3 1,1-3 0,-2 4 0,-2-1-1,-4 1 1,-4 0 0,-1 2 197,-3 0 0,-2-5 0,-2 3 0,1-1 0,0 0 0,-2-3 0,-1-3-263,-2-4 1,0 0 0,5 2-1,-1-2 1,1-1 0,0-1 0,1 1-5031,3 1 5363,-3 1 0,5 4 1,-7 0-1</inkml:trace>
  <inkml:trace contextRef="#ctx0" brushRef="#br0" timeOffset="2">7731 9529 18602,'-13'0'324,"0"0"0,-1 0 0,1 0 199,0 0 0,0 0 1,-1 0-1,1 0 0,0 0-234,-1 0 1,1 1 0,0 2 0,-1 3 0,1 0 0,1 2-56,3-1 0,5-4 71,8 1 0,5-2 0,7-2 0,2 0 0,0 0 1,1 0-1,2 0 110,0 0 0,7-2 0,-5-1 0,1-1 0,3 1 0,-1 2 0,3 1-448,-4 0 0,-3 0 0,0 0 1,-3 0-1,-1 0 0,0 0-304,-2 0 1,-5 0-1,-5 0 514,-5 0 1,-8 0-1,-11 0 1,2 0-1,-1 0 1,1 0 62,-2 0 1,-5 0 0,0 0 0,0 0 0,-3 0 0,1 0-7,-3 0 0,-2-5 0,4 1 0,1 1 0,1 1 0,3 2 0,2 0-105,3 0 0,1 0 1,2 0-130,-1 0 0,8 0 0,8 0 0,8 2-582,6 2 1,4-2-1,-4 2 1,3-2-1,2-2 1,1 0-1,0 0-1061,1 0 0,-6 4 1,4 0-1,-2-1 0,-2-1 1642,-3-2 0,6 6 0,0 1 0</inkml:trace>
  <inkml:trace contextRef="#ctx0" brushRef="#br0" timeOffset="3">6945 13181 8451,'-13'7'-20,"-1"-6"-4,1-5 641,6 0 1,1-2 0,6-3 0,0-3 0,0-1 0,0-1 0,0 1 0,1 1 0,2 2 0,3 1 521,1-2 1,-5 7-1,-1 4 1,-5 7-480,-3 5 0,4 2 0,0-3 0,6 0 0,7-4 1,6-1-1,6-3-50,4-1 0,11-2 0,4 0 0,4 0 0,2 0 0,-1 0-432,0 0 0,3 0 0,-6 0 0,-3 0 0,-3 0 0,-3 0 0,-3 0-178,-4 0 0,-10 0 0,1 0-175,-3 0 1,-9 0-1,-8 0 1,-10 0-1,-8 0 1,-7 0 43,-4 0 200,-3 0 0,-11 0 1,1 0-1,3 0 0,1 0 1,3-2 57,0-2 0,-5 1 0,8-6 0,0 0 0,3 0 0,4 2-127,5 1 0,-2-3 0,6 4 0,2 2 0,9 2 0,7 1 0,7 1 0,5 2 0,1 2 0,2 4 0,1-3 0,4 0 0,-1 1 0,0-1 0,-1 0-368,1-3 1,-4 3 0,3-2 0,-3-1 0,-2-1 0,0-2-488,1 0 1,-1 0 0,0 0 0,1-2 0,-1-1 854,0-1 0,1-13 0,-1 3 0</inkml:trace>
  <inkml:trace contextRef="#ctx0" brushRef="#br0" timeOffset="4">9011 10595 8355,'-21'-1'155,"4"-4"1,2 4 0,2-4 0,-1 4-1,1 1 1,1-2 0,5-1 0,7-3 0,9 0-1,7-1 1249,6 0 0,14-1 0,5-2 1,5 2-1,4 1 0,2 1 1,1 0-1097,1 3 1,-1 2 0,-3 1 0,-2 0 0,-7 0 0,-2 0-1,-7 0 1,-2 0-476,-3 0 1,-11 1 0,-3 2-190,-1 2 0,-12-1 0,-4-4 0,-8 0 0,-7 0 0,-7 0 0,-5 0 393,-3 0 1,-1 0-1,-7 0 1,-1 0 0,-1-1-1,1-2 1,1-3-51,2-2 0,2 5 0,2-3 0,7 2 0,5 0 0,6 1-1790,4 1 1,6 8 0,8 3 1802,12 3 0,10 7 0,18 2 0</inkml:trace>
  <inkml:trace contextRef="#ctx0" brushRef="#br0" timeOffset="5">9025 16352 8522,'0'-13'0,"0"4"79,0 0 1,-2 6 0,-2-1 0,-4 4 137,1 4 0,1-1 0,4 5 1,-2-2-1,-5-3 281,-3-2 0,3-1 0,0 0 1,-1 0-1,-2 0 0,-3 0-251,-2 0 1,-4 0-1,-6 0 1,-2 0-1,-4 0 1,-5 0-1,-4 0-191,-5 0 0,-4 2 0,-4 1 0,-1 2 1,-3 1-1,-2 2 28,-2-1 0,-7-2 0,-3 4 0,-1-1 1,36-3-1,-1-1 0,1 1 0,-1-1 103,2 1 1,-1 1 0,-3-3 0,0 1-1,3 0 1,-1 1 0,1 0 0,-1 0 0,1 1-1,-1 0 1,-35 7-142,3 1 1,33-8-1,1 1 1,-38 6-1,3 1 1,34-7-1,0 0 1,0 1-1,-1 1 1,-1 0 0,0 0-130,0-1 1,0 0 0,1 0-1,0 0 1,-2 0 0,0 0 0,-3 2-1,0 0 1,-2-1 0,0 1-1,-2 0 1,-1 1 0,1-1 0,0 0 172,-1 2 1,-1 0-1,0 0 1,-1 1 0,-3 1-1,-1 0 1,-2 1-1,1 0 1,-2 1 0,1 1-1,0-1 1,1 2 21,1 0 1,0 1-1,-2 0 1,-1 0-1,-1 2 1,-1 0 0,1 0-1,0 1 1,-1 0-1,0 1 1,3 0 0,0 0-1,-1 2 1,0-1-79,-1 2 1,0 0 0,5-1-1,1 0 1,-7 4 0,0 0 0,3-1-1,0-1 1,4-1 0,-1 0 0,1-1-1,0 0 1,1-1 0,0 1-24,1 0 1,0 0 0,4-2 0,1 0 0,2 0 0,2-1 0,0-1 0,1-1 0,0 0 0,0 0-1,3 0 1,-1 0 41,2 0 0,0 0 0,2-3 0,1 0 0,-27 14 0,8-4 0,7-3 0,6-4-467,4 0 1,5-4-1,9-6 1,6-1 0,7 0-1461,9-2 0,9-1 1,13-6 1873,9 0 0,3-4 0,6-1 0,3 1 0</inkml:trace>
  <inkml:trace contextRef="#ctx0" brushRef="#br0" timeOffset="6">1800 18431 19997,'0'-19'-1717,"-2"4"0,-2-1 0,-4 4 1717,1 3 0,-1 6 0,5-2 0,-2 0 0,-3-1 0,-1-1 2529,2-4-1824,1 5 0,1-1 1,1 6-196,1 1 0,2 3 0,1 11 1,0 6-1,0 5 0,0 6 1,0 4-42,0 7 1,1-7 0,2 5 0,1-1 0,-1-1 0,0 1 0,0-4-714,2-3 1,1-4 0,-3-3 0,3-1 0,1-4 0,2-1-816,-2-2 1,5-2-1,-4-2 1,0-1 0,1-3-1,2-5 1,1-2 1370,1-2 1,0 0 0,1 0 0</inkml:trace>
  <inkml:trace contextRef="#ctx0" brushRef="#br0" timeOffset="7">2093 18671 9874,'-6'-25'0,"-3"4"2741,-3 8 0,5 7 0,2 11-2397,4 4 1,1-2 0,0 2 0,0 1 0,0 2 0,1 0 0,2-2-727,2-1 0,5 0 0,-1 4 1,3 1-1,1-1 0,0-1-957,1-3 0,-1 1 1,0-5-1,1-3 0,-1 0 1540,0-2 1,1-6 0,-1-1 0</inkml:trace>
  <inkml:trace contextRef="#ctx0" brushRef="#br0" timeOffset="8">2173 18645 14864,'-14'-14'-470,"3"-3"0,0 0 0,4 4 659,1 3 0,1 1 1,5-5-1,0 1 1,2 0-1,2-1 561,5 1 1,3 0-1,1-1 1,1 1-1,-1 1 1,0 2-1,1 1-1024,-1-1 0,0 2 0,1 1-1797,-1 1 1322,0 1 0,-4 7 0,-1 2 1,-1 5-1,-1 3 579,0 1 0,0 1 0,-2-1 1,5 0-1,2 1 0,-1-1 1250,-1 0 1,0 1 0,4-1 0,0 0 0,1 1 0,-1-2-293,0-4 0,1 3 0,-1-7 1,0-1-1,1-1 0,-1-2 1,0 0-436,1 0 0,-1 0 0,0-2 0,1-1 0,-1-3 0,0-1-1170,1-3 1,-2 2-1,-2-1 1,-3-1-1,1-2 1,-2-1-1,0-1-524,-3 1 1,-2 4 0,-1 0 0,0-1 596,0-2 1,0 3 0,2 2-1,2 1 776,5 3 1,9 1 0,2 2 0</inkml:trace>
  <inkml:trace contextRef="#ctx0" brushRef="#br0" timeOffset="9">2893 18391 22360,'6'-7'1874,"2"1"-1527,4 0 1,2 5-1,-1-4 1,0 2-1,1 0-1744,-1-1 0,-7 0 0,-6 4 0,-9 0 936,-7 0 0,-1 5 0,-3 4 0,0 3 0,4 1 0,1 1 1104,2-1 1,4-4 0,2 0 0,1 1-1,3 2 1,3 1-698,4 1 0,5-5 0,7-2 0,4 0 0,0-1 0,6 0-6678,3-3 6711,-1-1 1,5 4 0,-6 1-1</inkml:trace>
  <inkml:trace contextRef="#ctx0" brushRef="#br0" timeOffset="10">3053 18418 14864,'-14'0'1565,"1"0"1,1-1-983,3-4 1,3 5 0,8-1 0,2 5-1,5 2 1,3 2 0,1-1 3924,1 3-4382,-1-4 0,0 5 0,2-7 0,1 0 0,2 1 1,-2-1-1204,-1-1 1,-1-1-1,-1-2-3,0 0 1,-5-6 0,-2-5-1,-2-3 729,0-4 0,1 0 1,-5 5-1,1 1 1,2 2 1473,2 1 1,1 6 0,-2-2-716,5 4 1,3 1 0,1 0-1,1 0 1,0 0 0,4 0 0,3 0-1990,0 0 0,8 6 1624,-2 3 0,14-3 1,1-1-1</inkml:trace>
  <inkml:trace contextRef="#ctx0" brushRef="#br0" timeOffset="11">3572 18405 21490,'-13'-25'-1288,"0"2"2090,5 10 0,4 6 0,8 4 0,5-2 0,5 2 0,2 2-985,2 1 0,4 0 1,-4 0-1,-2 0 1,-1 0-1,-2 1-1693,0 4 1,-5-2-1,-4 6 1993,-2 1 0,-8-4 0,-3 0 0,-3 0 0,-1 1 0,-1 1 886,1-4 1,4-3 0,2 1 0,-1 1-568,1 1 1,4 2 0,0-3 0,6 2 0,7-1 0,7 1 0,5-1-457,3-1 1,14-2 0,2-1 0</inkml:trace>
  <inkml:trace contextRef="#ctx0" brushRef="#br0" timeOffset="12">4079 18218 23261,'-7'-6'365,"-5"5"1,16-5 0,1 6-92,5 0 1,3 4-1,1 2-730,-1 2 1,0 1-1,-1 4 1,-3 0-1,-6-1 628,-6-3 0,-1 3 1,-8-3-1,-3 3 1,-1 1-1,-2 0 169,0 1 1,0-1 0,4 0-1,-3 0 1,-1 1 0,4-1-1,2 0-2669,3 1-1,6-1 2178,-1 0 1,-4 7 0,1 0-1</inkml:trace>
  <inkml:trace contextRef="#ctx0" brushRef="#br0" timeOffset="13">12490 15326 8674,'0'-13'-18,"-6"6"1,-2 2-1,-3 5 11,2 5 0,-3 0-28,4 4 1,-9 3 0,-1-3 0,1 1 0,-1 2 0,-1 0 0,-1 3 0,1 0 0,4 0 0,4-2 0,2 0 979,-2 1 1,5-1 0,3-1 0,5-2 0,4-3 0,3 1 0,4-2-572,3 0 1,4 4 0,-3-3 0,4 2 0,1-1-183,0-2 0,-1 3 0,3-4 0,-3 1 1,-1 2-1,0-2-741,-1 0 1,0 3 0,-3-5-1,2 0 1,0 1 0,0-1-2704,0-1 3252,5 5 0,-8-7 0,4 5 0</inkml:trace>
  <inkml:trace contextRef="#ctx0" brushRef="#br0" timeOffset="14">12637 15553 10310,'0'-22'792,"0"-1"1,7 14 0,7 5 0,6 8-902,6 4 0,0-2 1,1-6-1,1 0 0,3 0 1,6 0-1,6-2 1,5-1 533,-1-1 0,9-1 0,-2 5 1,0 0-1,4-1 0,0-2-893,0-1 0,1-1 1,-13 5-1,0 0 1,0 0-1,-3 0 468,-2 0 0,-1 6 0,0 1 0</inkml:trace>
  <inkml:trace contextRef="#ctx0" brushRef="#br0" timeOffset="15">14357 14966 9433,'0'-19'1447,"0"-3"-909,0 3 1,0 11 0,0 14 0,-2 9 0,-2 7-1,-5 5 1,-3 4 0,-1 5 85,-1 2 1,2 2-1,2 1 1,1 2-1,-1 3 1,-2 0-531,-1 0 1,1-3-1,1-4 1,4-1 0,1 2-1,3-1-1192,2-2 1,7-8 0,2 4 0,6-4 0,4 0 1097,4-4 0,3-2 0,2 4 0</inkml:trace>
  <inkml:trace contextRef="#ctx0" brushRef="#br0" timeOffset="16">14623 15539 8238,'5'-25'0,"1"5"417,1 6 0,-4 8 851,1 11 0,2-2 0,-1 6 0,-4-1 0,-2 1 0,-5 2-704,-2 4 1,1-1-1,-3 7 1,2-2 0,2-1-1,3 0 1,2 1-405,1 2 0,0-5 1,0 2-1,0-3 0,1-3 1,4-2-1800,4-1 1,3-5-1,1 4 1,0-2 0,0-5-1,1-5-2880,-1-10 4519,-5 1 0,-3-12 0,-5 4 0</inkml:trace>
  <inkml:trace contextRef="#ctx0" brushRef="#br0" timeOffset="17">14690 15526 11140,'-2'-25'0,"-1"3"0,-1 4 0,1 3 0,1 2 0,1 1 0,-2 2 1711,-1 1 0,-1 4 0,7-2-2077,2 1 1,3 2 0,7 4 0,-1 1 0,2 2 0,3 3 0,4 0 0,3 0 365,2-3 0,5 4 0,2 1 0</inkml:trace>
  <inkml:trace contextRef="#ctx0" brushRef="#br0" timeOffset="18">14983 15539 8457,'-13'-26'1125,"1"14"2845,3 12-3641,3 6 1,6 18 0,0-7 0,2-2 0,2-3 0,5-5 0,3 1-14,1-1 0,5-4 0,1 2 0,2-4 0,1-1 0,-1 0-1044,-3 0 1,-4 0 0,-2-1 0,-3-4 0,-4-4 0,-4-3 389,-1-1 0,-6 0 0,-3-1 0,-3 3 0,-2 0 0,-3 2 0,0 0 1087,0 2 1,2-3-1,2 5 1,0 2-57,-1 2 1,7 2 0,3 4 0,2 4-1,4 2 1,2 3 0,6-1-874,7 0 0,-1 5 1,6 0-1,2-2 0,1-2 1,3-4 179,3-1 0,3 0 0,6 4 0</inkml:trace>
  <inkml:trace contextRef="#ctx0" brushRef="#br0" timeOffset="19">15450 15633 9496,'0'-21'0,"-2"5"3593,-2 5-3240,2 17 1,-4 3-234,6 9 0,0-8 0,2-2 0,2-2 0,5-3 0,3-2 0,1-1-208,1 0 1,-1 0 0,0-1 0,1-4 0,-1-4 0,0-1-1,-1 0-268,-3 1 0,1 0 0,-5-5 1,-2 1-1,-2 0 0,1-1-706,2 1 0,-2 4 1,4 2-154,0 1 1215,1 7 0,12 7 0,2 5 0</inkml:trace>
  <inkml:trace contextRef="#ctx0" brushRef="#br0" timeOffset="20">15916 15593 13259,'0'-25'0,"0"5"276,0 11 1,11 9 0,2 12-313,2-3 0,0-3 0,-2-6 0,0 0 0,1 0-800,-1 0 0,-3 0 1,-5 0 445,-10 0 0,-7-4 0,-4-1 0,-3 2 0,0 2 0,-1 1 487,4 0 1,-3 0 0,1 1-1,3 4 1,3 4 0,5 2 717,1 3 0,2-1 0,4 0 1,1 1-1,3-1 0,5 0-1133,3 1 0,3-2 0,3-2 1,4-1 317,3 1 0,8 2 0,1 1 0</inkml:trace>
  <inkml:trace contextRef="#ctx0" brushRef="#br0" timeOffset="21">16263 15633 8015,'4'-30'4819,"1"3"-2897,-1 4-2061,-4 15 0,5 8 0,0 8 0,3-1 0,1-1 0,0 0-164,0 3-143,-6-3 0,8 6 1,-3-3-1,2 1 446,3-1 0,-2 9 0,8-4 0</inkml:trace>
  <inkml:trace contextRef="#ctx0" brushRef="#br0" timeOffset="22">16796 15619 8110,'9'-17'1080,"0"-1"1,-6-4-1,3 5 1,-2 4-514,1 3 1,-1 5 0,-5-2-665,-4 1 0,-1 7 0,-3 8 0,5 3-34,2 1 0,4 1 0,1-1 0,3 0 0,1-1 380,3-3 1,-2 3 0,-1-3 0,-1 3-225,-3 1 1,-1-4 0,-4 0-1,-2 1 1,-7 4 0,-5 2-1,-6 3-2392,-3 2 0,-2-3 2367,0 4 0,-5 0 0,-2 5 0</inkml:trace>
  <inkml:trace contextRef="#ctx0" brushRef="#br0" timeOffset="23">9278 9862 8492,'-5'-13'0,"1"-1"0,-1 6 0,4 0-359,-3 2 1,2 0 1416,-2 2 0,-2 1 1,0-4-431,-2 1 0,-1 1 0,-2 4 1,0-2-1,2-2 0,-1 2 1,-2 2-288,-1 1 0,-1 0 1,1 0-1,0 0 115,-1 0 0,6-5-656,-1 1-1178,6-1 624,-3 5 1523,6 0 1,0-1-328,0-3 0,6 2 0,3-4-1390,2 0-812,-3 5-3063,-2-5 4823,0 12 0,1 1 0,6 6 0</inkml:trace>
  <inkml:trace contextRef="#ctx0" brushRef="#br0" timeOffset="24">9051 10675 8578,'-7'-13'514,"2"-1"1,-2 7-562,-2 3 1,5 2 771,4 2 0,6 0 0,7 0 0,2 0 0,1 0-320,2 0 0,5 0 0,0-1 0,2-2 0,1-2 0,1 2 0,0 2-112,-1 1 0,1 0 0,0 0 0,-1 0 0,1 0 0,-2 0-463,-3 0 1,-2 4-1,-7 1 1,0-2-102,1-2 0,-8-1 0,-6 0 0,-8 0 1,-5-1 371,-5-4 1,2 4 0,-6-5 0,-2 1 0,-1-1-1,-2 0 213,0 1 1,1-1 0,-1 3-1,2-2 1,1 1 0,2-1 0,0 1 209,1 1 0,-3 1 0,7 2 1,0 0-507,3 0 0,8 0 0,6 0 0,8 0 0,10 0 0,9 0-245,7 0 0,4 0 0,2 0 0,2 0 0,1 0 0,0 0 1,-3 0-777,-3 0 0,-8 5 1,3-1-1,-6-1 1,-4-1-520,-4-2 0,-6 0 1522,-7 0 0,-19 6 0,-14 1 0</inkml:trace>
  <inkml:trace contextRef="#ctx0" brushRef="#br0" timeOffset="25">8011 8969 27293,'8'-13'-3650,"-4"0"0,-2-1 3887,-2 1 0,-6 0 1,-3 1-1,-3 3 1,-1 4-1,-1 4 1,1 1 127,0 0 1,4 0 0,0 0 0,0-2 0,0-1 0,2-2 211,1-3 0,-4 4 0,1-5 1,-3 0-1,-2 2 0,1 2 0,0 4-140,-1 1 0,0-5 0,-3 1 0,0 1 0,-1 1 0,0 2 0,0 0-529,2 0 185,1 0 1,2 0-1,0 0 1,-1-1-1,1-2 195,0-2 1,-1-1-1,1 3 1,0-1 0,1 0-289,3-2 0,-3 4 0,2-2 0,-5 2 0,-4 2 0,-1 0 0,0 0 0,-1 0 0,-1 0 0,-5 0 0,0 0 0,1 2 0,-1 1 0,0 1 0,1 2 0,-1-3 0,2 1 0,1 1 0,2-1 0,-2 1 0,-1-2 0,3 0 0,1 0 0,0 1 0,2 1 0,-2-1 0,2 2 0,0 1 0,0-2 0,2 2 0,-2 1 0,0-1 0,-2 3 0,2 2 0,-1 2 0,-2 3 0,3 1 0,0-2 0,-2-1 0,2 0 0,-2 1 0,0 2 0,5 0 0,-2-5 0,3 0 0,2 1 0,0 1-3,-1 2 1,6-2 0,0 3-1,2-3 1,3-2 0,2 0-1,1 1-82,0-1 0,0 0 0,0 2 0,1 1 0,2 2 0,3-1 0,2-3 0,2 0 61,2-1 0,1 0 0,2 1 0,1-1 0,3 0 0,1 1 0,-1-1 87,-3 0 0,4-4 0,-1 0 0,1 1 0,3 1 0,0-1 0,1-2-3,0-3 1,8 4-1,-5-3 1,1 0-1,2 0 1,-1-1 0,3-1-61,-3 0 0,4 1 0,-2-4 0,0 2 0,2 2 0,1-1 0,0 2 0,3-4 0,-5 4 0,1-2 0,1 0 0,-1-1 0,-1 0 0,-2 2 0,2-4 0,-1 4 0,-1-4 0,-2-1 0,-1 0 0,-1 0 0,1 0 0,0 0 0,4 0 0,2 0 0,-1 0 0,1 0 0,-2 0 0,1 0 0,1 0 0,4 0 0,-3 0 0,0 0 0,-1 0 0,1 0 0,0 0 0,3 0 0,-3 0 0,1 0 0,1 0 0,0 2 0,-2 1 0,0 1 0,0-1 0,-5-1 0,2-2 0,-1 0 0,0 0 0,1 0 0,-2 0 0,0 0 0,2 0 0,1 0 0,1-2 0,1-1 0,-1-1 0,1 1 0,0 1 0,-2 2 0,5 0 0,2 0 0,-4 0 0,1 0 0,-4 0 0,1 0 0,-2 0 0,-3 0 0,2 0 0,1 2 0,-3 1 0,-1 1 0,-1-1 0,-5 0 0,7 0 0,0 1 0,-1-1 0,3-1 0,-2-2 0,6 0 0,-4 0 0,5 0 0,1 0 0,1 0 0,0 0 0,1-2 0,-1-2 0,0 2 0,3-2 0,0 3 0,-1 1 0,-4 0 0,-4 0 0,-2 0 0,2 0 0,0 0 0,-2 0 0,0 0 0,-3 0 0,1 0 0,0 0 0,-1 0 0,1 0 0,1 0 0,3 0 0,3 0 0,0 0 0,6-2 0,-3-1 0,5-1 0,-1 1 0,4 0 0,1-2 0,-6 4 0,3-5 0,1 1 0,0 0 0,2-1 0,-3-2 0,-1 2 0,-2 0 0,-5-4 0,1 3 0,-1-2 0,-1 0 0,-2-2 0,-4 0 0,-2-3 0,-1 1 0,-1 0 0,-3-1 0,-2 1 0,-3-2 0,-1-1 0,-1-2 0,-3-6 0,0 4 0,-2-3 0,0 3 0,-1-1 0,0 2 0,-2 0 0,3 1 0,-5 3 0,-1-1 0,0-2 0,0 2 0,1 1 0,-1 1 0,-1 6 0,-2-1 0,-2-2 0,-1-1 0,-2-1 0,-3 0 0,-2-1 0,-7 1 0,-2-2 0,0-1 0,-2-2 0,-1 2 0,-5 0 0,-2-2 0,-4 3 0,4-3 0,-3 4 0,1 0 0,0 2 0,-1 2 0,-2 1 0,2 0 0,-2-3 0,2 2 0,1 3 0,0 1 0,0 3 0,-5-3 0,3 1 0,1 1 0,-2 0 0,1-1 0,-1 2 0,2 2 0,-1 1 0,-4 0 0,1 0 0,-1 0 0,0 0 0,2 0 0,-2 0 0,0 0 0,0 0 0,3 0 0,0 0 0,-1 0 0,0 0 0,1 0 0,0 0 0,4 0 0,-1 0 0,1 0 0,1-2 0,-1-1 0,-1-1 0,-2-1 0,2 4 0,-1-2 0,-1-2 0,2 2 0,-3 0 0,-3-1 0,0 3 0,0-4 0,-3 4 0,1-1 0,-2-1 0,1-1 0,-3 1 0,0 1 0,2 2 0,-2 0 0,-2 0 0,2 0 0,2 0 0,-2 0 0,0 0 0,1 0 0,-1 0 0,2 0 0,-2 0 0,-1 0 0,4 0 0,-6 0 0,-3 0 0,0 0 0,-4 0 0,-2 0 0,-3 0 0,-6 0 0,2 0 0,-3 0 0,-3 0 0,-2 0 0,-2 0 0,-2 0 0,7 0 0,-1 0 0,0 2 0,3 1 0,-1 3 0,6 0 0,-1 0 0,6 4 0,-1-1 0,4 3 0,5 1 0,1-1 0,4-2-339,5-1 0,0-2 1,8 4-1,2-2 1,5 0-1,2-1 1,4 1-2794,1 2 2876,2 1 1,0 1-1,-1 0 1</inkml:trace>
  <inkml:trace contextRef="#ctx0" brushRef="#br0" timeOffset="26">7052 9449 29391,'7'-19'-8471,"0"1"5667,-2 0 1852,-4 6 0,7 12 3847,-4 0 1,-4 0-1742,0 0 0,-1 0 1,-8 0-1,-1 0 0,-2 0 1,-2 0-1,1-1-850,0-4 0,-7 4 0,-3-5 0,-5 2 1,-5-1-1,-1 1 0,-3-1-225,-2 1 0,-1-5 0,0 3 1,0 0-1,0-1 0,0 1 1,2-2-80,2 1 0,-1 0 0,5-4 0,-1 2 0,1-1 0,2-2 0,2-1 0,1-1 0,1 1 0,-1 0 0,0-1 0,1 1 0,-3 0 0,0-2 0,-2-3 0,0 3 0,2-2 0,0 2 0,-2 1 0,0 1 0,-1 0 0,1-1 0,-1 1 0,2 0 0,-1 0 0,3 1 0,3 1 0,3 2 0,-2-1 0,5-2 0,1-1 0,2 0 0,-1-1 0,-1 1 0,2 0 0,1-1 0,2-1 0,0-1 0,-2-3 0,-1 0 0,-2-1 0,2 4 0,1-3 0,1 1 0,1 2 0,0 1 0,1 2 0,1-1 0,3 1 0,0-5 0,-2-1 0,1 0 0,0-2 0,0 2 0,2-2 0,1 0 0,-3 4 0,5-4 0,-1 0 0,1 0 0,-1-2 0,2-1 0,2 2 0,-1-3 0,-1 2 0,-1 0 0,1-1 0,1 3 0,2 2 0,0-3 0,0 3 0,0-1 0,0 1 0,0 1 0,0-1 0,0-2-14,0 1 1,0-1 0,2 3 0,1-3 0,3-1 0,1 1-184,4 2 1,0-3 0,1 4 0,-1 2 0,-3 1 0,3 2 0,2-1-1,3 1-166,2 0 1,0-1 0,-5 1-1,-1 0 1,-1-1 0,-3 1 455,3 0 1,1-2 0,1-3-1,0-3 1,1-1 0,-1 2-1,0-1 359,1 0 1,0 3-1,3-2 1,1-1-1,-1 2 1,1-2 0,1 2-453,2-1 0,-3-2 0,4 4 0,0 2 0,1 1 0,-3 2 0,1 0-534,0-1 0,-5 1 0,3 1 0,-1 2 1,1 1-1,1 0 0,-1 0 677,-3 0 0,3 5 1,1-4-1,-1 1 1,2 1-1,-2-1 161,0-1 1,5 4 0,-2-4 0,3 1 0,2 1-1,-2 0 1,-1 2 0,-2-1-232,2 1 0,1-2 0,0 3 0,-1-2 0,-2 1 1,0 0-74,-1-1 0,4-1 0,-4 3 0,1-1 0,0 1 0,0 0 0,1 0 0,-1-2 0,-1 0 0,2 2 0,0-2 0,-1 1 0,0-1 0,-1 1 0,-2 1 0,3-3 0,-3 0 0,1 0 0,0-1 0,1 1 0,3-2 0,1 1 0,2 4 0,-2-3 0,-1 2 0,-2-2 0,1 0 0,3 0 0,0 3 0,1-3 0,0 2 0,-2 1 0,0 0 0,-1 0 0,-1-2 0,10 1 0,-6 2 0,1-1 0,0-1 0,-3 1 0,0 1 0,2 2 0,-8 0 0,8 0 0,-2 0 0,-1 0 0,-1 0 0,-2 0 0,-2 0 0,-1 0 0,-3 0 0,0 2 0,0 1 0,-4 1 0,1 1 0,0 1 0,-3-5 0,0 5 0,1-1 0,2-1 0,1-1 0,1-2 0,-1-1 0,0 0 0,1 0 0,-5 0 0,0 0 0,-1 2-584,0 2 0,-1-1 0,-4 6 0,3 0 0,2 0 0,2 0-1630,2 1 1,6 2 2109,-1 1 1,13 1 0,-2-1 0</inkml:trace>
  <inkml:trace contextRef="#ctx0" brushRef="#br0" timeOffset="27">7771 6983 30281,'-5'-11'-1637,"-4"2"1,1-3-1,-1 4 2328,-1 1 0,4-5 0,2 3-724,2-3 0,4 1 0,2 2 527,5 4 1,4 4 0,4 1 0,0 0-1,1 0 1,1 0-146,4 0 1,-4 1-1,0 2 1,-1 2-1,0-1 1,-2 1-1,-1-1-409,-2-1 1,0 3-1,1 0 1,-1 1 0,-1 4-466,-3 0 0,1 3 0,-5-1 0,-2 0 0,-2 1 73,-1-1 1,-4-4 0,-1 0-1,1 0 1,-1 0 0,-1 0 687,-1 1 1,0-3 0,-4 2 0,2 0 0,-1 0 0,-2-2 0,-1 1-295,-1-1 1,1-2-1,0 2 1,-1 0-1,1 1 1,0 1-1,1 0-2215,3-1 0,-3 3 1846,3 7 1,3-4 0,0 6 0</inkml:trace>
  <inkml:trace contextRef="#ctx0" brushRef="#br0" timeOffset="28">3839 7397 30339,'0'-6'-9831,"0"6"9561,0 7 0,2 5 0,2 0 0,5-2 0,1-1 0,2 0 0,0 0 0,3 0 0,0 0 0,-1-1 1,0 1 981,-1 2 1,-1-4 0,-2 2-1,-2 1-1317,-2 2 0,4-6 0,-3-7 0,2-10-122,0-5 0,-1-8 0,0 2 0,-2-3 0,-1-2 0,-1 1-545,-1-1 1168,-1 6 1,-2-3 0,0 7 0,0 0 0,0 3 931,0 0 1,-2 7 0,-1 4 0,-1 7-272,1 10 0,-3 5 0,1 8 1,1 2-1,-2 5 0,-1 6 1,-2 3-560,0 3 1,-4 3 0,-5 7 0,3 2 0,3-2 0,5-1 0,1-2-873,3 1 1,1-7 0,2-3 0,0-4 0,0-3 0,0-4-1238,0-5 0,5 0 1,1-10 2315,1-2 0,8-7 0,6-3 0</inkml:trace>
  <inkml:trace contextRef="#ctx0" brushRef="#br0" timeOffset="29">4266 7623 10548,'-8'-25'0,"4"3"-212,2 4 0,2 8 318,0 1 1,0 0-1,2-3 1,1 2-1,3 2 625,1 2 1,2 2 0,4 5 0,2 2 0,1 3 0,2 2-539,-2 2 1,5 0 0,0 1 0,1-2 0,0 0 0,1-2 0,-1-1-68,0 0 1,-6-5 0,2 4 0,-3-4 0,-3-2 0,-3-4-1,-5-4-136,-2-2 0,-2-4 1,-2-3-1,-2-3 1,-5-1-1,-3 1 126,-1 2 0,-5-3 0,-1 4 0,-1 2 0,1 1 0,3 3 1,1 3 147,2 5 1,-1 2 0,1 4 0,1 2 0,3 7 0,5 3-553,2 4 0,10 1 1,5-1-1,9 3 1,8 0-1,7-4-428,6-2 1,9-3 0,5-3-1,0-5 775,-2-2 1,4-2-1,2 0 1</inkml:trace>
  <inkml:trace contextRef="#ctx0" brushRef="#br0" timeOffset="30">5079 7330 22079,'-19'-13'-269,"4"-1"0,-3 1 0,3 0 1,2 1 855,-1 3 0,1-1 0,0 7 0,1 4 0,3 6 0,5 5-965,2 2 0,2 5 1,2 3-1,2 2 1,3-1-1,2 0 126,0 0 1,-1 1 0,1 0 0,-4-4-1,0 0 1,-1-4 0,-1-1-160,-1-2 0,-5 1 1,-5-1-1,-6 0 1,-7 2-1,-7 1 536,-6 2 1,-17 6 0,-3-4 0</inkml:trace>
  <inkml:trace contextRef="#ctx0" brushRef="#br0" timeOffset="31">7652 9782 17907,'4'-31'-4194,"0"0"4468,1 6 0,-7 11 0,-1 11 1,-3 6-1,1 6 0,-3 5 1,1 3-1,-4 6 0,0 3 1,-3 7-1,-1 5 81,-2 5 1,3 2 0,-1-4 0,5 2 0,1 2-1,2-2 1,2-2 0,4-3 0,1-2 0,0-5-787,0-3 1,4-3 0,2-1-1,2-3 1,1-2 0,-1-4 0,1-5-1,2-5-3024,1-4 3571,-5-1 1,5-6 0,-5-1 0</inkml:trace>
  <inkml:trace contextRef="#ctx0" brushRef="#br0" timeOffset="32">7505 9835 17907,'-9'-34'-3460,"2"5"3537,1 5 1,1 5 0,5 6 495,0-1 0,6 2 1,5 2-1,3 3 1,7-1-1,3 1 1,5-4-1,4 1-105,4 1 1,7-1 0,4 4 0,1 0 0,0-1-1,1-1-531,2-2 1,4 2 0,-1 1-1,-6 0 1,-5 1 0,-8 0 0,-5 3-193,-6 1 1,-7 2-1,0 0 1,-5 2 0,-4 2-1,-5 5 1,-2 4-70,-2 5 0,-2 3 0,-2 7 0,-4 3 0,-1 5 0,2 2 803,1 2 1,2 5 0,4 0-1,0 0 1,1-1 0,4-2 0,4 1-1,2-2-361,3 1 0,-1-8 0,-1-3 0,-2-3 0,-2-1 0,-2-2-269,-3-3 0,-2-3 0,-2-5 1,-5-1-1,-9-1 0,-12-3 1,-10-5-8,-6-2 1,-10-2 0,-2 0 0,-7-2 0,-2-2 0,-1-5 0,1-2 361,2 2 0,0-1 0,9 4 1,5 0-1,5 0 0,5 3 1,4 2 694,7 1-921,0 0 1,12 6 0,-4 1 0</inkml:trace>
  <inkml:trace contextRef="#ctx0" brushRef="#br0" timeOffset="33">10251 14700 22111,'-8'-6'-1479,"1"0"0,4-1 1575,-1 7 1,1 6 0,6 8 0,1 4 0,1 4 0,0 3 0,4 4 0,2 2 0,-1 4 0,-2 4 0,-1-1 0,-1-1 0,1-1-365,1 1 0,-4-5 0,4 0 0,-1-6 0,-1-2 0,1-5 0,1-3 223,2-4 1,8-7-1,3 1 1</inkml:trace>
  <inkml:trace contextRef="#ctx0" brushRef="#br0" timeOffset="34">10331 14553 12563,'0'-34'0,"0"3"0,0 7 302,0 7 1,6 9 0,3 5 0,4 5 106,5 2 0,3 1 0,7-4 1,4 2-1,8 2 0,8-4 1,5-2-1,3-4 121,2 2 1,9-3-1,-4 2 1,1 1 0,-2 1-1,-5 2-692,-9 0 1,-2 0-1,-4 0 1,-7 0-1,-5 2 1,-9 2-1,-5 5 1,-4 4-37,-3 5 0,1 3 0,-5 7 0,-3 3 1,0 6-1,-2 6 642,0 6 1,0 3 0,1 3 0,4 1 0,4 3 0,4 0 0,3 2-140,2 0 1,-2-9 0,-7-1-1,-4-5 1,-4-7 0,-2-7-569,-4-3 1,-5-4 0,-11-3 0,-10-4 0,-7-3 0,-13-2 0,-6-1 90,-13-3 0,-4-3 0,34-6 0,0 0 0,1-1 0,-1 0 1,0-1-1,-1 0 0,2-2 0,1 0 0,-1 0 0,-1-1-899,2 0 1,1 1 1050,-28 1 1,26-2 0,1-1 0,-30-2-1</inkml:trace>
  <inkml:trace contextRef="#ctx0" brushRef="#br0" timeOffset="35">10797 14567 8386,'8'-6'480,"4"3"1,-5-6 0,2 0-1,0 0 1,1 0 0,2 0-1,0 0 135,-3 1 0,-5 5 0,-8-2 0,-5 4 0,-3 1 0,-1 0 1354,-1 0-822,7 0 1,-5 0-344,3 0 1,-3-5-1,-1-1 1,0 0-602,-1 0 0,0 2 0,-3 4 0,0 0 0,0 0 0,2 0-53,2 0 0,-3 1 1,1 2-1,3 3 1,0 0-1,2 2 0,0-2 1,2 1 143,2 0 0,-3-2 1,3 4-1,-1 1 1,-3 0 13,-2-1 1,3 3 0,0-4 0,-1 0 0,-2 1 0,-1 0-309,-1-1 1,1 2-1,1-4 1,2 0-1,1 1 1,-2-1-1,0 0 0,2 3 0,1-3 0,1 1 0,-1 4 0,-2 1 0,-2 1 0,3 0 0,2 2 0,0 0 0,1 0 0,0-4 0,3 1 0,-3 0 0,1 1 0,2 1 0,0-1 0,0 0 0,-1 1 0,0-1 0,4 0 0,0 2 0,0 2 0,0 0 0,0 0 0,0-1 0,0 0 0,0 3 0,0 1 0,0 0 0,0 0 0,0-1 0,0 0 0,0-3 0,1 2 0,2-1 0,3-3 0,1 0 0,2-1 0,5 0 0,-1 1 0,0-1 0,1-1 0,0-2 0,4-1 0,3-2 0,4 4 0,-1-2 0,-2 0 0,2-1 0,-1 1 0,0 2 0,0-4 0,-3 1 0,-1-1 0,2-1 0,-2 1 0,0-1 0,-3 0 0,4 3 0,-1-5 0,2-1 0,1 0 0,0 0 0,0 2 0,2-2 0,1-3 0,2-3 0,-1-3 0,1-2 0,-2-2 0,0-2 0,2-1 0,-9 0 0,13-5 0,-9-1 0,2-1 0,0 0 0,-2-1 0,1-3 0,1 3 0,0-1 0,-3 0 0,-2 0 0,-3 0 0,-1-2 0,-2 0 0,1 0 0,-1 2 0,-1-1 0,-2-3 0,-2 0 0,-2-1 0,2 0 0,-3 1 0,-2-1 0,-2 0 0,-1 1 0,0 1 0,0 2 0,-1-2 0,-4 3 0,-4-2 0,-4 1 0,-5 2 0,-4 2 0,-3-4 0,-2 6 0,-1 0 0,-1 3 0,-4 2 0,0 1 0,-1 4 0,0 1 0,3 2 0,-3 4 0,0 0 0,1 0 0,-1 0-61,0 0 1,5 4 0,-2 2 0,4 0-1,5 0 1,4-2 0,3 1-1348,2-1 1,4 5 0,1-3 1407,3 1 0,6-4 0,6 3 0</inkml:trace>
  <inkml:trace contextRef="#ctx0" brushRef="#br0" timeOffset="36">4985 12794 28805,'0'-13'-3277,"5"-1"0,-1 1 0,1 0 3281,1-1 0,-5 6 1,2 0-1,-6 2 0,-4 5 1,-2 2-1,0 5 0,0 2 1,0 0-1,2 1 0,1 0-342,3 2 1,1 0 0,2 3 0,0-1 0,0 2 0,0 1 0,2 2 0,2-2 691,5-1 0,3-2 0,1 2 0,1 1 0,1 2 0,1-1 19,2-3 1,4 1 0,-3 1 0,2 2 0,3-2 0,1 1-177,1 1 0,6 1 0,0 4 0,1-2 1,1 0-1,0-2 0,4 2 72,5 0 1,-1-5 0,2 2 0,-1-2-1,0-1 1,3 0-61,1-4 1,2 0 0,5 2 0,-1-1 0,0-2-1,-1-1 289,-3 2 1,3-4-1,-5 2 1,2 0-1,-2 0 1,-1 0 0,-3 1-456,-1 2 0,1 0 1,-2-2-1,-2-1 1,-1 1-1,-1 1 369,-1-3 0,2 3 0,-2-5 1,2 0-1,2 1 0,0-1-184,0 0 0,-1-2 0,-1-4 0,1 0 0,4 0 0,1 0 1,2 0-229,-3 0 0,0 0 0,0 2 0,3 1 0,0 1 0,0 1 0,-3 1 0,-2-3 0,-1 4 0,0 0 0,0 1 0,0 2 0,-1 1 0,-4-3 0,4 7 0,-4-4 0,2-1 0,0 2 0,-3 0 0,-1 1 0,8-4 0,-1-2 0,2 1 0,1-2 0,1 1 0,5 0 0,6-4 0,0 3 0,-2-1 0,0 1 0,1 0 0,-1 1 0,3 0 0,-7-2 0,5 4 0,-3 1 0,0 2 0,-1 1 0,-1 1 0,-5-3 0,2 0 0,-1-2 0,-5 1 0,0 2 0,-5 0 0,-1-3 0,2 1 0,-3-4 0,-1 0 0,1 0 0,-4-2 0,-1 2 0,-1-4 0,1 4 0,2-2 0,2 2 0,1 0 0,0 0 0,-1 3 0,-1-3 0,5 1 0,2 3 0,2 2 0,2 3 0,2 3 0,-5-3 0,2 2 0,-1 0 0,-4-1 0,-1 2 0,-1-2 0,-2-1 0,0-2 0,-2 0 0,-5-1 0,0-1 0,-1-4 0,-2-1 0,3 4 0,-4-2 0,0 1 0,-2-2 0,-1 0 0,-1 1 0,3-1 0,-4 4 0,2-3 0,0 1 0,-1 0 0,1 0 0,1 0 0,-2 3 0,0-2 0,0-1 0,-1 0 0,2-2 0,-3 5 0,2-4 0,-2-1 0,-3-1 0,-2-2 0,-1 1 0,-4 1 0,2-2 0,1 4 0,-3 1 0,1-1 0,-1-3 0,-4 4-509,4 1 0,1-2 1,4-1-1,-1-1 1,0-2-1,0 1-1227,0-1 1,-1 1 1691,6-5 1,-1 0-1,0 0 1</inkml:trace>
  <inkml:trace contextRef="#ctx0" brushRef="#br0" timeOffset="37">10691 14300 29268,'0'-37'-1347,"0"6"0,1 12 0,2 16 1616,2 6 0,5-2 0,-1 4 1,3-2-1,1 1 0,2 5-59,3 3 0,-3 6 1,1-1-1,-6 0 1,-5-3-1,-4 0-624,-1-1 0,-1 2 0,-5 1 0,-8 2 0,-6-2 0,-7 0 218,-4 2 1,-2-3-1,-4 3 1,3-3 0,2-2-1,2 0-1783,2 1 0,7-1 1903,3 0 1,-2 1 0,-1-1 0</inkml:trace>
  <inkml:trace contextRef="#ctx0" brushRef="#br0" timeOffset="38">8331 10355 30175,'8'2'-1377,"-2"1"0,-2 3 0,2 1 1006,1 3 1,-2 5-1,4 1 1,0-1 0,0 2-1,-1-1 1,3 2 0,1 1-1,1 0 1,2 2-1,3 0 423,4 2 1,3-1 0,2 2 0,-1 3-1,1-1 1,0 6 0,-1-1 0,1 3-70,0 0 1,-5 1-1,-1 5 1,-1 0-1,0 0 1,-1 2-1,-3 1-72,-1 1 0,3 1 1,-1-6-1,0 1 0,-1 2 1,0-1 61,2-1 0,6 3 0,-3-7 1,1 1-1,0 1 0,2-1 253,1 0 0,1 5 0,3-7 1,0 2-1,2 2 0,-1-2 0,-2 1-392,-1-1 1,1 1 0,0 1 0,2 3 0,-4-1 0,1 1 479,-3-4 0,-5 1 1,2 2-1,-1 1 1,0-5-1,0 0 0,0-2-252,-1 2 0,-1 5 1,-5-7-1,0 2 1,1 0-1,-1-3 1,0 1-88,1-1 1,-1-3 0,-1 3 0,-2 0 0,-1 0 0,1 1 18,2-1 1,-3 5 0,0-5 0,1 2-1,1-1 1,-1 2 0,-1 2 34,1 1 1,-2 0 0,-1 0 0,1 0-1,-1 0 1,2 0 19,-2 0 1,5-6 0,-4-2 0,1-1 0,-1 0 0,3 0 0,-1 1-104,-1-1 0,1 0 0,-4-5 0,0 1 0,2-2 0,-2-1 0,1-2-103,0 2 1,-4-3 0,3 1 0,0 1 0,2 3 0,1-1-35,-1-3 1,-3 3 0,2-3 0,1 2-1,-1 0 1,2-4 0,0 1 28,0 0 0,-5-5 0,4 2 0,-3-3 1,0-2-1,-1 0 225,1 1 0,4-1 0,-5 0 0,1-1 1,-1-1 189,0-2 0,7-1 0,-4 6 0,2-1-204,0 0 0,-6-4 1,3 0-1,-2 2 1,2-1-73,2-1 0,-4 1 0,4-4 0,-1 0 185,0 0 0,-2-2 231,4-4 1,-6-1-1151,1-4 1,-1 3-1,1-6 1,5 2-1,2 5-1385,-2 4 0,2 0 2338,-2 6 0,9-1 1,3 6-1</inkml:trace>
  <inkml:trace contextRef="#ctx0" brushRef="#br0" timeOffset="39">10224 13780 31721,'-6'-19'-9831,"3"4"8786,-6-3 0,6 11 0,-2 6 0,0 5 1203,1 3 1,-1-2-1,5 4 1,0 1-1,0 2 1,0 1-129,0 1 0,0 0 1,2 3-1,1 2 1,1 0-1,1 2 0,-1-2 134,0 0 1,5 5 0,-3-3 0,0 1 0,2 0 0,-2 2 0,1 1-187,0 2 0,-4-1 0,2 1 0,-4-2 0,-1-1 0,0-3 106,0-2 1,-1 3 0,-5-4 0,-8-2-1,-8-2 1,-7-6 0,-7-3 45,-2-4 0,-4-1 1,-1-1-1,-3-5 1,2-6-1,1-6 380,4-2 0,8 2 1,0-4-1,4-2 0,5-1 1,6-2-1,6 2-983,5 3 1,4 2-1,2 9 1,5 0 876,7 2 0,19 12 0,9-1 0</inkml:trace>
  <inkml:trace contextRef="#ctx0" brushRef="#br0" timeOffset="40">10704 10235 15207,'6'-7'-185,"3"2"1,-2 4-1,2 1 1,2 0-1,0 0 1,3 0-1,-1 0 1,-1-2-1,-2-1 267,-1-1 1,0 0 0,4 4 0,2-2 0,2-1 0,0-3 0,1 0 0,1-1 83,4 0 1,2 2 0,1-4 0,1-1 0,0-2 0,1 0 0,1 2 0,3 1-284,-3-1 0,1-2 0,-1-2 0,3 0 0,-3-3 0,1-1 0,-1 1 78,3-3 0,-1 6 1,-5-6-1,1 3 0,0-3 1,-1 1-1,1-2 123,0 1 1,-4 3-1,1-2 1,1 1-1,-1 1 1,3-1-182,2-1 1,-7 4 1,14-6 0,-9 5 0,1-2 0,1 0 0,1-1-67,1-3 1,0-2 0,-3 0 0,2 2 0,1-2 0,-1-1 0,-2-1 126,-2-1 0,-3 0 0,-1 1 0,2-1 1,1 0-1,1-1-36,1-3 1,-5 3-1,1-5 1,0 2-1,1 0 1,0 2-1,-4 0-224,0 3 1,2-4 0,-4 1 0,-1 0 0,1 0 0,1 1-1,1-2 57,-1-1 1,3 1 0,-4-4 0,-2 0 65,-1 0 1,-2 3 0,1-3 410,-1 1 1,0-2 0,1 2-164,-1-1 1,-4 3 0,0-3-1,1 0 9,2 0 1,-3 4 0,-2-1-1,1 3 1,-2 3 0,1 1 0,-1 2-159,0-2 1,-2 1-1,-4-1 1,0 2-1,0 0 1,-1-1-185,-4 1 0,2 4 0,-5-2 0,-1 0 0,0 3 0,0-1 0,-2 0 356,0 2 1,-3 0-1,1-1 1,0-1-1,-1 2 1,1 1-1,0 1-15,-1-4 0,1 3 1,0-3-1,-2 3 1,-1 2-1,-2 0 1,1-1-1,3 1-131,0 0 0,-3-1 0,-3 1 0,1 1 0,-2 2 0,1 1 68,-4-1 0,-1 2 0,-3-1 0,-2 0 0,-1 2 1,1 1-1,2 2 97,1-1 1,1-1 0,-1 3 0,0-1 0,1-1 0,-1 0-1,0-3-44,1 1 1,1-4 0,1 5 0,2 1 0,-2-3 0,0 1-1,1-2 57,0 1 0,1 1 0,-4 4 0,-1-1 0,0 1 0,1 1 1,0 2-36,4 0 1,-7 0 0,2 0 0,-1 0 0,1 0-1,3 2 1,4 1-233,0 1 1,-2 2 0,4-3 0,2 3 0,1 0 0,2 0-606,0-3 832,5 4 0,2-5 0,6 4 1</inkml:trace>
  <inkml:trace contextRef="#ctx0" brushRef="#br0" timeOffset="41">11704 7237 14377,'-13'-26'0,"-1"6"0,1 5 583,0 5 0,-1 7 0,-1-2 0,-1 5-313,-2 5 0,-4-4 0,4 5 0,2-2 0,1 2 0,2 2 0,0 2 0,-1 2-208,1 1 1,0 1-1,-1 0 1,1 4 0,1 3-1,2 1-247,1 0 1,1-1-1,0 3 1,3-2-1,4 0 1,1 0-1,0-1-153,0-2 0,6 4 0,1-4 0,3 0 0,2 0 1,4-2-1172,4-3 1721,2 0 0,16 5 0,4 2 0</inkml:trace>
  <inkml:trace contextRef="#ctx0" brushRef="#br0" timeOffset="42">2679 11848 11333,'-13'-6'-561,"0"-1"-90,-1-1 1076,1-4 1,0 9 0,-1-4-1,1 1 1,0 3 0,-1 2-1,1 1 1,0 0 0,1 1-1,3 3 12,5 5 0,2-1 0,5 1 0,6 0 0,9-2 0,7-1 1,6-2-1,5 1 0,4-2-38,4-2 0,3-1 0,7 0 1,-1 0-1,0 0 0,1 0 1,-1 0-1,0 0-945,1 0 1,-10 0 0,-3 0 0,-2 0 0,-6 0 0,-5 0-4226,-6 0 3163,-3 0 1,-5 5 1557,-1-1 0,0 6 1,1-2-1</inkml:trace>
  <inkml:trace contextRef="#ctx0" brushRef="#br0" timeOffset="43">3173 11741 8587,'1'-21'368,"5"5"0,7 6 367,8 5 1,4 4 0,5 1 0,2 0 0,5 0 0,0 1 0,1 4 0,-3 4-71,1 3 0,-4 1 0,1 2 0,-8 1 0,-4 2 0,-6 0-664,-5 1 1,-4-4-1,-8 4 1,-4 0-1,-8 2 1,-10 0 0,-7-2-583,-3 0 0,-2-4 1,-4 3-1,0-4 0,0 1 1,2 2-1008,2 0 1588,-2 7 0,4 3 0,-6 7 0</inkml:trace>
  <inkml:trace contextRef="#ctx0" brushRef="#br0" timeOffset="44">13090 8863 27709,'14'-12'-2669,"-1"3"1,2-7-27,2 5 2571,-8 5 1,9 6 671,-9 0 1,-2 0 0,1 2-1,-2 2 1,-3 5 0,-2 3 0,-1 1-1,-1 2 1,-4 3 0,-2 4 0,-2 2 52,0-2 0,0 3 1,-4-3-1,0 2 1,1 0-1,1-4 1,4 1-1,1-2 1,3 1-130,2-4 0,1-6 0,0-1 0,0-1-696,0-5 0,0-2 0,1-13 0,2-4 0,3-5 0,3-5 1,4-6-1,5 0-20,3-1 1,-4 2-1,6 5 1,-1 0-1,0 4 1,-1 4-1,-2 4 743,-3 0 0,-1 7 1,-2 2-1,2 4 1,2 1-1,0 0 1,0 0-500,-3 0 0,-2 6 0,-1 3 0,-2 3 0,1 1 0,2 0 0,1 2 0,0 3 0,1-2 0,-1 5 0,2 0 0,1-2 0,3 0-2161,2-3 784,7 5 1,2-6 0,6 3 0,1-5 0,3-4 0,1-5 843,-1-2 1,1-2-1,-9-2 1,-3-2 0,-1-5-1,-2-3 1,-6-3-1,-5-1 903,-5-2 1,-7 0 0,2 5 0,-4 0 0,-1 0 0,-1 1 1033,-4 3 0,-2 3 0,-6 6 1,-1 3-1,2 4 0,2 8 1,3 3-968,1 1 0,1 9 0,7-1 0,4 1 0,9 2 1,10-1-438,9 2 0,4-6 0,2-7 0,-1-3 0,-2-3 0,-5-3 0,-2-5-306,-5-2 0,-8-11 0,-4-7 0,-9-11 1,-8-4-1,-11-5 0,-12-1-430,-11-4 1,-8-1 0,-7 7 0,2 5-1,4 6 1,5 8 0,4 6-2638,5 5 3285,4 4 1,8 19-1,2 4 1</inkml:trace>
  <inkml:trace contextRef="#ctx0" brushRef="#br0" timeOffset="45">3986 12021 15019,'7'-21'-2358,"-1"-4"1717,-6 16 1,-1-3 0,-4 12 0,-4 2 1160,-3 2 1,3-1 0,1 5 0,-3-1-1,-1 1 1,-1 2 0,-2 0 0,-1 1-89,-2-2 1,0-5-1,4 5 1,-4 0-1,-4 0 1,-2 0-1,-1-1-309,-2 0 1,6 4 0,-8-5 0,-2 2 0,0 0 0,-4 0-51,1-2 0,2 3 0,-5-4 1,-3 0-1,0 0 0,-3-3 86,1-1 1,4-2 0,1 0 0,-2 0 0,4 0 0,1 0 121,4 0 0,2 0 0,1-2 1,1-2-1,0-4 0,3-1-59,1 1 1,4-1 0,-2-5-1,3 1 1,2-2 0,0-1-1,3-2-91,2 2 0,2-3 0,-2-1 0,1 1 1,-1-2-1,-1 2-235,3 0 1,-4-3-1,3 2 1,-2 0 0,1-4-1,1 0 1,-1 1 94,-2 0 0,0 1 0,2-4 0,2-1 1,1 0-1,1 1 43,0-1 1,-3 0-1,5 1 1,1-2 0,1-2-1,2-1 1,0 1-82,0 2 1,0-3 0,2 0 0,2 1 0,4 1 0,1-1-37,-1-1 1,1-2 0,5 4 0,1-4 0,2 1 0,4-1 0,3 2 92,2-2 0,-2-1 0,9-4 1,-1 1-1,4 3 0,4 0 1,3 0 45,1-3 1,5-2-1,-3-1 1,0 2-1,1 1 1,1 1-53,2-1 1,-4 0 0,0 0 0,-3 3 0,0 0 0,-2 0 0,2-3-48,-1-2 1,-1 4 0,-2 1-1,-1 0 1,-1 0 0,2-3 109,-2-2 0,-2 3 1,2 1-1,-1-2 0,1-2 1,0-1 180,-2 0 0,4 2 0,-5 1 1,2 1-1,-1-1 0,1-1 0,-1-1-114,1 4 1,-1-2 0,5 4 0,0 1 0,0-2 0,0 1-116,0 0 1,-1 2 0,-2 3 0,-2-1 0,2-3 0,0 3 0,-1 1 2,-5 1 0,-3 0 0,-1 1 0,-1-1 0,1 0 0,-2 1 0,-1-1 63,-2 1 0,-1 0 1,3 3-1,-2 0 0,2 0 1,1-2-117,1-2 0,1 2 1,1 1-1,3 3 0,5 1 1,1 0 318,-2 1-357,4 1 0,-5 4 1,6-3-1,-1-1 0,-2 1 1,-2-1 217,2 0 1,-4-1 0,-2 3 0,-3-2 0,-1 0 0,-1-1 76,1-3 0,0 2 1,-1 1-1,2 1 0,2-1 1,1 0-1,-1 0-242,-2 2 0,0 2 0,2 2 1,1 0-1,0-1 0,0 1-250,0 0 1,5 0 298,-5-1 1,4 1 0,-4 0 0,-1-1 0,-2 1 213,-1 0 1,-5-1 0,0 1 0,3 0 0,2-1-1,3 1 1,-2-2 981,1-3-1077,1 4 1,1-6 0,0 7 0,0-2 0,1-1-130,-1-2 1,4 0 0,-4 5-1,-1 1 1,0 2 0,-1 1-1,2-1-71,-1-2 0,-2-2 0,-3 3 0,-1 0 0,-2 2 0,0-1 1,1-2-1,-3-1 126,0-1 0,2 1 1,-3 0-1,2-2 0,2 0 1,3-1 70,0 0 0,1 4 0,0-6 1,-1 3-1,1 3 0,0 2 1,-2 1-150,-3-1-6,3-2 0,-6 3 0,5 2 0,-3-1 0,-2 2-22,-3 0 1,-1-3 0,-1 5 0,-1 0 0,0-1 0,1-1-594,-1-1 0,-1 2 0,-2-2-1416,-1 1 0,-5 3 0,5 7-2981,2 5 5098,0 3 1,3 2-1,-1-1 1</inkml:trace>
  <inkml:trace contextRef="#ctx0" brushRef="#br0" timeOffset="46">7825 7450 27244,'-14'-6'-376,"1"-3"0,0-3 0,-1 0 0,1 3 0,0 5 0,-1 3-244,1 1 0,0 1 1,1 3-1,3 5 0,5 3 529,2 2 1,2 3 0,3 3 0,5-1 0,6 2 0,4-1 0,3 4 512,0 1 1,-5-3 0,2 1 0,-5 0 0,-3 2-1,-2 2 1,-4 0-1066,-5-1 1,-11 6-1,-13 0 1,-9 2 609,-11 3 1,-17 2-1,28-19 1,0 0-1</inkml:trace>
  <inkml:trace contextRef="#ctx0" brushRef="#br0" timeOffset="47">2080 9596 28344,'0'-9'-7205,"-2"1"7016,-2 2 0,2 0 1,-4 3-1,2-2 593,-1-3 1,2 4 0,8-4-1,4 2 1,1 2 0,2-1 0,0 1 483,3 1 0,2 2 0,0 2 0,0 2 0,1 3 1,0 1-1,0 4-1067,-2 1 1,0 5-1,-1 1 1,1 0-1,-1 0 1,1-1-1,-1 0-938,0-2 0,4-2 0,4-1 0,2-2 0,3-3 1364,3-1 0,-3-7 0,5-6 0</inkml:trace>
  <inkml:trace contextRef="#ctx0" brushRef="#br0" timeOffset="48">2613 9556 27126,'0'-30'-2093,"0"3"0,0-2 1,0 8-1,-2 0 2451,-2 3 1,1 8-1,-6 3 1,-1 1-1,-2 4 1,-2 7 396,1 8 1,0 6-1,-1 8 1,1 1-1,0 3 1,-1 5-1,1 2 1,0 2-940,-1 0 0,7-1 0,3-1 0,2-1 0,2 2 1,2-2-1,2 0 0,6-3 125,7-3 1,3-3 0,7-1 0</inkml:trace>
  <inkml:trace contextRef="#ctx0" brushRef="#br0" timeOffset="49">3093 9542 27630,'-14'-15'-2655,"5"4"2197,0 11 1,8 0 0,1 0-1,7 0 1,5-2 0,3-1 792,3-1 0,-2-7 0,5 2 1,-3-2-1,-5-3 0,-4 1-557,-3 0 1,-2 4 0,-7 0 0,-4-2 0,-8 1 0,-4 1 0,-6 5 885,-5 2 1,0 2-1,-4 2 1,2 2-1,2 5 1,2 3-1,3 1-217,3 1 1,2 3 0,8 3-1,4-1 1,3 2 0,5-2-928,5 0 1,9 0-1,13-2 1,7-1 0,8-3-1,4-4-875,2-3 0,16-1 1655,-6-5 0,14-12 0,-3-3 0</inkml:trace>
  <inkml:trace contextRef="#ctx0" brushRef="#br0" timeOffset="50">3546 9316 13047,'-2'-25'300,"-2"2"0,2 11 0,-2 12-88,2 8 0,2-1 0,2 1 0,2-1 0,4 0 0,1 2 0,0 0 0,1 0-157,2 1 0,3 7 1,1 1-1,2-1 1,-3 1-1,-4 1-2,-2 2 0,-6-5 1,2 4-1,-4-3 1,-2 1-1,-4 0 285,-4 1 0,-3-4 0,-1 1 0,-2-4 0,-1-3 0,-2 0 1,2 0 37,1 0 1,6-5-1,2 5 1,1 1-419,3 2 1,1 2 0,2-1 0</inkml:trace>
  <inkml:trace contextRef="#ctx0" brushRef="#br0" timeOffset="51">2946 12821 8510,'-6'-18'0,"-3"0"0,-4 6 0,-3 6-133,-2 0 0,-1 5-6,1-3 1,1 2-1,-3 2 1,-1 0-1,2 0 1,-1 0-1,3 0 1,-1 0-1,0 0 1,2 0-1,1 2 1,2 1 1352,-1 1 0,1 0 1,0-4-1,1 2 798,3 2-1935,9 4 0,7 1 1,8 0-1,3-1 1,6 1-1,5-1 0,7-1-41,2 0 1,8-4 0,3 2 0,3-4 0,1-1 0,1 0 0,-1 0-242,0 0 0,1 0 0,-1 0 0,-1 0 0,-3 0 0,-5 0-3362,-2 0 3567,-2-6 0,-6-1 0,-2-6 0</inkml:trace>
  <inkml:trace contextRef="#ctx0" brushRef="#br0" timeOffset="52">3493 12741 8510,'-14'-14'549,"1"1"1,4 1 0,2 2-190,1 1 0,7 8 0,9-1 0,7 6 0,5 2 0,3 2 1,3-1-1,2 4 145,1 0 1,-1 3 0,-8 1 0,-4 1 0,-4 3 0,-2 0-794,-3 1 1,-3 2 0,-7-3-1,-5 0 1,-9 1 0,-9-3-1,-8 1 1,-5 0-1363,-5-2 0,-8 5 1650,-4 1 0,-5 3 0,-7 2 0</inkml:trace>
  <inkml:trace contextRef="#ctx0" brushRef="#br0" timeOffset="53">3826 12927 11688,'-14'-13'-627,"1"4"552,0 0 145,-1 6 1,6-3-1,-1 5 1,-2-4 0,-1-2-1,-1 0 1,0 1 0,-1 1-1,1 1 1,-3 1 0,-5 1 822,-6 2 0,-8 0 0,-4 0 0,-7 2 0,-10 2 0,-9 5 1,27-3-1,-1 0-734,-4 1 1,0-1 0,-1 2 0,-1-1 0,-1 1 0,0 0 0,-1 2 0,0 0 0,-1 0-1,1 0 1,-1 2 0,1 0 0,2 0 0,0 0 0,0 0 0,1 1-160,-1 0 1,1 1-1,7-4 1,0 0 0,-3 4-1,0 1 1,-30 11 0,8-2-1,6 0-646,5-4 1,7 4-1,8-5 1,5 0-1,6 1 1,6-2-1,7 1 566,5 3 1,2 3 0,5 2 0</inkml:trace>
  <inkml:trace contextRef="#ctx0" brushRef="#br0" timeOffset="54">1293 13660 10146,'0'-25'0,"0"3"1522,0 4 1,0 11-871,0 7 1,0 6 0,0 7 0,0 2-1,-1 3 1,-4 4 0,-4 3 0,-3 2-111,-1-1 0,4 2 0,0 2 0,0 1 1,2-1-1,1-4-331,0-3 0,5 0 1,-4-3-1,4-1 1,2 0-827,4-3 1,-2-7-1,5-4 1,3-5-1,1-6 256,1-8 0,0-2 1,1-9-1,-1-5 1,0-1-1,1-1 1,-1 2 670,0 2 0,-1 3 1,-1 1-1,-4 3 0,0 4 1070,1 5 0,-4 0 0,5 7 0,1 4-648,2 4 1,-3 3-1,2 4 1,2-1 0,5 3-1,1 3-930,0 3 0,3 1 1,-2-3-1,-1 2 1,2-2-1,-2-1 1,0-2-1217,-3 1 1,1-1 0,-2 0 0,-1 1-1,-2-1 1,2 0 1500,2 1 0,-1-1 1,4 0-1</inkml:trace>
  <inkml:trace contextRef="#ctx0" brushRef="#br0" timeOffset="55">2173 13807 9477,'-2'-28'0,"-2"0"1630,-5 5 0,-3 10 1,-1 18-403,-1 3 1,-2 4 0,1 3 0,4 1-1,0 4 1,2-1 0,2 3 0,1 2-1295,3 4 1,13 2 0,10-4 0,8 1 0,9-2 0,6-4-371,6-8 1,1-1 0,-1-8 0,-6-1 0,-6-3 0,-6-6 156,-3-7 1,-9-2 0,-5-8 0,-10-4 0,-8-4 0,-10-3 773,-6-3 1,-12 3 0,-5 0 0,-4 1-1,-3 5 1,1 4 0,1 8-997,2 6 1,6 4-1,3 9 800,3 6 1,7 5-1,2 13 1</inkml:trace>
  <inkml:trace contextRef="#ctx0" brushRef="#br0" timeOffset="56">12117 12794 8337,'-9'-12'-20,"0"3"0,0 3 0,-4 6 0,0 0 0,-1 0 1,1 0-1,-2 0 0,-1 2 0,-3 1 0,0 1 1,-1-1-1,4 0 484,1 2 1,17-4-1,12 4 1,21-5 0,16-3-1,16-3 1,-28 3 0,1 0-1,3 0 1,1 0 0,2 1-1,1 1-232,2 0 0,0 0 0,1-1 0,1 0 0,2 0 0,0 0 0,0 0 0,-1 1 0,-1 0 0,-1 0 0,-1 1 0,-2 0 0,0 0 0,-2 0 125,1 0 1,-1 0-382,-3 0 1,-1 0-1,-2 2 1,-1 1 0,31 2-1,-4 3 1,-7 1 0,-7 0-1902,-7 0 1551,-9-7 0,-3 6 1,-10-5-1,-4 1-2414,-4-1 2788,-6-1 0,-2-2 0,-6 0 0</inkml:trace>
  <inkml:trace contextRef="#ctx0" brushRef="#br0" timeOffset="57">10198 11808 8547,'0'-40'0,"0"6"0,0 3 0,-2 10 0,-2 8 0,-4 8 453,1 8 0,-5 5 1,3 6-1,-1 4 1,-1 6-1,4 4 1,0 5-1,1-1 1,0 4-1,3 1 0,1 6 1,2 3-1,0 4 5007,0 2-5165,0 1 0,0 2 0,0 3 1,0 2-1,0 4 0,-1 0-285,-4-1 1,4 1-1,-5-8 1,1 1-1,1-4 1,1-6-1,2-4 1,1-6-1075,0-3 0,0-4 0,1-8 1,2-4-1,3-5-975,1-4 1,-4-4 0,3-11 2038,0-8 0,2-5 0,5-8 0</inkml:trace>
  <inkml:trace contextRef="#ctx0" brushRef="#br0" timeOffset="58">10198 11968 8573,'0'-24'937,"0"-3"0,5 5 0,6 9 1,4 6-760,2 1 1,9 4 0,0-2 0,10 2 0,7 1 0,9-2 0,7-3 0,8-2 267,1-2 1,-27 6 0,1 1 0,0-2-1,2 1 1,0-1 0,0 1 0,3 0 0,0 0-1,-1 1 1,1 1 0,1-1 0,0 0-442,1-2 0,-1 1 0,-5 0 0,-1 0 0,3 0 1,-1-1-1,-3 0 0,0 0 0,-3 0 0,-1 0 0,34-6-132,-2 2 0,-3 1 1,-1-4-1,-2 1 1,-7 4-1,-4 0 1,-5 1-191,-1 0 1,3 1-1,-5 5 1,-1 0-1,0 0 1,2 0 521,4 0 0,-2 0 0,2 2 1,0 2-1,0 4 0,-1 0 0,3 1-31,1 2 1,1-4 0,0 2-1,1 1 1,-1 2 0,0 2-186,1-1 0,-7 0 0,-4 1 0,-3-1 0,-3 0 0,0 1 0,-3-1 0,-1 2 160,-2 2 1,0 0 0,-5 3 0,1 1 0,1 0 0,2 3-57,1 1 1,-3 3 0,-4 2 0,2 2-1,1 1 1,3 2 0,-2 1 38,0 1 0,5 4 1,1-5-1,1 2 0,1 2 1,-1-1-1,1-2 2,-1-2 1,-5-4-1,1 3 1,-3-1 0,-1-5-1,-2-3-216,-3-2 0,-2-6 0,-9 4 1,-2-2-1,-3-2 0,-1-3 0,-1 0-63,-1-1 0,-9 0 1,-6 1-1,-7-2 1,-5-2-1,-5-3 189,-4-1 1,-8 3-1,-8-4 1,-6-1-1,-6 0 1,-10 1-18,31-3 1,-1-1-1,1 0 1,-2 1 0,-6-1-1,-1 1 1,-4 1 0,0 0-1,-3 0 1,-2 0 0,-5 0-1,-1 0 1,-3-2 0,-1 1-41,-4-2 0,-1 1 0,1 1 0,-1 0 1,22 0-1,0-1 0,0 1 0,-24 0 1,1 0-1,-1 1 0,0-1 0,0 0 1,1 0-1,23 0 0,0-1 0,0 1-996,0-1 0,0 1 1,0 1 1052,0-1 1,0 0 0,1 1 0,-20 3 0,1 1 0,0 0 0,1 0 0,3-1 0,0 1 0,1 0 0,1-1 0,2 1 0,2 1-282,0 1 0,2 0 0,7-2 0,1 1 0,4 1 0,1 1 0,4-1 0,0 0 1,-31 8-1,10 0 0,9-2-2606,8-2 2843,14 0 0,-2-1 0,14-3 0,3-3 0</inkml:trace>
  <inkml:trace contextRef="#ctx0" brushRef="#br0" timeOffset="59">10784 7010 29151,'-7'-13'-3419,"1"4"1,7 1 1552,4 3 1,-2 0 2269,6 5 0,4 0 1,6 0-1,3-1 0,5-2 1,7-3-1,6 0 0,9-2 1,4 1-1,11-2 0,7 0 30,-32 4 0,2 1 0,7 3 0,2-1 1,1 0-1,1-2 0,5 2 0,0 0 0,7 0 1,1 0-1,2 0 0,0 1 0,2-1 1,1 1-1,-1-1 0,0 1 0,2-2 0,1 1-274,2 1 0,-1-1 0,-1 1 0,1 1 0,2-1 1,0 0-1,-2 0 0,-1-1 0,-2 0 0,1 0 0,-1 0 1,0-1-161,1 0 0,-1 1 0,0 0 0,1 1 0,0-3 0,1 0 0,-1 0 0,-1 1 0,0 0 0,1 0 0,0 0 0,0 0 0,2 1 0,1 0 0,0-2 0,1 2 0,-2 1 0,-1 0 0,-2-1 0,-2 0 0,-2 1 0,0 0 0,-3 1 0,-2 0 0,-3 0 0,-2 0 0,-2 0 0,-1 0 0,-1 0 0,-2 0 0,-4 0 0,-1 0 0,-2 1 0,-1 0 0,-3 0 0,-2 1 0,28 4 0,-6-1 0,-8 1-418,-10-3 0,-11-1 0,-9-2 0,-2 0-686,-3 0 0,-1 0-1915,-2 0 3019,-5 0 0,-2 6 0,-6 1 0</inkml:trace>
  <inkml:trace contextRef="#ctx0" brushRef="#br0" timeOffset="60">16689 6384 8327,'2'-34'0,"2"4"735,5 6 1,2 14-290,-3 14 0,3 8 0,-7 13 0,-2 2 0,-5 7 0,-6 8 0,-3 8 0,-1 5-283,-1 3 0,1 10 0,0 0 0,-1 6 0,8-35 0,-1 0 0,0 1 0,1 0-305,-1 0 1,0-1 0,0 30 0,3-1 0,2-4 0,4-3-1,3-5-583,9-7 0,1-14 0,7-8 0,0-9 0,-1-8 0,-2-7 1055,0-6 1,-4-16-1,4-9 1</inkml:trace>
  <inkml:trace contextRef="#ctx0" brushRef="#br0" timeOffset="61">16703 6557 9257,'0'-44'0,"0"-1"0,0 5 0,0 2 0,0-28 0,0 13 450,0 7 0,0 12 0,0 8 1,1 8-1,4 7 0,3 7 1,4 4 765,2 4 0,8 5 1,6 9-1,12 4 1,9 5-1,13 6 1,-28-15-1,2 2-732,2 1 0,1 1 1,4 2-1,1 1 0,1-2 1,0 1-1,1 2 0,0 0 1,2 3-1,1 1 0,-1 1 1,1 0-375,-1 0 0,1 1 0,3 2 0,-1 0 0,-4-2 0,-2-1 1,-2 0-1,0 1 0,-1-1 0,-1 1 0,-4-2 0,0 1 1,-1 1-1,-1 0 0,-4-2 0,-1 0-640,-4 1 1,0 1 0,1-1 0,-2 0 0,9 27 0,-6 1 0,-8 1 0,-6-2 0,-7 3 0,-8-2 89,-11 3 0,-15-1 0,-16-8 1,-12-2-1,22-28 0,-3-2 1,-4-2-1,-2-4 742,-4-1 1,-2-3 0,-5-2 0,-1-4 0,-3-3 0,-2-1 0,1-2 0,-1-1 0,-1-3 0,-1-1 0,2-1 0,1 0-29,-1-2 1,1 0-1,1-3 1,1 0 0,5 1-1,0 0 1,3-1 0,1 0-1,3 0 1,1 1 0,3 0-1,1 1 1,-33-9-518,7 2 1,4 7 365,8 1 0,5 0 0,2-4 0</inkml:trace>
  <inkml:trace contextRef="#ctx0" brushRef="#br0" timeOffset="62">14370 11901 29083,'-13'-12'-1330,"-2"3"1,-2-7 0,0 7 1444,0 9 1,3 6 0,0 9-1,2 1 1,2 4 0,1 0-1,-1 5 1,-2 4 0,-1 3-1,1 1 1,3 2-243,4 4 0,4-7 0,1 8 0,1-3 0,4-3 0,5-3 0,5-4 0,4-3 220,2-2 0,6-10 1,5 0-1,2-5 1,3-4-1,3-1 1,3-2-648,2 0 1,4-11 0,-2-4 0,2-2 570,1-3 0,17-9 0,-5 1 0</inkml:trace>
  <inkml:trace contextRef="#ctx0" brushRef="#br0" timeOffset="63">14983 11981 11568,'-13'-25'0,"-1"4"2366,1 8 1,7 4-2107,6 5 1,6-5 0,10-8 0,7-2-1,9-3 1,10-6 0,7-6 0,4-5-65,5-1 0,2 0 1,-25 20-1,0-1 1,1-1-1,1-1 1,1-1-1,1-2 1,-1-1-1,-1-1-247,0 0 0,0-2 0,0 0 0,0-2 0,-2 2 1,0 0-1,-1-1 0,0-1 0,1-1 0,0 0 1,-2 0-1,0-1 0,0 0 0,-2-1 62,-2 1 0,0-1 1,-3 0-1,0-1 1,-1 0-1,0 0 1,2-3-1,-1-1 0,0 1 1,0 0-1,1-2 1,1 0 75,0 1 1,-1-1 0,-3 2 0,1-1 0,2-2 0,0 0 0,1 1 0,-1 1 0,-1 0 0,0 1 0,1 0 0,-1 1 0,-1 1 0,1 2-66,0 1 0,-1-1 0,1-3 0,0-1 0,1 5 0,0 0 0,-1 0 0,1 0 0,-1 0 1,0 0-1,-1 1 0,-1-1 0,-2 2 0,0 1-112,20-30 1,-2 2-1,-3 3 1,-5-2 0,-5 3-1,-3 2 1,-4 2 42,-2 1 0,1-5 0,-1 6 0,0-1 0,0-2 1,-1 2-1,0-2-29,-2 2 1,4 1 0,1 0 0,3 4 0,-3 4 0,0 3-16,-4 2 0,-1 3 0,-2 8 1,0 3-1,-1 4-157,-3 3 0,-3 7 0,-6 2-478,0 4 0,-1 5 1,-2 10-1,-2 1 1,2 1-1,2 1-2823,1 2 2851,0-1 1,0 1 638,0 0 1,0 6 0,0-4-1</inkml:trace>
  <inkml:trace contextRef="#ctx0" brushRef="#br0" timeOffset="64">17303 8529 24760,'-21'-19'-685,"3"3"0,9-6 0,5-1 0,4 1 0,4 1 1145,5 2 0,9 1 1,4 5-1,3 1 1,3 2-1,2 3 1,3 1 1759,1 3-1999,1 1 0,5 8 1,0 4-1,0 5 0,0 6 1,-1 3-621,-4 4 1,2 3 0,-6-1 0,-3 2 0,-2 2-1,-6 2 1,0-1-684,-4 1 0,-6-1 1,-2 4-1,-2-2 0,-3-2 795,-2 2 0,-1 2 0,0 1 0</inkml:trace>
  <inkml:trace contextRef="#ctx0" brushRef="#br0" timeOffset="65">13917 13234 8308,'-8'-19'-10,"-2"-1"545,5-2 1,7 7-1,8 8 1,5 0-1,4 1 1,2 0 0,3 3-1,2 1 1,4 2-1,3 0 1,1 0-1,4-1 1,4-2 0,4-2 54,1 2 0,2-4 0,4-2 1,1-3-1,-1-1 0,0 0 1,1-1-1,-3 1 0,-2-2-514,-4-3 1,-4 8 0,-2-3-1,-4 1 1,-4 1 0,-3 1-1,-1 3-697,0 1 0,-5 1 1,0 5-1,0 2 0,1 2 1,-1 5-1,2 3-6204,1 1 6825,1 7 0,7-6 0,1 6 0</inkml:trace>
  <inkml:trace contextRef="#ctx0" brushRef="#br0" timeOffset="66">14756 13221 8164,'-25'-5'0,"5"2"1416,6 5 0,11 8 0,9 8 0,3-2-573,6-1 0,4-2 1,9 1-1,3 0 1,5 3-1,2 2 1,4 2-1,1 1-368,1-1 1,5 4-1,-4-3 1,-2 3-1,-2 2 1,-2-1-1106,-4 1 0,2 3 1,-4-1-1,-1-2 1,1 0-1,-3-4 1,-2 1 629,-2-3 0,1 4 0,0-4 0</inkml:trace>
  <inkml:trace contextRef="#ctx0" brushRef="#br0" timeOffset="67">16183 13567 7944,'0'-27'2241,"1"10"1,4 8-1374,4 12 0,1 7 0,-1 3 1,-5 1-1,-2-1 0,-2 2 1,0 3-1,0 4-109,0 3 1,0 3 0,0 3 0,0 3 0,0 2 0,0-2 0,0-2-1091,0-2 0,0-2 0,0-3 0,0-1 0,0-3-1558,0-2 0,1-3 0,2-10 0,0-9 1312,-4-9 0,-1-8 0,-7-1 0,-1-3 0,0-4 1,-1 0-1,4 0 752,1 1 0,-3 5 1,5 1-1,-1 1 0,1-1 731,-1-3 1,1 9-1,5 4 1,2 2-1,3 3 1,2 0-540,2 3 0,6 1 1,2 4-1,0 1 1,0 3-1,1 0 1,0 1-852,0 0 1,4-2 0,-4 4 0,0 0 0,2 0 0,0-2-1922,2-1 0,-2 3 0,1-3 2405,2 1 0,1-4 0,2 3 0</inkml:trace>
  <inkml:trace contextRef="#ctx0" brushRef="#br0" timeOffset="68">17103 13714 8696,'-6'-12'1687,"-3"3"0,1 4 0,-1 10 0,-1 4-1065,-2 3 0,3 1 0,2 0 0,1 2 0,3 3 1,2 4-1,1 3 0,3 2-483,5 0 0,9-2 1,14-3-1,4-4 0,5-3 1,5-4-1,4-2-53,3-4 0,1-10-836,0-4 0,-10-4 0,-4-5 1,-7-5-1,-8-7 514,-9-6 1,-9-1-1,-14-1 1,-10-1 0,-14-2-1,-14 1 832,-12 3 1,-5 4 0,-4 8 0,0 3 0,2 6 0,1 5 0,5 7-1073,4 2 1,6 5 0,12 6 475,2 9 0,11 18 0,-1 5 0</inkml:trace>
  <inkml:trace contextRef="#ctx0" brushRef="#br0" timeOffset="69">8425 14393 8568,'14'-47'0,"9"4"0,-10 10 0,2 10 0,0 5-117,-2 6 1,-4 8 0,-2-2 0,-1 0 0,-3-3 0,-1-3 0,-4 0 547,-2 3 1,1 2-1,-8 4 1,-2-1-1,-3 1 1,-2 1 0,0 2 102,0 0 1,-5 0 0,-1 0 0,-4 0-1,-5 0 1,-1 0-200,-3 0 0,-7 0 1,-5 2-1,-3 1 1,-3 2-1,-1 3-405,-2 2 1,-8 2 0,0 1-1,-2 1 1,-6 1 0,37-7 0,-1 0-1,-1 1 1,-1 0 64,0-1 0,0 0 1,2 1-1,-1 1 1,-3 0-1,0-1 0,1 1 1,2 0-1,1-1 1,0 1-1,-34 8 490,-1 1 1,11-4-1,-2 4 1,6-1-1,5 0 1,4-1-373,2 3 0,5 0 1,-1 7-1,6 0 0,8-1 1,4 1-1,5 0-150,6-1 0,-1 5 0,10 2 0,4 1 0,4 3 0,7 3 0,9 4 123,12 5 1,11 3-1,-14-25 1,3-1-1,2 1 1,2 0-1,4 0 1,2-1-1,5 2 1,2-1-1,4 1 1,2 0-17,5 1 0,1 0 0,2-1 1,2-1-1,4-3 0,3-1 1,-23-9-1,2 0 0,0-1 0,4 1 1,1-1-1,0-1 0,3-1 1,1 0-1,1 0-30,2-1 0,1 0 1,1-1-1,2-1 1,0-1-1,1-1 1,1 0-1,1 0 1,0 0-1,0-1 1,1 0-1,1-1 1,3 1-1,0 0 1,2-1-1,-19-1 0,1 0 1,-1 0-1,2 0 1,0-1-1,1 1 1,-1 0-1,1-1-5,-1 0 1,1 1 0,-1-1 0,0 0 0,-2-1 0,0-1 0,0 0 0,0 0 0,0 1 0,1 0 0,-1-1 0,1 0-1,18-1 1,-1-1 0,0-1 0,-2 0 0,0-1 0,-1-1 0,-2-1 0,-1-1 0,-1-1-179,-1 0 0,-1-2 1,0 0 122,-4 0 1,-1-2 0,0 0-1,0-1 1,1-1 0,-2 0 0,-4-1-1,-2 1 1,-1-2 0,-3 1 0,-1-2-1,-1 0 1,20-8 0,-3-1 0,-6-1-1,-2-1-85,-6 0 0,-2-2 1,-5-1-1,-3-3 0,-6-2 1,-4-2-1,-3-1 0,-4-2 1,-3-3-1,-5-2 1,-3-3-1,-4-2 0,-3-2 1,-4-2-276,-3-2 0,-4-1 1,-5-1-1,-4 1 0,-6-6 1,-6 0-1,-3 2 1,-4 1-1,-4 3 0,-4 2 1,-6 3-1,-4 3 286,13 16 0,-2 2 0,-1 2 0,-20-10 0,-4 5 0,15 13 0,-3 2 0,-1 2 0,-2 1 0,-2 3 0,-1 2 1,-2 1-1,0 3 0,-2 0 0,-5 2 0,-1 1 0,-1 1 0,-2 2 0,-1 1 0,0 1-15,17 1 1,-1 1 0,0 0 0,-1 1 0,-6 0 0,-2 0 0,0 1 0,1 1 0,3 1 0,1 1 0,1 1-1,-1 0 1,0 0 0,0 0 0,0 0 0,-1 1 0,0 0 0,0 1 0,0 0 0,1 1 0,2-1 0,1 1-1,0 0 1,1 0-320,0 0 1,1 0 0,0 1 0,-1 1 0,-1 1 0,-1 1-1,0 1 1,1 0 427,-11 4 0,2 1 0,-1 0 0,-2 1 0,1 0 0,-1 1 0</inkml:trace>
  <inkml:trace contextRef="#ctx0" brushRef="#br0" timeOffset="70">6625 14886 14413,'10'-19'-327,"4"-3"0,9 9 0,6 4 1,8 6 520,6 3 1,16 10-114,-1 3 1,7-1 0,-6-4 0,0-2-1,3-3 1,1-2 0,3-1 0,1 0-1,3 0 1,-4 0 0,-2 0 0,-8 0-1,-5 0 183,-7 0 1,-11 2-1,-10 1 1,-9 2-1,-10 1 1,-11 2 0,-14-1-1,-13 2-278,-9-2 0,-10 5 1,-11-3-1,-6 5 1,33-7-1,0 2 1,0 0-1,0 0 1,-34 7-1,6-1-144,7-2 1,2 0 0,11 1-1,5-1 1,6 0 0,9-1-1358,4-3 0,5 3 1374,7-3 1,9 3 0,8 1 0</inkml:trace>
  <inkml:trace contextRef="#ctx0" brushRef="#br0" timeOffset="71">7172 15113 15505,'-48'-6'15,"-8"0"1,1-1 0,-3 7 197,-1 7 1,23 1 0,-2 2-1,-1 1 1,-2 2 0,-3 0 0,-1 0-1,-5 2 1,-2-2 0,-1 0 0,-1 0-1,-4-1 1,-2 1 0,1-1 0,-1-1-73,1 1 0,-2-1 0,-2 1 0,-1-1 0,3-1 0,1-2 0,0 0 0,0 0 0,-1 0 1,0-1-1,4 0 0,0 0-201,1-1 0,1 1 0,1-1 0,0 0 0,3-1 0,1-1 0,6-2 0,1 0 0,-31 0 0,13-2-603,12 0 0,5 0 0,14 0 679,5 0 1,-2 0-1,7 0 1</inkml:trace>
  <inkml:trace contextRef="#ctx0" brushRef="#br0" timeOffset="72">2386 15766 19722,'13'-27'-1192,"1"1"1,-1 1 0,0 4-1,1 6 1137,-1 5 0,5 2 0,0-2 0,-2 2 0,-1 3 0,-2 2 0,2 0 0,1 0 1066,2-2 0,0 2 1,-5 8-1,-1 5 0,-2 6 1,-2 7-672,-2 2 1,-2 6 0,-5 1 0,-4 1 0,-2 0 0,-2-4-1,0 1-302,-1 1 1,2-7 0,1 2 0,1-1 0,3-1 0,1-2-881,2-4 0,0-3 1,2-3-1,1-5 0,3-7 586,1-7 1,1-11 0,2-4 0,-1-5 0,1-4 0,2-5 60,1-2 0,1-2 0,-1 0 0,0 0 0,1 2 0,0 2 1,3 5 800,1 3 0,1 9 0,-3 4 0,2 6 0,-2 3 0,0 3-365,2 1 0,-3 4 1,3 1-1,-3 3 1,-2 1-1,2 4 1,1 0-520,2 3 0,4-1 0,-3 2 1,2 1-1,3 3 0,2 1-2141,6-1 0,3 3 2511,9-4 0,4 0 0,5-5 1</inkml:trace>
  <inkml:trace contextRef="#ctx0" brushRef="#br0" timeOffset="73">3666 15633 11753,'-19'-14'483,"-2"-3"0,-6-1 1,0 3-1,1 5-130,-1 5 1,6 4 0,4 2 0,2 5 0,3 6 0,3 6 0,5 1 0,5 2-534,8 0 1,7-4 0,15 4-1,8 0 1,5-3 0,8-2 0,2-6-1,0-2-297,-3-5 1,-10-2 0,-11-1-1,-7 0 1,-6-1 0,-7-4-1,-10-4 1,-12-3 313,-14-1 0,-17-2 0,-11-1 0,-6 0 0,-6 2 0,-2 5 0,-1 4 169,-2 2 1,32 7 0,1 2 0,-36 9-1</inkml:trace>
  <inkml:trace contextRef="#ctx0" brushRef="#br0" timeOffset="74">8251 8303 28141,'-26'0'-112,"-1"0"0,0 0 1,-1 0-1,-1 1 1,-4 2 257,-1 2 1,3 4 0,-5-5 0,-1-1 0,0-2 0,0 1 0,3 1 0,2 1 0,2-1 97,2-1 0,1-1 0,0 2 0,2 3 0,2 0 0,0 1 0,0 1 0,-2 1-198,-2-2 0,0 5 0,-1-3 0,-2 3 0,-1 3 0,0 1-41,-1 2 0,-2 4 1,-6-3-1,0 0 1,0 2-1,0-2 1,-2 2-1,-1-2 62,-1 1 1,-7 3 0,4-2 0,-2 1 0,0 0 0,0 2-30,2 1 1,-9 2 0,2 0-1,1-1 1,0 2 0,1 2 0,-4 3-16,-4 1 1,9-3 0,-3 3 0,1 0 0,-2-2 0,-3 2-31,2 1 1,0-1 0,1 3 0,-1-3 0,2-2-1,0-1 1,0 0 55,-2 1 0,0 3 0,2-4 0,3-1 1,0-1-1,2 1-100,-1 1 0,3 2 0,-1-4 1,2 2-1,2 1 0,-1 0 0,1 2-168,1 0 0,1 5 1,2-4-1,0 4 1,1 1-1,-1 0-210,0 0 386,0 0 0,-5 0 0,-1 0 1,0 0-1,-1 1 0,-2 2 0,-4 3 1,-4 0 126,1 0 0,27-22 1,-1 1-1,-28 20 1,3 3-1,3 2 1,4 1-1,-3 0-216,-1 3 1,5-8 0,3 5 0,2 0-1,2-2 1,-1 4 0,-2 0 37,-2 4 1,1-1-1,2-1 1,-1 1-1,-1 5 1,22-31 0,1 2-1,0 0 1,-1 1 101,0-1 0,0 0 0,0 0 0,-1 1 0,-2 1 0,0 0 1,-1 1-1,0-1 0,1 0 0,1-1 0,0 1 0,-1-1-17,1-1 0,1-1 0,1 2 0,1 0 1,-1 0-1,-1 2 0,2-1 0,1 1 1,1-1-1,-1-1 0,2 0 0,-1 1 1,-15 29-59,2 2 1,1-1-1,5 0 1,3-2-1,1 3 1,-1 3-179,3 3 1,-4-1 0,6-5 0,3-1 0,3 1 0,4-3 0,-1 2 16,1 1 0,-2-6 0,4 6 1,0-3-1,0-1 0,3 1 1,2 1-1,1-3-119,0 0 1,0-1 0,0-3 0,0 2 0,1-2 0,4-1 111,4-2 1,-2 0 0,2 1-1,1-1 1,2 0 0,3 1 64,3-1 0,-4-4 0,6 0 0,-3 1 1,3 2-1,-1 1 0,2 1 10,-1-1 0,3 0 0,3 0 0,1 1 0,0-2 0,1-2 0,3-3 36,4-1 1,2 3-1,1-4 1,-3-1-1,2 0 1,2 1-1,-1-2 57,-2-2 1,2 1 0,-2 1-1,1 1 1,0-1 0,-2 0-1,4 0 20,4 1 0,0 1 1,4-5-1,1 0 1,-1 0-1,5 0 156,4 0 1,-1-5 0,4-1-1,0 0 1,4-1 0,2-1-1,3 0-6,-33-16 0,1 0 1,32 12-1,-31-12 1,0 1-1,0-2 0,0-1 1,2 1-1,-1 0 1,1-1-1,-1 0-98,2 1 1,-1 0-1,-3 2 1,0 0 0,1-1-1,0 0 1,0 1 0,-1-1-1,2 0 1,-1 1 0,0-2-1,1-1 1,0 0 0,1 0 5,-2 0 1,1-1 0,-2 1 0,1 0 0,0 0 0,0 0-1,0 0 1,0 0 0,0-1 0,0 0 0,1-1 0,1 1 118,0 0 0,0-1 1,3-1-1,-1-1 0,1-1 1,1-1-1,2 0 0,0-1 1,0-1-1,0 0 0,3-1 1,-1 0-1,-2 0 0,1-1 1,0 1-1,1-1 17,1 0 0,0 0 0,-4 1 0,1 0 0,6-2 1,0-2-1,0 2 0,0-1 0,0 0 0,1 0 0,-1 1 1,0-1-43,-2-1 1,0 1 0,-1 1 0,0 1 0,-1 0 0,1-1 0,0 1-1,0 0 1,-1-1 0,1 0 0,0-1 0,1 0-113,1 0 0,0 1 0,-4 0 0,1 0 0,2-2 1,0 1-1,1 0 0,0 0 0,2 0 0,0-1 1,2 0-1,0-1 0,0 1 0,0-2 11,0 1 1,-1 0-1,4 1 1,0-2-1,-3 1 1,-1-1-1,1 0 1,0-1-1,1-1 1,1 0-1,-1 0 1,1-1 44,-1-1 0,1-1 0,3 1 1,-1-2-1,-6 1 0,0-1 0,-1 1 1,0 0-1,0 1 0,-1 0 1,-3 1-1,0-1 0,0 0 0,0 0 30,0-1 0,-1 0 0,-2-1 0,-1 1 0,4-1 0,0 0 0,-1 0 0,0 1 0,-3 0 0,0 0 0,0 1 0,1 0 0,-3 0 0,1 1-23,0-1 1,0-1-1,0 1 1,-1 0-1,-1 0 1,0 0-1,0 0 1,0 1-1,1-1 1,0-1-1,0 1 1,1-1-1,0-1 1,1 0-1,0 1 1,0 0-114,0 2 1,0 0 0,2-2 0,-1 0 0,-1 1 0,-1 1-1,-1-2 1,1 0 0,-2 0 0,1 0 0,-2 1 0,0 0 0,0 0-1,-2-1 1,33-7 120,-7-3 0,1-2 0,-6 3 0,-3-1 0,-5-3 0,-6-1 0,-2 0 1,-4-1 387,-2-3 0,2-1 1,-4-2-1,1 1 1,-3-1-1,-1 0-338,0 1 1,5-5 0,-4-2 0,1 1 0,1-3 0,-1 1 0,1-3-349,0-1 0,-9-2 0,2 0 0,-4-2 0,-2-2 0,-3-3 0,-5-2 59,-4 0 0,1 0 0,-5-4 0,-2-1 1,-3 0-1,-3-3 0,-4-2 0,-4 1 53,-4 4 1,-2-7 0,0 6 0,-2-3 0,-2-1 0,-1 4-68,1 5 1,-4-6 0,3 2 0,-3 1 0,-3 1 0,-4 5 0,-3-2-228,-4-3 1,-2 6 0,-2-6 0,-3 4 0,0 2 0,-3-3 0,0 0 254,-1-1 0,21 24 0,-1 1 0,-25-19 1,-3-4-1,27 24 0,0 0 0,0 0 0,0 0 1,-2 0-1,1 1 152,0-1 1,0 0-1,0 2 1,0 0-1,-1-2 1,0 1 0,-1-1-1,0 2 1,0 0-1,-1 1 1,1 0 0,-1 0-12,0 1 0,0 0 1,0 0-1,-1 0 0,-3 1 1,0 0-1,-1 0 0,1-1 1,1 2-1,-1-1 0,-1 1 1,0-1-1,1 2 1,0 0-63,0 0 0,-1 0 0,-2 3 1,0 0-1,1-2 0,0-1 1,-1 2-1,-2 1 0,-2-1 1,-1 0-1,1 1 0,0 0 1,-1-1-1,1 1 39,0 0 1,0-1-1,3 0 1,0-1 0,1 0-1,0 0 1,-2-2 0,0 0-1,2 1 1,0 0-1,-1 0 1,0 0 98,3-1 1,0 1-1,2-1 1,0 0-1,0 0 1,-1-1 0,1 0-1,-1-1 1,2 1-1,0 0 1,1-1 0,0-2-1,1 1 1,0 0 167,2-1 0,1 1 0,-1 0 0,1 0 0,-26-19 0,3 0 0,5 0 0,5 0 0,4 0-130,1 0 1,10 0 0,4 0 0,2 0 0,3 2-1,3-1 1,5 2-222,4 0 0,3-9 1,6 6-1,0-1 0,3-2 1,6 0-1,9-1-12,6 1 0,7-3 0,3 1 0,3 1 0,4-1 0,4 1 118,5 1 0,0-3 0,-20 23 0,1 0 0,0 0 0,0 0 0,1 0 0,0 0 0,3 1 1,0 0-1,1 0 0,0 0 79,3 0 1,-1-1 0,1-1 0,1 1 0,0 2 0,1 0 0,1 2 0,-1 0 0,2 0 0,0-1 0,0 1 0,0 0 0,0-1 0,0 0-33,-2 0 1,1 0 0,-1 2-1,1 0 1,-1 1 0,-1 0-1,1 0 1,0 0 0,-2 0 0,0 0-1,1-1 1,-1-1 0,-1 0-1,1 0-13,-1-1 0,-1 0 0,1 0 1,0 0-1,-3-1 0,-1 0 0,1 0 1,-1-1-1,0 0 0,0 0 1,-2 0-1,1 1 212,-1 0 1,0 0 0,24-19-1,3 1 1,-3-1 0,1 0-1,-3 0 1,3 0-50,-2 0 0,-1-2 0,0-2 0,-1-5 0,-1-1 0,-3-1 0,-6 4-229,-6 1 1,-2-9 0,-7 2 0,-2-2 0,-1-3 0,-2 0-58,0 1 1,0-14 0,-5 8 0,-2-2 0,-2-1 0,-4 2 0,-2-1 25,-3 1 1,0 5 0,-5-2-1,-3 2 1,-4 3 0,-8 1 0,-5 2-114,-3-1 0,-8 2 0,-6 2 0,-6 3 0,-8-1 1,-3 2-1,24 23 0,-1 1 41,-1 0 1,-1 1 0,0-1-1,-1 2 1,-5 0 0,-1 2-1,-1-2 1,-2 1 0,0 0-1,-1 1 1,-3-1 0,0 1 80,0 2 1,0 0 0,-2-2 0,0 1 0,-4 2 0,-1-1 0,-1 1 0,-1 1 0,-1-1 0,0 2 0,-3-1 0,-1 1 0,1 0 0,0 1 55,-1 1 0,0 0 0,-4-2 0,0 2 0,3 2 0,1 0 0,0 1 0,0 1 0,-1 1 0,0 0 0,3 2 0,1 1 0,0 0 0,0 0-178,4 1 0,0 1 0,3 5 0,2 3 0,6 0 0,1 3 1,2 2-1,2 3 197,2 2 0,2 2 0,0-2 0,0 3 0,0 3 0,1 2 0,2 0 0,2 1 0,0 0 0,1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228"/>
    </inkml:context>
    <inkml:brush xml:id="br0">
      <inkml:brushProperty name="height" value="0.053" units="cm"/>
      <inkml:brushProperty name="color" value="#FF0000"/>
    </inkml:brush>
  </inkml:definitions>
  <inkml:trace contextRef="#ctx0" brushRef="#br0">1453 4878 7573,'-19'-14'-99,"-2"1"0,-1 0 294,0-1 0,4-3 0,-3-1 0,2 2 0,3 1 0,1 0 0,1-1 0,3-2 0,0 2 0,4 1 1076,1 2 0,1 4 1,5 0-1,2 1 1,1 5-888,1 8 1,7 5 0,-1 4 0,6-1-1,7-1 1,3-2 0,5-3 0,5 1 0,5-2-1,5 0 1,6-5 0,1-2 0,5-5 166,1-2 0,1-2 0,2-6 0,0-2 0,-4 2 0,-2-1 0,-6 3 0,-4-1-321,-4 3 1,-8 3 0,-4-1 0,-7 2 0,-5 2 0,-3 3-965,-2 2 1,-5 7-1,-4 3 1,-3 4-1,-2 5 1,-2 3-1,-3 2-1735,-1 4 0,2-3 2559,-4 7 1,6-9 0,-3-3 0</inkml:trace>
  <inkml:trace contextRef="#ctx0" brushRef="#br0" timeOffset="1">2040 4571 29070,'-20'-26'62,"7"-1"0,1 0 0,6 15 0,2 5 0,2 6 0,10 3 0,6 3 0,9-1 0,5 2 0,6 2 0,6 2 0,3 2 430,3 1 0,0 1 0,4-1 0,-3 0 0,-1 1 1,-4-1-493,-5 0 0,-5-4 0,-5 0 0,-6 0 0,-5 4 0,-4 1 0,-5-1-193,-1 0 1,-4 2-1,-10 1 1,-6 2-1,-7 0 1,-7 1-1,-5 2 1,-2 0-622,-1-4 1,9 3-1,-1-3 1,2 1-1,3 0 1,3 3-1,3 1 1,2 3 436,2-1 0,6-1 0,1 4 0</inkml:trace>
  <inkml:trace contextRef="#ctx0" brushRef="#br0" timeOffset="2">1333 6997 29891,'-21'0'-347,"2"0"326,6 0 0,7 4 0,7 1 1,10-2-1,6-2 0,4-1 1,3 0-1,2 0 0,4 0 1,3 0-1,1 0 366,3 0 0,0-4 0,1-1 0,1 1 0,2-1 0,2-1 0,2-1 0,-1-2 0,-1 0 1,-3 0-346,-4-1 0,1 3 0,-6-1 0,-2 1 0,0 1 0,-3 0 0,1 1 0,-1 0 0,1 3 0,-2-2 0,1 2 0,-3 1 0,2-2 0,-1-2-160,1 2 0,0 2 1,2 1-1,-2 0 0,-1-2 1,-3-1-355,-2-1 1,3-1 0,-3 5-1,1 0 1,-1 0 0,-3 0 0,-1 0 412,-2 0 0,1-5 0,-1-3 0</inkml:trace>
  <inkml:trace contextRef="#ctx0" brushRef="#br0" timeOffset="3">2346 6610 30007,'-19'0'-240,"4"0"1,-3 2-705,3 2 0,4 4 1,2 5 940,4 0 0,5-1 0,5-2 0,7-2 0,7-1 0,9-1 0,6 2 0,8-2 843,5-1 0,5 4 1,0-3-1,-2 2 1,-3 1-1,-1-1-740,-3 1 0,-1 0 1,-4 5-1,-2-1 0,-7 2 1,-5 1-1,-8 3 0,-5 2-875,-7 3 0,-5 1 0,-8 1 1,-9 1-1,-6 0 0,-2-1 355,-1 1 0,-4-6 1,0-3-1,1-4 1,4-2-1,3-1 0,6-3-561,2 3 1,1 1 0,3 2-1,0 3 543,2 1 0,0-7 0,-4-5 0</inkml:trace>
  <inkml:trace contextRef="#ctx0" brushRef="#br0" timeOffset="4">5212 9222 15925,'7'-8'-1033,"-2"-1"0,-4 0 836,-1-5 1,0 4-1,0-2 1,0-3 0,0 1-1,0-3 1,0 1 0,0-3-1,0 0 1,0-1 0,0 4-1,0 1 393,0 2 1,-1 5 0,-4 4 0,-3 4 0,-6 3 0,-2 3 0,-2 0-191,2 0 0,0 3 0,-1-3 0,-2-1 0,0 1 0,-2-1 0,0-1 114,-2 1 1,-3-1 0,0-2 0,-1 2-1,0 5 1,-1 1 0,-1 2-24,-2 1 1,-6-1 0,3 11 0,-2 0 0,-1 2 0,-3 4 0,-3 0-97,0 2 1,2 5 0,-1-4 0,-1 2-1,-1 2 1,2 0 0,4-2-6,2-2 0,7 1 1,-3-5-1,3 0 0,-1-3 1,-1 0 140,2 1 0,0-4 1,3 0-1,-1 3 1,2 3-1,1 5 1,2-1-106,-2 1 1,-1 8 0,-2 1 0,1 2-1,-1 2 1,0-3-81,1-1 1,5 1 0,3-2-1,3-4 1,2-1 0,0-4-137,-1 1 196,7-8 0,-3 0 1,5-4-1,1 1 1,-1 0-1,1 2 104,1 1 0,1 2 0,2-1 0,0 3 1,0 0-1,0 4 0,2-1-325,2 1 1,-1 4-1,5-3 1,-1 2-1,1-1 1,0 1 126,0-2 1,4 4-1,-3-4 1,2 0-1,4-1 1,2-4 0,2 0 194,2-4 0,-4-2 1,6 3-1,2-3 1,3-2-1,3 0 1,0-2 94,2 0 0,-1 1 0,7-4 0,-2 2 0,3-1-153,1 3 0,-2-6 1,5 6-1,-1-3 1,0 1-1,3 0 1,0 0-144,0 0 1,3 4 0,-2-4 0,2-2 0,1-1 0,-2-1 0,-1 3 159,2 0 1,4 1 0,4-6 0,0-2 0,1-1 0,0 0 69,0-1 0,1 2 0,-3-4 0,2 0 0,0 1 0,1-1 0,0 0 31,-3-3 1,11 3 0,-8 0 0,2 0-1,1 1 1,-2-1 577,-1 0-653,5 4 1,-8-7-1,5 5 1,-2-1 0,-1-1-1,-1 2-18,1-1 1,1-3 0,-2 4 0,2-2 0,0-2-1,2 1 1,-2-1-39,0-1 1,9 3 0,-1-2 0,1-1 0,2-1-1,-1-2-70,3 0 1,3 0-1,-2 0 1,1 0-1,-36 0 1,1 0-1,-1 0 1,1 0-1,-1 0 1,1 0 49,36 0 1,-36 0 0,1 0-1,1-1 1,1 0 0,-2 0 0,1-1-1,1 0 1,-1 0 0,0 0-1,0 0 1,0-1 0,1 1 19,0 0 1,0 0 0,-1-1-1,-1 1 1,3 2 0,-1 0-1,-2 0 1,0 0 0,-1 0 0,0 0-1,0 0 1,1 0-43,0 0 1,1 0 0,3 0 0,0 0 0,-2 0-1,0 0 1,-1 0 0,0 0 0,-1 1 0,0 0-1,-2 0 1,1 1 0,0 0 0,0 2-62,0-1 1,-1 1 0,0-2 0,0 0 0,0 2 0,1 0 0,-2 0 0,1-1 0,0 0 0,0 0-1,-1 1 1,1 0 49,0-1 1,0 1 0,36 0-1,-36 0 1,1 0 0,-1-1-1,-1 0 1,2-1 0,1 0 0,0 0-1,1 1 330,1-1 1,1 0-305,-1 1 0,0-2 0,2 0 0,0-2 1,0 1-1,0 0 0,0 1 0,0 0 0,1 0 1,0 1-1,0 0 0,-1 0 49,2 0 1,0-1 0,0 0-1,1 0 1,1-1 0,-1 0-1,-1 0 1,0 1 0,2 1-1,0-1 1,-1 1 0,1 1-59,1-2 1,0 1-1,0-2 1,1 1 0,-1 0-1,0 0 1,-1 0 0,0 1-1,2 0 1,-1 0-1,-1 0 1,0-1 0,2 0-1,0-1-82,-1 0 1,1 0 0,-1 1 0,1 0-1,1 0 1,0 1 0,1 0 0,-1 0 0,-2 0-1,1-1 1,0 1 0,0-1 64,0 2 1,0-1-1,1-2 1,0 1-1,-2 1 1,0 1 0,1-2-1,0 1 1,-1-1-1,-1 1 1,0 0 0,0 0-1,-1 0 1,-1-1 24,2 0 1,1-1 0,1 2 0,0 1 0,-1-1 0,0 0-1,-1 0 1,0-1 0,0 1 0,1-1 0,-1 1 0,1-1-16,2 1 1,0 1 0,3-1 0,-1 0 0,0-2 0,-1 0-1,-1 1 1,-1 0 0,1 0 0,0 1 0,0 0 0,0 0-1,2 0 1,1-1-2,2 0 0,-1-1 0,-6 0 0,0 0 1,5 0-1,1 0 0,0 0 0,-1 0 1,-1 1-1,0 0 0,3 0 0,-1 1 13,3 0 0,0 0 0,-7 1 0,0-1 0,4-2 0,1 0 0,0 0 0,-1 0 1,0 0-1,0 0 0,0 0 0,1 1 0,-2 1 0,0-1-1,0 1 0,0 1 0,5-1 1,1 0-1,-5-1 0,-1 0 0,2 0 1,1 1-1,0 0 0,0 0 0,-1 0 1,0 0-47,0 2 0,0-2 1,3-1-1,0 0 1,-5 2-1,-1 0 0,0-1 1,0 0-1,1 1 1,0 0-1,0 0 0,-1 0 1,2 1-1,0-1 20,-2 1 0,0 0 0,2-2 1,0 0-1,1 2 0,0 0 0,1-1 1,-1 0-1,0-2 0,1 1 0,-1-1 1,2 1-1,2 0 1,1 0 0,-5-1 0,1-1 0,5 3-1,0-1 1,-1-1 0,0-1 0,-2 0 0,1 0 0,3 0-1,-1 0 1,-1 0 0,1 0 48,-1 0 1,1 0 0,3 0 0,0-1 0,-4 0-1,0-1 1,0 0 0,1-1 0,0 2 0,1 0-1,0 0 1,-1 0-70,1 1 1,1 0 0,2 0 0,-1 0 0,-4-1 0,-1 1 0,-1-2 0,-1 1 0,1-2 0,0 0 0,1 0 0,-1 0-71,1 0 1,1 0 99,6-2 0,-2-1 0,-9 3 0,-1-1 0,4-2 0,1-1 0,-2 0 0,-1 0 0,0 0 0,0 0 0,1-2 0,0 0 76,-1-2 0,0 0 1,2-2-1,-1 0 1,-3 0-1,0 0 0,-2-1 1,0 0-1,-1-1 1,0 0-1,-1 0 0,0-1 1,0 1-1,-1-1-75,-1-1 1,0 1 0,-3 2-1,1 0 1,-2-2 0,0 0-1,-2-1 1,0 1 0,-1-1-1,-1 0 1,-2-1 0,-1 0-703,-1 0 1,0 1 586,-1 2 1,-1 0-1,-1-4 1,-1 0-1,34-17 1,-35 17-1,1 0 1,29-21-1,-4-2-96,-4-2 0,-5 2 1,-1-2-1,-2 1 1,-3 0-1,-3-3 1,-3 0 358,-2 0 0,-4-3 0,2 4 0,-3-1 0,-5-2 0,-2 1 0,-2-3-203,-3-2 1,-8 3 0,-2 1 0,-2 3 0,-3 0 0,-2 1 0,-2-1-316,-4 2 0,-2-3 0,-8 2 0,-3 1 0,-6 2 0,-4 2 226,-3 4 0,-4-4 1,2 5-1,-1-2 0,-5 1 1,-1-1 113,0 2 9,-8-4 0,11 4 0,-11-5 0,-1 2 1,0 3-1,-4 0 82,-2 0 0,2 3 0,-8-3 0,-1 0 0,1 3 0,-2 1-58,-1 5 0,8 1 0,-11-2 0,0-1 1,-1 2-1,32 13 0,0 0 0,-1 1 1,0 1 26,-2 1 1,1-1-1,-1-1 1,-1 0 0,-1 1-1,-1 1 1,0-1 0,0 0-1,-1 1 1,0-1-1,1 2 1,1 0 0,-1 0-1,1 0 51,0-1 0,-1 0 0,-1 1 0,0 1 0,2-2 0,1 0 0,-2 1 0,-1 0 0,0 0 0,0 0 0,-2-1 1,-2 0-15,1 1 0,-1 0 0,0-1 0,1 1 0,-1 0 0,1 0 0,-3-1 0,1 0 0,2 1 0,-1 0 0,0 0 0,-1 0-63,0-1 1,0 0-1,-1 1 1,0 1 0,-2-2-1,0 0 1,-1 2-1,0 0 1,1 0 0,0 2-1,-2-1 1,-1 1-1,1 1 1,0-1-6,-1 0 1,0 0 0,0-1-1,1 0 1,-1 0 0,0-1 0,-1 0-1,0 1 1,0-1 0,1 0-1,0 1 1,1-1 30,1 0 1,0 1 0,2-1 0,0 0 0,-2 1-1,0-1 1,1 0 0,0 1 0,-1-1 0,0 0-1,0 1 1,-1-1 0,0 0 0,1 1 7,1-1 1,0 0 0,0 1 0,1 0 0,2 1 0,0 0 0,-2 1 0,0-1 0,0 0 0,0 0 0,-2 0 0,0-1 0,0 1 0,0 0-24,1 0 1,0 1-1,-4 2 1,-1 0 0,1-2-1,0 0 1,-1 1-1,0-1 1,-1 1 0,1 0-1,1-1 1,-1 1-23,1-1 1,-1 0 0,-2 2 0,-1 0-1,2-2 1,0 0 0,-1 1 0,0 0-1,1 1 1,0 0 0,1 0 0,0 0 0,0-1-1,1 0 6,-1-1 0,-1 0 0,1 2 0,0 0 1,-3-2-1,1 0 0,0 1 0,2-1 1,-1 0-1,1 1 0,1-2 0,-1 1 10,0 0 1,-1 0 0,3-1 0,-1 0 0,-2 2-1,0 0 1,0 0 0,0 0 0,0 0 0,1 0-1,-1 1 1,-1 0 0,-1-1 0,1 1-9,-3 0 1,0 0-1,-2-1 1,0 1-1,2 2 1,-1 0 0,2 0-1,0 0 1,-1 0-1,-1 0 1,2 0-1,-1 0 1,-2 0 0,0 0-31,1 0 1,0 0 0,1 0 0,0 0 0,-1 1 0,0 0 0,0 0 0,1 1 0,2 0 0,-1 0 0,0 0 0,-1-1-13,2 0 0,-1 0 0,0-1 0,0 0 0,0 0 1,0 1-1,0 0 0,-1 1 0,2 0 0,1 1 1,-2-2-1,0 1 0,2-2 0,-1 1 74,-2-1 1,1 0-1,0 0 1,0 0-1,0 0 1,0 0-1,0 1 1,1 0-1,-2 0 1,-1 0-1,2 2 1,0-1-12,0 0 0,-1-1 1,-3 0-1,0-1 0,5 0 1,0 0-1,0 0 0,1 0 1,-1 0-1,-1 0 1,3 0-1,-1 0 0,-2 0 1,0 0-14,0 0 1,0 0 0,1 0 0,-1 0-1,3 0 1,-1 0 0,0 0 0,0 0-1,2 0 1,0 0 0,-1 0 0,0 0-4,0 1 1,1-2 0,0-1 0,1-2 0,2 1 0,-1-1 0,-1 0 0,-1 1 0,2-1 0,-1 2 0,-1-1 0,1 1 0,1-1 0,0 0 2,0-1 1,-1 1-1,1 1 1,-1 1-1,1-2 1,0 0 0,1 1-1,1 0 1,-1-1-1,0 1 1,1 0 0,1 0 6,0-1 0,0 0 0,-3 2 0,-1 0 0,3-1 0,1-2 0,-2 2 0,1 0 0,-2 0 0,1 0 0,0 0 0,-1 1 0,1 0 0,0 0-17,-2 1 1,0 0-1,3 0 1,0 0-1,-3 1 1,-1 0-1,0 0 1,0 1-1,-1 0 1,1 1-1,-1 1 1,0 0 0,1 1-1,0 0-35,0 1 1,0 0 0,-6 1 0,0-1-1,3 2 1,1-1 0,-2 1 0,0 0-1,-2 2 1,1 1 0,2 0 0,1 0-76,1 1 1,-1 0 0,-7 2 0,-1 0-1,7-2 1,0 0 0,0 1 0,-1 2 0,0 1-1,0 1 1,4-1 0,1 0 0,0 1-1,1 0-59,2 0 0,1 0 0,2 1 0,-1 0 0,-2 2 0,1 1 0,0 1 0,1-1 0,1 1 0,0 1 175,3-2 0,0 1 0,0-3 0,0 0 0,4 1 0,0 0 0,0 2 0,1 2 0,0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158"/>
    </inkml:context>
    <inkml:brush xml:id="br0">
      <inkml:brushProperty name="height" value="0.053" units="cm"/>
      <inkml:brushProperty name="color" value="#FF0000"/>
    </inkml:brush>
  </inkml:definitions>
  <inkml:trace contextRef="#ctx0" brushRef="#br0">10757 7956 28322,'-13'-20'-3495,"0"6"1,-1 10 3999,1 2 1,7 2 0,6 0 0,9 0 0,6 0-1,4 0 1,2 0 303,3 0 1,7 0 0,4 0 0,5 0 0,5 0-1,5 0 1,6 0 0,4 0-692,-4 0 0,10 0 1,-8 0-1,0 0 1,-2 0-1,-4 0 0,-3 0 1,-5 0-67,-2 0 0,-8-1 0,-3-2 1,-4-2-1,-4 1 0,-2 0 26,-2-1 0,-1 1-78,-4 4 0,-9 0 0,-6 0 0,-11 0 0,-9 0-128,-4 0 0,-7-2 0,-5-1 0,-5-1 0,-4 1 0,-1 1 237,-4 2 1,-6 0 0,-4-1-1,0-2 1,3-3 0,2 0 0,1-1-110,2-1 0,-2 5 0,11-1 0,1 2 0,1 2 0,4 2 0,4 1 0,7 1 0,2 2 0,7-3 0,3 3-524,5 1 0,6-4 1,8 2-1,6-2 1,10 0-1,9 1 0,11 1 1,8-1-3117,6 1 3765,6-1 1,0-4-1,0 0 1</inkml:trace>
  <inkml:trace contextRef="#ctx0" brushRef="#br0" timeOffset="1">12570 7943 22250,'-13'-10'0,"0"-4"-29,-1-1 1,5 7 0,2 5 0,1 6-599,3 5 1,2 0 0,4-1 0,4 1 1357,6-1 1,14-4 0,3 2-1,5-4 1,10 0 0,4 2-1,7 2-191,3-2 0,6-2 0,6-1 1,5 0-1,-1 2 0,-34-1 1,0 1-375,1 0 1,0 0-1,0 1 1,1-1 0,0-2-1,0 0 1,-2 0-1,1 0 1,-4 0 0,1 0-1,35 0-57,-5 0 1,1 0 0,-3 0 0,-1 0-1,-4-2 1,1-2 0,-6-4 118,0 1 0,-10-5 1,-3 5-1,-4-2 1,-6 0-1,-7 0-176,-8 2 0,-5-5 1,-7 4-1,-8 1 1,-13 3-347,-11 2 1,-9 2 0,-12 2 0,-7 2 0,-8 3 0,-7 2-1,-5 0 286,36-4 1,-1 0-1,-5-1 1,0 0 0,3 0-1,0-1 1,-1 1 0,1-2-1,-2 0 1,1-1 0,0 0-1,0 0 70,1-1 1,0 0-1,-2 0 1,1 0 0,-33 0-1,2 0 1,5 0-1,8-2 211,4-2 1,7-4 0,6-5-1,5 1 1,7 3 0,6 3-274,6 0 0,7 5 0,8-3 0,11 2 0,13 2 0,13 0 0,8 0 0,4 0 0,6 0 0,4 0-478,6 0 1,3 0 0,2 0 0,-1 0 0,3 2 0,0 0-374,2 3 0,0 4 917,-4-5 0,6 7 0,1-4 0</inkml:trace>
  <inkml:trace contextRef="#ctx0" brushRef="#br0" timeOffset="2">15676 7170 28535,'0'-13'-2094,"0"-1"0,0 1 1,2 0-1,1-1 2247,1 1 0,7 0 0,-3 1 0,6 2 1,2 2-1,2 1 0,-2 1 893,-1 0 1,-6 1 0,0 5-980,1 0 1,-4 6-1,-3 3 1,-8 5-1,-6 2 1,-7 3 201,-3 2 1,-1 1 0,-5 5-1,2-2 1,1-1 0,2-2-117,-2 1 1,5-3-1,1-1 1,4-1-1,0-1 1,1 0 173,0-2 0,5-2 1,5 0-1,6-1-331,6-3 1,7 1 0,4-5 0,0-1 0,6 1 0,2-1 90,3-1 1,0 3-1,-3-2 1,2 1-1,1-1 1,-2 1-1,0-1-1481,-3 2 1,-4-4-1,-1 2 1,0-2 0,-2-2 1424,0 0 0,5-12 0,-3-3 0</inkml:trace>
  <inkml:trace contextRef="#ctx0" brushRef="#br0" timeOffset="3">15770 7303 13437,'-9'-23'0,"0"-3"2269,3 3 0,3 6 1,6 10-965,6 1 0,6 2 0,13 4 0,4 0 0,8 0 0,9 0 0,6 0-822,3 0 1,4 4 0,-3 2 0,0 0 0,1 0 0,-4-2 0,-3 1-1303,-4-1 1,-3 1-1,-6-5 1,0 0-1,-1 0 1,-2 0-1,-3 0-2124,-2 0 1,4-2 3016,-5-2 1,6-4-1,-3-5 1</inkml:trace>
  <inkml:trace contextRef="#ctx0" brushRef="#br0" timeOffset="4">17636 7423 27902,'-14'-6'302,"1"-3"1,-2 3 0,-1 2 0,-2 3-254,2 1 1,1 1-1,2 2 1,-1 3-1,3 1 1,2 4 138,4 1 1,14-4-1,6 1 1,4 2-1,6-1 1,4 0 123,2-1 0,4-6 1,-4 2-1,-1-4 1,-3-1-1,-5 0 1,-4-1-595,-4-4 0,-6 2 0,-4-6 1,-5-1-1,-10 0 0,-9 1 389,-8 4 1,-12 4 0,1 1 0,-1 0 0,-1 0 0,4 1 0,4 2 54,5 2 1,3 5-1,4-1 1,8 3-1,7 1 1,6 2-163,4 3 0,5-3 0,10 2 0,8-2 0,7-2 0,4 1 0,2-1-1286,0 0 0,0-1 0,0-1 0,0-2 1,-1-1 1448,-4 0 1,4-2-1,-5-6 1</inkml:trace>
  <inkml:trace contextRef="#ctx0" brushRef="#br0" timeOffset="5">18102 7543 27701,'2'-32'-1357,"2"5"0,4 12 2246,5 11 0,-4 4 1,-2 4-1,-1 5 0,-3 3 1,-1 1-1,-2 2-1283,0 3 0,0-2 0,-2 6 0,-2 0 0,-5 1 0,-2-3-368,3 0 1,-3-3 0,7-3 0,-1-2 0,1-2 190,-1-1 0,2-8 0,6-1 0,3-7 0,2-5 649,2-1 0,1-1 0,-1 0 0,-3-3 0,-1 0 0,-1 0 2103,1 2-1649,-5 2 1,5 12-1,-6 7 1,0 7 0,0 6-1,0 0-329,0 1 1,1 2 0,4-4 0,4-2 0,3-1 0,1-3-776,0-4 1,1-2 0,0-6-1,3 0 1,1-1 0,-2-4-1,-1-5 312,-2-6 0,-4-2 1,-2-7-1,1-3 1,-2 0-1,0-1 0,-2 4 929,2 3 0,-5 3 0,4 6 2,-4-1 1,-2 13 0,-2 5-1,-3 7 1,0 5 0,0 5-1044,3 5 1,2 8 0,2-1 0,4-1-1,3 2 1,6-1 0,4 0 0,4-5-1768,3-5 0,6-3 0,3-8 0,3-4 2177,5-3 1,6-15 0,0-5 0</inkml:trace>
  <inkml:trace contextRef="#ctx0" brushRef="#br0" timeOffset="6">19022 7263 27750,'-7'-25'-891,"2"3"1,4 10 0,-1 12 0,-1 7 880,-1 5 1,-1 3 0,5 1-1,0 4 1,0 0 0,2 4 0,2 3-1,4 4 755,-1 4 1,5 2-1,-3 0 1,3-3-1,1-1 1,-1-3-502,-3-2 1,3-2 0,-5 0-1,2-4 1,-2-3 0,1-1-1302,-1 0 1,-4-5 0,3-6 786,0-1 1,-3-6 0,4-6 0,-1-1 0,-3-3 423,-1-2 1,-4 4-1,-2 4 1,-5 2-1,-3 2 122,-1 0 0,-1 6 1,1 3-1,0 3 0,-1 1 1,1 1-1,0-1-324,-1 0 0,3 1 0,0-1 1,2 0-1,0 1-1573,2-1 1,1 0-1,8-1 1,4-3 0,7-4 1986,8-4 0,4-7 1,1-1-1</inkml:trace>
  <inkml:trace contextRef="#ctx0" brushRef="#br0" timeOffset="7">19395 7876 20272,'18'-22'-1971,"0"1"3115,-2 7 0,-5 5 1,-3 9-20,3 0 0,-4 0 0,1-2 0,-1-1 0,0-1-1616,4 1 1,-7 1-518,-4 2 1,-6 5-1,-7-1 1,0-1 0,-1 0-1,1 0 1221,0 2 1,-1 1 0,3-2 680,2 5 1,3-2 0,7 1-1,2-1 1,3-1-977,1 0 1,2 3 0,5-3 0,-1 1 0,0 2-1,1 0 1,0 0-1682,4 1 0,-3-2 0,4-1 0,-1-1 0,0-3 1931,-2-2 1,-1-7 0,-2-1 0</inkml:trace>
  <inkml:trace contextRef="#ctx0" brushRef="#br0" timeOffset="8">19649 7916 19162,'-9'-6'0,"0"-2"0,0-4 257,2-2 1,-2 7-1,7 4 1,5 4-1,3 5 1,4 0 0,4 2-1,2-2 1,2 1-437,-2 0 0,5-4 0,0 2 0,-1-4 0,-2-1 0,-3 0 0,-2 0-104,1 0 1,-7-1 0,-3-4 0,-2-3 130,-2-4 0,0 3 0,0 0 1123,0-1-555,0 4 1,-2 0-1,-3 6 1,-7 0-1,-5 0 1,0 0 350,-3 0 0,6-5 0,-4 1 1,3 1-1,2 3-1234,-1 4 1,8 4-1,8 5 1,10-1 0,10-2-1,6-1-1338,3 1 0,12 2 1,2 0 1788,5-3 1,9-3 0,2-6 0</inkml:trace>
  <inkml:trace contextRef="#ctx0" brushRef="#br0" timeOffset="9">20528 7290 26416,'0'-25'-4422,"0"3"1,0 2 4906,0 7 0,-1 7 0,-2 6 0,-3 7 0,-1 7-104,-4 4 1,-1 8 0,-2 8 0,-4 3 0,-4 3 0,-4 5 0,0 2 172,-1 2 0,2-3 0,3 0 0,4-6 0,3-2 0,3-1 0,3-1-938,5-5 0,-2-7 1,2-4-1,1 0-326,1-4 0,2-9 1,0-8-1,0-10 606,0-5 1,0-3-1,0 3 1,-1-4 0,-4 1-1,-2 0 1,-2 3-32,0 1 0,0 6 1,-4 1-1,0 3 1,-1 2-1,1 1 371,0 2 0,4 6 0,1 3 1,2 3-1,3 1 0,2 0 0,1 2-276,0 3 0,10-2 0,7 5 0,6-2 0,11-1 1,9 0-1,11-2-3821,6-4 4422,5-5 1,8-7-1,1 0 1</inkml:trace>
  <inkml:trace contextRef="#ctx0" brushRef="#br0" timeOffset="10">21075 7397 18448,'-7'-18'0,"1"2"0,0 4 1792,-3 6 1,-4 16-1,-5 8 1,-3 6-1773,0 2 1,2 5 0,6 0 0,-1 1-1,1 0 1,0 4 0,-1 2 0,1 2 54,0 0 0,1-1 0,1-4 0,4-4 0,0-3-1487,-1-1 0,5-6 0,-3-6 1021,0-10 0,5-6 0,-3-12 1,2-1-1,2 1 0,-1 0 104,-4-1 0,4 1 0,-5 1 0,0 2 0,-3 2 0,-3 3 460,-1 2 1,-1 6 0,0 4 0,-1 3 0,0 8 0,5 3 0,2 5-3633,5 3 0,3-4 3348,5 6 0,14-9 1,9-3-1</inkml:trace>
  <inkml:trace contextRef="#ctx0" brushRef="#br0" timeOffset="11">21142 7943 29015,'-9'-21'-2106,"0"3"1,1 5 2099,0 18 0,2-2 0,7 4 0,4 0 0,3 1 0,4 1 0,2 0 915,-1-1 0,0-3 0,1 2 0,-1 1-1247,0-1 1,-7-4-1,-6 1 1,-9-2 0,-5-4-1,-4 0 695,1-3 0,-2 1 1,1 4-1,2 0 1,1 0-1,3 1-177,4 4 1,-3-2 0,7 5-1,1 3 1,3-1 0,4 1-264,5-3 1,9 0 0,4 2 0,5-2-1,4-1 1,6-1 40,6 0 1,-2-14-1,5-6 1</inkml:trace>
  <inkml:trace contextRef="#ctx0" brushRef="#br0" timeOffset="12">21861 7716 21202,'0'-20'-249,"0"8"1,-1 12-1,-2 9 499,-1 7 0,-7 5 1,4 5-1,-2 0 1,0-3-1,0-1 1,0 2-1,2 0-509,1-2 1,-4 3 0,2-4 0,-1 0 0,2-4 0,-1-3-299,1-5 1,-2 1-1,-4-5 1,-1-3-1,1-2 1,0-2 591,0-3 1,-2-4 0,-2 5-1,0 1 1,-1 1 0,0 2 0,0 0 760,2 0 0,0 2 0,1 2 0,-1 7 1,2 3-1,1 6 0,3 2 0,-1 5-2502,4 2 1,1 8 0,7-1 1514,4 2 1,8-10 0,8-3 0</inkml:trace>
  <inkml:trace contextRef="#ctx0" brushRef="#br0" timeOffset="13">23168 8170 22229,'0'-20'-1283,"0"10"1,-2-2 2174,-2 5 1,1 2 0,-6 5 0,-1 0 0,-2 0 0,-2 0-1,1 2-805,0 2 0,-5-1 1,0 6-1,2 0 0,1 0 1,3 0-380,3 1 1,-1 2-1,6 1 1,1 2-1,3 3 341,4 4 1,4-7-1,5-2 1,-1-1 0,-3 0-1,-3 0-429,-1-3 0,-3 2 1,1-2-1,-8 2 1,-8-2-1,-8-5 394,-4-3 0,-10-1 0,-2 0 1,1 0-1,2 0 0,4 0 108,2 0 1,7 0 0,4 0-1,5 0-304,7 0 0,16 2 0,18 4 1,11 6 165,6 4 0,9 2 0,6-5 0</inkml:trace>
  <inkml:trace contextRef="#ctx0" brushRef="#br0" timeOffset="14">23368 8369 11059,'6'-29'0,"3"4"235,2 8 1,-2 8 0,0 9 0,0 2 426,-2 2 1,4-1-1,-7 6 1,-1 2-1,-1 0 1,-2 3-1,0 1 1,-2 2-720,-2 6 0,-5 2 0,-9 1 0,-4 0 0,-3-3 0,0-2 270,2-2 1,0-2-1,6-7 1,4-1 0,3 0-59,-1-2 1,7-1-1,2-7 1,7-4-1,2-2-57,4-1 1,-4-2 0,0 4 0,-4 0-139,-9 0 1,-7 2 0,-14 4-1,-1 1 1,-1 4 0,-2 4-69,1 2 1,6 1-1,4-1 1,0-3-1,5 3 1,5 1 0,7 1-1193,6 0 0,16 4 1503,12-4 1,18-3 0,6-10-1</inkml:trace>
  <inkml:trace contextRef="#ctx0" brushRef="#br0" timeOffset="15">23888 8436 22229,'-15'-34'-131,"-3"-4"1,15 17 0,-6 3 0,-1 11 636,-2 5 0,3 2 1,0 0-1,-1 2 0,-2 2-589,-1 5 0,4-2 0,1 2 0,1 2 0,1 2 0,0 3 0,2 3 0,-1 1 92,1-1 0,-1 0 0,5-2 1,0 2-1,0 0 0,0 0-38,0-2 1,2-3-1,1 0 1,1-1-1,-1 0-674,-1 1 0,-1-2 0,4-4 0,3-3-541,4-4 0,3-7 1084,3-2 1,15-10 0,8-3 0</inkml:trace>
  <inkml:trace contextRef="#ctx0" brushRef="#br0" timeOffset="16">24474 8116 25788,'0'-20'127,"0"8"1,-1 12 0,-4 9-1,-5 5-137,-6 4 0,-1 6 0,-5-2 0,-3 5 1,-5 4-1,-4 4 0,-1 4 0,-1 4-195,-1 6 1,4-9-1,4 7 1,5-1 0,6-3-1,5-2-197,4-7 1,3-10 0,6-5 0</inkml:trace>
  <inkml:trace contextRef="#ctx0" brushRef="#br0" timeOffset="17">24274 8543 10790,'14'-30'0,"-3"3"1361,-2 7 1,-1 9-843,-4 7 0,-1 4 0,4 4 0,2 5 0,0 5 0,5 3 0,0 6-700,7 2 0,1-3 0,4 0 0,-1 0 0,3-1 0,0-3-146,0-3 1,-3-3 0,-2-4 0,-6-3-1,-2-5 1,-3-5 384,-3-3 0,-3-6 0,-6-2 0,0-2 0,-2 2 0,-1 0 0,-3-1 2737,-1-1 1,3 1 0,-5 3-2054,-2 1 0,1 7 0,1 6 0,5 8 0,2 5-772,2 5 0,0-4 0,0 6 1,0-3-1,0 1 0,2-1-40,2-3 1,-1-5-1,6 0 1,1 0 0,2-2-1,1-2 255,1-4 0,-1-2 1,2-2-1,1-3 1,3-1-1,1-2 0,0 1 335,1 4 0,1-2 0,4 1 1,-3 2-1,-2 3 0,-2 5 1,-2 4-864,-3 3 0,0 7 0,-2 3 0,-2 5 0,-3 5 0,-1 7-3818,-3 4 0,3 7 4103,-1-1 1,5 3 0,-3 1-1</inkml:trace>
  <inkml:trace contextRef="#ctx0" brushRef="#br0" timeOffset="18">2613 9676 29600,'-6'-14'-1438,"-2"2"0,-5 3 1,-2 6-1,-1 6 1083,-2 6 0,-4 3 1,3 2-1,-1-1 0,1 0 1,3 1-1,3-1 0,2 0 1,4 0-1,1 1 2496,3-1-1532,1-5 0,7-1 1,2-4-1,4 1 0,5-1 1,3-1-1,5-2 1,1 0 298,2 0 0,4 0 0,0 0 0,-1 0 0,-1 0 1,1 0-909,1 0 0,4 1 0,-2 2 0,0 2 0,1-1 0,-2 1 0,2-1 0,0-1 0,-2 0 0,3 0 0,2 1 0,0-1 0,0-1 0,-1-2 0,1 0 0,-3 0 0,1 0 0,1 0 0,-1 0 0,-1-2 0,-1-2 0,3 2 0,-5-2 0,-2 1 0,-1 0 0,-1-1 0,0 1 0,-1 1 0,-5 2 0,-3 0 0,-2-1 0,1-2 0,0-2 0,0 2 0,-8 2 0,2 1 0,-2 0 0,3 0-6304,1 0 6356,-5 0 0,4 0 1,-5 0-1</inkml:trace>
  <inkml:trace contextRef="#ctx0" brushRef="#br0" timeOffset="19">3826 9636 15891,'13'-18'0,"0"0"1875,1 2 0,5 7 1,2 4-1,1 4 0,0 1-827,2 0 0,-3 0 0,1 0 0,2 0 0,1 1 0,1 2 0,1 3-1021,0 2 0,-2 1 1,-1 5-1,-4 1 0,-2 1 1,-5-1-312,-2 2 0,-7-1 0,4-1 0,-2 1 0,-4 2 0,0-2-345,-2-1 1,-4-2 0,-2-1 0,0-2 0,-2-1 0,1 2 482,-3 0 1,-2-2 0,-2 0 0,1 0 0,0 0 0,-1 1 0,1 4-1185,0 2 0,-5 3 1,-1-1-1,-1 3 1427,1-1 0,-5 0 0,4-7 1</inkml:trace>
  <inkml:trace contextRef="#ctx0" brushRef="#br0" timeOffset="20">13343 11062 29837,'5'-14'-4916,"-1"1"1,7 1 6418,-2 3 1,2 3-1368,3 6 0,-1-4 1,0-1-1,1 1 0,-1-1 1,0 1-1,1 1 0,-2 0 1,-2 0 253,-1-1 1,0 1 0,4 7 0,-1 5 0,-2 3-269,-1 1 1,5-4 0,5 0 0,2 0-1,2 0 1,2-2 0,4 1 0,2-2 433,4-1 0,-1 0 1,3-5-1,2 0 0,1 0 1,-2-2-277,1-2 0,-1 2 0,2-3 0,0 0 0,-1 1 0,-2 1 0,-3 1-398,-2 2 0,8 0 0,-4 0 0,-2 0 0,0 0 0,0 0 0,2 0 304,-1 0 1,-4 0-1,5 0 1,0 0-1,-1 0 1,1 0-187,1 0 0,-3 0 0,1 0 0,2 0 0,2 0 0,2 0 0,4 0 0,-7-1 0,4-2 0,-1-2 0,-1 1 0,3-1 0,-1 1 0,1 0 0,-1 4 0,3 0 0,-4 1 0,-1 2 0,-3 3 0,0 1 0,8-2 0,-7 2 0,1 1 0,2-2 0,-2 1 0,-1 0 0,4-4 0,-7 2 0,4-4 0,2-1 0,2 0 0,2 0 0,4 0 0,-3 0 0,1-1 0,5-2 0,3-2 0,4 2 0,2 2 0,-4-4 0,4 1 0,0 1 0,-2 2 0,2 1 0,-1 0 0,3 1 0,2 2 0,-3 1 0,-4-1 0,-3-1 0,-2-2 0,0 0 0,1 0 0,-1 0 0,0-2 0,1-1 0,-1-2 0,0-3 0,5 1 0,1-4 0,2 4 0,3 0 0,-1 1 0,0 0 0,5 0 0,-6 3 0,-3-2 0,-1 2 0,-2 2 0,0 1 0,-4 0 0,2 0 0,-7 0 0,0 0 0,-2 0 0,-4 0 0,-1 0 0,-4 0 0,-4 0 0,-2-2 0,-5-1 0,-1-1 0,-3 1 0,2-3 0,-5 2 0,-3-1 0,-3 1-33,-3-1-1293,-6 1 1,3 5 729,-6 4 0,-6 2 0,-2 7 0</inkml:trace>
  <inkml:trace contextRef="#ctx0" brushRef="#br0" timeOffset="21">15663 10009 18613,'-13'-14'-363,"-5"5"1,0 2 0,2 1 0,1 3 297,2 2 1,4 5-1,0 1 1,0-4-1,3-2 1,6-4 0,7 1-1,5-2 261,2-3 413,-1 3 1,0-1-1,1 4 1,-3 0 486,-2 4-1165,3 5 0,-9 7 0,6 1 0,1-1 1,4 2-1,4 1 94,4 2 1,7 0 0,5-5 0,3-1 0,6-2 0,2-2 0,2-2 102,1-3 1,-4-2 0,3-1 0,1 0-1,-2 0 1,1 0 1017,1 0-1010,-11 0 1,11 0-1,-8 0 1,0 0 0,0 0-1,-3 0-88,0 0 0,5 1 0,-6 2 1,1 3-1,1 2 0,-1 1-36,0-2 0,9 0 1,-3-4-1,4 2 1,7-2-1,-1-2 1,5-1 66,1 0 1,-1-1 0,3-2 0,-1-3 0,-1 0-1,2-1 1,-2-1 201,1-2 1,2 2-1,-3 1 1,-1 0 0,-2 1-1,-5 0-314,-4 3 0,2 1 0,-3 2 0,-2 0 1,1 0-1,-4 0 0,2 0-154,-1 0 1,3 2-1,1 1 1,2 1-1,2-1 1,0-1 0,2-2 257,2 0 0,-8-2 0,8-2 0,1-4 0,1-1 0,1 1 165,-3-3 1,0 1 0,-1-2-1,0 2 1,-1-2 0,-1 1-1,-4 0-152,-1-1 1,0-2 0,-3 1 0,1 0 0,-1-1 0,-3 3-299,-4 2 1,-2-5-1,-5 3 1,3-6 0,-1-1-1,0 1 29,0-1 0,0-6 1,-4 3-1,-1-1 1,1 0-1,0-2 1,-1-1 91,1-1 0,0-3 1,-1 0-1,-1-2 0,-2 3 1,-6 2 172,-2 4 0,-1 1 0,-1-1 1,-1 3-1,-3 1 0,-5 0 1,-2 2-443,-2 1 0,-2 2 1,-1 0-1,-3-1 0,-1 1 1,-4 0 27,0-1 1,-3 1 0,1 1 0,0 2 0,-2 1 0,-2-1 0,-2-2 276,-2-2 0,-1 1 0,-4 1 0,-1 2 0,-1 1 0,-3-1 0,-5-2 75,-2-2 1,-4 6 0,-1 0 0,-1 1-1,-1 1 1,-1 0-17,-2 3 1,-4 1 0,0 2-1,0 0 1,2 0 0,-4 0 81,0 0 1,3 0 0,-4 0 0,5 0 0,1 0 0,0 0 0,2 0 163,1 0 1,-3 0 0,3 0 0,-1 0 0,-2-1 0,2-2 89,2-1 1,1-2-1,1 3 1,1-3 0,-1 0-1,2-2 1,-1 3-228,2-1 1,0-3-1,0 4 1,0 1 0,0-2-1,0-1 1,0-1-12,0 4 0,0-2 0,-1 1 0,-2 2 0,-1 0 0,1 0 14,1-1 1,2 0 0,-1 4 0,-1 0 0,-1 0 0,2 0 0,-4 0-106,-1 0 1,2-2-1,-3-1 1,-1-1-1,2 1 1,-1 1-4,-1 2 0,6 0 1,-4 0-1,1 0 1,-1 0-1,0 0 39,0 0 0,2 0 0,4 0 0,0 0 0,0-1 0,2-2 0,0-2 176,3 2 0,-1 2 0,-2 1 0,1 0 0,3 0 1,0 0-105,0 0 1,3 0 0,-4 1 0,1 4 0,2 2 0,-1 2-393,4 0 0,-5 0 1,0 3-1,-2-2 0,2-1 1,0 0-1,0 0 296,-3 0 0,3-5 0,-2 3 0,1 1 0,-1-2 0,0 1 126,-1 1 1,-1-1 0,-2 3-1,0-1 1,1 2 0,1 0 0,1 3-172,0-1 0,-8 0 0,8 2 1,0 3-1,-1 4 0,-1 2 0,1 1-332,2 2 0,-1-5 0,8 6 0,2-4 0,5-1 0,3 1 128,2-2 1,8 2 0,5-5-1,2 2 1,4 1 0,2 0 420,5 1 0,9-1 0,6 5 1,7-1-1,6-1 0,4-1 1,2-2-1,5 2 1,1 0 0,2-1 0,-2 0 0,0 0 0,-4 2-1077,-1 2 0,-3-2 0,-3-1 0,-3-2 0,4 2 861,4 1 1,4 2-1,6-1 1</inkml:trace>
  <inkml:trace contextRef="#ctx0" brushRef="#br0" timeOffset="22">3879 11648 29873,'0'-28'-8243,"-1"4"8087,-4 15 0,-2 3 0,-4 8 1,8 1-1,11 1 0,10-1 910,7-1 1,0-2-1,9 0 1,2 0-1,1-2 1,6-1-1,1-3 1,3-1 0,1-2-318,2 2 1,0-5 0,1 3 0,-4-3 0,1 0 0,-2 2 0,-1 2 0,-3 1-537,-5 0 0,0 4 1,-6-3-1,-1 1 0,-4 1 1,-3 1-1,-6 1-336,-2 2 0,-1 2 0,-1 1 1,-1 3-1,-2 0-314,-1 0 1,-5 2 0,4-2 0,-1 0 0,1 0-1234,2-3 0,2-1 2520,1-2 0,6 0 0,2 0 0</inkml:trace>
  <inkml:trace contextRef="#ctx0" brushRef="#br0" timeOffset="23">4972 11301 12856,'6'-7'-321,"-3"-8"0,6 6 0,1 3 0,4 3 425,3 3 1,0 0-1,3 0 1,1 2-1,0 2 1,1 4-1,0 1 250,1 0 1,-1-2-1,4 5 1,0-2-1,-3 3 1,-2 1-1,-2 2-191,-2-1 1,0 0 0,-2-2-1,-4 2 1,-4 3 0,-4 2-1,-2 3-208,-1-1 0,-6-1 1,-4 2-1,-5-2 1,-4 0-1,-2-2-167,-2 0 0,-3 2 0,0-6 0,1-3 0,1-1 1,3 1-57,2 2 1,-3-1 0,2 0 0,1 1 209,0-1 1,1 0 0,5 1 0</inkml:trace>
  <inkml:trace contextRef="#ctx0" brushRef="#br0" timeOffset="24">6412 13900 29841,'0'-9'-9831,"0"3"10081,0 5 0,1 2 0,4 10 0,4-4 0,4-1 1,3-3-1,5 0 0,3 0 0,4 3 280,0 1 1,2-4 0,1 2 0,4-4 0,2-1-1,2 0 1,-1 0 0,4 0 0,-1 0 0,2-1-8,2-4 0,-8 4 0,3-4 0,-2 2 0,-1 0 0,0-1 0,-1 1 0,1 2-438,1 1 0,-2 0 0,-2-2 0,0-1 1,0-1-1,3 1 0,0 1-16,-1 2 1,2 0 0,-4 0-1,2 0 1,-1-1 0,2-2-70,2-2 0,-4 1 0,1 4 0,1 0 0,1 0 0,2 0 0,2 0 0,2 0 0,-8 0 0,13 0 0,-9 0 0,1 0 0,1 0 0,-4 0 0,-2 0 0,2 0 0,-2 0 0,1 0 0,0 0 0,-3 0 0,-1 0 0,-4 0 0,1 0 0,-1 0 0,4 0 0,0 0 0,1 0 0,0 0 0,-3-2 0,4-1 0,2-1 0,0 1 0,0 2 0,-1 1 0,1 0 0,2-5 0,1 1 0,-2 1 0,1 1 0,-2 1 0,1-2 0,-1-2 0,-1 1 0,1 2 0,-2-1 0,1-1 0,-1 1 0,1 2 0,-2-4 0,3 1 0,-1 1 0,-1 1 0,1 2 0,-2-1 0,-2-4 0,4 4 0,-4-4 0,1 4 0,0 1 0,-4 0 0,1 0 0,1 0 0,-1 0 0,4 0 0,-2 0 0,-2 0 0,-1 0 0,3 0 0,-3 0 0,5-2 0,0-1 0,-1-1 0,1 1 0,0 2 0,3 1 0,2 0 0,1 0 0,0 0 0,1 0 0,2 0 0,1 0 0,-1 0 0,-1 0 0,-2 0 0,-2 0 0,-1 0 0,-3 0 0,-1 0 0,0 0 0,-4 0 0,2-2 0,-1-1 0,-3-1 0,-4 1 0,-1 1 0,-4-2 0,3-1 0,0 2 0,-2 2 0,2-1 0,-1-2 0,-2 3 0,3-4 0,0 4 0,-2 1 0,0 0 0,-1 0 0,0 0 0,0 0 0,-1 0 0,-3 0 0,-1 0 0,0 1-2870,1 4 0,0-4 2913,4 3 1,3-2 0,6-2 0</inkml:trace>
  <inkml:trace contextRef="#ctx0" brushRef="#br0" timeOffset="25">14130 12967 24707,'0'-20'-1769,"0"6"1,0 2 0,0 5 0</inkml:trace>
  <inkml:trace contextRef="#ctx0" brushRef="#br0" timeOffset="26">14103 12927 25075,'0'-9'-5968,"0"1"5992,0-3 0,0 4 0,0-2 0,-1 0 305,-4 2 1,-2 1 0,-6 6 0,-1 0 27,1 0 0,4 0 1,0 0-1,-1 0 1,-1-2-1,1-2 66,1-5 1,2 1-1,-4 0 1,4-3 0,0-1 9,-1-1 0,4 6 0,-5 2 0,-1 4 0,-2 1-658,-2 0 0,-3 0 1,-1 1-1,0 2 1,0 3-1,-1 0 263,-2 0 0,3 3 0,-2-5 0,-1-1 0,2-1 0,-2-1 0,2 2 891,0 2 1,1-1 0,4-4 0,1 0 0,0 0-555,-1 0 0,-3 0 0,-1 0 0,2 0 0,-1 0 1,1 0-544,-2 0 0,-4 4 0,3 1 0,-2-1 0,-1 1 1,-2 1-1,0 0-57,1 0 1,-4 2 0,8-3 0,0-1 0,-2 1 0,2-1 0,-1-1 591,4-1 1,0-1 0,-1 2 0,0 2 0,0-2-1,3-2-291,0-1 1,1 0 0,0 2 0,-2 0 0,-2 3 0,-2-1 0,0 1-126,0-1 1,-5 7 0,0-4 0,-4 2 0,-3-2-1,1 1 1,2-2 104,2 0 0,-3-1 1,0-2-1,-2 2 0,1-2 1,2 0-57,1 1 0,1-2 0,0 4 0,3-2 0,1 2 0,-1 0 0,1 1 0,0 1 0,4-4 0,-3 5 0,1 0 0,-1 1 0,-1 1 0,-2 2-304,-3 2 0,7-3 0,-9 5 1,1-2-1,3-1 0,-1 0 372,2 4 0,5-7 0,-2 2 0,2-1 0,2 0 0,4 1 0,3 0-21,1 1 0,6-6 0,-2 1 0,4 2 0,1 0 1,0 3-302,0-1 0,0 0 0,0 1 0,1-1 0,2 2 0,3 1 0,2 2 235,2-2 1,3 4-1,4-3 1,2 1-1,2 0 1,2 1 0,4 0 325,4 1 0,3-3 0,6-3 1,2-1-1,0 0 0,4-1 0,2-1-171,2-3 1,-2-3 0,-1 2 0,0-1 0,1-3 0,2-1-137,2-2 0,1 4 0,1 1 0,0-3 0,4 1 0,4 0 0,2 2 0,-2-2 0,2-2 0,-5-1 0,2 0 0,1 0 0,0 0 0,-1 0 0,-2 0 0,-1 0 0,-5 0 0,1 0 0,-2 0 0,-2-1 0,-1-4 0,-6 4 0,7-7 0,-5 6 0,-1-3 0,0 1 0,1-2 0,-2-3 0,3 1 0,-2 0 0,-1-1 0,0 0 0,-1 0 0,0-1 0,1-2 0,-6-2 0,5 1 0,-7 0 0,0-1 0,-3 0 0,1-4 0,-2 3 0,-5-10 0,0 3 0,-3-4 0,-2 0 0,-2-1 0,-2 0 0,-7 1 0,-3-1 0,-1 1 0,-3-1 0,-1 0 0,-4 1-303,-2-1 1,-4 5-1,-5-1 1,-2 1 0,-2 2-1,-7 2-2792,-6 3 2834,-4 2 1,-6-1 0,-3 1 0,-4 1 0,-8 2 0,-3 2 0,-4 2 33,-3 3 0,0 1 0,-9-1 0,0-2 0,0 2 0,-2 3-106,2 5 0,6-2 1,7 5-1,2 3 0,4 2 1,3 3 334,3 2 1,6 6 0,-3-3 0</inkml:trace>
  <inkml:trace contextRef="#ctx0" brushRef="#br0" timeOffset="27">4359 14420 29098,'-13'0'0,"-1"0"0,1 0 0,-2 1-304,-3 4 1,4 1 0,-4 4 0,3-2 0,3-1 0,2-1 0,1 0 0,-1-3 0,-2-2 1177,-2-1 0,8 0 0,6 0 0,8 0 0,5 0-621,5 0 0,3 0 1,7 0-1,3 0 0,6 0 1,4 0-1,5 2 1,0 1-254,0 1 0,0 1 0,-3-5 0,1 0 0,-2 0 0,-4 0-65,-2 0 1,-6 0-1,1-2 1,-5-1 0,-2-1-1,-3-1 1,-2 1-89,-3-1 0,-1-1 0,-2 4 0,1-3 0,-1 2 0,2 2 1,1 1-2318,2 0 2470,6 0 0,-4 0 0,7 0 0</inkml:trace>
  <inkml:trace contextRef="#ctx0" brushRef="#br0" timeOffset="28">5132 14300 27249,'-1'6'-3767,"5"3"1,6 1 4364,4-1 1,5 1 0,3-4-1,2 0 1,0 2 0,-2-2 0,0 0-1,-1-2 69,-3 2 1,-4-3-1,-2 6 1,-4 1 0,-10 2-904,-10 1 0,-4 1 0,-9 0 0,-5 4 0,-2 3 0,-5 3-547,-2 2 0,4-5 0,0 9 1,3-1-1,2-1 624,2 1 0,1-3 0,1 1 0</inkml:trace>
  <inkml:trace contextRef="#ctx0" brushRef="#br0" timeOffset="29">15903 13340 8522,'13'-5'-3,"-4"-3"1,0-5 0,3 0 0,3-1 0,2-1 557,0-2 1,2 0 0,-1-3 0,0-1 0,-1 2 0,1-1 0,-3 4 0,-3 1 0,-3 2 0,-1 0 0,0-1 3808,-4 1-3666,-2 6 1,-8 1-1,-3 7 1,-3 4 0,-3 3-1,-1 4 1,-2 3 0,1 3-188,-3 4 1,4 3-1,-5 2 1,2 1-1,3 0 1,2 2-1,5-4 1,5 1-512,3-3 0,2-5 0,3 2 0,8-3 0,6-5 0,6-4 0,-1-3 0,3-3 0,5-2 0,4-1 0,2 0 0,-1 0 0,-4 0-166,1 0 0,-5-4 1,3-1-1,-3 2 0,-1 0 1,-2 0-1,-3-1-2292,-4 1 0,-1 1 1,-1 2-1,2 2 1935,-2 2 1,-1-2-1,-2 4 1</inkml:trace>
  <inkml:trace contextRef="#ctx0" brushRef="#br0" timeOffset="30">16223 13367 14233,'0'-29'0,"1"3"0,4 10 898,4 9 1,8 5 0,7 2 0,4 0-719,3 0 0,11 0 0,-1 0 0,4 0 0,2 0 0,0 0 0,5 0 0,2 0-610,-1 0 0,8 5 1,-8-1-1,0-1 430,-2-1 0,-5-2 0,-6 0 0</inkml:trace>
  <inkml:trace contextRef="#ctx0" brushRef="#br0" timeOffset="31">17849 12981 9471,'0'-20'1776,"-1"12"0,-4 0-815,-4 10 0,-3 9 0,-2 9 0,-3 0 0,0 4 0,-1 1 0,0 3 0,-1 2-63,-2 1 0,5 5 0,-2-4 0,5 1 0,2 1 0,4-2-1286,1 1 0,1-2 0,5-6 0,0-2 0,2-6 0,1-2 0,3-3-659,1-3 0,2-3 1,4-8-1,1-4 0,-1-7 1,0-9-1,1-8 615,-1-5 1,0-2 0,-1-2 0,-1 1 0,-4-2 0,-1 3 545,-3 4 1,0 11-1,0 4 2947,1 3 0,1 6-2276,-5 1 1,6 10-1,3 4 1,2 9-1,4 6 1,2 1-1,0 0-915,0 2 0,3 1 1,3 2-1,2 0 1,1-2-1,1-2-2067,0 0 0,1-7 0,1 2 877,3-4 1320,-1-6 0,1 4 0,2-5 0</inkml:trace>
  <inkml:trace contextRef="#ctx0" brushRef="#br0" timeOffset="32">18356 13127 8278,'-9'0'6323,"0"0"-5763,0 6 0,2 2 0,2 6 0,4 3 0,1 2 0,0 0 1,1 2-1,5-2 230,7 0 1,2 2 0,7-5 0,1-2 0,-3-2 604,-2-6-1913,-9-4 0,3-2 0,-5-1 0,1-5 0,-5-6 0,-6-6 1,-6-2-263,-3-4 0,-1-1 0,-2-2 0,-1 2 1,-2 3-1,1 4 1076,3 3 1,5 2 5,0 0 0,7 7-1188,2 6 428,6 0 1,14 16 0,2-3 0,4 2-1,6 0 1,3-2 457,4 1 0,6-7 0,3-1 0</inkml:trace>
  <inkml:trace contextRef="#ctx0" brushRef="#br0" timeOffset="33">18982 12727 8259,'0'-19'2511,"0"7"1,0 5-1961,0 14 1,-6 17-1,-3 13 1,-3 6-1,-2 7 1,-4 5 0,-3 4-1,-1 1-1481,0-1 1,4 3 0,-4-4 0,0-3 929,1-5 0,-4 2 0,4-5 0</inkml:trace>
  <inkml:trace contextRef="#ctx0" brushRef="#br0" timeOffset="34">18782 13061 8259,'25'-36'0,"-2"-1"1155,-6 0 0,3 12 0,-3 3 0,1 7 0,0 6-1120,0 5 0,1 2 0,-3 2 1,4 2-1,0 3 0,2 7-35,-1 5 0,10 12 0,-3-1 0</inkml:trace>
  <inkml:trace contextRef="#ctx0" brushRef="#br0" timeOffset="35">20049 13154 8615,'11'-6'42,"-2"-3"0,2 2 0,-5-1 0,1 2 805,3 3 1,-2-3 0,-1 1 356,-1-3 0,3 4 0,-5-5-526,-1-2 1,-3 1 0,-4 1-1,-5 5 1,-3 2 0,-3 2-448,-2 0 1,0 0-1,-5 0 1,0 2-1,1 2 1,2 5-110,0 3 0,8-2 1,-1 2-1,5 3 1,4 0-1,2 0-145,1-2 1,3-1 0,4-2-1,8-2 1,4-3 0,5-2-1,-1-1 17,0-2 1,0 0-1,-5 0 1,-2 0 0,-1 0 518,-1 0 0,-7 1 0,-3 4 0,-4 4 0,-4 4 0,-6 5 261,-7 4 0,-3 5 0,-9 2 0,-2 5 0,-3 2 0,0 2-775,3-1 1,3-4 0,1 1 0,1-1-1,0-4 1,3-1 0,2-2-1205,2-4 0,1-3 1,5-7-1,-1-2 0,-1-2 1205,-2-2 0,2-2 0,-4-4 0</inkml:trace>
  <inkml:trace contextRef="#ctx0" brushRef="#br0" timeOffset="36">20488 13181 8363,'-5'-40'-1,"-4"8"1,-3 10 0,-2 22 0,1 2 1063,0 2 0,-5-1 0,0 5 0,2-1 1,1 2-1,3 4 0,2 5 0,3 4-722,1 6 1,1 0-1,5 6 1,0-1-1,2-3 1,2-2-882,5-2 0,9-5 0,4-5 0,2-4 0,-1-4 0,0-4 0,-1-5 266,-1-7 1,-2-5-1,-7-5 1,-3-5 0,-4-6-1,0-3 1,-2-1 1050,-5 1 1,1 1 0,-8 4-1,0 2 1,0 3 0,2 4-606,1 3 0,3 3 0,7 3 0,7 6-465,5 6 1,6 5 0,9 6 292,5 4 0,-4-3 0,1 4 0</inkml:trace>
  <inkml:trace contextRef="#ctx0" brushRef="#br0" timeOffset="37">20915 13154 16734,'0'18'1126,"0"-1"1,-4 7 0,-1-2 0,2 2-1841,2-2 0,-4 6 1,-1-5-1,0-4 0,0-3 1,2-3 713,-2 1 0,-1-7 0,-7-1 0</inkml:trace>
  <inkml:trace contextRef="#ctx0" brushRef="#br0" timeOffset="38">20915 13034 8338,'9'-13'1106,"0"-1"0,-6 5 1516,1 1-2442,4 5 1,-5-3 0,4 7 0,0 4 0,1 5 0,1 6 0,1 6 0,2 2-1176,3-2 0,1 6 995,-3-5 0,7 5 0,0-7 0</inkml:trace>
  <inkml:trace contextRef="#ctx0" brushRef="#br0" timeOffset="39">21262 13154 8338,'7'-6'1967,"-1"-1"0,-8-5 2574,-2 3-3760,3 3 1,-7 6 0,4 0 0,-4 1 0,1 4-1,1 5 1,1 5-75,1 3 0,-5 4 0,5-3 0,1 1 0,1-1 0,2-3-2756,0-1 1,0-2 789,0 1 1,0-13-1,2-5 1,2-8 0,5-6-1,1-3 1,1 0 977,-2 4 0,0 2 0,4 2 0,0 1 1,1 3-1,-1 6-116,0 6 0,1 9 397,-1 5 0,12 7 0,3-3 0</inkml:trace>
  <inkml:trace contextRef="#ctx0" brushRef="#br0" timeOffset="40">21741 13301 17686,'-5'20'2002,"2"10"1,-6-1 0,-2 8-1538,-1 9 1,-5 3 0,-3 2 0,0-4 0,-4 2 0,0-2 0,1 2-1,2-6-1241,2-3 1,-4-4 0,4-11-640,-2-3 0,4-4 415,-6-9 0,7-5 0,0-11 1,5-10-1,9-11 0,6-9 0,9-10 804,8-8 0,12-3 0,5-5 0,-16 30 0,1 2 0,22-27 1,1 8-1,-3 10-2315,-1 7 2511,4 5 0,-5 7 0,5 2 0</inkml:trace>
  <inkml:trace contextRef="#ctx0" brushRef="#br0" timeOffset="41">2133 16806 8135,'-9'-6'0,"2"-3"0,1-5 406,3-3 1,1-3 0,2-3 0,2 2 0,2 0 0,5 2 0,3 0 0,3 2-1,1 4 1,3 4 0,0 5 0,2 2 0,0 4 0,1 2 233,-1 5 1,0 10 0,-7 7 0,1 3 0,-3 2 0,-2 2 0,-2 2-1,-4 4 1,-2-1 0,-2-1-541,0-1 1,-2-6 0,-2 1-1,-4-5 1,0-2 0,0-3-1,1-4 1,1-3-1055,0-4 1,0-7 0,3 0 0,-1-6 0,1-7 0,1-8 758,2-9 1,0-1 0,0-7 0,2-2 0,2-2 0,5 1-1,1 1 554,-1 1 0,3 8 0,-3 0 0,1 6 1,1 4-1,-4 5 0,0 4 607,1 3 0,-4-3 0,5 6 1,0 4-1,0 7-647,0 4 0,0 7 0,3 2 0,-2 1 0,-1 0 0,0 0 0,0 2-702,0 3 1,-5-8-1,5 7 1,0-2-1,0-3 1,0-2-2405,1 0 0,2-4 0,3 1 2787,2-5 0,4 1 0,6-5 0</inkml:trace>
  <inkml:trace contextRef="#ctx0" brushRef="#br0" timeOffset="42">2959 16819 8114,'-13'-9'0,"0"0"1915,-1 3 0,7 5 0,4 4-1496,6 1 0,6 1 0,7-5 0,3 0 0,2-2 0,3-2 0,1-5-478,2-3 1,-1-3-1,-1-1 1,-2-2 0,-6 2-1,-3 1-499,-5 2 1,-5-1 0,-8 2 0,-7 4 0,-5 3 0,-8 5 883,-5 5 0,1 3 1,-2 9-1,5 2 1,4 2-1,2 1 0,4 0 452,5 0 0,4-1 1,6 1-1,1-2 1,7-3-1,8 0-889,9-6 0,11 1 0,1-7 0,6-2 0,5-2 0,3-2 111,-2-4 0,2-8 0,-3-8 0</inkml:trace>
  <inkml:trace contextRef="#ctx0" brushRef="#br0" timeOffset="43">3373 16632 9608,'-14'-7'710,"7"7"1,2 9-261,4 3 1,7 1 0,4 0-1,6 1 1,8-1 0,4 0-1,6 1 1,3-3 74,5-2 1,1 2-1,-2-7 1,1-1 0,-1-1-1,-4-2-6045,-3 0 5520,-3-6 0,-10-8 0,-2-6 0</inkml:trace>
  <inkml:trace contextRef="#ctx0" brushRef="#br0" timeOffset="44">3799 16646 8144,'-44'-14'0,"-2"1"0,-2 1 0,-2 3 0,0 5 0,-1 2 0,5 4 902,5 2 1,-1 4 0,11 6-1,3 3 1,6 1 0,7-1-286,5 3 0,7-1 0,1 4 0,8-2 0,11 0 0,8-2 0,12-1 0,10-6 0,11-6-617,9-5 0,-1-13 0,7-2 0</inkml:trace>
  <inkml:trace contextRef="#ctx0" brushRef="#br0" timeOffset="45">4079 16193 8220,'-27'-20'1006,"1"7"0,2 22 0,5 13 0,5 3-150,3-1 1,-1 1 0,0-3 0,3 5 0,5 4 0,2 5 0,2 2 0,2 2-560,2 0 0,3 3 0,8-3 0,1-6 0,4-4 0,-1-4-297,0 1 0,-1-6 0,-5-2 0</inkml:trace>
  <inkml:trace contextRef="#ctx0" brushRef="#br0" timeOffset="46">3786 16606 11926,'-27'-15'0,"2"-1"0,4 1 0,9 4 0,11 5 244,8 3 1,17 3 0,9 3-1,8 3 1,9 2 0,7 2-245,5 2 0,3-5 0,2-1 0</inkml:trace>
  <inkml:trace contextRef="#ctx0" brushRef="#br0" timeOffset="47">2893 17698 8029,'13'-40'0,"2"1"0,1 0 149,2 3 1,4 4 0,-3 5-1,1 1 331,-1-1 0,-1 6 1,-7 3-1,0 5 1,-2 4 94,1 5 1,-4 5-1,-2 8 1,-2 10-1,-2 8 1,-2 7 105,-2 5 0,3-5 1,-4 9-1,4 1 1,1 2-1,0 3-1041,0-2 0,0 1 0,1-7 0,4-1 0,3-6 0,4-6 0,2-6-4963,-1-4 5323,-6-3 0,5-2 0,-4 1 0</inkml:trace>
  <inkml:trace contextRef="#ctx0" brushRef="#br0" timeOffset="48">3066 17872 8029,'-25'-40'93,"3"1"0,4 4 1,3 5 610,2 6 1,5 1 0,4 5-1,4 2 1,6 2-409,7 5 0,6 4 0,8 5 0,1 0 1,2 0-1,4 1-282,4 3 0,1-2 0,8 4 0,-1-2 0,-3 1 0,-1-2 1,-4-2-1,-2-1 0,-7-1 0,-5-2-453,-6-2 1,-5-1-1,-4 2 1,-5-5-1,-2-3 1,-4-1 2218,-2 0 0,1 4 0,-6 0 1,-1 0-1335,-2 1 1,4 4 0,4 8 0,3 5-719,1 3 0,5 2 0,3-1 1,1-1-1,-2-2-163,-1-1 0,4-6 0,-1 1 1,3-2-1,1-2 503,1 0 1,-1-2-1,2-2 1,3-5 0,4-3-1,3 0 82,2 3 1,5-1-1,2 4 1,2 0-1,0 0 1,-1 3-1,1 2-476,-1 1 0,-7 0 0,0 0 1,-5 0-1,-4 0 0,-3 1-186,-1 4 1,-8 2 511,-2 7 0,-4 5 0,-1 2 0</inkml:trace>
  <inkml:trace contextRef="#ctx0" brushRef="#br0" timeOffset="49">6398 16592 8417,'-8'-4'7,"-1"1"1,-2 4 90,-1 7 1,1 4 0,2 1 0,6-1 0,6-3 0,6-5 0,4-2 496,5-2 1,1-2-1,5-1 1,-2-3-1,3 0 1,5 0-234,5 3 0,-1-2 0,2 0 0,-1 2 0,2 2-234,3 1 1,-5 1-1,7 2 1,1 3-1,-1 0 1,1 1-304,1 1 0,-2-4 0,2 4 1,-2-2-1,-2-4 0,1 0 459,4-2 0,-8 0 1,3 0-1,-2 0 0,-1 0 1,2 0-88,1 0 0,-3 0 1,6 0-1,-3 0 0,-2 0 1,5 0-1,1 0-385,2 0 0,-1 1 0,-4 2 0,1 2 0,-1-1 0,-2 1 167,-1-1 1,1 1-1,-1-5 1,-2 0-1,-4 0 1,-1 0 228,1 0 0,5 0 0,-3 0 1,1-2-1,-1-1 0,0-1 1,0-1 40,3-1 1,2 5 0,1-4 0,0 2 0,0 1-1,0-3-1218,0 2 889,0 2 0,-5 1 1,1 0-1,1 0 0,0 0 1,0 0 154,-1 0 1,-5 0-1,3 0 1,0 0 0,-2 0-1,3 0 1,-3-2 124,1-2 1,-1 2 0,-1-4-1,3 2 1,2-1 0,0 1 864,1-2-906,-5 5 1,7-5 0,-5 6 0,1-2 0,-1-1 0,0-1-289,0 1 1,-2 1 0,3 2 0,1 0 0,-2 0 0,-2 0 0,-1 0-133,1 0 1,0 0 0,-2 0-1,2 0 1,1 0 0,0 0 0,-4-1 627,-1-4 1,5 2 0,1-4 0,0 1 0,-1 2 0,-2-1 0,1 1-269,2 1 0,-3 0 1,3 0-1,1-2 1,-3 2-1,1 2-232,-4 1 0,5 0 0,0 0 0,1 0 0,-3 0 1,-1 0-1,2 1 116,1 4 0,-3-4 0,5 4 0,-1-4 0,1-1 0,-2 0 0,0 0 538,0 0 1,1-1-1,4-2 1,-2-2 0,-3 2-1,0 2-410,0 1 1,-3 0-1,3 0 1,-1 0 0,-4 0-1,0 0 1,-3 0-592,1 0 0,-2 4 1,-1 1-1,-2-2 1,0-2-1,0-1 574,1 0 0,-7 0 0,3 0 0,-1 0 0,1 0 1,1 0-15,-1 0 0,-1 0 1,-5-1-1,0-2 1,1-2-1,-1 2 0,0 2-1195,1 1 1,-1 0 0,0 0 0,1 1 0,-1 4 0,0 4 0,-1 4 1110,-3 5 1,3 3 0,-5 5 0</inkml:trace>
  <inkml:trace contextRef="#ctx0" brushRef="#br0" timeOffset="50">11757 16232 30006,'-9'0'212,"0"0"0,12 0 1,2 0-1,8 0 0,8 0 1,9 0-1,5 0 1,8 0-1,3 0 0,4 2 1,4 2-1,2 5 1,2 3-213,-2 1 0,-1 5 0,-2 1 0,0 2 0,1 3 0,-1 1 0,0 2 0,1-1 0,-1 3 0,0 0 0,1 2 0,-1-1 0,0-2 0,1-3 0,-1-3 0,5 2 0,1-5 0,2 2 0,4 1 0,3 0 0,3 1 0,-33-13 0,1 0 0,-1 2 0,1 0 0,1-1 0,2-1 0,0 0 0,1 1 0,0-2 0,-1 1 0,-2-1 0,1 1 0,5 2 0,0 0 0,-2-2 0,0 0 0,1 2 0,0-1 0,2 0 0,-1 0 0,-2 0 0,0 0 0,-1 0 0,1 0 0,0 0 0,-1 1 0,-6-2 0,0 2 0,11 1 0,-1 0 0,-6 1 0,0 1 0,0-1 0,1 1 0,1 1 0,0-1 0,-2 0 0,0 0 0,1-1 0,-1 0 0,7-1 0,-1 1 0,-4-1 0,0 0 0,0 0 0,0 0 0,1-1 0,-1-1 0,-1 0 0,-1-1 0,0 0 0,1-1 0,6 0 0,-1 0 0,-4-2 0,0-1 0,1 1 0,1 0 0,2-1 0,1 1 0,0 0 0,0-1 0,2 0 0,1 0 0,-2-1 0,1-1 0,-3 1 0,1 0 0,1-1 0,1-2 0,-1 1 0,0 0 0,-3 0 0,1 0 0,0-1 0,1 1 0,-1 0 0,1-1 0,-5 0 0,1-1 0,2 3 0,0 0 0,-2 0 0,1 1 0,-3-1 0,0 1 0,0 1 0,0 1 0,-1-1 0,0 1 0,1 1 0,-1 1 0,-2-1 0,-1 0 0,33 5 0,-4 1 0,-4 0 0,-2 3 0,-2 0 0,-2 0 0,-7-3 0,-4 0 0,-2-1 0,-4 0 0,0-1 0,-3-3 0,-6 2 0,-1-6 0,-5 1 0,-4 0 0,-2-1 0,-3-1 0,-1 1 0,-6 4 0,-1-4-268,-2 3 1,4 7-1,-3 5 1</inkml:trace>
  <inkml:trace contextRef="#ctx0" brushRef="#br0" timeOffset="51">18822 17778 9381,'2'-19'0,"1"-3"0,3-3 443,1-2 1,2 0-1,4 1 1,0 1 367,1 2 0,-1 0 0,-1 5 0,-2 2 1,-1 1 95,2 2 1,-5 7-1,-2 6 1,-3 7 0,-1 6-431,0 5 1,0 3 0,0 6 0,-1 1 0,-2 3-1,-3 4-171,-1 4 1,2 1-1,-2 0 1,-1 0 0,3 0-1,-1-2 1,1-1-697,-1-1 1,5-4-1,-4 1 1,4-6 0,1-2-1,1-2-573,4 0 0,2-4 1,6-6-1,1-1 0,-1-3 1,2-5-383,3-2 0,-3-5 1487,2-6 0,-2-12 1,-2-13-1</inkml:trace>
  <inkml:trace contextRef="#ctx0" brushRef="#br0" timeOffset="52">18782 17765 28977,'0'-18'-1563,"0"1"1,8-1 0,5 6 0,6 2 2768,2 1 1,9 4-1,-2-2 1,4-1-1,5 3 1,2-1 0,1 3-1,0 1-1151,0 2 0,3 0 0,-2 2 1,-4 1-1,-3 4 0,-4 5 1,-2 7-3873,-1 5 1,-8 10 3457,-6 6 0,1 0 0,-7 6 1</inkml:trace>
  <inkml:trace contextRef="#ctx0" brushRef="#br0" timeOffset="53">18676 18205 28538,'-21'-25'-1552,"7"3"1,10-8 0,4 6 2439,4 6 1,5 8-1,9 3 1,4 1-1,5 3 1,3 1-1,4 2 1,3 0-594,4 0 1,8 6 0,0 3 0,1 3 0,-1 3 0,-4 1-630,-4 2 1,2 8-1,0-3 396,0-4 1,-10-3-1,5-2 1</inkml:trace>
  <inkml:trace contextRef="#ctx0" brushRef="#br0" timeOffset="54">19915 17725 23640,'0'-13'-5261,"2"1"5372,2 3 0,-2 9 0,1 9 0,-5 4 0,-4 5 0,-1 4 0,-4 3 535,0 2 1,2 0 0,0 1 0,-2 1 0,0 3-1,-3-3-463,1-1 0,1-1 0,2 0 0,2-2 0,2-3 0,3-4-155,2-3 0,2-4 1,5-2-1,6-4 0,6-2 1,3 0-47,2 1 0,3 1 0,0-5 1,2 0-1,2 0 0,1 1 0,-1 2-1140,-2 1 1,-1 7-1,-1-2 1,2 3-1,3 1 1,4-1 1186,-1-3 0,10-3 1,-3-6-1</inkml:trace>
  <inkml:trace contextRef="#ctx0" brushRef="#br0" timeOffset="55">20755 17765 20970,'7'-27'-1083,"-2"1"0,-4 14 1,-1 10 1179,0 13 0,-1 8 0,-2 2 0,-3 5 0,-1 6 0,-2 3 0,0 7 0,0 3 13,-1 6 1,-2-1-1,-2 1 1,3-6 0,0-3-1,4-8-177,1-4 0,-3-10 0,5-6 187,1-13 1,7-7-1,5-20 1,3-6-1,1-3 1,0-7 0,1-6-753,-1-7 1,0-4-1,1 2 1,1 0-1,1 0 1,0 5 0,-3 7-95,-2 5 0,-4 10 1,4 3 864,-3 8 0,-3 10 0,4 6 0,1 6 0,2 7 1,1 5-1,2 5 509,3 0 0,3 2 0,5 5 0,1-2 1,0-1-1,-2-3 0,-3-2 197,-4-3 0,-5-1 0,-2-2 0,-6-1-797,-3-3 0,-7-4 1,-14-8-1,-6-3 1,-6-2-1,-3-1 1,-2 1-623,2-1 0,-4 6 1,4-2-1,0 7 0,1 7 721,0 8 0,5 13 0,-4 4 0</inkml:trace>
  <inkml:trace contextRef="#ctx0" brushRef="#br0" timeOffset="56">6705 17579 30125,'-1'-9'-243,"-4"0"1,-2 1-1,-8-2 1,-1 1 0,-2 0-1,0 0 1,0 0 0,1 1-1,0-1 1,2 0 0,2 0 861,0 2 0,-1 1 0,1 6 0,0 0-1,-1 0 1,1 1 0,-2 2 0,-2 3-705,-6 1 1,-3 2 0,-5 5 0,-4-1 0,-2 0 0,-1 1 0,-4-1 0,1 0 233,0 1 1,-2 3-1,0 1 1,3 0 0,1 0-1,7-1-159,2 0 1,3-1 0,2 0-1,3 2 1,4 0 0,5 0-1,4 1-331,4 2 0,4-4 0,1 4 1,0 0-1,1-2 0,4 2 1,4-2 353,3 0 0,2 3 1,3-2-1,2 0 1,0 3-1,2-1-105,0 0 1,-1-4 0,4 4-1,0 0 1,2 0 0,4-1 344,0-2 1,4 1 0,1-4 0,5 2 0,5-2 0,2-1 0,2-2 0,0 1-75,1-1 0,4-4 0,2 0 0,2 0 0,-1-1 1,3 1-179,2 2 0,2-4 0,-1 0 0,-2 1 0,1-1 0,0 2 0,4 0 0,-3 0 0,-5 0 0,0 3 0,-2-2 0,-1-1 0,1 1 0,0 2 0,-5 1 0,4 1 0,-7-2 0,-2-2 0,-1-1 0,-1 0 0,1-2 0,1 1 0,-3-5 0,1 1 0,0-1 0,2-2 0,3-1 0,3 0 0,-2 0 0,1 0 0,1 0 0,-2 0 0,2 0 0,0 0 0,2 2 0,1 1 0,2 3 0,-3 0 0,3 1 0,-4-1 0,-3 0 0,2 3 0,-4-3 0,-1 0 0,-1 0 0,-2-3 0,1-2 0,4 3 0,-4 1 0,1-2 0,2-2 0,-2-1 0,3-1 0,2-4 0,-5 4 0,6-3 0,-3 2 0,-3 2 0,0 0 0,-3 0 0,-2 0 0,4 0 0,-1 0 0,-1 0 0,-1 2 0,-2 0 0,0 3 0,4 4 0,2-5 0,1-1 0,2 0 0,0 0 0,0 2 0,0-1 0,4-4 0,0 0 0,1 0 0,-2 0 0,-2 0 0,-1 0 0,-5 0 0,4 0 0,-1 0 0,-2 0 0,-1 0 0,-1 0 0,-5 0 0,8 0 0,-6 0 0,0 0 0,0 1 0,0 2 0,2 2 0,2-2 0,-2-2 0,2-1 0,-2 0 0,-2 0 0,1 0 0,3 0 0,-2 0 0,2 0 0,-1 0 0,0 0 0,3 0 0,0 0 0,0 0 0,3 0 0,-3 0 0,0 0 0,1 0 0,-1 0 0,0 0 0,1 0 0,-4 0 0,-1 0 0,-1 0 0,-2 0 0,-2-1 0,0-2 0,1-2 0,2-5 0,0 3 0,0-2 0,2 0 0,-1-1 0,-1-2 0,8 0 0,-8 1 0,1 3 0,1-1 0,-2 0 0,1 1 0,3 3 0,-5-4 0,4 3 0,1 0 0,-1-2 0,2 2 0,-2 1 0,-5-6 0,7 2 0,-4-3 0,-1-1 0,0-2 0,-1-1 0,-4-2 0,4-10 0,-5 1 0,0-1 0,-3 0 0,-3 2 0,-3 0 0,-3 4 0,2-2 0,-5 7 0,1 0 0,-1 3 0,-3 2 0,-1 1-121,-2 2 1,4 5-1,-3-3 1,-2-1-1,0 2-640,0 0 1,1-3-1,-1 4 939,-3-3 0,-3 4 1,-7-5-233,-4-2 1,2 6-1,-6-1 1,-1 1 0,-2-1-1,-3-1 225,-3-4 0,4 4 0,-6-2 0,1-1 0,-3-2 0,-3-3 64,-2-3 0,0 4 0,-1-6 0,-1 3 0,-4-3 0,-1 1 0,-5 0-235,-3 3 0,-1 1 0,-6 3 0,0 2 0,0 1 0,0 0 0,0 1 0,2 4 0,-5-2 0,3 2 0,-1 1 0,-1 0 0,5 0 0,2-2 0,1 2 0,3 2 0,-7 1 0,1 0 0,3-2 0,0-1 0,-2-1 0,2-1 0,-4 4 0,0-3 0,-1-4 0,-2-1 0,-2 2 0,-1 1 0,4-4 0,0 2 0,0-1 0,0 0 0,2 0 0,1 2 0,-4-3 0,2 4 0,1 0 0,1-2 0,1 3 0,1-3 0,1 1 0,-3 4 0,2-2 0,1 2 0,1 0 0,1-1 0,-2 1 0,-2 2 0,-3 1 0,2 0 0,-2 0 0,-2 0 0,-2-2 0,-1-2 0,1 2 0,1-2 0,4 2 0,0 2 0,1 0 0,0 0 0,3 0 0,0-4 0,1-1 0,0 2 0,2 2 0,0-1 0,3-1 0,-2-1 0,1-2 0,-2 3 0,0-1 0,0 1 0,1 0 0,3-2 0,-2 4 0,4-4 0,-2 4 0,2 1 0,0 0 0,0 0 0,-3 0 0,3 0 0,-1 0 0,-1 0 0,0 0 0,1 0 0,-1 0 0,2 0 0,-4 0 0,4-2 0,-2-1 0,1-2 0,-1-1 0,1 0 0,-1 3 0,5-3 0,-3 1 0,1 1 0,2-1 0,0 1 0,0 1 0,0 2 0,3 1 0,-2 0 0,-1 0 0,1 0 0,1 0 0,-2 0 0,2 0 0,-5 0 0,0 0 0,-1 0 0,1 0 0,0 0 0,-2 0 0,2 0 0,-2 0 0,1 0 0,-1 0 0,1 0 0,-1 0 0,2 0 0,-3 0 0,5 0 0,-1 0 0,-1 0 0,1 0 0,1 0 0,-4 0 0,4 0 0,-1 0 0,-1 1 0,1 2 0,-1 1 0,0-1 0,3-1 0,-3-2 0,0 0 0,1 0 0,-1 0 0,0 0 0,5 0 0,-2 0 0,2 0 0,3 0 0,-1 0 0,0 0 0,1 0 0,-4 0 0,1 0 0,0-2 0,0-1 0,1-1 0,-2 1 0,-1 2 0,-3 1 0,-6 0 0,0 0 0,0 0 0,-2 1 0,-2 4 0,-3-3 0,-7 7 0,-1 0 0,-1 0 0,-5-1 0,-1-1 0,-1 0 0,-9 1 0,7 2 0,2-1 0,-3 0 0,6 0 0,-2-2 0,4-1 0,1 4 0,4-1 0,0 3 0,1 0 0,2 0-546,1 1 1,10-2 0,1 6 0,2 0 0,4 0 0,-1 7 164,3 6 0,8 4 0,3 6 1</inkml:trace>
  <inkml:trace contextRef="#ctx0" brushRef="#br0" timeOffset="57">14370 18405 28490,'-5'-21'-6443,"0"5"6821,-3 5 0,4 1 0,-4 7 0,2 5 1,3 5-1,2 5 0,1 1 0,0 2 1,-2 1-1,-1 2 44,-1-2 0,-5 1 0,3-1 1,-1 2-1,-2-2 0,0-1 1,2-2-1,-1-1-163,1-3 1,4 3-1,-2-3 1,5 2-1,5 3 536,4-1-551,3-6 1,5 4 0,3-5-1,0 0 1,4 1 0,1-1-245,2 0 0,0-2 0,-1-4 0,-1 0 0,-1 0 0,-3 0-531,-2 0 0,0 0 0,-2 0 0,2 0 1,2 0-1,2 0 0,2 0-7281,2 0 8134,0 6 0,-1-4 1,1 4-1</inkml:trace>
  <inkml:trace contextRef="#ctx0" brushRef="#br0" timeOffset="58">14530 18751 16964,'-12'-22'0,"2"1"1659,1 7 0,7 3 1,4 7-988,10-5 0,7-3 0,9-1 0,2-1 0,2 3 0,2 2 0,5 3 0,1 1-372,0 1 0,3-1 1,-9 5-1,0 0 1,-2 2-1,0 1-7200,-1 1 7117,0 7 0,-5-4 0,1 6 0</inkml:trace>
  <inkml:trace contextRef="#ctx0" brushRef="#br0" timeOffset="59">15770 18232 26524,'0'-20'-2092,"0"13"1,0 2-1,0 11 2322,0 6 1,0 2 0,0 0 0,-2 4 0,-1 4 0,-1 5 0,-1 3 374,-1 1 1,3 7 0,-6 1 0,-2 5-1,-6 2 1,-3 1 247,-1 1 0,0-10 1,5 1-1,0-5 1,2-6-1,5-4-2984,3-7 0,-2-2 1228,3-1 0,2-17 0,8-6 0,3-6 0,6-4 0,2-2 362,2 0 1,0-2 0,-7 3-1,0 1 1,-4 0 379,-1 3 0,0 5 0,-3 5 1100,1 5 1,1 4 0,-4 10 0,4 2 0,2 1 0,4 3 0,0 2-1037,4 3 1,7-1 0,1 1 0,2-3 0,5-2 617,5-3 0,1-1 0,10-1 0</inkml:trace>
  <inkml:trace contextRef="#ctx0" brushRef="#br0" timeOffset="60">16089 18765 16813,'0'-28'-2764,"-1"7"3575,-3 9 0,2 7-293,-2 10 1,4 2 0,4 5 0,6-1 0,7-4 0,5 0 906,3 1 1,-3-5-1,-1 1 1,0-2 0,-2-2-1808,0 0 0,-2-2 0,-8-2 0,-5-5 0,-4-3-103,-4-1 1,-4 4 0,-5 0-1,-1 0 1,0 0 0,-3 2 0,0 1 750,0 3 0,2 1 0,2 2 0,0 0 0,1 2 0,3 2 316,5 5 1,2 4 0,2 5-1,2 3 1,4 0-656,7-4 0,2 0 0,5-1 0,1 2 1,0-2-1,4-1 255,5-2 1,4 1 0,6-1 0</inkml:trace>
  <inkml:trace contextRef="#ctx0" brushRef="#br0" timeOffset="61">16436 18871 26570,'0'-13'785,"0"6"1,7 1 0,5 6 174,5 0 0,0-2 0,-3-1 0,1-1-1393,2 1 1,-2-5-1,3 1 1,-5-2-1,-2 0 1,-3-1-2845,3-2 0,-4 0 0,2 3-6,2 5 3421,-6 8 1,7 4-1,-4 5 1</inkml:trace>
  <inkml:trace contextRef="#ctx0" brushRef="#br0" timeOffset="62">17063 18751 14133,'13'-13'0,"-1"0"-130,-3-1 1,3 1-1,-4 1 1,3 2 955,-2 1 1,1 0 0,-7-3 0,-5 3 60,-5 5 1,-11 8 0,-4 5 0,-2 3-1,2 0 1,4-2-490,4-1 1,0 0 0,2 4 0,4 1 0,3-1 0,4 0-59,1 1 0,7-5 1,5-1-1,4 1 1,2-1-1,0-2-411,-1 0 1,1-5 0,-7 3 23,-7-2 0,-7-2 1,-15 0-1,-4 1 1,-2 2-1,1 2 1,1-1-6,-2 2 1,0 0 0,3 4 0,7-1 0,5 2-820,3 1 0,3 1 1,9 0-1,7 1 1170,8-1 1,16-6-1,4-1 1</inkml:trace>
  <inkml:trace contextRef="#ctx0" brushRef="#br0" timeOffset="63">17542 18605 9390,'6'-34'0,"2"3"0,1 7 2553,0 6 0,-6 9-2274,1 0 0,-4 2 0,-4-2 0,-5 5 0,-3 4 0,-3 4 1,-1 6-610,-2 7 1,-4 3 0,2 7 0,1 0 0,0-1 0,3 1-327,1 0 0,7-2 1,4-3-1,3-4 1,2-3-1,3-2 703,5 0 1,9 1 0,3-1 0</inkml:trace>
  <inkml:trace contextRef="#ctx0" brushRef="#br0" timeOffset="64">17649 18511 9036,'21'-22'0,"-2"1"143,0 2 1,-4-1 0,1 5 0,-4 3-63,-3 0 0,0 2 1,3-1-1,-3 2 1,-3 1 139,0 0 1,-5 10-1,2 11 1,-6 8 0,-6 4-1,-3 3 205,-1 3 1,-2 2-1,-1 4 1,-2-2-1,2 1 1,1-2 1105,2-3-1624,-1-3 1,1-1-1,1-2 1,2-3 0,1-4-1,0-3 1,2-2-4121,2 0 4203,-2 1 1,5-7 0,-4-1-1</inkml:trace>
  <inkml:trace contextRef="#ctx0" brushRef="#br0" timeOffset="65">17343 18658 12588,'-12'-10'493,"3"-4"213,-3 4 1,12 6 0,1 6 0,10 3 0,7-2 0,2-2-356,4-1 0,1 5 0,2 1 0,0 0 0,-1 1 0,2 0-264,3 4 1,3 1 0,6 1 0</inkml:trace>
  <inkml:trace contextRef="#ctx0" brushRef="#br0" timeOffset="66">17836 18765 15156,'0'-14'-290,"0"8"472,0 6 0,-5 6 1,1 8-1,-1-3 1,1 0-1,0-2 160,1 1 0,-3-2 0,1 2 0,2 3 0,2 3 0,1 1 0,0-2-323,0-2 0,6 0 0,1 1 0</inkml:trace>
  <inkml:trace contextRef="#ctx0" brushRef="#br0" timeOffset="67">17889 18778 11605,'-7'-31'0,"2"1"1126,4 5 0,1 9 0,0 7-1045,0-1 1,1 4 0,4 1 0,4 5 0,4 5 0,5 4 1420,4 2-3114,3 9 0,3 0 1697,3 7 0,3-6 0,6-2 0</inkml:trace>
  <inkml:trace contextRef="#ctx0" brushRef="#br0" timeOffset="68">18382 18805 11479,'0'-18'0,"-1"0"0,-2 2 0,-3 1 0,-1 2 0,-4-1 1404,-1 1 0,3 6 0,1 2 1,-3 4-1,1 2 0,-1 4 1,3 3-1411,-3 4 1,5 8 0,2 2 0,4 3 0,6 2-1,6-1 1,7 2 0,5 2 99,4 1 0,7 0 0,-1-4 0</inkml:trace>
  <inkml:trace contextRef="#ctx0" brushRef="#br0" timeOffset="69">7225 8943 29645,'0'-55'-4916,"9"10"1,1 20 4746,1 10 1,-8 8 0,-3 5 0,-8-2 0,-4-5 0,-1-3 0,0 0 0,-2 4 0,-1 3 671,-2 4 0,-6 1 0,2 1 0,-3 4 0,-3 3 0,-2 4 1,-4 3-1,-3 3 0,-5 3 292,1-1-707,-7 5 1,3-10-1,-9 3 1,-1-3-1,-5-2 1,-3 1-1,-2-1 1,-1-1 51,-5-3 0,32-4 0,1 0 0,-3-2 1,0-2-1,1 2 0,0-1 0,0 0 1,0 0-1,1 1 0,0 0 0,1 0 1,0 0 2097,-36 3-2292,12 4 0,-12-2 1,10 7-1,2 2 0,-2 7 1,2 4 169,-2 3 1,30-12 0,0 1 0,-28 18 0,30-17-1,0 0 1,-31 19 0,3-5-125,6-2 0,-10 7 0,8-3 0,1-2 0,-2-1 0,4-4 0,-5 0 325,-1 1 0,9-2 0,-1 5 1,4 2-1,1 0 0,0 4 1,3 0-473,0 2 0,0 6 0,3-2 0,2 0 1,1 1-1,3 0 0,1 4-154,4 1 1,0 1-1,4-1 1,3-2 0,4-1-1,5 1 1,3 1-13,1-2 0,6 1 0,-3-4 1,1 0-1,1 0 0,1-3 27,1-2 1,4 6 0,2 1 0,5-2 0,3 1-1,3 0 1,3 1 62,4-2 0,3 0 0,3-2 0,3 3 0,5 1 0,2-4 371,2-2 1,3-7 0,5-1 0,6 0 0,6-3 0,3-1 0,3-5-5,0 0 0,-30-12 0,1 0 1,0-1-1,0 1 0,1-1 0,-1-1 1,2 1-1,-1-1 0,2 0 0,-1 1 1,2 1-1,1 0-206,2 0 1,-1 0-1,-3 1 1,0-1 0,5 0-1,-1 1 1,-1-1 0,-1 0-1,-2 0 1,1-1-1,0 1 1,-1 0-214,0 0 1,-1 0 288,-1-1 1,1 0 0,1 4 0,0 0 0,1-2 0,-1-1 0,1 0 0,0 1 0,0-1 0,1 0 0,-1 1 0,-1-1 81,2 1 1,-1-1 0,3-2-1,0-2 1,-1 1 0,0-2-1,-1 0 1,1-1 0,2 0-1,-1-1 1,1 1 0,-1 0-1,3-1 1,-1 1 140,2 0 0,-1-1 1,-2-1-1,-1-1 1,3 1-1,1-1 0,-1 1 1,1-1-1,-2 1 1,1-1-1,2 0 1,0-1-1,-1 1 0,0 0-162,-1-1 0,1 1 0,2 0 0,-1 1 0,-3 1 0,0 1 0,0 0 0,0 0 0,0 0 0,1 0 0,-2 1 0,0 1-139,1-1 1,0 1 0,-1 3-1,1-1 1,-1-2 0,1-1 0,0 1-1,0-1 1,2-1 0,-1 1-1,0-2 1,1-1 0,0 1 0,0-1 16,1 0 0,0-1 0,-1-3 1,0 1-1,3 0 0,0 0 1,1-1-1,0-2 0,1 0 1,-1-1-1,2-1 0,-1 0 1,0 0-1,-1-1 135,-1-1 0,0-1 1,5 1-1,1-1 1,-2-1-1,-1 0 1,1 0-1,0 1 1,1 0-1,-1 0 1,-1 1-1,0 1 0,1 1 1,1 0-39,2 0 1,0 0-1,-5 2 1,0 1-1,5-2 1,0-1-1,-1 2 1,0 1-1,-1 0 1,-1 0-1,1 0 1,-1 0-1186,2 0 1,-1 0 1052,-7 0 1,1 0-1,11 0 1,1 0-1,-6 0 1,-1 0-1,3 0 1,-1 0-1,3 0 1,-1 0-1,-1 0 1,0 0-3,-3 0 0,2 0 1,7-2-1,-1-2 1,-3 0-1,-1-1 1,1 0-1,0-2 1,3 0-1,1-1 1,0 0-1,0 0 1,4-1-1,0 0 11,-1 1 0,1 0 1,0 0-1,0 1 1,4 1-1,0-1 0,0 0 1,-1 1-1,0-1 1,-1 0-1,3 1 0,-1-1 1,0 1-1,0 0 51,2 2 0,0-1 1,-1 0-1,-1 0 1,0 2-1,0 1 1,-3 0-1,1 0 0,1 0 1,-1 0-1,-3-1 1,1 1 4,0 0 0,0 1 0,1 0 0,0 1 0,0 0 0,1 0 1,-1 0-1,-1 0 0,4-1 0,-1 0 0,-3 0 0,0-1 0,2 0 1,-1 0-20,0 0 0,-2 1 0,-1-2 0,0 0 0,2 0 0,1 0 0,-1 0 0,1 0 1,-2-1-1,0 1 0,1-1 0,1 0 0,-2 0 0,0-1-18,-1 2 1,1-1 0,2-2 0,0 0 0,-3 2 0,-1-1 0,1 0 0,0-2 0,2 1 0,-1-1 0,-1 1 0,0 0 0,1 1 0,1 0-1,0 0 1,-2 1 0,-5 0 0,-2-1 0,4-1 0,0-1 0,1 0 0,0 0 0,-2 1 0,0-1 0,1 0 0,-1 1 5,-3-1 0,0 0 1,-2 0-1,0 0 0,1-1 1,1-1-1,1 0 0,0-1 1,0 0-1,0-1 0,1 0 1,-1-1-1,-1-1 0,-1 1 32,-1-2 1,-1 1 0,0-1 0,1 0 0,-1-1 0,0-1 0,0-1-1,1 0 1,-1-1 0,0 0 0,-1 1 0,0 0 0,-1 0 0,0 0-58,-1 0 1,1 0 0,-1 0-1,0 0 1,0-2 0,-1 1-1,1 0 1,-2 0 0,-1 1 0,-1-1-1,0 0 1,0 0 0,-2 1-1,-1-1-53,1-1 0,-2 1 0,0-1 1,-1-1-1,-4 1 0,-1 0 1,-1 0-1,-1 1 0,0 0 1,-1 0-1,0-1 0,0 0 62,2-3 1,0 1 0,-2-1 0,0 1 0,0-3 0,0 0 0,-3 1 0,0 0 0,-1 1 0,0-2 0,-1 0 0,0 0 0,1-3 0,0-1 88,0-2 0,1 1 0,0-1 1,-1 0-1,0-1 0,-2-1 1,0-1-1,0 0 0,-1 2 1,-1-1-1,1-1 0,-1 1 1,-2 0-1,-1 1 104,21-26 1,-6-4-1,-3 12 1,-4 3 0,-3 3-1,-7 3-223,-2 0 0,-9 2 0,-8-1 0,-4 2 0,-6-1 0,-7 1 0,-9-2-352,-8 1 0,-1 2 1,-7 1-1,-5-2 1,-2 0-1,-4-2 1,-1 2 495,-5 0 1,-1-4 0,1 5 0,-1-2 0,-3-1 0,-1 2 25,1 2 1,25 17-1,0 2 1,0-2-1,0 0 1,-2 2-1,-1 1 1,0 0 0,-1 2-1,0 0 1,0 1-1,0-1 1,-1 2 217,-1-1 0,-1 2-270,1 2 1,0-1 0,-6-2 0,0-1 0,2 2 0,-1 2 0,-1 0 0,0 1 0,-2 1 0,0 0 0,-1 2 0,0 1-28,1 0 0,-2 0 1,-2-2-1,-1 0 1,6 1-1,-1 0 1,1 0-1,-2-1 0,-1 1 1,-1-1-1,2 0 1,-1 0-1,-2-1 1,-1 0 85,0 0 1,1-1-1,1 0 1,0 1 0,-5-1-1,1 0 1,0 1 0,0-1-1,1 0 1,0 1 0,-1-1-1,0 0 1,1 1 0,-1-1 38,-2 0 1,0 1-1,-1-1 1,0 0-1,-1 1 1,0-1-1,0 0 1,1 1-1,-3-1 1,0 0-1,1 1 1,-1 0-1,-3 1 1,0 0-101,0 0 0,-1 1 1,4 2-1,0 1 1,-6-2-1,-1 0 0,-1 1 1,0 0-1,2-1 1,1 0-1,-2 0 0,-1 0-16,3 0 1,-1 0 0,3 0-1,-1 0 1,2 2 0,-1-1 0,-2 0-1,0 0 1,2 0 0,1-1 0,-2 1-1,1 0 1,3 0 0,0-1 37,2 2 1,-2-1 0,-1 0-1,0-1 1,3 0 0,1 0-1,0 0 1,-1 0 0,0-1-1,1 0 1,0 1 0,0-1-1,1-1 1,0 1-23,1 0 1,0 1-1,0-3 1,-1 0 0,2 2-1,-1 0 1,-1 0-1,0-1 1,-1 1 0,1 0-1,0-1 1,0 1-12,0 0 0,1 0 1,-2-1-1,0 0 1,1 2-1,-1 1 1,-3 1-1,1-1 1,-1 2-1,2-1 1,-1 1-1,1 0 1,2 0-1,0 0-14,1 0 0,1 0 0,-2 0 0,0 0 1,-1 0-1,0 0 0,0 1 0,-1-1 1,1 2-1,-1-1 0,2 2 0,0-1-1,1-1 0,0 1 0,-3 1 1,1 0-1,0-1 0,0 0 1,-1 0-1,0-1 0,-1 1 1,1-1-1,1 0 0,1 1 1,-1 1-1,0 0 0,-1 0 0,0 0-39,-3 0 0,-1 0 1,-3 2-1,0 0 1,3-1-1,1 0 1,-1 0-1,0 1 0,-2-1 1,1 0-1,-1 1 1,1-1-30,-1 0 1,0 0-1,-4 2 1,0 0-1,2-2 1,1 0-1,-2 2 1,1-1-1,-3 0 1,1 0 0,0 0-1,0-1 1,-2 2-1,0 0 118,-1 2 1,0 0 0,-1 0-1,1-1 1,1 2 0,0 0-1,0-2 1,1 1 0,0-2 0,-1 1-1,-1 0 1,0 1 0,1 0-1,-1 0 14,-1 1 0,1 0 0,0 0 0,0 0 0,0-2 0,-1 0 0,0 2 1,-1 0-1,24-2 0,0 0 0,-1 0 0,0 0 0,0 1 0,-1-1-66,0 1 1,0-1-1,1 0 1,-24 4-1,0-1 1,24-2 0,0 0-1,0 0 1,1-1-1,-1 0 1,0 1 0,0 0-1,-1 0 1,1 0-1,-1 0 1,1 0 0,0 1-1,0 0 1,1 0-1,0-1 1,-24 5 0,1 0-142,2-3 0,0 2 0,-2 2 0,1 1 0,1-2 0,0 0 0,-1-1 1,1 1-1,1-1 0,0-1 0,3 1 0,0-1-85,4-1 1,-1 0-1,-4 2 1,1 0-1,5-2 1,1-1-1,0 1 1,-1 0 239,0 0 0,0-1 0,1-1 0,0-1 0,3-1 0,1 1 0,1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098"/>
    </inkml:context>
    <inkml:brush xml:id="br0">
      <inkml:brushProperty name="height" value="0.053" units="cm"/>
      <inkml:brushProperty name="color" value="#FF0000"/>
    </inkml:brush>
  </inkml:definitions>
  <inkml:trace contextRef="#ctx0" brushRef="#br0">9678 6091 31156,'4'-14'-2930,"1"1"0,5 0 0,0-1 3108,7 1 1,3-5 0,7 0 0,0 2-1,-1 1 1,0 3 0,-3 2 0,-1 3 162,2 1 0,-5-3 0,1 4 0,-3 2 0,1 3 0,-2 3 0,-1 3 1,0 2-355,3 2 0,-2-3 1,6 1-1,4-1 0,2-1 1,6 0-1,4-3 389,8-1 0,5-2 0,2 0 1,0-2-1,2-1 0,1-3 85,2-1 1,9-1 0,-4-2-1,0 3 1,-4-1 0,-6 2 0,-4 0-1,-2 3-398,1 2 1,-5 1-1,3 0 1,-3 0-1,0 0 1,-2 0-233,2 0 0,4 4 0,-2 2 0,-2 0 0,0 0 0,1-1 0,5-1 338,3 0 0,1 1 0,1-5 0,-1 0 0,2 0 0,1 0 0,3 0-169,2 0 0,-5 0 0,5 0 0,0-2 0,2-1 0,0-1 0,-3 1 0,2 2 0,-4 1 0,0 0 0,0 0 0,-2 0 0,-3 0 0,-4 0 0,-3 0 0,3 0 0,-5 0 0,-1 0 0,-1 0 0,-2 0 0,0 0 0,4 0 0,2-2 0,-1-1 0,-1-1 0,-4-1 0,0 1 0,-3-1 0,0 1 0,3 4 0,0 0 0,-1 0 0,-1 0 0,-1 0 0,0 0 0,5 0 0,-7 1 0,4 2 0,1 3 0,-2 0 0,-1 0 0,-1-3 0,-1-1 0,4-2 0,-1 0 0,-1 0 0,2 0 0,-2 0 0,1 0 0,-1 0 0,0 0 0,-2 0 0,-1 0 0,0 0 0,3 0 0,-5-5 0,2 1 0,0 1 0,3 1 0,-1 2 0,0 0 0,-2 0 0,1 0 0,5 0 0,2 0 0,1 2 0,1 1 0,0 1 0,2-1 0,-4 3 0,4-2 0,-2-1 0,2 0 0,0 0 0,1 2 0,1-2 0,-5-2 0,3-1 0,-2 0 0,2 0 0,0 0 0,0 0 0,-3 0 0,3 0 0,0 0 0,-2 0 0,1 0 0,-4 0 0,2 0 0,-2 0 0,2 0 0,0 0 0,3 0 0,0 0 0,2 0 0,-1 0 0,3 0 0,2 0 0,1 0 0,-1 0 0,0 0 0,0 0 0,3 0 0,1 0 0,-1 0 0,0 0 0,1 0 0,0 0 0,3 0 0,1 0 0,3 0 0,-5 0 0,-2 0 0,1 0 0,-2 2 0,-1 1 0,-2 1 0,-3 1 0,3-5 0,-2 0 0,2 0 0,-2 0 0,2 0 0,0 0 0,1 0 0,1 0 0,-1 0 0,0 0 0,1 0 0,-1 0 0,-3 0 0,2 0 0,3 0 0,1 0 0,2 0 0,0 0 0,-2 0 0,8 0 0,0 0 0,-2 0 0,-2 0 0,-3 0 0,-2 0 0,-2 0 0,0 0 0,-1 0 0,-2 0 0,-2-2 0,-1-1 0,-1-1 0,0 1 0,3 1 0,-3 2 0,0 0 0,1 0 0,0 0 0,4 0 0,1 0 0,1 0 0,-1 0 0,0 0 0,1 0 0,5 0 0,3-1 0,1-4 0,-6 4 0,3-5 0,-1 1 0,0 0 0,-2-1 0,-1 0 0,-3-3 0,-2 4 0,-3 1 0,1-1 0,-2 1 0,0 0 0,-3-2 0,-2 4 0,-1-2 0,0 1 0,0 0 0,0-3 0,0 0 0,0 0 0,3-3 0,0 3 0,-2 0 0,2 0 0,0 3 0,3 2 0,0-1 0,5 0 0,-3-3 0,3 2 0,-1 2 0,0 1-6,-1 0 1,-4 1-1,2 2 1,-1 2-1,-3-1 1,-1 0-1,-4 2-549,-2 2 1,-4-4-1,-7 4 1,-1-1-1,-3 0 1,-2 4-1257,-3 1 1,-7 1 1817,-4 0 0,8 1 0,2-1 0</inkml:trace>
  <inkml:trace contextRef="#ctx0" brushRef="#br0" timeOffset="1">4346 6757 31039,'-12'-6'-2174,"3"-3"0,6-3 1,6 0-1774,6 3 4063,9 4 1,-2 3-1,6-1 1,2-1 0,1 1-1,2 1 1,-1 2 0,1 0-1,0 0 1,-1 2 0,1 1-1,0 3 104,-1 1 0,2-4 0,3 1 0,5-2 0,3-1 0,2 2 0,2 2 295,1-2 0,10-2 0,-1-2 1,3-2-1,8-3 0,1 0-10,5 0 1,2 0-1,-2 3 1,-2-1 0,3 1-1,-1 1-582,-2 2 0,-30 0 0,1 0 0,31 0 0,1 0 0,3 0 0,0 2 34,-37 0 0,1 0 0,1-1 0,-1 0 0,2 1 0,-1 0 0,35 0 0,1-2 0,1 0 0,-36 0 0,0 0 0,0 0 0,0 0 416,0 0 0,1 0 0,3-2 0,0-1 0,-5 0 1,-1 0-1,1 0 0,0 0 0,0 0 0,-1-1 0,36-2-355,-3 0 0,2-3 0,-14 5 0,-1 1 0,-2 1 0,-5 2 1,-2-1-19,-2-4 0,-6 4 0,-1-4 0,-7 4 0,-6 1 0,-4 0 0,-2 0-989,-2 0 1,-1 0 0,-5 1-1,1 2 929,-1 2 1,6-7-1,2-5 1</inkml:trace>
  <inkml:trace contextRef="#ctx0" brushRef="#br0" timeOffset="2">20035 6664 10062,'9'-21'0,"-1"3"523,-3 3 1,6 2 0,-2 0 0,3-1 0,1 2 0,-1 2 0,-2 3 0,-3 2-344,-1 7 0,-3 4 0,-7 8 1,-5 3-1,-4 3 0,-4 3 1,-2 3-1,0 1 0,-2 3 1,2-2 214,0 0 0,-5-1 0,3-1 0,1 1 1,0-1-1,2 0 0,1-3-197,0 0 1,7-6 0,3 4 0,1 0-1,3-2 1,1 2 0,2-2-83,0 0 1,6 3 0,3-2 0,3-1 0,3 0 0,3-2 245,4-3 0,3 0 0,2-2 0,-1-2 1,1-3-1,-2 1 0,-1-2-203,-2 0 1,-4-2 0,2-4-1,0 0 1,-4 0 0,0 0 0,1 0-642,0 0 1,1 1-1,-3 2 1,1 3-1,4 0 1,0 2-2309,4-1 3378,7-4 1,3 3-1,6-6 1</inkml:trace>
  <inkml:trace contextRef="#ctx0" brushRef="#br0" timeOffset="3">21048 6757 27059,'-9'-13'-2185,"1"-1"0,3 7 2212,-4 2 0,2 5 0,-2 5 0,3 2 1,2 2-1,-2 1 0,0 4 0,-2 4 104,1 2 0,-2 3 0,-4 3 0,-1 1 0,1-1 1,0 3-175,-1 2 0,1-2 1,-2 7-1,-1-1 0,-2 1 1,2-2-458,1-1 0,3-4 0,2-4 0,1-1 0,0 1 0,2-3 0,2 1-2564,4-3 0,2-5 3327,4-1 1,8-7 0,8-7-1</inkml:trace>
  <inkml:trace contextRef="#ctx0" brushRef="#br0" timeOffset="4">21795 6970 9716,'4'-25'0,"1"3"0,-2 4 292,-2 3 1,-1 6 540,0 0 0,-6 2 0,-3-3 1,-4 2-1,-6 2 0,-6 3 0,-7 2 1,-2 2-390,-3 4 0,0 4 0,0 8 0,3 6 1,3 2-1,6 1 0,6 1-539,4 0 1,7 4 0,4 0 0,4-1-1,4-2 1,7-2 0,5 1-61,6 0 0,5-5 0,4-1 0,5-1 0,5 0 0,5-3 482,3-5 1,12-4-1,-7-8 1</inkml:trace>
  <inkml:trace contextRef="#ctx0" brushRef="#br0" timeOffset="5">22315 7050 22070,'0'-34'-1346,"0"19"1,0 15 0,0 9 1096,0 4 0,0-4 0,0 0 1,0 2-1,0 0 0,-2 3 0,-1-1 1,-3 0 395,-1 1 0,2 3 0,-2 3 0,0-1 0,1 0 0,0-2-297,3-3 0,1 0 1,2-1 499,0 0 1,2-5-1,1-5 1,3-6-1,1-6 1,3-5-199,2-3 1,2 0-1,-1-3 1,0-1 0,1 2-1,-2-1 1,-2 6 150,-1 3 1,-5 4 0,5 4 0,0 0 0,-2 6-624,-2 9 1,1 1 0,-2 6 0,-1-1 0,-1 1 0,-2 1 0,0-1-83,0-3 1,0 3-1,0-1 1,0-2 546,0-1 0,1-7 0,4-5 0,3-6 0,4-6 123,2-3 1,5-7-1,3-2 1,3-3 0,2 1-1,0-3 1,-2 3-31,-3-2 1,-3 7 0,-5 3 0,-1 6-99,0 3 0,-4 2 0,-1 5 1,-1 4-1,0 4 0,4 4 1,1 3 161,1 2 0,5 4 1,1-3-1,2 1 0,2-1 1,3-1-1,-1-2-146,-3-3 0,3 2 0,-4-10 0,1-3 0,0 0 0,1-2-230,-3 0 1,4 0 0,-6 0-1,-2-2 1,-1 0 0,-2-3-22,0 2 0,-5 3 0,-4 5 1,-1 5-1,0 5 0,2 5-1312,-2 6 0,0 0 0,0 13 0,4 1 1460,5-3 0,4-9 1,11-9-1</inkml:trace>
  <inkml:trace contextRef="#ctx0" brushRef="#br0" timeOffset="6">21142 6410 26886,'-14'-13'-1829,"1"0"0,0 1 1744,-1 3 0,-5-3 1,-2 3-1,1-3 1,0 1 252,1 2 0,4-2 0,-4 5 0,1-1 0,-1-2 0,0 0 0,-2 2 170,0 1 0,1 0 1,-4 3-1,2-3 0,-2 0 1,-1 0-1,-3 2-109,-4-2 0,3 4 1,-7-2-1,-1 1 0,-3 0 1,-3-1-1,-3 1-264,-1 1 1,-2 2 0,-4 0 0,-2 2 0,-1 1 0,-2 2 112,2 3 1,-1-4-1,1 5 1,-2 0-1,4 0 1,5 0-1,7 0-71,5-2 0,3 5 1,-1-2-1,3 5 1,4 3-1,3-2-156,3-1 1,-3 3 0,3 1 0,-4 2 0,0 3 0,-1 1 0,-1 1-104,-3 1 0,-3 1 0,-6 3 0,0 5 0,1 1 0,2 0 0,3-2 0,2 2 0,0-4 0,7-2 0,3-3 0,4-1 0,5-2-98,4-3 0,3 3 1,8-4-1,2 1 0,6 1 1,5-1-292,3-2 797,12 6 1,-1-7 0,16 5-1,5-4 1,5 0 0,4-3 0,2 1 312,3 0 0,1 4 0,1-3 0,1 1 0,0 0 0,1 1-437,3 3 0,-3 1 0,-31-12 1,0 1-1,-1-1 0,1 0 1,0 1-1,0 0 0,-1 1 0,0 0 1,1 1-1,0-1 9,0 0 0,-1 0 0,1 0 0,0-1 1,33 14-1,-34-13 0,0-1 0,1-2 1,0-1-1,2 1 0,1-2 0,0 0 0,0-2 147,-1 0 0,2-1 0,5 2 0,1-2 1,-2-2-1,0-2 0,4 1 0,0 1 0,2-2 1,0 1-1,0 0 0,-1-1 117,-1 1 0,0 0 0,2-2 0,0 0 1,-1 2-1,1 0 0,-2-1 0,-1 0 0,1-2 1,0 1-1,-2-1 0,-1-1 57,0 0 0,-1 0-362,4 3 0,0 0 0,-8-2 0,-1-1 0,5 3 0,0-1 0,1-1 0,-1-1 0,-2 1 0,0-2 0,0 1 0,1-1 0,-2 0 0,-1-1 0,0 0 0,1 0 0,5-3 0,1-1 0,-6 2 0,0-1 0,0 0 0,1-2 0,-1 0 0,0 0 0,-1-2 0,-1 0 0,0-2 0,0 0 0,2-2 0,-2-1 0,-4 0 0,-1-2 0,33-16 0,-4-2 0,-8-2-289,-6 2 50,2-10 1,-10 7 0,1-11-1,-5 2 1,-4 3 0,-1 2 0,-5 1-222,-4 0 0,-1 0 0,-6 2 1,-4 1-1,-4 1 0,-3-1-81,-3-2 0,-9-1 0,-9 0 0,-10 1 0,-11-3 0,-7-1 0,-7-1 1,-8 1 341,26 22 0,-2 0 1,-7 1-1,-1 0 0,-6 0 1,-2 0-1,-2 0 1,-1 0-1,-5 0 0,-1 0 1,-3 1-1,-1 0 158,-4 1 1,-2 0-1,-2-1 1,0 1-1,22 7 1,-1 1-1,1 0 1,-1 0-1,-1 1 1,1 0-1,-1 1 1,0 0-1,0 0 1,1 2-1,-1 0 1,1 1 27,-24-3 1,1 1 0,3 1 0,0 0-1,-1 1 1,1 1 0,2 1 0,1 2 0,1-1-1,0 2 1,4 0 0,0 2 0,3-1-1,1 2-284,4 1 1,1 1-1,5 3 1,2 2 0,3 0-1,3 2 297,1 0 0,1 1 0,1 2 0,2 1 0,-24 15 0,10-1 0,9-2 0</inkml:trace>
  <inkml:trace contextRef="#ctx0" brushRef="#br0" timeOffset="7">4985 11128 32538,'-1'-7'-9829,"-3"2"9565,-5 4 650,3 1 0,-12 6 0,3 1 0</inkml:trace>
  <inkml:trace contextRef="#ctx0" brushRef="#br0" timeOffset="8">4892 11142 32316,'-13'0'-241,"0"0"0,-1-2 0,1-1 0,0-3 0,-1-1 0,1-4 0,0 1 0,-1 0 0,-1 1 0,-1 0 501,-2 1 0,-1-2 0,3 6 0,-3 1 0,-2 1 0,-4 2 0,-5 2 0,-4 2 0,-3 5 0,-3 4 1,-5 4-793,0 0 1,-4 1 0,3-4 0,-5-1 0,1 0 0,-2 0 0,0 1-1,-1-1 647,0 0 0,5-4 1,4 0-1,2 2 0,2 2 1,2 3-1,2 3 0,4 1 1,1 0-336,0 1 0,-5 4 1,5 5-1,1 0 1,2 2-1,2 2 1,-3 2 15,-2 1 0,2 1 1,-5 1-1,0-1 0,1 1 1,0 2-1,4 1 186,1-1 1,1-1-1,0 2 1,2 1 0,1 2-1,4 1 1,-1 0-193,0-3 0,5-1 0,-2-2 0,3 0 0,2 0 0,0 0-1148,-1 0 977,1 0 0,1 5 1,2 4-1,2 5 0,2 3 1,3 4 67,2 0 0,1 7 0,0-6 0,0-4 1,0-5-1,1-4 0,4 0 94,4-2 0,3 1 1,2-5-1,4 1 0,4-1 1,5-2-1,3-1 676,1 0 1,6 0-1,0-1 1,4-2 0,4-3-1,-1 0-74,2 0 0,-3-3 1,6 3-1,0-1 0,1-1 1,2 2-1,4 3-326,4 1 0,-3 0 1,4 3-1,0 2 0,-2-1 1,-28-21-1,0 1 0,1-1 1,0-1-12,2 2 0,0-2 0,1-3 0,1 0 0,0-1 0,1 0 0,1-1 0,1 0 0,1 0 0,1 0 0,0-2 0,0 0 0,1 1 0,0-1 208,1-1 0,0 0 1,-2-3-1,-1 1 1,2 0-1,1 1 1,0-1-1,1-1 1,0-1-1,0 0 1,2 0-1,1 0 1,-1 0-1,0 1 5,-1-1 0,0 1 0,2 3 1,-1-1-1,0-2 0,-1 1 0,0 0 1,0 1-1,3 0 0,-1 0 1,-1 0-1,0 0-141,0 0 1,1 0-1,0 0 1,-1 1-1,1 1 1,0 0-1,-3 0 1,1-1-1,0 0 1,1 0-1,-1-1 1,-1 0-1,3 1 1,0 0-119,0 1 0,0-1 0,-4 0 0,0-2 0,8 1 0,0-1 0,0 0 0,-1-1 0,0 0 0,-1-1 0,2-1 0,-1 0 0,2 0 0,0 0 0,-5-1 0,-1 1 0,5-1 0,0 0 0,0-1 0,-1 0 0,0-1 0,-1 0 0,2-1 0,0 1 0,1-1 0,-1 0 0,0 0 0,0 0 0,5 1 0,-1 1 0,-6-2 0,0 0 0,2 0 0,0 0 0,2 0 0,1 1 0,-2 0 0,1-1 0,0 2 0,0 1 0,-1 0 0,-1 0 0,-1 0 0,0 1 0,3-1 0,1 0 0,-1-1 0,1 0 0,-2 0 0,1-1 0,-1 1 0,1 0 0,-1 1 0,1-1 0,1 0 0,0-1 0,-1-1 0,-1 0 0,0-2 0,-1-1 0,0 1 0,0 1 0,0 0 0,1 1 0,1-2 0,0 1 0,0-1 0,2-1 0,-1 0 0,1-1 0,-1-1 0,0 1 0,1-2 0,0 1 0,1 0 0,1 0 0,0-1 0,0 0 0,0-1 0,1 0 0,-1 1 0,0-1 0,2-1 0,1 0 0,-4 1 0,0 2 0,1-2 0,-1 0 0,-1 0 0,-1-1 0,2 1 0,1-1 0,1 1 0,1 0 0,-1 1 0,0 1 0,2-1 0,1-1 0,-1 0 0,0 0 0,1 1 0,-1-1 0,3-1 0,-1 0 0,-1-1 0,-1 0 0,1-1 0,-2 0 0,-2-1 0,-1-1 0,0-1 0,0 0 0,1 1 0,-1-1 0,1 0 0,0-1 0,1 2 0,0-1 0,-1 0 0,0-1 0,-1 1 0,0 0 0,0 1 0,1 1 0,-2-1 0,1-1 0,1 1 0,0 0 0,1 0 0,-1 1 0,0-1 0,0 1 0,0 1 0,-1-1 0,0 0 0,1-1 0,-3 0 0,1 0 0,1 1 0,-1 0 0,0 0 0,0 1 0,-1 0 0,0 1 0,-1-1 0,-1 0 0,-1 1 0,0-1 0,-1 0 0,0 1 0,-3-2 0,0 1 0,1-1 0,-1-1 0,1 0 0,-1-1 0,-2 1 0,-1-1 0,0 0 0,-1-1 0,1 1 0,0-1 0,-5 1 0,0 0 0,5-2 0,-1 0 0,-2 0 0,-2 0 0,1 0 0,-1-2 0,0-1 0,-1-1 0,1-1 0,-1 1 0,-1 0 0,0-1 0,0-1 0,-1-1 0,30-16 0,-33 16 0,-1-1 0,1 0 0,0-1 0,29-21 0,-3 3 0,-26 15 0,-1 0 0,22-16 0,-1-1 0,0-2 0,-2 1 0,0-1-151,0 0 1,-8 5 0,-2-7-1,-5 4 1,-5 1 0,-5-1-3982,-2-4 3466,-8 4-1,2-5 1,-9 4 0,-4-1 0,-4-3 0,-2-1 200,-4-3 1,-4 4-1,-9 0 1,-4 1-1,-3 0 1,-2-3 0,1-1 485,-1 2 0,-6 0 1,-1 4-1,-3-3 0,-1 1 1,-5 1-1,-2 4-42,0 1 1,-10-2 0,0 5 0,-3-1 0,-3 0 0,2 3-37,0 2 1,24 16 0,-1 1 0,0 0 0,1 1 0,-2 0 0,0-1 0,-4-1-1,0 1 1,0 0 0,-1 0 0,-1 0 0,-1 1 119,0-2 1,1 0 0,2 4 0,0-1 0,-2-1 0,0-1 0,-1 0 0,-1 0 0,2 1 0,0 1-1,0 1 1,-1-1 85,0 2 1,1 0 0,3 1 0,1-1 0,-6-1 0,0 1 0,0 0 0,-1 1 0,3-1 0,-1 1 0,0 0 0,-1 1 0,3-1 0,0 1 1,1 0 1,0 1-1,-6 1 1,-2 0 0,4 0-1,0 0 1,-1 1 0,0-1-1,-1 0 1,1-1-1,0 1 1,0-1 0,-1 1-1,-1-1 31,-1 2 0,0 1 1,3-1-1,0 1 1,-2-1-1,0-1 1,0 0-1,0 1 0,2-1 1,0 2-1,1-1 1,0 1-1,2 1 1,0-1-28,-1 0 1,0 0 0,-2-1-1,1 0 1,1 0 0,2-1 0,-1 0-1,1 1 1,0-1 0,0 0-1,1 1 1,0-1 0,0 0 0,-1 1 3,1-1 1,1 0 0,1 1 0,1-1 0,-35-6 0,2-1 0,2 1 0,-4 0 0,-1-1-70,36 8 1,0-1-1,-36-6 1,36 7 0,-1 0-1,-35-5 1,0 3-1,0-1-89,36 5 0,-1 0 0,-33-8 0,-1 5 0,0-2 0,36 5 0,-1-1 0,-1 0 0,-1 0 0,1-1 0,0 0 0,1 0 0,0-1-33,-33-7 0,3 1 0,0 0 0,0-1 0,-2 1 0,4 0 137,0-1 0,-5 1 0,6 0 0,0-1 1,-3 1-1,1 0 0,-4-1-67,-1 1 0,0 1 0,35 7 0,-1 1 1,0 1-1,0 0 0,1 1 0,-1 0 0,0-1 1,0 0-1,0 0 0,1 0-82,-37-3 1,35 2 0,1-1 0,-33 1 0,1 0 0,0-2 0,1-2 17,-2 1 1,0-1 0,4 5 0,2-3 0,0 1 0,1-1 12,0 3 0,-8-3 1,5 1-1,-1 1 1,-2-1-1,2 1 1,-2 0-1,1-1-14,-5 1 0,3-2 1,-3 3-1,0-2 1,35 4-1,1-1 1,-1 1-1,1-1 16,-2 0 1,1 0-1,1 1 1,-1 0 0,-1-1-1,0 0 1,0 1 0,0 1-1,-2-1 1,0 2 0,0-2-1,-1 2 1,-1-1 0,-1 1-18,0 1 0,0 0 0,2 0 0,0-1 1,0 3-1,0 1 0,-2 0 0,0 1 0,-1-1 1,0 2-1,-3-1 0,0 1-222,-1 0 1,1-1 176,4 1 1,0 0 0,-8 1-1,1 1 1,3 0 0,1 0 0,0-1-1,0 0 1,-1 0 0,0 1 0,2-1-1,-1 0-103,1 0 1,0 2 0,-1 1-1,-1 1 1,1-1 0,-1 1 0,-1 0-1,0 1 1,-2 1 0,-1 0-1,0 1 1,0 0 176,-2 0 0,1 1 0,1 1 0,0 1 0,-1-1 0,1 0 0,0 2 0,0 1 0</inkml:trace>
  <inkml:trace contextRef="#ctx0" brushRef="#br0" timeOffset="9">11104 12408 30196,'9'-11'-3946,"-2"-2"0,1-2 3773,-1 0 0,-4 6 0,2 1 0,-3-1 0,0 1 410,-2 4 0,-3 13 0,-9 4 0,2 2 0,1 0 71,-1-2 1,-1 0 0,-1 1 0,2-1 0,-3 0 0,-1 1 0,-2-1 0,1 2 11,0 2 0,4-2 1,0 3-1,4-3 1,1-2-397,3 1 1,1-1-1,2 0 1,2-1-1,4-3 594,7-5 1,2 2-1,7 0 1,2 0-1,1 2 1,2-3-341,-1 1 0,5 3 1,1-3-1,-3 0 1,1 0-1,-1-2 1,3 1-725,-3-1 1,-5 5-1,-2-4 1,2-2 0,1-2-1,2-1 1,-2 0-775,-3 0 0,3 0 0,-4 0 1,0 0-1,-2 0 1718,0 0 1,-4 0 0,4 0 0</inkml:trace>
  <inkml:trace contextRef="#ctx0" brushRef="#br0" timeOffset="10">11251 12714 32528,'0'-41'-3116,"6"8"1,2 17-1,4 4 4314,2 3 0,5 6 0,5-3 1,5 0-1,8-3 0,6-4 0,8-3 1,6-4-1199,10 0 0,1 3 0,-30 8 0,0 1 0,0 0 0,1 1 0,1 0 0,1 1 0,1-1 0,1 0 0,-1 1 0,0-1 0,3 0 0,-1 1 0,-5-1 0,0 0 0,2 1 0,0 0 0,-1 1 0,0 0 0,-2 1 0,-1-1 0,36-5 0,1 2 0,-6 1 0,-4 0 0,-2 1 0,-4 0 0,-3 3 0,4-3 0,-9 1 0,1 2 0,0 0 0,1 1 0,2-3 0,0 1 0,4 4 0,1 0 0,1 0 0,-4 0 0,2 0-367,1 0 292,-3-6 0,6 3 1,-5-6-1,-4-1 1,0-2-1,-4-2-507,-1 1 1,-4-2 0,-6-1 0,-2-2 0,-5 2 0,-3 1 702,-1 2 1,4-1-1,2 3 1,-1 2-1,2 4 1,-1 4 1,-1 1 1,4 0 0,-3 1-98,1 4 0,-5 2 0,4 6 0</inkml:trace>
  <inkml:trace contextRef="#ctx0" brushRef="#br0" timeOffset="11">14050 12368 30660,'-25'-14'-1181,"3"1"1,-2 0 0,6 1 0,2 1 1585,1 3 0,6 3 1,5-2-1,7-1 462,11 1 1,16 4 0,12-2 0,9 4 0,13 1 0,7-1-868,-34-1 0,2-1 0,9 0 0,1-1 0,1-3 0,1 0 0,5 1 0,2-1 0,6 0 0,1-1 0,2 0 0,1-2 0,0 0 0,2-2 0,4 0 0,0-1 0,-5 0 0,1-1 0,2 1 0,0 0 0,0-1 0,-1 1 0,0 0 0,-1-1 0,0 1 0,-1 0 0,-1 0 0,-1-1 0,-6 1 0,-2-1 0,-1 2 0,-2-1 0,-3 1 0,-2 1 0,-5 0 0,0 1 0,-5 0 0,-1 1-814,33-8 1,-17 3 0,-9 0 0,-10 2 0,-10 2-949,-8 1 0,-11 2 0,-8-2 1,-8 4 1761,-4 4 0,5 7 0,1 1 0</inkml:trace>
  <inkml:trace contextRef="#ctx0" brushRef="#br0" timeOffset="12">17609 11994 22441,'13'-34'-1279,"1"3"0,-2 3 0,-2 3 1,-3 3 1135,-1 4 1,-1 3 0,-5 2-1,0 0 1,-2 1 607,-2 3 1,-4 3 0,-5 6 0,0 0 0,-2 0 0,-3 0 86,-4 0 0,1 6 1,-1 4-1,0 5 1,0 4-1,1 2 1,2 3-264,2 1 0,4 1 1,4 1-1,5 0 1,2-1-1,5 1 1,5-2-140,5-3 0,11 1 0,1-8 0,6-5 0,3-1 0,4-3-296,5 0 1,0-3-1,6-8 1,2-4 61,0-3 0,3-7 1,-1-2-1</inkml:trace>
  <inkml:trace contextRef="#ctx0" brushRef="#br0" timeOffset="13">18449 11528 28397,'-2'1'-824,"-1"13"559,-1 9 0,0 0 1,2-4-1,-1-1 0,-1 1 1,-1 2-1,1 2 108,-1 3 0,-3 2 0,2 1 1,0 2-1,0 1 0,3-3 1,1-1-824,2-3 1,0-2-1,3-1 1,6-4-1,9-5 1,7-3 1539,6-1 1,9-12 0,8 2 0</inkml:trace>
  <inkml:trace contextRef="#ctx0" brushRef="#br0" timeOffset="14">18849 11848 29051,'-13'-15'1551,"-1"6"0,2 12-1668,3 6 1,4 3-1,5 1 1,1-1 225,3-3 1,4 1 0,5-4 0,1 0 0,0 0 0,3-2 0,0 1-1440,0-1 1,-3 1 0,0-5 0,-1 0 373,0 0 1,-5-2-1,-5-1 2189,-6-1 0,-5-1 0,-5 5 0,0 0 0,1 2 1,2 2-1052,1 5 1,4 3 0,-2 1-1,1 1 1,3-1 0,1 0-183,2 1 0,0 4 0,0-1 0,0 0 0,2-3 0,2 0 0,7-1-4656,5 0 0,6-1 5162,9-3 1,9 3 0,8-5 0</inkml:trace>
  <inkml:trace contextRef="#ctx0" brushRef="#br0" timeOffset="15">19515 11954 28799,'0'-29'-3050,"0"2"0,2 9 2849,2 14 1,-2 8-1,1 5 86,-6 3 0,1-3 0,-2 0 0,2 1 0,2 2 310,0 1 0,0 1 0,2-1 0,2 0 479,5 1 0,-1-7 1,-1-1-725,-1 0 0,-5-4 0,-10 2 0,-7-3 0,-3-1 0,1 0-1302,3 0 1,2 0-17,0 0 0,13 5 1,12-1-1,14-1 1916,13-1 0,16 4 1,-1 1-1</inkml:trace>
  <inkml:trace contextRef="#ctx0" brushRef="#br0" timeOffset="16">20169 11994 29094,'-2'-22'-3455,"-2"0"1,1 6 5353,-6 11 0,6 5 0,-3 3-1852,0 2 0,4 5 1,-2-1-1,3 3 0,1 1 1,1 0-313,3 1 0,-2-1 0,2 0 0,-2 2 0,-2 2-536,0 0 0,0 1 1024,0-5 1,-2-1 0,-2-3 56,-5-4 1,2 0 0,-2 0 0,-2-2 0,1 0-1793,1 1 1,2-2-1,4 4 1,0 0-1,4 1-4795,7 0 6630,15 5 1,6-10 0,11 4 0</inkml:trace>
  <inkml:trace contextRef="#ctx0" brushRef="#br0" timeOffset="17">20648 12141 18676,'0'-25'-4067,"0"3"4481,0 8 0,-4 14 0,-2 8 0,0 1 0,-1 0 315,-1 1 1,-1 2 0,-2 1 0,0 0 0,2 1 0,0-1-3883,2 0 1,0-1 3076,2-3 0,4-3 1,-5-6-1</inkml:trace>
  <inkml:trace contextRef="#ctx0" brushRef="#br0" timeOffset="18">20515 11981 22855,'0'-27'-2491,"5"14"0,0 9 2614,3 10 0,-1 5 1,5 3-1,0 1 1,4 2-1,4 4 1,3 1-1,4-1 182,4-2 0,3-1 0,6-5 0</inkml:trace>
  <inkml:trace contextRef="#ctx0" brushRef="#br0" timeOffset="19">20968 12061 22791,'-1'-34'-2443,"-2"3"1,-3 9 1504,-1 8 2096,4 8 1,-9 8-1018,3 2 1,3-1-1,0 5 1,2-1-1,-1 1 1,2 2-1,2 2 1,1 3-117,0 2 0,1-2 0,4 3 0,2-3 0,2-2-2201,0 0 1955,0-5 0,4 2 1,0-5-1,1-2 938,-1-2 0,-1-2 2122,-3-4 1,-5 4-2253,-8-4 1,2 10 0,-1 4 0,8 4-1,8 3 1,6 2-537,2-2 0,15 3 0,1-2 0,7-4 0,5-4 0,0-3-264,0-3 0,4-2 0,5-4 0,-2-4 0,-3-8 0,-2-4 0,-4-6-175,-1-5 1,-3-4-1,-6-6 1,-3-1-1,-3-4 1,-6-4-1,-5-3 155,-6-1 0,-6 4 1,-5 2-1,-6 2 1,-8 6-1,-5 3 774,-6 3 1,-9 8 0,-6 9 0,-5 6 0,-5 5-1,-3 5 1,-7 6-824,-2 7 1,1 8 0,-2 10 0,-1 9 0,32-16 0,0 1 0,0 5 0,0 1-1403,1 2 0,0 0 1630,2-1 0,0 2 1,-6 7-1,-1 2 1,3-2-1,-1-1 1</inkml:trace>
  <inkml:trace contextRef="#ctx0" brushRef="#br0" timeOffset="20">17263 12474 28695,'-36'-16'-7,"0"3"0,-8 2 0,7 14 0,1 5-77,2 5 1,5 3 0,7-4 0,5-2 0,8-2 0,12-2 0,17-2 508,18 2 1,26-4-1,-20 0 1,4 2 0,6-2-1,3 0 1,10 0 0,3 0-1,-19 0 1,1-1 0,1-1-426,3 1 0,0 0 0,2-1 0,6 0 0,2 0 0,0 0 0,1 0 0,2 1 0,-1-1 0,3 1 0,1 1 0,0 0 0,3 0 0,0 1 0,0 1 0,-18-2 0,-1 1 0,1 0 0,0 1 0,0-1 0,0 0 0,0 0 0,0 1 0,16 1 0,-1-1 0,1 2 0,-3-1 0,0 1 0,0 0 0,-3 1 0,-1 0 0,-1 0 0,-1 0 0,-2 1 0,0-1 0,-2 1 0,-1-1 0,-1 1 0,-3-1 0,0 1 0,-1 0 0,-2 0 0,-1 1 0,-1-1 0,15 5 0,-2 0 0,-7-1 0,-3-1 0,-4 0 0,-2-1 0,-5 0 0,-3-1 0,29 8 0,-14-3 0,-13 0 0,-1 5 0,-6 2 0</inkml:trace>
  <inkml:trace contextRef="#ctx0" brushRef="#br0" timeOffset="21">19822 13794 8880,'-6'-24'-44,"-3"-3"0,-1 8 1,-1 7-1,4 3 18,1 2 0,2 2 1,4-3 1008,6 5 0,-3-3 0,5 6 0,3 1 0,-1 5 0,-1 7 0,-5 8 0,-2 4 0,-2 3 0,-2 4 308,-2 3 0,-3 1 1,-5 1-1,1 0 1,3-5-1,-3-2 1,1-5-1549,1-3 1,-1 2 0,4-8-702,-2-4 1,5-10-1,0-13 1,5-7-1,4-8 1,1-10 912,3-7 1,7-4-1,1-6 1,-2 1 0,0 3-1,-1 4 1,0 5-1,-3 5 963,-1 4 1,-3 9 0,1 5 0,1 7-621,2 6 0,1 8 0,1 6 1,0 7-1,4 6 0,3 5-1347,0 4 1,8 3 0,-2-2 1048,1 1 0,6-11 0,0 3 0</inkml:trace>
  <inkml:trace contextRef="#ctx0" brushRef="#br0" timeOffset="22">20328 13780 8437,'-8'-13'1253,"-1"0"1,6 5-1,-2 17 1,4 3-1,2 3 113,4 3 1,-1-7 0,7 6 0,2-1-1,0-1 1,4 0 0,-1-2-950,3 0 1,-6-4-1,2-1 1,-4-3-1025,-1-2-62,-4-1 1,-2-2 0,-8-2 0,-7-2 0,-5-5 0,-5-1 0,-1 1 0,2 3 0,0 1 1025,4 1 0,1 0 0,3 5 0,3 3 0,6 5 6,6 3 1,6 2 0,11 0-1,6 1 1,8 0 0,6-3-2745,5 0 0,2-5 2381,6 2 0,1-12 0,-1 2 0</inkml:trace>
  <inkml:trace contextRef="#ctx0" brushRef="#br0" timeOffset="23">21168 13274 11832,'8'-9'2718,"-2"10"0,-6 22 0,0 2-2220,0 1 0,0 1 0,0 1 0,0 3 0,1 6 0,2 6 0,2 6 1,-1 2-67,2-3 0,-5 3 1,4-7-1,-4-2 0,-1-5 1,-1-6-1377,-4-3 1,-2-7 0,-8-5 0,-3-6-1,-5-5 1,-5-5-9,-4-5 1,1-4 0,3-7 0,-1-3 0,-3 0 0,4-1 0,5 4 3817,5 1 0,5 2 0,5 3-1895,8 5 0,12 11 0,12 13 0,4 2 0,4 3 0,2 1-1799,3 2 1,2-1 0,1 1 0,-2-2 0,0-1 0,-3-4 827,2 0 0,8-3 0,2-3 0</inkml:trace>
  <inkml:trace contextRef="#ctx0" brushRef="#br0" timeOffset="24">21755 13780 12304,'-6'-15'2858,"4"10"0,-2 13-2193,2 4 0,2 2 0,2 0 0,1 3 0,3 0 0,0 0 1,1-4-2659,1-4 1055,-5 3 1,-3-12 0,-11 0-1,-4-8 1,-2-3 0,0-1-1,2 1 1274,2 2 1,0 7-1,0-3 1,1 5-3,3 5 1,4 2 0,10 6 0,4 2 0,3 1 0,2 4-1,3-1-968,0 0 0,7 3 1,-2-4 633,3-2 0,8 5 0,1 0 0</inkml:trace>
  <inkml:trace contextRef="#ctx0" brushRef="#br0" timeOffset="25">22181 13847 8458,'0'-13'1948,"0"-1"0,2 7-720,2 2 1,4 8 0,5 3 0,0 2-1,2 2 1,1 2 0,2 0 0,-1-2-1040,-3-1 1,0-2-1052,-1 2 1,-7-9 0,-6-9-1,-9-4 1,-6-3 0,-4-2-1,0 2 909,-1 1 0,-2 6 0,4 2 1,2 1-1,1 3 0,4 3 419,2 4 0,4 10 0,11 9 0,7 5 0,8 5 0,6 1-1906,4 3 0,12 2 1,9-1 1439,3-2 0,-4-4 0,9-5 0</inkml:trace>
  <inkml:trace contextRef="#ctx0" brushRef="#br0" timeOffset="26">23234 13887 11856,'5'-18'1452,"-1"0"0,1 8 1,-5 10-975,0 7 0,-5 5 0,-1 2 0,-1-1 0,-3 0 0,-1 2 1,1 3-1,1 4-759,-1 3 0,-1 0 0,1-1 1,3-3-1,1 0 0,3-2 281,1 0 0,-4-1 0,-1-5 0</inkml:trace>
  <inkml:trace contextRef="#ctx0" brushRef="#br0" timeOffset="27">23101 13727 9831,'-1'-22'1161,"-4"0"0,4 7 0,-2 15 0,6 7-1179,6 5 0,4 1 0,6 2 0,8 3 0,5 3 0,4 1 1,-2-1 17,-1-2 0,10-1 0,-2-5 0</inkml:trace>
  <inkml:trace contextRef="#ctx0" brushRef="#br0" timeOffset="28">23541 13807 10310,'-6'-7'2242,"-3"2"0,2 10 0,-2 5 0,0 5-1322,2 2 1,-1 7-1,5-3 1,-3 1-1,0 0 1,1 1-1,2-3 1,1-2-1052,2-3 0,-4-2 0,-1 1 0,4-3-1135,4-2 1,-2-4 0,5-11 0,0-6-1,4-6 1,5-4 570,3-6 0,0 1 0,-3-4 0,-1 4 0,1 5 0,-3 4 0,-2 4 1144,-2 0 1,4 2 0,-5 5 648,0 7 0,-1 6 1,-6 9-1,2 3 1,1 4-1,3 3 0,0 0-2185,0-3 0,4 3 0,0-2 0,7 2 1087,5 2 0,9-7 0,3-1 0</inkml:trace>
  <inkml:trace contextRef="#ctx0" brushRef="#br0" timeOffset="29">24074 13794 8311,'0'-20'995,"-1"1"99,-4-3 1,2 14 0,-4 13 0,1 7 0,3 4 0,0 3 0,0 2-390,-1 3 0,-2 2 0,3 4 0,-3 1 0,-2-1 0,0-2-840,0-1 1,-7-2 0,4-3 0,-3-4 0,-2-4 0,1-2-947,0-3 1,6-3-1,2-7 1,1-4-1,6-5-147,7-6 0,5-2 1228,15-9 0,3-2 0,10-11 0</inkml:trace>
  <inkml:trace contextRef="#ctx0" brushRef="#br0" timeOffset="30">24461 13487 8163,'-13'-10'1484,"-1"-4"0,1 4 1,0 9-1,-1 8-545,1 11 0,4 5 1,0 6-1,-1 0 1,-1 2-1,1 0 1,1 2-1,0 2-437,2 4 0,1 5 1,6 1-1,0-2 0,0-3 1,0-5-2253,0-4 0,10-4 1750,4-5 0,2-2 0,-3-7 0</inkml:trace>
  <inkml:trace contextRef="#ctx0" brushRef="#br0" timeOffset="31">24408 13780 9820,'-5'-28'0,"-1"0"0,0 1 0,0 7 0,3 3 1638,2 4 0,2 6 1,4 2-1,4 5 0,4 6 1,5 6-2295,4 4 0,5 3 1,4-1-1,3 3 0,1 1 656,1 0 0,5-5 0,7 2 0</inkml:trace>
  <inkml:trace contextRef="#ctx0" brushRef="#br0" timeOffset="32">24847 13754 8209,'-8'-30'0,"-1"5"2078,-2 9 1,-1 7-277,-1 9 0,6 1 0,4 2-612,6 2 0,4 3 0,6-2 0,1 0 0,-1 2 0,0-1-1190,1 3 0,11-4 0,3 0 0</inkml:trace>
  <inkml:trace contextRef="#ctx0" brushRef="#br0" timeOffset="33">20062 15273 8075,'-9'0'1885,"0"0"-836,-1 0 1,5 0 0,7 0-1,11 0 1,12 0 0,11 0-1,7 0-115,6 0 0,16-5 0,4 1 1,0 1-1,-1 2 0,-6 1 0,-1 0 1,-8 0-1168,-7 0 1,-3 0 0,-12 1 0,-3 4 0,-4 2 0,-6 2-501,-4 0 1,-2 0 0,-1 4 732,-3 0 0,1-5 0,5-2 0</inkml:trace>
  <inkml:trace contextRef="#ctx0" brushRef="#br0" timeOffset="34">21208 14886 8047,'0'-29'517,"0"2"0,2 5 0,2 15 2605,5 7 0,3 1-2606,1 8 1,-4 1 0,-1 7 0,-3 3-1,0 4 1,-1 7 0,1 5 809,-2 5-1411,-2 8 0,-5-2 0,-2 4 0,-2-4 0,-2-4 0,-2-2-1170,-1-3 1,1 0 0,3-8-1,5-4 1255,2-2 0,8-8 0,2 4 0</inkml:trace>
  <inkml:trace contextRef="#ctx0" brushRef="#br0" timeOffset="35">22248 15193 8125,'7'-27'650,"-2"1"1,-4 5 0,-2 5-1,-2 4-106,-2 3 0,0 6 0,2-3 0,-3 2 0,-2-1 0,-4 4 0,-4 4 102,-6 6 0,0 8 0,-4 5 0,-2 4 1,0 0-1,0 2 0,3 2-228,3 1 0,2 2 1,9-4-1,2 2 1,4-1-1,4-3-1035,1-5 0,7 2 0,8-7 0,10 0 0,11-4 0,7-4 617,6-5 0,2-2 0,3-2 0</inkml:trace>
  <inkml:trace contextRef="#ctx0" brushRef="#br0" timeOffset="36">22781 15153 8126,'-19'-19'0,"3"10"0,-5 0 855,2 6 0,1 13 0,6 4 1,2 1-232,1-1 0,4 4 1,-2 1-1,1 2 0,3 3 1,3 1-1,5 2 1,2-1-556,0 1 1,5-6 0,-3-4-1,3-3 1,1-5 0,1-5-345,-1-2 1,0-4-1,-1-4 1,-3-6-1,-5-5 1,-2-4-1,-2-3 280,0-1 0,-2 3 1,-2 1-1,-5 2 0,-1 2 1,-1 3 192,2 0 1,5 7 0,-2 5 0,6 7-1120,10 4 0,5 10 1,10-4-1,4 3 1,0 1-1,2-3 921,0-1 0,12-8 0,-1-1 0</inkml:trace>
  <inkml:trace contextRef="#ctx0" brushRef="#br0" timeOffset="37">23194 15193 8126,'-13'-6'655,"6"-1"0,-5-1 1,3 2-1,-3 2 0,-1-1-121,-1 2 0,6 9 0,0 6 1,2 5-1,3 0 0,2 3 176,1 2 0,1 3 1,2 0-1,2-1 0,-2-2 1,-2 0-1,-1 0-404,0 1 1,0-7 0,0 2 0,0-3 0,0-2-721,0 0 1,-6-5-1,-4-3 1,-5 0-1,-4-1 1,0-1 0,-2-1-1361,0-2 1,3 0 0,-2 0 0,0 0 680,4 0 1,9-2 0,8-2 1092,11-5 0,19-9 0,11-2 0</inkml:trace>
  <inkml:trace contextRef="#ctx0" brushRef="#br0" timeOffset="38">23648 14926 9275,'-6'-19'0,"-3"-2"0,-3 2 7450,-1 6-6714,-1 11 0,1 11 0,1 9-592,3 4 0,-3 3 1,4 4-1,-3 2 1,1 6-1,1 7 1,0 9-1,0 7-305,0 0 0,2 0 1,-2-9-1,3-2 0,0-4 161,-3-4 0,-3-13 0,-1-3 0</inkml:trace>
  <inkml:trace contextRef="#ctx0" brushRef="#br0" timeOffset="39">23421 15246 8235,'9'-41'0,"-2"5"0,1 13-15,-1 9 265,2 8 1,6 2 0,3-1 439,4 2 0,5 3 1,4 5-1,4 5-690,4 7 0,18 3 0,6 7 0</inkml:trace>
  <inkml:trace contextRef="#ctx0" brushRef="#br0" timeOffset="40">24341 15206 8275,'7'-19'368,"1"1"1,-4 1 651,5 8 1,-2 6 0,1 4 0,-1 2 0,-1 3 0,0 1 0,-3 4-208,-1 1 0,-2 7 0,-2 2 0,-2 1 1,-5 0-1,-5 0-795,-3-1 1,2 0 0,-3-6 0,3-1 0,2-2 0,0-1-1246,-1-4 0,2-3 1,5-10-1,7-7 1,7-8 856,5-4 0,2-1 0,-1-1 0,0 2 0,1 1 0,-3 3 247,-2 2 1,2 6 0,-5 5 0,1 2 0,2 5-186,-2 4 1,5 1 0,-3 8 0,4 4-1,4 2 308,0 2 0,13 3 0,-2-2 0</inkml:trace>
  <inkml:trace contextRef="#ctx0" brushRef="#br0" timeOffset="41">24701 15273 8251,'-9'-7'1819,"0"-7"1,5 2-1,-4-2-1203,2 3 0,3 4 0,8-2 0,4 6 0,2 6 0,3 6 89,-1 3 0,-4-3 0,-2-1 0,-1 3-1260,-3 1 1,-1-4-1,-4 0 1,-2-2 0,-5-3-1,-3-2 1,-1-2-338,-1-4 0,1 2 1,1-6-1,2 1 1,2-1-261,3 0 651,0 6 1,11-3 0,4 6 0,5 0 500,3 0 0,12 6 0,-2 1 0</inkml:trace>
  <inkml:trace contextRef="#ctx0" brushRef="#br0" timeOffset="42">25007 15246 8251,'-13'-1'0,"0"-4"0,-1-4 0,1 4 0,0 0 0,-1 4 1404,1 1 0,4 0 0,2 1 1,1 5-1,3 7 0,1 8 1,1 4 233,-4 2 0,4 4 1,-3 0-1,2-1 0,2-1 1,-1-1-1531,-4-1 1,2 3-1,-4-10 1,-1 1-1,2-3 1,-1-3 0,1-2-1937,0 0 0,-4-4 1,1-1-1,-3-2 1,-1-5-1951,-1-4 0,7-9 3778,3-5 0,2-13 0,2 2 0</inkml:trace>
  <inkml:trace contextRef="#ctx0" brushRef="#br0" timeOffset="43">25154 15233 9324,'7'-6'2724,"1"5"1,-4-4-1086,5 4 0,-1 1 0,-1 1-1230,-1 4 0,-2-1 1,-4 9-1,-1 5 1,-2 3-1,-3 0 1,0-2-4020,0-3 1,-3 3 3609,5-1 0,-13 0 0,3-5 0</inkml:trace>
  <inkml:trace contextRef="#ctx0" brushRef="#br0" timeOffset="44">25061 15140 8883,'4'-27'0,"1"2"2107,-2 3 1,2 7 0,1 7-1867,2 2 1,1 4-1,4 6 1,2 6 0,1 5-1,5 4 1,3 2-242,4 3 0,7 1 0,-1 2 0</inkml:trace>
  <inkml:trace contextRef="#ctx0" brushRef="#br0" timeOffset="45">25447 15153 8093,'-4'-24'636,"-1"-2"1,-4 2 1329,5 6 0,0 11 0,5 7 0,2 7 0,1 7-1494,-1 3 0,0 4 1,0 6-1,2 1 1,-2 3-1,-3 3-1129,-5 0 0,-1-1 0,-4-7 0,1 1 1,-1-2-1,-2-1-6300,-1-2 6957,-1-6 0,13-8 0,2-10 0</inkml:trace>
  <inkml:trace contextRef="#ctx0" brushRef="#br0" timeOffset="46">25860 14647 10258,'-13'-6'0,"0"-2"915,0 1 1,-1 1 0,1 9 0,-2 4-229,-3 7 0,3 8 1,-4 0-1,1 5 1,1 4-1,0 4 0,3 4 1,2 2-756,3 4 0,3 1 0,6 4 0,1-3 0,4-1 68,4-3 0,8-1 0,4-2 0</inkml:trace>
  <inkml:trace contextRef="#ctx0" brushRef="#br0" timeOffset="47">25754 15086 8098,'0'-19'1487,"0"4"0,-2-1-691,-2 6 1,2 10 0,-1 9-1,5 2 1,4 3 0,1-1-154,4 0 0,5 5 0,2 0 0,0-3 0,1-3 0,1-5-1178,1-1 0,3 3 0,-6-5 0,-1-1 0,0-3 0,-2-4 11,-4-5 0,-2-3 0,2-3 0,-4-1 1,-1-3-1,-3-1 0,0 1 1395,1 3 0,-2 1 0,2 2 249,-2-1 0,-2 8 0,0 6 0,0 9 0,0 6 0,0 4-894,0 2 0,1 0 1,4 3-1,4-2 0,2 0 1,4 0-1,3-1-345,4-2 1,5-1-1,1-6 1,2-2 0,-4-2-1,1-1-3737,-3 0 1,-7-4 3855,1 2 0,-3 2 0,-2 1 0</inkml:trace>
  <inkml:trace contextRef="#ctx0" brushRef="#br0" timeOffset="48">6145 14247 8330,'-6'-8'1073,"5"-4"1,-7 10 0,7-6-448,1 2 1,-3 3 0,9 6-1,-2 3 1,2 0 0,2 1 0,2-1-122,2 0 1,6-1-1,1-5 1,2 0-1,2-2 1,4-2 0,3-5-1,1-3 1,0-3-439,1-2 1,-3 0 0,2-4-1,-5 2 1,-3 3 0,-6 3 0,-2 2-473,-2 2 0,-5 8 292,-4 1 0,-2 7 0,-2 10 0,0 2 0,0 2 0,0 1 0,1 1 671,4 4 1,-1-8-1,8 8 1,4-3 0,2-2-1,3-1 1258,0-2-1735,1-1 0,4-1 1,1 1-1,-2-1 1,-1-3-1,-3 0-1721,-2-1 0,-1 5 0,-5 1 0,-1 0 1640,-3 0 0,3 5 0,-5-3 0</inkml:trace>
  <inkml:trace contextRef="#ctx0" brushRef="#br0" timeOffset="49">6572 14593 10812,'-14'-31'0,"3"2"2364,2 3 0,1 13-1540,4 13 1,2 6 0,-4 9 0,1 3 0,-6 7-1,-5 7 1,-6 11 0,-4 8-461,0 8 1,-1 7 0,0 4-1,-1 0 1,14-34 0,0 0-1,0 0 1,2-1-416,-9 32 0,0-3 0,5-11 0,2-6 1,6-4-1,2-4 0,3-2-400,1-2 1,8-10 0,4 1 0,7-4-1,5-3 1,5 0 104,4-2 1,-2-3 0,7 1 0,-1 2 0,1 2 0,0 2 0,-1 1 330,-1-2 0,-1 12 0,-7-4 0</inkml:trace>
  <inkml:trace contextRef="#ctx0" brushRef="#br0" timeOffset="50">7398 15926 10265,'-1'-25'0,"-2"3"1914,-2 4 1,-1 9-1358,2 4 1,1 5 0,-4 6 0,-1 6 0,2 6-77,0 3 0,-4-2 0,3 6 1,-2 5-1,0 1 0,0 3-229,2 0 1,-5-4-1,4 1 1,-1-3 0,2-1-1,1-1 1,2-1-637,-2-2 0,4 0 0,-2-5 1,1-2-1,0-1 0,-2-2-1808,2 1 1,2-1 0,1 0-731,0 1 2922,0-7 0,6-1 0,1-6 0</inkml:trace>
  <inkml:trace contextRef="#ctx0" brushRef="#br0" timeOffset="51">7172 15993 10312,'-8'-21'2134,"2"8"1,12 7 0,5 6 0,6 0-1704,10 0 1,4-5 0,8-1 0,-1 0-1,5 0 1,2 3-1401,0 2 1,3 1 0,-7 0 0,-2 0 0,-2 3-1,-5 4 969,-5 7 0,0 14 0,-7 0 0</inkml:trace>
  <inkml:trace contextRef="#ctx0" brushRef="#br0" timeOffset="52">7012 16592 9843,'-12'-10'503,"3"-3"1,3-4 0,7 5-1,4 2-45,4 1 1,10 0 0,6-4 0,6 0 0,5-1 0,4 1 0,4 0 0,2 1-1764,0 3 1,5 3 1304,-3 6 0,10 0 0,3 0 0</inkml:trace>
  <inkml:trace contextRef="#ctx0" brushRef="#br0" timeOffset="53">7905 16193 11535,'-14'-30'0,"3"3"1467,2 7 0,3 15-1244,6 9 0,-5 7 0,1 2 1,1 1-1,0 0 0,0 3 1,-1 2-18,1 2 1,-3 1-1,1 3 1,2-1 0,2-4-1,1 0-457,0-4 1,0-1 0,1-2 0,4-1 0,4-2 0,2-2 0,4-1-381,3 1 0,3-4 1,5 3-1,3 1 0,2-1 1,4 2 630,4-2 0,1 5 0,0-4 0</inkml:trace>
  <inkml:trace contextRef="#ctx0" brushRef="#br0" timeOffset="54">8665 16099 9413,'0'-15'0,"-2"1"1346,-2 0 1,2 5 0,-2 15-1,2 6-950,2 4 1,0 2 0,0-3 0,0 1 0,0 4 0,0 0-1,0 4 1,-1 1-66,-4 2 1,4 4 0,-4 0 0,2-3 0,0-4 0,-1-6-958,1-4 0,2-5 1,1-3-1,0-4 1,0-10-18,0-7 0,1-7 0,4-7 0,3-5 0,4-3 0,2-5 786,-1 1 0,0 4 1,1 4-1,-1 3 0,0 7 1,-1 2-1,-2 6 767,-1 5 1,-1 2 0,2 5 0,-1-1 0,1 3 0,2 4-263,2 5 1,-1 3-1,-1 1 1,-3-1-1,-3 4 1,-2 0-556,0 0 1,1 3-1,-7-1 1,-2 0 0,-5-2-1,-3-4 1,-3 0-1704,-2-2 0,-1-6 0,-6 1 0,-2-2 1,-1-2-1,-3-2 1610,2-2 0,0-4 0,1-5 0</inkml:trace>
  <inkml:trace contextRef="#ctx0" brushRef="#br0" timeOffset="55">12304 14527 8389,'-14'0'0,"6"-6"0,-1-2 0,0-1 1392,1 1 0,4 5 1,8-2 11,5 4 0,3 1 0,1-2 1,2-2-1,2-4 0,2-1 1,1 1-593,4-3 1,3-5-1,2-3 1,4-2-1,0-1 1,-1-1-1335,-2 1 0,-2 4 0,-1-2 1,-2 1-1,-3 4 0,-6 3 1,-4 4-13,-3 3 1,-6-1-1,1 4 1,-2 2-1,-4 5 1645,-2 0 1,3 12 0,-4-2 0,4 4-1,2 5 1,4 1-1008,3 1 1,6 1 0,2 0 0,3-1-1,2 2 1,1 2 0,0 1-2563,1-1 0,-1-2 1,5-1-1,-2-2 2097,-3-3 0,3-3 0,-4-5 1</inkml:trace>
  <inkml:trace contextRef="#ctx0" brushRef="#br0" timeOffset="56">12690 14580 8355,'-13'-12'1825,"0"3"0,1 9 1,3 12-1,3 7-756,0 8 0,5 3 1,-5-2-1,1 4 1,-1 10-1,-1 10 1,-3 11-1,-2 8-698,5-33 1,0 0 0,1 3-1,-1 1 1,0-3 0,1 0-1,-1 2 1,0 0 0,0-1-1,0 0 1,-1-3 0,-1 0-691,-9 31 0,1 4 0,2-8 0,-1-2 1,-2 0-1,2-4-1380,1-3 1,3-5 1698,3-10 0,-3 0 0,5 0 0</inkml:trace>
  <inkml:trace contextRef="#ctx0" brushRef="#br0" timeOffset="57">12624 16019 7925,'-14'-34'3497,"1"13"0,6 4-425,2 8-2728,4 3 1,-5 1 0,-3 8 0,-2 3 0,1 2 0,3 2 0,1 2-178,3 1 0,1 1 1,2-1-1,2 0 0,2 1 1,7-1-161,5 0 0,5 1 0,5-1 1,1 0-1,-2 1 0,-1-1 0,-3 0 224,-2 1 1,-7-1 0,-8 0 0,-2 1 0,-5 0 0,-6 3 299,-9 0 1,-12 6 0,-5-6 0,-4 0 0,-2-3 0,-1 0-1505,2-1 0,-1-1 1,10-2-1,3-2 0,8-2-8858,16-3 9644,23-2 0,29-13 1,12-3-1</inkml:trace>
  <inkml:trace contextRef="#ctx0" brushRef="#br0" timeOffset="58">13104 16046 10028,'-6'7'0,"-3"-2"0,-3-5 3189,-1-5 1,-1 4-2007,1-4 0,5 5 0,4 5 0,4 5 0,3 5-581,1 3 0,2 1 1,-3-3-1,3 4 1,0-1-1,0 2-799,-3-1 0,3-3 0,0-1 0,0-4 1,0-3-1,-2-1-999,2 0 1,-3-4 0,5-8-1,-3-5 1,0-4 1007,1-5 0,-3-3 1,6-5-1,1-1 0,0-1 0,1-2 1,-2 0 850,1 5 1,0 5 0,1 6 558,-2 1 1,-2 7-1,2 6 1,-5 7-1,-2 7 1,-2 3-955,0 6 1,-5-3 0,1 1-1,1 0 1,2-2 0,1 0 0,0-2-269,0-2 0,1-7 0,3 0 0,5-2 0,3-5 0,2-4-786,-1-6 0,0-4 1,2-5-1,1-5 0,2-7 1,-2-4 206,-1 0 0,-3-3 0,-2 6 0,-2 1 0,-2 3 0,-3 5 518,-2 4 0,-1 11 0,0 7 0,0 9 0,0 7-148,0 6 1,6 8 0,4 3 0,8-1 0,9 2-1,7-1-2001,4-1 0,10-5 2210,5-5 0,0-11 0,7 1 0</inkml:trace>
  <inkml:trace contextRef="#ctx0" brushRef="#br0" timeOffset="59">13983 16019 9425,'-22'-40'0,"0"2"0,-2 2 0,1 7 0,0 3 0,6 6 2457,2 0 1,1 7-1,3 7 1,3 5-2017,8 7 1,10 5-1,10 6 1,0 1 0,4-2-1,1-1 1,3-2 0,2 0-1407,1 1 1,0-3 0,-5-2 0,-4-4 0,-5-4 869,-2-1 0,-7-1 1,-5-4-1,-6-4 1,-8-2-1,-5-3 1,-6 1 689,-3 0 1,2 1-1,3 1 1,-1 4-1,2 1 1,-1 3 433,4 2 0,7 2 0,5 4 0,2 5 0,2 6 0,2 5 0,4 1-931,7 0 0,5 1 1,7 2-1,2-3 0,5-3 1,5-1-99,3 0 0,5-6 0,1-8 0,0-2 0,1-2 0,-1-2-297,0-2 1,-3-10-1,-8-6 1,-5-3 0,-6 1-1,-8-2 1,-6-1-82,-5-1 1,-5 3 0,-5 3 0,-5 2 0,-6 5 0,-7 4 0,-2 3 683,-1 3 1,5 1 0,3 2 0,3 2 0,3 2 147,4 5 0,7 2 1,13-3-1,11-3 1,12-5-1,11-5 1,7-5-538,5-6 0,-2-2 0,5-7 0,-3-3 0,-6 0 0,-6-2-660,-5-1 0,-7-3 0,-4-6 0,-7 0 0,-6-2 0,-7-1 0,-5-1 272,-4 1 0,-7 2 0,-4 4 0,-8 5 0,-9 12 0,-5 8 916,-2 7 0,-9 16 0,3 7 0,-2 8 0,2 8 0,5 6 5,4 2 0,0 14 0,4 5 0,8 5 1,7 7-1,7 1 0,5 1-2176,2-36 0,1-1 0,6 35 1726,8-2 0,10-9 0,7-2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0.941"/>
    </inkml:context>
    <inkml:brush xml:id="br0">
      <inkml:brushProperty name="height" value="0.053" units="cm"/>
      <inkml:brushProperty name="color" value="#FF0000"/>
    </inkml:brush>
  </inkml:definitions>
  <inkml:trace contextRef="#ctx0" brushRef="#br0">4772 2532 30230,'-13'-25'-1989,"0"3"1,-1-2-1,1 6 1,0 2 1834,-1 1 1,-1 6 0,1 0-1,-1 1 1,3 0 0,2 2 0,1 2-1,1-2 1,2-2 0,2 0-254,-2 0 0,4-4 1,-3 5-1,0-2 1,-1 2-1,-1 1 1,-4 1 763,0-1 0,-3 5 1,1-4-1,-2 4 1,-3 1-1,-2 0 0,-4 0-147,-3 0 0,7 0 0,-10 0 1,-1 0-1,0 0 0,-5 0 1,-1 0 30,-4 0 1,-4 0 0,2 0 0,-3 0-1,-1 0 1,-2 0 0,-1 0-55,-4 0 0,3 4 0,-9 2 0,3 2 1,2 2-1,-2 2 0,1 1-298,-3 1 1,4 0 0,-4 3 0,3 0 0,-1 1 0,3 0 0,-3 0 288,2-2 1,1 3 0,2-1 0,1-2 0,3-1 0,-3 0 39,-1 3 0,1-3 1,0 2-1,4-2 1,1-2-1,3 1 1,1-1 36,2 0 1,2 5-1,1 1 1,1 2 0,1 3-1,-1 1 1,2 2-622,2-1 1,0 1-1,6 1 1,-1 2-1,2 1 1,3 0 57,4 2 0,3-5 1,3 3-1,2-5 1,3-2-1,1-2 0,3 1 176,1-3 0,2 0 0,0-6 0,0 3 0,0 2 0,0 0 0,2 2 67,2 0 1,-1-4 0,6 6 0,1 0 0,2 2 0,2 2 0,0 0-41,4-1 0,3 1 0,7 0 1,3-1-1,5 1 0,2 0 135,2-1 1,5 1 0,-1-2 0,-1-1-1,0-2 1,0 2 0,1 1 103,-1 2 1,0-5-1,0-1 1,3-1-1,0-1 1,3 2-1,1-2 83,5 1 1,6 2-1,-1-4 1,3-2-1,3 0 1,2 1-1,5 0-1,0 0 1,-36-9 0,1 0-1,33 8 1,-34-7 0,0 0-1,34 7 1,2-2 0,-2-4 62,2-1 0,1-2 0,-5 4 1,-2-4-1,0-1 0,-5-3 1,1-2 315,3-1 1,-7 0-1,8-1 1,-2-2 0,-2-2-1,3 1-543,0-2 0,-5 3 0,9-4 0,1 1 0,1 1 0,-32 3 0,0 0 0,2 0 0,-1 0-52,1 0 0,1 1 0,3-2 0,-1 0 0,-4 0 0,-2 1 0,1 0 0,0 0 0,1 0 0,-2-1 0,-1 1 0,0 0 0,0 0 0,-1-1 0,36-3 0,0 1 0,-34 0 0,0-1 0,0 2 0,1-1 0,-3 1 0,1-1 0,0 1 0,0 0 0,33-5 0,0-2 0,-2 4 0,1-1 0,3 3 0,-35 2 0,1 1 0,-1 0 0,1 0 0,1-1 0,1 1 0,3 1 0,0-1 0,-4 1 0,0 1 0,3 0 0,1 0 0,-1 0 0,0 0 0,-1 0 0,0 0 0,1 0 0,0 1 0,-1 2 0,-1-1 0,0-2 0,0 1 0,-2 2 0,0 0 0,0-2 0,-1 0 0,0 0 0,0 1 0,-1 0 0,1 0 0,0 0 0,0-1 0,37 0 0,-1-1 0,-35 0 0,-1 0 0,38 0 0,-38 0 0,1 0 0,1 1 0,0-2 0,1 1 0,1-1 0,-1 0 0,1-1 0,-3 0 0,0 0 0,3-1 0,1 1 0,-3 1 0,0 1 0,1-2 0,1 1 0,0-2 0,0 1 0,0 1 0,0-1 0,0 1 0,-1 1 0,2-1 0,0 0 0,0 0 0,-1-1 0,-1 0 0,1 0 0,-2 0 0,1 1 0,-1 0 0,0 0 0,0 1 0,0 0 0,0 0 0,0 0 0,0 1 0,0-2 0,0 1 0,0-1 0,0 0 0,0-1 0,-1 0 0,0 0 0,0 0 0,0 1 0,36-1 0,1 2 0,-37 0 0,2 0 0,-2 0 0,0 0 0,0 0 0,-1 0 0,38 0 0,-38 0 0,1 0 0,0 0 0,0 0 0,1 0 0,0 0 0,0 0 0,0 0 0,-1 0 0,1 0 0,-1 0 0,0 0 0,0 0 0,-1 0 0,1 0 0,1 0 0,-2 0 0,1 0 0,-2-2 0,1 0 0,1-1 0,-1 1 0,0 0 0,0 0 0,0-1 0,1 0 0,0-1 0,0 0 0,1 0 0,0 0 0,0-1 0,0 1 0,0 0 0,0-1 0,0-2 0,0-1 0,0 0 0,0 0 0,0-2 0,-1 0 0,-1 1 0,-1-1 0,34-10 0,-3-1 0,-10 3 0,-3-3 0,-2 2 0,-2 1 0,-1 0 0,-3-1 0,-2-1 0,1 2 0,-2-3 0,-1 0 0,0 1 0,0-4-247,1-1 0,1-6 1,-5-2-1,0-1 0,0-3 1,-2 0-1,-1-2-66,-1-1 0,-6 9 0,2-4 1,-1 5-1,-1 4 0,-3 0 0,-4 3-114,1 0 0,-3 7 0,-1-2 1,0 4-1,-4 0 0,-3 1 0,-2 0-157,-2-1 1,-6 1 0,1 0-1,-3-1 1,-1 1 0,0 0-1,-1-2 311,-3-3 0,-8 3 0,-9-4 1,-1 1-1,-5 0 0,-1 1 0,-6-1 188,-3 0 1,-5 0 0,-1 7 0,-3 0 0,1 2-1,-3 0 1,1 1 5,-4-1 1,-3 6-1,-3-3 1,3 1 0,-4 1-1,-1 1 178,-5 1 0,-6-2 0,-2 0 1,-2-1-1,35 2 0,1 0 1,-2 0-1,1-1 0,-1-1 0,-1 1 1,-1-1-1,-1 1 66,-1-1 1,-1 0 0,-1-3 0,-1-1 0,-1 1 0,0-1 0,-2 0 0,1 0 0,-2-1 0,1 1 0,-2-2 0,0 1 0,0-1-1,-1 0-14,0-1 0,-1 1 0,2 3 1,-1 0-1,2-1 0,1 0 1,3 2-1,0 0 0,3 0 1,0 0-1,2 1 0,0-1-63,0 0 0,1 1 1,2 1-1,-1 1 1,-2 0-1,0 0 1,1 1-1,1 0 1,0 1-1,1 0 1,0 0-1,0-1 1,-1 1-1,1 0 53,-1 1 0,-1-1 0,-6-1 0,0 0 0,0 0 0,-1 0 0,-1 0 0,-1 0 0,-2 0 0,-1-1 0,-1 0 0,0 0 0,-2 0 0,1-2 0,0 0 0,0 0-62,1-1 0,0 1 1,4 2-1,1 1 0,1-1 1,0 2-1,2-1 1,0 1-1,0 0 0,1 0 1,2 0-1,1-1 1,0 1-1,1 0-85,1 0 1,0-1 0,-1 1 0,0 0 0,0 1 0,-1 0 0,-1 0 0,-1 0 0,-1-2 0,-1 0 0,-1 0 0,0 0 13,-1 0 0,1 0 0,-3 0 0,-1 1 0,0 2 0,0 0 0,-1 0 0,-1 0 0,-1 0 0,1 0 0,0 0 0,1 0 0,1 0 0,1 0 0,3 1 0,-1 0-52,3 1 1,0 0 0,3 1 0,1 0 0,-1 2-1,0-1 1,1-1 0,0 0 0,1-1 0,0 0 0,0 1-1,-1-1 76,-1 0 0,-1-1 1,2 0-1,-1-1 1,-1 0-1,-1 0 1,0 0-1,1 0 1,0 0-1,0 0 1,-1 0-1,-1 0 1,0 0-1,0 0 30,-3 0 1,1 0-1,-1 0 1,0 0-1,0 0 1,1 0-1,-1 0 1,1 0-1,-2 1 1,0 0-1,1 0 1,0 1-1,-2 0 1,-1 2-130,0-1 0,0 1 1,1 0-1,-1 1 1,-4 1-1,-1 1 1,1 0-1,-1 0 1,1-1-1,1 1 0,-2 0 1,0 1-1,4 0 1,-1 0-81,1 1 0,1 0 1,-1 0-1,1 0 0,4-2 1,1 0-1,3 1 1,0 1-1,1-1 0,0 1 1,4 0-1,0-1 1,0-1-1,1 1 30,-34 5 1,8-4 0,-2-2 0,4 1 0,4-3 0,-3 1 0,0-1-43,-1 1 0,-3 0 0,5 4 0,0 0 0,-2 5 0,0 6 40,-2 4 0,-2 2 0,-2-1 1</inkml:trace>
  <inkml:trace contextRef="#ctx0" brushRef="#br0" timeOffset="1">13805 2591 7866,'-14'0'1391,"1"0"1,6-1-472,2-4 0,4 3 0,1-7 0,1-2 0,4 1 718,4 1 0,-2 2 1,2 4-1,1-1 0,2 1 1,1 1-1126,0 2 0,8-1 0,5-4 0,7-2 0,3-2 0,1 0 1,3-2-735,1-5 0,-7 1 1,4-3-1,-4 4 1,-5 2-1,-2 1 1,-5 4-2909,-5 1 0,-2-3 3129,-2 5 0,0 0 0,1 4 0</inkml:trace>
  <inkml:trace contextRef="#ctx0" brushRef="#br0" timeOffset="2">15378 2340 8440,'6'-7'1146,"-4"-5"0,3 3 0,0-4 0,-1-3 0,-1-2 0,0 2 0,0 1 254,1 2 0,1 0 0,-7 1 0,-2 3 1,-5 6-762,-3 6 1,-1 9 0,-1 9 0,-1 2 0,-1 7 0,1 2 0,-1 5-536,1 1 0,5 0 0,2-1 0,3-2 0,2 0 0,3-1 1,4-5-1432,5-5 1,9-1 0,5-6-1,6-6 1327,7-5 0,8-4 0,3-2 0</inkml:trace>
  <inkml:trace contextRef="#ctx0" brushRef="#br0" timeOffset="3">15815 2327 10431,'-14'1'1821,"1"4"1,0 1 0,0 4 0,1-1-827,3 1 0,-1 6 0,4 5 0,0 1 0,0 4 0,3-1 0,2 2 0,2-5-1039,4-2 0,2 1 0,8-6 0,2-5 1,5-3-1,2-5 0,-1-5-982,-1-6 1,-4-9-1,1-2 1,-4-4-1,-8 1 1,-4-4 0,-4 2 1139,-4 0 1,-7-1 0,-7 8-1,0 2 1,-1 1 0,1 4 13,0 2 0,5 3 0,5 6 0,1 1 1,0 4-632,4 4 1,10 4-1,6 3 1,5 2 0,5-2-1,5-1 1,4-4 502,2-2 0,3 3 0,3-5 0</inkml:trace>
  <inkml:trace contextRef="#ctx0" brushRef="#br0" timeOffset="4">16185 2340 14264,'0'13'2380,"1"2"1,2 3 0,2 2-1344,-2 1 1,-2 8 0,-1-2 0,0 1 0,0-2 0,0-2 0,0-4-1186,0-1 0,0-1 0,0-5 0,2 0 0,2-1 0,5-5-838,2-7 1,-2-7-1,0-11 1,1-4 0,1-3-1,-1-3 648,-1-2 0,-5 3 0,4-1 0,-3 6 1,-2 3-1,0 4 1863,2 5 0,-4 6 0,5 10 0,-2 5-1071,1 6 1,1 0 0,-3-2-1,3 1 1,-1 3 0,3 0-455,-1 0 0,-2-1 0,3-6 0,3-4-82,0-3 0,3-7 0,-3-5 0,0-8 0,-4-4 0,0-4 0,-1-2-1404,0-2 1,0 2 0,-3 3 0,1 5 1365,-1 2 1,0 3-1,0 5 1,2 7-1,-1 9 1,0 5-300,1 4 0,1 1 0,-2-3 0,5 3 0,1 1 1,2 0-1,0-2 419,2-4 0,8 8 0,-1-7 0</inkml:trace>
  <inkml:trace contextRef="#ctx0" brushRef="#br0" timeOffset="5">16833 2340 8869,'-12'2'4085,"2"1"-2681,1 1 0,6 8 0,-1-1 1,4 9-1,4 3 0,3 6 1,1 2-564,-4 2 0,-2 6 0,-2-2 0,0-2 0,0 1 0,0-6 0,0 0-1658,0-5 1,0-3 0,0-3-675,0-10 1,4-25-1,0-20 1,1-5 0,-1-3 1430,1 0 1,3 1 0,-3 8 0,-2 4 0,-2 3 0,-1 3 0,0 3 2459,0 5 0,0 9 0,0 8-1881,0 8 0,0 9 0,0 5 0,0 3 0,-1 2 1,-4-1-933,-4 1 0,-1 2 0,1-1 1,5-5-1,3 0-8194,1-3 8607,11-10 0,4 2 0,11-12 0</inkml:trace>
  <inkml:trace contextRef="#ctx0" brushRef="#br0" timeOffset="6">17163 2274 10099,'-13'-7'1147,"4"5"1,2 8-1,1 1 1,2 5-214,-2 4 1,4 1 0,-2 5 0,2 1 0,2 2 0,2 0 0,2-3 0,5-4-1658,3-4 1,1-6 0,2-4 722,2-2 0,4-20 0,5-4 0</inkml:trace>
  <inkml:trace contextRef="#ctx0" brushRef="#br0" timeOffset="7">17322 1877 8911,'-9'-20'0,"2"2"0,-1 5 5391,1 4-4810,4 3 0,-3 8 1,6 4-1,2 5 1,1 7-1,3 3 0,1 2 1,5 2-1534,4 2 1,0-7 0,6-1 0,2-3 0,2-1 0,3-5 951,2-2 0,6-4 0,-3-4 0</inkml:trace>
  <inkml:trace contextRef="#ctx0" brushRef="#br0" timeOffset="8">17600 1944 7870,'-14'1'887,"1"2"1,1 3 0,2 1 0,3 3-140,1 2 0,-3 3 0,5 3 0,1 4 0,1 3 0,2 1 0,0 0 1,0 1 377,0-1 0,0-1 1,2-1-1,2-4 0,5-1 1,3-4-1059,1-5 1,0-4 0,0-6-1,1-1 1,-1-5 0,0-6-1,0-5-1102,1-4 1,-1 3 0,-1-4 0,-2 0 0,-3 2 0,1 2-1,-3 3 975,1 2 0,5 6 1,-4 4 793,0 6 1,5 4 0,-5 6 0,2 2 0,-1 1 0,-1 2-185,0-2 1,-2 3 0,3-1-1,1-2 1,0-1 0,0-4 0,3 0-1597,4-3 0,4-5 1,8 2-1,3-7 1,4-5 1044,4-6 0,6-15 0,2 0 0</inkml:trace>
  <inkml:trace contextRef="#ctx0" brushRef="#br0" timeOffset="9">18618 2089 7768,'9'0'852,"-1"0"0,4 0 0,3 0-582,3 0 0,-1 0 0,-5-1 1,-2-2-1,-1-3 0,0-2 179,-2-2 1,-1 3 0,-6-2-1,0-1 901,0-2 1,0 3 0,0 0-393,0-1 0,-4 3 0,-2-1 1,-2 2-1,-3 3 0,-4 2-226,-3 1 0,-4 0 1,3 0-1,-1 1 1,-2 4-1,0 4 1,1 4-733,2 5 0,-3-2 0,4 6 0,4 0 0,2 1 0,4 1 0,3-1 0,0 5 0,5-7 0,2-1 0,4-2 0,5-3 0,7-4-1334,2-2 1,4-3-1,4-7 1,1-4 0,-2-5-1,-1-5 1,-4-4 457,-1-1 0,-4-1 0,-5-1 0,-3 4 0,-5 4 0,-2 0 0,-2 1 1596,0 0 0,-2 6 1277,-2 2 1,-2 5 0,-3 5 0,5 3-236,2 4 1,-2 1 0,0 1-1514,1-1 0,3-6 0,4-2-1236,5-4 1,-2-1-1,2 0 1,1 0 986,2 0 0,1 6 0,1 1 0</inkml:trace>
  <inkml:trace contextRef="#ctx0" brushRef="#br0" timeOffset="10">19160 2076 7501,'7'6'-712,"1"-5"1,-5 5 1740,1 0 0,0-3 1,-4 6-1,0 1 0,0 2 8215,0 1-8896,0-6 0,-4 5 0,-2-3 0,-1 1 0,-2 0 0,0-2 205,0-2 1,5 2-1032,-5-3 0,6-8 1,-1-10-1,2-6 1,4-5-1,2-1 1,5-4-1,3-2-249,1-1 1,-4 2-1,-2 7 1,0 2 0,-1 2-1,2 4 938,-1 5 1,-3 4 0,5 6 0,2 0 0,0 2-1856,3 2 1,0 8 0,4 7 1643,4 1 0,3 2 0,1 5 0</inkml:trace>
  <inkml:trace contextRef="#ctx0" brushRef="#br0" timeOffset="11">19530 2089 11275,'-13'0'0,"1"-1"1449,3-4 1,4 2 0,6-6-902,3-1 0,4 3 0,6-1 0,3 1 0,2 1 0,0-1 0,0-1 0,-3 0-1517,-1 0 0,-3 1 1,-7 4-1,-8-1 606,-8 1 1,-11 3 0,0 4 0,-3 5 0,0 4-1,1 3 1,5 2 1154,4-2 1,-4 5 0,10 1 0,4 1-1,2 1 1,3-4-1114,0-1 1,6-1 0,5-5-1,10-1 1,10-3 320,5-5 0,10-8 0,1-4 0</inkml:trace>
  <inkml:trace contextRef="#ctx0" brushRef="#br0" timeOffset="12">19821 1996 7778,'-7'-5'608,"-5"3"0,5-1 89,-1 6 0,2 0 1,6 6-1,0 1 1,0 2-1,0 3 0,0 1 1760,0 1 1,2 1-1,1-5 1,1 0-2611,-1 1 1,0-7-1,2-3 1,5-5-911,6-8 0,-1 0 0,4-10 0,0 0 0,1-3 0,3-1 0,-3-1-93,-1 2 1,3 0 0,-4-3-1,-2 3 1,-1 3 0,-2 1-217,0 1 1,0-1 1371,1 5 0,-1-6 0,0-2 0</inkml:trace>
  <inkml:trace contextRef="#ctx0" brushRef="#br0" timeOffset="13">20191 1692 7778,'5'-13'529,"-1"0"0,5 0 0,-5 0 827,-1-1 1,-1 16 0,-2 10 0,-2 12 0,-2 9 0,-6 4-1,-5 1-901,-3 1 0,-4 5 0,3 1 1,0-3-1,-1-2 0,0-5 1,1-3-3360,3 1 1,-3-5 2903,1 2 0,-5-2 0,2-1 0</inkml:trace>
  <inkml:trace contextRef="#ctx0" brushRef="#br0" timeOffset="14">20138 1996 8265,'0'-13'0,"-1"1"2275,-3 4 0,2 3-2140,-2 10 0,2-2 1,4 5-1,2 3 1,3 0-1,4 1 1,1-2-136,2-1 0,8 0 0,-1 4 0</inkml:trace>
  <inkml:trace contextRef="#ctx0" brushRef="#br0" timeOffset="15">20429 1970 7772,'-16'-13'0,"3"1"323,1 3 1,5 3 0,0 8 571,1 2 1,1-1 0,5 7 0,0 4 0,0 3 0,0 4 0,0 2 0,0 1-928,0-2 1,5 1-1,-1-3 1,-1-1-1,-2 0-1564,-1-3 0,5-1 1,-2-4-1,-5-2 1,-5-4 1595,-5-4 0,-7-1 0,-1 0 0</inkml:trace>
  <inkml:trace contextRef="#ctx0" brushRef="#br0" timeOffset="16">21540 1428 8804,'12'-21'0,"-2"4"1838,-1 2 0,-6 6 0,3 2 69,0 1 1,-5 5 0,4 8 0,-5 8 0,-5 5-1106,-4 8 0,-4 4 1,-5 8-1,-4 1 0,-3 0 1,-1 2-803,0 0 0,1-7 0,1 5 0,4-5 0,2-4 0,5-3 0,4-2-988,3-5 1,0-5-1,3-9-232,-1-8 0,-5-12 1,3-10-1,-1-3 1,-2 0-1,0 3 1,0 4 2178,-1 4 1,-2 2 0,-1 2-1,0 2-24,0 2 0,5 8 1,4 8-1,2 5 0,2 4 1,0 2-595,0 2 1,0 2 0,0 1-1,2-1 1,2-1 0,5-2-1714,3 1 1,1-3 0,2-4 0,2-5-1,5-3 1,3-2 1371,2-3 0,-1-14 0,1-3 0</inkml:trace>
  <inkml:trace contextRef="#ctx0" brushRef="#br0" timeOffset="17">21686 1798 7975,'7'0'4915,"-1"0"0,-6 6-1984,0 3 1,0-2 0,0 2-5906,0 1-2166,0-4 5435,0 0 0,-2-2 0,-1 2 1,-2 0-1,-1 2 808,0-1 0,0 2 0,3 4 0,-3 0 0,0 0 1,0 1-803,3-1 0,2 0 0,1 0 0,0 0 0,0 1 1,0-1-1707,0 0 1,1-6 0,4-2-1,4-5 1,2-5 0,3-3-1,-3-6-66,-2-3 0,1 1 1,-4-5-1,0 2 0,0 3 1,-3 1 1962,-2 2 0,-2 1 0,-3 3 0,-5 5 547,-3 2 0,5 4 0,2 2 0,4 5 0,1 3 0,0 1 0,0 0-902,0 1 0,4 3 1,2 1-1,0-2 1,1-1-1,2-4-4728,6-2 4591,4-3 0,13-6 0,2 0 0</inkml:trace>
  <inkml:trace contextRef="#ctx0" brushRef="#br0" timeOffset="18">22492 1415 7891,'6'-19'3276,"-4"4"1,3 3 0,-5 12-1199,0 8 1,0 14 0,-1 7 0,-2 6-1703,-1 6 0,-7 3 1,2-1-1,-1 1 1,0-1-1,3-2 1,1-3-894,3-3 1,1-2-1,2-8 1,0-3-1123,0-5 1,0-11-1,-1-10 1,-4-11 0,-5-6-1,-5 1 1542,-2 1 1,-5-3 0,3 4 0,0 2-1,-2 3 1,2 4 0,0 5 1626,3 2 0,5 2 0,4 2 1,1 3-1,3 7-1602,2 4 0,1 5 1,0-2-1,1 4 0,2 1 1,2 2-1,-3 2 72,0 3 0,-8 6 0,-1-3 0</inkml:trace>
  <inkml:trace contextRef="#ctx0" brushRef="#br0" timeOffset="19">21223 2353 7845,'-6'11'1074,"9"2"0,13 0 18,13-3 0,10-4 0,5-4 0,6 1 1,8 1-1,10-1 0,7-3 0,-37-2 1,0 0 1775,1-2 1,0-1-2869,33-7 0,0-7 0,-6-2 0</inkml:trace>
  <inkml:trace contextRef="#ctx0" brushRef="#br0" timeOffset="20">14585 2327 8003,'-6'-13'0,"-3"1"0,-3 3 642,-1 5 1,0 2 0,1 4-1,3 4 114,5 7 0,2 6 0,2 9 0,0 3 0,0 4 0,0 3 1,-1 2-1,-2-1 0,-1 0 0,1-3 0,1-2 0,2-2 1,0-4-1284,0-4 0,0-1 1,2-6-1,1-4 527,1-3 0,12-7 0,-1 3 0</inkml:trace>
  <inkml:trace contextRef="#ctx0" brushRef="#br0" timeOffset="21">14677 2314 8055,'-13'0'1822,"6"6"1,4 2-1,4 4 1,7 1-468,3 1 0,1 0 0,9 4 0,1 5 1,0 4-1,3 2 0,-3 1-1349,-2 3 0,-3 0 0,-7 2 0,-3 0 0,-2 2 0,-7 0 0,-7 1-1280,-7-1 1,-6-1-1,-7 3 1,-2-3-1,0-2 1274,-1-2 0,-2-1 0,-6-4 0</inkml:trace>
  <inkml:trace contextRef="#ctx0" brushRef="#br0" timeOffset="22">14704 3464 7845,'-9'-9'1559,"0"0"1,8 6-1,1-1 1,7 2-506,5 2 0,3 0 0,1 2 1,1 1-1,-1 3-633,-1 1 0,-2 0 0,-1 5 0,-3 0 0,-5 3 0,-2-1 0,-2 1-248,0-2 1,-6 5-1,-3-1 1,-4 1-1,-3 0 1,-3-1 31,-2-1 0,5-1 0,0-2 1,4-1-1,5-2-443,1-1 0,7-4 0,10 2 0,3-1 1,7-3-1,4-3 238,7-5 0,17-8 0,5-7 0</inkml:trace>
  <inkml:trace contextRef="#ctx0" brushRef="#br0" timeOffset="23">15127 3345 7888,'-15'-13'858,"6"-1"0,12 7 0,6 3 1,4 2-1,5 4 344,4 2 0,3 3 0,3 7 1,1-1-1,1 2 0,-4 2 1,-4 4-779,-3-1 1,-7 11 0,-7 0-1,-4 4 1,-1 3 0,-1-1 0,-5 3-1620,-8 1 0,-5-3 0,-6 6 1195,3-3 0,-9-1 0,4 0 0</inkml:trace>
  <inkml:trace contextRef="#ctx0" brushRef="#br0" timeOffset="24">16595 3477 7852,'7'-15'813,"-3"-2"1,-1 2 0,0-3 0,3 4-1,0-1 369,0-3 1,3 4 0,-3-2 0,1 4-1,3 5-4,2 1 1,0 3 0,-3 9 0,-5 7 0,-2 7 0,-2 7-848,0 4 1,-11 4 0,-3 8 0,-6 2 0,-3 2 0,-1 2-1,1-2-1152,1-3 0,1-5 0,-1-2 0,5-3 1,3-2-1,6-4 0,3-5-8560,4-5 9381,1-9 0,11-3 0,4-6 0</inkml:trace>
  <inkml:trace contextRef="#ctx0" brushRef="#br0" timeOffset="25">16833 3318 9054,'4'-25'0,"1"3"0,-3 5 1972,0 2 0,-2 2 1,1 1-1118,4 3 1,-4 5 0,4 10 0,-4 7 0,-1 9 0,0 7 0,0 8 0,-1 6-169,-4 5 1,-4 5-1,-7 3 1,-1 1 0,-1-1-1,0-2-1385,1-1 0,1-6 0,5-4 698,3-6 0,-1-5 0,-4-6 0</inkml:trace>
  <inkml:trace contextRef="#ctx0" brushRef="#br0" timeOffset="26">16343 3609 7821,'-13'-4'0,"0"-1"1404,6 1 0,4 4 0,10 0 1,8 0-1,5 2 0,8 0 1,6 3-115,4-2 0,8-2 0,4-2 0,4-5 0,5-6 0,-2-4-4514,-2 0 3224,6 1 0,-18-4 0,8-1 0</inkml:trace>
  <inkml:trace contextRef="#ctx0" brushRef="#br0" timeOffset="27">16304 3847 13312,'-21'0'1729,"4"0"0,9 0 0,8 0 0,9 0-1194,7 0 0,11 0 1,11-1-1,9-4 1,10-3-1,5-4 0,3-3 1,-2-1-536,0-2 0,4-5 0,-6 2 0</inkml:trace>
  <inkml:trace contextRef="#ctx0" brushRef="#br0" timeOffset="28">17269 3583 7789,'0'-7'3076,"2"2"0,1 10 1,1 3-2297,-1 4 1,3 3 0,-2 2 0,-2 5-1095,-5 3 1,-3 2 0,-4-1 0,1 1 313,-2-1 0,0-5 0,-3-2 0</inkml:trace>
  <inkml:trace contextRef="#ctx0" brushRef="#br0" timeOffset="29">17335 3477 12901,'-13'-18'3929,"0"1"-3351,5-1 1,10 11-1,11 4 1,8 4 0,5 5-1,5 0 1,4 0-579,3-3 0,2-2 0,0-1 0</inkml:trace>
  <inkml:trace contextRef="#ctx0" brushRef="#br0" timeOffset="30">17785 3199 8687,'-12'-27'0,"2"5"7631,1 5-6228,6 4 1,-3 9-1,6 8 1,-1 12-1,-2 9-931,-2 6 1,-4 7 0,4 9 0,-3 3 0,-2 3 0,-2-1-1814,-1-2 0,1-3 1,2 1-1,1-5 0,-1-7 1,0-6-1,1-7-245,4-5 1,-2-5 0,0-6 0,-2-7 0,2-8 0,1-7 1626,3-3 1,-5-5-1,1 1 1,0-2-1,1 1 1,1 2 1165,1 2 1,0-3-1,4 4 1,1 4 0,3 2-579,5 3 0,3 6 0,1-1 0,2 2 0,1 4 0,3 2 1,2 5-1,2 1-629,2-1 0,8 3 0,0-5 0</inkml:trace>
  <inkml:trace contextRef="#ctx0" brushRef="#br0" timeOffset="31">18274 3028 10323,'-13'-5'1723,"0"1"1,5 1 0,4 7 0,2 5-966,2 3 0,0 8 0,0 8 0,0 11 0,-1 8 1,-4 4-1,-3 2 0,-4 0-320,-1 0 1,-1-5-1,1-2 1,0-5 0,1-8-1,2-3-1869,1-4 1,5-7 0,-4-4 0,3-8 0,0-4 983,-1-4 1,3-14 0,-4-2 0,1-7 0,2-2 0,-1 1 0,1 1 1325,1 2 1,0 6 0,0-2 0,-1 4-256,1 0 1,1 9 0,4 5 0,1 7 0,3 6-1,-1 3-1286,1 2 1,5 4-1,-3-3 1,4 0 0,3 2-1,1-2 1,3-2 661,2-5 0,1-4 0,4-8 0</inkml:trace>
  <inkml:trace contextRef="#ctx0" brushRef="#br0" timeOffset="32">18314 3543 7841,'-6'-7'3346,"4"1"1,-2 6-2258,8 0 0,4 0 1,5 0-1,0 1 1,0 2-1,1 2 1,-3-1-1716,-2 2 1,7-4 0,-2 2-1,-1-4-68,-3-4 1,-4-4 0,-6-5 0,-2 0 0,-2 0 0,-5 1 1276,-3 3 0,-1 3 0,-1 6 0,-3 0 0,0 0 0,1 2 207,1 2 0,3 3 0,3 7 0,5-1 0,2 1 0,2 3-1327,0 0 1,6 1-1,5-5 1,5 0 0,6-1-1,4-3 1,5-5 536,4-2 0,-2-14 0,-1-3 0</inkml:trace>
  <inkml:trace contextRef="#ctx0" brushRef="#br0" timeOffset="33">18882 3028 7880,'-13'-6'0,"0"4"0,1-1 1404,3 6 0,2 5 0,4 6 1,-3 5-1,-1 8 0,-4 8 1,1 6-91,1 3 1,-2 9 0,2-3-1,-3 0 1,0 0 0,2-3-1,3-3-4904,1-3 0,-3-3 3590,5-2 0,-13-4 0,3-6 0</inkml:trace>
  <inkml:trace contextRef="#ctx0" brushRef="#br0" timeOffset="34">18578 3556 7859,'0'-13'0,"0"0"0,0 0 0,2 1 1966,2 3 0,3-1 0,8 6 0,3 1 0,5 1-1795,7 2 1,0 0 0,9 2 0,3 2-172,4 5 0,2 3 0,5 1 0</inkml:trace>
  <inkml:trace contextRef="#ctx0" brushRef="#br0" timeOffset="35">17058 4125 7848,'-34'-6'2760,"3"0"-1777,9-3 0,16 3 0,18 6 0,16 0 0,20 0 0,18 0 0,-22 1 0,3-2 0,9 1 0,3-1-572,11-1 1,2 0-1,-20 0 1,0-1 0,0 0-1,4-1 1,1 0 0,-1-1-1,-1 1 1,0 0 0,0 0-1,0 1 1,1-1 0,-1 1-1,-2 0 1,0 0 0,-1 0-1,1 0 1,-1 0 0,-1-1-412,23-2 0,-2 0 0,-5 2 0,-2-1 0,-5 1 0,-1-1 0,-3 1 0,-1 0 0,-5 0 0,-3 0 0,-3 1 0,-2 0 0,30-1-4404,-9 0 0,-3-5 4404,-16 4 0,-6-5 0,-5 3 0</inkml:trace>
  <inkml:trace contextRef="#ctx0" brushRef="#br0" timeOffset="36">21381 3213 8031,'6'-21'0,"3"4"0,1 2 0,1 2 260,-2-1 0,4 1 0,3 0 0,-3 0 0,-3 0 0,1-1 0,0 1 0,3 0 1,-3 0-1,0 1 0,-4 2 904,-1 1 1,3 0 0,-3-3 0,0 6 0,-1 11 0,-5 12 0,-5 13-314,-9 9 0,-12 7 0,-2 8 0,-4 5 0,-5 6 0,18-31 0,0 1-913,-1-1 0,0 1 1,-2 1-1,0 0 1,0 0-1,0 0 0,1-2 1,1 1-1,-17 29 1,8-9-1737,5-7 1,6-7-1,11-10 1,7-9-1,10-7 1798,11-6 0,7-21 0,12-10 0</inkml:trace>
  <inkml:trace contextRef="#ctx0" brushRef="#br0" timeOffset="37">21844 2869 7982,'-13'6'1688,"0"6"1,0 8-907,-1 11 1,1 6 0,-2 5 0,-1 5 0,-3 8 0,-1 2 0,-5 6-1,-3 2 1,12-31 0,1 1 84,-15 31 1,3-1 0,2-2-1,1-3 1,2-6 0,0-4-868,1-9 0,2-5 0,6-10 0</inkml:trace>
  <inkml:trace contextRef="#ctx0" brushRef="#br0" timeOffset="38">21170 3345 7842,'-7'-6'4803,"1"-1"-4277,6-7 1,1 7 0,4 3-1,5 2 1,6 4 0,6 2 0,6 3-1,6 2-91,5 0 1,10-2 0,-1 2 0,4-3 0,1-1-436,0-1 0,-6 0 0,-2-4 0</inkml:trace>
  <inkml:trace contextRef="#ctx0" brushRef="#br0" timeOffset="39">21143 3570 7830,'-13'7'1671,"6"0"0,4-2 0,6 4-1257,6 2 0,8-2 1,7-2-1,5-1 1,8-3-1,6-1 1,6-2-1,6 0-3339,2 0 2925,6-6 0,-2-7 0,5-8 0</inkml:trace>
  <inkml:trace contextRef="#ctx0" brushRef="#br0" timeOffset="40">22519 2922 7989,'11'-13'444,"-2"-1"0,1 6 0,-4 0 161,2 2 1,-4 2-1,3 7 1,-1 4-1,-3 9 1,-3 8-1,-4 11 1,-6 9 509,-7 9 1,-8 12 0,-7-2 0,-2 0 0,-2 2 0,-3-2 0,0 0-1042,-1-1 0,11-12 0,2-2 1,4-7-1,2-5 0,5-7-812,6-6 0,4-11 0,6-12 0,0-9 0,0-7 0,0-7 566,0-7 1,4-3 0,1-6-1,-1 3 1,0 3 0,1 4 786,-2 4 1,-2 7 0,-1 4-400,0 8 0,2 12 0,1 11 0,1 1 1,-1 1-1,-2 3 0,-1 3-842,0 1 1,5-4 0,1-1 0,1-2 0,3-3 0,4-3 625,3-4 0,4-3 0,5-6 0</inkml:trace>
  <inkml:trace contextRef="#ctx0" brushRef="#br0" timeOffset="41">22624 3464 9324,'0'9'2457,"0"0"1,2-2-1,1 3 1,3-3-1267,1-1 0,2-1 1,4-5-1360,0 0 1,-5-8-1,-4-3 1,-2-5-1,-2-1-426,0 3 1,0 5-1,-2 0 1,-2 0 0,-5 2-1,-3 2 503,-1 4 0,6 2 0,1 4 1,1 4-1,-1 2 0,0 3 0,1-1 405,2 0 0,1 5 1,2-1-1,0 0 0,0-3 1,2-1-1,2 1 1,5-3-2185,3-2 1,5-3 1869,1-6 0,11-6 0,-1-1 0</inkml:trace>
  <inkml:trace contextRef="#ctx0" brushRef="#br0" timeOffset="42">23193 2948 9423,'-13'-7'0,"0"3"837,-1 2 0,3 8 1,-1 6-1,0 7 82,-3 7 0,-1 9 0,2 4 0,-4 6 1,-4 10-1,-3 2 0,-2 3 0,2-3-1108,3-2 1,-3 5-1,5-9 1,-1-1 0,2-4-1,3-7 1,1-5 188,4-7 0,0-7 0,-2-6 0</inkml:trace>
  <inkml:trace contextRef="#ctx0" brushRef="#br0" timeOffset="43">22836 3596 7993,'4'-18'707,"1"1"1,-2 1-1,-2 1 1,-1 2 125,0 0 0,2 5 1,2 5-1,5 8 1,3 6-1,2 6 1,2-1-1,4-2 1,0 0-2873,4-1 1,1-6 2038,1-2 0,6 2 0,2 0 0</inkml:trace>
  <inkml:trace contextRef="#ctx0" brushRef="#br0" timeOffset="44">23219 3490 7988,'-1'-8'0,"-3"0"5070,-5 2-3932,3-4 0,1 9 1,8-2-1,3 4 1,0 5-755,0 1 1,4 1 0,-2 2 0,0-3 0,1 1 0,2-3 0,0 1-727,3-3 1,-1-1 0,0-2 0,0 0-1,0 0 1,1-2 0,-1-1-1040,0-1 1,-4-2 1491,0 2 0,-6 4 1,3-2-1,-2 7 1,2 2-1,1 2 1,3 0 880,2-1 1,6 0 0,1 1 0,2-5 0,2-3-1,2-1 1,1 0-803,1 0 1,-1-5-1,-1-6 1,-1-3-1,-4-4 1,-2 2-433,-6 1 75,1 2 1,-12 4 0,2 2 0,-4 2-27,-3 7 0,-7 5 1,2 11-1,-1 4 1,0 4-1,3 4 1,1 0-1,3 0-1992,1-2 2185,2-2 0,12-5 0,3-2 0</inkml:trace>
  <inkml:trace contextRef="#ctx0" brushRef="#br0" timeOffset="45">1864 5738 30259,'-7'-47'-3277,"-3"3"0,5 10 0,1 9 3829,-2 10 1,5 14-1,-2 8 1,6 0-1,5-2 1,6-4-1,5-1 1,7 0-1,11 0 1,10 2 0,10 1-1,8 1-121,5-1 0,-2-1 0,4-2 1,-2 0-1,1 0 0,-2 0 0,-3 0 1,-4 0-110,-5 0 1,-4 0 0,-3 0-1,-3 0 1,-1 0 0,-5 1 0,-3 3-1210,-3 5 1,-5-1 0,-1-1 0,-4-1 0,-5-2-1,0 1 1,-4-1 1007,-2-1 0,5-7 1,2-4-1</inkml:trace>
  <inkml:trace contextRef="#ctx0" brushRef="#br0" timeOffset="46">3213 5539 29261,'12'-42'-1236,"5"2"0,11 9 0,6 14 1,1 3 2156,2 6 0,9 2 1,-7 7-1,1 4 0,-3 5 1,-6 5-1,-2 4 0,-1 1-2232,-2 4 1,-4 7-1,-13 4 1,-6 5-1,-9 2 1,-11 4-1,-14-1-485,-10 1 1,-6-2 0,-5-6 1787,4-3 1,-4-2 0,5-7 0</inkml:trace>
  <inkml:trace contextRef="#ctx0" brushRef="#br0" timeOffset="47">11438 6015 8076,'0'-13'-11,"0"4"1,1 0 1192,4-1 1,-2 3 0,5 0 0,3 1 0,0 4 0,1 5 0,-3 7 221,-5 7 0,2-1 0,-1 6 1,-2 3-1,-2 3 0,-1 5 1,0 4-152,0 4 0,0 6-1253,0-3 0,-4 0 0,-2-4 0,0 0 0,0-2 0,2-4 0,-2-8 0,4-1 0,-2-7 0,1-4 0,-1-3 0,-5-7 0,-3-8 0,-1-7 0,1-3 0,0-5 0,0 0 0,-2-2-120,-1 0 1,0 5 0,2-1 0,0 3 0,0 6 0,0 3 0,-1 4 223,1 1 0,1 10 0,2 5 1,1 4-1,0 4 0,2 2 0,3 3 1,2 2-105,2 0 0,2 6 0,2-5 0,5-2 0,3-3 0,1-4 0,0-4 0,5-3 0,1-4 0,0-2 0,1-4 0,1-4 0,3-2 0,2-5 0,5-7 0,3-12 0,5-9 0</inkml:trace>
  <inkml:trace contextRef="#ctx0" brushRef="#br0" timeOffset="48">11768 6465 7892,'6'12'2925,"3"-4"0,3-3-2503,1-4 0,2-1 0,1 0 0,3 0 0,2-1 0,1-2 1,0-3-1,0-1-422,1-4 0,2 0 0,2-3 0</inkml:trace>
  <inkml:trace contextRef="#ctx0" brushRef="#br0" timeOffset="49">12324 6386 7869,'0'-14'1747,"0"5"0,0 1 0,1-1-342,4 2 1,-2 2 0,4 10 0,-1 3-798,-3 4 1,-2 7 0,-1 3-1,0 3 1,0 2 0,0-2 0,0-2-1,2-2-545,2-2 0,3-3 0,7-7 1,0-5-1,4-2 0,2-4 0,3-4 1,-3-7-536,-1-8 1,5-5-1,-5-3 1,-2-2-1,-3 0 1,-4 0-247,-3 0 0,4 2 0,-7 7 0,-1 4 0,-2 4 0,1 2-3660,2 3 4378,-2 3 0,9 12 0,-3 1 0</inkml:trace>
  <inkml:trace contextRef="#ctx0" brushRef="#br0" timeOffset="50">12125 7179 7754,'8'-6'1335,"-4"-3"-829,3 3 1,-1-6 0,5 4 1782,-3-4 1,0-1 0,1-1-1,-5 1-1312,-3 0 0,-6 6 0,-4 2 0,-4 5 0,-5 5 0,-3 5-543,1 6 1,-4 5-1,7 5 1,0 0-1,3 2 1,2 2 0,3 2-457,5 2 1,2-5 0,2 2 0,3-3 0,5-3 0,8-4 0,6-8-227,6-7 0,1-5 0,-1-2 1,1-5-1,4-7 248,1-8 0,1-10 0,4-3 0</inkml:trace>
  <inkml:trace contextRef="#ctx0" brushRef="#br0" timeOffset="51">12707 6875 7840,'0'-14'3276,"0"7"1,2 4 0,1 10-1311,1 7 0,0 9 0,-4 2 0,-1 6 0,-3 3-1820,-5 3 0,-3 5 1,-1 1-1,-2-4 0,-1-3 1,0-4-1,2-3 1,4-1-1523,0-1 1,4-7-1,2-2 1,1-5-1,0-6 975,-2-7 1,2-10-1,6-9 1,3 0 0,0-2-1,1 2 1468,1 0 0,-1 0 0,3 4 0,-1 1 0,2 2 0,0 2-588,2 2 1,1 2 0,-3 8 0,0 1 0,-2 3 0,-1 1-909,0 3 1,3 2-1,-3 1 1,1 1-1,-2-1 1,0 0-1,1-1 1,2-3-2849,2-5 0,2-3 0,3-2 2997,0-3 0,7-4 1,-4-5-1</inkml:trace>
  <inkml:trace contextRef="#ctx0" brushRef="#br0" timeOffset="52">12919 7218 7821,'7'-13'430,"-1"0"1,-2 0 0,1-1 0,-2 1 3173,-2 0 0,-2 6-2671,-4 2 1,5 4 0,0 2-1,6 4 1,3 4 0,-2 2-1,1 2 1,-1 1 0,2-1-1,0-1-1258,-1-4 1,1-2 0,5-6 0,-1 0 0,0 0 0,0-1 0,-1-4 0,-2-3-6450,-1-4 6486,-6-1 0,3 4 0,-6 0 2007,0-1 0,-2 4 1,-1 3-1,-1 6 1,1 6-1323,2 2 1,2 3-1,2-1 1,3-1-1,1-2 1,4-3-1,0-1-1802,3-3 1,3-1 0,2-4-1,2-2 1,2-7 0,2-3-1,0-5-1872,-3-2 0,-1 1 0,-6-4 3044,-2 2 1,9 0-1,-7-4 1</inkml:trace>
  <inkml:trace contextRef="#ctx0" brushRef="#br0" timeOffset="53">13408 6994 7820,'0'-9'1609,"0"0"0,0 8 0,1-1 1,2 6-1,2 4 0,-1 2-1050,2 2 1,0 1 0,3 0 0,-3-1-1,-2-2 1,0-1 0,1 0-1105,1-2 1,0-2 0,2-10 0,-2-4 0,-1-2 0,-1-2 555,-1-1 1,0 3-1,1 0 1,5 4 1199,3 1 0,1 2 1,0 5-1,1 2 1,-1 1-1,0 1-1505,0 1 0,1 0 0,0 4 0,2-1 0,2 1 0,-3 3-823,-5 5 0,0-6 0,-7 4 1,-7 0 1116,-12-1 0,-11 5 0,-12 1 0</inkml:trace>
  <inkml:trace contextRef="#ctx0" brushRef="#br0" timeOffset="54">12456 7641 7763,'-3'0'0,"15"0"4473,22 0-2946,10 0 1,19-5-1003,-6-4 1,11-2 0,2 1 0,-31 6 0,0-1 0,3 0 0,1 0-11,-1-1 0,0 0 0,-1 2 0,0-1 1,-2 2-1,-1-1 0,34-3 0,-8 1 0,-3 0 1,-7 2 60,-4-2-411,1 4 0,-14-4-165,3 6 0,-4-5 0,4-3 0</inkml:trace>
  <inkml:trace contextRef="#ctx0" brushRef="#br0" timeOffset="55">6043 6928 9486,'4'-25'0,"2"3"0,0 4 0,1 5 456,1 4 0,-5 2 0,0 4 0,-6-2 0,-6 2 1,-3 2 608,-1 1 0,4 0 0,0 0 1,-1 0-1,-2 0 0,0-2 1,2-1 482,1-1 1,0-5-1,-4 3 1,-1 0-1,-3 1-983,0 2 0,-2 1 0,1 2 1,-6 2-1,-3 2 0,-4 3 1,0 2-711,-1 0 1,4 0 0,-5 3 0,2-2 0,1-1 0,0-1 519,2 0 1,3 2-1,2-4 1,2 0-1,1 1 1,1-1-376,-1 0 0,-2 3 0,5-3 0,-1-1 0,-1 3 0,-1-1 0,-4 3 0,-2 2 0,1 6 0,-9 1 0,-1 1 0,-2 4 0,-4 1 0,0 1 0,-5 1 0,3-1 0,4 1 0,3-2 0,3-2 0,0-2 0,1-2 0,6-2 0,5-3 0,2-1 0,4 0 0,3-1 0,4-3 0,0 2 0,-1-2 0,5 3 0,3 1 0,1 0-78,0 1 0,0-1 1,0 0-1,0 2 1,0 2-1,0 5-626,0 3 1,0 2 0,0-1 0,0 2 0,0 2 0,0-1 240,0-4 0,-5 0 1,1-7-1,1-1 0,3 1 1,3-1 1255,1 0 1,6-3 0,-1-1 0,3-1-1,1-1-425,0-3 1,5 1 0,0 3-1,-1 0 1,2-1 0,2 4-1,1 0-819,0-1 0,0 6 0,3 0 0,-1 2 1,-4 0-1,1 2 226,-1 1 0,-2-3 0,3-2 0,-1-1 1,-1-2-1,2-3 0,-1-2 777,4-3 1,5-3-1,2-6 1,0 0 0,0 0-1,1 0-240,2 0 1,1 0 0,5 0 0,0 0 0,-1 0 0,1 0-313,0 0 0,-1 0 0,1 1 0,0 2 0,-2 3 0,-2 0 0,-2 1 0,-1 0 0,-3 2 0,1 0 0,0-2 0,-1 1 0,-3-2 0,1 1 0,3 0 0,2-4 0,3 2 0,-2-4 0,0-1 0,0 0 0,2 0 0,1 0 0,0 0 0,-3 0 0,-1 0 0,0 0 0,-1 0 0,-3 0 0,-1 0 0,-3 0 0,-1 0 0,-2 2 0,0 2 0,-2 5 0,4-2 0,-5 1 0,2-1 0,1-1 0,1 1 0,4 0 0,-10-4 0,19 3 0,-9-6 0,4 0 0,2 0 0,-3 0 0,3 0 0,-1 0 0,5 0 0,-3 0 0,-1 0 0,0-1 0,-1-4 0,-1 4 0,-3-3 0,0 2 0,1 4 0,-1 2 0,1 3 0,-1 1 0,0 3 0,-1-2 0,-1 1 0,1 1 0,-1-2 0,1 1 0,0-3 0,3 1 0,2-3 0,2-2 0,1-1 0,0-2 0,1 0 0,-2 0 0,2 0 0,0 0 0,0 0 0,2 0 0,2 0 0,-2 0 0,-1 0 0,-2 0 0,2 0 0,0 1 0,-1 2 0,0 2 0,-5 5 0,2-3 0,1 2 0,-1 0 0,0 1 0,1 2 0,-7-3 0,3-2 0,3-1 0,1-3 0,1-2 0,0-1 0,-1 0 0,8 0 0,-2 0 0,1 0 0,2 0 0,-1-1 0,3-4 0,3 4 0,-4-3 0,-1 2 0,-2 2 0,-3 0 0,-3 0 0,4 0 0,-4 0 0,1 2 0,1 1 0,-3 2 0,-2 1 0,-2 0 0,-1 0 0,0-3 0,4 1 0,-1-1 0,3-1 0,4-2 0,-3 0 0,10 0 0,-2-2 0,2-1 0,-1-2 0,2-1 0,0 0 0,-3-3 0,3 3 0,-3 0 0,-3-1 0,-2 1 0,-3 0 0,5 0 0,-7 3 0,0-1 0,-2 1 0,-1 0 0,0 0 0,-2-1 0,1-2 0,-1 1 0,4-2 0,-1-2 0,0 0 0,-1-1 0,1-2 0,1-1 0,3 0 0,-2-2 0,0-1 0,-2-3 0,1-2 0,3 4 0,0-5 0,0 0 0,1 0 0,-3 1 0,-2 2 0,-2-3 0,-7 4 0,-2 2 0,-1 0 0,-1 0 0,0-2 0,-7 1 0,-2 3 0,-4 0 0,0-2 0,0-2 0,-3 0 0,-1-1-158,-2-1 0,4-7 1,0-1-1,-1-3 1,-1-4-1,-2-1 109,0 0 0,4-5 1,2 4-1,0 1 0,0-2 1,-2 1-188,2 2 0,-4 2 1,2 7-1,-3-1 1,-2 1-1,-3 1 0,-5 1-471,-3 2 0,-3 5 0,-2-4 0,-5 2 0,-2 4 0,1 4 556,1 2 0,0 0 1,-3-3-1,1 2 1,3 3-1,2-1 1,2 1 655,-2-3 1,4 2 0,-3 0-1,4-3 1,0 1 255,1 1 0,0-3 0,0 5 0,-2-2 1,-1 2 1088,-2 1-1850,-5-4 0,2 8 0,-5-4 0,-2 2 0,-2 0 0,-2 1 0,0 1 0,-1 2 0,-2 0 0,4 0 0,2 0 0,1 0 0,2 0 0,-1 0 0,1-1 0,-1-2 0,1-2 0,-1 1 0,1-2 0,-1-3 0,1 2 0,0-2 0,-2-1 0,-2 0 0,-2-2 0,-3 0 0,-6-3 0,4 4 0,-6 2 0,-1 0 0,0 0 0,-1 2 0,2 1 0,2 2 0,1 4 0,-1-2 0,-2-1 0,-2-1 0,-1 1 0,1 1 0,-4 2 0,4 0 0,-1 0 0,-1 0 0,2 0 0,-1 0 0,-2 0 0,3-1 0,3-2 0,1-3 0,3 0 0,1 0 0,2 3 0,5-3 0,-1 2 0,3 0 0,3-1 0,2 1 0,1 1 0,4 0 0,-4 0 0,-1-1 0,-2 1 0,-2 1 0,1 2 0,-1 0 0,-3 0 0,-1 0 0,0 0 0,-2 0 0,0 0 0,-1 0 0,-3 0 0,6 0 0,2 0 0,0-1 0,-1-2 0,-1-2 0,2 2 0,5 2 0,2 0 0,0-2 0,0-2 0,0 1 0,0-1 0,2 1 0,-4-2 0,5 3 0,-2-1 0,-2-1 0,-2 1 0,-1 0 0,-7-1 0,-2 5 0,-2 0 0,-1 0 0,1 0 0,1 0 0,-4 0 0,9 2 0,2 1 0,-1 1 0,2-1 0,0-2 0,3-1 0,2 0 0,-3 0 0,-1 0 0,2 0 0,2 0 0,1 0 0,4 0 0,-4 0 0,-2 0 0,-1 0 0,-1 0 0,-2 0 0,-3 0 0,2 0 0,-6 0 0,-1 0 0,1 0 0,0 0 0,-2 0 0,-1 2 0,-3 1 0,0 3 0,-2 1 0,2 2 0,-2 0 0,2-1 0,3-5 0,1 3 0,-1-1 0,3-1 0,-1-1 0,3-2 0,0-1 0,-3 0 0,-3 0 0,3 0 0,-3 0 0,1 0 0,-1 0 0,-3 0 0,0 0 0,-2 0 0,0 0 0,-2 0 0,-2 0 0,-4 0 0,-2 2 0,-2 2 0,-4 5 0,-2 1 0,-4 1-155,-2-3 1,4 1 0,-7 5 0,5-3 0,4 0 0,5-4-1,4 0-309,5 1 0,2-5 1,8 1-1,4-3 1,8-1-1,7 0-728,4 0 0,3 6 877,3 3 1,-2 3 0,3 1-1</inkml:trace>
  <inkml:trace contextRef="#ctx0" brushRef="#br0" timeOffset="56">5459 9605 9389,'-6'12'4915,"1"-6"0,3 0-4264,-1-6 1,-4 0 0,-5 0 0,0 0 0,-5 1 0,-5 1-844,-4 2 1,-7 4 0,1-3-1,-4 2 1,-7 2 0,-4 2-1,-7 4 1,-2 2 0,-1-1 0,5 2-1,3-1 1,5 0-768,5-3 1,7-1 0,13-1 958,3 0 0,3 5 0,1 1 0</inkml:trace>
  <inkml:trace contextRef="#ctx0" brushRef="#br0" timeOffset="57">1863 7731 8965,'-13'0'3108,"4"0"-2603,0 0 1,6-2-1,0-1 1,5-2-1,4-1 1,-1-1 314,1-1 1,-1 4 1464,-5-5-1753,0 6 1,-6-3 0,-3 6 0,-3 2 0,-1 2 0,0 6 0,1 6 0,2 6-1,3 3-399,1 1 1,2-1-1,4-1 1,1-3-1,3 1 1,7-1 0,5-5-958,6-6 0,-2-4 1,2-6-1,1-2 1,2-2-1,1-5 0,-1-4 1,-3-4 421,-4-5 1,-4 1-1,-2 1 1,-3-1-1,-5 2 1,-3 0-1,-2 5 974,-3 4 1,1 4-1,-6 7 1,0 4-1,0 5 1,2 6-1,0 6 52,0 3 0,4 1 1,-2 0-1,4 0 1,1 1-1,0-1 1,1-1-1823,4-3 0,2 1 1,6-6-1,0-2 0,0-5 1198,0-5 0,12-4 0,3-1 0</inkml:trace>
  <inkml:trace contextRef="#ctx0" brushRef="#br0" timeOffset="58">2400 7792 7831,'-9'6'1591,"1"2"0,5 4 1,-3 2-1,2 2-401,-1 1 0,1 5 0,4-4 0,0 1 0,0 1 0,0-1-774,0-1 0,0-1 0,2-5 1,2-4-1,4-5-1060,4-6 0,-3-9 0,-2-10 0,0-4 0,-1-2 1,-1-4-4047,-2-1 4762,-1 4 1,2-6-1,0 6 1,-1 3-1,-1 5 216,-2 2 1,1 3 0,3 8 0,5 3 0,2 4 0,2 2-413,0 4 0,0 0 1,0 7-1,1-1 124,4 4 0,2 0 0,5-2 0</inkml:trace>
  <inkml:trace contextRef="#ctx0" brushRef="#br0" timeOffset="59">2748 7766 7843,'-5'9'0,"-4"-1"0,-1 2 944,1 2 0,2 2 0,4 2 0,-1 1 0,1-1 0,2-2 0,1-1 1,0 0-499,0 0 0,1-2 1,3-2-1,5-5-446,2-2 0,8-19 0,1-5 0</inkml:trace>
  <inkml:trace contextRef="#ctx0" brushRef="#br0" timeOffset="60">2800 7598 7843,'-2'-11'1548,"-2"2"1,4 4 0,0 5-1231,7 0 1,5 4 0,2 0-1,2-1 1,3-1 0,-1-2 0,2 0-319,0 0 0,2-12 0,4-2 0</inkml:trace>
  <inkml:trace contextRef="#ctx0" brushRef="#br0" timeOffset="61">3058 7379 9359,'-13'6'0,"0"2"0,0 5 518,0 5 0,5-3 0,-1 7 0,1 2 0,0 5 0,4 5 0,1 4 0,0 0-53,-1 1 1,0-3 0,4 1-1,-2 3 1,-1-1 0,-1-5 0,1-6-1,2-7-5873,1-2 5408,0-8 0,0-17 0,0-8 0</inkml:trace>
  <inkml:trace contextRef="#ctx0" brushRef="#br0" timeOffset="62">2942 7715 7507,'0'-26'0,"0"1"397,0 4 0,0 7 1,0 5 498,0-1 1,6 4 0,2 2 0,4 2 0,-1 4 0,-1 1-784,-1 1 1,-1 2-1,5-3 1,0 1-1,1-1 1,2-2 0,1-1-1,-1 0-800,-1 0 0,2-5 0,0-4 1,-3-3-1,-4 0 0,-5-1 1081,-4 0 1,-5 7 0,-2 6 0,0 7 0,-1 5 0,1 1-1,1-1 1,2 1 412,1 0 0,7 0 1,0 1-1,3 2 1,3 1-1,3-1 1,4-1-1801,-3-3 0,0 0 0,-2-2 993,0-1 0,5-1 0,2 5 0</inkml:trace>
  <inkml:trace contextRef="#ctx0" brushRef="#br0" timeOffset="63">3445 7637 10103,'1'-7'3276,"4"3"1,-4 4 0,5 4-2233,0 5 0,-5 2 0,3 2-1541,-2 0 1,-2 0 0,0 0-1,1-2 1,4-2-1158,3-5 1,-2-4-1,0-4 1,-2-5 1449,0-2 0,1 2 0,-5 0 0,0-1 3084,0-1 0,1 4 0,3 4-2253,5 6 1,-2 0 0,0 5 0,0 1 0,1-1 0,2 1-1058,1 1 0,2-4 0,0-2 0,0-2 1,0-4-1,-2-2-877,-2-5 1,2-2-1,-4-4 1,1 0 0,-4-3-1,-3 3 1155,-1 0 1,0 7 0,-1 1 0,-3 1 1013,-5 3 1,3 7-1,2 5 1,3 2-1,1 2 1,0 2-401,0 2 1,0-3 0,0 3 0,1-2-1,3-2 1,5-2-1636,2-2 1,2-4 0,2-8 0,0-4 0,4-8-1,1-7 1,3-7 143,1-2 0,-4-4 0,-2-3 0,-3-2 0,0-2 0,-1-2 1,-2-4 1028,-1-5 0,1 7 0,0-1 0,0 7 0,-4 6 0,-3 5 933,-4 6 0,1 6 0,1 10 0,1 8 58,-1 10 0,2 5 0,0 9 0,-2 3 0,-2 4 1,-1 4-1,0 1-402,0 2 1,0 2-1,0-1 1,-1-4-1,-2-3 1,-3-4-1819,-1-2 0,3-7 0,-4-3 0,1-4 1,-1-4-1,-5-5 0,-5-2 0,0-2 327,-1 0 1,-2-6 0,3-3 0,3-2 0,2-2-1,3 0 1652,1 0 0,6 4 0,-1 1 0,4-2 228,4-2 0,5 5 0,7 3 0,1 2 1,-1 2-1,-1 2 0,1 2-1467,1 5 0,1-2 489,-5 2 0,-1 5 0,1 6 0</inkml:trace>
  <inkml:trace contextRef="#ctx0" brushRef="#br0" timeOffset="64">2129 8566 8360,'11'-6'0,"-1"-2"0,-2-4 679,-3-1 0,1 0 1,-3 1-1,3 0 161,1 3 1,-3-2 0,3 2 0,0-1 0,1 2 0,0 2 0,1 2 163,-1-1 0,0 3 0,2 6 0,-3 6 0,-1 6 0,-4 5-835,0 4 0,-2 9 0,-2 2 0,-2 0 0,-5-1 0,-2-2 0,0-1-2047,2-1 0,-1-9 0,6-1 1,1-5 1877,1-3 0,2-6 0,0-1 0</inkml:trace>
  <inkml:trace contextRef="#ctx0" brushRef="#br0" timeOffset="65">2516 8553 7828,'4'-8'2386,"1"-1"1,-1 5-376,-4-5 0,0 8 1,0 1-2191,0 7 1,0 0-1,0 2 1,1-1 0,2 1-2070,1-1 2934,1-5 0,-5 1 0,0-8 0,-2-4 1990,-2-4-3275,3 5 1,-4 1-1,10 6-547,3 0 0,-1 0 0,1-1 3610,-3-4 219,0 4-2071,-5-5-572,0 6 1,0 2-1,-2 1 1,-1 2-1,-2 1 703,-3 0 0,4 7 0,-3-2 0,0 1 0,1 2 0,0-1 0,3 3-977,2-2 0,1 0 0,0-1 0,1-1-2964,4-4 2612,2-2 1,6-6 0,0-1-1,0-4 1,1-5 0,0-4-36,-1-3 0,2-5 1,-11 4-1,-1-1 1,-2 0-1,-1 4 1,0 0 789,0 2 0,-6 2 0,-2 2 1,-4 5-500,-1 3 1,6 2 0,3 3 0,3 5 0,2 1 0,5 0 0,7-3 329,7-1 0,10 4 0,3-3 0</inkml:trace>
  <inkml:trace contextRef="#ctx0" brushRef="#br0" timeOffset="66">2864 8463 9071,'8'-13'0,"-4"0"0,-4 2 0,-3 1 1886,-1 1 0,-6 5 1,1-4-1453,-2 3 1,5 2 0,6 7-1,7 5 1,3 2 0,0 2-1,-1 0 1,-1 0-310,-1 0 0,1-6 1,-6-1-1,4-2-877,1 0 0,-4-5 0,2-8 0,-3-2 0,1-2 355,2 0 0,-1 0 0,-3 0 0,2 0 0,3 2-29,1 2 1,-3-1 0,5 6 0,1 1-22,2 2 0,0 1 0,1 0 0,0 0 0,0 0 326,0 0 0,0-6 1,0-3-1,-2-2 1,-1-2 790,-1 0 0,-6 4 1,1 1-1,-2-2 1,-2-2-1,0-1 6814,0 0-6855,0 1 0,-2 7 0,-1 8 0,-2 10 0,-3 6-118,-2 4 0,-1 5 1,-2 4-1,0-1 0,0 1 1,2-5-1,2-2-1194,5-4 1,2-10 0,4 1 0,5-8-3275,10-9 3957,3-8 0,23-25 0,-3-2 0</inkml:trace>
  <inkml:trace contextRef="#ctx0" brushRef="#br0" timeOffset="67">3832 9521 23160,'-13'-2'0,"2"-2"0,1-3 0,3-2 0,-1 2-323,1 1 0,3-4 0,-3 2 1,1-4-1,3-1 0,2 0 0,1 0 1,1 2-1,2 1 0,3 3 0,1 1 1,3 3 995,1 2 1,2 1-1,2 0 1,2 1-1,3 4 1,3 2-1,1 1-509,4 1 0,6-1 0,2 5 0,4-1 0,4-2 0,1-3 0,1-1 0,-3-3 37,-3-2 0,6-1 0,-9 0 0,0 0 0,-2 0 0,-4 0 1,-2 0-1,-2 0-55,-1 0 0,0-11 1,0-4-1</inkml:trace>
  <inkml:trace contextRef="#ctx0" brushRef="#br0" timeOffset="68">4568 9456 30386,'-7'-18'-2850,"2"-4"0,7 9 1,5 7 2541,6 12 1,3 4-1,-4 10 1,1-1-1,0-2 1,0 0-1,0 2-280,0 1 0,-4-3 1,-1 5-1,1 1 0,-2 2 1,-3 4-1,-4 3 251,-4 1 0,-15 1 1,-8 5-1</inkml:trace>
  <inkml:trace contextRef="#ctx0" brushRef="#br0" timeOffset="69">19562 10243 29134,'4'-13'-2293,"1"0"0,0 5 1,-2-1-1,1-1 2243,-1-1 1,-6 2 866,-1 0 1,0 5-1,5-3 1,2 0-487,1 0-326,1 4 1,-11-3 0,-3 7-1,-2 4 1,-2 2 100,0 0 0,0 5 1,0-5-1,0 1 1,2 1-1,1 0 0,1-2 421,-1-3 0,3 2 0,0-1 0,0 3 0,0 2-696,-3 1 0,2 2 0,1 0 0,2 0 1,2 0 98,1 0 1,-2 1-1,0 2 1,1 2-1,1 1 1,2 1-1,0 0 87,0 3 0,0 0 0,0 0 0,0-3 0,0 0 0,0-1 225,0-1 0,6 0 1,3-6-1,2 1 1,2 0-1,1 0 2037,4 0-1714,-4 0 0,6-2 0,-4-1 0,2-1 0,2 0 1,3-1-566,2 1 0,-4-2 0,-1 3 0,2-3 0,-1-1 0,4-2 0,-2 1 0,1-1 0,-1 0 0,0-4 0,-2 0 0,2 0 0,2 0 0,1 0 0,-1-1 0,1-2 0,0-3 0,0 0 0,0-1 0,-1 0 0,1-3 0,1 3 0,2-2 0,1-1 0,-1-1 0,-2-2 0,-1 0 0,-5 0 0,0 0 0,-3 0 0,-2 0 0,-3 0 0,-3 1 0,-2-1 0,-5-5 0,2 0 0,-4-1 0,-1-1 0,0 1 0,0-1 0,0 0 0,-4 3 0,-2-4 0,0-2 0,1 0 0,2 0 0,1 1 0,-2 2 0,0-3 0,1 2 0,0-1 0,0 1 0,-3 1 0,-1 1 0,-1 2 0,-5 4 0,-2 0 0,-2 0 0,-3 0 0,-3 0-129,-3 1 1,3 3-1,-7 0 1,3 1-1,0-1 1,-2 1 32,-1-3 0,-2 4 0,4-1 0,-2-1 0,1 2 0,2 1 0,1 2-60,0 0 0,0-1 1,1 5-1,-1 0 1,0 0-1,0 2 0,0 2-794,0 5 0,-4 4 0,0 2 0,0 5 0,0 5 0,0 6 1178,1 5 0,-4 3 0,0 0 1</inkml:trace>
  <inkml:trace contextRef="#ctx0" brushRef="#br0" timeOffset="70">19910 10708 8359,'-7'-10'0,"3"-3"0,2-2 317,2 1 0,0 8 1,0 6-1,0 7 1,2 6-1,2 3 1,5 3-1,2 1 0,4 3 1,0 0-1,4 1 358,1 2 1,-3-5 0,5 7-1,2-6 1,3 1 0,5 2 0,0-1-1,0-1 1,1-3 0,3-1 0,0-2-547,-1 2 1,2-4 0,-4 5 0,0 1 0,-5-3 0,-3 2-1,-5 0 1,-1 2-656,-4-2 1,-5 4 0,-2-4 0,-3 0 0,-2-1 0,-1-2-308,-2 0 0,0 1 0,0-5 1,0-1-1,1 0 0,5-2 833,7-1 0,5-7 0,8 4 0</inkml:trace>
  <inkml:trace contextRef="#ctx0" brushRef="#br0" timeOffset="71">20710 11275 9773,'10'-17'0,"5"1"0,3 5 1251,5 5 1,-3 12 0,1 5 0,-1 5-1025,0 0 1,5-2 0,6 0 0,-3 2 0,-1 1 0,-2-1 0,-4-1 0,-3-3-146,-4 1 1,-3 0 0,-2 0 0,-5 0 0,-2 0 0,-5-2-228,-6-2 0,-5-3 1,-13-6-1,-3 0 1,-6 0-1,-4 0-672,-3 0 1,0 0 0,4 0-1,2 0 817,2 0 0,-2 5 0,4 3 0</inkml:trace>
  <inkml:trace contextRef="#ctx0" brushRef="#br0" timeOffset="72">23149 10166 16446,'12'-2'0,"-2"-1"0,-3-2-72,-1-2 0,2 2 0,-2-3 0,0-2 0,1-2 0,0-1 1,2 0-1,-1 2 0,-1 1 1184,-1 1 1,-3 6 0,-7-1-745,-5 3 1,-7 2 0,-1 3 0,0 5 0,0 2 0,-2 2 0,-1 2 0,-1 0-137,0 3 1,3 3 0,5-2 0,1-1 0,2 1 0,3-2-1,1 0 1,4 1-213,0-3 1,2 0-1,2-1 1,2 0 0,5 1-1,2-4-70,2 1 1,4-2 0,2 0 0,-1-3 0,2 0 0,-1-1 0,1 0-38,0-4 1,-3 4 0,4-2 0,-3-1 0,-1-1 0,1-1 0,-1 2-1267,-1 1 1,-2 1 0,-1-5-1,1 1 1,2 2 0,1 1 1355,-1-1 0,4-1 0,0-2 0</inkml:trace>
  <inkml:trace contextRef="#ctx0" brushRef="#br0" timeOffset="73">23136 10346 8408,'-5'-21'1344,"-4"-1"0,9 12 1,6 13-1,7 4-891,4 2 1,10-6-1,0 1 1,5-2-1,5-2 1,3 0-1,6 0 1,0 0-549,-2 0 1,7 0 0,-11 0 0,1 0 0,2-2 0,-4-1 0,0-1-616,-3 1 1,-6-3 0,0 2-1,-3 0 1,-2-1 0,-3 0-1,-1-2-4833,-3-3 5543,5-8 0,-3-2 0,6-6 0</inkml:trace>
  <inkml:trace contextRef="#ctx0" brushRef="#br0" timeOffset="74">24298 9882 8746,'11'-22'0,"-1"1"0,-3 2 404,-1 4 0,4 3 0,-3 2 0,2 3 52,0 1 0,-1 2 1,5 4-1,0 0 0,0 0 1,-2 3-1,-1 4 0,-1 9 139,1 7 1,-3 4 0,0 10 0,-1 0 0,-3 5 0,-2 2-388,-1 5 1,-5 1 0,-4 0 0,-2-1 0,-2-3 0,0-2-1,0-2-365,0-2 0,0-7 0,2-4 1,1-6-1,1-6 0,-1-4 1,-2-5-372,-1-3 0,1-4 0,-1-2 0,0-5 0,-2-7 1,0-7-1,-3-4 677,3-2 0,0 0 1,4 2-1,1 1 0,3 3 1,1 1 824,3 3 1,-3 6 0,1 3 0,-1 3-391,0 5 1,2 6-1,4 9 1,0 3-1,0 1 1,0 1-1243,0-1 0,6 5 0,2-5 0,4 1 0,2-1 1,3 0-1,5-1-1359,2 0 1,6-2 0,0-6 2016,-1-2 0,4-3 0,0-6 0</inkml:trace>
  <inkml:trace contextRef="#ctx0" brushRef="#br0" timeOffset="75">24594 10424 8408,'0'-25'2633,"0"21"0,0 0-1977,0 11 1,0 2 0,2-2 0,1 0-684,1 0 0,0-6 0,-5 1-109,-3-5 1,1-1-1,-6 4 448,-1 0 0,0 1 1,1 3-1,5 5 1,3 3-1,1 0-231,0 1 1,0 0-1,0 0 1,1 0-1,3 1 1,4 2-667,-1 1 1,4-4 0,-1-4-1,5 1 1,2 0 0,0-1-1,0-5-2510,0-3 1,5-1 3094,-5 0 0,6-11 0,-3-4 0</inkml:trace>
  <inkml:trace contextRef="#ctx0" brushRef="#br0" timeOffset="76">24788 10540 8408,'-7'-6'1017,"3"-2"1,2 0-1,4 1 1,0 3-223,3 5 0,5-1 1,-3 6-1,2-2 1,-1 1-1,1-1 1,-1 0-1018,1 1 1,-5-1-4106,5-4 5347,-6 0 1,2 1 0,-5 4-430,0 3 0,2 2 0,1 0 0,1-1 0,0-1-1087,2 0 0,-3 2 0,6-6-366,1-1 1,1-2 0,1-2-1,-2-2 1,-3-3-22,-2-1 0,1 4 0,-3-3 1,3 2-1,1 0 0,3 1 593,1 2 1,8-4-1,4 1 1,3 0-1,3-2 290,-1-3 0,-3-8 0,6-3 0</inkml:trace>
  <inkml:trace contextRef="#ctx0" brushRef="#br0" timeOffset="77">25395 10179 8408,'7'-26'1134,"3"1"1,-5 4 0,1 4-1,1 4-368,1 4 0,0 4 0,4 6 0,-4 5 0,-4 7 0,-2 7 0,-2 4-267,0 2 1,0 4-1,-2 1 1,-2 2 0,-4 2-1,-4-2-885,-1-3 1,-4 1 0,0 0-1,1-3 1,2-2 0,1-4-1,0-5 1,0-3-596,0-1 1,0-2-1,0-1 1,-1-1 0,-2 0 1065,-1-2 0,4 3 0,6-4 0,1 1 408,3 3 1,3 1 0,6 2 0,7 0 0,7 0-494,4 0 0,8 0 0,1 0 0</inkml:trace>
  <inkml:trace contextRef="#ctx0" brushRef="#br0" timeOffset="78">5742 12772 7643,'0'-20'0,"0"2"819,0 4 0,-6 7 0,-4 3 0,-4 4 0,-3 3 1,-1 2-1,0 1 0,-2 1 0,-2-1 0,2 1 0,0-1 1,1 0-390,1-4 0,1 4 1,4-2-1,0-1 1,0-1-1,0-2 1,0 0 766,0 0 0,0 0 0,0 0 0,0 1 1,1 2-1,-1 3-1192,0 1 0,-6-3 0,-1 5 0,-1 1 0,-1 3 0,-1 3 0,0 1-232,2-1 1,-2-2 0,5-1 0,1 0 0,0 0-1,0-1 1,3 1-201,3 0 591,0 0 1,5 0 0,-4 0 0,3 0 0,0-2 268,0-2 1,4 2 0,-3-2 0,2 2-1,0 4 1,-1 1 0,-1 4-955,-2 4 1,1-1 0,-2 8 0,1 1 0,-1 1-1,2 1 98,1 1 1,2-7-1,4 3 1,0-4-1,0-3 1,0-1-1,1-3 663,3-1 0,2-2 1,4-4-1,-1 0 0,1-2 1,1-1-1,2-1 325,0 1 1,0-3 0,0 0 0,1 0 0,2 1 0,1 2 0,0 1-457,2 2 0,-3 0 0,4 1 1,0 2-1,0 1 0,3 0-122,1 2 0,2-5 0,1 4 0,2-4 0,3-1 0,1 0 0,1-2 454,-1-2 0,4 1 0,-2-4 0,2-1 0,2 1 0,1-3 0,0-2-441,-1-1 0,5 2 0,-8 1 0,0 1 0,0 0 0,-2 1 0,1 0 0,0 2 0,-3 1 0,-1 2 0,0-2 0,0 2 0,2 3 0,1 3 0,-1 1 0,3-4 0,-4-6 0,1 0 0,3-1 0,0 0 0,-1-3 0,0-2 0,1-1 0,4-1 0,1-2 0,-2-1 0,0-1 0,-5 1 0,-1 0 0,2-1 0,-5 5 0,0 0 0,0 0 0,-1 2 0,-5 2 0,2-1 0,-5 6 0,2 1 0,-1 0 0,-4 0 0,0-2 0,-1 2 0,6-3 0,-3 1 0,1-3 0,1 0 0,1-1 0,1 0 0,2-1 0,0-1 0,1-2 0,2 0 0,1 0 0,-2 0 0,0 0 0,2 0 0,0 0 0,-1 0 0,-1 0 0,1 1 0,1 2 0,-1 1 0,-2 5 0,-1-4 0,1 3 0,2 0 0,1 1 0,-2-2 0,0-1 0,-4 4 0,-1-3 0,-2 0 0,1-3 0,-1-1 0,1 0 0,1 1 0,-3 1 0,2-5 0,0 0 0,3 1 0,2 2 0,2 1 0,1-1 0,1 3 0,-2-2 0,3 1 0,-1 0 0,2 2 0,0 2 0,3 0 0,-3-2 0,0 3 0,0-2 0,-2 1 0,2 0 0,0-1 0,-4-1 0,1 2 0,-3-3 0,-1-2 0,0 0 0,0-1 0,0-1 0,-1-2 0,1 0 0,0 0 0,0 0 0,0 0 0,-1 0 0,1 0 0,2 0 0,0 0 0,4 1 0,-1 2 0,2 3 0,-1-1 0,-1 1 0,8 4 0,-2-3 0,2 2 0,1 0 0,-3-1 0,-1-1 0,-3-1 0,3-5 0,-1 2 0,-1 2 0,-1-2 0,-2-2 0,1-1 0,-3 0 0,4 0 0,0-1 0,-2-2 0,1-2 0,-4 2 0,0 2 0,2 1 0,1 0 0,1 0 0,1 0 0,-2 0 0,1 0 0,2 0 0,-2 0 0,-1 0 0,4 0 0,-1 0 0,5 0 0,1 0 0,-1-4 0,5-2 0,-1 0 0,-3 1 0,2 0 0,-2 1 0,0 0 0,-1-1 0,0 4 0,-2-2 0,-1-1 0,-2 1 0,2 1 0,1 2 0,3 0 0,1 0 0,0 0 0,-1 0 0,2 0 0,-2 0 0,2 0 0,-2 0 0,1 0 0,-2-1 0,0-2 0,-3-3 0,1-1 0,-1-1 0,1-5 0,0 1 0,3 1 0,1-1 0,-1-2 0,-2 0 0,1-2 0,0 0 0,0-2 0,-2-3 0,-3 0 0,-4 1 0,-2 1 0,0 2 0,0-2 0,-5 1 0,-3-2 0,-3 1 0,0-1 0,0 0 0,0 3 0,-4-5 0,0-1 0,0-1 0,0-2 0,0 2 0,0 2 0,0-2 0,1 2 0,2-2 0,1-2 0,-1 0 0,-2 1 0,-5-1 0,-2 1 0,-1 2 0,-3 3 0,-2 2 0,-1 2-641,0 2 0,-6 1 1,-2 0-1,-4 0 1,-2 0-1,-2 2 0,-3 1 328,-1 1 0,3 2 0,-4-3 0,-1 1 0,1-1 0,-1 0 641,-1 2 1,-1-4-1,-2 3 1,-1-2-1,-2-3 1,-1-2-1,0-1 349,-2 1 0,4-3 1,-7 1-1,-1-1 0,-1 0 1,-3 4-689,-3 0 1,0 2-1,-6 0 1,-1 2 0,1 1-1,-1 3 1,3 0-107,4-1 1,-5 6-1,10-3 1,-2 2-1,1 1 1,3-3-1,3 1 265,1-2 0,2 5 0,5-5 0,-3 0 0,0-1 1,-2-1-149,1-1 0,2 0 0,1-6 0,0-1 0,0 1 0,-1 0 0,-2 0 0,-1 1 0,-6 1 0,2 2 0,-2 1 0,-1 2 0,1 1 0,-1 2 0,1-1 0,0-3 0,-3 5 0,1 0 0,0-1 0,2 1 0,2 1 0,-2 2 0,0-4 0,1 0 0,2-1 0,0 0 0,0 2 0,-3-2 0,3 3 0,-2-4 0,0 1 0,-3 2 0,0 0 0,-3 0 0,-2 1 0,2-3 0,-5 2 0,0 1 0,2 1 0,-2 2 0,0 0 0,-3 0 0,3 0 0,-1 0 0,0 0 0,-1 0 0,2 0 0,2 0 0,-1-1 0,4-2 0,-2-3 0,0-1 0,0-3 0,0-1 0,1-2 0,6 0 0,2 0 0,0 0 0,-1 0 0,2 0 0,2 0 0,2 0 0,-4 1 0,-1 0 0,-4 2 0,0 3 0,-1 1 0,0 3 0,-4-2 0,-1 0 0,-2 2 0,-3 2 0,-1 1 0,-2 0 0,1 0 0,-2 0 0,-2 0 0,-1 0 0,2 0 0,-1 0 0,1 0 0,-2 0 0,0 0 0,4 0 0,1 0 0,-1 0 0,1 0 0,-1 0 0,2 0 0,1 0 0,2 0 0,-2 0 0,-1 0 0,-2 0 0,0 0 0,-5 6 0,0 1 0,-2 1 0,2 1 0,-4 0 0,1-2 0,4 4 0,-5-8 0,3 6 0,2-1 0,2 1 0,4-2 0,0-1 0,-1 2 0,-2-3 0,0-1 0,0 0 0,4 1 0,4-3 0,2 4 0,2 0 0,0 1 0,-2 2 0,1-1 0,2 1-1349,1 1 863,6 1 0,-2 2 0,4 0 1,3 0-1,1 1 237,1 4 1,-6 2 0,-1 6 0</inkml:trace>
  <inkml:trace contextRef="#ctx0" brushRef="#br0" timeOffset="79">16994 17958 25081,'-17'-9'0,"0"2"0,1 0 0,2 1 0,1-1-351,0 0 1,4 3 0,1-4-1,-2 3 1,-2 0 0,-1 1 1070,0 0 0,0-5 0,0 3 0,1 1 0,-1-2 49,0-1 1,4 6 0,1-3-434,-3 4 0,4 1-392,-1 0 0,6 4 0,4 2 1,9 0-1,11-1 0,5 0 0,6-1 655,4 0 1,3 1 0,9-5-1,-2 0 1,-1 0 0,-1 0-600,-2 0 0,-6 0 0,6 0 0,-4 0 0,-5 0 0,-2 0 0,-4 1 0,-2 3 0,1-2 0,-8 2 0,0-3 0,-1-1 0,-2 0 0,-2 0 0,-1 0 0,0 0 0,0 0 0,0 0 0,0 0 0,0 0 0,0 0 0,0 0 0,0-1 0,1-2 0,3-1 0,3 1-2060,0 2 1,5 1 2139,-4 0 1,4 5 0,0 2 0</inkml:trace>
  <inkml:trace contextRef="#ctx0" brushRef="#br0" timeOffset="80">17665 17764 19046,'-7'-10'0,"3"-3"-764,2-1 1,8 1 0,3 5 0,3 2 1985,6 0 1,2 5 0,6-4-1,-1 5 1,1 5 0,0 2 0,0 3-1,0 1-1090,-1 4 1,-5 5 0,-2-2 0,-5 2 0,-5 3 0,-4 0-462,-2-1 0,-8 1 0,-4-5 0,-6 1 0,-7 1 0,-2-1 0,-4-1 416,0-2 0,1 3 0,-7-2 0,5-1 0,3-3 0,2-3 0,4-2-1020,4 2 1,0 2 0,2 1 0,5 0 664,3 0 1,3 5-1,4 2 1</inkml:trace>
  <inkml:trace contextRef="#ctx0" brushRef="#br0" timeOffset="81">20349 15662 17062,'13'-12'0,"-2"2"0,0 3 249,-3 1-781,-5-4 0,1 9 0,-8-4 1573,-5 4 0,4 2 0,0 4 0,4 3 0,2 4-827,4 1 1,-2 1 0,4 2 0,0 2 0,-1 2 0,1 2-1,-2-1-242,1 1 1,3-1-1,-5 4 1,-1-2 0,-2-3-1,1-2-239,2-2 1,-2-1 0,2-3 0,-3 1 239,-1 0 0,2-7 0,1-6 89,1-7 0,6-5 0,-1-1 0,1 1 0,0 0 0,-2 2 0,1 1-612,-2-1 0,4 5 808,-2 0 1,-3 5 0,-2 5 0,-4 2-203,-4 0 0,-3 0 1,-6-4-1,0 1 1,-1-1 642,-4-1 0,0-2 0,-4 0-818,5 0 0,5 0 0,8 1 0,10 3-1917,8 5 0,8-2 2616,8 2 0,3-1 0,6 5 0</inkml:trace>
  <inkml:trace contextRef="#ctx0" brushRef="#br0" timeOffset="82">20852 16023 27623,'-8'-12'-3253,"1"2"4083,1 2 1,-3 3 0,5-3 0,3-1-1567,3 2 1,1-4-1,6 2 1,1-3-182,1 0 1,2-1 0,2 0-1,0 0 1,4 1 455,1 4 1,0-2 0,3 5-1,-3 1 1,0 0 0,-1 0-1,0 2-456,-4 5 1164,0 4 0,3 0 0,2-1 0</inkml:trace>
  <inkml:trace contextRef="#ctx0" brushRef="#br0" timeOffset="83">20698 15636 27990,'-6'-12'-1458,"-3"4"1,-2 1 0,-2 4-1,0-3 1662,0-1 1,-6 4 0,-4-3 0,-4 2 0,-4 0-1,-1 1 1,1 1-98,2 2 1,-3 0-1,2 0 1,0 0 0,0 0-1,0 0 98,1 0 1,2 0 0,1 0-1,0 2 1,2 2 0,1 5-1,3 2-307,1 2 1,-2 7 0,4 6 0,1 7 0,3 5 0,4 5-200,5 5 0,3 5 1,5 1-1,7-2 1,15-2-1,13-5 1,14-5 525,7-6 1,-25-18 0,2-2-1,0-2 1,0-2 0,4-1-1,0-1 1,1-1 0,1-1 0,2-1-1,1-2 1,0 0 0,0-1 37,2-1 1,-1-1 0,-4 0 0,0-1 0,-3-2-1,-1 0 1,32-9 0,-5-6 0,-8-5-619,-8-4 0,-7-8 0,-10-1 0,-7-5 0,-9-6 0,-7-4 0,-9-2-838,-8-3 0,-10-2 0,-16-5 0,-7 2 0,-3 7 1,-3 5-1183,0 6 2231,-1 14 1,-15 7 0,-5 13 0,-6 8 352,34 3 0,-1 3 0,-3 3 0,0 4 1,0 4-1,1 1 0</inkml:trace>
  <inkml:trace contextRef="#ctx0" brushRef="#br0" timeOffset="84">20039 10991 9822,'0'-25'0,"2"0"0,2 4 0,6 4 2848,6 2-1615,-2 2 0,11 2-737,-4 2 0,4-2 1,-1 4-1,-1-2 1,-3 2-1,-1 1 1,-4 3-1,0 2-328,-2 1 1,-11 6 0,-3 4 0,-5 4-1,-4 5 1,-1-1 0,-2 2 0,0 0 199,0 3 0,6 0 0,3 0 0,2-3 1,2 0-1,0-1-55,0 0 1,0-2 0,0-4 0,2 0-272,2-1 1,3-4 0,6-4 0,0-4 0,0-3-203,0-1 0,0-11 0,-1 1 0,0-3 1,-2-2-1,-1 2-447,1-2 0,0 5 1,0-2 1191,-2 6 1,-5 6 0,1 8-1,-2 5 1,-2 2-591,0 2 0,0 0 0,0 0 0,0 0 0,0 0 0,-2-2-66,-2-2 1,3 2 0,-5-3-1,0-1-357,-2-3 1,-4-3-1,-1-2 1,0-2-1,0-1-639,1 1 1,4 3 967,4 4 0,-3 3 1,0 6-1</inkml:trace>
  <inkml:trace contextRef="#ctx0" brushRef="#br0" timeOffset="85">20607 11275 20530,'12'-1'0,"-4"-4"0,-2-3 0,-2-4 0,1-2-121,-3-3 1,0 3 0,-2-5 0,1 0 0,2-2 0,3-4 544,1 0 0,-3-1 0,5 0 1,0 2-1,-1 1 0,1 3-767,1 1 1,1 2 0,2 4 0,0 1 0,0 4 0,0 4 0,0 2-300,0 2 0,1 7 0,2 6 781,1 7 0,6 5 0,-3 0 1</inkml:trace>
  <inkml:trace contextRef="#ctx0" brushRef="#br0" timeOffset="86">23923 17713 19085,'2'-20'-1329,"2"3"0,-2 6 1,2 3 1839,-3-2 0,-2 4 0,-3 2 1,-4 1-1,1-1 904,3-5 0,-2-2 0,1-1-793,-3 4 1,0 2-1,-7 7 1,-2 4-1,-4 5 1,-4 4-318,0 3 0,-6 6 0,1-3 0,3 2 0,3-2 0,4-2 0,2-1-112,7 2 0,-1-5 0,8 4 1,1-4-1,3-3 0,6 0-500,7-3 0,3-4 0,8 4 0,3-3 0,1-2 0,0-1-755,2-2 1,-4 0-1,1 0 1,-5-2 0,-3-1-1,-4-1-3689,0 1 4926,-2-4 0,-1 0 0,1-6 0</inkml:trace>
  <inkml:trace contextRef="#ctx0" brushRef="#br0" timeOffset="87">24194 17713 16464,'-12'-33'-1019,"3"8"2237,0 13 0,6 6 1,-1 10-1,3 5-815,1 2 0,0 6 0,1 2 1,2 1-1,1 3 0,-1 0 1,-1-2 26,-2-3 0,0 0 1,0 0-475,0-3 1,0-8 0,0-7-949,0-7 0,0-6 1,0-4-1,0-3 1,1-1-1,2-1 1,3 1 896,1 1 1,0 1 0,3 6-1,-3 0 1,0 2 0,1 2-1,0 3 961,-1 1 0,0 3 0,-2-2 0,2 4 0,2 3 0,-1 4 0,1 3-1000,-2 4 0,4 2 0,-1-2 0,5 2 1,3 3-1,1-1-736,0 1 1,4-2 0,-2-4 1023,4 0 1,0 0 0,1 0 0</inkml:trace>
  <inkml:trace contextRef="#ctx0" brushRef="#br0" timeOffset="88">24749 17739 16520,'0'-13'2500,"0"8"-2036,0 11 1,-1 1 0,-2 2 0,-1 1 0,-1 1 0,1 2 0,-2 0 0,1 0-83,-1 0 1,2-4 0,4-1-2350,0 2 1,0-5 0,1-5 0,3-9 0,5-5 1884,2-4 0,2-10 0,0 0 0</inkml:trace>
  <inkml:trace contextRef="#ctx0" brushRef="#br0" timeOffset="89">24982 17455 10166,'8'-25'0,"-1"4"0,1 4 477,-1 2 0,-3 2 0,5 2 378,1 2 1,1 4-1,1 6 1,-4 3 0,-2 6-1,-2 6 1,1 7-394,-3 6 0,-2 4 1,-2 7-1,-4 1 1,-1 2-1,-3-1-599,-2-2 0,-1 2 0,2-1 0,1-1 0,3 1 0,1-6-2774,3-3 1,0-9 2875,-1-2 1,2-11 0,-3 2 0</inkml:trace>
  <inkml:trace contextRef="#ctx0" brushRef="#br0" timeOffset="90">24969 17790 14970,'0'-17'-407,"0"0"1,5 0-1,4 5 845,2 4 1,1 0 0,-2 5 0,-1-1 0,2 3 0,3 4 0,5 5 0,1 4 0,3 2 0,1 2 0,2 2 0,0 1-455,0 0 1,0 4-1,-1-3 1</inkml:trace>
  <inkml:trace contextRef="#ctx0" brushRef="#br0" timeOffset="91">25304 17803 13846,'-11'-7'0,"2"-5"348,5-3 1,2-3 0,2 6 0,0-1-1,0 0 1,2 0 0,2 0 0,5 2-1,2 2 1,2 5 706,0 2 1,0 2 0,0 0-1,1 0 1,2 0-1364,1 0 1,-4 6 0,-6 3-1,-3 2 1,-5 0 0,-6-2 0,-5-5 174,0-2 1,3 2-1,0 0 1,1 1-1,-1-1 1,2 2-1,1 1 907,3 3 0,2-3 1,2 2-1,5 1 1,7 1-1,7 4-508,4 2 0,9-7 1,5 1-1,3-4 1,1-4-1,-2-1 1,-1-2-586,-1 0 1,0-6-1,-4-4 1,-5-4 0,-6-5-1,-8-1 1,-4-4-467,-7-5 0,-3 0 0,-2-5 0,-3-2 1,-4-1-1,0-1 1163,-1 4 1,1 2 0,-5 8 0,1 3 0,2 5-149,2 6 1,5 6 0,-2 8 0,4 6-1,1 7 1,0 9 0,0 8-876,0 8 1,0 4-1,0 7 1,0 3 0,0 4-1,0 1 504,0 0 1,-6 2 0,-1-4 0</inkml:trace>
  <inkml:trace contextRef="#ctx0" brushRef="#br0" timeOffset="92">23691 18397 8479,'3'-32'1877,"6"-2"1,11 2 0,20 13-1,13 2-1579,16 0 0,-24 8 1,3 1-1,5 1 0,1 1 1,6-1-1,2 1 1,8 0-1,2 1 0,-23 1 1,0 1-1,1 0 1,2 0-1,1 1 0,0-1-613,-1 1 0,0 0 0,0 1 0,0-1 0,-1 0 0,1 1 1,-3 1-1,1 0 0,-2 0 0,24 1 0,-2 0-494,-3 0 0,-3 2 1,-7 3-1,-1 1 1,2 3-1,-1 0 1</inkml:trace>
  <inkml:trace contextRef="#ctx0" brushRef="#br0" timeOffset="93">21330 18397 17165,'-7'-6'0,"2"-3"0,4-2-38,1-2 0,0 0 0,-2 0 0,0 0 0,-3 0 0,1 2 833,-2 2 0,-1 2 0,-6 4 1,0-1-1,0 1-372,0 2 1,8 1 0,6 0 0,9 0 0,9 0 0,4 0 0,5 0 0,5 0-31,8 0 1,-3 0-1,7 0 1,-2 0 0,0 1-1,-3 2 1,-3 1-468,-2-1 1,-8 0-1,0 0 1,-5 1-52,-4-1 0,-8-2 1,-11-1-1,-11 0 0,-6 0 149,-2 0 1,-9 0-1,3 0 1,-1 0-1,0 0 1,2 0-1,1-1 393,-2-3 1,7 2-1,-6-2 1,0 2-1,2 2 1,0 0 1537,2 0-1915,5 0 1,-2 0 0,5 0-1,0 0-124,0 0 0,7 0 1,7 0-1,11 0 1,8 0-487,4 0 1,5 0-1,4 0 1,9 2 0,5 1 554,6 1 1,13 12 0,0-2 0</inkml:trace>
  <inkml:trace contextRef="#ctx0" brushRef="#br0" timeOffset="94">22465 18422 29289,'-20'-4'0,"3"0"-1269,3 1 0,5-4 0,1-2 739,-3-2 0,6 2 0,0 0 0,4-1 0,1-1 0,0-2 0,0 0 933,0 0 0,0 0 1,0 0-1,0 1 0,0-1 104,0 0 0,-1 4-305,-4 1 1,5 5-117,0-2 0,6 4 0,8 1 1,4 0-1,3 0 0,3 0 1,2 0 33,0 0 0,-4 1 1,-1 2-1,1 2 1,-2-3-426,-3 0 0,-6 2 0,-6 0 0,-11 1 0,-8-1-171,-8 0 1,-8 5 0,-4-3 0,-4 1 0,0 1 0,-1 0 796,0-4 1,0 2-1,1-2 1,0-1 0,3-2-1,2-1 1,2 0 2700,7 0 0,0 0-2617,7 0 1,21 0 0,16-1 0,11-2 0,11-1 0,2 1-406,5 1 0,1 2 0,1 0 0,-4 0 0,-4 2 0,-4 1-818,-5 1 0,-7 0 0,-7-2 0,-1 1 0,-5 2-485,-4 2 1,-5 1 0,-8 2-1,-3-2 831,-1 2 0,-2 7 1,-4 4-1</inkml:trace>
  <inkml:trace contextRef="#ctx0" brushRef="#br0" timeOffset="95">21407 18500 29692,'-7'-6'-1436,"-3"3"1,6-5-1,-1-1 1,1 0 1141,0 1 1,0-1 0,4-4 0,0 0-1,0 0 1,0 1 541,0-1 0,0 4 0,1 2 1,2 0-1,3 1 872,1 0 0,-4 3 0,2 8 0,0 5 0,-1 4 0,-4 5-1135,-7 1 1,-3 7-1,-12 7 1,-4 5 0,-5 3-1,-9 4 1,-3 2 337,-2 5 1,-2 2-1,2-1 1,1 2 0,22-27-1,0 1 1,-19 26-260,6 0 1,0-8-1,8-3 1,4-4-1,2 0 1,2-4 0,0-1-304,3-3 1,6-2-1,2-6 1,-1-2-1,1-3 1,-1 0-1,0-2-211,2 1 0,-3-2 0,4-3 0,-1 2 0,-1 1 1,-1-1-319,0-1 0,5 2 0,-3 1 0,1 2 0,3 2 1,2-1-186,1 1 1,0-5-1,1 3 1,4-1-1,5-3 1,7-3 0,9-5 1143,7-4 1,10-8 0,3-3-1</inkml:trace>
  <inkml:trace contextRef="#ctx0" brushRef="#br0" timeOffset="96">19523 20435 10703,'2'-14'0,"1"-2"0,1-1 347,-1 1 1,-6-3 0,-3 2-1,0 1 1,1 0 0,2 1-1,1-3 1,2 1 0,0 0-1,0 0 391,0 1 1,2-3 0,2 2-1,5 0 1,2 0 0,1 0-1,-2 2 1,-3 4-320,-1 2 1,-2 5 0,-6-3 0,-2 3-1,-6 5-125,-6 6 1,-8 12-1,-8 5 1,1 5-1,-1 1 1,4 0 65,0 0 1,7 2 0,2-5 0,3 0-1,6-3 1,3-1-368,4-3 1,3 1 0,5-6 0,3 1 0,4-3-1,2-4 1,2-4-106,1-2 1,5-1 0,-5-2 0,-1-2 0,-4-2 0,-1-5-112,-3-2 0,-5-6 0,1-1 0,-2 3 0,-4 2 1,-2 4 518,-5 5 1,-2-2 0,-2 2 0,0 2 0,0 5-1,2 6 338,2 2 1,-1 2-1,6 0 1,1 0-1,2 0 1,2 0-606,3 0 1,8 0-1,8-1 1,3 1-1,5-1 1,3-2-1,3-3-1271,3-1 0,-1-2 0,7-5 0,-1-4 1480,1-3 1,-3-4 0,4-1 0</inkml:trace>
  <inkml:trace contextRef="#ctx0" brushRef="#br0" timeOffset="97">20168 20087 9128,'0'-32'0,"0"6"1705,0 8 1,0 3-1,0 2-233,0 0 0,6 1 0,1 2 0,1 5 0,-4 10-1383,-3 5 1,-2 8 0,-5 7 0,-5 6 0,-8 9 0,-4 5-142,-4 3 1,-2-3 0,5-2 0,1-4 0,4-5 0,2-4-1,4-4-275,2-5 0,-4-2 1,7-8-1,-4-2 1,-1-5 796,0-2 1,5-2 0,-1-2 0,1-2 0,0-5 0,3-2 399,-1-2 0,4 4 0,-3 2 11,-1 2 1,5 2-1,-4 7 1,4 6-1,2 4-1645,4 4 1,7 0 0,10-2-1,4 1 1,7-2 0,7-4-4728,6-2 5895,18-7 1,-15 4-1,14-6 1</inkml:trace>
  <inkml:trace contextRef="#ctx0" brushRef="#br0" timeOffset="98">20685 20022 25845,'-13'-19'1567,"0"11"1,7-2-1492,6 14 1,0 5 0,4 8-1,-2 4 1,-2 4 0,-2 2-38,-2 3 1,-3-3-1,-6 3 1,0-2-1,0-3 1,0 1-1,0-1-478,0-4 1,2-2 0,1-6 0,3 0 0,0-2-380,-1-2 0,4-4 0,-4-5 1103,-2 0 0,2-4 0,0 0 1,-1-1-1,-1 1 0,-1 0 1,-4 1 663,1 2 1,0 2 0,1 2 0,0 3 0,0 1 0,0 3-950,0 1 0,6 4 0,3 0 0,2 4 0,4 0 0,3-1 0,8-1-1511,7 2 1,9-5-1,4 4 1,3-4 0,5-3 1950,4-2 0,2 3 1,5-5-1</inkml:trace>
  <inkml:trace contextRef="#ctx0" brushRef="#br0" timeOffset="99">20801 20551 25839,'-13'0'0,"0"0"0,0 0 3446,0 0-3011,0 0 0,12 0 0,7 0 1,6 0-1,7-1 0,0-4 0,1-3 1,-2-4-712,1-1 1,-2 0-1,-5-1 1,-2-2-1,-3-2 1,-1-1-435,-3 0 1,-2-2 0,-1 4 0,1 2-335,4 5 1,-2 5-1,5 6 1,2 3-1,2 5 1,2 2 0,2 4 466,1 2 1,4-7 0,-3 3 0,-3-2-1,0-1 1,-4 0 782,-2-1 1,-5-8 2295,-8-1 1,-2-1-1107,-2-8 1,3 7 0,10-3-1333,3 4 1,-1 2 0,2 2-790,1 1 1,-6-1 1035,-4-7 1,-8 1 0,-8-4-1,2 1 1,-2 3 0,1 2-1,1 1 114,1 0 1,0 1 0,0 4 0,2 3 0,2 4 0,5 1-740,3-1 1,1 3-1,1 1 1,3 1-1,6 0 1,6 0 283,6 0 1,3 1 402,6-5 0,2-1 1,5 1-1</inkml:trace>
  <inkml:trace contextRef="#ctx0" brushRef="#br0" timeOffset="100">21433 20590 17434,'-13'-20'0,"0"4"0,0 4 2535,0 4 1,1 4 0,-1-4-118,0 3 1,6 2-3042,2 7 1,4 3 0,1 6 0,0 0 0,0 0 0,0 0 0,0 0-982,0 0 0,0 0 1,0 1-1,1 2 1,4 1-1,3-3 1899,4-4 0,6-10 0,2-7 1</inkml:trace>
  <inkml:trace contextRef="#ctx0" brushRef="#br0" timeOffset="101">21665 20564 10944,'-1'-20'0,"-2"3"469,-1 2 1,-1 7-1,5-1 1,0-1 934,0-1 0,2 3 0,2 4 1,5 3-1,1 2 0,-2 3 1,-3 5-1175,-4 2 1,-8 4 0,-5 1 0,-5 1 0,-3-1 0,-3-2-32,-1-1 0,2 0 0,1 0 1,-1-2-1,1-1 0,1-1 0,1-1-1219,3-1 0,6 4 0,3-6 0,4 1 1302,9 0 1,13-13-1,14-8 1</inkml:trace>
  <inkml:trace contextRef="#ctx0" brushRef="#br0" timeOffset="102">22504 18500 27562,'-20'-19'156,"-4"0"0,4-1 1,-1 6-1,4 5 0,3 4 159,1 2 0,0-3 0,2 0-651,2-1 1,5 4 0,8-1 0,5 3-1,2 2 1,3 3 560,4 5 0,0 4 0,5 3 1,-1 4-1,-1 4 0,1 8 1,-2 3-210,-2 4 0,1 0 0,-3 1 0,1 3 0,0 3 0,0 0 0,1-2 41,-3 1 0,1-8 0,0 4 0,1 1 0,0-3 0,1-2 117,-1-3 0,7-5 0,1 1 0,3-1 0,1-2 0,0 0 0,-1-2-765,2-1 1,0-1 0,-4-2-1,0-3 1,-2-4 0,-1-1-1743,-1 0 1,-6 0 0,2 0 2201,1 0 1,1-1-1,6 1 1</inkml:trace>
  <inkml:trace contextRef="#ctx0" brushRef="#br0" timeOffset="103">23549 19854 19158,'17'-27'-910,"1"-3"1,-1 4 0,-4-1 0,-2 5 1120,-2 4 0,-2 2 0,-4 6 0,1 4 1,-1 6-1,-2 10 999,-1 9 1,-7 11 0,-4 4 0,-6 4 0,-3 0 0,-3 1-1015,-2 0 0,-3 0 1,0-1-1,4 1 0,0-2 1,1-2-1,1-5-403,5-3 0,3-6 1,1 0-1,0-4 0,0-6 56,0-5 0,4-5 0,2-2 1,0-3-1,1-5 0,1-2 1,2-2-391,1 0 0,2-4 1,0-1-1,0 3 849,0 0 1,0 10-1,0 5-151,0 7 0,0 4 0,0 2 0,0 1 0,0 4 0,0 3 0,2 2-1347,2-1 0,7 2 0,8-4 1,1 0-1,5-1 0,3-2 1430,7 0 1,2-5 0,2-7 0</inkml:trace>
  <inkml:trace contextRef="#ctx0" brushRef="#br0" timeOffset="104">23743 20280 19158,'-13'-20'-2792,"4"1"2741,1 6 1542,5 6 1,-3 3-1,8 7 1,2 1-1056,4-1 0,0-2 0,0-1 0,2 0-44,2 0-374,1 0 0,-12 0 1,-4 2-1,-4 1 0,0 3 1,0 1-1,0 3 289,-4 1 1,6 2-1,0 0 1,4 0-1,1 0 1,1-2-679,4-2 1,8-3-1,10-6 1,5 0-1,7 0 1,2-2-1,2-2-2055,-1-5 1,1-7 0,0-4 2484,0-4 0,-7-5 0,0-9 1</inkml:trace>
  <inkml:trace contextRef="#ctx0" brushRef="#br0" timeOffset="105">24349 19880 17315,'-8'-4'0,"-1"0"1040,-1 1 0,-1 3 0,-2 4 1,0 3-1,1 2-542,4-1 0,-4 2 1,4 6-1,-4 3 1,1 1-1,1 3 0,1 1 1,0 2-1699,2 0 0,-3 0 0,5-1 1,-1 1-1,0 0 0,3-2 933,2-2 0,1-4 0,0-5 0</inkml:trace>
  <inkml:trace contextRef="#ctx0" brushRef="#br0" timeOffset="106">24194 20216 19158,'0'-26'-4205,"0"0"4811,0 12 0,2 4 0,2 14 1,6 5-1,6 2 0,5 2 0,4 1 1,1 1-1721,-1-3 0,6 4 0,-3-9 0,-3 2 0,-7-2 1175,-3-1 0,-8-3 1,-4-8-1,-6-3 1,-6-4-1,-2-1 1761,-2 1 1,1 3-1,2 0 1,2 1-628,-2 1 0,4 2 1,3 10-1,5 3 1,3 4-1087,2 1 1,-2-5-1,3 1 1,2-1 0,2 1-1,1-2-1186,0-1 1,0-2 0,-1-4 1174,1 0 0,-7 0 0,-4 2 0,-7 2 0,-1 6 0,1 4-207,2 3 1,1 9-1,2-1 1,3 0-1,6 4 1,8 0 201,6 2 0,9-3-123,2 2 0,3-9 1,2-2-1</inkml:trace>
  <inkml:trace contextRef="#ctx0" brushRef="#br0" timeOffset="107">21601 17261 28886,'-13'-13'-2542,"0"6"1,0 3 3001,0 2 0,5 2 0,0-1 0,3-3 1,2-5-1,0-2-196,-1-2 0,1 4 0,-6 2 0,-1 0 0,-1 1 0,-2 0 0,-2 3-124,-2 2 1,-1 0-1,-5-2 1,1-2-1,-1 3 1,-1 0 320,-2 2-454,0 0 1,2 2-1,1 0 1,3 3 0,1-2-1,3-1 169,2 3 1,1-4 0,2 5 0,1 0 0,1 2-1,0 4-497,2 1 0,-3 0 1,4 1-1,-1 2 1,-1 2-1,-1 1-164,1 0 1,-1 3-1,-3 0 1,2 2-1,2 2 1,-1-1-1,1-3 146,-1 0 0,2-1 0,-2 4 0,5-4 0,2-3 1,2-3 529,0 3 0,0-7 0,2 5 0,2 0 0,5-2 0,2 0-103,2-1 0,0 0 1,0 1-1,1 2 0,2 1 1,1 0-1,-1 1-653,-2-1 1,4 6-1,-1-3 1,-3 1 0,-2 1-1,-4-1 117,2-1 1,2 5-1,-1-5 1,-1 0 0,-1-3-1,1-2 1,1-3 1058,2 1 0,4-6 0,1-1 0,0-1 0,4-1 0,4-1 188,1-2 1,4-1 0,0 0 0,-1-1 0,1-2 0,2-1-1,0 1-527,-3 1 1,-3-2 0,-1 0 0,-1 1 0,-2 0 0,-3 0-372,-2-1 0,0-1 1,-6 5-1,1-1 0,0-2 696,0-1-522,0-6 1,-4 3-1,-1-6 1,2 0-1,2 0 1,1-1 0,0-4 149,-1-3 1,6-3-1,0-2 1,1 0 0,1 0-1,-1 0-193,-1 0 1,4 1-1,-5-3 1,-1 1 0,-2 0-1,-1 3 1,-2-1-709,-2 1 1,-3 2-1,-6 2 1,-2 0-1,-2 0 1,-6-3-1,-7 0 9,-9 2 0,-5-4 0,-10 4 0,0-3 0,-4-2 0,1 1 495,-1 4 0,-2-2 1,3 4-1,1 1 1,1-1-1,5 5-224,0 4-53,5 4 0,-1 6 0,4 3 0,-1 7 1,2 11 336,0 11 1,8 11-1,2 3 1</inkml:trace>
  <inkml:trace contextRef="#ctx0" brushRef="#br0" timeOffset="108">19923 6502 8475,'-20'-17'0,"4"-1"0,6 3 101,6 0 0,3 7 0,-1 1 0,-2 1 0,-5 3 0,-2 2 0,-2 2-69,0 3 0,0-1 0,0 6 0,0-1 1,-1 1-1,-2-2 0,-1 0 0,1-1 247,2 0 1,2-1-1,2-2 1,2 3-1,-2 1 229,-2 3-502,5-4 0,0 5 0,3-2 0,-5 3 0,-2 0 0,-4 1 26,-2 0 1,1 6-1,-5 2 1,-2 2 0,-3 2-1,-4-2 1,-3 2 5,0 3 1,-4-3 0,4 8-1,0 0 1,3-1 0,2 1-1,3 0 1,0-2 0,4 5-1,2 3 1,2 0 0,0 2-1,1-1-18,2 1 0,1-3 0,1 2 0,2 2 0,2 1 0,-3 0 51,0 1 0,-2-3 0,0 3 1,0 0-1,0 5 0,0 4-32,1 3 0,-6 9 1,0-2-1,-1 3 1,0 4-1,11-34 0,1-1 1,-6 37-121,4-2 0,3 1 1,5-3-1,-2 4 1,-1 0-1,1-3 1,2-3 92,1-2 1,0 1 0,0-1 0,0-1 0,0-1 0,-2-3 67,-2-2 1,2 4-1,-3-2 1,0 1-1,1 1 1,0 0-37,-2 2 0,5 5 1,-5-1-1,2-1 1,-1 3-1,2 0 1,2 2-72,1 1 1,0 1 0,0-35-1,0 0 1,0-1 0,0 1-1,0 33 1,0 0 42,0-4 1,0-1 0,0-3 0,0-1 0,0-4 0,0 1 69,0 0 0,0-3 1,-2 3-1,0 1 1,-4-1-1,0 2 0,-1 1 23,0 7 0,0-2 0,-3 3 0,2-1 0,3 1 1,2 2-82,2-35 0,0 0 1,1 1-1,0-1 0,0 0 1,0 1-1,0 33 0,2-1 1,1-2-99,1-2 0,5-2 1,-4 1-1,1-4 1,0 0-1,-2-5 1,0 1 211,1-1 0,-1-5 0,-4 5 0,0-1 0,0-2 0,0 1 0,0-1-7,0 2 1,-1 8-1,-2-2 1,-2 0 0,3 0-1,0 1-94,2 4 0,2 6 1,2-2-1,4 0 1,5 2-1,5-2-14,-8-35 0,1 0 0,9 34 0,2-5 0,1 0 0,1-3 0,0-2 21,-2-2 0,1 2 0,-6-4 0,-1-4 0,0 1 0,-1-3 0,3 1 8,-3 0 0,0-3 0,-2-1 1,-1-2-1,1-2 0,2 0-58,2 1 1,-1 0 0,4 5 0,0 1 0,0-3 0,3-2 0,0-2-9,-2-5 0,6 5 0,-4-8 0,0-1 1,2-1-1,-2-2 149,-2-2 0,2 0 1,-4-2-1,-1-2 1,1-1-1,-2-2-45,2 2 0,-5 0 0,5 0 0,-2-1 0,0-1 1,0 1-1,1-2-260,-1-2 1,6 4 0,-3-5-1,1-1 1,1-2 0,1-1 127,1 0 1,-2 0 0,-2 0 0,0 0 0,-1 0-1,-1-1 1,-3 1 160,-5 0 0,0 0 0,-5 0 1,1 0-1,1 1 0,-1 2 21,0 1 0,4 6 1,-2-1-1,4 2 0,2 2 1,2 0-237,1-1 1,6 1 0,-1 0 0,3 0 0,4 0 0,3-2 0,-1-1 234,1-2 1,2 0 0,-4 0-1,-1-4 1,-3-2 0,-3-1 89,-2 3 0,-5-3 0,1 4 0,-3-4 0,-2-1 0,-2 1 0,-1 2-256,1 1 1,-3 10 0,1-1-1,2 3 1,3 2 0,3 4-355,1 2 1,6 2 0,-1-2 0,2-3 0,2-2 0,0-2 152,0 0 0,-1-1 0,1-6 0,-2-3 1,-1 0-1,-2-1 546,-3-1 1,4-1-1,-5-4 1,-1 0-1,-3 0 1,-3 0-1,-3 0-136,-2 0 0,6 1 0,-3 3 0,4 5 0,0 1 1,3 1-1,1 1-385,1 2 0,4 1 0,-2-2 0,0-1 0,-1-2 1,-1-3 85,2-2 1,-5-1 0,4-4 0,-5 0 0,-3-1 912,-2-4 0,-1 4 0,3-5-878,-1 0 0,-5-1 1,3-5-1,1 2 1,-1 1-1,1 1 1,1-1-1421,0 0 1,-1 1 0,5-5-1161,0 0 0,-7 0 1790,-6 0 0,5-12 1,-3-2-1</inkml:trace>
  <inkml:trace contextRef="#ctx0" brushRef="#br0" timeOffset="109">21459 16913 7551,'-13'-6'-538,"4"0"0,1-2 1273,-2 4 1,-2 2 0,-1 2-1,2 2 1,1 0-315,1 3 1,6 5-1,-1-2 1,3 4-1,2 1 1,3 0-212,5 0 0,2 1 1,4 2-1,1 2 1,1 1-1,0 0 0,0-4 19,0 0 1,1 2 0,-6 0 0,1-1-1,-1-2 1,-4-1-219,-3 0 0,-4 0 0,-2 1 0,-5 2 1,-7 3-1,-7-1 0,-7 1-28,-8-3 0,4-3 0,-11-3 0,1-3 0,2-2 0,2-2 0,4-1-237,1-2 1,6 0 0,6 0 253,2 0 0,18-6 0,8-1 0</inkml:trace>
  <inkml:trace contextRef="#ctx0" brushRef="#br0" timeOffset="110">23007 5625 7976,'13'0'0,"-4"0"0,-1 0 0,2 0 1143,2 0 0,1 0 1,-2 1-1,-2 3-368,-5 5 0,-2 2 0,-2 4 1,0 1-1,0 1 0,0 0-471,0 2 0,0-1 0,0 7 0,0-3 0,0 3 0,0-2 0,1 0-107,3-3 0,-1-2 0,6-5 0,1-1 0,3-4 0,5-5-4,8-6 1,3-12-1,8-14 1,6-11-1,4-9 1,-20 21-1,1-1-36,1-2 0,-1 0 1,-2 0-1,0 0 1,1 1-1,0-1 0,1-1 1,-1 1-1,-1 0 1,1 2-1,-1-1 0,1 1 1,-1 2-1,0 1-292,25-23 0,-23 25 1,0 1-1,30-16 0,-1 6 1,2 6-1,-3 4-1376,-3 1 0,5 8 0,-6 0 0,2 5 0,2 3 1511,0 3 0,0 2 0,-4 1 0</inkml:trace>
  <inkml:trace contextRef="#ctx0" brushRef="#br0" timeOffset="111">22594 17339 8472,'0'-13'-138,"-1"6"0,-3 2 0,-5 4 0,-2 2 0,-2 2 1,0 1-1,0-1 0,0-1 571,0-2 0,6-2 1,1-1-1,2-2 176,0-2 0,-2 4 0,1-2 0,-5 4 1,-5 1-1,-8 3 0,-4 4-681,-4 6 0,-9 4 0,0 0 1,-3 5-1,-3 2 0,3 2 0,2-2 1,3-1 450,1-1 0,7-2 0,4 3 0,8-2 0,3 2 0,4 3 133,2 4 1,3-1 0,9 5 0,6 1 0,11 0 0,10 3-311,9 2 1,14 1-1,3-2 1,5-2-1,-27-18 1,1-2 0,1 0-1,1-2-196,1-1 0,2-1-228,4 2 1,1-1 0,-9-5 0,-1 0-1,3 2 1,0-2 0,30 4 0,-8-7 0,-4-5-1,-7-1-51,-9 0 0,-4-11 0,-9-8 0,-6-8 0,-4-7 0,-6-5 118,-4-4 1,-4-9 0,-8-8 0,-5-3 0,-7-1 0,-7 1-88,-5 2 1,-7 5-1,2 8 1,-4 3 0,0 5-1,-2 7 1,-2 6-205,-1 5 0,0 4 1,4 6-1,1 4 1,-1 5 445,0 6 0,0 10 0,1 7 0</inkml:trace>
  <inkml:trace contextRef="#ctx0" brushRef="#br0" timeOffset="112">20323 15352 7799,'-15'0'0,"-4"1"0,-4 2 0,1 3 0,1 0 0,4 1 345,2 0 0,0-4 0,9 1 1,4-4-1,11-4 0,10-3 0,6-2 2727,6 1-2890,-4-1 1,7 2-1,-6 2 1,-4 3-1,0-1 1,-1-2 0,-1 3-1,-5 2 1,-3 2 118,-1 3 1,-4 5-1,-2-2 1,-1 4-1,-3 1 1,-2 0-1,-1 0 39,0-1 1,0 6-1,0-1 1,0-1-1,0-2 1,0-1-1,0 1-56,0 3 1,1-1 0,4 4 0,5-1-1,4-2 1,3 0 324,-1 0-520,4 6 0,-4-7 1,4 4-1,-1 0 0,-4-1 1,0 1 26,-2 0 0,0-3 0,-1 5 0,0-1 0,-2 1 0,-1-2 0,-1 0-77,-1 0 0,5-3 1,-4 3-1,4 0 1,1-1-1,1 0 0,2-4-7,1 0 0,6 0 0,-2 1 1,4-1-1,1 0 0,-2 0 1,-1-1-69,-2-1 1,0 0-1,2 0 1,-3 1-1,-2 2 1,-1 1-1,1-1 80,-1-2 1,1-1 0,-2 0-1,1 0 1,1 0 0,-1 0-2,0-1 1,6 6-1,-1-1 1,2-1-1,2-2 1,1-1-1,2 0-95,1 0 1,6 0 0,-3 0 0,1-1 0,-1 1 0,-2 0 0,-2 0 224,-2 0 0,-5 0 0,-2 1 0,-1 2 0,-4 1 0,-2-1 137,-4-2 0,2 4 0,-2-1 0,1 0 0,0 2 0,-1 1 0,1 1-325,1 1 0,8-5 0,1 4 0,3 1 0,1-1 0,3-1 0,2 0-344,3 1 0,-5-6 0,4 4 0,-2-2 0,-2 0 0,-4-1 0,-3-2 483,-4-1 0,-3 0 0,-3 0 0,-3 0 2111,-1 0-2094,-2 0 0,-4 0 1,0 0-1,0 0 0,2-1-803,2 1 1,3 0-1,6-1 1,0-2-372,0-2 1,0-5-1,-2 0 1,-1-4-1,-3-5-351,-1-1 0,-2-2 1,-5-4-1,-2 0 1384,-1 0 0,-6-5 0,3-2 0</inkml:trace>
  <inkml:trace contextRef="#ctx0" brushRef="#br0" timeOffset="113">22401 16887 7675,'-26'-7'246,"6"1"832,3 6 0,8 2 0,5 2-332,2 5 1,4 2-1,1 2 1,2 1-1,3 2 1,0 3-332,-1 1 0,5 0 0,-5 3 0,2-2 0,-2 2 1,-1 0-1,-4 0-214,0-1 0,-2-7 0,0 3 0,0-4 0,-2-1 0,-2-2-336,-5-2 1,-6-2 0,-4-4 0,-1 1 0,-2-1 0,1-2 0,-1-1-539,0 0 1,-3 0 0,-1-1 0,1-2 0,0-1 0,2 1 672,2 2 0,-1 6 0,-4 2 0</inkml:trace>
  <inkml:trace contextRef="#ctx0" brushRef="#br0" timeOffset="114">23730 14978 7870,'-19'-33'0,"5"6"0,5 7 1228,4 7 1,2 3 0,7-3 0,5 1-1,2 4 1,3 5 0,1 6 0,1 7-386,-1 5 0,-5 1 1,5 4-1,-5 0 1,0 0-1,0 3 1,0 0-1,-3 0-315,-1-1 1,4-2 0,-3 1-1,0-2 1,-1-2 0,-2 0-354,0-1 0,6-3 1,-2-3-1,2-3 0,3-1 1,7-3-176,7-2 0,7-7 0,11-4 0,9-8 0,11-11 0,-28 10 0,2-1 0,1-1 0,1-2 0,4-1 0,-1-1 0,4-2 0,0 0 0,1-2 0,0 0 0,0 1 0,-1 1 0,1-1 0,0 1 0,-4 2 0,-1 1 0,-3 1 0,0 0 0,-5 4 0,-1 1 0,24-12 0,-7 3 0,-4 2 0,-6 4-355,-3 4 1,-1 2 0,-8 4 0,-2 1 0,-2 3 0,-4 1 0,4 3-9477,2 2 9740,-10 1 1,18-6-1,-9-1 1</inkml:trace>
  <inkml:trace contextRef="#ctx0" brushRef="#br0" timeOffset="115">21446 14913 25723,'0'0'0</inkml:trace>
  <inkml:trace contextRef="#ctx0" brushRef="#br0" timeOffset="116">21472 14952 28324,'-5'-13'-4916,"1"0"1,-2 6 5322,2 3 1,-3 2-1,-6 2 1</inkml:trace>
  <inkml:trace contextRef="#ctx0" brushRef="#br0" timeOffset="117">21433 14926 20944,'9'-4'0,"-2"-2"-859,-1-1 1,-1 3 0,0-5-2993,3-1 4379,-2 4 0,0-1 0,-6 3-141,0-5 0,1-1 1,2 0-1,1 2 1,1-1-290,0 2 1,-3 0 0,1 4 112,-6-2 0,0 1 1,-6 4-1,-1 0 0,-1 0 500,-2 0 1,4-1 0,1-2 0,-1-3 0,0 0 935,1 1 1,4-4-1540,-5 5 1,2 1-1,-3 6 1,1 3-1,-1 1 1,-1 3 25,-2 1 1,-2-2-1,0-1 1,-4 1 0,0 0-1,1-2 1,2 0 272,2 0 0,1-3 0,0 4 1,0-1-1,1 0 0,2 3-261,2 1 0,5-1 0,-3 2 0,2 2 1,-2 2-1,0 3 0,1 2-522,2 3 0,-3 2 0,2 2 0,1 0 1,1 2-1,2-1 123,0-2 0,0-1 1,2 0-1,1-2 1,4-1-1,2-1 1,3 1 399,3 1 0,-4-3 0,6-1 0,-1-1 1,0-3-1,3-2 0,1-1 106,3 0 0,-3-2 1,1 0-1,1-4 1,-1-2-1,1-2-426,1-1 1,5-2-1,4 0 1,1 0 0,3 0-1,1-2 1,2-2 33,-1-5 0,-3-2 1,-1-2-1,2 0 1,0-1-1,-2-2 1,-4-3-74,-2-1 1,0 0 0,0-3-1,-5 0 1,-3-2 0,-6-6 0,-4-1 106,-6-4 1,-2 1 0,-4-2 0,-3-3-1,-7 0 1,-7 0 0,-4 1 53,-4 0 1,-3 5 0,0 1 0,-3 1-1,-1 4 1,-1 2 0,-1 4-509,-1 5 0,4 4 1,3 3-1,3 3 0,1 3 1,2 5-1402,2 6 596,3 5 848,12 6 0,-4 2 0,4 6 1</inkml:trace>
  <inkml:trace contextRef="#ctx0" brushRef="#br0" timeOffset="118">22736 14823 27968,'-13'-13'-930,"6"6"1,2 1 0</inkml:trace>
  <inkml:trace contextRef="#ctx0" brushRef="#br0" timeOffset="119">22685 14810 30753,'-12'-1'0,"2"-4"0,3-3-971,1-4 1,2-1-1,4 0 1,0 1-1,0-1 1,1 0-1,2 0 443,2 0 0,3 0 1,-2 0 514,1 0 1,-11 8 0,-3 3 0,-9 6 0,-4 4 0,-3 2 174,-2 1 1,-2-2-1,-1-1 1,-4 2 0,0 2-1,1 1 1,2 0 0,2-2-1,3-1 218,2-1 0,1 4 1,6 4-1,4 0 0,1 2 1,3 2-1,2 5 0,4 4 1,2 4-329,4 4 1,3 8 0,9 4 0,6 6 0,6 1 0,5 0 0,5-2-203,4-2 0,-1-3 0,4-4 0,-2-6 0,-2-6 1,-2-4-1,-3-5 247,-3-6 1,2-7-1,-6-3 1,-1-5 0,-2-2-1,-1-5-62,0-6 0,-5-5 1,0-13-1,-3-5 0,-2-7 1,-2-6-1,-2-6-460,-4 0 1,2-5-1,-5-3 1,-2-1-1,-3-2 1,-3 6-1,-4 5-304,-5 3 0,-1 13 0,-11 2 0,-5 10 0,-2 10 0,-7 9 807,-3 6 0,1 11 1,-5 7-1</inkml:trace>
  <inkml:trace contextRef="#ctx0" brushRef="#br0" timeOffset="120">17536 13481 9760,'6'-18'0,"2"-2"0,2 0 0,0 4 434,-1 6 0,-6 5 0,1 10 0,-4 2 0,-3 1 0,-2 0-120,-3-3 1,7 1 0,1-3 0,7 1 2159,5-1-2301,1-1 1,-1-1 0,3 2 0,1 3 0,1-1 0,0 3 0,0-1 0,0 1-17,-1-1 0,4 5 0,2-3 1,2 1-1,2 0 0,0-2 63,0 2 1,4-3-1,0 1 1,0-1-1,0-2 1,0 3 80,-1-1 0,2-3 1,1 3-1,1 0 0,1 1 1,1 0-116,-1-1 1,-1 3-1,3-4 1,-2 1-1,2 3 1,0 0 35,-2-1-202,4 2 0,-10-3 1,7 4-1,-1 0 0,-1-2 1,-1-1-1,-2 1 5,0 1 1,4-2-1,-2-1 1,-1 2 0,2 0-1,-1 0 108,-1-1 1,5 0 0,-1 4-1,2-1 1,2 1 0,-2-1-45,-3-4 0,8 4 0,-3-4 0,1 4 0,1 1 1,1 0-1,1 0-109,-1 0 0,-2-1 0,-2 0 0,1-2 0,-2-1 0,-2-1 85,-5-1 0,-1 3 0,-2-4 0,0 0 0,-3 1 0,1-1 0,-1 1 97,2 0 1,0-3 0,0 5 0,-1 0 0,1-1 0,0 1-74,0 1 0,5-3 1,2 2-1,2-1 1,-1 1-1,2-2 328,1-1-393,2-2 1,-2 0 0,-1 1-1,-1-3 1,-1 1 0,-1 0-1,-3 1 127,-3-1 1,-1 3-1,0 0 1,0 0 0,0 1-1,-2 0-434,-3 3 0,2 1 0,-3 2 0,2-1 0,2-2 0,-1-2 225,2 2 0,-2 2 0,0 1 1,-3-2-1,0-1 0,0-3 1,3 1-1,0-3 542,-2 1 0,2 3 1,-4-5-1,-1 0 0,1 1 1,-3-1-376,-2-1 1,-1 2 0,0 1 0,0 1 0,0 2 0,0 0-179,0-1 0,1 1 0,2 4 0,1-2 0,0-1 0,0-1 1,0-1-109,-1 0 1,0 2 0,0-5-1,1 1 1,-1 0 0,-2-3-1,-1-2 487,0-1 0,0 0 0,0 0 0,0 0-670,0 0 1,-1 0 0,1 0 0,0 0-659,0 0 0,0 6 1,0 1-1,-2 2 0,-1-2-576,-1-2 1,-6 5 553,1-1 0,-4-3 0,-4-2 948,-5-2 0,-2 3 1,-2 2-1</inkml:trace>
  <inkml:trace contextRef="#ctx0" brushRef="#br0" timeOffset="121">21446 14397 22274,'0'-26'-1626,"0"1"0,-6 10 0,-2 7 1,-5 6 1793,-5 7 0,0-4 1,-4 5-1,5-1 0,4 4 305,5 3 0,3 0 1,11 1-1,6 0 0,5 0 1,3 0 392,3 0 1,5 0-1,4 0 1,-2 0-1,-1 1 1,-6 0-1,-2 2-581,-1 0 1,-10-8 0,-1 8 0,-6 0 0,-6-2 0,-7 1-741,-12-2 1,-8-1-1,-10 1 1,-3 0 0,-4-1-1,-3-2 1,-2-3-894,0-1 1,1 2-1,-1-2 1,1 1 1222,-1 3 0,-5 7 0,-2 3 0</inkml:trace>
  <inkml:trace contextRef="#ctx0" brushRef="#br0" timeOffset="122">20181 7147 8357,'-13'-20'198,"8"7"0,5 9 1,5 4-1,4 4 0,-2 5 1,-1 2-1,-3 2 0,-3 0 1,-3 0-1,-3 0 48,-1 0 1,3-1 0,-3 1-1,-1 0 1,3 2 0,-1 0-1,3 3 1,2-1 76,1 1 0,1 1 1,3 4-1,5-3 1,2 0-1,2 0 0,0 3 1,0 1-108,0 2 1,1 0-1,2 1 1,1 2 0,-1 2-1,-2 1-48,-1 0 0,0 2 0,2-3 0,0 1 0,3 0 0,-3-2 0,0 0 29,-2 0 1,0 6 0,-1-2 0,1 3-1,2 2 1,0 1 0,3 2-104,-3 1 0,4 4 1,-2-2-1,-1-1 0,-2 2 1,-1 0-1,0 4-81,0 4 1,-1 1-1,-2 4 1,-3-2 0,0-3-1,-1 1 1,1-1 55,0 2 0,-4-1 0,3-7 1,-2 0-1,2-1 0,-1 0 0,1 1 0,3-7 0,-4 4 1,1-2-1,1 0 0,1-2 1,0-1-4,-1-1 0,5 1 0,-5 2 0,2 1 0,-2-2 1,-2 1 517,-2 1-468,4-3 1,-5 5 0,4-5-1,-2 1 1,0 2 0,1-1-60,0-2 1,-3 3 0,3 1-1,0 1 1,0 1 0,1-2-1,0 2-148,-3 0 1,3-7 0,-1 2 0,1 1 0,1-2 0,-1-1 0,1-4 112,0 0 0,-2-2 0,2 1 1,0-4-1,-1-1 0,-1 0 89,-2 1 0,3 4 0,0-4 1,-1-1-1,1 0 0,-3-1 1,0 4-109,1 1 0,-2-5 0,2 4 0,-3-2 0,-1 2 0,0-1 0,0 1 73,0-4 1,0 4 0,0-2 0,0-1 0,2-2 0,1-1 44,1-1 0,0 1 0,-2 0 0,1 0 1,1 0-1,0-2 0,0-1-160,1-2 1,3 1-1,-3 4 1,-2 0 0,-1-1-1,1 1 1,2 0-20,-3 0 1,0 0 0,-2-1 0,0 0 0,0-2 0,0-2 104,0 2 0,0-3 0,0 2 0,0-1 0,1-1 0,2-1 1,2-2 94,-3 0 1,4 5 0,0-4 0,0 1 0,1 1-1,-2-1 1,1 1-173,-3 0 1,-1 1-1,-1 5 1,2 0 0,1 0-1,-1 1 53,-2 3 0,-1-3 0,0 3 1,0-2-1,0-2 0,0-1 1,0 1 136,0 0 0,0 0 1,0-2-1,0 0 1,0-1-1,0 3 1,0-1-42,0-1 0,0 7 1,0-5-1,0 1 0,2 2 1,1 0-217,1 1 0,0 4 1,-4-2-1,0 1 1,0 1-1,0-1 1,0-1 116,0-1 0,0-3 1,0 2-1,0-3 1,0-1-1,0-1 1,2 0 194,2-4 1,-2 4 0,3-4 0,0 2 0,-1 0 0,0-3-167,2-1 1,-3 4-1,4-2 1,-1 4 0,-3 0-1,-1 1 1,1 0 190,2 0-225,-1 0 1,0 2 0,0 1 0,-1-2 0,0 2 0,0-2-26,1 0 1,2 3 0,-3 1 0,1-3 0,1-1 0,-1-2 0,0-2-62,-1-2 0,3 1 1,-2 2-1,0-1 0,1-1 1,0 0-1,1 1-219,0-1 1,2 2-1,-3-2 1,-2 1-1,0 0 1,-1-2-1,3 2-1349,-2 1 1,-1-2-1,1-1 1,2 2 0,-1 0-1,0-1-4992,0-5 6631,7-3 0,-4-6 0,6-3 0</inkml:trace>
  <inkml:trace contextRef="#ctx0" brushRef="#br0" timeOffset="123">21175 14578 7718,'-17'11'0,"-2"-1"0,2-1 728,3 1 1,-1 1 0,11 2-1,2-1 1,4-2 359,2-2 0,8-3 0,1 2 0,7-1 0,5-3 0,6-2-1233,3-1 0,9-6 1,3-2-1,1-4 1,-1-1-1,-1 0 1,-4 0-1149,-1 1 0,-5-6 1,-2 0 1292,-2-2 0,-1-8 0,-4-5 0</inkml:trace>
  <inkml:trace contextRef="#ctx0" brushRef="#br0" timeOffset="124">14233 12643 7950,'-20'-25'0,"2"5"0,5 6 697,5 4 1,4 7 0,8-1 0,4 4-1,4 5 341,1 8 1,-5 5 0,0 6 0,-3 0 0,-2 5 0,0 1-1,0 3 1,1-1-377,-1-1 0,-1-1 0,-1-3 0,3 1 0,5-1 0,2-4 0,2-3-391,0-4 1,6-8 0,1-3-1,3-5 1,3-6 0,7-10 1614,7-13-1816,6-9 0,-17 6 0,0-2 1,2-1-1,-1 0 0,0-2 0,0 0 1,1 0-1,1-2 0,-2 2 1,0-1-71,-1-1 0,0 0 0,-1 1 0,1 0 0,-1 1 0,0 1 0,-1 1 0,0 1 0,0 2 0,-1 0 0,-1 2 0,-1 1 0,22-24 0,-3 4 0,-10 8 0,4-1 0,-4 8 0,-6 6 0,-2 7 0,-5 2-973,-1 3 0,-2 4 0,-3 2 0,2 2 1,2 3-1,3 0 973,1 0 0,9-3 0,2-4 0</inkml:trace>
  <inkml:trace contextRef="#ctx0" brushRef="#br0" timeOffset="125">23149 6837 8049,'13'-18'0,"0"-2"0,-1 0 0,-2 2 0,-2 5 746,2 5 1,2-4 0,1 7 0,-1 2-1,0 7 1,-2 6 246,-1 3 0,-1 0 0,5 0 0,0 0 0,0-2 0,0-1-644,0-1 1,-3-2 0,1 3 0,4-3 0,-1 0 0,2 0 0,-1 2 27,3-2 0,0 3 1,-1-4-1,5 0 1,4-1-1,2-2-362,3-1 0,0-2 1,-1-2-1,5-3 1,3-10-1,4-11 1,4-11 110,4-9 1,-25 18 0,0-1-1,4-1 1,0-2 0,-1-1 0,1-1-1,-2 0 1,0 1 0,2-3-1,0 1 1,-2 2 0,0 0-456,1 1 1,0 0-1,-1 2 1,-1 1 0,21-18-1,-4 5 1,-2 5 0,-4 6-1752,-3 3 1,6 1 0,-2 10 2079,2 1 0,-3 2 0,8 1 0</inkml:trace>
  <inkml:trace contextRef="#ctx0" brushRef="#br0" timeOffset="126">17110 9353 11915,'-8'-24'0,"0"2"1638,3 5 0,-5 8 1,3 6-1,1 5 0,9 4 1,11-1 3176,10 1 0,15 4-4641,0-1 0,11 1 0,2 0 0,2-2 0,6 2 0,-1 0 0,1 0 0,-2-2-174,-1-3 0,-3 4 0,-6-3 0,-5-1 0,-3 1 0,-3-3 0,-1-2 0,-3-1-2106,-1 0 0,-2 0 0,-4 0 2211,-1 0 0,1-5 0,0-2 0</inkml:trace>
  <inkml:trace contextRef="#ctx0" brushRef="#br0" timeOffset="127">17988 9276 14379,'-20'-33'0,"4"2"-274,6 9 1166,4 10 0,6 8 0,2 7 1,2 2-1,7 3-214,9 2 1,3 1 0,12 1 0,2-2 0,3 0 0,3 3-626,-1 2 1,-6 4-1,-3-3 1,-2 1-1,-4 0 1,-4 0-1,-7 0 1,-6 1-800,-6 0 1,-5-2 0,-9 4-1,-13 0 1,-13-1 0,-11 1-151,-8 0 715,8-4 1,-16 7 0,10-6 0,1 0-1,1 0 1,3 0 286,5-1 0,6 4 1,11 0-1</inkml:trace>
  <inkml:trace contextRef="#ctx0" brushRef="#br0" timeOffset="128">16813 10720 9559,'2'-18'0,"2"-4"0,5-1 686,2 2 0,12 2 0,4 6 0,5 0-160,4 1 0,7 3 0,6 2 0,2 1 0,5 2 0,0-1 0,4 1-551,0 1 1,-6 8 0,-1 2 0,-2 3 0,-4 1 0,-1 4-1336,-4-1 0,-5 0 1,-1-2 1374,0-4 1,4 4 0,-7-5 0</inkml:trace>
  <inkml:trace contextRef="#ctx0" brushRef="#br0" timeOffset="129">17910 10424 10946,'-4'-42'0,"0"6"726,1 8 0,3 10 0,4 14 0,5 3 1,2 2-1,2 5-733,0 7 1,4 5 0,-1 8 0,-3 1 0,-5 4 0,-2 3-1,-4 3 1,-7 2-327,-8 0 0,-7-1 0,-8 1 1,-2-2-1,1-2 0,0-5-254,-1-3 0,3-5 1,-3-2-1,3 0 607,1 0 0,0-4 1,0 2-1</inkml:trace>
  <inkml:trace contextRef="#ctx0" brushRef="#br0" timeOffset="130">20620 13056 21507,'-29'-19'0,"4"-1"0,3 0 0,5 4 309,4 6 0,10 0 0,3 6 0,9-1 0,6 1 0,8 0 1,5 1-1,5 1 524,4 2 1,0 2-1,9 1 1,0 2 0,0 1-1,3 1 1,-1-1 0,1 0-1252,-2-3 1,-4-2 0,3-1 0,-3 0 0,-4 0 0,-5-1 0,-2-4-416,-3-3 1,-2 1-1,-3-1 1,-1 1-1,-3 2 1,-1-3 621,-3 1 1,-8-1 0,-2-5-1</inkml:trace>
  <inkml:trace contextRef="#ctx0" brushRef="#br0" timeOffset="131">21239 12810 30078,'-11'-1'0,"2"-3"-602,5-5 1,4-2 0,4-1 0,6 4 0,5 3 0,3 4-1,1 1 1159,0 0 0,4 6 0,-3 2 0,0 4 1,-3 1-1,-3 1 0,-2 3 0,-2 3-1183,-2 0 0,-5 7 1,0-4-1,-6 0 0,-5 2 1,-5-1 95,-4 2 0,1 0 0,-6-1 0,1 3 0,-2 0 0,0 2 0,-1 1 361,1 0 0,0 2 0,-3 6 1</inkml:trace>
  <inkml:trace contextRef="#ctx0" brushRef="#br0" timeOffset="132">19678 9740 8196,'-9'-4'587,"1"-1"0,6-5-91,2 2 1,6 2 0,7 0 0,0 2 0,0 0 0,0 1 0,0 1 0,0 2-148,0 0 1,-6 2 0,-3 2-1,-4 6 1,-4 5 0,-8 2-1,-6 0 1,-10 0 24,-3 0 0,-4 6 1,-3-1-1,-2 2 1,-2 2-1,-1 0 1,1 0-1,1-2 1,-1-1-145,-1-2 0,0-1 0,4 3 1,1-3-1,-1-1 0,0-3 0,1-3-296,-1-5 1,3 2 0,-1-5 0,-3-3 0,-1 0 0,1-4 0,2-2-92,-1-4 0,-3-5 1,1-5-1,2-3 1,0-3-1,5-2 0,1-1 30,4-4 1,2-1-1,3-6 1,1 2 0,3 2-1,1-3 1,5-3 153,4-3 1,0 0 0,5 2 122,2-2 0,2 2 0,1-5 0,3 2-137,5 2 1,3 0-1,10 1 1,2-2-1,3 1 1,2 2-1,4 1-134,1 1 1,1 3 0,5 1-1,0-2 1,0 0 0,-1 0-1,1 2-300,0-2 1,-5-1 0,-1-2 0,-1 1 0,-4-1-1,-1-1-222,-1-3 735,0 3 1,-2-5 0,1 6-1,-2 2 1,3 1 0,-1 2-36,4-2 0,1 5 0,0 0 1,6 4-1,4 1 0,3 2 0,2 3-162,3 3 0,-4 4 0,6 1 0,-3 0 0,-3 0 0,2 2 0,-1 1-10,-1 1 1,4 5 0,-5-3 0,-3 1-1,-2 2 1,-2-1 0,2 1 114,-3 1 0,-5 2 0,2 1 0,-2 0 0,0 0 0,-1 0 1,-2 1 36,-1 4 1,0 2 0,1 6-1,2-1 1,1 3 0,-2 1-1,0 2-11,-2 2 1,5-3-1,2 5 1,1 1 0,-1 0-1,-1 0 1,-3-2 140,-2 2 0,2 0 0,-2 0 0,-3-3 0,1 0 0,-3-1 13,0 0 1,-3 2 0,-5-2 0,2 1 0,1 1 0,-1 1 0,-2-2-198,-1-2 1,0 1 0,0-3 0,0 2 0,0 1-1,-1 0 1,0-4-47,-3 0 0,1-2 0,-6 0-1041,-1 0 0,-2-1 0,-1 1-493,0 0 0,2-4 0,2-2 1597,5-1 0,8 4 0,3-3 0</inkml:trace>
  <inkml:trace contextRef="#ctx0" brushRef="#br0" timeOffset="133">21098 8747 9248,'0'-28'0,"0"0"0,0 2 879,0 6 0,5 7 0,4 4-698,2 5 0,7 3 0,0 1 0,2 1 1,3 3-1,2 6 0,0 6 0,1 7 4,0 6 1,-6-1 0,-3 5 0,-4 0 0,-4 0 0,-5 3-52,-2 1 0,-8 1 0,-4-2 0,-6-3 0,-6-1 0,-2 0 0,-3 0-158,-3-4 1,2-6 0,-2-5-1,2-3 1,-1-1 0,-1-1-1,1-2-998,2-2 1,-3-5 0,0 1 0,1-2 1021,2-2 0,1-6 0,0-1 0</inkml:trace>
  <inkml:trace contextRef="#ctx0" brushRef="#br0" timeOffset="134">23485 9134 30354,'0'-9'-299,"0"0"0,1-1 1,3 0-1,5 0 1,3 2-1,2-2 0,2-2 1,1 1-1,-1 1 1,-2 3 529,-1 1 0,-6 3 0,-6 7 0,-6 6 0,-11 6 1,-7 6-1,-9 3 0,-3 4 0,-4 3-206,0 1 0,-4-5 0,2 2 1,2-2-1,5-3 0,2 1 0,5-1-44,4-4 0,6-2 1,8-6-1,5-1 0,4 0 1,5-3 433,8-5 0,7-3 1,9-1-1,3 0 1,1-1-1,1-2-448,-1-1 1,-1-5-1,-8 5 1,-1 1-1,-5 0 1,-2 0-611,-4-1 1,-2 0 0,1 5 0,-1 2-3992,-1 1 5032,5 6 1,6-14 0,6 2 0</inkml:trace>
  <inkml:trace contextRef="#ctx0" brushRef="#br0" timeOffset="135">23511 9353 29479,'-21'-17'-898,"4"0"1,9 4-1,3 4 1,7 0 1756,6 2 1,7-3 0,13 5 0,5-1-1,8 0 1,4 2 0,7-1 0,4 1-860,3 1 0,-5 2 0,4 1 0,-4 0 0,-1 0 0,-4 0 0,-3 0-536,-5 0 0,-2-4 0,-5-1 0,-3 2 0,-4 2 0,-3 1 581,-2 0 0,2-6 0,-4-1 0</inkml:trace>
  <inkml:trace contextRef="#ctx0" brushRef="#br0" timeOffset="136">24982 8760 28694,'0'-26'-9831,"-2"13"9897,-2 9 0,1 8 1,-4 10-1,1 2 1,3 3-1,0 1 1,0 4-1,-1 3 25,1 3 1,-2 5 0,0-4 0,2 1 0,2 1 0,1-2-200,0 1 1,0-2 0,0-6 0,0-1 0,-1-3-93,-4-1 0,2-3 1,-5-8-1,-2-3 1,-2-4-1,-2-2 348,-3-4 1,2-2 0,-3-6 0,-1-1 0,-2-2 234,-4-1 1,9 1 0,4 8 0,0 3 0,2 2 69,1-1 0,-1 4 0,6 0 0,1 7 0,2 5 0,1 1-453,0 0 1,0 4 0,1 0 0,4 0 0,3 0 0,4 1-322,1-3 0,1 1 0,3 0 0,3 1 0,3-3 0,3-4 1085,5-5 0,11-4 0,4-1 1</inkml:trace>
  <inkml:trace contextRef="#ctx0" brushRef="#br0" timeOffset="137">25227 9198 23793,'0'-31'-6791,"0"5"7873,0 11 0,0 11 1,1 7-1182,3 1 0,-2 6 1,4-1-1,-1 2-479,4 2 1,-3-4 0,-2-3 1651,-3-5 0,-2 2 1,-3-7-11,-5 2 0,3 4 1,2 2-1,4 5-1269,4 2 0,4-2 0,6-1 0,2 1 0,1-1 0,0 1-612,2 1 0,1-4 1,4-2-1,-1-2 1,-1-2-1,-1 0 0,-1 0-121,-3 0 0,2-10 1,-2-3 1159,-1-2 0,4 1 0,0 1 0</inkml:trace>
  <inkml:trace contextRef="#ctx0" brushRef="#br0" timeOffset="138">25588 9172 23793,'7'-17'-1267,"-2"0"1,0 0 0,0 4 0,-1 0 1914,2 0 0,-4 6 0,7 3 0,1 2 0,2 2 1,0 0-4,1 0 0,5 4 0,0 2 1,2 0-1,2 1 0,-1-1-1294,1 0 1,-6 2 0,-2-5 441,-8-4 0,-13-5 0,-15-6 0,-2 2 0,-4 3 0,1 1 0,0 2 776,3-2 0,2 5 1,1-2-1,3 6 0,5 7 1,5 6-1540,3 5 1,4 11 0,4 5 708,6 5 1,22 1-1,16-5 1</inkml:trace>
  <inkml:trace contextRef="#ctx0" brushRef="#br0" timeOffset="139">24143 13584 9392,'0'-17'0,"0"0"0,0 1 1131,0 2 1,1 7 0,4 3-202,3 2 1,4 1-1,1-4 1,-1-3 0,1-5-1,0-3 1,0-3 476,0-1-1393,0-1 1,4-5-1,0 0 1,-1 2-1,-2 1 1,-1 3 207,0 1 1,0 3 0,0 6-1,0 3-58,0 2 1,0 0 0,0 5 0,0 0 0,0 2-1,-1 2 1,1 5-225,0 2 1,4 6 0,1 2 0,-3 1-1,1 3 1,0 0-194,1-2 1,2 4-1,-3-5 1,2 1-1,1-1 1,1-1-1,0-2-1472,3 2 1,-3-9 1724,2 3 0,-7-3 0,4 3 0</inkml:trace>
  <inkml:trace contextRef="#ctx0" brushRef="#br0" timeOffset="140">24607 13559 23215,'-13'-13'523,"1"0"1,4 7-1,4 6 1,3 7-1,2 3 1,3 0-1,5-1-567,2 1 0,7 6 1,0 2-1,2 1 307,3 0 1,2 4 0,1-3-1,-1 0 1,1-3 0,0-3 0,0-1-694,0 0 1,-2 0 0,0-2 0,-1 0 0,3-3 0,-2 1-443,1-2 1,2 3 0,-5-4 888,2 1 0,2 1 1,0 5-1</inkml:trace>
  <inkml:trace contextRef="#ctx0" brushRef="#br0" timeOffset="141">25459 13726 31392,'-7'-13'-4116,"3"9"3862,2 10 0,2 5 0,0 2 0,0 0 0,0 0 0,0 1 0,0 4 413,0 3 0,4-1 0,1 2 0,-1 1 0,0 1 0,1 2-694,-3 0 1,1-6 0,0-3 0,2-3 0,-1-2-1,0-2-347,0-2 0,-1-5 1,-7 0-1,-6-7 1,-4-8 752,-4-3 0,-5-7 0,2 3 0,-2 1 0,0-1 0,3 3 1000,1 2 1,-2 1-1,4 2 1,1 2 0,2 3-70,1 1 1,1 5-1,4 0 1,3 7-1,5 6-663,5 4 0,2-3 0,6 3 0,1-2 1,3-2-1,5 1-1784,2 3 0,6-5 0,3 3 1955,4 1 0,-1 0 1,9-3-1</inkml:trace>
  <inkml:trace contextRef="#ctx0" brushRef="#br0" timeOffset="142">25730 14010 9769,'0'-27'0,"1"7"627,4 8 1,2 7-336,6 5 0,0 0 1,0 0-1,0 0-286,-1 0 1,-2-2-1,-5-1-67,-10-1 0,-5 0 0,-4 4 0,-2 0 0,-1 0 0,1 0 347,2 0 0,1 0 0,0 1 0,0 4 1,2 3-1,2 4 0,5 1-416,2-1 1,2 6 0,0-1-1,2-1 1,2-1 0,6 1-1983,6 1 1,6 1 2141,8-6 1,8 1 0,8 0 0</inkml:trace>
  <inkml:trace contextRef="#ctx0" brushRef="#br0" timeOffset="143">26001 14036 9895,'-13'-19'882,"-4"5"0,0-3-409,1 3 0,3 5 0,3 2 1,3 2 652,1 7-952,7 4 0,7 7 0,5-1 1,-1 1-1,1 0 0,0 0-854,0 0 1,0-2 0,0-2 0,0-3-1,0-2 184,0 0 1,-5 1-1,-1-7 1,-2-1-1,-5-2 1,-5-2 0,-2-4-1,-3 0 1820,-1-2 1,2 2 0,2 1 0,3 2-922,5 3 0,5 0 1,8 7-1,3 1 0,5 1 1,2-1-1432,2-2 1,6-1 0,4 0 0,4 0 1039,3 0 0,0-11 1,-5-3-1</inkml:trace>
  <inkml:trace contextRef="#ctx0" brushRef="#br0" timeOffset="144">26466 13868 9747,'7'-20'0,"-3"3"0,-4 3 0,-4 1 0,-5 1 1473,-2 4 1,2 2-1,0 6 1,1 3-1103,1 5 1,1 1 0,7 10 0,4-2 0,3 0 0,4-1-1,1-2-861,0-1 0,-2-4 1,-1-2 70,-1-1 0,-8-2 1,-2-6-1,-11 0 0,-8-3 1,-6 2-1,-2 2 573,-2 1 0,-1 0 0,6 0 1,0 0-1,4 1 0,3 4-235,4 3 1,7 8-1,4 3 1,7 1 0,12 4-1,13 3 132,12 4 0,20-7 0,5-5 0</inkml:trace>
  <inkml:trace contextRef="#ctx0" brushRef="#br0" timeOffset="145">19833 9611 18184,'7'-6'-367,"0"5"1,-4-5 0,1 0 0,-1-2 100,-1-4 1,-1 5 0,3 3 0,5 2-1,3 2 1217,0 0 0,1 0 0,0 0 0,0 0 0,0 0 2614,0 0-4314,-6 0 0,-3 0 1,-8 0 854,-4 0 903,2 0-513,0-5-963,6 3 0,-1-4 90,-4 6 1,2 0 0,-5 0 484,-2 0 1,4-1-14,2-3-1187,2 2 285,2-3 1,-1 5 0,-3 0 649,-5 0 0,-2 0 323,-2 0 1,5-2-1257,4-2 980,3 2 1,6-3-1,3 5 1</inkml:trace>
  <inkml:trace contextRef="#ctx0" brushRef="#br0" timeOffset="146">22065 10824 15149,'-8'0'-515,"-1"0"1,-1 0-1,-1 0 1,-2 0 1232,0 0 0,6-6 1,4-1-1,4-2 1,5 2 129,1 1 1,-3 1-1353,5 0 0,-8 10-92,-1-1 0,-1 0 705,-8 0 0,8-2 0,1-4 0,7 0 333,5-3 0,-4 1 0,-1 3 0,1-2-801,-1-2 0,-4 3-425,1 6 1,-4-3 906,-4 4 0,-2-5 421,-3-5 1,4 2-241,5-5-939,0 5 393,0-3 0,0 5 339,0-4 0,0-2 1,1-4-691,3 2 1,3-1 0,6 6 590,0 1 0,0 7 0,0 3 1</inkml:trace>
  <inkml:trace contextRef="#ctx0" brushRef="#br0" timeOffset="147">26078 11778 8079,'6'-21'0,"1"1"0,2 1 0,-2 3-307,-1 2 1,0 7-1,-5 3 1,-1 2 841,-6 2 1,2-1-1,0-4 1,1-2-1,0-1 1,-1-1 49,1-1 1,1 3 0,2-2 0,-1 1 0,-2-1 0,-3 2 0,-1 0 0,-3 0 1,-1 4 0,-2-2-1,-2 4 1,0 0 0,-4-2 0,-1-2-314,-3 2 1,3 2 0,-2 1 0,1-1-1,-1-2 1,1-3 0,-1-1 103,2-3 0,-4 0 0,2 0 0,-1 1 1,1-1-1,0-1 0,-1-2 0,-1 0 102,-2 0 0,1 0 0,1 0 0,0 2 0,-3 1 1,-1 2-209,1 3 1,-3 0 0,-2 5-1,1 0 1,-2-1 0,1-2-1,-1-1-44,0 1 1,-1 0-1,-3 0 1,1-3-1,1-1 1,0-3-1,-3-1 251,0-2 0,3 4 0,1 1 1,-1-2-1,1 0 0,0 0-432,-2 1 0,3 2 0,-2-2 0,-1 4 0,-1 0 0,-2 1 1,-1 1-47,-3 2 0,-3 1 0,-4 0 0,0 0 0,0 0 0,-3 0-23,0 0 1,0 0 0,1 0 0,1 0 0,-3 0 0,1 0 0,0 0 44,3 0 0,3 0 0,-2 0 0,3 0 0,0 0 0,2 0 1,-1 0-23,4 0 0,-1 1 0,-1 3 0,-3 4 0,-1 0 0,0 1 0,-2 1 0,-1-3 0,-2 2 0,1-1 0,-1 1 0,0-2 0,1-1 0,-1-4 0,-4 0 0,0-2 0,3 0 0,3 0 0,4 0 0,2 0 0,2 0 0,2 0 0,1 0 0,2 0 0,1 1 0,2 4 0,-2 3 0,3-1 0,-1 2 0,-2 2 0,0 4 0,-1 3 0,-1 1-98,-2 0 1,-1 2 0,0-2 0,0-1 0,-2 1 0,1-3 0,2-2 210,1-1 0,2-1 1,1-4-1,3-2 0,2-2 1,2 1-114,2-3 0,1 0 0,0 2 0,0 2 0,1 0 0,-1 1 0,0 0 0,0 3 0,0 1 0,-1 4 0,0 1 0,-2 2 0,2 1 0,-3 1-243,-2 0 0,2 0 1,-3 3-1,2-3 0,2-1 1,2-2-552,1 1 1010,6-3 0,-3 3 1,4-5-1,1 0 1,-1 0-1,5 0-217,4 0 0,-2 4 1,5 0-1,-2 1 1,1 0-1,-1 4 1,1 2-465,-1 2 1,0-3 0,-5 1 0,-3 3 0,-3 1 0,-2 0 0,1 1 299,-2 1 0,0 0 0,0-4 0,3-2 0,1-1 0,4-3 109,0-1 1,4 3 0,1-4-1,3 2 1,1 3 0,3 2-1,1 2-203,2 3 1,2-1 0,2 3 0,5 1 0,2-1 0,2 1 0,0-2-102,0 1 1,0 0 0,-2-4 0,-1 2 0,-2 0 0,-3 1 252,-2-1 0,3 4 0,0-2 1,-1-1-1,3 1 0,-1-2 0,3 0 174,1 0 1,4 4 0,0-4 0,5 1 0,5 0 0,6 2 0,7 1 95,5 1 0,5-6 0,8 1 1,0-3-1,4-1 0,-1-2 234,0-2 0,-3 0 1,-4-4-1,-2-3 1,-2 1-1,-2-1 1,0-1 147,0-3 0,-3-1 0,3 3 0,-2 0 1,-1-1-1,2-2-322,2-2 1,6 1-1,6 4 1,7 0 0,4 0-1,-32-7 1,0 1 0,1-1-1,1-1-168,1-1 0,0 1 0,4 0 1,2 0-1,-2-2 0,0-1 1,1 1-1,0 0 0,0 1 0,-1-1 1,-1 0-1,0 0 0,-2 0 1,0 1-56,0 0 0,-2-1 0,32 2 0,-35-1 0,0 0 0,32 5 0,-7-1 0,-2 1 0,-4 0 0,-3-2 0,10 4 0,-4-2 0,3 1 0,2 0 0,-4-1 0,-1 1 0,7 1 0,-1 0 0,-1-2 0,1-3 0,-2-2 0,3 0 0,0-1 0,4-1 0,-3-4 0,-1-2 0,-3-3 0,0-3 0,-1-3 0,0 3 0,1-9 0,0 2 0,-1-2 0,1-1 0,0-3 0,4-1 0,-4 0 0,6-1 0,-3 2 0,3-1 0,0 1 0,-34 11 0,1 1 0,35-9 0,-36 8 0,1 1 0,32-6 0,0 0 0,-2-1 0,-4 1 0,-7 2 0,-7 0 0,1 2 0,-5-1 0,1-2 0,-1-1 0,-4 1 0,-4 2 0,4-3 0,-4-2 0,-1-1 0,-1-4 0,-2-4 0,1-3 0,0-2 0,-3-2 0,3-3 0,0-1 0,-2 0 0,1 1 0,-4-1 0,0 0 0,-2 1 0,-2 0 0,-3 2 0,-5 3 0,-4 2-820,-4 2 0,-5-2 0,1 1 0,-2 1 0,-2 2 0,-2 1 0,-2-1 213,-5-3 0,-8 1 0,-6-4 0,-5 0 0,-7 0 0,-6-3 573,-11-1 1,0-2 0,19 19 0,-2 0 0,-1-1 0,0 0-1,-1-1 1,-1 0 0,-1 0 0,-2 0 0,-1-1 0,0 1 8,-4 1 0,1 1 0,1-2 0,1 1 1,1 0-1,1 1 0,0 2 0,0 1 0,-1-1 1,1 1-1,-1 2 0,1 0 0,-2 0 1,1 1-135,0 1 1,-1 2-1,3 4 1,-1 3-1,-2-1 1,1 1-1,-1 2 1,0 1 0,1 1-1,-1 2 1,0 0-1,-1 1-1623,0 3 1,0 1 1932,8 2 0,-1 1 1,-6 2-1,-1 2 0,8-1 1,0-1-1</inkml:trace>
  <inkml:trace contextRef="#ctx0" brushRef="#br0" timeOffset="148">21072 12101 29913,'11'-20'-4916,"-2"3"1,-1 8 4457,-8 5 1,-2 1 0,-10-1 0,2-4 1500,1 1 0,5 0 1,-4 3-422,-3-5 0,1 2 0,0 0 1,2 1-1,-2 3 0,-3 2 1,-4 1-376,-5 0 1,-2-5-1,-3 1 1,-2 1 0,-3 2-1,-1-1-154,-3-2 1,-5 1-1,-4-5 1,1-1-1,-3-1 1,-2-1 144,-4-4 0,-2-1 0,2 2 0,-1-3 1,-3-5-1,-1-2 0,-1-2-97,1 0 1,-3-1 0,-2-1 0,0-3-1,0 1 1,30 15 0,-1 0 0,-1 0 0,0 0 27,-2 1 1,-1-1 0,-2 2 0,-2-1 0,-1 1 0,-1-1 0,-3 0 0,-1-1 0,-2 0 0,0 0 0,-2 1 0,1 0-170,0 0 0,0 0 0,-1 1 0,1 1 0,-3-1 0,0 0 0,0-1 0,0 0 0,-2 0 0,-1 0 0,1-2 0,-1 0 0,0 0 0,-1-1 0,-1 3 0,-1 0 0,3-3 0,0 1 0,-2-1 0,0 1 0,-4-2 0,0 0 0,0 0 0,1 0 0,-2-1 0,0 1 0,1-1 0,-1 0 0,0 0 0,-1 0 0,-4-1 0,0 1 0,0 0 0,1-1 0,0 1 0,1 0 0,-2-1 0,0 1 0,0 0 0,0 1 0,1 0 0,-1 1 0,20 5 0,0-1 0,1 1 0,0 1 0,0 0 0,0 0 0,1 0 0,-1-1 0,0 1 0,-2-1 0,0 1 0,1-1 0,0 1 0,0-1 0,0 1 0,1 0 0,0 0 0,0 0 0,-4-1 0,0 0 0,1 0 0,2 1 0,0 1 0,1 0 0,0-1 0,0 0 0,0 1 0,0-1 0,-1 1 0,1-1 0,-21-3 0,-1 0 0,1 0 0,-1 1 0,1 0 0,1 0 0,7 0 0,1 0 0,-3 1 0,0 0 0,3 0 0,1 1 0,3 0 0,2 2 0,-1-1 0,1 0 0,0-1 0,2 1 0,9 3 0,1-1 0,-5-2 0,1 1 0,-26-4 0,2 0 0,4 2 0,8 2-349,10 5 1,0-2 0,17 2 0,1 1 348,4 2 0,7 1 0,-2 0 0,-1 0 0</inkml:trace>
  <inkml:trace contextRef="#ctx0" brushRef="#br0" timeOffset="149">12839 9250 6220,'0'-13'0,"1"1"1756,4 4 0,2 2 1,6 6-967,0 0 0,-5 6 0,1 4 1,0 4-1,-2 5 0,-3 1 1,-1 4-685,1 5 0,-2 0 0,2 4 0,-3-2 0,-1-4 0,0-2 0,0-4-742,0 2 1,0-9-1,0-1 565,0-1 1,0-8 0,0-5 0,0-9 0,0-9 0,0-4-151,0-4 1,0-8 0,0 1 0,0-3 0,0-3-1,2-2 1,2-1 98,5 1 0,-2 4 0,1 3 0,3 7 1,-1 5-1,0 6 734,-2 2 1,1 7-1,4 0 1,0 4 0,-2 6-409,-2 5 0,1 4 0,-5 4 0,1 2 0,0 3 0,-3 1-500,-2 1 1,-1-2-1,0 3 1,0-2-1,0 1 1,-1-1 140,-4 1 0,4-11 1,-3 2 341,2-1 1,4-7 0,3 0 0,7-5 0,5-3 0,2-3 188,-1-1 1,4 3-1,-5-3 1,-1 1-1,-2 3 1,-1 1 12,0 2 1,-4 2 0,-2 2 0,-1 5 0,-5 4 0,-4 2 0,-5 4 199,-4 1 0,-5-3 0,-2 5 1,-1-1-1,-1 1 0,-1-2-464,1-1 0,5-2 1,-1-6-1,2-1 0,2-3 1,1-1-363,-1-3 1,0-2 0,0-1-1,0 0 1,0 0-1875,0 0 1,7 0 2333,6 0 1,12-17 0,8-4-1</inkml:trace>
  <inkml:trace contextRef="#ctx0" brushRef="#br0" timeOffset="150">13729 9185 28394,'0'-46'-9421,"0"3"7411,0 15 2226,0 3 0,0 20 0,0 5 0,0 8 0,0 7-249,0 2 0,0 10 0,0-1 0,0 2 1,0 3-1,0-1-84,0-2 1,0 2-1,0-4 1,0-4-1,0-4 100,0 0 0,5-8 0,-2-10 0,-3-9-59,-3-7 0,-6-4 0,3-7 0,1-3 0,-1-5 0,3 0-267,2 0 0,1-2 1,0 3-1,0-1 0,0 4 1,1 6-1,2 5 926,1 4 1,2 3-1,-2 5-88,5 4 1,1 4-1,-2 4 1,-2 6-1,-1 4 1,0 5-432,2 1 0,1-3 1,2 3-1,-2 0 0,1-1 1,-1 0-1,1-4-269,1 0 0,2-2 0,2-2 373,3-2 0,-1-4 1,4-5-1,-1-1 1,-2-3-1,0-4 0,0 0 590,-1-1 0,-2 2 0,-2-3 0,-2 3 116,-2 1 1,-5 3 0,2 8-498,-4 3 0,-1 4 0,0 1 0,0-1 0,1 3 0,2 1 502,2 1-1148,5 0 1,-9-4 0,5 0 0,-2 0 0,0 0 0,1-2-219,0-2 0,-3 2 1,2-2-1,-4 2 0,-4 2 170,-5 0 0,-6-4 0,-4-1 0,-3 2 0,-5 2 1,-6 1-816,-4-1 1,-5 4-1,-2 4 1,-8 6-1,-1 3 1138,-1 2 0,-4-3 0,12 3 1</inkml:trace>
  <inkml:trace contextRef="#ctx0" brushRef="#br0" timeOffset="151">13226 9856 25132,'13'-1'0,"0"-2"0,1-1 675,4 1 1,0 0 0,5 0 0,-3-1-190,-1 1 0,2 1 1,-2 1-1,0-2 1,-1-3-1,-2 1 0,-2-1-481,-1 3 0,-1 0 0,-4-1-855,-3-5 1,-10-1 0,-5 2 0,-5 3 0,-8 4 0,-5 1 813,-2 0 0,0 1 0,3 2 0,0 3 0,-1 1 0,5 2 0,3-1 550,5 1 1,2-1 0,4 5 0,5 0 0,2 0 0,4 0-675,2 0 1,5 0 0,9 0 0,8 0 0,9 0-1,6-1-710,6 1 1,4-1 0,2-2-1,1-3 877,2-1 1,0-2 0,-4-4 0</inkml:trace>
  <inkml:trace contextRef="#ctx0" brushRef="#br0" timeOffset="152">13807 9856 23900,'-9'-29'-2452,"1"4"2868,5 7 1,-2 18 0,8 9 0,3 3 0,0 0 0,0 1 0,-2 0-850,2 0 1,-5-4-1,3-1 1,-1 1-1,0 0 106,1-1 1,2-5-1,-2 1 1,4-4 0,0-4 146,1-5 1,-5-2-1,3-2 1,-1 0 0,-2-1-1,1-2 778,-1-1 1,0 0 0,-4 4 0,2 1 0,0 2 405,3 2 0,-1 6 0,-4 2 1,0 7-1381,0 5 1,4 1 0,2 0-1,0 0 1,1-1 0,0 1-1,2 0-158,-2 0 0,4-4 1,-2-2-1,3-1 1,0-4-87,1 0 0,-4-2 0,-2-2 1,-1-2-1,-3-4 0,-2-4 439,-1-1 0,0 0 1,-1 2-1,-2 1 0,-3 3 480,-1 1 1,3 2 0,-4 5 0,3 3-677,2 5 1,3 7 0,4 2 0,6 1 0,6 0 613,5-4 0,10 0 0,2-2 0</inkml:trace>
  <inkml:trace contextRef="#ctx0" brushRef="#br0" timeOffset="153">14362 9779 22279,'0'-33'-623,"0"7"0,0 12 1,0 8-1,0 10 847,0 6 1,1 3 0,2 0-1,3 0 1,1 1 0,3 2 0,0 3-1,0-1-596,-1 1 1,-1-2 0,5-4 0,0 0 0,0-2 27,0-2 1,-2-5-1,-2-8 1,-5-6-1,-2-6 1,-2-5 191,0-4 0,0-2 1,-2-2-1,-1-1 1,-2 2-1,-1 2 0,0 3 1958,3 1 0,-2 7 0,0-3-1313,2 4 0,2 8 0,1 6 0,0 8 1,0 3-1329,0 2 0,0 4 0,1 2 1,2-1-1,3 1 0,1-2 65,3 2 1,3-5 0,4 2-1,5-5 1,2-3 1086,2-3 1,6-6 0,1-6-1</inkml:trace>
  <inkml:trace contextRef="#ctx0" brushRef="#br0" timeOffset="154">14942 9276 30637,'-5'-19'-269,"3"12"1,-4 2 0,2 13 0,-2 6 0,1 5-1,-2 1-23,-1 3 1,6 1 0,-3 2-1,4 0 1,1-1 0,0 1-1,0 1 1,1 1-549,4-3 0,6 3 0,8-11 0,1-1 0,3-3 0,0-5 173,-2-4 1,3-5 663,-2-8 1,-3-5 0,-1-12 0</inkml:trace>
  <inkml:trace contextRef="#ctx0" brushRef="#br0" timeOffset="155">15123 9495 30637,'0'-26'-4916,"0"6"1,0 3 4865,0 2 0,1 4 1,2 4-1,3 8 539,1 11 0,2 6 0,5 10 0,2 2 0,3 3 0,1 1-551,3 0 1,-5 1 0,-1 4-1,-2-1 1,-4 0 0,-2-1-1,-6 0 1,-6 5-206,-6 2 1,-11-1 0,-7 3 0,-9 0 0,-3-3 0,-4-2-1,0-6 1,-1-5 383,2-6 1,6-8-1,4-3 1,1-7-1,6-5 1,2-2-1,1-4-179,2-3 1,3-9 0,7-5 0,3-4 0,1-2 0,3-2 0,2 1-1716,1 2 0,-2 7 1,-2 2 2208,-5 4 1,-14 7 0,-4 1 0</inkml:trace>
  <inkml:trace contextRef="#ctx0" brushRef="#br0" timeOffset="156">13523 10385 11646,'-1'-42'0,"8"2"0,13 6 819,14 5 0,13 6 0,12 10 0,6 1 0,-28 5 1,2 1-1,4 0 0,1 0 0,6 1 0,1 0 0,2 1 1,1 0-143,2-2 0,0 1 0,6 2 0,1 1 0,-4-1 1,-1 0-1,-1 1 0,0 0 0,-3 0 0,1-1 1,-6 2-1,0 0-754,-2 0 0,0 0 1,0-1-1,-1-2 1,-4 1-1,0-1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0.785"/>
    </inkml:context>
    <inkml:brush xml:id="br0">
      <inkml:brushProperty name="height" value="0.053" units="cm"/>
      <inkml:brushProperty name="color" value="#FF0000"/>
    </inkml:brush>
  </inkml:definitions>
  <inkml:trace contextRef="#ctx0" brushRef="#br0">13024 1632 8032,'-14'8'0,"1"-2"0,0-6 0,-1 0 0,7 6 0,1 2 0,2 4 0,-1 2 0,2 0 409,2 4 1,1 3-1,0 7 1,0 1-1,0 4 1,0-1-1,0 0 1,0-1-1,0 0 1,0-1-1,0-4 1,0-3-1,0-3 4506,0 1 0,0-5-4718,0 2 1,-2-11 0,-1-7-1,-1-9 1,1-8 0,2-8-1,1-6-1890,0-3 1781,0-2 0,1 1 1,2-1-1,3 1 1,1 0-1,4 1 1,0 1-1,4 4 513,3 1 1,-3 7 0,2 3 0,-2 4 0,-2 2 0,1 2 0,-1 2-515,0 2 1,0 2-1,1 4 1,0 0 0,3 0-1,0 0 1,0 0-1,-1 0 1,0 0 0,3 0-88,2 0 0,1 0 0,5 0 0,-1 0 0</inkml:trace>
  <inkml:trace contextRef="#ctx0" brushRef="#br0" timeOffset="1">13608 1473 7930,'-9'-4'5484,"0"-1"-4610,6 1 1,3 4-1,9 0 1,4 0 0,5 0-1,2 0 1,4 0-1,1 0-297,3 0 1,6 0 0,-1 0 0,-2-2 0,-1-1 0,-3-1-1116,-2 1 0,-3 2 0,-10 2 0,-5 2 0,-7 3 381,-7 1 0,-9 2 0,-3 4 0,-1 1 0,0 0 0,1 3 0,-1 0 775,4 0 1,3-3-1,3 0 1,2-1 0,2 0-1,6 0 1,6-1-214,8-3 0,8 1 1,1-5-1,5-2 0,3 0 1,-1 0-179,-2 1 1,-3 5-1,-3-3 1,-4 1 0,-4 4-1,-2 0 1,-1 3 0,-4-1-228,-1 0 0,-3 5 0,-9 1 0,-7 2 0,-8 2 0,-4 1 0,-2-2 0,-4 3 0,-1-4 0,-1 1 0,1 0 0,3 0 0,0-1-2514,3-4 0,1-3 0,3-4 2514,4-1 0,21-12 0,6 1 0</inkml:trace>
  <inkml:trace contextRef="#ctx0" brushRef="#br0" timeOffset="2">14471 1646 12606,'-6'0'1303,"6"0"0,7 0 0,6 0-580,5 0 1,4 0 0,9 0 0,4 0 0,4 0 0,1 0 0,-2 0-856,-3 0 0,1 0 132,-10 0 0,-2-12 0,-11-3 0</inkml:trace>
  <inkml:trace contextRef="#ctx0" brushRef="#br0" timeOffset="3">14457 1898 11956,'-6'6'1851,"6"3"0,11-2 0,9 0 0,5-1 0,9-3-2088,8-1 1,2-2 0,8 0 0,2 0 0,2-2-1,2-2 237,-1-5 0,-5-9 0,-6-2 0</inkml:trace>
  <inkml:trace contextRef="#ctx0" brushRef="#br0" timeOffset="4">15546 1765 7879,'-8'-9'3702,"4"0"-3461,3-1 1,1 3-1,1-1 1,3 2-1,5 4 1,3 0-1,1 2-2225,1 0 0,-1 4 1984,0 1 0,0-1 0,1-4 0</inkml:trace>
  <inkml:trace contextRef="#ctx0" brushRef="#br0" timeOffset="5">15785 1712 9417,'-6'6'0,"-3"-5"1998,-3-4 1,3-2-1333,1 0 1,0 2 0,-2-4 0,1 1-1,-1 3 345,-2 2 0,-1 1 0,-2 0 0,-1 1 0,-4 3 0,0 5 0,-5 5-319,-5 3 0,5-1 1,-4 7-1,-1 2 1,2 1-1,0 5 1,3 0-693,3 3 0,4 1 0,8-5 0,2 1 0,3 0 0,2-2 0,3-1-1203,4-3 1,3-7 0,7-2-1,0-5 1,4-7 0,7-2-4974,9-2 6176,2-12 0,15-3 0,-4-12 0</inkml:trace>
  <inkml:trace contextRef="#ctx0" brushRef="#br0" timeOffset="6">15984 1765 11394,'-25'-1'1431,"3"-4"1,3 4-1,5-2 1,1 4-502,0 4 1,-1 5 0,1-1 0,0 4 0,0 5 0,1 4 0,1 3 0,4 2-385,1-1 0,2 5 0,4 0 1,1-3-1,4-3 0,5-4-1741,6-2 0,5-3 0,7-7 1,1-5-1,2-4 0,-3-4 1,-2-6 492,-4-6 0,-12-7 0,-1-6 0,-6-2 0,-6 1 0,-5 2 0,-6 3 1082,-5 3 0,-4-1 0,-2 5 1,3 3-1,6 3 0,4 5 198,3 1 0,8 3 0,1 8 0,9 3 0,7 4 0,8 2-1349,5-1 0,6-1 1,7-2 770,-2-1 0,8-6 0,-6 3 0</inkml:trace>
  <inkml:trace contextRef="#ctx0" brushRef="#br0" timeOffset="11">16289 1805 12658,'-9'13'0,"1"1"1122,-3-1 0,1 4 0,0 4 0,2 3-419,2 4 0,-4 1 1,1-1-1,-1 0 1,-1 0-1,3-3 0,-1-1 1,1-3-1612,4-4 1,3-2-1,-1-3 1,1-5 50,1-7 1,-2-10-1,12-11 1,4-2-1,2-7 1,2-1 0,1-3 1198,3 0 0,-1 5 1,-1-2-1,-1 4 0,-2 5 1,-3 5 1030,0 2 0,-3 9 0,0 6 0,-4 7 0,-1 7-1063,-3 3 1,-2-1 0,-1 7-1,0 0 1,0 2 0,0 0 0,0-1-2043,0-2 0,6-6 1,3 2-1,4-5 1732,5-4 0,3-3 0,5-6 0</inkml:trace>
  <inkml:trace contextRef="#ctx0" brushRef="#br0" timeOffset="12">16834 1739 7863,'-8'-14'2457,"2"7"1,6 8-1,2 11 1,1 4-709,1 1 1,5 3 0,-5 2 0,-1 4-1631,-1 0 0,2-4 0,1 0 0,-2 0 0,-2-1 1,-1-2-1,-1-1-261,-4 0 1,2-1 0,-4-3-1,0-3 1,-1 0 0,-2-4 0,-1 0-1214,3 1 1,-4-5-1344,3 1 1,5-8 2697,4-5 0,17-9 0,11-2 0</inkml:trace>
  <inkml:trace contextRef="#ctx0" brushRef="#br0" timeOffset="13">17471 1301 7835,'-14'-18'4812,"1"0"1,1 9-4130,4 14 1,-3 7 0,7 13-1,-1 0 1,1 6 0,-2 6 0,0 7-1,-1 3-210,-1 2 0,1 2 1,-3 4-1,2-5 0,1-4 1,1-6-3366,0-4 0,-4-2 0,1 2 2892,-3-5 0,-7-9 0,-2-3 0</inkml:trace>
  <inkml:trace contextRef="#ctx0" brushRef="#br0" timeOffset="14">17219 1778 7835,'11'-5'0,"0"-3"2068,-2 1 1,-1-4 0,6 7-1798,-1 1 1,0 3 0,2 3-1,1 3 1,3 1 0,2 4-1,3-1-271,1-1 0,7 3 0,2-5 0</inkml:trace>
  <inkml:trace contextRef="#ctx0" brushRef="#br0" timeOffset="15">17604 1765 12757,'-14'-7'1834,"7"1"1,1 7 0,6 4 0,0 4-1330,0 2 1,0 7 0,0 0-1,0-2 1,1-1 0,2-2-1381,2 0 0,1 1 0,-2-3 0,4-3 116,-1-8 1,3-2 0,-5-7 0,-2-1 0,0 0 0,0-1 1220,1 3 0,0 3 1,-2-2-1,1-1 1094,1 1 0,2 6 1,-3 1-1,3 7-1904,1 5 1,-2 1 0,4 0 0,1-1 0,2-2 0,1-2-604,0-2 0,5-2 1,0-4-1,-2-1 0,0-4 1,0-4-155,2-2 0,0-4 0,-5-3 0,0-2 0,1-3 0,-1 1 0,0-1 1071,0-2 1,2 2 0,0 3 0,0 2 0,-4 5 0,1 4 1287,0 3 0,-5 0 0,-1 3 0,-1 0 0,-1 5-41,-1 5 1,3 5 0,-2 3-1,-1 1 1,-3 3 0,-3 2 0,-2 1-299,-3-1 0,1 2 0,-2-4 0,3 0 0,2 1-1878,-1-4 1,2-3-1,8-6 1,5-8 0,6-11-1,6-7-1495,3-2 0,2-8 1,1-1-1,2-5 1989,0-6 0,-6 11 0,1-1 0,0 0 0,-1 0 0</inkml:trace>
  <inkml:trace contextRef="#ctx0" brushRef="#br0" timeOffset="16">18374 1500 7846,'32'-34'572,"-5"3"0,-4 9 0,-8 4 0,-3 5 0,-1 4 0,0 6 86,-2 6 1,-3 6 0,-6 8 0,-2 6 0,-2 2 0,-4 1 0,-1 2 0,1 2-395,-3 1 0,5 4 0,2-5 0,2-4 0,2-4 0,2-3 1,4-4-8442,7-5 8177,0-4 0,12-17 0,-4-4 0</inkml:trace>
  <inkml:trace contextRef="#ctx0" brushRef="#br0" timeOffset="17">18758 1420 7846,'21'-29'0,"-3"1"0,-3 4 2119,-2 3 1,0 5 0,0 7 0,-1 6-1597,-3 6 0,-3 11 0,-8 11 0,-2 7 0,-6 8 1,-6 3-1,-5 2 0,-1 3-1131,0-1 1,-1-2 0,-5-5 0,-1-1 0,-3-3 607,-2 0 0,-8-1 0,-5 5 0</inkml:trace>
  <inkml:trace contextRef="#ctx0" brushRef="#br0" timeOffset="18">18334 1765 7817,'13'-12'2457,"0"-5"1,1-4-1,0 2 1,2 7-1911,2 5 0,6-2 1,-2 3-1,2 0 0,-2 0 1,-5 3-1,-2 2-1195,-2 1 1,-7 6 647,-6 2 0,-17 4 0,-11 2 0</inkml:trace>
  <inkml:trace contextRef="#ctx0" brushRef="#br0" timeOffset="19">13435 2561 7855,'-18'-7'1565,"1"-6"0,18 5 0,20-2 1,19 4-1119,16 2 0,-17-1 0,4-1 0,7 3 1,2-1-1,9 0 0,2-1 0,10 1 1,3 1-1,-22 1 0,0 0 0,2 0 1,2 1-1,2 0 0,0 0-74,2 0 1,0 1 0,0 0-1,0-1 1,0 2 0,1-1-1,5 0 1,1 0 0,-1 0-1,1 0 1,-1 0 0,0 0-1,1 0 1,0-1 0,0 2-1,1-1 1,0 0 0,1 1-1,0 0 1,1 0 0,0 0-484,2 0 1,0 1 0,1-1-1,-18 1 1,1-1 0,0 0 0,0 0-1,0-1 1,0 0 0,0 0 0,0 0-1,0 0 1,-1 0 0,1 1-1,-1-1 1,1 1 0,-1 0 0,1-1-1,-1 1 1,0 0 0,1 0 0,-1 1-1,0-1 1,1 0 0,0-1 0,0 1-1,-1 0 110,1-1 0,0 1 0,0-1 0,0 0 0,0-1 0,-1 0 0,0 0 0,0 0 0,15-1 0,0 1 0,-1-1 0,-2 1 0,-1 0 0,-1 0 0,-4 1 0,0-1 0,-1 1 0,-3 0 0,-1 0 0,-1 0 0,-2 0 0,-2 0 0,-1 0 0,15-3 0,-1 0 0,-2 2 0,-2 0 0,-8-1 0,-3 0 0,-3 1 0,-1-1 0,-6 1 0,-1-1 0,26-2-1639,-11 1 1,-11-3-1,-13 1 1,-11 1 0,-8-2-1,-9-3 1639,-6-3 0,-4-1 0,-6 0 0</inkml:trace>
  <inkml:trace contextRef="#ctx0" brushRef="#br0" timeOffset="20">14258 2641 7161,'0'-18'0,"2"1"0,1 1 187,1 1 0,0 6 1,-5 2-1,-3 1 0,-5 3 1,-3 1-1,-1 2 6356,-1 0-6428,1 0 1,4 2-1,2 2 1,-1 5-1,1 4 1,-3 5-1,-2 4 1,-1 3-695,-1 2 333,1 5 1,0-2 0,0 4 0,-1-1 0,1 0 0,1 1 0,2-2 0,2 2-356,3 0 0,0-4 0,5 1 0,0-3 0,2-3 0,2-5 797,5-6 1,9-1-1,2-6 1</inkml:trace>
  <inkml:trace contextRef="#ctx0" brushRef="#br0" timeOffset="21">14232 3106 28737,'0'-9'-3277,"-2"0"0,-4 0 0,-6 2 3541,-4 2 1,-7 4 0,0 1 0,-2 0 0,-1 0 0,1 0 0,1 0-1,3 1-394,2 4 1,3 2 0,6 6 0,2 2 0,2 1 0,5 5-464,4 4 1,4 0 0,7 11 0,0 2 307,4 5 0,-3 4 0,4 6 0</inkml:trace>
  <inkml:trace contextRef="#ctx0" brushRef="#br0" timeOffset="22">13754 4101 28288,'-15'-34'-7039,"3"-1"5275,12 8 1561,0 10 1,-1 22 0,-2 15 0,-3 8 0,-3 10 0,-4 9 0,-5 11-2690,-3 5 1,5 2 2670,-2-3 0,-8 3 0,-2-5 0</inkml:trace>
  <inkml:trace contextRef="#ctx0" brushRef="#br0" timeOffset="23">13634 5296 29726,'-7'-20'-6512,"2"1"6069,10-3 1,-4 21 0,4 14-1,-4 12 1,-1 10 0,-1 10 0,-2 5-1,-2 4-6329,2 4 6507,2-9 1,13-4 0,2-12-1</inkml:trace>
  <inkml:trace contextRef="#ctx0" brushRef="#br0" timeOffset="24">15028 3039 30249,'-7'-34'-4916,"2"3"1,4 9 3884,1 5 1,0 9 0,0 8-1,0 9 1,0 7 0,0 6 378,0 3 1,4 11-1,2 2 1,2 4 0,2 5-1,2 3 538,1 3 1,0 4-1,2 1 1,3-2 0,2-3 137,1-4 0,4-4 0,-4-5 0</inkml:trace>
  <inkml:trace contextRef="#ctx0" brushRef="#br0" timeOffset="25">15333 4207 10822,'-20'47'0,"2"-4"0,3-4-744,2-4 1,1 0-1,2 5 1,3 0 256,1 0 0,1 4 0,7 2 0,1 1 1,3 3 573,1 2 0,2 1 0,4 0 0</inkml:trace>
  <inkml:trace contextRef="#ctx0" brushRef="#br0" timeOffset="26">15161 5415 28613,'1'-26'-1108,"4"8"0,7 10 0,7 16 0,1 8 604,4 9 1,1 16 0,3 5 0,2 7 0,2 5 325,2-2 1,-5-13 0,4-5 0</inkml:trace>
  <inkml:trace contextRef="#ctx0" brushRef="#br0" timeOffset="27">15493 6264 18532,'0'-48'-2508,"0"20"1,0 32 2168,0 20 1,-12 5-1,-3 4 1</inkml:trace>
  <inkml:trace contextRef="#ctx0" brushRef="#br0" timeOffset="28">15108 7074 14563,'-21'0'0,"2"0"0,1 0-352,1 0 0,-7 2 1,2 1-1,-2 1 598,2-1 0,3 3 0,6-2 0,-1-1 0,1-1 261,0-2 0,7 0 1,6 0-1,9-2 1,7-2-1,6-4 1,3 0-2,2-1 1,-2 6-1,-2-2 1,-2 4-1,0 1 1,-2 0-739,0 0 1,-1 4 0,-5 2 0,0 2-1,1 0 1,-1 1-1147,0 0 1,0 0 0,1 4 0,-1 0 1337,0 1 0,6-1 0,2 0 1</inkml:trace>
  <inkml:trace contextRef="#ctx0" brushRef="#br0" timeOffset="29">14948 7419 12656,'5'-25'0,"1"3"0,0 4 1143,0 4 0,4 6-184,-1 4 0,3 1 0,2 0 0,3-2 0,0 2 0,1 3 0,1 5-495,3 4 0,3 3 0,2 1 0</inkml:trace>
  <inkml:trace contextRef="#ctx0" brushRef="#br0" timeOffset="30">15891 7233 20835,'-12'-22'-1930,"3"0"1,-2 6 0,2 11 2267,-3 4 0,-1 11 0,-1 4 1,3 0-1,2 1 0,3-2 1,1 1-1,1 0-205,1 4 1,2 1 0,1 3 0,0-4 0,1-3-328,3-2 0,-2-3 0,2-7 1,-2-11-88,-2-12 1,0-2 0,1-3 0,2-4 0,2-2 0,-2-3 437,-2 0 1,1 3-1,0-3 1,3 3-1,-1 4 1,1 5 0,1 3 318,1 3 1,2 6-1,6 2 1,1 2 0,3 3-1,2 2-880,2 1 0,4 7 1,2 5-1,4 6 0,2 4 1,4 4-1,0 4 543,0-1 1,-2-6 0,2-4 0</inkml:trace>
  <inkml:trace contextRef="#ctx0" brushRef="#br0" timeOffset="31">16409 7034 17071,'-5'-32'-3552,"1"5"4091,-6 13 0,5 9-329,1 10 0,4-2 0,10 4 0,-1-1 0,1-2 0,2 2-207,1 3 1,1-2 0,-1 1 0,-1-1-1,-2 0 1,-1 2 0,0 0-47,-2 0 1,5 0 0,-3 4 0,2 0 359,3 1 0,-7-5 0,-1-1 0,-2 3-220,1 0 0,-1-2 0,-2 0 1,1 1-1,1 2 0,1 0 1,-1-2-92,0-1 1,5 0 0,-3 4 0,2 1 0,0-1-87,0 0 1,2 0-1,-5 1 1,-4-1 0,-4-1-7,-6-3 1,-4 2 0,-6-3 0,-8 1 0,-8 0 0,-8-1-108,-6 0 1,-5 4-1,-4-5 1,1 2 0,-7 0-1,1-1 230,-2 0 0,28 0 0,0 2 1,-31 4-1</inkml:trace>
  <inkml:trace contextRef="#ctx0" brushRef="#br0" timeOffset="32">13170 6596 30275,'-8'-1'-2649,"4"-4"1,8 4 3095,5-3 0,3 6 1,1 4-1,0 2 1,-1 2-1,-2 0-89,-1-1 1,-4 3 0,2-3 0,1 3-513,-1 1 1,-6-6-58,-1-2 0,-6-10 1,-7-4-1,0-2 0,-2-4 1,0-1-415,2-2 0,-3-4 1,7 4-1,-1 0 1,1 1-1,4-2 1,4-1 220,1 1 0,0 0 0,1 3 0,4-2 0,4 2 17,3 1 1,7 3-1,1 4 1,1 5-1,-2 6-2376,0 5 2663,2 4 1,11 7 0,2 2 0</inkml:trace>
  <inkml:trace contextRef="#ctx0" brushRef="#br0" timeOffset="33">13793 6384 13295,'-26'-41'0,"1"7"245,3 9 1,-2 11-1,5 10 1,0 2-1,0 2-207,2 0 0,7 0 0,3 2 0,1 2 0,4 5-26,5 3 0,5 0 0,5-2 0,0-1 0,0 1 0,2 1 0,1-1 1,4-3 157,0-1 1,-2 3 0,3-4 0,-2-1-1,-3 0 173,-1 1 0,-2-1 1,0-2-1,1 2-182,-1 5 1,-6-2 0,-2 2 0,-2 2 0,0 0 0,1 3-250,-1-1 1,3 0-1,0 0 1,1 1 290,3-1 0,-2-1 0,-1-2 0,-1-1-156,-3 1 1,3 2 0,-2 1-1,-1 1 1,-3-1-359,-4 0 0,-1 0 1,-6 1-1,-6-1 1,-2 0-1,-4-1 0,-5-2 53,-8-1 1,1 0-1,-11 4 1,0 2-1,-1 1 229,0 2 1,-11 6 0,4-4-1</inkml:trace>
  <inkml:trace contextRef="#ctx0" brushRef="#br0" timeOffset="34">12546 6742 29742,'-8'-32'-9459,"-2"5"8490,5 1 1,3 11 0,6 11-1,6 2 1329,7 2 1,8 0 0,9 2 0,2 1-1,7 2 1,1 3 62,2 2 1,4-4-1,-3 0 1</inkml:trace>
  <inkml:trace contextRef="#ctx0" brushRef="#br0" timeOffset="35">12585 7008 18157,'-7'-33'-806,"3"7"0,8 7 0,6 10 0,7 4 1604,5 4 0,4 1 0,5 0 0,3 1 0,2 4-751,-1 4 0,0 8 0,5 4 0</inkml:trace>
  <inkml:trace contextRef="#ctx0" brushRef="#br0" timeOffset="36">4076 2827 7995,'-13'0'-1,"-1"0"690,1 0 1,6-2-1,2-2 1,5-6 293,5-7 0,4 1 0,8-7 0,5-4 0,5-2 0,4-2 0,4-2 0,4-2 0,0-2 0,1 0-55,0 2 0,-3 5 1,-3-1-1,-5 3 1,-1 2-1,-2 1 1,-4 1-1,-3 3-1854,-3 2 1,-1 1-1,-2 5 1,0 0-1,1 0 1,-3-1-1,0 3 1,-2 0-3213,1 2 0,2 6 4138,1-1 0,0 3 0,1 1 0</inkml:trace>
  <inkml:trace contextRef="#ctx0" brushRef="#br0" timeOffset="37">5204 2044 6251,'-6'-13'1528,"-2"-1"0,2 5 1,3 1-800,6-3 0,0 1 0,4 0 1,0 2-1,1 2 0,1 2 162,-2-2 1,-1 6 0,-6 0-1,0 7 1,0 5 0,1 3-440,4 3 0,-4 1 0,4 4 0,-2-2 0,1-2 1,5-1-692,3 1 0,-2-9 0,2 2 0,3-4 0,-1-5 0,3-2 0,-1-2-144,1-4 0,1-2 0,-6-8 0,-2-1 0,-2-3 0,-2-1 229,-3 1 1,-2 2 0,-1 3-1,0 1 1106,0 0 0,0 7 0,0 7 0,0 11 1,0 9-1,0 4-336,0 1 0,1 1 1,4-1-1,4 1 1,3-2-1,1-3-655,0-4 1,5-9 0,1-5 0,0-2 0,2-4 0,-2-4-518,0-7 0,-1-6 0,-5-9 1,0-2-1,-1-2 0,-1-1 0,-4 1-816,-1 3 1,-2 5 0,-4 3-1,0 2 13,0 3 0,2 7 0,4 6 1,5 5 1358,6 2 0,12 6 0,-1-2 0</inkml:trace>
  <inkml:trace contextRef="#ctx0" brushRef="#br0" timeOffset="38">6094 1725 7878,'-14'3'1489,"1"6"1,4 0 0,2 10 0,1 0-638,3 3 1,2 4 0,1 2 0,0 1 0,0 3 0,0-1 0,1-1 0,2-6-2416,2-4 0,5-4 0,-1-7 1563,2-4 0,3-4 0,-1-1 0</inkml:trace>
  <inkml:trace contextRef="#ctx0" brushRef="#br0" timeOffset="39">6134 1500 11809,'-6'-14'0,"-3"3"4909,-3 2-4436,5-3 1,2 11 0,10-4 0,4 4 0,4 1 0,4 0 0,7 0 0,4 0-474,3 0 0,6-6 0,-3-2 0</inkml:trace>
  <inkml:trace contextRef="#ctx0" brushRef="#br0" timeOffset="40">6532 1208 12163,'-21'0'0,"5"3"0,4 4 1379,3 6 1,6 12 0,-1 0 0,2 3-513,2 6 1,0 9 0,-1 7 0,-2 3-1,-1 3 1,1-3 0,1-1 0,2-5-1578,0 0 1,-4-10 0,-1 0-1,2-6 1,0-9-499,-1-5 1,1-7 0,-6-12 0,0-4-1,1-7 1,-1-6 617,-2-2 1,0 1 0,-3 4 0,1-1 0,1 4 0,2 3 1513,1-1 1,8 5 0,1 2 0,8 3 0,9 1-1,5-2-642,3-2 1,6 2-1,1-2 1,2 1-1,5-2 1,0-5-283,1-6 0,9-17 0,-8-8 0</inkml:trace>
  <inkml:trace contextRef="#ctx0" brushRef="#br0" timeOffset="41">6784 1208 7900,'-13'0'1075,"0"0"0,5 1 0,4 4 0,2 3 115,2 4 1,0 7 0,0 5 0,0 4 0,2 4 0,1 2-1,3 5 1,-1 1-130,1-1 1,0 3 0,-3-10 0,2-1 0,-1-1 0,1-7-2283,-1-2 0,2-5 1,-3-6-1,3-2-4718,1-2 5395,-4-8 0,3-5 0,-6-6 1,1-1-1,2 1 0,2 0 675,-2-1 1,-2 6 1185,-1-1 1,0 12 0,0 1 0,0 6-1,0 4 1,2-1 0,1 0-1231,1 1 0,5-1 0,-3 0 0,1 0 0,3 1 0,2-3-625,2-2 0,-1-3 0,0-7 1,0-4 537,1-4 0,5-14 0,1-5 0</inkml:trace>
  <inkml:trace contextRef="#ctx0" brushRef="#br0" timeOffset="42">7063 1526 7900,'7'0'453,"-1"2"1,-7 2 774,-4 5 1,2 0 0,-4 3 0,1 2-1,2 3 1,-1 2 0,1 3 0,1 1-1433,1 0 0,2 0 0,0-5 1,0-2-554,0-1 1,6-9 756,3-6 0,3-18 0,1-10 0</inkml:trace>
  <inkml:trace contextRef="#ctx0" brushRef="#br0" timeOffset="43">7156 1473 11051,'-8'6'1234,"4"3"1,3 7 0,1 2 0,0-2-1150,0-1 1,4 2 0,0 1 0,1-2-1,1-1 1,3-2 0,2-1-419,3-3 1,-6-3 0,1-6 0,2-2 0,-1-2 0,-1-5-806,-5-3 1,2-1 0,-1 0-1,-2 0 1,-2-1 0,-1 1 2711,0 0 1,4 4 0,1 0 63,-2-1 0,4 5 1,2 4-1,1 5 0,1 5 1,-2 4-1020,1 4 1,6 0 0,2-2 0,-1 1 0,3 2 0,2-3-4488,3-5 2700,1 2 0,1-11 1168,-1 4 0,7-10 0,1-2 0</inkml:trace>
  <inkml:trace contextRef="#ctx0" brushRef="#br0" timeOffset="44">8019 1473 9219,'9'-6'359,"-2"-3"1890,-1-2 1,-2-3 0,-4 1 0,-1 1-1419,-4 3 0,2 4 1,-4 6-1,1 3 0,3 5-670,2 3 0,1 1 1,0 1-1,0 0 0,1 3 1,5 0-379,7-1 1,-2-7 0,5-4 0,0-4-1,-1-1 1,0 0-425,-2 0 1,0-6 0,-1-3 0,-2-2 0,-2-3 0,-2 1 1352,-3 0 0,-2 7-948,-1 6 1,6 1 0,3 7 0,4-2 0,3-2 0,5 1 0,2-1 235,6-1 0,6-13 0,-1-5 0</inkml:trace>
  <inkml:trace contextRef="#ctx0" brushRef="#br0" timeOffset="45">8828 1274 7833,'0'-13'842,"2"0"0,1-1 355,1 1 1,2 4 0,-3 0-822,2-1 1,-2 4 0,-8 2 0,-4 4-1,-3 4 1,-1 5 0,0 3 0,0-1-1,-1 0 1,1-2 0,0 1-168,0 2 1,4 1-1,1 0 1,4-1-1,5-3-514,7-5 0,4-2 0,1-2 0,0 0 0,0 0 0,1 0 0,-1 1 670,0 4 0,-5-2 0,-3 4 1,0 0-1,-1 1 0,-1 2 1,-3 2 1161,-4 1 0,-4 5-1451,-5 0 1,0-1 0,0-3 0,-1 0-1,1 3-1473,0 0 0,1-3 0,2-6 0,5 1-5604,8-1 7001,2-8 0,26-20 0,-3-8 0</inkml:trace>
  <inkml:trace contextRef="#ctx0" brushRef="#br0" timeOffset="46">9067 1208 9536,'-13'-5'1540,"0"1"0,6 1 0,1 7 0,1 5 0,-1 3-1142,-1 1 1,4 1 0,-1-1 0,2 0-1,2 0 1,0 1 0,2-1 0,2-1-812,5-3 1,3-4 0,2-5 0,3-1 412,0-3 0,1-10 0,-5-6 0</inkml:trace>
  <inkml:trace contextRef="#ctx0" brushRef="#br0" timeOffset="47">9134 1102 7833,'-13'5'348,"5"3"1,4 5-263,2 0 1,2 1 0,2-1 0,2-1 0,6-2-87,7-1 0,3-6 0,7 3 0</inkml:trace>
  <inkml:trace contextRef="#ctx0" brushRef="#br0" timeOffset="48">9386 1102 7833,'-13'0'2474,"1"-2"-1120,3-2 0,5 4 1,7 0-1,3 7-1361,1 5 0,0-3 0,4-2 1,-4 0-1,0-1 0,-1 2-1513,0-1 1,0-4 882,-1 1 1,-4-4 893,3-4 1,-1 3 0,2-4 0,4 4-1,2 1 663,3 0 0,-5 0 0,-2 1 0,-1 4 0,-3 3 0,-2 4-384,-1 1 0,0 5 1,-1 1-1,-4 2 1,-3 3-1,-4 1-686,-2 1 0,1 4 0,0-2 1,0-3-1,-1-2 0,1-2 1,1-3-1,3-4-2696,5 0 0,0-7-1,2-4 1993,4-6 0,11-10 0,0-9 1,2-2-1,0 0 0,-1 2 854,4-1 0,-3-8 0,4-3 0</inkml:trace>
  <inkml:trace contextRef="#ctx0" brushRef="#br0" timeOffset="49">9811 942 7833,'-13'-34'1347,"4"9"1,1 11-1,2 3 554,4 1 0,0 2 0,4 3 0,0 3-1529,3 8 1,-1 10-1,-4 8 1,0 4 0,0 4-1,0 1 1,0 1-839,0 0 0,-4-5 0,-1 2 0,3-4 0,2-4 0,4-2 0,5-3-2811,3-7 0,2 1 0,3-7 3257,0-3 1,1-6-1,-5-3 1</inkml:trace>
  <inkml:trace contextRef="#ctx0" brushRef="#br0" timeOffset="50">9904 1088 7833,'-13'-4'0,"-1"-1"0,1 0 2074,0 0 0,-1 4 0,3-2 0,2 6-1410,4 5 1,4 6 0,1 2 0,0 3 0,1 0 0,2 2 0,3 0-783,2 2 0,0-4 0,4 1 1,-1-3-1,-4 1 118,-1-2 0,-14 5 0,-6-1 0</inkml:trace>
  <inkml:trace contextRef="#ctx0" brushRef="#br0" timeOffset="51">8258 2203 7855,'7'-26'0,"-3"1"391,-2 2 0,-2 4 0,1 6 192,4 0 0,-2 5 0,6 4 0,1 4 1,2 6-1,1 6 0,0 7 0,1 4 772,-1 5 1,-1 6 0,-2 0 0,-3 2 0,-1 2 0,-3-1-782,-1 1 1,-2-1 0,0 0 0,-2-3-1,-1-3 1,-1-5-1036,1-2 0,-3-12 0,0 0 0,-1-7 1,-2-8-943,1-8 1,-2-9 0,6-8-1,1-3 1,1-4 0,4-5 1333,2-4 1,4 1 0,5-2 0,2 2-1,1 6 1,2 3 0,-2 6 371,-1 4 0,-2 5 0,0 7 1,0 2-1,1 3 0,-1 1 287,0 3 0,0 7 0,1 5 0,-2 3 0,-2 1 0,-3 0-133,-1 1 0,-1-1 1,-5 0-1,0 1 1,0-1-1,0 0-75,0 0 0,-2-4 0,-2-1 0,-4-1 1,-1-1-462,1 0 0,5 0 0,-2-2-350,4 5 1,-4 3 0,1 1 0,-1 0 0,1 1 0,-2-1 213,-1 0 1,-2 2-1,-4 1 1,-1 2-1,1-2 1,-2-1 12,-2-2 0,2 0 1,-3 1-1,3-1-3984,2 0 4186,6-6 0,1-1 0,6-6 0</inkml:trace>
  <inkml:trace contextRef="#ctx0" brushRef="#br0" timeOffset="52">8961 1978 7759,'-13'-20'0,"1"9"0,3 9 1322,5 9 1,2 5-1,4 2 1,1 0 0,3 4-696,1 4 0,2 0 0,4 3 0,1 5 1,-1 1-1,0 1 0,0-2-960,1-2 0,-1-6 1,-1-2-1,-2 0 1,-3-4-1,-1-1 83,-3-2 0,2-6 1,-5-4-1,-5-6 253,-1-6 1,-4-7 0,4-3-1,-1-2 1,-4-2 0,1-2-1,1-2 0,2 1 0,4-1 0,-2 0 0,3 2 0,2 3 106,4 5 1,2 2-1,4 2 1,-1 1-1,1 3 1,2 5 167,1 2 0,-4 2 0,0 0 1,1 0 338,2 0 1,-3 4 0,-2 2-158,-1 2 1,-3-5 0,-7 3 0,-5-2-193,-3 0 1,-1 7-1,1-2 1,3 2-470,5 3 0,4-5 1,4-2-1,5 0 1,4-1-1,5 0-46,4-3 1,2 3 0,-1 0 0,-2 0 0,0 1 0,-2-1 0,0 1 444,-3 1 1,-1-4-1,-3 5 1,-3 1-1,-3 1 1,-2-1 0,1-1 455,-3 1 1,0 2 0,-2 3-1,-2 1 1,-2 2 0,-5-2-875,-3-1 0,-2-2 0,-4 0 0,-4 0 1,-3 1-1,-2-3 0,-1 0-1311,-3-2 1,3-5 0,-1 3-1,4-1 1532,2-3 0,7 5 0,-3-1 0</inkml:trace>
  <inkml:trace contextRef="#ctx0" brushRef="#br0" timeOffset="53">8430 2522 8766,'2'-8'3084,"2"4"0,5 1-2894,3-2 1,1 4-1,0-5 1,1 2 0,0-1-1,4 2 1,3 0-78,-1-1 0,5 2 1,-4-2-1,0 3 0,-2 2 1,-1 2-1,-2 3-25,-4 1 1,-1 2-1,-6 4 1,-2 1-1,-2-1 1,-1 0 244,0 0 0,-6 1 0,-4-1 0,-6 0 0,-8 1 0,-4-1-203,-3 0 1,-4-1-1,2-2 1,1-2-1,-2-1 1,0-1-1,-1 0-4974,1-3 4844,-5 4 0,5 0 0,-5 7 0</inkml:trace>
  <inkml:trace contextRef="#ctx0" brushRef="#br0" timeOffset="54">3186 7021 29860,'0'-21'-3277,"0"2"0,2 6 0,1 0 3061,1-1 1,1 6 0,-5-1-1,-2 0 1,-2 1 0,-5 4-1,-3 3 1,-1 1 0,0 0-1,-1 0 1629,1 0 1,4 4-1159,0 0 0,14 1 1,4-5-1,13 0 0,10-2 1,8-1-1,3-2 103,3-3 0,1 4 0,6-4 1,-2 2-1,0 3 0,-4 2-595,-1 1 0,-2 0 0,-4 0 0,-2 0 0,-4 1 0,-6 2-1439,-4 2 874,-8 5 1320,3-8 0,-6 9 0,0-3 0</inkml:trace>
  <inkml:trace contextRef="#ctx0" brushRef="#br0" timeOffset="55">4010 6835 29894,'-8'-13'-3705,"2"0"1,8 7 3513,2 6 1,-1 1-1,4 8 1,1 1-1,-1 2 1,2 1-234,-2 1 0,4-1 0,-7 2 1,-1 1-1,-1 3 0,-5 0 0,-5 1 234,-5-4 0,-9 3 0,0-1 0,-5-1 0,-2 1 0,-4 1 0,-1 2-1193,-3 2 1481,-1-3 1,-2 5-1,0-5 1</inkml:trace>
  <inkml:trace contextRef="#ctx0" brushRef="#br0" timeOffset="56">5576 8561 20556,'0'-27'-1822,"-4"2"0,-1 3 1,2 4 1916,2 3 0,1 7 1,1 0-1,4 2 0,5 3 1,6 2-1,8 1 0,7 0 335,9 0 1,8 1 0,13 2 0,8 2 0,-32-3 0,1 0 0,5 0 0,0 1 0,2-1 0,1 1-214,3 1 0,1 0 0,10-2 0,1 0 0,0 2 0,1 0 0,1-1 0,2 1 0,4 0 0,1-1 0,-1 2 1,2-1-1,3 1 0,1-1-135,-2 1 1,1-1 0,-2 0-1,1-1 1,-23 0 0,1 1-1,0-2 1,-1 0 0,1 0-1,0-1 1,22 0 0,1-1-1,0 0 1,0 0-18,-3 0 0,-1 0 0,0 0 0,0-1 0,2-1 0,-1-1 0,1-1 0,-1-1 0,0 0 0,-1 0 0,1-1 0,1 0 147,-2-1 0,0 1 0,-1 3 0,0 0 0,2-3 0,-1-1 0,-3 1 0,0 1 0,-4 2 0,-1-1 0,-1 1 0,-1 0 0,-2 1 0,-1 0-192,1 0 1,-1-1-1,-1 1 1,-1 0-1,-5 2 1,-1 0-1,-4 0 1,0 0-1,-3 0 1,0 0-1,33 0 1,-6 0-215,-8 0 1,-11 0 0,-6 0-1,-4 0 1,-5 0 0,-4 0-388,-3 0 1,-3 0 0,-2 0 0,-6 0 580,-2 0 0,-8 4 0,-2 1 0</inkml:trace>
  <inkml:trace contextRef="#ctx0" brushRef="#br0" timeOffset="57">16794 14586 29843,'-9'-6'-1099,"2"-2"1,1-4-1248,3-2 1,-3 6 2190,1-1 0,-4 0 1,5-4-1,0 1 1,-1 2-1,-1 2 1,-1 1-1,-3 1 1,-2 0-1,-1 3 657,-1 2-469,-5 1 0,0 0 1,-5 1-1,2 3 0,-3 5 1,-3 5-1,-4 3 1,-1 4-46,1 0 0,-5 4 1,1-3-1,-2 1 0,-3 1 1,-2-2-1,-3 2 129,-1 1 1,3-3 0,-5 0 0,-1 2 0,-2 1 0,-1 3-292,0 3 1,0-2 0,3 5 0,1 1 0,5 2 0,-2 5 34,2-1 0,3 2 1,-6-1-1,-1 4 1,3 1-1,-1 3 1,3 2 158,2 1 1,-2-1-1,2-2 1,4-3-1,1 0 1,4-1-51,0 0 1,2 2 0,6-3 0,4-3 0,-1 1 0,2 0-160,0 1 0,1 5 0,5-5 0,1 0 0,2 1 1,1 0-1,0 3-152,2 2 0,-1-3 0,5 0 0,-1 2 0,1-1 0,1 4 93,2-2 0,0-1 0,2 1 1,2-1-1,5 1 0,3 0 0,3 0-4,2-1 0,0-7 0,5 4 1,1-2-1,2 1 0,3-3 124,3 0 0,3-2 0,6-2 1,2-1-1,0-3 0,4-2 155,1-2 1,5 1 0,4-2-1,-2-2 1,4-1 0,1-2-1,4 1 8,2 0 0,3 0 1,1-1-1,-33-13 0,1 0 1,-1 0-1,2 0 0,0 0 1,2 0-18,1 0 0,0 0 1,-1-3-1,0 0 1,2 1-1,2 0 1,0-1-1,1-1 1,0-1-1,0 1 0,3 0 1,-1-1 17,0 1 1,0-1 0,0 1-1,-1 0 1,5-1 0,0 1 0,0 0-1,0-1 1,0 1 0,0 0-1,-1-1 1,1 1-34,1-1 1,0 1-1,-2 0 0,1-1 1,2 1-1,-1-2 1,2 1-1,0-1 1,0-1-1,-1 0 1,1 1-1,-1-1 1,-2 0-1,-1 0 44,-1-2 0,0 0 0,3 1 1,0 0-1,1-1 0,1 0 0,0 0 1,-1-1-1,1 0 0,-1 0 1,-2-1-1,1 0-28,-1 0 1,0 0 0,-1 0 0,1 0 0,2 0 0,1 0 0,-1 0 0,1 0 0,1 0 0,-1 0 0,2 0 0,-1 0 0,1 0 0,0 0-48,3 0 0,-1 0 0,-5-1 1,1 0-1,5 0 0,0-1 0,1 0 1,0-2-1,-1 2 0,0-1 0,1-1 1,-1 0 4,1 1 0,0-1 0,-6 0 1,-1 0-1,5-1 0,0 0 0,-2 1 1,1-1-1,-1 1 0,0-1 0,1 1 1,0 0-1,-2 0 0,0 0 79,-2 1 0,1 0 0,4-1 1,0-1-1,-7 2 0,-2 1 1,3-1-1,0 0 0,0 0 1,0 0-1,0 1 0,0-1-99,-2 0 0,0 0 1,3 3-1,0-1 1,-5-1-1,-1 0 0,1 1 1,1 0-1,2 0 1,0 1-1,-1-2 1,0 1-68,-1-1 1,1-1-1,0-1 1,0-1 0,-5 2-1,0 0 1,1 0-1,1-1 1,2-1 0,-1 0-1,0-1 1,0 0 146,0-1 0,0 1 1,3-1-1,0 0 0,-6 1 1,0-1-1,-1 0 0,0 1 1,1-1-1,0 1 0,-1 0 1,-1 0-1,2 0 0,0 1 90,1 1 0,-2 0 0,-2 0 0,-1 0 0,5 0 0,-1-1 0,0 2 1,-1 1-1,-2-1 0,0 1 0,0 0 0,-1 0-225,-2 0 1,0 1-1,-1-1 1,1 1 0,0-1-1,0 1 1,-1-2 0,0 0-1,36-4 1,0-4-1,0-1 13,-36 6 1,0-1-1,35-6 1,0-2-1,-36 7 1,0 0 0,1-1-1,1-1 1,-1 0-1,1-1 169,0-1 1,0 0-1,0 1 1,0-1-1,1 0 1,0 0-1,-1 2 1,1 0 0,0 0-1,0 0 1,0 2-1,0-1-73,-1-1 1,1 1 0,-2 1 0,-1 1 0,0-2 0,0 0-1,34-6 1,-3 1 0,-3-3 0,1-2-180,2-1 1,-9 2 0,3-4 0,-6-2-1,-4-1 1,-2-3 0,-3-1 237,-1-2 0,2-9 0,-2 2 1,0-2-1,1-6 0,-1-1 23,-1-3 1,-2-3-1,-6 7 1,-2-1 0,2-2-1,0 0 1,-1 1-376,-5-2 0,-3 2 0,-2 0 1,-1-1-1,-3 2 0,-2 1 105,-1 0 0,-9 4 1,3-7-1,-2 0 1,-4 2-1,-3 1 1,-2 2-4,-2 0 0,0-5 0,-2 5 0,-2 0 0,-5-1 0,-3 1 108,-1 1 0,-5-2 1,-1 1-1,-1 1 1,-4 0-1,-1 2 11,-2 1 1,-4-6 0,0 9 0,0 0 0,-1 1 0,-3 2 0,-4 1 59,-1 1 1,1 5 0,-3-1-1,-2 5 1,-3 0 0,-2 3 4,0 2 1,5 3 0,-3 2 0,1 0 0,4 0 0,-1-1 0,0 2-104,-1 4 0,-6-3 1,1 7-1,-3-1 0,-2 0 1,-1-3 27,2 1 0,-7-1 0,5 4 1,-3-3-1,-2-2 0,1 1 52,0 3 0,-7-6 1,2 2-1,1-1 0,-2 0 1,1 1-1,-1-1 22,-1-2 1,7 3 0,-6 2 0,2 1 0,1 3 0,-5 0 162,0-2 0,5 4 0,-8-4 0,-1 4 0,1 1 0,-4 0-162,0 0 0,3 0 1,-4 0-1,36 0 1,0 0-1,-1 0 1,-1 0-1,-2 0 1,0 0-22,0 0 1,-1 0 0,2 0 0,-1 0 0,-1-1-1,-1 0 1,0 0 0,0 0 0,2-2 0,-1 1-1,-1 0 1,-1 1 0,1 0 0,0 1 21,-1 0 1,0 0 0,0 0 0,-1 0 0,4 0 0,-1 0 0,1 0 0,-1 0 0,1 0 0,-1 0 0,4 0 0,-1 0-1,1 0 1,1 0-68,0 0 1,-1 0 0,-1 0 0,-2 0-1,1 0 1,0 0 0,0 0 0,-1 0 0,-1 0-1,1 0 1,-2 0 0,0 0 38,0 0 0,0 0 0,0 0 0,0 0 0,-2 0 0,1 0 1,-1-1-1,1 0 0,-1 0 0,1-1 0,-1 0 0,0 0 1,-1 0-1,0-1 133,-1 0 0,0 0 0,-2 3 0,1-1 1,-1-1-1,1 0 0,-1 0 0,-1 2 0,-1 1 1,0 0-1,1 0 0,0 1-136,3-1 1,0 2-1,-1 2 1,1 0 0,-1 0-1,1-1 1,0 2-1,-1 0 1,1 0 0,-1 1-1,2 0 1,0-1-17,1 1 0,0 0 0,1-1 0,1 1 0,-1-1 1,0 0-1,1-1 0,-1 0 0,-1-1 0,-1 0 0,2-1 1,-1 1-1,2-1 0,-1 0-17,1 0 1,1 0 0,2-1 0,-1 0 0,-2-2 0,0 0 0,-1 0 0,0 0-1,2 0 1,0 0 0,0 0 0,-1 0 464,2 0 0,-1 0-349,6 0 0,0 0 0,-8 0 0,-1 0 0,4 0 0,0 0 0,0 0 0,-1 0 0,0 0 0,0 0 0,1 0 0,2 0 14,0 0 1,0 0 0,-4 1-1,-1 0 1,2 0 0,1 2-1,-2 1 1,0 1 0,-1 0 0,-1 2-1,3-1 1,0 1 0,-1 0-1,0-1-251,-1 1 1,0-1 0,3 2 0,1-1 0,-5 1 0,1-1 0,0 1 0,0-1 0,1-1 0,0 0 0,0-1 0,-1 0 74,-1-1 1,1-1-1,2 3 1,1-1 0,-4-3-1,-1 0 1,1 0 0,0-1-1,1 0 1,-1-1-1,-1 0 1,0 0 0,2 0-1,-1 0 143,2 0 0,0 0 0,-2 0 1,0 0-1,2 0 0,1-1 1,2 0-1,-1-1 0,1 0 0,0 0 1,1 0-1,1 1-67,0 0 0,0 0 1,-1 1-1,-1 2 1,5-1-1,-1 2 29,-1 1 0,0 1 0,-1 2 0,0 1 0,1-1 0,-1 2 0,0 0 0,0 1 0,0 4 0,0 1 0,1 5 0</inkml:trace>
  <inkml:trace contextRef="#ctx0" brushRef="#br0" timeOffset="58">4633 11547 31473,'8'-12'-1421,"2"3"0,-4-8 0,3 0 1,3 1-1,2-2 1367,3 2 0,-4-3 0,8 1 1,-2 2-1,-3 1 0,-1 4 1,-2 2-1,-1 3 0,-5 3 187,-7 3 0,-10 3 0,-9 9 0,-2-2 0,-3-1 1,-1 1-1,-3 3 0,-3 4 0,-3-1 0,-1-3 180,0-3 0,-1-1 0,-4 5 0,1-1 0,-1-1 0,0-2 0,0-1 0,0 3-117,0 4 1,1-1 0,-1 4-1,0-2 1,0 3 0,2 0-237,2 4 1,4 1 0,7 1 0,3 1 0,3 2 0,1 5 0,0 8 0,3 3-101,5 6 0,-2 6 1,3 8-1,-1 4 1,1 4-1,5-6-218,2 0 0,2-4 1,0 1-1,0-4 1,2-1-1,1-1 319,1 1 1,1-5 0,-4 5 0,2-3 0,2 0 0,-1-1 0,0 2-15,1 2 0,-1-1 0,-4 4 0,0 3 1,0 4-1,0-31 0,-1 1 0,-1 0 0,-1 1-179,-1 0 0,-1 0 0,0 8 1,0 1-1,0-2 0,0 1 1,0 1-1,1 2 0,-1 1 0,0 1 1,-1-2-1,1 1-141,1-1 0,-1 0 0,0 0 0,0-1 0,3-3 0,0-1 0,0-2 0,1-1 0,0-2 0,2-1 0,2 34-57,1-8 0,2 2 1,-3-6-1,3-1 0,0 2 1,0-3 696,-3 1 1,-2-2 0,1-2 0,1 5 0,1 3 0,0 0 166,2-3-451,-4 9 1,5-6-1,-5-27 1,-1 2-1,2 0 1,0 1-1,0 0 1,0-1 0,1 1-1,-1 1 1,0-2-1,0 1-187,0-1 1,0-1-1,0 3 1,0-1-1,0 33 1,3-2-1,0-3 1,1-5 227,0-5 0,-2 1 1,4-11-1,1 3 1,2-1-1,1-2 77,0-5 1,1-3 0,0-2-1,3-2 1,2-2 0,0 0-1,2 1-197,-1-1 1,2-4 0,4 3 0,-3-2 0,-1-2 0,2-2-31,1-1 1,1-5-1,1-2 1,0-2-1,-1-5 1,1-4 0,-1-3-162,1-3 0,-2-2 0,-2-1 1,-2 0-1,-2 0 0,-2 0 296,-3 0 0,5 6 0,2 2 0</inkml:trace>
  <inkml:trace contextRef="#ctx0" brushRef="#br0" timeOffset="59">1195 14892 8541,'0'-21'0,"-6"3"0,-3 9 712,-2 5 1,2 2-478,0 2 0,0 0 0,-4 0 1,1 2-1,3 2 0,5 7 1,2 3-1,2 6 182,0 0 1,0 2 0,0 5-1,0-1 1,0 2 0,0 2 0,0 2-1,0 2-1,0 3 1,0-4-1,0-2 1,0-3-1,0-2 1,0-1-470,0-3 1,0-2-1,0-7-2,0 0 0,0-7 0,-1-7 0,-2-11 0,-3-10 0,-1-6-284,-4-3 0,1-8 0,0 1 0,2-5 0,1 0 0,1 2 154,0 1 1,-3 6 0,5 5 0,1 5 0,1 7 0,2 2 352,0 2 0,2 4 1,2 1-1,5 1 0,4 1 1,4 0-1,2 3 6,1 2 0,-2 1 0,3 0 0,-1 1 0,0 2 0,-1 3-176,-3 1 0,-6-2 0,-2 4 1,-2 1-1,-4 2-63,0 1 1,-8 0 0,-3 2 0,-4 1 0,-3 2 0,-3-2-387,-2-1 0,5 3 1,-4-1-1,4 0 0,2-3-4464,2 0 4915,7-1 0,11-6 0,9-1 0</inkml:trace>
  <inkml:trace contextRef="#ctx0" brushRef="#br0" timeOffset="60">1580 14878 9506,'-34'-20'1177,"3"6"0,9 11-770,4 6 1,4 0-1,2 6 1,3 1-253,5 2 0,4 2 0,3-1 0,2-1 0,1-2 0,2-1-462,-1 1 1,2 0 0,4 1 0,0-4 351,1-1 0,-5-2 0,-2-5 1243,-1-3 0,-2 1-700,-4-6 1,2 6-1,1 0 1,3 6-1132,1 6 1,0-2 0,4 2 0,-2 0 0,1 0 0,3-2 0,3-1 542,2-3 0,12-2 0,-2-1 0</inkml:trace>
  <inkml:trace contextRef="#ctx0" brushRef="#br0" timeOffset="61">1952 14361 11413,'-2'-31'0,"-2"3"1839,-5 7 0,3 9 0,0 15-1839,0 2 1,5 5 0,-4-1-1,4 3 1,1 2 0,0 4-1,0 4 1,0 5-207,0 4 1,0 3 0,0 7 0,0 0-1,1 2 1,4-2-983,4 2 1,3-6 0,2-6 0,4-6 1187,4-7 0,9-1 0,3-9 0</inkml:trace>
  <inkml:trace contextRef="#ctx0" brushRef="#br0" timeOffset="62">2178 14175 8434,'-14'-19'1791,"1"1"0,1 2-1439,3 11 1,3 10 0,6 8 0,0 0 0,0 2 0,2 3 0,2 5 0,4 7-162,-1 5 1,5 8 0,-3 3 0,4 1 0,2 3 0,-1 0-912,-2-1 0,-1 1 1,0-6-1,0-1 1,-2-2 719,1-1 0,2-6 0,1-2 0</inkml:trace>
  <inkml:trace contextRef="#ctx0" brushRef="#br0" timeOffset="63">2138 14666 11066,'7'-34'1615,"0"13"1,-2 13 0,4 5-2057,3 3 1,1 4 0,0 0 0,2 1 0,1-1 0,3 2 0,0 2 0,2 0 394,0 0 0,1 9 0,4-2 1</inkml:trace>
  <inkml:trace contextRef="#ctx0" brushRef="#br0" timeOffset="64">2509 14613 9311,'-6'-19'1597,"5"10"1,2-1 0,11 12-1322,5 3 1,5 4 0,-3-5 0,0 1-812,0 0 1,2-2 0,-5 5 0,-1-2-588,1-3 0,-7-2 0,-8-2 0,-5-2 2128,-3-2 0,2-4 0,-2 4 1,1-3 1498,3-2 0,3 4-2203,4 2 1,4 2 0,5 2 0,0 0 0,1 0-684,-1 0 1,-4-1 0,0-4-1,1-4 1,0-3 0,-1-1-253,-5 0 1,2 0 0,0-1 0,2 1-1,2 1 504,2 3 0,-3-1 1,1 6-1,3 1 0,3 3 1,2 3-1,0 3 55,0 1 1,5 3-1,-2 8 1,1 4 0,0 3-1,0 3 74,-1 3 0,-2 9 0,-6 7 0</inkml:trace>
  <inkml:trace contextRef="#ctx0" brushRef="#br0" timeOffset="65">943 15741 8250,'-49'13'540,"2"6"0,20 4 1,8 0 3,7-1 0,18-4 0,15-9 1,13-5-1,19-5 0,19-8 0,-24 0 1,2-3-1,8-3 0,3-4-141,9-4 1,2-2-1,-19 6 1,1 0 0,1-1-1,2-1 1,1-2-1,0 1 1,-1 0 0,1-1-1,1 1 1,0 0-1,2 0 1,-1 0 0,-2 0-1,1 1 1,-1-1-1,0 1 1,1 1 0,-2-1-431,-2 2 0,0 0 0,-1 0 0,-3 1 0,0 1 0,-1 0 0,21-6 0,-1 2 0,-6 3 0,-2 2 0,-9 3 0,-1 1-224,-7 3 0,-2 0 0,-3 2 1,-2-1-1,29-5 0</inkml:trace>
  <inkml:trace contextRef="#ctx0" brushRef="#br0" timeOffset="66">3532 11666 30057,'-21'-6'-424,"-3"4"0,7-6-891,0 2 1505,3 2 1,9-1 0,10-1 0,12 1 0,11-3 0,8 1 0,4-2 0,5 0 0,7 0 0,6 0 0,1 1 0,1 0-17,0 2 0,2-3 0,3 4 0,0-1 0,-1 0 0,1 3 0,-3 0 1,-1 0-1,-2-1-461,0 1 0,-7 1 1,-9 1-1,-6-2 1,-6-2-1,-5 2 0,-4 2-686,-4 1 0,-5 6 489,-4 3 0,-9 2 0,-7 3 0</inkml:trace>
  <inkml:trace contextRef="#ctx0" brushRef="#br0" timeOffset="67">4819 11427 9469,'0'-36'0,"0"5"-8,0 9 0,0 13 1,0 9 428,0 7 1,6 5 0,3 1 0,3 0 0,1 1 0,2-1 0,1 0 0,3 2-86,2 3 0,-5-2 0,0 5 0,-4-1 0,-4 1 0,-3 1-299,-2-1 0,-13 2 0,-8-4 0,-7 0 0,-7 2 1,-8 0-1,-9 4-352,-7 4 494,-4-1 0,24-9 0,0 1 0,-1-3 0,0 0 0</inkml:trace>
  <inkml:trace contextRef="#ctx0" brushRef="#br0" timeOffset="68">3744 12635 29007,'-22'-12'-538,"0"4"0,1 2 0,-1 6-72,4 0 0,-1 1 752,1 4 0,-4-2 1,5 4-1,0 0 0,3-1 1,2 2-1,6-3 546,10 1 1,10-1-1,12-5 1,2 0-1,5 0 1,5 0-1,6 0 1,5 0-674,5 0 0,-5 0 0,3 0 0,-5 0 0,-4 0 0,-2-2-552,-1-2 1,-2 2 0,-2-2 0,-5 3 0,-3 1 510,-2 0 0,1-6 0,-1-2 0</inkml:trace>
  <inkml:trace contextRef="#ctx0" brushRef="#br0" timeOffset="69">4262 12622 8047,'1'-13'0,"4"1"0,4 2 2306,2 1 0,3 6 1,-1-2-1442,0 4 1,0 1 0,1 1 0,-3 4 0,-2 4 0,-3 2 0,-1 3-1732,-1-1 1,1 0 0,-7 2-1,-2 1 1,-5 2 0,-5 0 608,-3 1 0,-2-4 1,-5 2-1,2-2 1,-2 0 115,-1 2 295,-1-2 0,-7 4 0,-1-5 0</inkml:trace>
  <inkml:trace contextRef="#ctx0" brushRef="#br0" timeOffset="70">10276 11348 9781,'-27'-25'-74,"0"4"1,2-5 0,3 8 0,5 8 355,2 5 1,6 4-262,0 1 0,5 0 1,-4 1-1,4 4 0,5 3 1,8 4-1,9 1 1,10 2-1,10 1 175,9 2 0,12 6 1,8-2-1,-29-10 1,1 1-1,2 0 1,2 0-1,1 1 1,0 0-1,-2 1 1,0 1-1,-1 2 1,-1 1-125,1 2 1,-2 1 0,-4 1 0,-1 1 0,2 2 0,-2 1 0,-5 0-1,-2 1 1,15 26 0,-8 3 0,-9-3-380,-4 2 1,-5-1 0,-7-5-1,-4-3 1,-5 0 0,-5-3 176,-4-2 0,-11 3 0,-5-8 0,-2 0 1,-4 2-1,0-3-79,-1 0 0,-4 1 0,5-6 0,3-2 0,5 1 0,6-1 198,7 2 0,10 0 0,7-4 0</inkml:trace>
  <inkml:trace contextRef="#ctx0" brushRef="#br0" timeOffset="71">12187 11839 20159,'0'-18'-2364,"0"1"2474,0-1 0,0 12 1,0 6-1,0 7 1,0 7-1,0 3 0,0 5 1,0 5 58,0 4 0,0-3 0,2 4 0,1-1 0,1 0 0,0-3-458,2-4 1,-4 0 0,4-7 115,0-1 0,-5-8 1,4-8-1,-4-9 0,-2-9 1,-4-8 4,-4-8 0,2-2 0,-1-2 0,3-3 0,0-1 1,1 3-1,-1 3 255,2 5 0,2 3 0,1 2 0,0 1 0,0 3 0,1 4 338,4 3 1,-2 3 0,6 2 0,1 3 0,3 1 0,5 3-1,4 1-599,3 2 1,6 0 0,2 2 0,2 2 0,5 5 0,3 3-2588,-1 1 2947,6-6 0,-1 5 0,6-4 0</inkml:trace>
  <inkml:trace contextRef="#ctx0" brushRef="#br0" timeOffset="72">13130 11388 8533,'-14'-18'0,"3"0"500,2 2 1,1 3 0,5 2 0,1 4 0,3 1-83,6 3 0,1 2 0,1 1 0,2 1 0,4 2 0,4 3-549,2 1 1,-3 2-1,4 3 1,0-2-1,0-1 16,0 2 1,-7-4 0,0 0 0,-6 1 211,-4-1 1,-2-3-1,-7 4 1,-5-2 0,-3-3 149,-1-2 0,0 4 1,-1-1-1,3 0-268,2 2 1,3 3 0,7 6 0,5 1 0,8-1 0,6 1 41,5-1 1,2 1 0,-2 0 0,-1 2 0,-2-2 0,0 0-4,-2 2 0,0-3 1,-9 3-1,-2-2 1,-4 0-1,-4 2 0,-1-2 88,0-1 1,-7-2 0,-6 0 0,-10 1 0,-5-1 0,-3-1-33,2-4 0,-4 3 0,2-5 0,2 0 0,1 1 0,3-1 0,3 0-548,4-3 1,8 3-1,1-2 1,0 0 0,3 2-1,6 2-1770,7-1 1,19 3 2243,9-5 0,9 5 0,9-2 0</inkml:trace>
  <inkml:trace contextRef="#ctx0" brushRef="#br0" timeOffset="73">13926 11573 13877,'6'-32'-325,"-3"7"0,6 1 0,1 11 516,2 6 1,1 2 0,1 5 0,-1 0-1,0 0 1,0 0 0,1 2 0,-1 2-684,0 5 0,1 7 0,-1 5 407,0 4 0,0-7 1,1 7-1</inkml:trace>
  <inkml:trace contextRef="#ctx0" brushRef="#br0" timeOffset="74">13820 11945 8580,'0'-32'896,"7"15"1,7 4 0,6 9-759,5 4 0,8 0 0,2 0 1,4 0-1,2 0-138,3 0 0,3 0 0,6 0 0</inkml:trace>
  <inkml:trace contextRef="#ctx0" brushRef="#br0" timeOffset="75">14922 11441 8583,'-6'-19'0,"5"4"280,-4-3 1,7 9 0,5 5-1,8 2 1,4 2 0,6 2 0,3 2 134,3 5 0,6 4 0,-2 5 0,2 3 0,0 2 0,-5 2 0,-2 3 0,-5 2-285,0 2 0,-10 1 0,-3 4 0,-5-3 0,-7 0 0,-7-2-507,-11 0 0,-12-1 0,-6-4 0,-6-2 0,-3-3 0,-4-6 1,-3-4 182,1-3 1,-5-6-1,10 1 1,2-2-1,7-2 1,6 0 250,6 0 0,8-2 0,3-1 0,5-3 1,3-1-1,6-2 0,6 2 265,7 2 0,9 4 1,0 1-1,3 0 0,3 0 1,2 0-155,1 0 1,4 6 0,-2 3 0,-1 3 0,2 1 0,-1-1 0,2-2-1481,3-1 1,1-2 1311,9 2 0,7 3 0,5-5 0</inkml:trace>
  <inkml:trace contextRef="#ctx0" brushRef="#br0" timeOffset="76">15732 11414 8508,'-8'-20'724,"4"2"0,4 10 0,4 7 0,5 5-437,3 4 1,12-5 0,4 1 0,6-2 0,7-1 0,6 2 0,5 1 0,-1 1-257,-2 1 1,-5 1 0,-8 6 0,-7 1 0,-5 0 0,-8 3-513,-6 0 1,-4 11-1,-9 0 1,-7 5 0,-11 4-1,-8 1 1,-4 0 781,1-2 1,1 2 0,4-4 0,2 0 0,2-2-1,2-1 1,2 2-1378,3 1 1076,1-5 0,-4 16 0,-2-4 0</inkml:trace>
  <inkml:trace contextRef="#ctx0" brushRef="#br0" timeOffset="77">25741 5083 23546,'-26'-20'-660,"5"0"0,2 7 1,6 0-1</inkml:trace>
  <inkml:trace contextRef="#ctx0" brushRef="#br0" timeOffset="78">25595 5017 21519,'-7'-6'-487,"-3"-3"1,5-7-1,1-2 1,-1 2 0,1 1-1,1 2 1,1 0 0,2-1 394,0 1 0,2 6 1,1 4-1,1 7-138,-1 10 1,-3 5 0,-3 7 0,-3 1 0,-1-1-1,-3 1 1,-2-1 0,-1 1 465,-1 0 0,1-5 0,0 0 0,0 0 1,1-1 2211,3-4-2125,-3 4 1,11 0 0,-4 5 0,4 2 0,1 3-44,0 4 1,0 5-1,1 5 1,2 3 0,2 7-1,-1 4-401,2 3 1,-5-25 0,1 1 0,5 33 0,-1 2 0,-4-34 0,-1 1 0,1 35 0,-2-3 80,0-4 0,0-2 0,0-1 0,0-3 0,0-4 0,0-4 0,0-2 569,0-4 1,1-2-1,3-6 1,5 0-1,5 0 1,3-1-87,5 1 1,5 6-1,2 3 1,2 2 0,-1 2-1,-4 0 1,-2 2-576,-2 2 0,-7 1 0,-2 5 0,-5 4 0,-4-2 0,0 1 0,-2-3-350,-5 2 1,-3-6-1,-4 0 1,2-3-1,1-1 1,1-5 777,0-3 1,2 0 0,4-5-1,0-5 1,1-2 0,4-1 0,4 1 411,2-1 1,1 3-1,-2-6 1,-1 1-1,2 2 1,-1 5-756,-1 2 1,-3-1 0,-6 7 0,0 0 0,0 2-1,-2 5 1,-2 5-207,-5 2 0,-7-2 0,-2-6 0,2 0 0,3 0 1,4-1 229,4-4 1,-1-2 0,2-6 0,1 0 0,3-2-1,3-1 1,3-3 178,1-2 1,-2 1 0,3-4 0,1 4 0,-1-1 0,-4 2 0,-1-1-186,2-1 0,-4 3 1,2-1-1,-5 3 1,-3 4-1,-3 1-666,-2-1 1,-6 6 0,-2 0 0,2-2 0,1-3 0,2-3-389,-1-2 1,3-8-1,2 2 1,4-3-1,5-3 1,5-3-1,4-4-4158,2-3 5241,9-8 0,0-1 0,7-6 0</inkml:trace>
  <inkml:trace contextRef="#ctx0" brushRef="#br0" timeOffset="79">25330 9928 8101,'-8'-37'0,"4"6"1484,3 9 0,2 11 0,3 8-1041,5 6 0,9 5 0,6 7 0,5 2 0,9 5 0,7 3 0,6 3 0,2 2-348,3 1 1,1 3-1,-4-6 1,0-5 0,0-2-1,0-5-632,0-1 0,-6-3 0,-3-3 0,-4-5 0,-3-4 0,-3-6 537,-1-7 0,-2-18 0,-5-10 0</inkml:trace>
  <inkml:trace contextRef="#ctx0" brushRef="#br0" timeOffset="80">5496 16484 9163,'2'-13'0,"1"0"710,1-1 1,7 1-1,-3 0-364,4 0 0,1 5 0,1 4 0,-1 2 0,0 2-85,1 0 1,-1 6 0,0 3-1,0 1 1,1-1 0,-1-4 273,0-4 1,0-1-1,1 0 1,1 0-1,2 0 1,5 0-223,3 0 1,2 0-1,0 0 1,-1 0 0,2 0-1,3 0 1,3 0-1,0 0-166,-3 0 1,1 0-1,1 0 1,-1 0 0,2 0-1,-1 0 55,-1 0 1,3 0 0,-4 0-1,-1 2 1,-2 1 0,-1 1 0,-1-1 260,1-2 1,-1-1 0,1 0 0,1 0 0,1-1-1,4-2-245,1-1 1,-3-1 0,4 5 0,0 0-1,1 0 1,-2-1-258,-2-4 1,1 4 0,-4-4 0,2 4-1,-1-1 1,-2-1 0,-2-1 138,1 1 0,-1 2 0,1 1 0,-1 0 0,1-2 0,-2-1 100,-3-1 1,6-1 0,-3 5 0,2 0 0,2 0 0,-1 0-181,0 0 0,3 0 1,2 0-1,1 0 1,3 0-1,-1 0 1,3 0 1,1 0 1,-8 2-1,8 1 1,-2 1-1,1-1 1,0-1-102,1-2 141,-6 0 0,5 0 1,-6 0-1,1 0 0,-1 0 1,-2 0 112,0 0 1,4 0-1,-2 0 1,-1 0-1,1-2 1,-4-1-1,1-1-91,1 1 0,-2 1 1,5 2-1,0 0 0,0 0 1,3 0-1,0 0-159,-2 0 0,3 0 0,-2 0 0,1 0 0,1 0 0,0 0 172,4 0 0,5 5 0,-1-1 0,-1-1 0,2-1 0,-1-2 0,1 0 59,1 0 1,-4 0 0,3 0-1,0 0 1,-1 0 0,1 0 179,0 0-395,-4 0 0,3 0 0,-6 0 0,0 0 1,-2 0-1,-1 0 71,-2 0 0,-1 0 1,3 0-1,-3 0 1,0 1-1,0 2 1,1 1 134,-1-1 1,4-1 0,-2-2 0,2 0 0,2 0 0,1 0-148,4 0 0,-7-2 0,5-1 0,-1-1 0,-2 1 0,-1 2 0,-5 1-591,-2 0 1,-1 0 0,-4 0 0,-2 0-1,-2 0-393,-1 0 1,-5 0 0,0 0-157,-2 0 1,-8 6-1,-4 1 1,-6 2-1,-5 0-3924,-4 1 4938,-2 2 0,-5 1 0,-1 0 1</inkml:trace>
  <inkml:trace contextRef="#ctx0" brushRef="#br0" timeOffset="81">14178 12941 8360,'-5'-27'0,"2"8"456,-6 6 1,7 5-1,2 8 1,8 0-1,3 0 1,3 2 0,-1 2-1,2 5 1,0 3-1,-1 1 1,-2 0-457,0 1 0,0 5 0,1 1 0</inkml:trace>
  <inkml:trace contextRef="#ctx0" brushRef="#br0" timeOffset="82">14218 13153 8561,'0'-6'907,"0"6"0,2 4 0,1 7-1172,1-2 1,5-1-1,-5 6 265,-1-1 0,5 6 0,-1 2 0</inkml:trace>
  <inkml:trace contextRef="#ctx0" brushRef="#br0" timeOffset="83">14205 13657 10615,'-1'-22'749,"-4"0"0,-1 7 1,-3 15-1,5 8-1247,2 3 0,-2 3 0,0-1 498,1 0 0,1 6 0,2 2 0</inkml:trace>
  <inkml:trace contextRef="#ctx0" brushRef="#br0" timeOffset="84">14112 14002 8451,'-7'-14'-5,"-7"5"0,1 18 5,-5 8 0,-2 1 0,-1 1 0</inkml:trace>
  <inkml:trace contextRef="#ctx0" brushRef="#br0" timeOffset="85">13833 14560 8412,'-9'-6'1001,"1"-3"0,5 2 1,-2-2-1,4-2 1,2 1-1,4 0 0,5 2 1,6 3-301,6 2 1,3 1 0,2 2 0,0 0 0,-1 2 0,1 1 0,-1 1 0,-1 0-1443,-3 2 1,-2-3-1,-7 6 1,-1 1 0,-4 2-1,-3 1 741,-4 1 0,-7-1 0,-1 0 0</inkml:trace>
  <inkml:trace contextRef="#ctx0" brushRef="#br0" timeOffset="86">13767 14732 8390,'-13'-6'1942,"5"2"1,4 0-1257,2 8 1,8 2 0,5 1 0,3-1 0,6-3 0,0 0 0,4 0-558,1 1 1,-3 5-1,0-3 1,2 0-130,1 0 0,1 4 0,1-2 0</inkml:trace>
  <inkml:trace contextRef="#ctx0" brushRef="#br0" timeOffset="87">14550 14467 9003,'0'-13'1548,"0"5"1,0 4-1,0 8 1,0 5-780,0 3 1,0 6-1,0 1 1,0 1-1,0 4 1,0 1-361,0 2 0,5-5 1,1-2-1,-1 0 0,3-4 1,-1-3-1,3-4-1387,2-5 1,-3-2-1,-1-4 1,-3-2-1,0-6 1,-1-7-1,1-6 378,-2-7 0,-6 2 0,-3-4 1,-2 1-1,-2 0 0,-2 1 689,-1 2 0,1 3 0,2 2 1,3 2-1,1 2 0,3 3 0,3 1-191,4 2 1,1 5-1,6 4 1,4 2 0,1 2 101,3 0 0,2 12 0,6 3 0</inkml:trace>
  <inkml:trace contextRef="#ctx0" brushRef="#br0" timeOffset="88">15055 14095 8233,'0'-22'70,"0"0"0,0 4 250,0 9 0,0 5 0,1-3 0,4 1 0,3 3 324,4 1 0,1 2 0,1 0 0,-1 0 0,0 0 0,1 2 57,-1 2 0,6-1 0,2 6-508,-1 1 0,-2 2 0,-9 1 1,-6-1-1,-6-1 0,-6-3 0,-4 1 31,-5-1 0,2 3 0,-5-3 1,2 1-1,3-2 0,3 0 0,2-1-124,2 0 1,6 0 0,0-3 0,6 1 0,8 1 0,3-1 0,6 1-30,0-2 1,-2 0 0,4 0 0,0 2 0,-1 1 0,-3 2 168,-4-1 1,0 0-1,-1 4 1,-1-2 0,-2 2-1,-3 4 1,-1 3 206,-3-2 0,-1 0 1,-2 1-1,0 0 1,0-1-1,0-1 113,0-2-671,0 1 1,0-5 0,-2-2 0,-1 0-13,-1 1 1,-2-5 125,2 1 1,-4-2-1,-5-2 1,-2 0-1,-1 0 1,-3 1 0,-2 2-434,-3 1 1,-1 5-1,-1-3 1,1 2 0,1 0-1,4 1-677,0 0 1,-2-4 0,3 2-1,0-1 1,0-2 1106,2 2 0,-3-4 0,-1 3 0</inkml:trace>
  <inkml:trace contextRef="#ctx0" brushRef="#br0" timeOffset="89">11032 11826 8524,'-13'0'-10,"0"0"1,-1 0 0,1 0 554,0 0 1,4 0 0,3 0 0,6 0 0,10 0 0,10 0 0,6 0 0,4 0 0,2 0-143,2 0 1,1 0-1,5 0 1,-1 0 0,-3 0-1,0 0 1,-1 0 0,-2 0-1189,-7 0 0,-1-5 1,-7-1-1,-2 0 1,-1 1-1,-2 0-448,1-1 0,-3-1 0,0-5 1233,-2 3 0,-1-9 0,6 4 0</inkml:trace>
  <inkml:trace contextRef="#ctx0" brushRef="#br0" timeOffset="90">11603 11653 9177,'-4'-9'545,"-1"0"0,2 6 0,8-2 0,4 0-238,2 1 1,8-2 0,4 3 0,2-2-1,3 2 1,1 3 0,2 5-103,-1 4 0,-7 3 0,-2 2 0,-2 3 0,-4 0 1,-5 1-1,-7 0-232,-6-1 1,-6 7-1,-8-3 1,-7-1 0,-5-1-1,-5-1-398,0 0 0,-5 1 1,5-3-1,0 2 1,4-2-1,3-1 425,5-2 0,-3 0 0,4 1 0</inkml:trace>
  <inkml:trace contextRef="#ctx0" brushRef="#br0" timeOffset="91">13966 14029 8321,'-6'-13'0,"3"5"46,-6 4 0,5 2 0,-5 2 0,-1 0 0,-2 0 0,-1 0 0,-2 0 1,-3 2-1,-2 1 0,-3 3 0,1 0 0,-1-1 70,-2-2 0,-2 3 0,1-1 1,-1-2-1,0-2 0,1 1 0,1 1 619,3 1 1,-2 0 0,6-2-1,1 1-524,-2 1 0,2 7 1,-5-3-1,0 4 0,0 1-241,0 1 1,0 1 0,-5 1 0,1 3 0,-1 0 235,0 0 0,1 3-124,-1-4 1,-2 4-1,1-4 1,3 0-1,1-1 57,4 1 0,0 1 0,7-3 0,1 2 0,2-2 1,3 1-1,1-1-250,3 1 0,1 1 1,2-3-1,0 1 0,0 3 1,0 0 125,0 1 1,0 2 0,2-5-1,1 1 1,1 0 0,1 0 66,0-2 0,-3 3 1,4-1-1,0-1 1,3 1-1,2 1 0,4 0 95,3 1 0,-1-3 0,10-2 1,5 1-1,5 2 0,5-2-253,2-1 0,-3-2 1,3 0-1,-1 1 1,0-1-1,1 0 1,-2 0 86,-6 1 0,6-1 1,-5 0-1,0 1 1,-1 0-1,0 3 48,-1 0 1,-1 1-1,4-5 1,1 0 0,2 1-1,0-1 1,2-1-55,1-3 1,4-3 0,6-6 0,4 0 0,1 0 0,1-2 0,-1-1 28,2-1 1,4-7 0,-8 3 0,-2-4 0,-2-3 0,-2-1 29,4-2 1,1-4 0,-4 4 0,-2 1-1,-1-1 1,1-1 598,1-2-567,2 5 1,3-8-1,-1 5 1,-3 0 0,-1-2-1,1 1-384,1-4 0,0 3 0,0-1 0,0-1 0,0-2 0,-1-2 0,-2-1 1,-1-3 0,-6 2 0,2-7 1,-2 1-1,-2-1 0,-4 1-327,-3-2 665,-3 5 0,-6-5 0,-3 6 0,-4 0 0,-3 0 0,-3 1 110,-3 5 0,-4-1 0,-5 4 1,0-2-1,-1 0 0,-3 4 0,-7-1-536,-5 1 1,-3 3 0,-6-2 0,-2 1-1,-5-1 1,-5 0 184,-3 0 1,-9-5-1,-4 2 1,-4-3-1,-10-1 1,-2 1-1,31 12 1,-2 0 242,-3 0 0,-1 0 0,2 3 1,0 1-1,-10-4 0,-2-1 1,-2 2-1,-1 1 0,0 0 1,-1 1-1,-1 1 0,-1 0 1,3 2-1,0 0 125,2 0 0,0 0 1,-2 2-1,0 1 0,6 0 1,2 1-1,1 0 0,0 2 1,0 0-1,2 3 1,2 2-1,1 1-373,1 2 0,1 2 0,0 1 1,1 1-1,4 2 0,1 0 1,-31 14 194,7-1 0,24-10 0,0 1 0,-27 17 0</inkml:trace>
  <inkml:trace contextRef="#ctx0" brushRef="#br0" timeOffset="92">5563 16644 7961,'9'1'731,"-1"3"1,-3-1-1,4 5 1,0-1-1,-1 0 1,0 4 0,-1 1-1,-1 1 1,1-1 75,1-3 0,-4-4 0,5-5 1,3 0-1,3-1 0,4-3 1,3-5-1,6-3 0,4-1-758,2-1 1,5 1-1,-4 0 1,2 0 0,0-1-1,-3 1 1,-3 1-537,-6 3 1,0-1 0,-7 4 1061,-2-1 0,-7 5 1,-5 2-345,-2 8 1,-1 2-1,3 0 1,7-1 0,4 1-1,4 1-1347,1-2 0,3 2 1,3-2-1,-1 3 1,-1 0 1115,-2-3 0,-6 3 0,3-5 0</inkml:trace>
  <inkml:trace contextRef="#ctx0" brushRef="#br0" timeOffset="93">6160 16657 7961,'-19'-2'351,"-3"-2"0,-3 2 1,0-1 1365,3 6 0,-2 8 0,5 9 0,0 8 0,-1 5-745,4 4 1,1 1-1,1 3 1,-3 4-1,0 3 1,1 4-272,1 1 1,3 3 0,2-1-1,2-4 1,2-1 0,3-4-1467,2-6 1,1 3 0,0-7 0,0 0-1,1-4 1,4-5 0,5-5-609,6-3 1,5 2 0,7-6 0,2-5-1,2-1 1,3-3 0,4 0-415,-1-4 0,9 0 1787,-7-2 0,3 0 0,-3 0 0</inkml:trace>
  <inkml:trace contextRef="#ctx0" brushRef="#br0" timeOffset="94">6585 17851 8063,'0'-17'1542,"0"-1"1,-2 0 3238,-2 5-4063,3 6 1,-4 7 0,8 8 0,3 4 0,0 1 0,1 2-654,1 3 1,-1-3-1,3 2 1,-1-3-1,0-4 1,0-1-533,0 1 1,0-2 0,4-1 0,0-1 0,0-3 0,1-2 115,-1-1 1,-1-1 0,-2-2 0,-3-3 1312,-1-1 1,-1 7 0,-5 2-547,0 10 1,0 9 0,0-2-1,0 2 1,1 1 0,4 0-111,4 0 1,2-6-1,4 2 1,1-3-1,4-3 1,-1-2-1,1-3-336,1-1 0,-5-3 0,2-7 0,-3-5 0,-2-3 1,0-3-1,-1-1-399,-3-2 1,1-4 0,-5 3-1,-2 0 1,-2-2 0,-1 2 195,0 0 0,-1 3 0,-2 5 1,-2 3 116,2-3 1,2 7 0,2 4 0,2 7-1,5 6-359,3 5 1,1 3 0,10 4 0,3-2 0,5 0 0,5-1 474,4-2 0,0-1 0,1-5 0</inkml:trace>
  <inkml:trace contextRef="#ctx0" brushRef="#br0" timeOffset="95">7408 17957 8044,'-13'-39'2027,"-1"9"1,3 15-497,2 14 0,-2 7 0,7 7-1339,1 0 1,2 5-1,1 1 1,1 2 0,5 3-1,6-1 1,6 1-6522,2-2 6329,2-6 0,11 9 0,1-4 0</inkml:trace>
  <inkml:trace contextRef="#ctx0" brushRef="#br0" timeOffset="96">7581 17692 8064,'0'-43'1105,"0"5"-270,0 8 0,1 14 0,4 12 0,3 2 0,4 4-1217,1 2 0,7 4 0,3 5 382,7 0 0,4 0 0,5 1 0</inkml:trace>
  <inkml:trace contextRef="#ctx0" brushRef="#br0" timeOffset="97">8019 17440 8064,'-14'0'1381,"1"-9"0,0 0 0,0 3-775,-1 3 1,5 6-1,2 6 1,1 9-1,3 8 1,2 8-1,1 6-69,0 1 1,0 7 0,-2 0-1,-1 5 1,-1 2 0,1-1 71,1-2-1464,2-8 1,0 2 0,0-8 0,0-2-1,0-5 855,0-3 0,-5-2 0,-3 1 0</inkml:trace>
  <inkml:trace contextRef="#ctx0" brushRef="#br0" timeOffset="98">7727 18024 8741,'-14'-33'0,"1"-2"0,1 0 1480,3 4 1,-1 1 0,6 12 0,1 2-980,1 1 0,13 10 1,3 6-1,4 9 1,3 8-1,-1 1 1,5 2-477,5 0 0,4 1 0,7 4 0,2-1 1,3-3-26,1-4 0,2-3 0,4-2 0</inkml:trace>
  <inkml:trace contextRef="#ctx0" brushRef="#br0" timeOffset="99">8218 17811 8001,'-5'-35'6840,"1"0"-6355,-6 11 1,10 18 0,-2 15 0,7 3 0,2 3 0,3 1 175,2 2 0,-3 4 0,0-3 1,1 0-1,2 0 0,1-3-740,0-1 0,2-2 1,1-1-1,4-3 0,-1-5 1,1-2-1,0-2-724,-1 0 0,-1-2 0,-5-2 0,-1-5 0,-2-3 0,-3-1 1838,-1 0 1,-1 7-1,-4 6-1922,4 7 0,-3 7 0,9 2 1,4 3-1,5 2 887,5 2 0,20 2 0,3 2 0</inkml:trace>
  <inkml:trace contextRef="#ctx0" brushRef="#br0" timeOffset="100">9811 17732 10124,'4'-13'1279,"1"-1"0,1 7 835,-2 3-1327,-2 2 1,2 2-1,-8 2 1,-7 0 0,-4 3-1,-5-1-868,-5 2 0,1-4 0,-7 4 0,3-2 0,2 0 0,-1 1-152,0 1 0,5-3 0,2 4 0,2 0 0,5-1 0,4 2 231,3-1 0,2 2 0,5 4 0,3 2 0,7 1 409,5 2 1,-1 4 0,2-3-1,-2 0 1,-2 2 0,-1 0-1,-3 1-250,-4-2 1,0 4-1,0-5 1,-4 0-1,-4 1 1,-4-4 0,-3-2-470,-4 0 1,4-2 0,-9-2 0,1-3 0,1-1 0,0-1-1,3-1-2622,0 0 0,7-1 2934,2-7 0,16-9 0,4-8 0</inkml:trace>
  <inkml:trace contextRef="#ctx0" brushRef="#br0" timeOffset="101">10528 17798 11449,'-2'-29'0,"-2"4"0,-5 8 1307,-3 10 1,3 6 0,0 1-1110,-1 0 1,-2 0 0,-1 0 0,0 1 0,-2 2 0,-1 3-136,-2 1 0,0-2 1,5 2-1,0 0 1,0-1-1,1 2-283,3-1 0,-1-2 0,5 3 0,2 3 0,2 0 368,1 3 1,1-1-1,4 2 1,4 1 0,1 2-1,0-1 51,-1 3 0,-6-4 1,1 4-1,-2 0 1,-2-4-1,-2 0 1,-2 0-126,-5 2 1,-9 0-1,-4-7 1,-3 0 0,-1-4-1,-1 1-864,1-1 0,-1-4 1,2 1 789,3-2 0,20-2 0,11 0 0</inkml:trace>
  <inkml:trace contextRef="#ctx0" brushRef="#br0" timeOffset="102">10727 18143 8136,'0'-13'2324,"-2"6"0,-1 4 0,-1 6-1181,1 6 1,2-2 0,2 0 0,3-1-617,5-3 0,8-3 0,3-6 1,4-6-1,4-5 0,0-4-1526,0-3 0,-2-5 1,1-5-1,0-3 1,-1-4-1,1-2 238,-1-3 1,-5 5 0,-2-2 0,-3 5 0,-1 6 0,-3 4 0,-2 7 1440,-2 5 0,3 10 0,-3 7 0,-1 11 219,-3 9 0,-2 7 0,-2 6 0,-2 7 0,0 3 0,-4 3 0,0-1-918,0 0 1,-3 2 0,5-3 0,1-3-1,1-2 1,2-3 18,0-1 0,0-1 0,0 5 0</inkml:trace>
  <inkml:trace contextRef="#ctx0" brushRef="#br0" timeOffset="103">10647 18037 11325,'0'-50'0,"2"9"0,2 16 1073,5 17 0,9 17 1,5 9-1,7-2-1156,5-1 0,9 0 0,8 2 1,7 5 82,7 3 0,-26-11 0,2-1 0,-2 0 0,1 0 0</inkml:trace>
  <inkml:trace contextRef="#ctx0" brushRef="#br0" timeOffset="104">8616 18581 8118,'0'-38'0,"0"14"463,0-2 1,-1 13-1,-4 5 1,-4 1 0,-2 1-1,-3 1 1,1 7 0,1 5 1174,3 5 0,-1 1 1,6 2-1,1 1 0,1 4 1,2-1-1619,0 0 0,0 4 0,0 0 0,0 2 0,0 0 0,0-2-1872,0-1 0,5-5 1,-1 0-1,-1-2 1,-2-2-1123,-1 1 2974,-5-7 0,-3-1 0,-5-6 0</inkml:trace>
  <inkml:trace contextRef="#ctx0" brushRef="#br0" timeOffset="105">8430 18767 8118,'-17'-13'-217,"0"0"1,4 1 0,3 1 816,-1 3 0,5 3 1,4-2-1,4 1 0,7 3 1,5 1-27,3 2 0,4 0 0,6 0 1,1 0-1,3 2 0,4 1 1,3 1-575,2-1 0,12-1 0,2-2 0</inkml:trace>
  <inkml:trace contextRef="#ctx0" brushRef="#br0" timeOffset="106">9094 18462 8116,'0'-19'1291,"-1"5"0,-4 3 0,-2 11-795,-1 11 1,2 7 0,6 6-1,0-2 1,0 0 0,0 0-1,0 2 1,0 2 0,0 4-1,0-1 1,0-1 63,0-1 0,5-5 0,-1-1 0,1-2 0,-1-3-1613,1-1 0,0-8 0,-2-5 0,2-8-1992,-2-8 3022,-2-2 1,4-2 0,-1-1 0,-1 0 0,-1 0 0,-2 1 893,0-1 0,1 9 0,3-1-322,5 8 0,-1 6 0,1 11 0,1-1 0,2 2 0,1 1-539,0 2 1,0-1-1,2-3 1,1-1-1,4 0 1,-1 0-1,1-1-2650,1-3 1,1-3 2639,5-6 0,-1-6 0,1-1 0</inkml:trace>
  <inkml:trace contextRef="#ctx0" brushRef="#br0" timeOffset="107">9492 18621 8116,'-13'-4'0,"0"-1"866,-1 2 1,-3 12-1,1 6 1,2 4 0,5 3-186,3-1 1,-2 2-1,3-3 1,2-1 0,2 0-1,1-1 1,1-1-1134,4 1 0,2-2 0,8-7 0,1-4 0,3-4 0,2-1 452,2 0 0,3-12 0,0-3 0</inkml:trace>
  <inkml:trace contextRef="#ctx0" brushRef="#br0" timeOffset="108">9638 18595 8116,'-6'7'587,"3"0"1,-4-2 0,0 4-546,-1 2 1,5 3-1,-1-1 1,2 2-1,4 1 1,2 2-274,5-2 1,9-6 0,3-2-1,1-3 1,0-2 0,1-1-54,2-2 1,-2 0 0,-3 0 0,-1 0 0,-2-2 0,-4-2 0,-3-5 1481,-1-3 1,-6-1 0,1 0-148,-2-1 0,-1 7 1,2 4-1,2 6 1,-2 6-1,0 4-833,1 5 1,-1 0-1,4 5 1,-1 4 0,-3-2-1,-1 1 1,-2-2-299,0 1 1,-6-4 0,-3-1 0,-4 0 0,-3-6 0,-4-2 0,0-5-2731,-4-1 1,5-1 2809,1-5 0,-2-6 0,-1-2 0</inkml:trace>
  <inkml:trace contextRef="#ctx0" brushRef="#br0" timeOffset="109">10767 18754 8981,'-9'-8'0,"0"-2"746,-1-2 1,2-2 0,-1 8 607,-1-2 0,4 4-533,2-5 0,2 8 1,2 1-1,-1 7 1,-2 6-1198,-2 5 0,1-3 0,4 4 1,0-1-1,2 1 0,2 1-3830,5 4 4206,-3-11 0,11 5 0,-2-11 0</inkml:trace>
  <inkml:trace contextRef="#ctx0" brushRef="#br0" timeOffset="110">10740 18754 8615,'6'-8'0,"3"4"-231,3 3 0,5 2 1,3 2-1,0 1 231,4-1 0,13 5 0,4-1 0</inkml:trace>
  <inkml:trace contextRef="#ctx0" brushRef="#br0" timeOffset="111">11192 18727 8129,'-14'0'362,"1"-6"1,-2-1 0,-1 0 618,-2 2 0,1 4 0,5 2 0,3 4 0,5 3-465,2 4 1,6 2-1,2-1 1,0 0 0,2 0-1,-2 1-189,-1-1 0,4 0 0,-4 0 0,-2 1-563,-2-1 1,-2-1 0,-4-3 0,-4-5 0,-2-2 0,-3-2-1398,1 0 1,0 0 0,1-2-1859,3-2 3491,3-4 0,12-5 0,1 0 0</inkml:trace>
  <inkml:trace contextRef="#ctx0" brushRef="#br0" timeOffset="112">11669 18395 8703,'14'-39'0,"-2"2"1333,-4 6 1,4 6-1,-3 13-1098,3 3 1,1-1 0,0 7 0,-1 4 0,-3 8-1,-5 7 126,-2 7 1,-2 7 0,-2 7-1,-2 5 1,-6 3 0,-7 3-688,-5 2 1,2-3 0,-2 0 0,-1-1 0,1-3-1,2-2-2523,0-1 1,3-8 2848,3-5 0,1-1 0,0-5 0</inkml:trace>
  <inkml:trace contextRef="#ctx0" brushRef="#br0" timeOffset="113">11457 18714 9600,'4'-22'550,"1"0"1,5 7 0,-1 2 0,3 7 0,3 4 0,1 2-284,2 0 0,5 11 1,1 2-1,4 3-267,3 3 0,11 2 0,0 6 0</inkml:trace>
  <inkml:trace contextRef="#ctx0" brushRef="#br0" timeOffset="114">11908 18820 9423,'-1'-16'2872,"-4"3"0,4 1-2248,-3 7 1,4 4 0,4-3 0,5 2 0,3 1-1,1-2-488,0-2 0,2-1 0,1 3 0,2-2 0,-2-3 1,-1-2-1150,-2-2 0,0 2 1,-1-2-1,-1-3 1,-4 0-1,-1 1 400,-3 0 0,3 0 0,0-1 0,-1 0 1,3 5-97,-1 2 0,-2 6 0,3 7 0,1 7 709,-1 4 0,4 8 0,-5-3 0</inkml:trace>
  <inkml:trace contextRef="#ctx0" brushRef="#br0" timeOffset="115">12267 18794 8213,'0'-5'2658,"0"2"0,0-14 1,1 3-2218,4 5 1,2-1-1,6 6 1,1 1-1,0 1 1,4 2-940,4 0 0,-1 0 0,1 0 1,0 0-1,0 0 0,-1 0 1,-2 0-830,-3 0 0,-1 0 0,-2 0 0,1 0 0,-3-1 1945,-2-4 0,-3-2 1,-6-6-1,-1 1 1301,-4 3 1,2 3-1,-4 5 1,0-2-1399,-1-2 0,5 2 1,-1 8-1,2 4 1,2 2-1171,0 3 0,6-1 0,3-1 0,3-3 0,1-5-435,0-2 0,1-2 1,-1 0 1083,0 0 0,1 5 0,-1 3 0</inkml:trace>
  <inkml:trace contextRef="#ctx0" brushRef="#br0" timeOffset="116">17842 5123 29476,'-13'0'-35,"-2"0"0,-1 0 1,-1 0-1,0 2 1,1 0-278,-2 3 0,2-1 0,-4-4 1,-1 0-1,0 0 0,-1 0 0,0 0 1,1 0-1,1 0 0,0 0 1,1 0-1,3 0 0,1 0 1332,2 0 0,4 0-480,0 0 1,8 0-1,-1 2 1,7 2 0,1 5-688,0 3 1,2-3 0,-2-2-1,2 0 1,2-1 537,2 0 0,6-1 0,2-5 0,4 0 0,5 0 0,4-2 0,5-1-282,5-1 1,4-6 0,6 2 0,2-1 0,1 2 0,1 0 0,-1 1-110,-1 0 0,-2 1 0,-1 5 0,-4 0 0,-3 0 0,-4 0 0,-1 0 0,-6 0 0,-5 0 0,-4 0 0,-4 0 0,-2 0-2958,-3 0-1845,-7 0 4973,-3 0 1,0 0-1,1 0 1</inkml:trace>
  <inkml:trace contextRef="#ctx0" brushRef="#br0" timeOffset="117">18639 4951 26724,'-7'-14'-3113,"2"7"1,10 2-1,3 4 3754,4 1 0,2 0 1,-1 1-1,2 2 0,1 2 1,2-2-1,-1 0 1,2 0 32,4 1 0,-3 2 1,2-3-1,0 1 1,1 1-1,-3 1-493,-1 3 1,3-2-1,-2 2 1,-1 1 0,0 2-1,-3 3 1,-2 1-1,-6 3-702,-3 2 0,-5-1 0,-5 4 1,-5-2-1,-6 2 0,-6-1-170,-3-1 0,-6 3 0,-2-4 0,1 1 0,-1-1 0,4-2-1958,1-3 2334,1 5 1,7-6-1,0 4 1</inkml:trace>
  <inkml:trace contextRef="#ctx0" brushRef="#br0" timeOffset="118">22768 7963 19660,'-14'0'0,"1"0"0,-2 0 0,-1 0 0,-2 0 158,2 0 1,1 0 0,2 0 0,0 0-1,0-1 1,1-4 253,3-3 0,5 2 1,8 0-1,6 1 1,5 1-1,3 1 1,-1 2-1,1 1-153,0 0 0,5 0 0,-2 0 1,3 0-1,-1 0 0,2 1-185,-1 3 1,-2-2 0,2 2 0,-4-2 0,0-2 0,-3 0 0,1 0 32,0 0 0,-1 0 1,-3 0-209,-1 0 0,-3 0 0,-7 0 0,-10 0-245,-8 0 1,-9 0 0,2 0 0,-1 0 0,-1 0-1,2 0 365,-2 0 0,1 0 0,-1 0 1,4 0-1,0 0 0,4 0 0,1 0 810,2 0 1,0 0-782,0 0 0,7 0 1,6 0-1,7 0 1,6 0-1,4 0-552,0 0 1,11 0 0,-1 0-1,2 0 1,2 0 0,0 0-831,-1 0 0,2 0 1310,-1 0 0,6-6 0,-3-1 1</inkml:trace>
  <inkml:trace contextRef="#ctx0" brushRef="#br0" timeOffset="119">21414 8733 18251,'-14'0'0,"1"0"-332,0 0 0,-5 5 0,0 0 499,2 3 1,6-5 0,2 3 0,4-2 501,5 1 0,7-1 0,8-4 1,3 0-1,2 0 0,2 0-257,3 0 1,2 0-1,1 0 1,2 0-1,-1 0 1,-2 0-1,-2 0-361,1 0 0,-2 0 1,-2-1-1,-2-2 1,0-2-1431,-1 2 0,-3 2 1013,0 1 0,-15-5 1,-11 1-1,-9 1 1,-5 1-1,-2 2 456,-4 0 1,1 0 0,3 0-1,0 0 1,-1 0 0,1 0 0,3 0 38,2 0 1,3 0-1,3 0 1,3 2-1520,2 2 1,3-1 1275,6 6 0,12-6 1,2 3-1</inkml:trace>
  <inkml:trace contextRef="#ctx0" brushRef="#br0" timeOffset="120">21427 9596 18851,'-2'-12'-1328,"-2"3"1,1 5 1172,-6 8 1,2-1 371,-2 6 0,10-6 0,13 1 0,6-2 0,7-2 0,2 0 128,2 0 0,5 0 0,-4 0 0,-1 0 1,-1-2-1,-5-1 0,-2-1 0,-2 1-189,-3 2 0,-11-4 0,-8 1-310,-11 1 1,-10 1-1,-8 2 1,1 0 0,-4 0-1,-1 0 1,0 2 76,2 2 1,5-2-1,7 4 1,1-2-1,2 0 1,3-1 422,0-1 1,7-1-1,4 2 1,7 2-1,8-2-186,4-2 1,8-1-1,-3-1 1,1-2 0,0-2-1,0 2-3347,-1 2 3208,4 1 1,-5-6 0,7-1 0</inkml:trace>
  <inkml:trace contextRef="#ctx0" brushRef="#br0" timeOffset="121">21374 11255 13859,'-6'-12'-665,"-3"3"0,2 3 584,-2 6 1,4 0 1122,-4 0 1,7 2-707,-3 2 1,5-2 0,3 4 0,3-2-1,3 0 1,6-1-55,5-1 0,5-2 0,3 0 0,2 0 0,2 0 0,2 0-11,3 0 0,-4 0 0,-2 0 0,-5 0 0,-2 0-8,-2 0 1,-6 0-713,2 0 1,-17 0 0,-8 0 0,-9-2 0,-4-1 476,1-1 1,-4 0 0,1 2 0,-4-1 0,0-1 0,-1 1 32,1 1 1,-1-2-1,1 0 1,-1-1-1,2 1 1,3-1 0,4 2 425,3 2 1,2 1 0,1 1-685,4 4 1,12-2-1,11 6 1,4-1-1,6 1 1,3-1-528,3-3 1,6 6-1,-2-2 1,4 2 711,0 3 0,7-1 0,1 0 0</inkml:trace>
  <inkml:trace contextRef="#ctx0" brushRef="#br0" timeOffset="122">23259 13856 21170,'0'-13'-1323,"-6"1"0,-3 5 1,-3 5 1324,-1 5 0,0 2 0,-1-5 0,1 0 0,1-2 272,4-2 0,3 1 0,10-4 0,5 1 0,6 1 0,6 1 0,5-1 0,4 2 155,4 2 0,4 1 0,3 0 0,4 0 0,4 0 0,0 0 0,0 0-333,-2 0 0,-1 0 0,-6 0 0,0 0 1,-4 0-1,-3 0-466,-4 0 0,-7 4 0,-2 1 304,-2-2 0,-8-2 1,-11-1-1,-9 0 0,-6-1 1,-4-2-1,-2-2-25,-3 2 0,-5-2 0,-3-1 0,-2 0 1,-2-2-1,1 1 335,-1-3 1,5 4-1,-2 0 1,2 1 0,4 0-1,5-1 1,3 0 308,2 3 1,4 3-760,4 4 1,15 4 0,13 5 0,9 2 193,8 2 0,8-2 1,3 4-1</inkml:trace>
  <inkml:trace contextRef="#ctx0" brushRef="#br0" timeOffset="123">17949 7724 23985,'-12'-17'-650,"3"-1"0,-7 6 0,1 8 0,-3 2 761,-1 2 1,0 0 0,3 2 0,-2 1 0,2 3 0,1 0-1,3 1 1,5-1 630,7 0 1,9-2 0,10-4 0,6 0 0,3 0-1,6 0 1,1-1 0,4-2-467,1-2 1,-2-4-1,9 4 1,-1-1-1,-3 0 1,-2 1 0,-1 1-584,0 0 0,-1-5 0,0 3 0,-4 0 0,-4-1 0,-4 1 0,-4 0-557,-1 3 0,-5-3 0,0 1 1,0 1-1,-1 0 0,1-1 0,0 2 781,-3 2 0,6-11 0,0-3 0</inkml:trace>
  <inkml:trace contextRef="#ctx0" brushRef="#br0" timeOffset="124">18586 7499 25827,'-7'-6'0,"4"-1"77,6-1 1,5-4-1,10 5 1,4 0 0,5 2 741,4 4 0,3 1 0,4 0 0,-3 1 0,-2 2 0,-4 3 0,-1 1 0,-4 4-851,-3 1 0,-5 1 1,-7 0-1,-5 2 1,-2 3-1,-4 2-552,-2 1 1,-8 4 0,-7-4-1,-2 1 1,-4-2 0,-3-1-1,-3-1 19,2 1 1,0-4-1,3 3 1,-1-2 0,1 0-1,-1 2-3020,1-2 3522,5 5 0,-4-6 1,4 4-1</inkml:trace>
  <inkml:trace contextRef="#ctx0" brushRef="#br0" timeOffset="125">22635 7764 24529,'0'-17'-7392,"0"-1"7492,0 6 0,-2 6 0,-2 6 0,-2 0 567,3 0 0,9 0 1,15 0-1,2 0 1,7-1-1,1-4 1,3-4-104,0-2 1,-3-3 0,3 1 0,-1 0 0,0-2-1,-1-1 1,-2-2-694,-2 2 1,-3 1 0,-1 2-1,-4 0 1,-1-1 0,-2 1-1423,-3 0 0,-5 0 1,0-2-1,1-1 1,2-4 1424,1 0 1,1-2-1,-1-5 1</inkml:trace>
  <inkml:trace contextRef="#ctx0" brushRef="#br0" timeOffset="126">23392 6742 29614,'0'-13'-4916,"0"-5"1,0 1 4483,0 0 0,0 7 0,0 1 1,-2 0-1,-2 2 1344,-5 3 0,-4 2 0,-4 2 0,0 2 1,-1 2-1,2 5-1003,2 3 0,-2 1 0,9 2 0,-1 1 0,4 2 1,3-1-1,1 1 0,1 0 442,3-2 1,8 3 0,7-1 0,1-2 0,0 0 0,1 0-54,3 2 1,-5 0-1,-2-5 1,-2 0-1,-3 1 1,-3-1-1,-5 0-653,-2 0 0,-4 1 1,-2-1-1,-7-1 1,-5-2-1,-6-2-95,-3-3 0,-1 4 1,-1-4-1,0-2 1,1-2-1,1-1 1,3 0-1163,4 0 0,5-1 1993,4-4 0,-3-8 0,5-8 1</inkml:trace>
  <inkml:trace contextRef="#ctx0" brushRef="#br0" timeOffset="127">23299 6769 20237,'31'-22'0,"1"-2"0,1 3 814,-1 5 0,3 2 1,-2 9-1,-1 2 1,1 2-1,-4 1-498,-1 0 0,3 0 0,2 0 0,-1 0 90,1 0 0,-2 6 0,-5 1 0</inkml:trace>
  <inkml:trace contextRef="#ctx0" brushRef="#br0" timeOffset="128">21321 8600 8508,'-14'-5'0,"1"-1"0,0-3 112,0 4 0,-5 10 0,0 2 0,3 2 0,4-2 0,3 1 0,2-1 0,5 2 0,4-2 0,6-2 206,2-4 1,9-1 0,3 0 0,5-1 0,3-4-1,0-2 1,0-3 0,2-2 178,1-3 1,-3-1-1,2 1 1,0-1 0,-4-2-1,-1 2 1,-3 0-1,-1 0-838,-2-2 0,-6 0 0,2 5 0,-3 0 0,-2 1 0,0 2-773,1 1 0,-7 4 1,-1-2-1,-2-1 1114,1 1 0,5-2 0,-2-4 0</inkml:trace>
  <inkml:trace contextRef="#ctx0" brushRef="#br0" timeOffset="129">21852 7791 8785,'0'-13'-43,"0"-1"1,0 1 612,0 0 1,4 7 0,1 6 0,-4 7-191,-4 5 0,0 1 1,-4 1-1,-1-1 1,2 2-256,1 2 1,0-6-1,5 2 1,0-1-1,2-1 1,2 1 30,5-3 1,3 3 0,1-5-1,0 2 1,0 0 0,1 0-62,-1-2 0,-4 5 1,-2-3-1,-1 3 1,-3 1-1,-1 2 1,-5 1-52,-6 2 0,0 1 0,-10-3 0,1 2 0,-1-2 0,-2-1 0,-2-2-1,-2 0 0,2-4 0,3-2 0,1-1 0,2-3 1,3-1-439,0-2 1,7-2 0,3-2 0,2-5 0,2-4 0,2-5 0,2-3 395,5 1 0,9-11 0,2 3 0</inkml:trace>
  <inkml:trace contextRef="#ctx0" brushRef="#br0" timeOffset="130">21812 7817 10017,'9'-25'462,"0"3"0,5 9 0,8 8 0,2 4 0,0 1-127,-2 0 1,0 0 0,4 0 0,1 0 0,0 0-1,-1 0 1,1 1 0,-1 2 0,1 2 0,-2-2-418,-3-2 0,2 4 0,-5-1 0,0 1 0,2-1 91,-1 0 0,2 7 1,5-4-1</inkml:trace>
  <inkml:trace contextRef="#ctx0" brushRef="#br0" timeOffset="131">17803 6012 30881,'-8'-13'72,"4"0"1,8 5 0,5 2 0,4 2 0,4 0 0,3 1 0,4 1-1,4 2 1,1 0 0,4 0 0,2 0 0,5 0 0,4 2 44,5 2 0,-2-2 1,3 2-1,2-3 0,1-1 1,-1 0-1,-1 0 1,0 0-523,-3 0 0,-2 0 1,-6 0-1,-2-1 0,-3-2 1,-4-1-1,-4-1 199,-5-1 0,3-1 0,-4-6 0</inkml:trace>
  <inkml:trace contextRef="#ctx0" brushRef="#br0" timeOffset="132">18705 5946 9128,'2'-18'0,"1"1"0,3 2 2457,1 4 1,2 6-1,4 6 1,-1 3-2063,-3 5 1,3 3 0,-5 1 0,0 1 0,-2-1 0,-4 2 0,-1 2 0,-3 6-1628,-5 2 0,-7 1 0,-13 2 0,-2 2 1,-2 1-1,-2-2 0,-3-1 1507,-1-1 1,-2-1 0,0 1-1</inkml:trace>
  <inkml:trace contextRef="#ctx0" brushRef="#br0" timeOffset="133">20298 5601 27926,'0'-13'-9831,"0"4"8892,0 0 0,0 4 0,0-3 0,-1-1 0,-3 1 1673,-5 4 0,-3-2 0,-1 2 0,-1 1 0,1 1 1,0 2-1,0 0 0,-2 0-213,-3 0 1,-3 0-1,-5 2 1,-1 2 0,-1 5-1,-1 1-428,-2-1 0,-9 6 0,5-5 0,2 1 0,4 0 0,2 0 116,1-2 0,0 2 1,4-3-1,5 1 1,2-2-1,2 0-168,-1 1 0,1 1 0,0 4 0,1 2 1,2 1-1,2 1-575,2 0 0,-2-1 0,3 0 0,1 3 0,-1 2 0,-1 3 387,-1 1 0,4 1 1,-1-1-1,2-1 0,2-2 1,2 2-1,3-1 503,9-1 1,2 2-1,9-5 1,5 0-1,3 0 1,9-1-1,6 0-168,9-1 1,3 1 0,8-6-1,1-2 1,3-1 0,2 1-1,-36-4 1,1 0-98,0 1 0,0-1 1,1-1-1,0-1 1,0 0-1,-1 0 0,1-1 1,-1 1-1,-2-1 1,1 0-1,34 3-340,0-3 0,-2-2 1,5-1-1,0 0 1,0 0-1,1 0 201,-38 1 0,0-2 1,1-1-1,-1-2 0,0 0 1,1 0-1,34-8 0,0-3 1,-4-3-1,-1-4 32,-2-3 0,-4-3 0,-3-1 1,-3-5-1,-6-3 0,-1-4 0,-3-1 244,0 1 1,-8 1 0,-7-1 0,-3 0-1,-3-1 1,-3 5 0,-6 3-106,-5 5 0,-5 1 0,-6 1 0,-3 1 0,-6-1 1,-9 2-1,-7 3-277,-6 4 0,-7-1 0,-10 2 0,-2 0 0,-7 4 1,-5 4-1,-10 5 9,31 3 0,0 0 1,3 1-1,-2 0 1,-7 0-1,-2 0 1,-1 0-1,-1 0 1,-1 1-1,-1 0 1,-3 1-1,0 0 19,-4 2 1,0 1-1,6-1 1,-1-1 0,-6 2-1,0-1 1,0 2 0,1 0-1,1 1 1,1 1-1,0 1 1,0 1 0,3 0-1,1-1-215,1 1 1,1-1 0,-3 3-1,1 0 341,7-1 0,1 0 0,-1-1 0,1 1 0,1 0 0,0 0 0,0 0 0,0 1 0,1 1 0,-1 0 0</inkml:trace>
  <inkml:trace contextRef="#ctx0" brushRef="#br0" timeOffset="134">22927 8189 17314,'7'-13'-3096,"-1"-1"2983,-6 1 1,0 4 0,0 0-1,0-1 1,-1 0 0,-4 1-1,-4 5 1,-4 2 382,-4 2 1,0 0-1,-5 0 1,0 0-1,0 2 1,0 1-1,-2 2 1,-1 3-1,0 2 220,3 2 1,-3 3 0,3 2 0,-2 5 0,2 4-1,3 2-232,0 3 1,4 2 0,-1 9 0,5 2-1,7 3 1,2 2 0,5 0-421,6 1 1,6-5-1,13-2 1,3-5-1,6-4 1,4-1 30,3-4 1,12-7 0,1-5 0,2-7-1,0-6 1,-3-4-362,-3-4 1,6-11-1,-9-11 1,-3-8-1,-1-8 1,-8-3-742,-4-4 1061,0-5 1,-21 2-1,1-6 1,-9 1 0,-5 1-1,-5 1 1,-9 5-76,-6 3 0,-5 9 1,-5 7-1,-2 4 0,-5 6 1,0 8 283,-2 7 1,7 5-1,0 1 1</inkml:trace>
  <inkml:trace contextRef="#ctx0" brushRef="#br0" timeOffset="135">22369 11295 8233,'0'-14'0,"0"1"-31,0 6 0,2 1 1,2 4-1,5-1 1,3-1-1,3 0 1,1-1-1,5 1 1,2-1-1,7 1 1,2 0 508,5 1 1,6 1-1,4 2 1,3 0-1,5-1 1,1-2-1,1-3 1,1-2-482,-2-2 1,-3-2-1,-3-2 1,-3-3-1,-1-2 1,-5-1 0,-4-4-453,-6-1 0,-9-5 0,-5-4 0,-7-5 0,-7-4 1,-8-1 201,-8-1 0,-8-6 0,-10 1 0,-5-3 0,-6 2 0,-2 4 692,1 4 1,-2 8-1,-1 6 1,-1 5-1,-4 8 1,0 5 0,-2 8-186,0 6 1,0 11-1,-1 9 1,1 7-1,2 7 1,5 5-1,9 10-448,9 8 1,16 2 0,6 11 193,12-1 0,27-10 0,-9-30 0,0 1 0</inkml:trace>
  <inkml:trace contextRef="#ctx0" brushRef="#br0" timeOffset="136">21706 12914 8231,'-14'7'0,"7"5"0,3-3 0,2 3 220,2 1 0,6-1 0,4-2 1,5-2-1,6-3 0,4-2 0,9-3 1,7-4-1,9-6 0,3-7 1,3-6-177,0-7 0,-3 1 0,6-5 1,-2-1-1,-7-1 0,-3-4 0,-6-1-395,-4-6 1,-6 1 0,-10-3 0,-8 1 0,-10-1-310,-10 0 614,-8 7 0,-22-4 0,-6 6 0,-7 3 0,-11 5 0,-6 7 226,29 14 1,0 1 0,0 3-1,0 2 1,0 2 0,0 2 0,-31 1-1,4 6 1,5 7 199,1 8 1,9 5 0,10 7 0,9 5 0,9 8 0,8 4 0,13 6-381,13 3 0,22 3 0,-7-29 0,0 0 0</inkml:trace>
  <inkml:trace contextRef="#ctx0" brushRef="#br0" timeOffset="137">22821 8600 8378,'-14'-4'0,"1"0"-50,0 1 0,4 1 1,0 4-1,-1 1 0,-2 1 1,-1-1-1,0-2 0,-1-1 288,1 0 0,7 0 0,6 0 0,9 0 0,7-1 156,6-3 1,9-4-1,6-5 1,4 0-1,5-2 1,0-1-1,0-4 1,-4 1-570,0 0 0,0 1 0,0 4 0,-4-3 1,-1-2-1,-5 0 0,-4 0 0,-4 3-902,0 1 0,-5 2 0,-1-1 1077,-4 1 0,0-6 0,-1-2 0</inkml:trace>
  <inkml:trace contextRef="#ctx0" brushRef="#br0" timeOffset="138">23710 7990 16064,'0'-21'-1135,"0"2"992,0 12 0,6-4 1,3 7 392,3 1 1,1-3 0,2 2 0,1 1-1,3 1 1,0 2 0,1 0-40,-4 0 1,-3 6-1,-4 3 1,-6 3 0,-6 1-132,-6 0 1,-13 1 0,-5-1 0,-1 2 0,0 1 0,2 2 15,-1-2 0,7 3 0,3-1 1,6-2-1,3-1 0,4-4 123,5-2 0,5 3 0,10-3 0,5 1 0,7 1 0,4-4 0,7-1-349,4-3 0,-5 3 0,5-2 0,-1 1 0,-2-1 0,-1 2-1064,-4 1 199,-11-4 1,5 8 0,-13-6 976,-4 3 0,1-5 0,-5 3 0</inkml:trace>
  <inkml:trace contextRef="#ctx0" brushRef="#br0" timeOffset="139">23763 7977 26783,'0'-8'-4305,"-6"2"1,1 6 4603,2 0 1,0 0 0,11 0-1,3-1 1,1-2 0,1-3 239,0-1 1,0 4-621,1-2 0,-13 8 0,-5 2-1255,-7-2 1918,4-2 1,0-1 447,2 0 0,4-1 1,-4-4-766,4-4 1,-4 2-1,0 0 1,-3 1-1,-2 3 1,-3 3-1,-4 3-356,0 1 0,-5 1 0,4-5 0,0 0 1,0 0-1,1 0 257,0 0 1,7 0 0,3-2 0,2-2 0,7-4-310,5 1 0,5-3 0,1 5 0,2 2 192,3 2 0,2 1 1,7 0-1</inkml:trace>
  <inkml:trace contextRef="#ctx0" brushRef="#br0" timeOffset="140">23737 8255 9662,'-2'-7'-279,"-2"3"1,-5 2 351,-3 2 0,-1 0 0,0 2 1,-1 2 1345,1 5 1,12-3 0,5-2-1,6-2 1,4-2 0,-1 0-809,0 0 0,-4 0 0,0 0 0,1 1-317,2 4 1,-3-3 0,0 6 0,1-1 0,2-1 222,1 0 1,0-2-1,2-4 1,1 0-1,4 2 1,0 1 253,4 1 1,-1 1 0,1-5-714,-2 0 0,-6 4 0,2 2-95,-3 1 1,-8 2 0,-4 5-1,-7-3 1,-8 0-248,-4-2 0,-12-2 0,1 2 0,-1-3 0,0-2 0,2 0 0,-3 1 689,-1 1 0,6-5 0,-3 4 0,4-4 0,1-1 0,1 0 0,0 0-387,1 0 1,2 0 0,-3 2 0,1 1-1,1 1 1,-2-1 0,2-2-890,0-1 0,1 0 0,5 0 0,-1 0 0,1 0-125,0 0 0,4 0 0,1-1 1,4-2-1,7-1 996,9 1 0,7 1 0,8 2 0</inkml:trace>
  <inkml:trace contextRef="#ctx0" brushRef="#br0" timeOffset="141">22343 11135 9967,'-8'-5'1053,"4"3"1,8-2 0,7 2 0,4 1 0,4-2-542,1-2 1,2-5-1,7 1 1,2-3-1,4-1 1,2 0-1,1-2 1,-1-1-552,0-2 0,4-5 0,-7 2 0,2 0 0,-3 2 0,0 1 0,-4 1 0,-1 0-991,-1 3 0,4 0 1,0 1-1,-2 0 1,1 0-1,1-1 1030,4 1 0,4 0 0,0 0 0</inkml:trace>
  <inkml:trace contextRef="#ctx0" brushRef="#br0" timeOffset="142">23392 10087 8083,'0'-13'1967,"0"-1"1,1 3-1279,4 2 1,2 3-1,6 6 1,0 0-451,1 0 1,3 0 0,1 0 0,0 0-1,0 0 1,-1 0 0,1 0 0,0 0-78,-1 0 0,1 0 0,-3 1 1,1 2-1,2 2-614,-2-2 1,-7 4 0,-5 2 0,-5 3 212,-8 1 0,0-4 0,-10 0 0,1-1 0,-1 1 0,0 0 521,0 2 0,2 0 1,10 3-1,8-3 167,11-2 1,7-3 0,8-4-1,0 1 1,-1 1 0,1-1-455,-1-2 0,1 4 1,-2 1-1,-3 0 1,-4 1-1,-4 0-144,0 4 1,-7 0-1,-3 3 1,-2-1-1,-4 0 1,-2-1 213,-5-3 0,2 3 0,-2-5 0,0 2 0,0-2 0,0 1 282,-1-1 0,3-2 1,-2 2-1,-1-1-480,-2-3 0,-2 3 0,0-2 1,-4-1-1,-4 0 0,-3 0 1,-2 3-1,1 0-890,-1 0 0,-2 4 1,1-3-1,4 2 1,2 0-1,4 1 1023,3 2 0,-1 7 0,9 2 0</inkml:trace>
  <inkml:trace contextRef="#ctx0" brushRef="#br0" timeOffset="143">21653 12941 7868,'-15'-5'0,"-1"1"619,-2 1 0,8 1-73,10 2 0,5-1 0,10-4 0,1-5 1,4-5-1,0-2-470,4 0 0,5-3 0,4-2 0,-2-3 1,-2-3-1,-4-2-147,0-1 1,0 0-1,1 5 1,-3 0 0,-1 3-1,0 1 1,1 0-781,-1 1 1,-6 2 0,2 6 850,-4-1 0,6-5 0,0-2 0</inkml:trace>
  <inkml:trace contextRef="#ctx0" brushRef="#br0" timeOffset="144">22449 12118 7922,'-6'-9'749,"-3"0"0,-3 6 0,-1-1 1,0 1-47,0-2 0,7 4 0,7-4 0,10 4 0,6 1 0,4 0-508,3 0 1,5-5 0,2 1 0,-1 1 0,-1 2 0,-1 1-179,-1 0 1,1 0-1,-11 0 1,0 0-1,-3 0-259,0 0 0,-9 0 0,-5 0 0,-8 1 0,-7 2 419,-3 1 1,-4 5 0,3-4 0,0-1-1,0 1 440,2-1 1,4 2-522,4-2 1,5-1 0,8 5 0,5-1 0,3-1 0,1 1-85,0 1 0,5-4 1,0 5-1,-2 1 0,-1 2 1,-3 1-1,-2 2-23,-1 3 1,-6-4 0,1 4-1,-2-3 1,-2-2 0,0 0-1,0 1-82,0-1 0,-6-4 0,-3-2 0,-3-1 0,-1-3 149,-1-1 0,1-2 1,0-2-1,1-2 1,2-5-1,1-2 0,-1 1-300,-2 1 0,-1 2 0,-1-2 1,1 5-1,0 2 0,-2 2-3508,-3 0 3752,4 6 0,-12 1 0,6 7 0</inkml:trace>
  <inkml:trace contextRef="#ctx0" brushRef="#br0" timeOffset="145">17975 6835 29369,'0'-26'-109,"0"5"1,6 8 0,3 8-1,3 5 1,1 3 0,0 3-1,2 0 1,1 0 0,5-3 470,4-2 0,0 4 0,11-1 1,2-1-1,3-1 0,3-2 1,-1 0-1,0 0 0,0 0-380,1 0 1,-6 0 0,-5 0 0,-4 0 0,-1-2 0,-4-1-692,-3-1 0,1-1 518,-5 5 1,1-11 0,-5-4-1</inkml:trace>
  <inkml:trace contextRef="#ctx0" brushRef="#br0" timeOffset="146">18626 6676 29293,'0'-19'-3367,"-6"4"1,4 3 2962,-2 12 0,2 6 0,2 7 0,0 2 0,0 1 0,-1 4 1,-3 0 434,-5 4 1,-8 1 0,-2 1 0,0 1 0,-3 1 0,0 0-1471,-2-1 0,-4 2 1,6-7-1,-1 2 1509,0-2 0,-8 9 1,3-3-1</inkml:trace>
  <inkml:trace contextRef="#ctx0" brushRef="#br0" timeOffset="147">21228 11600 8284,'-9'-6'-27,"0"-3"621,6 3 1,-1-4 0,8 7 0,5 6 0,1 7 0,1 8 1491,-3 3-1981,-5 1 0,8 9 1,-7 0-1,-1 0 0,-1 0 1,-2 1-1,0 1 0,0-1 1,-2-2-199,-2-2 1,1-2 0,-5 1 0,1-2-1,1-3 1,0-3-3392,3 0 3484,2-4 0,7-2 0,1-7 0</inkml:trace>
  <inkml:trace contextRef="#ctx0" brushRef="#br0" timeOffset="148">21228 11534 8184,'-6'-14'478,"-3"1"0,3 0-316,2 0 0,4 4 0,4 1 61,5 2 1,9 1-1,4 2 1,4-3 0,4 0-1,2-2 1,2 3-1,2-1-45,-3 3 0,6-3 0,-5 1 0,0 2 0,-2 2 0,-2 1-223,-4 0 1,4 0 0,-8 0 0,3 1-1,0 2 1,-1 3-263,-2 2 301,0-5 0,-2 7 0,-2-6 0,-3 1 0,-2-1 0,0 1 0,1-2 44,-1-2 0,0 3 0,1 1 0,-1-2 0,0-2 0,0-1 100,1 0 1,-1 0-1,0-1 1,1-2-1,-1-2 1,0 2 29,0 2 0,-4 0 0,0-2 0,0 0-89,-2 4 1,-1 5 0,-6 7 0,-1 1 0,-4-1 0,-4 2 0,-2 2 212,-3 5 1,3 3 0,0 2 0,2-2 0,1-1 0,-1-2-93,0 1 1,4 2-1,-2 2 1,1-2 0,3-1-1,2-2 1,1 0-377,0-1 0,0 4 1,0-5-1,0 2 1,0-1-1,0-2-98,0-3 0,-5-1 0,-1-2 0,-1-1 0,-3-3 0,-4-3 0,-3-2 264,-5 1 1,-4-1 0,-2-4-1,-3 0 1,-4 0 0,-3-1 302,-2-4 0,0-1 0,0-2 1,2 2-1,1 1 0,3-1 1,3 1-470,6-1 0,0 0 0,7 3 0,2-2-2475,1 2 0,8 3 2651,2 5 0,4-4 0,1 5 0</inkml:trace>
  <inkml:trace contextRef="#ctx0" brushRef="#br0" timeOffset="149">21719 13233 8351,'6'-8'96,"3"4"0,2 2 0,1 4 0,-1 1 1,-4 3-1,-1 2 0,-3 6 0,-2 3 1,-1 4-1,0 3 0,0 2 0,-1 5 588,-4 5 0,-1-3 1,-4 1-1,3 0 1,1-1-1,3-1 1,1-2-814,2-2 1,0-3 0,0-2-1,2-2 1,2-3 0,5-5-393,3-3 1,1-7 0,2 2 0,1-4 0,3-2 0,1-5 520,-1-8 0,4-11 0,-2-8 0</inkml:trace>
  <inkml:trace contextRef="#ctx0" brushRef="#br0" timeOffset="150">22024 13100 8875,'2'-19'521,"2"5"0,-1 13 1,7 8-1,4 1-450,2-4 0,6-2 0,-1-2 0,2 0 0,7 0 0,2 0 1,7 0 0,3 0 0,1 0 0,4 0 0,-1-2 1,-3-1-1,-2-3-306,-1-1 0,-6 4 1,-3-2-1,-3 2 1,-3 1-1,-3-3 1,-4 2 177,-3 2 1,-7 7-1,0 4 1,-2 5 232,-3 2 1,-3 7 0,-3-2 0,-3 3 0,0 2 0,0 1 0,3 1 156,2 2 1,1 0-1,0-3 1,0 2 0,1 1-1,3-2-31,5-1 0,8 3 0,2 2 0,0-1 0,2 2 0,-1-3-535,4-3 1,-5 1-1,-1-8 1,-4 0-1,-2-4 1,-3-2 0,-5-2 100,-2 1 0,-9-5 1,-7-2-1,-9 0 1,-10-1-1,-10 0 426,-7-3 0,-6-2 0,-9-1 0,0-1 0,2-2 0,-2-3-152,2-1 1,2 2 0,2-2-1,6 0 1,4 1 0,5 0-1,6 1-508,4 0 0,4 3 0,10-4 365,7 0 0,11-1 0,9-6 0</inkml:trace>
  <inkml:trace contextRef="#ctx0" brushRef="#br0" timeOffset="151">18174 10007 9857,'0'-13'-149,"-6"0"0,-1-1 0,-2 3 358,0 2 0,2 1 0,-3 6 0,1-3 0,-1 2 0,-2 2 0,-2 1 1,1 0-1,1-2 0,2-1 0,1-1 0,0 2 562,2 5 0,3-1 1,8 4-1,8-2 0,7 2 1,9 0-1,6 0-381,7-3 1,0 3 0,8-2 0,0-1-1,0-2 1,-2-1 0,0 0 0,-1-1-600,-1-3 1,-2 2-1,-7-4 1,-5 2 0,-5-2-1,-2 0 1,-4-1-1211,0-1 0,-7 4 1,-4-4-1,-1 1 1411,0 0 0,4 4 1,-5-3-1</inkml:trace>
  <inkml:trace contextRef="#ctx0" brushRef="#br0" timeOffset="152">18812 9822 13640,'0'-30'564,"0"3"1,1 10-1,3 12 1,5 5-1,3 3 1,3 3 0,1 2-240,2 2 1,0 2 0,-4 1 0,1 0 0,0 2 0,-3 3 0,-1 2 0,0 2-375,-2 1 0,-4-3 0,-5 2 0,-1-3 0,-3 1 0,-7 0-239,-5 1 0,-3-2 1,-5-6-1,2 1 1,-2-1-1,-1 0 0,0 0-1056,3 1 0,-1-5 0,5-1 1329,2 3 0,1 6 1,2 4-1</inkml:trace>
  <inkml:trace contextRef="#ctx0" brushRef="#br0" timeOffset="153">21520 11826 8231,'-9'0'2792,"0"0"-1987,-1 0 1,4-2-1,3-2 1,6-4 0,6 1-1,2 1 1,4 2 0,1-2-457,2-2 1,7 0 0,0-4 0,6 1 0,2 3 0,1-3 0,-2-1 0,1-1-907,-4 0 1,-1 0 0,-3 1 0,-1 2 0,-4 1 0,1-2 0,0 1-155,2 1 1,-2-3 0,1 4 0,2-4 0,-1-2 0,1 3 0,-3 0 710,-2 2 0,4 1 0,-2-6 0</inkml:trace>
  <inkml:trace contextRef="#ctx0" brushRef="#br0" timeOffset="154">22343 11308 8117,'6'-13'70,"-5"-1"1,5 1-1,-1 0 573,-1 0 0,2 5 0,-3 2 0,3 2-298,1 0 1,-4 5-1,1 8 1,-4 4-1,-2 3 1,-4 4-55,-2 0 0,4-2 0,-4 4 1,3 0-1,2 0 0,0-1 1,0 0-181,-2-1 1,1-4 0,4 2 0,0-3 0,0-2-1217,0 0-37,6 1 0,-3-6 0,6 0 1142,1-2 0,2-2 0,1-4 0</inkml:trace>
  <inkml:trace contextRef="#ctx0" brushRef="#br0" timeOffset="155">22569 11255 8064,'-6'-13'1020,"-2"5"-922,-5 4 0,6 4 0,4 3 0,6 1 426,5-1 0,6 0 1,2 0-1,3 1 0,0-1 1,2-1-9,0-2 1,-4 0-1,4 0 1,-2 0-1,-3 0-280,-1 0 1,-8 1 0,-2 4-1,-5 4 1,-5 1 0,-5 2-271,-6 1 0,-5-3 1,-5 8-1,-1-3 0,1-2 1,-1 0-1,2-1 21,3-3 1,3 1-1,7-4 219,3 2 0,15-5 0,12 1 0,7-3 0,6-1 0,3 0-12,0 0 1,4 0 0,-3 0 0,2 0 0,-3 0 0,-6 0 0,-6 0 0,-3 0-5152,-2 0 2086,-3 0 2871,-12 0 0,-4 6 0,-11 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233"/>
    </inkml:context>
    <inkml:brush xml:id="br0">
      <inkml:brushProperty name="width" value="0.05264" units="cm"/>
      <inkml:brushProperty name="height" value="0.05264" units="cm"/>
      <inkml:brushProperty name="color" value="#FF0000"/>
    </inkml:brush>
    <inkml:brush xml:id="br1">
      <inkml:brushProperty name="height" value="0.053" units="cm"/>
      <inkml:brushProperty name="color" value="#FF0000"/>
    </inkml:brush>
  </inkml:definitions>
  <inkml:trace contextRef="#ctx0" brushRef="#br0">11487 7355 9233,'-7'6'4888,"3"3"-4444,2 2 1,2-2-1,0 0 1,0 1-1,0 3 87,0 4 0,0-2 1,0 4-1,0-2 0,0 1 1,0-2-1,0-1 1,0-2-77,0 0 0,0-4 0,-1-2 0,-2-3 1,-2-5-494,3-7 1,0-8 0,4-3 0,0-1-1,3-3 1,-1-2 0,2 0 272,3 3 0,-2-1 0,2 4 1,1 0-1,2 0 0,-1 3 1,0 3-102,-3 4 0,1-1 0,4 6-950,0 1 0,-4 1 1,0 2-1,1 2 1,2 1-1,2 1 816,4-1 0,2-1 0,6-2 0</inkml:trace>
  <inkml:trace contextRef="#ctx0" brushRef="#br1" timeOffset="1">11894 7027 7960,'5'-13'893,"-3"6"1,5 2-1,-3 10 1,4 5 0,-1 6-1,-3 7 1,-1 5 0,0 4-1,2 2 1,-3 2 0,0 0 510,-2-1 0,-4 2 0,-1-7 1,2 0-1,2-4 0,1-4 1,1-5-1187,4-2 0,8-2 1,7 0-1</inkml:trace>
  <inkml:trace contextRef="#ctx0" brushRef="#br1" timeOffset="2">12208 7040 7901,'-7'2'2132,"3"2"0,4 3 0,4 1-1697,5-4 1,0-2-1,2-2 1,5-2 0,2-1-1,2-3 1,1-1-1,0-3 1,0-2-2266,-4-1 0,4 0 1830,1 0 0,-3 0 0,-1 0 0</inkml:trace>
  <inkml:trace contextRef="#ctx0" brushRef="#br1" timeOffset="3">12340 7211 7887,'-12'1'0,"3"4"0,5 3 1131,2 4 1,4 0-1,4-2 1,5-3-1,8-1 1,5-3-429,3-2 1,8-6-1,0-6 1,4-3-704,5-4 0,-3-5 0,4 3 0</inkml:trace>
  <inkml:trace contextRef="#ctx0" brushRef="#br1" timeOffset="4">12838 6922 14079,'18'0'926,"-1"0"0,2 0 0,-2 0 0,5-1 0,3-2 0,1-3-818,1-1 1,-3 4-1,-2-1 1,-4 2 0,-7 4-668,-6 2 0,-8 5 1,-13 7-1,-3 1 0,-2 1 1,0-1-1,0 2 1,2 0-1,3 0 983,3-3 0,-1 3 0,9-2 1,2-1-1,2-1 0,2-2 0,5-1 221,7-3 1,0 1 0,6-6-1,0-1 1,3-2 0,1-1-1,1-1 1,-3-3-1661,3-5 1,2-3-1,3-2 1,2-4-1,1-4 1015,4-2 0,-1-3 0,10 1 0</inkml:trace>
  <inkml:trace contextRef="#ctx0" brushRef="#br1" timeOffset="5">13625 6686 7965,'-13'0'677,"1"6"0,2 2 0,1 0 0,-1 1 0,-2 1 0,-1 3 0,0 6 216,0 7 1,1 1-1,2 3 1,1-1 0,1 1-1,0 0 1,4 1 0,4-2-1,4-1 1,7-4 0,5 0-620,5-4 0,9-7 0,2-9 0,1-2 0,2-2 1,-1-3-1,-5-4-875,-6-6 0,-5-3 1,-8 2-1,-3 1 1,-3 0-1,-7 2 1,-10 2-1,-10 4 0,-8 4 1,-2 1 553,-3 0 1,3 6-1,3 4 1,4 5-1,4 2 1,6 1 790,6 1 1,4-3-1,7 5 1,5 1-745,7-1 0,18 3 0,10-3 0</inkml:trace>
  <inkml:trace contextRef="#ctx0" brushRef="#br1" timeOffset="6">9507 6293 29336,'-29'-51'-7193,"6"6"6249,7 10 0,7 12 1,14 18-1,5 10 0,6 6 1040,6 7 0,7 4 0,4 8 0,7 5 0,9 5 0,9 3 1,-24-18-1,-1 0 0,3 1 0,0 2 0,2 1 0,1 1 159,1 2 0,0 0 0,-2 0 0,0 1 1,2 2-1,-1 2 0,-3 0 0,-1-1 0,-2-1 1,0 0-157,-3-2 1,1 1 0,0 4 0,0 0 0,-1-4 0,-1 0 0,-1 0 0,1-1 0,-1 1-1,-1-1 1,-2-2 0,-2 0 0,-1-1 0,-2 1-148,14 28 0,-7 3 0,-6 0 0,-8-1 0,-7-2-251,-5 0 1,-14 4-1,-9-9 1,-13-3 0,-11-3-1,-13-4 1,27-24-1,-3-2 1,-1-1 0,-2-2 106,0-2 0,-1-2 0,2 0 0,1-1 1,-32 3-1,5 0 0,6 2 0,5 1 0,2 3-776,2 1 1343,12-10 1,-2 8 0,11-11 0</inkml:trace>
  <inkml:trace contextRef="#ctx0" brushRef="#br1" timeOffset="7">3318 8981 29208,'-20'-32'-2358,"-5"5"0,4 3 0,1 9 1477,3 9 1690,2 5 1,0 1 0,-1 0 0,-1 1 0,1 2-1,1 2 1,5-3 0,6 0-452,8-2 1,18 0 0,13 0 0,13 0 0,15 0 0,7 0 0,-33 0 0,1 0-230,1 0 0,0 0 0,1 0 0,0 0 0,0 0 0,0 0 0,1 0 0,-1 0 0,0 0 0,-1 0-46,0 0 1,-1 0 0,34 0 0,-13 0 0,-5 1 0,-1 2-8,-4 2 1,1-1 0,2-4 0</inkml:trace>
  <inkml:trace contextRef="#ctx0" brushRef="#br1" timeOffset="8">4380 8823 8085,'2'-30'0,"2"1"1537,5 4 0,4 10 0,3 11 0,3 2-1124,1 2 1,2 6 0,3 3 0,-2 1 0,-2 0 0,-2-1 0,-3 1 0,-2 2-805,-1 1 1,-6 0-1,-2 0 1,-4 2 0,-2 1-1,-5 3 304,-7 1 1,-7 2-1,-11 3 1,-5-2-1,-7-1 1,-5 1-1,-3 2-415,-1 1 772,-1 1 0,-5-7 0,-2-1 0</inkml:trace>
  <inkml:trace contextRef="#ctx0" brushRef="#br1" timeOffset="9">5403 9374 31238,'13'-6'-680,"0"0"1,0-2 0,0 3 0,1 4 1140,-1 1 1,0-5-949,0 1 1,-1-2 0,-2 3 0,-3-3 0,-1-1 0,-5-2 0,-4 2 1400,-5 3 1,-4 2-1,-1 2 1,0 0-1,0 2 1,-2 1-1,-1 1-860,-1-1 0,-5 4 0,3 1 0,-2 0 0,-2 1 1,-2 0-55,-1-2 0,-2 3 0,-1-4 0,-3 0 0,-1 1 0,-2-1 0,1 0 0,-5 3 0,2-4 0,-2 3 0,1 2 0,2 0 0,2-1 0,-2 7 0,4-2 0,0 5 0,0 5 0,4 0 0,3 3 0,3-1 0,6 2 0,-1 1 0,1 3 0,0 0 0,-2 1 0,2 1 0,3 1 0,3 3 0,1-1 0,1 1 0,-1 5 0,0 2 0,6-2 0,-3 7 0,2 5 0,0 8 0,1 10 0,2-33 0,0 1 0,1 5 0,0 2 0,0 6 0,0 2 0,0 4 0,0 1 0,0 2 0,0 1 0,0 4 0,0 1 0,0 3 0,0 2 0,0-23 0,0 1 0,0 0-194,0 1 1,0-1 0,0 1 0,0 1 0,0 1 0,0-1 0,0 20 0,0-1 0,1-3 0,0-2 0,0-3 0,2-3-1,1-4 1,1-2 88,1-6 0,-1-1 1,-1-7-1,0-1 0,2 27 1,-2-7-1,2-8 0,0-8 1,1-6 694,0-4 1,-2-3 0,3-5-1,2-3 1,2-2 0,3-3-574,2 0 0,-2-9 0,4 2 0,0-3 0,2-3 0,3-1-17,-2-2 0,2-1 0,0-2 0,3-2 0,5-1 0,2-2 0,1-1-618,-2 0 0,4-3 0,-7 5 0,1-1 0,-2 1 0,-1 0-642,-3 1 0,-2 3 0,2 3 0,-3 2 1,-5 3 1525,-2 2 1,-2 7 0,0 4-1</inkml:trace>
  <inkml:trace contextRef="#ctx0" brushRef="#br1" timeOffset="10">1758 11694 28419,'-5'9'-732,"1"0"1,-2 0-1,2 4 1,-4 0-1,1 0 1,1-1-1,2-2-27,-1-1 1189,1-6 0,6-3 1,0-9-1,3-3 1,-2-1-1,-2 0 0,1 0 22,2 0 1,-2 0 0,2-1-1,-3 1 1,-2 0-40,-3 0 1,-4 1 0,-5 4 0,0 3 0,0 4 0,0 2-106,0 4 1,0 6 0,-1 8 0,1 2-1,0 2 1,2 2 0,2 1 0,4-1-309,4-3 0,1 2 0,3-2 0,4 2 0,6-3 0,3-3 0,3-4 0,-3 0 0,5-1 0,-1-2 0,-1-2 0,0-5-234,-3-2 1,-1-2 0,-2 0-1,-2-2 1,-2-2 0,-5-5 0,-2-2-297,-2-2 0,0-1 0,-2 3 0,0 1 0,-4 2 2671,-2 2 1,6 4-2142,-3 6 0,10 3 0,3 6 0,4 0 0,2 1 0,3-3 0,1-1-738,3-1 1,-4-6-1,5 1 1,1-2 0,2-2-1,1 0 1027,1 0 1,-7-6 0,-1-1 0</inkml:trace>
  <inkml:trace contextRef="#ctx0" brushRef="#br1" timeOffset="11">2059 11708 24829,'7'-6'2520,"1"4"1,-4-1-2108,5 6 1,-2 6 0,2 7 0,1 3 0,3 0 0,3 1 0,2-1-414,-2 0 0,3 3 0,-2-3 0,-1 0 0,-1 0 0,-2-5 0,0-3 0,0-6 0,0 1 0,0-4 0,-1 1 0,-2-6 0,-3-6-343,-1-3 1,3-2 0,-3-2-1,0-2 1,1 1 0,-1-1-1,0-1 887,-3-1 0,2 4 0,1-2 0,1 4-935,4 1 0,0 6 1,2 4-1,1 6 1,0 5-1,4 4 223,3 1 0,10-6 0,3-1 0</inkml:trace>
  <inkml:trace contextRef="#ctx0" brushRef="#br1" timeOffset="12">2741 11734 22977,'-1'-22'222,"-4"0"0,4 8 450,-4 14 1,4 1 0,2 8 0,2 1 0,3 0 0,1 2 0,4-1-581,0 4 1,1 1-1,-2-3 1,-1 0-1,1-1 1,2-3-2160,1-5 0,0 2 0,0-2 1335,0-1 0,-6-7 0,-4-5 0,-6-3 0,-4-1 8405,0 0-6740,-5 6 0,11 2 0,-2 10 0,6 4 0,6 2 0,4 2-1982,4 0 1,-1-1 0,5-2-1,-1-1 1,-1 0 0,0 0 0,-3-2 1301,-2-1 1,0-2 0,-1-4 0</inkml:trace>
  <inkml:trace contextRef="#ctx0" brushRef="#br1" timeOffset="13">2951 11812 26799,'13'0'1083,"-4"2"1,-1 1-1416,3 1 1,-4 1 0,2-5-1,-1-2 1,1-1 141,0-1 0,0-12 0,4 1 0</inkml:trace>
  <inkml:trace contextRef="#ctx0" brushRef="#br1" timeOffset="14">3148 11301 9513,'-5'-29'5149,"1"3"-4660,-1 2 1,5 19 0,0 5 0,0 7 0,0 6-1,0 5 1,0 3-507,0 4 1,0 3 0,0 2 0,2 5 0,2 5 0,4 2 0,2 2-1763,3-2 0,-3-3 0,8-4 0,-2-4 1779,1-4 1,-2 0 0,4-1 0</inkml:trace>
  <inkml:trace contextRef="#ctx0" brushRef="#br1" timeOffset="15">3292 11694 9513,'1'-13'1880,"4"0"0,-2 2-1179,5 2 1,-5 4 0,3 10-1,-2 4-758,1 2 1,-1 7-1,-4-1 1,0 1-1,0-1 1,0 1-1,0-2-1214,0-2 0,5-1 0,0-1 481,3-3 0,-5-5 0,1-8 0,-3-5 0,-1-3 2031,0-1 1,-4 0 0,-2 0-234,-1 0 1,5 6 0,2 2 0,8 4 0,3 1-1511,2 0 0,2 1 0,1 2 0,3 2 526,1-3 0,2-6 0,4-3 0</inkml:trace>
  <inkml:trace contextRef="#ctx0" brushRef="#br1" timeOffset="16">3580 11432 8577,'6'-19'760,"-4"9"1,3-2-1,0 7 1,1 6-235,1 6 0,0 9 0,3 2 0,-2-1 0,-1 2 0,-1 3 0,1 1 0,-1 1-87,0-2 0,-2-1 0,-4 6 0,0-1 1,0 0-1,0-1 0,0-2-1830,0-1 1,-4-6-1,-1 2 231,2-4 0,2-8 1,1-6-1,1-7 1503,4-5 1,-4-1 0,4 0 569,-4 0 1,-1 7-1,0 6 1,0 7-1,0 5-537,0 1 1,0 0 0,0 0 0,2 0 0,2 0-1846,5 0 0,-2-5 0,2-4 0,1-4 1469,2-4 0,6-9 0,3-8 0</inkml:trace>
  <inkml:trace contextRef="#ctx0" brushRef="#br1" timeOffset="17">3856 11406 8523,'0'-22'760,"0"0"734,0 6 0,1 10 1,2 8-1,1 2-1571,-1 5 0,3 3 0,-1 1 0,-1 0 0,0 0 1,2 0-1,1 2 0,2 1-611,-2 1 0,4 1 0,-6-5 1,1 0-1,2 0-755,-1 0 1,-4-4 1659,1 0 0,-2-5 0,-2 5 1,0 1 643,0 2 1,1 2 0,2 2 0,3 3-1,0 0 1,1 0 0,-1-2-486,0 2 0,-2-4 0,-3 4 1,2-2-1,2 1 0,-4-4 1,-4-2-1264,-6-3 1,-2 0 0,-4 2 0,-1-1 0,-1-2 0,-1-2-546,-1-4 0,5 4 0,-4-1 0,4-2 1432,1-2 0,-1-1 0,1 0 0</inkml:trace>
  <inkml:trace contextRef="#ctx0" brushRef="#br1" timeOffset="18">2348 12298 12166,'-13'-25'0,"-1"-6"692,1-1 0,6 7 1,4 8-1,6 4 197,6 4 1,8-1 0,5 5 0,6 3-1,7 0 1,8 2 0,10 0 0,5 0-1178,3 0 1,-22 0 0,0 0 0,35 2-1,-35-1 1,1 0 0,1 2 0,1-1 0,-1-1-1,1 1-1623,-1-1 0,1-1 0,7 1 0,1 0 1638,-7 1 1,1 0-1,7-1 1,0-1 0,-4 3-1,-1 0 1</inkml:trace>
  <inkml:trace contextRef="#ctx0" brushRef="#br1" timeOffset="19">17047 6044 29830,'-4'-25'-1504,"0"3"1,-7 5 0,3 7 0,-4 2 0,-1 3 1642,0 2 0,-2-3 0,-1 1 1,-1 3-1,-1 0 0,1 2 0,-1 0 1,2 2-1,2 0 0,1 4 1,-1 0-1,3 1 0,1-1 0,2 2-352,2-1 0,2-3 0,7 3 0,4-1 0,8-3 1,5-1 877,8-2 0,8 0 0,10 0 0,-1 0 0,3 0 0,0-2 1,3-1-1,-2-1-289,2 1 0,-5 2 0,-1 1 1,-2 0-1,1 0 0,-3 0 1,-5 0-766,-5 0 0,-5 1 0,-4 2 0,-4 1 1,-4-1-1,-1-1-754,0-2 1,-4 0 585,0 0 0,0 0 0,4-2 0,1-1 791,4-1 1,2-12 0,6 1 0</inkml:trace>
  <inkml:trace contextRef="#ctx0" brushRef="#br1" timeOffset="20">17834 5926 28786,'6'-26'-3126,"0"1"0,5 5 0,1 7 3609,3 7 1,1 4 0,-3 4 0,0 1 0,2 2 0,1 1 0,1 2 0,-2-1-656,-5 3 0,1 2 0,-3 1 1,-1 1-1,-3 4 0,-2 4-137,-2 2 1,-12 3 0,-5-3-1,-8 0 1,-6-2 0,-4-1-1,-2 0 262,-3-4 1,1-1-1,-1 0 1,1 2-1,1-4 1,2-2 0,2-3-312,2 1 1,6 0 0,6 0 0,2-1 181,7 1 1,3 2-1,8 1 1</inkml:trace>
  <inkml:trace contextRef="#ctx0" brushRef="#br1" timeOffset="21">19067 6516 30349,'0'-7'-9831,"0"1"6762,0 6 3823,0 0 1,7 0-1,6 0 1,6 0-1,4 0 1,2 0-1,3 0-315,0 0 0,1 0 0,1 0 0,4 0 0,-1 0 0,-1 0 0,-1 0-208,0 0 1,-2 4 0,-6 1 0,-3-2 0,-1-2-257,-3-1 1,-4 0 0,-9 0 0,-12 0-1,-10-1 120,-5-4 0,-4 4 1,-1-4-1,-3 4 0,-2 1 1,-2 0-1,-1 0-65,2 0 0,-1 0 0,5-2 1,2-1-1,1-1 0,4 1 988,2 2 0,3 1 1,7-2-925,4-2 0,3 2 0,11-2 0,6 4 1,5 3-1,4 1-677,2-1 1,3 5 0,5-1 545,4 0 0,8 5 0,4-5 1</inkml:trace>
  <inkml:trace contextRef="#ctx0" brushRef="#br1" timeOffset="22">18201 11078 28847,'-13'-6'-2824,"4"5"2920,1-3 1,6 2 0,4 2 0,8 0 0,7 0 0,4 0-1,2 0 1,2 0 0,1-1 0,0-2 0,1-2 0,-1 3 940,0 0-961,0 2 1,0 0-1,-1-1 1,-3-2-1,-3-2 1,-1 2 336,-1 2 0,5 1 0,-5 0 0,-1 0 0,-1 0 0,-2 0 0,-1 1-303,-4 4 1,1-4-249,-9 4 0,-4-4 0,-14-2 0,-4-2 1,-2-3-1,-4 0 156,-3 0 1,4-3 0,-4 4 0,3-1 0,2 0 0,0 3 0,0 2 129,0 1 1,5 0 0,4 0 0,2 0 0,2 0 0,1 1 0,2 2-661,1 1-52,6 7 0,-2-4 1,6 6 58,4 0 1,0-4 0,6-2 0,-3-1-1,2-3-524,2-2 0,1-1 0,2 0 0,1 0 1086,1 0 1,12 0 0,-1 0 0</inkml:trace>
  <inkml:trace contextRef="#ctx0" brushRef="#br1" timeOffset="23">23302 11340 8815,'0'-20'-50,"0"1"0,-1 7 22,-4 4 237,4 2 1,-5 4-1,8 0 1,2-3-1,6 2 251,6 2 1,6 1 0,7 0 0,3-2 0,2-1 0,2-1-149,2 1 0,-3 2 0,-1 1 1,-2-2-1,-5-1 0,-2-1 1,-4 1-434,-3 2 1,0 1-1,-8-2-2,-6-2 0,-5 2 0,-14-2 0,-2 2 0,-5 2 0,-3 0 159,-1 0 1,-4 0 0,-1 0 0,0 0 0,1 0 0,-1-1 306,2-3 1,3 2 0,2-2 0,4 2 0,1 2-5,3 0 0,9 0 0,7 0-545,7 0 1,9 0 0,3 0 0,1 2 0,2 1 0,0 1 0,-1-1-498,-2-2 1,2-1 0,-3 0-1,-2 2 1,-2 1 0,0 3 700,-1 1 1,0 2 0,0 4 0</inkml:trace>
  <inkml:trace contextRef="#ctx0" brushRef="#br1" timeOffset="24">19604 13871 29010,'-7'-13'-3646,"3"0"0,2-1 3549,2 1 0,0 0 0,0 0 0,0 0 1,2 0-1,2 0 0,5 1 0,3 2 0,1 3 1,1-1-1,2 2 0,3 1 751,2 2 1,-4 1-1,3 2 1,1 0-1,-1 0 1,2 2-1,0 1-563,0 1 1,-2 5-1,4-5 1,-4 1 0,0-1-1,-1 0-37,0-1 1,-1-1 0,-5-1-282,0 3 1,-7-2 0,-8 2-1,-9-2 1,-11-2 0,-6 0 0,-5 0 173,-5 0 1,1 4-1,-6 0 1,2 1-1,3-1 1,3 1-1,4-1 170,4 2 1,6-5 0,5 5 0,7-2 0,11 2-219,10 2 1,8-6-1,12 4 1,9-1 0,7 0 392,3 3 0,22-11 1,-5 1-1</inkml:trace>
  <inkml:trace contextRef="#ctx0" brushRef="#br1" timeOffset="25">21978 16558 8475,'-7'-13'12,"-5"-4"0,3-1 8,-2 2 290,3 7 0,2-2 0,8 4 0,2-1 0,6 2 1,6 1-1,6-3 0,5 0 0,5 0 0,6 2-150,4 4 0,1 0 0,-3 2 1,-1 0-1,0 0 0,-1 0 0,-4 0-375,-8 0 1,-5 0-1,-10 2 1,-5 0 195,-10 3 1,-12-1 0,-18-2 0,-7 1 0,-4 2 0,-4 1 125,-2 0 0,3 0 1,1-2-1,2 4 0,2-1 1,4-1-1,4-2 226,5 0 0,8 1 0,4-5 1,5 1-245,4 4 1,5-4 0,10 3 0,7-2 0,7-2 0,5 0-427,1 0 157,1 0 1,0 0 0,2 0 0,1 0 0,-4 0 0,-3 0-768,0 0 0,-4 0 0,-1 1 0,-4 2 949,-1 2 1,6 5-1,2-3 1</inkml:trace>
  <inkml:trace contextRef="#ctx0" brushRef="#br1" timeOffset="26">15172 9413 29110,'13'-33'-4916,"-5"2"1,-3 9 4876,1 5 1,-6 4-1,0 4 1,-7 5 0,-5 2-1,1 4 1,0 2 392,3 5 0,0 7 0,0 1 0,3-1 0,4 0-224,1 2 1,0 1 0,0 4 0,0-1 129,0 1 0,0-1 0,0 1 0,0 4 0,0-1 0,0 3 0,0-1-687,0-1 0,0-5 0,0-1 0,0-1 0,0-1 0,0 0 0,0-3-1468,0-2 0,0-5 0,-2-2 0,-2-1 1923,-5-3 0,-8-7 0,-4-4 0</inkml:trace>
  <inkml:trace contextRef="#ctx0" brushRef="#br1" timeOffset="27">14871 9453 29110,'1'-12'-9831,"2"2"10717,1 1 1,11 6 0,-1-1-1,5 1 1,8 0 0,3-1-1,8-1 1,1 1 133,4-1 1,3 1 0,0 4 0,-3 0 0,1 0 0,-3 0-1336,1 0 1,-6 2-1,-5 0 1,-3 4 0,-4 2-1,-2 2 230,-4 1 0,-4 3 1,-1-1-1</inkml:trace>
  <inkml:trace contextRef="#ctx0" brushRef="#br1" timeOffset="28">15002 9767 29925,'-8'-11'-3277,"8"6"0,11-6 0,5 3 4044,6 5 1,7 2 0,3 1 0,0 0 0,1 0-1,1 0 1,2 0 0,2 0-527,1 0 1,-1 1-1,-3 2 1,-4 2-1,-3-2-13,-2-2 1,0 5 0,0 1-1</inkml:trace>
  <inkml:trace contextRef="#ctx0" brushRef="#br1" timeOffset="29">15671 9440 7382,'0'-30'0,"1"4"399,3 6 0,2 8 564,3 3 0,3 6 0,-5 1 0,2 4 0,-2 9 0,0 5 0,-1 6 0,0 2-762,-3 3 1,-2 3-1,-1 2 1,0 2-1,0 1 1,0 0-1,0-2-461,0-1 0,0 2 0,0-7 1,0-3-1,0-4 0,0-4 217,0-1 1,5-10-1,-1-5 1,-1-8 0,-2-8-30,-1-6 0,5-3 1,-1-3-1,-1-1 0,-2-1 1,-1 1-1,0 2 748,0 5 0,0 4 0,2 4 1,2 3 86,5 2 0,3 9 1,1 10-1,1 6 0,2 6 1,5 3-1,2 1-117,5 0 0,2-4 0,-1-1 0,4-3 0,-1-3 1,1-5-709,1-5 1,-7-4 0,0-1 0,-7-1 0,-3-5-1,-1-7 1,-2-8-253,-4-4 1,-7-1 0,1-1 0,-3-3 0,-1 0 0,-1-1-1,-2 1-723,-1-1 0,-1 5 0,5 4 0,0 0 0,2 2 0,2 4-904,5 6 1,4 4 2636,5 6 1,8 0 0,7 0 0</inkml:trace>
  <inkml:trace contextRef="#ctx0" brushRef="#br1" timeOffset="30">16772 9400 28856,'-9'-4'-85,"1"-1"1,3 1-38,-4 4 1,6 2 0,-1 2 0,4 5 0,3 2 0,1 2 0,1 1 5,1-1 1,-3-2 0,5-1 0,2-1-1,4 0 1,2 0 0,3-2 268,1-1 0,3-2 0,6-4 0,2 0 0,-2 0 0,-1-1 0,-2-4-474,0-3 0,0 2 1,1 0-1,-1 2 1,0-2 384,0-2 0,1 0 0,-1-5 0</inkml:trace>
  <inkml:trace contextRef="#ctx0" brushRef="#br1" timeOffset="31">17179 9453 23532,'-18'-11'0,"1"-2"0,1 0 1123,1 3 0,8 6-572,2 8 0,7-3 1,5 4-1,9-4 1,7-1-1,11-1 1,7-4-171,7-3 1,0 0-1,3 1 1,3 0 0,1 0-1,0-2 1,1 0-497,-1 0 1,-4 2 0,5-3 0,-5 3 0,-5-1 0,-1 3 0,-2-3 155,-3 1 1,0 3-1,1-5 1,1 0 0,2 0-1,-1 1 1,2-3 96,3 0 0,1 2 0,2 0 0,2-1 0,3-2 0,1-1 0,-1 2-138,0 2 0,1-3 0,-2 4 0,0-3 0,5 1 0,1 3 0,1 1 0,0-4 0,-5 3 0,-2-2 0,-1 0 0,-1-1 0,1-2 0,2-1 0,-2 4 0,5 1 0,-3-3 0,1 0 0,0-2 0,-2 0 0,-2-1 0,2 1 0,-7 0 0,3 0 0,3 0 0,0 0 0,2 0 0,-3 0 0,3 0 0,-1 1 0,-1 2 0,0 1 0,0 0 0,-5 0 0,-2 1 0,0 3 0,-6-2 0,-4 0 0,0 1 0,-4-1 0,-2 1 0,-3 0 0,-4-3 0,-2 3 0,-4 1 0,-4-1 0,-1 1-980,1 0 0,-9 3 1,-5-2-6394,-7 2 7397,-5 2 0,-1 0 0,0 0 1</inkml:trace>
  <inkml:trace contextRef="#ctx0" brushRef="#br1" timeOffset="32">21676 8443 26252,'0'-20'-3754,"0"2"0,-4 11 3548,0 7 0,-5 6 0,3 7 1,-1 0-1,-2 0 0,0 0 0,2 0 303,1 0 1,2 5-1,4 1 1,0 0-1,0 1 1,0-1-428,0 0 1,0 3 0,0-5-1,0-1 1,0-1 0,1-2-2627,4 0 3379,2-5 0,6-8 1,0-8-1</inkml:trace>
  <inkml:trace contextRef="#ctx0" brushRef="#br1" timeOffset="33">21571 8404 26252,'-7'-19'-1447,"1"-2"0,6 1 0,2 3 0,2 4 1760,5 4 0,2 3 0,3 6 0,0 0 0,2 0 0,3 0 0,2 1 0,2 2-1060,2 2 1,5 3 991,1-3 0,5 5 0,-2-3 1</inkml:trace>
  <inkml:trace contextRef="#ctx0" brushRef="#br1" timeOffset="34">22109 8378 26923,'-13'0'629,"0"0"0,1 1 0,2 3-1176,1 5 0,5 1 0,-3 1 0,1-3 0,3 2 0,1 2 0,2 1 607,0 0 1,8 0 0,3 1 0,7-1 0,2 0 0,3 0 0,1 0-67,-2 0 0,-3 0 0,-6 0 0,-2 0 1,-2 1-1,-5-1 0,-2 0-408,-2 0 0,-2-4 0,-2-1 0,-6 3 0,-6-1 0,-7 0 0,-7-1-254,-5 1 1,-5-3-1,-3 0 764,1-1 0,10 5 1,-6-4-1</inkml:trace>
  <inkml:trace contextRef="#ctx0" brushRef="#br1" timeOffset="35">23014 8260 26942,'-13'1'-2243,"1"3"1942,3 5 1,-1 3-1,4 1 1,0 0 0,1 0-1,0 2 1,1 1 0,0 1 129,1-1 1,1-1-1,2-2 1,0 0-282,0 0 0,2-6 0,2-2 1,5-5-599,2-5 1,-3-2 0,-4-7 0,-3-4 0,-1-2-1,-1-2 868,-3 0 0,1 2 0,-5-4 0,1 4 0,0 1 0,-2 3 1567,2 1 0,-2 4-1024,9 2 0,-1 8 0,9 6 0,4 1 0,4 1 0,6-1-893,3 0 0,2 0 0,3-3 1030,0 1 1,12-5 0,-1-7 0</inkml:trace>
  <inkml:trace contextRef="#ctx0" brushRef="#br1" timeOffset="36">23407 8246 11445,'-1'-11'0,"-2"1"1112,-2 1 1,1 7 0,4 2 0,0 8-1322,0 3 0,0 2 0,0 1 1,0-1-1,2 0 0,0 0 0,3 0 1,-2 0 0,-2 0 0,-1-4 1,2-2 671,2-1 1,-1-2 0,6-4 0,1 0 0,2-1 0,1-2 0,0-3-600,0-1 0,0-2 0,-1-4 0,-2 0 0,-3 0 1562,-1 0-1354,-2 0 0,-8 7 0,0 6 0,1 7 0,1 5-161,2 1 0,6-4 1,4-2-1,6-1 1,8-2-1,5 1 462,6-1 0,14-6 0,5-5 0</inkml:trace>
  <inkml:trace contextRef="#ctx0" brushRef="#br1" timeOffset="37">23958 8233 28072,'-13'-10'-425,"0"-3"1,4-1 249,0 5 0,5 9 1,-3 9-1,1 2 1,4 2-1,4 0 0,4 0-93,1 1 1,2-1 0,4 0 0,0 0 197,0 0 0,-1 0 0,-4 0 0,-5-1-297,-6-3 1,-4 1-1,-6-6 1,-2-1-1,-1-1 1,-1-2-1,1 0-118,1 0 0,7 0 1,0-2-1,2-2 1,4-5-14,0-3 1,8-12 0,1-4 0</inkml:trace>
  <inkml:trace contextRef="#ctx0" brushRef="#br1" timeOffset="38">24351 7945 26756,'0'-13'-6430,"2"3"6347,2 5 0,-2 11 1,3 13-1,0 0 0,-1 1 1,-1 1-1,-1 2 0,-2 2-371,0 1 0,4 0 0,0 1 1,-1-1-1,0 0 0,0-1 0,3-2-13,1-1 0,-4-6 1,1 1-1,-2-2 1,-2-2 103,0 0 1,-6-1 0,-3-3 1460,-2-5 0,3-4-622,4-4 0,8 1 1,5-5-1,3 3-644,1 2 0,0-3 0,0 0 0,0 0 0,0-1 0,0 1 0,2-1 445,3-1 0,2 0 0,6-5 0</inkml:trace>
  <inkml:trace contextRef="#ctx0" brushRef="#br1" timeOffset="39">24745 8338 30119,'-13'0'1786,"4"0"-1571,0 0 1,6-1-1,0-4 1,6-3-607,6-4 1,3-1 0,2-2-1,2-1 1,2-1 0,-2 1-1170,-2 1 0,5-2 1,3 1-1347,3 4 2813,1-1 0,0 0 1,1-7-1</inkml:trace>
  <inkml:trace contextRef="#ctx0" brushRef="#br1" timeOffset="40">25400 7997 13610,'2'-30'0,"2"1"492,5 4 0,-2 10 0,1 12 1,-3 6-584,-2 6 0,-1 7 1,-2 5-1,0 2 1,0 6-1,-2 3 1,-1 4-1,-2 2-435,-3 2 0,1 2 0,-2-1 0,5-3 0,2-2 647,2-3 1,6-1 0,2-5 0</inkml:trace>
  <inkml:trace contextRef="#ctx0" brushRef="#br1" timeOffset="41">26266 8076 28054,'-9'0'-669,"0"0"1,6 6 0,-1 3 0,1 2-1,0 2 1,-1 1 0,0-1 0,-1 0-138,1 0 1,-1 0 0,4 0 0,-2 0-1,-1 0-2999,1 0 3529,1-5 1,2-8 0,0-8 0</inkml:trace>
  <inkml:trace contextRef="#ctx0" brushRef="#br1" timeOffset="42">26187 7971 27618,'5'-19'-3277,"-1"-3"0,2 5 0,-3 2 3535,1 5 0,6 7 1,-1-1-1,3 2 1,2 2-1,2 0 1,3 0-1,0 2-402,0 2 1,0-2 0,-2 2 0,5-1 0,3 0 522,1 1 0,6 1 1,2-5-1</inkml:trace>
  <inkml:trace contextRef="#ctx0" brushRef="#br1" timeOffset="43">26607 7958 27266,'-6'7'-893,"-3"-2"1,-1-2 0,0 1 734,1 5 1,5 2-1,-5 4 1,0 1 0,2 3-1,1 0 1,2 1 0,-1-1-784,2 0 1,2-1 0,1-5 964,0 0 0,6-6 0,3-4 0,1-6 0,0-6-419,-1-2 0,-1-2 1,4 0-1,-2-1 1,-1 3-1,1 1 599,2 1 0,1 7 0,-1 2 0,-2 9 0,-3 6 0,-1 4-1056,-3 1 0,-2 6 1,-1 5 302,0-2 1,6 4 0,1 1 0</inkml:trace>
  <inkml:trace contextRef="#ctx0" brushRef="#br1" timeOffset="44">22804 8889 28629,'-7'0'7,"1"0"0,7 0 0,4 0 0,3 1 1,4 4-1,0 3 0,-3 4 0,-5 3 1,-3 1-2056,-1 1 1718,0 6 0,-4-2 0,-2 7 0,-1 1 0,-3 3 0,-2 0 0,-1 0 0,1-4-335,4-5 0,0 0 0,5-5 0,-1-2 601,1-2 0,2-8 0,1-6 0,0-7 0,0-6-119,0-5 1,4-2 0,2-8 0,0-1 0,1-3 0,0-2-128,3-2 0,1 0 1,0-1-1,-1 2 1,4 0-1,-1 2 0,3 4-147,-2 5 0,1 1 0,-2 5 1,0 4-1,0 2 0,0 5 754,0 1 0,0 2 1,1 4-1,-1 0 0,0 0 1,0 0 336,0 0 0,0 1 0,0 4 0,0 3 0,1 5 0,-1 3 1258,0 2-1813,-6 11 1,3-10 0,-4 10-1,0 0 1,0-1 0,-3 0 0,-2-2-195,-1 0 0,0 0 0,0 1 0,0-3 0,0 0 1,0-4-2472,0-1 1,0-2-1,0-3 2597,0-1 1,-6-6-1,-1-1 1</inkml:trace>
  <inkml:trace contextRef="#ctx0" brushRef="#br1" timeOffset="45">22896 9099 11190,'6'-13'0,"2"1"1889,4 3 0,7 2 0,3 4 0,3-1-1380,1 1 0,6 1 1,1 2-1,1 0 0,-2 0 1,-1 2-1,-1 1-1582,-1 1 0,0 0 1400,2-4 1,-3 0 0,4 0 0</inkml:trace>
  <inkml:trace contextRef="#ctx0" brushRef="#br1" timeOffset="46">23407 9138 27750,'0'-13'-8235,"2"6"8957,2 2 0,8 4 0,5 1 1,1 0-1,1 0 0,1 0 1,2 0-1,0 0-596,1 0 0,0 0 1,1 0-1,-4 0 1,0 0-1,-1 1 145,0 4 0,10-4 1,-1 5-1</inkml:trace>
  <inkml:trace contextRef="#ctx0" brushRef="#br1" timeOffset="47">23945 8771 27750,'0'-2'-1975,"-2"4"0,-1 11 1,-1 0 1819,1 0 0,2 5 1,1 1-1,0 1 0,0 3 1,0 2-1,0 1 0,0 1-122,0-1 1,0 0 0,0 0 0,1 0 0,4-1 0,2-1 374,0-3 1,11-5-1,-4 3 1</inkml:trace>
  <inkml:trace contextRef="#ctx0" brushRef="#br1" timeOffset="48">23709 8823 27750,'9'-10'-1404,"-1"-3"1,-3 3 0,3 5 0,3 4 2160,0 1 1,4 0 0,1 0 0,3 0 0,1 0 0,4 0 0,0 0 0,3 0-643,-1 0 0,0 4 0,0 1 0,-1-2 0,-2-2 0,-2-1-926,-2 0 1,2 4 0,-3 2 811,-2 2 0,-1-5 0,-2 2 0</inkml:trace>
  <inkml:trace contextRef="#ctx0" brushRef="#br1" timeOffset="49">23748 9099 27750,'6'-13'-373,"7"5"0,9 4 1,4 4-1,3 3 686,2 1 1,4 5 0,-3-5 0,1-1 0,2-1-1,0-2 1,0 0-2709,2 0 2377,-5 0 1,6-6 0,-5-1 0</inkml:trace>
  <inkml:trace contextRef="#ctx0" brushRef="#br1" timeOffset="50">24469 8784 27750,'0'-6'-8713,"0"8"8161,0 9 0,0 2 0,0 5 0,-1-2 0,-2 0 0,-1 4 0,-1 2 772,-1 1 1,1 10 0,-6-7 0,4 0 0,1-1 0,2-5-1,0-1-272,-1-3 0,1-1 0,4-5 54,0-6 0,0-11 1,0-13-1,0-2 1,0 1-1,0 1 206,0 0 1,0 3-1,0 0 221,0 2 0,0 14 1,1 5-1,4 7 1,3 2-1,4 1 1,3 2-93,2 2 0,-1-1 1,6-4-1,3-1 1,4-3-1,4-5 1,2-2 88,0-2 1,-6-6 0,2-4 0,-5-7 0,-4-4 0,-4-4-587,-4-1 0,-5-1 0,-2 1 1,-1 0-1,-3 0 0,-3 1 1,-4 2-1638,-5 1 0,3 6 0,3 0 1416,6 6 1,6 5 0,8 10 0,7 2 0,6 2 937,10-1 0,5-5 0,7 3 1</inkml:trace>
  <inkml:trace contextRef="#ctx0" brushRef="#br1" timeOffset="51">25597 8915 27697,'-20'-12'301,"-8"5"1,5-6 0,-1 7-306,0 5 1,0 1 0,1 0-1,3 1 1,1 2 0,3 2-1,3-1-69,4 2 0,-1-3 0,4 4 1,0 0-1,0 0 0,3 4 40,2 0 1,2 2-1,5 1 1,6-1 0,4 0-1,0 0 1,0-1 385,1-4 1,-2 7-1,2-5 1,-4 0-1,-2 2 1,-4 0-583,-1 1 0,-2 0 1,-5 0-1,-4-1 1,-3-4-1,-4-3 304,-1-4 1,0-1 0,0 0 0,-1 0 0,3-1-1198,2-4 0,3 2 1,8-4-1,2 0 1,8 0 861,8-4 1,8-6 0,11-4-1</inkml:trace>
  <inkml:trace contextRef="#ctx0" brushRef="#br1" timeOffset="52">25781 8994 28556,'0'-19'-1323,"0"-3"1,6 9 0,2 6 0,4 8 2045,1 8 1,0-3-1,2-1 1,1 0-1,3-1 1,0 1 0,1-1-1,-1 0-282,0-1 1,-2-1-1,-4-2 1,1 0-1228,-1 0 0,-7 0 1,-6 0-1,-8 0 0,-5-2 1,-3-1-1,-3-1 301,-1 1 0,4 2 1,-2 1 1515,4 0 0,6 5 0,5 4 1,6 1-1,6 1-1123,3-3 0,5 0 0,2 2 0,2-3 0,2-1 0,2-3 1,1-2-5933,0-1 6614,0 0 0,6-6 0,2-1 0</inkml:trace>
  <inkml:trace contextRef="#ctx0" brushRef="#br1" timeOffset="53">26463 8705 26292,'0'-13'-2342,"0"7"0,0 8 1463,0 10 1,0 6 0,-2 10 0,-2 1 0,-5 3 0,-4 2 0,-3 2-214,-2 2 0,-6-3 0,-3 0 1,-8 0 1217,-7-2 0,1-6 0,-4-8 0</inkml:trace>
  <inkml:trace contextRef="#ctx0" brushRef="#br1" timeOffset="54">26056 9033 26309,'32'-36'596,"3"-4"1,3 7-1,0 11 1,-3 12-932,-5 7 1,2 3 0,-1 1 0,-2 2 0,0 2 653,2-2 0,8-2 0,8-1 0</inkml:trace>
  <inkml:trace contextRef="#ctx0" brushRef="#br1" timeOffset="55">18254 10685 8363,'-13'-7'0,"0"1"0,-1 6 0,1 0 170,0 0 0,4 0 0,4 0 0,5-2 1,8-1-1,10-2 0,7-3 0,7-3 816,4-5 0,3 1 0,1-2 0,1 2 0,-1 2 0,1 0 0,-4 0 0,-4 0 0,-4 0 1492,-1-1-2671,4 1 1,-9-1 0,2-2 0,-3-2 0,-5 2-1,-1 2 1,-5 1-1804,-4-1 0,-3 1 1,-4 0-1,0 0 1996,0 0 0,0 0 0,0 0 0</inkml:trace>
  <inkml:trace contextRef="#ctx0" brushRef="#br1" timeOffset="56">18791 9767 17333,'-13'-13'20,"0"0"1,0 0 0,0 1 0,1 2 404,4 1 0,-3 5 0,6-3 1,-1-1 1457,0 1-1456,2 4 1,4-1-1,-2 8 1,-2 5-386,-5 3 1,3 1 0,2 0 0,2 0 0,2 0 0,2 2 0,2 1-100,5 1 1,3 1 0,1-4 0,0 2 0,-2 2 0,0-2 116,-3-2 1,-5-1 0,2 0 0,-4 1 0,-1-1 0,0 0-1,-1 0-338,-4 0 0,-2 0 0,-6 0 0,0 0 0,0 0 0,0-1 0,1-2-1868,3-1 1,-3-6 0,4 1 2158,-4-2 0,-1-20 1,0-4-1</inkml:trace>
  <inkml:trace contextRef="#ctx0" brushRef="#br1" timeOffset="57">18752 9597 16675,'13'-26'700,"2"1"0,2 3 0,5 5 0,3 2-76,1 2 1,8 0 0,6 1 0,11 2 0,8 3 0,0 1 0,-2 3-833,-3 1 0,3 2 1,0 0-1,-2 2 302,-1 2 1,-1-2 0,-1 4 0</inkml:trace>
  <inkml:trace contextRef="#ctx0" brushRef="#br1" timeOffset="58">23224 10934 10538,'-13'7'1275,"4"4"1,3-7 0,4-3 0,8-4-520,5-5 0,12-5 0,5-5 0,4-2 0,5-4 0,4 0 0,3-4 0,-2 0 0,-1 1-767,-2 0 0,1 6 1,-2 0-1,-3 2 1,-6 3-1,-5 2-1557,-2 1 1,-6 1 1567,2 3 0,-9 3 0,-4 6 0</inkml:trace>
  <inkml:trace contextRef="#ctx0" brushRef="#br1" timeOffset="59">23683 10108 9448,'-14'-1'430,"1"-4"0,0 4 0,0-4 262,0 4 0,0 0 0,0-2 0,0-2 1247,0 2 1,4 2-1530,0 1 0,0 6 1,-2 2-1,2 4 1,5 1-417,2 0 1,2 0-1,0 1 1,0-1-1,2 0 6,2 0 0,3 0 1,6 0-1,0 0 1,1-1-1,-1-2 1,-2-1-1,0 1 203,-3 2 0,0 1 1,0 0-1,-3 0 1,-4 0-1,-1 0-93,0 0 0,-1 0 0,-4 1 1,-2-1-1,-2-2 0,1 0-697,-3-3 0,0 0 0,-2 2 0,-1-3 0,1-1 1,0-3-1,0-2-2216,0-1 2803,0-6 0,-6-7 0,-1-7 0</inkml:trace>
  <inkml:trace contextRef="#ctx0" brushRef="#br1" timeOffset="60">23578 10069 8340,'20'-19'972,"-1"0"1,-6-3-1,0 5 1,2 3 0,1 6-1,3 3-280,1 4 0,2 1 0,4 0 0,0 0 0,2 1 0,3 4 0,2 3-4120,1 4 3428,-2 1 0,6 0 0,3 0 0</inkml:trace>
  <inkml:trace contextRef="#ctx0" brushRef="#br1" timeOffset="61">18923 6608 29425,'-14'0'-7,"1"0"0,0 0 1,0 0-1,0 0 1,0 0-1,0 0 852,0 0 1,0 0-1,-1 0 1,1 0-846,0 0 0,0 0 0,0 1 0,0 2 0,-2 1 0,-1 1 0,-1 1 0,-5-5 0,3 5 0,-1-2 0,-2 2 0,0 1 0,0 2 0,-1-2 0,2 5 0,1-3 0,1 3 0,3 1 0,1 0 0,2 0 0,0 4 0,1 1 0,2-1 0,3 1 0,1-1-77,3-1 0,2 3 0,1 0 0,0 2 0,0 0 1,0 1-1,0-1 0,0-2-231,0-3 0,4 4 1,2 0-1,1 2 0,5-1 1,3-2 253,2-3 0,6 3 0,1-1 0,3 1 0,5 2 0,2-2 0,4 1 32,4 0 0,0-3 0,8 0 1,4-1-1,4 0 0,5 2 0,-1-2-4,1-2 1,8-1 0,-5 0-1,1 0 1,1 1 0,-1-1 170,-1 0 1,5-6-1,-8-1 1,-2-2-1,2 1 1,-3-2 0,2-2 69,1-1 1,-8 0-1,9 0 1,-2 0-1,-4 0 1,3 0-1,0-1-113,2-4 1,7 4 0,-8-4 0,0 4 0,-1-1 0,-3 0-103,0-3 0,-1-4 0,-3 4 0,0-1 0,3-2 0,0 1 0,2-3 0,-2-2 0,0-1 0,-3 0 0,1-1 0,-1-4 0,0-4 0,-3-1 0,-1 1 0,-4-6 0,2 4 0,-2-3 0,-3-2 0,2 2 0,1-1 0,-1 2 0,-1 4 0,-7 1 0,-2 1 0,-4 1 0,-3 0 0,-4 3 0,-2 2 0,2 0 0,-8 0 0,-3-2 0,-5-2 0,-2 2-484,-3 2 1,-1-1 0,-4-1 0,-2-1 0,-5-1 0,-3 1 0,-2-2 244,-4-2 1,2 1-1,-5-3 1,-3 2 0,-1 2-1,-1 2 1,-1-1 264,-4 1 1,2-5 0,-6 5 0,-2 1 0,-2 1 0,-3 2 0,-3 0 30,-2 0 1,-1 4 0,-5 2 0,0 1 0,-3 3 0,-2 2 0,0 1-93,-1 0 1,-2-5-1,3 1 1,0 1-1,-4 1 1,1 2 256,-1 0 1,-4-4 0,6 0 0,-1-1 0,-4 1 0,-3 0-1,-3-1 1,0 1 257,1-1 1,3 1-1,0 4 1,-2 0-1,-2 0 1,-1 0-481,1 0 0,32 0 0,1 0 0,-35 2 0,2 2 0,-2 3 0,1 2 0,1 1-262,0 5 1,6-2 0,-2 4 0,3-1-1,6 0 1,3 3 0,2 2-2235,1 2 1,1 0 2317,3-1 0,-3 3 1,4-5-1</inkml:trace>
  <inkml:trace contextRef="#ctx0" brushRef="#br1" timeOffset="62">19172 10842 10826,'0'-20'-516,"1"7"1,5 8 612,7 4 0,7 7 403,11 3 1,7 7 0,7 1 0,2-1 0,2-1-1,4-2 1,2-2 0,2 0 0,0-4 0,-2 0-1,1-1-733,-1 0 1,-9-3-1,5-8 1,-4-3-1,-6-5 1,-3-5 0,-6-5-76,-4-6 1,-1-6 0,-9-9 0,-4-6 0,-4-6-382,-5-10 674,-4 6 0,-2 21 0,-1-2 0,-1 4 0,-1 0 0,-2-2 0,-2 1 0,-2-2 0,-1 1 0,-1 2 0,-2 0 150,0 1 1,-1 0 0,-3-1 0,-2 0-1,-19-21 1,-7 7 0,-3 9 0,-1 12 260,1 10 0,-10 11 0,6 6 0,-4 8 1,-3 11-1,2 11 0,-1 14-427,4 9 0,27-22 1,2 2-1,1 5 1,1 3-1,1 2 0,2 1 1,3 2-1,2 0 1,3 3-1,2 0-302,1 1 0,2-1 0,3 0 0,3-1 1,1 2-1,3-1 59,2-4 0,4 0 0,5 3 1,5-1-1,2-4 0,0 0 1</inkml:trace>
  <inkml:trace contextRef="#ctx0" brushRef="#br1" timeOffset="63">24233 11065 21144,'-20'-9'83,"2"1"1,10 0 0,3 13 0,5 5 359,5 6 0,3-1 0,11 2 0,8-2 0,8-4 0,10-2 0,9-5-306,5-2 1,-21-2-1,0-2 1,-1 0-1,0-1 1,3-3-1,-1 0 1,3-2-1,1-2 1,-3 1-1,0-2 1,1-1-1,-1-2-381,1-2 0,-1-2 0,-6 3 1,0-2-1,2-4 0,-1-1 1,-1-1-1,-2-1 0,-3 0 1,-1-2-1,-2-1 0,-1-1 0,17-32-767,-23 28 1,-2-1-1,8-36 1,-12 5-1,-8 3 1,-10 4 0,-9 6 680,-11 8 1,-13 0 0,-11 14 0,-7 6-1,-6 8 1,-5 9 691,-3 5 0,32 2 0,0 1 1,1 2-1,0 2 0,-2 4 0,0 2 1,0 3-1,1 2 0,1 2 1,1 1-1,2 2 0,1 0-302,1 1 0,2 2 0,2 3 0,2 1 0,0 1 0,2 1 0,-12 33 0,14 2 0,13-1 0,15-1-213,14-2 1,23-4 0,-16-32-1,-1 0 1</inkml:trace>
  <inkml:trace contextRef="#ctx0" brushRef="#br1" timeOffset="64">20916 13713 8455,'-13'-5'0,"0"-4"0,-2-1 287,-3 1 0,4 5 0,-2 8 0,4 3 0,3 2 0,1 0 0,0 1 0,7 2 124,8 1 0,9-6 0,15-3 1,7-2-1,8-2 0,11 0 0,6 0 1,4-3-189,3-6 0,-2-1 0,-31-1 1,-1-1-1,0-2 0,0 0 0,31-18 1,-3-5-500,-3-2 1,-16 1 0,-1-8-1,-8-1 1,-8 0 0,-11-4-1,-9-2-346,-7-4 0,-18-4 0,-11 5 0,-13 5 1,-13 5-1,24 24 0,-2 1 607,-2 1 0,-1 1 0,-2 2 0,-2 2 0,2 4 0,0 3 0,-1 0 0,0 1 0,0 3 0,-1 1 0,-35 3 0,1 9 489,6 8 0,10 7 1,5 3-1,8 4 0,9 5 1,10 5-1,12 4-738,12 2 1,18 0 0,19 4-1,17-2 1,-18-23 0,3-2 263,4-1 0,2-1 0,5 2 0,2 0 0,5-1 0,0 0 0</inkml:trace>
  <inkml:trace contextRef="#ctx0" brushRef="#br1" timeOffset="65">23237 16375 8478,'-35'0'0,"3"0"694,4 0 1,6 1 0,16 2 0,12 2 0,16-3 0,16-2 0,14-5-266,12-9 1,6-2-1,-30 5 1,1-2 0,1-2-1,2 1 1,-1-2-1,1 0 1,1-2 0,0-1-1,0 0 1,-1 0-554,0 0 1,0-1 0,-2-1 0,0-2-1,-3 1 1,-2-1 0,-2 1 0,0-1-1,-4 0 1,-2-1 0,20-21-546,-10 0 0,-11-9 1,-13 0-1,-11-1 0,-14-2 1,-15 5 174,-13 1 1,-14 4 0,19 28 0,-1 3-1,-3 1 1,-2 2 0,-2 2 0,-1 2 0,-1 2-1,0 2 674,-1 1 1,-1 1 0,-2 3 0,-1 3 0,-1 3 0,1 2 0,-1 3 0,2 2 0,-1 2 0,2 2 0,3 1 0,2 2 0,1 2 0,3 2 0,1 2 0,3 2 94,0 2 0,3 1 1,6 0-1,3 1 0,-8 32 1,13-1-1,15 1 0,14-3-1387,17-1 1,-4-33 0,4-3 1111,5-1 0,4-3 0,4 1 0,3-1 0,3 0 0,1 0 0</inkml:trace>
  <inkml:trace contextRef="#ctx0" brushRef="#br1" timeOffset="66">19486 10672 8236,'-19'-13'0,"5"5"0,-4 4 0,4 3 343,1 1 0,1 3 0,5-3 0,8-6 1,11-4-1,8-5 0,7-1 0,2-3 0,3-1 187,1-4 0,2 4 0,5 0 1,-1-1-1,-1 2 0,-3-1 0,-5 1 1,-2 0-1928,-2 3 1,-4 3-1,-3 3 1397,-4 1 0,1 0 0,-9-4 0</inkml:trace>
  <inkml:trace contextRef="#ctx0" brushRef="#br1" timeOffset="67">19840 9793 8429,'-5'-17'0,"-4"-2"0,-1 0 468,1 0 1,3 6-1,6 4 57,0-1 0,6 3 1,3 0-1,2 1 0,2 3 1,1 3-1,-3 4-27,-2 5 1,-3 7-1,-6 4 1,0 4 0,0 5-1,-2 1-624,-2 2 1,3 3 0,-4-3 0,4 1 0,1-1 0,0-5 0,0-3 125,0-7 0,11 3 0,4 1 0</inkml:trace>
  <inkml:trace contextRef="#ctx0" brushRef="#br1" timeOffset="68">20195 9662 11876,'-11'-16'0,"0"5"1063,0 8 0,-2 7 0,5 9 0,-3 0-1280,3 0 0,2 1 0,6-1 0,0 0 1,1 0-1,5 0 0,7 0 0,6 0 94,2 0 1,8 0 0,-3 1 0,3-1 0,2 0 0,-1-2-260,-1-2 0,-2 1 0,-4-4 0,-4 2 0,-3 0 0,-4 0 0,-2-3 203,-3 1 1,-1-3 0,-8 4 0,-2-1-1,-5-3 1,-2-1 1302,-2-2 0,1-2 0,2-2 0,2-6 0,3-5 0,2-4-607,1-1 1,2-2 0,2-4 0,1-1-1,2 1 1,1 1 0,2 1 0,-3 0-453,1 1 0,-1 1 0,-5 9 0,-2 0 0,-4 1 0,-5 4-1211,-5 3 0,-12 4 0,-1 2 0,-5 4 0,-5 3 1193,-2 4 1,3 1 0,-7 0 0</inkml:trace>
  <inkml:trace contextRef="#ctx0" brushRef="#br1" timeOffset="69">24364 11052 8317,'0'-13'-5,"2"0"0,2 0 0,5 1 467,3 3 1,2-7-1,4 2 1,5-5 0,5-6-1,4-3 1,1-4 0,2 0-1,0 0 1,-1 3 0,-1 1-1,-1 2-252,0 0 1,3 1 0,-4 3 0,-2 5 0,-3 2 0,-2 4 0,-4 0-1,-1 4-1934,-3 1 1,0-2-1,0 2 1724,2-1 0,-1-2 0,-4-4 0</inkml:trace>
  <inkml:trace contextRef="#ctx0" brushRef="#br1" timeOffset="70">25768 10003 8216,'7'-29'0,"-1"3"386,0 6 1,-4 9 558,7 7 0,-7 8 0,-1 5 0,-5 4 0,-4 3 0,-2 5 1,-1 2-552,-3 5 1,3 7 0,1-2 0,1 2 0,0 0 0,0 1-451,1 2 0,5-4 1,0-4-1,6-2 56,5-2 0,10-5 0,2-2 0</inkml:trace>
  <inkml:trace contextRef="#ctx0" brushRef="#br1" timeOffset="71">26122 10043 10354,'0'-27'1451,"0"1"1,0 13 0,0 9-1632,0 9 0,-6 7 0,-1 1 0,-2 0 0,0 2 0,0 1 0,1 3 0,-1 1 407,-1 4 1,4 2 0,1 3 0,4 2 0,1-1-1,1 1-160,4-1 0,8-1 0,10-7 0,5-4 1,2-4-1,0-2 0,-3-3-65,0-5 1,-6-2-1,0-5 1,-4-6-1,-4-9 1,-4-6 54,-3-7 1,-3 0-1,-8-5 1,-6-3-1,-8-1 1,-9-2 0,-2 3-82,-2 2 1,-9 1 0,0 7 0,-1 4 0,-2 6 0,3 6 23,-1 4 0,0 3 0,2 6 0</inkml:trace>
  <inkml:trace contextRef="#ctx0" brushRef="#br1" timeOffset="72">20719 13477 7881,'12'-14'0,"-4"-2"376,-3-2 0,2 1 0,2 4 0,2 0 0,4 0 0,1-1 0,3 0 0,3-2 0,6-3 1,5-1-1,6-4 0,5-1 0,4-1 0,5 0 0,3 0 0,3 0-243,-4-1 1,5-2-1,-11 2 1,-1 2-1,-2 1 1,-8 3-1,-6 0 1,-6 2-1607,-4 3 0,-5 2 1,-8 1-1,-5-1 1473,-2 1 0,-2 0 0,0 0 0</inkml:trace>
  <inkml:trace contextRef="#ctx0" brushRef="#br1" timeOffset="73">21453 12350 9933,'-1'-22'0,"-3"-1"0,-4 1 1858,1 2 1,-5 4-1,4 7-1367,-4 4 0,-1 4 0,0 2 1,1 4-1,2 5 0,1 7 0,-1 10 263,-2 6 0,-1 2 0,0 2 0,0 2 0,1 0 0,4 3 0,3-1-2346,4 0 0,2-7 0,5-2 1,7-3 1591,7-3 0,11 3 0,3-9 0</inkml:trace>
  <inkml:trace contextRef="#ctx0" brushRef="#br1" timeOffset="74">21532 12166 11027,'-15'-19'0,"-1"-1"0,-1 1 1323,1 6 0,6 7 0,2 12 0,1 6-949,0 4 1,4 6 0,-1-2-1,2 5 1,2 7 0,3 4 0,6 4-1,8-1-249,7 0 0,8-1 0,4-3 0,5-6 0,5-7 0,3-9-940,0-7 1,2-6 0,-12-6 0,-6-7-1,-9-9 1,-8-7 0,-7-7 0,-10-7 746,-11-5 1,-17 3-1,-13 1 1,-7 4-1,-6 2 1,-2 4 975,-1 8 0,7 6 1,10 8-1,9 3 1,10 6-1,8 6-908,5 6 0,21 20 0,9 6 0</inkml:trace>
  <inkml:trace contextRef="#ctx0" brushRef="#br1" timeOffset="75">23053 16178 7993,'-19'-13'510,"5"0"0,1 4 0,11 0 0,9-1 0,12-1 0,10-4 0,12-2 1,9-5-1,8-3 0,5-1 0,4-2 0,0-1 0,-33 13 0,0 0-461,1-1 0,0 0 1,-1 0-1,-1-1 1,2-1-1,-1-1 0,-2 0 1,0 1-1,26-19 1,-3 1-1,-5 4 1,-5 1-1,-7 3-1452,-6 1 0,-10 3 0,-5 2 1,-3 3 1402,-6 1 0,-2 1 0,-6 5 0</inkml:trace>
  <inkml:trace contextRef="#ctx0" brushRef="#br1" timeOffset="76">23958 14670 10485,'0'-20'0,"0"3"4398,0 2-4040,0 8 0,-1 7 1,-4 8-1,-4 6 1,-1 3-1,-1 5 1,0 3-273,1 1 1,-4 6-1,5 1 1,-1 2 0,1-1-1,5-2-1624,2-3 1,2-1 0,3-2 1537,6 0 0,-1-5 0,11-2 0</inkml:trace>
  <inkml:trace contextRef="#ctx0" brushRef="#br1" timeOffset="77">24338 14526 13042,'-19'-13'0,"-3"1"0,-1 4 979,1 3 1,2 20 0,2 7 0,-2 4-1070,0 2 1,1-4 0,7 0 0,3-2 0,5 1 0,2 2 0,4 1 0,4 0-462,7 0 0,12 1 1,11-3-1,6-2 1,6-6-1,2-6 0,1-5-350,1-4 1,-6-7 0,3-4 0,-5-4 0,-9-4 0,-6 2 1377,-9 2 0,-5-1 0,-6-1 0,-8-3 1,-7-1-1,-10-2 2835,-7 1-2797,-6 2 1,-6 2-1,0-1 1,0 4-1,0 2 1,1 5-624,2 1 0,2 2 108,3 4 0,7-6 0,1-1 0</inkml:trace>
  <inkml:trace contextRef="#ctx0" brushRef="#br1" timeOffset="78">16064 7250 32286,'-6'-19'-3112,"3"0"0,-4-3 0,0 6 3183,-1 6 1,0 3-1,-6 4 1,1-1-1,0 1 1,0 1-1,0 2 1,0 2-1,-2 1 1,1 2-1,-1 1 1,5 2-595,3-1 1,2 2-1,7 2 1,4-2-1,7-3 1,10-2 1230,11 1 1,6-1-1,13-4 1,-1-2-1,2 0 1,3-4-1,3-2-434,-1-2 1,4 3 0,-6 0-1,-2-1 1,-1 3 0,-3-1-488,-3 3 1,2-3-1,-8 2 1,-3 1 0,-2 1-1,-2 2 1,0 0-860,0 0 0,-6-4 1018,1 0 1,-2-1 0,-2 5 0</inkml:trace>
  <inkml:trace contextRef="#ctx0" brushRef="#br1" timeOffset="79">17008 6988 29659,'0'-20'-2458,"0"2"0,2 9 1,2 6-1,5 6 2282,2 6 0,2 1 0,2 0 0,2-1 0,5 0 0,3 0 1,1-1-1,1 3 671,-1 0 1,4 2 0,1 2 0,-2 1 0,-1 3 0,-3 0-674,-4 0 0,-3 4 0,-9-1 0,-5 1 0,-3 1 0,-2-3-274,-3 3 1,-7 0 0,-10 4-1,-10 1 1,-8 3 514,-9 2 1,-1-5-1,-9 3 1</inkml:trace>
  <inkml:trace contextRef="#ctx0" brushRef="#br1" timeOffset="80">16562 17319 23318,'-27'0'-115,"5"0"1,7 1 0,9 5-1,11 6 95,11 4 0,13 6 0,10-5 1,11-2-1,14-4 0,-27-7 1,2-1-1,4 1 0,2-2 1,4 0-1,0-1 0,5 0 1,1 0-1,4-2 0,0 0 1,7-1-1,1 0 0,3-2 1,1-1 143,-20 1 0,-1 0 0,2 0 0,4 0 0,0 1 0,1-1 0,1 0 0,0 1 0,0 0 0,0 0 1,1 0-1,0 0 0,3 0 0,1 0 0,0 0 0,1 0 0,1 1 0,0 0-50,2 0 1,1 1-1,1-1 1,-1 1 0,0-1-1,1 0 1,2 0 0,0 1-1,0-1 1,0 1-1,-1 0 1,2 0 0,0 1-1,1-1 1,0 1 0,-1 0-1,-1 1 1,0-1-156,2 2 0,1-1 0,-1 1 0,1-2 0,-1 1 0,0-1 0,-16 1 0,-1 0 0,1 1 0,-1-1 0,1-1 0,-1 1 0,0-1 0,1 0 0,1 0 0,0 0 0,0 0 0,0 0 0,-1 0 0,-1 0 0,1 0 0,0 0 97,1 0 0,0 0 0,0 0 1,1 0-1,1 0 0,-1 0 1,1 0-1,0 0 0,0 0 1,0-1-1,1 1 0,-2 0 1,0-1-1,-1 0 0,0 1 1,1-1-1,0-1 0,2 1 0,-1-1 1,0 1-1,-1-1 0,1 0 1,-1 1-1,0-1 13,2-1 1,0 0 0,1 1 0,-1-1 0,2 1 0,1 1 0,-1-1 0,-1 0 0,-2 0 0,-1 0 0,0 0 0,-1-1 0,0 1 0,0 0 0,0 0 0,0 0-1,1 0 1,0 0 0,0 0 0,0 0 0,-1 1 0,-1-1 0,0 1 0,1-1-36,1 1 1,0-1-1,0 1 1,0 0-1,-1 0 1,-1 1-1,0 0 1,0-1-1,0 0 1,0 0-1,0 0 1,-1 0-1,18 0 1,0 1 0,0-1-1,-1 1 1,0 0-1,-1 0 1,-2 0-1,-1 0 1,-1-1-1,0 0 1,-1 0-1,-1 0-145,0 0 0,-2-1 1,0 1-1,-6-1 1,-1 0-1,0 1 1,-1 1-1,-1 0 1,0 0-1,-1 0 1,-1 0-1,-1 0 1,19 0-1,-1 0 0,-3 0 1,-3 0-1,-7 0 1,-1 0-9,-6 1 1,0-2-1,-3-1 1,-2 0-1,28-2 1,-14 1 0,-13 1-1,-14 2-741,-10 0 840,-12 0 0,-7-1 0,-14-2 0,-13-2 0,-19 1 0,-19 0 30,23 2 0,-2-1 1,-4 0-1,-2 0 1,-8 2-1,-1 0 1,-5-2-1,-2 1 1,-3 1-1,-2-1 1,-5 1-1,-2 1 1,23 0-1,1 0 1,-1 0 16,0 0 0,0 0 1,-1 0-1,-9 0 1,-3 0-1,1 0 1,-1 0-1,0 0 1,0 0-1,-4 0 1,-1 0-1,0 0 1,-3 0-1,-1 0 1,0 0-1,0 0 0,-1 0 1,1 0-45,0 0 0,0 0 1,-1 0-1,12-1 1,-1 0-1,0 0 0,0-1 1,2 1-1,0 0 1,0 0-1,0 0 1,-1 0-1,0 0 0,0 0 1,-1 0-1,-2 0 1,0 0-1,0 0 1,0-1-1,1 1 0,1 0 1,-1-1-1,0 1 1,-2-1-1,-1 1 0,1-1 1,-1 1 56,0-1 0,-1 1 0,1 0 0,-1-1 0,3 0 0,-1-1 0,1 1 0,-1 0 0,-3 1 0,0 0 1,-1 0-1,0 0 0,0 0 0,0 0 0,0 0 0,0 1 0,2-1 0,-1 1 0,1 0 0,-1-1 1,-1 1-1,-1 0 0,1 0 0,-1 0 0,3 0 0,-1 0 0,1 0 0,-1 0 2,1 0 1,0 0 0,-1 0-1,0 0 1,-3 1 0,-1-1-1,0 0 1,1 1 0,2 0-1,1 0 1,0 0 0,-1 0-1,1 1 1,-1 0 0,1 0-1,-1 1 1,-1 0 0,-1-1-1,1 1 1,0 1 0,2-1 0,1 0-1,-1 1 1,1 0-4,0 0 0,1 1 0,0-1 0,-1 1 0,-2-1 1,-1-1-1,0 1 0,1 1 0,5-1 0,0 2 0,0-1 1,1 0-1,0 0 0,1 0 0,-1 0 0,1 0 0,-1 0 1,0 0-1,1 0 0,0-1 0,3 1 0,0 0 1,1 1-1,0-1-87,1 0 1,-1 0 0,1 0 0,0 0 0,-1 0 0,0 1 0,0-1 0,2 1 0,-12 3 0,1 0 0,0 1 0,0-1 0,1 1 0,1 0 87,2 0 0,0 0 0,1 0 0,0 0 0,0 0 0,1 0 0,4-1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314"/>
    </inkml:context>
    <inkml:brush xml:id="br0">
      <inkml:brushProperty name="height" value="0.053" units="cm"/>
      <inkml:brushProperty name="color" value="#FF0000"/>
    </inkml:brush>
  </inkml:definitions>
  <inkml:trace contextRef="#ctx0" brushRef="#br0">4066 2439 29195,'13'-21'-1753,"0"3"1,1 4 0,-1 0-1,0 1 873,1 0 1,-5-1 564,-1 1 0,0 0 0,2-1 0,-2 1 0,-2 0 0,-3-1 0,-2 1 0,-1 0 0,0-1 1,0 1 189,0 0 0,0 4 0,-1 1 0,-4 2 0,-4 3 0,-3 2 0,-2 1 0,-3 0 455,-1 0 0,-5-4 0,-1-1 0,-4 2 1,-3 0-1,0 0 0,-2-3 1448,-2-1-1585,2 4 1,-6-7 0,4 4 0,-4 0 0,1 0 0,1 3-195,1 1 0,1 4 0,-5 2 1,0 5-1,0 3 0,0 1 1,-2 1 153,-2-1 0,1 0 0,-6 2 0,0 1 0,0 2 0,0 0 32,-1 1 0,3-4 0,-1 3 0,2-2 0,3 0 0,2 4 0,2-1 16,4 0 0,-7 5 0,7-2 0,2 2 1,2 1-1,2 0 0,-4 3-193,-1 0 1,4 2 0,-1 0-1,3 2 1,1 1 0,1 1-232,-1 0 0,2 0 1,1 1-1,2-2 1,0-2-1,1 2 1,2-1-39,0 1 0,4 2 1,-3-4-1,5-1 1,2-2-1,4-1 6,1 0 0,0-1 1,3 1-1,-1 0 1,1-1-1,3 1 0,4-1 375,5 1 1,10 0-1,6-1 1,8 1-1,5-2 1,10-1-1,5-2 276,5 2 0,10-5 0,-1 0 0,2-1 0,2 0 0,2 0-294,-36-9 0,0 1 1,33 5-1,2 4 0,-1-1 1,2 0-1,0-1 1,-36-8-1,0 0 0,35 10-61,1 2 0,-35-13 0,1 0 0,-2 1 0,0 0 0,1-1 1,-1 0-1,0 1 0,0-1 0,0 0 0,0 0 98,38 4 1,-38-4 0,1 0-1,1-2 1,1-2 0,-2 2-1,1-1 1,-2 1 0,1 0-1,1 0 1,-1 0 0,1 0-1,1-1 30,0 0 1,0-1 0,0 2-1,0 0 1,0-2 0,1-1 0,0 2-1,0-1 1,-1 0 0,1 0 0,-2-1-1,0 0 1,1-1 0,0 0 76,2 1 0,-1 0 1,-1-2-1,-1 1 0,2 2 1,1-1-1,-1 1 0,-1-2 1,1 1-1,0-1 0,0 0 1,1 0-195,1 0 1,0 1 0,0-1 0,1 0 0,-2-1 0,-1 0-1,1 0 1,0 1 0,2 0 0,0 0 0,-1 0 0,0-1-53,1 0 0,1-1 0,-1 1 0,0-2 0,2 1 0,0 0 0,-1 1 0,1-2 0,0 1 0,1-1 0,-1 0 0,0-1 0,1-1 0,1 0 0,-1-1 0,0 1 0,-3 1 0,0-1 0,2-1 0,0-1 0,-2 1 0,0-1 0,-1 1 0,-1 0 0,0 0 0,0 0 0,-1 0 0,0 1 0,0-1 0,1 0 0,-1 2 0,1 0 0,-2-2 0,1 1 0,0-1 0,0 0 0,-1 1 0,1-1 0,-2-1 0,0 1 0,1 0 0,-1 0 0,-1 0 0,1 1 0,0 1 0,0 1 0,0-2 0,0 0 0,0 0 0,0 0 0,0 0 0,-1 0 0,1 1 0,1 0 0,-1-1 0,0 0 0,0 2 0,-1 0 0,0-1 0,0-1 0,0 0 0,1 1 0,35-2 0,-36 2 0,1-1 0,-1 0 0,-1 0 0,37 2 0,-36-2 0,0 0 0,0 1 0,-1-1 0,36-2 0,1-1 0,-1-2 0,-2 1 0,0-1 0,-2-2 0,-1 1 0,2 0 0,-2 0 0,0 0 0,-1-1 0,0-2 0,-2-1 0,0 0 0,-1-1 0,1 1 0,-1 0 0,-5-1 0,3 1 0,2 0 0,1-1 0,-1 0 0,-2-3 0,-3-1 0,11-4 0,-13 3 0,1-2 0,-2 3 0,-4-2 0,-1-1 0,-4 2 0,-1 0 0,-3 1 0,-6 3 0,-5-1 0,-2-2 0,-5 2 0,-1-1-195,-3 0 1,-1 0 0,-3-3 0,-1-1 0,-3 2 0,-2-4-229,-1-2 0,-4 0 1,-2-11-1,-2 1 1,-2-1-1,0 1 0,-2-2-11,-2-2 0,-2 4 0,-6-1 0,2 2 0,-3 2 1,-1 3-1,-2 3 55,1 2 0,-6 5 1,1-2-1,-4 2 1,-1 3-1,-6 1 13,-6 1 0,-2 1 1,-8 0-1,-1-1 1,-1 1-1,-4 0 0,-3 1 335,0 3 1,-5-6-1,0 5 1,0 0 0,4-2-1,2 0 1,0 0 226,-3 3 0,3-3 0,-4 5 1,0-2-1,-2 0 0,-2-1 1,-4-2-82,-6-1 0,35 6 0,-1 0 0,-1 0 0,-1 1 1,0 0-1,0 0 0,0 1 0,-1 0 0,2 0 1,-1 1-28,0-1 0,-1-1 0,-1 1 1,0 0-1,2 0 0,1 0 0,0 1 1,1 0-1,0 1 0,0-1 0,0 1 1,1 0-1,-1-1 0,1 1 210,0-1 0,0 0 0,-31 0 0,-3-4 1,3 1-1,-1 1 0,-2-1 0,1 1 86,2 0 1,-3-3-1,8 3 1,2 0 0,-2-1-1,2 1-243,-2 0 1,-4-3-1,3 3 1,-5 0-1,33 2 1,-1 1 0,0 0-1,0 0 1,-1-1-1,0 0-149,1 0 1,0 1-1,-2 1 1,-1-1-1,3 0 1,0-1-1,-1 0 1,0 1-1,0 0 1,1 0-1,-2 0 1,0 0-1,0 1 1,1 1-38,1 0 0,-1 0 0,-2 1 0,-1 0 0,2 0 0,0 0 0,0 0 0,-1 0 0,0 0 0,0 0 0,1 1 0,0 0-5,1 1 0,-2 0 1,-1-1-1,0 0 1,-2 2-1,1 0 0,-2-1 1,1 0-1,-3 1 0,0 0 1,1 0-1,-1 0 1,-3 1-1,-1-1 2,-2 1 1,-2 0 0,2-1-1,0 1 1,-9 1 0,-1 1 0,-1-2-1,1 0 1,2 1 0,2 1-1,2-1 1,1 2 0,5-1 0,2 1 42,1 0 0,1-1 0,-3 1 0,1 0 0,3-1 1,1 1-1,1 0 0,-1-1 0,0 2 0,-1-1 0,0 1 1,0 0-125,-2 1 1,1 0 0,0 0-1,2 0 1,7-2 0,1-1-1,-33 8 1,6-1 0,8 0-1,4 1-474,3-1 0,9 0 0,-1 1 0,1 0 0,3 4 603,-2 4 0,4 4 0,-2 0 0,0 1 0,1-1 0</inkml:trace>
  <inkml:trace contextRef="#ctx0" brushRef="#br0" timeOffset="1">4786 5677 30558,'-14'0'0,"1"0"0,0 0 0,-1 0 0,1 0 0,0 0 0,-1 0 0,1 0 0,0 0 0,-1-1-577,1-4-414,5 4 1,3-11-1,5 3 1,0-3-1,1 1-543,3 2 0,-2 1 1698,2 4 0,-2 4 0,-2 0 0,1 6 0,4 3 0,4-2 23,3-1 0,2 3 0,4-3 0,4 0 0,4 1 0,0-1 1,2 0 181,3-3 0,4 3 0,4-2 0,1-1 0,0-1 1,0-2-258,0 0 1,0 0 0,2 0 0,1 0 0,1 0-1,1 0 1,-1 0-97,1 0 0,5 0 0,-3 0 0,2-2 0,-1-1 0,-2-1 0,-2 1-7,2 1 0,-5 2 1,5 0-1,-1 0 1,1 0-1,0 0 0,1 2 311,0 2 1,-4-2 0,2 2-1,-2-1 1,0 0 0,1 2 0,-1-2 148,-2-2 0,-1 1 0,2 0 0,-1 3 1,2-2-1,-1-2-435,1-1 0,-2 0 0,-2 0 0,-2 0 0,1 0 0,-1 0 0,2 0 0,-2 0-34,-2 0 0,4 0 0,-4 0 0,3 0 0,-1 0 0,-2 0 0,2 0 0,0 0 0,0 0 0,-1-1 0,1-2 0,1-2 0,2 3 0,0-4 0,2 1 0,-1 1 0,2-1 0,-3 1 0,2-1 0,-1-1 0,-5 5 0,7-3 0,0 2 0,-3 2 0,0 0 0,-2 0 0,3 0 0,2 0 0,-3 0 0,-1 0 0,-1 0 0,-1 0 0,1 0 0,7 0 0,-5 0 0,0 0 0,0 0 0,-3 0 0,2 0 0,-2 0 0,0 0 0,3 0 0,0-1 0,-2-2 0,0-2 0,-3 2 0,2 2 0,0 1 0,0 0 0,-1 0 0,1 0 0,1-2 0,1-1 0,-2-1 0,-2 1 0,4 1 0,4 1 0,-2-2 0,4-1 0,-1 1 0,2 1 0,3-2 0,-5-1 0,1 2 0,-1 2 0,1 1 0,-1 0 0,2 0 0,-5 0 0,4 0 0,-4 0 0,-2 0 0,-2 0 0,-3 0 0,-1 0 0,2 0 0,-2 0 0,-1 0 0,2 0 0,-1 0 0,0 0 0,2 0 0,-4 0 0,0 0 0,0 0 0,0 0 0,-1 0 0,-2 0 0,-1 0 0,0 0 0,-1 0 0,-1 0 0,-1 0 0,-3 0 0,-2 0 0,-1 0 0,-5 0 0,1 0 0,-1 0-475,0 0 0,-1-2 0,-2-1-4674,-1-1 5117,-6-1 1,3 11-1,-6 2 1</inkml:trace>
  <inkml:trace contextRef="#ctx0" brushRef="#br0" timeOffset="2">1693 6943 29108,'-18'-8'-749,"0"-1"0,1 4 0,3-2 582,1 1 0,0-3 1,-1 3-1,1 0 0,0-1 1,-1 1-1,1-2 0,0 3 1,-1-1-1,1 3 1,0 1-1,-1 2 745,1 0 1,0 0 0,-1 0 0,1 0 0,0 0 0,1-1 0,1-2 0,3-2-122,-3 2 1,4 2-1,-2 1 1,-1 0 0,-2 1-252,-2 4 1,5-4 0,2 5-1,1 0-180,3 3 1,5 1 0,5 1 0,8-4 0,6-1 0,7-3-27,6-2 0,7-1 0,7-1 0,6-3 0,6-5 0,5-3 0,3 0 0,3 2 0,-1 1 0,-8 0 0,-3-3 0,-3 2 0,-2 2 0,-7 1 0,-4-1 0,-9 5 0,-3-1 0,-3 1 0,-2 0 0,-4-1-1391,-4 1 0,-8 1 0,-3 4-3881,-1 2 5073,5 4 1,-4-1-1,6-1 1</inkml:trace>
  <inkml:trace contextRef="#ctx0" brushRef="#br0" timeOffset="3">2466 6530 30941,'0'-28'-3144,"2"4"0,2 16 0,5 3 3610,3 4 1,1 2 0,0 2 0,1 3 0,-1 0 0,0 1 0,1 1-1,-1 2 1,0 2-290,1 1 0,-1 5 0,-1 0 0,-2 0 0,-2-1 0,-2 3 1,-3-1-229,-2 0 1,-2 3 0,-5-4 0,-8 0 0,-6 0 0,-6-1-92,0 0 1,-7 2 0,-2-1 0,-4-2 0,-1 0-1,0 1 1,0 0-1084,0 0 0,0 3 0,0 1 1,2 1-1,2 1 1264,5 0 1,3-4-1,1 1 1</inkml:trace>
  <inkml:trace contextRef="#ctx0" brushRef="#br0" timeOffset="4">4426 7517 28916,'-2'-8'-4916,"-2"4"1,-5 2 10074,-3 2-4603,-1 0 1,13-4 0,7-1-1,9 1 1,5-1 0,3 1-15,1 1 1,6 2 0,2 1-1,1 0 1,3 0 0,3 0-1,3 1-427,1 3 0,1-2 0,-5 2 0,-2-1 1,-1 0-1,-1 2 0,1-2-33,1-2 1,2-1 0,0-1-1,0-2 1,0-3 0,2-2 0,1 0-83,1 0 0,9-2 0,-1 4 0,1 0 0,2 0 0,-3 3 0,-2 2 0,1 1 0,-4 0 0,1 0 0,-1 0 0,-3 0 0,1 1 0,-4 2 0,2 1 0,-1 7 0,-5-4 0,-3 2 0,0-2 0,-2 1 0,3-2 0,-1 0 0,1 0 0,4-3 0,-2 1 0,-3-1 0,0-1 0,0-2 0,3 0 0,1 0 0,4 0 0,1 0 0,1 0 0,-1 0 0,0 0 0,2 0 0,-2 0 0,4 0 0,0 0 0,-1 0 0,0 1 0,-3 2 0,-1 1 0,-4 1 0,1-5 0,-2 0 0,1 0 0,-1 0 0,2 0 0,-1 0 0,-2 0 0,-1 0 0,2 0 0,2 0 0,-1 0 0,-1 0 0,-1 0 0,0 0 0,3 0 0,1 0 0,0 0 0,-1 0 0,-1 0 0,2 0 0,-2 0 0,6 0 0,-3 0 0,-1 1 0,0 2 0,0 2 0,0-2 0,0-2 0,0-1 0,0 0 0,0 0 0,0 0 0,-1 0 0,-4 0 0,4 0 0,-4 0 0,2 0 0,1 0 0,-3-1 0,2-2 0,2-2 0,-1-1 0,-1 3 0,-1-1 0,1 1 0,1 0 0,2 0 0,0-1 0,0-1 0,0 5 0,-1 0 0,-4-1 0,-4-2 0,-3-2 0,-1 2 0,-5 2 0,-1-1 0,-2-1 0,-2-1 0,-3 1 0,0 2-480,-1 1 1,-1-2 0,-2-1 0,-1-1 258,2 1 0,6-5 0,4 1 1</inkml:trace>
  <inkml:trace contextRef="#ctx0" brushRef="#br0" timeOffset="5">6572 9249 13718,'13'-18'-1559,"0"1"1365,-5-1 0,4 4 1,-3 1 338,2 0 1,-3-1-1,-5 3 1,-6 2-1,-6 4 1,-3 4-1,-1 1 311,-1 0 1,1 0 0,0 0-1,-1 0 1,1 0 15,0 0 1,4 0 0,-1 0 0,-4 0-1,-4 0 1,-1 0 0,-3 0 0,-2 1-404,-4 4 0,-3 1 0,1 4 1,-2-1-1,-2 1 0,-2 2 9,2 1 0,2-1 0,6-1 0,3-2 0,2 1 0,2 0 0,2 1 0,3-3 230,0 3 1,1-4 0,1 2-1,2 2-139,1 0 1,1 3-1,-2-1 1,1 0-1,0 1 1,0 0-394,0 4 173,1-3 1,-6 6 0,2-5 0,2 3 0,1 1 0,0-1-132,2-3 1,-4 3 0,7-1-1,1-2 1,2-1 0,1-1 0,0 0 174,0 4 0,0-6 1,1 4-1,2 1 0,3-3 217,1 1 0,1-1 0,2-1 0,-2 0 1,-1 0-1,-1 1-223,0-1 0,3 0 1,-3 1-1,1-1 0,2 0 1,0 1-1,0-1 1,1 0-1,2 1 1,6-1 0,1 0 0,2 1 0,2-2 0,3-2 136,0-1 0,1-2 1,1 4-1,2-4 1,1 0-1,0-1 0,0 2 40,0-1 0,0-2 0,-4 2 0,1 0 0,2 1 0,1 1 0,-2 0-89,-1-1 1,-1 0-1,0 2 1,-1-1-1,1 0 1,0 0-1,-1-2 105,1-1 1,1 3-37,3-4 1,3-1 0,5-4 0,-1 0 0,-1 0 9,0 0 0,8 0 0,-7 0 1,2 0-1,3-2 0,-3 0 0,0-3 108,0 2 0,-7-3 1,7 2-1,-3 1 1,-3 0-1,-1 0 1,-2-2-236,0 2 0,0 2 1,-4 1-1,-1 0 1,1 0-1,0 0 1,1 0-182,3 0 1,-3 0 0,3 0 0,-3 0 0,-1 0 0,1 0 0,2 0 267,1 0 0,0 0 0,-5 0 0,1 0 0,0 0 0,-1 0 28,1 0 1,0 0 0,-1 0-1,0 0 1,-3 0 0,-2 0-1,0 0-118,-1 0 0,3-1 0,2-2 1,0-2-1,-1 2 0,1 2 1,-1-1-84,1-2 1,0 1-1,3-5 1,2 2-1,1 2 1,-2 0 62,0-1 1,-3-5 0,2 1 0,2-1-1,1-1 1,-1 2 0,-2-1 108,-1-2 1,-1 3-1,1 0 1,0 0-1,-1 1 1,-1-1-118,-2-2 0,0 4 1,-5-2-1,0 0 0,0 0 1,-1 0-1,0-1-185,-2-2 0,-2-1 0,0-1 1,-1 1-1,-2 0 0,-1-1-22,2 1 1,-5-5 0,-1-1 0,0 0 0,1 0 0,0 1 0,0 0 165,-3 0 1,0-5 0,0 2 0,1-1 0,0 1 0,1 0-1,-1 2-64,-1 0 1,-1-4-1,-1 6 1,2 0-1,2 3 1,-2 0 0,-2 1-551,-1 0 1,-6-1 471,-3 1 1,-3 1 0,-1 2-1,0 1 1,-2-1-327,-3-2 440,-2 4 0,-7-4 0,0 5 1,1-2-1,-1 2 0,0-1-15,1 1 120,-1 4 1,0-4-1,1 4 1,-1-2-1,0 2 1,1 2 17,-1 1 1,0-5-1,1 1 1,-1 1-1,0 1 1,1 2 0,-1 0 28,0 0 1,4 0 0,-1 0 0,-1 0-1,1 0 1,-1 0 0,1 0 205,2 0 1,-6 0 0,4 0-1,0 0 1,-1 0 0,2 0-1,-3-1 542,0-4-718,8 4 0,-13-6 1,7 4-1,-4-3 1,-3 0-1,1 0-176,2 3 1,1 0-1,-1 0 1,-1-1 0,-4 1-1,0 1 1,1 2-64,2 0 0,-2 0 0,1 0 0,-1 0 0,1 0 0,-1 0 0,-1 0 218,1 0 0,1-1 0,2-2 0,0-2 0,-2 2 0,1 2 0,0 1 28,-1 0 0,3 0 1,-4 0-1,-1 0 1,-3 0-1,-2 0-137,-2 0 0,-2 1 0,0 2 1,-4 3-1,-2 2 0,-2 0 1,0 1-160,1 0 0,-3-4 0,4 2 0,1-1 0,1-2 1,3 1-1,0-1 110,0-1 0,5-1 0,-5-2 0,4 0 0,5-2 0,0-1 0,2-3-148,-1-1 1,2 0-1,4-4 1,2 4-1,1-1 1,2 2 0,-2 1-4141,-1 2 4361,-1 1 0,-7 14 0,-1 3 0</inkml:trace>
  <inkml:trace contextRef="#ctx0" brushRef="#br0" timeOffset="6">15943 8676 29729,'-9'-4'-3042,"2"-2"2206,1-2 0,1 4 0,5-5 0,0-1 0,2-2 0,2-2 0,5 2 0,1 2 842,-1 1 1,3 5 0,-3-4 1667,3 2 0,-5 4 164,-2 6-1694,-4-3 0,-1 4-459,0-10-977,6-2 1,-4-2-1475,2 0 3106,-2 6-802,-2-3 1,0 5-1,1-2 210,3-2 0,-1-3 0,5 2 34,-2-2 0,-3 5-671,-8-1 0,2 2 2314,-6 2 1,8-1-1327,1-4 0,1 4 0,7-5 2003,-2 0-2461,-2 5 3599,-4-5-2424,0 6 1,5-6 0,-1-3 182,-1-3-1032,-1-1 1,-4 5-3534,-2 4 4002,2 2 0,-5 2 280,2 0 0,2 0 1,-6 0-1,1 2 0,-1 1-496,0 1 1,4 2 0,-4-1-1,-1 4 1,-2 2 0,-1 4-1,0 2-139,-1 0 0,-1 7 0,-1-2 0,0 3 0,2 2 1,6 0-1,0-2-15,1-3 1,4 2-1,-2-5 1,5 0 0,5 2-1,4-2 1,3 0-696,1-2 1,2-2-1,1-2 1,3 0-1,2 1 1,3-1-1,1-1-914,2-3 1,5 1 2190,4-6 0,8-5 0,3-6 0</inkml:trace>
  <inkml:trace contextRef="#ctx0" brushRef="#br0" timeOffset="7">16676 8583 23603,'-10'-27'150,"-4"0"1,-2 2 0,3 16 0,-1 5 0,1 4 398,0 4 0,-2-2 1,-1 2-1,-2-1 1,2 2-1,1 5-711,1 6 1,1 1 0,1 5 0,3 1 0,5 3 0,2 0 0,2 1 112,0 0 0,8-1 0,4-1 0,5-1 1,4-3-1,3-2 0,0-4 157,-2-5 0,1-4 0,-5-6 0,-1 0 0,-3-1 0,-2-4 0,-3-5-352,-4-6 0,-4-2 1,-4-7-1,-4-3 0,-8-1 1,-4 0-1,-4 1 203,3 1 0,-6-3 1,6 10-1,-1-1 0,3 3-606,3 3 1,9 8 0,8 4 0,10 6 0,10 6-3809,8 3 4435,10 7 1,7-4-1,6 4 1</inkml:trace>
  <inkml:trace contextRef="#ctx0" brushRef="#br0" timeOffset="8">17076 8596 27424,'0'-40'-321,"1"18"1,2 10 0,3 10 250,2 7 0,-4 5 1,4-1-1,-1 3 1,0 3-1,4 3 0,-1 4 1,0 3-391,-1 2 1,-4-2 0,2-1 0,-1-2 0,-3 0-1,-1-1-621,-2-4 0,0-5 0,0-9 1237,0-12 0,0-8 0,0-10 0,0 0 0,0 1 0,1-1 721,3 0 1,-1 2 0,5 1-1,-1 4 1,-1 0-20,0 4 1,0 7 0,-3 6-1,1 6 1,-1 8 0,-1 3-1159,-2 4 1,4 6 0,1-3 0,-1 1 0,2-1 0,2-2-1,0-1-91,1 1 1,0-6 0,5 2-1,-1-6 1,0-3 0,1-3-1,-1-2-240,0-1 0,-4-6 1,0-4-1,0-5 0,-2-4 1,-2 0 594,-4-1 1,-1-2 0,0 3 0,0 0 0,0-1 922,0 4 0,0 9 0,0 8 1,0 10-973,0 5 0,5 6 0,1-3 0,1 1 1,5 0-1,3 1 0,5 1-1027,6-1 1,-1-2 0,10-5 0,2-3 0,2-2 1422,1-4 1,0-10-1,0-2 1</inkml:trace>
  <inkml:trace contextRef="#ctx0" brushRef="#br0" timeOffset="9">17942 8583 26488,'0'-18'-8572,"2"2"9667,2 4 0,-2 6 1,2 10-1,-1 5 0,0 5 1,2 3-1,-2 5 1,-2 4-711,-1 0 1,0 5-1,0 1 1,0-3-1,2-1 1,0-1-983,3 0 1,1-7 0,-3-2-1,1-3 1,1-3-189,1-3 1,-5-5 0,4-10 0,-4-7-1,-1-9 1,0-7 486,0-2 0,0-4 0,0 4 1,0 1-1,0 2 0,0 1 0,0 2 1,0 3 3584,0 4 0,0 3-2698,0 2-430,0 6 0,0 7 0,0 9 1,0 2-409,0 3 0,-1-1 1,-2 0-1,-3 1 0,-2-1-603,-2 0 0,-2-1 1,0-1-1,2-4 0,2 0 1,1-1-887,0 0 0,5-1 1,4-5 1115,9 0 1063,9-6 1,12-2-1,2-5 1</inkml:trace>
  <inkml:trace contextRef="#ctx0" brushRef="#br0" timeOffset="10">18489 8196 28803,'1'-40'-2038,"4"0"1,-2 2-1,6 16 2474,1 4 1,-3 9 0,2 4 0,0 5-1052,-1 5 1,-2 11 0,-6 11 0,-2 2 0,-4 8-1,-6 2 1,-4 5 130,0 2 0,1-6 0,3 3 0,2 0 1,2-3-1,2-1 0,3-5 508,2-2 0,2-1 1,4-5-1,4-4 173,3-4 1,7-4 0,2 0 0</inkml:trace>
  <inkml:trace contextRef="#ctx0" brushRef="#br0" timeOffset="11">18742 8449 16828,'-9'-13'231,"0"0"1,1 7-1,-4 6 1,1 7-1,2 5-494,-1 1 1,3 1 0,-1-1 0,2 0 0,3 1 0,2-1 0,2 0 539,4 1 1,1-1 0,6 0 0,-1-1 0,4-1 0,0-4 0,0 0-626,-2 1 1,1-5-1,-1 1 1,0-4-1,-1-4 29,-3-5 0,-3-3 0,-6-1 0,0-1 0,0 1 0,0 0 2736,0-1 1,0 1-1945,0 0 0,0 7 0,0 6 0,0 7 0,1 7 0,2 2-665,2 2 1,10-1 0,-2-3 0,3-1-1,2 0 1,1 1 0,2-2-344,3-4 1,1 3 0,1-7 0,1-1 0,0-1 0,-1-2 0,0 0 277,-4 0 1,2 0 0,-7 0-1,0 0 1,-3 0 533,0 0 0,-2 1 0,-4 4-584,-3 3 1,1 4-1,-2 3 1,1 3-1,1 4 370,3 3 1,8-4-1,4-2 1</inkml:trace>
  <inkml:trace contextRef="#ctx0" brushRef="#br0" timeOffset="12">20448 8210 27855,'8'-14'-3257,"-2"1"0,-6 0 0</inkml:trace>
  <inkml:trace contextRef="#ctx0" brushRef="#br0" timeOffset="13">20422 8276 27855,'-6'13'-4861,"3"-5"6105,-6-4 1,0-4 0,-4-3 0,-1-1 0,0 1-1,-4 1-915,-4 2 0,-4 0 0,0 2 1,1 2-1,1 5 0,3 3 1,2 3-330,3 3 0,2-3 0,5 4 0,5 0 0,4 2 0,6 1-2142,7 0 1176,7-6 1,11 5 0,1-5 0,2 2 0,3-1 0,2-4 642,1-4 367,6 3 0,-5-11 0,5 5 0</inkml:trace>
  <inkml:trace contextRef="#ctx0" brushRef="#br0" timeOffset="14">20835 8463 28839,'-6'-14'14,"-1"7"0,-7 4 0,3 6-91,2 6 0,-2 4 1,5 4-1,0 0 0,0 0 1,4-3-675,0 0 1,4-2 0,2-4 557,5-3 0,-3-10 1,-2-5-1,-2-6 1,-2-6-1,0-4 95,0 0 0,0 1 0,0 1 0,0 2 0,0-1 0,0 3-3,0 2 1,1 5 0,4 4 0,5 4 0,5 5-971,3 5 1,7 2 0,0 6 0,6 1 0,3 1 1019,3 2 1,8-2 0,2 4 0</inkml:trace>
  <inkml:trace contextRef="#ctx0" brushRef="#br0" timeOffset="15">21275 8449 27817,'-12'-6'2,"3"-2"0,3-4 338,6-2 0,2 7 1,2 3-1,5 4 0,3 4 1,3 6-494,3 7 1,-2-3 0,5 6-1,-2-2 1,-1-1 0,-1 0-738,1-3 1,4 0-1,-4-2 1,-2-2 519,-1-1 1,-7-12 0,-4-2 0,-2-5 0,-4-3 0,-2-2 775,-5-3 0,-2-1 0,1-3 0,1 2 0,-1 3 0,-1-1 0,1 3 718,1 5 1,6 2 0,-3 5 0,2 0 0,-1 5 0,2 5-1702,2 5 1,8 6-1,5 1 1,7 2-1,5 1 1,7 0 0,6-1 665,9-2 0,10 5 1,5-3-1</inkml:trace>
  <inkml:trace contextRef="#ctx0" brushRef="#br0" timeOffset="16">22541 7903 21650,'6'-30'-1355,"3"4"1,-1 8 0,-1 15 0,0 4 1622,1 4 1,-5 5 0,1-1 0,-2 3 0,-4 3 0,-1 1 0,-1 3 0,-1 1 430,-1-1 1,0 5-1,-4-2 1,3 3-1,1 3 1,1 2 0,1 1-746,-1-2 0,1 4 0,4 0 0,0-1 0,0 1 0,0-2 0,0 0-780,0 0 0,0 0 0,0-6 0,0-3 0,-2-4 1,-2-4-1,-5-6 513,-3-3 1,-8-4-1,-6-1 1,-5-1 0,-3-5-1,-1-4 1,1-5 1432,2-1 1,4 5 0,2-4 0,1 5 0,2 1 0,7 0 0,4 2 638,3 1 1,8 3 0,1 7-2143,7 5 1,7 8 0,3 2-1,6 2 1,2 1 0,3-2-1,3 0-7951,4-1 8763,4-4 1,1 4 0,0-6 0</inkml:trace>
  <inkml:trace contextRef="#ctx0" brushRef="#br0" timeOffset="17">22715 8543 21650,'7'-21'-812,"-3"3"820,-2 3 0,-2 9 0,1 6 0,4 8 0,5 4 152,6 1 0,4 0 0,3 1 0,0-1 0,-1-1 0,-1-3 0,-4-5-602,-2-2 1,-6-2 0,-2-2 0,-1-2-1,-3-7 1,-1-3-226,-2-4 0,0-1 0,0 1 1,1-3-1,4 0 0,4 4 0,3 2 307,1 1 479,6 7 0,8 1 0,7 6 1</inkml:trace>
  <inkml:trace contextRef="#ctx0" brushRef="#br0" timeOffset="18">23208 8449 23547,'-14'0'0,"3"-1"3073,2-4 0,1 4 1,5-2-3265,-1 6 0,-1 0 1,7 6-1,1 3 1,3 1-1,0 2 1,1-5-1321,1-2 0,-4 0 1,3-2-1,1 0 803,-1 0 1,2-3-1,3-7 1,-2-4-1,-1-1 1,0 1 1643,-1-3 1,3 1-1,-3 0 1,1 1-1,0-2 462,1-1 1,2 5 0,1 3 0,0 2-1411,1 2 0,-5 5 0,-2 0 0,-1 3 0,-2 2 0,1 2-1955,-1 1 1,5-4 0,-3-1 0,2-2 0,2-3 432,2-2 0,3-1 0,1 0 1736,2 0 1,11-12 0,-1-3 0</inkml:trace>
  <inkml:trace contextRef="#ctx0" brushRef="#br0" timeOffset="19">23861 8449 21239,'-13'0'-139,"-4"2"1,3 1 0,2 3-1,0 1 1,1 4 679,3 0 1,-3 3-1,5-1 1,0 0-1,-1-1 1,1-1-1,0-3 1,3 3-808,2 1 1,-4 1 0,1 0-419,1 1 1,3-7 0,3-4 0,3-7 0,1-8 0,5-6 601,4-3 1,5-2-1,6-7 1,1-3-1,1-1 1,4-1 0,0 1 1013,-1 3 1,1 4 0,-4 3-1,1 4 1,-3 2 0,-5 4-6,-3 4 1,-1 7-1,-6 0 1,-3 6-1124,-5 6 1,-5 3-1,-7 1 1,-5-1 0,-3-2-1,-2-1 1,-1 2-474,-2 0 1,0-2 0,-1 0-1,4 0 1,3 0 0,2 0-1,0 1-2343,-1 2 0,7-3 0,2 0 3136,4 1 0,7 2 0,1 1 0</inkml:trace>
  <inkml:trace contextRef="#ctx0" brushRef="#br0" timeOffset="20">25047 8409 17531,'5'-19'-1567,"-1"-3"0,1 3 2178,-5 1 0,-2 9 0,-2 5 1,-5 2-1,-3 4 0,-3 1-443,-3 1 1,4 8 0,-4 0 0,3 4-1,2 2 1,-1 0 0,3-1-675,2 0 1,3 2-1,6-1 1,0-2 0,1-1-3870,4-2 4632,2-6 1,6-7-1,1-7 1</inkml:trace>
  <inkml:trace contextRef="#ctx0" brushRef="#br0" timeOffset="21">25101 8116 19002,'7'-7'-1719,"-2"2"0,-4 10 1478,-1 17 0,4-3 1,2-1-1,2-3 1,2-2-1,3 1 1,5-1-1,4 0-116,4 1 1,0-7 489,1-3 0,6-2 1,1-2-1</inkml:trace>
  <inkml:trace contextRef="#ctx0" brushRef="#br0" timeOffset="22">25461 8250 14928,'-2'-12'0,"-2"3"0,-5 4 655,-3 4 0,-1 2 1,1 4-1,3 4 0,3 3 1,2 1-1,-1 0-635,2 0 1,2 1-1,1-1 1,0 0 0,0 1-1,-2-2 1,-1-2-1432,-1-1 1,-2-6 474,1 1 1,5-2 0,0-2 0,9-3 1009,8-6 1,9-6 0,8-12 0</inkml:trace>
  <inkml:trace contextRef="#ctx0" brushRef="#br0" timeOffset="23">26194 7863 18115,'1'-21'-325,"4"4"0,-2 18 0,4 9 0,-1 7 504,-3 2 1,-6 9 0,-3-1-1,-1 2 1,-4 5 0,-1 5-1,-2 5 1,-3 4 79,0 2 1,-7-3-1,3 1 1,-1-2 0,1-5-1,3-4-1203,7-6 0,-1-3 1,7-2-1,2-4 649,2-4 1,7-10 0,3-3-1,2-5 1,3-6 0,-1-6 274,0-4 1,-4-3 0,0 2 0,0-2 0,0 0 0,-2 0 2011,-1 2 1,-3 4-1717,-7 4 0,-4 8 0,-3 8 0,0 2 0,4 4 0,1 1 0,3 2-986,1-1 0,2 4 0,2-1 0,4-1 0,6 1 0,7 0 0,5-2-1730,4-1 1,3-8 2714,0-2 0,-3-4 0,5-1 1</inkml:trace>
  <inkml:trace contextRef="#ctx0" brushRef="#br0" timeOffset="24">26394 8503 11617,'9'-18'0,"-2"0"0,-1 2 0,-3 1 0,0 3 2877,1 3 1,-1-1-2277,6 6 1,-4 5 0,2 8 0,-1 3-1,-3 1 1,-2 0-1497,-1 1 1,5-1 0,1 2-1,0 1 1,1 2 0,0-2 497,4-1 0,1-3 1,1-2-1,0-2 1,1-2-1,-1-3 1,0-2 502,1-1 0,-5-4 0,-2-2 1,0-2-1,-1-2 0,0-2 0,-3-1 124,-1-1 1,2 5 0,2 1 0,0-3-360,0-1 0,4 5 1,-1 1-1,3 2 0,1-2 1,1-2-1,-1-2-217,0-2 1,1-1 0,-1-1 0,0 1 0,-1 0 0,-2-1 0,-2 1 1329,-2 0 0,3-1 1,-6 1-241,-5 0 1,-8 7 0,-9 6 0,-4 7 0,-5 7 0,-4 3 0,-4 6-408,1 2 1,0 3-1,-2 2 1,3 1-1,3-3 1,5-3 0,3-3-839,4 2 0,6-5 1,5-1-1,2-3 1,4-2-2406,0 0 0,4-1 3146,2-3 0,-3-9 0,5-7 0</inkml:trace>
  <inkml:trace contextRef="#ctx0" brushRef="#br0" timeOffset="25">15223 8729 30359,'-13'0'-331,"-1"0"1,8-1 0,8-2 0,10-2 0,10 1 0,6 0 0,3-2 0,-1 0 1014,-2 0 0,-3 1 0,-1 5 0,-3 0 0,-2 0 1,-3 2-3466,-1 2 0,-8 4 1898,-2 5 0,-4 0 0,-1 1 1</inkml:trace>
  <inkml:trace contextRef="#ctx0" brushRef="#br0" timeOffset="26">14996 9276 27847,'18'0'147,"1"0"1,2 0 0,4 0-24,5 0 0,0-5 0,4 1 1,-2 1-1,-2 1 0,-2 2 0,-3 0 1,-1 0-772,-2 0 0,-1 5 1,1 1 500,-4 1 1,3-4-1,-1 3 1</inkml:trace>
  <inkml:trace contextRef="#ctx0" brushRef="#br0" timeOffset="27">16623 9129 23567,'0'-21'-3826,"0"4"1,-6 2 4158,-3 1 1,-3 6-1,-3 0 1,-1 2-1,-3 3 1,-1 2 0,1 1-1,1 0 36,-1 0 0,4 6 1,-4 3-1,1 2 0,1 3 1,0 1-293,2 2 1,7 0-1,-1 5 1,0 0 0,1 2-1,4 1 1,1 3-141,-1 0 1,2 0-1,-2-1 1,1 1 0,0 2-1,-3 1 1,-2-2-351,-2 0 1,3 0 0,-2 1 0,-2-4-1,-1 1 1,-1-5 0,-2-1-2837,-2-5 903,2-1 2686,-5-7 1,1-2 0,-2-6 0</inkml:trace>
  <inkml:trace contextRef="#ctx0" brushRef="#br0" timeOffset="28">16196 9436 22481,'30'-14'0,"-4"2"0,-2 4 0,-2 2 0,-1 1 0,-2 1 475,-2 1 0,-3 1 0,1 4 0,2 2 0,2 5 0,0 3 0,2 1-703,0 1 0,1-1 0,4 0 0</inkml:trace>
  <inkml:trace contextRef="#ctx0" brushRef="#br0" timeOffset="29">16743 9422 17718,'-9'-15'0,"0"-2"712,-1-1 1,2 8 0,1 7 0,-1 4 0,2 5-356,0 1 1,1-2 0,2 4 0,-2 1 0,2 2 0,3 1 0,3 1-1448,2-1 0,5 0 0,-1-1 1497,3-3 0,1-3 0,0-6 1</inkml:trace>
  <inkml:trace contextRef="#ctx0" brushRef="#br0" timeOffset="30">16729 9329 32767,'0'-18'-4886,"0"0"1,0 5 5208,0 4 0,2 6 0,2-1 1,5 4-1,3 4 0,3 5 1,1 3-445,2 1 0,6 1 1,-2-2-1,3-2 363,2-1 0,-1-6 1,1 3-1</inkml:trace>
  <inkml:trace contextRef="#ctx0" brushRef="#br0" timeOffset="31">17076 9329 30028,'7'-6'-619,"5"3"0,-1-4 0,3 1 0,6 4 822,0 5 1,3 2 0,2 7 0,-2 2 0,0 1 0,0 0 0,3 0-639,0 3 0,-1-4 0,-1 4 0,-3-3 0,-2-2 0,-3 1 277,-1-1 0,-1-6 1,-1-1-1</inkml:trace>
  <inkml:trace contextRef="#ctx0" brushRef="#br0" timeOffset="32">17236 9342 30028,'-27'-13'-1220,"1"1"1,0 3 2013,4 5 0,1 2 0,5 4 1,-2 4-1113,2 7 1,6 2 0,2 7 0,1 2 0,1 2 0,0 4 0,5 3-262,4 1 1,10-5 0,8 4 0</inkml:trace>
  <inkml:trace contextRef="#ctx0" brushRef="#br0" timeOffset="33">18209 8969 28868,'0'-21'-4916,"0"4"1,0 2 4318,0 2 1,0 7 0,0 7-1,0 11 1,0 9 0,0 4-1,0 3 1,0 3 0,0 5 0,0 1 1118,0-2 0,0 4 1,0-5-1,0 0 1,0-3-1,0-3 1,0-3-236,0-3 0,4-2 0,2-7 0,2-1 331,2-3 0,-2-5 1,-1-8-1,0-5 1,-1-3-1,2-1-780,-1-1 0,2-5 0,4-3 0,1-2 0,-1 2 1,-1 4 387,-3 3-754,3 2 1,-7 4 0,6 2-1,-2 1 1,0 4 635,-2 5 1,-1 5 0,-6 5-1,-2 0 1,-2 2 0,-5 1 173,-3 2 0,-1 0 0,1-5 0,2 1 1,1-2-1,0-2 0,0-3 83,0-1 0,5-1 0,-5-5 1,-2 0-774,0 0 0,3-2 0,8-1 215,12-1 1,4-7 0,17 4 0</inkml:trace>
  <inkml:trace contextRef="#ctx0" brushRef="#br0" timeOffset="34">18689 9449 29661,'-13'-28'-3817,"1"-2"3415,3 12 1,3-1 0,6 3 0,1-3-1,4-1 1,5 1 0,6 1 0,5 1 1019,0-1 1,3 0-1,-5 5 1,0 1-1,2 3 1,-2 5-1,0 2-50,-2 2 0,3 0 0,1 0 0</inkml:trace>
  <inkml:trace contextRef="#ctx0" brushRef="#br0" timeOffset="35">19035 9342 21334,'-8'-7'1176,"-1"2"-1471,6 4 0,-2 5 0,10 2 0,4 0 0,2 2 177,3-1 1,-1-2 0,2 2-1,1 0 1,2-1-198,-2 0 0,-7-3 0,-4-7 0,-5-7 0,-6-3 0,-8-4 434,-6 1 1,-4-2 0,0 0 0,3 0 0,2-1 0,4 4 0,5 1-146,6 2 1,2 0 0,4 1 0,4 2 0,7 2-1,8 2 1,5 2-1128,5-2 0,8 4 1143,5-2 1,13 2-1,-3 2 1</inkml:trace>
  <inkml:trace contextRef="#ctx0" brushRef="#br0" timeOffset="36">19649 8849 28652,'-8'-13'-1818,"4"0"0,2 8 0,1 8 1317,-4 9 1,-1 10 0,-4 2 0,1 4-1,-1 5 1,-1-1 0,1 2 0,1 0-433,-1 3 0,2 5 1,1 1-1,1-3 505,3-2 1,2 4 0,1-8 0</inkml:trace>
  <inkml:trace contextRef="#ctx0" brushRef="#br0" timeOffset="37">19609 9236 14816,'-8'-21'773,"-2"5"-815,5 11 1,1 7-1,4 11 1,1-1-1,4-2 1,4-1-1,3 0-104,1-2 1,5 5 0,2-3 0,4 2 0,4-1 0,0-3-566,1-1 0,-4-1 0,-3-5 0,-4 0 0,-5-2 878,-4-2 0,-5-2 0,-8-5 0,-6 4 0,-5 0 0,-4 1 0,-1-2 641,1 1 1,1 4 0,5-1 0,1 4-266,3 4 0,3 3 0,9 7 1,6-1-1,10 0 0,10 1-808,6-1-28,10-6 1,-3 4 0,4-7 0,-1-1 0,-5-1 0,0-2-1,-5 0-1597,-1 0 0,-4 0 1890,-8 0 0,3-12 0,-4-3 0</inkml:trace>
  <inkml:trace contextRef="#ctx0" brushRef="#br0" timeOffset="38">20995 8849 27748,'0'-13'-8583,"0"0"8153,0 5 0,0 8 0,-1 12 0,-2 7 0,-3 9 0,-2 4 0,-2 3 574,-2 4 1,-1-5-1,1 7 1,1-1 0,3-3-1,-1 0 1,1-3 237,4-3 0,2-3 1,2-1-1,0-2 1,2-3-1,2-5 0,5-5-497,3-4 1,-3-5-1,0 0 1,1-7 105,2-9-63,-5-1 0,-1-5 0,-6 4 0,0-1 0,0-2 0,0 2-56,0 1 1,0 2-1,-1 1 1,-4 3 789,-3 5 1,2 4-1,0 3 1,1 2-969,1 3 0,-1-4 0,5 5 0,0 2 1,2-1-526,2-1 0,-2-2 923,2-2 0,-2 2 0,-2 6 0</inkml:trace>
  <inkml:trace contextRef="#ctx0" brushRef="#br0" timeOffset="39">20995 8996 12189,'0'-18'0,"0"0"379,0 2 1,1 7 0,2 3 710,2 0 0,5 5 0,-1-4 0,3 4-110,1 1 1,1 6-1,-3 3 1,0 3-811,-2 1 1,-5-1 0,4-2 0,-1-3 0,0-1 0,4-3 812,1-1 1,1 2 0,0 1 0,1-2-330,-1-2 0,-6 1 0,-4 2 0,-6 3-891,-6 1 0,-7 4 0,-3-5 0,-2 2 0,-1 0 0,0 0 0,1 0 28,2 0 0,-3-5 0,4 3 0,3 1 0,3-2 0,3 1-760,-1 1 1,4 0 661,1 6 1,10 5 0,2 2-1</inkml:trace>
  <inkml:trace contextRef="#ctx0" brushRef="#br0" timeOffset="40">21475 9222 12948,'6'-20'-395,"-3"2"450,6 9 0,-5 3 0,3 5 0,1-4 0,-1-4 191,4-3 1,-1-1 0,0 1-1,-1 2 1,2 2-1141,1 3 1,1 0 0,0 5 980,1 0 1,5 0-1,2 0 1</inkml:trace>
  <inkml:trace contextRef="#ctx0" brushRef="#br0" timeOffset="41">21875 9169 11155,'-12'-13'0,"2"-1"515,1 1 0,1 0 0,-2 1 0,3 2 86,1 1 0,-3 4 0,3-2 0,-2 2-739,-2 7 1,3 4 0,-1 7-1,2 0 1,3 1 0,2 1-1,1 1-613,0 2 0,0-5 1,0-4-1,0 1 587,0 2 1,0-6 0,0-6 0,-2-9-1,-1-6 405,-1-2 1,-5-1-1,5 3 1,1-1-1,1-2 1,2 2-1,0 1 724,0 1-1208,6 7 1,3 1 0,9 6 0,5 0 0,6 2 311,2 2 1,6 3 0,-3 7 0</inkml:trace>
  <inkml:trace contextRef="#ctx0" brushRef="#br0" timeOffset="42">22155 9156 9073,'9'-31'0,"-1"1"0,3 6 635,1 10 0,1 5 0,0 6-272,1-2 0,-1 1 1,0 5-1,2 5 1,0 6-1,0 6 0,-5 1-380,-2 0 0,0 5 0,-3-2 1,-2 3-1,-3 2 0,-5-2-185,-3-3 0,-9 2 0,-1-5 0,1-1 0,-1-2 1,-1-4-1,-1-1 0,0-4-144,-1-2 0,5-4 1,-2-1-1,5-1-592,4-4 870,3-2 1,12-13-1,1 0 1</inkml:trace>
  <inkml:trace contextRef="#ctx0" brushRef="#br0" timeOffset="43">22488 9249 15416,'0'-33'56,"0"7"1,6 7 0,1 8 1,1 2 0,4 6 0,-5-3 1,2 2-1,0 0 0,1 1 1,2 1-1,1 2-739,1 0 0,-3 2 0,0 1 0,-2 2 0,0 3-814,-2 2 0,-1-2 3983,-6 1-1645,0-7 0,1 4 0,4-4 0,4 1 1,3 1-838,1-1 1,0-1-1,1-1 1,-1 2-1,0 2 1,-1-1-1684,-3 2 0,3-5 1571,-3 4 1,3-4 0,1-1 0,0 0 0,1 0 737,-1 0 0,5-4 0,1 0 0,0-1 0,0 1 0,-2-1 0,-2 2 160,-2 2 1,0 1 0,1 0-406,-1 0-1856,-6 0 0,2 0 1281,0 0 0,1 1 0,11 2 0,0 2 0,0-2 0,1 0 0,0 1-1001,0 5 0,-5 3 1162,0 1 1,4 6-1,0 2 1</inkml:trace>
  <inkml:trace contextRef="#ctx0" brushRef="#br0" timeOffset="44">17436 10329 29695,'-9'-5'-3498,"2"-1"3639,1-1 1,1 2-1,5-4 1,0-1-1,2-2 1,2 0-1,5 2 1,3 3-1,1-1 1,2 2-1,1 0 1,4 3 226,0 2 0,-2 1 0,4 0 0,0 0 0,1 0 0,-1 0 0,2 0 1,1 0-1,3 0 0,2 1-198,1 4 0,1-4 0,-1 4 0,5-4 0,4-1 0,3 0 1,3 0-171,1 0 0,3 0 0,5 0 0,2 0 0,-1 0 0,3 0 0,0 0 0,-1 0 0,0 0 0,-3 0 0,-5 0 0,-1 2 0,-2 1 0,4 1 0,-5 2 0,0-3 0,-2 1 0,0-1 0,-1 0 0,-1 2 0,-2-4 0,6 5 0,1-6 0,2 0 0,0 0 0,0 0 0,-2 0 0,6 0 0,-1 0 0,5 0 0,-1 0 0,-1 0 0,-2 0 0,2 0 0,3 0 0,1 0 0,-1 0 0,-5 0 0,-3 0 0,-2 0 0,3 0 0,-3 2 0,-1 1 0,-1 1 0,-1-1 0,-1-1 0,2-1 0,-3 2 0,3 1 0,1-1 0,4-1 0,0-1 0,3 4 0,-1-4 0,2 4 0,1-4 0,2 1 0,0 1 0,1 1 0,-4 1 0,2-5 0,-2 0 0,-3 0 0,0 0 0,-2 0 0,1 0 0,2 0 0,-9 0 0,-1 0 0,0 0 0,-1 0 0,-2 0 0,7 1 0,-5 2 0,2 1 0,4-1 0,-1-1 0,3-2 0,2 0 0,6 0 0,0-2 0,-1-1 0,0-1 0,-1 0 0,0-2 0,-5-2 0,3-5 0,-5 0 0,-3-1 0,-1-1 0,-2-1 0,-3-2 0,5-4 0,-7 3 0,-3 0 0,2-2 0,-1 0 0,1-2 0,3 2 0,-8 0 0,1 0 0,1 2 0,-2-2 0,1 1 0,3 2 0,-4-3 0,1 2 0,1 1 0,-3 0-4,-3 1 0,0-1 0,-9 4 1,1 1-1,-1 0 0,-4-1 1,-3 1-335,-3 0 0,-7-1 1,3 1-1,-4 0 1,-1 0-1,0-1 1,0 1 74,0 0 0,-1-1 0,-4 1 0,-3 0 0,-4-1 0,-2 1 51,1 0 1,-5-2 0,-1-2-1,-2 0 1,-2 0 0,-3 3 0,0 0 244,-1 1 1,-1 0-1,-2-1 1,-2 1 0,-1 0-1,-2 1 1,-1 1 214,-1 3 1,-9 0 0,5-2 0,-5 2 0,-5 2 0,1 3-262,1 2 1,-3 0-1,3-2 1,-2-2 0,-3 1-1,2-1 81,4 1 0,-4-1 1,3 5-1,-1 0 1,-1-1-1,4-2 177,1-2 1,-5 1-1,3 4 1,-3 0 0,2-1-1,5-2 1,1-2-9,-1 2 1,1 2 0,-5 1-1,1 0 1,-1 0 0,-2 0 0,-2 0-238,-1 0 0,1 0 0,2 0 0,2 1 0,1 2 0,1 2 0,0-2 0,2-2 0,2-1 0,1 0 0,-2 0 0,1 0 0,-1 0 0,-6 0 0,6-4 0,-4-1 0,1 2 0,3 0 0,0 0 0,-1-1 0,2-2 0,-1 3 0,3-2 0,2 3 0,-4 0 0,1 1 0,0-4 0,2 4 0,2-4 0,1 4 0,1 1 0,-1 0 0,1 0 0,-1 0 0,-4 0 0,2 0 0,1 0 0,1 0 0,-1 0 0,-1 0 0,1 1 0,0 2 0,-2 2 0,2-2 0,-1-2 0,-1-1 0,3 2 0,2 0 0,0 3 0,0-2 0,-1-2 0,1-1 0,3 0 0,-2 0 0,0 0 0,1 0 0,-2 2 0,0 1 0,-3 1 0,0 1 0,-2-4 0,1 2 0,-4 2 0,2-1 0,3 2 0,-6-5 0,3 4 0,-1-2 0,-1 0 0,2 1 0,0 1 0,2-1 0,2 1 0,-2-1 0,4-3 0,-2 2 0,2 2 0,1-2 0,4-2 0,-4 1 0,1 1 0,-1 1 0,-1-1 0,1-1 0,1-2 0,-8 0 0,1 1 0,-1 2 0,-4 2 0,-1-3 0,0 0 0,-1 2 0,1 2 0,-2 2 0,-2 2 0,3 0 0,3 1 0,5-2 0,-1 1 0,5 2 0,0 1 0,1 1 0,4-1 0,1 0 0,1 1 0,2 3 0,1 3 0,3-1 0,2 0 0,3-1-268,1 1 0,3-3 0,2 7 0,1 0 0,0 2 1,1 4-1,3 0-239,-1 2 0,4 6 0,-2-1 0,4 2 0,4 1 0,7-2 0,5-3 538,6-1 1,8-2 0,4-5 0,6 1 0,10-2 0,11-1 193,8-2 1,4-7-1,-34-7 1,0-1-1,1-2 1,-1-1 0,1-1-1,0 1 1,-1-1-1,-1 0-432,35 3 0,-2-2 0,-3-4 0,-5 0 0,0 2 0,-4 1 318,0 1 0,11 6 1,-2-2-1</inkml:trace>
  <inkml:trace contextRef="#ctx0" brushRef="#br0" timeOffset="45">18382 9702 12721,'-17'-34'-731,"-1"3"0,6-2 839,7 16 1,-2-1 0,-2 6-1,-3 2 1,-1 1 0,-2-2 0,-3-2-1,-4-5 1,-3-4 0,-3-3-202,-3-2 1,-3-5 0,-5-4 0,1-5 0,1-7 0,-2-6 0,2-6 0,0-5 234,19 31 1,2-1 0,1-1 0,2 0 0,2-2 0,1-1 0,0 0 0,1 0 0,0 0 0,2 0 0,-1-2 0,1 0 130,0 0 0,0-1 0,3 0 1,0 0-1,-1 2 0,1 0 1,-1 0-1,1 0 0,-1-1 1,1 0-1,0 1 0,-1-1 1,0 0-1,0 0-253,-1 2 1,0 0-1,-1 1 1,0-1 0,1-1-1,-1 0 1,0 0-1,1 0 1,0 0 0,0 0-1,1 0 1,0 0-223,0 0 0,1 0 1,-1-4-1,1-1 1,-2 0-1,0-1 1,1-1-1,1 0 0,1-1 1,2-1-1,0 0 1,0 0 53,1 0 0,0-1 0,3-5 0,0 0 1,1-1-1,1-1 0,1-1 0,1-2 1,2-2-1,0 0 0,1 1 0,1 0 0,0-1 1,1 0 183,2-1 1,-1 1-1,-1 3 1,0 0 0,3-6-1,1 0 1,-1 1 0,0 2-1,-1 3 1,1 1 0,1 0-1,-1 2 143,0 1 1,0 2 0,1 0 0,1-1 0,-1-4-1,0 1 1,1 1 0,0 2 0,1 2 0,0 0 0,0 2-1,1 1 1,0 0 0,0 0-212,2 0 0,0 1 1,0-1-1,-1 0 0,0 2 1,-1 1-1,-1-1 0,1 0 1,1 1-1,0-1 1,-1 1-1,0 0 0,2 1 1,0 0-224,0 0 1,-1 1-1,-1 0 1,1-1-1,2 0 1,0 0-1,0 1 1,-1 0-1,0 3 1,0 0-1,0-2 1,0 1 611,1-1 1,-1 0-296,-2 5 1,1-1-1,5-2 1,0 1 0,-2 5-1,0 0 1,0 2 0,0 0-1,1-2 1,0 1 0,-1 2-1,1-1 122,1 1 1,0-1 0,0 2-1,1 1 1,24-18 0,-4 3 0,-2 5-1,-4 5-345,-1 4 0,1 4 0,-8 3 0,1 5 0,1 3 161,0 4 0,0 3 0,2 0 0,-5 5 0,-3 2 0</inkml:trace>
  <inkml:trace contextRef="#ctx0" brushRef="#br0" timeOffset="46">20089 1586 8012,'-2'-12'337,"-2"3"1,1-3 0,-6 5 0,0-2 0,0 0 0,2-1 0,1-2 922,3-1 0,3 4 0,4 1 0,5 2-326,3 3 1,1 2 0,1 1 0,-1 0 0,0 3-703,1 6 0,-6 1 0,0 12 0,-2 4 0,-3 3 0,-2 7 0,-2 2-125,-4 2 1,-2 6 0,-6 2 0,-1-1 0,1-1 0,1-2-1061,3 1 1,2-7-1,4-5 1,-2-2 0,2-2-1,3-3 1,5-7 952,4-4 0,3-8 0,1-1 0</inkml:trace>
  <inkml:trace contextRef="#ctx0" brushRef="#br0" timeOffset="47">20528 1892 7909,'-13'-14'0,"0"5"0,4 6 0,1 4 0,1 2 871,0 2 1,4 1-1,-2-2 1,4 5-1,1 3 1,0 1-1,0 0-871,0 1 0,12-1 0,2 0 0</inkml:trace>
  <inkml:trace contextRef="#ctx0" brushRef="#br0" timeOffset="48">20942 1786 9231,'-14'-12'0,"1"3"0,1 3 1237,3 0 0,2 5-852,2-4 0,0 5 1,-6 6-1,4 6 1,1 7-1,3 5-372,1 4 0,2 6 0,0-3 0,2 0 0,4 1 0,7-3 0,8-4-289,4-5 0,3-7 1,2-4-1,1-5 1,-1-2-1,-2-5 235,-2-6 1,-1-6 0,-4-12 0,-7-1-1,-9-3 1,-3-3 0,-5-1 131,-6-1 1,-6 6 0,-11-1 0,-1 3 0,0 3 0,2 3-144,3 4 0,4 3 1,8 3-1,4 3 0,6 5 52,10 3 0,14 1 0,10 0 0</inkml:trace>
  <inkml:trace contextRef="#ctx0" brushRef="#br0" timeOffset="49">21995 1199 7935,'0'-13'1906,"0"7"1,0 6-1077,0 8 0,-5 14 0,-2 7 0,-2 7 1,-4 8-1,-2 5 0,-4 8 0,-2 0-549,-1 3 1,-1 2-1,-3-3 1,-1 2 0,0 2-1,1 0-837,-1-6 1,2 4-1,1-11 1,4-1 0,0-1-1,4-7 1,1-4-6349,2-6 6904,0-9 0,-1 4 0,1-6 0</inkml:trace>
  <inkml:trace contextRef="#ctx0" brushRef="#br0" timeOffset="50">22421 1573 8082,'-1'7'192,"-4"-3"0,-2-2 1,-6-2-1,-1 0 1,1 0 2045,0 0 1,5-6-1819,4-3 0,4 3 0,4 0 0,5 2 0,3-2 0,1 0-377,1 0 1,5-3 0,2 3 0,1 0 0,-1 0 0,-2 3-255,-3 2 1,3-3-1,-1-1 23,-2 2 0,-7 3 0,-4 5 0,-4 3 0,-2 4 363,-4 2 0,-1-1 1,-4 0-1,1-1 0,0-2 1,0-1-1,2 2 255,1 1 1,2-4 0,4 1-363,0 2 1,6-4 0,2 1 0,3-1 0,-1-1 0,-2 1 118,-2 1 1,2 1-1,-3 4 1,-1 0-1,1 1 1,-1-1 136,-1 0 0,-3 1 0,-4-1 0,-5 0 0,-3 0-111,-1 1 1,-1-5 0,1-2 0,0 1 0,-2-3 0,-1 1 0,-2-1-780,1 1 0,-2-5 0,1 4 0,2-4 1,1-1-655,2 0 1220,6 0 0,7-6 0,7-1 0</inkml:trace>
  <inkml:trace contextRef="#ctx0" brushRef="#br0" timeOffset="51">22875 1839 8805,'-6'-18'0,"-3"2"1351,-3 4 0,3 5 0,0 7-791,-1 0 1,5 0 0,5 0 0,8 0-561,4 0 0,7 6 0,2 1 0</inkml:trace>
  <inkml:trace contextRef="#ctx0" brushRef="#br0" timeOffset="52">23288 1666 9114,'-18'-19'0,"0"5"0,2 8 643,1 5 1,-3 1 0,1 0 0,0 1-61,2 4 1,7 1-1,0 6 1,2 1-1,3 6 1,3 5-1,6 3 1,8-1-887,6 1 1,16-6-1,7-4 1,6-3-1,5-5 1,0-5-330,-4-3 1,-5-3-1,-10-6 1,-5-7-1,-7-4 1,-6-5 0,-8-1 483,-9-1 0,-14-3 1,-12 0-1,-10-2 1,-5 3-1,-5 4 1090,-2 6 1,10 3 0,-1 3 0,5 4 0,6 3-943,4 4 0,5 7 0,6 1 0</inkml:trace>
  <inkml:trace contextRef="#ctx0" brushRef="#br0" timeOffset="53">20488 3332 8530,'-31'-5'0,"0"1"0,3 1 2154,4 1 0,7 8-1706,8 3 0,4-3 0,11-1 0,8-4 0,8-1 0,7 0 1,7 0 3366,2 0-3737,2 0 1,5-4 0,1-2 0,0 0-1,0-2 1,-3 1 0,-2-2-83,-1 2 1,-6-4 0,-4 7 0,-5 1 0,-4 0 0,-2 0-1,-3-1 1,-1 1-1979,-2 1 1982,-5 2 0,4-6 0,-5-1 0</inkml:trace>
  <inkml:trace contextRef="#ctx0" brushRef="#br0" timeOffset="54">21075 3105 12323,'0'-13'0,"3"3"0,4 4 0,8 7 0,4 4 0,5 2 0,1-1 594,2 0 0,4 3 0,0-3 0,-1 1 0,-2 3 0,-3 1 0,-3 1 0,-5-1-834,-7 4 1,-4 3 0,-6-2 0,-2 4 0,-4 0 0,-7 2 0,-8 1 0,-2-1-841,1 2 0,-2-5 0,6 0 0,2-1 0,2 0 1080,6-2 0,2-1 0,6-2 0</inkml:trace>
  <inkml:trace contextRef="#ctx0" brushRef="#br0" timeOffset="55">22421 3105 9611,'-13'-12'0,"0"3"1217,-1 5 0,-3 3 1,-4-1-1,-1-1-564,-2-1 0,-9 1 1,7 9-1,-2 5 1,-1 7-1,3 3 1,1 3-293,2 1 0,6 6 0,8 2 0,4 1 0,5 1 0,6 1-758,7-1 1,13-7-1,9-1 1,7-8 0,4-5-1,4-6 1,-1-3-559,-2-4 1,-8-11 0,-8-6 0,-6-6-1,-6-8 1,-7-3 727,-4-4 0,-14-1 1,-11-2-1,-5 0 1,-8 1-1,-2 4 1,-4 4 682,2 3 0,2 2 0,7 6 0,2 5 0,6 6-17,2 3 1,9 2 0,7 5 0,14 4 0,15 3-440,13 4 0,13 2 0,5-1 0</inkml:trace>
  <inkml:trace contextRef="#ctx0" brushRef="#br0" timeOffset="56">22821 3305 8027,'-22'-19'720,"0"6"0,0 16 0,10 11 1,3 4-856,4 1 0,5-2 0,5-7 0,4-3 1,4-1 134,5-3 0,8 5 0,9-1 0</inkml:trace>
  <inkml:trace contextRef="#ctx0" brushRef="#br0" timeOffset="57">23288 2972 13856,'-14'-31'-69,"1"9"1,7 8 0,6 14-213,8 0 0,8 0 0,3-1 0,0-2 0,2-3 1,0 0-1,4 0 0,3 3 560,3 2 1,5-4 0,-5 1-1,-3 1 1,-4 1 0,-6 2 6,-4 0 1,0 2 0,-2 2 0,-4 5 122,-3 3 0,-4 1 0,-1 1 0,0-1 1,0 0-1,0 1 274,0-1 0,0 0 1,0 1-1,0-1 1,0 0-1,0 1-58,0-1 1,0-4 0,0 0 0,0 1-704,0 2 1,-1 0-1,-2-2 1,-3-2 0,-1-3-184,-4-2 1,-1 5 0,-1 1 0,0 3 0,-1-1 0,0 1 0,-4 0-316,-4 3 1,-2 0 0,0-3 0,3-2 0,2 2 0,4-2-1077,5 2 1,6-2 0,9-1 1651,9-4 0,11-4 0,9-1 0</inkml:trace>
  <inkml:trace contextRef="#ctx0" brushRef="#br0" timeOffset="58">24048 2852 8064,'-9'-28'1478,"0"6"-405,6 5 1,-2 13 0,10-2 0,5 0 0,5 0-667,3 3 1,6 3 0,-2 5 0,3 2 0,2 2 0,-2-2-285,-3-1 0,-3 5 1,-5-4-1,-3 2 1,-2 0 77,-4 1 1,-7 1 0,-5-1 0,-6-3 0,-4 1-1,-2-2 143,-3 0 0,2 2 0,3-2 0,2 2 0,3 2-395,3 2 1,3-3 0,8-2-1,2-1-140,5-3 1,3 0 0,1 0 0,-1 3 441,-3 1 0,-3 2 0,-8 5 1,-4-1-1,-5 0-65,-6 1 1,-2-1-1,3-1 1,-2-2-1,0-1 1,0 1-1,1 1-1216,0-2 1,7 1 0,3-4 0,2 0 0,8 0-1,10-3 1030,13-2 0,12-1 0,10 0 0</inkml:trace>
  <inkml:trace contextRef="#ctx0" brushRef="#br0" timeOffset="59">24634 2759 8481,'-13'-21'4004,"-1"3"-3418,7 3 1,3 15 0,8 0 0,5 0 0,4 0-18,5 0 1,-2 0-1,5 0 1,0 2-1,-2 1 1,2 1-1,-2 1-831,0 1 0,-2-3 0,-7 6 1,-1-1-1,0 1 0,-2 0 58,-2 2 1,-5-6 0,-5 1 0,-4-1-1,-3 1 1,-2 0 516,-4 0 1,3 4 0,-3-3-1,3 2 1,2-1 0,0-1 766,-1 0 1,6-2 0,0 4-1,1 1-879,-1 2 0,5-3 1,-3-2-1,2 1 0,-2-2 1,0 1-839,0 0 1,-9-2-1,2 2 1,-2-1 0,-1-1-1,0-1 1,-2 2-3489,2 1 1,5-4 4124,11 2 0,15-10 0,19-2 0</inkml:trace>
  <inkml:trace contextRef="#ctx0" brushRef="#br0" timeOffset="60">25194 2599 8047,'-18'-25'1221,"0"2"1,5 10-677,4 9 0,8 2 0,1 2 103,7 0 0,5 0 0,1 2 0,2 1 0,1 3 0,4-1 0,-1 1-684,0-3 0,5 5 0,-3-1 0,-2 2 0,-4-2-272,-5-1 0,-7 0 1,1-1-1,-4 4 549,-4 2 0,-3 3 0,-7-1 0,1 0 0,-2 1 0,-1-1 0,-2 0 590,2 1 1,1-1 0,2 0 0,-1 1 0,1-1 0,0 0-1815,-1 1 1,5-2 0,2-2-528,1-1 1,3-6-1,8 1 1510,3-2 0,10-8 0,3-2 0</inkml:trace>
  <inkml:trace contextRef="#ctx0" brushRef="#br0" timeOffset="61">25741 2559 8037,'-2'-18'0,"-2"0"0,-4 2 1043,1 1 1,-4 6 0,7 0 0,0 1-477,-2 0 1,3-2 0,-5 4 0,1 0-418,-1 0 0,11 3 1,2 7-1,7 5 1,4 3-1,2 0-369,-2-3 0,-1 3 0,-2-5 0,1 2 0,-1 0 228,0 1 0,-5-2 0,-5-1 1,-6 1-1,-6-3 870,-3 1 1,0 0 0,2-1 0,1 4-357,-2 2 0,1 3 0,1-1 1,3 0-1,2 1-3457,-1-1 1,1 0 2933,4 1 0,12-1 0,3 0 0</inkml:trace>
  <inkml:trace contextRef="#ctx0" brushRef="#br0" timeOffset="62">26154 2412 9270,'-14'-26'816,"13"11"0,7 6 0,7 6-724,5 3 1,9 0 0,-2 0-1,1 1 1,6 2 0,-1 3-1,1 2 1,-2 1 324,-2-2 1,-3 9 0,-3-2 0,-5 0 0,-7 3 0,-5-1 43,-4 2 0,-13 1 0,-7-3 0,-9 4 1,-8-1-1,-1 0 0,0-1-54,2 1 1,1-3 0,-2 5 0,3-2 0,4-1-1,2 0-1482,6 0 0,5 1 0,4-3 1075,3 2 0,3 0 0,6-5 0</inkml:trace>
  <inkml:trace contextRef="#ctx0" brushRef="#br0" timeOffset="63">20782 1026 8038,'0'-25'-102,"0"3"1,-2 8 0,-2 9 0,-5 0 0,-3 1 0,-1-1 0,-1-1 0,1-1 0,1-2 0,2 0-1,2-1 1,1-1 159,0 3 1,4-4 0,-3 4 0,0 1 0,-2 1 0,-2 1 0,-2 1 0,-4 1 0,-3 2 0,-5 2 0,-1 2-54,-2 1 1,-5 7-1,-4-2 1,-3 1-1,-2 0 1,-2-1 0,-3 0-1,-1 0 63,-4 0 0,2-5 0,-2 4 0,-3-2 1,2-3-1,4-2 0,2 1 0,4 1 78,5 1 0,0 2 0,6-3 1,1 3-1,1 1 0,-1 4-125,-1 1 1,-4 2 0,2 4 0,-1 4 0,-3 4 0,-3 2 0,-3 1-143,-2 2 1,1 2 0,4-3 0,2 2 0,1 1 0,2-1 0,4-2 119,6-2 1,0-1 0,9-2-1,2-1 1,4-4 0,1 1 0,2-2 115,2 1 1,4 2-1,1-3 1,0 0-1,0 2 1,1 0 324,4 2 134,2 8 0,11-1 1,1 6-1,0 1 1,2 1-1,0 4-810,3 2 1,-4-3 0,3 4 0,2-5 0,4-5 0,5-3 0,3-4 589,3-2 1,-1 0 0,8-4 0,2-3 0,0-1 0,3 0-1,-2-2-83,2-1 1,-2-7-1,1 0 1,-4-1-1,1-1 1,-2 2-1,-1-2 482,-2-1 0,-4 4 1,-2-3-1,3 0 1,0 2-1,3-1-479,-2 3 1,4-2-1,1 1 1,6 1 0,2 0-1,9 1 1,2-2-16,1 1 1,-27-7 0,1 0 0,32 3-1,-34-4 1,0 0 0,1 1 0,0-1-1,0-1 1,-1 1 0,2-1 0,-1-1 294,1 0 1,0 0 0,28 0 0,6 0 0,-3 0 0,-4 0 0,-2 0 2176,-3 0-2560,-5 0 1,6 0-1,-3 0 1,-1 0-1,1 0 1,-2 0-172,-3 0 0,6 0 0,-6 0 0,2 0 0,4 0 0,-2 0 0,2 0 0,0 0 0,2 0 0,6-1 0,2-2 0,-2-3 0,5 0 0,-1-2 0,-36 5 0,1-1 0,2 1 0,0-1 0,-2-2 0,0 1 0,1 1 0,0 1 0,1-1 0,0 1 0,1-1 0,0 0 0,1-1 0,0 0 0,-3 1 0,-1 0 0,2 0 0,-1-1 0,33-3 0,-5-1 0,-5 0 0,-1-2 0,0 0 0,-5 3 0,3-4 0,-5 2 0,-1-5 0,-1-4 0,-2 0-74,-1-1 1,-6-3 0,1 1 0,-2-5-1,-4-3 1,-1-2 0,-3-2 0,-1-3-328,-3-2 1,-4-2 0,-3-2 0,-6-2-1,-2 2 1,-3 2-217,-3 1 0,-3 0 0,-6 0 0,-3 1 0,-5 2-387,-5 2 0,-9 4 1,-2-3 628,-5 1 1,-6-2-1,-5 3 1,-1 3-1,-5-1 1,-7 1 301,-8-2 1,-4-1-1,-3 6 1,-2-1-1,33 14 1,0-1 0,-1 1-1,-1 0 1,-3-1-1,0 1 51,-3 0 1,-1 0 107,-1-1 0,-2 1 0,-4-2 0,-1-1 0,-1-1 0,-1 1 1,-1 0-1,-1 0 0,-4-1 0,-1 1 845,-1 1 0,-1 0-177,8 1 0,-1 0 0,-10 1 1,0 1-412,10 1 0,0 0 0,-7 1 0,0 1 0,7 2 0,0 2 0,1 0 0,-1 1 0,-2 1 1,1 1-1,3 2 0,0 0-302,1 2 0,0 1 0,-6 2 0,1 2 0,2 2 0,2 1 0,-1 0 0,1-1 0,-1 2 0,0-1 0,2 0 1,0-1-1,0 2 0,-1-1-349,1 1 0,1-1 0,6-2 1,1 0-1,-1 1 0,0 1 1,3-1-1,1 0 0,3 0 1,2 0-1,1-1 0,2 0 0,-28 7-147,8-2 0,1 1 0,12-1 0,3-1 1,4 0-1,4-2 455,2 0 0,2 7 0,1-4 0,1 6 0</inkml:trace>
  <inkml:trace contextRef="#ctx0" brushRef="#br0" timeOffset="64">6305 10715 29569,'2'-27'-9831,"2"1"7024,-2 5 0,2 3 2793,-8 9 0,-4 3 0,-5 5 0,0-2 0,-1-3 0,1 0 0,0-1 0,-1-1 0,1-1 0,0 1 0,-1 0 448,1 2 0,-6-3 0,-4 5 0,0 1 1,-2 1-1,-1 2 0,-2 0 0,-1 2 1,-3 2-295,1 5 1,-6 5-1,2 2 1,-4 3 0,-1 0-1,0 2 1,0 0 0,-1 1-134,-4-1 0,4 4 0,-5-3 0,2 3 0,-1 2 0,1 0 0,1-2 308,3-3 1,-6 2 0,10-5 0,2 0-1,2 2 1,1-2-335,1 0 0,2 5 0,3 0 0,1 4 0,2 5 0,-1 1 0,1 3 111,0 1 1,4 7 0,-2 0 0,0 3 0,4 1 0,1 0 0,2-4-19,0-3 1,-1 5 0,2-8-1,3-1 1,5-2 0,3-4 20,1-2 1,0 1 0,0-3 0,0-3 0,0 1 0,1-1-1,3 1-162,5 1 1,5-5-1,2 1 1,3 0 0,0 2-1,2 2 1,0 0 51,3-1 0,1 1 0,3 1 1,2 0-1,1 0 0,0-2-56,1-1 0,-2-2 0,6 1 1,1-3-1,1 0 0,4-2 813,2 0-457,3 5 0,4-9 1,-1 2-1,3 0 0,1-1 1,2 2 45,-1-2 1,1-1-1,0-2 1,4 1-1,-1-1 1,2 0-1,-2-1 26,0-3 0,6 3 0,-3-5 0,-1 2 1,3 0-1,-3 0 1992,-1-2-2073,10 5 0,-12-5 0,8 5 1,1-1-1,0-4 0,2 0-242,1 1 1,-8-5-1,8 1 1,-1-2-1,-1-2 1,2 0 0,0 0-35,1 0 0,3 0 0,-5 0 0,-2 1 0,1 2 0,-3 2 0,1-2 0,2-2 0,-12 4 0,5 0 0,-1 3 0,0 1 0,-1 0 0,-3 0 0,-1 1 0,0 2 0,1 0 0,0-2 0,-1-1 0,-1 1 0,0 2 0,7-3 0,-2-2 0,1 1 0,2-2 0,1 0 0,6-3 0,-1-2 0,1-1 0,-1 0 0,2 0 0,0 0 0,2 0 0,2 0 0,2 0 0,-7 0 0,4 0 0,0 0 0,2 2 0,-36-1 0,-1 0 0,0 1 0,0 1 0,0 0 0,1 0 0,33 0 0,2 3 0,-35-3 0,-1 0 0,2 0 0,-1 1 0,1 0 0,0-1 0,34 0 0,-2 2 0,1-4 0,1-1 0,2 0 0,-1 0 0,-36 0 0,-1 0 0,1 0 0,1 0 0,0 0 0,0 0 0,0 0 0,0 0 0,0 0 0,1 0 0,0 0 0,0 0 0,-1 0 0,1 0 0,-2 1 0,1-2 0,-1-1 0,2 0 0,0 0 0,0-1 0,0 1 0,0 0 0,0 0 0,-1 0 0,-1-1 0,-1 1 0,35-1 0,-33 2 0,0 1 0,28 0 0,-30 0 0,1 0 0,0 0 0,-1 0 0,36 0 0,2 0 0,-4 0 0,1 0 0,-35 0 0,1 0 0,35 0 0,1 0 0,1 0 0,0-2 0,-2-2 0,-33 3 0,1-1 0,-2-2 0,0-1 0,0 0 0,0 1 0,0 0 0,0-1 0,-2 1 0,1-1 0,0 0 0,2 0 0,-1-1 0,1 0 0,-2 1 0,0 1 0,4 0 0,-1 1 0,-1 0 0,1 0 0,-1 1 0,-1-1 0,2 1 0,-1 0 0,1 0 0,-1-1 0,-2 1 0,1 0 0,0 0 0,1 0 0,-2-1 0,-1 0 0,1 0 0,-1 0 0,1-1 0,1 0 0,-2 1 0,-1-1 0,1-1 0,0 0 0,1 0 0,0-1 0,35-6 0,0 1 0,-35 3 0,-1 1 0,-1-1 0,0-1 0,1 0 0,0-1 0,-1 1 0,0-1 0,31-14 0,0 2 0,2-3 0,-2-3 0,-33 12 0,1-1 0,1 0 0,-1 0 0,30-15 0,-31 13 0,0 0 0,0 0 0,0 0 0,-1 0 0,0-1 0,-1 0 0,0-1 0,-1 0 0,-1-1 0,26-21 0,-2 2 0,-2 1 0,-1 0 0,-3 0 0,-4 0-420,-4 0 0,-2 0 0,-2-2 0,-5-1 0,-2-1 0,-6 1-273,-4 2 0,1-4 1,-6-1-1,-3-1 0,-2-2 1,-3 2 312,-2 2 0,-4-1 0,-1 2 0,-1 1 0,-2 3 0,-3 3 0,-1 3 51,-4 1 1,-2 2-1,-3 5 1,-4-1 0,1 2-1,-2 1 1,1 2-57,-4-2 0,-6 3 0,-2 1 1,-2 0-1,-5 4 0,-2 1 539,-4 2-62,1 0 0,-2 1 1,-2 3-1,0 3 0,0 2 1,1-1-9,-1 2 1,0 2 0,-7 1 0,-2 0 0,0 0 0,0 1 0,1 2 129,-2 2 0,2-1 0,-5-4 1,2 0-1,0 0 0,-2 0 251,-1 0 1,-5 0-1,8 0 1,0 0-1,-2 0 1,0 0 0,-2 0 0,-3 0 0,0 0 0,1 0 0,-1 0 0,4 0 0,-1 0 0,0 0-332,-3 0 1,-2 0-1,-1 0 1,1 0 0,-1 0-1,2 1-97,2 4 1,-2-4 0,7 4 0,-1-4 0,-3-1 0,3 0-1,-2-1 97,0-4 1,7 4 0,-2-5-1,-1 2 1,3-2 0,-3 0-1,1 0-68,-1 3 1,-2-3 0,3 1-1,0 1 1,-4 0 0,1-1-225,1 2 1,-7 2 0,2 1-1,0 0 1,-2 0 0,5-2 0,-2-1 105,-1-1 1,1-1 0,-7 5-1,3 0 1,3 0 0,0 0-1,1 0 188,0 0 1,-7 0 0,8 0 0,0-1 0,0-2 0,2-2-43,2 2 1,-11-2 0,11-1 0,-2-2 0,-1-2 0,3-2 0,-2-1-32,0-1 0,4 5 0,-4 1 1,0-3-1,2 1 0,-2-1 0,0 4-90,-2 1 1,-1-3 0,0 3-1,4-1 1,-3-2 0,1 0-13,-2 0 0,-8 5 0,5-4 1,-1 1-1,-2 1 0,-1-1 1,-3 1 32,0 0 0,35 3 0,0 1 1,-37 1-1,37 0 0,0-1 1,-2 0-1,0 0 0,-1 0 0,0 1 10,-2 0 0,-1 0 0,1 1 1,1 0-1,-1 1 0,0 0 1,0 0-1,-1 1 0,0 0 0,0 0 1,-2 0-1,-1 0 0,1 1 1,-1 0 1,1 2 1,0-1 0,-1-1 0,-1 0-1,1 0 1,0 0 0,1 0 0,-1 0-1,-1 1 1,1-1 0,-1 2 0,1-1 64,1 1 1,-1-1 0,-2-1 0,0-1 0,2 1-1,1 1 1,-2 0 0,0-1 0,-1 1 0,-1 0 0,1 1-1,0 0 17,-2 1 0,0 0-104,2-2 1,1-1 0,-2 3 0,0 0 0,0-1-1,1-1 1,-3 2 0,-1 0 0,0 1 0,0 1-1,0 0 1,0 0 0,1 1 0,1 0-117,1-1 1,0 0 0,-4 2 0,0-1 0,2 1 0,-1 0-1,0-1 1,0 1 0,0 0 0,0 1 0,1-1 0,1 0-87,1 2 1,0 0 0,-1 0-1,2 1 1,2 0 0,1 1 0,1-1-1,2 1 1,0-1 0,2 0 0,2 0-1,1 1 1,2 0 0,2 0-2172,-34 17 2389,3 3 0,5 3 0,3 3 0,3 6 0,2 4 0,0 4 0</inkml:trace>
  <inkml:trace contextRef="#ctx0" brushRef="#br0" timeOffset="65">15623 10995 29481,'-19'-27'-3434,"4"2"1,-3 3 3652,3 4 0,9 9 1,8 6-1,8 6 0,11 6 1,7 3-1,11 3 3367,5 3 1,11 2-3467,7 7 0,5 1 1,-32-13-1,1 0 1,1 1-1,1 0 0,1 1 1,-1 0-1,1 2 1,-1-1-1,0 1 1,-2 1-121,1-1 0,-1 2 0,-1 2 0,0 1 0,-4 1 0,-2 2 0,-1 1 0,-2 2 0,-3 0 0,-2 2 0,-2 1 0,-4 2 0,-2 4 0,-4 1 0,-2 2 0,-3 1 0,-1 1 0,-3 1 0,-5 9 0,-2 0 0,-2-4 0,-3 0 0,-2 3 0,-3 0 0,-3 3 0,-3-1 0,-1-2 0,-1-1 0,-1-1 0,-3-1 0,0-3 0,-2-2 0,2-8 0,0-3 0,0-3 0,0-1 0,0-3 0,-1-2 0,-31 17 0,0-5-709,4-5 0,6-4 0,5-3 0,6-1 0,11-4 0,8 0 0,8-4-1900,4-1 2470,9-8 0,19-1 1,9-6-1</inkml:trace>
  <inkml:trace contextRef="#ctx0" brushRef="#br0" timeOffset="66">17582 11701 20048,'21'-6'-355,"-2"0"1,-5-2-1,-1 3 526,0 4 1,5 1-1,0 0 1,0 0 0,0 0-1,-1 0 1,0 0-384,-3 0 0,4 0 0,0 0 1,-2 0 751,-1 0 1,-8-2-1,-4-1 1,-6-1 0,-5-1-1,-6 1 745,-4-1 0,2 1 0,-5 5 0,-1 4 1,0 4-1,-5 4-979,-1 5 1,5-3 0,-6 4-1,6-1 1,0-1 0,3 1-1,2 0-259,3 0 0,3 4 0,2-4 0,3-2 0,1-1 0,3-2 0,1 0-51,2 1 1,2-1-1,2-1 1,5 0 0,3-2-1,1 2 25,0-2-21,1 1 0,-1 2 0,0 2 0,-1 1 0,-3 2 0,-4-2 0,-4-1 0,-1 3 0,-3 1 0,-4 0 0,-8 1 0,-4-4 0,-5-1-472,-1-2 0,-2 0 0,1-1 0,-1-1 0,0-4 0,2-1 0,1-3-4364,2-2 0,7 1 4852,2 2 1,6-8 0,7 2-1</inkml:trace>
  <inkml:trace contextRef="#ctx0" brushRef="#br0" timeOffset="67">17969 11981 13291,'0'-40'2583,"0"18"0,-6 6 0,-1 20-2312,-1 5 1,-4-2-1,5 2 1,-2 2-1,2 0 1,1 3-2296,3-1 1,1 5-1,4 0 1,2-2 2023,5-1 0,3-8 0,1-1 0</inkml:trace>
  <inkml:trace contextRef="#ctx0" brushRef="#br0" timeOffset="68">17902 11861 8449,'0'-18'680,"0"1"0,6 0 491,3 8 0,5 4 0,3 5-1103,6 0 1,3 0-1,5 1 1,3 3-1,3 5-68,3 3 0,3 2 0,11-1 0</inkml:trace>
  <inkml:trace contextRef="#ctx0" brushRef="#br0" timeOffset="69">18356 11888 10618,'6'-13'2345,"1"8"-1338,0 11 0,4 6 1,-5 1-1,1 0 0,3 1 1,1 1-1,-1 1 0,-2 3-258,-3 2 0,4 0 1,-4 1-1,-2-4 0,-2-2-2799,-1 2 1,0-6 1163,0-4 0,0-8 0,0-14 0,2-3 0,2-2 0,5 0 1070,3 0 1,1-1 0,1 4 0,-3-2 0,0 3 2481,-2 5 0,0 0-1176,4 5 1,-4 7 0,-2 7-1055,-1 2 1,0 3-1,-3 1 1,1 1-1,-1 2 1,-1-2 0,-2 0-521,0 2 1,1-3 0,2 3-1884,2-4 1,5-8 0,-2-6 0,0-7 0,0-5 1178,-2-1 0,0-1 0,-3 1 1,1 0-1,-1-1 2046,-1 1 0,-1 7 0,2 6-840,1 8 1,1 5-1,-5 5 1,1 2-1,4 4 1,2 0-1,2 1-1445,0-1 1,1-2 1015,8 0 1,3-3 0,6-5-1</inkml:trace>
  <inkml:trace contextRef="#ctx0" brushRef="#br0" timeOffset="70">19062 11981 8427,'21'-32'0,"-6"11"0,-8 5 0,-1 13 998,-3 10 1,3 5 0,-2 1 0,-1 0 0,0 2 0,0 2 0,2 2 0,-2 3 498,-2 6 0,-1-1 0,0 5 0,-1-1 0,-2 1 0,-3-3-1596,-2-1 0,1-7 1,-3-3-1,2-3 0,1-4 1,-1-2-1224,-2-4 0,0-5 0,1-5 0,4-5 0,4-6 1,1-8-1,0-4 817,0-3 1,0-6-1,0 3 1,0 0-1,0 3 1,0 2 1137,0 3 0,0 1 0,0 2 1,0 6-1,0 2 1046,0 1 0,0 4 1,0 6-1,0 8-2314,0 6 1,0 4 0,1-1 0,4 0 0,4 2 0,4 2-2534,5 0 3168,2-5 0,7 6 0,0-3 0</inkml:trace>
  <inkml:trace contextRef="#ctx0" brushRef="#br0" timeOffset="71">19675 11661 9662,'0'-20'1609,"0"14"1,0 13 0,0 9 0,0 4-901,0-1 1,-1 3 0,-2-3 0,-3 1 0,0 2 0,-1 1 0,1 7 0,-2 1-1939,1 2 0,4-1 0,-2-2 0,4 0 1,1-4 1228,0-2 0,6-8 0,1 3 0</inkml:trace>
  <inkml:trace contextRef="#ctx0" brushRef="#br0" timeOffset="72">19662 11928 8444,'-7'-18'2461,"2"0"2281,4 2-3719,1 7-773,0 3 1,0 8-1,1 2 1,4 6-1,3 5 1,4 3 0,2-2-251,-1-1 0,0-2 0,1 1 0</inkml:trace>
  <inkml:trace contextRef="#ctx0" brushRef="#br0" timeOffset="73">20129 11448 10477,'11'-37'2217,"-2"6"-401,-3 12-1308,-6 13 1,0 7-1,0 4 1,-1 5-1,-4 6 1,-4 8 0,-1 6-838,1 5 1,-1 5 0,5 3-1,2 3 1,2 0 0,1-2-1,1-4-2211,4-3 1,2-3 2539,7 2 0,5-3 0,2-7 0</inkml:trace>
  <inkml:trace contextRef="#ctx0" brushRef="#br0" timeOffset="74">20062 11875 8461,'-21'-14'829,"2"5"0,6 2 1,-1 1-1,2 4-291,3 5 1,-1 0 0,6 8 0,1 2 0,1 3 0,4 2 0,4 0 0,5 0-1074,6-2 1,5 2 0,-3-3-1,1-4 1,-1 0 0,-3-4-1,-1-2 1,-2-4-235,1-1 1,-6-4 0,0-2 0,-1-2-1,-1-2 1,2-2 511,-1-1 1,2-1-1,4 3 1,1 2-1,0 4 1209,4 4 1,-6 8 0,3 5 0,-2 7 0,-3 5 0,1 6 0,-4 2 685,-2 5 0,-5 6 1,-6 3-1,-6 0 0,-6 1 1,-3 1-1318,-2 2 0,-1-1 0,0-3 0,2-8 0,-2-4 0,1-5 0,0-7-683,6-9 1,6-1 0,8-11 0,9-5-616,14-8 0,12-10 1,4-2-1,2-4 0,4-4 1,-1-1-1745,-1 0 0,2-2 0,-10 4 2721,2 1 0,-4 2 0,2 1 0</inkml:trace>
  <inkml:trace contextRef="#ctx0" brushRef="#br0" timeOffset="75">21582 11675 8539,'13'7'-468,"0"-1"1,1-6-1</inkml:trace>
  <inkml:trace contextRef="#ctx0" brushRef="#br0" timeOffset="76">21395 11835 9925,'-2'-14'0,"-1"1"0,-1 0 172,1-1 1,0 5 0,0 0 0,-1-1 826,1-2 1,3 6 0,3 8-358,1 10 0,2 2 0,-3 9 1,1 0-1,-1 4 0,0 3 0,0 1-222,2-2 1,-1 1 0,-2 0 0,1 1 0,1-2 0,1-1 0,0-2-2067,4-4 1,3-3-1,3-6 1,1-1 1697,2-3 0,6-3 1,-3-6-1</inkml:trace>
  <inkml:trace contextRef="#ctx0" brushRef="#br0" timeOffset="77">21701 11914 13651,'-8'-8'0,"-1"2"1557,-2 9 1,-5 8 0,-3 16-1,0 0-956,-1-1 0,-3 1 1,2 0-1,-1 1 1,-1 3-1,0 5 1,-1 2 62,2 2-2016,3 0 1,2 3 0,2-2 0,4-4 0,-1-3 0,1-4 1294,3-2 0,2-7 0,6-2 0</inkml:trace>
  <inkml:trace contextRef="#ctx0" brushRef="#br0" timeOffset="78">21821 11994 8352,'5'-44'2763,"-1"8"0,-5 17 0,-7 19-2472,1 8 1,1 3-1,6 4 1,0 2-1,0 3 1,2 4-1,2 6-338,5 2 0,4-2 0,4 1 0,2-3 0,0-3 0,3-3 0,1-5-823,0-7 1,4 0 0,-8-5 0,0-2 0,1-3 0,-6-5 555,-3-3 1,-1-10 0,-5-4 0,-2-4 0,-2 0 0,-1-1 1243,0 0 1,-4 2 0,-1 2-1,1 2 1,-1 2 0,1 2 624,1 2 1,1 10-1,2 5-1449,0 7 0,0 11 1,0 2-1,2 3 1,2-1-1,5 2 1,3-1-654,1-1 0,1-2 0,-1-7 1,0 0-1,1-1-18,-1-3 0,0-3 0,-1-7 0,-1-4 0,-4-4 0,0-3 383,1-1 0,-1-5 1,4-1-1,-3 0 0,3 0 1,1 2-1,1 4 1029,0 4 1,-4-1-1,0 5 1,1 2-1,2 3-673,2 5 0,-2 7 0,-2 7 0,-1 2 0,1 2 0,2 2 0,1 2-1032,1 0 1,-1-1-1,2 1 1,3 0 857,4-1 0,9-5 0,3-2 0</inkml:trace>
  <inkml:trace contextRef="#ctx0" brushRef="#br0" timeOffset="79">23648 11941 11885,'4'-22'195,"1"0"1,-2 5 0,-8 13 117,-4 3 1,2-1-1,-2-1 1,-1-1 0,-4 1-1,-4 1 1,-4 2 659,-3 0 0,-2 8 0,1 3 0,-1 7 1,-1 3-1,-2 4 0,1 3-725,4 3 0,-1 2 0,9-2 0,2 5 0,4 1 1,7 0-941,2-2 1,8-5 0,5 1-1,7-3 1,7-3 0,6-3-5846,3-4 6518,1-3 1,11-2 0,2 1-1</inkml:trace>
  <inkml:trace contextRef="#ctx0" brushRef="#br0" timeOffset="80">24114 12048 12044,'-1'-30'0,"-4"5"0,-4 10 1385,-2 12 0,-7 14 1,0 8-1,2 0-860,1 0 0,-3 4 1,0-6-1,2 1 1,1 1-1,2 4 1,0 2-1,-1 1-200,1 1 0,4 0 0,2-2 0,1-3 0,3-4 0,1-3-1067,2-2 0,2-6 0,4-4 0,6-7 0,5-8 1,4-9-800,3-8 0,-2 1 0,3-17 1,3-2-1,0-4 0,1-2 322,-3 0 1029,-5 5 0,4 2 0,-4 8 1400,0 2 1,2 4 0,-3 5-13,0 1-431,-3 5 1,6 2-1,-5 7 1,0 3-1,0 3 1,1 1 406,2 1 0,-1 0 0,4 5 0,-2 4 0,2 3 0,1 4 0,2 2-1301,-1-1 0,0 2 1,-4 1-1,-4 2 1,-4 0-1,-2-1 127,-3 1 0,-3 6 0,-6-3 0</inkml:trace>
  <inkml:trace contextRef="#ctx0" brushRef="#br0" timeOffset="81">24074 12034 8385,'-7'-19'5556,"1"7"-5089,6 3 0,0 9 0,1 12 0,4-1 0,4-2-87,3 1 1,1-3-1,0 2 1,2 2-381,3 0 0,3 9 0,5 0 0</inkml:trace>
  <inkml:trace contextRef="#ctx0" brushRef="#br0" timeOffset="82">25087 11848 14492,'-1'-16'339,"-4"2"1,-2 5 0,-6 15 0,-1 6 422,1 4 1,-6 13 0,-3-1 0,-4 3 0,0 3 0,-1 1 0,0 5 1473,1 3-2131,5 2 0,-3 2 0,8 0 0,3-2 0,4-2 1,4-5-659,7-1 1,4-8 0,7-3 0,0-7 0,2-5 0,2-4-442,0-1 0,1-8 0,-6-1 1,-2-8-1,-2-9 0,-2-5 0,-5-3 867,-4-2 0,-4 1 0,-7-1 1,0 2-1,-3 1 0,0 3 1124,0 2 1,5 4-1,9 11 130,12 8 0,11 8 1,11 4-1,4 2 1,4-2-1,1 1 1,0-1-1490,0 2 1,0 0-1,-2-7 1,-2 0 0,-7-4-1,-3-1-2456,-4-3 0,-6 3 2810,2-2 1,-9-5 0,-3-6 0</inkml:trace>
  <inkml:trace contextRef="#ctx0" brushRef="#br0" timeOffset="83">18929 12674 11634,'-55'-6'9,"-7"0"0,6-3 0,-5 6-159,-3 6 1,-8 5 0,5 5 0,-1 0-1,-2 1 1,2-2 0,-2-2 0,2-3 150,-1-1 0,-4 3 0,3-4 0,4-2 1,1-2-1,5-1 139,4 0 1,9 0 0,4 0 0,6-1-1,6-2 1,4-3 0,5 0 923,4 0 0,11-3 0,7 3 0,11 0 1,13 0-720,12 3 0,18-3 1,13 0-1,-26 3 0,3 0 1,8 0-1,2-1 1,6 1-1,2 0 0,6 0 1,3 0-128,3 1 1,1 1 0,-21 1 0,1-1-1,1 1 1,4 0 0,1 0 0,0 0-1,1 0 1,1 0 0,0 0 0,1 0-1,1 1 1,0-1 0,2 1 0,1 1-1,0 0 1,1 1 0,1 0 0,0 1-192,1 1 1,1 1 0,0-1 0,0 1-1,0-1 1,0 1 0,-1 1 0,0 0 0,0 1-1,0 0 1,-1 0 0,1 0 0,0 0-1,-1 0 1,1 1 0,-1 0 0,1-1 0,0 1-9,0 0 1,1 0 0,-1 0 0,1 1-1,0 1 1,-1-1 0,-1 1 0,0-1 0,-1 0-1,-1 0 1,-1 0 0,1 0 0,-1 0 0,0 0-1,0-1 1,1 1 0,-1 0 0,1 0 0,2 0-1,0 1 1,1-1-71,-1 0 0,2 0 0,-1 0 1,1-1-1,1 1 0,0-1 1,-2 0-1,0 0 0,0 0 0,-2-1 1,0 1-1,0-1 0,-2 0 1,0-1-1,-1 0 0,-2-1 0,0 0 1,-1 0-1,-2-1 0,-1 0 1,0 0 58,-2-1 1,-1 1 0,0-1 0,-2-1 0,-1-1 0,0 0 0,-3 0 0,0 0 0,-1-1 0,22 0 0,-2-1 0,-3 0-1,-3 0 1,-7 0 0,-2-1 0,-6-1 0,-1-1-393,-7-1 1,-1-1 0,27-6 0,-14-3 0,-7 1 0,-8 0 0,-5 1 0,-9 1-6523,-8 2 6906,0 1 0,-14 0 0,4 2 0</inkml:trace>
  <inkml:trace contextRef="#ctx0" brushRef="#br0" timeOffset="84">6652 14487 8562,'-14'0'-3,"3"1"1,0 2 0,2 3 0,-1 0 299,-2 0 1,3-2 0,2-5 0,1-4 0,4-4-1,4-2 1,4-3 0,1 1 0,4 0 0,0 1-1,3 1 135,-1 3 1,0 3 0,1-2 0,-1 1 0,0 3 0,2 1 0,2 2 0,2 0 214,2 0-602,-5 6 1,9-3 0,-3 6 0,3 0 0,5 0 0,3-2 0,5-1 0,4-1 563,5 1 0,2-5 0,4 3 0,0-2 1,7-2-1,-1-2-280,3-2 1,3 1-1,-5-6 1,-3-1-1,1-2 1,-5-1-923,-1-1 1,-3 5-1,-10 1 1,-4-1-1,-4 1 1,-4 4-1370,-5 2 0,-7 2 1,-8 2 1961,-1 2 0,-1 4 0,-5 5 0</inkml:trace>
  <inkml:trace contextRef="#ctx0" brushRef="#br0" timeOffset="85">8411 14687 28671,'-4'-9'-3709,"-1"0"0,1 4 3501,4-4 1,-6 6 0,-3-1 0,-3 3 0,-1 1 0,0 0-1,-1 0 1,1 1 0,0 2 0,-1 1 541,1-1 1,6 0 0,4 0 0,7 2 0,9-2 0,10-2 0,5-2 517,3-4 1,12 2 0,3-4 0,7 0 0,6-1 0,1-1 0,2 0-747,3 0 1,-1 5-1,5-3 1,-4 1 0,-4 1-1,0 1-852,0-1 1,-7-4-1,0 5 1,-8 0-1,-5-1 1,-2 1 0,-2 1-3363,-2 1 3841,-5 2 0,2-6 0,-5-1 1</inkml:trace>
  <inkml:trace contextRef="#ctx0" brushRef="#br0" timeOffset="86">10224 14727 29508,'0'-14'-9671,"2"2"6325,2 3 3560,4 4 0,6 6 0,3 2 1,3 1-1,6-1 0,8-1 1,6-2-1,7 0 0,3-2 1,7-1-1,2-3 652,5-1 1,-1-2 0,1-4-1,-3 1 1,-2 2 0,-3 1-1,-1 0-820,-2 1 1,-7-2 0,-4 6 148,-5 1 1,-2 1 0,5 2 0</inkml:trace>
  <inkml:trace contextRef="#ctx0" brushRef="#br0" timeOffset="87">12210 14713 30565,'-20'-10'-811,"2"-4"0,-1 0 0,1 5 1,0 4 1122,-1 4 1,4 1-543,-3 0 0,3 1 1,2 2-1,1 3 1,3 2-1,8 1 0,10-1 1,16 0-1,16-2 1,19-3 666,12-2 1,-35-3 0,2 0 0,6-1 0,2 0 0,2-1 0,1 0 0,1-1-1,0 0 1,2-1 0,-1 0 0,0 0 0,0 0-309,-2 2 0,1-1 1,2 0-1,0 0 1,-6 2-1,-2 2-392,1-1 0,-2 1 1,-2 0-1,-2 0 1,32 1-1</inkml:trace>
  <inkml:trace contextRef="#ctx0" brushRef="#br0" timeOffset="88">13797 14780 30834,'-14'-19'-1795,"1"-4"0,0 10 0,-2 3 1805,-3 2 1,3 7 0,-2-2 0,0 4-1,1 4 1,-2-2 0,2-2 0,1 1 0,2 1-1,-1 1 889,1-1 1,6 0-1,5 0 1,8 1-384,7-1 0,14-1 0,3-2 0,5 0 0,10 0 0,5 0 1,11 0-517,7 0 0,2 0 0,-32 0 0,1 0 0,0 0 0,2 0 0,0 0 0,1 0 0,0 0 0,0 0-302,1 0 0,0 0 1,-2 0-1,-1 0 0,3 0 1,-1 0 152,-1 0 0,-1 0 1,34 0-1,-1 0 1</inkml:trace>
  <inkml:trace contextRef="#ctx0" brushRef="#br0" timeOffset="89">15570 14873 19149,'-9'-21'-2762,"3"5"2938,4 6 1,8 5 0,16 10 0,10 2-1,9 2 1,12-2 0,15-1 0,-28-4-1,2-1 1,5 0 0,2-2 0,3 0-1,1-1 24,2 1 0,0-2 1,9-2-1,1 0 1,-4 1-1,1 0 1,2 0-1,2-1 1,3 1-1,1 1 1,0-1-1,0 0 1,1 1-1,0 1-156,-1-2 1,-1 2 0,-5-1 0,-1 1 0,3 2 0,0 0 0</inkml:trace>
  <inkml:trace contextRef="#ctx0" brushRef="#br0" timeOffset="90">3146 18085 28531,'-19'0'0,"4"0"0,-3 0 0,3 1 462,2 4-390,6 2 0,1 7 0,7-3 0,5-2 0,9-4 0,10-4 0,11-1 0,7 0 0,8 0 1,9 0-1,6 0 0,2 0 236,1 0 1,2-1 0,0-2 0,-3-2-1,-4 2 1,-7 2 0,-2 1 0,-5 0-1516,-5 0 1,-2 0 1212,-12 0 1,-6 0 0,-6 0 0</inkml:trace>
  <inkml:trace contextRef="#ctx0" brushRef="#br0" timeOffset="91">4039 17938 25615,'13'-40'-715,"2"9"0,3 9 0,4 12 519,3 7 1,8 6-1,1 4 1,0 6-1,-3 2 1,-4 0-1,-3 0 1,-4 3-205,0 4 1,-3 3 0,-5 3 0,-3 2 0,-5 2 0,-4 2 52,-4 3 0,-14 2 0,-10-1 1,-4-2-1,-8-3 0,-6-1 64,-8 4 344,-8-4 0,1 13 0,28-25 0,0 1 0</inkml:trace>
  <inkml:trace contextRef="#ctx0" brushRef="#br0" timeOffset="92">16596 16712 7935,'0'-18'0,"0"1"0,0 0 393,0 3 1,0 3 0,0-1 0,0-2-1,0-1 1,0 0 0,0 2 0,0-1 5378,0 1-5435,0 6 0,0 2 1,0 11-1,2 6 0,2 6 1,3 2-1,4 6 0,1 3 232,2 7 1,4 1 0,-2 1 0,4-1 0,0 2 0,3-2 0,-3 0 0,0-2-822,-1 1 0,-4-6 1,4 1-1,-1-3 0,0-2 1,-2 0-790,-1-4 0,-4-3 1,0-6-1,-4 1-1119,-1-1 1,-1-7 0,-7-5 0,-4-5 2159,-7-3 0,-6-8 0,-8-6 0</inkml:trace>
  <inkml:trace contextRef="#ctx0" brushRef="#br0" timeOffset="93">16489 17045 7935,'-13'0'0,"-5"0"0,2 2 0,4 2 1638,6 5 0,6 3 1,5 1-1,5-1 0,6-1 1,10-4-1121,8-1 1,3-2 0,11-5 0,1-2 0,0-4 0,0-4 0,0-4 0,-2-2-1924,-2-7 1,-4 5 0,-4-9-1,-4-1 1,-8 3 0,-4-4-1,-6 2 488,-5 0 1,-6-2 0,-9 2 0,-7 4 0,-6 4 0,-4 5 1398,-6 5 0,-1 4 0,-6 7 1,-2 4-1,-2 5 0,-1 6 0,0 8 676,0 5 0,5 1 1,1 6-1,1 1 0,5 1 1,4 2-1149,7 0 0,6 0 0,4-1 0,1-4 0,4-4 1,5-4-1,6-5-2388,3-4 1,1-5-1,1-4 2378,-1-4 0,0-10 0,1-2 0</inkml:trace>
  <inkml:trace contextRef="#ctx0" brushRef="#br0" timeOffset="94">16436 17072 8841,'-18'-31'0,"1"1"0,0 5 1737,2 6 0,8 9 0,4 2 0,6 4 0,9 5-1418,9 7 1,4-1 0,13 2 0,7 1 0,4 2-1,8 1 1,6-1-1899,5-3 1,1-3 1578,-2-6 0,6 6 0,1 1 0</inkml:trace>
  <inkml:trace contextRef="#ctx0" brushRef="#br0" timeOffset="95">17756 16406 7872,'9'-25'1455,"0"2"0,-6 0 0,1 5-395,-3 2 1,-1 8-1,-1 8 1,-2 9 0,-3 7-1,-1 7-475,-4 2 1,-1 3 0,-1 3 0,0 5 0,-1 2-1,0 1 1,-1-2-335,1-2 0,-2-5 0,7 2 0,-1-2 1,1-2-1,5-4 0,2-2-406,2-1 1,0-5 0,0 2-54,0-3 394,6-8 0,-3-1 0,6-6 0,1-2 0,4-2 0,2-3 53,2-1 1,5-7-1,0 5 1,2 0 0,3-2-1,2 1 1,1 1-363,-2 1 0,-1 6 0,-1-1 0,0 2 0,-2 2 1,-3 0-2813,-4 0 1892,3 0 1,-7 0 0,6 0 0,-1 0 0,3 0 0,3 0 350,2 0 1,0-7 0,-1-6 691,1-8 0,0-10 0,-1-3 0</inkml:trace>
  <inkml:trace contextRef="#ctx0" brushRef="#br0" timeOffset="96">18382 16312 7919,'0'-13'304,"-10"1"1,-5 3 0,-3 6 0,-4 9 0,-2 11 0,-4 9 923,0 7 1,-4 8 0,-1 8 0,-1 3-1,-3 4 1,0 5 0,18-28 0,1 1-626,0 0 0,0 0 0,-10 32 0,3-2 0,9-2 0,7 0 0,3-2 0,3-6 1,3-5-2480,4-3 0,4 2 0,5-7 1876,0-2 0,1-14 0,-1 0 0</inkml:trace>
  <inkml:trace contextRef="#ctx0" brushRef="#br0" timeOffset="97">14770 17032 7981,'0'-25'0,"0"3"0,0 7 897,0 6 0,0 8 0,1 1 1,2 8-1,2 9 0,-1 5 1,2 3-1,1 2-51,1-1 1,4 1 0,-3 0-1,2-1 1,1 0 0,-1-3-1,-4-2-1087,-1-2 1,3-1 0,-5-5 0,-1 1-516,-1-1 1,-2-7 0,0-6 0,0-7 0,0-5-1,0-3 635,0-3 0,0-3 0,0-5 0,0-1 0,0 0 0,0 1 915,0-1 0,0 2 0,1 1 0,2 3 0,3 2-32,2 3 0,0 1 1,6 3-1,-1 3-156,0 5-992,1 2 1,1 2 0,1 0 0,3 2 0,2 1-1,4 1 1,3-1-3425,3-1 0,9-2 3810,-4 0 0,11 0 0,-5 0 0</inkml:trace>
  <inkml:trace contextRef="#ctx0" brushRef="#br0" timeOffset="98">15636 16606 8057,'-1'-18'1261,"-4"2"151,-4 4 0,2 16 0,0 14 1,-1 6-529,1 2 1,-1 5 0,-2 3 0,3 3 0,-1 6 0,1 3 0,-2 6 0,2 3-216,2 3 0,-1-1 0,2-3 0,1-2 1,3-4-1,4-3-5446,5-4 1,3-2 4776,1-4 0,7-8 0,0-8 0</inkml:trace>
  <inkml:trace contextRef="#ctx0" brushRef="#br0" timeOffset="99">13610 17099 9556,'-1'-18'867,"-4"0"1,4 8 0,-2 10 0,6 7-564,6 5 0,-2-3 0,3 0 0,4 1 0,3 2 0,3 0-1225,-1-3 1,3 7 0,-3-3 0,2 2 920,3 0 0,1-2 0,2 1 0</inkml:trace>
  <inkml:trace contextRef="#ctx0" brushRef="#br0" timeOffset="100">13557 17325 8038,'-14'-19'1396,"3"13"1,2 5-836,4 11 0,10 11 1,4-3-1,2-4 1,4-2-1,2-3 0,3 0 1,4 0-562,4 0 0,8-6 0,-2 3 0</inkml:trace>
  <inkml:trace contextRef="#ctx0" brushRef="#br0" timeOffset="101">12530 17179 8026,'-26'0'0,"-1"7"0,-1 8 0,0 12 953,1 11 0,-1 2 1,10 4-1,2-4 1,1-4-1,3-5 1,3-3-1,5-3-552,2-2 1,4 0 0,2-6 0,7-4 0,5-4 0,6-3-872,3-3 1,2-3 0,0-6 0,-2-8 0,-1-8 0,-4-7 0,0-7 11,-4-2 0,-3 1 1,-2-2-1,-4-2 0,-1-1 1,-5 1-1,-4 2 740,-5 4 1,-3 2 0,1 6 0,2 2 0,1 3-1,1 4 1,0 3-41,3 2 1,3 4 0,6 2 0,6 1 0,6 1 0,2 1-1889,4 0 0,10-1 1646,2 5 0,11 0 0,-5 0 0</inkml:trace>
  <inkml:trace contextRef="#ctx0" brushRef="#br0" timeOffset="102">13090 16912 8155,'-22'-10'0,"0"-2"0,-2 2 1064,-1 14 0,4 6 1,3 13-291,4 0 0,0-2 0,1 0 0,1-2 0,2-3 0,2 1 0,2-1 0,3 3-590,2 2 0,1 0 0,1 2 0,2-2 0,3-2 0,2-2 0,2-3-560,2 0 1,-5-1 0,-1-1 0,-1-2-1,-1-1 1,-1 1 516,-1 2 1,-8 2-1,-2-1 520,1 0 0,1 1 0,6-1 1,1-1-1,4 0 0,5 0 0,7 2-207,5 1 1,0 0 0,3-2 0,3 1-444,0-1 1,2-1-1,1-2-1744,5-1 1,7-6 1732,1 1 0,12-2 0,-1-2 0</inkml:trace>
  <inkml:trace contextRef="#ctx0" brushRef="#br0" timeOffset="103">18796 16819 8130,'-12'-6'160,"1"-1"0,4-2 932,1 0 0,3 6 0,9-2 0,6 2 1,7 0-1,6-1 0,8 1 0,4 2 1,4-1-544,4-2 1,7 2 0,7-4 0,2 2 0,1-2 0,0-2 0,0 0 0,0-1-1560,-1 0 1,-2 1-1,-8 0 1,-5 2-1,-6 0 1,-5-2-660,-5 1 0,-1-3 0,-11 4 1,-3-2 749,-5-2 0,-4-2 0,-7 0 919,-4 3 0,-8-9 0,-8 4 0</inkml:trace>
  <inkml:trace contextRef="#ctx0" brushRef="#br0" timeOffset="104">19475 16446 8083,'5'-14'1584,"-1"1"0,8 1 1,1 3-682,8 5 0,0 2 0,1 2 297,2 0-763,1 0 1,2 2 0,-1 2-1,1 5 1,-2 5 0,-1 2-55,-2 2 1,-4 5-1,3-2 1,-2 3 0,-4-1-1,-4 4 1,-3 0-953,-2 2 1,3 1-1,-5-3 1,-1-1 0,-1 2-1,-4 2-549,-2 1 0,-8 0 1,-7-4-1,-1 0 0,0-2 1,-1-2 1117,-3 0 0,-7-1 0,-3 4 0</inkml:trace>
  <inkml:trace contextRef="#ctx0" brushRef="#br0" timeOffset="105">21835 16792 8473,'0'-19'0,"0"10"0,0 3 715,0 15 1,0 0-1,0 3 1,0 3-1,1 1 1,2 2-1,2 1 1,-2 0 0,-2 2-1,-1-2 1,0 0-1,0-1 191,0 1 0,0-4 0,2 1 0,1-4-1285,1-3 0,0-12 1,-4-1-1,0-8 1,-1-4-1,-2-4 0,-3 0 617,-1-4 1,2-6 0,-4-2 0,-1-1 0,0 1 0,1 2 255,4 2 0,-1 3 1,2 3-1,1 4 1,1 3-1,4 2-537,2-1 0,4 2 0,7 2 0,2 3 0,6 1 0,2 3 0,3 1 0,2 2-2910,1 0 0,6 0 2953,-2 0 0,10 0 0,2 0 0</inkml:trace>
  <inkml:trace contextRef="#ctx0" brushRef="#br0" timeOffset="106">22355 16592 8158,'0'-29'3260,"0"2"1,1 9-2743,4 14 0,2 2 0,6 2 0,1 0 0,0 0 0,4 0 0,3 2 0,1 1 119,0 1 1,-1 7 0,1-3 0,-4 4 0,-5 2 0,-4-1-862,-4 0 1,1 5-1,-3 0 1,-5-2 0,-5 0-1,-7 1 8,-3 0 1,-3 6 0,-3-6 0,1 0 0,-1-2 0,1-2 0,1 0 163,2 1 1,1-6 0,5 1-1,0 0 1,1 0 538,3 0 1,10-6-1,11 1 1,8-2-1,2-2-277,1 0 1,10 0-1,-6 0 1,1 0-1,1 0 1,1 0-1551,1 0 0,2 0 0,-4 0 0,4 0 1340,1 0 0,2-12 0,4-3 0</inkml:trace>
  <inkml:trace contextRef="#ctx0" brushRef="#br0" timeOffset="107">23021 16619 10481,'0'-24'7111,"0"-2"-6678,0 8 0,6 2 1,4 10-1,5 0 1,5 0-1,0 3 1,4 1-1,1 2-1102,2 0 0,-1 0 1,1 0-1,0 0 1,-2 2 668,-3 2 0,3 4 0,-4 5 0</inkml:trace>
  <inkml:trace contextRef="#ctx0" brushRef="#br0" timeOffset="108">22901 16846 8212,'-9'-11'0,"2"1"1330,1 4 0,3 6 1,9 12-1,6-2-1228,4-1 0,8-6 1,-1 1-1,7-2 1,7-2-1,5 0-102,2 0 0,12-6 0,-1-1 0</inkml:trace>
  <inkml:trace contextRef="#ctx0" brushRef="#br0" timeOffset="109">23754 16686 8143,'8'-6'2538,"-4"-3"1,4 3-1994,0 1 0,-2 5 1,0 3-1,-1 3 0,-1 2 1,-1 2 264,-1 2 1,-2 1 0,0 1 0,0-1 0,0 0 0,0 1 0,-2-1-1254,-2 0 0,1-4 0,-6 0 1,-1 0-305,-2-2 1,3-1-1,1-7 1,2-4-1,2-4 1,0-4 491,-1-5 0,1-2 1,4-7-1,0 0 1,0-1-1,0-1 1,1-3 764,4 3 1,1 1 0,4 1-1,-1 2 1,1 1 0,2 3 103,1 2 0,2 3 0,1 6 0,2 2 0,-2 1 1,-1 1-1,-1 0-907,-1 3 1,0 1 0,1 2-1,-1 2 1,0 2 0,1 5 292,-1 3 0,6 7 0,2 2 0</inkml:trace>
  <inkml:trace contextRef="#ctx0" brushRef="#br0" timeOffset="110">24514 16312 9346,'0'-20'1343,"-6"6"1,0 10 0,-3 8-384,5 5 0,2 3 0,2 3 0,-1 3 1,-2 4-1,-3 3-208,-1 2 1,4 4-1,-3 1 1,0 1-1,-1 1 1,-2-1-1,1-1-1303,2-2 1,-4 2 0,3-1 0,-2 1-1,1-3 1,2-1-893,3-2 1443,2-3 0,-5 4 0,-1 0 0</inkml:trace>
  <inkml:trace contextRef="#ctx0" brushRef="#br0" timeOffset="111">24981 16446 8093,'13'-14'234,"-4"1"1,0 0-1,1-1 243,2 1 0,0 4 0,-2 0 1,-1-1-1,0-2 0,0 0 1,0 2 1559,1 1 0,-4 8-1556,-1 1 1,-10 10-1,-4 8 1,-3-1-1,-1 1 1,0 1-1,-1 1-164,1-1 1,0 3 0,-1-3 0,1 1-1,0-1 1,-1-3 0,3-1-349,2-2 1,-2 1 0,7-1-427,1 0 1,4-5 0,8-4 0,8-2-1,3-2 189,2 0 278,1 0 0,2 0 0,-1 0 0,-4-2 0,1-1 0,0-1-210,2 1 0,-3 1 0,-1 2 0,-1 0 0,0 2 0,-2 1-374,-1 1 0,-2 5 1,0-3-1,1 0 574,-1 0 0,0 4 0,1-2 0</inkml:trace>
  <inkml:trace contextRef="#ctx0" brushRef="#br0" timeOffset="112">25687 16326 7455,'0'-9'1830,"0"0"1,0 5 1893,0-5-1583,0 6 0,0-2 44,0 10-2038,-6 2 1,-1 2 0,-6 0 0,-1 1 0,1 4 0,0 2 12,-1 2 1,1-1-1,0-3 1,-1-1-1,1 2-638,0 3 0,1-4 0,3 4 0,4-3 0,5-3 19,5-3 1,-2-3 0,6-5-1,1 2 1,3 2 0,4-2 0,2-2-30,2-1 0,1 0 1,3 0-1,0 0 0,-1 0 1,1 0-1,-3 0-1333,-1 0 1,1 1 1820,-4 4 0,6 2 0,-4 7 0</inkml:trace>
  <inkml:trace contextRef="#ctx0" brushRef="#br0" timeOffset="113">26247 16153 8449,'-12'-14'2917,"3"1"1,3 4-2157,6 0 0,11 5 0,2-4 0,2 2 0,1 3-122,2 2 1,3 7 0,4 1-1,-1 4 1,-2-1 0,0 3-1,-1 1-520,-3 2 1,-4 0 0,-2-1-1,-1 1 1,-4 2 0,-1 0 0,-5 0-219,-4-1 1,-10 7 0,-11-3 0,-5 1 0,-5 0 0,-2 2-42,1 1 0,-1-3 1,-2-1-1,1 0 1,4-2-1,3 0 1,7-2 246,2-3 0,5 4 1,7 0-1,7 0 1,10-2 663,9-3 1,15 8 0,6-8 0,6 2 0,4-2 0,2-2-1,2-4-754,1-1 0,-4 3 0,-3-3 1,-3 0-1,-6 0 0,-3-2 0,-4 1-1644,-2-1 0,-7 2 0,-4-3 0,-2 1 0,-3 1 1627,-3 1 0,-3 1 0,-6 7 0</inkml:trace>
  <inkml:trace contextRef="#ctx0" brushRef="#br0" timeOffset="114">17982 18525 8380,'-6'-19'0,"3"8"0,-4-2 0,1 1 262,3 0 0,3-1 0,5-2 1,4-1-1,2-2 0,3 2 1,-1 1-1,0 2 0,1-1 1,-4 1 5030,-5 0-4920,-13 5 1,-14 8-1,-9 9 1,-5 4 0,-2 5-1,-2 6 1,1 4 0,4 3-1,4-1 2027,2-2-2332,9 4 0,0-4 1,9 4-1,3-4 0,8-2 1,9 0-1,9-4 0,9-6-414,7-6 0,3-4 1,-2-6-1,-4 0 0,-4 0 1,-5-1-1,-4-4 1,-5-3-175,-4-4 1,-3-6 0,-7-1 0,-5-2-1,-6-1 1,-6 0 0,-3-1 892,-2 0 1,2 8 0,0 1 0,2 4-289,3 3 1,10 1 0,10 7 0,12 4 0,10 2-358,5 1 0,7 2 1,7-4-1,-2 0 272,-2 0 0,5 4 0,1-3 0</inkml:trace>
  <inkml:trace contextRef="#ctx0" brushRef="#br0" timeOffset="115">18276 18511 9697,'0'-13'915,"0"0"0,1 5 1,2 5-1,3 5 1,0 4-1,1 1 1,1 4-85,2 0 0,2 4 0,0 2 0,-2 0 0,-1 0 0,0-3 0,0 0-1479,0-1 1,-5 0-265,5 1 1,-6-8-1,0-6 1,-4-8-1,-4-4 1,1-1-1,-1 0 1,1-1 1127,1 1 0,1 0 1,2-1-1,2 3 847,2 2 0,-1 3 0,6 7 0,1 2 0,2 3 1,2 2-1,-1 0-1154,0 0 0,5 4 0,0-3 0,0 1 1,1 0-1,2-1 0,1 0 0,0-2 91,2-2 0,7-4 0,3-1 0</inkml:trace>
  <inkml:trace contextRef="#ctx0" brushRef="#br0" timeOffset="116">18915 18245 9373,'0'-10'0,"0"5"-54,0 10 1,-4 5 0,0 3 0,1 1 1281,1-1 1,2 0 0,0 2 0,2 1-1,2 4 1,5 0 0,3 4 0,1 1-1204,0 2 0,5-5 0,0-1 1,0-2-1,0-3-44,-1-1 1,7-2 0,-3 1-1</inkml:trace>
  <inkml:trace contextRef="#ctx0" brushRef="#br0" timeOffset="117">19155 18525 8492,'6'-14'0,"-4"7"0,2 0 0,-7 11 0,-3 11 0,0 9 0,-1 8 0,0 7 0,-4 4 1200,-1 0 0,-1-1 0,1 1 1,2 3-1,1-1 0,-1-2 0,-2-6-511,-2-3 1,6-3-1,0-6 1,1-3-1,1-4-1468,0-3 0,1-14 1,5-7-1,2-10 1,2-9-1,5-6 1,3-3-1,1-6 683,1-8 0,5 8 0,2-7 0,2 3 0,1 4 0,3 1 0,-2 7-565,0 3 1,8 6 0,-5 9 660,5 1 0,2 0 0,5-1 0</inkml:trace>
  <inkml:trace contextRef="#ctx0" brushRef="#br0" timeOffset="118">20422 18005 10511,'0'-36'0,"0"1"2154,0 2 0,-5 14 0,-1 7-1709,-1 5 0,-2 2 0,-4 5 0,1 3 0,2 6 0,1 10-295,-2 10 0,-1 5 1,-1 6-1,0 1 1,-1 4-1,1 2-652,0 0 0,1 4 1,2-5-1,2-1 1,2 3-1,3-4 1,0-1-723,-1-4 0,2-8 1,-2-2-1,3-5 1,-1-6 949,-2-3 1,-4-8 0,-4-5 0,2-8-1,3-9 1,1-4 0,3-5 871,1-1 1,2 3 0,0 1 0,0 0 0,2 2 0,2 0 459,5 2 0,3 7 1,1 3-1,1 1 0,-1 3 1,0 1-1,2 2-816,3 0 1,-3 6 0,4 3-1,0 3 1,3 1 0,2 0 0,0 1-737,-2-1 0,-6-4 1,2 0-1,-3 0 0,-2-2-876,0-2 0,-4-4 1,-1-2 1276,-2-4 0,3-2 1,-4-7-1,3 1 0,2 1 1,2 3 928,1 5 0,-4-2 0,0 2 1,2 1-1,0 1 0,3 4 0,-1 2-1245,0 5 0,-4 3 1,0 1-1,0 2 1,0 1-1,0 2-3044,1-2 1312,-4 5 0,7-6 2141,1 3 0,5 2 0,8 1 0</inkml:trace>
  <inkml:trace contextRef="#ctx0" brushRef="#br0" timeOffset="119">21662 18471 8363,'25'-22'587,"-3"0"0,-7 6 224,-6 11 1,-8 4-1,-1 2 1,-7 4 0,-5 2-497,-2 1 1,3 3-1,0-2 1,2 3-1,-1 1 1,-2-1-1614,-1-3 0,4 3 1298,0-3 0,0 3 0,-4 1 0</inkml:trace>
  <inkml:trace contextRef="#ctx0" brushRef="#br0" timeOffset="120">21568 18365 8363,'0'-13'2335,"2"5"-2317,2 4 1,4 2-1,6 4 1,4 2-1,6 4 1,5 0-19,7 1 0,8 6 0,4 6 0</inkml:trace>
  <inkml:trace contextRef="#ctx0" brushRef="#br0" timeOffset="121">22021 18378 10936,'-13'0'701,"0"0"0,1 6 1,3 3-1,5 3 0,2 1 1,2 2-1,0 1-268,0 2 0,5 0 0,0-3 0,1 1 0,2 2 0,-1-2-907,4-1 1,0-8-1,3-2 1,-2-5 0,-2-5-685,-1-4 1,-6-4-1,1-3 1,-2-2 0,-2 0-1,0 0 1612,0 1 0,0-1 1,0 4-1,-2 3 602,-2 2 0,2 4 0,-1 10 0,6 4 0,6 2-1131,3 3 0,3-5 0,3 0 0,4-1 0,3 1 0,3-1 0,3-2 75,5-3 0,2-2 0,2-1 0</inkml:trace>
  <inkml:trace contextRef="#ctx0" brushRef="#br0" timeOffset="122">22755 17898 8400,'0'-19'677,"0"12"0,0 2 0,0 13 14,0 8 0,-6 5 0,-2 4 0,-1 0 1,0 0-1,-2 5 0,-4 1 0,-3 4 1,2 2-847,1 5 0,6-1 0,0-2 0,0-2 0,2 0 0,2-3 155,4 0 0,-5 0 0,-1 6 0</inkml:trace>
  <inkml:trace contextRef="#ctx0" brushRef="#br0" timeOffset="123">22488 18391 8586,'0'-19'1399,"0"-3"0,0 10-1045,0 8 0,6 2 1,3 7-1,4-2 1,5 1-1,4 5 1,3 3-355,2 1 0,11 0 0,4 1 0</inkml:trace>
  <inkml:trace contextRef="#ctx0" brushRef="#br0" timeOffset="124">22795 18391 11912,'13'2'912,"0"1"0,1 3 0,-1 1 0,0 2 1,1 0-1704,-1 0 0,0-2 1,-1 4-1,-2-4-606,-1-1 0,-12-2 0,-1-4 0,-6 0 843,-4 0 1,2-1 1206,3-3 1,9 8 0,9-1 0,3 6-654,2 4 0,5-2 0,2 8 0</inkml:trace>
  <inkml:trace contextRef="#ctx0" brushRef="#br0" timeOffset="125">23154 18538 9298,'0'-21'1302,"0"4"1,2 3 0,2 5-895,5 5 1,3 7-1,1 1 1,1 1-1,-2 1 1,-2 3 0,-1 2-1,0 4 75,-2 3 0,4-2 0,-7 5 0,-3-2 1,-2-1-1,-6 0 0,-4 0-882,-4-2 0,-5-1 1,0-2-1,1 0 0,0-1 1,3-1-2386,1-3 1,6-5 0,3 2 2783,5-4 0,15-7 0,14-1 0</inkml:trace>
  <inkml:trace contextRef="#ctx0" brushRef="#br0" timeOffset="126">23448 18551 8388,'6'-19'1801,"-5"4"-210,4-2 0,-4 9 1,-1 8-1,2 6-1396,2 2 1,3 3-1,10-3 1,3 1-1,9-2 1,2 0-1,3-1-830,0 0 1,-3-1-1,3-5 1,-1 0 0,-4-2-1,-2-1 1,-3-3-1,-4 0 349,0 1 0,-3-1 1,-3 3-1,-3 0 1,-2 4 889,-4 7 1,1 8 0,-2 5 0,-1 2 0,-1 7-1,-2 2-604,0 5 0,0 8 0,0 2 0</inkml:trace>
  <inkml:trace contextRef="#ctx0" brushRef="#br0" timeOffset="127">6678 14580 27835,'-8'-6'-1185,"-1"-3"1,6 2 0,-2-2 0,4-2-1230,1 0 1,-5-3 3187,1 1 0,-1 0 0,5-1 0,0 1 0,0 0 0,-1-1 0,-4 2 0,-3 4 0,-6 3 0,-2 4-458,-2 1 0,-10 0 0,1 0 1,-1 1-1,-1 2 0,-1 3 0,-1 0 1,1 0-1,1-2 0,-1 1 133,-1-1 0,0 2 0,3-3 1,-2 2-1,-1-3 0,1 0 0,2-2 1,2 1-450,-1 4 0,0-4 0,1 5 0,-1-1 0,0 1 0,1 1 0,-3 3 0,-2 2 0,3 2 0,-9-1 0,6 2 0,1 1 0,1 2 0,-1-2 0,-1-1 0,1 3 0,7-1 0,2 0 0,2-2 0,1-2 0,0 2 0,0 2 0,1-2 0,3 3 0,3-3 0,0-2 0,4 0 0,-1 1 0,1-1 0,4 5 0,-1 0 0,2-2 0,2-1 0,2 0 0,2 2 0,3-2 0,7 4 0,1-1 0,2 1 0,6 1 0,2-1 0,1 3 0,2-3 0,4 1 0,3 0 0,5 0 0,5-1 0,3-3 0,1-1 0,2-2 0,2 1 0,0-1 0,5-1 0,0-2 0,1-1 0,3-2 0,-2 4 0,0-4 0,4 1 0,0-2 0,-2-1 0,2 1 0,-4-3 0,2 3 0,4 0 0,-3 0 0,3-1 0,-1 0 0,-3-3 0,0 2 0,2-2 0,-1-2 0,3 0 0,-3 0 0,1 0 0,4 0 0,-6-2 0,2-1 0,0-2 0,-4-3 0,0-2 0,2-2 0,-4-3 0,-2-1 0,-1-2 0,-2 0 0,0 1 0,1-1 0,-1-6 0,0 2 0,-1-3 0,-3-1 0,-4 3 0,-4 1 0,-1-2 0,-6-1 0,-3 0 0,-3 1 0,-1 2 0,-2-1 0,-3 1 0,-4 0 0,-3 6 0,-3-2 0,-2 3 0,-2 2 0,-3-1 0,-2 1 0,-1 0 0,-4-1 0,-2 1 0,-6 0 0,-7 0 0,-3-1 0,-4 1 0,-3 0 0,2-1 0,-9 1 0,-2 0 0,1-1 0,-5-1 0,-2-2 0,-2 0 0,-8-3 0,0 0 0,0 3 0,-2-1 0,-1 0 0,0 2 0,-1-3 0,1 1 0,2 1 0,-4 1 0,-2 1 0,-3 1 0,0 2 0,-2 6 0,-6-2 0,-2 2 0,-1 4 0,-2 2 0,35 2 0,1 0 0,-29 1 0,31 1 0,-1 1 0,-36 5 0,1 2 0,-1 1 0,1 1 0,2-1 0,32-8 0,0-1 0,-26 5 0,1 1 0,3 0 0,5 1 0,3-2 0,-4-5 0,10 4 0,-1-1 0,3-1 0,0 1 0,1 1 0,-7 1 0,4 4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3T01:30:11.442"/>
    </inkml:context>
    <inkml:brush xml:id="br0">
      <inkml:brushProperty name="height" value="0.053" units="cm"/>
      <inkml:brushProperty name="color" value="#FF0000"/>
    </inkml:brush>
  </inkml:definitions>
  <inkml:trace contextRef="#ctx0" brushRef="#br0">1573 3945 29954,'-12'-2'0,"2"-1"0,2-3-306,2-1 1,-4 3 0,1-4 0,-3 2-1,-1 2 1,0-1 0,1-1 0,1 1 0,3-1-1,-3 1 1,-1-1 0,-1-1 583,0-1 1,1 1-1,1 4 1,3-1 0,-3 1-1,-1 1 1,-1 1 33,0-4 1,-2 4 0,-1-4-1,-4 4 1,0 1 0,-4 0-1,0 1-242,2 4 1,-6-2 0,3 6 0,-1 0 0,0-1-1,2 1-123,-1 2 0,0 2 1,-2 3-1,0 2 1,1-2-1,1-1 1,1 0-4,2 3 0,1-2 0,-3 5 0,2-2 0,0-1 0,-2 1 18,-3 3 1,8-1-1,-7 0 1,-1-1-1,-1 1 1,-3 3 0,1 0-88,2-2 0,1 3 0,1-4 0,-1 1 0,0-1 0,2-2 1,1-1 273,2 1 0,4 0 1,-2 3-1,0-2 0,4-3 1,0 1-1,-1 0 133,0 1 1,-1-4 0,5 4 0,-1-1 0,1 1 0,0 0 0,1 1-523,3-4 1,-1 5-1,4-1 1,0 3 0,-2-1-1,1 2 1,-2-1 50,2 0 1,-4 2-1,5-3 1,-1 3 0,-2 2-1,2-1 1,1 1 78,0 0 0,4-1 0,-2 0 1,2-3-1,2-1 0,0 2 0,0 0 401,0-2 1,0 6 0,0-4 0,2 0 0,1 1 0,3-2-139,1 0 1,1 0-1,2-3 1,-3 0-1,1 4 1,-1 1 0,2 2-294,-2-1 0,5 1 0,-4 0 0,1-1 0,-1 1 0,3 0 0,1-2 114,1-3 1,0 2-1,1-6 1,-3-2-1,1 0 1,0 0 0,3 2 80,0-1 0,0-3 0,-2 0 0,2-1 0,1 0 0,3 1 0,2-1 133,3 0 1,1 5 0,2 0 0,-1 0 0,1-1 0,-2 3 0,0-1-30,2 0 1,-6 3 0,7-2-1,0-1 1,-1 0 0,4-3 0,0-1-160,1-2 0,4 1 0,-3-1 0,1 0 0,3-1 0,0-1 0,1-4 0,2-1 0,-7 3 0,7-5 0,-3 1 0,-2-1 0,1 1 0,-1-1 0,-1 2 0,3-4 0,-5 3 0,-1 0 0,0-1 0,1 1 0,1-1 0,0 1 0,2-1 0,-4-4 0,2 0 0,-2 0 0,4 0 0,4 0 0,1 0 0,4 0 0,2 0 0,0-1 0,2-2 0,-1-3 0,3 0 0,2 0 0,-1-3 0,-1 5 0,3-1 0,1 1 0,2-1 0,-1 2 0,-1 2 0,-5-4 0,-1 1 0,-2 1 0,-2 1 0,0 2 0,1 0 0,-2 0 0,-2-4 0,-1 0 0,2-1 0,1 1 0,3-2 0,1-2 0,-4 4 0,3-5 0,-2-1 0,2-1 0,2 1 0,1 1 0,-2-1 0,0-2 0,-4-1 0,3-1 0,0 1 0,2 0 0,-3-1 0,1 1 0,3-2 0,-4 0 0,-1-1 0,-1 1 0,0-1 0,-2 1 0,2 0 0,0 2 0,-4-2 0,-2-1 0,-2-2 0,2 0 0,2-1 0,1 3 0,0-6 0,0-2 0,1-1 0,2-2 0,2 0 0,-2 1 0,-2-1 0,-1 0 0,-4 5 0,-1 0 0,1-2 0,-2-1 0,-3-2 0,-3 5 0,-1 0 0,-2 0 0,-1 0 0,-4 1 0,0 2 0,2-5 0,-4 3 0,-2-1 0,0 0 0,2-2 0,-6 3 0,6-1 0,-6 0 0,5-5 0,0 1 0,-1 0 0,3 3 0,0 1 0,1-2 0,3-1 0,-2-2 0,1 2 0,-1 1 0,-2 3 0,-1 1 0,1-1 0,-8 0 0,2-1 0,-3 3 0,-2 1 0,-2 0 0,-2 2-281,1 1 1,-2-3 0,-8 1 0,-4 0-1,-3 3 1,-1 0 0,0-1-141,-1-2 0,-3 2 1,-1-3-1,2 2 1,1-1-1,0 0 1,0-1 516,2-1 0,-3 4 0,7-4 1,-3 1-1,-2-1 0,3-1 266,2 1 0,-3 0 1,1 3-1,-3-2 1,-6 0-1,1 0 1,-3-1-387,-3-2 0,0 3 1,-9-2-1,-2 0 0,0 4 1,-2 1-1,2 2-10,2 0 1,-6 1 0,5 2 0,2 1 0,4 0-1,2 0 1,-1 1 0,0 1 343,1 0 1,-7 4 0,7-3 0,-1 1 0,0 1 0,1-1-260,1 0 0,-7 2 0,-1-5 1,-2 2-1,-1 3 0,-3 0 1,-4 0-52,-3-1 0,4-1 0,-3 4 0,1-2 0,1-1 0,1 1 0,1 1 0,2 2 0,-4 0 0,0 0 0,2 0 0,4 0 0,2 0 0,-1 0 0,-1 5 0,-2-1 0,0-1 0,0-2 0,0 1 0,0 1 0,0 1 0,0 1 0,1-5 0,2 0 0,1 0 0,-1 0 0,-1 0 0,-2 0 0,4 0 0,1 0 0,-2 1 0,-2 2 0,-1 2 0,0-2 0,0-2 0,-1-1 0,-2 0 0,-3 0 0,-1 0 0,-2 0 0,0 2 0,0 2 0,0-2 0,-4 2 0,-1-3 0,1 1 0,1 1 0,3 1 0,-7 2 0,3-3 0,-2 2 0,0-1 0,2 1 0,-2-1 0,-3-1 0,7 3 0,-6-2 0,1 1 0,3-1 0,1 1 0,4-1 0,2 2 0,-2-5 0,2 4 0,1-4 0,1-1 0,4 2 0,-2 1 0,1 1 0,2 1 0,-4-5 0,3 0 0,3 0 0,-1 0 0,1 0 0,-2 0 0,1 4 0,-2 1 0,1-2 0,2 0 0,3 0 0,2 2-314,2 3 1,2-4 0,3 4 0,2-1-1,6 0 1,2 4 0,3 1-1728,3 1 1,3 0 0,6 1 1681,0-1 1,12-6 0,3-1 0</inkml:trace>
  <inkml:trace contextRef="#ctx0" brushRef="#br0" timeOffset="1">8451 4465 30361,'-13'0'-174,"0"0"1,-1 0-197,1 0 0,1-2 0,2-1 0,1-1 0,0-1 0,0 1 0,2-2 0,-1 0 530,1 0 1,2 2 0,-3 4 0,-3 0 0,-2 0-65,-5 0 1,6 1 0,-4 2 0,0 2 0,1-3-1,-1 0 1,-1-2 172,-1 0 1,1 0 0,3 0 0,1 0 0,0 0 0,-2 0 30,-3 0 0,3 0 0,-2-2 0,2 0 0,1-3 0,1 2 0,0 2-230,-1 1 1,1 0-1,0 0 1,-1 0-1,0 0 1,-3 0-1,0 0-142,0 0 0,1 4 0,0 2 0,-2 0 0,0 0 0,0-2 0,1 1 0,0-1 28,2-1 0,2 3 0,0 0 0,-1 0 0,1 1 88,0 1 0,4-4 0,0 5 1,0 1-1,0 1 0,0-1 0,-1 0-291,-2 5 1,3-1-1,0 3 1,-1-2-1,0-1 1,-1-1 0,4 0-115,1 1 1,-3-1 0,5 0 0,1 0 0,1 1 112,2-1 1,0 0 0,0 1 0,2-2-1,1-2 1,3-3 449,1-1 0,2 3 0,4-3 1,1 2-1,-1 0 0,2 1-341,2 0 1,-2 0-1,3 3 1,-2-2-1,1-1 1,0 2-1,1 0 14,1 3 1,-2-1-1,3 0 1,1 1-1,-2-2 1,2-2-1,0-1 253,3 1 1,-4 1 0,3-1 0,0-3 0,2 1 0,2-2 0,-2 0 292,-3-3 1,4 2 0,-4 1 0,2 0 0,-1 0 0,-2-1-236,-2 1 1,-1-3 0,-3 4 0,1-1 0,2-2 0,-2 1 0,-1-1 13,-2-1 1,2 0 0,1 0-1,2 2 1,0-3 0,1 0 0,2-2-201,0 0 0,4 0 0,-3 0 0,3 0 0,3-2 0,2 0 0,3-3 0,1 2 0,0 2 0,3 1 0,-2-2 0,1-1 0,-1-1 0,1 1 0,-6 1 0,7 2 0,-5-1 0,1-2 0,1-2 0,-2 1 0,3 0 0,-1-1 0,-3-1 0,4 3 0,2-1 0,0-1 0,0 1 0,-1-2 0,1-1 0,3-1 0,3-2 0,1 1 0,1-1 0,-1-2 0,1-2 0,3 3 0,-3-1 0,-2 1 0,0-1 0,0 2 0,1-2 0,-1 0 0,-1 1 0,-2 0 0,-2 2 0,-2 0 0,-5 1 0,-3-1 0,-1-2 0,-2-1 0,-2-1 0,-2 1 0,0 0 0,-2 1 0,0-4 0,-1-3 0,-4 2 0,-1-2 0,0 0 0,-1 0 0,-2-1-249,-1-2 1,-6 5 0,2-3 0,-4 1 0,-2 0 0,-4 2 0,-4 1-199,-2 2 0,-3 0 1,-1 1-1,-1 1 1,-3 2-1,-2-1 0,-4-2 254,-5-1 1,2 4 0,-3 0 0,3-1 0,0-2 0,-2 0 0,-2 2 156,-2 1 1,-2 0 0,-6-4 0,0 1 0,-3 1 0,2 3 0,0-3 236,-1-1 1,2 0 0,-2 2 0,1 3 0,0-1 0,-1 2 0,1 0-129,1 4 0,-2 0 0,-1 2 0,2 0 1,0 0-1,0 0 0,-3 2-66,-1 2 1,-2-3-1,-6 5 1,-1-1-1,0 1 1,1 0-1,2 0 146,-2-3 1,3-1 0,5 1 0,1 2 0,1-1 0,1 1-55,-1-1 1,2 5 0,5-3 0,1 0 0,-3 1 0,0 1-5,-3 2 1,-6 2 0,2 1 0</inkml:trace>
  <inkml:trace contextRef="#ctx0" brushRef="#br0" timeOffset="2">6225 5691 29627,'-7'-20'-1639,"2"-2"1,4 3-1,2 3 1,4 5 0,4 7-1,3 2 1944,1 2 1,6 2 0,5 1 0,5 3 0,7 0 0,4 0 0,3-2 0,3 1 0,1-1 0,4-1 36,0-2 0,0-1 1,1 0-1,1 0 0,-3-1 1,-2-2-1,-5-1-238,-3 1 1,1 0-1,-11 0 1,-4-2 0,-3 2-1,-4 2-1796,-3 1 1,-1 0 1968,-2 0 1,-7 0-473,-6 0 1,-6-6 0,-7-2 0</inkml:trace>
  <inkml:trace contextRef="#ctx0" brushRef="#br0" timeOffset="3">7172 5477 29289,'0'-20'-4916,"0"-1"1,0 5 4712,0-2 1,4 5 0,2 5 0,1 2-1,4 5 1,1 4 0,2 4 0,4 2 370,4 0 1,-1 0 0,1 6 0,2 1 0,1 2 0,2-2-153,0-1 1,-7 3 0,-2-1 0,-5 1-1,-4 0 1,-4 0 0,-4-2-272,-1-1 1,-1-2 0,-5 0 0,-8 1 0,-6-1 0,-5 0 0,-4 1 114,-2-1 1,2 0-1,-7 1 1,1-1 278,1 0 0,-5 1 0,5-1 0</inkml:trace>
  <inkml:trace contextRef="#ctx0" brushRef="#br0" timeOffset="4">10637 4611 32615,'9'-4'-2138,"0"-1"1,-4 1 0,2 2 0,0-2 628,1-5 0,-5 2 225,1-2 1887,-2 6 1,-4-3-1,-2 7 1,-5 2 0,-3 2-1,-1-1 1,-1 1-706,1-1 1,0 5-1,-1-3 154,1 1-179,0-4 0,7 3 0,6-6 0,7 0 1,5 2-1,1 1-2857,1 1 2970,-1 6 0,0-2 0,1 5 0</inkml:trace>
  <inkml:trace contextRef="#ctx0" brushRef="#br0" timeOffset="5">10624 4638 30212,'-13'0'0,"-1"0"0,1 0-1696,0 0 1,4 0 1927,0 0 1,9 0-1,4-2 1,14-1-1,12-3 1,10 1 0,7-3 381,5 1 1,7 4 0,4-3 0,3 1 0,4 0 0,2-1-530,2 0 1,1 1 0,0 5-1,-2 0 1,-2 0 0,0 2 0,-3 2-1537,-4 5 0,-1 3 0,-6 1 1446,-6 1 1,-3-7 0,-8-1 0</inkml:trace>
  <inkml:trace contextRef="#ctx0" brushRef="#br0" timeOffset="6">10557 5251 30970,'14'-27'-2805,"-1"8"0,0 6 0,1 7 3335,-1 4 0,5 4 0,3 1 0,2 1 1,8-1-1,5-1 0,7-2 0,3 0-756,4 0 0,8 0 0,4 0 0,5 0 0,2 0 0,3 0-540,-3 0 859,5 0 1,-6-6 0,5-2 0</inkml:trace>
  <inkml:trace contextRef="#ctx0" brushRef="#br0" timeOffset="7">5465 14060 8364,'-9'0'-10,"1"0"0,-3 0 811,-1 0 1,3 2-551,1 2 0,3-2 1,-2 3-1,2 0 0,7-1 1,5-1-1,7-1 1,2-2-1,5-2 365,4-2 0,-5-4 0,9-5 0,-1 0 0,-2 0 0,4-1 0,-2 1 0,0 0-510,-1-1 1,-5 1-1,-1 0 1,-2 1-1,-1 1 1,0 2 0,0 1-1,-4-1-788,-3 0 0,1 1 1,-4-2-1,4 1 0,2 0 1,-1 0-1513,0 0 2194,1 1 0,5-6 0,2 1 0</inkml:trace>
  <inkml:trace contextRef="#ctx0" brushRef="#br0" timeOffset="8">5665 14527 9145,'0'-9'819,"0"0"1,2 4-932,2-3 407,-2 5 1,5-5 0,-4 4 236,2-5 0,0 3 0,-2 0-147,2 0 1,-2 3 0,-8-4 0,-4 1 0,-2 3-160,-3 1 1,2 4 0,2 2-1,1 4 1,-1 1 0,-2-1-1,-1 3 1,-1-4 0,2 2-1,2 1 1,3 2 0,1 2-1,1 0-52,-1 4 1,5-3 0,-4 3 0,4-3 0,1-2 0,1 0 0,4 1-114,4-1 1,3 0 0,1 1 0,0-3 0,1 0 0,-1-2-155,0 1 0,1 0 0,-1 1 0,2-4 0,1 1 0,3-3 0,1 1-20,-1-3 1,5-1 0,-2-2 0,3-2 0,2-1 0,-1-4 0,1-3 99,0-5 1,-2-3-1,-2 0 1,-2-4 0,-2-3-1,-2-3 60,-2-3 0,-8 3 1,-3-4-1,-2 4 0,-2 0 1,-2 0 8,-2 1 0,-8-2 1,-7 8-1,0 0 1,-4 4-1,1 2 1,-3 1-570,1 1 1,1 6-1,-4 2 1,0 4-1,1 2 1,-1 4-1,2 4 513,3 2 0,-10 9 0,4 0 0</inkml:trace>
  <inkml:trace contextRef="#ctx0" brushRef="#br0" timeOffset="9">3639 14313 8417,'5'-25'0,"-1"3"0,6 4 0,-1 9-38,3-3 1,0 10-1,-5-6 1,-7 2-1,-7 3 1,-5 2 0,-1 1-1,-1 0 1,1 0 286,0 0 0,-2 1 0,-3 4 0,-4 2 0,-3 3 0,-2 2 0,-1 3 0,-3 1 0,-5 2 0,-4 1-77,-4 2 1,1 1 0,-6 5 0,0 0-1,2-1 1,1 2 0,1 2 48,1 1 0,0 0 0,4-3 0,1 2 0,2 1 0,3-1-50,1-2 1,2-1 0,6-1 0,3 1 0,4-1 0,3 1 0,2 0-176,0-1 0,4 1 0,1 0 0,2-2 0,4-1 1,0-4-1,4 1-38,2 0 0,3-5 0,7 2 0,-1-3 0,2-3 0,3-2 89,4-1 1,3-6 0,2 3 0,-1-2-1,0 1 1,-3-2-267,-1-2 0,-1-1 0,3 0 0,-2 0 0,2 0 0,-1 0 0,1 0-259,-2 0 0,1-1 1,2-2-1,0-2 1,-1 1 477,-1-2 0,11-2 0,-5-5 0</inkml:trace>
  <inkml:trace contextRef="#ctx0" brushRef="#br0" timeOffset="10">3199 14993 9117,'-13'-13'0,"0"-1"450,-1 1 0,10 6 1,7 2-1,9 4-140,2 1 0,7 0 0,1 0 0,4 0 0,0 0 0,2 1 0,2 2 96,1 2 1,-1 4 0,-7-4 0,0 3 0,-1 1-1,-1 0-664,-4-1 1,-6 1-1,-4 6 1,-1 1 0,-3 2-1,-3 0 1,-4 1-145,-5 3 0,-3-2 0,-1-2 0,-2-2 0,-3 0 0,-3 2 0,0-2-309,4-1 1,2-2 0,2 1 710,-1-1 0,7 0 0,1 1 0</inkml:trace>
  <inkml:trace contextRef="#ctx0" brushRef="#br0" timeOffset="11">3839 15220 10502,'5'9'530,"0"1"1,3 3-136,2 3 1,1 8 0,-1-2 0,-1 4 0,0 0 0,0 1 0,0 0-33,1-1 1,-3-4-1,1-1 1,-2-2 0,-2-1-636,2 1 0,-5-4 139,4 3 0,-4-11 0,-2-8 1,-4-9-1,-2-8 0,-2-3-69,0-3 1,2-5 0,-3-2 0,2 1 0,2 2 0,2 1 461,-2 1 1,4 0 0,-2 3 0,2 2 0,2 2 555,0 2 0,6 3 0,3 2 0,5 1-784,3 3 1,-2 5 0,3-2 0,-2 2 0,0 0-1,4-1-887,0 1 1,3 1-1,3 2 1,1 0 0,0 0-1,-1 0 855,1 0 0,6-6 0,1-1 0</inkml:trace>
  <inkml:trace contextRef="#ctx0" brushRef="#br0" timeOffset="12">4319 15086 8213,'-7'-6'1155,"2"5"0,10-5-583,3 0 1,4 5 0,2-4 0,-1 4-444,0 1 1,1 0 0,-1 1 0,0 2 0,-1 3 0,-2 0 0,-1 1-261,2 1 0,-4-1 0,1 4 0,-3-3 0,-2 3-596,-1 1 606,-2 1 1,-2 0 0,-2 1 239,-5-1 0,-3-1 0,0-2-2,4-1 0,3-6 1,10 1-1,3-2 0,4-2 1,3 0 103,3 0 1,-2 4 0,5 1 0,-2-1 0,-3 1 0,-1 1-133,-1 1 0,-1-3 1,-1 5-1,-2 2 1,-2 1-1,-3 1 1,-2 0-167,-1 1 1,-4-1 0,-2 0 0,-3 1 0,-2-3-23,0-2 0,4 2 174,-4-7 1,8 1-1,1-5-7,7 0 0,4 1 1,-1 2-1,-2 3 0,-3 1 1,0 4-1,-1 1-117,1 1 0,-2 2 0,-9 1 0,-6 3 0,-6 0 1,-3 1-1,-2-4-146,-2-1 1,-2 1-1,0-1 1,1-3-1,-1-2 1,2-3 0,3-1-492,4 0 0,7-4 0,4 1 1,3-5-1,5-5 0,9-5 686,11-7 0,1-5 0,11-3 0</inkml:trace>
  <inkml:trace contextRef="#ctx0" brushRef="#br0" timeOffset="13">4932 15153 8305,'-13'0'1340,"5"0"1,4 0 0,8 0-1052,5 0 0,3 0 1,1 0-1,1 0-250,-1 0 1,5 0 0,1 0 0,2 0 0,1 0 0,-1 0 0,-2 0-40,0 0 0,-4 6 0,4 1 0</inkml:trace>
  <inkml:trace contextRef="#ctx0" brushRef="#br0" timeOffset="14">4826 15380 8305,'-14'7'0,"2"-1"113,3 0 1,5-5 0,8 4 0,7-4 278,5-1 1,8-1-1,5-4 1,1-4 0,4-1-1,3 0 1,3 1 0,0-2-393,0 0 0,6-9 0,1 0 0</inkml:trace>
  <inkml:trace contextRef="#ctx0" brushRef="#br0" timeOffset="15">5412 15246 8281,'-21'-6'1990,"-2"5"-1776,5-4 1,2 10 0,7 4 0,4 3 0,4 1 0,2 0 0,4 1 349,4-1 1,7-1-1,5-2 1,2-1 0,8 0-1,5-2-792,5-2 1,4-4-1,-2-1 1,0-1-1,-3-4 1,-5-4 16,-2-2-148,-2-3 0,-10 1 1,-5-2-1,-6-1 0,-5-3 1,-7-1-1,-8 0 455,-12-1 0,-9 5 1,-11-1-1,-2 5 1,-5 5-1,-2 1 70,3 3 0,2 8-166,6 3 0,0 4 0,0 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8956C8C-13F7-438D-9057-AFFBAC3434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928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9B551A19-C173-4CB5-BC0D-B2CDCE31FBF2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169316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2984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2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4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8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9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1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2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5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6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1776F3BD-5F31-4176-B9E4-CAEB67581687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/>
              <a:t>EECS 583 – Class 8</a:t>
            </a:r>
            <a:br>
              <a:rPr lang="en-US" altLang="en-US" sz="4800"/>
            </a:br>
            <a:r>
              <a:rPr lang="en-US" altLang="en-US" sz="4800">
                <a:solidFill>
                  <a:schemeClr val="accent1"/>
                </a:solidFill>
              </a:rPr>
              <a:t>Classic Optimization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22,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DA3A67B-9A6A-D357-670D-B8E473488102}"/>
                  </a:ext>
                </a:extLst>
              </p14:cNvPr>
              <p14:cNvContentPartPr/>
              <p14:nvPr/>
            </p14:nvContentPartPr>
            <p14:xfrm>
              <a:off x="7518240" y="1991160"/>
              <a:ext cx="899280" cy="911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DA3A67B-9A6A-D357-670D-B8E47348810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08880" y="1981800"/>
                <a:ext cx="918000" cy="929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 Problem - Solution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973263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73263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r4 = 1</a:t>
            </a:r>
          </a:p>
          <a:p>
            <a:r>
              <a:rPr lang="en-US" altLang="en-US"/>
              <a:t>5. r7 = r1 * 4</a:t>
            </a:r>
          </a:p>
          <a:p>
            <a:r>
              <a:rPr lang="en-US" altLang="en-US"/>
              <a:t>6. r6 = 8</a:t>
            </a:r>
          </a:p>
          <a:p>
            <a:r>
              <a:rPr lang="en-US" altLang="en-US"/>
              <a:t>7. if (r3 &gt; 0)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973263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735263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211725" y="6324600"/>
            <a:ext cx="1990138" cy="376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191587" y="2552299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191587" y="2514600"/>
            <a:ext cx="201027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201863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6436" y="1468904"/>
            <a:ext cx="16289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u="sng" dirty="0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200" dirty="0">
                <a:solidFill>
                  <a:schemeClr val="tx1"/>
                </a:solidFill>
              </a:rPr>
              <a:t>1. constant propagation</a:t>
            </a:r>
          </a:p>
          <a:p>
            <a:r>
              <a:rPr lang="en-US" altLang="en-US" sz="1200" dirty="0">
                <a:solidFill>
                  <a:schemeClr val="tx1"/>
                </a:solidFill>
              </a:rPr>
              <a:t>2. constant folding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201863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811463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49263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r2 = 0</a:t>
            </a:r>
          </a:p>
          <a:p>
            <a:r>
              <a:rPr lang="en-US" altLang="en-US"/>
              <a:t>9. r6 = r6 * r7</a:t>
            </a:r>
          </a:p>
          <a:p>
            <a:r>
              <a:rPr lang="en-US" altLang="en-US"/>
              <a:t>10. r3 = r2 / r6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192463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11. r3 = r4</a:t>
            </a:r>
          </a:p>
          <a:p>
            <a:r>
              <a:rPr lang="en-US" altLang="en-US"/>
              <a:t>12. r3 = r3 + r2</a:t>
            </a:r>
          </a:p>
          <a:p>
            <a:r>
              <a:rPr lang="en-US" altLang="en-US"/>
              <a:t>13. r1 = r6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1973263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1744663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192463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1439863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3116263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Text Box 18"/>
          <p:cNvSpPr txBox="1">
            <a:spLocks noChangeArrowheads="1"/>
          </p:cNvSpPr>
          <p:nvPr/>
        </p:nvSpPr>
        <p:spPr bwMode="auto">
          <a:xfrm>
            <a:off x="1428750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06" name="Text Box 18"/>
          <p:cNvSpPr txBox="1">
            <a:spLocks noChangeArrowheads="1"/>
          </p:cNvSpPr>
          <p:nvPr/>
        </p:nvSpPr>
        <p:spPr bwMode="auto">
          <a:xfrm>
            <a:off x="1441450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07" name="Text Box 18"/>
          <p:cNvSpPr txBox="1">
            <a:spLocks noChangeArrowheads="1"/>
          </p:cNvSpPr>
          <p:nvPr/>
        </p:nvSpPr>
        <p:spPr bwMode="auto">
          <a:xfrm>
            <a:off x="171450" y="38576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08" name="Text Box 18"/>
          <p:cNvSpPr txBox="1">
            <a:spLocks noChangeArrowheads="1"/>
          </p:cNvSpPr>
          <p:nvPr/>
        </p:nvSpPr>
        <p:spPr bwMode="auto">
          <a:xfrm>
            <a:off x="4313238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09" name="Text Box 18"/>
          <p:cNvSpPr txBox="1">
            <a:spLocks noChangeArrowheads="1"/>
          </p:cNvSpPr>
          <p:nvPr/>
        </p:nvSpPr>
        <p:spPr bwMode="auto">
          <a:xfrm>
            <a:off x="1392238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0" name="Text Box 18"/>
          <p:cNvSpPr txBox="1">
            <a:spLocks noChangeArrowheads="1"/>
          </p:cNvSpPr>
          <p:nvPr/>
        </p:nvSpPr>
        <p:spPr bwMode="auto">
          <a:xfrm>
            <a:off x="1389063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7005638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7005638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4. </a:t>
            </a:r>
            <a:r>
              <a:rPr lang="en-US" altLang="en-US" dirty="0">
                <a:solidFill>
                  <a:srgbClr val="FF0000"/>
                </a:solidFill>
              </a:rPr>
              <a:t>r4 = 1</a:t>
            </a:r>
          </a:p>
          <a:p>
            <a:r>
              <a:rPr lang="en-US" altLang="en-US" dirty="0"/>
              <a:t>5. </a:t>
            </a:r>
            <a:r>
              <a:rPr lang="en-US" altLang="en-US" dirty="0">
                <a:solidFill>
                  <a:srgbClr val="FF0000"/>
                </a:solidFill>
              </a:rPr>
              <a:t>r7 = r1 * 4</a:t>
            </a:r>
          </a:p>
          <a:p>
            <a:r>
              <a:rPr lang="en-US" altLang="en-US" dirty="0"/>
              <a:t>6. </a:t>
            </a:r>
            <a:r>
              <a:rPr lang="en-US" altLang="en-US" dirty="0">
                <a:solidFill>
                  <a:srgbClr val="FF0000"/>
                </a:solidFill>
              </a:rPr>
              <a:t>r6 = 8</a:t>
            </a:r>
          </a:p>
          <a:p>
            <a:r>
              <a:rPr lang="en-US" altLang="en-US" dirty="0"/>
              <a:t>7. if (r3 &gt; 0)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7005638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7767638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 flipH="1">
            <a:off x="5334000" y="6324600"/>
            <a:ext cx="1900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 flipV="1">
            <a:off x="5334000" y="2514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5334000" y="2514600"/>
            <a:ext cx="1900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7234238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7234238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7843838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54816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8. r2 = 0</a:t>
            </a:r>
          </a:p>
          <a:p>
            <a:r>
              <a:rPr lang="en-US" altLang="en-US" dirty="0"/>
              <a:t>9. </a:t>
            </a:r>
            <a:r>
              <a:rPr lang="en-US" altLang="en-US" dirty="0">
                <a:solidFill>
                  <a:srgbClr val="FF0000"/>
                </a:solidFill>
              </a:rPr>
              <a:t>r6 = r7 &lt;&lt; 3</a:t>
            </a:r>
          </a:p>
          <a:p>
            <a:r>
              <a:rPr lang="en-US" altLang="en-US" dirty="0"/>
              <a:t>10. r3 = 0</a:t>
            </a:r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2248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11</a:t>
            </a:r>
            <a:r>
              <a:rPr lang="en-US" altLang="en-US" dirty="0">
                <a:solidFill>
                  <a:srgbClr val="FF0000"/>
                </a:solidFill>
              </a:rPr>
              <a:t>. r3 = 1</a:t>
            </a:r>
          </a:p>
          <a:p>
            <a:r>
              <a:rPr lang="en-US" altLang="en-US" dirty="0"/>
              <a:t>12. r3 = 1 + r2</a:t>
            </a:r>
          </a:p>
          <a:p>
            <a:r>
              <a:rPr lang="en-US" altLang="en-US" dirty="0"/>
              <a:t>13. r1 = 8</a:t>
            </a:r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7005638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 flipH="1">
            <a:off x="67770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/>
          <p:cNvSpPr>
            <a:spLocks noChangeShapeType="1"/>
          </p:cNvSpPr>
          <p:nvPr/>
        </p:nvSpPr>
        <p:spPr bwMode="auto">
          <a:xfrm>
            <a:off x="82248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>
            <a:off x="64722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 flipH="1">
            <a:off x="81486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6461125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6473825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5269706" y="3825081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9345613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6424613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6421438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4934947" y="4305300"/>
            <a:ext cx="381001" cy="8382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8452" y="6924240"/>
            <a:ext cx="3012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Red instructions can be deleted by</a:t>
            </a:r>
          </a:p>
          <a:p>
            <a:r>
              <a:rPr lang="en-US" sz="1600" dirty="0">
                <a:solidFill>
                  <a:srgbClr val="FF0000"/>
                </a:solidFill>
              </a:rPr>
              <a:t>subsequent dead code elimination</a:t>
            </a:r>
          </a:p>
        </p:txBody>
      </p:sp>
    </p:spTree>
    <p:extLst>
      <p:ext uri="{BB962C8B-B14F-4D97-AF65-F5344CB8AC3E}">
        <p14:creationId xmlns:p14="http://schemas.microsoft.com/office/powerpoint/2010/main" val="1634440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Forward Copy Propagation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2000"/>
              <a:t>Forward propagation of the RHS of moves</a:t>
            </a:r>
          </a:p>
          <a:p>
            <a:pPr lvl="1"/>
            <a:r>
              <a:rPr lang="en-US" altLang="en-US" sz="1800"/>
              <a:t>r1 = r2</a:t>
            </a:r>
          </a:p>
          <a:p>
            <a:pPr lvl="1"/>
            <a:r>
              <a:rPr lang="en-US" altLang="en-US" sz="1800"/>
              <a:t>…</a:t>
            </a:r>
          </a:p>
          <a:p>
            <a:pPr lvl="1"/>
            <a:r>
              <a:rPr lang="en-US" altLang="en-US" sz="1800"/>
              <a:t>r4 = r1 + 1  </a:t>
            </a:r>
            <a:r>
              <a:rPr lang="en-US" altLang="en-US" sz="1800">
                <a:sym typeface="Wingdings" panose="05000000000000000000" pitchFamily="2" charset="2"/>
              </a:rPr>
              <a:t> r4 = r2 + 1</a:t>
            </a:r>
          </a:p>
          <a:p>
            <a:r>
              <a:rPr lang="en-US" altLang="en-US" sz="2000"/>
              <a:t>Benefits</a:t>
            </a:r>
          </a:p>
          <a:p>
            <a:pPr lvl="1"/>
            <a:r>
              <a:rPr lang="en-US" altLang="en-US" sz="1800"/>
              <a:t>Reduce chain of dependences</a:t>
            </a:r>
          </a:p>
          <a:p>
            <a:pPr lvl="1"/>
            <a:r>
              <a:rPr lang="en-US" altLang="en-US" sz="1800"/>
              <a:t>Eliminate the move</a:t>
            </a:r>
          </a:p>
          <a:p>
            <a:r>
              <a:rPr lang="en-US" altLang="en-US" sz="2000"/>
              <a:t>Rules (ops X and Y)</a:t>
            </a:r>
          </a:p>
          <a:p>
            <a:pPr lvl="1"/>
            <a:r>
              <a:rPr lang="en-US" altLang="en-US" sz="1800"/>
              <a:t>X is a move</a:t>
            </a:r>
          </a:p>
          <a:p>
            <a:pPr lvl="1"/>
            <a:r>
              <a:rPr lang="en-US" altLang="en-US" sz="1800"/>
              <a:t>src1(X) is a register</a:t>
            </a:r>
          </a:p>
          <a:p>
            <a:pPr lvl="1"/>
            <a:r>
              <a:rPr lang="en-US" altLang="en-US" sz="1800"/>
              <a:t>Y consumes dest(X)</a:t>
            </a:r>
          </a:p>
          <a:p>
            <a:pPr lvl="1"/>
            <a:r>
              <a:rPr lang="en-US" altLang="en-US" sz="1800"/>
              <a:t>X.dest is an available def at Y</a:t>
            </a:r>
          </a:p>
          <a:p>
            <a:pPr lvl="1"/>
            <a:r>
              <a:rPr lang="en-US" altLang="en-US" sz="1800"/>
              <a:t>X.src1 is an available expr at Y</a:t>
            </a:r>
          </a:p>
          <a:p>
            <a:pPr lvl="1"/>
            <a:endParaRPr lang="en-US" altLang="en-US" sz="180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943600" y="2362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r2</a:t>
            </a:r>
          </a:p>
          <a:p>
            <a:pPr algn="ctr"/>
            <a:r>
              <a:rPr lang="en-US" altLang="en-US"/>
              <a:t>2. r3 = r4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29200" y="3581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r2 = 0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934200" y="3581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4. r6 = r3 + 1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19800" y="4724400"/>
            <a:ext cx="1447800" cy="838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r5 = r2 + r3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5791200" y="30480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6705600" y="30480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791200" y="42672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6934200" y="42672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Text Box 18"/>
          <p:cNvSpPr txBox="1">
            <a:spLocks noChangeArrowheads="1"/>
          </p:cNvSpPr>
          <p:nvPr/>
        </p:nvSpPr>
        <p:spPr bwMode="auto">
          <a:xfrm>
            <a:off x="5387975" y="23510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21" name="Text Box 18"/>
          <p:cNvSpPr txBox="1">
            <a:spLocks noChangeArrowheads="1"/>
          </p:cNvSpPr>
          <p:nvPr/>
        </p:nvSpPr>
        <p:spPr bwMode="auto">
          <a:xfrm>
            <a:off x="4984750" y="3244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22" name="Text Box 18"/>
          <p:cNvSpPr txBox="1">
            <a:spLocks noChangeArrowheads="1"/>
          </p:cNvSpPr>
          <p:nvPr/>
        </p:nvSpPr>
        <p:spPr bwMode="auto">
          <a:xfrm>
            <a:off x="7826375" y="3244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23" name="Text Box 18"/>
          <p:cNvSpPr txBox="1">
            <a:spLocks noChangeArrowheads="1"/>
          </p:cNvSpPr>
          <p:nvPr/>
        </p:nvSpPr>
        <p:spPr bwMode="auto">
          <a:xfrm>
            <a:off x="5475288" y="47244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A82B101-38DC-9EF1-9D57-9629B9CFCD85}"/>
                  </a:ext>
                </a:extLst>
              </p14:cNvPr>
              <p14:cNvContentPartPr/>
              <p14:nvPr/>
            </p14:nvContentPartPr>
            <p14:xfrm>
              <a:off x="984240" y="100800"/>
              <a:ext cx="8584920" cy="7254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A82B101-38DC-9EF1-9D57-9629B9CFCD8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4880" y="91440"/>
                <a:ext cx="8603640" cy="7273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CSE – Common Subexpression Elimination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/>
              <a:t>Eliminate recomputation of an expression by reusing the previous result</a:t>
            </a:r>
          </a:p>
          <a:p>
            <a:pPr lvl="1"/>
            <a:r>
              <a:rPr lang="en-US" altLang="en-US" sz="1600"/>
              <a:t>r1 = r2 * r3</a:t>
            </a:r>
          </a:p>
          <a:p>
            <a:pPr lvl="1"/>
            <a:r>
              <a:rPr lang="en-US" altLang="en-US" sz="1600"/>
              <a:t>                   </a:t>
            </a:r>
            <a:r>
              <a:rPr lang="en-US" altLang="en-US" sz="1600">
                <a:sym typeface="Wingdings" panose="05000000000000000000" pitchFamily="2" charset="2"/>
              </a:rPr>
              <a:t> r100 = r1</a:t>
            </a:r>
            <a:endParaRPr lang="en-US" altLang="en-US" sz="1600"/>
          </a:p>
          <a:p>
            <a:pPr lvl="1"/>
            <a:r>
              <a:rPr lang="en-US" altLang="en-US" sz="1600"/>
              <a:t>…</a:t>
            </a:r>
          </a:p>
          <a:p>
            <a:pPr lvl="1"/>
            <a:r>
              <a:rPr lang="en-US" altLang="en-US" sz="1600"/>
              <a:t>r4 = r2 * r3  </a:t>
            </a:r>
            <a:r>
              <a:rPr lang="en-US" altLang="en-US" sz="1600">
                <a:sym typeface="Wingdings" panose="05000000000000000000" pitchFamily="2" charset="2"/>
              </a:rPr>
              <a:t> r4 = r100</a:t>
            </a:r>
          </a:p>
          <a:p>
            <a:r>
              <a:rPr lang="en-US" altLang="en-US" sz="1800"/>
              <a:t>Benefits</a:t>
            </a:r>
          </a:p>
          <a:p>
            <a:pPr lvl="1"/>
            <a:r>
              <a:rPr lang="en-US" altLang="en-US" sz="1600"/>
              <a:t>Reduce work</a:t>
            </a:r>
          </a:p>
          <a:p>
            <a:pPr lvl="1"/>
            <a:r>
              <a:rPr lang="en-US" altLang="en-US" sz="1600"/>
              <a:t>Moves can get copy propagated</a:t>
            </a:r>
          </a:p>
          <a:p>
            <a:r>
              <a:rPr lang="en-US" altLang="en-US" sz="1800"/>
              <a:t>Rules (ops X and Y)</a:t>
            </a:r>
          </a:p>
          <a:p>
            <a:pPr lvl="1"/>
            <a:r>
              <a:rPr lang="en-US" altLang="en-US" sz="1600"/>
              <a:t>X and Y have the same opcode</a:t>
            </a:r>
          </a:p>
          <a:p>
            <a:pPr lvl="1"/>
            <a:r>
              <a:rPr lang="en-US" altLang="en-US" sz="1600"/>
              <a:t>src(X) = src(Y), for all srcs</a:t>
            </a:r>
          </a:p>
          <a:p>
            <a:pPr lvl="1"/>
            <a:r>
              <a:rPr lang="en-US" altLang="en-US" sz="1600"/>
              <a:t>expr(X) is available at Y</a:t>
            </a:r>
          </a:p>
          <a:p>
            <a:pPr lvl="1"/>
            <a:r>
              <a:rPr lang="en-US" altLang="en-US" sz="1600"/>
              <a:t>if X is a load, then there is no store that may write to address(X) along any path between X and Y</a:t>
            </a:r>
          </a:p>
          <a:p>
            <a:pPr lvl="1"/>
            <a:endParaRPr lang="en-US" altLang="en-US" sz="16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943600" y="18288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r2 * r6</a:t>
            </a:r>
          </a:p>
          <a:p>
            <a:pPr algn="ctr"/>
            <a:r>
              <a:rPr lang="en-US" altLang="en-US"/>
              <a:t>2. r3 = r4 / r7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29200" y="30480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r2 = r2 + 1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934200" y="30480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4. r6 = r3 * 7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019800" y="4191000"/>
            <a:ext cx="1447800" cy="1066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r5 = r2 * r6</a:t>
            </a:r>
          </a:p>
          <a:p>
            <a:pPr algn="ctr"/>
            <a:r>
              <a:rPr lang="en-US" altLang="en-US"/>
              <a:t>6. r8 = r4 / r7</a:t>
            </a:r>
          </a:p>
          <a:p>
            <a:pPr algn="ctr"/>
            <a:r>
              <a:rPr lang="en-US" altLang="en-US"/>
              <a:t>7. r9 = r3 * 7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5791200" y="25146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6705600" y="2514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5791200" y="37338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H="1">
            <a:off x="6934200" y="37338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119255" y="5855841"/>
            <a:ext cx="38069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if op is a load, call it redundant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load elimination rather than CSE, 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Redundant store elimination also possible, 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but applied a bit differently – think about it!</a:t>
            </a:r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5387975" y="18176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46" name="Text Box 18"/>
          <p:cNvSpPr txBox="1">
            <a:spLocks noChangeArrowheads="1"/>
          </p:cNvSpPr>
          <p:nvPr/>
        </p:nvSpPr>
        <p:spPr bwMode="auto">
          <a:xfrm>
            <a:off x="5029200" y="2711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7869238" y="271621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48" name="Text Box 18"/>
          <p:cNvSpPr txBox="1">
            <a:spLocks noChangeArrowheads="1"/>
          </p:cNvSpPr>
          <p:nvPr/>
        </p:nvSpPr>
        <p:spPr bwMode="auto">
          <a:xfrm>
            <a:off x="5475288" y="41910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BD07F8A-B8B8-566B-1321-E41CE7589EC3}"/>
                  </a:ext>
                </a:extLst>
              </p14:cNvPr>
              <p14:cNvContentPartPr/>
              <p14:nvPr/>
            </p14:nvContentPartPr>
            <p14:xfrm>
              <a:off x="202680" y="288000"/>
              <a:ext cx="9481680" cy="7206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BD07F8A-B8B8-566B-1321-E41CE7589E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3320" y="278640"/>
                <a:ext cx="9500400" cy="7225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88925" y="1501775"/>
            <a:ext cx="22288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1. dead code elimination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2. forward copy propagation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3. CSE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0" y="16002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1. r4 = r1</a:t>
            </a:r>
          </a:p>
          <a:p>
            <a:r>
              <a:rPr lang="en-US" altLang="en-US" sz="2000"/>
              <a:t>2. r6 = r15</a:t>
            </a:r>
          </a:p>
          <a:p>
            <a:r>
              <a:rPr lang="en-US" altLang="en-US" sz="2000"/>
              <a:t>3. r2 = r3 * r4</a:t>
            </a:r>
          </a:p>
          <a:p>
            <a:r>
              <a:rPr lang="en-US" altLang="en-US" sz="2000"/>
              <a:t>4. r8 = r2 + r5</a:t>
            </a:r>
          </a:p>
          <a:p>
            <a:r>
              <a:rPr lang="en-US" altLang="en-US" sz="2000"/>
              <a:t>5. r9 = r3</a:t>
            </a:r>
          </a:p>
          <a:p>
            <a:r>
              <a:rPr lang="en-US" altLang="en-US"/>
              <a:t>6. r7 = load(r2)</a:t>
            </a:r>
            <a:endParaRPr lang="en-US" altLang="en-US" sz="2000"/>
          </a:p>
          <a:p>
            <a:r>
              <a:rPr lang="en-US" altLang="en-US" sz="2000"/>
              <a:t>7. if (r2 &gt; r8)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752600" y="4038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r5 = r9 * r4</a:t>
            </a:r>
          </a:p>
          <a:p>
            <a:r>
              <a:rPr lang="en-US" altLang="en-US"/>
              <a:t>9. r11 = r2</a:t>
            </a:r>
          </a:p>
          <a:p>
            <a:r>
              <a:rPr lang="en-US" altLang="en-US"/>
              <a:t>10. r12 = load(r11)</a:t>
            </a:r>
          </a:p>
          <a:p>
            <a:r>
              <a:rPr lang="en-US" altLang="en-US"/>
              <a:t>11. if (r12 != 0)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3434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12. r3 = load(r2)</a:t>
            </a:r>
          </a:p>
          <a:p>
            <a:pPr algn="ctr"/>
            <a:r>
              <a:rPr lang="en-US" altLang="en-US"/>
              <a:t>13. r10 = r3 / r6</a:t>
            </a:r>
          </a:p>
          <a:p>
            <a:pPr algn="ctr"/>
            <a:r>
              <a:rPr lang="en-US" altLang="en-US"/>
              <a:t>14. r11 = r8</a:t>
            </a:r>
          </a:p>
          <a:p>
            <a:pPr algn="ctr"/>
            <a:r>
              <a:rPr lang="en-US" altLang="en-US"/>
              <a:t>15. store (r11, r7)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971800" y="55626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16. store (r12, r3)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28194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41910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819400" y="5181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4114800" y="5181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0574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14478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1447800" y="3733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14478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2057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8"/>
          <p:cNvSpPr txBox="1">
            <a:spLocks noChangeArrowheads="1"/>
          </p:cNvSpPr>
          <p:nvPr/>
        </p:nvSpPr>
        <p:spPr bwMode="auto">
          <a:xfrm>
            <a:off x="2492375" y="16017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2214563" y="370205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9475" name="Text Box 18"/>
          <p:cNvSpPr txBox="1">
            <a:spLocks noChangeArrowheads="1"/>
          </p:cNvSpPr>
          <p:nvPr/>
        </p:nvSpPr>
        <p:spPr bwMode="auto">
          <a:xfrm>
            <a:off x="5486400" y="37179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9476" name="Text Box 18"/>
          <p:cNvSpPr txBox="1">
            <a:spLocks noChangeArrowheads="1"/>
          </p:cNvSpPr>
          <p:nvPr/>
        </p:nvSpPr>
        <p:spPr bwMode="auto">
          <a:xfrm>
            <a:off x="2416175" y="5562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C633021-2D1B-0BF6-EE15-662FD43EFD49}"/>
                  </a:ext>
                </a:extLst>
              </p14:cNvPr>
              <p14:cNvContentPartPr/>
              <p14:nvPr/>
            </p14:nvContentPartPr>
            <p14:xfrm>
              <a:off x="235080" y="1631160"/>
              <a:ext cx="2255760" cy="873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C633021-2D1B-0BF6-EE15-662FD43EFD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5720" y="1621800"/>
                <a:ext cx="2274480" cy="892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 Solution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28588" y="1524000"/>
            <a:ext cx="193992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1. dead code elimination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2. forward copy propagation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3. CSE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133600" y="16002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r4 = r1</a:t>
            </a:r>
          </a:p>
          <a:p>
            <a:r>
              <a:rPr lang="en-US" altLang="en-US" sz="2000"/>
              <a:t>r6 = r15</a:t>
            </a:r>
          </a:p>
          <a:p>
            <a:r>
              <a:rPr lang="en-US" altLang="en-US" sz="2000"/>
              <a:t>r2 = r3 * r4</a:t>
            </a:r>
          </a:p>
          <a:p>
            <a:r>
              <a:rPr lang="en-US" altLang="en-US" sz="2000"/>
              <a:t>r8 = r2 + r5</a:t>
            </a:r>
          </a:p>
          <a:p>
            <a:r>
              <a:rPr lang="en-US" altLang="en-US" sz="2000"/>
              <a:t>r9 = r3</a:t>
            </a:r>
          </a:p>
          <a:p>
            <a:r>
              <a:rPr lang="en-US" altLang="en-US"/>
              <a:t>r7 = load(r2)</a:t>
            </a:r>
            <a:endParaRPr lang="en-US" altLang="en-US" sz="2000"/>
          </a:p>
          <a:p>
            <a:r>
              <a:rPr lang="en-US" altLang="en-US" sz="2000"/>
              <a:t>if (r2 &gt; r8)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382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r5 = r9 * r4</a:t>
            </a:r>
          </a:p>
          <a:p>
            <a:r>
              <a:rPr lang="en-US" altLang="en-US"/>
              <a:t>r11 = r2</a:t>
            </a:r>
          </a:p>
          <a:p>
            <a:r>
              <a:rPr lang="en-US" altLang="en-US"/>
              <a:t>r12 = load(r11)</a:t>
            </a:r>
          </a:p>
          <a:p>
            <a:r>
              <a:rPr lang="en-US" altLang="en-US"/>
              <a:t>if (r12 != 0)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4290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r3 = load(r2)</a:t>
            </a:r>
          </a:p>
          <a:p>
            <a:pPr algn="ctr"/>
            <a:r>
              <a:rPr lang="en-US" altLang="en-US"/>
              <a:t>r10 = r3 / r6</a:t>
            </a:r>
          </a:p>
          <a:p>
            <a:pPr algn="ctr"/>
            <a:r>
              <a:rPr lang="en-US" altLang="en-US"/>
              <a:t>r11 = r8</a:t>
            </a:r>
          </a:p>
          <a:p>
            <a:pPr algn="ctr"/>
            <a:r>
              <a:rPr lang="en-US" altLang="en-US"/>
              <a:t>store (r11, r7)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057400" y="55626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store (r12, r3)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19050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766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1905000" y="5181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3200400" y="5181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1143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5334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533400" y="3733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5334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11430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Rectangle 4"/>
          <p:cNvSpPr>
            <a:spLocks noChangeArrowheads="1"/>
          </p:cNvSpPr>
          <p:nvPr/>
        </p:nvSpPr>
        <p:spPr bwMode="auto">
          <a:xfrm>
            <a:off x="6934200" y="16764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r2 = r3 * r1</a:t>
            </a:r>
          </a:p>
          <a:p>
            <a:r>
              <a:rPr lang="en-US" altLang="en-US" sz="2000"/>
              <a:t>r8 = r2 + r5</a:t>
            </a:r>
          </a:p>
          <a:p>
            <a:r>
              <a:rPr lang="en-US" altLang="en-US"/>
              <a:t>r7 = load(r2)</a:t>
            </a:r>
            <a:endParaRPr lang="en-US" altLang="en-US" sz="2000"/>
          </a:p>
          <a:p>
            <a:r>
              <a:rPr lang="en-US" altLang="en-US" sz="2000"/>
              <a:t>if (r2 &gt; r8)</a:t>
            </a:r>
          </a:p>
        </p:txBody>
      </p:sp>
      <p:sp>
        <p:nvSpPr>
          <p:cNvPr id="20498" name="Rectangle 5"/>
          <p:cNvSpPr>
            <a:spLocks noChangeArrowheads="1"/>
          </p:cNvSpPr>
          <p:nvPr/>
        </p:nvSpPr>
        <p:spPr bwMode="auto">
          <a:xfrm>
            <a:off x="5638800" y="41148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  <a:p>
            <a:r>
              <a:rPr lang="en-US" altLang="en-US"/>
              <a:t>if (r7 != 0)</a:t>
            </a:r>
          </a:p>
        </p:txBody>
      </p:sp>
      <p:sp>
        <p:nvSpPr>
          <p:cNvPr id="20499" name="Rectangle 6"/>
          <p:cNvSpPr>
            <a:spLocks noChangeArrowheads="1"/>
          </p:cNvSpPr>
          <p:nvPr/>
        </p:nvSpPr>
        <p:spPr bwMode="auto">
          <a:xfrm>
            <a:off x="8229600" y="41148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r3 = r7</a:t>
            </a:r>
          </a:p>
          <a:p>
            <a:pPr algn="ctr"/>
            <a:r>
              <a:rPr lang="en-US" altLang="en-US"/>
              <a:t>store (r8, r7)</a:t>
            </a:r>
          </a:p>
        </p:txBody>
      </p:sp>
      <p:sp>
        <p:nvSpPr>
          <p:cNvPr id="20500" name="Rectangle 7"/>
          <p:cNvSpPr>
            <a:spLocks noChangeArrowheads="1"/>
          </p:cNvSpPr>
          <p:nvPr/>
        </p:nvSpPr>
        <p:spPr bwMode="auto">
          <a:xfrm>
            <a:off x="6858000" y="56388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store (r12, r3)</a:t>
            </a:r>
          </a:p>
        </p:txBody>
      </p:sp>
      <p:sp>
        <p:nvSpPr>
          <p:cNvPr id="20501" name="Line 8"/>
          <p:cNvSpPr>
            <a:spLocks noChangeShapeType="1"/>
          </p:cNvSpPr>
          <p:nvPr/>
        </p:nvSpPr>
        <p:spPr bwMode="auto">
          <a:xfrm flipH="1">
            <a:off x="6705600" y="38862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9"/>
          <p:cNvSpPr>
            <a:spLocks noChangeShapeType="1"/>
          </p:cNvSpPr>
          <p:nvPr/>
        </p:nvSpPr>
        <p:spPr bwMode="auto">
          <a:xfrm>
            <a:off x="8077200" y="38862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10"/>
          <p:cNvSpPr>
            <a:spLocks noChangeShapeType="1"/>
          </p:cNvSpPr>
          <p:nvPr/>
        </p:nvSpPr>
        <p:spPr bwMode="auto">
          <a:xfrm>
            <a:off x="6705600" y="52578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11"/>
          <p:cNvSpPr>
            <a:spLocks noChangeShapeType="1"/>
          </p:cNvSpPr>
          <p:nvPr/>
        </p:nvSpPr>
        <p:spPr bwMode="auto">
          <a:xfrm flipH="1">
            <a:off x="8001000" y="5257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12"/>
          <p:cNvSpPr>
            <a:spLocks noChangeShapeType="1"/>
          </p:cNvSpPr>
          <p:nvPr/>
        </p:nvSpPr>
        <p:spPr bwMode="auto">
          <a:xfrm>
            <a:off x="5943600" y="5257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13"/>
          <p:cNvSpPr>
            <a:spLocks noChangeShapeType="1"/>
          </p:cNvSpPr>
          <p:nvPr/>
        </p:nvSpPr>
        <p:spPr bwMode="auto">
          <a:xfrm flipH="1">
            <a:off x="5334000" y="5410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14"/>
          <p:cNvSpPr>
            <a:spLocks noChangeShapeType="1"/>
          </p:cNvSpPr>
          <p:nvPr/>
        </p:nvSpPr>
        <p:spPr bwMode="auto">
          <a:xfrm flipV="1">
            <a:off x="5334000" y="38100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15"/>
          <p:cNvSpPr>
            <a:spLocks noChangeShapeType="1"/>
          </p:cNvSpPr>
          <p:nvPr/>
        </p:nvSpPr>
        <p:spPr bwMode="auto">
          <a:xfrm>
            <a:off x="5334000" y="3810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16"/>
          <p:cNvSpPr>
            <a:spLocks noChangeShapeType="1"/>
          </p:cNvSpPr>
          <p:nvPr/>
        </p:nvSpPr>
        <p:spPr bwMode="auto">
          <a:xfrm>
            <a:off x="594360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Right Arrow 1"/>
          <p:cNvSpPr>
            <a:spLocks noChangeArrowheads="1"/>
          </p:cNvSpPr>
          <p:nvPr/>
        </p:nvSpPr>
        <p:spPr bwMode="auto">
          <a:xfrm>
            <a:off x="4572000" y="2590800"/>
            <a:ext cx="6858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Loop Invariant Code Motion (LICM)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4711" y="1582737"/>
            <a:ext cx="4948236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Move operations whose source operands do not change within the loop to the loop </a:t>
            </a:r>
            <a:r>
              <a:rPr lang="en-US" altLang="en-US" sz="2000" dirty="0" err="1"/>
              <a:t>preheader</a:t>
            </a:r>
            <a:endParaRPr lang="en-US" altLang="en-US" sz="2000" dirty="0"/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Execute them only 1x per invocation of the loop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X can be moved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err="1"/>
              <a:t>src</a:t>
            </a:r>
            <a:r>
              <a:rPr lang="en-US" altLang="en-US" sz="1800" dirty="0"/>
              <a:t>(X) not modified in loop body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X is the only op to modify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for all uses of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(X), X is in the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 set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for all exit BB, if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 is live on the exit edge, X is in the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 set on the edge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if X not executed on every iteration, then X must provably not cause exceptions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if X is a load or store, then there are no writes to address(X) in loop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29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30" name="Text Box 18"/>
          <p:cNvSpPr txBox="1">
            <a:spLocks noChangeArrowheads="1"/>
          </p:cNvSpPr>
          <p:nvPr/>
        </p:nvSpPr>
        <p:spPr bwMode="auto">
          <a:xfrm>
            <a:off x="5997575" y="3124200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31" name="Text Box 18"/>
          <p:cNvSpPr txBox="1">
            <a:spLocks noChangeArrowheads="1"/>
          </p:cNvSpPr>
          <p:nvPr/>
        </p:nvSpPr>
        <p:spPr bwMode="auto">
          <a:xfrm>
            <a:off x="5410200" y="386556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32" name="Text Box 18"/>
          <p:cNvSpPr txBox="1">
            <a:spLocks noChangeArrowheads="1"/>
          </p:cNvSpPr>
          <p:nvPr/>
        </p:nvSpPr>
        <p:spPr bwMode="auto">
          <a:xfrm>
            <a:off x="8588375" y="3879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33" name="Text Box 18"/>
          <p:cNvSpPr txBox="1">
            <a:spLocks noChangeArrowheads="1"/>
          </p:cNvSpPr>
          <p:nvPr/>
        </p:nvSpPr>
        <p:spPr bwMode="auto">
          <a:xfrm>
            <a:off x="6172200" y="5170488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34" name="Text Box 18"/>
          <p:cNvSpPr txBox="1">
            <a:spLocks noChangeArrowheads="1"/>
          </p:cNvSpPr>
          <p:nvPr/>
        </p:nvSpPr>
        <p:spPr bwMode="auto">
          <a:xfrm>
            <a:off x="6146800" y="6094413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8BF9A33-86C9-CCBC-2479-C3D9A9D94F87}"/>
                  </a:ext>
                </a:extLst>
              </p14:cNvPr>
              <p14:cNvContentPartPr/>
              <p14:nvPr/>
            </p14:nvContentPartPr>
            <p14:xfrm>
              <a:off x="406800" y="393480"/>
              <a:ext cx="9352440" cy="6477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8BF9A33-86C9-CCBC-2479-C3D9A9D94F8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7440" y="384120"/>
                <a:ext cx="9371160" cy="6496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LICM Example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4384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r5 = &amp;A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4384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load(r5)</a:t>
            </a:r>
          </a:p>
          <a:p>
            <a:pPr algn="ctr"/>
            <a:r>
              <a:rPr lang="en-US" altLang="en-US"/>
              <a:t>4. r7 = r4 * 3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2954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r8 = r2 + 1</a:t>
            </a:r>
          </a:p>
          <a:p>
            <a:pPr algn="ctr"/>
            <a:r>
              <a:rPr lang="en-US" altLang="en-US"/>
              <a:t>6. r7 = r8 * r4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5814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+ 1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5908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r1 = r1 + r7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25908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9. store (r1, r3)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2004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20574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32004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22860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 flipH="1">
            <a:off x="34290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2766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27432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10668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V="1">
            <a:off x="1066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10668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25908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3434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 flipH="1">
            <a:off x="37338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3733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34131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53" name="Text Box 18"/>
          <p:cNvSpPr txBox="1">
            <a:spLocks noChangeArrowheads="1"/>
          </p:cNvSpPr>
          <p:nvPr/>
        </p:nvSpPr>
        <p:spPr bwMode="auto">
          <a:xfrm>
            <a:off x="19050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2554" name="Text Box 18"/>
          <p:cNvSpPr txBox="1">
            <a:spLocks noChangeArrowheads="1"/>
          </p:cNvSpPr>
          <p:nvPr/>
        </p:nvSpPr>
        <p:spPr bwMode="auto">
          <a:xfrm>
            <a:off x="1882775" y="312420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2555" name="Text Box 18"/>
          <p:cNvSpPr txBox="1">
            <a:spLocks noChangeArrowheads="1"/>
          </p:cNvSpPr>
          <p:nvPr/>
        </p:nvSpPr>
        <p:spPr bwMode="auto">
          <a:xfrm>
            <a:off x="1295400" y="386556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2556" name="Text Box 18"/>
          <p:cNvSpPr txBox="1">
            <a:spLocks noChangeArrowheads="1"/>
          </p:cNvSpPr>
          <p:nvPr/>
        </p:nvSpPr>
        <p:spPr bwMode="auto">
          <a:xfrm>
            <a:off x="4473575" y="387985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2557" name="Text Box 18"/>
          <p:cNvSpPr txBox="1">
            <a:spLocks noChangeArrowheads="1"/>
          </p:cNvSpPr>
          <p:nvPr/>
        </p:nvSpPr>
        <p:spPr bwMode="auto">
          <a:xfrm>
            <a:off x="2057400" y="5170488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2558" name="Text Box 18"/>
          <p:cNvSpPr txBox="1">
            <a:spLocks noChangeArrowheads="1"/>
          </p:cNvSpPr>
          <p:nvPr/>
        </p:nvSpPr>
        <p:spPr bwMode="auto">
          <a:xfrm>
            <a:off x="2032000" y="609441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09D0ECA-8CDB-BD3C-5510-8171BAD4F96B}"/>
                  </a:ext>
                </a:extLst>
              </p14:cNvPr>
              <p14:cNvContentPartPr/>
              <p14:nvPr/>
            </p14:nvContentPartPr>
            <p14:xfrm>
              <a:off x="432000" y="2207520"/>
              <a:ext cx="6202440" cy="4605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09D0ECA-8CDB-BD3C-5510-8171BAD4F9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2640" y="2198160"/>
                <a:ext cx="6221160" cy="462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94749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Variable Migration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038600" cy="5216525"/>
          </a:xfrm>
        </p:spPr>
        <p:txBody>
          <a:bodyPr/>
          <a:lstStyle/>
          <a:p>
            <a:r>
              <a:rPr lang="en-US" altLang="en-US" sz="2000"/>
              <a:t>Assign a global variable temporarily to a register for the duration of the loop</a:t>
            </a:r>
          </a:p>
          <a:p>
            <a:pPr lvl="1"/>
            <a:r>
              <a:rPr lang="en-US" altLang="en-US" sz="1800"/>
              <a:t>Load in preheader</a:t>
            </a:r>
          </a:p>
          <a:p>
            <a:pPr lvl="1"/>
            <a:r>
              <a:rPr lang="en-US" altLang="en-US" sz="1800"/>
              <a:t>Store at exit points</a:t>
            </a:r>
          </a:p>
          <a:p>
            <a:r>
              <a:rPr lang="en-US" altLang="en-US" sz="2000"/>
              <a:t>Rules</a:t>
            </a:r>
          </a:p>
          <a:p>
            <a:pPr lvl="1"/>
            <a:r>
              <a:rPr lang="en-US" altLang="en-US" sz="1800"/>
              <a:t>X is a load or store</a:t>
            </a:r>
          </a:p>
          <a:p>
            <a:pPr lvl="1"/>
            <a:r>
              <a:rPr lang="en-US" altLang="en-US" sz="1800"/>
              <a:t>address(X) not modified in the loop</a:t>
            </a:r>
          </a:p>
          <a:p>
            <a:pPr lvl="1"/>
            <a:r>
              <a:rPr lang="en-US" altLang="en-US" sz="1800"/>
              <a:t>if X not executed on every iteration, then X must provably not cause an exception</a:t>
            </a:r>
          </a:p>
          <a:p>
            <a:pPr lvl="1"/>
            <a:r>
              <a:rPr lang="en-US" altLang="en-US" sz="1800"/>
              <a:t>All memory ops in loop whose address can equal address(X) must always have the same address as X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59785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54102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85979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61499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61722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 Migration Example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098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66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352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3622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3622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9718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18288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9718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0574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2004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0480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382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8382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8382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3622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1148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35052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3505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1845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16764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16351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10668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42545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18065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18288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742132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077200" cy="615950"/>
          </a:xfrm>
        </p:spPr>
        <p:txBody>
          <a:bodyPr/>
          <a:lstStyle/>
          <a:p>
            <a:r>
              <a:rPr lang="en-US" altLang="en-US"/>
              <a:t>Induction Variable Strength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524000"/>
            <a:ext cx="4114800" cy="5216525"/>
          </a:xfrm>
        </p:spPr>
        <p:txBody>
          <a:bodyPr/>
          <a:lstStyle/>
          <a:p>
            <a:r>
              <a:rPr lang="en-US" altLang="en-US"/>
              <a:t>Create basic induction variables from derived induction variables</a:t>
            </a:r>
          </a:p>
          <a:p>
            <a:r>
              <a:rPr lang="en-US" altLang="en-US"/>
              <a:t>Induction variable</a:t>
            </a:r>
          </a:p>
          <a:p>
            <a:pPr lvl="1"/>
            <a:r>
              <a:rPr lang="en-US" altLang="en-US"/>
              <a:t>BIV (i++)</a:t>
            </a:r>
          </a:p>
          <a:p>
            <a:pPr lvl="2"/>
            <a:r>
              <a:rPr lang="en-US" altLang="en-US"/>
              <a:t>0,1,2,3,4,...</a:t>
            </a:r>
          </a:p>
          <a:p>
            <a:pPr lvl="1"/>
            <a:r>
              <a:rPr lang="en-US" altLang="en-US"/>
              <a:t>DIV (j = i * 4)</a:t>
            </a:r>
          </a:p>
          <a:p>
            <a:pPr lvl="2"/>
            <a:r>
              <a:rPr lang="en-US" altLang="en-US"/>
              <a:t>0, 4, 8, 12, 16, ...</a:t>
            </a:r>
          </a:p>
          <a:p>
            <a:pPr lvl="1"/>
            <a:r>
              <a:rPr lang="en-US" altLang="en-US"/>
              <a:t>DIV can be converted into a BIV that is incremented by 4</a:t>
            </a:r>
          </a:p>
          <a:p>
            <a:r>
              <a:rPr lang="en-US" altLang="en-US"/>
              <a:t>Issues</a:t>
            </a:r>
          </a:p>
          <a:p>
            <a:pPr lvl="1"/>
            <a:r>
              <a:rPr lang="en-US" altLang="en-US"/>
              <a:t>Initial and increment vals</a:t>
            </a:r>
          </a:p>
          <a:p>
            <a:pPr lvl="1"/>
            <a:r>
              <a:rPr lang="en-US" altLang="en-US"/>
              <a:t>Where to place increments</a:t>
            </a:r>
            <a:endParaRPr lang="en-US" altLang="en-US" sz="18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01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02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03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04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05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06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dirty="0"/>
              <a:t>HW2 – Get busy on it ASAP!</a:t>
            </a:r>
          </a:p>
          <a:p>
            <a:r>
              <a:rPr lang="en-US" altLang="en-US" dirty="0"/>
              <a:t>Talk about course projects next class – Start thinking about forming/joining a group (3-5 students)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>
                <a:cs typeface="Arial" panose="020B0604020202020204" pitchFamily="34" charset="0"/>
              </a:rPr>
              <a:t>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A. </a:t>
            </a:r>
            <a:r>
              <a:rPr lang="en-US" altLang="en-US" dirty="0" err="1">
                <a:cs typeface="Arial" panose="020B0604020202020204" pitchFamily="34" charset="0"/>
              </a:rPr>
              <a:t>Aho</a:t>
            </a:r>
            <a:r>
              <a:rPr lang="en-US" altLang="en-US" dirty="0">
                <a:cs typeface="Arial" panose="020B0604020202020204" pitchFamily="34" charset="0"/>
              </a:rPr>
              <a:t>, R. </a:t>
            </a:r>
            <a:r>
              <a:rPr lang="en-US" altLang="en-US" dirty="0" err="1">
                <a:cs typeface="Arial" panose="020B0604020202020204" pitchFamily="34" charset="0"/>
              </a:rPr>
              <a:t>Sethi</a:t>
            </a:r>
            <a:r>
              <a:rPr lang="en-US" altLang="en-US" dirty="0">
                <a:cs typeface="Arial" panose="020B0604020202020204" pitchFamily="34" charset="0"/>
              </a:rPr>
              <a:t>, and J. Ullman, Addison-Wesley, 1988,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9.9, 10.2, 10.3, 10.7 Edition 1; 8.5, 8.7, 9.1, 9.4, 9.5 Edition 2</a:t>
            </a:r>
          </a:p>
          <a:p>
            <a:r>
              <a:rPr lang="en-US" altLang="en-US" dirty="0"/>
              <a:t>Material for next Monday</a:t>
            </a:r>
          </a:p>
          <a:p>
            <a:pPr lvl="1"/>
            <a:r>
              <a:rPr lang="en-US" altLang="en-US" dirty="0"/>
              <a:t>“Compiler Code Transformations for Superscalar-Based High-Performance Systems,” S. </a:t>
            </a:r>
            <a:r>
              <a:rPr lang="en-US" altLang="en-US" dirty="0" err="1"/>
              <a:t>Mahlke</a:t>
            </a:r>
            <a:r>
              <a:rPr lang="en-US" altLang="en-US" dirty="0"/>
              <a:t>, W. Chen, J. Gyllenhaal, W. </a:t>
            </a:r>
            <a:r>
              <a:rPr lang="en-US" altLang="en-US" dirty="0" err="1"/>
              <a:t>Hwu</a:t>
            </a:r>
            <a:r>
              <a:rPr lang="en-US" altLang="en-US" dirty="0"/>
              <a:t>, P. Chang, and T. </a:t>
            </a:r>
            <a:r>
              <a:rPr lang="en-US" altLang="en-US" dirty="0" err="1"/>
              <a:t>Kiyohara</a:t>
            </a:r>
            <a:r>
              <a:rPr lang="en-US" altLang="en-US" dirty="0"/>
              <a:t>, </a:t>
            </a:r>
            <a:r>
              <a:rPr lang="en-US" altLang="en-US" i="1" dirty="0"/>
              <a:t>Proceedings of Supercomputing '92</a:t>
            </a:r>
            <a:r>
              <a:rPr lang="en-US" altLang="en-US" dirty="0"/>
              <a:t>, Nov. 1992, pp. 808-817</a:t>
            </a:r>
          </a:p>
          <a:p>
            <a:pPr lvl="1"/>
            <a:r>
              <a:rPr lang="en-US" altLang="en-US" dirty="0"/>
              <a:t>And if you want more on ILP optimizations: D. J. </a:t>
            </a:r>
            <a:r>
              <a:rPr lang="en-US" altLang="en-US" dirty="0" err="1"/>
              <a:t>Kuck</a:t>
            </a:r>
            <a:r>
              <a:rPr lang="en-US" altLang="en-US" dirty="0"/>
              <a:t>, The Structure of Computers and Computations. New York, NY: John Wiley and Sons, 1978. (</a:t>
            </a:r>
            <a:r>
              <a:rPr lang="en-US" altLang="en-US" dirty="0">
                <a:solidFill>
                  <a:srgbClr val="FF0000"/>
                </a:solidFill>
              </a:rPr>
              <a:t>optional!</a:t>
            </a:r>
            <a:r>
              <a:rPr lang="en-US" altLang="en-US" dirty="0"/>
              <a:t>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E28DD57-4D83-E66D-9F38-FC228E37ACD4}"/>
                  </a:ext>
                </a:extLst>
              </p14:cNvPr>
              <p14:cNvContentPartPr/>
              <p14:nvPr/>
            </p14:nvContentPartPr>
            <p14:xfrm>
              <a:off x="441360" y="1609560"/>
              <a:ext cx="8048160" cy="2780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E28DD57-4D83-E66D-9F38-FC228E37AC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2000" y="1600200"/>
                <a:ext cx="8066880" cy="2799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Induction Variable Strength Reduction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648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X is a *, &lt;&lt;, + or –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src1(X) is a basic ind var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src2(X) is invariant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No other ops modify dest(X)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dest(X) != src(X) for all srcs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dest(X) is a register</a:t>
            </a:r>
          </a:p>
          <a:p>
            <a:pPr>
              <a:lnSpc>
                <a:spcPct val="90000"/>
              </a:lnSpc>
            </a:pPr>
            <a:r>
              <a:rPr lang="en-US" altLang="en-US" sz="1800"/>
              <a:t>Transformation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Insert the following into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new_reg = RHS(X)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If opcode(X) is not add/sub, insert to the bottom of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new_inc = inc(src1(X)) opcode(X) src2(X)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else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new_inc = inc(src1(X))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Insert the following at each update of src1(X)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new_reg += new_inc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Change X </a:t>
            </a:r>
            <a:r>
              <a:rPr lang="en-US" altLang="en-US" sz="1600">
                <a:sym typeface="Wingdings" panose="05000000000000000000" pitchFamily="2" charset="2"/>
              </a:rPr>
              <a:t> dest(X) = new_reg</a:t>
            </a:r>
            <a:endParaRPr lang="en-US" altLang="en-US" sz="1600"/>
          </a:p>
          <a:p>
            <a:pPr>
              <a:lnSpc>
                <a:spcPct val="90000"/>
              </a:lnSpc>
            </a:pPr>
            <a:endParaRPr lang="en-US" altLang="en-US" sz="180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dirty="0"/>
              <a:t>Induction Variable Strength Reduction - Example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86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86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048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029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038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038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648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3505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648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733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4876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4724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191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>
            <a:off x="2971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V="1">
            <a:off x="2971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2971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4038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5791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H="1">
            <a:off x="5181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5181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860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" name="Text Box 18"/>
          <p:cNvSpPr txBox="1">
            <a:spLocks noChangeArrowheads="1"/>
          </p:cNvSpPr>
          <p:nvPr/>
        </p:nvSpPr>
        <p:spPr bwMode="auto">
          <a:xfrm>
            <a:off x="3352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3338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2932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911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3482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3482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64496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4450" y="1431925"/>
            <a:ext cx="183038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reduction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362200" y="2441575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r5 = r5 + 1</a:t>
            </a:r>
          </a:p>
          <a:p>
            <a:r>
              <a:rPr lang="en-US" altLang="en-US"/>
              <a:t>4. r11 = r5 * 2</a:t>
            </a:r>
          </a:p>
          <a:p>
            <a:r>
              <a:rPr lang="en-US" altLang="en-US"/>
              <a:t>5. r10 = r11 + 2</a:t>
            </a:r>
          </a:p>
          <a:p>
            <a:r>
              <a:rPr lang="en-US" altLang="en-US"/>
              <a:t>6. r12 = load (r10+0)</a:t>
            </a:r>
          </a:p>
          <a:p>
            <a:r>
              <a:rPr lang="en-US" altLang="en-US"/>
              <a:t>7. r9 = r1 &lt;&lt; 1</a:t>
            </a:r>
          </a:p>
          <a:p>
            <a:r>
              <a:rPr lang="en-US" altLang="en-US"/>
              <a:t>8. r4 = r9 - 10</a:t>
            </a:r>
          </a:p>
          <a:p>
            <a:r>
              <a:rPr lang="en-US" altLang="en-US"/>
              <a:t>9. r3 = load(r4+4)</a:t>
            </a:r>
          </a:p>
          <a:p>
            <a:r>
              <a:rPr lang="en-US" altLang="en-US"/>
              <a:t>10. r3 = r3 + 1</a:t>
            </a:r>
          </a:p>
          <a:p>
            <a:r>
              <a:rPr lang="en-US" altLang="en-US"/>
              <a:t>11. store(r4+0, r3)</a:t>
            </a:r>
          </a:p>
          <a:p>
            <a:r>
              <a:rPr lang="en-US" altLang="en-US"/>
              <a:t>12. r7 = r3 &lt;&lt; 2</a:t>
            </a:r>
          </a:p>
          <a:p>
            <a:r>
              <a:rPr lang="en-US" altLang="en-US"/>
              <a:t>13. r6 = load(r7+0)</a:t>
            </a:r>
          </a:p>
          <a:p>
            <a:r>
              <a:rPr lang="en-US" altLang="en-US"/>
              <a:t>14. r13 = r2 - 1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r2 = r2 + 1</a:t>
            </a:r>
          </a:p>
          <a:p>
            <a:endParaRPr lang="en-US" altLang="en-US" sz="160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62200" y="1603375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0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429000" y="2136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667000" y="65563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905000" y="6708775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1905000" y="2289175"/>
            <a:ext cx="0" cy="441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905000" y="228917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743200" y="22891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2393373" y="6833466"/>
            <a:ext cx="2209800" cy="57496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3276600" y="6556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806575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1822450" y="24415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44" name="Text Box 18"/>
          <p:cNvSpPr txBox="1">
            <a:spLocks noChangeArrowheads="1"/>
          </p:cNvSpPr>
          <p:nvPr/>
        </p:nvSpPr>
        <p:spPr bwMode="auto">
          <a:xfrm>
            <a:off x="1822450" y="6833177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 Solution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80975" y="1600200"/>
            <a:ext cx="20843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 reduction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25146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/>
              <a:t>r5 = r5 + 1</a:t>
            </a:r>
          </a:p>
          <a:p>
            <a:pPr algn="ctr"/>
            <a:r>
              <a:rPr lang="en-US" altLang="en-US" sz="1600"/>
              <a:t>r11 = r5 * 2</a:t>
            </a:r>
          </a:p>
          <a:p>
            <a:pPr algn="ctr"/>
            <a:r>
              <a:rPr lang="en-US" altLang="en-US" sz="1600"/>
              <a:t>r10 = r11 + 2</a:t>
            </a:r>
          </a:p>
          <a:p>
            <a:pPr algn="ctr"/>
            <a:r>
              <a:rPr lang="en-US" altLang="en-US" sz="1600"/>
              <a:t>r12 = load (r10+0)</a:t>
            </a:r>
          </a:p>
          <a:p>
            <a:pPr algn="ctr"/>
            <a:r>
              <a:rPr lang="en-US" altLang="en-US" sz="1600"/>
              <a:t>r9 = r1 &lt;&lt; 1</a:t>
            </a:r>
          </a:p>
          <a:p>
            <a:pPr algn="ctr"/>
            <a:r>
              <a:rPr lang="en-US" altLang="en-US" sz="1600"/>
              <a:t>r4 = r9 - 10</a:t>
            </a:r>
          </a:p>
          <a:p>
            <a:pPr algn="ctr"/>
            <a:r>
              <a:rPr lang="en-US" altLang="en-US" sz="1600"/>
              <a:t>r3 = load(r4+4)</a:t>
            </a:r>
          </a:p>
          <a:p>
            <a:pPr algn="ctr"/>
            <a:r>
              <a:rPr lang="en-US" altLang="en-US" sz="1600"/>
              <a:t>r3 = r3 + 1</a:t>
            </a:r>
          </a:p>
          <a:p>
            <a:pPr algn="ctr"/>
            <a:r>
              <a:rPr lang="en-US" altLang="en-US" sz="1600"/>
              <a:t>store(r4+0, r3)</a:t>
            </a:r>
          </a:p>
          <a:p>
            <a:pPr algn="ctr"/>
            <a:r>
              <a:rPr lang="en-US" altLang="en-US" sz="1600"/>
              <a:t>r7 = r3 &lt;&lt; 2</a:t>
            </a:r>
          </a:p>
          <a:p>
            <a:pPr algn="ctr"/>
            <a:r>
              <a:rPr lang="en-US" altLang="en-US" sz="1600"/>
              <a:t>r6 = load(r7+0)</a:t>
            </a:r>
          </a:p>
          <a:p>
            <a:pPr algn="ctr"/>
            <a:r>
              <a:rPr lang="en-US" altLang="en-US" sz="1600"/>
              <a:t>r13 = r2 - 1</a:t>
            </a:r>
          </a:p>
          <a:p>
            <a:pPr algn="ctr"/>
            <a:r>
              <a:rPr lang="en-US" altLang="en-US" sz="1600"/>
              <a:t>r1 = r1 + 1</a:t>
            </a:r>
          </a:p>
          <a:p>
            <a:pPr algn="ctr"/>
            <a:r>
              <a:rPr lang="en-US" altLang="en-US" sz="1600"/>
              <a:t>r2 = r2 + 1</a:t>
            </a:r>
          </a:p>
          <a:p>
            <a:pPr algn="ctr"/>
            <a:endParaRPr lang="en-US" altLang="en-US" sz="16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362200" y="16764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0</a:t>
            </a:r>
          </a:p>
          <a:p>
            <a:pPr algn="ctr"/>
            <a:r>
              <a:rPr lang="en-US" altLang="en-US"/>
              <a:t>r2 = 0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667000" y="6629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905000" y="6705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1905000" y="23622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905000" y="2362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43200" y="2362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2366963" y="6781800"/>
            <a:ext cx="2209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581400" y="662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ight Arrow 1"/>
          <p:cNvSpPr>
            <a:spLocks noChangeArrowheads="1"/>
          </p:cNvSpPr>
          <p:nvPr/>
        </p:nvSpPr>
        <p:spPr bwMode="auto">
          <a:xfrm>
            <a:off x="4953000" y="4267200"/>
            <a:ext cx="6096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Rectangle 4"/>
          <p:cNvSpPr>
            <a:spLocks noChangeArrowheads="1"/>
          </p:cNvSpPr>
          <p:nvPr/>
        </p:nvSpPr>
        <p:spPr bwMode="auto">
          <a:xfrm>
            <a:off x="6167438" y="24384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r5 = r5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r111 + 2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 = r111</a:t>
            </a:r>
          </a:p>
          <a:p>
            <a:pPr algn="ctr"/>
            <a:r>
              <a:rPr lang="en-US" altLang="en-US" sz="1400"/>
              <a:t>r10 = r11 + 2</a:t>
            </a:r>
          </a:p>
          <a:p>
            <a:pPr algn="ctr"/>
            <a:r>
              <a:rPr lang="en-US" altLang="en-US" sz="1400"/>
              <a:t>r12 = load (r10+0)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r9 = r109</a:t>
            </a:r>
          </a:p>
          <a:p>
            <a:pPr algn="ctr"/>
            <a:r>
              <a:rPr lang="en-US" altLang="en-US" sz="1400"/>
              <a:t>r4 = r9 - 10</a:t>
            </a:r>
          </a:p>
          <a:p>
            <a:pPr algn="ctr"/>
            <a:r>
              <a:rPr lang="en-US" altLang="en-US" sz="1400"/>
              <a:t>r3 = load(r4+4)</a:t>
            </a:r>
          </a:p>
          <a:p>
            <a:pPr algn="ctr"/>
            <a:r>
              <a:rPr lang="en-US" altLang="en-US" sz="1400"/>
              <a:t>r3 = r3 + 1</a:t>
            </a:r>
          </a:p>
          <a:p>
            <a:pPr algn="ctr"/>
            <a:r>
              <a:rPr lang="en-US" altLang="en-US" sz="1400"/>
              <a:t>store(r4+0, r3)</a:t>
            </a:r>
          </a:p>
          <a:p>
            <a:pPr algn="ctr"/>
            <a:r>
              <a:rPr lang="en-US" altLang="en-US" sz="1400"/>
              <a:t>r7 = r3 &lt;&lt; 2</a:t>
            </a:r>
          </a:p>
          <a:p>
            <a:pPr algn="ctr"/>
            <a:r>
              <a:rPr lang="en-US" altLang="en-US" sz="1400"/>
              <a:t>r6 = load(r7+0)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r13 = r113</a:t>
            </a:r>
          </a:p>
          <a:p>
            <a:pPr algn="ctr"/>
            <a:r>
              <a:rPr lang="en-US" altLang="en-US" sz="1400"/>
              <a:t>r1 = r1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r109 + 2</a:t>
            </a:r>
          </a:p>
          <a:p>
            <a:pPr algn="ctr"/>
            <a:r>
              <a:rPr lang="en-US" altLang="en-US" sz="1400"/>
              <a:t>r2 = r2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r113 + 1</a:t>
            </a:r>
          </a:p>
          <a:p>
            <a:pPr algn="ctr"/>
            <a:endParaRPr lang="en-US" altLang="en-US" sz="1600"/>
          </a:p>
        </p:txBody>
      </p:sp>
      <p:sp>
        <p:nvSpPr>
          <p:cNvPr id="27664" name="Rectangle 5"/>
          <p:cNvSpPr>
            <a:spLocks noChangeArrowheads="1"/>
          </p:cNvSpPr>
          <p:nvPr/>
        </p:nvSpPr>
        <p:spPr bwMode="auto">
          <a:xfrm>
            <a:off x="6151563" y="838200"/>
            <a:ext cx="22098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 = 0</a:t>
            </a:r>
          </a:p>
          <a:p>
            <a:pPr algn="ctr"/>
            <a:r>
              <a:rPr lang="en-US" altLang="en-US" sz="1400"/>
              <a:t>r2 = 0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r5 *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 &lt;&lt;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r2 -1 </a:t>
            </a:r>
          </a:p>
        </p:txBody>
      </p:sp>
      <p:sp>
        <p:nvSpPr>
          <p:cNvPr id="27665" name="Line 6"/>
          <p:cNvSpPr>
            <a:spLocks noChangeShapeType="1"/>
          </p:cNvSpPr>
          <p:nvPr/>
        </p:nvSpPr>
        <p:spPr bwMode="auto">
          <a:xfrm>
            <a:off x="7234238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7"/>
          <p:cNvSpPr>
            <a:spLocks noChangeShapeType="1"/>
          </p:cNvSpPr>
          <p:nvPr/>
        </p:nvSpPr>
        <p:spPr bwMode="auto">
          <a:xfrm>
            <a:off x="6472238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8"/>
          <p:cNvSpPr>
            <a:spLocks noChangeShapeType="1"/>
          </p:cNvSpPr>
          <p:nvPr/>
        </p:nvSpPr>
        <p:spPr bwMode="auto">
          <a:xfrm flipH="1">
            <a:off x="5710238" y="6629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9"/>
          <p:cNvSpPr>
            <a:spLocks noChangeShapeType="1"/>
          </p:cNvSpPr>
          <p:nvPr/>
        </p:nvSpPr>
        <p:spPr bwMode="auto">
          <a:xfrm flipV="1">
            <a:off x="5710238" y="22860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10"/>
          <p:cNvSpPr>
            <a:spLocks noChangeShapeType="1"/>
          </p:cNvSpPr>
          <p:nvPr/>
        </p:nvSpPr>
        <p:spPr bwMode="auto">
          <a:xfrm>
            <a:off x="5710238" y="22860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11"/>
          <p:cNvSpPr>
            <a:spLocks noChangeShapeType="1"/>
          </p:cNvSpPr>
          <p:nvPr/>
        </p:nvSpPr>
        <p:spPr bwMode="auto">
          <a:xfrm>
            <a:off x="6548438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Rectangle 12"/>
          <p:cNvSpPr>
            <a:spLocks noChangeArrowheads="1"/>
          </p:cNvSpPr>
          <p:nvPr/>
        </p:nvSpPr>
        <p:spPr bwMode="auto">
          <a:xfrm>
            <a:off x="6172200" y="67056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r13, r12, r6, r10</a:t>
            </a:r>
          </a:p>
          <a:p>
            <a:pPr algn="ctr"/>
            <a:r>
              <a:rPr lang="en-US" altLang="en-US" sz="1400"/>
              <a:t>liveout</a:t>
            </a:r>
          </a:p>
        </p:txBody>
      </p:sp>
      <p:sp>
        <p:nvSpPr>
          <p:cNvPr id="27672" name="Line 13"/>
          <p:cNvSpPr>
            <a:spLocks noChangeShapeType="1"/>
          </p:cNvSpPr>
          <p:nvPr/>
        </p:nvSpPr>
        <p:spPr bwMode="auto">
          <a:xfrm>
            <a:off x="7386638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Box 2"/>
          <p:cNvSpPr txBox="1">
            <a:spLocks noChangeArrowheads="1"/>
          </p:cNvSpPr>
          <p:nvPr/>
        </p:nvSpPr>
        <p:spPr bwMode="auto">
          <a:xfrm>
            <a:off x="8382000" y="2590800"/>
            <a:ext cx="17033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Note, after copy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propagation, r10 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and r4 can be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strength reduced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as well.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 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Make the code run faster on the target processor</a:t>
            </a:r>
          </a:p>
          <a:p>
            <a:pPr lvl="1"/>
            <a:r>
              <a:rPr lang="en-US" altLang="en-US" dirty="0"/>
              <a:t>My (Scott’s) favorite topic !!</a:t>
            </a:r>
          </a:p>
          <a:p>
            <a:pPr lvl="1"/>
            <a:r>
              <a:rPr lang="en-US" altLang="en-US" dirty="0"/>
              <a:t>Other objectives: Power, code size</a:t>
            </a:r>
          </a:p>
          <a:p>
            <a:r>
              <a:rPr lang="en-US" altLang="en-US" dirty="0"/>
              <a:t>Classes of optimization</a:t>
            </a:r>
          </a:p>
          <a:p>
            <a:pPr lvl="1"/>
            <a:r>
              <a:rPr lang="en-US" altLang="en-US" u="sng" dirty="0"/>
              <a:t>1. Classical</a:t>
            </a:r>
            <a:r>
              <a:rPr lang="en-US" altLang="en-US" dirty="0"/>
              <a:t> (machine independent, done at IR level)</a:t>
            </a:r>
          </a:p>
          <a:p>
            <a:pPr lvl="2"/>
            <a:r>
              <a:rPr lang="en-US" altLang="en-US" dirty="0"/>
              <a:t>Reducing operation count (redundancy elimination)</a:t>
            </a:r>
          </a:p>
          <a:p>
            <a:pPr lvl="2"/>
            <a:r>
              <a:rPr lang="en-US" altLang="en-US" dirty="0"/>
              <a:t>Simplifying operations</a:t>
            </a:r>
          </a:p>
          <a:p>
            <a:pPr lvl="2"/>
            <a:r>
              <a:rPr lang="en-US" altLang="en-US" dirty="0"/>
              <a:t>Generally good for any kind of machine</a:t>
            </a:r>
          </a:p>
          <a:p>
            <a:pPr lvl="1"/>
            <a:r>
              <a:rPr lang="en-US" altLang="en-US" dirty="0"/>
              <a:t>2. Machine specific (done in </a:t>
            </a:r>
            <a:r>
              <a:rPr lang="en-US" altLang="en-US" dirty="0" err="1"/>
              <a:t>llc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Peephole optimizations</a:t>
            </a:r>
          </a:p>
          <a:p>
            <a:pPr lvl="2"/>
            <a:r>
              <a:rPr lang="en-US" altLang="en-US" dirty="0"/>
              <a:t>Take advantage of specialized hardware features</a:t>
            </a:r>
          </a:p>
          <a:p>
            <a:pPr lvl="1"/>
            <a:r>
              <a:rPr lang="en-US" altLang="en-US" dirty="0"/>
              <a:t>3. Parallelism enhancing (IR level often, but sometimes </a:t>
            </a:r>
            <a:r>
              <a:rPr lang="en-US" altLang="en-US" dirty="0" err="1"/>
              <a:t>llc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Increasing parallelism (ILP or TLP)</a:t>
            </a:r>
          </a:p>
          <a:p>
            <a:pPr lvl="2"/>
            <a:r>
              <a:rPr lang="en-US" altLang="en-US" dirty="0"/>
              <a:t>Possibly increase instructions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C832A10-3E73-2E67-9767-B9173E80FFF7}"/>
                  </a:ext>
                </a:extLst>
              </p14:cNvPr>
              <p14:cNvContentPartPr/>
              <p14:nvPr/>
            </p14:nvContentPartPr>
            <p14:xfrm>
              <a:off x="758160" y="2528280"/>
              <a:ext cx="8244720" cy="4304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C832A10-3E73-2E67-9767-B9173E80FFF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8800" y="2518920"/>
                <a:ext cx="8263440" cy="4322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Tour Through the Classical Optimizations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this class – Go over concepts of a small subset of the optimizations</a:t>
            </a:r>
          </a:p>
          <a:p>
            <a:pPr lvl="1"/>
            <a:r>
              <a:rPr lang="en-US" altLang="en-US"/>
              <a:t>What it is, why its useful</a:t>
            </a:r>
          </a:p>
          <a:p>
            <a:pPr lvl="1"/>
            <a:r>
              <a:rPr lang="en-US" altLang="en-US"/>
              <a:t>When can it be applied (set of conditions that must be satisfied)</a:t>
            </a:r>
          </a:p>
          <a:p>
            <a:pPr lvl="1"/>
            <a:r>
              <a:rPr lang="en-US" altLang="en-US"/>
              <a:t>How it works</a:t>
            </a:r>
          </a:p>
          <a:p>
            <a:pPr lvl="1"/>
            <a:r>
              <a:rPr lang="en-US" altLang="en-US"/>
              <a:t>Give you the flavor but don’t want to beat you over the head</a:t>
            </a:r>
          </a:p>
          <a:p>
            <a:r>
              <a:rPr lang="en-US" altLang="en-US"/>
              <a:t>Challenges</a:t>
            </a:r>
          </a:p>
          <a:p>
            <a:pPr lvl="1"/>
            <a:r>
              <a:rPr lang="en-US" altLang="en-US"/>
              <a:t>Register pressure?</a:t>
            </a:r>
          </a:p>
          <a:p>
            <a:pPr lvl="1"/>
            <a:r>
              <a:rPr lang="en-US" altLang="en-US"/>
              <a:t>Parallelism verses operation count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00DE7F3-3523-8CAA-B69C-481359565012}"/>
                  </a:ext>
                </a:extLst>
              </p14:cNvPr>
              <p14:cNvContentPartPr/>
              <p14:nvPr/>
            </p14:nvContentPartPr>
            <p14:xfrm>
              <a:off x="1046160" y="2091960"/>
              <a:ext cx="8436600" cy="3881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00DE7F3-3523-8CAA-B69C-4813595650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6800" y="2082600"/>
                <a:ext cx="8455320" cy="3900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Dead Code Elimination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544638"/>
            <a:ext cx="3771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Remove any operation who’s result is never consumed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X can be deleted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no stores or branches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DU chain empty or dest register not live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This misses some dead code!!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Especially in loops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Better Algorithm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Critical operation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store or branch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Any operation that does not directly or indirectly feed a critical operation is dead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Trace UD chains backwards from critical operations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Any op not visited is dead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056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r2 = 10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7056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r4 + 1</a:t>
            </a:r>
          </a:p>
          <a:p>
            <a:pPr algn="ctr"/>
            <a:r>
              <a:rPr lang="en-US" altLang="en-US"/>
              <a:t>4. r7 = r1 * r4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562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r2 = 0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848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r3 = r3 + 1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8580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r1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580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store (r1, r3)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4676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65532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74676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5532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76962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5438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0104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53340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5334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53340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8580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18"/>
          <p:cNvSpPr txBox="1">
            <a:spLocks noChangeArrowheads="1"/>
          </p:cNvSpPr>
          <p:nvPr/>
        </p:nvSpPr>
        <p:spPr bwMode="auto">
          <a:xfrm>
            <a:off x="6149975" y="2117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2310" name="Text Box 18"/>
          <p:cNvSpPr txBox="1">
            <a:spLocks noChangeArrowheads="1"/>
          </p:cNvSpPr>
          <p:nvPr/>
        </p:nvSpPr>
        <p:spPr bwMode="auto">
          <a:xfrm>
            <a:off x="6149975" y="33734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2311" name="Text Box 18"/>
          <p:cNvSpPr txBox="1">
            <a:spLocks noChangeArrowheads="1"/>
          </p:cNvSpPr>
          <p:nvPr/>
        </p:nvSpPr>
        <p:spPr bwMode="auto">
          <a:xfrm>
            <a:off x="5421313" y="40671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2312" name="Text Box 18"/>
          <p:cNvSpPr txBox="1">
            <a:spLocks noChangeArrowheads="1"/>
          </p:cNvSpPr>
          <p:nvPr/>
        </p:nvSpPr>
        <p:spPr bwMode="auto">
          <a:xfrm>
            <a:off x="8572500" y="40465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2313" name="Text Box 18"/>
          <p:cNvSpPr txBox="1">
            <a:spLocks noChangeArrowheads="1"/>
          </p:cNvSpPr>
          <p:nvPr/>
        </p:nvSpPr>
        <p:spPr bwMode="auto">
          <a:xfrm>
            <a:off x="6288088" y="5280025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2314" name="Text Box 18"/>
          <p:cNvSpPr txBox="1">
            <a:spLocks noChangeArrowheads="1"/>
          </p:cNvSpPr>
          <p:nvPr/>
        </p:nvSpPr>
        <p:spPr bwMode="auto">
          <a:xfrm>
            <a:off x="6297613" y="619283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2DD7F15-4D9A-EC0F-502F-DC567AFC3E32}"/>
                  </a:ext>
                </a:extLst>
              </p14:cNvPr>
              <p14:cNvContentPartPr/>
              <p14:nvPr/>
            </p14:nvContentPartPr>
            <p14:xfrm>
              <a:off x="632880" y="486720"/>
              <a:ext cx="9025200" cy="6960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2DD7F15-4D9A-EC0F-502F-DC567AFC3E3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3520" y="477360"/>
                <a:ext cx="9043920" cy="6979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6705600" y="1584325"/>
            <a:ext cx="2133600" cy="35210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 Constant Propagation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 dirty="0"/>
              <a:t>Forward propagation of moves of the form</a:t>
            </a:r>
          </a:p>
          <a:p>
            <a:pPr lvl="1"/>
            <a:r>
              <a:rPr lang="en-US" altLang="en-US" sz="1800" dirty="0" err="1"/>
              <a:t>rx</a:t>
            </a:r>
            <a:r>
              <a:rPr lang="en-US" altLang="en-US" sz="1800" dirty="0"/>
              <a:t> = L (where L is a literal)</a:t>
            </a:r>
          </a:p>
          <a:p>
            <a:pPr lvl="1"/>
            <a:r>
              <a:rPr lang="en-US" altLang="en-US" sz="1800" dirty="0"/>
              <a:t>Maximally propagate</a:t>
            </a:r>
          </a:p>
          <a:p>
            <a:endParaRPr lang="en-US" altLang="en-US" sz="2000" dirty="0"/>
          </a:p>
          <a:p>
            <a:r>
              <a:rPr lang="en-US" altLang="en-US" sz="2000" dirty="0"/>
              <a:t>Consider 2 ops, X and Y in a BB, X is before Y</a:t>
            </a:r>
          </a:p>
          <a:p>
            <a:pPr lvl="1"/>
            <a:r>
              <a:rPr lang="en-US" altLang="en-US" sz="1800" dirty="0"/>
              <a:t>1. X is a move</a:t>
            </a:r>
          </a:p>
          <a:p>
            <a:pPr lvl="1"/>
            <a:r>
              <a:rPr lang="en-US" altLang="en-US" sz="1800" dirty="0"/>
              <a:t>2. src1(X) is a literal</a:t>
            </a:r>
          </a:p>
          <a:p>
            <a:pPr lvl="1"/>
            <a:r>
              <a:rPr lang="en-US" altLang="en-US" sz="1800" dirty="0"/>
              <a:t>3. Y consumes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</a:t>
            </a:r>
          </a:p>
          <a:p>
            <a:pPr lvl="1"/>
            <a:r>
              <a:rPr lang="en-US" altLang="en-US" sz="1800" dirty="0"/>
              <a:t>4. There is no definition of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 between X and Y (local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)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6858000" y="1600200"/>
            <a:ext cx="1857375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/>
              <a:t>1. r1 = 5</a:t>
            </a:r>
          </a:p>
          <a:p>
            <a:r>
              <a:rPr lang="en-US" altLang="en-US" sz="2000" dirty="0"/>
              <a:t>2. r2 = 3</a:t>
            </a:r>
          </a:p>
          <a:p>
            <a:r>
              <a:rPr lang="en-US" altLang="en-US" sz="2000" dirty="0"/>
              <a:t>3. r3 = 7</a:t>
            </a:r>
          </a:p>
          <a:p>
            <a:r>
              <a:rPr lang="en-US" altLang="en-US" sz="2000" dirty="0"/>
              <a:t>4. r4 = r4 + r1</a:t>
            </a:r>
          </a:p>
          <a:p>
            <a:r>
              <a:rPr lang="en-US" altLang="en-US" sz="2000" dirty="0"/>
              <a:t>5. r1 = r1 + r2</a:t>
            </a:r>
          </a:p>
          <a:p>
            <a:r>
              <a:rPr lang="en-US" altLang="en-US" sz="2000" dirty="0"/>
              <a:t>6. r1 = r1 + 1</a:t>
            </a:r>
          </a:p>
          <a:p>
            <a:r>
              <a:rPr lang="en-US" altLang="en-US" sz="2000" dirty="0"/>
              <a:t>7. r3 = 12</a:t>
            </a:r>
          </a:p>
          <a:p>
            <a:r>
              <a:rPr lang="en-US" altLang="en-US" sz="2000" dirty="0"/>
              <a:t>8. r8 = r1 - r2</a:t>
            </a:r>
          </a:p>
          <a:p>
            <a:r>
              <a:rPr lang="en-US" altLang="en-US" sz="2000" dirty="0"/>
              <a:t>9. r9 = r3 + r5</a:t>
            </a:r>
          </a:p>
          <a:p>
            <a:r>
              <a:rPr lang="en-US" altLang="en-US" sz="2000" dirty="0"/>
              <a:t>10. r3 = r2 + 1</a:t>
            </a:r>
          </a:p>
          <a:p>
            <a:r>
              <a:rPr lang="en-US" altLang="en-US" sz="2000" dirty="0"/>
              <a:t>11. r10 = r3 – r1</a:t>
            </a:r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5656263" y="5257800"/>
            <a:ext cx="38719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Note, ignore operation format issues, so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all operations can have literals in either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operand position</a:t>
            </a:r>
          </a:p>
          <a:p>
            <a:endParaRPr lang="en-US" altLang="en-US"/>
          </a:p>
        </p:txBody>
      </p:sp>
      <p:sp>
        <p:nvSpPr>
          <p:cNvPr id="13319" name="Text Box 18"/>
          <p:cNvSpPr txBox="1">
            <a:spLocks noChangeArrowheads="1"/>
          </p:cNvSpPr>
          <p:nvPr/>
        </p:nvSpPr>
        <p:spPr bwMode="auto">
          <a:xfrm>
            <a:off x="6154738" y="16033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D6F4E2A-C73C-E04C-A8E3-D0C7769B8294}"/>
                  </a:ext>
                </a:extLst>
              </p14:cNvPr>
              <p14:cNvContentPartPr/>
              <p14:nvPr/>
            </p14:nvContentPartPr>
            <p14:xfrm>
              <a:off x="284040" y="299880"/>
              <a:ext cx="9375120" cy="6537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D6F4E2A-C73C-E04C-A8E3-D0C7769B82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4680" y="290520"/>
                <a:ext cx="9393840" cy="6556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7624763" y="35814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6286500" y="4537075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7223125" y="5468938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6427788" y="2022475"/>
            <a:ext cx="1447800" cy="6477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775325" y="3529013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Constant Propagation</a:t>
            </a:r>
          </a:p>
        </p:txBody>
      </p:sp>
      <p:sp>
        <p:nvSpPr>
          <p:cNvPr id="143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z="2000" dirty="0"/>
              <a:t>Consider 2 ops, X and Y in different BBs</a:t>
            </a:r>
          </a:p>
          <a:p>
            <a:pPr lvl="1"/>
            <a:r>
              <a:rPr lang="en-US" altLang="en-US" sz="1800" dirty="0"/>
              <a:t>1. X is a move</a:t>
            </a:r>
          </a:p>
          <a:p>
            <a:pPr lvl="1"/>
            <a:r>
              <a:rPr lang="en-US" altLang="en-US" sz="1800" dirty="0"/>
              <a:t>2. src1(X) is a literal</a:t>
            </a:r>
          </a:p>
          <a:p>
            <a:pPr lvl="1"/>
            <a:r>
              <a:rPr lang="en-US" altLang="en-US" sz="1800" dirty="0"/>
              <a:t>3. Y consumes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</a:t>
            </a:r>
          </a:p>
          <a:p>
            <a:pPr lvl="1"/>
            <a:r>
              <a:rPr lang="en-US" altLang="en-US" sz="1800" dirty="0"/>
              <a:t>4. X is in </a:t>
            </a:r>
            <a:r>
              <a:rPr lang="en-US" altLang="en-US" sz="1800" dirty="0" err="1"/>
              <a:t>a_in</a:t>
            </a:r>
            <a:r>
              <a:rPr lang="en-US" altLang="en-US" sz="1800" dirty="0"/>
              <a:t>(BB(Y)) (global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)</a:t>
            </a:r>
          </a:p>
          <a:p>
            <a:pPr lvl="1"/>
            <a:r>
              <a:rPr lang="en-US" altLang="en-US" sz="1800" dirty="0"/>
              <a:t>5.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 is not modified between the top of BB(Y) and Y (local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)</a:t>
            </a:r>
          </a:p>
          <a:p>
            <a:endParaRPr lang="en-US" altLang="en-US" sz="2000" dirty="0"/>
          </a:p>
        </p:txBody>
      </p:sp>
      <p:sp>
        <p:nvSpPr>
          <p:cNvPr id="14345" name="Text Box 4"/>
          <p:cNvSpPr txBox="1">
            <a:spLocks noChangeArrowheads="1"/>
          </p:cNvSpPr>
          <p:nvPr/>
        </p:nvSpPr>
        <p:spPr bwMode="auto">
          <a:xfrm>
            <a:off x="6537325" y="2022475"/>
            <a:ext cx="10839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1. r1 = 5</a:t>
            </a:r>
          </a:p>
          <a:p>
            <a:r>
              <a:rPr lang="en-US" altLang="en-US" dirty="0"/>
              <a:t>2. r2 = 10</a:t>
            </a:r>
          </a:p>
        </p:txBody>
      </p:sp>
      <p:sp>
        <p:nvSpPr>
          <p:cNvPr id="14346" name="Text Box 5"/>
          <p:cNvSpPr txBox="1">
            <a:spLocks noChangeArrowheads="1"/>
          </p:cNvSpPr>
          <p:nvPr/>
        </p:nvSpPr>
        <p:spPr bwMode="auto">
          <a:xfrm>
            <a:off x="5791200" y="3584575"/>
            <a:ext cx="148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r1 = r1 + r2</a:t>
            </a:r>
          </a:p>
        </p:txBody>
      </p:sp>
      <p:sp>
        <p:nvSpPr>
          <p:cNvPr id="14347" name="Text Box 6"/>
          <p:cNvSpPr txBox="1">
            <a:spLocks noChangeArrowheads="1"/>
          </p:cNvSpPr>
          <p:nvPr/>
        </p:nvSpPr>
        <p:spPr bwMode="auto">
          <a:xfrm>
            <a:off x="7620000" y="3657600"/>
            <a:ext cx="1468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r7 = r1 – r2</a:t>
            </a:r>
          </a:p>
        </p:txBody>
      </p:sp>
      <p:sp>
        <p:nvSpPr>
          <p:cNvPr id="14348" name="Text Box 7"/>
          <p:cNvSpPr txBox="1">
            <a:spLocks noChangeArrowheads="1"/>
          </p:cNvSpPr>
          <p:nvPr/>
        </p:nvSpPr>
        <p:spPr bwMode="auto">
          <a:xfrm>
            <a:off x="6324600" y="4572000"/>
            <a:ext cx="1468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5. r8 = r1 * r2</a:t>
            </a:r>
          </a:p>
        </p:txBody>
      </p:sp>
      <p:sp>
        <p:nvSpPr>
          <p:cNvPr id="14349" name="Text Box 8"/>
          <p:cNvSpPr txBox="1">
            <a:spLocks noChangeArrowheads="1"/>
          </p:cNvSpPr>
          <p:nvPr/>
        </p:nvSpPr>
        <p:spPr bwMode="auto">
          <a:xfrm>
            <a:off x="7162800" y="5486400"/>
            <a:ext cx="148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6. r9 = r1 + r2</a:t>
            </a:r>
          </a:p>
        </p:txBody>
      </p:sp>
      <p:sp>
        <p:nvSpPr>
          <p:cNvPr id="14350" name="Line 9"/>
          <p:cNvSpPr>
            <a:spLocks noChangeShapeType="1"/>
          </p:cNvSpPr>
          <p:nvPr/>
        </p:nvSpPr>
        <p:spPr bwMode="auto">
          <a:xfrm flipH="1">
            <a:off x="6324600" y="2670175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0"/>
          <p:cNvSpPr>
            <a:spLocks noChangeShapeType="1"/>
          </p:cNvSpPr>
          <p:nvPr/>
        </p:nvSpPr>
        <p:spPr bwMode="auto">
          <a:xfrm>
            <a:off x="7162800" y="2670175"/>
            <a:ext cx="7620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1"/>
          <p:cNvSpPr>
            <a:spLocks noChangeShapeType="1"/>
          </p:cNvSpPr>
          <p:nvPr/>
        </p:nvSpPr>
        <p:spPr bwMode="auto">
          <a:xfrm>
            <a:off x="6248400" y="3965575"/>
            <a:ext cx="4191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2"/>
          <p:cNvSpPr>
            <a:spLocks noChangeShapeType="1"/>
          </p:cNvSpPr>
          <p:nvPr/>
        </p:nvSpPr>
        <p:spPr bwMode="auto">
          <a:xfrm flipH="1">
            <a:off x="6858000" y="3965575"/>
            <a:ext cx="11430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3"/>
          <p:cNvSpPr>
            <a:spLocks noChangeShapeType="1"/>
          </p:cNvSpPr>
          <p:nvPr/>
        </p:nvSpPr>
        <p:spPr bwMode="auto">
          <a:xfrm flipH="1">
            <a:off x="7620000" y="3965575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4"/>
          <p:cNvSpPr>
            <a:spLocks noChangeShapeType="1"/>
          </p:cNvSpPr>
          <p:nvPr/>
        </p:nvSpPr>
        <p:spPr bwMode="auto">
          <a:xfrm>
            <a:off x="6858000" y="4956175"/>
            <a:ext cx="533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5872163" y="20097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4357" name="Text Box 18"/>
          <p:cNvSpPr txBox="1">
            <a:spLocks noChangeArrowheads="1"/>
          </p:cNvSpPr>
          <p:nvPr/>
        </p:nvSpPr>
        <p:spPr bwMode="auto">
          <a:xfrm>
            <a:off x="5692775" y="3171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4358" name="Text Box 18"/>
          <p:cNvSpPr txBox="1">
            <a:spLocks noChangeArrowheads="1"/>
          </p:cNvSpPr>
          <p:nvPr/>
        </p:nvSpPr>
        <p:spPr bwMode="auto">
          <a:xfrm>
            <a:off x="8505825" y="3227388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4359" name="Text Box 18"/>
          <p:cNvSpPr txBox="1">
            <a:spLocks noChangeArrowheads="1"/>
          </p:cNvSpPr>
          <p:nvPr/>
        </p:nvSpPr>
        <p:spPr bwMode="auto">
          <a:xfrm>
            <a:off x="5730875" y="45593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4360" name="Text Box 18"/>
          <p:cNvSpPr txBox="1">
            <a:spLocks noChangeArrowheads="1"/>
          </p:cNvSpPr>
          <p:nvPr/>
        </p:nvSpPr>
        <p:spPr bwMode="auto">
          <a:xfrm>
            <a:off x="6667500" y="550227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818D89D-DF50-0100-D12A-E57F21848661}"/>
                  </a:ext>
                </a:extLst>
              </p14:cNvPr>
              <p14:cNvContentPartPr/>
              <p14:nvPr/>
            </p14:nvContentPartPr>
            <p14:xfrm>
              <a:off x="566640" y="2100240"/>
              <a:ext cx="9167040" cy="4194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818D89D-DF50-0100-D12A-E57F218486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7280" y="2090880"/>
                <a:ext cx="9185760" cy="4213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Constant Folding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Simplify 1 operation based on values of src operands</a:t>
            </a:r>
          </a:p>
          <a:p>
            <a:pPr lvl="1"/>
            <a:r>
              <a:rPr lang="en-US" altLang="en-US" sz="1800"/>
              <a:t>Constant propagation creates opportunities for this</a:t>
            </a:r>
          </a:p>
          <a:p>
            <a:r>
              <a:rPr lang="en-US" altLang="en-US" sz="2000"/>
              <a:t>All constant operands</a:t>
            </a:r>
          </a:p>
          <a:p>
            <a:pPr lvl="1"/>
            <a:r>
              <a:rPr lang="en-US" altLang="en-US" sz="1800"/>
              <a:t>Evaluate the op, replace with a move</a:t>
            </a:r>
          </a:p>
          <a:p>
            <a:pPr lvl="2"/>
            <a:r>
              <a:rPr lang="en-US" altLang="en-US" sz="1600"/>
              <a:t>r1 = 3 * 4 </a:t>
            </a:r>
            <a:r>
              <a:rPr lang="en-US" altLang="en-US" sz="1600">
                <a:sym typeface="Wingdings" panose="05000000000000000000" pitchFamily="2" charset="2"/>
              </a:rPr>
              <a:t> r1 = 12</a:t>
            </a:r>
          </a:p>
          <a:p>
            <a:pPr lvl="2"/>
            <a:r>
              <a:rPr lang="en-US" altLang="en-US" sz="1600">
                <a:sym typeface="Wingdings" panose="05000000000000000000" pitchFamily="2" charset="2"/>
              </a:rPr>
              <a:t>r1 = 3 / 0  ???  Don’t evaluate excepting ops !, what about floating-point?</a:t>
            </a:r>
          </a:p>
          <a:p>
            <a:pPr lvl="1"/>
            <a:r>
              <a:rPr lang="en-US" altLang="en-US" sz="1800"/>
              <a:t>Evaluate conditional branch, replace with BRU or noop</a:t>
            </a:r>
          </a:p>
          <a:p>
            <a:pPr lvl="2"/>
            <a:r>
              <a:rPr lang="en-US" altLang="en-US" sz="1600"/>
              <a:t>if (1 &lt; 2) goto BB2 </a:t>
            </a:r>
            <a:r>
              <a:rPr lang="en-US" altLang="en-US" sz="1600">
                <a:sym typeface="Wingdings" panose="05000000000000000000" pitchFamily="2" charset="2"/>
              </a:rPr>
              <a:t> BRU BB2</a:t>
            </a:r>
          </a:p>
          <a:p>
            <a:pPr lvl="2"/>
            <a:r>
              <a:rPr lang="en-US" altLang="en-US" sz="1600">
                <a:sym typeface="Wingdings" panose="05000000000000000000" pitchFamily="2" charset="2"/>
              </a:rPr>
              <a:t>if (1 &gt; 2) goto BB2  convert to a noop</a:t>
            </a:r>
            <a:endParaRPr lang="en-US" altLang="en-US" sz="1600"/>
          </a:p>
          <a:p>
            <a:r>
              <a:rPr lang="en-US" altLang="en-US" sz="2000"/>
              <a:t>Algebraic identities</a:t>
            </a:r>
          </a:p>
          <a:p>
            <a:pPr lvl="1"/>
            <a:r>
              <a:rPr lang="en-US" altLang="en-US" sz="1800"/>
              <a:t>r1 = r2 + 0, r2 – 0, r2 | 0, r2 ^ 0, r2 &lt;&lt; 0, r2 &gt;&gt; 0</a:t>
            </a:r>
          </a:p>
          <a:p>
            <a:pPr lvl="2"/>
            <a:r>
              <a:rPr lang="en-US" altLang="en-US" sz="1600">
                <a:sym typeface="Wingdings" panose="05000000000000000000" pitchFamily="2" charset="2"/>
              </a:rPr>
              <a:t>r1 = r2</a:t>
            </a:r>
          </a:p>
          <a:p>
            <a:pPr lvl="1"/>
            <a:r>
              <a:rPr lang="en-US" altLang="en-US" sz="1800"/>
              <a:t>r1 = 0 * r2, 0 / r2, 0 &amp; r2</a:t>
            </a:r>
          </a:p>
          <a:p>
            <a:pPr lvl="2"/>
            <a:r>
              <a:rPr lang="en-US" altLang="en-US" sz="1600"/>
              <a:t>r1 = 0</a:t>
            </a:r>
          </a:p>
          <a:p>
            <a:pPr lvl="1"/>
            <a:r>
              <a:rPr lang="en-US" altLang="en-US" sz="1800"/>
              <a:t>r1 = r2 * 1, r2 / 1</a:t>
            </a:r>
          </a:p>
          <a:p>
            <a:pPr lvl="2"/>
            <a:r>
              <a:rPr lang="en-US" altLang="en-US" sz="1600"/>
              <a:t>r1 = r2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156325" y="1790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8A9A1D5-2FB8-17D8-A6BC-9DFFD60388A2}"/>
                  </a:ext>
                </a:extLst>
              </p14:cNvPr>
              <p14:cNvContentPartPr/>
              <p14:nvPr/>
            </p14:nvContentPartPr>
            <p14:xfrm>
              <a:off x="461160" y="278640"/>
              <a:ext cx="9197280" cy="6597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8A9A1D5-2FB8-17D8-A6BC-9DFFD60388A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1800" y="269280"/>
                <a:ext cx="9216000" cy="6616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662238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662238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r4 = 1</a:t>
            </a:r>
          </a:p>
          <a:p>
            <a:r>
              <a:rPr lang="en-US" altLang="en-US"/>
              <a:t>5. r7 = r1 * 4</a:t>
            </a:r>
          </a:p>
          <a:p>
            <a:r>
              <a:rPr lang="en-US" altLang="en-US"/>
              <a:t>6. r6 = 8</a:t>
            </a:r>
          </a:p>
          <a:p>
            <a:r>
              <a:rPr lang="en-US" altLang="en-US"/>
              <a:t>7. if (r3 &gt; 0)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662238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424238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757238" y="6324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757238" y="2514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57238" y="2514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890838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175" y="1449388"/>
            <a:ext cx="1865313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1. constant propagation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2. constant folding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890838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3500438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11382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r2 = 0</a:t>
            </a:r>
          </a:p>
          <a:p>
            <a:r>
              <a:rPr lang="en-US" altLang="en-US"/>
              <a:t>9. r6 = r6 * r7</a:t>
            </a:r>
          </a:p>
          <a:p>
            <a:r>
              <a:rPr lang="en-US" altLang="en-US"/>
              <a:t>10. r3 = r2 / r6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8814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11. r3 = r4</a:t>
            </a:r>
          </a:p>
          <a:p>
            <a:r>
              <a:rPr lang="en-US" altLang="en-US"/>
              <a:t>12. r3 = r3 + r2</a:t>
            </a:r>
          </a:p>
          <a:p>
            <a:r>
              <a:rPr lang="en-US" altLang="en-US"/>
              <a:t>13. r1 = r6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2662238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24336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8814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1288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38052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Text Box 18"/>
          <p:cNvSpPr txBox="1">
            <a:spLocks noChangeArrowheads="1"/>
          </p:cNvSpPr>
          <p:nvPr/>
        </p:nvSpPr>
        <p:spPr bwMode="auto">
          <a:xfrm>
            <a:off x="2117725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06" name="Text Box 18"/>
          <p:cNvSpPr txBox="1">
            <a:spLocks noChangeArrowheads="1"/>
          </p:cNvSpPr>
          <p:nvPr/>
        </p:nvSpPr>
        <p:spPr bwMode="auto">
          <a:xfrm>
            <a:off x="2130425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07" name="Text Box 18"/>
          <p:cNvSpPr txBox="1">
            <a:spLocks noChangeArrowheads="1"/>
          </p:cNvSpPr>
          <p:nvPr/>
        </p:nvSpPr>
        <p:spPr bwMode="auto">
          <a:xfrm>
            <a:off x="860425" y="38576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08" name="Text Box 18"/>
          <p:cNvSpPr txBox="1">
            <a:spLocks noChangeArrowheads="1"/>
          </p:cNvSpPr>
          <p:nvPr/>
        </p:nvSpPr>
        <p:spPr bwMode="auto">
          <a:xfrm>
            <a:off x="5002213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09" name="Text Box 18"/>
          <p:cNvSpPr txBox="1">
            <a:spLocks noChangeArrowheads="1"/>
          </p:cNvSpPr>
          <p:nvPr/>
        </p:nvSpPr>
        <p:spPr bwMode="auto">
          <a:xfrm>
            <a:off x="2081213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0" name="Text Box 18"/>
          <p:cNvSpPr txBox="1">
            <a:spLocks noChangeArrowheads="1"/>
          </p:cNvSpPr>
          <p:nvPr/>
        </p:nvSpPr>
        <p:spPr bwMode="auto">
          <a:xfrm>
            <a:off x="2078038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0FE00DB-0F96-3CBD-879A-AA4F61274B5E}"/>
                  </a:ext>
                </a:extLst>
              </p14:cNvPr>
              <p14:cNvContentPartPr/>
              <p14:nvPr/>
            </p14:nvContentPartPr>
            <p14:xfrm>
              <a:off x="4680" y="1377000"/>
              <a:ext cx="4281120" cy="4264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0FE00DB-0F96-3CBD-879A-AA4F61274B5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4680" y="1367640"/>
                <a:ext cx="4299840" cy="4283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10339</TotalTime>
  <Words>2611</Words>
  <Application>Microsoft Office PowerPoint</Application>
  <PresentationFormat>Custom</PresentationFormat>
  <Paragraphs>508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hp new</vt:lpstr>
      <vt:lpstr>EECS 583 – Class 8 Classic Optimization</vt:lpstr>
      <vt:lpstr>Announcements &amp; Reading Material</vt:lpstr>
      <vt:lpstr>Code Optimization</vt:lpstr>
      <vt:lpstr>A Tour Through the Classical Optimizations</vt:lpstr>
      <vt:lpstr>Dead Code Elimination</vt:lpstr>
      <vt:lpstr>Local Constant Propagation</vt:lpstr>
      <vt:lpstr>Global Constant Propagation</vt:lpstr>
      <vt:lpstr>Constant Folding</vt:lpstr>
      <vt:lpstr>Class Problem</vt:lpstr>
      <vt:lpstr>Class Problem - Solution</vt:lpstr>
      <vt:lpstr>Forward Copy Propagation</vt:lpstr>
      <vt:lpstr>CSE – Common Subexpression Elimination</vt:lpstr>
      <vt:lpstr>Class Problem</vt:lpstr>
      <vt:lpstr>Class Problem Solution</vt:lpstr>
      <vt:lpstr>Loop Invariant Code Motion (LICM)</vt:lpstr>
      <vt:lpstr>LICM Example</vt:lpstr>
      <vt:lpstr>Global Variable Migration</vt:lpstr>
      <vt:lpstr>Global Variable Migration Example</vt:lpstr>
      <vt:lpstr>Induction Variable Strength Reduction</vt:lpstr>
      <vt:lpstr>Induction Variable Strength Reduction (2)</vt:lpstr>
      <vt:lpstr>Induction Variable Strength Reduction - Example</vt:lpstr>
      <vt:lpstr>Class Problem</vt:lpstr>
      <vt:lpstr>Class Problem Solution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228</cp:revision>
  <cp:lastPrinted>2001-10-18T06:50:13Z</cp:lastPrinted>
  <dcterms:created xsi:type="dcterms:W3CDTF">1999-01-24T07:45:10Z</dcterms:created>
  <dcterms:modified xsi:type="dcterms:W3CDTF">2025-09-23T01:30:48Z</dcterms:modified>
</cp:coreProperties>
</file>