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08" r:id="rId3"/>
    <p:sldId id="510" r:id="rId4"/>
    <p:sldId id="563" r:id="rId5"/>
    <p:sldId id="511" r:id="rId6"/>
    <p:sldId id="514" r:id="rId7"/>
    <p:sldId id="515" r:id="rId8"/>
    <p:sldId id="516" r:id="rId9"/>
    <p:sldId id="517" r:id="rId10"/>
    <p:sldId id="533" r:id="rId11"/>
    <p:sldId id="534" r:id="rId12"/>
    <p:sldId id="535" r:id="rId13"/>
    <p:sldId id="536" r:id="rId14"/>
    <p:sldId id="537" r:id="rId15"/>
    <p:sldId id="538" r:id="rId16"/>
    <p:sldId id="539" r:id="rId17"/>
    <p:sldId id="540" r:id="rId18"/>
    <p:sldId id="541" r:id="rId19"/>
    <p:sldId id="542" r:id="rId20"/>
    <p:sldId id="543" r:id="rId21"/>
    <p:sldId id="544" r:id="rId22"/>
    <p:sldId id="545" r:id="rId23"/>
    <p:sldId id="546" r:id="rId24"/>
    <p:sldId id="547" r:id="rId25"/>
    <p:sldId id="548" r:id="rId26"/>
    <p:sldId id="562" r:id="rId27"/>
    <p:sldId id="564" r:id="rId28"/>
    <p:sldId id="565" r:id="rId29"/>
    <p:sldId id="566" r:id="rId30"/>
  </p:sldIdLst>
  <p:sldSz cx="10058400" cy="7772400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73" autoAdjust="0"/>
  </p:normalViewPr>
  <p:slideViewPr>
    <p:cSldViewPr>
      <p:cViewPr varScale="1">
        <p:scale>
          <a:sx n="96" d="100"/>
          <a:sy n="96" d="100"/>
        </p:scale>
        <p:origin x="492" y="84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910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defTabSz="904008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30163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algn="r" defTabSz="904008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739188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defTabSz="904008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8739188"/>
            <a:ext cx="30337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algn="r" defTabSz="903288">
              <a:defRPr sz="1000" i="1">
                <a:solidFill>
                  <a:srgbClr val="FF0033"/>
                </a:solidFill>
              </a:defRPr>
            </a:lvl1pPr>
          </a:lstStyle>
          <a:p>
            <a:fld id="{23F5238E-728E-480D-A884-8C79973C0A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72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6.235"/>
    </inkml:context>
    <inkml:brush xml:id="br0">
      <inkml:brushProperty name="height" value="0.053" units="cm"/>
      <inkml:brushProperty name="color" value="#FF0000"/>
    </inkml:brush>
  </inkml:definitions>
  <inkml:trace contextRef="#ctx0" brushRef="#br0">21342 5877 7634,'-18'-20'0,"-7"-4"0,-6-1 0,4 1 0,11 11 0,4 1 0,3 1 0,-2 3 0,6 2 0,0 1 0,4 11 55,1 9 1,0 7 0,0 9 0,0 6 0,0 5 0,0 7 0,0 4-1,0 8 1,0 1 0,0 1 0,0-2 19,0-3 0,11-6 0,9-6 0,9-6 0,11-5 0,8-5 0,7-8 0,4-7 0,6-6 171,3-5 0,2-5 1,-33-2-1,1-2 0,35-12 1,-4-9-1,-33 10 0,-2-2 1,31-17-128,-4-4 0,-2-4 0,-14-3 0,-5 0 0,-8 1 239,-10 2 1,-5 3 0,-5 4 0,-4 6 0,-3 7-46,-4 5 0,-7 5 1,-4 4-1,-6 7 0,-9 14-63,-9 19 1,-8 14 0,15-11 0,-1 3 0,1 3 0,-1 1 0,1 3 0,1 0-197,1 0 1,3 0 0,3 3 0,2 0 0,3-3-1,3-1 1,2-1 0,3 1 0,3-1 0,2 0-1,2-3 1,2 0 0,4 0 0,2-2 0,21 30-301,13-7 151,-13-28 1,2-3-1,0-8 1,1-2 0,5 2-1,1-2 1,2-3 0,0-2-1,0-3 1,1-2 0,3-2-1,0-2 1,0-2 0,1-1-1,1-4 1,0-2-46,1-3 1,-1-3 0,-2-4-1,-1-3 1,3-1 0,-1-2-1,0-2 1,-1-2 0,-3-1 0,-1 0-1,-1-2 1,0-1 0,-4 0-1,-1-1 1,-3 0 0,-1-1 103,-3-1 1,-2 0-1,15-25 1,-10-1-1,-4 1 1,-6 3-1,-8 4 1,-7 9 0,-6 7 446,-5 5 0,-2 8 0,-8 3 0,-3 7 0,-4 7 0,-4 9 0,-5 12-102,-5 11 0,-3 20 0,2 10 0,6 8 0,11 6 0,12 1 0,11-36 0,5 1 0,5 0 0,6-1-678,5 0 1,5-1 0,9 0 0,4-4 0,9-3 0,4-2 0,5-3 0,4-3 368,7-2 0,3-2 0,-17-6 0,2-1 0,1-1 0,6-1 0,-1 0 0,0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602"/>
    </inkml:context>
    <inkml:brush xml:id="br0">
      <inkml:brushProperty name="height" value="0.053" units="cm"/>
      <inkml:brushProperty name="color" value="#FF0000"/>
    </inkml:brush>
  </inkml:definitions>
  <inkml:trace contextRef="#ctx0" brushRef="#br0">14943 4571 10146,'-12'6'0,"2"5"0,1 5 1700,-1 6 1,-2 5 0,-2 2 0,3 4-1352,2 1 1,3-6-1,6 2 1,1-5-1,5-1 1,9-7 0,12-5-1,13-9 1,13-9-1,14-12 62,-29 5 0,2-3 1,5-7-1,2-2 0,6-3 1,1-3-1,2-2 0,2-2 1,-16 9-1,0-2 0,1 1 1,2-2-1,0 1 0,1-1 1,4-3-1,1 1 1,1-1-1,1 0 0,0 0 1,1 0-412,0-1 0,2 0 0,0-1 0,5-1 0,1 0 0,0 0 0,-1 2 0,0-1 0,-1 1 0,-1 0 0,0 0 0,-1 1 0,1-1 0,-1 1 0,0-1 0,-3 2 0,0 1 0,-1-1 0,0 2 0,-1 0 0,-1 2-32,-3 1 0,0 0 0,-2 2 0,16-9 0,-2 2 0,-2 3 1,-1 0-1,-1 2 0,-1 2 0,-4 2 0,-2 1 0,-4 1 1,-1 1-1,-6 3 0,-1 0-3245,28-12 0,-11-1 0,-10 12 3277,-4 0 0,-5 4 0,-10 4 0,-8 3 0</inkml:trace>
  <inkml:trace contextRef="#ctx0" brushRef="#br0" timeOffset="1">3772 5624 30024,'0'-21'-4916,"0"2"1,2 7 3550,2 3 0,-2 2 1,2 3-1,-2-5 0,-2-3 1,0-2 1341,0 1 1,0 0-1,0-1 1,0 1-326,0 0 484,0 5 1,-2 2-1,-2 6 1,-5 0-1,-4 0 77,-5 0 1,3 2 0,-4 1 0,1 3-1,-1 0 1,-2 1 0,-1-1 141,1 0 1,-4 3 0,3-3 0,-4 0 0,0 1 0,-1 1-310,1 2 0,-1-3 0,0 2 0,1 2 1,-1 0-1,0 4 331,1 3 0,-6-2 1,1 7-1,2-1 0,-1 0 1,0 0 977,-1 2-1002,-6 1 1,5-3-1,-5 0 1,1 2-1,1 0 1,-1 0 17,1-2 0,-1 0 0,-3 3 0,2-1 0,2-2 1,-1 2-1,1 1-57,-1 2 1,7-1 0,-4 1-1,2-1 1,0 1 0,1 1-1190,2 3 653,1-2 0,4 9 0,-2-4 0,-4 2 0,3-2 0,1 0-986,2 0 1235,7-5 1,-8 8-1,7-4 1,0 1-1,2 2 1,2-2-55,0-3 0,1 1 0,3 1 0,5-1 0,2 3 0,2-3-1023,0 1 915,6-2 1,1-3 0,8 2 0,3 2 0,3 1-1,1-1 106,0-2 1,0 0 0,5-1-1,0 2 1,-1-1 0,3-1 0,0 1 85,2 1 1,5 0 0,-4-4 0,1 0 0,1-1 0,0 1 112,3 0 1,2-5-1,1 0 1,0 2 0,0 1-1,0 1 1,0 1-39,0 0 0,0-1 0,0 1 0,1 0 0,2-2 0,3-1 69,1-2 1,-4-1-1,3 2 1,0-1-1,2 1 1,0-3-1,0 0 203,-2-1 1,4-4 0,-1 4-1,3-1 1,1 0 0,0-1-71,1 3 0,5-6 0,5 6 1,2-3-1,2 1 0,-1-2 0,1-1-175,2-1 1,4-1 0,-3 0 0,3 1 0,-1-1 0,-36-6 0,1-1 0,0 0 0,0 0 15,-1-2 0,1 1 0,1 1 1,-1 0-1,35 3 0,-1 2 1,1 3-1,-2-1-92,2 0 0,-5-1 0,4-1 0,-2-2 0,0 1 1,-1 0-84,5-1 0,-35-2 0,-1-2 0,38-3 0,-38 0 0,-1 1 0,2 0 0,-1-1 0,2 0 0,-1 0 0,1 0 0,0-1 0,0 0 0,0 0 0,0-1 0,0 0 0,0 0 0,1 0 0,1 0 0,-1 0 0,1 0 0,1 0 0,-2 0 0,1 1 0,-2 1 0,1-1 0,-1 1 0,0 1 0,0 0 0,0 0 0,-1-2 0,1 1 0,-3 0 0,1 0 0,35 2 0,-4 1 0,-2-1 0,-29 1 0,-1-1 0,33 2 0,4 0 0,0 1 0,-1-1 0,-2 2 0,1-1 0,2 2 0,-34-4 0,0-1 0,0 0 0,0-1 0,0 1 0,-1-2 0,0 0 0,0-1 0,1 1 0,0-1 0,3 2 0,0-1 0,0-2 0,-1 1 0,0 2 0,0 0 0,-2-1 0,0 0 0,-1 1 0,1-1 0,-1 0 0,0 0 0,2 2 0,0-2 0,0-1 0,1 0 0,-1 2 0,1 0 0,0-1 0,0 0 0,2 1 0,1 0 0,-2 0 0,1 0 0,2 0 0,0 0 0,0-2 0,1 1 0,2 1 0,2 0 0,3-1 0,1 0 0,1 0 0,1-1 0,0 0 0,0 0 0,1-1 0,-1 0 0,0 0 0,0 0 0,1 0 0,0 0 0,-3 0 0,1 0 0,2 0 0,1 0 0,-1 0 0,0 0 0,1 0 0,0 0 0,-2-1 0,0 0 0,2-1 0,-1 0 0,-2 1 0,-1 0 0,1-1 0,1 0 0,-2 1 0,-1 0 0,1 1 0,0-1 0,-1 0 0,0-1 0,1 0 0,0-1 0,-1 1 0,1 0 0,-1 2 0,0 0 0,0 1 0,0-1 0,1 2 0,-1-1 0,-2 2 0,-1 0 0,0 1 0,-1 0 0,1-2 0,0 0 0,0 2 0,0 1 0,1 0 0,0-1 0,2 1 0,0-1 0,-2 0 0,0-1 0,1 1 0,-1 0 0,-1-1 0,0 1 0,0 0 0,-1 0 0,2 1 0,0 0 0,1-1 0,0-1 0,0 1 0,1 0 0,1-1 0,0 0 0,-1 0 0,0 0 0,1 0 0,1-1 0,-2 0 0,1-1 0,2 2 0,-1-1 0,-1 0 0,-1-1 0,3 0 0,1-1 0,-2 0 0,0-1 0,1-1 0,0-1 0,4 1 0,1-2 0,-1-1 0,0 0 0,-2 1 0,2-1 0,1 0 0,0 0 0,-3-1 0,0 0 0,-1-1 0,0 1 0,5-1 0,0 0 0,-4 0 0,-1 0 0,1-1 0,0-1 0,3 0 0,-1 0 0,-2 1 0,-1 0 0,2 1 0,0-1 0,2 2 0,-1-1 0,-5 0 0,1-1 0,5 0 0,0 0 0,0-1 0,-1 0 0,-2 1 0,-1 0 0,1 0 0,1 0 0,-3 0 0,0-1 0,-1 1 0,0-1 0,6-1 0,1 0 0,-6 2 0,0 0 0,0-1 0,0-1 0,-1 0 0,0-1 0,-2-1 0,-1 0 0,-1 0 0,0-1 0,3 0 0,1-1 0,-8 1 0,0-2 0,2 1 0,1-1 0,-1-1 0,0-1 0,0 0 0,0 0 0,-2-1 0,0-1 0,0 0 0,-1 0 0,-3 0 0,1 1 0,-2-1 0,1-1 0,0-1 0,1 1 0,0-1 0,0 0 0,2 0 0,-1-1 0,0 1 0,-1-1 0,-2 0 0,0 0 0,-6 0 0,0 1 0,-3 2 0,0 1 0,30-16 0,-1 0 0,2 1-392,2 1 0,-6-4 1,-2 3-1,-3 1 1,-2-2-1,-5 0-54,-2-3 1,-7 0-1,1 0 1,-5 1 0,-3-2-1,-4-4 1,-2-4 159,-5-1 0,2-2 1,-6-3-1,-2 2 1,-3 1-1,-2-1 1,-4-2 87,-1-1 0,-2 1 0,-5 1 1,-5 4-1,-7 1 0,-8 3-235,-4 2 1,-2-2-1,-1 1 1,-3 2 0,-6-1-1,-5-1 34,-2 4 0,-10-2 1,1 6-1,-5-2 1,-7 2-1,0 2 0,-2 2 437,1 2 0,7 1 0,-8 2 0,2 1 0,0 2 0,-5-2 0,34 12 0,-1-1 65,0 0 0,-1 0 1,-4 0-1,-1 0 0,4 1 1,0-1-1,-1 1 0,0-1 1,-1-1-1,0 0 1,3 0-1,-1 1 145,3 1 0,0 1 0,0-2 0,-1 2 0,-35-7 0,35 10 0,0 0 0,-2 0 1,-1 1-1,0 0 0,0 1-130,0-1 1,0 0 0,-5 1 0,0 1 0,3-1 0,1 1 0,-1 1 0,-1 1-1,0-1 1,-1 0 0,1 1 0,0 0 19,1 1 0,0-1 1,-1-1-1,1 2 0,1 0 1,-1 1-1,2-2 0,-1 0 1,-1-1-1,-1 0 0,2 0 1,0-1-1,-2 1 0,0 0 40,-1-1 1,0 1 0,6 0 0,1 0-1,-5-1 1,-1 0 0,3 1 0,0-1-1,1 0 1,0 0 0,-1-1 0,0 0-1,0-1 1,1 1 14,2-1 1,-1 0-1,-1 2 1,-1 1-1,2 0 1,1-1-1,-2 0 1,1 0-1,-2-1 1,0 0-1,0 0 1,1-1-163,1 0 1,-1 1-1,-5 1 1,-1 1 0,-29-4-1,36 4 1,-1 1 0,1 0-1,-1 0 1,2-1 0,-1 1-1,-1-1 1,1 2-77,-2-1 0,0 0 0,1 0 0,1 1 0,-4 2 0,1 0 0,1 0 0,0-1 0,1-1 0,1 1 1,-1-1-1,-1-1 0,2 2 0,-1-1-6,0 2 1,0-1 0,0-1 0,-1-1 0,0 1 0,-1 0 0,0 0 0,0 0 0,0-1 0,-1 1 0,2 0 0,-1 0 67,-1 0 0,1 1 0,0-1 0,1 1 0,-1-1 0,2 1 0,-1-1 0,1-1 0,-2 2 0,1-1 0,0 1 0,1-1-28,-2 0 1,1 0-1,-2 1 1,1 1-1,-1-3 1,1 1-1,-1 1 1,1 1-1,0 0 1,0 0-1,1 0 1,0 0-1,0 0 1,-1 0 0,0 0 0,0 0 0,-1 0 0,-1 1 0,1 0 0,1 1 0,0 0 0,0 0 0,1 0 0,0-1 0,0 1 0,0-1 29,2 2 1,-1-1-1,0-1 1,0-1 0,-32 5-1,-1-4 1,3-1-1,-1 0 1,4 0 9,0 0 1,-5 0 0,8 0 0,-1 0 0,-1-1 0,1-2-18,2-2 0,-2-1 0,3 3 0,-1-1 0,-4 0 0,-1-1-65,-3 1 1,1-1-1,2 5 1,0 0-1,1 0 1,-1 0-1,0 2-2,1 2 0,-2-2 1,-2 4-1,-1-2 1,3 0-1,1 1 68,1 1 1,2-5-1,-7 4 1,3-4-1,1-1 1,-1 2-1,-2 1 72,-1 1 1,-3 1 0,4-4-1,2 2 1,-1 1 0,1 1-77,-1 1 1,-2-5-1,0 5 1,2-1-1,-1-1 1,0-1 4,-1-1 0,34 0 0,-1 0 0,-35 2 0,2-1 0,0-1 0,3-2 0,-3 0 25,-2 0 1,7 0 0,-4 0 0,-1 0-1,0 1 1,-3 2 0,1 2-54,1-2 1,33 0 0,1 0 0,0 0-1,0 0 1,0 0 0,-1 1 0,-1 0-1,0 1 1,0-1 0,0 1-41,0-1 0,-1 1 0,-5-1 0,1 1 0,5 0 0,0 1 0,0 0 0,-1-1 0,-1-1 0,-1-1 0,0 1 0,-1 0 36,-2 0 1,-1-1-1,-1-1 1,-1-1-1,3 2 1,-1 0-1,1-1 1,0 0-1,0 1 1,0-1-1,2-1 1,0 1 83,1-1 0,0-1 0,-8 0 0,1 0 0,4 0 0,0 0 0,0 0 0,-1 0 0,-2 1 0,0 0 0,2 0 0,-1 1 0,-1 0 0,0 0-42,3-1 1,-1 1-1,-1 1 1,0 1-1,-1 0 1,0 0-1,-1 0 1,-1 1-1,1-1 1,-2 1 0,-1 0-1,0 0-31,-1 1 1,1 0 0,3 0 0,-1 1-1,-3 0 1,0-1 0,1 1 0,-1 0-1,1-1 1,-2 1 0,-1 0 0,0 1-1,0 0 1,1 0-100,-1 1 1,1 0 0,0 2 0,1 0 0,2-2 0,-1 0-1,2-1 1,0 0 0,0 0 0,0 1 0,2-1 0,2 0 0,0 0 0,0 2 0,1-1 0,1 1 0,2-1 0,1 0 0,0 1 0,0 0 0,-3 1 0,1 1 0,0-1 0,0 1-26,1 2 1,-1 0-1,-1 2 1,0 1 0,0 3-1,1 1 1,-2 1 0,0 1-1,-1 2 1,1 2 130,-1 3 0,0 0 0,0 0 0,0 0 0,-2 4 0,0 3 0,-2 0 0,0 0 0</inkml:trace>
  <inkml:trace contextRef="#ctx0" brushRef="#br0" timeOffset="2">11011 6677 26181,'-14'-5'0,"1"1"250,0 1 0,4 6 0,0 1 0,0-2-540,2-5 1,2 2 0,10-4 0,4 4 0,2 1 0,3 1 681,-1 4 0,2-3 1,3 6-1,4-1 1,3-1-1,3 2 1,3-2-1,6-1 1,6 0 148,6 1 0,-1-5 0,0 4 1,4-4-1,3-1 0,4 0 1,1 0-542,-1 0 0,7 0 0,0 0 0,-1 0 0,3 0 0,-1-1 0,2-4 0,5 2 0,-1-4 0,-1 1 0,1 2 0,-3-1 0,-1 1 0,2 1 0,2 1 0,-35 2 0,1 0 0,0 0 0,0 0 0,2 0 0,1 0 0,3 0 0,1 0 0,0 0 0,-1 0 0,1 0 0,0 0 0,4 0 0,0 0 0,-3 0 0,0 0 0,2 0 0,0 0 0,1 0 0,-1 0 0,0 0 0,-1 0 0,-1 0 0,0 0 0,-3 0 0,0 0 0,-1 0 0,0 0 0,-2 1 0,1 0 0,0 0 0,0 1 0,0 0 0,-1 0 0,1 0 0,0-1 0,-1 0 0,-2 0 0,1-1 0,-1 0 0,0 0 0,0 0 0,0 0 0,-1 0 0,36-2 0,1-1 0,-4-1 0,-3 1 0,6 0 0,-5 0 0,4-2 0,0 1 0,-10-1 0,-5 1 0,-11-2 0,-1 3 0,-1-1 0,1 1 0,0 1 0,-2 2 0,-5 0 0,1 0 0,-6 2 0,1 1 0,-1 3 0,0 1 0,-1 2-804,-1-2 1,4 5 0,-5-3-1,-1 3 1,-2 0 781,-1-3 0,-1 2 0,1-3 0</inkml:trace>
  <inkml:trace contextRef="#ctx0" brushRef="#br0" timeOffset="3">2986 10528 30211,'-25'-42'-1530,"3"2"1,-1 8-1,9 16 1,2 6-1,0 5 939,0 4 306,-1 1 1,-1 10-1,0 5 1,-3 4 0,-1 3-1,2 1 1,3-3 0,4 0-1,4-4 1,4-1-1,2-3 1,5-3 548,8-5 0,2 2 1,9-2-1,5-1 1,2-1-1,8-2 1,5 0 106,4 0 0,6-5 0,-7 1 0,4-1 0,5 1 0,0 0 0,4-1 1,-3 1 93,0-1 1,-4 1-303,-5 4 1,9 6 0,-3 1 0</inkml:trace>
  <inkml:trace contextRef="#ctx0" brushRef="#br0" timeOffset="4">3892 10462 31216,'0'-28'-4916,"0"-3"1,0 2 3872,0 21 0,0 12 0,-3 26 1,-5 4-1,-12 4 0,-9 8 1,-11 4 1091,-8 4 1,21-27-1,-2-1 45,1 1 1,-2-1-1,-7 1 1,-1 0-1,0-1 1,0 1 0</inkml:trace>
  <inkml:trace contextRef="#ctx0" brushRef="#br0" timeOffset="5">6585 11835 27815,'-6'-14'-605,"0"1"1,-4 1-1,1 2 1,0 1-1,0 0 1,0 0-1,-1 2 1,-2 1-1,-1 1 976,-1-1 1,-3 5-1,-3-4 1,0 5 0,-5 5-1,-4 5 1,-2 5 0,2 4-1,1 2-699,1 3 0,0 1 0,1 2 0,-1-1 0,0 2 1,1 2 165,-1 1 1,6 0-1,3-4 1,4-1-1,0 0 1,1-1-1,1-2-2,3 1 1,-1 4-1,4-6 1,0 4 0,0 0-1,3 2-31,2 4 1,1-4 0,0 4-1,0 1 1,0 2 0,0 4 0,0 1-46,0 0 1,0 1 0,0 1 0,0 1 0,0-2 0,0 2-132,0-1 1,0-1 0,0-1 0,1 0 0,4 0 0,3 0 0,4 0 316,2 0 0,0 0 0,3 0 1,2 0-1,2 0 0,2 0 1,3 0-185,0 0 0,2 1 1,2 2-1,4 2 1,3-2-1,5-2 0,-1-2 221,0-4 0,4 2 0,1-4 0,1-1 1,4 2-1,-1-1 150,-1-1 0,7 5 1,-1-2-1,4 0 0,5 1 1,0-1-1,2 1-11,-30-18 1,-1-1-1,32 13 1,-28-14 0,2 0-1,-1 0 1,0 0 0,0-1-1,1 1 1,3-1 0,0-1-1,0 0 1,1-1 94,0-2 0,0 0 1,2 1-1,-1 0 0,-3-2 1,0-1-1,-1 1 0,1-1 1,0 2-1,-1-1 0,0 0 1,-1-1-55,1 1 1,-1 0 0,7-1-1,-1 1 1,-4-2 0,0 0-1,1 1 1,-1 0 0,3-1-1,-1 0 1,-1 0 0,1-1-1,1 0 1,1-1 65,1 1 0,-1 0 1,-3-1-1,1 1 0,2 0 1,2-1-1,1 1 0,1 0 1,0-1-1,0-1 0,2 1 1,0-1-55,-1-1 0,-1 1 0,-1-2 0,0 1 0,3 1 0,0 0 0,-1-1 0,1 0 0,-1-1 0,-1 0 0,2-1 0,0 0 0,-2 0 0,1 1-14,1-1 0,-1 0 0,0 1 1,0-1-1,1-2 0,1 0 1,-1 0-1,0 0 0,3 0 0,1 0 1,-1 0-1,0 0 0,3 0 1,-1 0-57,0 0 1,0 0-1,0-1 1,1 0 0,0 0-1,1-1 1,-1-1-1,0 0 1,0 0 0,0 0-1,3 0 1,1-1-1,1 0 1,1 0-56,2 0 0,1-2 0,-2 0 1,-1 0-1,-2 0 0,-1-1 1,-3 0-1,0 1 0,2-1 0,0 0 1,0 1-1,1-1 0,1 0 1,1 1 11,0-1 1,-1 0 0,-5 0-1,0-1 1,1 0 0,0 0 0,1-1-1,0 0 1,0 1 0,0 0-1,2 0 1,-1 0 0,0-1 0,-2 0-13,-1-2 1,0 0-1,8-2 1,1 1 0,-5-2-1,-1 1 1,1 0 0,0-1-1,2 0 1,0 0 0,-3 0-1,1-1 1,1-1 0,0-1-51,1 0 0,-1 0 0,-4-1 0,-1-1 0,4-2 0,0-1 0,-2 0 0,-3 0 0,-3 0 0,-1 1 0,-1 0 0,0 0 0,-2 1 0,1 0 0,-3-2 0,0 0 0,1-1 0,1 0 0,-1 0 0,0 0 0,0 0 0,0 0 0,-1 1 0,0 0 0,-2-1 0,0 0-10,-4-1 1,0-1 0,3-1 0,0-1 0,-3-1 0,-2-1 0,0 1 0,0-1 0,-3 0-1,-2 0 1,-2 0 0,0 0-107,-1 1 0,-1-2 1,1-3-1,0 0 1,-1 1-1,0 0 1,-2 1-1,0 0 0,-2-1 1,-1 0-1,0 1 1,-1-2-1,-1-1 1,-1-1-1,0 0 1,-2-1-99,-1 0 1,-1-1 0,0 2-1,-1 1 1,10-29 0,-3 4-1,-1 1 1,-5 2 0,-4 4-408,-5 6 1,-7 3 0,2 1-1,-4-4 1,-2 0 0,-4 0 224,-3 3 1,-6 1 0,-4 4-1,-5 1 1,-5 3 0,-5 0-1,-1 1 192,-3 1 0,-6 1 1,-4 2-1,-2 1 0,-6-1 1,-1 2 204,-5 2 1,24 9 0,0 1 0,-33-9-1,-1 0 1,34 12 0,-1 1 0,-1 0-1,1 1 1,-4 0 0,1 1 40,-4-1 0,1 0 1,0 3-1,-1 0 0,-4-2 1,-1 0-1,0 2 0,0 0 1,0 2-1,0 0 0,-3 1 1,1 1-1,-1-1 0,0 2-38,2 0 1,-1 1 0,-7 0 0,1 0 0,5 1-1,1 0 1,-3 0 0,0 0 0,-1 0 0,1 0 0,0 0-1,0 0 1,-3 0 0,-1 0 67,-3 0 1,0 0 0,1 1 0,-1 0-1,-5 0 1,-1 1 0,0 0 0,0 0 0,1 0-1,-1-1 1,-2 0 0,1 0 0,1-1 0,1 0 81,0-1 0,1 2 0,-3 1 0,0 0 0,2 0 0,-1 1 0,-1-2 0,-1 1 0,-4-2 0,-2 1 0,26-1 0,-1 1 0,0-1 0,-2 1 0,0 0 0,0 0 15,1 1 1,1-1 0,-1 1 0,-1 1 0,-1 0-1,1 0 1,1-1 0,-1 0 0,1 0 0,-3 0 0,0 0-1,0 1 1,1 0 0,0 1 0,0-1 0,-2 1-1,1 0 1,0 0-150,0 1 1,0-1-1,0 1 1,-1-1-1,-1 1 1,0 0-1,1 1 1,0-1-1,-1 1 1,-2 0-1,0 0 1,-1 0-1,1-1 1,-1 0-1,0 1 1,-1-1-1,-1 1 1,0-1-1,1 0 1,0 1-1,1-1-27,0 1 1,0 0-1,-1 0 1,-1 0-1,-1-1 1,1 0 0,3-1-1,1 0 1,-1-1-1,0 0 1,0 0-1,-1 0 1,-1 0 0,-2 0-1,1 0 1,1 0-1,-1-1 1,1 1-1,-1 0 1,1 0 0,-1 0 21,2 1 1,0-1 0,1 1-1,3-2 1,0 1 0,0-1-1,-1 1 1,-1 0 0,0 0-1,-1 1 1,0-1 0,-1 2-1,2 0 1,-1 0 0,0 1-1,-1 1 1,-1 0 0,0 1-1,2 0 1,0 1 0,1 0-123,0-1 1,1 1 0,-2 0 0,-2 3 0,-1 0 0,0 1 0,5 1 0,0 0 0,1 1-1,-1 1 1,0 0 0,1 1 0,-1 1 0,0 1 0,0 0 0,3 0 0,0 1 0,1 1-257,2-1 1,0 1 0,0 1 0,-2 1 0,0 0-1,1 1 363,4-1 0,1 1 0,0 0 0,-2 0 0,1 0 0,0 0 0,-1 0 0,0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658"/>
    </inkml:context>
    <inkml:brush xml:id="br0">
      <inkml:brushProperty name="height" value="0.053" units="cm"/>
      <inkml:brushProperty name="color" value="#FF0000"/>
    </inkml:brush>
  </inkml:definitions>
  <inkml:trace contextRef="#ctx0" brushRef="#br0">10731 5371 29711,'0'-13'-1639,"0"-1"1,1 5-1,2 0 1,3-1 0,0-2-1,-1 0 1421,-7 3 1,1 4 0,-8 5 0,-2 0-1,-1 0 1,-1 0 0,-2 0 859,-2 0 1,2 0 0,-3 0-1,3 0 1,0 0 0,-1 0-286,-2 0 0,-1 0 0,3 0 0,-4 0 0,0 0 0,-4 0 0,0 0 0,-1 0 0,1 0-156,1 0 0,-10 0 1,7 0-1,-3 0 0,0 0 1,-1 0-1,-1 1-130,1 3 0,2-2 0,2 4 1,0-2-1,3 2 0,2 0 0,0 2-95,1-1 0,3-3 0,-1 5 0,4 0 0,0 0 0,1 0-260,0 1 0,-1 2 0,1 2 1,1-1-1,2 2 0,2 1 1,1 3 200,0 2 1,2-3 0,-2 2 0,1 1 0,3-2 0,1 2 0,2-2-213,0 1 1,0-1 0,2-3 0,2 2 0,7-2 0,5-1 640,6-2 0,9 1 0,5-1 0,4-1 0,6-2 0,6-2 0,5-1-179,4 0 0,-2-2 0,3 2 0,2-1 0,-2-1 1,5-1-1,-2 1 0,2-3-208,-1 0 0,-6 2 1,6 1-1,0-2 0,-3-2 1,-1-1-5,-4 0 0,-3 0 0,-2 0 0,1-1 0,-3-2 0,-3-2 0,-7 1 83,-4-2 0,-7 0 0,1-4 0,-3 1 0,-3-1 0,-2-2 0,-4-2 64,0 1 0,-8 0 1,0-2-1,-3-3 1,-5-3-1,-3-2 1,-5-2 599,-4-4-528,-8-6 1,-6 1-1,-6-5 1,-5 1-1,-5 1 1,-10 0-1,-8 4-406,-10 4 0,30 15 0,-2 2 0,1 0 0,-1 1 0,-1 1 0,-1 0 0,-1 2 0,-1 0 0,1 2 0,0 2-49,-1 0 1,0 0 0,2 0-1,1-1 1,-2 3 0,-1 0-1,2 0 1,1 1 0,0 0-1,1 1 1,-36 1 0,4 4-423,3 3 1,7 6 0,3 2 0,3 3 0,3 3 453,4 7 1,2-3 0,6 7 0</inkml:trace>
  <inkml:trace contextRef="#ctx0" brushRef="#br0" timeOffset="1">10597 8276 31144,'9'-9'-2905,"0"0"0,0-1 2679,-1-2 1,-1 5-1,-4 1 212,1 0 0,-5 4 1,-7-3-1,0 0 1,-1 1-1,-3 1 1,-3 1 509,-3 2 0,-1 0 0,1 0 0,-3 0 0,-1 0 0,0 0-95,-2 0 1,-1 0-1,-1 0 1,-1 0 0,0 0-1,1 0-68,-1 0 0,2 0 1,1 2-1,2 1 1,-2 3-1,0 1-316,2 3 1,-3 1 0,3-1-1,-2-1 1,2 3 0,3 3 0,1 2-262,0 0 1,0 3 0,6 1 0,2 1 0,3 1 0,1 0 143,3 2 1,1 2 0,4 0-1,4-1 1,6 1 0,7 0-1,6-1 268,8 1 1,15 0 0,10-2 0,7-3 0,5-4 0,3-3 0,1-2-9,-36-6 1,1-1 0,35 2 0,0-4 0,-2-2 0,-4-4-1,-2-2-461,-4-5 0,-6-5 0,0-2 1,-7-3-1,-9 0 0,-7-4 1,-5 1-282,-1-1 0,-8-10 0,-6 5 0,-7-3 1,-4-3-1,-4 0 399,-2-3 0,-14-2 0,-12 1 0,-5 2 1,-10 6-1,-5 7 85,-9 5 1,-11 3 0,32 9 0,-1 0 0,-1 1 0,-1 1 0,-2 2 0,0 0 0,0 1-1,0 1 362,0 0 1,0 0-1,-2-3 1,0 0-1,1-1 1,0 0-1</inkml:trace>
  <inkml:trace contextRef="#ctx0" brushRef="#br0" timeOffset="2">13130 10195 28049,'0'-13'-1128,"0"4"0,-1 2 1,-4 1-1,-2 1 1,-2 1-1,0-1 1544,-1 2 1,-2-2-1,-3 0 1,-1 2-1,-3 2 1,-1 1-1,0 0 984,-1 0 0,-1 0 0,-4 0 0,1 0-1116,-1 0 0,5 0 1,-7 1-1,0 2 1,1 3-1,-3 1 979,2 4-1263,0-5 0,3 6 0,3-2 0,4 5 0,3 4 0,2 2-270,-1 2 0,7-2 0,4 1 0,6 1 0,9-1 0,10 0 221,14 2 0,9-1 1,15 0-1,5-6 1,6-3-1,-34-9 1,2 0-1,1-1 0,1-1 196,2 1 0,1-2 0,3 1 0,0-1 0,0-2 0,0-2 0,1 0 0,-1 0 0,-1-2 0,0 0 0,-1 0 0,-1 0 0,-2-1 0,0 1-375,-1-1 0,-2-1 0,29-8 0,-4-3 0,-12 2 0,-8-1 0,-8 0 0,-6-3-305,-10-4 1,-5 1 0,-6-3 0,-6-5 0,-7-1 0,-13-1-1,-12 1 504,-14-2 1,-14 5 0,-6-3 0,-7 3 0,32 15 0,-1 1 0,-1 0 0,0 1-197,1 2 1,-2 1 0,-7 2 0,0 3 0,3 0-1,0 1 343,-1 1 0,0 1 0,0 0 0,0 0 0,-1 0 0,1 0 1</inkml:trace>
  <inkml:trace contextRef="#ctx0" brushRef="#br0" timeOffset="3">906 5224 20392,'-7'-6'-244,"-5"3"0,3-4-626,-3 1 503,-1 2 0,4 4 1,2-2-1,1-2 0,4-5 1,5-3-1,5-1 222,-1-1 1,1 5 133,-4 1 0,-2 6 0,2 2 0,-3 7 53,-1 5 0,2-4 0,2-4 0,5-4 0,3-3 1,3-3 172,3-1 0,-2-1 0,6-2 1,2 1-1,1 0 0,3 2-207,3 2 0,-3 0 0,4 0 0,-6 2 0,-2 2 0,-3 1 0,-1 0-243,1 0 1,-9 4 0,0 2 0,-3 1-1,-3 4 1,0 1-567,-3 1 1,-2-4 0,-2-2 0,-2-2 752,-2-7 1,-5-10 0,2-8-1</inkml:trace>
  <inkml:trace contextRef="#ctx0" brushRef="#br0" timeOffset="4">1213 5024 19992,'-15'0'0,"-1"0"-183,-2 0 0,0 0 0,7 2 1,0 1-224,2 1 0,5 7 0,-4-3 0,4 4 1,5 2-1,7-3 529,4-2 1,1-1 0,0-4 0,1 4 0,-1 1-238,0-1 1,1 1-1,-2 5 1,-4-1-1,-3 0 1,-4 2-347,-1 3 0,-1-2 0,-4 6 1,-3 2-1,-6 3 0,-2 1 361,-2-2 1,-6-2-1,4-10 1</inkml:trace>
  <inkml:trace contextRef="#ctx0" brushRef="#br0" timeOffset="5">760 5931 20392,'-14'7'-248,"1"-1"0,0-6 0,-1 0 1,1 0 139,0 0 1,4 0 0,0 0 0,-1 0-1,-2 0 1,0-2 0,3-2 0,5-5-1,2-3 186,2-1 1,0 0-1,0-1 1,2 2-40,2 4 0,-1 2 0,6 6 0,1 0 0,2 0 0,2 0 70,-1 0 1,5 4-1,1 2 1,0 0-1,2 0 1,0-3 16,2-2 0,2 4 0,2-1 0,-2-1 0,-2-1 0,-4-2-247,0 0 0,-4 0 1,3 0-1,-4 0 1,0-2-1,-1-2-3686,0-5 3649,-5-3 0,4-1 0,-5-1 0</inkml:trace>
  <inkml:trace contextRef="#ctx0" brushRef="#br0" timeOffset="6">1040 5797 20392,'-9'-6'-825,"0"-2"1,7 3 781,2 5 0,6 5 0,9 5 0,2-1 1,2 0-1,2-2 0,2-1 0,1-2 250,-2 1 1,3 5 0,-4-2 0,0 1 0,-5-1 0,-6 3-457,-5 1 0,-4-4 0,-4 1 0,-5 2 1,-12 2-1,-8 2 0,-9 1-798,-6 0 1,2-4 1031,-4 6 0,-2 3 1,-1 0-1</inkml:trace>
  <inkml:trace contextRef="#ctx0" brushRef="#br0" timeOffset="7">786 7117 20392,'-7'-20'-1574,"-3"6"1,5-4 620,2 3 0,0 8 0,-1 2 1894,-5 4 0,5 1-532,4 0 1,5 0 0,9 0 0,-1 0 0,2-2 0,3-1-223,4-1 0,-1-1 1,1 5-1,3 0 1,3 0-1,3-1 1,0-2-516,2-1 0,-5-1 0,3 5 1,-4 0-1,-3 0 0,-4 0-219,0 0 1,-3 0-1,-3 0 1,-1 0 473,0 0 0,-5-1 0,-5-2 0,-6-2 0,-6 2 287,-3 2 0,-1 1 0,-1 0 0,1 0 562,0 0 0,1-2-459,3-2 1,8 1 0,6-5 0,3 3 0,1 3-353,-2 5 1,-2 4 0,-10 7 0,-4-1-1,-3 0 1,-2 2 0,-3 0-404,0-2 0,-3 8 0,4-6 0,0 3 0,2 1 0,5-3 188,4-1 0,-6-2 0,4 1 0</inkml:trace>
  <inkml:trace contextRef="#ctx0" brushRef="#br0" timeOffset="8">4346 6730 29180,'-14'0'-198,"2"-1"0,2-4 0,3-4-589,1-2 0,0-1 0,1 3 0,-4 4 0,-4 4 889,-5 1 0,7 0 0,-6 0 0,1 0 0,1 0 0,0 0-2,2 0 0,0 4 1,-1 2-1,1 0 1,0 0-1,-1-1 1,1-1-49,0 0 0,-1 7 0,1-4 1,1 2-1,2 0-293,1 1 1,2 2 0,-4 2 0,4-1 0,-1 2 0,2 1 0,0 3-81,4 2 1,-4-3 0,1 2 0,2 1 0,2-2 0,2 2 0,2-2 170,2 1 0,5-3 1,0-3-1,5-1 1,4 0-1,2 1 191,3-1 1,3 0-1,2 1 1,4-1 0,1-1-1,4-2 1,5-2-1,5-1 225,-1 0 0,5-4 0,-2 2 0,4-4 0,0-1 0,-2 0-369,0 0 0,-2-1 1,1-4-1,-4-3 1,1-4-1,-4-2 1,-1 1 23,-5 0 0,-5-2 0,1-1 0,-3-2 0,-6 2 0,-5-1 0,-6-1-281,0-4 1,-7-1-1,-4-3 1,-7 1-1,-10-4 1,-6-2 465,-6-2 1,-6 2-1,-5 4 1,-5 2 0,-4 3-1,-1 4 1,-5 3-25,-4 2 1,4 6 0,-4 2 0,0 4 0,1 1 0,1 1 0,4 4-238,1 3 0,6 9 1,0 2-1,6 3-131,6 6 0,3-1 1,1 6-1</inkml:trace>
  <inkml:trace contextRef="#ctx0" brushRef="#br0" timeOffset="9">14090 16193 28457,'0'-14'-1965,"-2"7"0,-2 2 0,-5 4 0,-1-1 2394,1-2 0,-3 2 0,5-3 0,-2 0 0,1-1 0,1 0 1,0-1-1,-2-1 0,0 0 13,0 0 0,0-2 1,-4 5-1,-1 2 1,0 2-1,-3 1 1,-2 0-354,-2 0 0,1 0 1,-4 1-1,2 2 1,-2 3-1,-1 0 1,0 0-1,1-1 131,2 0 0,4-2 0,-4 5 0,-1-2 0,1-3 0,1-2 1,2-1 201,3 0 0,1 0 0,0 0 0,-1 0 0,-2 0 0,2 2 1,1 1-423,2 1 0,-1 1 0,0-4 0,-3 2 0,-2 3 0,0 0-93,0 0 0,-5 4 0,3-1 0,-1 1 0,1 1 1,2-2-1,1 1 201,-1 2 0,4-3 1,-1 0-1,4-1 0,5 1 1,-1 0-109,1 2 0,4-4 0,-3 0 0,1 1 0,1-1-225,1 4 0,3-1 1,3 0-1,3-1 1,1 2 68,4 0 0,1 3 0,1-1 0,0 0 0,1 1 0,0-1-348,4 0 353,-3 1 1,9-2 0,-4-2 0,3-1 0,2 1 0,-2 1 117,3-3 0,-1 4 0,3-4 0,2 1 0,1-2 1,-2-1-1,-1-2 274,-1 2 0,1-3 0,2 5 1,1-2-1,-1-4 0,-1 1-102,2 2 1,-3-4 0,4 4 0,-4-4 0,-2 1-1,1 1 1,0 1 44,-1-1 1,1 3 0,0-1 0,-1-3 0,2 1 0,4 0-163,3 2 1,-1-1 0,2-2 0,1 1 0,1 1 0,2-1 0,0-1-23,0-2 0,-3 0 0,0 0 0,2 0 0,-2 0 0,1 0 0,1 0 0,1 0 0,0 0 0,0 0 0,-2 0 0,-1 0 0,-1 0 0,-5 0 0,3 0 0,-1 1 0,-4 2 0,-1 1 0,-1-1 0,0-1 0,4-2 0,0 0 0,-1 0 0,-1 0 0,1 0 0,2 0 0,2 0 0,2-5 0,3 1 0,-2 1 0,-3 0 0,0 0 0,0-1 0,1-5 0,5 3 0,0 0 0,0-1 0,0 1 0,-1 0 0,-4 3 0,2-3 0,-6 0 0,-1 0 0,-2 0 0,-1 2 0,0-2 0,-2 3 0,-3-5 0,-3 1 0,-1 0 0,0-2 0,-2 1 0,-1-4 0,-3 4 0,-2-4 0,-3-3 0,1-1 0,-2-4-260,0 0 1,-2 2-1,-4-3 1,0 0-1,0 1 1,-1-4-1,-4 0-53,-4 2 0,-1-2 0,-2 5 0,0-2 1,-4-1-1,-2 0 30,-1 0 1,-5 5 0,1-2 0,-6 1 0,-3 1-1,-2 2 1,-5 3 186,-4 3 0,0 5 1,-6-4-1,-2 2 1,-4 2-1,-4-1 78,-2 1 0,2 0 0,-5 4 0,-3 0 0,2 0 0,0 0 0,6 0-62,2 0 0,1 4 0,1 0 0,5 1 0,3-1 0,4 1-511,1-2 0,8 4 1,3 1-1,4 0 1,5 1 622,4 2 0,9 1 0,4 1 0</inkml:trace>
  <inkml:trace contextRef="#ctx0" brushRef="#br0" timeOffset="10">13463 17658 24957,'8'-13'-6207,"-2"1"4112,0 3 2582,-5-2 408,5 9 1,-7-10-103,-4 3 1,2-2-1,-6-3 1,0 1 0,2 0-1,1-1-405,0 1 1,0-5 0,-4 0-1,1 2 1,-1 0 0,-1-1-1,-1 0-344,-1 0 0,3-3 0,-8-1 1,2-1-1,-2 0 0,-3-2 1,0-1 0,-4-2 1,3 0-1,-3 1 0,0 1 1,1 1-1,3 2 261,2-2 0,-3 5 1,3-1-1,-1 3 1,0-1-1,0 2-277,1 1 1,1 1 0,3 1 0,-1 0 0,-2-1 0,2 1 87,1 0 1,2 0 0,0-2 0,-2-2 0,-2 0 0,0-1 0,0 0-1,3-1 351,0-2 1,1 0 0,0-1-1,-1 3 1,1 1 0,0 0-469,-1 2 0,5-3 0,1 1 0,-3 2 0,-1 1 0,-1 0 0,0-1 0,-1-2 0,5 0 0,1 4 0,-4-3 0,-3-1 0,-3 2 0,2 0 0,1-2 0,0 3 0,-1-4 0,-2 1 0,0 1 0,1 0 0,-1 2 0,0 2 0,3 0 0,-1-1 0,-2 1 0,0 0 0,-1-1 0,4 3 0,-4 0 0,1 4 0,-1-1 0,0 1 0,0-2-33,2 2 0,1-5 1,0 5-1,-2-2 0,2 0 1,1-2 60,1 0 0,3 2 0,0 0 0,2-2 0,0 0 0,1-3 0,-1 1-28,-2 0 0,4 4 0,-2 0 0,0-2 0,-1 1 0,-1 0 0,-2 2 0,-2 2 0,3-3 0,-5 5 0,2 0 0,1-1 0,1 1 0,0 1 0,0 1 0,-1 2-284,1 0 0,7 0 0,6 0 0,7 0-2045,5 0 1,7 2 2520,4 2 1,2 4 0,1 5 0</inkml:trace>
  <inkml:trace contextRef="#ctx0" brushRef="#br0" timeOffset="11">12104 16006 27789,'-14'-34'-972,"-3"7"1,-1 11 0,2 6 823,1 5 0,-4 10 1,-4 5-1,-2 3 1,-2 4-1,2-3 1,3 3-1,4-3-1027,4 1 1,2 3-1,3 3 1,4 2 657,4 6 1,7 6 0,1-1 0</inkml:trace>
  <inkml:trace contextRef="#ctx0" brushRef="#br0" timeOffset="12">14916 19151 17586,'14'-12'-1003,"-1"3"1,0-1 1259,1 6 0,-2 1 0,-2 7 0,-3 5 1,1 4-1,-2 4 0,0 2 0,-3 0 0,-2 3 1,-1 2-1,-1 4 0,-4 2 0,-5 1 1,-5 1 639,-3 2 1,0-4 0,5 1 0,0-3 0,-1-1-1,1-2 1,0-1-3050,-1-2 0,6-6 0,-1 4 2110,-2-1 1,-1-10 0,-1 3-1</inkml:trace>
  <inkml:trace contextRef="#ctx0" brushRef="#br0" timeOffset="13">14730 19484 20655,'1'-17'-331,"4"-1"1,-4 12-1,5 10 1,-1 7 139,-1 2 1,6-4 0,-1-2 0,3 1 0,3-1-1,1 2 1,5 0 388,4 0 1,-1 0 0,8 4-1</inkml:trace>
  <inkml:trace contextRef="#ctx0" brushRef="#br0" timeOffset="14">15183 19524 29533,'-13'-4'0,"1"-2"1078,3-1 0,-3 4 0,5 0-1264,-1 6 1,2 0 0,6 5 0,2 3 0,2 1 0,5 1 0,3 0 110,1 1 0,5-3 0,0 0 0,-2-4-710,-1-1 1,-8-7 0,-2-8-1,-7-3 1,-4-1 0,-4-2 112,0-3 0,-1 3 0,-2-3 0,1 2 0,3 0 0,5-2 304,2 2 0,4 1 0,2 3 0,5 3 1,5 5-1,2 2-1759,2 2 2006,5 0 0,-2 6 0,6 2 1</inkml:trace>
  <inkml:trace contextRef="#ctx0" brushRef="#br0" timeOffset="15">15543 19458 23004,'0'-2'357,"0"10"1,-2 15 0,-2 5-108,-5 4 0,-3-3 0,-3-4 0,-1 0 0,-3 4 0,0-3 1,-1-1-1,4-2-1062,1 0 1,2-3 0,1-3 154,3-2 0,6-10 0,11-8 0,7-11 0,4-6 0,4-7 160,3-3 0,-4-2 0,-1 1 0,-2-3 1,-3 0-1,-1 4 0,-3 5 1083,-3 3 1,-3 5 0,-6-1 0,0 4 0,-2 2 307,-2 3 1,-4 3-1,-5 6 1,0 3 0,1 4-2827,3 7 1,9 3 2078,9 1 0,9-3 0,2 4 1</inkml:trace>
  <inkml:trace contextRef="#ctx0" brushRef="#br0" timeOffset="16">16436 19404 15640,'-12'-20'-268,"0"3"1024,-1 7 0,3 4 1,-8 6-1,3 0 0,2 0 1,-1 0-722,1 0 1,6 2-1,2 2 1,4 5 0,1 3-1,0 1 1,0 2 0,1 1-105,4 2 1,-2 4-1,6-4 1,1-2 0,2-1-1,1-3 1,0-2-1,1-2 1,-1-2-63,0-4 1,-4 0 0,-1-4 0,-2-2 0,-3-5 0,-2-3 394,-1-1 0,-4 0 0,-2-1 0,0 1 0,-2 0 0,1-1 1306,-3 1 1,5 3-1464,5 5 0,8 5 0,8 11 0,3-3 0,2 1 0,3-1-649,1-4 1,6-2-1,1-2 1,1 0-1,0 0 1,-4-2-1,-1-2-5,-1-5 0,-6-7 1,-2-4-1,-3 1 0,-1 0 1,-5 1-1,-2 0 968,-5 1 1,-2-1 0,-2 6 0,-4 3-1,-3 8 349,-4 8 0,-6 9 0,-1 14 0,-1 4 0,0 3 0,0 6 0,1 3-631,3 4 1,1 0-1,2 2 1,-1-1 0,3-1-1,2-4-310,4-3 0,2-5 1,0-2-1,-1-5 1,-1-4-768,-1-5 1,-1-9 0,-5-10 0,2-7 0,1-11 0,-1-9 0,-1-7 561,2-3 1,-1-2 0,6-5 0,1-2 0,1-1 0,2 1 215,0 1 0,0 8 0,2 3 1,1 4-1,2 5 0,4 4 0,5 5 183,2 4 0,8-3 0,-4 5 0</inkml:trace>
  <inkml:trace contextRef="#ctx0" brushRef="#br0" timeOffset="17">17636 19098 25026,'-14'-9'-1181,"1"0"0,0 3 1241,-1 3 1,1 5-1,0 1 1,-1 3 0,1 1-1,1 3 1,3 2 0,3 1 609,1 1 1,3 9 0,-4 6 0,2 3 0,-1 5 0,1 3-644,-2 5 1,0 1-1,-4 4 1,1-3-1,-2-1 1,1-3-1,1-3-1319,5-4 1,2-4-1,2-5 1,0-2 0,-1-3-1,-2-4 1188,-2-3 1,-5-8 0,3-1 0</inkml:trace>
  <inkml:trace contextRef="#ctx0" brushRef="#br0" timeOffset="18">17276 19578 15806,'6'-15'0,"3"-3"0,3-3 0,-1 1 0,1 2 0,0 3 0,3 2 0,0 1 1245,0 3 0,-2-1 0,2 5 0,1 2 0,3 0 0,0 0 1,2-1-1824,0 1 0,1 3 0,5 3 0,-1 3 0,1 0 1,0 0-1,-2-3 0,-3-2-400,-4-1 1,-3 0-1,-2 0 1303,0 0 0,-11 0 0,-7 0 0,-5 0 0,-3 0 0,-1 1 1072,1 4 1,0-2 0,-1 6 0,1 1 0,1 2 0,2 1-995,1 1 0,6-1 0,-1 0 0,2 1 0,4-1 0,4 0 0,5 1-887,6-1 1,6 0-1,0 1 1,0-3 0,1-2-1,-2-4 1,0-4-506,-1-1 1,-2 0-1,-5 0 1,-2-1 1254,-4-4 0,-3 4 2431,-10-4 1,0 5 0,-4 5-2630,4 4 0,8-2 0,2 2 0,-1 0 0,1 0-1146,-1 0 0,2-6 0,-2 1 0,5-2-1258,3-2 0,1 0 0,2 0 0,2 0 2616,0 0 1,13-12 0,-2-3-1</inkml:trace>
  <inkml:trace contextRef="#ctx0" brushRef="#br0" timeOffset="19">18489 19444 22370,'13'-26'-502,"1"-1"1,-6 12-1,1 6 1043,2 6 1,-5 9-1,0 2 1,-2 1 0,0-1-1,1 3 1,-1 2-1,1 3-232,-2 2 0,0 6 0,0-2 0,1 3 0,-1 0 1,-3-1-485,-4-2 0,2-5 0,-4 0 1,2-2-1,-2-1-1278,-2-1 1,4-7-1,-3-6 1,1-8 719,3-3 1,1-4 0,2-3-1,2-3 1,2-1 0,5 1-1,3 2 552,1 3 0,5 1 0,0 2 1,0-1-1,-1 1 0,1 1 1204,-2 3 1,4-1 0,-3 4-1,0 0 1,-2 0 0,-2 2 1991,0-2 1,-4 4 0,-3-2-3011,-5 2 1,1 2-1,-11 0 1,-1 2 0,-2 1-1,0 3-399,3 1 0,3 2 0,6 4 0,2-1 1,4-1-399,7-3 1,0-3-1,5 4 1,-3 0-1,-2-2 1,1-1 1083,-1 0 0,-6-3 0,-4 6 420,-6 1 1,-4-4 0,-8 0-1,-3-2 1,-4 2 0,-3 2-1,-2 2-769,1 2 0,3-3 0,1 0 0,0 0 1,1-1-1,3 1-2230,4 2 0,2-4 0,3 2 2132,4 1 0,16-4 0,4 0 0</inkml:trace>
  <inkml:trace contextRef="#ctx0" brushRef="#br0" timeOffset="20">19155 19484 11012,'14'-26'1626,"-5"11"1,-2 7 0,-1 10-969,-3 7 0,3 3 0,-2 1 1,1-1-382,1-3 0,-5 3 0,4-4 1,-5 4-1,-3 2 0,-3-3 0,0 0-2106,0-2 0,0-2 0,3 3 1240,-1-1 1,-1-7 0,7-2 0,2-9 0,5-6 0,3-4 678,1-2 0,0 3 0,1-2 0,-1-1 0,0 2 0,1-1 0,-2 4 771,-4 1 1,4 4 0,-4 0 0,1 4-316,-1 1 1,-3 1-1,2 7 1,-1 2-1,-4 4 1,-5 1-289,-6-1 0,1 1 0,0 5 0,-3-1 0,-1 0 0,1 1 0,0-2-251,2-4 1,6 4 0,-1-3 0,4 1 0,6 1 0,7-4-148,8-1 0,6 3 0,4-4 0,4-1 0,2 0 1,0 1-1,-3-1 403,-1 2 0,-2-4 0,-6 4 0,-4 0 1,-6 1-1,-6 2 0,-3 0 23,-4 1 1,-2 0 0,-5 1 0,-9-2 0,-9 1-1,-12 2-526,-9 1 0,-2 1 0,-3-1 1,0 0-1,0 1 0,1-3 0,-1 0-1468,1-2 1,4-2 0,8 3 0,5-1 1752,3 2 0,1 0 0,1 3 0</inkml:trace>
  <inkml:trace contextRef="#ctx0" brushRef="#br0" timeOffset="21">986 9462 30060,'0'8'-78,"-1"-2"0,-2-8 1,-3-1-1,-1-1 1,-4 2 538,-1 5 0,-1 0 1,0 5-1,1-1-874,3 0 0,5-4 1,8 2-1,6-4 0,7-1 1,5-1-1,3-2 1004,2-2 0,-1-4 0,3 5 1,0 0-1,2-1 0,0 1 1,0 1-665,1 1 0,-1 2 1,-5 0-1,0 0 1,-3 2-1,-2 1 0,-2 3-2125,-2 1 1,-3 2 0,-2 4 1913,-3 1 0,3-7 0,-5-1 0</inkml:trace>
  <inkml:trace contextRef="#ctx0" brushRef="#br0" timeOffset="22">1520 9449 7003,'0'-18'0,"1"0"1039,4 2 0,-2 7-493,5 5 0,-5 4 0,2 4 0,-5 5 0,-3 3 0,-3 1 1,-1 1-323,-4-1 1,4 2-1,-2 1 1,-3 3-1,-3 2 1,-3 3-1,1-1-799,-3 0 1,4 3 0,-5-2 779,2 1 0,-5 5 0,4-9 1</inkml:trace>
  <inkml:trace contextRef="#ctx0" brushRef="#br0" timeOffset="23">14890 6024 31673,'7'-13'-9129,"-1"5"8859,-6-4 0,-1 6 1,-4-3-1,-4 5 1,-3 3-1,-1 1 0,0 0 1,-1 0-1,1 0 370,0 0 1,-1 0 0,1 0-1,0 0 1,-1 0 558,1 0 1,0 0-1,-1 0 1,1 1-1,0 2-564,-1 1 1,6 1-1,-1-4 1,-2 2 0,0 2-1,-4-1 1,-2 1-57,0-1 0,-6 5 0,4-5 1,-2 1-1,-2-1 0,-1 2 33,2 2 0,-2-5 1,6 3-1,1-2 1,-1 2-1,0 0 1,2 1-262,1 1 1,2 1-1,-1 4 1,1 0 0,1 0 227,3 1 0,-1-5 0,4 0 1,-2 1-1,0 2 0,-1 1-229,0 0 1,1 1-1,0-1 1,2 0 0,1 1-1,1-1-90,1 0 0,0-4 0,0 0 0,-2 2 1,2 0-1,2 3 0,1-1-123,0 0 0,0 1 0,0-1 0,0 0 1,0 1-1,0-1 157,0 0 1,0 1 0,1-1-1,2 0 1,2 1 0,-1-2-1,2-2 217,3-1 0,-1-5 0,0 5 0,3 0 1,1 0-1,1-2 0,0 1 255,1-1 1,3-4 0,3 3 0,-1-2-1,2 1 1,-2-2 0,2 0 13,-1 1 0,-2-2 1,4 4-1,1-2 1,-1 0-1,0 1 1,2-1-94,1 1 1,0 4 0,-1-5 0,-2 1 0,2-1 0,1 0-1,1 1 133,1 1 1,0-3 0,-1 4-1,1-1 1,1-3 0,2-1-1,2-2 207,3 0 1,-1 0 0,3 0 0,-3 0 0,0 0-1,-2 0 1,4 0-90,2 0 0,-6 0 1,5 0-1,-5 0 1,1 0-1,-1-2 1,1-1-124,-3-1 1,2-1-1,-1 5 1,-1 0-1,-2 0 1,-1 0-1,-1 0-132,1 0 1,1 0 0,0 0 0,2 0-1,-2 0 1,2 0 0,-1 0-120,4 0 1,-5 0 0,6-1 0,0-2 0,3-2 0,0 2 0,3 2-25,3 1 0,0 0 0,4 0 0,1 0 0,-2 0 0,0 0 0,-3-2 0,-2-2 0,-2 3 0,-4-4 0,-4 4 0,-3-1 0,-1-1 0,0-1-109,-1 1 0,-5-5 1,-2-1-1,-1-1 0,0 0 1,0-1-1,-1 0 10,1-1 1,1-5 0,-2 8-1,1-2 1,-1-4 0,1-1-1615,0-2 1336,0-6 1,-5 9 0,0-4 0,1 1 0,-3-1-1,0 0-261,-2-1 0,-6 1 1,1 3-1,-2-2 1,-2 2-1,-3 1 0,-5 0 351,-5-2 1,-9 2 0,-2-5 0,-6 3-1,-7-1 1,-4 0 0,-5 0 260,-1 1 1,-2-3-1,-5 4 1,0-2-1,-3 1 1,-2-1 0,0 0 139,0 2 1,-4 1 0,4 0-1,0-1 1,0-2 0,1 2 0,0 1 13,0 2 0,-1 4 0,3 1 0,-2 2 0,0 3 0,-1 2 0,-2 1-132,1 0 1,-6 0 0,4 0 0,-1 1 0,-1 4-1,3 4 1,-1 3-418,-3 1 1,5 2-1,-5 1 1,2 3-1,2 2 680,2 3 0,-8 1 0,12 2 0</inkml:trace>
  <inkml:trace contextRef="#ctx0" brushRef="#br0" timeOffset="24">8811 5997 31799,'-13'0'-438,"1"-1"1,3-4-1,5-4-2745,2-2 1,-2 0 2833,-1-2 0,1 7 0,4-7 0,0 1 0,0 0 1,-2 0-1,-2 2 0,-5 2 669,-3 2 0,-1 3 1,0 8-1,1 4 1,3 3-1,4 1 0,5-1 1,5-2 239,4-1 0,10-6 1,9 1-1,11-2 1,7-2-1,2 0 0,1-2 1,0-1-129,-1-1 0,2-6 0,-6 2 0,-2 1 0,-4 1 0,-5 1-1711,-5 1 0,0 0 0,-10 4 0,-3 1-3526,-5 4 4436,-10-4 1,-7 5 0,-7-6 0</inkml:trace>
  <inkml:trace contextRef="#ctx0" brushRef="#br0" timeOffset="25">9304 5891 31452,'0'-20'-4916,"0"1"1,2-2 4846,2 8 1,4 4-1,5 6 1,0-1-1,1 1 1,-1 1-1,2 2 1,1 0 709,2 0 0,4 0 0,-4 2 0,-2 2 0,-1 5 0,-3 3-1057,-3 1 0,-3 5 0,-6 0 1,0 0-1,-2-1 0,-2 3 1,-7-1 252,-5 0 1,-9 5 0,-6-3 0,1 1 0,2 0-1,3 2 1,1 1 30,2 1 0,6 1 1,-4 0-1</inkml:trace>
  <inkml:trace contextRef="#ctx0" brushRef="#br0" timeOffset="26">6878 10448 29565,'6'-7'152,"3"3"1,3 2 0,3 2 0,3 0 0,4 0-1,3 0 1,2 0 0,-1 0 0,1 0 0,1 0 0,2 0-1,1 0 1,-2 0 8,0 0 1,-3 0 0,1 0 0,-2 0-1,-1 0 1,-3 0 0,-1 0-1563,1 0 0,-9 0 0,1 0 1,-1 0 1409,0 0 1,1 0-1,1 0 1</inkml:trace>
  <inkml:trace contextRef="#ctx0" brushRef="#br0" timeOffset="27">7398 10342 29316,'19'0'353,"-1"-2"0,7-1 0,4-1-105,-1 1 1,10 3 0,1 4-1,-1 5 1,-1 3 0,-1 2-1,-1-3-783,1-2 433,-12 3 1,5-4 0,-11 5-1,-2 2 1,-2 1 0,-5 2-647,-5-2 0,-4 0 0,-6 1 1,-6 0-1,-6 1 0,-2 0-1755,-4 0 2076,-1 5 0,-2-6 0,0 5 61,1 2 1,-7 7 0,-1 3 0</inkml:trace>
  <inkml:trace contextRef="#ctx0" brushRef="#br0" timeOffset="28">11651 14607 28772,'11'-20'-925,"-2"7"0,11 0 0,-1 7 0,3 4 0,3 2 2409,2 0-1040,5 0 1,3 5 0,6-1 0,3-1 0,4-1 0,1-2-1,0 0 1,1 0 0,0 0 0,1 0 0,-4 0 0,-1 0-1346,-3 0 1,-6 0 0,-4-2 0,-2-1 820,-2-1 0,-10-7 1,7 4-1</inkml:trace>
  <inkml:trace contextRef="#ctx0" brushRef="#br0" timeOffset="29">12477 14460 31238,'13'-19'-1965,"5"-1"1,1-2 0,2 6 2447,3 6 0,1 4 0,2 6 1,-2 0-1,-1 0 0,-2 1 1,0 4-1,0 2-611,0 0 0,-5 7 0,0-2 0,-3 5 0,-5 4 1,-5 3-655,-2 1 1,-5 3 0,-6 2 0,-9 1 0,-6-3 0,-2-3 0,-3-4 449,-2-2 1,-3-1 0,-4-6-1,2-2 1,7-3 0,5 1-1,6-2 354,3 0 0,2 4 0,0-3 0</inkml:trace>
  <inkml:trace contextRef="#ctx0" brushRef="#br0" timeOffset="30">13970 16965 25427,'7'-5'-2050,"-1"-3"1,-6-5-1,0-1 1,0 1 1099,0 0 1,0 4 0,-1 0 1346,-4-1 0,2 2 0,-5 1 0,-3-1 47,-1 1 1,-1 4-1,-2-1 1,-1 2 0,-2 2-1,0 0 1,1 0-217,-1 0 0,-1 0 0,1 0 0,-3 0 0,0 0 0,2 0-23,0 0 0,3 0 0,-5 0 0,2 0 0,2 0 0,2 0 0,1 0 63,-4 0 1,3 0 0,-3 0 0,3 0 0,1 0 0,-3 0 0,0 0-1,0 0-272,2 0 0,-2 2 0,-1 2 0,2 4 0,-1 0 0,1 1 157,-2 2 0,0-4 0,5 2 0,0 0 0,-1 0 0,1 0 232,0 1 1,0-4 0,-1 0 0,1 0-146,0 3 1,1 2-1,1 3 1,4-1-1,1 0-527,3 1 1,2-1 0,2-1 0,2-2-1,3-1 1,1 2 211,4 0 1,1 3 0,1-1 0,2 0 0,1 1 0,3-2 0,0-2 45,1-1 0,3 0 1,0 4-1,0 0 1,1-1-1,-2-1 10,2-3 0,1 0 0,2 2 0,-2-1 0,0 0 0,-1 0 1,1-2-49,-1-1 1,-1 3 0,3-4 0,-1-2-1,0-1 1,3 1 226,0 2 1,5-1 0,-1-4 0,2 0 0,3 0 0,2 0-1,1 0 1,0 0 0,0 0 0,0 0 0,0 0 0,0 0 0,0 0-73,0 0 0,0 0 0,0 0 0,0 0 0,0 0 0,0 0 0,0 2 152,0 2 1,-5-2 0,-1 2 0,1-2 0,-1-2 0,3 0-149,1 0 0,-2 0 0,-2 0 1,0 0-1,0 0 0,3 0 1,0 0 75,-2 0 0,4 0 0,-3-2 0,2-1 0,2-1 0,-1 1-159,-4 1 0,7 2 1,-4 0-1,2 0 1,5 0-1,-1 0-169,2 0 1,3 0 0,-5 0 0,-1 0 0,0 0 0,-1 0 0,-1-1 151,-2-4 0,-4 2 1,1-4-1,-4 0 1,-1-1-1,0-2 44,-1-2 0,-6-6 0,-2 0 0,0 1 0,-1-1 0,-2-1 0,-3-1-200,-2 1 0,5-5 0,-9 4 0,-1-2 0,0 1 0,-3 0-265,0 0 1,-2 5-1,-5-2 1,-3 3 0,-7 2-1,-5 0 124,-6-1 0,-4 1 0,-2 1 0,-3 2 0,-6 3 1,-4-1-1,-7 2 262,-3 0 0,0 0 0,-7 3 1,2-3-1,0 1 0,-5-1 222,-4 3 88,7-5 0,-16 1 1,9-6-1,-2 1 1,-2 1-1,1 2 109,-1-1 1,3-2 0,-1-1 0,2 0 0,0 1-1,1 3 1,-3 3-318,-1 0 1,3 5-1,-6-2 1,3 6-1,1 5 1,1 4-735,-1 2 1,5 3-1,2 3 1,3-1-1,2 2 1086,-1-1 1,-1-3 0,4 2-1</inkml:trace>
  <inkml:trace contextRef="#ctx0" brushRef="#br0" timeOffset="31">14623 6903 27952,'0'-20'-1961,"0"2"0,0 8 0,-1 2 0,-2 1 1,-3 1 2425,-2 0-447,0 2 1,-6 4 0,1-2-1,0-1 1,-2-1 0,-3-1 0,-3 1-1,0-1 1,2 1 0,0-1 0,-2-1-1,-1 1 1,1-1 360,2 3 1,-3 0 0,3 0 0,-1-2-1,0 4 1,0 2 0,0 5 504,-1 2-979,5 1 1,-8 4 0,6 2 0,2 1 0,1 3 0,3 0 0,2 2-250,1 0 0,6-3 0,0 2 0,7 0 0,10-4 0,9 0 453,11 2 0,8-3 0,16 3 0,11-4 0,-31-6 0,1-1 0,6 1 0,1 0 0,1 1 0,2 0 90,2-1 0,2 1 0,6 0 1,2 1-1,3 0 0,0-1 0,4 1 1,1-1-1,4 1 0,0-2 0,2-1 1,0-1-1,-23-2 0,0-1 0,1-1-86,1 1 0,1-2 0,-1 1-135,16 1 0,1-1 1,-17-2-1,1 0 0,-1 0 1,14-1-1,-2 0 0,-1 0 1,-1-1-1,-1-1 0,-1-1 1,-6-1-1,0-1-4,-2 0 0,-1-2 0,-3-2 1,-2-1-1,-10 1 0,-1 1 0,31-12 1,-7-3-1,-11-1 46,-7-2 0,-12-1 0,-14-3 0,-7-4 1,-9-5-1,-9-3 0,-18-5 164,-15-4 0,-17 7 0,20 18 0,-4 0 0,-4 1 1,-3 2-1,-3 0 0,-2 1 0,-5 0 0,-2 3 0,-4 0 1,-1 3 6,-4 0 1,-2 2-1,21 7 1,-1 1-1,0 0 1,-2 1-1,0 1 1,0 0 0,-1 1-1,0 0 1,-1 2-1,0 0 1,0 0-1,0 1 1,0 1 0,1 0-1,0 0 1,-1 1-1,0 1 1,0 1-672,2 1 0,0 0 0,-1 1 0,1 1 0,-1 0 1,1 2-1,-18 4 0,1 2 0,4 0 0,2 0 480,5 2 0,1 0 0,1-2 0,1 0 0,3 1 0,1 1 0,3-2 0,0 0 0</inkml:trace>
  <inkml:trace contextRef="#ctx0" brushRef="#br0" timeOffset="32">9304 6650 23627,'-13'8'0,"0"-4"0,-1-2 596,1-2 1,4 0 0,3 0-1,5 0 1,7 0 0,4 0-91,3 0 1,1 1 0,-1 2-1,2 1 1,3 1 0,4-1-1,3 1-500,2-2 1,-1 3-1,3-2 1,0-1-1,4-1 1,-1-2 0,1 0-1,-3 0-91,-2 0 1,-2 0-1,0 0 1,-3-2 0,-2-1-1,-2-1-676,-2 1 0,-3 1 1,-2 1-1,-1-2 500,-3-2 1,1-5-1,5 3 1</inkml:trace>
  <inkml:trace contextRef="#ctx0" brushRef="#br0" timeOffset="33">9878 6624 29834,'4'-9'-3430,"2"1"0,0 1 3722,0 0 0,0 4 0,-2-3 0,5 1 0,3 1 0,1 1 0,1 1 0,-1 2 13,0 0 1,5 5 0,0 1 0,-2 1-1,0 3-838,2 2 1,-4 2 0,-1-1 0,-7 0 0,-5 1 0,-1-1 0,-3 0 382,-6 1 1,-1-1-1,-12-1 1,-2-2 0,-1-1-1,-2 1 1,1 2-95,-1 2 0,2-1 0,0 0 0,1 1 219,0-1 1,-4 0 0,7 0 0</inkml:trace>
  <inkml:trace contextRef="#ctx0" brushRef="#br0" timeOffset="34">7105 11035 29859,'0'-9'46,"1"2"1,4 1-1,5 3 1,5 1 0,4 2-1,2 0 1,3 0 0,1 0-1,2 0 1560,-1 0-1746,1 0 0,0 0 0,1 0 0,0 0 0,1 0 1,-2 0-1,0 0 0,-3 0-742,1 0 0,-2 0 0,0 0 0,-6 0 681,-2 0 0,4-12 0,2-2 0</inkml:trace>
  <inkml:trace contextRef="#ctx0" brushRef="#br0" timeOffset="35">7625 10848 29577,'9'-6'-1567,"0"-2"1,0 2 0,4 3 1262,0 6 1,-5 4-1,-3 6 1,0 1 0,1-1-64,1 0 1,-4 2 0,2 1 0,-4 4 0,-1-1 0,-1 2 0,-2-2-167,-2 0 0,-5-1 1,1-3-1,-3 1 1,-1 2-1,0-2-2359,-1-1 2930,1-2 0,-6 1 1,-2-1-1</inkml:trace>
  <inkml:trace contextRef="#ctx0" brushRef="#br0" timeOffset="36">14370 12488 27759,'-13'-2'411,"-1"-2"0,1 2 0,1-1-238,3 6 0,3 0 0,8 6 0,4 0 0,7-2 0,8-1 0,7-1 0,6 1 0,6-1 1,1 1-1,2-3 0,2-1-390,4-2 0,1 0 0,0 0 0,-2 0 0,-1 0 1,-2 0 152,-4 0 0,2 0 0,-9 0 1</inkml:trace>
  <inkml:trace contextRef="#ctx0" brushRef="#br0" timeOffset="37">14823 12554 7965,'2'-18'0,"1"1"0,2 2 1351,3 4 1,1 6-1,4 5 1,2 0-1,3 0-762,4 0 1,0 0 0,2 0 0,2 0 0,0 0 0,2 1 0,-3 3-360,0 5 0,2 8 0,-9 0 0,-4 0 1,-3-2-1,-7-1-633,-2 4 0,-2-3 1,-2 3-1,-2-4 0,-7 0 1,-5-1-1,-6 0 452,-3 1 1,-2-1 0,-1 2 0,-2 3-23,-1 4 0,-6 3 0,3 2 0</inkml:trace>
  <inkml:trace contextRef="#ctx0" brushRef="#br0" timeOffset="38">16769 13834 27898,'6'-14'-534,"-6"7"0,0 2 0,-7 4 0,-5 1 0,-1-2 0,-1-1 1,2-2-1,1-3 0,-1-1 934,-3 2 1,-3-3-1,2 4 1,-3 0 0,-2-2-1,-1 2 1,-2-1 0,-1 1-1,-3 0 1,0 3 0,-2 2-1,-1 1-391,-5 0 1,-1 0 0,-1 1 0,-1 4 0,-2 2-1,-1 2 1,-1 0 0,0 1 49,-1 2 0,-5 1 1,5 1-1,1-1 1,1 0-1,2 1 19,0-1 1,6 5 0,3-1 0,4 0 0,4-2 0,2-1 0,3 3-360,6 0 0,0 6 0,8-4 0,1 2 0,2 2 0,2 2 0,4 2 97,3 0 0,12 5 0,6 4 1,10 2-1,8 2 0,8 0 1,9 0 230,-27-19 0,1-2 0,2-1 1,1-2-1,7 1 0,1-3 1,2 0-1,1-1 0,-1-1 1,0-2-1,1-1 0,1-1 0,0-2 1,-1-2 138,4-1 0,0-2 0,1 1 0,1-2 0,1 0 0,-1-2 1,2 1-1,0-2 0,1-2 0,0 0 0,-1-2 0,0-1-220,-1 0 0,0-2 0,1-1 0,-1-2 1,-2 2-1,0-1 0,0-2 0,-1 0 1,-2-3-1,0-1 0,-2 1 0,-2-3 1,0-1-1,-2-2-276,0-1 1,-3-2-1,-4 0 1,-1 0-1,0-4 1,-2-1-1,-3 1 1,-2-2-1,-3 0 1,-3-1-1,-2-2 1,-1-1-1,-4 0 1,-2-1-70,10-34 1,-13 4 0,-13 4-1,-13 2 1,-14 2 0,-15 4 493,-13 5 1,20 29-1,-4 3 1,-3 3-1,-4 4 1,-4 0-1,-3 4 1,-7 0-1,-2 3 1,-4 3-1,-1 1 1,-4 2-1,-1 3-115,-1 3 0,1 2 0,23-3 0,0 0 0,0 1 0,-1 1 0,0 1 0,-1-1 0</inkml:trace>
  <inkml:trace contextRef="#ctx0" brushRef="#br0" timeOffset="39">14450 17379 29159,'13'0'-859,"-4"-5"0,0 1 94,1 1 0,-4 0 1,-3 0-1,-6-2 1,-6 1-1,-2-2 0,-3-3 1,1-3-1,0-1 930,-1 0 0,-1-1 1,-1 1-1,-3 0 1,-2-1-1,-1 1 1,0 1 447,-1 3 0,0 3 0,-7 6 0,-2 0 0,-4 0-676,-5 0 1,-1 6 0,-5 3 0,-1 5 0,1 2 0,-3 2-133,-2-2 0,-2 0 0,3 0 0,0 2 0,4-3 0,1-3 430,3-3 1,1-2-1,4 4 1,1-3 0,1 1-1,1 0 1,1 2-240,3 3 1,4 0 0,5 5-1,5 0 1,7 5 0,6 4-595,2 3 1,5 6 0,8 0 0,12 5 0,17 2 0,16-1 696,-22-22 0,2-1 0,8 0 0,2-3 0,5 1 1,1-3-1,2-2 0,3-1 0,6-1 0,1-1 1,2-1-1,0-2 0,4 0 0,2 0 708,2-3 0,0 0-795,-5 1 0,1-4 0,-16-3 0,2-2 0,-1-2 0,-4 1 0,0-1 0,-1 0 0,3-2 0,-1 0 0,0 0 0,1-1 0,0 0 1,0-1-1,-1 0 0,0 0 0,-1 0 49,0 0 1,-1 0 0,0-1 0,4-2 0,-1 0 0,-1-1 0,15-4 0,-2-1 0,-2 1 0,-2-1 0,-4 0 0,-1 0 0,-7 0 0,-2 1 0,-5-1 0,-2 1-504,-4 1 0,-3-2 0,13-21 1,-7-4-1,-14-1 0,-15-1 0,-16-3 334,-19-2 1,-21-3-1,13 28 1,-4 1 0,-3 0-1,-4 2 1,-5 2-1,-3 4 1,-5 1 0,-3 3-1,-5 3 1,-2 3 89,-5 1 0,-2 1 0,21 3 0,-1 1 0,-1 1 0,-1 3 0,-1 1 0,0 1 1,-1 2-1,0 2 0,-1 0 18,0 2 0,0 2 0,0 0 0,-1 3 0,0 1 0,0-1 0,1 0 0</inkml:trace>
  <inkml:trace contextRef="#ctx0" brushRef="#br0" timeOffset="40">14850 7330 30642,'0'-21'-2458,"0"3"0,0 4 1,-2 0-1,-2 1 2601,-5 0 0,-3 1 0,-3 3 0,-2 3 1,-6 2-1,-3-1 0,-5 2 0,-5 2 0,-1 1 1,0 0-1,3 0 0,0 1 0,0 2 1,-2 3 93,2 1-147,2-4 0,6 9 0,3-4 1,3 1-1,4 1 0,4 3 1,2 5-1,3 3 0,2 4-30,4 5 0,8 1 0,6 9 0,11 5 0,10 6 0,13 5 0,-18-26 0,2 1-95,3 2 1,3 0 0,7 2 0,4-3 0,3-1 0,1-3 0,2-1 0,2-3 0,4-1 0,1-2 0,0-2 0,0-1-44,1 0 0,2-2 0,4-2 0,0-3 0,-5-2 1,-2-1-1,1-2 0,-1-2 0,1-1 0,-1-2 1,-3 0-1,0-2 0,0 0 0,-1-2-100,0-1 1,-1-1 0,-4-3-1,-2-2 1,-4 0 0,-2-2 0,-1 0-1,-1-3 1,-4 1 0,-2-3 0,-2 0-1,-1-3 258,23-23 1,-12 0 0,-5-5 0,-13-4 0,-9-3 0,-10-6-96,-5-4 0,-8 1 0,-18-5 1,6 35-1,-4 1 0,-5 1 1,-4 2-1,-7-1 0,-4 1 1,-4 3-1,-4 1 172,-5 0 1,-3 3 0,-5 3 0,-2 3 0,-2 3 0,0 1 0,0 3 0,0 1-1,-4 2 1,-1 1 0,1 1 0,-1 1-416,-4 1 0,1 2 1,24 1-1,1 2 0,0 1 1,-24 4-1,1 1 0,0 3 1,1 1 257,0-1 0,0 3 0,-1 3 0,1 0 0,7-4 0,1 0 0</inkml:trace>
  <inkml:trace contextRef="#ctx0" brushRef="#br0" timeOffset="41">12317 10928 15428,'7'-6'345,"5"5"1,-3-4 0,3 4 0,1 2-1,1 4 1,-1 4 0,0 3 0,-1 2 0,-1 4-1,-4 3-339,-1 0 0,0-1 0,-3-3 0,1 2 0,1 0 1,-1 0-1,2-2-904,1-2 1,-2-2 0,4-1-1,0-2 1,1-3 891,3-1 1,4-7 0,9-7-1</inkml:trace>
  <inkml:trace contextRef="#ctx0" brushRef="#br0" timeOffset="42">12664 10928 11246,'-15'-9'339,"-3"1"0,-1-1 0,-6 9 0,-1 1-226,-2 4 1,-7 12-1,1 10 1,-2 1-1,2 0 1,3-1 0,4 0-506,4-1 1,8 1 308,1 0 0,7 5 1,7 2-1</inkml:trace>
  <inkml:trace contextRef="#ctx0" brushRef="#br0" timeOffset="43">7745 11595 26812,'7'-2'-1076,"-1"-1"1,0-1 0,1-1 992,1-1 1,4 0 0,-3-4-1,2 1 1,3-1 0,-2-2 0,-2 0-1,-3 2 196,-1 1 0,-3 7 0,-7 2 0,-5 8 0,-4 4 0,-4 2 0,-2 4-121,-2 4 1,-1-1 0,-5 1 0,2 2-1,2 1 1,2 0-484,2-2 1,-4 0-1,6-5 1,0-2-1,3-1 1,2-1 361,3-1 0,-3-6 0,5-1 1</inkml:trace>
  <inkml:trace contextRef="#ctx0" brushRef="#br0" timeOffset="44">7691 11621 19853,'14'0'151,"-1"0"0,-1 6 1,-3 5-1,-5 6 0,-2 9-1271,-2 3 1,0 8-1,0-3 714,0 0 1,-6 5-1,-2-5 1</inkml:trace>
  <inkml:trace contextRef="#ctx0" brushRef="#br0" timeOffset="45">10904 12554 25637,'6'-19'-434,"-5"4"1,4 8 0,-10 10-1,-3 6 1,-4 2 0,-2 4 0,1 2-1,-2 2 1,-1 1 0,-2 3 0,2-1-1,1 2 97,2 1 0,-1 0 0,1-1 0,0-4 0,1 0 0,2-6 0,2-2 0,2-3-3023,3 2 2975,2-6 0,1 1 1,0-6-1</inkml:trace>
  <inkml:trace contextRef="#ctx0" brushRef="#br0" timeOffset="46">10611 12661 26423,'-5'-18'-5118,"-1"0"5430,-1 2 1,4 9-1,-1 7 1,2 8 0,2 9 222,0 5 0,8 8 0,5 1 0,9-2 1,8 1-1,7 0-376,6 1 24,-2 0 1,11 1 0,-5 2-1</inkml:trace>
  <inkml:trace contextRef="#ctx0" brushRef="#br0" timeOffset="47">16383 14580 30723,'-9'0'-77,"0"0"1,-1-2-1,-2-2 1,-2-5 0,3-3-1,0 0 1,2 4 0,-1 2-1,-2 1 266,-1 1 0,-1-1 0,0 5 0,-3 0 0,-2 0 0,-2 0 0,-2 2 0,-1 1 0,0 3-315,2 1 0,0-4 0,-5 3 0,1 0 1,-1 1-1,-1 1 0,-2-2 273,-1 0 0,4-5 0,7 5 0,-1-2 0,2 2 1,-1 0-1,3 2-168,-3-1 0,6 2 0,-4 4 1,4 1-1,4 0 0,1 3 1,0 2-339,2 2 1,-4-5 0,7 3 0,1 0 0,2 4 0,1 0 0,3 1 370,5-2 1,3 0 0,11 5 0,3 0 0,6-1 0,9 1 155,8 0 1,7 1 0,5 1 0,-26-13 0,2 0 0,1-2 0,1 0 0,4-1 0,-1-1 0,1-1 0,-1-1-36,0-1 0,0 1 0,6-1 1,2 0-1,-3-2 0,0-1 0,1 1 1,1-1-1,1 1 0,1 0 0,-1-1 1,0-1-206,0 0 0,1-1 1,0 0-1,-1-2 1,-3-1-1,0-2 0,-2 1 1,-1 0-1,1 0 1,0-1-1,-2-1 1,0-1-204,-2-1 0,0-1 0,0 0 0,-1-1 0,33-9 0,1-3 0,-2-3 0,-5-2 1,-3-3-75,-4-2 1,0-6-1,-4 2 1,0-2-1,-3-3 1,-1-2 235,1-1 1,-4 0-1,-4 2 1,-4 1-1,-4 3 1,-5-1-1,-5 3 155,-3-1 0,-4 4 0,-7 5 0,-3 2 1,-5 0-1,-2 1-224,-2 3 0,-6-1 1,-5 0-1,-5-1 0,-9 0 1,-8 0-1,-10 1 29,-7 3 0,-2-3 1,-12 1-1,-5 2 1,31 7-1,0 1 1,-3 0-1,-2 0 1,-2-1-1,-1 0 125,-3 1 0,-2 0 0,-2 0 0,-1 0 0,1 0 0,-1 1 0,2-1 0,-1 1 1,1 1-1,1 2 0,0-1 0,-1 1-211,1 0 1,-1 0 0,-1 3 0,-1-1 0,-1 0 0,1 1 0,-1 3 0,0 1 0,1 2 0,0 3 238,0 2 0,0 1 0,2 1 0,0 1 0,-3 0 0,-1 1 0,2-1 0,0 0 0</inkml:trace>
  <inkml:trace contextRef="#ctx0" brushRef="#br0" timeOffset="48">14037 18138 29053,'6'-19'-4916,"-3"4"1,5-3 4880,3 4 1,-1 5 0,1 1 0,-3 2-499,3 3 0,-11 2 0,-5 1 0,-5 0 1,-3 0-1,-1 0 1303,1 0 1,0 0 0,-1 0 0,1 0 0,0 0-1,-2-2 97,-3-2 1,-1 1 0,-5-4-1,2-1 1,-3 2-544,-5 0 1,5 2 0,-6 4 0,-2 0 0,-1 0 0,-1 0 0,-2 1-514,-2 4 0,1-2 0,1 6 0,1 1 0,0 0-769,2-1 1303,2 3 1,5-4-1,0 6 1,1 3-1,1 0 1,2 1-288,6 2 0,2-6 0,3 6 0,3-1 0,5 2 0,2 1 107,2 0 0,6 0 0,6 5 1,9-2-1,11 0 0,10-1-87,7 0 0,10 8 0,9-5 0,-29-13 0,1 0 0,3 0 0,1 0 0,2-1 0,1-1 0,3 0 0,1 0 7,4-1 1,1 0 0,1 0 0,2-1 0,4 1 0,1 0-1,0-2 1,1 0 0,-1-1 0,1-1 0,1-1 0,1 0-69,0-2 1,1 0-1,-2 2 1,1-1 0,3-3-1,-1 0 1,0 0 0,-2-1-1,-2 0 1,-1 0-1,0-1 1,-2 0 0,-1 0-1,0 0-43,0 0 1,1 0-1,-3-1 1,-1 0-1,-3-1 1,-1 0-1,-2-2 1,-2-1-1,-1-1 1,-1 0-275,0 0 0,-1-1 192,-5-3 1,0 0-1,1 3 1,0-2 0,26-12-1,-6 1 1,-10-1-1,-10-4-111,-10-5 0,-5-4 0,-15-6 0,-6-1 1,-5-5-1,-8-6 0,-9-6 276,-10-3 0,-15 2 0,14 27 1,-3 1-1,-4-3 0,-3 2 1,-5 1-1,-1 2 0,-7-1 1,-2 3-225,-3 2 0,-3 3 1,2 2-1,-2 3 1,-10 2-1,-3 2 1,0 2-1,0 3 1,-1 2-1,0 3 1,-3 1-1,-1 2 1,2 2-1,0 2-1568,22 0 1,0 0-1,0 2 1735,1 1 0,1 2 0,-1 0 0,-2 0 0,1 0 0,0 1 0,0 0 0,1 1 0,0-1 0</inkml:trace>
  <inkml:trace contextRef="#ctx0" brushRef="#br0" timeOffset="49">14916 7903 18087,'0'-21'-4351,"0"4"3635,6 2 0,-4 6 721,2 0 1,-2 4 0,-4-2 0,-2 1 0,-5 2 0,-1-2 0,-1-2 0,2 0 0,-1 0 0,-2 1 0,-1 1 293,-1 0 1,6 1 0,-1 5 0,-2 0 0,-2 0 0,-3 0 0,-2 0 0,2 0 31,1 0 1,-4 0 0,-2 2 0,-1 1 0,-1 3 0,0 0 0,-2 1-173,-2 1 0,3-4 0,0 5 0,-2 0 1,1 0-1,-4-2 0,4 0 0,-1-1 58,2 0 1,0 3 0,-2-3 0,-1 1 0,0 2 0,2 0 0,1 0-147,2 1 0,6-2 0,-2 1 0,3 1 0,2 2 0,1 1-181,3 1 0,-1-1 0,5 0 1,2 1-1,3-1 0,5 0 0,5 1 213,7-1 1,5 2 0,7 1 0,5 2-1,5-2 1,7-1 0,4-2 86,4 1 1,3 0-1,4 3 1,4 0-1,6 1 1,-34-9-1,0 0 1,2 0-1,-1 1-87,3 1 1,0-1-74,27 6 0,-25-5 0,1-1 0,-6-2 0,-2 0 0,3 1 1,-1 0-1,2-1 0,-1 0 0,0 0 0,0-1-36,1 0 1,-1-1 0,3 1 0,0 0 0,-2-1 0,0 0 0,3-1 0,0-2-1,3 0 1,0-1 0,1-1 0,1-1-51,1 1 0,1-2 1,3 2-1,1-2 0,-3 1 1,0-1-1,1-1 1,0-1-1,1-1 0,0-2 1,0-1-1,-1-1 0,2 0 1,-1-1 93,-1 1 1,-2-1 0,-4 0 0,0-1 0,1 1 0,-1 0 0,1 1 0,-2 0 0,-2 1 0,-1 1 0,-1 0-1,1 1-51,-4 1 0,-1-1 0,27-2 1,0-2-1,-7 3 0,-6 0 1,-4-1-1,-5-2-242,-5 0 1,-9 2-1,-9-5 1,-3 0-1,-5-3 1,-4-1-1,-7-3 1,-7-4 359,-11-2 1,-18-7-1,-10-4 1,-8-2 0,22 17-1,0 0 1,-2 0 0,-2-1 43,-1 0 1,-1 0 0,-3-3-1,-1 1 1,-2 1 0,0 2 0,-1-2-1,-1 1 1,-4 0 0,0 1-88,-1 1 0,-1 0 1,-3-1-1,0 1 1,-1 4-1,-2 2-181,-1 1 1,-2 1-1,-8-1 1,-1 2 0,-1 3-1,0 1 1,-2 2 0,-1 0-1,-1 1 1,0 1 0,1 1-1,0 2-191,1 1 0,0 1 1,22 0-1,0 1 0,2 1 1,-21 4-1,2 2 1,3 0-1,1 2 0,3 0 1,2 1-1,4 0 0,0 1 1,3 0-1,1 0-516,1 1 1,2 1 0,5 0 0,2 2 825,0 2 0,2 0 0,3-1 0,2-1 0,0 0 0,1 1 0,-26 18 0,4-1 0</inkml:trace>
  <inkml:trace contextRef="#ctx0" brushRef="#br0" timeOffset="50">11571 7183 13255,'-14'-6'-38,"5"5"1,2-2 34,1 6 1,3 0 0,8 4-1,3-1 1,6-1 0,3-1-1,7 1 1,6-2 0,5-2-1,5-1 1,6 0 0,6 0-1,4-1 547,1-4 0,-3 2 0,1-4 1,0-1-1,-2 2 0,-5 0 0,-7 3 1,-5 2-853,-5 1 1,-4 0 307,-5 0 1,3 0 0,-4 0 0</inkml:trace>
  <inkml:trace contextRef="#ctx0" brushRef="#br0" timeOffset="51">11424 16459 13079,'-12'-6'-435,"3"-3"967,3 3 0,8 0 0,2 5 1,7-2-1,3-1 0,6 1 1,2 1-1,6 2 0,8 0-458,6 0 0,1 5 1,5 0-1,1 1 0,1 0 1,5-1-1,1-1-4161,3 1 4108,-4 5 0,4-9 0,-5 5 0</inkml:trace>
  <inkml:trace contextRef="#ctx0" brushRef="#br0" timeOffset="52">13583 9022 30141,'-20'-34'-1541,"0"3"0,7 9 1,1 4-1,0 5 1661,-1 4 1,3-1-1,-8 4 1,3 0 0,0-1-1,-1 1 1,0-2 0,2 2-1,4-1 1,0 1 103,-2 0-293,4 2 0,4 10 0,10 2 0,7 4 1,8 2-1,6-3 0,4 0 0,3-2 207,0 1 1,4-3-1,-2 1 1,2-2-1,1-3 1,-2-2-1,-3-1-467,-1 0 0,-2 0 0,-6 0 0,-1 0 0,-5 2 0,-3 1 448,-4 1 0,-2 1 0,4-5 1</inkml:trace>
  <inkml:trace contextRef="#ctx0" brushRef="#br0" timeOffset="53">13823 8876 26401,'-11'-2'0,"0"-2"0,4-5 0,1-3-71,3-1 0,4 1 0,7 3 0,8 5 0,6 1 1,8 0-1,2-2 0,5 2 522,2 2 0,4 2 1,-2 4-1,-4 4 1,-2 4-1,-7 3 1,-5 4-3233,-5 0 1756,-9 3 1,-3 3 0,-8 2 0,-3 0 0,-10 2-1,-9-3 566,-6-2 0,-5 2 1,1-10-1,-3 1 0,-5 0 543,1 0 0,-7-1 0,1-3 0</inkml:trace>
  <inkml:trace contextRef="#ctx0" brushRef="#br0" timeOffset="54">16076 5744 7793,'-13'6'0,"-3"-3"0,1 6 0,3 0 622,0-2 1,6-2 0,3-10 0,6-4 0,7-4 0,5-3 0,5-4 0,-1 0 0,3-6 0,2-3 0,4-7-138,0-2 1,5-10-1,-1-5 1,4-11 0,-17 29-1,2-1 1,1-3 0,0-2-1,2 0 1,0-2 0,1-4-1,1-1 1,1 0 0,0-2-1,1-2 1,1-2-261,2-3 1,-1 1 0,-2 7-1,0-1 1,6-9 0,1 0-1,-1-1 1,0 1 0,-1 2 0,0 0-1,3-3 1,-1 0-344,2 0 0,-1 0 0,-1 5 0,1 1 0,1-3 0,0 0 0,1 0 0,0 1 0,-1 2 0,0 0 0,1 0 0,1 0 0,-3 3 0,0 1 140,0 1 0,-1 0 1,4-1-1,0 0 1,-6 4-1,0 1 1,0 0-1,1 0 1,-1 1-1,0 1 0,-1 1 1,0 1 39,0 0 1,0 0-1,2-2 1,0 0 0,-3 5-1,0 1 1,2-2 0,-1-1-1,2 0 1,0-1-1,0 1 1,1 0 0,-1 1-1,1 0-78,0 1 0,0 2 0,-5 2 0,1 1 1,1-2-1,-1 0 0,-1 3 0,-2 1 1,22-26-1,-1 7 0,-4 7-225,-4 6 1,1 0-1,-11 7 1,-3 4-1,-4 4 1,-7 4-1,-2 4-2213,-2 4 1,-5 6 0,-2-4-3010,0 2 5463,1 9 0,-7 3 0</inkml:trace>
  <inkml:trace contextRef="#ctx0" brushRef="#br0" timeOffset="55">19609 1399 9069,'0'-26'2751,"0"-1"1,0 11-1883,0 2 0,1 11 1,2 5-1,2 10 1,-1 11-1,0 10-73,1 7 1,4 13 0,-5 2-1,-1 4 1,-1 5 0,-2 0-1,0 1-692,0 2 0,0-10 1,0 5-1,1-5 0,2-7 1,2-4-1,-3-8-716,0-3 1,2-10 0,1-8-1,-4-3 1,-4-5 626,-6-5 0,-4-10 0,-3-6 0,-3-5 0,-1-4 0,0-1 0,-1-1 771,-3 1 0,5 6 0,0-2 0,1 5 0,2 2 0,2 4-670,4 1 0,7 3 0,-1 9 0,2 7 0,2 8 0,0 4 1,0 3-117,0 4 0,0-4 0,0 4 0,0-1 0,0 0 0,2-1 0,0-2-1602,3-1 0,7-5 0,0-1 0,5-2 1,6-4 1601,5-5 0,10-4 0,10-6 0</inkml:trace>
  <inkml:trace contextRef="#ctx0" brushRef="#br0" timeOffset="56">19875 2199 11247,'0'-13'3082,"0"4"-2076,0 0 0,2 6 0,2-2 1,5 4-1,3 2 0,1 4 1,2 4-206,3 3 1,-3 5 0,4 1 0,0-2 0,3-1 0,4-3 0,0-3-1160,1-5 0,0-2 0,-2-2 1,-3-3-1,-4-4 0,-3-7 1,-4-1-216,-2 1 1,-3-4 0,-6-1 0,0-1-1,-1 1 1,-4 3 0,-4 0 48,-2-2 0,3 7 1,2-2-1,2 1 1,1 0-124,4-1 0,5 6 1,8 2-1,-1 4 1,2 1-1,1 1-1363,2 4 1,5-4 0,-2 4 2009,0-4 0,4-1 0,-4 0 0</inkml:trace>
  <inkml:trace contextRef="#ctx0" brushRef="#br0" timeOffset="57">20448 1986 7787,'5'-15'0,"-1"-3"0,2 0 0,-3-1 0,2 6 1232,-2 1 0,3 5 0,-1-1 0,3 2 0,2 3 0,2 2-140,1 1 0,1 1 0,-1 4 0,-1 5 1,-2 6-1,-2 7 0,-1 2 0,-1 3 1,0 2-487,-3 1 1,-2-2 0,-1-5-1,0-3 1,2-1 0,1 0-1533,1-1 0,2-7 0,-3-9 0,3-8 0,0-8 0,0-8 256,-3-4 0,3-2 0,0-1 0,0 0 1,0 0-1,-2 4 0,1 4 1168,-1 3 1,5 2 0,-3 4 0,0 0-1,1 4 1,1 1 435,2 3 1,0 9-1,1 6 1,-4 4 0,0 2-1,-1 0 1,2-1-813,-1 0 0,1-3 0,2 0 0,-1-1 0,1-1 1,2-3-377,1-5 0,-1-4 0,-1-6 0,-3-6 1,1-4-1,0-2 0,-1 1 0,-1-3-830,0 0 1,-4-3-1,2-2 1,-4 3 1366,-1 4 1,5 3-1,1 4 1,1 2-1,3 6-243,2 6 0,0 4 0,-1 5 0,-3-2 0,4-1 0,3 2 0,3-1-1440,-2-1 1,0 1 0,1-5 0,1-2 0,-1-2 0,1-1 1399,0 0 0,0-6 0,-5-1 0</inkml:trace>
  <inkml:trace contextRef="#ctx0" brushRef="#br0" timeOffset="58">21208 1839 7787,'0'-13'0,"0"-1"0,0 1 0,2 1 1809,2 3 0,-1-1 0,6 6 0,1 1 1,2 3-459,2 4 0,-3 4 1,0 5-1,-4 2 0,1 1 1,-2 2-1005,-1-2 1,1 3-1,-3-1 1,2-2 0,-1-2-1,1-4 1,1-1 0,1 0-1287,3-2 0,-4-2 1,-1-10-1,-4-4 0,1-3 1,1-2-1,1-3 1,1-2 686,0-2 0,-3 4 0,4-4 0,-2 2 0,1 2 0,-2 3 0,0 2 1219,1 3 1,-1 3 0,6 6 0,0 1 0,0 2 0,-2 3 0,1 2-802,-1 2 0,0-3 0,4 1 0,-2-2 0,1-3 1,2-2-1,1-1-1222,1 0 1,-1 0-1,0-1 1,1-4 0,-3-4-1,0-4 1,-4-3 251,-1-2 1,0-1 0,-3 2 0,1 0 0,1 0 0,-1 3 0,1 0 1387,-2 1 0,3 4 0,0 2 0,1 1 0,3 3 2880,2 1-3018,1 8 0,2-3 1,3 8-1,3 2 1,1 5-1,0 2 1,0 4-87,-1 1 0,3 2 1,-5 0-1,0 1 1,1 1-1,-6 4 0,-3-1-555,-7 1 1,-2 3 0,-4-4 0,-2 1 0,-8 1 0,-7-3-753,-8-3 1,-7 5-1,1-11 1,1-3-1,-1-3 1,4-4-1,2-3 632,5-5 1,3-4-1,7-5 1,3-7-1,4-8 1,4-3 519,1-5 1,6-2-1,3 5 1,3 1-1,1 3 1,0 2-206,0 3 0,1 7 0,-1 3 0</inkml:trace>
  <inkml:trace contextRef="#ctx0" brushRef="#br0" timeOffset="59">20395 3132 7706,'8'-28'1080,"-4"-3"0,5 3 0,3-4 0,4 4-575,0 2 1,-1 5 0,-2 3 0,1 5 0,-1 2 0,0 4 0,1 1 0,-1 5 898,0 4 0,1 10 0,-2 11 1,-2 7-1,-1 7 0,0 7 1,-2 2-1010,-2 3 0,-2-2 1,0-1-1,1-1 1,0-3-1,1-2 1,-1-2-1110,-1-4 0,3-6 0,-1-9 1,-1-2-412,2-6 0,-5-14 0,4-14 1,-4-12-1,-1-9 0,0-12 1,2-9 827,2-8 1,4-8 0,7 1 0,1 1 0,2-1 0,-2 3 880,-1 2 1,2 14-1,1 6 1,-1 10 0,-3 8-1,0 6 1,-1 7 74,0 2 0,-4 7 0,0 4 0,0 4 0,0 4 0,-2 7 0,-1 5-207,-3 6 0,-1 3 0,-2 4 0,-2 2 0,-2 4 0,-5 2-556,-3-1 1,-1 5 0,-1-5-1,1-4 1,0-2 0,-1-3-1,3-2-2208,2-3 0,-2-3 0,8-8 2312,5-7 0,10-11 0,8-14 0</inkml:trace>
  <inkml:trace contextRef="#ctx0" brushRef="#br0" timeOffset="60">21142 2519 7706,'7'-13'1966,"-1"5"0,-2 8 0,1 10 0,-1 7 0,1 6-312,-1 7 1,2 4 0,-3 8 0,2 2 0,-3 6-1258,0 7 1,-2-4 0,0 2 0,0-6 0,0-4 0,0-2 0,0-3-757,0-4 1,0-5 0,1-7 0,2-4-1092,2 0 1,-1-11 0,-2-12 0,1-11 0,1-5 1380,-1-5 0,-1-5 0,-1-2 0,2 1 0,3 2 0,0 1 1,0 2 795,-3 3 1,3 3 0,0 7 0,1 3 0,3 4-322,2 4 0,2 2 0,-1 5 0,0 6 1,-1 5-1,-2 2-887,-1 4 0,-1-5 0,2 9 0,-1-3 0,0-4 0,0-2 0,0-3-3352,1-2 0,3-1 3833,5-3 0,-3-3 0,4-6 0</inkml:trace>
  <inkml:trace contextRef="#ctx0" brushRef="#br0" timeOffset="61">21555 3012 7706,'7'6'0,"-1"1"0,-6 7 0,0-1 741,0 0 0,0 1 0,0-1 0,2 0 0,1 1 0,1-1 1,1-1-1,0-2-741,4-1 0,3-12 0,2 2 0</inkml:trace>
  <inkml:trace contextRef="#ctx0" brushRef="#br0" timeOffset="62">21488 2732 7689,'-13'-13'9830,"1"-1"-9424,3 1 0,6 7 1,11 5-1,6 5 1,6 2-1132,3 0 1,3 4 0,2-2 0,3-1 0,3-2 724,0-4 0,4-1 0,-4 0 0</inkml:trace>
  <inkml:trace contextRef="#ctx0" brushRef="#br0" timeOffset="63">21861 2732 11992,'-8'6'0,"0"3"0,2 3 1020,3 1 0,-3 0 1,2 1-1,1 1 0,1 1 1,2 2-1,0-2 0,0-1-798,0-2 0,-1 3 0,-2-1 1,-3-3-223,-1 0 0,-2-6 0,-5 0 0</inkml:trace>
  <inkml:trace contextRef="#ctx0" brushRef="#br0" timeOffset="64">906 2679 7967,'-13'-22'3,"0"1"1,-2 0 115,-3 0 0,3 2 0,-2-6 0,2-3 0,1 0 0,3-2 0,0 0 0,4-1 0,-1 2 0,3 1 0,-1 1 955,3 0 0,1 2 0,2 3 0,0 4 0,0 3-476,0 2 1,0 7-1,0 6 1,2 9-1,2 9 1,5 8-1,3 8-8,1 5 1,0 2 0,1 4 0,-1 4 0,0 1 0,1 0 0,-1-2-744,0-2 0,1-3 0,-1-8 0,2-4 0,1-4 0,2-5 0,-2-6-569,-1-5 0,-2-11 0,1-11 0,-1-5 1,-1-8-1,-3-5 0,-5-8 395,-2-6 0,-2 0 0,0-6 0,0-3 0,0-1 0,0-2 0,0 5 532,0 2 0,-5 7 0,1 7 1,1 6-1,1 3 0,4 5 692,2 4 0,-1 9 0,5 4 1,-1 7-1,-1 9 0,1 10-481,1 6 0,-5 7 1,1 7-1,-2 3 0,-2 0 1,0 1-1,0-1-411,0 0 1,0 3 0,0-5 0,0-3 0,0-4 0,0-7 0,0-5-1184,0-3 1,1-10 0,4 0-1,4-4 1,2-7 1177,3-4 0,5-10 0,2-8 0</inkml:trace>
  <inkml:trace contextRef="#ctx0" brushRef="#br0" timeOffset="65">1253 2492 11778,'-4'14'0,"-1"-1"0,2 0 0,2 0 1048,1 1 1,7-1-1,5 0 1,6 1-1,2-1 1,4-1-1,1-2 1,2-2-1219,0-2 0,-5-3 1,-1-8-1,-2-2 1,-3-2-1,-3-1 1,-4-4-691,-4-2 0,-4-3 0,-1 2 0,0 0 0,0 0 0,-1 1 0,-2 0-77,-2-2 0,1 0 0,4 5 1,0 0-1,0-1 937,0 1 0,6 0 0,1-1 0</inkml:trace>
  <inkml:trace contextRef="#ctx0" brushRef="#br0" timeOffset="66">1560 2279 9320,'9'6'2591,"-1"3"0,1 3 1,0-1-2018,0-2 0,-4 3 0,2-3 0,0 3 0,-1 1 0,2 1 0,-2-1 0,1 0-1066,0 1 1,2-1-1,5-1 1,-1-2-296,0-1 1,1-6 0,-3-2 0,0-7 0,-4-8 0,-1-4 0,-1-3 545,1 0 0,-5 1 1,3-4-1,-2 3 1,-2 2-1,0 3 2765,0 1 1,0 2-1618,0-1 1,0 8 0,1 6 0,2 8 0,3 4-642,2 1 0,1-1 1,5-2-1,4-2-904,4-3 1,-2-2 0,-3-7 0,-3-5 0,-4-4 0,-1-5 0,0-3-2,-2 1 0,1-6 1,-5 4-1,1-3 0,-1-2 1,-1 2 841,-2 3 1,0 3 0,1 5-1,3 3 1,5 2 690,3 4 0,-1 5 1,0 6-1,4 6 0,0 6 1,0 4-441,-2 6 1,1 0-1,-1 8 1,-1-1-1,-2 1 1,-3-1-1,-1 1-630,-3-2 1,3-3-1,-1-7 1,-1-5-1,1-3-728,-1-4 0,0-9 0,-4-4 1,2-13-1,1-11 0,4-10-406,5-8 1,-1-5 0,8-7 0,-1-2-1,1-3 1310,2 4 0,1-7 0,4 8 0</inkml:trace>
  <inkml:trace contextRef="#ctx0" brushRef="#br0" timeOffset="67">10318 2066 29064,'8'-14'-2747,"1"1"1,0 6-1,3 1 2527,-3 0 1,3-2-1,-5-5 1</inkml:trace>
  <inkml:trace contextRef="#ctx0" brushRef="#br0" timeOffset="68">10384 1972 29064,'-7'-13'-3045,"-4"4"0,5 0 0,-1 0 3153,-3 2 0,-2-3 0,-1 5 0,-1 2 1,1 3-1,0 5-35,-1 4 1,-1-2-1,-2 0 1,-4 1-1,-1-2 1,-1 0-1,-2-3 139,-4-2 0,3-1 0,-3 0 0,-1 0 0,2 0 0,0 0 54,1 0 0,-1-4 1,0-1-1,-2 2 1,2 2-1,-1 1 1,0 0 6,1 0 0,2 1 0,-1 2 0,2 3 1,0 3-1,1 4 0,-3 4-467,-1-1 0,6 0 0,-6 0 1,0 2-1,2-1 0,0-1 0,2 0 148,-1 2 1,0 0 0,-2-5 0,0 0 0,1 1 0,-1-1 0,2 0 0,1 1 0,2 0 0,0 3 397,1 1 0,-4-1 0,3-2 1,-3 3-1,-2 4 0,0 2 0,1-1-425,-1 0 1,0-1 0,2 5 0,1 1-1,2 1 1,-2 4 0,1-1 0,-1 2-1666,2 1 1427,0-6 1,-4 13 0,1-5-1,2 0 1,-3 1 0,3-1 61,-3-1 0,1 2 1,-1-2-1,-1 1 1,0 0-1,1-2 197,-1 2 1,-4 2 0,0 1-1,3 0 1,2 0 0,4 0-1,-1 1 1,-1 2-116,2 2 1,-2 3 0,6-3 0,0-2 0,1 0 0,-1 0 0,2 3-85,1 1 1,1-3 0,1 4 0,0-2-1,-1-3 1,1 0 0,1 0 29,3 1 1,-3 5 0,4-3-1,-4 0 1,-2 1 0,3-1 74,2 0 1,-3 0-1,4-3 1,0 3-1,-1 0 1,0 1 0,0 0 58,0 4 1,2-4 0,-2 0 0,3 1 0,1-1 0,1 2 0,1-2 19,1-2 0,2 1 0,0-2 0,0-1 0,2-1 0,1-2 0,3 1-29,1 3 0,2-2 1,4 4-1,1-2 1,-1 2-1,0 2 0,-1 0-116,-3 0 0,6 2 0,-3-4 1,1 0-1,3 1 0,-1-1 90,0 0 1,-2 4 0,2-2 0,3 1 0,3-2 0,1-1 0,0-2 263,2 2 0,-3-7 0,1 4 0,2 0 0,1-3 0,1-2 42,1-2 1,0-1 0,1 7-1,1 1 1,3 1 0,-3 1-121,-1 0 1,-1-2-1,1 6 1,2 0-1,1-1 1,0-3-1,-1 0-82,-4-1 0,8 4 1,-6-7-1,4-4 0,3-1 1,1-4 410,1 1 0,4-2 0,-5-4 0,2-1 1,4 1-1,1 0 0,3-2 32,1-3 1,-3 3 0,4-3 0,1 4 0,0 0 0,4 1-253,2-1 0,-2 1 0,6-2 1,-1-1-1,-3-2 0,3 2 0,-1 0 64,3-2 0,2 1 0,-3-5 0,0-1 0,3-3 0,1 0 760,0-1 0,8-4 0,-7-2 0,-2-1 1,2-3-1,-2-1-578,2-2 0,-2-5 0,-7-2 0,1-4 0,3-3 0,1-1-73,-1 0 0,3-3 0,-3-1 0,1 0 0,0 0 0,0 2 1,0 1-347,1-2 0,-3 3 0,3-2 0,-2 0 0,-3 1 0,-1-3 0,-2-2 0,1-3 0,-3-1 0,-2-1 0,2-3 0,-5-2 0,-1-4 0,3-4 0,-4-1 0,1-1 0,-2-4 0,0-2 0,7-6 0,-3-2 0,-1-1 0,-3-4 0,0 1 0,0-2 0,2 1 0,-1-1 0,-4-3 0,0 4 0,0-1 0,-2 0 0,-1-2 0,-1-3 0,-6 1 0,2 0 0,-1 0 0,0-3 0,-1 1 0,-2 1 0,-3 3-276,-2 4 0,2-12 0,-3 7 1,2-5-1,-13 32 0,0 1 0,8-33-12,0 0 0,-4-3 1,-6 35-1,0 0 1,6-37-1,-2 1 1,0 1-1,-6 34 1,-2 0 128,0-1 0,-1 0 0,2-1 0,-1 0 0,-3 0 0,0 0 0,0 0 0,-1 0 0,0 0 0,-1 1 0,1 1 0,-2-1-58,1-36 0,0 4 1,0-3-1,0 0 0,-1 1 1,-2 1-1,-3 3-277,-1 6 1,2-1 0,-4 6 0,-1 2-1,-2 1 1,-1 2 0,-2 0 97,-3-1 1,0 0-1,-5-1 1,-4-2 0,0 4-1,-4-2 1,0 2 388,-1-3 0,-5 0 1,1 1-1,-1 0 1,0-1-1,1 1 345,-1-1 1,0-4 0,0 4 0,2 3 0,-1 1 0,1 5-172,-1-1 0,1 8 0,-7-1 1,1 7-1,-2 4 0,0 5 1,-5 1-220,-2 4 1,-5-4 0,-1 6 0,-5 2 0,-2 2-1,-6 4 68,1 1 1,-3 0-1,0-4 1,-1 0 0,3 1-1,3 1 1,4 3 380,4-3 0,-7-5 0,8-3 0,1-1 0,-3 1 0,3 3 0,-2 0 298,1-2 0,6 1 1,-7-3-1,3 1 1,3 4-1,0 3 0,2 4-943,0 3 1,-5-4-1,6 4 1,-3 4 0,-3 4-1,1 6 24,0 2 1,-11 4-1,6 3 1,-3 3-1,-4 1 1,3 0-1,-1 2-197,2 1 0,4-3 1,-3 0-1,2 2 1,3 1-1,1 3 1,2 2 3,-1 1 0,1 6 1,-2 0-1,-1 5 368,-2 2 0,26-16 0,1 0 0,0 0 1,1-1-1</inkml:trace>
  <inkml:trace contextRef="#ctx0" brushRef="#br0" timeOffset="69">17516 8263 27156,'4'-31'-4477,"1"0"0,-1 10 4706,-4 8 1,-6 8 0,-4 1 0,-5 2 0,-4 2 0,-2 0 0,-3 0 0,-1 0 0,0 0 0,1 2 0,4 1 0,-1 3 0,2 1-1,-1 3 1608,4 2-1592,1 2 1,8-6 0,2 1 0,5 0 0,6 0-1,8-2 213,6-1 0,16-1 0,5-5 0,5 0 1,5 0-1,0 0 0,4 0 0,3 0-564,4 0 1,2 0-1,-2-2 1,-4-1 0,-3-1-1,-2 1 1,-1 0-238,-3-1 1,-8 2 0,-8-2-1,-4 2 1,-5 2 376,-3 0 1,-3 6-1,-5 2 1</inkml:trace>
  <inkml:trace contextRef="#ctx0" brushRef="#br0" timeOffset="70">11224 5704 7909,'-19'9'0,"-3"0"0,7 4 0,3 5 0,4-2-1,5-1 518,2-8 0,4-10 1,6-14-1,10-16 0,9-13 1,9-15-1,-16 26 0,1-2 1,4-7-1,0-1 1,3-4-1,1-3 0,4-5 1,2-1-1,2-4 0,1-2 1,-11 18-1,1-1 1,0-1-229,1-1 0,0-2 1,0 0-1,2-2 1,1 0-1,0-1 1,1 0-1,0-1 1,0 0-1,2-2 0,1 0 1,0 1-1,-1 1 1,1 1-1,-1 0 1,2 0-1,-1 0 1,1 0-1,-2 4 0,1-1 1,0 1-1,0 1 1,0-1-1,1 1-479,0 2 0,1-1 0,-2 3 1,-4 4-1,0 2 0,0 0 1,3 0-1,0 0 0,1 0 1,-2 2-1,0 0 0,0 2 1,14-16-1,-1 2 0,0 2 1,-1 1-1,-4 5 0,-1 1-61,-2 1 1,0 2 0,-3 4-1,0 1 1,-6 3 0,0 0-1,-3 3 1,0 0 0,24-20 0,-6 6-706,-5 2 1,1 5 0,-11 2 0,-3 3 955,-4 2 0,1-7 0,-4-1 0</inkml:trace>
  <inkml:trace contextRef="#ctx0" brushRef="#br0" timeOffset="71">14863 1040 9553,'8'-14'1548,"-4"1"0,-1 5 1,0 5-790,1 6 1,5 8-1,-3 10 1,0 7 0,1 6-1,-1 7 1,2 7 279,-1 3 0,-2 3 1,2 2-1,-1 2 0,-3 2 1,-2-3-1,-1-2-1206,0-5 1,0-4-1,2 0 1,1-5-1,1-8 1,-1-7 0,-1-5-635,-2-2 0,0-5 0,-2-7 0,-2-2 0,-5-7 0,-3-7 1053,-1-7 0,-5 0 1,-1-5-1,-1 2 1,1 2-1,1 3 1,1 2 998,-1 3 0,0-2 1,5 8-1,1 6-1097,3 9 0,3 6 0,6 7 1,0 0-1,2 5 0,1 3 1,3 2-675,1-1 1,2 3 0,4-6 0,0-1 0,2-5 0,3-4 0,3-6-2340,0-4 1,4-2 2858,-3-9 0,9 0 0,3 0 0</inkml:trace>
  <inkml:trace contextRef="#ctx0" brushRef="#br0" timeOffset="72">15543 1533 7953,'-13'0'5645,"-1"0"-4241,7 0 0,2 0 0,10 0 1,5-2-1,7-1 0,5-3 1,3-1 1664,2-4-3947,-1 6 0,2-7 0,2 3 1,1-3-1,0 0 878,2 3 0,-5-9 0,5 4 0</inkml:trace>
  <inkml:trace contextRef="#ctx0" brushRef="#br0" timeOffset="73">15690 1679 7965,'0'9'2710,"0"0"1,0 1-1750,0 2 0,6-4 0,2-4 1,4-2-1,3-2 0,3 0 1,6 0-1,5 0-2780,7 0 0,1-6 1819,-2-3 0,10-9 0,-4-3 0</inkml:trace>
  <inkml:trace contextRef="#ctx0" brushRef="#br0" timeOffset="74">16396 1439 9589,'-13'-13'3276,"5"6"1,2 2 0,8 10-1853,2 3 0,4 6 1,5 4-1,0 4-1261,1 3 1,1 0-1,2-3 1,4-2-1,1-4 1,1-3-1,-1-4-713,-2-1 0,4-7 0,-6 2 1,-2-6-1,-2-6 0,-4-4 0,-3-5 128,-1-4 0,-1 1 0,-5-1 0,0 0 0,0-1 0,-2 3 0,-1 0-182,-1 4 1,-1 1 0,5 2 0,2 1 603,2 3 0,10-3 0,6 5 0</inkml:trace>
  <inkml:trace contextRef="#ctx0" brushRef="#br0" timeOffset="75">16969 1226 13021,'0'-1'2119,"6"2"1,2 12 0,-1 2-1671,-3 3 0,2-3 0,0 4 0,0-1 0,2 0 0,-2-2 1,-1-1-556,-2-2 1,0-1-1,0-2 1,3-2-1041,2-2 1,-5-3 0,1-9 0,-2-6-1,-2-5 1,0 1 1083,0 1 0,1 2 1,2 0-1,3 1 1,1 3 805,4 5 1,-4 2 0,2 4-1,1 1 1,2 2 0,2 3-1071,-1 2 1,2-2 0,1-1 0,5-1-1,2-5 326,6-4 0,0-4 0,-2-6 0</inkml:trace>
  <inkml:trace contextRef="#ctx0" brushRef="#br0" timeOffset="76">17542 746 13264,'6'-7'0,"2"4"1228,-1 6 1,5 9 0,-3 8 0,1 4-1,-1 6 1,-3 2 0,-1 5 0,-1 0-433,-1-1 1,-2 1 0,-1-6-1,2-3 1,1-4 0,1-6 0,-1-4-2236,-1 0 0,-2-8 0,-2-5 0,-2-5 500,-5-4 1,-3-1-1,-1-2 1,-2 0-1,-1 4 1,-2 1 981,2 3 1,1 2-1,3 2 1,3 3 0,5 5 359,2 3 1,13 1 0,3 1 0,6-1 0,3 0 0,2 1 0,4-2-2067,2-3 1,0-4-1,4-5 1663,-2 0 0,7-5 0,-12-3 0</inkml:trace>
  <inkml:trace contextRef="#ctx0" brushRef="#br0" timeOffset="77">17969 960 7842,'-7'1'3276,"2"3"1,4 4 0,2 5-1278,4 1 1,-2-6 0,5 1 0,3 2-2243,1 1 1,-3 1 0,-1-1-1,3-3 1,1-5 0,1-2 0,-1-4-1397,-3-2 1,1-4-1,-5-5 1,-2-2 0,-1-1-1,1-4 998,2 0 0,-1 2 0,-4-4 0,0 0 1,-1 1-1,-2 2 0,-3 1 1011,-1 0 1,-1 0-1,-2 6-298,1 4 1,7 2 0,2 7-1,8 2 1,2 3 0,1 0-1111,-3 0 0,1-2 1,5-4-1,-1 0 1038,0 0 0,-5 6 0,-2 2 0</inkml:trace>
  <inkml:trace contextRef="#ctx0" brushRef="#br0" timeOffset="78">18156 840 8413,'-6'13'0,"-3"-1"0,-3-2 0,-1-1 837,-1 1 1,1 2-1,1 2 1,2-1 86,1 0 0,2 1 1,-2-1-1,4 0 1,4 1-1,1 0-1040,0 4 0,0-3 0,1 3 0,2-3 0,3-2 0,1 0 0,4-1 0,1-3-900,1-5 1,0-4 0,1-4 1015,-1-5 0,6-9 0,2-2 0</inkml:trace>
  <inkml:trace contextRef="#ctx0" brushRef="#br0" timeOffset="79">18156 986 18632,'13'5'0,"2"-1"0,1-1 0,3-1 0,2-2 700,3 0 0,-3 0 0,1 0 0,1-2 0,3-2 1,0-5-1,-1-2 0,-1 1-1086,-2 1 1,-5 0 0,-1-4 0,-4 0-1,-5-1 1,-1 1 0,-3 0 0,0 1-2049,2 3 0,-4-3 3414,3 3 0,-2 5 0,-2 4 0,1 9 0,4 5 0,4 4-625,3-2 0,1 4 0,0-1 0,1 2 1,-1 1-1,2 0 0,1 0-1683,2 2 1,-5 0 0,-5-1 0,-3 0 0,-5 0-1,-8 2 1328,-15 2 0,-20 0 0,-11-1 0</inkml:trace>
  <inkml:trace contextRef="#ctx0" brushRef="#br0" timeOffset="80">14836 2585 7972,'-13'8'1314,"0"-4"0,13 2 0,15-1 0,20-2 0,24-5-1120,15-7 1,-26 0 0,2-4 0,10-6-1,2-2 1,-16 5 0,2 0 0,1-1-1,5-1 1,2-1 0,0 0 0,5-2-1,1 1 1,0-1 0,3-1 0,0 1 0,1 0 118,0 0 1,1 1 0,0-1 0,-14 4 0,1 0 0,1 0 0,-1 0 0,0 1 0,1 0 0,-1 0 0,1 0 0,17-5 0,0 1 0,0-1 0,-17 5 0,0 1 0,0-1 0,-1 1-1,18-5 1,0 0 0,-1 0 0,0 0 0,0 0 0,0 0-423,0-1 1,0 1 0,-2 0 0,-9 2 0,-1 1 0,-1 0 0,2 0 0,0 0-1,-2-1 1,-4 2 0,0 0 0,-2 1 0,20-6 0,-2 1 0,-6 1 0,-3 1 0,-8 2-1,-3 0-4807,-5 2 1,-2 0 4915,0 1 0,-2 0 0,-5-1 0,-1 1 0,1 0 0,-1-1 0,30-12 0</inkml:trace>
  <inkml:trace contextRef="#ctx0" brushRef="#br0" timeOffset="81">15023 2545 28543,'-13'0'61,"-1"0"1,0-4 0,-4 0 0,-4 1 0,-4 1 0,0 2 0,-1 0 0,0 0 0,2 0-248,3 0-351,3-6 1,5 5 0,1-5-1,0 0 424,-1-3 1,9 3 0,5 2-1,7 2 371,5 2-139,1 0 0,5 0 0,1 0 0,2 0 0,4 0 0,3 0 0,6 0 0,3 0 37,5 0 0,7 0 0,3 0 1,8-1-1,13-2 0,-34 0 0,2 0 1,2 0-1,1 0 0,0-1 1,0 0-63,-2 1 1,1-1-1,4 2 1,0 0 0,-6-3-1,1 1 1,1-1 0,0 1-1,-1-1 1,0 1 0,-1 0-1,0 1 1,-1-1 0,0 0-1,-1 1 1,1-1 0,0-1-1,0 1 1,0-1 0,0 1-92,1-1 0,-2 1 0,34 0 1,-3-4-1,-5 2 0,1 2 0,1-1 1,3 0-1,-2-1-67,0 0 1,3 0 0,2 3 0,-2-3 0,0-2 0,-3-2 0,2-2 48,-2-1 0,-5 0 0,-2-2 0,1-1 1,-1-2-1,3-1 0,-5-2 0,2-4 65,-4-4 1,-3 7-1,4-7 1,-4-2 0,-2-1-1,-1-2 1,-3 2-150,3-1 0,-4 1 1,1 2-1,-2-1 0,-4 1 1,0 2-85,-2 2 1,-3 0 0,-3 3 0,-4 0-1,-1 0 1,-1-2-257,1-2 1,-7 0 0,-2 1 0,-2 0-1,-4 1 1,-4 2 0,-1-4 0,-2 0-163,-2-2 0,-4-1 0,-2 3 0,-4-1 1,-4-1-1,-2-2 0,-4 1 375,-3 2 1,-3 1-1,-5 0 1,-1 2 0,0 2-1,-1 2 1,-2 2 162,-1 2 0,-4-2 0,2 0 0,1 0 0,-4-1 0,1 4 0,-4 1 67,2 2 0,1 0 1,-1-1-1,2 1 1,-1 0-1,1-1 0,-1 1 120,-1 0 0,3-1 0,-1 2 1,-2 2-1,-2 1 0,-1-1 66,0-2 1,0 0-1,-1 2 1,-4 1 0,-4-1-1,-3-1 1,-1 1 0,-2 2 25,-2 2 0,2-2 0,-4 3 0,1 2 0,0 2 0,2 1-34,1 0 0,-1 0 0,-1 0 0,3 1 0,-3 2 0,2 2 0,1-1 95,0 2 0,3-3 0,0 4 0,2-1 0,0-1 0,1-1 0,-1 1-124,-2-2 1,-1 2 0,-1 1 0,-2 0 0,1 2 0,-1-2 0,3 1-154,0 0 1,5 2 0,-2 5 0,0-1 0,0 0 0,0 1 0,-1-1-90,-2 0 1,-3 1 0,-1-1-1,-2 0 1,0 1 0,1-1 90,-1 0 1,-4 1-1,2-1 1,3 0-1,-1 1 1,3-1 0,-4 0-1,-2 1 85,-3-1 0,4 5 0,9-1 0,5 1 0,2 1 0,4 2 0,-2 1-457,1 1 1,7-1 0,-5 4-1,4 1 1,2 0 0,1-1 0,2 1 72,2 0 1,3-1-1,3 1 1,4-2 0,3-1-1,3-2 1,3 2-117,5 1 1,2-3-1,4 0 1,2 1-1,7-1 1,5 0 395,6 2 1,9 1 0,6 2 0,6-1-1,5 1 1,2 1 0,0 2-436,1 1 1,6 6 0,-5-2-1,0 4 1,3 1 0,-3-2 416,0-2 0,2-10 0,-6-6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740"/>
    </inkml:context>
    <inkml:brush xml:id="br0">
      <inkml:brushProperty name="height" value="0.053" units="cm"/>
      <inkml:brushProperty name="color" value="#FF0000"/>
    </inkml:brush>
  </inkml:definitions>
  <inkml:trace contextRef="#ctx0" brushRef="#br0">23848 11701 28287,'13'-40'-1347,"-4"2"0,-2 2 1,-1 5-1,-4 3 1,-7 3 1580,-8 3 1,-8 2 0,-10 7 0,-6 1 0,-6 2 0,-7 2 0,-4 1 0,-5 1 0,-2 0 0,-7 3 0,-1 2 0,31 0 0,-1 0 0,-1 0-1,0-1-113,-2 0 1,-1 0-1,-6-1 1,-1 1-1,1 2 1,-1 0 0,-2 1-1,0 0 1,-2 1-1,0 0 1,-1 2 0,0 1-1,-1 1 1,-2 0-1,1 1 1,-1-1 31,1 1 1,-2 0 0,-7 4 0,-1 1 0,5 2 0,1 1 0,-3 0 0,-1 2 0,-3 2 0,0 1 0,1 0 0,1 1 0,-3 2 0,1 0 0,2 1 0,-1 1-197,-3 2 1,1 1-1,1-2 1,1 1 0,-1 2-1,0 1 1,2-1 0,1 0-1,0 0 1,0 1-1,1 1 1,1 0 0,-2 2-1,1 1 1,3 0 0,0 0 27,4-2 1,0 1 0,-4 4 0,-1 0 0,6-1-1,0-1 1,1 1 0,2 1 0,1 1 0,2 1-1,3-2 1,2 1 0,1 2 0,2 0-5,0 1 0,2 1 0,5-1 0,1 1 0,0 2 1,1 1-1,1 0 0,2 0 0,0 0 0,2 1 1,1 0-1,1 1 0,0 0 0,1 1-146,1 1 1,1 1 0,0 4 0,0 0 0,3-1 0,0 1 0,1 2-1,0 0 1,0 3 0,1-1 0,0 1 0,2-1 0,-1 3 0,1 0 111,1 2 0,0 0 0,1-3 0,0 1 1,1 4-1,1 0 0,0-1 0,0 0 0,2-3 1,0 1-1,-1 2 0,1 0 0,0 0 0,1 0-165,-1 0 1,0 1-1,1 4 1,1-1-1,1-6 1,0-1-1,0 0 1,1 0-1,0 1 1,0 1-1,1-1 1,0 1-1,1 3 1,0 0 58,1 0 0,0-1 1,1-2-1,1-1 1,2 4-1,1 0 1,2-1-1,0 0 1,0-1-1,2 1 1,2 1-1,0 0 1,2-2-1,0 0-3,1 0 1,1 0 0,1 0 0,1 1 0,1-2 0,1 1 0,1 0 0,2-1 0,1 2 0,1-1 0,2-2 0,0-1 17,1-1 1,1 0 0,5 2 0,1 0 0,-3-2 0,1-1 0,3-1 0,0 1 0,2 0 0,2-1-1,-1-3 1,2-1 0,2 1 0,1 0 35,0-1 1,1 0 0,1-3 0,2 0 0,4 3 0,2 0-1,1 0 1,0-1 0,2-2 0,1 0 0,1 0 0,1-1-1,1-2 1,1-1 50,1-2 0,1 0 1,-18-15-1,0 1 0,1-2 1,1 0-1,0-1 0,0 0 1,1 0-1,1 0 0,-1 0 1,1 0-1,0 0 0,0 0 1,0 0-1,-1 0 0,0-1-1,0 0 1,-1-1-1,1 0 1,3 0-1,2 1 1,0-2-1,-2 0 1,-1-2-1,1 0 1,2 0-1,0 0 1,0-1-1,0 1 1,0-2-1,0 1 1,-1-2-1,0 0 1,1-1-1,-1 0 1,0 0-1,1-1 63,0 0 0,1-1 1,0 0-1,-1-2 0,0 0 1,0-1-1,3 1 1,1 0-1,0-2 0,-1 0 1,-1-1-1,0-1 1,0-1-1,0-1 0,0-1 1,0-2-1,0 0 0,1-1 1,0 0-1,-1-2 1,1 0 48,1-1 0,0-1 0,0 0 0,-1 0 0,1 0 0,-1-1 0,-1-1 0,1 0 0,-1 0 1,1-1-1,-1 0 0,1-2 0,0 0 0,0-2 0,0 0 0,1-1 0,-1 0 0,1-1 1,0-1-1,0-2 0,0 1-10,-1 0 1,0-1 0,-1 0 0,0-1 0,-1 0 0,0 0 0,22-8 0,-1 0 0,0 0 0,0-1 0,-1-1 0,0-1 0,0-1 0,-1-1-43,-2 0 1,0-2-1,0 1 1,-3-2-1,-5 0 1,-1-1-1,0-1 1,-1-2 0,-3 0-1,-2-1 1,1-3-1,-1-1 1,-4 1-1,-1-2-38,0-1 1,-1-2 0,0 0 0,-2-2 0,-3 0-1,-2 0 1,-1 0 0,-1-1 0,0-4 0,-1 0-1,0-1 1,-1-2 0,1-3 0,0-1-8,0-3 1,0 0 0,-1 0 0,0-1 0,3-4 0,-1-1 0,-11 20 0,-1-1 0,0 1 0,-1-1 0,1 0 0,-2 0-1,1-2 1,0-1 0,0 1 0,-2 0 0,0 0 0,0 0 45,0 1 0,0 0 0,-1-1 0,2-2 1,-1 0-1,0 0 0,0 1 0,-1-1 0,1 1 1,-1 1-1,0-1 0,-1 1 0,1-1 1,-1 0-1,0 0 0,-1 1 0,0 0 0,-1-1 4,-1 1 0,0 0 1,-1-1-1,1-1 1,-1 0-1,-1 0 1,5-22-1,-1 0 1,0 0-1,-1 0 0,-7 22 1,1 0-1,-1 1 1,5-25-1,-2 0 1,-5 24-1,0-1 1,-1 0-29,-1-2 0,0 0 0,-1 0 1,2-17-1,-1-1 0,-3 19 1,2 0-1,-2-1 0,3-23 1,-1 1-1,-1 0 0,0 1 1,-2 23-1,-1 0 0,0-1-17,1-1 0,-1 0 0,-1 0 0,0-21 0,1-2 0,-1 23 0,1-1 1,1 0-1,-1 0 0,0-1 0,-1 1 0,1 0 0,0 1 0,-1-1 0,0-2 1,0 1-1,0 0 0,-1-1 0,1 1 0,-1 0 43,1-1 0,-1 0 0,1-1 0,-1-5 0,1-1 0,-1 1 0,-1 5 0,0-1 0,0 2 0,0-1 0,-1 1 0,1 0 0,-1 0 0,-1 0 0,0 0 0,-1 3 0,0-1 0,-1 1 90,-1 1 0,0 1 0,-2-1 0,0-2 0,-1-1 0,-2 2 0,-6-16 0,-2 2 0,0 1 0,-2 1 0,-3 1 1,-3 1-1,-2 5 0,-3 0 0,-5 0 0,-2 2 0,-5 1 0,-2 3-154,-4-2 0,-4 4 1,-2 3-1,-4 4 0,16 15 1,-1 0-1,-1 1 1,-2 0-1,-2 1 0,0 1 1,-4 0-1,-1 0 1,0 2-1,-4 0 0,0 2 1,-1 0-192,-3 0 0,-1 1 0,0 2 0,-2 0 0,0 1 0,-1 1 0,-1 0 0,0 1 1,0 0-1,-1 1 0,1 1 0,-1 0 0,-1 1 0,1 1 0,-1 0 0,0 0 1,0 1-1,0 0 0,-1 0 0,0 1 0,1 0 112,-1 0 1,1 1 0,0 0 0,3-1 0,0 1 0,1 1 0,3 1 0,0 0 0,0 0 0,-1 0 0,1 1 0,0 0 0,1 1 0,1 0 0,-1 1 0,-1 1 0,-1 1 0,1 0 0,2 1 0,0 1 0,0 1 137,0 1 0,0 0 0,0 1 0,2 1 0,0 0 0,1 1 0,3 2 0,1 0 0</inkml:trace>
  <inkml:trace contextRef="#ctx0" brushRef="#br0" timeOffset="1">21768 1306 8008,'-13'-21'0,"-1"-4"0,1 4 0,0 1 0,-1 0 344,1 7 0,-2-5 1,-1 1-1,-2 0 1,2 2-1,1 2 0,2 0 1,0 0-1,-1-1 2045,1 1 1,4 4 0,2 3-1370,1 5 1,7 9 0,9 16-1,5 4 1,5 5 0,0 1 0,5 6-1,4 4-649,2 5 1,4 6 0,-2-6-1,-1 1 1,3 2 0,-3-2-372,1 1 0,2 3 0,-4-6 0,-1 1 0,0 0 0,-2-2 0,0-1 0,-3-5 0,0-2 0,-6 1 0,-1-8 0,-3 1 0,-2 0 0,1-4 0,-2-2-1250,-4-5 0,-2 2 0,-6-5 0,0 0 0,0 1 0,2-6 0,1-2-2572,1-3 3822,7-6 0,2-3 0,8-7 0</inkml:trace>
  <inkml:trace contextRef="#ctx0" brushRef="#br0" timeOffset="2">22581 1879 9743,'0'-15'1623,"0"-2"1,2 8 0,2 0-772,5 6 1,3 6-1,1 4 1,1 8 0,-3 4-1,0 5 1,-4 3 18,-1 4 1,-1-2-1,-5 7 1,0-1-1,-2 1 1,-2-2-1,-5-1-889,-3-4 1,-7 4-1,-2-4 1,-1-2-1,0-5 1,-1-1-1,1-2-2082,0 0 1,6-2 0,-2-7 0,3-2-5943,2-3 8042,5 0 0,2-29 0,6-5 0</inkml:trace>
  <inkml:trace contextRef="#ctx0" brushRef="#br0" timeOffset="3">24248 1226 7988,'7'-22'339,"-3"0"0,2 10 0,-1-1 0,-1 2 1547,2 4 0,-4 2 1,1 11-1,-6 8-1126,-6 6 1,-13 11 0,-7 8-1,-5 8 1,-7 11 0,18-26-1,-2 0 1,-1 1 0,-1 0-458,-2 1 0,0-1 0,1-1 1,0 0-1,-2 0 0,-1 1 0,1 0 1,0 0-1,0 0 0,0 0 1,1-2-1,-1 0-379,2-2 1,0 1-1,2 0 1,1-1-1,-22 27 1,1 1-1,6-5 1,6-8-1,7-5-1891,2-4 1,8-7 0,2 0 0,6-5 0,3-4 1933,3-3 1,13-13 0,5-4-1</inkml:trace>
  <inkml:trace contextRef="#ctx0" brushRef="#br0" timeOffset="4">23301 2292 8727,'-12'3'1110,"3"6"0,3 4 1,6 10-1,0-6 1,0-2-659,0-1 0,2-1 1,4-1-1,7-2 1,9-1-1,10 0 1,7-2-453,9-2 0,4-4 0,1-1 0</inkml:trace>
  <inkml:trace contextRef="#ctx0" brushRef="#br0" timeOffset="5">22755 3065 8046,'7'-6'0,"-3"-3"0,-2-2 0,-4-1 0,-1 1 0,-2 2 655,-3-1 0,1 3 0,-5-1 0,2 1 0,-2 1 0,1 0 0,-1 3 0,-1 2 0,-3 1 0,-2 0 0,0 1 0,0 4 345,1 3 1,-7 4 0,3 3 0,-1 1 0,0 4 0,0 0 0,-1 4-725,1 1 1,4 2 0,-1 0 0,3-1 0,4 1 0,2-2 0,2-1-49,4-2 1,4-1 0,4 1-1,5-6 1,3-4 0,3-5-487,3-1 1,1-1-1,5-7 1,-2-2-1,1-5 1,1-4-435,-2-5 1,2-3 0,-5-6 0,1 1 0,-3-1 0,-3 1 0,-5 0 93,-4 4 0,0-2 0,-5 7 0,0-1 1,0 0-1,0 0-234,0 2 0,-2 7 0,1 3 0,1 2 832,6-1 0,10-5 0,5 3 0</inkml:trace>
  <inkml:trace contextRef="#ctx0" brushRef="#br0" timeOffset="6">23035 2812 7956,'-15'-4'0,"-2"-1"0,0 2 1292,0 2 1,3 2-1,0 4 1,1 4-65,0 2 1,-1 4 0,-1 3 0,-2 4-1,-6 5 1,-2 5 0,-1 7 0,-3 4-1156,-2 0 0,-1 3 0,-5-2 0,1-1 0,1-1 0,2-3 0,3 1-646,2 0 1,9-5 0,-6-4 0,4-3 0,5-3 572,1-3 0,2 3 0,-1-4 0</inkml:trace>
  <inkml:trace contextRef="#ctx0" brushRef="#br0" timeOffset="7">23448 2945 8079,'0'-13'2612,"-2"1"-1753,-2 3 1,1 2-1,-6 4 1,-1-2-1,-2 2 1,-2 2-1,0 2 1,-3 4 186,0 4 1,-6 4 0,4 6 0,0 7 0,-2 5 0,2 3 0,-2 3-317,0 1 0,7-1-912,0 3 1,2-3 0,8 8 0,1-5-1,1-3-952,2-2 0,6-5 0,5 1 0,4-4 0,4-5 0,0-6-967,0-6 1,9-4 0,-1-6 2100,1 0 0,6-11 0,0-4 0</inkml:trace>
  <inkml:trace contextRef="#ctx0" brushRef="#br0" timeOffset="8">23674 3105 8547,'12'-6'4703,"-3"-3"-3634,-3-2 1,-7 5-1,-2 6 1,-2 7-1,1 6 1,-2 5 0,-2 4-400,1 4 1,-5 0 0,3 1 0,-1 0 0,-1-2-1,4-2 1,0-2 0,1-2-2725,0-2 1,1-3-1,7-2 1436,2-3 1,-1-10 0,6-13 0,0-6 0,0-6 0,0 0 0,0-1 0,-2 1 958,-2-1 0,-2 5 1,-1 1-1,3 2 0,-2 2 1,-2 3 1894,-1 0 1,2 2 0,2 3-2333,5 5 1,-3 4 0,0 4 0,0 5 0,3 3-1566,3 2 1,1-3-1,2 0 1,3-4 1660,4-1 0,9-7 0,3-7 0</inkml:trace>
  <inkml:trace contextRef="#ctx0" brushRef="#br0" timeOffset="9">24061 2932 7998,'0'9'2352,"0"0"0,0-5 0,-2 5-1575,-2 1 0,3 2 0,-4 3 1,4 3-1,1 4 0,-2 3-509,-2 2 0,2-2 1,-4-1-1,2-2 0,-1 0 1,2-1-1,3-3-926,5-3 0,-2-2 658,6 0 0,6-5 0,5-3 0</inkml:trace>
  <inkml:trace contextRef="#ctx0" brushRef="#br0" timeOffset="10">24421 2532 8009,'9'-13'96,"0"0"1,-6-1 0,3 2-1,-1 3 1,3 4 1535,-1-1 0,5 4-1243,-3-2 1,3 2 0,1 2 0,0 0 0,2 2 0,2 4 0,2 5 0,0 9 0,2 3 0,-2 7-1,0 4 3,-2 8 0,-7-1 0,-3 8 0,-1 1 0,-3 2 1,-1 3-1,-4 0 0,-4-1-480,-7-2 0,-5-3 1,-7 1-1,-2-2 0,-5-2 1,-5-3-1052,-3-2 1,1-7 0,2-1 0,2-4 1138,-2-2 0,-2 3 0,-1-10 0</inkml:trace>
  <inkml:trace contextRef="#ctx0" brushRef="#br0" timeOffset="11">21701 3345 8057,'0'-13'0,"-5"-1"337,-4 1 0,1 4 0,-1 2 0,-1 2 0,0 7 0,-1 4 0,4 3 0,-1-2 1773,1-1 1,3 4-1832,-5-1 0,6-1 1,-3-1-1,0-1 66,-3-3 1,2 0 0,-2 0-1,0 3-222,1 1 0,3-2 1,6 2-279,3-1 0,4-2 0,5-4 1,1 0-1,-1 0-270,0 0 1,1 0 0,-1 0 0,-1-1 0,-2-2-3299,-1-1 3723,-6-1 0,3 5 0,-6 0 0</inkml:trace>
  <inkml:trace contextRef="#ctx0" brushRef="#br0" timeOffset="12">21955 3239 8089,'0'-14'1414,"-5"5"0,-1 2-511,-1 1 0,4-4 0,-1 1 0,1-3-64,-2-1 1,2 4 0,-6 1 0,-1 2 0,-3 3 0,-5 2-381,-4 1 1,-5 1 0,-4 4-1,-5 2 1,-4 2 0,-3 1-1,-3 4-143,-1 2 0,3 2 0,-4-5 1,2 1-1,3-1 0,3 0 1,5 0-328,4 1 1,3-2 0,2-2 0,3-3 0,3 1 0,4-2-1471,4 0 0,9-2 0,5-5 0,10-4 0,11-4-2523,11-3 0,-2-1 4004,8 0 0,3-6 0,4-2 0</inkml:trace>
  <inkml:trace contextRef="#ctx0" brushRef="#br0" timeOffset="13">21568 3119 7945,'-13'0'514,"0"0"1,-1 0 0,1 0-273,0 0 0,1-2 0,1-1 0,2-1 0,-1 1 0,-3 1 0,-4 2 0,0 0 125,0 0 0,-3 2 1,-3 2-1,0 5 1,-1 3-1,2 1 1,-2 2 65,-1 3 1,3-2-1,0 6 1,-1 2 0,3 1-1,2 0 743,3-2-1033,2 2 0,5-9 1,4 5-1,2-2 0,2-3 1,2-1-294,2-2 0,8-4 0,9-1 0,3-2 0,5-3 0,4-3 1,4-5-6791,1-4 6940,2-3 0,6-7 0,2-2 0</inkml:trace>
  <inkml:trace contextRef="#ctx0" brushRef="#br0" timeOffset="14">24514 3025 8002,'-6'6'683,"-3"-4"307,-3-5 1,4-6-1,-1 4 1,-2 2 0,0 2-1,-3 1 1,2 1 0,2 4-267,1 4 0,5 3 0,-4 1 0,2 0 0,3 1 0,2-1 0,2 0 0,4-1-1000,4-3 1,7 1-1,2-5 1,0-2 0,-1-2-1,3-2-352,0-4 1,-3 2 0,0-6 0,-2-1-1,-3-2 1,-2 0 726,-1 3 0,-6 1 182,2 8 0,-4 3 0,-1 10 1,0 0-1,0 1 0,2-1-664,2 0 1,8-1-1,7-3 1,2-5 382,3-2 0,7-2 0,3 0 0</inkml:trace>
  <inkml:trace contextRef="#ctx0" brushRef="#br0" timeOffset="15">19755 3385 7796,'8'-6'0,"-2"3"396,-6-6 1,1 6 0,2-3 0,3 2 0,1 0 0,2 2 0,0 4 0,-1 3 351,-3 3 0,1 5 0,-3 6 1,2 2-1,-2 3 0,-2 1 1,-1 2-1,0-2-460,0-3 0,-1 2 0,-2-5 0,-2 0 0,1 1-503,-2-4 0,3-6 1,-4-4-381,1-4 1,-3-5-1,4-12 1,2-3-1,2-6 1,1-4-1,0-3 731,0 2 0,0-1 0,1 0 0,2-1 0,3 2 0,0 2 0,2 5 490,-1 4 0,-3-1 0,5 2 0,0 4 0,0 4 0,-1 2 0,-1 1-361,0 0 0,-2 2 1,4 4-1,1 1 1,2 2-1024,1 1 0,-4 7 0,0-2 0,1 1 0,2 0 0,2-1 758,-1 2 0,6 0 0,2 3 0</inkml:trace>
  <inkml:trace contextRef="#ctx0" brushRef="#br0" timeOffset="16">20182 3079 7813,'-9'-12'5288,"0"3"-4525,6 3 0,-3 16 0,6 5 0,0 4 0,-1 7-295,-4 3 1,2 1 0,-4 5 0,-1 2 0,1 2 0,-2-1 0,2-2-1757,2-5 0,4 0 1,1-3-1,0-3 1288,0 1 0,12-7 0,3 0 0</inkml:trace>
  <inkml:trace contextRef="#ctx0" brushRef="#br0" timeOffset="17">20475 2812 7907,'0'-10'1525,"0"5"1,-1 11 0,-2 12 0,-2-2 0,2 2 1428,2 4-2410,1 0 0,0 17 1,0-2-1,-2 3-562,-2 0 0,2 3 1,-2-8-1,2 2 0,2-1 1,0-6-1,2-5 1,1-5-1010,1 0 1,7-4 0,-2-7 0,2-5 0,3-4-1,-1-6 346,0-7 1,1-2-1,-2-7 1,-2-2-1,-3-1 1,1 0-1,-2 3 1730,0 4 0,0 3 1,-3 2-213,1 0 0,0 7 1,-4 6-1,2 7 1,1 5-1,1 1 0,-1 2 1,-1 3-443,-2 4 0,0 3 1,-2 2-1,-2-2 1,-5-1-1,-3-2-438,-1 2 1,-1-5 0,1 0 0,0-3 0,-1-1-1,1-3 1,0-2-2977,-1-2 1,1-2 3018,0-6 0,-1 0 0,1 0 0</inkml:trace>
  <inkml:trace contextRef="#ctx0" brushRef="#br0" timeOffset="18">25007 3252 8130,'5'-9'0,"-1"0"0,1 5 0,-4-4 0,2 1 0,3-1 966,1-2 1,-2 3 0,4-1 0,0 5 0,-2 8 0,-4 7 0,-6 4 0,-6 3 0,-3 3-300,-1 3 0,-6 4 0,-2 0 1,-1 2-1,0-1 0,-1-2 0,1-1 1,0-1-1713,-2 1 1,5-2 0,1-3 0,3-4 0,4-3 0,2-2-4521,4 1 5565,4-7 0,1-1 0,0-6 0</inkml:trace>
  <inkml:trace contextRef="#ctx0" brushRef="#br0" timeOffset="19">25567 2972 12128,'0'-6'1710,"0"6"0,-1 12 0,-4 10 0,-2 3 0,-2 3-1271,0 3 1,0-2 0,-4 2 0,0-3 0,-1-1-692,1-1 1,4-1 0,2-2 0,1-6-590,3-2 0,1-9 0,4-7 0,1-11 1,3-9-1,1-6 0,2-2 671,-2-2 1,5-6 0,-4 1 0,0-1-1,0 0 1,-1 4 785,1 5 0,-5-1 0,3 8 0,-2 0 0,2 5-367,1 6 1,2 4-1,5 6 1,-3 1-1,0 4 1,-2 3-1394,1 4 0,2 0 0,3-1 1,1-4 1143,2-1 0,11 4 0,0-2 0</inkml:trace>
  <inkml:trace contextRef="#ctx0" brushRef="#br0" timeOffset="20">26074 2665 8034,'0'-13'1402,"0"0"-297,0 5 0,0 4 0,-2 8 1,-1 5-1,-3 5 0,-1 5-228,-3 7 1,-7 7 0,-2 7 0,-2 2-1,-2 0 1,-1 3-540,2-2 0,-2 3 1,8-2-1,2-1 1,6-3-339,2-4 0,1-4 0,5-5 0</inkml:trace>
  <inkml:trace contextRef="#ctx0" brushRef="#br0" timeOffset="21">26247 2972 8241,'-9'0'1319,"0"0"0,6-2 0,-3 0-52,0-3 1,4 1 0,-6 5-877,2 4 1,-3 2 0,3 6-1,-1 1 1,-3 0 0,-2 3-1,0 2-271,3 2 0,2-4 0,4 4 1,-2-2-1,2-2 0,2-2 1,1-2-389,0 0 0,6-4 0,3-2 0,2-1 0,3-4 0,-1-4-72,0-2 0,5-6 0,-2 1 0,-2-3 0,-5-1 1,-2-1 203,1 1 0,-6 4 1,4 2-125,0 1 1,-4 7 0,4 7 0,-2 0 0,4 1 259,3 2 0,0 1 0,8 1 0</inkml:trace>
  <inkml:trace contextRef="#ctx0" brushRef="#br0" timeOffset="22">26407 2945 7914,'7'-6'1124,"-2"-3"-829,-4-2 1,4 2-1,-1 0 1,-1-1-1,-1-2 1,-2-2-1,0 1 615,0 0 0,-2 4 0,-2 1 0,-7 2 1,-3 4-1,-6 0 0,0 4-165,-4 2 1,-3 5-1,-2 9 1,-2 5-1,1 7 1,3 5-403,5 4 1,3 1-1,5 0 1,1 0 0,1 0-1,3-2 1,5-2 0,2-5-623,2-3 0,6-7 0,5-3 0,4-5 1,4-4-1,2-5-1024,2-2 1,2-8 0,4-4 0,2-5-1,4-6 1,4-3 1302,1-4 0,0-13 0,0-1 0</inkml:trace>
  <inkml:trace contextRef="#ctx0" brushRef="#br0" timeOffset="23">26780 2612 8364,'0'-21'745,"0"4"1,6 8-1,3 4-129,3 4 1,3 1-1,1 1 1,2 4-1,-2 4 1,-1 4 0,-2 5-1,1 4 301,-1 3 1,-6 6 0,-1 3 0,-1 3 0,-2 5 0,-5 1-602,-5 3 0,-7 1 0,-3 6 1,-7-1-1,-6-2 0,-5-2-1126,-4-2 1,-1 1-1,-3-5 1,-3-4 0,-2-1-1,2-3 1,3-4-4894,3-7 5703,0 3 0,0-12 0,0 6 0</inkml:trace>
  <inkml:trace contextRef="#ctx0" brushRef="#br0" timeOffset="24">20755 2479 19319,'-47'-19'-25,"2"-2"0,4 2 208,1 5 1,0 2-1,0 8 1,-2 1 0,-1 2-1,-3 1 1,-1 0 0,-5 1-1,-3 3 1,-5 5 0,-3 3-1,-3 2-183,-2-1 1,5 5 0,-5 1 0,2 2 0,3 1 0,1 2 0,5 1 0,0 3-9,5 0 1,6 0-1,1-1 1,2 1-1,6 2 1,3 1-470,4-2 324,2-1 1,3 3 0,2 2 0,6 1-1,2 2 1,3-1-56,3 1 0,-1-2 1,5 3-1,2-2 0,3 2 1,5 0-1,4 2 115,2 1 1,10-6-1,4 9 1,6 0 0,4-3-1,3 0 1,5-3 182,6 0 0,9 0 1,4-8-1,4 4 0,-30-17 1,1 1-1,2-1 0,1 0-64,0-1 0,3 0 1,3-1-1,2 0 1,0-1-1,-1-1 1,2 0-1,0-2 1,2 0-1,2 0 1,-1-1-1,1-1 1,3 1-1,2 0 1,-1-1-1,1 0 9,2 0 1,0-1 0,5 0 0,-1 0 0,-3-1 0,0-1 0,0 1-1,0-1 1,2-1 0,0 1 0,-1 0 0,-1 0 16,0 1 0,1 0 1,5 0-1,0 1 0,-5 0 1,0-1-1,0 1 1,0 0-1,3-1 0,-1 1 1,-1 0-1,0-1 0,2 1 1,0 0-1,-1-1 1,0 1 13,-1 0 0,1-1 0,3 1 1,0 0-1,-2 0 0,1-1 0,1 0 1,0 0-1,1-1 0,1 0 1,0 0-1,0-1 19,1 2 1,-1-1 0,2-2 0,1-1 0,-2 1 0,0-1 0,2-1 0,0-1 0,2 0 0,0 0 0,0 0 0,0 0 0,0 0 0,0 0 21,0 0 0,-1 0 1,-3 0-1,-1 0 0,0 0 1,0 0-1,0 0 1,0-1-1,-3 0 0,-1-1 1,1-1-1,-1 0 1,-3 0-1,-1-1 28,-3-2 0,1 1 0,3 1 0,0 1 0,-5-1 0,-1-1 0,1 0 0,0 0 0,0-1 0,0 0 0,-3 0 0,0 0-71,-2 1 0,0 1 0,2-2 0,1 0 0,-1 1 0,0 0 0,2-2 0,-1-1 0,2-1 0,0 0 0,0 0 0,-1 0 0,2 1 0,0-1-118,1 0 1,0 0 0,-1-3 0,0 0 0,2 1 0,0-1 0,-4-2 0,0-1 0,-3 0 0,-1-2 0,-2 0 0,-1 0 0,-2-1 0,-2-1-122,0 0 0,-2-1 0,-4 1 0,-1-2 0,-4 1 1,-2-1-1,25-22 0,-10-3 0,-8-1 41,-5-4 0,-5-1 0,-7-1 0,-5 0 0,-7-2 0,-5-1 0,-5-4 1,-6 1 44,-8 0 0,-2 1 0,-11 3 0,-5 1 0,-7-3 0,-5 3-91,-5-3 0,22 31 0,-2 1 0,-3-1 0,0 1 0,-3-1 0,-1 0 0,-5 0 0,-3 1 0,-1 0 0,-1 1 0,-5 0 0,-2 2 145,-3-1 0,-1 1 0,-1-1 0,-2 0 0,-5 2 0,0 1 0,-3-1 0,-1 1 1,-1 0-1,-2 3 0,21 5 0,-1 0 0,0 1 0,-1 1 0,0 0 0,0 1 15,1-1 1,0 1-1,-1 0 1,-5 0-1,-2 1 1,0 0 0,3 0-1,-1 0 1,0 1-1,-2 1 1,0 1-1,-1 0 1,-3 1 0,-1 0-1,0 0 1,1 1-1,0 1 1,0 0-1,-3 0 1,-1 0 0,0 0 5,-2 0 0,0 1 1,1 1-1,5 1 1,1 0-1,-1 1 1,-4 1-1,-2 1 1,1 0-1,-1 0 1,0 1-1,1 0 1,-1 2-1,0-1 1,-1 1-1,-2 0 1,0 0-1,-1 1 1,0 0-1,1 1 1,-1 1-683,2-1 0,0 1 0,-2 0 1,15-2-1,-1 0 0,0 1 1,1-1 695,-14 2 0,1 1 0,-1-1 0,17-2 0,0-1 0,-1 1 0,1 0 0</inkml:trace>
  <inkml:trace contextRef="#ctx0" brushRef="#br0" timeOffset="25">18582 1199 7877,'0'-13'0,"0"0"0,0-1 0,0 1 0,0 4 0,0 0 413,0-1 0,2 4 0,1 3 0,1 6 0,-1 7 1,-1 5-1,-2 5 0,0 0 402,0 4 0,0 6 0,-2 2 1,-1 1-1,-1-1 0,-1-2 1,1-2-1,-2-3 0,0-1-226,0-2 1,2-10 0,4 1-1075,0-1 1,0-12-1,0-6 1,0-9-1,0-7 1,0-4-1,0-4 379,0-1 1,1-5 0,2 5 0,1 0 0,-1 1 0,-1 2 0,-2 5 682,0 2 0,4 3 0,2 6 1,2 3-1,1 3 0,-1 2-330,1 0 0,0-1 1,5 7-1,-1 2 1,0 5-1,1 1-1253,-1-1 0,-1 3 0,-2-5 1,-3 2-1,1-1 1006,-1-2 0,8 4 0,6-3 0</inkml:trace>
  <inkml:trace contextRef="#ctx0" brushRef="#br0" timeOffset="26">18942 853 7852,'0'-21'2926,"6"8"-2281,3 8 1,-2 4 0,2 1 0,0 1 0,0 4 0,-2 4 0,1 6-1,-2 5 1,0 8-176,-3 5 0,-2 0 1,-1 4-1,0 3 1,0 0-1,-1 3-535,-4-2 1,4-4-1,-5-1 1,1-1-1,1-1 1,1-4 0,1-5-3868,2-3 1,0-6 3931,0 2 0,12-9 0,3-3 0</inkml:trace>
  <inkml:trace contextRef="#ctx0" brushRef="#br0" timeOffset="27">19382 733 7852,'0'-9'941,"2"2"-417,2 1 1,-1 1 0,6 7 0,0 2 0,-2 7 0,-1 3 0,-2 7 386,1 4 0,-1 5 0,-5 10 0,-4 0 0,-2 0 0,-2 0 1,0 0-533,-1 0 1,2-2 0,1-2 0,1-5 0,3-4 0,2-5 0,1-4-896,0-4 0,1-2 1,4-3-1,4-6 1,2-6-1,3-7 1,1-6-457,2-7 1,-2-2 0,3-3-1,-3-2 1,-2-1 0,0 2 1122,1 1 0,-5 2 0,-2 4 0,-1 4 1,-2 5 1197,2 4 0,-4 5 0,2 8 0,-2 5 1,-2 3-946,0 1 1,0 5-1,0 1 1,0 2-1,-2 1 1,-1 0-1,-3 1-301,-1 0 1,-1-3-1,-2-3 1,3-2-1,-1-2-3762,1 1 3659,4-7 0,-3-1 0</inkml:trace>
  <inkml:trace contextRef="#ctx0" brushRef="#br0" timeOffset="28">19835 853 8408,'-4'-6'1951,"-1"6"0,1 1 0,5 7-1503,4-2 0,2 0 0,7-3 0,-1 1 0,2-1 0,1 0 0,2 0 0,-2 1-262,-1-1-186,-2-1 0,1-2 0,-1 0 0</inkml:trace>
  <inkml:trace contextRef="#ctx0" brushRef="#br0" timeOffset="29">19835 1000 7852,'6'7'768,"3"-1"1,4-2 0,4 1 0,2-4 0,3-2 0,5-5 89,2-2 0,11 4 1,-1-3-1,1-1-858,3 1 0,6-8 0,-2-6 0</inkml:trace>
  <inkml:trace contextRef="#ctx0" brushRef="#br0" timeOffset="30">20528 853 7852,'-8'1'47,"0"4"1,2 4 0,3 4 0,2 5 0,1 4 0,0 3 0,0 2 0,0 0 1356,0-1 0,0 1 0,0-2 1,0-3-1,0-4 0,0-3 1,0-2-1635,0 0 1,-2-5 0,-1-5 0,-1-6-1,1-7 1,1-8 0,2-7-260,0-5 1,5-6 0,-1 4 0,1-2 0,-1-2 579,1 2 255,5 2 0,-7 2 0,4 3 1,1 5-1,-1 3 0,4 3 340,0 4 0,3 0 0,-1 7 1,0 2-1,1 2 0,-1 1-570,0 0 0,-4 6 0,-1 3 1,-2 3-1,-3 1 0,0 0 1,0 1-1358,1-1 1,0 0 0,-2 1-1,1-1 1,3-1 1240,1-3 0,2-3 0,4-6 0</inkml:trace>
  <inkml:trace contextRef="#ctx0" brushRef="#br0" timeOffset="31">20915 586 10339,'-9'-13'1578,"0"0"0,6 7-1026,-1 6 0,2 1 1,4 8-1,1 2 0,1 2 1,-1 5-1,0 5 0,0 5-299,2 4 0,-1 5 1,-4-2-1,-1 2 1,-2 0-1,-2-3 1,2-1-1858,2-4 0,1-2 1604,0-5 0,6 3 0,1-4 0</inkml:trace>
  <inkml:trace contextRef="#ctx0" brushRef="#br0" timeOffset="32">21182 746 7852,'-14'-12'0,"1"5"1239,0 7 1,4 2 0,1 6-413,2 3 0,2-4 0,4 2 0,0 1 0,1 2 0,4 2 0,4-3 0,3 0-1259,1-2 1,2-6-1,1 1 1,2-2-1,-2-4 1,-1-2-1,-3-5-375,-3-3 1,-3-1-1,-6-1 1,-2 1 1829,-2 0 1,1 5 0,-5 5 0,1 5-1,1 5 1,0 4 0,3 5-566,2 3 1,2-1 0,4 4-1,2 2 1,2-1 0,1 1-1,4-3-1215,2-2 0,8-3 1,-2-7-1,3-4 757,2-4 0,5-13 0,2-2 0</inkml:trace>
  <inkml:trace contextRef="#ctx0" brushRef="#br0" timeOffset="33">24661 746 6755,'7'-13'366,"4"0"0,-6-1 1,3 1-1,1 0 1,0-1-1,-2 1 739,-1 0 1,0 1-1,-3 6 1,1 9-1,-2 12-263,-5 8 1,-5 7 0,-5 9 0,0-2-1,-1-2 1,1 2-719,0 2 0,1-5 0,2-3 1,2-3-1,2-3 0,3-3 0,2-4-1332,1-3 0,1-3 0,2-5 1,3-7 783,2-7 0,-4-11 0,3-4 0,1-3 0,-2-4 0,0 0 652,-3-2 1,3 0 0,-2 4-1,0 2 1,1 1 0,1 3-1,0 2 307,0 3 1,4 5 0,-1 4 0,3 1 0,1 5-480,0 4 0,-1 4 0,-1 6 0,-2 1 0,1 0 0,2 3-6653,1 1 6597,0-7 0,7 1 0,0-4 0</inkml:trace>
  <inkml:trace contextRef="#ctx0" brushRef="#br0" timeOffset="34">25194 613 9826,'0'-27'0,"0"2"1350,0 3 0,-1 9-411,-4 8 1,4 5-1,-4 6 1,4 7-1,1 10 1,0 6-1,0 7-618,0 2 0,-5 4 0,-1 1 0,-1 1 0,-3 1 0,-2-2-1271,-2-3 1,7 5 0,2-8 0,4-1-1,1-3 1,1-8 949,4-6 0,8-4 0,8-2 0</inkml:trace>
  <inkml:trace contextRef="#ctx0" brushRef="#br0" timeOffset="35">25514 546 7852,'0'-13'1704,"0"0"0,-2 5-691,-2 4 1,3 4 0,-4 6-1,4 6 1,1 5 0,-2 4-525,-2 3 1,1 7 0,-6 5 0,-2 1 0,0 0 0,-3-2-656,1 2 1,1 0 0,2-1 0,2-5 0,2-5 0,3-2-1220,2-2 0,1-5 0,1-1 1004,4-6 1,1-5-1,6-11 1,-2-6-1,3-6 1,-1-3-1,3-2 812,0-2 1,-8 4-1,7 3 1,-3 2 0,1-1-1,2 1 388,-1 4 1,-4 5 0,0 7 0,1 1-409,2 4 0,-3-2 0,-2 6 0,-1 1 0,-3 3 0,-1 4-544,-2 0 1,-2 3 0,-2-4 0,-7 2 0,-4-2 0,-2-1-626,0-2 0,-3 1 0,-1-1 0,0-1 0,3-2 0,4-3 0,0-1-1477,1-3 2235,6-1 0,1-14 0,6-3 0</inkml:trace>
  <inkml:trace contextRef="#ctx0" brushRef="#br0" timeOffset="36">25887 720 10306,'-12'-6'3984,"2"4"-3495,1 5 0,6 3 0,0-3 0,6 3 0,6 0 1,4 1-590,5 1 1,-2-5 0,5 3 0,0-2 0,-2 1 99,0-3 0,5 0 0,-3-2 0</inkml:trace>
  <inkml:trace contextRef="#ctx0" brushRef="#br0" timeOffset="37">25847 893 7852,'8'1'767,"-2"2"-346,-1 2 1,-2-1 0,6-4 0,3 0 0,3 2 0,4 1 0,2 1-1110,3-1 1,5-1 687,2-2 0,12-12 0,-1-3 0</inkml:trace>
  <inkml:trace contextRef="#ctx0" brushRef="#br0" timeOffset="38">26380 733 12350,'-13'6'845,"4"0"0,2 4 0,1-1-319,3 1 0,0 2 0,0 2 1,-3-1-1,-1 2 0,-2 1 1,0 0-1,1-2-919,3-4 0,-1-3 1,3 1-279,-2-8 0,2-3 0,6-9 0,3-4 1,2-4-1,2-3 527,2-2 0,1 2 1,0 3-1,-1-1 1,-1 2-1,-4-1 756,-1 4 1,4 3 0,-1 4-935,3 5 1,-3 4 0,0 4 0,1 5 0,4 1 0,2 1 321,2-3 0,11-5 0,-1 3 0</inkml:trace>
  <inkml:trace contextRef="#ctx0" brushRef="#br0" timeOffset="39">26794 546 7852,'0'-20'773,"0"3"317,0 13 1,-2 1 0,-1 12-1,-1 1 1,1 4 0,1 3 0,1 7-101,-4 6 0,-2-1 0,-6 7 0,-1 1 0,1 1 0,0 1-1425,-1-4 1,2-1 0,2-5-1,3-1 1,1-5 0,3-2 0,1-5-8225,2-1 8659,12-7 0,3-8 0,12-8 0</inkml:trace>
  <inkml:trace contextRef="#ctx0" brushRef="#br0" timeOffset="40">27074 693 10736,'-2'-24'0,"-1"5"1286,-1 6 1,-7 8 0,1 1 0,-6 2-737,-7 2 1,-2 0 0,-1 0-1,0 0 1,1 2 0,0 2-1,-3 7 1,1 3-85,4 4 1,3 6 0,8 0 0,4 4-1,5 3 1,6-2-517,5 0 1,18-3 0,8 1 0,9-2 0,6-1 0,4-3 0,3-2-8175,0-3 8224,-7-7 0,3 3 0,-4-5 0</inkml:trace>
  <inkml:trace contextRef="#ctx0" brushRef="#br0" timeOffset="41">23301 3918 18102,'0'-49'-1310,"0"0"0,0 4 0,0 13 0,0 10 1287,0 6 1,-1 9 0,-2 4 0,-2 6 0,2 5 0,2 4-78,1 2 1,4 3 0,2 3-1,2 0 1,2 4 0,0 1 0,1 3 1088,-2 3-842,-1-2 0,4 3 1,-1-5-1,-4-1 0,-1 1 1,-3-2-1,-2-1 1,-2-3-176,-4-2 1,-3 3 0,-10-4 0,-4-2 0,-5-1 0,-3-2 82,-1 1 1,0-1-1,4 0 1,2-1 0,3-1-1,4-4 1,3 0 165,2 1 1,6-4-1,5 4 1,10-2 0,9-2-1,7 0-42,3 1 0,4 5 0,1-1 1,0 2-1,-3-1 0,-4-1-329,1 1 0,-7 2 0,-3 1 1,-6 1-1,-5-1 0,-4 0 0,-4 1 70,-5-1 1,-7-4-1,-12-2 1,0 1 0,2-2-1,2 1 1,0-1 236,0 0 0,3 0 1,1-3-1,3 3 1,1 1-1,5 3-752,2 2 1,4 3 0,4 3 0,0 4 518,0 3 0,-6 2 1,-2-1-1</inkml:trace>
  <inkml:trace contextRef="#ctx0" brushRef="#br0" timeOffset="42">22741 4838 16296,'2'-42'-592,"2"-2"0,9 4 1,10 1-1,0 11 831,0 9 1,2 6-1,-4 4 1,-1 4 0,0 5-1,-3 5 1,1 5-1,-2 5-721,-1 3 1,-1 5 0,-1 1 0,-1 4 0,-3 6 0,-5 3 0,-2 5-1613,-2-1 1953,-6 1 1,-8-2 0,-6 0-1</inkml:trace>
  <inkml:trace contextRef="#ctx0" brushRef="#br0" timeOffset="43">23941 5078 19673,'7'-6'-1154,"5"0"0,-3-5 1,3 4 1026,1 1 1,2-3 0,1 5-1,2-1 1,-2 1 0,-1-1 416,-1 2-188,-7-4 0,-8 10 0,-11-3 0,-6 3 0,-1 1 0,-2 2 1,2 0 50,-1 0 0,-2 3 1,4-3-1,2 1-58,1 4 1,8 1 0,5 1-95,10 0 1,1-5-1,10-2 1,0-2 0,2 1-1,1-1 1,-1 0-242,-2 1 1,5 1 0,-2-3 0,2 3 0,-1 0-1,0-1 1,-1 0-178,-1 1 1,-1-3 0,-3 4 0,0 1 0,0-2 0,-2 1 456,-2 0 1,0-4-1,1 3 1</inkml:trace>
  <inkml:trace contextRef="#ctx0" brushRef="#br0" timeOffset="44">24248 5131 11825,'-8'-15'0,"4"-1"77,2-2 1,2 0 0,2 5 0,2 1 194,5 3 1,3 3 0,1 6 0,2 0 0,1 0 0,4 0 0,0 2 0,4 1-462,1 1 0,-3 7 0,1-3 0,0 4 0,2 3 0,2 1-783,0 2 1,-2 4 1016,-3-4 1,9 0-1,-3-5 1</inkml:trace>
  <inkml:trace contextRef="#ctx0" brushRef="#br0" timeOffset="45">24927 5144 14741,'2'-25'-2016,"1"1"2113,1 2 1,1 10 0,-4 1 67,4 3 0,-5 4 1,0 5-1,-6 4 0,-3 3 1,1 4-265,3 2 0,0 3 0,4 1 0,-2-2 0,-2-1 0,2-1-121,2-1 1,1-4 0,1-2 225,4-1 0,2-1 0,8-5 1,1-2-1,3-2-106,2-5 0,1-3 0,4-3 0,-3-3 0,-1-2 1,1-3-5,-3 1 0,0 0 0,-8-3 0,-2 1 0,-3 3 0,-1 2 0,-1 3 587,1 1 1,-5 9-1266,4 6 0,2 8 776,2 9 1,9-2 0,2 4-1</inkml:trace>
  <inkml:trace contextRef="#ctx0" brushRef="#br0" timeOffset="46">25674 4731 11751,'13'-55'-520,"5"6"1,0 20 638,-2 11 0,-6 11 1,-2 13-1,-2 5 1,-5 7-1,-4 3 1,-6 3-1,-2 2-337,-3 5 1,1-1-1,0 6 1,1-1 0,1 2-1,4 2 86,1 2 0,-3 6 1,5-2-1,1-4 0,1-2 1,2-5-1,0-2 108,0-2 0,6-2 0,2-1 0</inkml:trace>
  <inkml:trace contextRef="#ctx0" brushRef="#br0" timeOffset="47">26047 4784 9819,'-6'-45'0,"6"5"228,8 7 1,3 17-276,3 7 1,-7 12-1,-2 7 1,-4 6-1,-1 7 1,0 2-1,0 1 1,2 1 343,2 0 0,-1 5 0,6 2 1,0 2-1,0-1 0,0 1 0,1-2-128,2-3 0,-3-3 1,0-1-1,-1-2 0,1-3 1,-1-4-1,-1-3-279,1-2 1,0-5 0,6-2 0,-1-2 0,2 0 0,3 1 0,2-1 103,1 1 1,-2 4 0,-4-3 0,1 1 0,2 2-1,-3 0 130,-5 0 0,-4 0 0,-6 4 0,-1-1 1,-5-2-31,-7-1 0,-5-6 0,-7 1 1,-1-2-1,-2-4 0,0-2 0,-1-6-6,-3-7 0,3 1 0,-4-6 0,4 0 0,3 1 0,3 3 0,2 3-1337,3 2 1,3 7 1275,2 6 0,6 6 1,1 7-1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788"/>
    </inkml:context>
    <inkml:brush xml:id="br0">
      <inkml:brushProperty name="height" value="0.053" units="cm"/>
      <inkml:brushProperty name="color" value="#FF0000"/>
    </inkml:brush>
  </inkml:definitions>
  <inkml:trace contextRef="#ctx0" brushRef="#br0">9998 3852 29342,'-15'-39'-1843,"-3"4"0,2 6 0,-5 9 1,3 0 1707,6 4 1,-1 1-1,4 2 1,-3 0 0,-1 1-1,0 1 1,-1 4-1,1 1 1,0 2 0,-1-1-1,1 1 1,0-1-1,-1 1 1,2-2-77,4-1 1,-4-2-1,3-3 132,-3 3 0,-1-3 1,-1 5-1</inkml:trace>
  <inkml:trace contextRef="#ctx0" brushRef="#br0" timeOffset="1">9278 3692 29220,'-14'-12'-1009,"-3"4"0,-3-5 0,1 7 1,0 5 832,3 1 1,-5 4 0,0 2 0,0 0 0,2 0 0,1-2 0,1 1-74,0-1 1,4 7 0,4-3 0,6 3-2224,6-2 2776,5-3 0,6-5 0,4 2 0,6 1 0,4-1 0,5-1 0,1-2 24,3 0 1,1 4 0,2 2 0,0 2 0,2 2 0,1 0-183,1-1 1,6 3 0,-1-3 0,3 3 0,4 0 0,4-2 0,5-1-29,3 1 1,-3-4 0,6-1 0,0-4 0,2-1 0,-35 0-1,1 0 1,0 0 0,0 0 168,3 0 1,-1 0-1,35 0 1,-36 0-1,0 0 1,-2 0-1,1 0 1,36 0-1,1 0-232,-38 0 1,1 0-1,-1 0 1,1 0-1,0 0 1,0 0 0,0 0-1,-1 0 1,2 0-1,0 0 1,0 0-1,0 0 1,2 1 0,-1 0-41,0 1 0,0 0 0,1-1 0,0 0 0,0 1 0,1 0 0,1-1 0,1 0 0,-2-1 0,1 0 0,2 0 0,0 0 0,-2 0 0,1 0 163,-2 0 1,1 0-1,3 0 1,1 0-1,-5 0 1,0 0 0,1 0-1,2 0 1,3 0-1,0 0 1,-2 0-1,1 0 1,-2 0 0,1 0-179,-2 0 0,-1 0 0,-2 0 0,0 0 0,2 0 0,0 0 0,0 0 0,0 0 0,1 0 0,-1 0 0,3 0 0,0 0 0,-1 0 0,-1 0 0,1 0 0,0 0 0,3 0 0,0 0 0,-4 0 0,-1 0 0,0 0 0,-1 0 0,0 0 0,0 0 0,-1 0 0,-1 0 0,0 0 0,0 0 0,-1 0 0,1 0 0,-2 0 0,1 0 0,3 0 0,1 0 0,-1 0 0,0 0 0,-2 0 0,-1 0 0,0-1 0,0 0 0,0 0 0,-1-1 0,1 0 0,1 0 0,1-1 0,-1 1 0,0 1 0,0 1 0,0-1 0,1-1 0,1-1 0,1 0 0,0 0 0,1 0 0,0 0 0,0 0 0,3-2 0,-1 1 0,-2 2 0,-1 0 0,1-1 0,0 1 0,1 0 0,0 0 0,-1 0 0,0-1 0,1 1 0,-1 0 0,-2-1 0,0 0 0,-2 2 0,1 0 0,-2-1 0,0-1 0,0 0 0,1 1-42,1 0 0,0 0 0,-1-1 0,0 1 1,1 2-1,0 0-1,-1 1 0,0-2 1,-2-1-1,0 0 0,-1-1 1,0 1-1,33-1 1,-1 0-1,-2 0 0,1-2 29,1-3 1,-8-1 0,8-3-1,-1 1 1,1-1 0,3-3 0,1 0 71,0 0-209,-35 9 1,0-1 0,23-6 0,1-1 0,-7 1 0,-4 0 0,-2 1-51,-1 3 0,-5-7 0,2 2 1,-3 0-1,-4-1 0,-1 0 1,-2-1 0,-5-2 0,4-10 1,-8 1-1,0-1 1,-2-2-1,-4 1 1,-1-5-68,1-5 1,-6 4 0,0-7 0,-6 5 0,-3 2 0,-3-1 0,-3 2-100,-5 1 0,-2 4 0,-8 5 0,-3 2 0,-4 0 0,-3-1 0,-2 1 10,0-1 1,-1 2 0,-1 0 0,-4 2 0,0 1 0,-1 2 0,0-1 313,-3 1 0,-1 4 0,-4-5 0,-2 2 0,-5 1 0,-1 1 118,1 0 0,-8-5 0,3 0 1,-6 0-1,-5 1 0,-3-1 1,31 10-1,0 0 0,-1 0 1,1 1-12,-2 0 1,1 1 0,-3-1 0,0 2-1,3-1 1,1 1 0,-3 1 0,1-1-1,-2 1 1,1 0 0,-2-1 0,1 1-66,-1-1 0,-1 1 1,-3 1-1,0 1 1,2-1-1,1-1 1,1 0-1,1 1 1,-1-1-1,0 2 0,1-1 1,0 0-1,-1 0 1,0 1-1,1 0 1,0 0 101,-1 0 0,0-1 0,-2-2 0,-1 0 0,-2 1 0,-1 1 1,3-2-1,0 1 0,0-1 0,-1 1 0,2-1 0,0 1 128,-1 0 0,-1 1 0,-3-3 0,-1 0 1,3 1-1,-1 1 0,0-2 0,-2 0 1,0-1-1,0 1 0,0-1 0,-1 2 1,-1-1-1,0 1 0,0 1 0,1 0-126,0-2 0,-1 1 0,1 2 0,-1 0 0,1 0 0,1 0 0,-2 1 0,0 0 0,-2 0 0,0-1 0,0 2 0,0-1-127,0 2 0,0-1 0,1 1 0,-1 0 0,1 0 0,0 0 0,-1 0 1,1 0-1,0 0 0,1 0 0,1 0 0,0 0 0,2 1 0,0-1 0,2 2 1,1-1-25,1 2 0,1-1 0,-4 0 0,1 0 0,2-1 0,0-2 0,0 1 0,1 0 0,0 1 0,0 0 0,3 0 0,-1 1-22,2 0 1,-1 0 0,0 1-1,1-1 16,-3-2 0,1 0 110,1 0 1,1 0 0,-3 0 0,0 0 0,3 0 0,1 0 0,0 0 0,0 0 0,0 0 0,-1 0-14,0-1 0,-1 2 0,1 1 0,1 0 0,-35 3 0,2-1 0,1 2 0,-1 1-88,1 1 0,34-2 1,-1 0-1,-33 1 1,1 2-1,1-2 1,-3 1-1,-2-2 94,0-1 1,0 4 0,5-3 0,-4 0 0,2 2 0,0-1 0,3 2 38,-2-2 0,4 5 0,5-3 0,3 1 0,-1 1 0,0-2 0,-1 1-155,1 2 0,3 3 1,-5 1-1,0 2 1,2-2-1,-2 0 1,2 1-86,0 0 0,-2 6 0,5-6 1,1 1-1,-1 0 0,1 0 1,0-2 102,2-1 0,2 3 1,0-1-1,-3 0 0,2-3 1,2 0-1,1-1 14,2 0 1,-5 5 0,5 0 0,-1-2 0,2-1 0,2 0 0,-1 1-122,2 2 0,1 6 0,0-2 0,-1 3 0,3 2 0,0 1 0,5 1-254,0 2 1,6 1-1,7-4 1,4 1-1,5 2 1,4-1-1,4-2 357,4-1 1,8-1 0,8 1 0,12 0 0,13-1 0,13 0 0,11-3 195,5-1 1,-27-11 0,1-1 0,-1 2 0,0 0-1,1-1 1,1 0 0,3 1 0,0 0 0,-1 0 0,1 1-1,1 1 1,0 0-235,1 2 0,0-1 1,-3 0-1,0 0 0,1 2 1,-1 1-1,-1 0 1,-2 1-1,-5 0 0,-1 1 1,-2 0-1,-2 0 1,27 18-2037,-6-2 0,1 7 2023,-10-3 1,11 3 0,-1-3 0</inkml:trace>
  <inkml:trace contextRef="#ctx0" brushRef="#br0" timeOffset="2">6012 5877 31707,'12'-16'-3640,"-2"4"1,-1 5 3819,1 4 1,2 1-1,2 2 1,-1 0-1,2 2 1,1 1-1,5 1 1,1-1-1,3-1 1,-1-2-1,2 1 1,3 2 0,3 2 162,2-3 1,-3 1 0,5 0 0,2 2 0,2-2-1,3 0 1,-1 0 0,2 1 0,1 1-1,1 1 1,3-5 0,-4 3-1,3-2 1,2-2 0,1 0-1,0 0 1,0 0-323,-1 0 0,5 0 0,-6 0 1,1-2-1,2-1 0,-2-1 1,2 0-22,-1-2 0,-6 4 0,4-2 0,2 2 0,-1 2 0,0 0 0,-1 0 0,2 0 0,0 0 0,3 0 0,-2 0 0,-1 0 0,1 0 0,3 0 0,1 0 0,-2 2 0,-1 1 0,2 1 0,1-1 0,2-1 0,-2-2 0,-1 0 0,-2 0 0,2 0 0,3 0 0,3-2 0,-1-2 0,0 2 0,-7-4 0,0 2 0,2-1 0,1 2 0,2 0 0,-2-1 0,2 3 0,-2-4 0,-1 4 0,3 1 0,0 0 0,1 0 0,-3 0 0,-1 0 0,-3 0 0,-2 0 0,-1 0 0,0 0 0,-2 0 0,-1 0 0,-6 0 0,2 0 0,-1 0 0,2-2 0,-3-1 0,-1-1 0,7-1 0,-5 5 0,5 0 0,4 0 0,2 0 0,1 0 0,1 0 0,-1 0 0,-1 0 0,-2 0 0,-2 0 0,-1 0 0,-1 0 0,0 0 0,-2 0 0,-4 0 0,0 0 0,0-1 0,-1-2 0,-4-2 0,1 1 0,-8 4 0,-3 0 0,0-2 0,-1 0 0,-2-3 0,-4 2 0,-3 2 0,-2 1 0,1-2 0,-1-1 0,0-1-992,1 1 1,-6 1 0,1 4-1,2 2-1734,1 5 0,-4 3 2525,1 1 1,0-5 0,5-2 0</inkml:trace>
  <inkml:trace contextRef="#ctx0" brushRef="#br0" timeOffset="3">7452 8090 30381,'0'-20'-4916,"0"6"1,0-4-1711,0 3 6999,5 8 1,-2 1 0,6 4-1,2-1 1,1-1 0,2 1 0,3 1-1,0 2 1,1 0 0,1 0 210,4 0 1,3 0 0,4 0-1,1 0 1,0 0 0,0 0-1,2 0 1,1 0 0,3 0-15,1 0 0,7-4 0,-1-1 0,-1 2 0,0 2 0,0 1 0,3 0 0,0 0-332,0 0 0,4 0 0,-1 0 1,2 0-1,-1 0 0,-1 0 1,1 0 43,2 0 1,1 0 0,1 0 0,-1-2-1,0 0 1,1-3 111,-1 2-140,0 2 0,5-1 1,0-1-1,-2-1 0,-1 1 1,-2 1-255,0 2 0,5 0 0,0 0 0,0 0 0,0 0 0,-2 0 0,-1 2 0,-1 2 0,-6-2 0,7 2 0,-2-2 0,-4-2 0,1 0 0,-1 0 0,1 0 0,5 0 0,-7 0 0,0 0 0,1 0 0,0 0 0,0 0 0,0 0 0,0 0 0,4 0 0,0 0 0,-1 0 0,-1 0 0,-2 0 0,-1 0 0,6 0 0,-1 0 0,-1 0 0,-2 0 0,-1 0 0,2 0 0,0 0 0,-2-5 0,-3 1 0,-1-1 0,-4 1 0,1-1 0,-5 2 0,3 2 0,-8 0 0,4-2 0,-4-2 0,-1 2 0,0 2 0,-1 1 0,3 0 0,-1 0 0,1 0 0,1 1 0,-2 2 0,3 2 0,-1-2 0,-2 2 0,5 0 0,2-1 0,-2 1 0,1-1 0,1 1 0,1 1 0,0-5 0,-2 3 0,-1-2 0,-1-2 0,1 0 0,1 0 0,2 0 0,-4 0 0,-1 1 0,1 2 0,0 2 0,-1-2 0,2-2 0,2 5 0,4-3 0,0 5 0,-3-1 0,1 0 0,-1 2 0,3-1 0,0 2 0,-2-6 0,1 1 0,1-1 0,-2 1 0,4-2 0,-1-2 0,2-1 0,-3 0 0,-4 0 0,-1 0 0,4 0 0,-1 0 0,0 0 0,-1 0 0,2 0 0,2 0 0,4 0 0,1 0 0,0 0 0,1 0 0,-1 5 0,4-1 0,6 1 0,4-1 0,0 0 0,-1-1 0,-5 5 0,3-5 0,-3 4 0,0 1 0,0-2 0,-4-1 0,-4-2 0,3-1 0,-5-2 0,1 0 0,-3 1 0,-2 2 0,0 2 0,0-2 0,-6-2 0,5-1 0,-5 2 0,-2 1 0,1 1 0,0-1 0,-7-1 0,10 2 0,-2 0 0,4-1 0,4 0 0,-1 0 0,2 2 0,0-1 0,4-4 0,-1 0 0,1 0 0,1 0 0,-1 0 0,-1 0 0,0 0 0,3 0 0,-2 0 0,-2 0 0,-1 0 0,0 0 0,-2 5 0,2-1 0,1-1 0,-3-1 0,1-1 0,-3 2 0,-1 1 0,2 1 0,1-5 0,-2 0 0,0 0 0,0 0 0,2 0 0,3 0 0,-8 0 0,3 0 0,1 0 0,1 0 0,2 0 0,0 0 0,-4 0 0,3 0 0,-4 0 0,1 0 0,3 0 0,1 1 0,3 4 0,7-2 0,2 4 0,2 1 0,1-3 0,-1 3 0,-4-2 0,-2 0 0,-2-2 0,-1-4 0,-1 0 0,-4 0 0,0 0 0,-1 0 0,0 0 0,-1 0 0,-4 0 0,2 0 0,2-1 0,-2-2 0,-1-2 0,3 2 0,-4 2 0,5-4 0,-4 1 0,-1 1 0,2 2 0,-1 1 0,1 0 0,4 0 0,-3 0 0,-1 0 0,-1 0 0,-2 0 0,1 0 0,4 0 0,-2 0 0,4 0 0,1 0 0,-3 0 0,3-2 0,-1-2 0,2 2 0,3-2 0,0 1 0,0 0 0,2-2 0,1 2 0,0 2 0,-3 1 0,0 0 0,0 0 0,2 0 0,1 0 0,-2 0-47,-4 0 1,3 0 0,-3 0-1,1 0 1,1 0 0,-2 0-305,1 0 1,-3 0 0,1 0 0,-1 0 0,-1 0 0,2 0-1,-3 0 532,1 0 0,5-2 0,-2-1 0,4-3 0,3 1 0,2-1 0,-2 1-127,-1-1 1,-2 3 0,-1-4 0,-1 0 0,-4 1 0,-1-2 0,-3 2-518,-2 0 1,-2-4 0,-4 1 0,-4-1 0,-2-1 0,-3 2-816,1-1 1,-2-6-604,-3-2 1432,3 0 0,-4 3 0,6-1 0,0-3 429,-1-2 1,2 3 0,2-4-1,4-1 1,3-1 0,6-1 0,1-1 113,2-2 1,-1 0 0,-4 5 0,1 2-1,-1 0 1,-4 2 0,-3 1-371,-4 6 1,-6-1 0,-4 4 0,0-1 0,-6-1 0,-3 2-3370,-7-1 3368,-2-2 1,-4-1 0,-2 0 0,-7-1 0,-3 1 0,-6 0 350,0-1 1,-1 2 0,-3 2 0,3 3 0,1-1 0,-1 2 0,-3-1 355,-1-1 1,-2 4 0,1-3 0,-1-1 0,-1 1 0,-3-4 0,-3 0-26,0-3 0,-11 1 0,1 0 0,-6-2 0,-5-2 0,-2 0 0,-3-1-132,-5-1 1,5 8 0,-6-2-1,0 1 1,4 2 0,0-1-90,0 3 1,7-1 0,-10-3 0,3 1 0,4 3 0,-1-3 0,1 1-9,-3 1 1,-10-6 0,3 3 0,-3-1 0,33 5 0,0 0 0,0 0-1,-1 1 1,-2-1 0,-1 1-43,-1 1 0,0-1 0,1-2 1,0 0-1,-1 1 0,0 0 1,1 1-1,0 0 0,0 2 0,1 0 1,-2 0-1,0 1 0,-1 0 1,0-1-106,0 1 1,0-1 0,2 2 0,1-1 0,-3-1-1,0 0 1,1 1 0,-1 0 0,-1 1-1,1 0 1,1 1 0,0 0-81,1-1 1,1 0 0,1 2 0,0-1 0,0-2 0,0-1-1,0 0 1,-1 0 0,-1-1 0,-1 1 0,0 0 0,-1 0 0,-1 0-1,1 1 1,0-1 0,1 0 82,0-1 1,0 0-1,-3 0 1,0 0 0,2 1-1,1 0 1,0 1-1,1 0 1,0 0 0,0 1-1,1 0 1,0 0-47,1 0 1,-1 0 0,-1-1 0,-1-1 0,1 2-1,0 0 1,0 0 0,-1 0 0,1 0 0,0 0-1,0 1 1,0 0 0,-1 0 0,1-1-9,-1 1 1,0 0-1,1-1 1,0 0-1,-4 1 1,0 1-1,-1-1 1,-1 0 0,2-1-1,-1 1 1,0 0-1,1 0 1,0-1-1,1 0 104,0-1 0,0 0 1,-5 2-1,1 0 1,1-2-1,1 1 1,-1-1-1,0 0 1,-2 1-1,0-1 0,2-1 1,0 1-35,0 0 1,0 1 0,-2-1 0,1 0 0,4 2 0,1 1 0,-1-1 0,-1 0 0,0 0 0,1 1 0,-1 0 0,1 0 0,-1 1 0,-1 0-76,-1 0 0,1 0 0,3 0 0,-1 0 0,-2 0 0,-1 0 0,1 0 0,0 0 0,1 1 0,1 0 0,-1 0 0,-1 1 1,2 0-1,0 0 8,-2 0 0,0-1 1,-2 2-1,-1 0 0,4-1 1,0 0-1,1 0 0,-2-1 1,-1 0-1,-1 0 0,2-1 1,0 0-1,-1 0 0,0 0 94,1 0 0,1 0 0,2 0 0,0 0 0,2 0 1,0 0-1,-1 0 0,0 0 0,2 0 0,-1 0 1,0 0-1,0 1 0,1 1 0,0-1-89,1 1 1,-1 1 0,0 1 0,0 1-1,1-3 1,0 0 0,2 0 0,-1-1 0,-1 1-1,0-1 1,1 0 0,0 1-43,1 0 1,-1 0 0,-4 1 0,0-1 0,1-2 0,1 0 0,0 0 0,-1 0 0,0 0 0,0 0 0,2 0 0,0 0 0,0 0 0,0 1 0,1 1 0,1-1 41,-1 1 0,1 1 1,-3-1-1,0 0 1,-33-2-1,0 0 1,1 0-1,4 0 87,2 0 1,-5 0 0,8 0 0,2 0 0,0 0 0,2 0 0,-2 0-61,-3 0 0,4 0 0,-8 0 1,-3 0-1,1 0 0,-3 0 0,0 0-9,36 0 1,-1 0 0,-35 5 0,36-3-1,-1 0 1,0 0 0,0-1 0,-3 0-1,1 0 1,-1-1 0,-1 0 0,0 0-1,-1 1 24,2 1 0,0 0 0,0-1 0,1 0 0,1 1 0,1 0 0,0-1 0,1 0 0,-36-1 0,1 0 78,4 0 1,1 0 0,2 0 0,1 0-1,2 0 1,-4-2 0,2-1 3,0-1 0,-3 0 1,4 4-1,-3 0 1,-2 0-1,2 0 1,0 1-138,4 3 1,3-1-1,0 5 1,-1-2 0,2-3-1,-1 0 1,4 0-24,1 1 0,-2 1 0,-1-5 0,0 0 0,0 0 0,0 0 158,2 0 1,-7 1-1,-3 2 1,1 1-1,-3-1 1,3-1-1,-3-2-67,0 0 0,1 4 1,-6 1-1,2-1 0,5 1 1,-3-1-1,3-1-112,-4-1 1,1 2 0,2 0-1,2-1 1,1-1 0,2-2 80,-2 0 1,3 4 0,-1 1 0,0-1-1,-2 1 1,-1 1 0,-4-1-12,-4 1 1,2 5-1,-3-2 1,36-4 0,0 1-1,1 1 1,-1 0-1,-1 0 1,-1 1 0,2 0-1,1 0-133,0 1 0,0 0 0,-1 0 0,0-1 0,-34 6 1,1-1-1,1 0 0,6 1 0,3-1 18,5 0 0,1 1 1,5-1-1,4 0 0,6 1 1,2 1-592,-1 2 625,5-2 1,1 4-1,7-4 1,-1 1-1,0 4 1,1 0-184,-1 4 0,0 1 0,1 3 0,-1 2 0,2 3 1,1-1-1,4 2 0,0-1-386,4-1 1,3 4 0,4-3 0,4-1 0,5 1 0,6-5 345,8-4 0,11-1 1,13-5-1,8-2 0,12-2 1,7-4 269,8-1 0,-29-7 0,2 0 1,-2 2-1,1 0 0,1-1 0,0 0 1,0-1-1,0 0 0,-3 0 1,0 0-1,-2 1 0,0 0 86,-1 1 0,-1 0 1,-1-3-1,1 1 1,1 1-1,0 0 1</inkml:trace>
  <inkml:trace contextRef="#ctx0" brushRef="#br0" timeOffset="4">5465 8516 8537,'-13'0'89,"0"-1"0,-1-2 359,1-2 1,6-1 0,2 5 0,4 1-283,1 6 1,1 4 0,2 3-1,2 2 1,-2 1 0,-2 4-41,-1 0 1,0 3 0,0 3 0,0 2 0,0 2 0,0 3 0,0-1 171,0 1 1,0 2-1,0-2 1,0 1 0,0 3-1,0 0-64,0-1 0,2 2 1,0-2-1,4 2 1,0 5-1,0 3 1,-3 4-151,-1 1 1,-2 2-1,0 5 1,0 4-1,0-1 1,-2 1 121,-2-4-157,2 4 1,-8-9-1,5 3 1,3-4 0,0-1-1,2-6 1,0-2 168,0-3 0,2 2 0,2-1 0,3 1 0,2-4 0,0 1 0,2-2-17,0-2 1,1 7 0,-1-5-1,-3 0 1,1 3 0,-1 1-124,-4 4 0,-2 5 0,-2 0 0,-2 5 0,-2 6 0,-5 1 0,-3 3-70,-1-1 0,-1-6 0,3-2 0,2-6 0,4-7 0,2-6 0,0-6 7,-1-3 0,-1-1 0,5 0 0,0-1 0,0 1 0,0 0 0,2-1 157,2 1 1,-2 0-1,4-1 1,-2 2-1,1 2 1,-2 3-178,-2 1 0,-1 1 0,0 5 0,0 2 0,0 1 0,-1 3-11,-4 1 1,2 2-1,-6 3 1,0-4-1,2-3 1,3-4 0,2-2 16,2-4 0,0-2 0,0-5 0,0 2 0,0 2 0,0 1 0,0-1 0,0 0 169,0 0 0,0-2 0,0 5 0,0 2 1,0 2-1,0 1-64,0 0 1,0 6 0,0 4 0,0 5 0,-1 4 0,-4 0-189,-4 1 1,2-3-1,-1-3 1,2-3-1,2-2 1,0-4-1,-1-5 1,2-5 1,2 2 0,1-4 0,0-1 0,0 2 0,0-1-1,0 0 13,0-4 1,0 4 0,0-2 0,0-1 0,0-1 0,0 1 0,1 1-312,4-2 0,-4 1 1,4 0-1,-4-1 1,-1-2-1,0-3 0,0-2-1348,0-1 1,0-2 0,0-6-248,0 1 0,0-9 1974,0-5 0,-6-11 0,-1-10 0</inkml:trace>
  <inkml:trace contextRef="#ctx0" brushRef="#br0" timeOffset="5">5212 13980 9742,'-18'8'0,"1"-4"0,-1-2 0,0-2 683,0 0 0,6-2 1,9-1-1,6-1 1,8 1-1,5 1 0,8 2-729,5 0 0,5 5 0,5 1 0,-1 1 46,2 3 0,-8 8 0,6 3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800"/>
    </inkml:context>
    <inkml:brush xml:id="br0">
      <inkml:brushProperty name="height" value="0.053" units="cm"/>
      <inkml:brushProperty name="color" value="#FF0000"/>
    </inkml:brush>
  </inkml:definitions>
  <inkml:trace contextRef="#ctx0" brushRef="#br0">9451 8463 25615,'-1'-6'-1948,"-4"4"0,-2 7 1906,-1 2 1,1-4-1,4 3 1,-3-1 221,-1-1 1,2 0 0,-4-4 0,-1 0 0,0 2 0,-1 1 68,2 1 0,0 2 0,-4-3 0,1 3 0,2 1 0,1 4 0,-1 1-151,-2 1 0,4 0 1,2 1-1,2-1 1,0 0-1,1 1-70,1-1 0,4-4 0,2-2 0,6-1 0,7-3 88,5-1 1,-3-2 0,-1-2 0,-3-2 0,-2-4 0,-1-1 0,-2 1-751,-1-3 0,-4 1 1,2-1-1,-1 3 775,-3-3 106,-2 5 0,-1 6 0,0 9 0,0 3-392,0 1 0,6-1 1,3-1-1,3-4 1,1-1-137,1-3 1,-1-2 0,2-1 0,3 0 650,4 0 0,3 0 0,2 0 1</inkml:trace>
  <inkml:trace contextRef="#ctx0" brushRef="#br0" timeOffset="1">9878 8449 10646,'7'-28'0,"-3"6"392,-2 6 1,-2 10 0,-2 6 0,-2 7 312,-5 5 1,-1 1 0,-1 1 0,3-1 0,-1 0 0,0 1 0,1 1-926,2 2 0,-2 4 1,3 6-1,2-1 1,2 1-1,1 0 1,0-2-4538,0-3 4771,0-3 1,6 1 0,1 0 0</inkml:trace>
  <inkml:trace contextRef="#ctx0" brushRef="#br0" timeOffset="2">9758 8623 9646,'0'-27'0,"0"2"861,0 3 0,0 7 1,1 7-76,4 2 1,-2-2-1,5 3 1,3 2-1,2 3 1,5 3-192,4 2 0,3 5 1,2-3-1</inkml:trace>
  <inkml:trace contextRef="#ctx0" brushRef="#br0" timeOffset="3">10278 8303 13172,'8'-28'0,"1"5"1966,2 12 0,-5 17 0,-2 8 0,-2 6 0,-2 3-2322,0 2 1,0 1 0,0 2-1,0 7 1,0 4 0,0 5-169,0 2 1,-6-9 0,-2 2 0</inkml:trace>
  <inkml:trace contextRef="#ctx0" brushRef="#br0" timeOffset="4">9544 9142 18375,'0'-8'-4541,"0"-1"4261,0 0 0,2 0 0,1 0 0,1-1 1,-1-2 98,-1-2 1,-4 7-1,-2 3 1,-5 2 782,-3 2 0,-1 2 0,-1 2 0,1 5 0,0 4 0,1 4 50,3 0 1,-3 6 0,5-4 0,-1 0-1,4 2 1,2-2 0,2 0-868,0-2 1,2-1-1,2 0 1,5 2-1,3-3 1,1-3-1,1-4-768,-1 3 0,5-5 0,1-2 994,2-2 1,7-2-1,6 0 1</inkml:trace>
  <inkml:trace contextRef="#ctx0" brushRef="#br0" timeOffset="5">10104 9022 18985,'0'-13'-3424,"0"0"3747,0 5 0,0 4 1,0 8-110,0 5 1,-4 8 0,-1 2 0,1 0 0,-1 2 0,0 0 0,-1 2-882,0 2 1,1-4 0,5-2-1,0-1 1,0 0 0,0 0-3561,0 1 4192,0-4 1,-6 4-1,-1-6 1</inkml:trace>
  <inkml:trace contextRef="#ctx0" brushRef="#br0" timeOffset="6">10011 9222 9721,'1'-22'0,"2"1"0,3 2 0,0 3 767,0 1 1,5 2-1,-3 1 1,4 3-334,2 5 1,-6 2-1,1 2 1,2 0-63,1 0 1,7 0 0,2 0 0</inkml:trace>
  <inkml:trace contextRef="#ctx0" brushRef="#br0" timeOffset="7">10491 8889 29120,'0'-13'-1393,"-6"1"0,-3 6 1,-1 11-1,-2 11 1744,-2 8 0,4 7 0,-9 0 0,3 0 1,1 0-1,3 0 0,2 0 0,2 2-1372,4 2 0,5 1 758,8 4 1,6-9 0,12 7-1</inkml:trace>
  <inkml:trace contextRef="#ctx0" brushRef="#br0" timeOffset="8">21515 4011 27870,'6'-20'-3864,"1"0"1,7 7 3657,-1 0 1,-1 0 0,-2 1 0,-3 1-1,-1 2 1,-3-1 0,-1-2 0,-2-1-1,0 0 1,0-1 0,-2 2 0,-4 2 714,-7 1 0,0 6 1,-6-1-1,-1 2 0,-2 2 1,-3 0-1,-2 0 1,1 0-1,-3 0-158,-2 0 1,2 2 0,-5 1-1,0 1 1,1 1 0,-1-1-1,0 0 1,-3 1-50,-2 1 1,-1-3-1,-1 4 1,-2 1 0,-2-1-1,1 3 1,-2 2-64,-3 2 0,-1-1 0,0 2 0,1 1 0,0 3 0,1 0-213,4 1 1,4 3 0,3 0 0,1 2 0,-1 1 0,-1 1 0,-2 0-66,0-1 1,3 3-1,0 0 1,-2 2-1,1 0 1,-4 0 0,-1 2 419,0 1 0,-7 0 1,0 3-1,1-1 1,1-1-1,5-1 1,2 0-276,1 3 0,4-7 0,2 7 0,2-4 0,1-1 0,0 2-215,-1 3 0,0-3 1,2 2-1,-1 1 1,0 0-1,-2 0 0,1-2 11,2 2 0,-4-2 1,9 0-1,0 1 1,-2-1-1,3-1 1,-1 2-11,0 2 1,-2-5 0,2 7 0,2-2 0,0 1 0,0 2 0,-3 2-17,0 2 0,-1-1 0,1-2 1,-1 0-1,0 4 0,1 0 52,-1 0 1,0 3 0,-1-2 0,0 2 0,-2 5 0,2-1 0,-1 5 0,0-1-44,1 3 0,2 2 0,-3-3 0,1 2 0,-1 2 0,2 1 114,2-2 0,-3 3 0,5-1 0,-2 4 0,12-32 0,0-1 0,-13 36 1,3 0-73,1 1 1,5-1 0,-1-5 0,2 1 0,0 0-1,-2 1-117,2 3 0,5-2 0,3 5 0,-3-1 0,1-2 0,-1 0 0,4 0-53,1-1 0,-3-2 1,5 0-1,1 0 0,1 2 1,2-4-1,0 2 156,0 1 0,2-9 1,1 5-1,3-2 0,1-4 1,4 2-1,0-2 66,3 0 1,-1 5 0,2-2-1,1 2 1,2-1 0,0-2-1,-1 1-27,1 3 1,4-5 0,-2 5 0,0-3 0,3-3 0,-1 2 89,0 0 1,2-4 0,4 3 0,2-3 0,-2-2 0,3 1 0,0-1 102,1 0 0,4-3 0,-3 0 0,1-2 0,3 2 1,1-2-1,2 2-9,0 0 1,-3-3 0,0 0 0,2 1 0,-2 0 0,1 1 0,-1-4-101,-1-1 0,5 3 1,-2-2-1,1 2 1,3 1-1,-2-4 134,1-3 1,5 2-1,2-1 1,-2-1 0,5 0-1,0-2 1,6 2-1,0-3 117,1-1 0,-26-19 0,2 0 0,33 12 1,-33-15-1,1-1 0,2 1 0,0 0 0,-1-1 1,1 1-110,0-1 0,1 0 0,4 2 0,0 0 0,-2-2 1,0-1-1,0 0 0,1-1 0,1 1 0,0-1 1,-1-1-1,0 0 0,2 1 0,1 0-151,-1 2 1,1-1 0,-2-1 0,0 1 0,-1 0 0,0 1 0,0-2-1,-1 0 1,-2-1 0,-1 0 0,2 1 0,0-1 0,-2 0 0,0 1-28,0-1 0,1 0 0,0 1 0,0-1 0,-2 0 0,-1 1 0,0-1 0,0 0 0,1 1 0,0-1 0,0 0 0,0-1 0,2-1 0,-1 0 0,1 2 0,-1-2 0,2-2 0,0 0 0,0-1 0,0 0 0,2 0 0,1-1 0,-2 0 0,1-1 0,1 1 0,0 0 0,0 0 0,-1-1 0,-1-2 0,0-1 0,1 0 0,0-1 0,1-1 0,0-1 0,-1 0 0,-1 0 0,2 0 0,-1 0 0,-2 0 0,0 0 0,-2 1 0,1-2 0,1-1 0,1 0 0,-2-1 0,-1 0 0,1-1 0,-1 0 0,1 0 0,1-2 0,-1 0 0,0 0 0,0 0 0,1-1 0,-2 0 0,-1 1 0,36-8 0,-7-1 0,1-1 0,-2-3 0,0-3 0,-1-5 0,0-3 0,-28 12 0,0-1 0,31-15 0,-33 16 0,0-1 0,0 0 0,0 0 0,-1-2 0,-1 0 0,1 0 0,0-1 0,0 0 0,0-1 0,-1-1 0,0-1 0,3-3 0,1-1 0,-1 0 0,0-1 0,-1 1 0,1 0 0,1 0 0,1-1 0,0 0 0,0-1 0,-3 4 0,-1 0 0,1-6 0,0-1 0,-1 2 0,-1 0 0,-2 1 0,-1 0 0,0 0 0,0 0 0,-1-1 0,0 0 0,1 0 0,0-1 0,-2 0 0,-2 0 0,-3-1 0,0 1 0,-1 0 0,0-1 0,-1 1 0,0 0 0,0-1 0,0 0 0,-1-1 0,0 0-92,-1 0 1,0-1 0,1-2-1,0 0 1,-2 3 0,0-1-1,1-1 1,0 0 0,-1-1-1,0-1 1,0-2 0,0-1-67,0 0 0,0 0 0,1 1 0,0 0 0,1-2 0,0-1 1,0 0-1,-1 1 0,0 0 0,0 0 0,0-1 0,1-1 1,0 0-1,0 0 32,1-3 1,0 1 0,0-1 0,-1 1 0,-1 1 0,1 0 0,-2 1 0,0 0 0,-1-1-1,0 0 1,-1 1 0,0 0 0,-1-1 0,0 0 67,0 0 0,-1 0 0,0 0 1,-1-1-1,0 0 0,0 1 0,-2-2 1,0 1-1,0 0 0,-2-1 0,-1 1 1,-1-1-1,-1 3 0,-1 0-38,-1 2 1,0-1 0,2-5 0,-1 0-1,-1 1 1,-1 0 0,-1 0 0,1-1-1,-1 0 1,1 1 0,-1 0 0,1 1-62,0 0 0,0-1 1,0-2-1,0-1 1,-1 1-1,-2 0 1,1 1-1,0 0 0,0-1 1,-1 1-1,0 1 1,-1 0-1,-1-1 1,0 0 47,0 0 0,-1 2 0,0 2 0,-1 1 0,-2-4 0,0 1 0,0 0 0,0 1 1,-1 1-1,-1 1 0,-1-1 0,0-1 0,-2 3 0,0-1 23,-2 1 0,0 0 1,-2-5-1,1 0 0,-1 5 1,1 0-1,-3-1 0,0 1 1,-2-3-1,0 1 0,-2 2 1,0-1-1,-2-1 0,-1 1 50,-1 1 0,0 0 1,-1 1-1,-1 0 1,0-3-1,-2 1 0,-1 0 1,-1 1-1,-1 0 1,-1 0-1,-1-1 0,0 0 1,1 2-1,-1 0 92,-2 0 1,0 0-1,-1 0 1,-1 1 0,-2 0-1,0 0 1,0 0 0,-1 1-1,-2-1 1,-1 0 0,0 2-1,-1 1 1,-4 0 0,0 1 33,-1-1 1,0 2-1,2 2 1,-1 1-1,-5-1 1,-1 0 0,-2 0-1,0 1 1,0 2-1,-2 0 1,-4 1-1,-1 1 16,-1 3 1,0 0 0,0-1-1,-1 1 1,0 2 0,0 2-1,-2-1 1,-1 0 0,0 2-1,0 1 1,21 6 0,0 0-1,0 2 1,-24-7 0,1 2-79,0 0 1,0 0-1,22 5 1,-1 1 0,1 0-1,-23-4 1,1 0 0,2 2-1,1 0 1,-1-1-1,2 1 1,3 2 0,0 0-1,-1 0 1,0 1-156,0 1 0,1 2 1,7 0-1,-1 0 1,-2 2-1,-1 2 1,5 0-1,0 1 1,5 1-1,2 1 0,5 0 1,1 3-1,-28 5-3691,11 10 3818,18 18 0,5-4 0,11 13 0,0-1 0</inkml:trace>
  <inkml:trace contextRef="#ctx0" brushRef="#br0" timeOffset="9">20608 3785 8114,'-13'0'-8,"-3"-6"1,2-3 401,7-3 0,4-1 1,3 0-1,2-2 1,2-3-1,5-4 1,3-3-1,3-2 1,2-1-1,6-3 1,2-5-1,3-2 1010,3-2 0,-3 0 0,3 1 1,-3 2-1,-2 3 0,-3 0 1,-1 2-1586,2-1 0,-5 3 1,-1 7-1,-3 2 0,-2 3-2649,1 6 1,-5 0 2829,-1 8 0,1 5 0,5 7 0</inkml:trace>
  <inkml:trace contextRef="#ctx0" brushRef="#br0" timeOffset="10">21515 2532 8019,'-2'-37'929,"-2"6"1,2 6 0,-1 12 0,6-1 0,6 2-15,3 3 1,2 4 0,-1 5 0,2 0 0,1 1 0,3 6 0,0 10 0,1 9-168,-4 7 1,-3 4-1,-4 7 1,-4 5 0,-4 3-1,-1 0-585,0-3 1,0 1 0,-1-5 0,-2-4 0,-2-4 0,2-6 0,2-4-1260,1-5 1,-2-4-1,-1-12 1,-1-11 709,1-11 1,2-15 0,2-9-1,2-9 1,3-7 0,1-6-1,4-2 838,0 2 0,3-2 0,-1 6 1,0 3-1,1 5 0,-2 6 1,-2 4-1,-1 4 848,1 5 0,2 9 0,1 4 0,1 5 0,-1 4-1300,0 4 0,1 4 0,-2 4 0,-2 4 0,-1 8 0,0 3 0,-2 3 0,-2-1 0,-4 3 0,-1 2 0,-3-2 0,-4-2 0,-7 0 0,-2-2 0,-3 0 0,3-1 0,-7-4 0,0-3 0,-3 0 0,0-4-621,-1-1 1,2 3 0,1-5-1,4-1 1,0-1-923,4-2 0,12 0 0,11 0 1,18-3-1,14-5 0,12-6 1543,7-6 0,4-2 0,5-4 0</inkml:trace>
  <inkml:trace contextRef="#ctx0" brushRef="#br0" timeOffset="11">22275 2252 8019,'-14'0'1414,"1"0"1,0 0-1,-1 0-366,1 0 1,4 0 0,2-1 0,2-2 0,5-3-649,3-1 0,12-1 0,-2-2 0,2 2 0,2 1 0,0 0 0,4-2-400,0 1 0,4-4 0,-4 5 0</inkml:trace>
  <inkml:trace contextRef="#ctx0" brushRef="#br0" timeOffset="12">22541 2199 8026,'-13'0'2347,"0"0"0,2 4-1187,7 1 0,1-1 0,12-4 0,3-1 0,2-4 0,6-3 0,0-4-679,4-2 0,0 0 0,-1-3 0,-2-1 0,-3 1 0,-5-1 0,-4 0-1858,-3 2 1,-3 1 0,-7 3-1,-7 3 1523,-5 5 1,1 2 0,-1 4 0,6 2-1,5 5 1,4 3 0,1 1 337,0 1 0,0-1 0,1 2 0,4 1 0,3 0 1,6-2-1,4-5-1887,4-3 0,9 2 1,4-3-1,4-4 1403,1-4 0,6-10 0,1-8 0</inkml:trace>
  <inkml:trace contextRef="#ctx0" brushRef="#br0" timeOffset="13">23061 2012 10583,'-25'-11'0,"3"3"2017,4 8 0,5 2 1,4 7-1130,4 1 1,4-3-1,2 1 1,4-1 0,4 0-1,3 2 1,2-1 0,3-4-650,0-2 0,6-2 1,-6 0-1,0-2 1,-3-2-1,0-7 1,-2-3-690,-3-4 0,-4-4 0,-5 2 0,0 1 1,0 0-1,-1 1 0,-2 0-954,-1 1 0,-5 3 0,6 7 913,4 1 1,7 1-1,8 5 1,3 2-1,2 2 1,3 4-1,-1 1-203,0 0 0,5-5 0,-5 3 0,0-1 1,-3-3-1,-3-1 0,-3-2 644,0 0 0,-7-2 1,-2-2-1,-5-5 1,-5-3 1004,-4-1 1,2-1-1,-1 1 1,3 0 0,0-1 562,-1 1 1,6 0 0,0 1 0,8 3-1328,3 5 1,7 2-1,0 2 1,-2 0 0,1 0-1,-1 0 1,3 0-689,2 0 0,-5 0 0,2 0 0,-3 0 0,-2-1-100,0-4 1,-1-2 0,-3-6 0,-3-2 0,-2-2 0,1 0 0,-2 0 1432,-2 3 0,-1 5 0,0 0 0,-1 0 0,-4 2 243,-3 2 1,2 5 0,1 5 0,4 5-1,1 5 1,0 4-658,0 2 0,0 1 1,0 3-1,0-1 1,1-4-1,4 1 1,4-2-992,2 1 0,3-4 0,1-6 1,1-2-1,3-2 0,0-3 0,1-2-272,-4-1 1,-1-6 0,-2-3 0,-1-3 0,-3-1 0,-5 0 0,-2-2 875,-2-3 0,0 3 1,-2-1-1,-1 4 0,-1 3 1,-1 1 1597,-1 0 1,5 4-1,-1 8 1,7 5-1251,4 3 1,12 1-1,-4 1 1,7-1-1,3 0 1,-1 0-1,2 1 1,2-2-1629,1-3 0,-1 1 0,-7-4 0,-2 0 0,-2 1 0,-4 1 1245,-4 2 0,-5 2 0,-6 1 0</inkml:trace>
  <inkml:trace contextRef="#ctx0" brushRef="#br0" timeOffset="14">22795 2825 8034,'7'-19'0,"-1"-2"0,-2 1 297,1 2 0,1 5 1,-3 2-1,3 4 1107,1 1 0,-3 1 0,5 5 1,2 3-1,-1 6 0,-1 9 1,-3 7-721,0 6 1,-5 3 0,4 6 0,-4 0-1,-1 0 1,0-1-2902,0-4 0,0 2 0,0-7 0,0-3 2217,0-4 0,-6-6 0,-1 2 0</inkml:trace>
  <inkml:trace contextRef="#ctx0" brushRef="#br0" timeOffset="15">22808 3065 8034,'0'-19'802,"-6"-2"0,0 1 1,-3 2-1,5 3 1,2 2 343,2-1 0,2 2 1,2 4-1,5 3 1,4 5-1,4 3-1633,0 2 0,7 5 0,0-3 1,4 2-1,3 0 0,-1 0 487,-2-2 0,4-1 0,2-6 0</inkml:trace>
  <inkml:trace contextRef="#ctx0" brushRef="#br0" timeOffset="16">23181 2972 8030,'-6'7'4229,"3"-1"-1274,-6-6 1,8 0-1492,1 0 1,6-1 0,9-4 0,1-2 0,2-2-2150,-2 0 1,0 0-1,1-4 1,0 0 0,1-1-1,0 2 1,0 2 684,-2 1 0,5 0 0,-1-4 0</inkml:trace>
  <inkml:trace contextRef="#ctx0" brushRef="#br0" timeOffset="17">23541 2799 8010,'-19'0'212,"4"0"1,-3 1 0,3 2 0,2 2-1,0-2 1426,-1-2 0,6 3 1,0 2-1,2 2 0,5 2 1,2 2-455,4 1 0,9-4 1,0-1-1,2-2 0,3-3 1,4-2-1,0-1-1846,-1 0 1,-1 0 0,-5-1 0,1-4 0,-4-4 0,-4-3-416,-3-1 1,-3 4 0,-8 2 0,-3 1 1911,-4 3 0,0 3 1,3 4-1,5 5-446,2 3 1,8 1 0,4 1 0,7-1 0,5 0 0,3-1-2317,2-3 1,4-3-1,1-6 1,1-2-1,0-2 1927,-4-5 0,5-9 0,0-2 0</inkml:trace>
  <inkml:trace contextRef="#ctx0" brushRef="#br0" timeOffset="18">23928 2759 9383,'-14'-12'0,"1"2"0,0 2 1370,-1 2 0,7 3 0,4 8 1,6 4-1,6 1 0,1 0 1,1-1-445,-3 2 1,1-6 0,3 1 0,-1-1 0,-3-1-1,3-1-1491,1-1 1,1-2 0,0 0 0,1-2-1,-1-2 1,-1-5 0,-2-3-445,-1-1 0,0-1 0,4 1 1,-1 0-1,-2-1 0,-2 1 0,-1 0-394,1-1 1,-5 1 0,1 0 0,-2-1 3922,-2 1-1068,0 6 1,0 2 0,1 10 0,4 2 0,3 1 0,4-3-1096,2 1 1,5-4-1,3 2 1,3-2-1,2-2 1,0 0-1,-2-2-845,-3-2 0,2 1 0,-7-5 0,0 1 1,-2 0-1,-4-4-1431,-2-1 0,-3-1 0,-6 0 2121,0-1 1,-6 6 0,-3 0 0,-1 4 519,1 5 1,3 1 0,6 7 0,0 1-1,0 2 1,0 1 0,2-1-209,2-3 0,2 3 1,6-5-1,0 2 0,3-2 1,1-1-794,3-3 0,2-1 0,5-4 0,1-1 0,0-3 0,-2-2 0,-3-6-225,-4-2 1,1-3-1,-2 2 1,-4 0 0,-4-1-1,-3 0 1,-2-1 1404,2-2 1,-4 5 0,2-2-1,-3 3 208,-1 2 1,-4 7 0,0 6-448,1 7 0,1 7 1,2 2-1,2 3 1,4 0-1,7 1 1,8-4-735,4-1 0,3-3 0,3-3 1,5-5-1,2-3 0,1-2-868,-4-3 1,4-10 0,-5-6 0,-2-3 0,-5 0 0,-9-4 0,-8-4-1,-5-3 458,-4-3 1,-11-5 0,-5 1-1,-4 4 1,-5 3 0,-1 4 841,-2 2 1,-4 9 0,-2 5-1,1 9 1,-2 6 0,1 9-1,-1 13-286,0 9 1,-3 10-1,-6 5 1,-1 8 0,1 4-1,22-27 1,0 0-1190,1 0 1,0 1 0,3 1 0,0 1 0,-14 34 1114,3-4 0,-5-2 0,-1 4 0</inkml:trace>
  <inkml:trace contextRef="#ctx0" brushRef="#br0" timeOffset="19">22928 3492 9608,'-25'-20'0,"4"9"1300,8 9 1,11 7-1,13 5 1,5-1-1101,6 1 0,15-2 0,9 0 0,10 1 0,14 0 0,-30-5 1,3 0-1,6-1 0,3 0 0,4-2 0,2-1 3,3-1 1,2-1 0,8-3 0,2-2 0,-2-2 0,0-1 0,1 0 0,1-1 0,0 0 0,-1-1 0,-1-1 0,0 0 0,0 0 0,1 0-2919,-2 0 1,0-1 2316,-6 1 0,0-1 1,-2-1-1,0-2 0,-5 0 1,0 0-1</inkml:trace>
  <inkml:trace contextRef="#ctx0" brushRef="#br0" timeOffset="20">20795 4411 28163,'4'-9'-1104,"1"1"0,-1 3 0,-2-2 1,-1 1-1,-1 3 0,-6 1 1,-4 1-1,-3-2 1490,-1-2 0,-5 1 1,-2 4-1,-1 0 1,0 0-1,-2 0 0,-1-1 1,0-2-146,3-2 0,-2 1 1,5 4-1,-1-2 1,0-1-1,-1-1 141,-3 1 0,-1 1 0,-2 2 0,2 0 0,2-1 0,0-2-163,0-2 0,-7 1 0,-1 4 0,0 1 0,-2 4 0,-1 2 0,-1 2 0,-1 0-429,-1 1 0,3 2 0,0 3 0,1 1 1,2 2-1,0-2 143,0-1 0,0-1 0,6-1 1,1 0-1,3 1 0,2-1 10,3 0 1,2 1 0,4-1 0,1 0 0,0 1 0,2 0 193,2 4 0,4-3 1,2 4-1,4 0 1,4 2-1,3 1 1,1 1-387,0 0 1,7 7 0,2 1-1,3-1 1,2-1 0,1 1 130,3 1 0,1 3 1,5-4-1,-1-2 1,1 1-1,2-1 1,2 1-1,2-4 290,1-3 1,11 2-1,0-5 1,3 0 0,3 0-1,-1-4 48,4-4 0,6 0 0,1-3 0,-2-1 0,1-2 1,-1-2-1,4 0-94,1 1 1,-36-1-1,0-1 1,2-2-1,0 0 1,-1 0-1,0 0 1,37 0-1,-4 0 1,-1 0-71,0 0 0,-33-2 1,0-1-1,33-3 1,-3-1-1,-3-4 1,-4 0 113,-2-3 0,-1-1 1,-6-1-1,-3-3 1,-5-3-1,-2-5 0,-4-4-52,-2-3 1,-4-6-1,-6-5 1,-4 1-1,-6-2 1,-6-3-1,-5-3-451,-4-1 1,-2 0 0,-5 0 0,-7 1 0,-8 3 0,-6 3-77,-4 0 1,1 9-1,-7-2 1,-4 5 0,-6 3-1,-7 0 1,-4 0 215,-4 2 0,0 5 1,-5 2-1,-4-1 0,35 13 1,-2 0-1,0 0 0,-1 2 1,0 1-1,-2 1 132,0 1 0,-1 1 1,-3-2-1,-1 1 1,1 3-1,1 0 1,0 0-1,0 1 1,0 0-1,-1 2 0,3 1 1,0 2-1,0 2 1,0 1-413,-1 3 1,1 1 0,5 1-1,2 3 1,-3 0 0,0 2-1,1 2 1,1 1 285,2 0 1,0 3 0,1 1 0,1 2 0,-21 21-1</inkml:trace>
  <inkml:trace contextRef="#ctx0" brushRef="#br0" timeOffset="21">8371 5291 14785,'-4'-9'0,"-2"2"-123,-1 1 0,2 1 1816,-4 5 1,5 0-1,-5 0 1,-1 0-898,-2 0 0,-2 0 1,1 0-1,0 2 1,-1 1-1,1 3-621,0 1 0,-1 0 0,3 4 0,0-4 0,4 1 0,-1-3 0,2 3-150,0-1 1,2-2-1,3 2 1,-2 1 0,-2-1-1,2 3-217,2 2 0,1 2 0,-2-1 0,-1 0 1,-1 0 110,1 1 1,0 1-1,0 1 1,-3 2-1,0-2 1,-1-1-1,-1-2 332,-2 0-276,4 1 0,-4 4 0,4-1 0,0 0 0,0-3 0,3 0-152,1-1 0,-2 0 1,0 1-1,1-1 1,1 0-1,2 1 1,0-1-207,0 0 1,0 2-1,0 1 1,0 2 0,-1 0-1,-2 0 178,-2 0 1,-1 4 0,3-3 0,-1 0 0,-1 0 0,-1-1 0,-1 0 351,0 0 0,-4 0 0,5-5 1,0 0-1,1 2 0,0 1 0,1 2 186,-1-2 1,-4-1-1,5-2 1,1 1-1,0-1 1,0 0-363,-1 1 1,-1 4-1,5-1 1,-1 1-1,-2 0 1,-2 1-1,2 0-264,2 1 1,-4 2 0,1-3 0,-1 2-1,1 1 1,0-1 224,1-3 1,-3 1 0,1-1 0,1-2 0,-1-1 0,1-2 395,1 0 1,-3 1 0,2-1 0,1 0 0,0 1 0,0-1-124,-2 0 1,1 1 0,4-1 0,0 2-1,0 1 1,0 2 0,1-2-335,4-1 1,-4 3 0,5 1 0,-1 0 0,-1 0-1,-1-2 1,0-1-113,1 2 1,-2-3 0,2 2 0,-2-2-1,-2-2 1,0 1 163,0-1 0,0 0 1,0 1-1,0-1 0,1-1 1,2-2-1,2-1 201,-2 2 0,0 0 1,0 3-1,1-1 1,0 0-1,1 1-105,-1-1 0,5 0 0,-3 1 1,0-1-1,1 0 0,-1 1-70,0-1 0,3 0 1,-4 1-1,-1-1 1,1 0-1,0 1 0,1-1 85,0 0 1,0-4 0,-3 0-1,3 1 1,2 1 0,0-1 439,0-1 1,4 0-1,-3 3 1,2-2 0,1-1-1,-1 0-122,-2-2 1,-1 4 0,6-5 0,-1 1 0,0 3 1080,1 2-1191,-1 2 1,0-1 0,1-1 0,-2-2 0,-2-3-77,-1-1 0,0 3 0,4-4 0,0-2 0,1-2 0,-1-1 0,0 0 56,1 0 1,-1 0 0,2 0-1,1 0 1,2 0 0,-2 0-223,-1 0 0,-2 0 0,1 0 0,-1 0 0,0 0 0,1 0 0,-1 0 0,0 0 0,1 0 0,-1 0 0,-4 0 0,0 0 0,1 0 0,2-4 0,1-2 0,1 0 0,-3-2 0,0 3 0,-2-1 0,0-3 0,2 3 0,0-2 0,-2 0 0,1-1 0,2 0 0,-3 0 0,0-4 0,0-1 0,-1 1 0,0 0 0,-2-1 0,3 1 0,-3 0 0,0-1 0,1-1 0,-1-1 0,0-2 0,4-4 0,-2 3 0,0-2 0,0-2 0,-1-3 0,1 0 0,-4-1 0,4 0 0,-3 1 0,-2-1 0,-1 0 0,-2 1-200,0-1 1,0 5 0,0 1-1,0 0 1,0 1 0,0-2-594,0 1 1,-2-3 0,-1 5 0,-2-2 88,-3-3 1,5 4-1,-3-1 429,0 2 0,5-4 0,-4 4 0,2 0 0,0-2 1,-1 1 38,1-4 0,2 5 0,-1-1 0,-1 1 0,-1-2 110,1 1 1,1-4 0,2 5 22,0-2 0,-1 3 0,-2-3 0,-2 2 0,2 1 0,0 1-118,-1-1 0,3 0 0,-5 3 0,1-1 1,1-2-1,1 2 190,1 1 0,-2 2 0,-1-1 0,2 1 1,2 0-1,1 0 20,0-1 0,0-1 0,0-1 0,0-2 0,0 1 0,0-1 0,0-1-125,0-2 1,0-1 0,0-4 0,0 3 0,0 2 0,0 0-90,0 1 0,0 3 1,0-1-1,0 4 0,0 0 1,0 1-1,0 0 80,0-1 0,0 1 1,0 0-1,0-1 1,0 1-1,0 0 1,0-2 134,0-3 1,0 3 0,0-2-1,0 2 1,-2 0 0,-1-1 85,-1-2 0,-2-1 0,3 2 0,-1 0 0,-1 0 0,1 1 0,-2 1-61,-2 2 0,0-3 1,-6 7-1,1-2 0,-2 1 1,-1 3-1,-5-1 92,-4 1 0,0 4 0,-11-2 0,-1 4 0,-1 1 0,-2 0 71,0 0 0,0 4 0,0 2 0,0 0 0,0 2 0,1-3 0,4 3-190,4-1 1,8-2-1,6 2 1,2 1 0,3-1-1,3 3-1993,5 2 2051,2 7 0,8 2 0,1 6 0</inkml:trace>
  <inkml:trace contextRef="#ctx0" brushRef="#br0" timeOffset="22">9744 5424 7879,'0'-13'934,"0"0"0,-1 5 0,-2 2 1,-3 2-1,-1-2 0,-4 0 0,-1-2 1,-1 3-66,0-1 1,1 7 0,3 8 0,5 3-1,2 1 1,2 1 0,0-1-461,0 0 1,0 0 0,0 1 0,2-2 0,2-3-612,5-5 1,3-3 0,1-2 0,0-3 0,1-5-1,-2-3 1,-2-2-337,-1 1 1,0 0-1,3 0 1313,-4-1 0,-2 8 0,-7 8 0,-2 8 0,-3 8 0,-1 3-268,-4 2 1,4 2-1,-1 2 1,1 0-1,1-1 1,0 0 0,3-3-831,2 0 0,1-7 1,0 2-1,3-5 1,4-4-1,8-5 1,4-4-9509,5-4 9248,1-10 1,2-6-1,-1-7 1</inkml:trace>
  <inkml:trace contextRef="#ctx0" brushRef="#br0" timeOffset="23">10171 5251 7876,'-2'13'1158,"-2"1"0,1-3 0,-6 1 1,-1 0-38,-2 3 0,-1 3 0,-1-1 0,1 4 0,1 1 1,2 1-1,2 0 0,2 2-387,3 2 1,2-5 0,4-1 0,4-2 0,10-4 0,6-5-1431,10-5 1,4-5-1,4-6 1,2-6-1,2-7 1,-4-5 0,-4-4-1,-7 0 60,-6 0 0,-5 1 0,-7 2 1,-3 1-1,-8 4 0,-8 0 0,-11 4 649,-6 1 1,-7 3 0,0 2 0,1 3 0,4 1 0,2 3-348,2 1 0,7 4 334,2 2 0,17-2 0,11 4 0</inkml:trace>
  <inkml:trace contextRef="#ctx0" brushRef="#br0" timeOffset="24">9878 5917 8837,'-8'14'918,"1"0"0,4 3 1,-2 2-1,2 0 0,2 2 1,1 0-1,0 1 0,0 0 1,0-1-390,0-2 1,0-1 0,0-5 0,1 0-963,4 1 1,2-7 0,5-4-1,-1-6 1,-3-6 0,3-4 187,1-5 1,-1-1-1,0-5 1,-2 4 0,0 0-1,-2 4 1918,-3 1 0,2 11-400,-1 8 1,-1 5 0,-4 13 0,0 2 0,0 1 0,-1 3-914,-4 3 0,2-2 0,-4 2 1,0-3-1,1-2 0,-2 0 1,2-4-1792,0-4 1,-2-4 0,2-2 320,-2-3 0,1-4 0,-4-10 1,4-4-1,1-3 0,2-1 1,-1-2-1,1-1-526,1-2 0,3 2 0,4 6 0,5 1 1636,3-2 0,7 5 0,2 0 0</inkml:trace>
  <inkml:trace contextRef="#ctx0" brushRef="#br0" timeOffset="25">10198 6210 7903,'11'-8'9830,"-2"-1"-8705,-3 6 1,-7-3 0,-2 7-1106,-2 4 0,1 2 0,5 6 1,4 1-1,4-2 0,3-3 1,2-5-607,4-3 0,1-1 0,5 0 0,-3 0 0,0-1 0,-2-3 352,0-5 1,-3 1 0,-7-1 0,-4-1 0,-4-2-1,-2-1 1,-4 1 642,-4 3 0,-7-3 0,-3 5 1,-2-2-1,-1 2 0,0-1 1,-1 2-95,0 0 0,3 2 0,1 4 1,1 0-1,1 0 0,2 1-497,5 4 1,-1 2 0,7 6 181,1 1 0,1-7 0,2-1 0</inkml:trace>
  <inkml:trace contextRef="#ctx0" brushRef="#br0" timeOffset="26">9891 6810 7917,'0'-9'1067,"0"0"1,0 5 0,0-5 0,0-1 0,-2-1 586,-2 2 1,-3 4 0,-7 6 0,1 3-1201,0 5 0,1 3 1,3 2-1,4-1 0,4 0 1,1 1-543,0-1 1,0 0 0,0 0 0,1 1 0,4-2 0,4-3-1443,3-5 0,7 2 1,3-2 1529,3-1 0,8-7 0,1-4 0</inkml:trace>
  <inkml:trace contextRef="#ctx0" brushRef="#br0" timeOffset="27">10278 6677 7873,'-9'0'2102,"0"0"1,4 0 0,-2 1-905,1 4 0,2-2-1096,4 6 0,-5 0 0,1 4 0,1 0 0,1 1 0,2-1 1,0 0-1,0 1-161,0-1 1,6 0-1,3 1 1,3-1-1,1-1 1,1-2-15,-1-1 1,5-5 0,1 4 0,0-2-1,0-3 1,-1-3 0,0-5 0,0-4-142,-2-3 1,-3-1 0,-4-2 0,-4-2 0,-4-4-1,-1-1 214,0-1 1,-4 7 0,-4-3 0,-2 1 0,-5 0 0,0 2 0,1 3 254,0 4 1,5-2 0,0 6-1965,-1-3 0,6 7 1709,4 1 0,6 0 0,7 6 0</inkml:trace>
  <inkml:trace contextRef="#ctx0" brushRef="#br0" timeOffset="28">9958 7410 10305,'0'13'905,"0"2"1,0 1-1,-2 2 1,-1 0-1,-1 0 1,1 1-1,1 0-1149,2 0 0,0 1 0,0-4 244,0 2 0,0-6 0,0-7 0</inkml:trace>
  <inkml:trace contextRef="#ctx0" brushRef="#br0" timeOffset="29">9958 7277 8277,'-14'-2'2345,"1"-2"0,4 2-1752,0-2 0,8 4 0,1 4 0,7 4 0,5 1 182,1-1-775,7-5 0,0 3 0,7-6 0</inkml:trace>
  <inkml:trace contextRef="#ctx0" brushRef="#br0" timeOffset="30">10411 7170 9019,'-13'0'1392,"4"0"1,0 1 0,-2 2-964,0 2 1,2 5-1,1 1 1,1 5-1,1 5 1,-1 2-1,1 3 30,0 2 0,1 6 1,7-2-1,2 1 1,5 1-1,4-3 0,7-1-813,6-5 1,4-7-1,7-2 1,1-6-1,-2-5 1,0-5 0,-5-5-172,-3-4 1,-5-4 0,-11-5 0,-3-4 0,-4-3 0,-7-2 0,-8 2 506,-12 3 0,-7-3 1,-9 4-1,-4-1 0,1 1 1,1 2 702,4 2 0,4-2 0,7 1 0,4 2-685,8 1 0,5-4 0,8-2 0</inkml:trace>
  <inkml:trace contextRef="#ctx0" brushRef="#br0" timeOffset="31">19582 14820 8074,'-12'-6'1681,"3"-3"0,5 2 0,10-1-1384,7 2 1,0-3-1,7 3 1,-3 1 0,3-3-1,-1 2 86,0 0 1,-1-3 0,-5 3 0,1 1 0,-1-1-701,0 3 0,1-3 0,-1 1 1,0 2-4998,1 2 5314,-1-5 0,6-7 0,2-8 0</inkml:trace>
  <inkml:trace contextRef="#ctx0" brushRef="#br0" timeOffset="32">20142 14380 10404,'-11'-12'0,"-2"5"649,-2 7 0,6 6 0,4 8 0,0 3-423,1 1 1,-1-1-1,5-2 1,0 1 0,0 5-1,0 3 1,2 4-1,1 0-73,1 0-153,6 5 0,-2-5 0,5 5 0</inkml:trace>
  <inkml:trace contextRef="#ctx0" brushRef="#br0" timeOffset="33">20528 14766 9556,'0'-13'833,"0"6"1,0-1 0,2 5-587,2-1 0,-1-5 1,6 3-1,2-1 0,2-2 1,3 0-248,2 0 0,6-6 0,-4-5 0</inkml:trace>
  <inkml:trace contextRef="#ctx0" brushRef="#br0" timeOffset="34">21035 14247 7993,'-6'-21'0,"-3"5"674,-3 5 1,3 7-1,2 8-228,1 5 1,2 3 0,2 3 0,-1 1 0,-1 3 0,1 2 0,1 4 0,2 3-1032,0 4 0,6 0 0,2-2 585,-1 1 0,11 0 0,-3-4 0</inkml:trace>
  <inkml:trace contextRef="#ctx0" brushRef="#br0" timeOffset="35">21475 14820 8026,'0'-21'856,"0"2"0,1 5 1,2 1-855,2 0 1,5 0 0,-1-1 0,1 1 0,2 0 0,0-1 0,4 1-392,4 0 0,-3-1 1,6 1-1,0 0 1,3-1-1,0-1 389,1-2 0,-1-4 0,1-6 0</inkml:trace>
  <inkml:trace contextRef="#ctx0" brushRef="#br0" timeOffset="36">22008 14220 9978,'7'-6'0,"-2"-3"0,-5-1 0,-5 3 0,-2 7 366,0 7 0,-5 6 1,4 4-1,0 2 0,0 3 1,2 5-1,2 2 0,-1 1-3101,1-2 2735,-1 5 0,5-5 0,0 4 0</inkml:trace>
  <inkml:trace contextRef="#ctx0" brushRef="#br0" timeOffset="37">23408 14753 8116,'-14'0'-10,"1"0"881,0 0 1,4 0-629,0 0 0,8 0 0,1-1 0,7-2 1,6-5-1,5-1 0,4-4 0,3 0 0,2-4 1,1 1-413,3-3 0,-3 4 0,4-3 0,-4 2 0,-2 0 0,1-2 0,-2 2 0,-1 1-2529,-2 2 2698,-6-1 0,10 1 0,-6 0 0</inkml:trace>
  <inkml:trace contextRef="#ctx0" brushRef="#br0" timeOffset="38">24248 14113 10737,'-8'-7'0,"-4"3"133,-4 2 1,-2 14 0,5 7 0,0 9 0,-1 6 44,1 0 1,0 8-1,-1-5 1,2 0-1,4 0 1,3-1-179,4-1 0,1-5 0,0 2 0</inkml:trace>
  <inkml:trace contextRef="#ctx0" brushRef="#br0" timeOffset="39">18889 15166 25579,'0'-13'-3277,"0"4"0,-2 2 0,-2 1 3403,-5 3 1,3 0-1,0 0 1,0-3-1,-3 0 1,-2 0 251,-3 3 0,1-3 0,0 2 0,-2 1 0,-2 1 0,0 2 1,-1 2-339,-1 2 1,2-1 0,-3 6 0,0 1-1,3 1 1,-1-1-738,0-1 716,0 0 0,0 0 0,1-2 0,-1-1 0,0-1 1,0-1 161,2 1 0,1-1 0,2-4 0,-2 1 0,-1 2 0,-2 2 0,2-2-173,1-2 1,2 4-1,-1-1 1,1 1 0,0 1-1,-1 1 1,-1 2-56,-2 0 0,2 0 1,-1 4-1,4 0 0,3 1 1,0-1-70,2 0 0,-4-4 1,7 0-1,1 1 1,1 2 199,2 2 0,2-6 0,2 0 0,5-2 0,3-2 1,3 1-1,3 1 27,4 1 1,0-3-1,3 5 1,3 0-1,2 0 1,1 1 122,0 5-327,6-1 1,-4 5 0,4-4 0,-2 2 0,2 4 0,0 0 61,-1-3 0,2 1 1,-2 0-1,1 0 1,0 1-1,-3-4 1,0-1 200,0-2 0,-4-4 0,1 0 0,-1 0 0,-1-2 0,4-1 0,-1-2 128,1 1 0,4-1 0,-1-2 0,1 1 1,1 1-1,-1-1-206,0-1 1,9 2-1,-6 1 1,2-2-1,0-2 1,0-1 0,-1 0-71,-2 0 1,-2 0 0,3 0 0,0 1-1,-2 2 1,-1 2 0,-1-2-36,1-2 0,-3-1 0,2 0 0,1 0 0,1 0 0,2 0 165,0 0 0,-4 2 0,-1 1 1,2 1-1,2-1 0,-1 0 1,-1 0-214,-1 2 0,-2 3 0,3-2 0,-3 0 0,0 2 1,0-2-1,2 1 59,-2 0 0,3-2 1,-6 2-1,0-1 0,0-3 1,2 0-1,-1 0 122,1 2 0,4-1 1,-3-4-1,2 0 0,-1 0 1,4 0-106,4 0 1,-5 0 0,5 0-1,0 0 1,-2 0 0,2 0-1,-1 0-173,-2 0 1,3 0 0,-9 0 0,1 0 0,1 0 0,0 0 0,-1 0 98,1 0 0,-2 0 1,3 0-1,-2 0 1,2 0-1,3 0 137,5 0 0,-2 0 0,4 0 1,-1 0-1,-5 0 0,-2 0 0,-4 0-167,3 0 1,-1 0-1,0 0 1,-3 0 0,0 0-1,-2 1 1,1 2-111,-3 2 0,2-1 0,1-4 0,1 0 0,1 0 1,1 0-1,-1 0 226,2 0 1,2 0 0,2 0 0,2 0 0,2 0 0,-1 0 154,2 0 0,0-4 0,4-2 0,-2 0 0,-1-1 0,-1 1 0,2-2-301,-1 1 1,-7 4-1,3-3 1,1 2-1,-1-2 1,2 0-124,-2 0 1,-8-3-1,7 3 1,-2-1 0,-3-2-1,0 0 1,-2 0 118,1-1 1,-2-2 0,3-2-1,-2 1 1,2-2 0,0-1 0,1-3 118,-3-2 0,-2-1 1,4-3-1,1 1 1,-2 2-1,-1-2 36,-1-1 1,-4 3 0,1 1 0,-3 0 0,-3 2 0,-2 0 0,-6 2-239,-2 3 1,-3 0 0,-2 1-1,-2 0 1,-2-1-224,-3 1 0,-2 0 0,-1-1 0,0 1 0,0 0 0,0-1 107,0 1 1,5 0 0,-1-1 0,1 1 0,-1 0 186,0-1 1,2 1 0,-4 0 0,-2 1 53,-6 3 0,-4 2 0,-5 4 0,-5-2 0,-5 2 0,-6 2-53,-3 1 0,0 0 0,-3 0 0,1 0 0,-1-2 1,-1-1-1,-2-1 152,0 1 0,0 1 0,0 2 0,0-1 0,0-2 0,0-2 0,0 2 201,0 2 1,3 1-1,-2 0 1,-2 0-1,0 0 1,-1 0-1,2 0-40,0 0 0,-1 0 0,-2 0 0,-2 0 0,1 1 1,-1 4-137,1 4 0,-5-3 0,5 0 0,1-2 0,1 2 0,2 0 0,0 0 9,0-3 0,0-2 0,0-1 0,2 0 0,1 0 0,1 0 0,-1 0 320,-1 0 1,-2-1 0,1-2-1,2-3 1,2 0 0,-3-1-275,0-1 1,-2 1-1,1-2 1,2 3-1,2 2 1,-2-1-1,-2 2-120,-1 2 0,0-4 1,2 1-1,-1 1 1,2 1-1,-1 2 1,1 0-87,-2 0 0,2 0 1,0 0-1,3 0 1,0 0-1,0 0 1,-2 0 93,2 0 1,-4 0 0,4 0 0,-2 0-1,1-1 1,-2-2 100,-2-2 0,-1-3 1,0 2-1,-1 0 1,-1-2-1,-1 2 1,3-1-27,2 0 1,-7 4 0,7-2-1,-2 4 1,-3-1 0,1-1 0,1-1-71,1 1 1,4 1-1,1 2 1,-2 0-1,-2 0 1,-1 0-39,0 0 1,0 0-1,0 0 1,0 0 0,2 0-1,-1-1 1,2-2 68,0-2 0,-4 0 1,7 2-1,-2-2 0,1 1 1,-2-1-1,-2 1 0,-1 1 1,-1 1-1,-2 2 1,-3 0-1,-2 0 1,-2 0-75,-2 0 1,-1 2 0,-2 1-1,0 3 1,1 0 0,2 1-1,0 0-244,0 4 1,3-1 0,0 1 0,0-3 0,1 1 0,0-1 0,2-4 108,3-2 1,2-2 0,2 0 0,2 0 0,2 0 0,-1 0 62,2 0 1,-4-5 0,2-1-1,-2 0 1,-2 0 140,0 4 1,-12 0 0,-3 2-1</inkml:trace>
  <inkml:trace contextRef="#ctx0" brushRef="#br0" timeOffset="40">8585 7543 13413,'-14'0'-3,"5"0"1,1 0 0,-3-1 0,-1-2-255,-1-2 0,6-1 0,4 3 1,4-3-1,5 1 505,1-1 0,1 0 0,2 3-30,-1-2 1,-12 1 0,-1 5 0,-7 2 0,-2 3 0,0 0-67,-1 0 1,1 0-1,0-3 1,1 3-1,1 0 1,3 0 1377,-3-3-1233,5 4 0,2-5 0,8 4 0,5-2 0,2 2-197,-3 1 1,0 2 0,-5 4 0,1 1 0,-1-1-67,-1 0 0,-2 1 0,0-1 0,0 0 0,0 1 120,0-1 0,0 0 1,0 1-1,0-1 1,0 2-28,0 3 1,0-6-1,0 4 1,1 0 0,2-1-1,2 1 1,-3 0-166,0 2 1,-2 0 0,0-3 0,0 1 0,0 3 0,-2 1 0,0 0 30,-3 1 1,1-5 0,2 2 0,-1-3 0,-1-2 0,1 1 218,1-1 0,2 0 0,0 1-75,0-1 0,0-4-620,0 0 1,-1-6 271,-4 1 1,2-2-1,-4-4 1,0-2-1,1-5 161,0-3 1,-3-1 0,4-2-1,1-2 1,0-2 0,-1 0-1,2-2-36,2 1 1,-1 3-1,-1-1 1,-1 4 0,1 0-1,0 1 1,0 0-15,-2-1 0,0 1 0,2 0 182,-2-1 0,-4 1 0,5 0 749,1-1-743,1 7 1,7 7 0,-1 10 0,1 5-1,-1 4 1,1 2 6,-2 3 0,-1-3 0,1 1 0,2 1 0,-1 3 0,1 0-6,-1 1 1,5-5-1,-4 0 1,-1 1 0,0-3-1,2-2 1,0-3-93,0-2 1,0-1 0,-3-2 0,3-2-740,1-2 0,-2-2 0,2-5 0,-1-4-354,-3-4 0,3-2 0,0-3 0,0 1 0,1 0-1104,1-1 0,-5 5 2185,1 0 0,-8 6 1,-4-2-1</inkml:trace>
  <inkml:trace contextRef="#ctx0" brushRef="#br0" timeOffset="41">8251 7996 22565,'-20'8'-2223,"2"-4"2284,3-2 1,3-4 78,3-2 0,3 1 1,8-5-1,2 2 0,5 3 1,3 3 289,1 5 1,1 2 0,1 7 0,1-1 0,2 2 0,-1 1 0,1 2-101,0-2 0,4 3 0,-3-1 0,2-2 0,1-1 1,1-1-1,-3-3-191,0-2 0,2 2 0,-4-7 0,-1-1 0,1-1 1,0-2-1,-2 0-385,-1 0 0,-2-6 1,-1-3-1,-2-3 1,-1-1-1,0-1-930,-1 1 0,2-5 1,-6-1-1,1 0 939,1-1 0,1-3 0,7 2 0</inkml:trace>
  <inkml:trace contextRef="#ctx0" brushRef="#br0" timeOffset="42">13970 6011 28913,'-7'-6'-5413,"1"3"4481,6-6 1,0 4 0,-2-2 1072,-2 1 1,1 2 0,-6 4-1,-1 1 1,-2 2 325,-2 1 0,5 5 0,1-4 1,-1-1-1,0 1-349,0-1 1,4 5 0,-3-3 0,-1 1 0,0 2 0,1 0-92,2 0 1,1 0-1,2 4 1,-3 1 0,0-1-1,0 0 1,1 0-4,-1 1 1,5-1-1,-5 0 1,2 1 0,-1-1-1,1 0-214,-2 1 1,4 1 0,-4 1 0,2 2 0,0-1-1,-1 1 1,1 0 80,-1-2 1,1 1 0,2-1 0,-1 3 0,-1 0 0,-1 2 0,1-2 181,0 1 0,-5-1 0,4-3 0,2 2 1,0 0-1,0-1 0,-1 3-115,1 0 0,-3-3 0,2 0 0,1 0 0,1-1 1,2 2-1,0-2-225,0-1 1,0 3 0,-1-1 0,-2 0-1,-2-1 1,2 0 0,0 2 124,-1-2 1,1-1 0,-5-2 0,3 2-1,0 2 1,1 0 89,-1 0 0,1-3 0,4 0 0,0-1 1,0 2-1,0 1 0,0 2-52,0-2 1,0 4 0,0-3 0,0 0 0,0-1 0,0 0 0,0 2 26,0-2 1,0 0-1,0 1 1,0 1 0,0-2-1,0 0 1,0 0 121,0 2 0,-5 1 1,1-2-1,1 0 0,1 0 1,1-1-1,-2 0 2,-1 2 0,-1 0 0,5-5 0,0 1 0,0-1 0,0 0 0,0 1-117,0-1 1,0 0 0,0 1 0,0-1 0,2 0-1,1 1 1,1-1-4,-1 0 1,-2 0 0,-1 1 0,0-1 0,0 2 0,0 1-1,0 2 35,0-2 0,0-1 0,0-2 0,0 1 0,0-1 0,0 0 0,0 1 44,0-1 1,0 5 0,0 0-1,0-2 1,0-1 0,0-2-1,0 0-21,0 1 1,0-1 0,0 0-1,0 1 1,0-1 0,0 0-61,0 1 0,0-1 0,0 0 0,0 2 0,0 1 0,0 2 127,0-2 1,0-1 0,0-1-1,0-1 1,0 0 0,0 1-63,0-1 0,-1 0 0,-2 1 0,-1 0 0,1 3 0,1 0 0,2 0 0,0-2-106,0-2 0,0 0 1,0 0-1,0 1 1,0-1-1,0 0 120,0 1 0,0-1 1,0 0-1,0 1 0,0-1 1,0 0 110,0 1 1,0-5 0,0 0 0,0 1 0,0 2 0,0 3-1,0 1-133,0 2 1,0-1 0,0-2 0,0 1 0,0 4 0,0-1-1,0 2 1,0-2-211,0 0 0,0-1 1,0-3-1,0 1 1,0 2-1,0-2 287,0-1 1,2-2 0,1 1-1,1-1 1,-1 0 0,0 1 0,0-1 55,1 0 0,1 1 0,-5-1 0,1 0 0,2 1 0,2-1-200,-2 0 0,-2 5 0,-1 1 0,0 0 1,2 2-1,1-2 0,1 2-86,-1 0 1,-2-5 0,-1 2 0,2-3 0,2-2 410,5 0 1,-1-4 0,1-1 0,1-2-2,2-3 0,1-2 1,0-1-1,1 2 1,-1 1-139,0 1-52,-5 0 1,4-2 0,-3 1 0,2 1-167,3-1 0,-1-1 1,0-2-1,1-2 0,-1-1 1,0-3 284,1-1 0,-1 3 0,0-4 1,-1 1-1,-1 1 0,-3-2 1,3 2-1,-1-1 90,-1 0 0,1 2 1,-4-2-1,2-1 0,2 1-315,2-3 1,-5 2 0,-1 1 0,-1-1 0,-1 1 0,-1-3-17,-1-2 0,-1-2 0,2 1 0,2 0 0,-2-2 1,-2-1-1,-1-4 110,0 0 1,4-1 0,1-3 0,-1 2 0,1 0 0,-1 0-1,1-1-20,1 0 0,-5 4 0,3-1 0,-1 3 0,0-1 0,2 1 0,-2 3-130,-2 0 1,-1 1 0,0 0 0,2-2 0,1-3 0,1-3 4,-1 1 1,-1 0 0,-2 6 0,0-3 0,1 0 0,2-1 164,2-2 1,0 4-1,-2-6 1,2 0-1,-1 0 1,1 1 0,-1 0-1,-1 2-70,-1 0 0,2-5 0,1 3 0,-3-1 0,0 1 0,-2 1-174,0-1 0,4 3 1,1-4-1,-2 0 0,-2-1 1,-1 3-1,0-1 179,0 0 1,0 0-1,0-2 1,0 1-1,0-1 1,0 1-1,-1 0 97,-4-2 1,4-1-1,-4-2 1,4 1-1,1-1 1,0 2-1,0 1-136,0 2 0,0 4 1,0-2-1,0-1 0,0 2 1,0-1-1,0 3-77,0-3 0,0 5 1,1-4-1,2 1 1,2-1-1,-2 0 1,-2-2-1,-1 2 149,0 0 1,0-8-1,0 3 1,0 1-1,2-1 1,1 2-13,1 0 0,1 1 1,-5-3-1,1 3 0,2 2 1,2 1-1,-3 1 0,0-1-97,-2 2 0,0-4 1,0 3-1,0 0 1,0 2-1,0 1 15,0-4 1,-4 3 0,-1-3-1,1 2 1,-1 0 0,1-2 0,-1 0-1,1 0 56,-1 1 1,-1-6 0,4 4-1,-3-2 1,2-1 0,2 0 61,1 0 1,0 1 0,0-3 0,0 4 0,0 0 0,0 4 0,0 0-60,0-2 0,0 3 0,0-3 0,0 4 0,0 0 0,0 1-133,0 0 0,0-1 1,0 1-1,0 0 1,-2-1 58,-2 1 0,2 0 1,-2-1-1,2 1 1,1-2-1,-2-1 1,-2-2 59,2 2 1,0 0 0,1-1-1,-3-2 1,2 0 0,0 0-1,0 2 71,-1 2 1,-5-2-1,4-1 1,1 2-1,-2 1 1,-1 1-1,-2 1-62,0 0 1,1 4 0,-2 2 0,1-1 0,-1 2 0,-2-1-101,-1-1 0,-1 5 0,1-2 1,0 0-1,-1 1 0,1 1 338,0 1-261,-1 2 1,5 2 0,1 2 0,-1 5 0,1 4 87,4 5 1,2 3-1,2 5 1</inkml:trace>
  <inkml:trace contextRef="#ctx0" brushRef="#br0" timeOffset="43">14183 6077 7908,'-6'8'0,"-1"-2"0,-6-6 0,-1 0 0,1 0 880,6 0 0,-4-2-48,7-2 1,-1-4 0,7-5 0,2-2 0,7-1 0,5-3 0,6-1 0,3 0 0,2-1 0,3-3 0,4-1-911,6-2 1,4-4-1,-1-1 1,1 1-1,1 1 1,-2 5-1,-2 1 1,-4 2 0,-1 1-8046,-2 2 8123,-10 1 0,13 5 0,-9-1 0</inkml:trace>
  <inkml:trace contextRef="#ctx0" brushRef="#br0" timeOffset="44">15103 5504 8114,'0'-13'0,"0"-1"679,0 1 1,-4 0 0,-1-1 0,2 1 0,2 0 28,1 0 1,-2 4-1,-1 0 1,-1-2-1,-1 1-176,-1 1 1,4 3 0,-7 6 0,0 2-1,1 2 1,2 6 0,2 7-362,0 5 1,-1-1-1,5-1 1,0 1-1,2-2 1,2 1-469,5-4 1,3-3 0,3-4 0,1-4 0,3-4 0,0-2 0,2-4-47,0-4 0,-5-3 0,0-2 1,-4-3-1,-4 0 0,-2-1 423,-3-1 0,-2 4 0,-2-2 0,-4 7 0,-2 7 283,-1 6 0,2 5 0,6 5 0,0 0 0,0 2 0,0 1-680,0 2 1,6-2 0,3-5 0,3-4 0,1-1 0,2-3 0,3-3 0,4-4 316,3-5 0,14-15 0,2-4 0</inkml:trace>
  <inkml:trace contextRef="#ctx0" brushRef="#br0" timeOffset="45">15556 5131 8316,'-9'13'858,"1"1"1,3-1 0,-4 0-1,0 2 1,2 3-299,2 4 1,4 3 0,2 2 0,4 0-1,4-2 1,4-2 0,5-2 0,4-3-392,3-6 1,3-5 0,2-7-1,1-1 1,-1-5 0,-4-8 0,-3-8-434,-6-7 1,-3-4 0,-5-4-1,-6 1 1,-6 1 0,-8 1 0,-7 4 8,-8 7 0,-2 0 0,-6 9 0,1 3 0,3 4 1,2 4-1,3 1-925,3 2 0,7 0 1,8 2 1179,1 2 0,1 4 0,5 5 0</inkml:trace>
  <inkml:trace contextRef="#ctx0" brushRef="#br0" timeOffset="46">14170 6810 7948,'-18'0'0,"0"0"367,2 0 0,3-1 1,5-4-1,8-4 1,9-2-1,8-3 1,5-1-1,4-1 0,7-3 1,4 0 283,2-1 1,9-3 0,-5 0-1,3 0 1,-1-1 0,-4 3 0,-2 2-855,-4 3 0,-2 2 1,-6 4-1,-2 3 0,-3 1 1,-3 3-1205,0 1 1,1-2 0,2-1 0,-4 2 1406,-4 2 0,6-11 0,0-3 0</inkml:trace>
  <inkml:trace contextRef="#ctx0" brushRef="#br0" timeOffset="47">15330 5891 11175,'4'8'452,"1"1"1,0 0-1,-2 6 1,3 1-168,2 2 0,-4 6 0,4 0 1,-1 4-1,0 4 0,2 1 1,0 1-1,-1-2 56,-2 1 1,2-2-1,-2-6 1,0-1-1,2-3 1,-1-4-980,3-5 1,2 0 0,2-9-1,-1-4 1,-1-7-7,-3-4 0,3-7 0,-5-3 0,0-3 0,-1-2 0,-1 2 911,-1 3 0,1-2 0,-4 6 0,2 2 640,2 1 0,3 14 0,-3 7 1,-2 7-1,-2 6 0,-1 2-457,0 3 0,0 1 1,0 0-1,0-1 0,0-2 1,0 0-1595,0-1 1,0-2 0,0-6-1744,0 1 0,2-13 2887,2-5 0,4-13 0,5-3 0</inkml:trace>
  <inkml:trace contextRef="#ctx0" brushRef="#br0" timeOffset="48">15850 6037 7893,'-2'22'0,"-2"1"943,-5 0 0,3 7 0,1 1 0,4-1-374,1-2 1,0-7-1,1-2 1,4-3-1,5-3 1,6-5-1,7-5 1,2-6-476,2-6 1,-2-4 0,-2-13 0,-3 1 0,-4-3 0,-6-2-419,-2-2 0,-7 5 1,-10-1-1,-8 6 1,-10 3-1,-6 2 1,-5 4-461,-4 4 1,8 3 0,-4 6 0,5 0 783,8 0 0,-2 0 0,7 0 0</inkml:trace>
  <inkml:trace contextRef="#ctx0" brushRef="#br0" timeOffset="49">13863 7810 19300,'0'-14'-4793,"0"1"4950,6 0 1,2 4 0,5 1 0,0 3 0,1 2 0,-1 1 0,0 2 0,1 0 0,-1 2-62,0 2 1,5-3 0,1 5 0,2-1-1,4 1 1,3 1 0,5 2 0,1 0 325,3 0 0,2 0 0,1 4 1,0 0-1,1 1 0,3 1-149,5 2 0,2-3 0,-1 0 0,-3-3 0,-1-1 0,-3 1 0,-3-1-687,-4-1 0,-4-6 0,-6 1 0,-3-2 0,-2-2 0,-2 0-1054,-2 0 1,2-2 1387,-1-2 0,-1-4 0,-3-5 1</inkml:trace>
  <inkml:trace contextRef="#ctx0" brushRef="#br0" timeOffset="50">15503 7770 15356,'-7'-21'-511,"-1"3"693,4 9 1,-4 3 0,-5 6-1,0 0 1,-1 0 0,0 0 121,-4 0 0,3 0 0,-4 2 0,1 2 0,-1 5 0,-1 3 0,0 1-320,-1 1 1,6 1 0,0 1 0,5 2 0,1-1 0,2 1 0,2 0-153,4-2 1,2-2-1,5-4 1,6-1-1,7 0 1,5-2 0,6-2-1142,2-4 1,5-1 1358,8 0 0,2-6 0,6-1 1</inkml:trace>
  <inkml:trace contextRef="#ctx0" brushRef="#br0" timeOffset="51">16063 7796 14043,'-21'-16'-79,"3"3"0,4-2 0,0 12 1,1 3 71,0 3 0,-5 6 0,-2-3 0,1 1 0,0 2 0,3 0 0,1-2 1,3 1-125,3-1 1,-1-2-1,5 3 1,4 1 128,4-1 0,4 2 1,8-4-1,1 0 0,4 1 1,0-1-1,4 0 1,0-1-82,-2 1 1,3-5 0,-4 4-1,0-3 1,-4 1 0,-2 2 57,-2-2 1,1-2 694,-1-1-504,-11 0 1,1-1 0,-12-2 0,0-3 0,0 0 0,0-1 489,-1-1 0,2 1 0,1-4 0,-1 3 0,3-3 0,-3-1-768,1-1 1,4 0 0,-3-1-1,1 1 1,-1 0-666,-1-1 0,4 1 0,-1 0-2848,2-1 3469,2 7 0,0 1 0,0 6 0</inkml:trace>
  <inkml:trace contextRef="#ctx0" brushRef="#br0" timeOffset="52">13863 9182 17939,'-9'-13'-151,"1"0"0,3 5 1,-4 4-1,-1 2 0,0 5 78,1 6 0,-2-3 0,7 10 0,1 2 0,3 2 0,3 3 0,3 2 0,1 2 302,4 0 1,5-1 0,3 1 0,2 0 0,3-1 0,2 1-1,4 0 163,1-1 0,9-1 0,-2-1 1,2-3-1,3-2 0,-1-3-517,-1-1 1,-1-3-1,-1-2 1,-4-1-1,-4 0 1,-2-1 0,-4-2-1017,-3-1 0,-1-3 1,-5 2 1245,2-2 1,5-2 0,-2 0 0</inkml:trace>
  <inkml:trace contextRef="#ctx0" brushRef="#br0" timeOffset="53">14170 8503 12354,'-4'-9'-1306,"-1"0"1323,1 6 1,-8-3 0,-3 6 0</inkml:trace>
  <inkml:trace contextRef="#ctx0" brushRef="#br0" timeOffset="54">14157 8476 12354,'0'-13'-1820,"0"4"1668,0 0 0,0 0 1,0-4-1</inkml:trace>
  <inkml:trace contextRef="#ctx0" brushRef="#br0" timeOffset="55">14183 8356 8315,'0'-13'0,"0"-1"-515,0 1 0,0 0 545,0-1 1,-1 7 0,-4 3 0,-4 2 586,-2 2 1,-3 2 667,1 2-688,6 3 0,1 2 232,6 0-646,0-6 0,1 9-87,4-3 0,2 3 0,6 1 0,1 0 0,-1 2 0,0 2 0,2 2 0,3 0 38,4 0 1,9 5 0,6-2-1,5 3 1,4 2 0,0-2 92,-1-3 1,4 7-1,-3-6 1,2 1-1,2 0 1,2-2-1,3 0-62,2 2 0,-5-5 0,5 0 0,-1-1 0,0 0 0,0-2 0,-1-3 0,-3-2-234,0-2 0,-5-6 1,-1 1-1,-3-2 1,-7-2-1,-5 0 1,-6 0-334,0 0 1,-6-2-1,-1-2 1,-5-5-1,-4-3-2593,-4-1 3013,-4-1 1,5-5-1,2-2 1</inkml:trace>
  <inkml:trace contextRef="#ctx0" brushRef="#br0" timeOffset="56">16063 8423 7859,'-12'-6'0,"2"6"0,2 7 456,2 5 0,2 3 0,4 1 0,0 3 0,0 2 1,0 4-1,0 3 0,1 5 0,2 0 0,2 1 0,-2 0 1,-2 1-1,1-1 0,1-3 128,1-2 0,5-4 0,-5-3 0,1-4 1,-1-3-592,1-2 0,-1-7 1,-4-8-1,0-8 1,0-8-102,0-3 0,0-1 0,-1-4 0,-2-1 1,-3 2-1,0 3 364,0 4 0,-4 4 0,1 6 0,-3 3 0,-1 4 0,-1 2 0,1 4 131,0 3 1,-2 10-1,0 4 1,0 4-1,3 2 1,2 1-1,2 2-154,4-1 0,3 1 1,1-3-1,0-4 0,1-2 1,3-3-1,5-1 0,3-6-722,2-6 1,5-5-1,2-2 1,1-3 0,-2-7-1,0-4 489,-4-2 0,5-13 0,-1 2 0</inkml:trace>
  <inkml:trace contextRef="#ctx0" brushRef="#br0" timeOffset="57">16489 8649 7890,'2'-7'954,"2"2"0,-2 5 0,2 5 0,-2 4-234,-2 3 1,0 2 0,0 4 0,0 3 0,0 3-179,0 2 1,0-6-1,0 6 1,0-2-1,0-3 1,0-4 0,1-2-1,4-3-473,4-3 1,2-3 0,3-9 0,-1-4 0,0-8 0,1-5-757,-1-3 1,-1-2 0,-3-2 0,-3 0 0,-2 2 0,1 3-896,-2 4 1,0-1 0,1 1 0,5 2 1581,3 1 0,7 2 0,2-1 0</inkml:trace>
  <inkml:trace contextRef="#ctx0" brushRef="#br0" timeOffset="58">16796 8583 13808,'9'13'1081,"-2"0"1,-1 1-1,-3-1-714,-1 0 0,-2 2 0,0 1 1,0 2-1,0-2 0,0-1 1,0-1-1029,0-1 0,0-4 1,1-2 138,4-1 0,-4-9 0,4-9 0,-3-5 0,1-4 1,2-3-1,-2 0 424,-2 2 0,1-1 0,1 5 0,1 1 0,1 3 1258,1 0-531,1 1 1,2 6-1,0 2 1,1 5 259,2 5 0,0 2 0,-2 6 0,-1 1-1559,1-1 1,-2-1 0,-1-2-1,1-2 1,-1-4-5076,3-5 5745,2-5 0,8-14 0,0 0 0</inkml:trace>
  <inkml:trace contextRef="#ctx0" brushRef="#br0" timeOffset="59">17196 8196 9250,'-2'-6'2233,"-2"6"0,2 6 0,-2 8 0,1-1-1594,-1 0 0,2 6 0,-2 4 1,1 0-1,0 1-623,-2-2 1,1-1 0,4 1-1,0-4 1,0-3 0,0-2-1853,0 0 1,0-7 0,-2-4 1235,-2-5 0,-3-2 0,-7 5 1,1 0-1,0 0 0,-1 0 886,1 0 1,0 2 0,1 2-1,1 5 1,4 3 0,1 1-1,3 1 507,2-1 1,1 0 0,0 1 0,1-1-1,4 0 1,3-1-804,4-3 1,2 1 0,-1-5 0,2-2-1,3-2 1,4-1 9,3 0 0,2-11 0,-1-4 0</inkml:trace>
  <inkml:trace contextRef="#ctx0" brushRef="#br0" timeOffset="60">17343 8369 9383,'-5'9'2908,"1"0"0,-1-4-2469,5 4 0,6-6-553,3 1 1,3-3 0,1-1 0,-1-1 0,-2-2-1300,-1-1 0,-1-7 2517,1 2 0,-5 3 1983,-8 2-3141,2 2 1,-4 8 0,6 3 0,0 3-936,0 1 1,2-5 0,1-2 0,3-2 0,1 1 0,3-2 988,2-2 0,2-7 0,-1-1 0</inkml:trace>
  <inkml:trace contextRef="#ctx0" brushRef="#br0" timeOffset="61">17609 8023 7890,'0'-19'265,"0"4"0,0-3 1,0 3-1,0 1 2,0-4 0,0 3 1,0-3-1,0 3 0,0 2 572,0 0 1,-1 5 0,-2 5 0,-2 6-782,2 6 0,2 3 0,-1 1 0,-1 1 1,-1 0-1,1 4 0,1 4 120,2 4 0,-4 0 0,0 1 0,1 1 0,0 2 0,0 1 0,-2-2-423,2 0 1,2-3-1,-1 1 1,-1-2 0,-1-1-1,1-4 1,1 0-1692,2-4 1,0-1-1,0-2 1936,0 0 0,-5-5 0,-3-2 0</inkml:trace>
  <inkml:trace contextRef="#ctx0" brushRef="#br0" timeOffset="62">17463 8356 7890,'-9'-9'693,"1"0"-175,2-1 0,2-2 0,4-1 0,1 1 0,4 2 1,5 1-1,5-2 391,3 0 1,5-3-1,0 1 1,0 0-910,0-1 0,8-11 0,-3-3 0</inkml:trace>
  <inkml:trace contextRef="#ctx0" brushRef="#br0" timeOffset="63">17516 9276 8416,'-8'-6'397,"2"3"1,6-6 0,0-1 0,0-4 0,2-4-1,4-4 1,6-4 0,6-5 0,2-5 0,5-4-1,5-6-101,6-7 0,4-6 1,-19 26-1,1-1 1,0 0-1,0 0 1,0-2-1,0 1 1,1-2-1,-1 0 1,0-1-1,0 2 1,0 1-1,-1 0 1,-1 2-1,0 1 0,16-27-600,-5 4 0,-3 5 0,-3 11 0,-4 3 0,-6 5 1,-6 5-1,-3 4-325,-3 4 0,-3 9 1,-5 4-1,-4 4 1,-1 2-1,-1 4 1,4 5-1,1 5 629,3 3 0,14 5 0,3-2 0</inkml:trace>
  <inkml:trace contextRef="#ctx0" brushRef="#br0" timeOffset="64">18116 9076 9261,'17'-31'0,"1"-2"0,-1 1-257,-3-1 0,0 3 0,-1 7 1,-1 2-1,-2 2 118,-1 2 0,-4 3 0,2 0 0,0 2 0,1 2 0,1 1 0,0 0 0,-1 0 211,3 1 0,1 3 1,1-2-1,-1-1 0,-2 2 1,-2-1 796,-2 0 0,-1 2 0,-2-4 1434,2-1 1,-1 5-1476,-4 5 1,-4 11 0,-1 8 0,1 2 0,0 4 0,-1 3-483,2 3 0,-3 0 0,2-3 0,1 2 0,1 1 0,2-1 0,0-2-219,0-2 0,6-3 0,2-3 0,1 0 0,-2-4 0,0-1-807,1-2 1,-5-4 0,3-2-1,-2-2 323,1-7 0,-3-2 1,-4-8-1,-4 0 1,0-3-1,-2 1 526,1-1 0,-1 1 0,-2 1 1,1 1-1,-1 3 336,-2 5 0,-1 2 0,-1 4 0,2 2-395,4 5 1,2-1 0,6 1 0,0 1 0,0 2 0,0 1 0,0 0-1293,0 1 1,6 4 0,2 1 0,6 0 0,4 0 0,4-2 0,3-3 1259,2 0 0,5-1 0,2 0 0</inkml:trace>
  <inkml:trace contextRef="#ctx0" brushRef="#br0" timeOffset="65">18729 9156 11235,'-5'-25'636,"1"2"0,-5 0 0,3 6 1,0 4-1,-1 3 0,-1 1 442,-2 1 1,4 4-1,2 8 1,4 5-1609,4 3 0,4 1 0,5-1 0,0-1 1,1-4 44,-1-1 0,-7-2 0,-6-5 1,-9-3-1,-7-7 0,-8-4 1,-6-2-100,-5 0 1,-4 2-1,1 4 1,1 2 592,1 4 1,-5 4 0,-7 1 0</inkml:trace>
  <inkml:trace contextRef="#ctx0" brushRef="#br0" timeOffset="66">14836 9476 30548,'-4'13'-890,"0"2"0,1 1 1,1 2-1,2 0 1,0-1-1,0 1 1,0 0-178,0 1 1,0-4-1,0 3 1,0-3-1,0-2-4982,0 0 6101,0-11 1,6-10-1,1-12 1</inkml:trace>
  <inkml:trace contextRef="#ctx0" brushRef="#br0" timeOffset="67">14836 9356 11039,'5'-18'0,"-1"0"0,-1 2 0,-1 1 0,-2 2 468,0-1 1,0 8 0,0 6 0,1 6 0,2 3-554,2 0 1,5-1-1,-1 2 1,3-3 528,1-1 0,6 11 0,2-3 0</inkml:trace>
  <inkml:trace contextRef="#ctx0" brushRef="#br0" timeOffset="68">15543 9449 18637,'-2'-7'-3934,"0"1"4643,-3 0 0,-1 4 1,3-4-1,-3 2 0,0-2 1,-1-1-1,0-2-75,-4 1 0,-1 2 0,-1 6 0,0 0 0,-1 2 0,0 2-612,-4 5 1,3 9-1,-3 4 1,5 3 0,4 3-1,4 4 1,4 3-200,1 4 0,7-1 1,7-2-1,6-5 1,7-3-1,3-3 1,1-3 2,-2-4 1,-5-5 0,-3-4-1,-2-4 1,-3-5 0,-1-6-347,-1-8 0,-7-5 0,-3-9 0,-2-3 0,-5-5 0,-6-2 0,-7-2-800,-3 0 1,-7 1 0,4 4 1437,-3 4 0,-8 3 0,-1 1 0</inkml:trace>
  <inkml:trace contextRef="#ctx0" brushRef="#br0" timeOffset="69">8449 4462 8022,'-1'-14'162,"-4"1"1,4 0 0,-5 0 0,2 0 2220,-1 0 1,-3 7 0,3 7-1342,2 11 1,-3 17 0,1 12 0,-3 4 0,-2 5 0,-2 1 0,-1 3-519,0 4 0,6-9 1,1 2-1,1-5 0,1-8 1,1-6-1,2-6-2171,1-4 1,4-3 0,0-8 1440,-1-7 1,-1-10 0,-4-13 0,-2-1 0,-5-4 0,-3-1 0,-2-1 0,-2 1 1356,-2 3 1,1 5-1,3 6 1,1 4-1,0 1-766,0 3 1,6 3 0,2 5-1,4 3 1,1 4 0,0 3 0,0 1-386,0 1 0,0 1 0,1-3 0,4 1 0,3 1 0,4-2-3462,1-5 816,0-4 1,2-6 0,3 0 2645,4 0 0,8-12 0,4-2 0</inkml:trace>
  <inkml:trace contextRef="#ctx0" brushRef="#br0" timeOffset="70">8705 4644 7943,'-7'0'9830,"2"0"-9926,10 0 0,6 0 1,6 0-1,0 0 1,0 0 95,0 0 0,11-6 0,-1-1 0</inkml:trace>
  <inkml:trace contextRef="#ctx0" brushRef="#br0" timeOffset="71">8743 4771 9410,'-13'13'0,"2"0"990,2-1 0,4 1 0,6 0-279,3 0 1,9-6 0,10-3 0,4-3 0,4-1 0,1 0-712,4 0 0,6-5 0,3-2 0</inkml:trace>
  <inkml:trace contextRef="#ctx0" brushRef="#br0" timeOffset="72">8425 4971 29682,'13'-13'-2876,"0"-1"0,-1 5 2105,-3 1 0,-3 3 108,-6-4 1,-2 6-1,-2-1 1333,-5 2 0,5 2 0,4 0 0,6-1 0,3-2-442,-1-1 1,0 1 0,2 7 0,-2 5 0,-2 3 0,-4 3-1,0 2-377,-2 6 1,0-3 0,0 1 0,0 1-1,0 0 1,1 4 0,4-4 0,4 0 329,3-1 0,7-8 0,2 2 0,1-3 0,-1-6 0,-1-3 0,0-3 0,-1-2 0,-3-2 0,-1-7-453,-2-5 1,-5-5 0,-4-5 0,-4-1 0,-4 0-1,-8 1 1,-9-1 191,-10 0 1,-6 2 0,-5 3 0,0 4 0,-4 5 0,-2 4 0,-1 5 0,2 2-731,2 2 1,3 2-1,5 2 1246,7 5 1,11 3-1,-1 1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884"/>
    </inkml:context>
    <inkml:brush xml:id="br0">
      <inkml:brushProperty name="height" value="0.053" units="cm"/>
      <inkml:brushProperty name="color" value="#FF0000"/>
    </inkml:brush>
  </inkml:definitions>
  <inkml:trace contextRef="#ctx0" brushRef="#br0">8278 4505 8011,'4'-18'0,"1"0"950,-1 0-389,-4 5-81,0 6 1,-1-4 0,-4 8-1,-2 5 1,0 7 0,1 5 0,1 7 247,1 4 0,-1-1 1,5 7-1,0-1 0,0 1 1,0 4-1,2 2 1,1 0-1,1-3-537,-1-1 1,-1 3 0,-1-5 0,2-3 0,2-3 0,-2-4-966,-2-2 1,-1-6 0,-1-5 0,-2-4 515,-2-5 1,-4-10-1,5-8 1,-1 0-1,1 0 1,-2 2 0,0 1 462,0-2 1,2 8 0,4-4 0,-2 4 361,-2 3 1,2 2 0,-2 10 0,2 5-1,1 6 1,-2 5 0,-2 1-430,3 1 0,0-1 1,2 3-1,0-1 0,0-4 1,2 0-1,2-4-2192,5-1 1,0-3 0,3-4 0,4-3 2053,3-4 0,9-7 0,6-1 0</inkml:trace>
  <inkml:trace contextRef="#ctx0" brushRef="#br0" timeOffset="1">8571 4838 9141,'-6'-8'1060,"-3"4"0,-2 4 0,-1 4-367,3 5 1,-1 3-1,5 3 1,2 1 0,2 2-1,1 0-490,0 1 0,0-4 1,0 3-1,1-4 1,4 0-1,3-2 1,6-4-378,4-3 1,-4-4 0,6-2 0,-3-5 0,1-6-1,-2-6 1,-2-2-110,-5-4 1,-3 0 0,-6 1-1,0 2 1,-2 0 0,-2 2 202,-5 0 1,-3 5 0,-1 7-1074,-1 1 0,8 1 0,8 5 1153,10 0 0,7 6 0,8 2 0</inkml:trace>
  <inkml:trace contextRef="#ctx0" brushRef="#br0" timeOffset="2">8878 4678 9570,'-12'1'1130,"3"4"0,5 2 0,7 6-967,1 1 1,8-5 0,0-2 0,6 1 0,1-3 0,2 1 0,-1-3-126,4-1 0,-5 2-38,-1 1 0,3-1 0,0-4 0</inkml:trace>
  <inkml:trace contextRef="#ctx0" brushRef="#br0" timeOffset="3">8985 4851 9380,'-14'6'2670,"7"-3"0,4 6-2649,6 1 0,6-4 0,8 0 0,6-1 0,2-1 0,2-1-21,-1-2 0,7-1 0,1 0 0</inkml:trace>
  <inkml:trace contextRef="#ctx0" brushRef="#br0" timeOffset="4">22635 4531 8065,'-21'-13'0,"3"1"512,3 3 0,6 3 0,3 8 0,4 2 0,4 5 0,3 3 858,1 1 1,3 1-1,-3 0 1,0 4-1,1 6 1,0 4-1,2 5-940,-1 1 0,4-5 1,-4 4-1,4-4 0,3 0 0,3-6 1,4-4-1,5-7 304,4-6 1,3-12-546,6-7 0,12-20 0,-23 10 0,1-4 0,4-4 0,0-3 0,5-6 0,1-2-110,3-5 1,1-2 0,2-3 0,1-1 0,-11 14 0,0-1 0,0-1 0,2 0 0,1-1 0,0 1-1,0 0 1,1 1 0,-1-1 0,2 1 0,-1 0 0,1 0 0,-2 3 0,0 0 0,0 0-390,-1 2 0,-1 0 1,0 0-1,16-16 0,-2 2 1,-2 3-1,-2 1 0,-3 4 1,0 2-1,-3 3 1,1 1-1,-4 5 0,1 1 1,-3 2-1,-1 2-1484,-3 2 0,0 2 754,21-15 0,-3 9 1040,-5 10 0,-2 3 0,-8 5 0,-2 4 0</inkml:trace>
  <inkml:trace contextRef="#ctx0" brushRef="#br0" timeOffset="5">4599 8689 30216,'-27'-26'-1328,"2"6"0,1 7 1,4 7-1,-1 5 1304,0 1 0,3 0 1,-4 0-1,0 0 1,0 1-1,1 2 1,2 2-1,2-1 1,3 0-1,2 2 0,3 2 46,4 2 1,4-2-1,1 0 1,1 3 0,5-1-1,8 1 1,8-4 0,8-1 489,5-3 1,10-2 0,3-1 0,6 0 0,2 0 0,2-1 0,-2-2 0,-1-2 0,-3 1-689,-3-2 1,-2 5 0,-6-4 0,-1 2 0,-4 0 0,-5-1-310,-4 1 1,5 1 0,-8 2-1,-2 0 574,-1 0 0,9-6 0,-2-1 1</inkml:trace>
  <inkml:trace contextRef="#ctx0" brushRef="#br0" timeOffset="6">5172 8596 30516,'22'-24'-1211,"1"-2"0,-1 3 0,7 10 2416,7 7-1071,-1 5 0,17 7 0,-3 3 0,2 2 0,-3 3 1,-5-2-1,-6-2 0,-5-1 0,-4 1-407,-2 2 0,-5 3 0,-3 1 1,-5 2-1,-4 0 0,-7-1-89,-10 1 0,-10 4 1,-16-2-1,-6-1 0,-1 0 1,-2-1-1,-2 0 1,-3 2-483,-4 6 0,3-7 819,0 8 1,6-4-1,-3 4 1</inkml:trace>
  <inkml:trace contextRef="#ctx0" brushRef="#br0" timeOffset="7">19035 14340 22252,'-7'-13'-1656,"0"5"1,2 4 1627,-4 2 1,-1 1 0,0-2-1,1-2 1,0 1 0,0 0-1,0-2 1,-1 0 0,-2-2 0,-2 2-1,0 1 1,-3 0 0,-2 1-1,-2-1 353,-2 2 1,2 2 0,0 1 0,0 0 0,1 0 0,-2 0 0,-1 0 0,1 1-318,-2 4 1,4 2 0,-3 6 0,0 1-1,-2-1 1,-4 0 0,0 2 0,-2 1-55,1 2 1,-2 1 0,0-2 0,3 1 0,2-2 0,3-1 0,4-2 0,0 0 115,4 1 0,1-1 0,2 0 1,0 1-1,1-1 0,1 2-212,3 3 0,5-4 1,-2 6-1,4-3 1,1 3-1,1-1-1377,4 0 1487,2 5 1,8-8 0,1 5 0,5 0-1,1-2 1,5 0 140,1-3 1,3 1-1,9-1 1,1 2 0,2-2-1,3 0 1,0 1-88,0 0 0,3 1 0,-3-3 0,0 1 0,1 2 0,-1-2 355,0-1-354,-2-2 1,-2 1-1,-1-1 1,2 0 0,-1 1-1,1-2 378,-2-4-43,1 4 1,2-10 0,2 2 0,1-2 0,2-2 0,0 0 10,0 0 1,-1 0 0,3 0 0,1 0 0,3 0 0,-2 0-227,-2 0 0,3 0 0,-2 0 0,2 0 1,0 0-1,-2 0 0,-1 0-155,-1 0 0,-1 1 0,1 2 1,2 2-1,-3-2 0,0-2 1,-2-1 49,4 0 0,-1 0 1,0 0-1,-1 0 1,0-1-1,0-2 39,0-2 1,0-1 0,4 3 0,2-1 0,1-1 0,0 1 0,-1-1-115,0 2 0,-5 2 1,7 1-1,-6 0 0,-2 0 1,2 0-1,-1 0-110,-1 0 0,1 0 0,-4 1 1,0 2-1,2 2 0,-1-2 178,3-2 0,1-1 1,-1 0-1,-1 0 0,1 0 1,2 0-1,1 0 151,1 0 0,3-1 1,1-2-1,0-2 1,0 1-1,0 0-235,-2-1 1,3-1-1,-1 3 1,0-1-1,1 1 1,2 1 0,-1 1-118,-2-4 1,1 4 0,-1-3 0,-2 1 0,-1 0 0,-2-3 0,1 0 239,-1 0 0,-3-3 0,2 3 1,3-1-1,0-2 0,0 0 1,-3 0 63,-4-1 1,9-2-1,-4 0 1,2 2-1,-2 1 1,-2-2-346,-3-1 0,0 4 1,1-1-1,-5-2 1,-1-1-1,-1-1 0,-1 0-65,-3-1 1,-6 0 0,0-3-1,-1-2 1,-1 0 0,-3-2 0,-5 0 175,-3-2 0,3-2 0,-2-2 1,-1 2-1,0 1 0,-3 2-45,-1-2 1,-3 5-1,-3 0 1,-5 1-1,-2 0 1,-2 2-80,0 1 1,-2-3 0,-4 0 0,-7 2 0,-8 0 0,-4 0 0,-4-2 118,-7 2 1,-1 1 0,-12 1 0,-3 1 0,-3 0-1,-4-1 1,0 1 56,0 0 1,-8-1 0,2 1 0,0 0 0,-3-1 0,-1 1 138,-5 0 0,3 4 0,-3 0 0,0-1 0,35 4 0,0 1 0,-2 0 0,0 0-46,-2 0 1,-1 1-1,0 2 1,0 0-1,0-2 1,0 0-1,0 1 1,0 0 0,-2 1-1,-1 1 1,-1 0-1,0 1 1,-3 0-1,1 0 6,0 0 0,-1 0 1,1 0-1,-1 0 0,0 0 1,0 0-1,1 0 0,0 0 1,-1 0-1,-1 0 0,-1 0 1,0 0-11,-1 0 1,0 0 0,0 0 0,1 0 0,2 0 0,0 0 0,0 0 0,1 0 0,-1 0 0,0 0 0,-3 0 0,0 0 0,-2 0 0,-1 0 52,-1 0 1,-1 0 0,3 0-1,0 0 1,-2 0 0,0 0-1,-1 0 1,0 0 0,-5 0-1,0 0 1,-1 0 0,0 0-140,-1 0 0,0 0 1,0 0-1,0 0 1,3 0-1,0 0 1,0 0-1,-1 0 1,-3 0-1,1 1 1,0 1-1,1 1 1,0 1-1,0 1-324,1 0 0,1 1 1,5 1-1,1 1 1,0 1-1,0 0 369,2 1 0,-1 2 0,1 2 0,1 2 0,0-1 0,1 1 0,0-1 0,-1 0 0</inkml:trace>
  <inkml:trace contextRef="#ctx0" brushRef="#br0" timeOffset="8">12544 6117 7905,'0'-13'1638,"0"0"0,0-1 1158,0 1-2401,0 5 0,0 4 1,0 8-1,0 7 1,0 4-1,0 4 0,0 0-109,0 0 0,0 1 0,0-4 0,0 3 0,0 0 0,0 1 0,0-4-571,0-1 1,0-2-1,1 0 1,2 1-207,2-1 1,-1-7 0,-4-6 570,0-7 0,0-5 1,0-2-1,0 1 0,-1 0 1,-2-1-1,-2 1 0,2 0 743,2-1 0,1 1 0,0 0 1,0-1-388,0 1 0,1 6 0,4 4 0,2 6-227,0 6 1,-1 2 0,-6 4-1,2 2 1,1 2 0,1 0-1,-1 2-625,-1 0 0,-2-1 0,0 4 0,0-3 0,0-2 0,0-3-1763,0-1 0,0-2 0,0 1 2179,0-1 0,6-6 0,1-1 0</inkml:trace>
  <inkml:trace contextRef="#ctx0" brushRef="#br0" timeOffset="9">12637 6837 7622,'0'-13'148,"0"-1"0,0 1 0,0 0 772,0-1 0,0 1 1,0 0-148,0-1 1,0 8 0,0 6 0,0 8 0,0 4-245,0 1 0,0 5 0,0-1 0,0 1 1,0 0-1,0 0-489,0-2 0,0-1 0,0-2 0,1 0 1,4-1-638,4-3 1,-2-3 0,1-7 0,-1-4 0,-1-5 0,0-6 0,-2-5 352,2 0 1,-4-4-1,2 4 1,-2-1-1,-2 1 1,-2 2 671,-2 3 1,1 2 0,-5 7-234,2 7 1,2 12 0,4 10-1,0 3 1,0 3 0,0 2-1,0 1-1076,0-1 1,1-2-1,2-2 881,2 1 0,5 0 0,-2-1 0</inkml:trace>
  <inkml:trace contextRef="#ctx0" brushRef="#br0" timeOffset="10">12624 7330 11882,'0'-13'2359,"0"-1"-997,0 1 1,1 1 0,2 5-1083,2 7 1,-1 7 0,-4 11-1,0 4 1,0 5 0,0 4-46,0 4 0,0-2 0,0-2 0,0-3 1,1-1-1,2-2 0,2-1-445,-2-2 0,-2-10 0,1 0 0,2-5 0,4-7-462,-1-7 0,3-8 0,-4-12 0,0-1 0,0-2 0,-3-2 0,-1-1 292,-2 1 0,0 1 0,0 4 0,0 2 0,0 3 0,0 4 162,0 3 0,4 11 0,2 6 0,0 10-87,0 3 0,0 4 1,-3 1-1,1 0 1,1 3-1,-1-3 305,1-2 0,5-3 0,-3-2 0</inkml:trace>
  <inkml:trace contextRef="#ctx0" brushRef="#br0" timeOffset="11">12677 7996 8857,'0'-13'599,"0"0"0,0 4 0,0 0 760,0-1 0,0 5-658,0 5 0,0 10 0,-2 10 1,0-1-1,-3 2-421,2-1 0,2 3 1,1 2-1,0-3 1,0-3-1,0-1 1,0 0-622,0-2 0,4-6 0,2-2 0,0-4 0,1-5-249,1-7 1,-5-5-1,1-5 1,-2-4-1,-2-3 1,0 0 0,0 1 750,0 2 0,0 4 0,0-3 0,0 2 0,0 3 445,0 1 0,0 9 0,1 6 0,2 7-422,2 5 0,-1 6 0,-3 0 0,2 0 0,2-1 0,-1 3 0,1-1-1997,-1 0 1,2-1 1812,-1-5 0,-4 1 0,5-1 0</inkml:trace>
  <inkml:trace contextRef="#ctx0" brushRef="#br0" timeOffset="12">12637 8609 7752,'-7'-6'1039,"1"-1"1,6-6-798,0-1 1,0 1-1,0 0 1,0-1-1,1 1 829,4 0 1,-4-1-298,4 1 0,-4 7 0,-1 8 0,0 8-379,0 6 1,0 8 0,-1-2 0,-2 3 0,-2 2 0,2-2-225,2-3 0,1 7 1,0-6-1,0-1 1,0 1-1,0-4 1,0 0-1538,0-3 933,0-1 0,4-18 0,1-7 0,-2-8 0,-2-6 0,0-1 0,2-1 321,2-1 1,-1-1 0,-4 0-1,0 0 1,0 4 0,0 2 1034,0 1 1,0 9 0,0-1-621,0 1 1,0 12-1,0 6 1,0 7 0,0 6-1,0 2 1,0 1-660,0-1 1,0 4 0,0-4 0,0 0 0,2-3 0,1-4 355,1 0 0,7-7 0,-4-1 0</inkml:trace>
  <inkml:trace contextRef="#ctx0" brushRef="#br0" timeOffset="13">19529 14806 8140,'-9'-11'177,"0"2"0,6 1 0,0 5 1,6-1-1,6-1 0,3 1 0,2-2 359,4-1 0,3-2 0,4-4 1,-1-1-1,-2 1 0,2-2-536,1-3 0,2-2 0,-1-7 0</inkml:trace>
  <inkml:trace contextRef="#ctx0" brushRef="#br0" timeOffset="14">19995 14433 8072,'-7'2'1133,"2"2"1,10-2-1,4 4-724,3 0 1,-4-5-1,1 5 1,2-2 0,1 2-197,1 2 1,-4-1 0,-2 4 0,-1-3 0,-3 3 0,-1 2 0,-4 3-244,-2 2 1,1 0 0,-6-5 0,-2 1 0,0-1 0,-3 0 0,1 1 115,0-1 1,1 0-1,3 1 1,6-3 101,6-2 1,9-3-1,8-6 1,4 0-1,6 0 1,1 0-1,1 0-1229,-2 0 0,-3 0 0,-4 0 1041,0 0 0,-1-6 0,4-1 0</inkml:trace>
  <inkml:trace contextRef="#ctx0" brushRef="#br0" timeOffset="15">20408 14873 8005,'0'-21'0,"2"5"0,2 6 3355,5 5-3230,3 4 0,6-1 1,1-2-1,0-5 0,4-3 1,0-1-1,5-1 0,1 1-125,-1 0 0,4-6 0,2-2 0</inkml:trace>
  <inkml:trace contextRef="#ctx0" brushRef="#br0" timeOffset="16">20848 14473 8062,'-7'-1'410,"3"-4"0,4 5 0,4-1 0,5 4 0,3 0-420,1-2 0,0-1 0,1 0 0,-1 2 0,0 1 0,1 1 0,-2 1 841,-4 1 1,3-3-1,-5 5 1,0 3 0,0 1-1,-3 1-518,-2 0 1,-2-4 0,-2 0 0,-2 1 0,1 1 0,-1-1-238,1-1 1,-1 0 0,5 4-786,0 1 1,0-1-1,0 0 361,0 1 1,11-3 0,4-2 0,5-4-1,8-4 1,8-2 347,7-4 0,4-8 0,7-8 0</inkml:trace>
  <inkml:trace contextRef="#ctx0" brushRef="#br0" timeOffset="17">21648 14766 7962,'-13'8'0,"0"-4"558,-1-2 0,1-1 278,0 4 0,7-4 1,7 2-1,11-4 1,7-5-520,2-2 0,9 5 0,-4-1 0,2 1 1,0 0-1,-1-1-916,0 1 1,-1-3-1,1 1 599,0 2 0,-1-4 0,1 0 0</inkml:trace>
  <inkml:trace contextRef="#ctx0" brushRef="#br0" timeOffset="18">21968 14553 8681,'-7'-7'774,"1"1"0,12 6 1,3 0-1,2 0-89,3 0 1,1 0 0,1 0 0,2 1 0,-2 2-586,-1 2 0,-6 4 0,-2-3 0,-1 1 0,-3 3 1,-3 2-1,-5 3-53,-3 3 1,-6-3 0,-2 2 0,-2-2 0,2-1 0,3-1-128,4 0 0,-2 1 0,8-3 0,6-2 0,8-4 37,5-4 1,14-1-1,1-1 1,6-2-1,4-3 1,2-2 0,3-2 42,1-2 0,-4-1 0,3 0 0</inkml:trace>
  <inkml:trace contextRef="#ctx0" brushRef="#br0" timeOffset="19">22435 14886 7946,'-8'-5'2254,"-1"-1"-1861,9-3 1,8-2-1,11 5 1,2 0-1,4-1 1,3 0-1,3-4 1,-1-1-1195,-2-1 0,3-5 0,0 1 1,-1 0-1,-2 1 801,-1-2 0,-1-2 0,1-7 0</inkml:trace>
  <inkml:trace contextRef="#ctx0" brushRef="#br0" timeOffset="20">22901 14553 9105,'-4'-13'1677,"-1"0"1,2 5-1428,8 4 0,2 2 0,7 4 1,-1 2-1,0 7 70,1 5 0,-7-1 1,-1 2-1,-2-2 0,1-1 1,-2-1-388,-2 0 1,-1 1-1,0-1 1,0 0 0,2 1-1,1-1 57,1 0 1,6-1 0,1-3 0,5-3-1,5-2 1,1 1 68,0-2 1,0-2 0,5-1 0,0 0 0,-1 0 0,3 0-1,0-1-59,2-4 0,6-2 0,-3-6 0</inkml:trace>
  <inkml:trace contextRef="#ctx0" brushRef="#br0" timeOffset="21">23448 14753 8936,'-12'-6'1361,"3"-3"1,0-1-1,11 1-1066,8 5 0,3 2 0,10 2 0,2 0 0,3 0 0,3 0 0,-1 0-740,-2 0 0,3 0 0,0 0 0,-1 0 445,-2 0 0,4-12 0,2-2 0</inkml:trace>
  <inkml:trace contextRef="#ctx0" brushRef="#br0" timeOffset="22">23888 14487 9720,'-12'-11'752,"3"-2"0,0 3 1,9 7-647,6 6 1,9-2 0,3 3 0,-1-2-1,1-2 1,0 1 0,0 2 0,-1 3 217,1 2 0,-2-4 0,-5 5 0,-4 1 0,-1 4 0,-4 2-343,-5 2 1,-6 1 0,-9-3 0,-3 2-1,1 0 1,2 0 0,4-1 131,6 0 0,2-2 0,7-2 0,7-1 1,11-2-1,15-3 0,13-1 8,10-3 1,3-3-1,8-3 1,2-3-122,1-1 0,-32 1 0,-1-3 0,-1-1 0,0 0 0</inkml:trace>
  <inkml:trace contextRef="#ctx0" brushRef="#br0" timeOffset="23">19849 16286 7900,'7'-14'0,"-3"1"0,-4 6 45,-4 2 1,1 4 0,-6 1-1,-1 0 1,-4 0 0,-2 0-1,-2 0 1,2 0 0,1 0-1,2 0 1,0 0 417,-1 0 1,1 0-1,0 1 1,-1 2-1,2 3 435,4 2 0,-3 0 0,7 6 0,1-1 0,1 0-604,2 1 0,5-1 0,1 0 0,1 1 0,3-1 1,4-1-239,4-3 1,-4 1 0,6-4-1,-3 0 1,1 0 0,-2-3-440,-1-2 0,-1-1 0,-1-1 0,-1-4-257,-3-3 0,-3-4 0,-8 0 1211,-2 3 0,1 3 0,-5 8 0,2 2 0,2 5-149,-2 3 1,5 6 0,-4-1 0,4 0-1,2-3 1,2 0 0,3-1-754,1 0 0,7-4 0,6-1 0,4-2 1,6-3-1,2-3 331,5-5 0,8-2 0,2-7 0</inkml:trace>
  <inkml:trace contextRef="#ctx0" brushRef="#br0" timeOffset="24">20382 16086 9494,'7'-12'0,"-2"-4"0,-4-4 467,-1 3 0,0 11 0,0 9 109,0 9 0,-4 5 0,-2 3 0,-2 5 0,-2 6 0,0 3 0,-1 4-668,2 5-344,0-7 0,1 13 0,0-11 0,2 1 0,3-4 1,2-2 435,1-3 0,0-2 0,0-2 0</inkml:trace>
  <inkml:trace contextRef="#ctx0" brushRef="#br0" timeOffset="25">21062 16086 9230,'-14'-6'634,"7"6"1,1 1 0,2 11-260,-1 9 0,-1 4 0,3 2 0,-1 0 1,1 1-1,0 1 0,0 4 0,-2-1 37,2 1 1,2-2 0,1-4 0,0-2 0,0-1 0,0-4-590,0 0 1,6-7-1,3-6 1,3-1 0,1-3-321,0-1 1,-4-8-1,0-3 1,0-4 0,-2-4-1,-2-1 1,-4 1 309,-1-3 1,0 6 0,0-4 718,0 3 1,0 9 0,-1 6 0,-2 8-1,-3 3 1,0 4-80,0 3 1,-3-2 0,3 6 0,-1 1 0,-2-1 0,0-1-558,0-2 0,5-1 0,-4-5 0,2 0-1118,3 1 0,5-8 1,7-6 1221,9-8 0,11-16 0,5-4 0</inkml:trace>
  <inkml:trace contextRef="#ctx0" brushRef="#br0" timeOffset="26">21462 16232 8747,'-6'-7'0,"-2"4"1719,1 6 1,1 12-1,6 12 1,0 4-1886,0-2 0,0 2 0,0-10 0,0 1 1,0-1-1,0 0 0,1-2 0,2 0-953,2-2 0,10 2 1119,-2-1 0,9 5 0,-1-2 0</inkml:trace>
  <inkml:trace contextRef="#ctx0" brushRef="#br0" timeOffset="27">22155 16299 7942,'-6'-18'506,"-3"1"0,-3 0 1,-1 8-1,-2 5-26,-3 2 1,-1 2-1,-6 0 1,1 0 0,-1 2-1,1 2 1,-1 5 0,1 3 52,2 1 0,3 7 0,5 0 0,3 3 0,2-1 0,4 0-541,4-1 0,1 3 0,3-7 0,6 0 0,8-3 0,7-2 0,4-3-1093,3-4 0,-1-4 1101,6-1 0,-7 0 0,4 0 0</inkml:trace>
  <inkml:trace contextRef="#ctx0" brushRef="#br0" timeOffset="28">22368 16193 8013,'-7'-12'248,"-5"4"1,3-5 0,-2 10 503,3 10 1,2 8-1,6 12 1,-2-1-1,-1 1 1,-3 0 0,0-1-1,0 1-858,3 0 0,-2 4 0,0 0 1,2 0-1,2 0 0,1 0 106,0-1 0,0-2 0,0-1 0</inkml:trace>
  <inkml:trace contextRef="#ctx0" brushRef="#br0" timeOffset="29">22981 15979 8319,'-12'9'0,"3"2"733,5 3 1,3 7-1,1 10 1,0 3-283,0 0 1,0 3 0,0-4 0,0-1 0,0 3 0,0-3 0,0 1 170,0-4 1,0-1 0,0-2-1,1-3 1,2-2 0,3-2 0,0-2-1124,0-3 1,0-2-149,-2-3 0,-8-9 0,-1-9 0,-7-4 0,-4-3 0,-3-2 213,-2 2 0,5 1 1,-2 1-1,3 3 0,2 0 1,0 4 3004,-1 1 0,2 3-2102,3 7 0,5 4 1,8 4-1,4-2 1,1-1-1,0 1-647,1 2 1,-3 0-1,2-2 1,2-1 0,1 0-1,1-2 1,2-1-8281,2 0 8460,4-4 0,6 4 0,0-6 0</inkml:trace>
  <inkml:trace contextRef="#ctx0" brushRef="#br0" timeOffset="30">23341 16232 8039,'-6'-22'419,"-3"0"0,-3 3 0,1 14-53,2 10 0,-2 11 1,5 5-1,-1 1 0,-5 0 1,-3 2-1,-2 1-2158,0 2 1406,2-1 1,7 3 385,-1 2 0,6 3 0,-3 6 0</inkml:trace>
  <inkml:trace contextRef="#ctx0" brushRef="#br0" timeOffset="31">23874 16286 8033,'-6'-15'1802,"5"-3"0,-5 23 0,4-1 0,0 6-718,-3 4-985,1 5 0,2-3 0,-1 5 0,-3 0-384,-1 0 0,2-5 0,-2 2 0,1-4 0,3 0-4953,2-1 5238,1-6 0,12-7 0,2-7 0</inkml:trace>
  <inkml:trace contextRef="#ctx0" brushRef="#br0" timeOffset="32">23861 16099 8018,'-4'-22'0,"-2"1"2301,-2 2 1,4-3-1622,-5 4 0,4 2 0,-2 5-2229,1 2 1549,2 7 0,21 2 0,6 7 0</inkml:trace>
  <inkml:trace contextRef="#ctx0" brushRef="#br0" timeOffset="33">24234 15993 14586,'-7'-9'0,"-4"3"319,0 4 0,-4 17 0,9 18 0,-2 5 1,-2 4-879,-2-4 1,-1-2 0,0-1-1,-1-2 1,1-2 0,0 1 0,-1 1-1854,1 0 2412,6 10 0,-5-8 0,4 11 0</inkml:trace>
  <inkml:trace contextRef="#ctx0" brushRef="#br0" timeOffset="34">9078 8529 9764,'-13'-7'-135,"4"1"463,0 6 1,6 2 0,-3 0 0,0 3 0,-3-4 378,-3-4 1,3-2 0,0-4 0,-1 3 0,-2 1 0,-1 1-541,0 1 1,4 6-1,0 3 1,-2 3-1,0 4-136,-3 3 0,5 8 1,2-3-1,1 1 1,3-1-1,2-1 1,2 0-1,3-1 82,5-3 1,8-1 0,2-3 0,0-2 0,2-2-1,-2-2 409,0-4-540,-1 0 0,0-4 1,0 0-1,-2-6 1,-3-2-1,-2-5 0,-4 0-178,-1 0 0,3 2 0,-5-2 0,-1-1 0,-1-2 325,-2 2 0,-2 7 0,-2 4 239,-5 4 0,3 7 1,0 1-1,2 2 0,-1 0-247,2 1 1,2 2 0,2 0 0,2-1 0,3-4-1,0 0 1,2-1-1280,-1 0 1,2 0 0,6-3 0,1 2 0,3-3 0,2-2 1164,3-4 1,1-3 0,1-7 0</inkml:trace>
  <inkml:trace contextRef="#ctx0" brushRef="#br0" timeOffset="35">9571 8423 9093,'4'-27'0,"1"2"2039,-2 3 0,0 8-1719,1 10 1,-2 8 0,1 5 0,-5 3-1,-4 1 1,0 2 0,-1 3 0,1 4-455,0 3 0,-3 7 0,3-1 1,-1 0-1,-2 0 0,2 0 0,2 0-2940,4 2 2864,1-11 209,0 9 0,-6-10 0,-2 5 1</inkml:trace>
  <inkml:trace contextRef="#ctx0" brushRef="#br0" timeOffset="36">9411 8703 10483,'5'-27'0,"0"2"1842,3 3 0,1 8 1,4 10-1,0 2-1535,1 2 1,-1 0 0,0 0 0,2 0-1,3 0 1,3 0 0,2 0 0,4 2 176,6 2 0,4-2 1,3 4-1</inkml:trace>
  <inkml:trace contextRef="#ctx0" brushRef="#br0" timeOffset="37">10118 8329 16782,'-2'-28'120,"-2"6"0,2 19 1,-2 12-1,2 10-311,2 6 0,-4 7 0,-2-1 1,0 0-1,0 1 0,2 4 1,-1 4-1,1 4-1,1 5 0,-11 3 1,0 1-1</inkml:trace>
  <inkml:trace contextRef="#ctx0" brushRef="#br0" timeOffset="38">9251 9222 8496,'0'-7'-610,"2"1"1744,2 6 0,-1 0-356,6 0 0,-6-1 0,0-2-619,-6-2 0,-3 2 0,-4 6 0,1 3 0,-2 0 0,-1 1 69,-1 1 1,0 1 0,-1 4-1,1 0 1,0 1 0,-1-2 769,1-4-667,6 4 0,-4-4 0,7 5 0,1 0-292,1 1 0,4-1 0,2-1 1,5-3-1,2-3 0,-1-2-918,-1 1 1,0 0 0,4-2 0,0 2-929,1-2 1,-1 3 0,2-2 1806,3-1 0,8-7 0,8-4 0</inkml:trace>
  <inkml:trace contextRef="#ctx0" brushRef="#br0" timeOffset="39">9784 9129 8414,'0'-13'1364,"0"5"0,0 4 0,0 8-915,0 5 0,-4 3 1,-2 3-1,0 3 1,-1 4-251,-1 3 0,4 2 0,-4-1 0,1 1 0,1 0 0,-1-1 0,1 1-998,0 0 1,1-7 0,5-2-1,-1-3 799,-4-2 0,-2-5 0,-6-2 0</inkml:trace>
  <inkml:trace contextRef="#ctx0" brushRef="#br0" timeOffset="40">9611 9329 8414,'12'-27'832,"-3"1"1,3 5-1,-3 3 1,4 3-486,5 2 0,-4 6 1,6 1-1,-1 1 0,3 1 1,3 1-348,2 1 0,6 8 0,1 2 0</inkml:trace>
  <inkml:trace contextRef="#ctx0" brushRef="#br0" timeOffset="41">10331 9022 8567,'0'-25'795,"0"12"1,-2 32-1,-2 20 1,-5-1-755,-3-4 0,-1-4 0,1 1 0,2 5 1,1 4-1,-2 4-41,0 5 0,-3 3 0,1 1 0</inkml:trace>
  <inkml:trace contextRef="#ctx0" brushRef="#br0" timeOffset="42">9184 8449 7712,'-14'0'383,"-4"0"1,3 0 453,-3 0 1,6 0 0,7-1 0,6-4 0,5-3 0,4-6-249,2-3 0,7 0 1,2-5-1,3-3 0,0-3 1,2-5-1,-1 1 0,4-1-566,-1 3 0,-5 1 0,6 1 1,-6-1-1,-1 6 0,-1 2 0,-3 5-617,-3 1 0,-2 3 0,0 3 0,1 5 594,-1 2 0,0 2 0,1 0 0</inkml:trace>
  <inkml:trace contextRef="#ctx0" brushRef="#br0" timeOffset="43">9904 7676 7736,'8'-13'420,"-1"-5"0,-4 1 446,2 0 0,-1 2 0,-3 2 0,2 0 22,2 0 0,-2 5 0,-6 5 0,-3 6-226,-1 6 0,-1 7 1,-1 2-1,5-2 1,2-1-1,2-2-531,0 1 0,6-1 0,5-1 0,3-3 0,6-5 1,-1-2-1,2-4-686,-1-2 1,1-5 0,1-7-1,-4-2 1,-3 0 0,-2 0 0,-1 1-2,-3 0 0,-3 3 0,-6 0 0,-2 2 910,-2 3 1,-2 5 0,-4 8-1,2 7 1,2 4 0,3 4-1,2 0 59,1 0 0,0 5 0,1-3 0,2 0 0,3-4 0,0-2 1,2-2-1240,-1 1 1,2-7 0,4-2 0,1-4 0,0-4 0,3-4 825,0-7 0,7-14 0,-3 0 0</inkml:trace>
  <inkml:trace contextRef="#ctx0" brushRef="#br0" timeOffset="44">10398 7210 11385,'-5'18'1925,"1"0"1,-1 7 0,5 0-1,0 6-1266,0 3 1,0 6-1,0 6 1,0 0-1,0 0 1,0-3 0,0-3-1,0-5-880,0-4 1,0-4 220,0-5 0,12-3 0,3-5 0</inkml:trace>
  <inkml:trace contextRef="#ctx0" brushRef="#br0" timeOffset="45">8531 8276 7864,'-13'8'0,"-5"-1"0,0-4 0,4 3 0,2 0 0,3 1 0,-1 1 0,2-5 1068,-1 1 1,5 2 0,-5 0-214,-1 1 1,-2-2-1,-2 2 1,2-4 0,4-7-1,5-10 236,6-5 0,5-5 0,10-7 0,7-6 0,8-4 0,8-5 0,5-3 0,3-3 0,-1 0-1736,-4 5 1,5 0 0,-3 4 0,-6 4 0,-5 8 0,-6 6-561,-6 3 1,0 10-1,-9 0 1,-3 6-1,-2 6 1,-4 6 1204,1 6 0,-1 4 0,-5 11 0</inkml:trace>
  <inkml:trace contextRef="#ctx0" brushRef="#br0" timeOffset="46">9371 7223 8212,'-9'-4'1610,"0"-1"1,0-3-1,-4 3-671,0 2 0,-1 2 1,3 2-1,0 4 1,4 3-1,1 6-593,3 4 1,1 2 0,2 5 0,0-1-1,2-3 1,2 0-411,5-1 0,3-8 0,1 0 0,2-5 0,2-4 0,0-1 0,0-4-426,-3-2 0,3-8 0,-2-7 0,-4-2 0,0-3 0,-4-1 0,-1 0 285,0 3 1,-5-2-1,4 6 1,-4 2-1,-1 1 1,0 2 1694,0 0 0,0 7-1155,0 6 0,6 6 0,2 8 0,1 3 0,0 1 1,-1-2-1,1 0-490,0 2 0,0-8 1,4 2-1,1-4 1,-1-6-1,0 0 155,1-2 0,5-18 0,2-4 0</inkml:trace>
  <inkml:trace contextRef="#ctx0" brushRef="#br0" timeOffset="47">9691 6824 7836,'-6'-8'4774,"6"2"-3415,0 6 1,6 0 0,7 0 0,1 0-1,-1 0 1,0 0-990,1 0 0,3 0 0,1 0 0,-1 0 0,-3 0-814,0 0 0,-8 8 1,-6 3-1,-8 7 0,-4 3 1,-1 3 266,0 1 0,-5 1 0,2 0 1,4-3-1,6-2 0,4-2 0,2-2 1,2-4 710,2-4 0,5-3 0,9-6 0,4 0 0,5-2 0,4-4-510,4-7 0,2-2 0,2-7 0,0-3 0,3-5-24,4-5 0,3-4 0,5-1 0</inkml:trace>
  <inkml:trace contextRef="#ctx0" brushRef="#br0" timeOffset="48">19849 14780 8010,'-9'-5'233,"0"1"0,6-6 0,-2 1 0,4-3 0,1-1 0,1-1 0,4 1 0,5 0 0,7-1-868,5 1-152,-3-6 787,6 4 0,2-10 0,7 4 0</inkml:trace>
  <inkml:trace contextRef="#ctx0" brushRef="#br0" timeOffset="49">20155 14073 8051,'-13'0'653,"0"0"1,-1 0 0,2-1-36,3-3 1,9 2 0,9-2 0,3 2-371,2 2 0,-6 0-144,1 0 1,0 2 0,5 1 0,-1 3 0,0-1-117,1 1 1,-7 5 0,-3-2 0,-2 2 0,-4 1 115,-2-3 0,-3 3 1,-7-5-1,1 2 0,0 0 1,-1 0 283,1-1 0,4 2 1,2-4-290,1 1 1,7-4 0,8 2 0,3-4 0,1 1 0,2 1-60,3 1 1,-3 0 0,2-2 0,-2 1 0,-1 3-1,-1 0-55,0 0 1,-5 4 0,-4-1 73,-3 3 1,-2-5-1,-3-2-471,-5-4 285,-3-1 1,-1 0 0,-1 0-1,-1 2 1,-2 2 0,-6 3 0,-2 2-203,-1 0 0,-7 2 0,-1 5 1,-2 2-1,2-2 0,3 0 0,5 0-2233,2 2 2562,13 6 0,-6-9 0,9 4 0</inkml:trace>
  <inkml:trace contextRef="#ctx0" brushRef="#br0" timeOffset="50">19875 17205 7782,'0'-13'205,"-1"6"0,-4 2 0,-4 4 0,-2 1 0,-3 1 1,1 2-1,0 2 0,-1-2 88,1-2 1,0-1-1,-1 0 1,1 0-1,0 0 1,-1 2-1,1 0 77,0 3 1,4 5 0,1-1-1,2 3 1,3 1 272,2 1-512,1-7 0,0 5 1,1-3-1,4 1 0,4-1 1,3-4-320,1-4 1,0-1 0,1 0 0,-1 0 0,0-1 0,1-4-139,-1-4 1,-1-3 0,-2-1 0,-2 0 537,-3-1 1,-2 7 0,-7 3 0,-5 4 640,-3 4 0,3 3 0,2 7 1,1-1-1,3 0 0,2 2-843,1 3 0,0-3 0,0 2 0,0-2 0,1-1 0,2-1 0,3 0 0,1-1-1222,4-3 1,2 1 0,3-5 1211,2-2 0,6-8 0,-3-2 0</inkml:trace>
  <inkml:trace contextRef="#ctx0" brushRef="#br0" timeOffset="51">20222 17192 9423,'0'-22'0,"0"1"836,0 2 1,1 7 0,4 8 0,4 2-782,3 2 0,1-4 1,0-2-1,2 0 0,1 0 1,4 3-1,-1 1 0,0 2 92,-3 0 0,-1 2 0,-3 2 0,-3 5 1,-5 3-1,-4 3-138,-4 3 0,-4 1 1,-6 5-1,-4-2 1,-4 2-1,-4 1 1,0 1 170,-1 1 1,6-6-1,2-2 1,1-1 0,2 0-1,4-2 192,6-1 0,5-7 0,2 1 0,4 0 1,5-1-1,6-4-386,7-2 1,2-2-1,3 0 1,3 0 0,5 0-1,1-2-561,-2-2 0,2 1 0,-4-6 0,-1 0 1,2 0-1,-1 2-2496,0 1 3071,4 1 0,-9-1 0,4-1 0</inkml:trace>
  <inkml:trace contextRef="#ctx0" brushRef="#br0" timeOffset="52">9278 9116 7818,'-14'0'290,"7"-2"1,3-2 0,2-5-1,2-3 1,2-1 740,2-1 0,8 1 0,7-2 0,2-1 0,4-3 0,5-2 0,7-4-778,6-5 1,1-4-1,8-6 1,6 0-1,2 0 1,-27 20 0,0 0-1,30-20 1,-30 21-1,-1 0-176,34-17 1,-32 19 0,0 0 0,32-11 0,1 0-1,-5 4 1,0 4 0,-5 5-829,-5 4 0,-6 5 1,-8 6-1,-2 0 0,-7 0 1,-4 0-1,-4 0-78,-2 0 0,-1 0 1,-6 2-1,-2 1 203,-1 1 1,-6-1 0,3-6 625,0-1 0,1-7 0,7 4 0</inkml:trace>
  <inkml:trace contextRef="#ctx0" brushRef="#br0" timeOffset="53">11077 8289 7818,'12'-1'256,"-3"-3"0,3 2 551,-3-2 1,-5 2 801,-4 2 1,-6 0 0,-7 0-1,0 0-1083,-1 0 1,5 0 0,1 0 0,-3 2 0,1 2 0,-1 5-398,3 3 0,0 6 1,-1-1-1,5 1 0,2 0 1,2 1-1,2 0 1,1 1-415,1-4 0,11-1 1,-2-3-1,2-4 1,2-3-1,-1-4 1,3-1-1717,2 0 0,-3-1 0,4-5 2001,1-7 0,9-13 0,2-8 0</inkml:trace>
  <inkml:trace contextRef="#ctx0" brushRef="#br0" timeOffset="54">11491 8023 7818,'-6'7'463,"3"5"1,-5-1 0,1 3 0,1 4 816,0-2 1,2 5 0,4 1 0,0 5 0,0 4 0,0 5 0,0 2-976,0 2 1,0-1 0,0-2 0,0-5 0,1-2 0,4-5 0,3-1-306,4-4 0,2 0 0,-1-7 0</inkml:trace>
  <inkml:trace contextRef="#ctx0" brushRef="#br0" timeOffset="55">8038 9462 8176,'13'-12'-46,"1"4"1,-1 2 0,0 6-1,1 0 1,-1 0 0,0 0 0,1 0-1,-1 0 1,0 0 0,1 0 796,-1 0 0,0-5 1,-1 2-1,-1 5 1,-4 5-1,-3 5-64,-5 1 1,-5 5-1,-9 1 1,-3 1 0,-4 0-1,-4 0-398,-6-1 0,-2 3 0,-9-3 1,-4 0-1,-8 1 0,-3-4-109,-1-1 0,-7-3 0,0-2 0,1-3 0,-3-1 0,3-3-227,0-1 0,-2-4 0,9-2 0,4-5 0,5-4 0,9-4 0,7-2-861,5-2 1,7 5 0,5-2 0,6 4 0,5 0 907,4 1 0,13 0 0,2-1 0</inkml:trace>
  <inkml:trace contextRef="#ctx0" brushRef="#br0" timeOffset="56">6358 9489 9907,'0'-13'0,"0"-1"-96,0 1 0,-1 6 1,-2 1-1,-3 1 777,-1 1 0,-7-1 0,-3 5 0,0 0 0,1 0 0,0 0 0,-2 0 0,2 0 819,1 0 1,2 6-1,-1 5 1,2 3 0,2 6-1,3-1-1375,1 0 1,1 5 0,5-3 0,0 1 0,0-1-1,2-2 1,2-1-591,5 1 0,3-4 0,1 1 0,1-4 0,0-3 0,3 0-2004,0-2 0,7 3 2653,-2-5 1,9-1-1,3-4 1</inkml:trace>
  <inkml:trace contextRef="#ctx0" brushRef="#br0" timeOffset="57">6652 9436 10629,'0'-24'0,"0"-3"2369,0-1 0,6 7-1659,3 8 0,2 12 1,1 9-1,-3 4 0,-4 2 1,-4 0-1,-1 3-749,0 1 0,-10 5 0,-5-1 0,-4 4 0,-5 2 0,-1 0-86,-2-1 1,2 1 0,3-11 0,5 0 0,7-2 0,6-2 413,2 0 0,10-1 1,5-3-1,11-3 0,8-2 1,10 1-1,5-2-33,8-2 1,-3-1 0,2 2 0,-5 1 0,-1 3 0,-4 1 0,-1 3-5027,-4 2 4995,-8 1 0,7 13 0,-4 2 0</inkml:trace>
  <inkml:trace contextRef="#ctx0" brushRef="#br0" timeOffset="58">21848 14793 7656,'2'-9'256,"2"2"1,5-1-1,3 3 1,0-3 516,-3 1 0,1 2 0,-4-2 0,0-1 1,1 1-1,1-2 0,0 0-662,0 0-309,4-5 1,-3-1-1,7-4 1,2 1 0,-2-1-1,0-2-1183,2-3 0,-2 3 0,5-1 1381,-2-2 0,5-1 0,-3-1 0</inkml:trace>
  <inkml:trace contextRef="#ctx0" brushRef="#br0" timeOffset="59">22168 13900 7734,'-33'-6'295,"7"5"0,-1-4 0,8 4 641,4 1 0,6 0 0,2-2 0,2-1-621,7-1 0,8-5 1,9 3-1,2 0 1,4-1-1,3 1-284,4 0 0,-1 0 1,-5 3-1,1-1 0,-2 1 1,-3 1-1,-4 2 0,-3 0-178,-2 0 0,-5 2 0,-5 2 0,-8 5 0,-8 3 108,-8 1 1,-2 1 0,-1-1-1,2 0 1,-1 1 0,3-1 615,2 0 0,5-4 0,4 0 1,4 1-1,5 2-328,5 2 1,4-6-1,8 1 1,6 0-1,2 0 1,3 0 0,1 0-227,3-2 1,-3 5-1,-7-3 1,-4 3 0,-3 1-1,-3 0-32,-3 1 1,-3-1 0,-6 0 0,-2 1 0,-4-1 0,-6 0 0,-5 1 1,-4-1 1,2-4-1,-5 0 1,-3 0-1,1-2 1,-4-2 0,2-4-682,0-1 1,1 0 0,0 0 0,2-1 0,2-2 687,0-2 0,7-5 0,-3 2 0</inkml:trace>
  <inkml:trace contextRef="#ctx0" brushRef="#br0" timeOffset="60">21995 17165 7631,'-14'-11'0,"1"2"0,1 3 0,3 0 231,-2 4 0,8-8 1,-5 4-1,1 0 1,1 2-1,-2 5 802,1 7 0,0 9 0,-2 4 0,3 3 0,1 1 0,1 3 0,1-1-797,1-4 0,7 6 0,2-6 0,4-1 0,3-1 0,1-3-704,0 1 1,-2-5-1,2 0 1,2-5-1,0-3 1,0-3 0,-1-1 467,2-2 0,2-12 0,7-3 0</inkml:trace>
  <inkml:trace contextRef="#ctx0" brushRef="#br0" timeOffset="61">22421 17112 9282,'-13'-13'1347,"12"5"1,6 4 0,9 2-1490,4 2 0,-4 0 0,-2 0 0,3 0 0,0 2 0,0 1 0,-4 3 715,-2 1 1,2-2 0,-7 4-1,-1 1 1,-3 2 0,-6 1-428,-7 0 1,-2 5 0,-7 1 0,0 1-1,-1 0 1,1 1 0,0 1 54,1-1 1,6 0 0,8-5 0,1 2 0,3-2 0,3-1 165,5-2 1,8 1 0,11-1 0,4-1 0,4-3 0,4-5-1,2-2-221,1-2 0,2 0 0,-8 0 0,-2 0 0,0 0 1,-4 0-1,-1-2-3140,-2-2 1,-5 1 2993,4-6 0,-1 0 0,5-4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946"/>
    </inkml:context>
    <inkml:brush xml:id="br0">
      <inkml:brushProperty name="height" value="0.053" units="cm"/>
      <inkml:brushProperty name="color" value="#FF0000"/>
    </inkml:brush>
  </inkml:definitions>
  <inkml:trace contextRef="#ctx0" brushRef="#br0">22928 5158 8459,'-6'-24'-12,"-3"-3"0,3-1 341,2 6 1,4 9 0,4 8 0,5 5 0,3 5 0,3 3 0,1 6 0,3 2 0,0 3 0,4 1 0,-1-1 0,5-3 0,1-3 183,6-4 0,13-4 1,9-14-1,7-13 0,-27 2 1,0-3-1,3-6 1,1-3-1,4-6 0,1-2 1,0-4-1,0-1-330,1-4 0,0-2 1,4-1-1,1-1 1,-6 1-1,-2 1 1,-1 2-1,-2 1 1,-2 3-1,-2 0 1,-3 3-1,-1 0 0,-3 3 1,-2 1-616,-2 3 1,-2 0 0,17-27 0,-5 13-1,-4 6 1,-4 8 0,-5 8-705,-4 8 0,-5 11 1,-4 10-1,-6 11 1,-6 14-1,-7 10 1,-6 10 1135,-7 9 0,-8 8 0,14-24 0,0 0 0</inkml:trace>
  <inkml:trace contextRef="#ctx0" brushRef="#br0" timeOffset="1">22768 6130 8317,'-10'-17'0,"-4"-1"0,-2 2 741,3 7 0,4 4 1,1 10-1,2 4 1,3 4-1,2 5-191,1 4 1,4 2 0,2-1 0,2 0 0,2-1 0,3-1 0,5-5-217,4-6 0,7-4 0,6-9 0,11-10 0,10-17 0,-21 6 0,1-4 1,6-4-1,1-2-114,4-4 0,2-1 1,4-7-1,1 0 1,-4 5-1,-1 0 0,-1 3 1,0-1-1,-2 3 1,-1 0-1,-4 4 0,1 2-338,-5 1 0,1 1 0,0 0 0,0 0 0,-7 4 1,0 1-1,0 0 0,1 0 0,0 2 0,0 0 1,27-13-1,-1 3 0,-3 5-2670,1 0 1,1 3 0,-3 6 2787,4 0 0,-3-7 0,4 3 0</inkml:trace>
  <inkml:trace contextRef="#ctx0" brushRef="#br0" timeOffset="2">19075 7370 29641,'-20'-42'-2750,"0"0"1,7 12-1,0 5 2691,-1 5 1,0 7 0,-3 4 0,-2 5 0,-3 5 0,-8 8 0,-8 10 0,-10 10 0,-5 9 0,-3 6 0,26-17 0,1 0 0,-1 1 0,0 2 0,1 3 0,1 2 0,1 0 0,2 2-337,0 1 1,4 1-1,3 5 1,3 0-1,3-5 1,2 0-1,4-1 1,3 0-1,8 36 1,14-8-1,22-6 1,-11-34-1,4-4 1,9 0-1,3-4 686,5-1 1,1-4-1,3-1 1,2-3 0,7-4-1,2-1 1,1-3 0,-1-1-1,-1-2 1,-1-3-1,1-4 1,-1-2 0,-3-2-1,-1-2 1,1-2 0,0-3-155,-3-1 0,-2-1 0,-3 1 0,-2-2 0,-5-1 0,-2-2 0,-4-1 0,-2-1 0,-4 0 0,-4-2 1,-3-2-1,-4-1 0,12-32-242,-13 1 0,-21-4 0,-14 4 0,-20 2 0,8 31 0,-5 1 0,-3 2 0,-3 2 0,-6 0 0,-2 3 1,-5 2 0,-1 2 0,4 2 1,0 3-1,-9 3 0,-1 2 1,1 3-1,0 0 0,2 3 1,1 1-1,1 1 0,1 3 1,5 2-1,0 1-880,4 2 0,1 2 984,-4 0 0,2 3 0,-19 19 0,-6 0 0,7 0 0</inkml:trace>
  <inkml:trace contextRef="#ctx0" brushRef="#br0" timeOffset="3">22581 7477 27851,'0'-26'-1967,"0"4"1,0 3 0,0 4 0,0-1 0,0-2 1779,0 2 0,-1-4 0,-2 1 0,-3 0 0,-1 0 0,-5 2 1,-3 3 637,-3 0 0,-10 7 1,0 5-1,-6 10 1,-8 13-1,-5 10 0,-6 13-726,24-17 1,0 1 0,-1 1 0,1 3 0,-4 6 0,2 4 0,1 0-1,1 1 1,0 2 0,3 1 0,2 0 0,2 1 34,1 0 1,3-1 0,4-3 0,3-1 0,3-1 0,3-1 0,2 0-1,3-1 1,7 30 0,14-8 0,12-14 593,11-8 1,17-10 0,5-11-1,3-10 1,0-13 0,1-13-232,-34 5 0,-1-3 0,1-4 0,-1-3 0,-2-1 0,-1-1 0,-1-1 1,-1-1-1,-2-2 0,-3-2 0,-2 0 0,-3-3 0,-2-1 0,-2-2-269,-1-2 1,-3-1 0,-5 1-1,-2 0 1,0-4 0,-1 0 0,-4 0-1,-2 2 1,-2 1 0,-4 1-1,-3 1 1,-4 2 0,-24-25-847,-11 12 1317,-11 11 1,-6 11 0,30 14 0,0 0 0</inkml:trace>
  <inkml:trace contextRef="#ctx0" brushRef="#br0" timeOffset="4">21848 12354 29826,'5'-29'-9831,"0"1"9353,3 2 0,-7 15 1,-1 2-1,-9 6 1,-7 3-1,-7-2 1,-9-2-1,-9-5 580,-11-3 1,-12-7 0,28 8-1,0 0 1,-1-2 0,0 0-1,-1 1 1,0-1 0,0 1-1,-1 1 1,0 0 0,0 1-1,-1 0 1,0 1 159,1 0 0,1 1 0,0 3 1,0 1-1,-28 1 0,2 9 0,8 12 1,5 12-296,8 7 1,12 9 0,18 2 0,8 6 0,11 4 0,14 2 0,14 2 14,-13-30 0,4-1 1,5-3-1,3-2 0,3 2 1,2-2-1,4-3 0,2-2 1,5-2-1,3-2 0,3-3 1,1-2 111,3-1 0,2-2 0,2-4 0,0-3 0,-1-2 0,-1-1 0,-1-4 0,0-2 0,-1-3 0,0-3 0,-3-1 0,-1-3 0,-3-1 0,-1-4-144,-6 0 1,-2-3-1,-5-1 1,-3-1-1,-8-1 1,-2-1 0,15-31-1,-14-4 1,-15-4-1,-19 1 291,-17 4 1,1 31 0,-5 3-1,-4 3 1,-4 3 0,-4 3 0,-4 3-1,-5 3 1,-3 3-43,-5 2 0,-1 5 1,-1 7-1,0 4 0,-3 4 1,0 0-1</inkml:trace>
  <inkml:trace contextRef="#ctx0" brushRef="#br0" timeOffset="5">16529 7863 22475,'-26'-27'-706,"-1"2"1,0 4 0,2 8 1023,3 7 0,3 5 0,5 1 1,4 0-1,7 0 0,12 0 0,13 0 1,12 1 196,11 4 1,8-4-1,5 5 1,1-1 0,6-1-1,0 0 1,1 1 0,-6-1-1,0 1-478,-4 1 1,-7-5 0,-5 4 0,-4-4 0,-4-1 0,-5 2 0,-3 0-2492,-1 3 0,-7-1 2488,-2-4 1,-3 0 0,-2 0-1</inkml:trace>
  <inkml:trace contextRef="#ctx0" brushRef="#br0" timeOffset="6">17343 7663 22865,'7'-24'-427,"6"-2"1,7 4 0,8 8 0,1 8 0,4 6 1013,1 5 1,0-2 0,3 4 0,-3 1 0,-1-3-1,-2 3 1,-2-1-588,-2 4 1,3 5-1,-10 3 1,0 2-1,-7 3 1,-7 1-1,-5 1 1,-2 1-659,-4 0 0,-12 2 0,-13 1 0,-4-3 0,-6-1 0,0-2 218,-3 1 0,0-4 0,2 1 0,-2 0 0,-3 0 438,-2 1 1,5-7-1,-2 3 1</inkml:trace>
  <inkml:trace contextRef="#ctx0" brushRef="#br0" timeOffset="7">4799 10182 27972,'0'-13'-4916,"0"-1"1,0 1 5239,0 0 1,0-1-337,0 1 0,0 12 1,0 6-1,0 9 0,0 5 1,1 2-1,2 2 249,2 3 1,1 2 0,-3 3 0,1 3 0,-1 1 0,0 1-102,1 1 0,-2 1 0,4 2 0,-2 2 0,1 1 1,-2 3-1,-2-2-63,-1-2 1,5 1 0,-1-8 0,-1 4 0,-1 2 0,-2 1-165,0-2 0,0 5 0,0-8 0,0 1 1,0 0-1,-2-1 0,-1 0 0,-1-3-230,1-1 1,-3 2 0,1-4 0,1-1 0,-1 0 0,1-1 311,1 2 1,2 0 0,1-4 0,0 0 0,0-1 0,0 1 0,0 0-105,0-1 1,4 1 0,2 0-1,0-1 1,1-1 0,1-2 160,2-6 0,-3-2 0,2-1 1,3-1-1,3 0 0,3-1 0,-1-3 405,3-5 0,0 2 1,9-1-1,2-1 1,6 1-1,4-1 1,7 1-175,3 0 0,-2-3 1,12 2-1,4-1 0,0 0 1,2 2-1,-3-1-196,-1 2 1,10-3 0,-6 4-1,1-1 1,1-1 0,0-1-32,-3 1 1,-28-3-1,0 0 1,31-2 0,4 0-1,-1 0 1,0 0 0,-1 0 147,-2 0 1,-1 0 0,-2 0 0,-3 0 0,-3 0 0,-4 0-1,-6 0 169,-2 0 0,0-6 0,-3-1 0,-2-2 0,0 0 1,0 0-254,1 2 1,5-5 0,-3 5 0,0-2 0,1 0 0,-1 0-1,0 0-208,-3 0 1,0 0 0,-2-3 0,1 2 0,-4 1 0,-1-1 0,-2-1 18,-4 2 0,-3-2 0,-3 3 1,-1-1-1,-4 2 0,0 0 1,-4-1 352,-1-2 1,-6-1-1,-2 1 1,-1 1-1,-2-3 1,1-3-1,-1-4-246,-1-1 1,-6-4-1,-3-7 1,-1-5-1,-3-2 1,-2-2-405,-2 0 1,6-11 0,0-2 0,1-2 0,1-1 0,-2-2 0,2-4-294,1-3 1,0 1-1,4 1 1,-2-1-1,-2 3 1,2 2-1,2 3 174,1 4 1,-5 0-1,-1 8 1,0 2-1,-1 5 1,1 6-1,-1 3 346,-1 1 1,-1 2 0,-2 3-1,0 3 1,2 1 0,-1 0 56,-2 2 0,3 5 1,2 3-1,-1-3 1,3-1-91,-1-1 1,0 0-1,3-1 1,-2 1 0,1 0 95,-2-1 0,3 5 1,-6 2-1,-1 1 1,-4 3-1,-3 2 0,-6 1 98,-2 0 1,-6 0 0,-2 0-1,-1 0 1,-3 1 0,-3 4 88,-4 3 0,-2 0 0,-4-1 0,1 1 0,-2-2 0,-2 0 0,-5-2 210,-4 2 1,-4-5 0,-4 4 0,-3-4 0,1-2 0,34-1 0,0-1-158,-1-1 1,0 0 0,-34-4 0,33 4 0,0-1 0,1 0 0,0 0-1,0-1 1,1 0 0,-2 0 0,1 0 0,1 1 0,1 0-137,-36-4 0,32 7 1,-1 1-1,-30-3 1,-3 2-1,37 2 1,-1 2-1,2-1 1,-1 2-1,-2 1 1,0 1-259,-1 0 0,0 2 1,3 2-1,-1 1 1,-1 0-1,0 1 1,2 0-1,1 0 1,-34 11-1,1 2 1,8-1-68,3 0 1,4 0 0,6-5-1,5-2 1,2-1 0,4-1-1,2-3 219,5-2 1,7-3 0,4-6 0,0 0-1,6 2-1757,3 2 1986,5-2 0,0-2 0,-1-8 0</inkml:trace>
  <inkml:trace contextRef="#ctx0" brushRef="#br0" timeOffset="8">6225 10342 15704,'-13'0'65,"0"0"1,-1 0-1,1 0 892,0 0 1,7 0 0,6 0 0,7 0-1,5 0 1,3 0-268,2 0 1,4-5 0,4 1 0,-1 1-1,-3 2 1,0 1 0,-2 0 408,0 0 1,-1 0 0,-5 0-1035,0 0 1,-5 1 0,-4 3 0,-4 5 0,-4 3-25,-5 2 1,-3-3 0,-1 0 0,-1-2-1,1 1 1,1 2 0,2 1 95,1 0 0,2 1 1,-2-1-1,4 0 0,4 1 1,1-1-266,0 0 0,6 1 0,3-2 0,2-2 0,4-3 0,2 1 117,0-1 0,6-4 0,-6 3 0,0-1 0,-3-1 1,0-1-1,-1-2 9,0-1 1,-4 0 0,0 0 0,2 0 0,0 0-898,3 0 0,-5 0 0,-2-1 0,0-2-221,1-1 0,1-1 0,4 5 0,0 0 1128,1 0 0,5 6 1,2 1-1</inkml:trace>
  <inkml:trace contextRef="#ctx0" brushRef="#br0" timeOffset="9">20515 14687 8150,'-4'-14'0,"-2"2"0,-2 3 182,5 4 1,-3 3 1014,6-2 1,2 2 0,4-2 0,6 1 0,4-2-1,2-2-698,1-1 0,0-3 0,6 2 0,-1-3-443,0-1 1,4-1-1,-6 1 1,3-2-57,2-3 0,0-2 0,-1-7 0</inkml:trace>
  <inkml:trace contextRef="#ctx0" brushRef="#br0" timeOffset="10">21048 14247 7971,'-13'-27'0,"0"2"0,-1 3 682,7 8 0,2 4 0,10 6 0,5 1 294,7 1 1,3 2-1,7 0 1,-2 0 0,-1 2-1,-2 2-1179,2 5 1,-3-2 0,-1 2 0,-2 2 0,-6 0 263,-6 3 1,-11-5 0,-4-2 0,-5 0 0,-6 1 0,-3 1-1,0-2 358,3-2 1,-2 1 0,5-1-1,4 1 1,4 2 0,2-2-150,-1 0 1,7 4 0,-1-1-1,7 1 1,2 1-106,3-3 0,2 1 0,2 3 1,-1-1-1,0-3 0,-1 3 1,-1 1-98,-3 1 0,-5 2 1,2 1-1,-4 2 0,-1-2 1,-1-1-1,-5-2-668,-7 1 1,-2 3 0,-9 1 0,-3-3 0,-2-3 0,-2-3 9,-2 1 0,5-3 1,-3 2-1,3 0 0,1 0 1,2 0-1,1 3 590,2 4 0,6-1 0,-4 4 0</inkml:trace>
  <inkml:trace contextRef="#ctx0" brushRef="#br0" timeOffset="11">20635 16965 9305,'0'-13'1628,"-6"1"1,-1 5-1142,-1 7 0,2 6 0,6 7 0,0 0 1,0 4-1,0 2 0,2 5-240,2-1 0,-1 1 0,5 3 0,-2-2 1,-2-1-1,1-4 0,0 0-354,3-4 1,-4-1-1,4-2 1,-1-1-206,1-3 0,-4-3 0,3-8 1,1-2-1,-1-7 110,4-5 1,0 0 0,3-5 0,-1 2 0,0 3 0,-1 1 0,-1 1 720,-3 1 0,-3 4 0,4 2 583,1 1 1,-4 3 0,0 7 0,-2 7 0,1 4-816,-2 2 0,-2 1 0,-1-5 0,0 1 0,0-1 0,-1 0-917,-4 1 1,2-2 0,-5-4-1,-4-3-752,-5-4 1,3-1 0,-4-1 0,3-4-1044,2-3 0,5-4 2425,4-2 0,14 7 0,5 1 0</inkml:trace>
  <inkml:trace contextRef="#ctx0" brushRef="#br0" timeOffset="12">21142 17032 8069,'0'-30'424,"0"4"1,1-2 0,2 10 0,2 2 0,-1 1 838,2 2 0,-3 1 0,4 1 0,1 4 1,-1 1-1,3 3-871,2 2 1,2 1-1,-3 1 1,0 3-1,-4 5 1,-1 3-417,-3 2 0,-1 0 0,-4 3 1,-1 2-1,-4 0 0,-4 2 1,-3-2-1,0 0-417,4-2 1,-5 2 0,5-1 0,1-2 0,0-1 0,3-2 589,0 0 0,2 1 0,5-2 0,4-2 0,5-1 0,6 1-11,6 2 1,4-3 0,2-2 0,3 1 0,4-2 0,2 0 0,0-2-1541,-1 2 0,0-3 1,4 4 1401,0-1 0,5 5 0,3-4 0</inkml:trace>
  <inkml:trace contextRef="#ctx0" brushRef="#br0" timeOffset="13">6385 10955 18377,'-9'0'-593,"0"0"0,-1 0 0,-2 0 907,-1 0 1,4 0 0,0 0-1,0-2 126,2-2 0,2 3 0,10-5 0,4 1 0,2 1 0,3 1 1,-1 1-114,0 2 1,2-4 0,2-1 0,2 2-1,2 2 1,2-1 0,2 0-188,2-3 1,-5 1-1,-1 4 1,0 0-1,-2 1 1,0 2-169,-2 2 0,-9 5 0,-3-1 0,-4 3 0,-2 1-180,-4 0 0,-2-1 0,-8 0 1,-1-2-1,-3 2 0,-1-1 1,0 0 73,-1 1 1,5-3-1,-2-1 1,5-1 0,4 0 79,4 4 0,5-5 0,6-2 0,6-1 1,6 0 450,3 1-245,-5 1 1,9-5-1,-4 1 1,1 2-1,-1 3 1,-2 0-1,-3 2-141,-1-1 1,-6 0 0,-2 4-1,-1-2 1,-3 1-96,-1 2 0,-2-3 1,0 0-1,-2 1 1,-2 2-215,-5 1 256,-3-5 1,-1-3 0,-1-5 0,0 0 0,-3 0 0,-2 0 0,-2 0-73,-2 0 1,-3 0-1,0 0 1,-1 0 0,-1 0-1,-2 0-63,-1 0 0,0 0 0,3 0 0,-2 0 0,-2 0 0,-1 2 0,2 2-2076,6 5 1,4-1 2222,8 1 0,0 5 0,-1 7 0</inkml:trace>
  <inkml:trace contextRef="#ctx0" brushRef="#br0" timeOffset="14">21435 14886 8044,'0'-20'0,"0"0"0,-2 9 257,-2 2 1,2 1 0,0 5 0,4-3 0,7-1 0,5-2 0,2 0 0,3 0 0,2-1 279,3-2 0,-2-1 0,2 0 1,2-1-1,1 1 0,3 0 1,-2-1-865,0 1 1,-2 1 0,1 2 0,0 1 0,-2 0 0,-3 0 0,-3 0-3306,1-1 3632,-5 4 0,4-12 0,-6 3 0</inkml:trace>
  <inkml:trace contextRef="#ctx0" brushRef="#br0" timeOffset="15">22115 14260 8063,'-6'-13'399,"-2"-4"1,-5 4-81,0 6 0,-1 5 1,1 5-1,1 3 1,2 0-1,2 1 0,3 1-177,2 2 0,1 2 1,2 3-1,0 1 0,3 2 1,4 0-1,8-1-376,5 1 1,3-4 0,7-7 0,4-1 0,3-3 233,4-2 0,2-7 0,-3-1 0</inkml:trace>
  <inkml:trace contextRef="#ctx0" brushRef="#br0" timeOffset="16">22381 14153 8063,'-19'-19'538,"0"4"0,-3-1 1,4 6 46,3 5 0,2 5 0,-1 6 0,3 6 0,0 6 0,4 3 0,1 2 0,3 4-489,1 4 1,8-1-1,3 5 1,3 2-1,3 2-96,3 1 0,2 0 0,7 0 0</inkml:trace>
  <inkml:trace contextRef="#ctx0" brushRef="#br0" timeOffset="17">21835 17698 8424,'7'-19'0,"-2"1"0,-10 1 242,-4 8 1,2 6 0,-2 3-1,-1 0 1,-2 0 0,-2 1 0,0 2-1,-4 3 1,-3 2 0,-1 2 0,0 2-1,-2 1 261,-1 0 0,4 1 0,3-1 0,4 0 1,2 1-1,3 1 0,4 1 0,4 2 0,2-2-406,4-1 0,7-3 0,7-2 0,2-3 0,4 1-643,4-1 0,0-4 0,3 2 0,-1-4 0,2-1 546,1 0 0,1 0 0,5 0 0</inkml:trace>
  <inkml:trace contextRef="#ctx0" brushRef="#br0" timeOffset="18">22061 17658 9638,'0'-32'479,"2"11"0,2 3-651,5 11 0,3 4 1,3 0-1,1-3 1,2 0-1,0 0 1,-1 3 382,1 2 1,4 1-1,-4 0 1,-3 1 0,-3 4-1,-5 4 1,-1 3 38,-3 1 1,-1-3-1,-4 2 1,-2 3-1,-5 0 1,-3-1-37,-1 0 1,-2-1 0,-1 0 0,-2 1 0,2-1 0,1 0 64,1 1 0,3-5 0,3-2 0,8 0 1,8-1-188,3 0 0,4-1 0,3-5 1,4 0-1,2 0 0,0 1 1,-4 2-15,0 2 0,2-1 0,-4-4 0,-2 2 0,-1 2 64,-2 5 1,-6-2 0,-4 1 0,-4-1-11,-4 1 1,-5-4 0,1 5 0,-1 1 12,1 2 1,2-3-1,4 0 1,-2 1 0,2 2 16,2 1 0,-4 1 1,1-1-1,-1-1 1,-1-2-1,-1-1-354,0 1 0,-5 1 0,1-1 0,-5-2 1,-6-1-1,-2-1 0,-1 1-399,-2 1 1,2-1 0,-10 2 0,-2-3 0,-2 0 0,1 1 0,2 1-1595,5-4 1,7 4 2184,2 0 0,6-2 0,-4 0 0</inkml:trace>
  <inkml:trace contextRef="#ctx0" brushRef="#br0" timeOffset="19">6465 11421 8122,'-13'0'4,"4"0"0,2 2 0,-1 1 0,2 3 0,-1 0 1,1 1 2184,0 0 1,1-2-1744,5 4 0,2-6 0,2 1 1,5-2-1,5-2 0,2 0 28,2 0 0,1 0 1,-3 1-1,2 2 0,-2 2 1,-1-1-1,-2 0-439,1 1 1,-1 5 0,0-2 0,-1 1 0,-1-1 0,-4 3-51,-1 1 0,-2 1 0,-4 2 0,-3 1 0,-2 2 0,-7 0 0,-2-1 199,-2 1 0,-5 0 0,4-5 0,0 1 0,2-3 0,4 0 167,2-2 1,3-5-1,9 4 1,4-3-1,9-2 1,7-1-254,5-2 1,7 0 0,1-2-1,2-1 1,1-1 0,-4 1 0,-2 2-665,0 1 0,-5 0 0,1 0 0,-3 0 0,-6 0 0,1 1 566,0 3 0,1-2 0,5 4 0</inkml:trace>
  <inkml:trace contextRef="#ctx0" brushRef="#br0" timeOffset="20">22341 14900 7973,'-12'-18'193,"2"0"482,1 2-419,0 1 1,0 2 0,2-1-1,1 1 1,3 0 0,3-2-1,6-1 1,7-2 0,8 0-1,6 0-200,4 1 0,3-1 0,6 5 0,1-1 1,2 1-1,2 0 0,-2-1 0,-2 1-3798,-1 0 3742,0-1 0,0-5 0,0-2 0</inkml:trace>
  <inkml:trace contextRef="#ctx0" brushRef="#br0" timeOffset="21">22941 14260 8040,'-18'-21'1121,"1"4"0,-1 8-1207,5 4 0,2 8 0,7 2 403,8-2 0,8-2 0,6-1 1,4 0-1,3 0 0,2 0 1,0 0-343,-1 0 0,1 5 0,-2-1 0,-1 0 1,-2 1-1,0 1 0,-1 0 31,-3 0 1,-9 4-1,-5-1 1,-4 1-1,-4 1 191,-5-3 0,-8-3 0,-2 2 0,0 1 0,0-2 0,2 0 113,2-3 1,2 2-1,1 1 1,5 0-243,7 0 0,10 3 0,10-3 0,-1 0 0,2 1 0,-1-1 0,2 2-131,-1-1 0,3-2 1,-6 2-1,-2 0 1,-1 1 210,-2 2 1,-5-2-1,-3 0 1,0 3 0,-1 1-1,-2-1-170,-5-2 1,-5 2 0,-5-5 0,0 0 0,-1 1 0,0 0-301,-4 4 1,-3-4 0,-7 1-1,-2-1 1,-4 0 0,-3 4-1,-4 1-525,-1 1 1,-4 0 0,2 2 846,1 3 0,2 3 0,1 5 0</inkml:trace>
  <inkml:trace contextRef="#ctx0" brushRef="#br0" timeOffset="22">22608 16686 8026,'0'-6'1079,"0"6"1,0 6-552,0 7 0,0 0 0,0 2 0,0 1 1,0 4-211,0 0 1,1 3 0,2 3 0,3 1 0,0-2 0,2-1-1,-1-4 1,2 0 14,-2-4 0,5-1 0,-4-2 0,0 0 0,1-1-669,2-3 0,1-4 1,-1-10-1,-2-4-268,-4-3 0,-4-1 0,-2 0 0,-4-1 0,-4 3 0,-4 0 0,-3 4 536,-2 1 0,-4 1 0,4 5 1,2 2-1,1 1 0,2 3 739,-1 1 0,5 7 0,2 3 1,1 0-1,3-3 0,3 0 1,5-1-637,3 0 1,4 1 0,3-1 0,3-1 0,4-2 0,3-2-1,2-2-2515,0-3 1,5-2 2479,4-1 0,2 0 0,2 0 0</inkml:trace>
  <inkml:trace contextRef="#ctx0" brushRef="#br0" timeOffset="23">23021 16886 8324,'-7'-14'2139,"1"8"-1832,6 6 0,6 0 0,3 5 1,3-4-1,1-1 0,0 0 1,0 0-1,1 0 215,-1 0 1,0 5 0,-1 1 0,-3 1-659,-4 3 1,-4 2 0,-2 1 0,-4-1-1,-5-1 1,-5-2 0,-3 1 102,2 2 1,1 0 0,2-2 0,1-1 0,3 1 439,5 2 0,10 0 0,7-2 1,9-2-1,5-2 0,2-3 0,0-2-406,0-1 0,5 0 0,-3 0 0,0 0 0,1 0 0,0 0-3953,2 0 3952,2 6 0,4-5 0,0 5 0</inkml:trace>
  <inkml:trace contextRef="#ctx0" brushRef="#br0" timeOffset="24">13117 16006 8247,'-13'0'0,"-1"0"0,-1 0 0,-1 0 0,-2 0 0,2 0 0,1 0 1184,2 0 1,0 0 0,-1 0 0,4 0-1,5 0 1,11 0 43,9 0 1,1 0 0,7-2 0,0-1-1,3-2 1,0-1 0,1-2 0,-2 2-648,-3 0 0,2 2 0,-6 4 0,-2-2 0,-1-1 0,-3 1-581,-3 3 0,-3 5 0,-8 7 0,-2 1 0,-5-1 0,-2 0 0,1 2 0,1 3 0,6-3 0,-1 2 0,2-2 0,2-1 0,2-1 0,2 0 0,4-1 0,6-3 0,4-5 0,3-1 0,0 0-32,-4 2 0,3-1 0,-3-4 1,0 0-1,-1 0 0,0 2 0,2 1 1,-2 1-3128,-1-1 0,-2 0 1,1 1 3158,-1 5 0,0-3 0,1 0 0</inkml:trace>
  <inkml:trace contextRef="#ctx0" brushRef="#br0" timeOffset="25">13197 16912 8102,'-13'0'1823,"1"-1"-850,3-4 0,3 2 0,7-6 0,4-1 0,4 0-141,3 1 0,1-3 0,0 5 0,1-2 0,-1 1 1,0 1-1,1 1 1127,-1 0 0,0-3-1908,0 5 1,-5 5 0,-4 8-1,-2 3 1,-4 3 0,-1 1-192,-1 2 1,-5 1-1,3-3 1,0 2-1,0-2 1,3 1-1,2-1 464,1 2 1,0-1-1,1-5 1,2-1-1,3-4 1,2-1-183,2-3 1,2-2 0,1-1 0,0 0-1,1 0 1,-1 0-1715,0 0 1,1-4 0,-1 0-1,0 1 1572,1 1 0,-1 2 0,0 0 0</inkml:trace>
  <inkml:trace contextRef="#ctx0" brushRef="#br0" timeOffset="26">13250 17405 8353,'-13'0'522,"0"0"1,1-1 845,3-4 1,3 2 0,6-5-163,0-3 1,1 4 0,4-1 0,4 1 0,3 1-539,1 0 0,0 0 0,1 3 1,-1-1-1,0-1 0,0 1-566,1-1 0,-5 1-347,0 4 0,-6 1 0,1 4 1,-3 4-1,-2 3-11,-3 1 0,2-4 1,-2 0-1,2 1 498,2 2 1,2-5 0,2-1 0,5-1 0,3-1-1,1-1 35,0-1 0,1-2 0,-1 1 0,0 2 0,-1 3 0,-3 1 196,-4 4 0,1-2 0,-2 2 0,-3 4 0,-2 0-193,-3 0 1,-7-2 0,4 1-1,-2-3 1,2 0 0,-1-2-448,1 1 0,-1-3 1,-2 1-1,1-2 0,-1-3-333,-2-2 1,3 4 0,0-1 0,0 1 0,0-1 0,0 0 0,-1 1-907,-2 1 1,3 1 0,2 6 0,-1 1 0,3-1 0,-1 2 1405,3 3 0,1 2 0,2 7 0</inkml:trace>
  <inkml:trace contextRef="#ctx0" brushRef="#br0" timeOffset="27">13224 18085 8054,'0'-13'516,"0"-1"0,0 5 0,1 2 1,2 0-1,3 1 0,0-2 0,1 2 1,1 0-1,2 3 0,2 2 1,1 1 317,0 0 0,2 0 0,2 0 0,0 0 0,0 1 0,-3 2 0,-2 3-664,-3 2 1,3-4 0,-5 5-21,1 1 1,-2 2 0,-8 2 0,-1-1 0,-3-1 0,-1-2 183,-3-1 0,-1 0 0,2 4-178,5 1 1,10-7 0,6-3 0,6-2 0,2-2 0,2 0-209,-1 0 0,-2 4 0,-5 1 1,-1-1-1,0 1 0,1 1 1,-1 0-5964,0-1 6015,-5 6 0,10-4 0,-4 7 0</inkml:trace>
  <inkml:trace contextRef="#ctx0" brushRef="#br0" timeOffset="28">19289 6757 8344,'-8'-13'-28,"1"1"25,2 3 0,4 4 1,-3 10-1,2 5 1,1 6-1,-2 7 1,-3 2-1,0 3 0,-2 2 336,1 1 0,4 4 0,-1-2 0,2-1 0,2 1 0,2-3 0,2-2 0,6-3 0,8-3 0,7-6 522,5-5 0,8-8 1,2-12-1,11-12 1,8-11-1,-25 9 1,0-2-1,2-3 1,1-2-634,1-2 0,1-2 0,1-5 0,1-1 0,1 1 0,1-2 1,-2 0-1,1-2 0,1-3 0,0 0 0,-3 0 0,1 0 1,1 0-1,-1-1 0,-2 2 0,0 0-288,1-1 0,-1 1 0,1 1 0,-2-1 0,-3 5 1,-1 1-1,-3 0 0,0 2 0,-2 2 0,0 2 0,19-23 1,-5 8-1598,-9 10 0,-5 10 1,-7 11-1,-4 8 1663,-4 9 0,-6 12 0,-2 9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975"/>
    </inkml:context>
    <inkml:brush xml:id="br0">
      <inkml:brushProperty name="height" value="0.053" units="cm"/>
      <inkml:brushProperty name="color" value="#FF0000"/>
    </inkml:brush>
  </inkml:definitions>
  <inkml:trace contextRef="#ctx0" brushRef="#br0">21248 4931 8569,'0'-21'-91,"-1"8"0,-4 9 0,-4 2 1,-2 2 540,-3 0 0,7 2 0,4 2 0,6 5 0,6 3 0,3 3 0,1 2-326,0 6 0,-1 2 0,-2 1 1,-2 1-1,-2 3 0,-3 2 1,-2 5-1,-2 0 84,-4 2 0,-1-1 0,-4 2 1,3-1-1,-1-1 0,2 1 1,0 2 76,3 1 0,2-5 1,1-2-1,1 2 0,4 2 1,4 1-1,3 0-87,1 0 1,5-2-1,-1 1 1,0-1 0,-2 2-1,-2-1 1,-1-4-101,-3-2 0,1 2 1,-6-4-1,1-1 1,-1-2-1,1-1 1,-2-2 60,-2-3 1,-1 3 0,0-4-1,0 1 1,0 1 0,0-1-91,0-2 1,2 4 0,1-5 0,3 2 0,0 1-1,1-1 1,-1-2-49,0 1 1,-2-1 0,-2 5 0,1-4 0,1 1 0,-1-2 0,-3 2-58,-4 0 1,-2-1-1,-6 3 1,1-4-1,-2-1 1,0-1 169,-3 0 0,-1-1 1,2-1-1,-1 0 0,-2-4 1,2 1-1,1-1-15,2-2 1,0 2 0,-1-3 0,1-1 0,0-1 0,-1-1-14,1-1 0,0 5 1,-2-5-1,-1 1 1,-4-1-1,0 2 0,-4 0-75,-1 0 1,1 3 0,-1-5 0,-3 1 0,-1-1-1,1 2-38,2 2 0,-1-4 0,0 3 0,1-1 1,-1-1-1,-1-1 0,0 2 15,1 2 1,-5-4-1,8 3 1,0-1-1,-1-1 1,0-1 0,-2 1 71,0-2 0,4 0 0,-1 0 0,-3 2 0,1 1 0,-4 2 17,2-1 1,-2-2 0,1 3 0,-2 3 0,0-1 0,-1 2-1,1 0-119,2 3 1,-2 1 0,2-3 0,4 1-1,0-1 1,0 0 34,-2 1 1,2-3-1,1 0 1,4-2 0,-1 1-1,2 0 1,-2 1 115,0-2 0,-1-2 0,-3 3 0,0-2 0,1-1 0,-3 1 0,1 2-7,-4 2 1,0 0 0,4-2 0,-1-1 0,0 3-1,1 1-256,-1 1 1,0 5-1,2-9 1,1 0 0,4 2-1,0 0 1,4 0-101,1-3 0,2 1 1,0-5-1,-1-1 0,1 1 1,1 1-853,3 1 0,-3-4 0,4 1-911,-4-2 1,4-4-1,7-2 1,7-5 1996,7-3 0,9-7 0,-1-2 0</inkml:trace>
  <inkml:trace contextRef="#ctx0" brushRef="#br0" timeOffset="1">19289 7197 8569,'-25'-27'0,"2"2"716,6 3 1,-3-2-1,3 6-362,0 2 1,2 7 0,2 5-1,0 2 1,1 4 0,2 3-1,1 9 43,-2 7 0,4 8 0,-1 4 0,3 1 0,2 3 0,1 0-297,2-2 1,6 7 0,6-5-1,7-3 1,9-3 0,5-6-123,4 0 0,10-5 0,5-3 0,1-3 0,7-4 0,-1-3 0,5-1-1178,-1-3 0,-12 3 0,5 0 1200,-7 2 0,-5 0 0,-4 6 0</inkml:trace>
  <inkml:trace contextRef="#ctx0" brushRef="#br0" timeOffset="2">17582 14846 8334,'14'-13'0,"-5"4"0,0 0 0,1-1 0,2-8 0,1-3 0</inkml:trace>
  <inkml:trace contextRef="#ctx0" brushRef="#br0" timeOffset="3">17556 14727 8334,'-22'-2'0,"1"-2"0,2-5 0,-5 3 0,11-6 0,-2 5 0,4-2 0,3 0 0,-1-2 1501,0 0-1307,6 3 1,3 2 0,9 8 0,3 1 0,1 3-1,0 0 1,2 1-88,3 0 0,2-4 0,7 2 0,1-4 0,2 1 0,3 1 0,-1 1 0,1-1-550,-4-1 0,1-2 0,0 0 0,1 0 1,-2 0-1,-2 0 443,-5 0 0,3 0 0,-4 0 0</inkml:trace>
  <inkml:trace contextRef="#ctx0" brushRef="#br0" timeOffset="4">17929 14673 8348,'-13'0'246,"-1"0"0,3-1 1,-1-2-1,-2-2 1,-2 4 162,1 4 0,-3 4 1,10 8-1,-4 1 1,-3 4-1,-1-1 1,-4 2-199,0-1 1,-3 4-1,-3 6 1,-2 2-212,-3 2 0,-4 8 0,-5 5 0</inkml:trace>
  <inkml:trace contextRef="#ctx0" brushRef="#br0" timeOffset="5">21235 16712 8272,'0'-13'-157,"0"4"0,0 0 834,0-1 1,-6 5 0,-3 5 0,-3 6 0,-1 3 0,0 0 0,-1 1-1,1 1-144,0-2 1,-1 3 0,1-4 0,1 4 0,2 0 0,1-2-23,-2-1 1,0 2 0,-4 5 0,-1 2 0,-4 0 0,1-1 4,0 1 0,-5 1 1,2-1-1,-3 3 0,-2 1 1,0-1-1,1-1-333,-1 1 0,2-3 0,3 3 1,2-2-1,3-3 0,0-1-937,5-2 1,1-4-1,6 0 1,4 0 0,4-2-7727,6-2 8480,8-4 0,4-7 0,6-1 0</inkml:trace>
  <inkml:trace contextRef="#ctx0" brushRef="#br0" timeOffset="6">20742 16832 10093,'0'-26'2297,"-2"6"0,-1 8-1792,-1 11 0,1 2 0,7 8 0,5 2 0,3 1 0,3-1 415,3-2 0,-2 8 1,5-3-1,-2 6 1,-1 3-1,-1 2-1291,1 2 0,0 0 0,-3-1 1,1 1-1,2 0 0,-3-1 1,-2 1-1770,0 0 1,-2-5 0,5 0 0,-4 0 2139,-3-1 0,0 4 0,4-4 0</inkml:trace>
  <inkml:trace contextRef="#ctx0" brushRef="#br0" timeOffset="7">22048 17645 15260,'13'-34'-2984,"-1"4"2999,-3 7 1,3 9 0,-3 10 0,3 3 0,1 1 0,0 0 0,1 0 789,-1 0 0,-1 7 1,-3 5-1,-6 6 0,-6 1 1,-6 2-1,-4-1-220,-5 4 0,-1 1 0,-5 2 0,0-1 0,-1 1 0,-2 0-999,2-1 1,3 1 0,-2 0-1,3-1 1,2 1 0,3-2-2642,1-3 1,6-2 2995,0-7 1,0 6 0,-4 2-1</inkml:trace>
  <inkml:trace contextRef="#ctx0" brushRef="#br0" timeOffset="8">21635 17858 8479,'-13'-19'467,"7"22"0,7 6 0,9 12 0,8 5 192,3 1 0,4-5 0,8 0 0,4 1 1,0-1-1,3 0 0,0 0-659,0-1 0,9-2 0,-8-5 0</inkml:trace>
  <inkml:trace contextRef="#ctx0" brushRef="#br0" timeOffset="9">23194 16792 14555,'8'-6'-2023,"-1"-1"2141,-2-6 0,-8 7 1,0 4-1,-6 5 1,-6 0-1,0-1 1,-1-1-1,0 2 1,-4 3-1,0 1 1,-4 4-1,0 1 1,1 2 2294,0 4-2245,1-3 0,0 10 0,1-3 0,2 2 0,1 1 0,0 0 0,1 3 0,0 2 68,3 3 0,0-5 0,1 4 0,0-2 0,-1 0 1,2-4-1601,3-1 1,-1 2-1,6-9 1,1-2 1314,1-1 0,-4-2 0,-1 1 0</inkml:trace>
  <inkml:trace contextRef="#ctx0" brushRef="#br0" timeOffset="10">22728 17099 8276,'13'-27'593,"-1"6"0,-2 5 1,-1 7-68,2 9 1,5 8 0,3 8 0,1 3-1,-1 2 1,-3 1 0,0 2 0,1 1-1258,0 3 1,6 6 730,-6-3 0,13 12 0,-2-1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9.986"/>
    </inkml:context>
    <inkml:brush xml:id="br0">
      <inkml:brushProperty name="height" value="0.053" units="cm"/>
      <inkml:brushProperty name="color" value="#FF0000"/>
    </inkml:brush>
  </inkml:definitions>
  <inkml:trace contextRef="#ctx0" brushRef="#br0">22395 4878 8148,'0'-27'0,"1"6"0,4 4 0,3 2 0,4 7 0,2 2 0,-1 6 0,0 0 0,-1 2 0,-1 1 0,-4 3 0,0 0 0,1 1 0,2-1 0,2 1 0,3 1 790,3 2 1,2 1 0,8-1 0,5-3 0,8-1 0,13-4 0,11-7-422,9-8 1,-35 2-1,1-3 1,0-3-1,1-2 1,-1 0-1,0 0 1,0-2-1,0-1 1,-1-2-1,-1-1 1,2-3-1,0-2 1,0-1-1,0-1-561,1-2 1,-1 1 0,-3 1 0,-1-1-1,-2 0 1,-1 1 0,-3 0 0,0 0 0,-1-1-1,-1 1 1,-1 1 0,-1 0 0,-2 1-1,-1 0 1,19-20-3176,-7 9 1,-6 8 3366,-7 11 0,-12 3 0,2 5 0</inkml:trace>
  <inkml:trace contextRef="#ctx0" brushRef="#br0" timeOffset="1">22741 5611 8089,'-26'-34'612,"-6"13"1,0 14-1,-1 10-172,1 10 1,-4 11 0,4 10 0,-1 1-1,0 4 1,5-2 0,3 1 0,6-1-338,4-1 1,11-4 0,17-8-1,14-6 1,20-9 0,20-9 0,-25-5-1,3-2 91,6-5 1,2-3 0,2-1 0,1-2 0,7-5-1,1-1 1,0-1 0,0 1 0,-3 0 0,0-1 0,-1-1-1,-1 0 1,-5 1 0,-1 0-248,-4-1 0,-1 0 0,0 1 0,-2 0 1,-6 0-1,-2 1 0,-2 2 0,-2 1 1,25-18-1,-9 5 0,-5 3-2071,-4 6 1,-7 4 2123,-3 8 0,-2-6 0,-3-2 0</inkml:trace>
  <inkml:trace contextRef="#ctx0" brushRef="#br0" timeOffset="2">19755 7263 10098,'-3'-17'0,"-4"0"619,-6 5 0,-4 14 0,5 16 0,2 13 0,1 10-822,-1 8 1,4 3 0,1 0-1,4-3 1,2-6 0,5-6-1,8-8-26,6-5 1,17-11 0,11-11 0,11-10 0,14-12 0,-34 5 0,2-2 166,1-1 1,0-4 0,6-4 0,0-2-1,0 0 1,1-1 0,0-1 0,1 0-1,-1-1 1,0-1 0,-2 1 0,-1 0-1,0 0 1,0 0 61,0 0 0,1 0 0,-2 0 0,0 0 0,5-3 0,0 1 0</inkml:trace>
  <inkml:trace contextRef="#ctx0" brushRef="#br0" timeOffset="3">22848 7303 20786,'27'-20'-794,"-7"-4"1,-2 5 0,-3-1 0,-3 1-1,-2 3 773,-1 1 1,-6 2 0,1-1 0,-4 1 0,-4 0 0,-5-1-1,-6 1 1,-6 0 0,-5-1 0,-4 1 0,-2 1 0,-5 3-1,-8 5 268,-8 2 1,-3 2 0,-11 2 0,-7 4 0,34 0 0,-2 1 0,-3 3 0,-1 2 0,-2 2 0,-1 0 0,-1 3 0,0 1 176,0 0 0,0 2 1,1 1-1,1 1 0,-2 4 1,0 3-1,4 0 1,1 1-431,0 2 0,4 3 1,9-3-1,3 2 0,-1 3 1,4 0-1,4 0 0,5 2 1,4 0-1,4 2 0,4 0 1,4 1-1,5-1 0,4 1 10,5-2 1,5 0-1,11 3 1,7-2 0,7-3-1,4-3 1,8-1 0,3-2-1,-13-10 1,2-2-1,2-1 1,3-1 0,2-1-1,1-2-56,2 0 0,2-1 1,0-1-1,3-2 1,1-2-1,0-1 1,0-1-1,-1-2 1,1 1-1,1-1 1,-1-1-1,1 0 1,0-1-1,1 0 1,-1 0-1,-3-1 1,1-1-1,-2 0 1,-1 0-1,-1-2 1,-1 0-321,-3-1 1,0-1 0,-2-1 0,14-2 0,-2-3 0,-2-4 0,-3-3 0,-6-1 0,-3-2 0,-8-2 0,-3-2 0,-6-3 0,-4-2 132,13-34 0,-21-6 1,-21 28-1,-5-2 1,-3 1-1,-5 0 0,-5-2 1,-5 1-1,-6-1 1,-4 2-1,-7-1 1,-3 1 50,-5 0 1,-4 2-1,-6-2 1,-3 2 0,-1 5-1,-1 3 1,-1 2-1,-2 4 1,-1 4 0,-1 4-1,-1 4 1,-1 4 187,-3 1 0,-1 4 0,1 3 0,-1 2 0,24 1 0,-1 1 0,0-1 0</inkml:trace>
  <inkml:trace contextRef="#ctx0" brushRef="#br0" timeOffset="4">13037 10528 17902,'0'-13'-2132,"1"1"0,4 2 2587,4 1 1,0 2-1,1-4 1,3 2-1,1-1 1,2 0 0,-1-1-1,-2 2 1,-3 1-1,-1 0-75,2 4 0,-7 8 0,-4 5 0,-7 4 0,-7 5 1,-3 3-1,-6 1-347,-2 0 0,-1 0 0,0 5 0,3 0 1,0-2-1,1-1 0,2-4-151,2 0 1,3-3-1,3-3 1,3-1 0,3 0 142,0 1 0,6-2 0,0-4 0,8-2 0,4-1 262,1-1 1,6 1 0,3-5 0,5 0 0,3 0 0,2 0 0,2 1-639,3 4 1,-3-4 0,2 4 0,1-4 0,2-1 0,0 0 0,0 0-502,-3 0 1,1 0 0,-5 0-1,-1-1 939,-3-4 1,8-2-1,-8-7 1</inkml:trace>
  <inkml:trace contextRef="#ctx0" brushRef="#br0" timeOffset="5">13237 10675 17902,'-21'-1'-7,"3"-4"1,12 4 0,14-5-1,17 1 648,16 1 0,23-7 1,-27 7-1,2 0 0,4-3 1,1 0-1,4-1 0,0 0 1,2-2-1,1 1 1,1-1-1,0 0 0,0 0 1,1 0-368,1-1 1,0 1 0,-1 2 0,-1 0-1,-1-1 1,-1 0 0,-1 1 0,0 1 0,-2 0-1,0 1 1,0-1 0,-2 0-541,1 1 0,-1-1 0,-3 2 1,-1 1-1,28-3 0,-7 1 291,-8 3 1,-1 2 0,-6 1 0</inkml:trace>
  <inkml:trace contextRef="#ctx0" brushRef="#br0" timeOffset="6">10997 10169 8222,'-7'-6'725,"-5"4"0,6-5 0,-4 4 0,4-2 184,4 2 1,2 2 0,12 1 0,6-2-1,4 0 1,6-3 0,1 2 0,-1 2 0,-3 1-592,-3 0 1,3 0 0,-4 0 0,0 0 0,-3 1 0,-4 2 0,0 2 0,-3-1-109,-2 2-285,-3-5 1,-7 10 0,-4-5 288,-4 1 1,-2 0 0,-3 4 0,2-2 14,4 1 0,3-3 0,10 1 0,3-1 0,4-1 0,2 2 77,-1-1 0,0-3 1,1 5-1,-1 0 0,0 0 1,1-1-77,-1-3 0,-4 4 1,-2-3-1,-1 2 1,-3 2-1,-1 2-178,-2 1 1,0-4 0,0 0 0,-2 1 0,-1 2 0,-1 2-12,1-1 0,1 0 1,4 0-1,2-1 1,4-1-1,1-2-150,-1 1 0,1 2 0,3 1 0,-3 0 0,-5 1 0,-2-1-78,-2 0 1,-7-4-1,-7-1 1,-7-2-1,-4-3 1,-3-2-1,-3-1-247,-5 0 1,-1 5-1,2-1 1,4-1 0,3-2-1,2-1-4465,4 0 4899,3 0 0,6 6 0,-1 2 0</inkml:trace>
  <inkml:trace contextRef="#ctx0" brushRef="#br0" timeOffset="7">11317 10942 25280,'-6'-8'-2120,"5"-4"1,-5 5 0,2-2 2244,-1 0 1,1 5 0,4-5 0,1 0 0,4 2 0,3 1 0,4 1 0,2 1 0,0 1 0,3 1 0,1 2 0,-2 0 630,-1 0 1,2 5 0,1 1 0,0 0 0,0 1-1,-1 0 1,-2 4-951,-4 1 1,-1-3 0,-6-1-1,-1 3 1,-1 1 0,-4-1 0,-2 0-1,-5-4 242,-3-1 0,3 3 0,0-3 0,-1 0 0,0 1 124,1 1 1,1-5-1,7 1-34,1-2 1,-2-1-1,13 2 1,2 1-1,5-1 1,3 0-166,2 2 0,1-4 0,0 5 0,-3-1 1,-2-1-1,-3 1 0,-1 0 32,-2 4 0,-4-1 0,0-1 0,0 1 1,-2-1-1,-2 3-209,-4 2 0,4-3 0,-1 0 1,1 1-37,0 2 1,-2 0-1,5-2 1,-1-2-1,1-1 470,2 1 1,2-5-1,1 2 1,1 1-1,-3 3-215,-2 3 0,-4-3 0,-10-2 0,-5 1 0,-6-2 0,-8 1 0,-6-1 40,-5 0 1,-4 0 0,-2-3 0,-1 1 0,-1-1 0,2-1-433,-2-2 0,4 0 1,5 0-1,2 0 1,4 1-1,2 2 1,6 3 306,0 2 0,3 6 0,3 7 1</inkml:trace>
  <inkml:trace contextRef="#ctx0" brushRef="#br0" timeOffset="8">22461 14806 8304,'-6'-7'85,"-1"1"525,0 0 0,2 5 0,10-5 0,3 1 0,4 1 0,3-1 0,1 1 0,4-2 0,-1-1-161,0-4 1,0 0 0,-2-3-1,0 1 1,0 0 0,-4-1-1,-3 2-691,-1 3 0,-4-2 0,2 2 0,1-2-969,-1 2 1,-3-1 0,4 4 0,-1 0 0,1-1-371,2-1 0,2 3 1581,1-9 0,1 4 0,-1-9 0</inkml:trace>
  <inkml:trace contextRef="#ctx0" brushRef="#br0" timeOffset="9">22981 14193 8134,'-6'-25'991,"-3"3"738,-2 9 1,5 7-1386,6 6 1,0 6-1,4 3 1,-2 2-1,-2 3 1,0-1 0,0 0-535,0 1 1,4 1 0,0 1 0,1 2 0,1-4 0,3-3 0,4-5-372,5 0 0,-2-5 0,6 2 1,2-4-1,0-7 0,-1-2 561,0-5 0,-1-7 0,4 1 0</inkml:trace>
  <inkml:trace contextRef="#ctx0" brushRef="#br0" timeOffset="10">23248 14060 8134,'-2'-26'240,"-2"0"1,-5 4-1,-3 4 1,-1 4-1,-1 2 1,1 3 0,0 4-1,-1 5 1,1 6 732,0 8 0,4 6 0,0 11 0,-1 6 0,-2 5 0,-2 4 1,3 0-1,2 1-1322,4 1 0,4-4 0,2 2 0,4-2 0,4-2 0,2 1 349,3-2 0,5-5 0,2-4 0</inkml:trace>
  <inkml:trace contextRef="#ctx0" brushRef="#br0" timeOffset="11">19449 14780 8283,'0'-22'0,"0"-1"0,-5 6 51,1 8 0,5 6 0,10-2 0,3 2 0,4 0 0,0-3 0,1 1 0,2-3 0,1 2 0,0-1 1,1-1 354,-3-2 0,4 3 0,-5-2 0,1 0 1,0 0-1,0 0 0,0-1 0,0-2-1109,-1-1 0,-1 4 0,-5 0 0,0 0 703,1 2 0,-1-11 0,0 3 0</inkml:trace>
  <inkml:trace contextRef="#ctx0" brushRef="#br0" timeOffset="12">20222 14167 8594,'-6'-14'0,"-3"1"0,-3 1 878,-1 3 1,0 3 0,-1 8 0,1 1-697,0 1 1,-1 7-1,2-2 1,3 2 0,5 3-1,3-1 1,1 0-438,0 1 0,5-1 0,4 0 1,5-1-1,3-3 0,6-4 1,2-4-465,2-1 0,4-1 0,0-4 719,-2-4 0,5-9 0,0-2 0</inkml:trace>
  <inkml:trace contextRef="#ctx0" brushRef="#br0" timeOffset="13">20395 14087 9153,'-15'-14'0,"-2"3"0,-4 2 0,-1 4 0,1 4 0,0 1 776,0 0 0,1 6 0,-3 4 0,7 6 0,4 7 0,5 3 0,1 4 0,3 2-529,2 3 1,1-1 0,0 4 0,1-1 0,3 2 0,7-2-248,5 1 0,5-5 0,6-1 0</inkml:trace>
  <inkml:trace contextRef="#ctx0" brushRef="#br0" timeOffset="14">19622 17605 12997,'0'-13'-1049,"1"1"1,2 2 738,2 1 0,1 6 996,-2-2 1,-1-2 0,5-2 0,-1-1 0,-1-1 0,0 2-594,-3-1 0,-3-2 2343,-5-1-2526,-2 6 1,0 2 0,4 8-219,6 1 0,4 1 0,6-5-84,1 0 1,-5 0 1147,-1 0 0,0-2-749,1-2 0,3 3-122,-4-4 0,0 4 424,1 1 1,-6 1-22,1 4 1,-4-4-268,-4 3 0,2-4-337,-2-4 233,2 3 1,2-7 331,0 4-267,-6 2-345,5-4 1,-5 8 362,6 2 587,0-2-959,0 4-235,0-6 1,0 1 867,0 4 235,0-4 0,0 3 0,1-7-515,4-1-286,-4 0 1,7 4 804,-4 0 224,-2 0-517,10 0 1,-11-2-1,5-1-100,0-1 0,-5-2-320,4 1 514,-4 4 0,-1-7 56,0 4 1,0 1-156,0-6-804,0 6 0,-1-3 582,-4 6 1,4 2 35,-4 2 9,4-2-23,1 4 1,-2-6 161,-2 0 1,1 0 394,-6 0 1,5 0-415,-5 0 0,4 0 0,-3 0 1,-3 0-1,-1 0 8,-1 0 1,4 0 0,0 1 0,-1 4-1,-2 2 1,-1 2 0,-1 0 137,1 1 0,0 6 1,1 2-1,1-2 1,4 1-1,1-1-119,3 2 1,2 0 0,1-5 0,0 0 0,1-1-1,2-2 1,3-1-303,1 2 0,2-5 0,5-2 0,-1-3 0,0-1 0,1 0 0,-1 0-639,0 0 0,1 0 0,-3-1 1,0-2-1,-4-3-459,-1-1 1,3-2 1779,-4-4 1,-7 7 0,-7 6 0,-1 7 0,-1 5 0,3 1 270,-3 0 1,4 1-1,-1-1 1,2 0 0,3 1-1,2-1-742,1 0 1,1 1 0,2-1 0,5 0 0,2-1 0,5-1-2555,0-2 1,6-2 0,1 3 2507,3-1 1,8 0 0,1 4 0</inkml:trace>
  <inkml:trace contextRef="#ctx0" brushRef="#br0" timeOffset="15">20062 17552 9860,'0'-24'0,"0"-2"0,0-1 1102,0 3 1,4 9 0,2 8-1,2 0-749,2-1 1,2 4-1,1-4 1,1 1-1,-1 0 1,2-2 0,2 1-16,6 4 0,-3 2 1,1 2-1,-2 0 0,-2 0 1,-3 2-419,0 2 1,-5-1-1,-2 6 1,-1 1-1,-3 2 1,-3 2 0,-3-1-91,-1 0 1,-7 1-1,2-1 1,-3 0 0,-1 1-1,0-1 268,0 0 0,1 1 1,1-3-1,4 0 132,1-2 1,9 0-1,9 2 1,6 0 0,1-4-1,2 1-45,-1-1 1,1-3 0,1 4 0,-4-1 0,-3-1 0,-3 2-151,-3-1 61,2-4 0,-9 9 0,2-3 0,-4 2-92,-4 3 1,1-5-1,-6 0 1,-1-1 0,-2 1-1,-2 0 65,1 2 0,0 0 0,-1 1 0,1-1 0,0-2 0,-1-1-147,1 0 1,-2 4 0,-1-3 0,-3 2-1,0 1 1,-2-1 0,2-3-486,-1 3 0,-2-5 0,3 0 0,0-2 0,-1 1 0,4-2-2146,1-2 0,2-1 2709,0 0 0,-1 6 0,1 1 0</inkml:trace>
  <inkml:trace contextRef="#ctx0" brushRef="#br0" timeOffset="16">22661 16912 8343,'0'-13'0,"0"0"313,0-1 1,0 8 0,-1 6 0,-2 8 0,-2 4 0,2 2 0,2 3 0,1 2 0,0 0 0,0 2 0,0 0 0,0 2 0,0 1 374,0-2 1,1 2 0,2-6 0,3-2 0,0-1 0,2-2 0,-2 0-734,-1 1 0,4-5 0,-3-2-2360,2-1 2142,-5-2 1,1-10 0,-8-2 0,-5-6 0,-3-4 0,-1-2 208,-1-1 0,1-3 1,0 5-1,-1 0 1,-1 0-1,-1 4 606,-2 4 0,1 1 0,3 6 1,1 1-1,0 1 0,-1 2 288,1 0 0,1 6 1,2 3-1,2 4 1,2 4-1,3 2-752,2 2 0,1-5 0,1 3 1,4-1-1,5 0 0,7-2 0,5-3-1326,3-4 0,3 1 0,3-4 1,3 0-1,2 0 1238,-1-3 0,-5 5 0,3-1 0</inkml:trace>
  <inkml:trace contextRef="#ctx0" brushRef="#br0" timeOffset="17">22968 16952 8739,'0'-27'648,"0"1"0,0 5 0,1 5-559,4 5 1,-4 4-1,5 4 1,-1-3 0,1 0-1,1 0 284,3 3 0,7 2 1,0 1-1,0 0 0,-3 1 1,0 4-234,-1 4 1,0 3-1,1 1 1,-1 0-1,-1 1 1,-3-1-93,-5 0 1,-4 0 0,-4 1 0,-5-2 0,-3-2 0,-3-3 166,-2-1 0,2 0 0,-3-3 1,3 2-1,3-1-121,3 2 0,1-4 0,8 2-111,5-3 1,7 1 0,5 1 0,2 1 0,0-1 0,2-1-15,0-2 1,-5 4 0,2 1 0,-5-1 0,-3 1 0,-2 0 0,-2 3 157,-3 2 0,-2 2 0,-2 1 0,-4 1 0,-2-1 0,-2 0 284,0 1 1,6-1 0,-1 0-1,2 1-79,2-1 1,0-4 0,2 0-468,2 1 0,-2-2 0,1 0 1,-8 1-1,-8 0-213,-8 0 1,-10 0 0,-5 4 0,-2 1 0,-4-1 0,-1 0 0,-1 1-1419,1-1 1,3 0-1,4-1 1766,5-3 0,3 3 0,2-5 0</inkml:trace>
  <inkml:trace contextRef="#ctx0" brushRef="#br0" timeOffset="18">10611 11661 20510,'7'-19'-4478,"5"0"4213,-3-3 1,3 2 0,1 7 0,0 0-1,1-1 1,-1 1 67,0 0 0,2-1 0,2 1 0,0 0 0,0-1 1,-3 3-1,0 0 0,-2 2 0,-2 0 0,-3 0 383,-1 1 0,-7 5 0,-8-2 0,-3 4 0,-1 1 0,-1 1 0,1 2 155,0 2 1,-2 5-1,-1-1 1,-2 4 0,0 3-1,-1 4 1,-3 0 0,-4 4-220,0 1 1,-1 2-1,-1 1 1,-2 2-1,-1 1 1,0-2-167,-1 0 0,-1-4 0,-3-2 0,4 0 0,1-1 0,0-1 0,0-4-1792,-2-2 1555,11-1 1,-8-6 0,11 1 0,0 0 0,1 0 0,5-2 262,2-1 0,8 5 1,-3-4-1</inkml:trace>
  <inkml:trace contextRef="#ctx0" brushRef="#br0" timeOffset="19">10331 11755 14716,'-27'-11'0,"1"-1"0,0 2 640,4 4 1,-2 15 0,5 6-1,-2 3 1,-2 2-555,-2 1 1,4-5 0,3 2-1,3-3 1,3-2 0,4 1 0,3-1-297,4 0 1,8 0 0,8-1 0,10-1 0,12-4 0,9-1 0,10-3 0,8-2 258,8-1 0,-30-5 1,-1-1-1,3-2 0,0 1 1</inkml:trace>
  <inkml:trace contextRef="#ctx0" brushRef="#br0" timeOffset="20">11917 11475 8422,'-18'-6'128,"1"-3"1,-1-1 0,5 1 463,-1 4 1,8 4-1,6 1 542,8 0-871,4 0 1,7 0 0,3 1 0,5 4-1,4 4 1,3 2-332,0 3 0,4 5 0,-2 3 1,2 3-1,2 2 0,-1 0 0,-1-1-599,2 1 1,-5 0-1,7-1 1,1-1-1,-1-1 1,1-3 666,1-2 0,-2-1 0,4-5 0</inkml:trace>
  <inkml:trace contextRef="#ctx0" brushRef="#br0" timeOffset="21">12690 11675 10342,'-19'-8'0,"-2"-4"0,1-4 1092,2 0 1,7 5-1042,3 3 1,5 6-1,0 2 1,7 9-1,8 6 1,6 4 0,2 2-259,4 2 0,1 7 0,0 3 0,-2 1 0,-6 3 0,-2 1-1952,-1 2 1,-7 0 2158,-3 0 0,-20 0 0,-6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20:00.008"/>
    </inkml:context>
    <inkml:brush xml:id="br0">
      <inkml:brushProperty name="height" value="0.053" units="cm"/>
      <inkml:brushProperty name="color" value="#FF0000"/>
    </inkml:brush>
  </inkml:definitions>
  <inkml:trace contextRef="#ctx0" brushRef="#br0">22381 4731 17845,'-6'-52'-842,"6"3"0,11 1 0,7 21 0,-2 8 0,-3 8 895,-4 11 0,-3 8 0,-6 9 0,0 6 0,-2 5 0,-2 4 0,-3 7 0,-2 1 0,1 3 1,2-3-1,6-2 0,6-5 0,12-5 0,10-7 0,14-6 3390,7-7-3339,10-8 1,12-13-1,-31 2 1,1-3 0,3-2-1,0-2 1,2-4-1,1-1 1,1-1 0,0 0-1,0-2 1,-1 0-1,-2 1 1,-1-1 0,-3 0-1,-2-1-374,-2 0 1,-1-1-1,18-22 1,-9-3-1,-11 7 1,-7 6 0,-7 4-1690,-6 5 0,-10 12 2100,-13 10 1,-12 15 0,-13 15 0</inkml:trace>
  <inkml:trace contextRef="#ctx0" brushRef="#br0" timeOffset="1">22581 5931 22592,'-6'-6'-1331,"6"-3"0,2 3 0,5 3 1,1 6 1747,-1 6 0,-3 3 0,5 1 0,2 0 0,1 1 0,4-1 0,5 0 0,7-1 244,4-3 0,10-3 0,7-6 0,6-2 0,7-4 1,7-7-605,4-8 1,-33 9 0,0-2-1,-2-1 1,1 0 0,1-1-1,0 0 1,-1-2 0,-1 0-1,-1-1 1,0-2 0,-3 0-1,0-1-709,-1 1 1,-2-1-1,21-19 1,-11 2-1,-5 4 572,-4 4 1,-1 2-1,-4 3 1</inkml:trace>
  <inkml:trace contextRef="#ctx0" brushRef="#br0" timeOffset="2">20102 7277 20062,'0'-21'-1905,"-2"5"-1,-2 13 2246,-5 12 0,-3 16 0,-4 16 0,-5 10 0,-5 6 0,-3 5 0,1 5 0,5 1-791,5-3 1,6-4 0,16-9 0,11-5 0,19-7 0,20-10-1,18-11 687,-30-13 0,2-3 0,3-2 1,1-3-160,9-4 1,1-2 0,-2-2-1,-1-3 1,9-8 0,1-1 0,-1-2-1,0 0 1,-3 0 0,-1-1-302,0 1 0,0-2 0,0-1 1,0-1-1,-5 3 0,0 0 0,-2-2 1,-1-1-1,-3-1 0,0-1 224,-4 0 0,0-1 0,-2 1 0,0-1 0,-3 0 0,0 0 0,0 2 0,0-1 0</inkml:trace>
  <inkml:trace contextRef="#ctx0" brushRef="#br0" timeOffset="3">23448 7463 12076,'0'-22'2072,"0"0"0,6 8-1765,3 19 1,7 7-1,5 11 1,2 0-1,5-1 1,2-1-490,3-4 1,5-3-1,11-5 1,6-5-1,11-4 1,9-6-1,-34 0 1,0-1-493,2-3 1,0-1 0,0 1 0,0-1 0,3 0 0,0-1 674,1-1 0,1-3 0,6-7 1,0-4-1,0-4 0,0 0 1</inkml:trace>
  <inkml:trace contextRef="#ctx0" brushRef="#br0" timeOffset="4">21248 9196 8514,'-20'-8'0,"-4"-2"0,5 4 0,-2 0 0,-3 0 0,0 2 65,2 4 1,-6-2 0,3-1 0,0-1-1,-2-1 1,5 1 0,0 0 0,2 1 0,0 1-1,0 2 1,0 0 0,0 2 40,1 2 0,-3 3 0,3 8 1,-2 3-1,-3 6 0,1 7 0,-1 7 1,2 7-129,-2 2 0,-1 8 0,-2 12 1,14-30-1,-1 1 0,1 5 1,0 1-1,0 3 0,1 0 1,0 3-1,1 0-9,2 2 0,1 0 0,2 3 1,3 1-1,0 2 0,1 0 0,2 2 1,2 0-1,2-2 0,2-1 1,4-1-1,2-1-64,3-1 1,3-1-1,3-4 1,4-2-1,1 0 1,4-2-1,4-1 1,3-2-1,5-3 1,2-1 151,2-3 1,3-2 0,9-2-1,2-3 1,2-3 0,1-1 0,3-1-1,3-2 1,-21-6 0,2-2 0,0 1-1,1-1 1,0 1 0,1-1 0,2 0-1,2 1 1,0-1 0,1 0-1,0 0 1,0 1-2,3-1 0,-1 1 0,2-1 0,2 0 0,0 0 1,0-1-1,-1 0 0,-1 0 0,0 0 0,-1-2 1,0 0-1,1-1 0,-2 0 0,1-2 0,0 0 1,-3-2-1,0 0 0,1-1 0,0 0 0,0-1 1,0-1-204,2 1 1,0-1-1,0-1 1,-5-1-1,-1-1 1,1-1 0,4-1-1,1-2 1,-1 0-1,-3-2 1,-1 0-1,0-1 1,-3-1 0,1-1-1,-1-1 1,-1-1-1,1-1 1,-1 0-1,-2-2 1,0-1 0,-1-1 17,0-1 0,-1-1 0,-1-2 0,22-12 0,-3-5 1,-6-1-1,-4-3 0,-1-2 0,-4-4 0,-2-3 0,-4-3 1,-3-4-1,-2-2 207,-13 16 0,-2 0 0,0-2 0,-1-2 0,-1-2 0,-2 0 0,0-2 0,-2-1 0,-1 0 1,-1-1-1,0 0 0,-2-1 0,-2-1 0,-1-1 0,-2 0 0,0 0 0,-2 0 0,-2 0 243,-1 0 1,-1-1 0,-1 0-205,-1 0 0,-2 1 0,-2 0 0,-3 5 0,-3 2 0,-3 0 0,-7-23 0,-6 2 0,-4 4 0,-6 4 0,-4 4 1,-6 5-1,-6 4 0,-5 4 0,-6 5 0,-3 3-297,18 14 0,-2 2 1,0 2-1,-3 2 1,-2 2-1,0 2 1,-7 1-1,-1 2 1,0 1-1,-2 1 1,1 1-1,-1 2 1,-4 0-1,0 2 1,-1 0-1,0 1 0,-1 1 1,0 0 52,-3 0 1,-1 0-1,1 0 1,-1 1-1,0 1 1,-1 0-1,1-2 1,-1 0-1,1 1 1,1 1-1,1 0 1,1 0-1,-1 1 1,2 0-1,0 2 1,4-1-1,2 2 1,0 0-230,2 1 0,1 0 1,0 1-1,1 1 0,0 0 1,1 1 355,5 2 0,1 1 0,0 0 0,1-1 0,0 1 0,2 0 0,-17 7 0,1 0 0</inkml:trace>
  <inkml:trace contextRef="#ctx0" brushRef="#br0" timeOffset="5">22461 8063 8472,'-7'-34'59,"-5"7"0,5 14 0,-7 8 1,1 5-1,0 5 0,-1 4 1,0 3-1,-4 1 0,-3 2 1,-1 3-1,0 4 0,-2 3 611,-1 2 0,-2-1 0,2 1 1,1 0-1,2-1 0,0 2 0,0 2 137,-1 1 0,3 6 1,-4-1-1,2 4 1,-1 3-614,3 1 1,-4 5 0,5-5 0,-1 1 0,0-1 0,0-1-555,1-4 0,-3-1 1,4-7-1,2-1 1,1-4-1,3-2 0,2-3-1175,1-2 1,6-6 0,-1-4 0,4 0-1139,4-1 2673,3-8 0,13-20 0,0-8 0</inkml:trace>
  <inkml:trace contextRef="#ctx0" brushRef="#br0" timeOffset="6">21848 8823 11174,'-15'-5'0,"-1"1"0,-2 1 0,0 1 0,1 2 0,-1 2 0,2 1 0,1 4 681,1 5 0,3-2 0,2 8 0,4-2 1,4 2-1,4 4 0,6 4 0,10 0-1268,9 1 1,3-2 0,9-1-1,6-4 1,4 0 586,4-4 0,-1-1 0,0-2 0</inkml:trace>
  <inkml:trace contextRef="#ctx0" brushRef="#br0" timeOffset="7">7691 12354 13091,'8'-20'-1715,"-4"2"1019,-2 3 627,4 2 1,1-7 0,6 0 0</inkml:trace>
  <inkml:trace contextRef="#ctx0" brushRef="#br0" timeOffset="8">7731 12181 9302,'5'-13'-5,"-1"-1"0,1 1 1,-1-2-1,2-1 1,2-2-1,2 2 1,2 0-1,0-1 782,-3 0 1,2 0 0,-2 7-485,3 1 0,0 5 0,-2-4 1,-1 4-1,2 5 0,-1 8 742,-1 7-912,-3 5 0,-6 7 0,0 5 0,0 5 0,-2 7 0,-2 4 0,-7 5 325,-5 7 1,1 4-1,-2 0 1,2 1 0,1-3-1,3 4 1,2-2-263,4 0 0,4-3 0,1-8 0,0-2 0,0-2 0,0-3 0,0-2-654,0-7 0,0-4 0,1-9 1,2-1-1,3-5 0,0-2-848,0-6 0,4-6 0,-1-2 1305,3-6 1,1-16-1,1-9 1</inkml:trace>
  <inkml:trace contextRef="#ctx0" brushRef="#br0" timeOffset="9">7958 12088 8352,'0'-48'0,"2"5"0,4 12 0,5 11 134,6 8 0,2 6 1,-1 7-1,5 2 1,7 3-1,9 0 1,9 0-1,13-3 1,12-2 104,-32 0 1,1-2 0,0 1-1,2 0 1,6 0 0,2 0-1,1 0 1,0 0 0,2 0-1,0 0 1,3 0 0,1 0 2,2 0 1,-1 0-320,-5 1 0,0-2 0,11 1 0,1-1 0,-6-1 0,-2 0 0,1-2 0,0 0 0,1 0 0,0-1 1,-4 1-1,0-1-33,-1 0 0,0 0 1,-1 1-1,-2 1 0,-1-2 1,-1 1-1,-3-1 0,-2 1 1,-1-1-1,-2 1 0,-3 0 1,-2-1-1,33-5-72,-10-2 1,-3 3 0,-14 0 0,-2-1-1,-7-1 1,-6 1 0,-7 3 563,-3 1 1,-1 1-1,-5 5 1,0 0-1,1 2 1,-1 1-1,0 4 447,1 5 0,1 0-782,2 10 1,-2-4 0,3 5 0,-2 4 0,-1 3 55,-2-1 0,8 8 1,-8 2-1,2 1 1,0 4-1,-3 2-117,-3 4 0,1 7 0,-4 2 0,0 2 0,0 4 1,-3 3-1,-5 5 19,-6 1 0,-1-5 0,-9 2 0,3-4 1,2-5-1,-1-4 0,0-5-177,-4-4 1,2-5-1,-8-8 1,-3-5-1,-4-4 1,-5-4 181,-5 0 0,-5-12 0,-10 1 0,-5-4 1,-10-5-1,32-2 0,0-1 0,-6 0 0,1-1 1,-1-1-1,-1-1 105,1-1 0,-2-1 0,-3 0 0,0-1 0,0-1 1,1 0-1,-4 0 0,-1 1 0,-3-1 0,0 1 0,-1-1 1,-1 0-1,-2 1 0,-1 0-69,-1 2 1,0-1-1,2-1 1,1 1-1,-3 1 1,1 0-1,0 0 1,1-1-1,4 1 1,2 1-1,1 0 1,2 0 0,5 1-1,1 1-235,2 0 1,1 1 0,-3-1 0,0 2-1,6-2 1,1 2 0,1-1 0,-1 1-1,-33 3 1,7 5-1781,7 3 0,-1 7 1969,14 4 0,-8 2 0,11 2 0</inkml:trace>
  <inkml:trace contextRef="#ctx0" brushRef="#br0" timeOffset="10">9558 12394 11784,'0'-13'688,"0"0"0,0 4 1,0 0 904,0-2 1,6 6 0,3 0-245,2 4 0,1 2 1,-3 4-1,-4 3 0,-4 4 1,-1 2-952,0-1 0,-1 0 0,-2 2 0,-2 1 1,1 2-1,-1 0 0,-1 0-416,-1-1 0,2 3 1,-3-4-1,-1 2 0,1-2 1,2-1-1,2-2 4,0 0 0,-1-4 0,7 0 0,2 0 0,5-1 0,3-4 0,1-3 1,5 4 0,1-1 0,2-1 0,1-1 0,2-2-43,2 0 1,-6-5-1,6 1 1,-2-1 0,-2 0-1,-1-3 1,0 1-1794,-1 2 0,-3-1 1,0 0-1,-2 1 1,-1-3 1847,-1 1 1,0-8 0,1-6 0</inkml:trace>
  <inkml:trace contextRef="#ctx0" brushRef="#br0" timeOffset="11">10064 12168 14240,'0'-40'4435,"-6"15"-3681,-3 11 0,2 17 1,-2 18-1,-1 3 1,-2 7-1,-3 6 0,-4 10 1,-6 9-359,-5 11 0,-3 0 0,18-31 0,-1 2 0,0-1 0,-2 0 0,0 2 0,1 0 1,0 0-1,0 1-1047,0-1 1,1 0 0,0 3 0,1 1 0,1-4 0,1 0-1,1 0 1,-1 1 650,2-1 0,0 0 0,1 2 0,1-1 0,-5 35 0</inkml:trace>
  <inkml:trace contextRef="#ctx0" brushRef="#br0" timeOffset="12">22421 14793 8108,'-13'-12'560,"0"3"1,13-1-1,7 6 1,9 1-1,7 0 1,3 0-1,4-2 1,-1 1-1,1-1 1,0-1-1,-1 1 1,-2-3-1,-5 1 2051,-3-4-3913,-1 5 0,0-10 1,0 1-1,-2-2 1302,-1-3 0,4-9 0,2 1 0</inkml:trace>
  <inkml:trace contextRef="#ctx0" brushRef="#br0" timeOffset="13">22968 14153 8205,'-13'-11'1516,"-2"3"0,-2-5-599,0 7 0,0 15 1,7 6-1,3 4 0,1 5-509,3 1 0,1 3 1,4 2-1,4 2 1,5 1-1,7 2 1,1 1-880,1 1 1,2 3 0,-4-8 0,-2 1 0,-1-1-1282,-2-2 0,-5-8 1752,-4-4 0,-8-15 0,-4-4 0</inkml:trace>
  <inkml:trace contextRef="#ctx0" brushRef="#br0" timeOffset="14">22795 14327 8309,'5'-54'0,"4"1"1399,3 0 0,9 20 0,4 7-583,5 6 1,7 5 0,0 2 0,6 1 0,6 3 0,4 5 0,3 4 0,2 6-817,-2 7 0,-1 6 0,-2 8 0</inkml:trace>
  <inkml:trace contextRef="#ctx0" brushRef="#br0" timeOffset="15">22795 17592 8263,'7'-6'106,"-3"-3"0,-4-1 609,-4 1 1,-2 4 0,-4 8 290,1 2 0,4 10 0,-2-1 0,0 6 0,-1 3 0,-1 2 0,0 4-603,0 2 0,2-2 0,-3 5 0,2 0 0,2-1 0,2 0 0,-1-5-568,1-5 0,0 1 1,4-6-1,0-2-445,0-1 0,-6-9 0,-3-6 0,-2-9 1,0-7 563,-3-6 1,8-1 0,-7-2 0,1-3 0,0 0 0,-1 1 0,0 5 1421,-1 4 0,5 0 1,2 4-824,1 2 1,2 9 0,5 4 0,2 10 0,3 6-847,1 4 0,2-3 1,5 3-1,-1-1 0,0 0 1,1-1-1,-1-3-1473,0-1 1,7-6 0,2-2 0,3-1 0,3-3 1765,3-1 0,-3-8 0,5-2 0</inkml:trace>
  <inkml:trace contextRef="#ctx0" brushRef="#br0" timeOffset="16">22875 17605 9408,'7'-6'2810,"0"5"-2344,-2-4 1,-2 10-1,4 4 1,1 3 0,-3 1-1,3 0 1,-1 2 0,4 1-529,1 2 1,1 0 0,2-5 0,2 0 0,6 1-1,2-2-913,1-3 0,6-4 1,0-5-1,1 0 975,-1 0 0,5-11 0,-3-4 0</inkml:trace>
  <inkml:trace contextRef="#ctx0" brushRef="#br0" timeOffset="17">23341 17672 10775,'-6'-18'0,"-3"0"0,-3 2 0,-2 1 0,-3 2 0,-2 1 0,0 3 0,0 5 1138,2 2 0,2 2 0,4 2 0,0 4 1,4 7-1,-1 9 0,3 8 0,-3 4-467,1 0 0,4 9 0,-2-2 1,4 4-1,1 2 0,0-1 1,0 0-3375,0-3 1,6-2 2702,3-1 0,2 0 0,3 0 0</inkml:trace>
  <inkml:trace contextRef="#ctx0" brushRef="#br0" timeOffset="18">15596 13860 8262,'-13'0'-32,"0"0"3,-1 0 561,1 0 0,6-1 0,2-4 0,5-4 1,5-1-1,3 1 0,4 5 426,2 2 0,3-2 0,1-1 0,0 2 0,0 2 0,-1 1 0,0 0 0,-2 0 0,-2 0-115,0 0 0,1 0 0,-3 1 0,-2 4-449,-4 4 0,-4-2 0,-1 2 1,0 1-1,-1 1 0,-2-1 0,-2-1 104,2 1 0,2 2 0,1 2 0,1-1-498,4 0 0,-2-1 0,4-2 0,-1-1 0,-1 2 0,0 1 0,4 1 0,-1-1 0,1-2 0,0-1 0,-1 0 0,1 0 0,2-2 0,1-1 0,1 3 0,0-3 0,1 0 0,-1 0 0,0-3-133,1-2 0,3-1 0,1 0 1,0 0-1,0-1 0,1-4 0,0-4-601,0-3 1,4 4 0,-6-1 0,0-2-1,-3 1 1,-2 0-1980,-3 1 1,-1 6 2712,-4-2 0,-2-2 0,3 0 0</inkml:trace>
  <inkml:trace contextRef="#ctx0" brushRef="#br0" timeOffset="19">15756 14540 8101,'9'-6'324,"0"-3"0,-5 2 0,4-2 0,-1-2 0,-1 0 3604,0-3-2953,-1 1 0,-5 7 0,0 6 1,0 7-552,0 5 0,0 2 0,0-1 0,0 0 0,0 1 0,0-1-125,0 0 1,0 1 0,0-1 0,0 0 0,1 1 0,2-1-298,1 0 1,7-4 0,-2-1 0,3-3 0,1-2 0,0-3-132,1-4 0,-1-2 0,0-4 0,-1 1 0,-2 0 0,-1 0-1274,2 0 0,-5 5 0,0-4 0,-2 1 0,2-1-2295,1-2 3698,2 4 0,10-12 0,2 4 0</inkml:trace>
  <inkml:trace contextRef="#ctx0" brushRef="#br0" timeOffset="20">16103 14433 8683,'-12'-9'0,"2"2"520,1 1 0,6 0 995,-2 2 1,4 4 0,1 1 0,0 10 0,0 8-1,-2 5-1085,-2 4 1,-2 12 0,-6 0 0,0 1 0,-3 2 0,1-2 0,-1 1-1223,2-4 0,1-1 1,3 2-1,4-2 1,4-4-1,1-4 1,0-4 791,0 1 0,6-7 0,1 0 0</inkml:trace>
  <inkml:trace contextRef="#ctx0" brushRef="#br0" timeOffset="21">21155 9196 8468,'6'-34'0,"0"7"0,4 9 0,-2 3 0,-2 2 18,-2 0 1,-6-1 0,0 1 0,-4 0 0,0-1 0,0 1-1,1 0 1,1 0 0,-2-1 0,-1 2 415,-4 3 0,-1 4 1,-3 5-1,-1 1 1,-2 3-1,1 7 1,-3 4-1,-3 4-165,-7 2 1,0 2-1,-4 8 1,0 5 0,2 4-1,-1 4 1,4 5-34,0 3 0,10 7 0,6 3 1,10 4-1,12 0 0,14 1 1,-4-34-1,2-1-165,6 0 1,3-2 0,4-1 0,3-3 0,6-2 0,3-2 0,2-1-1,1-1 1,1-2 0,1-2 0,2-1 0,1-1-69,-1-2 0,0-2 0,2-2 0,0-3 0,-2-2 0,1-1 0,-1-2 0,-1 0 1,-3-3-1,0 0 0,-3-3 0,-1-2 0,-3-2 0,-2-2 0,-2-2 0,-2-3-138,-1-2 0,-2-2 0,22-22 0,-8-9 0,-10-4 0,-12-3 0,-10-6-4,-9-5 1,-12 5-1,-9-5 1,-11 1 0,8 35-1,-3 1 1,-3 0 0,-2 2-1,-1 2 1,-2 2 0,-2 1-1,-1 2 143,1 1 1,-1 1-1,-23-12 1,-9 8-1,5 6 1,3 7-1,4 4 1,6 6-883,5 6 1,6 6 0,6 9 877,5 4 0,-1 9 0,4 3 0</inkml:trace>
  <inkml:trace contextRef="#ctx0" brushRef="#br0" timeOffset="22">21248 9222 8443,'-6'-17'0,"-3"0"0,-2 5 0,-3 7 38,1 3 1,1 1 0,2-2 0,1-2 0,0 1 0,2-2 0,2-3-1,5-3 1,6-1 323,7-1 1,7-5-1,8-4 1,1-6 0,5-5-1,3-3 1,6-7-150,3-6 1,2-1-1,-24 23 1,1-2 0,19-24-1,-4 0 1,-4 3-292,-5 2 0,-3 1 0,-3 7 1,-3-1-1,-4 5 0,-5 5 1,-2 5-282,-2 3 1,-6 8 0,1-2 0,-3 4-1706,-1 0 1428,0 7 0,5 2 0,1 8 0,1 3 636,4 2 0,-5-5 0,-1 3 0</inkml:trace>
  <inkml:trace contextRef="#ctx0" brushRef="#br0" timeOffset="23">21755 8236 8514,'-22'0'0,"1"0"-154,2 0 1,1 0 461,5 0 1,8 0-1,8 2 1,10 1 0,7 1-1,3-1 147,2-1 1,2-2 0,0 1-1,-1 2 1,0 3 0,-3 1-541,0 4 1,-9 3 0,0 7 84,-8 6 0,-5 14 0,-1 1 0</inkml:trace>
  <inkml:trace contextRef="#ctx0" brushRef="#br0" timeOffset="24">23221 17285 13295,'2'-19'-706,"2"4"0,5 6 0,3 2 809,1 0 0,0 4 0,1-3 0,-1 1 0,0 1 0,1 1 0,-2 3 0,-3 4 315,-5 5 0,-10 9 0,-7 6 0,-8 4 1,-6 4-1,-4 2 0,-4 3 0,-4 3-197,-1 5 1,-1-2 0,-1 4 0,-1 1-1,3-3 1,0 3-60,3-1-313,6-4 0,-1 2 0,5-8 0,2-3 0,1-2 0,3-2-351,2-2 1,3-7 0,5-4-1,2-2 1,1-1-522,0-1 0,1-6 0,2-4 1123,-4-6 1,-2-10 0,-3-8 0</inkml:trace>
  <inkml:trace contextRef="#ctx0" brushRef="#br0" timeOffset="25">22461 17565 13963,'0'-21'-117,"0"10"0,3 11 1,6 7 512,9 5 0,6 7 0,5 2 1,5 1-1,8 0 0,2 2 1,5 3-1,1 4-184,5 4 0,5 4 0,-7 1 0,-6-2 1,-4-1-1,-4-1 0,-5 1-5423,-8 1 5174,1 2 1,-12 0-1,4 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7.816"/>
    </inkml:context>
    <inkml:brush xml:id="br0">
      <inkml:brushProperty name="height" value="0.053" units="cm"/>
      <inkml:brushProperty name="color" value="#FF0000"/>
    </inkml:brush>
  </inkml:definitions>
  <inkml:trace contextRef="#ctx0" brushRef="#br0">2613 6170 32301,'-21'-40'-4014,"3"6"0,9 5 4069,5 5 0,2 5 0,4 7 0,2 3 1,7 5-1,3 2 0,6 2 0,2 0 0,5 0 1,4 0-1,3 2 0,3 1 0,0 1 490,-2-1 1,8 3-1,0-2 1,6-1-1,5-1 1,-3-2-1,0 0 1,-1-2-1,2-2-389,1-5 1,-4 2 0,-3-2-1,-2 0 1,-4 0 0,-1 0-1,-6 0 1,-4 0 0,-2 2-1,-2 1 1,-3 2 0,-4-1-1,-3 1-119,-2 1 0,-4 6 1,-2 3-201,-1 1 1,5-4 0,-4 3 0</inkml:trace>
  <inkml:trace contextRef="#ctx0" brushRef="#br0" timeOffset="1">3719 5891 29243,'2'-27'-9831,"2"9"10257,5 11 0,3 5 0,1 2 1,0 0-1,1 0 0,1 0 1,1 0-1,2 0 554,-2 0 0,-1 0 0,-2 0 1,0 0-1,1 2 250,-1 2-1632,-6 4 0,4 5 1,-7 0-1,-1 1 1,-3 0-1,-4 3 17,-5 0 0,-4 6 1,-4-4-1,-2 0 1,0 2-1,0-2 0,1 0 1,0-2-1,-1-1-305,-2 2 149,5-3 1,-4 5 0,7-3 0,0 2-1,1 2 1,2 4 617,1 4 1,6 5 0,-3 6 0</inkml:trace>
  <inkml:trace contextRef="#ctx0" brushRef="#br0" timeOffset="2">22395 6477 22597,'37'-43'-1298,"-6"3"0,-6 15 0,-10 16 1487,3 6 0,-4 3 1,6 0-1</inkml:trace>
  <inkml:trace contextRef="#ctx0" brushRef="#br0" timeOffset="3">22755 6224 22489,'8'4'-356,"1"1"0,-12-1 0,-1-4 0,-8-1 1,-4-2-1,-3-2 0,-1 2 0,0 0 324,-1-1 0,5 2 1,-1-4-1,5 2 0,5-2 1,1-1-26,3-4 1,3 5 0,5 0 0,3 2 0,4-2 0,2 0 624,-1 0 0,-4 2 1,0 4-1,0 1 1,-2 4-1,-3 4-413,-2 2 0,-8 9 0,-4 2 0,-5 3 0,-4 3 0,-2 3 1,-3 5-1,-3 2 72,-4 2 0,3-6 1,-1-1-1,3 0 1,6 1-1,0 0-107,4-3 0,3-3 0,4-3 0,4-1 0,7-3 1,7-2-1,9-3 0,7-3 205,6-4 0,7-3 0,8-6 1,0 0-1,2 0 0,-4-1-650,-2-4 1,3 2-1,-9-4 1,-3 0-1,-5 1 1,-6 0-1,-4 3 1,-5 0 178,-4-2 0,3-8 0,-5-8 0</inkml:trace>
  <inkml:trace contextRef="#ctx0" brushRef="#br0" timeOffset="4">23154 6650 28680,'-8'-38'-1834,"-1"2"1,4 14 0,-4 10 2563,-1 5 0,-2 2 0,-1 5 1,-1 2-1,1 2 0,0 5 1,0 4-1113,-1 5 0,2 3 0,2 6 0,3-1 0,1 1 0,3 0 1,3-1 348,4 1 1,4-5 0,6-3 0,4-2 0,3-6 0,0 0 0,-2-4-1,0-2 1,2-5 35,0-5 1,-2-2 0,-6-8 0,-1-1 0,-3-5 0,-5-1 0,-2-3-79,-2 1 0,-6 5 1,-3-2-1,-3 2 1,-1 2-1,-1 3-12,1 0 0,0 7 0,1 4 1,3 6-1,5 6 0,4 4 0,4 3-1647,5 2 1,13 4 0,8-2-1,5-3 2272,7-2 0,7-4 1,-2-11-1</inkml:trace>
  <inkml:trace contextRef="#ctx0" brushRef="#br0" timeOffset="5">23514 6730 21457,'-22'-22'0,"1"1"839,2 6 0,1 7 1,5 9-1,0 4-1143,-1 3 0,1 4 1,0 2-1,1 0 1,3 3-1,5 2 1,2 2-1,4 2 1,4 3 631,7 0 1,6-1 0,9-2 0,3-6 0,3-2-1,2-3 1,-2-3-442,-1-5 0,-2-2 0,-6-4 0,-3-2 1,-4-7-1,-5-5 0,-4-6 0,-4-3-366,-4-2 1,-7 1 0,-3-1 0,-3 2 0,-1 1 0,0 3 0,-1 3 0,3 5 460,2 3 1,4 8 0,10 2-298,4 8 0,8 4 1,6 1-1,2 0 1,3 1 540,3-1 1,-3-6 0,5-1-1</inkml:trace>
  <inkml:trace contextRef="#ctx0" brushRef="#br0" timeOffset="6">23968 6704 28042,'-14'0'-1189,"5"10"1,2 5-1,1 3 1,3 4 1130,2 3 1,1 0-1,0 9 1,0 0-1,0-1-84,0-1 0,-5 4 1,1-5-1,1-3 1,1-3-1,1-4 0,-2-2-850,-2-2 0,2-12 1,8-7-1,4-12 693,3-5 1,7-9 0,3-8 0,5-4-1,1-1 1,2-2 0,-2 3 360,1 1 0,1-1 1,-5 9-1,-1 2 1,-3 2-1,-2 5 686,-3 4 0,-3 8 1,-2 2-1,-4 4 1,-1 5-1060,-3 7 0,-1 8 1,-2 2-1,-2 0 0,-2-1 1,-5 1-1,-3-2 321,-1-1 0,-5-1 1,-1-1-1,-2 0 0,-3-1 1,-3-2-1,-2-1-31,-2 2 0,0-4 0,2 0 0,1 1 0,0-2 1,4 0-535,4-3 1,2 3 0,6 0 0,3 1 0,9 2 1249,12-2 1,10-1 0,18-6 0</inkml:trace>
  <inkml:trace contextRef="#ctx0" brushRef="#br0" timeOffset="7">25181 6397 29493,'0'-27'-4129,"0"2"0,0 3 3865,0 4 0,0 8 0,-2 2 0,-2 4 523,-5 5 0,-3 10 0,-1 10 1,-1 2-1,1 7 0,0 1-416,-1 2 0,-5 4 1,-2-2-1,-1 4 1,0 1-1,0 0 1,-1 0-451,1 0 1,6-5-1,0-1 1,4 0 0,3-3-1,0-1 1,0-6-3261,0-4 3891,6-8 1,-9-6 0,5-6 0</inkml:trace>
  <inkml:trace contextRef="#ctx0" brushRef="#br0" timeOffset="8">24767 6450 26280,'5'-38'-2944,"-1"2"0,2 11 3410,-1 12 1,2 10-1,6 9 1,1 0-1,-1 1 1,2 0 0,3 4-1,4 2-584,3 5 1,2-2 0,-1 6 0,1 2-1,0 1 1,-1 2 0,0 0-1152,-4-1 1,-3 1 0,-6-3 1223,1-7 0,-1 1 0,0-10 0</inkml:trace>
  <inkml:trace contextRef="#ctx0" brushRef="#br0" timeOffset="9">24621 6903 27136,'0'-26'-3065,"1"11"0,4 8 0,4 7 3627,2 4 0,7 5 0,1-3 0,1 0 0,0 1 1,1 1-1,3 0 0,1 1-1145,2 0 1,-1 5 0,1 3 0,0 0 746,-1-3 0,1 0 0,0-1 1</inkml:trace>
  <inkml:trace contextRef="#ctx0" brushRef="#br0" timeOffset="10">25207 6970 24167,'-1'-30'-1502,"-4"4"0,2 8 0,-5 15 1490,-3 6 1,4 3 0,-1 4-1,1-1 1,1 3 0,-1 3 0,-1 4 166,-2 2 0,-1-3 0,1 4 0,3 0 1,1-1-1,3-2 0,1-1-1604,2 0 1442,0-7 0,0 1 0,2-4 1,2-1-275,5-2 0,3-10 0,1-4 0,1-3 0,0-2 0,3-3 0,1-2 384,-2-2 1,-1 5-1,-2-2 1,0 3-1,1 2 329,-1 0 1,-1 7 0,-3 7 0,-3 10-343,0 5 0,-5 3 0,3-1 1,-2 3-1,-2 2 0,0 1-1078,0 0 1,6 7 556,3-9 0,3 6 0,2-7 0,4 0 796,4-4 0,4-8 1,0-3-1</inkml:trace>
  <inkml:trace contextRef="#ctx0" brushRef="#br0" timeOffset="11">25621 7157 30042,'0'-34'-3899,"0"10"1,-2 15 3608,-2 12 0,2 7 0,-4 4 0,2-1 1,-1 0-1,2 1 0,2 0 398,1 4 1,0-3 0,0 4-1,0-1 1,0 0 0,0-2-1,1-1-104,4-2 0,-2-1 0,6-3 0,1-6 0,2-6-55,1-6 0,5-4 1,0-3-1,0-4 0,-1 0 1,1-3-1,-2 1 42,-1 0 0,-1 7 1,-3 0-1,0 6 1,-2 3-1,1 4-737,2 0 0,1 4 1,0 3-1,1 7 586,-1 5 0,6 0 0,2-3 1</inkml:trace>
  <inkml:trace contextRef="#ctx0" brushRef="#br0" timeOffset="12">26020 7303 20315,'-19'-12'-986,"6"-5"0,0 0 0,4 4 2252,-3 7 1,3 5-1,0 1 1,0 1 0,2 4-1,2 3-1041,4 4 0,2 0 1,4-1-1,4-3 1,2 3-1,3-1 1,-1-1-174,0-5 0,1-2 0,-1-2 0,0 0 0,1-2 1,-2-2-628,-3-5 0,-2-3 1,-4-1-1,1 0 1,-1-1 762,-1 1 0,-1 6 103,4 2 0,-4 5 1,4 5-1,-4 3 0,-1 4-824,0 2 1,2-5 0,1-1 0,1 3 0,0-1-1,1 0 1,1-1-1194,1 2 1,2-1 0,4-1 1490,1-5 0,-2-8 0,-2-5 0,-3-3 0,1-1 910,-1 0 0,-4 4 1,2 0-284,-4-2 1,-1 7-1,0 4 1,0 7 0,0 5-1,-1 2-581,-4-1 1,4 0-1,-4 1 1,4-1-1,1 2 1,0 1-1,1 2-64,4-2 0,1-1 1,5-2-1,1-1 0,3-2 1,0-2-1,0-2-440,-2-3 0,0-2 0,1-1 0,-2-1 0,-2-4 602,-1-4 0,-2-2 0,4-3 0,-4 1 0,0 1 904,1 3 1,-4-3 3370,5 3-3892,-6 3 0,5 1 0,-6 6 0,4 3-509,2 5 0,-1 3 0,4 0 0,-3-2 0,3-1-752,1 2 0,1-1 1325,0-1 1,-7-3 0,-6-6 0,-6-2-1,-3-1 419,1-1 1,3 0-1,-2 5 1,1 3-746,3 5 1,3 3-1,4 0 1,4-2-1,1-2 1,-1-2-1,3-3-162,1-2 1,2-2 0,3-2 0,2-3 0,0-2 0,1-2-1,-3-2 10,3-1 1,-6-5-1,6-1 1,-3 0 0,1-2-1,-2 2 1,1-2 235,1 0 1,-4 5 0,4-2 0,-2 3 0,1 2 0,-1 0 0,-3-1 116,-2 1 0,-4 4 0,3 2 1,-2-1-252,-2 1 0,-2 5 0,-4 4 0,-1 8 0,-4 8-453,-4 3 0,-7 4 1,-3 6-1,0 0 0,-2 5 1,2-2-627,-1 0 1,-3 6-1,0-3 1,0-2 0,-1-1 1075,2-4 0,0-8 1,-5-3-1</inkml:trace>
  <inkml:trace contextRef="#ctx0" brushRef="#br0" timeOffset="13">26514 7370 21685,'17'-64'-191,"1"6"0,6 16 1,-3 19-1,-1 13 538,-2 7 0,-3 3 0,0 1 0,1 4 0,2 4 0,-2 4-224,-1 5 0,10-3 0,3 4 0</inkml:trace>
  <inkml:trace contextRef="#ctx0" brushRef="#br0" timeOffset="14">21861 7583 14523,'18'-21'0,"-1"4"0,-4 3 0,-3 5 142,1 5 0,-3-2 1,-3 0 1092,-10-1 1,-5 4-1,-3-2 1,-2 4-1,-3 1 1,-3-2 317,1-2 0,-4 2 1,5-2-1107,-2 3 1,-1 1-1,-5 0 1,2 1 0,1 3-1,2 5-393,-2 3 0,-5 7 0,-2 5 1,1 4-1,2 5 0,1 1-416,1 3 0,-1 1 1,2 1-1,2-2 1,6-2-1,2 1 1,3-2-284,3-3 1,3 2 0,6-2 0,2-2 0,4 0 0,7-3-1,9-1-1520,8-2 1,10-10 2400,9-9 0,14-20 0,6-6 0</inkml:trace>
  <inkml:trace contextRef="#ctx0" brushRef="#br0" timeOffset="15">22061 7956 15891,'-13'-20'0,"0"3"1424,-1 7 0,-3 8 0,-1 10 1,0 2-1,0 5-1468,1 0 0,-6 0 1,6-1-1,2 3 0,3 1 1,4-2 49,3-1 1,0-2 0,7 0-1,2 1 1,5-1 0,3-1-1,3-3 231,2-5 0,0-2 0,5-2 0,2-2 0,-1-4 0,-1-6 0,-4-5-385,-3-4 1,-3-1 0,-2-7 0,-2 0 0,-2-2 0,-5 3 0,-2 4 87,-4 6 0,-5 3 1,2 2-1,0 1 0,0 2-390,2 1 1,3 6-1,9-1 1,9 2 0,10 4-1,9 0 1,8 3-546,7-2 1,1-2-1,9-1 907,-4 0 1,13-17-1,-6-6 1</inkml:trace>
  <inkml:trace contextRef="#ctx0" brushRef="#br0" timeOffset="16">22741 7610 23242,'0'-14'-1254,"0"1"1,0 0 0,0 2 1335,0 7 1,-4 6-1,-1 12 1,1 4-1,-2 4 1,-1 3-1,-1 4 1,2 0 124,0 2 0,3 5 0,-4-4 0,0 1 0,1 1 0,0-1-886,3-1 1,-3-1 0,1-4 0,1-2 0,-1-1 0,0-3 375,-3-2 1,4-7 0,-5-8 0,-2-4-1,0-6 1,-3-7 0,1-8 590,0-4 1,-5 0 0,0 1-1,3 3 1,3 1 0,4 0 0,-1 1 2035,1 3 1,2 8-2640,6 8 0,2 8 0,2 10 0,4 2 0,1 3 0,-1-1 0,3 1-1006,1 3 1,1 0 0,2 1 0,3 0 0,2-4 1624,1-5 0,10-6 1,-3-12-1</inkml:trace>
  <inkml:trace contextRef="#ctx0" brushRef="#br0" timeOffset="17">22981 8063 10659,'14'-25'0,"-1"4"1982,0 8 1,1 5-1,-1 8 1,0 2-430,0 2 0,5-2 0,0 2 0,-2-2 0,-1-2-1955,-2 0 1,-8 0 0,-8 0 0,-10 0 0,-7 0 0,-5 0 300,-4 0 0,0 4 1,-2 2-1,3 1 1,3 2-1,1 2 1,4-1 95,0 0 0,4 10 0,7-7 0,5 3 1,2 2-1,4 1 0,4 2-187,7 3 0,8 1 0,8 0 0,5-1 0,3-4 424,5 0 1,13-8 0,-1-7-1</inkml:trace>
  <inkml:trace contextRef="#ctx0" brushRef="#br0" timeOffset="18">23914 7970 27617,'-7'-12'-5686,"-5"9"6031,3-6 1,2 6 0,-2 3-1,-2 1 1,1 4 0,0 4 0,1 3-1,0 1-340,2 0 1,-4 7-1,5 2 1,0 3-1,0 2 1,3-1 0,2 1-1,1 0-327,0-1 1,0-4-1,0-1 1,0-2 0,1-4 383,4-4 0,-2-1 0,6-7 0,0-5 0,0-5 0,-1-6-477,3-5 1,1-3 0,1-5 0,0-1 0,1 0 0,-1 1-1,0-1 164,1 0 1,-1 5 0,0 1-246,1 2 891,-7 7-196,5 6 1,-11 14-1,4 4 1,-4 5 0,-1 3-32,0-1 1,-4 7-1,-1-2 1,2 0 0,0 1-1,1-1-339,-3-2 1,1 2 0,4-7 0,0 0 104,0-3 1,0-8 0,1-7-1,4-9 1,5-8 0,5-4-97,2-7 1,3-2 0,-4-4 0,3 4 0,1 1 0,-1 2 0,-1 1-1,-2 7 1317,-3 3 0,3 5-1066,-7 4 0,-3 8 0,-1 10 0,-5 6 0,-5 6 0,-2 4 0,-2 2-522,0 3 0,0-2 0,-3 7 0,2 1 1,3 0-1,1 0 0,3-3-1254,1-1 0,4-2 0,2-5 0,5 0 2104,3-4 1,13-3 0,3-6 0</inkml:trace>
  <inkml:trace contextRef="#ctx0" brushRef="#br0" timeOffset="19">24474 8236 11148,'0'-26'0,"0"-1"4699,0 5-4246,0 16 1,-1 7 0,-2 13 0,-3-1-519,-2 0 0,5 1 1,-1-1-1,3 0 0,1 1 1,0 0-1,0 3 0,0 2 16,0 2 0,5-1 1,4 4-1,5-5 1,2-2-1,2-7-305,-2-3 0,3-2 0,-2-7 0,-6-4 0,-5-5 1,-4-7-1,-2-2 988,0 1 1,0-3 0,-2 4-1,-2 2 1,-5 1 0,-1 2 0,-1 1 3489,2 3-3419,6 3 1,-4 6 0,6 2 0,1 2-1130,5 5 1,12 3 0,5 1 0,5-1 0,4-2-1,4-2 1,2-2 784,-1-3 0,8-8 0,-2-2 0</inkml:trace>
  <inkml:trace contextRef="#ctx0" brushRef="#br0" timeOffset="20">25181 7836 26297,'-8'-13'-2139,"1"1"0,2 6 2274,-3 11 1,-6 12 0,-2 16 0,-3 0 0,-2-1 0,-3-1 0,-1 2 0,-2 2-646,1 4 0,-1 2 1,0 4-1,1 2 1,1 1-1,2-5-747,6-6 1,2-5 0,3-7-1,2-2 1013,1-6 1,6-8 0,-3-3-1</inkml:trace>
  <inkml:trace contextRef="#ctx0" brushRef="#br0" timeOffset="21">24927 8116 27567,'0'-25'-1825,"0"3"0,2 9 0,1 10 1,1 6 921,-1 5 1,-3 6 0,-3 4 0,-1 4 0,1 3 0,1 3 0,2 2 0,2 2-196,2 2 1209,4-4 1,11 2 0,2-5 0</inkml:trace>
  <inkml:trace contextRef="#ctx0" brushRef="#br0" timeOffset="22">25154 8396 19321,'-7'-27'152,"-5"4"1,3 6 0,-3 13-411,-1 10 1,-1 10 0,2 2 0,2-2 0,3 1 0,1-1-1,3 2 1,1-2 86,2-1 0,6-6 0,3-2 1,3-1-1,3-3 0,1-2 240,2-1 1,6-11 0,-4-4 0</inkml:trace>
  <inkml:trace contextRef="#ctx0" brushRef="#br0" timeOffset="23">25167 8250 16304,'-7'-14'0,"1"2"-377,0 3 1,5 9 0,-4 9 0,4 5 0,1 3 0,0 4 0,1 1 0,4 1 0,3 0 0,4 2-562,2 2 1,5-6 1260,3-3 1,3-4-1,2 0 1</inkml:trace>
  <inkml:trace contextRef="#ctx0" brushRef="#br0" timeOffset="24">25394 8503 19321,'0'-14'-780,"0"1"0,0 4 936,0 0 1,0 8 0,0 1 0,0 7-1,1 5 59,4 1 1,2-1 0,7-3 0,-1-4-1,0-4 1,1-1 0,-1 0-714,0 0 1,1-6 0,-3-3-1,0-3 1,-4-1 0,-1-2 93,-3-3 1,3 4-1,-2-4 1,-1 3-1,-1 2 921,-2-1 1,0 9-1,0 5 1,0 7-360,0 5 1,0 6 0,1-1 0,2 0 0,2-3-1,-2 0 1,-2-1-130,-1 0 1,6-4 0,3-1 0,3-2 272,1-3 1,1-2 0,0-1 0,3 0 0,2-1 0,2-2 0,1-2 0,0 2-498,0 2 0,-1 2 1,1 2-1,-4 5 1,-3 2-1,-3 6-851,-3 3 1,-4 4 0,-7 3-1,-9 0 1008,-11-4 0,-15 3 0,-10-4 0</inkml:trace>
  <inkml:trace contextRef="#ctx0" brushRef="#br0" timeOffset="25">21502 8689 16995,'25'-16'0,"10"-5"0,16 1 734,15 5 1,-21 10 0,4 4 0,4 2 0,3 2-1,4 1 1,2 1-587,1 1 0,2 0 1,-11 0-1,2 0 1,0 1-1,2 0 1,0 1-1,1-1 0,4 2 1,0 0-1,1 0 1,4 1-1,1 0 1,0 1-1,-1 0 0,0 1 1,0-1-1,1 1 1,1 0-1,-2 0 1,-2 0-1,-1-1 1,0 1-255,-1 1 0,-1-1 0,-1 0 0,-2-1 1,0 0-1,-2 0 0,-2-1 0,-2 1 0,1-1 1,-4 0-1,0-1 0,-1 0 0,23 4 0,-2-1 1,-7 0-1,-1-1-139,-3-2 1,-1-1-1,-7 0 1,-1-1-1,-3-1 1,-1 0-1,-3-1 1,-2-1-1,-2-1 1,-1 0-1,27 1 245,-8 1 0,-2-1 0,-8-4 0</inkml:trace>
  <inkml:trace contextRef="#ctx0" brushRef="#br0" timeOffset="26">2519 10662 29657,'-6'-33'-4469,"-1"6"1,0 8 4948,2 4 1,7 8 0,5 3 0,8 2 0,4 2 0,5-1 0,3-2 0,4-3 0,4-2 0,5-2 0,5 0 75,3 1 1,4-3 0,2 4 0,-3 1 0,0 3-1,-2 2 1,1 2 0,2 0-569,1 0 0,-5 0 1,-4 0-1,-2 0 0,-4 0 1,-2 0-1,-5 0 0,-3 0-134,-1 0 0,-2 2 0,-2 1 0,0 1 0,0-1 0,1-2 271,-2-1 0,9 0 0,-3 0 0</inkml:trace>
  <inkml:trace contextRef="#ctx0" brushRef="#br0" timeOffset="27">3559 10275 30315,'-7'-16'-1967,"2"-6"1,5 1 0,5 8 0,5 7 0,5 4 2418,3 2 0,5 2 1,0 1-1,3 1 0,4 1 1,2-1-1,1 2 366,0 1 0,-2 2 0,-5 5 0,0 0 0,-3 4 0,-2 4-1045,-2 4 0,-7 5 1,-7 1-1,-4 1 0,-2 2 1,-4 1-1,-5 2-599,-7-1 1,-3-6 0,-5 1 0,-1-4 0,3-2 0,-4 0-358,-1-4 1,3-2-1,-6-3 1280,2 1 1,-3-1 0,-2-3 0</inkml:trace>
  <inkml:trace contextRef="#ctx0" brushRef="#br0" timeOffset="28">5505 11448 26578,'0'-27'-8438,"-6"8"8789,-2 6 1,-3 7-1,1 10 1,1 4 0,0 1-1,2-1 1,4 1-1,6-1-178,6-4 0,8-2 1,6-2-1,2 0 1,1 0-1,1 0 449,0 0 1,5 0-1,4 0 1,2 0-1,2 0 1,0 0 35,0 0 1,5 0 0,-1 0 0,-1 0 0,0 0 0,0 0 24,1 0-871,7 0 1,-8 1-1,4 2 1,1 2-1,-4-2 1,0-2 143,-1-1 1,-3 0 0,8 0 0,1 0 0,0 0 0,1 0 497,-4 0 0,1 0 1,-1 0-1,0 0 1,0 0-1,-2 0 1,1 0-500,-1 0 1,-1 0 0,-4 2-1,-2 0 1,1 3 0,-1-1-1,2 1 22,-1-1 1,-1 1 0,0-5 0,3 0 0,0 0 0,5-2 0,1-1 36,4-1 1,0-5-1,1 4 1,-2 1-1,1 0 1,0-1 149,-1 2 0,2 2 1,-7 1-1,-1 0 0,-2 0 1,-1 0-165,0 0 0,0 4 0,0 2 0,-1 0 0,-2 1 0,-3-1 0,0 0-104,0-3 0,-3-1 0,5-2 0,1 0 0,1 0 0,4-2 1,2-1 224,5-1 0,1-7 0,1 3 0,-2-3 0,3 1 1,1 2-122,0 2 0,8 2 0,-8 4 0,1 0 0,-3 0 0,-3 0-133,-2 0 0,4 6 0,-1 1 1,3 2-1,0 0 0,-2 2 0,-1-1 1,0 0 53,-2-1 0,5-6 1,-3 2-1,3-4 0,1-1 1,0-1 269,1-4 1,-1 2 0,0-6 0,-1 0-1,-2 0 1,-1 2 0,2 0 0,1 1-192,1 0 0,0 1 0,2 4 0,1-2 0,2-2 0,-2 3-68,-1 0 0,-2 1 0,2-2 0,2-2 0,3 2 0,2 2-243,2 1 1,9 0-1,-7 1 1,1 2-1,-3 2 1,-5-2-1,-1-2 481,-1-1 0,1 0 1,-6 0-1,0 0 1,0 0-1,3 0 1,-1 0-177,1 0 0,3-4 0,1-2 0,0-2 0,1-2 0,-4 0 0,0-1-232,2 2 1,-6 5-1,4-5 1,0 0 0,-1 2-1,1 1 1,-1 1-279,-1 1 1,-4-1-1,-10 5 1,-2 0 0,-1 0-1,-2 0 237,-3 0 0,-1 2 1,-6 1-1,-1 3 0,-3 1 1,-2 4-1,-4 0 188,-5 3 1,2-7-1,-4-1 1</inkml:trace>
  <inkml:trace contextRef="#ctx0" brushRef="#br0" timeOffset="29">9504 13207 16101,'-1'-16'-1066,"-4"3"0,-3 2 1,-9 11-1,0 0 1155,0 0 1,2 0 0,2 0-1,-2-1 1,-1-4 0,-2-2 0,2-2 211,1 0 0,-3 0 1,-1-4-1,-2-2 1,-2-1-1,-1-2 117,2 2 1,-8 1-1,2 3 1,-3 3-1,-5 5 1,-1 2 0,-6 2-621,-3 0 1,1 2 0,-7 2-1,-3 4 1,0 1 0,-1-2-1,1-1 118,2-3 1,-4 4 0,8 1 0,-2 1 0,-3-1-1,1 3 258,0 1 0,-1 1 1,3 0-1,0 2 0,4 3 1,1 4-1,1 3-147,0 2 1,5 5 0,0 4 0,7 4 0,6 3 0,7 3 0,6 1-164,8 4 1,6 0 0,8 3-1,9-1 1,18 2 0,13 1 140,-18-27 0,3 0 0,5 1 0,4-1 0,1 0 0,1-2 0,3 2 0,2-1 0,4-1 0,2 0 0,3 0 0,1-2 0,6 1 1,1-1 40,1-2 1,2-1-1,-21-7 1,2 0 0,-1-2-1,22 7 1,1-1 0,-21-6-1,0-1 1,1 0 0,2-1-1,-1 0 1,2-1 0,2 1-1,2-1 1,0-1-134,0 0 0,0 0 0,0-2 1,-1-1-1,-1-2 0,0 0 0,1 0 1,0 0-1,-1-1 0,2 0 1,-1 0-1,0-1 0,0-1 0,0 0 1,1 0-1,2-1 0,1 1 1,0-1-1,0 0 0,-1 0 0,1 0 0,0 1 0,0-1 0,1-1 0,2 0 0,0-1 0,0-1 0,-1 1 0,-1-1 0,0-1 0,0 1 0,-1-2 0,1 0 0,0-1 0,1 0 0,-1-1 0,-2-1 0,0 0 0,0-1-18,0-1 0,-1 1 0,0-2 0,1 0 0,-1-1 0,0 0 0,-5 1 0,-1 0 0,0 0 0,-2 0 0,1-1 0,-1-1 0,-1 1 0,1-2 0,-1 0 0,-2 1 0,0-2 0,-1 1 0,22-8 0,0-1 86,-4 0 1,-1 0 0,-6 4 0,-1 0 0,0-2 0,-2-1 0,-3 0 0,-2 1-1,-4 0 1,-2 0 0,-4 1 0,-1-1 0,-4 1 0,-2 0 155,25-20 0,-8 0 0,-17 0 0,-8 0 0,-8 0 0,-8 0 0,-8-1-178,-9-4 1,-17 7 0,-22-4 0,-18 2 0,24 21 0,-3 1 0,-8-1 0,-4 1-100,-9 1 1,-3 0-1,-1 0 1,-3 0 0,15 6-1,-1 1 1,-2 0-1,-3-2 1,0 0 0,-2 0-1,-1 0 1,-1 0-1,-1-1 1,-3 1 0,-1-1-1,0 1 1,0 1-1,0-1 1,0 1-58,-1 0 0,1 0 1,-1 1-1,14 2 1,0 1-1,-1 0 1,1 1-1,-15-1 1,1 1-1,0 1 1,-2 1-1,0 1 1,-1 1-1,0 1 0,0 1 1,-1 1 196,18 1 0,0 0 0,1 0 0,-1 1 0,0-1 0,1 0 0,-1 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20:00.034"/>
    </inkml:context>
    <inkml:brush xml:id="br0">
      <inkml:brushProperty name="height" value="0.053" units="cm"/>
      <inkml:brushProperty name="color" value="#FF0000"/>
    </inkml:brush>
  </inkml:definitions>
  <inkml:trace contextRef="#ctx0" brushRef="#br0">22981 17485 8263,'14'-26'0,"-1"0"0,0 4 0,1 6 0,-3 4 428,-2 3 0,-1 6 0,-7 0 0,1 6 0,-5 6 0,-3 4 0,-5 5 0,0 4 0,-3 4 0,1 2 3936,0 3-4200,-1-3 0,-4 5 0,1-7 0,-1 1 0,0-1 0,0 1 0,1 1 0,-1 2-149,0 1 0,0 0 0,3-4 0,-1-2 0,-2-1 0,2-2-731,1 2 0,2-5 1,0-1-1,-1-4 1,-1 0-1,-1-2 0,-2-4-736,2-3 1,1-5 0,2-5 0,-2-5 1451,-3-6 0,4-5 0,-6-6 0</inkml:trace>
  <inkml:trace contextRef="#ctx0" brushRef="#br0" timeOffset="1">22488 17765 9935,'-7'-27'0,"2"1"0,4-1 0,1 2 0,3 3 0,4 4 0,8 3 0,3 3 0,4 3 842,3 5 0,0 3 1,11 1-1,2 0 1,4 1-1,4 3 1,0 5-851,-1 3 1,0 6-1,-7 1 1,-1 2 0,-4 1-1,-3 0 1,-7 2-1,-2 3 8,-5 2 0,-1 14 0,-2-1 0</inkml:trace>
  <inkml:trace contextRef="#ctx0" brushRef="#br0" timeOffset="2">13650 12234 8277,'7'-20'0,"-1"5"0,-4 7 453,2 2 0,-1 2 0,6 4 0,2 0 0,0 2 0,3 2 0,-2 5 675,-4 3 0,4 1 0,-4 0 0,1 1 1,-1-1-778,3 0 0,-4 1 0,1-1 0,-2 0 1,-2-1-1,0-1-145,1-3 0,-1-3 0,-4 4 1,2 0-1,1-1 0,3 1-192,1 2 0,-2-1 0,2 0 0,0-1 0,1 0 0,1 0-48,-2 0 1,5-6 0,-3 3 0,3-2 0,1 1-511,0-2 1,1-2 0,-1-1 0,0 0-619,1 0 0,-1-1 0,2-2 0,1-3 0,3-2 0,2-3-786,3-6 0,-1-3 1948,0-7 0,-4-6 0,-6-1 0</inkml:trace>
  <inkml:trace contextRef="#ctx0" brushRef="#br0" timeOffset="3">14210 12088 8277,'-7'-21'0,"-5"3"0,3 11 0,-3 5 0,0 8 0,2 5 1141,1 3 1,0 13-1,-4 1 1,-1 5 0,1 5-1,0 5 1,-2 8-1,-1 3 149,-2 4 0,-6 4 0,2-2 0,-2-3 1,0 1-1,2-3-1871,-1 1 0,8-6 1,3-5-1,4-4 581,6-1 0,6 0 0,3 0 0</inkml:trace>
  <inkml:trace contextRef="#ctx0" brushRef="#br0" timeOffset="4">21422 14727 8412,'-2'-17'-28,"-2"4"737,-5 5-172,3 6 1,1 2 0,10 0 0,4 0 0,3-2 0,1-1 0,0-1 0,1-1 0,0 1 0,3-1 0,2 1-1,0-2-965,0-3 0,1 2 0,-4-2 1,2 0-1,0 0 0,-1-1 1,3-4-5199,0-2 5626,-3-8 0,8 4 0,-5-7 0</inkml:trace>
  <inkml:trace contextRef="#ctx0" brushRef="#br0" timeOffset="5">21901 14260 8272,'-1'-13'1686,"-3"-1"0,1 7 1,-5 4-1328,2 6 0,3 4 0,8 8 0,2 2 0,3 2 0,2 1 0,3 3-158,0-3 0,0 10 0,-2-3 0,-1 1 0,-2 0 0,-1-1 0,0-1-1642,-2 1 1,1-6 0,-5-4 1440,1-2 0,1-1 0,-5-1 0</inkml:trace>
  <inkml:trace contextRef="#ctx0" brushRef="#br0" timeOffset="6">21968 14340 8272,'19'-40'151,"-2"2"1,3 3 0,3 7-1,0 6 682,5 3 0,4 3 0,0 5 0,7 4 1,4 1-834,0 3 0,4 1 0,0 2 0</inkml:trace>
  <inkml:trace contextRef="#ctx0" brushRef="#br0" timeOffset="7">21715 17619 8250,'0'-20'1793,"0"10"0,-2-3-91,-2 1 1,-4 6-1426,-5 1 0,0 4 1,0 2-1,-1 4 1,1 2 192,0 1 0,-1 8 0,1-3 1,0 4-1,-1 0 0,1 1 1,1 0-118,3 1 1,3-3 0,6 5-1,0-2 1,0-2 0,2-3 0,2 0-685,5-1 0,3 0 0,3 1 0,1-2 0,2-4 1,0-3-1,1-4-2074,3-1 1,3 0-1,2 0 2405,-1 0 0,7-11 0,1-4 0</inkml:trace>
  <inkml:trace contextRef="#ctx0" brushRef="#br0" timeOffset="8">21995 17525 8277,'0'-7'4416,"0"1"-4007,0 6 1,-5 1 0,1 4 0,1 4-181,1 3 1,1 1-1,-2 2 1,-1 1-1,1 2 1,1 0 0,2-1-408,0 1 0,2 0 1,1-5-1,2 0 0,3 1 1,2-2-1,4-3-420,3-5 1,0-3 0,5-2 0,2-2 0,1-4 597,1-5 0,7-5 0,1-9 0</inkml:trace>
  <inkml:trace contextRef="#ctx0" brushRef="#br0" timeOffset="9">22328 17419 10831,'-6'-14'1090,"-7"7"0,-4 2 0,-3 10 0,0 5-583,4 7 0,1-1 0,1 6 0,-3 3 0,1 3 0,3 5 0,2 1-54,1 3 0,0 1 0,1 2 0,4-1 1,4-1-1,1-1 0,0 2-2158,0-2 1,6-4 1704,3 2 0,2 1 0,3 4 0</inkml:trace>
  <inkml:trace contextRef="#ctx0" brushRef="#br0" timeOffset="10">16609 13767 8409,'8'-6'0,"-4"-3"0,-2-3 0,-2 3 0,1 2 0,2 0 0,2-1 0,-2-2 6513,-2-2-5469,5-1 1,-5 11 0,4 7 0,-4 5 0,-1 3 0,0 1 0,0-1 0,0 2-449,0 3 1,-4-2 0,-1 6 0,1 0 0,0 0 0,-1 1 0,1-1-550,-2-1 0,4-2 0,-2-6 0,2 1 1,2-1-144,0 0 1,2-1 0,2-3 0,5-5 115,3-2 1,1-2-1,1-2 1,-1-1-1,0-3 1,2-1-1,1-2-1071,2 2 0,1-5 0,-2 3 0,1-3 1,-1-1-1,1 1 0,0 2-354,-2 1 1,3-5 0,-1-3-1,-2 0 1,-1 1 0,-1 0-1,-3-2 1201,-2 2 1,3-5-1,-4 0 1</inkml:trace>
  <inkml:trace contextRef="#ctx0" brushRef="#br0" timeOffset="11">16996 13700 8409,'0'-14'4723,"0"-3"-3706,0-1 1,0 8 0,-2 12 0,-2 9 0,-5 12 0,-4 8 0,-3 7-747,-2 5 1,-10 8 0,1-3 0,0 3-1,1-1 1,2-3 0,-1 1 0,1-1 0,0 4-768,4 0 1,2-2 0,9-3 0,5-3 0,2-6 495,2-3 0,6-9 0,1-5 0</inkml:trace>
  <inkml:trace contextRef="#ctx0" brushRef="#br0" timeOffset="12">16689 14660 8423,'-7'-6'-17,"-5"4"0,3-2 1,-1 1 683,1-1 0,3 1 0,6-6 0,2-2 1,2 0-1,5-1 0,3 3 0,1 4 1,2 4-1,0-1-137,-2-2 0,8 3 0,-8-4 0,2 4 0,0 1 0,-2 0 0,2 0 0,1 0 0,2 0 0,-2 0-7,-1 0 1,-2 0 0,1 0 0,-3 1 0,0 2-4,-2 1 1,-6 2-367,1-1 1,-2-2-262,-2 6 1,1-6 0,2 3 0,3-2 0,1 0 243,4-1 0,1 3 0,1 0 0,0 0 0,2 2 0,1-1 189,2 3 0,0 1 1,-5 1-1,-1-1 1,-2 4-1,-1 0 1,0 0-124,-1-2 0,-2 0 1,-5 1-1,2-1 1,1 0-1,-1 1-172,-1-1 1,-7-4 0,0-2 0,-3-1 0,-2-3 13,-2-1 1,-1-2 0,-1 0 0,1 0 0,0 0 0,-1 0-25,1 0 0,0 0 0,-1 0 0,1 0 0,0 0 1,-1 1-660,1 4 1,1 2 0,2 6 0,1 1-1,-2-1 1,0 0 0,-3 1-1007,1-1 0,0-4 0,-1-2 0,1 1 0,0-2 1644,-1 0 0,-5 4 0,-2-3 0</inkml:trace>
  <inkml:trace contextRef="#ctx0" brushRef="#br0" timeOffset="13">16823 14607 6870,'-6'5'448,"-3"-5"1,-2-1 508,3-8 1,2 5 0,7-4 0,4 2 0,3 3 759,4 2 0,-3 1 1594,0 0-1784,-6 0 1,4 0 0,-2 0-1,4 0-1239,3 0 0,2 4 0,3 1 0,2-2 0,2-2 0,2-1-33,3 0 0,0 0 1,-1 0-1,-1 0 0,-3 0 1,-2 0-256,-3 0 0,-2 6 0,-5 3 0,-5 3 0,-2 1 0,-4 1 0,-2-1 0,-5 0 0,-3 1 0,-1-1 0,-1 0 0,1 1 0,0-1 0,-1 0 0,1-1 0,0-2 0,-1-1 0,1 0 0,0-1 0,4 2 0,0-4 0,-2 0 0,0 0 0,-3-2 0,1 1 0,0-1 0,-1 0 0,1-4 0,0 2 0,-1 1 0,1 1 0,0 1 0,1-4 0,1 2 0,3 2 0,6 4 0,2-4 0,9 1 0,7 2 0,5-2 0,0 0 0,4-2 0,-1-2 0,4 1 0,3 1 0,-2-1 0,0-2 0,-4 4 0,-2-1 0,-2-1 0,0 0 0,-2 0 0,0 2 0,-2-2 0,-7 0 0,-1 0 0,0 2 0,0 1 0,-2 2 0,-1-1 0,0-2 0,-3 3 0,1 3 0,-1 1 0,-1 1 0,-2 0 0,-2 1 0,-2-1 0,-3 0 0,-2-1 0,0-3 0,0 1 0,-4-4 0,-1 0 0,1 2 0,-2-2 0,-3 0 0,2-2 0,-6-4 0,-2 0 0,-1 0 0,-2 0 0,1 0 0,-1 0 0,0-1 0,1-2 0,0-3 0,3 0 0,2-2 0,2 1 0,1 2 0,6-3-738,3-3 1,3 7-1,6 4 1,0 7-3827,0 5 0,0 3 4564,0 3 0,0-10 0,0 4 0</inkml:trace>
  <inkml:trace contextRef="#ctx0" brushRef="#br0" timeOffset="14">22088 17632 8487,'12'-21'-96,"-2"5"0,-1 4-868,2 3 1052,0 0 1,1-4 0,-1 0 0,-3-1 0,1 1 0,-1 0 695,-4-1 1,-2 8 0,-4 5-1,-1 7 1,-3 4 0,-3 6 0,-4 4-311,-3 3 1,-6 3 0,2 2 0,0 3 0,-6 4 0,-2 2 0,-3 0-372,2-1 0,-1-2 1,0 3-1,1-3 1,2-3-1,3-4-357,1-4 1,-3-2 0,1 3 0,2-3 0,2-2 0,2-3 0,2-3-756,3-4 1,0 2-1,1-5 1,0 0 134,-1-1 0,7-2 0,2-8 874,4-9 0,7-5 0,1-8 0</inkml:trace>
  <inkml:trace contextRef="#ctx0" brushRef="#br0" timeOffset="15">21582 17765 8487,'-8'-27'511,"4"1"0,2 4 0,2 1 0,2 3-195,2 6 0,5 0 0,9 8 0,4 1 0,3 2 0,2 1 0,1 0 288,3 0 1,3 2 0,5 6-1,-2 7 1,-3 5 0,0 7-1,-2 4-427,1 3 0,3 0 0,-5 3-1,-2-3 1,-1 0 0,-1-1-409,0 0 0,-5 2 0,-1-4 0,-2-1 1,-3-2-1,-1-1 232,-2-1 0,7-5 0,0-2 0</inkml:trace>
  <inkml:trace contextRef="#ctx0" brushRef="#br0" timeOffset="16">22688 10195 22105,'0'-13'-758,"-5"4"1,0 2 0,-3-1 0,-2 1 0,-2-2 0,-1 0 909,-1 0 1,-1 0 0,-2-4 0,-6 0 0,0 1 0,-2 1 0,-1 1 0,-3-2 0,-2-1 217,-2 1 1,-7 2 0,2-2 0,-2 3 0,-5 3 0,1 2-124,-2-1 1,-7 1-1,2 7 1,1 4-1,-1 6 1,4 5-184,3 6 1,4-2-1,4 12 1,6 3-1,8 9 1,9 9-1,8 7-13,8 3 1,14 2 0,14-1 0,-9-32-1,3-1 1,5 0 0,4-1 0,5 0 0,3-3-1,3-2 1,2-2 13,1-3 1,2-3-1,5-1 1,1-3-1,1-3 1,2-2-1,2-1 1,0-2 0,3-1-1,0-1 1,-3-3-1,1-1 1,-1-3-1,1-1-292,-2-2 0,0-3 0,-6-1 0,-2-3 0,2-2 0,-2-3 0,-8 0 0,-3-3 0,-5 0 0,-3-3 0,20-27 0,-13-7-114,-12-5 0,-18-9 0,-12 34 1,-6-1-1,-5-1 0,-4 1 1,-5-1-1,-5 1 0,-4 0 1,-4 2 217,-6-1 0,-3 1 0,-1 2 0,-3 3 0,-4 2 0,-1 3 0,-1 2 0,0 4 0,-2 3 0,-1 4 0,-1 4 0,-2 3 0,-3 5 0,-2 4-1788,-1 3 0,-1 4 1911,1 5 0,0 3 0,-6 3 0,1 4 0,1 2 0,2 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20:00.051"/>
    </inkml:context>
    <inkml:brush xml:id="br0">
      <inkml:brushProperty name="height" value="0.053" units="cm"/>
      <inkml:brushProperty name="color" value="#FF0000"/>
    </inkml:brush>
  </inkml:definitions>
  <inkml:trace contextRef="#ctx0" brushRef="#br0">21901 17405 29199,'-1'-7'-3259,"-3"2"0,-5 4 3041,-3 1 0,3 0 1,1-2-1,3-2 1,2-5-1,1-3 1,1 0-1,-2 2 1,-3 1-1,-2 0 421,-2 2 1,-3 1 0,-5 6-1,-3 0 1,-3 0 0,-2 1-1,-7 4-215,-4 4 1,-4 9 0,-1 4-1,-1 4 1,0 6 0,-3 3 0,0 2-34,2-1 0,4 7 0,5-3 0,5 1 1,8 0-1,7-2 0,6-2 87,3-1 0,8-5 0,8 3 1,8-2-1,8-2 0,10-2 0,5-1 134,4-1 1,16-5-1,2-5 1,8-4 0,-32-8-1,1 0 1,0-1-1,0 0-303,0-1 0,0-2 0,1-1 1,1-3-1,32-10 0,-37 5 0,0-3 1,-1 0-1,-1-2 0,30-16-132,-7-1 0,-3-7 0,-15-1 1,-8-5-1,-8-4 0,-11-1 1,-8 1-6,-8-1 1,-17 1 0,-12 1 0,-13 7 0,-11 9 0,-10 7 0,-7 8 70,35 10 0,-1 2 0,1 1 1,-1 3-1,-1 3 0,0 4 215,-3 3 0,2 2 0,4 3 0,1 1 0,-6 4 0,0 0 0</inkml:trace>
  <inkml:trace contextRef="#ctx0" brushRef="#br0" timeOffset="1">14463 13807 15289,'0'-13'-2700,"0"-1"3030,0 1 1,-6 0 0,-3 1 2889,-2 3-2320,3 3 1,2 7-1,6 4 1,0 4-522,0 3 0,0-2 0,0 2 0,0 3 0,0 1 0,0 2 0,0 1-126,0 2 1,0-5-1,0 3 1,2-1-1,1 0 1,1-2-425,-1-1-26,-1-2 1,-2 1 0,-2-1 0,-1 0 0,-3 1-1,-1-1-1715,-4 0 0,4-5 1915,-2-4 0,6-8 1,-3-4-1</inkml:trace>
  <inkml:trace contextRef="#ctx0" brushRef="#br0" timeOffset="2">14330 13807 8576,'21'-10'1026,"-2"-4"0,2-1-359,5 1 1,1 0-1,6 1 1,-1 0 0,4-1-1,2 1 1,2 0-1,0-1-86,0 1 0,-6 6-581,-3 2 0,3-2 0,0-1 0</inkml:trace>
  <inkml:trace contextRef="#ctx0" brushRef="#br0" timeOffset="3">14423 14593 8585,'-7'-13'3531,"-4"0"-2912,7-1 1,1 8 0,9 6 0,6 8 0,6 5-1,1 5 1,2 4-84,-1 3 0,-3 2 0,0 0 0,-2-1 1,-3 1-1,-2-2-1060,-1-3 0,-6 2 0,2-5 0,-4 0 0,-1 1 0,-1-4 0,-4-1-1715,-4-2 0,-2-1 2239,-3-3 0,-5 3 0,-2-5 0</inkml:trace>
  <inkml:trace contextRef="#ctx0" brushRef="#br0" timeOffset="4">14477 14633 9925,'13'-23'0,"-1"-3"0,-2 3 1272,-1 3 1,0 6 0,4 0 0,1 2-957,-1 4 0,5 2 0,1 6 1,2 0-1,2 1-316,2 4 0,8 2 0,1 6 0</inkml:trace>
  <inkml:trace contextRef="#ctx0" brushRef="#br0" timeOffset="5">21435 14820 8489,'-13'-6'573,"5"-2"0,4-5 0,4 0 0,6-1 0,5 1 0,7-2 0,3-1 0,3-3 0,1 0 157,2-1 1,-2 1 0,-2 3 0,0-2 0,0 0 0,1 0 0,0-1-1073,-2-2 1,-6 4 0,2-4 0,-3 2 0,-3 2-1,-2 4 342,-1 4 0,-6-9 0,3 4 0</inkml:trace>
  <inkml:trace contextRef="#ctx0" brushRef="#br0" timeOffset="6">21995 14127 8372,'-5'-18'0,"-1"2"140,-1 4 0,4-1 227,-1 4 1,8-3 0,5 0 0,3 3 0,1 5 229,0 2 0,-5 4 0,-2 2 0,-2 5 0,1 4 1,-2 4-280,-2 0 1,-5 7 0,-1-2-1,2 2 1,2 0 0,1-2 0,0 0-392,0-1 0,1 3 0,2-7 0,3 0 0,2-3 1,2-2-1,2-3-209,1-4 0,-4-4 1,0-1-1,0-1 1,-2-4 20,-2-4 0,-4 2 0,-1-2 0,-1-1 0,-4-1 0,-4 1 1,-4 2 584,-5 3 0,3 0 0,-2 5 1,2 0-1,1 0 0,3 2 1,2 2 90,4 5 0,4 3 0,1 3 0,1 1 0,4 3 0,5 0-1461,6 1 0,5 2 1046,6-4 0,5-1 0,2-3 0</inkml:trace>
  <inkml:trace contextRef="#ctx0" brushRef="#br0" timeOffset="7">22395 14806 8315,'0'-22'1127,"0"0"0,3 6 0,6 10-962,8 0 0,7-1 0,4-7 0,2 1 0,2-2 1,1-1-1,1-2 0,0 0-3608,3-1 3443,-4 4 0,5-10 0,-4 4 0</inkml:trace>
  <inkml:trace contextRef="#ctx0" brushRef="#br0" timeOffset="8">23181 14167 8204,'-7'-27'1434,"2"0"0,-2 8-1168,-2 6 1,-3 5 0,-1 8-1,1 2 1,2 1 0,1 4-100,-2 5 0,4 0 0,0 9 0,-1 1 0,2 2 0,0 4-108,3 0 1,2 0-1,2-3 1,4-1 0,4-3-1,2-2 1,1-3-285,-3-1 0,3-3 0,-3-2 324,3-1 0,-5-12 1,-4 0-1,-7-4 0,-8-2 344,-4-1 0,-4 4 0,4 1 0,-2 4 1,2 1-1,3 1 0,2 4-994,2 3 0,6 9 1,0 4-1,6 2 551,6 5 0,9 2 0,3-3 0</inkml:trace>
  <inkml:trace contextRef="#ctx0" brushRef="#br0" timeOffset="9">21648 18605 8411,'2'-18'882,"2"0"0,-2 5 0,2 4-494,-2-1 0,-2 2 0,0-1 0,-2 0 222,-2 2 1,-4 1 0,-7 6 0,-1 2 0,-3 2 0,0 5-265,-1 3 1,3 1 0,3 0 0,1 2 0,1 2 0,2 0 0,2 1 0,2 0-202,3 0 0,3-1 0,6-3 0,6-2 1,6-2-1,3-1-370,2 1 0,1-4 1,0-1-1,-2-4 1,2-1-1,1 0 1,1 0 224,1 0 0,0 0 0,-1 0 0</inkml:trace>
  <inkml:trace contextRef="#ctx0" brushRef="#br0" timeOffset="10">22021 18551 8321,'0'-13'0,"0"3"1046,0 5 0,0 2 0,0 12-548,0 2 0,2 0 0,2 3 0,4-1 1,1 2-1,-2 1 0,-1 2-248,-3-2 0,0 5 1,0 0-1,1-1 0,-1 0 1,-1-3-1546,-2 1 1,0 0 0,1-6 0,2-2 1294,2-1 0,-1-6 0,-4 3 0</inkml:trace>
  <inkml:trace contextRef="#ctx0" brushRef="#br0" timeOffset="11">22075 18511 8318,'13'-26'1362,"0"-1"0,-4 11 0,0 4 1,2 5-1098,0 4 1,3 1 0,-1 2 0,2 0 0,1 0 0,3 0 0,2 0-3388,3 0 3122,1 0 0,2 0 0,-1 0 0</inkml:trace>
  <inkml:trace contextRef="#ctx0" brushRef="#br0" timeOffset="12">22821 17312 8382,'6'-13'0,"-4"-5"0,4 2 649,-1 4 1,-3 6 0,2 12 0,-2 7 0,-4 6 0,-2 5 0,-3 3-83,-1 5 1,-4 5-1,3 5 1,-1-1-1,0 1 1,2-4-1,1 1 1,1-2-283,0-2 1,2-2-1,2-7 1,-1 0-1,-1-4 1,1-4-1075,1-4 1,2-5 0,0-3 124,0-4 1,-4-10-1,-2-11 1,-2 0-1,-2 0-506,-2 2 1485,5 2 0,-5 2 0,3 0 1,-3 1-1,-1 3 0,0 5 180,-1 2 0,1 2 1,1 2-1,2 2 0,2 5 1,2 3-28,3 1 0,2 5 0,1 0 1,1-2-1,4 0 0,4 1 1,4 0-883,5 0 0,0-4 1,7-3-1,4-2 1,4-2-1,6-3 0,2-2-6825,3-1 7239,7-6 0,-10-7 0,5-8 0</inkml:trace>
  <inkml:trace contextRef="#ctx0" brushRef="#br0" timeOffset="13">23154 17512 14124,'-8'-5'236,"-1"1"1,6 16 0,-2 10 0,4 3 0,-1 0 398,-2-2 0,2-1 0,-2 4 1,2 1-1,2 0 0,-1-1 1,-2 0-1988,-1-4 1,-2 3 0,1-3 1281,-4 3 1,-3-4 0,-1-2 0</inkml:trace>
  <inkml:trace contextRef="#ctx0" brushRef="#br0" timeOffset="14">23088 17525 10427,'40'-50'0,"-8"5"0,-8 11 1155,-5 9 0,4 7 0,-6 8 0,0 3-1577,-3 1 0,0 1 0,-1 5 422,0 0 0,7 6 0,0 2 0</inkml:trace>
  <inkml:trace contextRef="#ctx0" brushRef="#br0" timeOffset="15">11077 14287 7828,'-14'-5'0,"-3"1"0,-1 1 0,2 1 0,1 2 0,2 0 751,0 0 1,2 5 0,7-1 0,8-1-1,10-1 1,6-2 0,7 0 0,3 0-260,2 0 1,-2-5 0,5-1 0,1 0 0,-2 1 0,-3 0 0,-3 1-1,-1-1-207,0 2 1,-7 0-1,-2 0 1,-3-1-1,-3 2-234,-3 5 1,-5 0-1,-8 6 1,-5 2 0,-3 0-1,-1 3 28,-1-1 0,5 0 0,1 1 0,-1-1 1,1 0-1,4 1 83,2-1 0,4 0 0,2-1 0,7-1 0,3-4-72,4-1 0,4 0 1,-2-3-1,-1 3 0,0 0 1,-3 0-1,-1-2 177,-1 2 0,-3 3 1,-2 7-1,-4 2-66,-4-2 0,-2 3 0,-4-1 0,-4-2 0,-4-1 0,-3-1 1,-2-1 540,2 0-645,1-5 1,-3 2 0,0-6 0,2-1 0,1-1 0,0-2 0,-1 0-474,-2 0 1,1 0 0,2 0 0,-1 0 0,-4 0 0,1 1 0,-2 2-1190,1 2 1,-1 7 0,-3 1 1564,2 8 0,0 4 0,-5 1 0</inkml:trace>
  <inkml:trace contextRef="#ctx0" brushRef="#br0" timeOffset="16">20488 14713 8299,'-13'-6'-34,"0"-3"22,-1 3 410,13 1 1,4-1 0,15-2 0,4-1 0,3 0 0,3-1 0,2-2 0,1-1 0,0 0 0,0-1 0,0-1 0,-1-1-144,-2-2 0,-7 1 0,-3 3 0,-4 1 0,0 1 1,-2 2-1,-2 1-5197,-1-2 4942,-6 0 0,9-3 0,-5 1 0</inkml:trace>
  <inkml:trace contextRef="#ctx0" brushRef="#br0" timeOffset="17">21115 14127 9437,'-27'-27'1065,"-2"8"1,2 7-1,6 11-852,5 8 1,9 0-1,2 2 1,4 2 0,1 0-1,1 3 1,5-1-302,7 0 1,7 1 0,6-1 0,4 0 0,4-1 87,6-3 0,3 3 0,-3-5 0</inkml:trace>
  <inkml:trace contextRef="#ctx0" brushRef="#br0" timeOffset="18">21342 13954 8241,'-14'-15'513,"-4"0"0,1 15 472,0 6 0,4 10 1,3 6-1,2 5 1,1 4-1,1 5 1,0 4-1,2 4 911,-2 5-2851,4-3 0,-2 7 1,7-3 954,1 2 0,12 5 0,-1-10 0</inkml:trace>
  <inkml:trace contextRef="#ctx0" brushRef="#br0" timeOffset="19">20702 16606 8134,'-6'1'776,"4"4"1,7 2 0,2 3-1,2 2 1,0 4-101,0 4 0,-5-3 0,4 7 1,-2 3-1,-3 2 0,-2 1 1,-1-2-1,-1 0-424,-4 3 0,4-7 0,-4 3 1,4-4-1,1 0-553,0-1 0,0-6 0,1 0-438,4-5 0,-4-11 1,5-9-1,-2-3 1,2-3-1,0-1 509,0-2 0,3-4 0,-3 3 0,0 0 0,0-1 0,-3 4 1751,-2 1 1,4 6-812,-1 0 1,1 12 0,-5 2 0,0 5 0,0 4 0,-2-1-453,-2 0 1,2 0-1,-2 1 1,2-1-686,2 0 1,-1-5 0,-4-4 0,-3-2-1237,-4-2 0,-2 0 1,1-2 1039,0-2 0,-1 2 0,1-2 8,0 2 140,5-3 0,4 2 475,8-6 0,10 0 0,6-5 0</inkml:trace>
  <inkml:trace contextRef="#ctx0" brushRef="#br0" timeOffset="20">21075 16619 8745,'-12'-13'949,"3"-1"0,3 5-738,6 1 0,2 5 1,2 0-1,5 4 1,3 5-1,3 0 0,1 1 370,2 1 0,0-4 0,-4 4 1,3-1-1,1-1-598,-2 0 1,-7 0 0,-3-3 0,-2 3-1,-1 1 1,-4 2 0,-7 0-68,-4 0 0,-5-5 0,-1 5 0,1 0 0,4 0 0,3-2 268,1-1 1,6 5 0,0-4-1,6 0-17,6-2 0,4-2 1,3 0-1,4 1 0,0-1 1,3 0-1,-1 0 66,0 1 0,-6 2 0,2-3 0,-3 3 0,-3 2-218,-3 2 1,-3-3 0,-8 2 0,-2 0-7,-5-1 1,-3 2 0,-1-6 0,1 1 207,3 1 1,3-3 0,6 6 0,1 0-155,4-2 0,-4 5 0,5-3 0,-1 2 0,-1 3 0,-1-1-252,-1 0 1,-8 5 0,-5 0 0,-4-2 0,-4-1 0,-2-2-1,-2-1-474,-2-3 1,-2 2-1,2-7 1,0 0-1,1 1 1,0-1 662,5-1 0,-3 5 0,1-1 0</inkml:trace>
  <inkml:trace contextRef="#ctx0" brushRef="#br0" timeOffset="21">14063 16326 8014,'0'-14'0,"2"1"263,2 0 0,-1 1 1,5 2-1,-2 1 0,-2-2 1,0-1-1,1-1 0,-2 0 1,-2 0-1,-1-1 1735,0 1 1,0 7 0,0 6 0,2 7-1479,2 5 0,4 2 1,5-3-1,2 0 1,1-4-1,3 1 1,1-3-737,-1 1 1,-1 0 0,-5-3 0,0 2 0,-1-1 0,-2 1 487,-1-1 0,-7 5 1,-2-5 978,-8-1 0,1-1 0,1-2-1189,5 0 1,8 0-1,12 1 1,2 2-1,3 2 1,-1-1-1,1 1-1,-2-1 1,-1 5 0,1-3 0,-4 1 0,-3 2 0,-2 0 0,-1 0 15,-3 1 1,1 2-1,-5 1 1,-2 1 0,-3 1-1,-5 1 1,-4 2-36,-2-2 0,-9-1 0,0-3 0,-3-2 0,3-1 0,-1 0 0,2-2 54,-1-2 0,3-4 1,3-1-1,1 0-2786,0 0 1112,5 0 0,4 0 0,7 1 0,3 2 0,0 3 1578,-1 2 0,6 1 0,-4 4 0</inkml:trace>
  <inkml:trace contextRef="#ctx0" brushRef="#br0" timeOffset="22">14210 16925 8136,'-15'-4'1359,"-3"0"0,4-1-534,-4 5 0,10 0 0,8-1 0,8-2 1,4-2-1,2 1 0,3-1-72,1 1 0,5 0 1,-2 4-1,0 0 1,-2-2-272,0-2 0,-4 2 1,3-2-464,-3 2 0,-8 4 0,-4 1-320,-6 1 1,0 5 1070,-6-5 1,8 5-677,1-4 1,1-1-1,8-4 1,1 2 0,2 1-1,2 1 1,-1 0-38,0 2 1,1-3 0,-1 5-1,0-1 1,1 1-14,-1 2 1,0 2 0,-1 1-1,-3 0 1,-5 1 7,-2-1 19,-2-5 0,0 3 68,0-2 1,-2-1 0,-2-1 0,-5-1-15,-3-3 1,3 3-1,2 0 1,0 1-339,-1 4 1,5-4 0,-1 2 0,1 1-1,0 2 1,-3 1-57,-2 1 0,0-1 0,-6 2 1,-1 1-1,-1 2 0,-3-2 10,-2-1 1,0-2-1,-2 1 1,2-1-1,0-1 1,2-2-151,0-1 1,1-4 0,5 3 408,-1 3 0,7 1 0,1 1 0</inkml:trace>
  <inkml:trace contextRef="#ctx0" brushRef="#br0" timeOffset="23">14357 17605 9711,'-14'0'1781,"1"0"1,4 0-1,2 2-1248,1 2 1,1-1-1,7 6 1,1 1-1,1 2 1,1 1 0,-1 1-41,0-1 0,5 2 0,-4 1 1,-2 2-1,-2-2-1202,-1-1 1,0-2 0,0 1 0,-1-2-1,-4-4-1506,-4-3 1,2-4 2214,-2-1 0,0 0 0,-4 0 0</inkml:trace>
  <inkml:trace contextRef="#ctx0" brushRef="#br0" timeOffset="24">14277 17619 8102,'11'-26'0,"0"4"0,-2 4 0,0 4 2305,-2 0 0,5 1 1,-3 0-1388,3-1 1,1 7 0,0 2 0,2 4 0,3 1-1,3 0 1,2 0 0,2 1-50,4 4 0,6-2-869,1 6 0,2-6 0,2 3 0</inkml:trace>
  <inkml:trace contextRef="#ctx0" brushRef="#br0" timeOffset="25">14357 18391 8033,'-14'-13'0,"1"0"672,0 0 1,4 5 0,1 2 0,1 0 2208,-1-3 1,7 3-2235,1 2 0,6 8 0,9 5 1,1 3-1,3 3 0,1 1-526,-1 2 0,-1 4 1,-5-2-1,0-1 0,1 1 1,-3 0-906,-2-1 1,-3 3 0,-6-4 0,0-2 0,-1-1 783,-4-2 0,-8 1 0,-8-1 0</inkml:trace>
  <inkml:trace contextRef="#ctx0" brushRef="#br0" timeOffset="26">14277 18418 8008,'6'-53'1076,"1"1"282,0 3 0,5 8 1,-1 7-1,3 1-769,4 3 1,1 4-1,-2 4 1,2 4 0,0 3-1,2 3 1,0 3-1465,2 5 0,4 5 875,4 8 0,3 0 0,6 10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20:00.078"/>
    </inkml:context>
    <inkml:brush xml:id="br0">
      <inkml:brushProperty name="height" value="0.053" units="cm"/>
      <inkml:brushProperty name="color" value="#FF0000"/>
    </inkml:brush>
  </inkml:definitions>
  <inkml:trace contextRef="#ctx0" brushRef="#br0">21995 17485 16285,'-8'6'193,"-2"2"0,6 5 0,-1 0 0,1 1 0,-2-1 0,-2 2 0,-1 1 0,1 2 0,-1 0 0,-2-1 0,-1 3 428,-1 0 0,-3 1 1,1 1-1,2-3 1,-1-1-1,1 0 0,1 0 1,0 0-1,0-1-1305,-1 0 0,0-3 0,-1 0 0,1-1 0,0 0 0,-1-1 0,1-1-1715,0-3 0,4-5 0,0 2 2356,-1-4 0,-2-1 1,-1 0-1</inkml:trace>
  <inkml:trace contextRef="#ctx0" brushRef="#br0" timeOffset="1">21515 17672 9308,'0'-25'626,"0"2"1,1 0 0,4 5-1,4 2 191,3 1 1,7-1-1,4 1 1,7 3-1,6 2 1,2 1-1,2 1 1,0 2-487,0 3 0,0 9 0,0 8 0,-1 5 0,-2 3 1,-3 0-1053,-2 2 0,5 6 1,-3 2-1,2 1 0,-1 1 1,3 0-5166,0 3 5886,-4 1 0,5-4 0,-5-1 0</inkml:trace>
  <inkml:trace contextRef="#ctx0" brushRef="#br0" timeOffset="2">23048 17539 20559,'0'-14'-1383,"0"1"1,1 0 0,2-1 2375,2 1 1,4 4 0,-5 0-1,0 0-296,2 2 0,-4 4 1,1 10-1,-6 8 1,-6 3-1,-4 4 1,-4 2-661,0 4 0,-1 6 0,3-1 0,-1 1 0,-2 3 0,3 0-1342,5-2 1,-2 7 0,3-5 0,-1-2 1222,1-1 0,-9 3 0,3-3 0</inkml:trace>
  <inkml:trace contextRef="#ctx0" brushRef="#br0" timeOffset="3">22555 17738 8403,'7'-54'0,"6"8"1607,8 12 1,9 10-1,2 15 1,1 5-1320,-1 2 1,10 8 0,-2 4 0,3 5 0,3 6 0,1 3 0,2 5 0,-2 4-289,-1 4 0,5 13 0,-4 5 0</inkml:trace>
  <inkml:trace contextRef="#ctx0" brushRef="#br0" timeOffset="4">21075 16672 23165,'12'-17'-2006,"-3"-1"1,1-4-1,-4 4 1574,1 1 1,-4 7-1,3 1 791,0-1 1,-6 4 0,0 1 0,-9 5 0,-5 5-1,-6 5 1,1 5 0,-2 4 0,1 2 0,-4 3 331,-1 1 0,-2 3 1,0 2-1,1 1 0,1 0 1,1 0-1,2 0-1000,-2-1 1,5-2 0,1-3 0,3-1-1,2-4-893,-1 0 1,6-3 0,0-3 0,1-2-5355,-1-3 6434,-1-4 0,-4-16 0,0-4 1</inkml:trace>
  <inkml:trace contextRef="#ctx0" brushRef="#br0" timeOffset="5">20582 16912 15616,'-12'-13'0,"3"0"0,3 1 0,3 3 0,3 4 0,6 7 1045,4 7 1,11 1 0,7 12 0,9 2 0,8 1 0,2 2 0,2-1 0,1 3-2606,4 2 1598,-4 3 1,-18-14-1,1 0 1,28 20-1</inkml:trace>
  <inkml:trace contextRef="#ctx0" brushRef="#br0" timeOffset="6">20089 17512 27487,'0'-13'119,"-2"5"0,-2 4 1,-5 2-1,-3 4 1,-1 1 360,-1 1 1,7 6 0,2-1 0,4 3-1,-1 2-594,-2-1 0,1 6 1,-6 3-1,-1 4 1,-2 2-1,-3 3 0,-3 4-390,-4 4 1,-3 1 0,-3 1-1,-2 2 1,-1 2 0,1-2-1,2-2 1,3-3-3352,3-2 0,-2 0 3705,6-10 0,-5 4 0,2-9 0</inkml:trace>
  <inkml:trace contextRef="#ctx0" brushRef="#br0" timeOffset="7">19635 17885 23621,'14'-40'-853,"-1"0"0,0 8 1,1 5 1264,-1 8 0,-4 10 0,-2 6 0,-1 7 1,-1 10-1,-1 6 0,2 5-1851,1 2 0,2 7 0,5 5 1310,-1 4 1,6 7 0,2-3 0</inkml:trace>
  <inkml:trace contextRef="#ctx0" brushRef="#br0" timeOffset="8">23061 16672 18809,'0'-13'183,"0"0"1,0 7-1,-1 6 1,-2 7-1,-3 5 1,-2 1-1,-2 2 1,-2 3 0,-3 4-1,-1 3-127,-2 2 1,-8 4-1,0 2 1,0-1 0,-2 1-1,2-4 1,3 1-906,-1 1 0,6-4 1,3 1-1,7-6 0,2-3-566,3-2 0,1-3 1,2 0 1324,0-1 1,0-6 0,0-1 0</inkml:trace>
  <inkml:trace contextRef="#ctx0" brushRef="#br0" timeOffset="9">22728 16886 16085,'0'-18'-2485,"0"0"3100,0 6 1,0 12 0,3 10 0,4 5 0,8 5 0,3-1 0,4 2 0,2-1-194,4 4 0,7 6 0,0 2-402,-1 2 1,4 2-1,-4 4 1</inkml:trace>
  <inkml:trace contextRef="#ctx0" brushRef="#br0" timeOffset="10">11797 16166 8269,'-13'-12'0,"0"3"629,-1 5 0,1 4 0,1 4 0,3 5 0,5 3 0,2 1 0,2 1 0,0 0 1,2 3-1,2 0 0,5 0-313,3-3 0,3-2 0,1-1 1,3-4-1,2-1 0,1-3 1,0-2-1,1-1-1259,0 0 1,-2-1 0,1-3 0,0-5 0,-1-3 0,-3-3 0,-3-3 0,-2-5 942,0-7 0,1-4 0,-1-6 0</inkml:trace>
  <inkml:trace contextRef="#ctx0" brushRef="#br0" timeOffset="11">12064 15993 8269,'-14'-6'0,"1"6"0,1 7 0,2 6 0,1 5 1372,-1 4 0,4 4 1,1 2-1,4 1 1,-1 4-1,-1 1 0,-1 3-505,1 1 0,1 2 0,2-1 0,2-2 0,1-1 1,3-1-868,1-1 0,2 5 0,4-5 0</inkml:trace>
  <inkml:trace contextRef="#ctx0" brushRef="#br0" timeOffset="12">11944 16699 8298,'-2'-24'6046,"-2"6"-5378,-5 10 0,2 6 0,-1 7 1,2 5-1,2 6 0,-1 5 1,1 3-1,1 1 0,1 3-429,2 0 1,2 5-1,1-2 1,3-2-1,1-2 1,5-3-3275,4-2 0,1-6 0,3 0 3035,0-5 0,3 1 0,-2-5 0</inkml:trace>
  <inkml:trace contextRef="#ctx0" brushRef="#br0" timeOffset="13">12077 16779 10358,'-6'-21'3364,"3"8"-336,-6 8-2677,6 16 1,-7-2 0,6 11 0,1 3 0,1 5-1,2 4 1,-1 5 0,-2 3-395,-2 5 0,1 2 0,4 6 0,0-1 0,1-1 43,4-3 0,2-11 0,6 2 0</inkml:trace>
  <inkml:trace contextRef="#ctx0" brushRef="#br0" timeOffset="14">12024 17445 9203,'7'-23'1175,"-2"-4"-1029,-4 3 1,-5 5-1,-2 6 232,-2-1 1,5 5-1,-3 1 1,1-1-1,-3 0 1175,1 0 1,-1 7 0,5 2 0,-1 9-1,-1 6-931,0 3 0,3 6 0,-2-1 0,1 5 0,0 5 0,-2 0 0,2-1-613,2-2 0,7-2 0,3-3 1,2-1-1,3-4 0,1-2 1,1-4-2317,2-4 0,-1-6-842,-3 5 3179,-1-6 0,-11 2 0,-8-8 0,-8-2 0,-5 2 1,0 2 267,0 1 0,-5 1 0,3 2 0,2 3 1,4 3-1,5 4 0,1 4-263,1-1 0,2 0 1,8 1-1,2 2 1,5 2-1,5 1 0,3 0-35,6 0 0,2 0 0,1 5 0</inkml:trace>
  <inkml:trace contextRef="#ctx0" brushRef="#br0" timeOffset="15">12117 18045 8614,'0'-27'810,"-6"7"0,-3 3 1,-3 7-301,-1 5 0,-5 8 1,1 3-1,0 0 0,1 3 1,0 2-1,-2 5 1,2 2-1,1 2 289,1 1 1,7 1 0,3 5 0,2 0 0,2-1-1,3 1-866,6 0 1,3-1-1,15-1 1,5-2 0,5-7-1,3-4 1,-1-5-1630,-4-1 0,-2-1 1,-8-5 1619,-3 0 1,-16 0-1,-16 1 1,-14 2 0,-12 3-1,-6 1 1,-7 4 1448,-3 0 1,6 7 0,6 2 0,7-1 0,7 1 0,5 1 0,8 3-3767,7 1 1,7-3 2392,8 1 0,18 5 0,14 6 0</inkml:trace>
  <inkml:trace contextRef="#ctx0" brushRef="#br0" timeOffset="16">19515 14713 8407,'15'2'371,"3"2"1,-3 2-1,3 3 1,-4-3-1,0-2 1,0 1-1,3-2 1,1-2-1,-2-1 1,0 0-372,2 0 0,3 0 0,5 0 0</inkml:trace>
  <inkml:trace contextRef="#ctx0" brushRef="#br0" timeOffset="17">19889 14433 8279,'0'-19'879,"-2"10"1,-1 2-1,0 10 1,5 9-7,5 4 1,5 2 0,1-4 0,1 4 0,0 4-1,3 4-667,0 0 0,6 1 0,-6 0 0,0-1 0,-4 1 1,-3 0-1,-2-1-2255,-2 1 0,-2-6 2049,-4-4 0,0-2 0,0-2 0</inkml:trace>
  <inkml:trace contextRef="#ctx0" brushRef="#br0" timeOffset="18">19942 14567 9901,'7'-27'0,"-2"0"0,-4 2 1227,-1 3 0,6 1 0,3 5 0,3-2-1245,1 2 0,6 2 1,4 4-1,2 3 0,3 1 1,2 1 17,1-1 0,12-1 0,-2-6 0</inkml:trace>
  <inkml:trace contextRef="#ctx0" brushRef="#br0" timeOffset="19">20568 14820 10265,'-13'-9'592,"0"0"0,8 0 0,8 9 0,9 0 0,4 0 0,4-1 0,2-4 1,3-4-1,3-1-4320,3 1 3728,3-9 0,0 9 0,-1-10 0</inkml:trace>
  <inkml:trace contextRef="#ctx0" brushRef="#br0" timeOffset="20">21062 14393 8222,'-8'-20'959,"-8"6"0,4 17-630,2 15 0,2 9 1,10-1-1,1-1 0,3-1 1,1-2-1,2 4 0,0 2 1,-2 4-710,-1 2 0,3-3 1,-3 3 379,1-1 0,-4 4 0,3-3 0</inkml:trace>
  <inkml:trace contextRef="#ctx0" brushRef="#br0" timeOffset="21">21035 14407 13225,'13'-61'0,"-1"6"0,-1 14 5797,-3 14-5626,7 17 1,2-1-1,5 5-1496,1-1 1,1 0-1,1-2 1,0 4 1324,4 4 0,6 1 0,-1 0 0</inkml:trace>
  <inkml:trace contextRef="#ctx0" brushRef="#br0" timeOffset="22">21528 14740 8300,'-13'-12'0,"0"3"-10,-1 5 584,7 2 1,4 2-1,10 0 1,8 0-1,4-1-574,5-4 0,7-8 0,3-8 0</inkml:trace>
  <inkml:trace contextRef="#ctx0" brushRef="#br0" timeOffset="23">21848 14367 9771,'0'-18'491,"0"0"0,2 5 1,2 5-1,5 2 0,4 2 1,5 0-1,3-1 0,1 1 21,0-2 1,0 3-1,5-5 0,-2 3 1,-1 2-1,-3 1 1,-2 4-1,-3 2-810,-1 5 0,-8 3 0,-2 3 0,-5 1 1,-5 3-1,-3 2 402,-4 2 1,-6 3 0,0 0-1,3-1 1,4-1 0,3-3-220,2-2 0,2 3 1,4-4-1,0-2 0,1-2 1,4-4-1,5-1 115,6 1 0,5-4 0,6 0 0</inkml:trace>
  <inkml:trace contextRef="#ctx0" brushRef="#br0" timeOffset="24">22355 14900 8267,'-9'-5'0,"0"1"1512,-1 1 0,4 0-929,1-1 0,10 1 0,5-6 1,5 0-1,4 0 0,2 0 1,2-1-725,3-2 1,2-3 0,0-1 0,2-2 0,-2 0 140,1-1 0,1-2 0,-3-5 0</inkml:trace>
  <inkml:trace contextRef="#ctx0" brushRef="#br0" timeOffset="25">22781 14367 8093,'0'-24'3674,"0"-3"-2486,0 4-1152,6 9 0,6 8 0,7 5 1,2-2-1,3-3 0,1 0 1,2 0-1,1 2-243,3-2 1,-3 4 0,3-2 0,-4 2 0,-5 2 0,-4 0 0,-5 2-38,-4 2 1,-3 4 0,-6 5-1,-2 0 1,-4 1 0,-5 1 0,-7 2 1160,-3 6 1,0 0-1,-1 2 1,3-1-1,1 3 18,0 1 1,5-3-1324,4 6 0,6-1 0,-1-1 1,2 2 387,2-1 0,6-8 0,2-2 0</inkml:trace>
  <inkml:trace contextRef="#ctx0" brushRef="#br0" timeOffset="26">19675 18445 8625,'0'-14'0,"0"1"366,0 0 0,-1 5 0,-4 4 0,-4 2 0,-2 2 0,-3 2 0,1 1 279,0 1 1,4 5 0,0-3 0,-1 0-1,-1 2 1,1-1 0,1 2-154,-1-2 0,2 5 0,-1-3 0,0 3 0,2 1 0,2 0-307,4 1 1,1-5 0,0 0 0,1-1 0,4 0-1,5-2 447,7 0-1019,-3-5 1,7 5 0,-3-6 0,3-1 0,1-2 0,-1-3-303,-2-2 0,-1 4 0,-5-5 0,-1-1 1369,-3-2 1,-5 4-1,-8 5 1,-5 5-1,-3 4 129,-1 1 0,4 2 0,1 4 0,2 1 0,3-1 1,2 0-1246,1 1 1,1-1 0,4 0-1,5 1 1,5-2 0,4-2-1313,2-1 0,3-6 1,5 1-1,2-2 0,1-2 1755,0 0 0,-4 0 1,5 0-1</inkml:trace>
  <inkml:trace contextRef="#ctx0" brushRef="#br0" timeOffset="27">20129 18485 10793,'0'-21'2601,"0"3"1,0 8-2205,0 1 1,1 6 0,2 0 0,3 6 0,1 6 772,4 3-1765,1-5 1,2 8 0,3-3 0,2 0 0,2 1 0,1-3-437,-1 2 0,4-6 1,-5-1-1,1-4 1,-3-1-1,-3-1 0,-3-4 1031,-3-4 0,-4 2 0,-5-2 0,-1-1 0,-3-2 0,-5 0 0,-5 2 344,-3 1 1,2 1-1,-5-1 1,3 5 0,-1 2-1,2 2 979,1 0 0,2 2 1,1 4-1,1 6 1,4 5-1,-1 4 1,3 3-1337,-1 1 1,1 3-1,7 2 1,2 2-1,6 1 1,5 0 12,3-4 0,12-1 0,-2-1 0</inkml:trace>
  <inkml:trace contextRef="#ctx0" brushRef="#br0" timeOffset="28">20662 17552 10645,'9'1'1109,"-2"4"1,0 4 0,-1 3 0,0 2-582,-3 4 0,-1-2 0,-2 7 0,0-1 0,0 0 0,0 0 0,0 0 1,0-1-549,0-3 1,0 1 0,1-3 0,2-2-1,3-5 1,0-2 0,1-1-551,1 0 0,-4-2 1,4-5-1,-2-4 1,-2-3-1,2-4 197,3-2 1,-2-3 0,1-3-1,-1 1 1,-1 0 0,1 3 0,-1 1 1012,0 1 0,0 1 844,-1 0 0,-4 7 1,2 6-1,-4 7-1231,-4 5 0,-1 1 1,3 1-1,-1-1 1,1 0-1,0 1-1844,-2-1 0,4 0 1,-3 1-67,2-1 1,4-6 0,2-2-1,6-5 1657,7-5 0,9-2 0,8-6 0</inkml:trace>
  <inkml:trace contextRef="#ctx0" brushRef="#br0" timeOffset="29">21088 17658 8376,'0'-13'0,"0"0"863,0 0 1,0 4 0,0 0-219,0-2 0,2 5 1,2 2-1,5 3 1,3 2-1,1 2-1011,1 1 1,-1 7 0,0-2 0,1 3 0,-1 1 0,0 0-497,1 0 1,-1-4-1,0-1 1,-1-4 565,-3-5 1,-3-1-1,-6-7 1,0-1 0,-2 0-1,-1-1 2728,-1 2 0,-6 2-1337,1-2 0,-2 5 0,3 8 1,2 6-1,1 7 0,1 5 0,1 3-1173,1 2 0,2-1 1,0 1-1,0 1 0,0 0 1,2 2 77,2 0 0,4-5 0,5 7 0</inkml:trace>
  <inkml:trace contextRef="#ctx0" brushRef="#br0" timeOffset="30">21755 18458 8291,'0'-13'366,"0"-1"0,-2 3 0,-1 0 0,-3 2 0,-1 0 0,-3 2 0,-2 3 0,-3 2 0,-1 2 0,-2 2 203,2 2 0,-1 3 0,1 8 1,-2 2-1,2 0 0,1 1 1,3 0-1,3 1-330,5 2 1,3-5 0,1 2 0,1-3 0,3-2 0,5-1-454,3-3 0,3 1 0,3-4 0,4 0 0,2 0 0,-1-2 0,0 1-2827,0-1 1,2 1 3040,2-5 0,6 6 0,1 1 0</inkml:trace>
  <inkml:trace contextRef="#ctx0" brushRef="#br0" timeOffset="31">22195 18391 8313,'7'-17'0,"-2"-1"1088,-4 2 0,1 7 0,0 3-394,3 0 0,-2 6-366,-8 0 0,0 7 1,-6 10-1,2 0 0,0 1 1,0 0-68,1 0 0,5 1 1,-2-3-1,4 2 1,1 0-1,0 0-348,0-1 1,6 1 0,3-6 0,1-2 0,0-2 0,-1-2-1302,2-3 1,-6-3 1332,0-5 0,-5-1 0,-5-4 1,-3 2-1,-4 3 0,-2 2 1515,1 1 0,0-2 0,-1 1-1404,1 4 0,6 5 1,4 7-1,4 1 0,5-1 1,1 2-357,4 3 1,2-4 0,5 4 299,4-3 0,3-2 0,2 1 0</inkml:trace>
  <inkml:trace contextRef="#ctx0" brushRef="#br0" timeOffset="32">23074 18272 9866,'0'-14'2661,"-1"8"-2079,-3 6 1,1 6 0,-6 8 0,0 0 0,0 4 0,2 3 0,1 1-16,3 0 1,-3 0 0,1 5 0,2 0-1,2-1 1,1 1 0,0-2-1091,0-3 1,0 2 0,1-8 0,2-2 0,3-4-548,2 1 1,-7-7 0,-1-3 0,-7-5 0,-7-3 1000,-3-4 0,0 1 1,-3 0-1,-1 2 1,2 1-1,-1 1 1,4-2 785,1 1 0,2 4 1,0-1-1,-1 2-17,1 2 1,5 2 0,4 2 0,4 3 0,4 2 0,5 0 0,5 2-1105,3 0 1,4 3 0,6-2 0,1-2 0,3-3 403,5-1 0,8 5 0,3-4 0</inkml:trace>
  <inkml:trace contextRef="#ctx0" brushRef="#br0" timeOffset="33">23474 18378 8496,'0'-19'1559,"0"4"1,-1-1-1038,-4 5 0,-3 10 1,-9 7-1,-2 1 0,0 4 1,-2 1-1,2 1 0,-2 0 1,2 2 163,0 3 1,2-2-1,8 6 1,5 2 0,2 1-1,2 0-981,0-3 0,8 2 0,5-6 0,8-2 0,4-2 0,0-4 0,-1-3-1060,-2-1 0,-10-1 0,-2-7 1614,-7-2 1,-7 2-1,-12-4 1,-2 2 0,0-1-1,-1 3 1,-2 2 16,0 4 1,2 3 0,7 8-1,3 3-276,5 4 0,8 9 0,4 3 0</inkml:trace>
  <inkml:trace contextRef="#ctx0" brushRef="#br0" timeOffset="34">8518 16219 8198,'-6'-12'0,"-3"3"0,-1 4 81,1-1 0,3 3 1,7-5-1,4 1 1,4 1-1,3 0 1,1 3-1,2 2 1,1-1-1,3-1 1323,2-1 0,-3-1 0,3 5 1,-1 0-1,1-1 0,1-2 1,0-2-210,1 2 0,-3 2 1,3 1-1,-6 1-981,-2 4 1,-3 2 0,-3 7 0,-5-1 0,-4 2 0,-4 1 491,-5 2-510,-3 5 1,-6-2-1,-1 6 1,-2-2-1,-1-1 1,2-2 70,2 2 1,-2-1 0,4-1-1,4-4 1,5-3 0,2-2 0,1 1-268,1-1 0,8-1 0,3-2 0,4-2 0,2-2 0,-1-2 0,0 2 0,2-5 0,1 4 0,2-4 0,0-1 0,0 0 0,1 0 0,2 0 0,-1-4 0,4-2 0,-2 0 0,1-1 0,-1 1 0,-2-2-308,0 1 0,-2 4 0,-5-1 1,0 2-1,1 2 0,-1 0 0,0 0-7708,1 0 8016,-1 6 0,0 1 0,0 7 0</inkml:trace>
  <inkml:trace contextRef="#ctx0" brushRef="#br0" timeOffset="35">23368 14793 8209,'-15'-1'0,"-3"-4"0,-3-2 553,1-1 0,6 1 1,11 4-1,6-3 1,8-1-1,5-4 0,6 1 1,5 0-1,4 1-328,5-2 0,2 0 1,2-3-1,0 1 1,0-2-1,-1-1 1,-2-2-1,-3 2-225,-2 1 0,-1-4 0,-4-2 0</inkml:trace>
  <inkml:trace contextRef="#ctx0" brushRef="#br0" timeOffset="36">24034 14127 8149,'-13'-12'727,"0"3"1,1 5-462,3 8 1,9-1 0,9 4 0,4-1 0,5-1 0,3-1 0,1 1 0,0-1-190,2 2 0,-1-4 0,1 3 0,-3 0 0,-2-1 0,-4 1-105,-5 1 0,-2 0 0,-5 4 0,1-1 1,-2 0-1,-7 0 0,-7 0 288,-4 1 0,-8 2 0,4 0 1,-3-2-1,3-1 0,0 1 0,4 1 55,1-3 1,3 0 0,4-4 0,5 5-1,6 2-360,5-3 1,6 3 0,4-5-1,4 1 1,3 2 0,2 0-1,-1 0 166,1 1 0,-2 1 0,-3-1 0,-4-1 1,-3 1-1,-3 2 0,-2 3 13,-1 3 1,-6-4 0,1 4 0,-2-3 0,-2-2 0,-2 1 0,-2-1 166,-5 0 1,-3 1 0,-3-3 0,-1-2 0,-5-3 0,-1-1-76,-2-1 0,-10 2 0,5-3 0,-5 1 0,-2-1 0,-1-1 1,-1-2-1036,-2 0 0,6 0 1,4 1-1,5 4 1,4 2 808,2 1 0,1 3 0,5-3 0</inkml:trace>
  <inkml:trace contextRef="#ctx0" brushRef="#br0" timeOffset="37">23634 16779 7941,'8'-19'2594,"-4"5"0,-7 2-2373,-1 11 1,-5 2-1,4 8 1,3 3-1,-1 3 1,0 4 1052,-2 2-1364,1 1 1,2 5-1,-1 0 1,-1-1 0,1 1-1,1-2 1,2-3-1661,0-4 1,6-3 761,3-2 988,3-5 0,1 3 0,1-3 0</inkml:trace>
  <inkml:trace contextRef="#ctx0" brushRef="#br0" timeOffset="38">23634 16606 9012,'0'-28'2359,"2"4"-2504,2 15 0,-1 3 0,6 6 0,2 0 0,0 0 0,4 0 0,3 0 0,4 0 145,3 0 0,14 6 0,2 1 0</inkml:trace>
  <inkml:trace contextRef="#ctx0" brushRef="#br0" timeOffset="39">24061 16499 8766,'-13'-16'1180,"-1"2"0,2 6 1,4 12-1142,3 5 0,5-3 0,5 0 0,5-2 0,5 2 826,2 1 1,3-2 0,-4 4 0,2 0 0,0 0 0,-1-1-854,1 3 0,-5-1 1,-5 1-1,-2-3 1,-3 3-1,-2 1 0,-1 2 18,0 4 1,-10-3 0,-3 3 0,-4-2 0,-1 0 0,-1 2 0,0-2 713,0-1 0,1-1 1,6-1-1,3 0-653,5 1 0,4-3 0,6 0 0,6-2 0,4 0 0,2-2 0,1-1-535,3 0 1,3-5 0,3 4-1,2-4 1,3-1 0,1-1-1,3-2-1802,1-2 1,-4 1 2245,-3 4 0,3-6 0,0-1 0</inkml:trace>
  <inkml:trace contextRef="#ctx0" brushRef="#br0" timeOffset="40">19969 18405 7871,'13'4'0,"0"1"-30,1-2 0,-7-3 0,-3-5 0,-2-4 0,-2-3 0,0-1 0,0 0 318,0 0 1,1-1-1,4 2 1,2 2-1,2 1 1,0-1 1785,1-2 0,-4 3 1,0 2-1604,0 1 1,-4 7-1,2 8 1,-2 3-1,-4 3 1,-1 1-1,-1 3 39,1 2 0,-5 0 0,1 2 0,-2-2 0,2 0 0,-1-2-411,1 0 0,2 4 1,-2-6-1,1 0 0,3-3 1,2 0-1,2-2-313,3-4 1,-1 3 0,6-7 0,3-1 0,3-1 0,3-4 0,0-1 4,1-1 0,0-7 0,5 3 0,-2-4 1,2 0-1,-1 2-389,0 1 0,0 1 0,-5-1 0,-2 3 0,-1 2 0,-2 0-1572,1 1 1,-1 1-1,0 2 1712,1 0 1,-2-1 0,-2-4 0,-1-4 0,0-4 0,-2-5 0,-1-3 457,0 1 0,-3-5 0,4 4 0,1-1 0,-2-1 0,0 0 559,-3-2 361,-2 4 1,-1 2 0,0 5 0,0 1 5882,0 0-6240,0 5 0,-4 10 1,-2 11-1,-2 9 1,-4 9-1,-4 8 252,-6 4 1,-3 10 0,-2-3 0,0 2-1,1 3 1,1 1-1548,2 1 0,0-4 1,5-1-1,2 0 1,1 2-1,3 0 0,3-3 732,5-2 0,8-12 0,4 2 0</inkml:trace>
  <inkml:trace contextRef="#ctx0" brushRef="#br0" timeOffset="41">15183 6091 7882,'0'-14'554,"0"5"674,0 0 0,-4 8 0,-1 1 0,2 7 0,2 5 0,1 2 0,0-1-566,0 0 0,0 0 0,0 1 0,0-1 1,0 0-1,1-1 0,2-1-1459,2-2 1,5-6-1,-1 1 1,3-3 0,3-2-1,2-3-82,6-5 0,-3-5 0,2-3 0,1-6 0,-3-2 0,0-1 0,-3 0 1,0 3 420,-5 0 1,-1 7 0,-6-2 0,-1 4 0,1 0 1069,-1 1 0,-5 6 0,-7 4 1,-1 7-1,1 8 0,-3 7 1,1 5 1025,1 4 0,-3 7 1,3 1-1,-1 1 0,-1 2 1,3-2-1242,-3 0 0,5 4 1,2-7-1,2 0 0,2-3 1,0-4-398,0-5 0,6 3 0,2-4 0</inkml:trace>
  <inkml:trace contextRef="#ctx0" brushRef="#br0" timeOffset="42">15303 6690 9775,'0'-13'2006,"0"6"1,0 2 0,0 10 0,0 3-1290,0 4 0,0 3 0,0 1 1,0 4-1061,0 0 0,1-2 1,4 3-1,2-2 0,4-4 1,1-5-1,4-5-975,3-4 1318,-3-1 0,10-6 0,-6-1 0</inkml:trace>
  <inkml:trace contextRef="#ctx0" brushRef="#br0" timeOffset="43">15503 6664 7881,'0'-2'0,"0"7"1153,0 5 1,0 8 0,0 2 0,0 4 0,0 4 0,0 2-1,0 4 1,0 3-706,0 1 0,0 8 0,0-9 0,0-1 0,0-1 0,0-3-448,0-4 0,0 1 0,0-8 0</inkml:trace>
  <inkml:trace contextRef="#ctx0" brushRef="#br0" timeOffset="44">15463 7423 9222,'-4'-9'1113,"-1"0"0,1 1 0,2-4-306,-2 3 1,-2 1-1,-5 5 1,4 1-1,0 3 1,-1 8 0,-1 6-130,2 2 1,0 12 0,4-3 0,-2 2 0,2 2 0,2 0-606,1 1 0,6 0 0,2-6 0,6-3 0,4-4 0,2-3 0,1-3-960,-3-3 1,1-4 0,-1-6 0,-2-3 0,-3-5 0,-4-3 0,-4-2 729,-4 1 0,-2 0 0,-4-1 0,-5 1 1,-5 1-1,-4 3 634,-2 5 0,5 2 1,-2 2-1,3 2 0,3 2 1,4 5-610,3 3 0,5 3 0,5 1 0,5 2 0,5-2 0,4 1 132,2 0 0,1-2 0,5 4 0</inkml:trace>
  <inkml:trace contextRef="#ctx0" brushRef="#br0" timeOffset="45">15623 7943 7746,'0'-13'251,"0"4"0,0 0 1612,0-1 0,-2-2 0,-2 0 1,-5 3-932,-3 5 1,0 8 0,2 6-1,1 7 1,0 3 0,0 4-1,2 1-597,1 3 1,2 2-1,4-3 1,0-1 0,1 1-1,4 0-846,3-1 1,9-5 0,2-3-1,2-3 1,2-4 0,1 0 0,-2-4-1,-4-1-2334,-3-3 1,-3-3 2817,-3-4 0,-5 1 0,-10-5 0,-7 2 0,-6 3 904,-2 2-235,-10 1 1,13 1-1,-7 2 1,4 3-1,5 2 1,2 2-474,6 2 1,2 1-1,7 0 1,5-1-1,7-1-169,8-2 0,16-1 0,5 6 0</inkml:trace>
  <inkml:trace contextRef="#ctx0" brushRef="#br0" timeOffset="46">15063 8809 12706,'-6'0'901,"6"0"0,8 0 73,3 0 1,10 0 0,4 0 0,6 0 0,2 0 0,1 0 0,-1 0 0,-1 0-683,-2 0 1,-3-4 0,-5-1-1,-4 2 1,-4 2 0,-2 2-180,-3 4 1,-9 2 0,-12 8 0,-7 1 0,-9 4 0,-5 0 185,-4 4 1,0 1 0,3 0-1,7-1 1,8-3 0,6-2 0,4-3-377,5-1 1,4-2 0,5 1 0,9-1 0,7-1-1,5-2 1,4-2-742,1-2 0,4-2 0,-3-4 1,-3 0-1,-1 0 0,-2 0 0,-4 0-626,-5 0 0,-3-6 1,-4-1 1443,-1-1 0,0-9 0,4 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20:00.125"/>
    </inkml:context>
    <inkml:brush xml:id="br0">
      <inkml:brushProperty name="height" value="0.053" units="cm"/>
      <inkml:brushProperty name="color" value="#FF0000"/>
    </inkml:brush>
  </inkml:definitions>
  <inkml:trace contextRef="#ctx0" brushRef="#br0">11797 16193 8494,'14'-14'-13,"-7"5"1,-3 0-1,-2-1 1,-2-2-1,0-1 1,0 0-1,0-1 1,-2 1 0,-1 0-1,-1-1 1,1 1-1,2 0 604,1-1 0,0 5 1,-2 2-1,-1 3-587,-1 5 0,-7 5 0,4 7 0,-4 2 0,0 1 0,-4 4 0,-1-1 1,-4 0-1,-2-1 259,-3 1 1,-2-4 0,2 3 0,1-3 0,2-2 0,0-1 109,1-3 0,-3 2 0,5-3 1,0 1-1,0 0 0,1 1 0,0 2-210,0 1 1,1 0 0,2 2 0,-1 2 0,-4 2 0,1 2-97,0 2 0,-1 2 0,3 4 0,-4 0 1,0 4-1,2-2 0,1 0 80,0-1 0,1-5 0,3 6 0,1-3 0,0-1 0,-1-1 0,1 1 29,0 0 1,-1-1-1,1 1 1,0-2 0,-2-1-1,0-2-25,2 2 0,-4 1 0,9 1 1,-4 3-1,-2 0 0,3 4-82,2 1 1,-6 1 0,4 7 0,1 1 0,-2 1 0,2 1 0,1 1-50,5 2 0,2-2 0,2-1 0,0-4 1,0-1-1,0 0 0,0-1 73,0-4 1,5 2 0,0-4-1,1-1 1,2 2 0,-2-1 73,0 0 0,3 4 1,-4-3-1,1 1 1,2 1-1,-1 1-114,4 1 0,-6 7 0,1-1 0,0-1 0,3-1 0,2-2 0,0-1-154,3 1 0,-2 0 1,8-1-1,1-2 1,0-3-1,3 0 158,1 0 0,-3-4 1,0 2-1,2-1 0,0 1 1,-1-3-1,-1-1 131,2-1 0,-3 0 0,1-1 0,0 1 0,1-2 0,-1-1-159,1-2 1,3-6-1,0 2 1,1-5-1,1-2 1,2-4 128,1-1-110,6-2 1,-8-4 0,6-1 0,-1-3 0,-2-4 0,2-2 0,0-2 78,3-3 1,0-6-1,2 2 1,-2-2-1,1-2 1,-2-4-200,-2-4 0,2 3 0,-4-5 0,1 1 0,-1-4 1,-4-1-24,-4 2 0,1-4 1,-2 4-1,0-4 0,-1-1 1,-2 0-1,-3 0-590,1 0 623,6 0 1,-8-6-1,5-1 1,0-2-1,-2 0 1,0 0-5,-2 2 1,-3-3 0,0 5 0,-1 2 0,0 0 0,1 2 60,-1 1 1,-1-8-1,-3 8 1,-3-3-1,-2-1 1,1-2-1,-1-1-116,2-4 0,-5 4 0,4 0 1,-4 1-1,-1 3 0,0 0 95,0-2 1,0 7 0,0-5 0,0 0-1,-1 3 1,-2 0 0,-3 3 99,-1 0 1,2-4-1,-4 5 1,0-2-1,0-2 1,1 0-122,-3 0 0,4 4 0,-2 2 0,-1 1 0,-2 2 0,-2 0 0,0 0-46,-4 2 0,1 0 0,-3 4 0,-2 2 0,-1 0 0,-3 1-29,-3 1 1,3-2-1,-10 5 1,-1 0 0,-1 2-1,-4 1 1,-1 3-24,-1 0 1,-5 6 0,3 0-1,0 2 1,-1 0 0,1 1-543,0 1 1,2 4 0,4 1-1,1 3 1,3 1 0,5 3-1,5 2 1,3 1 686,6 1 0,-4 11 0,0 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7.746"/>
    </inkml:context>
    <inkml:brush xml:id="br0">
      <inkml:brushProperty name="height" value="0.053" units="cm"/>
      <inkml:brushProperty name="color" value="#FF0000"/>
    </inkml:brush>
  </inkml:definitions>
  <inkml:trace contextRef="#ctx0" brushRef="#br0">6692 5744 31403,'0'-22'-3277,"0"-2"0,1 3 0,2 4 3076,2 5 0,4 6 1,-5-3-1,-1-1 1,-2-4-1,-1-2 1,0-2-1,0 2 1,0 1-1,0 2 1,-1 1-1,-4 2 1124,-3 1 0,-4 6 0,-2-2 0,0 4 0,-4 2 1,-4 4-1,-4 4-739,0 2 0,-2 4 0,-2 2 1,-3 0-1,-1 1 0,-1 1 0,-1 4 1,1 2-1,-2 0 139,-2-3 1,4 5 0,-1-2 0,-1 5 0,-1 1 0,-1 1-179,3 4 1,2 5-1,5 5 1,-4 6-1,1 3 1,-1 7-1,3 5-190,16-33 1,0 3 0,1 4 0,0 2-1,-1 0 1,1 0 0,0 1 0,-1 1-1,1 3 1,0 0 0,-1-1 0,1-1-1,0 2 1,1-1-208,0-1 1,2-2 0,-1-1 0,1 0 0,2 0 0,1 0 0,-1-2 0,1 0 0,-3 31 0,2-4-1,5-5 550,2-4 0,-3 1 0,-1-11 1,2 3-1,2 1 0,1 1 1,1-1-99,4 0 0,-2 1 0,5-1 0,3 2 0,1 3 1,1 4-529,0 3 1,1 6 0,-1 2 0,-6-35 0,-1 1 0,1 2 0,0 0-1,-1 4 1,1 1 80,0 1 0,-1 1 1,-1-1-1,-1 2 0,0 1 1,0 1-1,-1-3 0,1 0 1,-1-3-1,1 0 1,2-1-1,0-1 0,2-3 1,1-1-5,13 32 1,9-9-1,4-11 1,2-6-1,0-3 1,-1-8 623,1-4 0,2-1 0,2 1 0,1-4 0,0 1 0,1-3 1,3 1-73,0 0 1,8 2 0,-3-1 0,7 1 0,3 1 0,4 0-281,5-1 1,-34-10 0,2 0 0,1-4 0,0-1-1,0 1 1,1-1 0,-1 0 0,2-1 0,1-1 0,0 0-1,1 0 1,0 0-36,-1-1 1,0 1-1,1-1 1,0-2-1,0-1 1,-1-1-1,0-1 1,0-1-1,0 0 1,1 0-1,-1-1 1,0-1 97,0 0 1,-1-1 0,0-2 0,-1-2 0,1 0 0,0 0 0,0-3-1,1 0 1,0-1 0,0-2 0,0-1 0,-1-1 61,0-3 0,0 0 0,-2 1 0,0-1 1,0-3-1,-1-2 0,-1 1 0,0-1 1,0-2-1,0-1 0,0 0 0,-1-1 0,1-2 1,-2-2 29,1-1 1,-2-2 0,1-1 0,-2-1 0,1-6 0,-1-2 0,1-3 0,-1-1 0,0-3 0,-1-1 0,-1-3 0,0-1-274,-2-1 0,0 0 1,-3 2-1,-2-1 0,0-4 1,-1-1-1,1-4 0,-2 1 1,0-1-1,-1-1 1,0-2-1,-2 0 0,-1 2 1,0 2-324,-2 2 0,-1-1 0,-1-6 0,0-1 0,-1 5 0,-1 1 0,0-1 0,-2 1 1,0 0-1,-2 1 0,-1 3 0,0 1 0,-2 1 0,-2 1 36,0 0 1,-1 1 0,-1 4 0,-2 0 0,-1 2 0,-2-1 0,-2 2-1,-3 1 1,-1 2 0,-4 1 0,-1 2 0,-4 0 210,-2 2 1,-1 1-1,3 1 1,-3 1-1,-6-2 1,-3 1-1,-1 1 1,-1 0 0,-3 3-1,-1 1 1,-3 0-1,-1 1 1,-3 1-1,-1 2 91,-3-1 0,-2 1 0,-6-1 0,-1 0 0,-2 0 0,-2 1 1,0 1-1,-2 2 0,-4-1 0,-1 2 0,-2 1 0,-1 1 1,22 7-1,-1 1 0,0 0 164,-1 1 1,0 0-1,0 1 1,0 0-1,-1 0 1,0 2-1,0 0 1,-1 2-1,1 0 1,1 1-1,0 0 1,0 1 0,-20-3-1,0 2 1,4 2-1,2 1-369,5 2 0,2 2 0,2 4 1,1 3-1,2 4 0,2 3 0,-1 2 1,2 3-1,1 2 0,0 2 287,1 2 0,0 1 0,-2 2 0,2 1 0,5 1 0,2 1 0,-2 2 0,1 0 0</inkml:trace>
  <inkml:trace contextRef="#ctx0" brushRef="#br0" timeOffset="1">1866 6810 7884,'-13'0'746,"0"0"0,5 2 1,4 4-1,2 5 0,2 6 1,0-1-1,0 0 0,2 2 1,1 4-1,3 2 0,0 1 77,-1 2 0,0-6 1,-5 8-1,0 1 0,0-2 1,0 2-1,0-2 0,0 1-599,0 1 1,-2-9 0,-2 4 0,-3-4 0,-1-5 0,2-3-557,0-4 1,5-6-1,-4-12 1,4-10-146,1-9 0,6-12 0,4-11 1,5-5-1,4-8 0,2-5 0,-9 32 1,0 0 307,0 0 0,1 0 0,-2-2 1,0 1-1,10-32 0,-2 6 0,-4 10 1,-3 8-1,-3 6 1372,1 4 1,0 10 0,-1 8 0,-3 5 0,0 4-527,3 4 0,-2 11 0,2 7 0,2 8 0,0 6 0,3 4 0,-1 4-587,0 4 1,-4 5 0,0 2-1,0 0 1,0 0 0,-2-3-1368,-1-1 1,3-4-1,-4-1 1,-2-3 0,-2-1-1,-2-5 1,-4-3-1296,-4-3 0,-3-7 0,-1 0 2572,0-5 0,-12-7 0,-4 3 0</inkml:trace>
  <inkml:trace contextRef="#ctx0" brushRef="#br0" timeOffset="2">1906 6983 9216,'0'-13'0,"0"0"1355,0-1 1,6 6-1,5 0 1,3 2-717,4 3 1,6 0-1,-2 0 1,3-3-1,3-1 1,2-2-1,3 0 1,-1 0-3314,1-1 0,2-6 2674,-4-2 0,6-6 0,-3 4 0</inkml:trace>
  <inkml:trace contextRef="#ctx0" brushRef="#br0" timeOffset="3">2519 6450 7795,'-11'-6'1762,"2"6"1,3 2 0,6 8 0,0 4-671,0 2 0,0 8 0,0-1 0,0 7 1,0 7-1,0 4 0,0 5 0,0-1 1,0-2-935,0-5 1,0-2-1,0-1 1,0-5-1,0-6 1,1-7 0,4-3-159,4-5 0,2-4 0,3-5 0</inkml:trace>
  <inkml:trace contextRef="#ctx0" brushRef="#br0" timeOffset="4">2853 6117 7775,'-2'-12'0,"-2"3"0,2 5 0,-2 10 0,2 7 1228,2 8 1,0 10 0,0 6 0,0 8-1,0 8 1,0 8 0,0 4 0,0 1 247,0 1 1,0-2 0,0-3-1,0-4 1,0-3 0,0-2-1477,0 0 0,6 1 0,2-1 0</inkml:trace>
  <inkml:trace contextRef="#ctx0" brushRef="#br0" timeOffset="5">1586 8223 7710,'8'-13'631,"-2"-5"1,-6 0 363,0 2 0,1 2 1,2 4-1,2 1 0,-1 0 1,2 2-1,1 1 0,2 1 273,0 1 0,-6 1 1,3 8-1,-2 5 1,1 5-1,-2 4-691,-2 2 0,-2 7 1,-4 7-1,-2 4 0,-2 1 1,0-2-1,0-1-748,2-1 0,-3-1 0,5 4 1,2-4-1,2-3 0,1-6 1,0-4-486,0-4 0,1-4 1,4-6-1,3-3 0,4-4 389,2-1 0,-1-6 1,2-4-1,3-6 1,4-6-1,3-4 1,3 0-1,2-1-1110,1 0 0,4 2 0,-2 2 0,0 2 0,1 0 0,-2 2 1377,1 0 0,4-11 0,-3 2 0</inkml:trace>
  <inkml:trace contextRef="#ctx0" brushRef="#br0" timeOffset="6">2373 7810 9747,'6'-21'5550,"-6"3"-4788,0 3 1,-6 9 0,6 8-1,0 11 1,0 11 0,0 9 0,0 4 81,0 4 1,-2 8 0,-2 1 0,-4 4 0,0 0 0,-1-3 0,0-2-1345,1-2 0,1-4 0,4 0 0,-1-6 0,1-8 0,3-5 0,4-8 500,5-5 0,15-11 0,4-8 0</inkml:trace>
  <inkml:trace contextRef="#ctx0" brushRef="#br0" timeOffset="7">2719 7423 7725,'-1'8'2442,"-2"-2"1,-2-1-1373,3 4 1,-4 5 0,1 3 0,2 7-1,2 7 1,1 9 0,-2 9 0,-1 6-652,-1 3 1,-1 4 0,4-6-1,-2-3 1,-2-4 0,1-3-1,0-3-2822,-1-1 1,1-8-1,2-5 2403,-2-5 0,-4 1 0,-5-4 0</inkml:trace>
  <inkml:trace contextRef="#ctx0" brushRef="#br0" timeOffset="8">2546 7916 7725,'0'-13'2841,"0"4"0,2 2-2536,2 1 1,3 0-1,8 3 1,1-2-1,5 1 1,3 0-1,6-2-305,2-2 0,4-7 0,4-5 0</inkml:trace>
  <inkml:trace contextRef="#ctx0" brushRef="#br0" timeOffset="9">2946 7570 7725,'-18'9'1051,"0"0"1,1-6 0,5 2 0,1 0-1,4 1-46,1 1 1,3-2 0,8 4-1,5 2 1,6 4 0,5 4-1,1 1-301,0-1 0,-1 5 1,3-2-1,-3 2 0,-2-1 1,-4-1-1,-4 2-621,-2 1 1,-6 2-1,2-2 1,-5-1-1,-5-2 1,-4 2 0,-2-1-1288,-3 0 1,-5 0 0,-3-3 0,-3-1 0,-2 2 0,2-2 1203,3 0 0,-10-1 0,4-5 0</inkml:trace>
  <inkml:trace contextRef="#ctx0" brushRef="#br0" timeOffset="10">1573 9529 8898,'-6'-13'0,"-1"-1"1514,-1 1 1,2 0-1,6-1-293,0 1 1,2 1 0,2 3 0,5 5 0,3 2-658,1 2 1,-4 8 0,-1 5-1,-2 8 1,-2 4 0,0 2-1,1-1-333,-2 1 0,-2 0 0,-1-2 0,0-3 0,2-3 0,1-1-1233,1 0 1,1-5 0,-4-6 0,2-2-1,3-8 1,0-7 448,0-7 1,3-11 0,-3-1-1,0-6 1,1-5 0,-1 2 644,0-1 0,3 0 0,-3 6 0,0 0 1,1 1-1,-1 4 0,1 4 817,1 6 0,-4 3 0,5 4 0,1 2 0,2 6-119,2 6 0,-6 6 0,1 8 0,0 6 0,0 2 0,-1 1 0,-1 1-313,0 0 0,-2-5 0,2-1 0,1-1 0,-2 0-718,-1-1 1,6-7 0,-2-11-1,1-7 1,-1-9-1399,-5-4 1,-2-3-1,-2-3 1,0 3 0,0 2-1,0 3 1333,0-1 0,0 0 0,-2 6 1,-1 2 983,-1 1 1,0 7 0,5 2 0,3 8 0,5 4 0,3 2 0,2 3-35,-1 1 0,0 1 0,1-3 1,-1 2-1,0-2 0,1-3-1664,-1-4 0,5 2 0,1-7 1,0-1-1,2-4 1020,0-8 0,1-6 0,4-12 0</inkml:trace>
  <inkml:trace contextRef="#ctx0" brushRef="#br0" timeOffset="11">2279 9196 8590,'-5'13'2932,"3"0"1,-2 1 0,2-1-2479,2 0 1,2 1 0,1-1 0,2-1 0,3-2 0,2-2-1,2-2 1,3-3-547,3-2 1,-3-2 0,2-4 0,-2-5 0,-2-7 0,-1-5-1130,-3-3 1,2 1-1,-7 1 1,-1-3 0,-2 4-1,-1 2 1,0 3-556,0 2 1,0 2 1775,0 0 0,-6-1 0,-1 1 0</inkml:trace>
  <inkml:trace contextRef="#ctx0" brushRef="#br0" timeOffset="12">2639 8929 7698,'-17'2'0,"-3"1"3081,0 1 1,9 6 0,2-1-2172,6 3 0,9 0 0,3-2 1,5-1-1,2 2 0,2 0 0,-2 4-955,-1 3 1,-8-3-1,-1 4 1,-2-1-1,1 0 1,-4-1-1,-4 1-410,-5 0 0,-4 4 0,-2-4 0,1 0 0,0-2 0,-1-1 0,1-5-5774,0-2 6229,5-4 0,2-10 0,6-1 0</inkml:trace>
  <inkml:trace contextRef="#ctx0" brushRef="#br0" timeOffset="13">2866 8583 8489,'-7'9'0,"-5"-1"0,-5 4 1825,1 5 1,7 2 0,5 5 0,2-2 0,2 3-1553,0 5 1,0-1 0,0 7 0,2 1 0,2 0-1,7 1 1,3-1 0,4 0-6707,-1-4 6433,-3-9 0,0 1 0,-1-5 0</inkml:trace>
  <inkml:trace contextRef="#ctx0" brushRef="#br0" timeOffset="14">2879 8863 7635,'5'-18'47,"-1"0"1,7 0-1,-3 3 1,4-1-3,2-2 0,5 1 0,3 3 0,5 1-45,4 0 0,3-13 0,6-2 0</inkml:trace>
  <inkml:trace contextRef="#ctx0" brushRef="#br0" timeOffset="15">3346 8223 7681,'-13'0'1314,"5"1"-86,4 4 1,4 2 0,4 8 0,4 4-1,0 6 1,1 5 0,2 1 0,-1 2-351,-1 2 1,3 2-1,-5-1 1,2-5 0,-2-3-1,1-3 1,-1-3-1891,4-4 1,-4-4-1,0-4 1,1-3-1,-1-1 456,4-3 0,-5-7 0,0-5 0,-2-3 0,0-1 0,-1-1 1,-1 1 1011,-2 0 1853,0-1 1,0 5-1409,0 1 0,0 6 1,0 2-1,0 8 1,0 3-1517,0 3 1,4-1 0,1 0 0,-1-1 0,2-3 0,3-4-9148,3-4 9762,1-1 0,6-6 0,2-1 0</inkml:trace>
  <inkml:trace contextRef="#ctx0" brushRef="#br0" timeOffset="16">3759 8463 8877,'8'6'9830,"-1"-5"-9100,-3 4 0,4-4 1,7-1-1,1-1 0,3-4 1,2-5-1,3-5 1,-1-4-1225,-1-2 1,1 0 0,-9-1 0,-3 4 0,-4 3-912,-4 2 1,-12 6 0,-7 5-1,-6 10 1,-8 11 0,-2 8-1,-5 7-2948,-2 4 4353,-1-1 0,17-6 0,0 2 0,-1-2 0,1 0 0</inkml:trace>
  <inkml:trace contextRef="#ctx0" brushRef="#br0" timeOffset="17">2253 10222 7677,'-14'0'1304,"-3"0"0,-1 0 260,2 0 0,7 1 0,4 4 0,5 4-663,5 3 1,2 5 0,6 3 0,1 0 0,-1 4-1,0 1-566,1 2 1,4-2-1,1-3 1,2-4 0,2-3-1,2-3 1,2-3 0,0-6-552,-1-6 0,1-6 0,0-9 0,-1-6 0,0-5 0,-3-7-276,-1-2 0,-7-2 0,0 0 0,-6-2 0,-3 1 0,-3 1 0,-2 4 0,-1 4-197,0 0 0,-1 3 0,-2 7 1,-2 4-1,3 3-1132,0 2 1,4 5 1820,2 4 0,3 8 0,7 4 0</inkml:trace>
  <inkml:trace contextRef="#ctx0" brushRef="#br0" timeOffset="18">2946 9795 8210,'-7'-8'0,"-5"0"2119,-5 2 1,6 0-892,6 2 1,10 2 0,3-2 0,6 4-1,2 3 1,2 4 0,-2 5 0,-1 7-872,-2 5 0,-1 3 1,-3-1-1,-3 1 1,-2 0-1,1-2 1,-2-3-2138,-2-4 0,-1-3 767,0-2 1,0-11 0,0-8 0,0-11-1,0-8 1,0-6 0,0-5 1010,0-5 0,0 1 0,2-4 0,1 2 0,3 2 0,1 2 0,3 4 469,2 7 1,2 2 0,-1 8 0,0 4-1,1 4 1,-1 3-339,0 3 1,1 3 0,-1 5 0,0 4-1,1 3 1,-3 2 0,1 3 0,0 0-2012,3 0 1,1-4 1881,-2-4 0,5 3 0,2-5 0</inkml:trace>
  <inkml:trace contextRef="#ctx0" brushRef="#br0" timeOffset="19">3493 9422 12832,'-24'15'0,"-1"1"0,2 2 1381,9-2 1,6 4 0,8-3 0,0 0-1305,0-2 1,2-2-1,1 0 1,3 1-1,2-3 1,6-2-1,4-6-77,2-6 0,8-10 0,6-8 0</inkml:trace>
  <inkml:trace contextRef="#ctx0" brushRef="#br0" timeOffset="20">3666 9129 7639,'-14'0'241,"1"5"1,1 0 0,3 3 723,5 2 1,2 2-1,4 1 1,2 1-1,7-2 1,4-4-1,4-3-1482,2-4 0,-4-1 0,6-3 0,0-4 0,1-8 0,-2-4 0,-4-3-443,-3 1 1,-8 0-1,-2 5 1,-4-2-1,-1 2 1303,0 1 0,-1 3 1,-4 3-1,-4 5 1,-1 4-1,0 4 543,1 5 0,6 3 0,-2 1 0,4 2 1,1 2-1,0 2 0,0 2-264,0 2 0,1-2 0,2 1 0,3 0 0,2-1 1,0-2-690,0 1 0,2-6 0,-5 4 0,-1-4 0,1-4-303,-1-1 0,2-6 0,-3 0 0,1-6 0,-1-6 0,-1-3 0,-2-1 393,0-1 1,-5 1 0,1 0 0,-1 1 0,1 1 920,0 3 0,1 6 0,6 2 0,2 8-904,3 3 0,1-2 0,4 0 0,0 0 0,2 0-599,3 0 0,-3-6 1,3 1-1,-4-4 1,0-6-1,-2-6 1,-2-7-24,-1-6 0,-6 1 0,1-7 0,-2 2 0,-2-1 0,0-3 0,0 1 188,0-1 1,0 2-1,0 6 1,0 3 0,0 4-1,0 3-1847,0 2 2241,0 0 0,0-1 0,0 1 0</inkml:trace>
  <inkml:trace contextRef="#ctx0" brushRef="#br0" timeOffset="21">4079 8903 7639,'12'8'357,"-3"1"1,-3 0 0,-6 5 1046,0-1 0,6-6 0,2-4 1,4-7-1,3-8 0,1-6 1,4-3-1090,0-2 1,1-2 0,3-2 0,-3 0 0,-2 2 0,-4 3 0,-5 4-530,-6 3 1,-4 9 0,-5 9 0,-7 11 0,-5 9 404,1 5 0,1-2 0,3 5 0,4-3 0,3-3 0,4-1 0,4-4-1983,6 0 1,7-8 1791,15-8 0,15-14 0,9-5 0</inkml:trace>
  <inkml:trace contextRef="#ctx0" brushRef="#br0" timeOffset="22">6212 7010 29959,'0'-13'-9831,"-6"1"8247,-3 3 1,2 3 1589,-2 6 0,4 0 1,-4 0-1,1 2 0,0 2 1,5 3-1,6 1 0,6-4 689,3-2 1,3 2-1,2 2 1,6 0 0,2 0-1,3-2 1,2 1-375,1-1 0,6 5 1,-2-3-1,4 2 0,2 2 1,2 2-1,2 3-287,-2 2 1,4-2-1,0 3 1,2-3 0,-1-2-1,-1-1 1,0-2-2,4-1 1,1-6 0,1 2 0,0-3 0,2 1 0,1 2 199,2-2 1,6-2 0,-2-2-1,3-2 1,2-3 0,0 0 0,-1-1-1,-1-1 397,-2-2 1,0 2 0,-4 0 0,2-3 0,1-1 0,-1-1-591,-3 0 1,-3-1 0,-3 0-1,-2-3 1,-3-2 0,-2-2-307,-7-2 0,1-3 0,-7-2 1,-1-1-1,-1-4 0,-6-1 0,-4-1-118,-3 0 0,-2-3 0,-4 2 0,-2-4 0,-4-3 1,-4-1-1,-1 1 242,0 2 1,-7 2-1,-6 2 1,-10 3-1,-6 1 1,-7 4-84,-2 1 1,-8 6-1,-5 1 1,-3 2-1,-7 2 1,-3 2 59,-4 2 0,31 5 0,0 0 0,-36-7 0,36 9 0,-1 0 0,-3 1 0,0 0 84,-2 1 1,-1 0 0,0 0-1,-1 1 1,-1 1 0,0 1 168,-1-1 1,-1 0-1,-1-1 1,-1 1 0,2 2-1,0 2 1,1-1 0,-1 2-1,-1 1 1,0 1 0,1 0-1,-1 0-5,-1 0 0,0-1 0,-1 3 0,0 0 0,1-2 0,1 1 1,0 3-1,0 0 0,0 1 0,-1 1 0,2 0 0,0 2 1,-1-1-1,0 2-73,2 1 0,1 1 0,5-1 0,2 0 0,1 2 0,2 1 0,2 1 0,2 1 0,-21 21 0,10 5 0,15 2-379,10 2 0,11 2 0,19 3 0,16 1 0,-6-27 0,5 0 0,6 0 0,5-2 369,6 1 0,4-1 0,4-2 0,2-1 0,9 0 0,2 1 0,3 0 0</inkml:trace>
  <inkml:trace contextRef="#ctx0" brushRef="#br0" timeOffset="23">6265 8383 30002,'0'-25'-4916,"0"8"1,0-2 4459,0 12 0,-4 8 0,-1 12 0,2 1 0,2-1 0,1 0 0,0 1 0,1-2 0,5-2 0,8-3 0,6 1 0,8-2 1113,8 0 1,3-2 0,15-4 0,10 0-1,9 0 1,-33 0 0,1 0 0,2 0-1,1 0-256,2 0 1,2 0 0,5 0 0,2 0 0,0 0 0,1 0-1,2 0 1,1 0 0,2 0 0,1 0-399,2 0 1,1 0 0,-2 0 0,0-1 0,4-1 0,0 1-1,0-2 1,0 0 0,-3-1 0,-1 0 0,0-1 0,0 0 0,-3-1-1,-2 0 1,1-1 0,-1-1-1,-1-1 1,-1 1 0,-6 0 0,-1 1 0,1-2 0,-2 0-1,-4 1 1,-2 0 0,-4 0 0,-2-1 62,26-8 1,-5-1 0,-18 3 0,-4-1 0,-7-2 0,-8 2 0,-6-1-373,-8 0 0,-20-4 1,-14-6-1,-21-1 0,-17-2 1,25 14-1,-3-2 466,-5-1 1,-1 0-1,1 2 1,-1 0 0,-11-4-1,-1-1 1,-3 0 0,0 0-1,-2-1 1,-1 1-1,-3-1 1,0 0 0,0 2-1,1 1 71,1 1 1,-1 1 0,19 5-1,0 0 1,0 2 0,-21-5-1,0 2 1,-1 1 0,0 2-1,-1 3 1,1 2 0,2 2 0,0 2-294,2 0 0,0 2 0,-4 3 1,1 2-1,11 1 0,2 2 0,2 4 1,2 3-1,1 3 0,2 4 0,5 2 1,1 4-1,1 2 0,3 2-428,2 2 0,3 2 1,3 2-1,4 4 1,2 2-1,4 2 1,2 3-1,4 1 1,3 3-1,3 1 0,5 2 1,4 2 489,5 0 0,3 1 0,3-4 0,2 1 0,9 6 0,2 0 0,1 0 0</inkml:trace>
  <inkml:trace contextRef="#ctx0" brushRef="#br0" timeOffset="24">8771 6730 30576,'-19'-3'183,"4"-4"-1384,5-6 0,7-8 0,-2 3 577,4 2 1,1-1 0,0 1-1,0-2 279,0 2 1,0 6-1,1 2 1,4 2 0,4 3 139,3 2 1,7 5 0,3 2 0,5 0-1,4 2 1,6-2 0,6 0 522,6-4 0,14 1 0,10 0 0,-33 0 0,1-1 0,4 0 0,1-1 0,1 0 1,1-1-87,0 1 1,1-2-1,3-1 1,0 0 0,-1 0-1,0-1 1,1 2-1,0-1 1,0 1 0,0-1-1,-2 1 1,0 0 0,1-2-1,-1 1-232,0 0 0,1 1 1,0 0-1,0 1 1,1-1-1,1 2 1,-1-1-1,0 1 1,-2 0-1,-1 1 1,0 1-1,0 0 1,-2 0-1,1 0-105,0 0 0,0 0 1,1 1-1,1 1 1,-2-3-1,0 0 1,-2 0-1,0-1 0,0 0 1,0 0-1,-2-1 1,-1 0-1,2 0 1,1 0 336,-2 0 1,1 0 0,-2 0 0,-1 0-1,1-1 1,0 0 0,0 0 0,-1-1 0,-1-1-1,1 0 1,1 0 0,0 0 0,-1 0-1,0-1 24,-2 0 1,0 1 0,-1 1 0,1 1-1,34-4 1,-36 4 0,1 1 0,1 0-1,1 0 1,0 0 0,0 0 0,-1 0 0,1 0-257,-1 0 0,0 0 0,-1 0 0,-1 0 0,1 0 0,0 0 0,2 0 0,0 0 0,0 0 0,-1 1 0,2 0 0,-1 1 0,1 1 0,-1 0 0,1 1 0,1-1 0,1 0 0,1-1 0,-2 1 0,0 1 0,-1-1 0,1 0 0,0-1 0,-1 1 0,-3-1 0,0 0 0,34 2 0,-1 1 0,1-4 0,1 2 0,-36 0 0,0-1 0,36 1 0,-2 0 0,-1 0 0,0 1 0,1 1 0,-6-5 0,-1 0 0,1 0 0,-3 0 0,1 0 0,7 0 0,-7 0 0,-2-2 0,0-1 0,-3-3 0,2-1 0,0-2 0,3 2 0,-2-1 0,-2 5 0,-3-1 0,0 1 0,1 1 0,2 2 0,-4 0 0,-6 0 0,-4 0 0,-2 0 0,-4 0 0,0 0 0,-2 0 0,-3 0 0,1 0 0,-4 0 0,-2 0 0,-2 0 0,-3 0 0,-7 0 0,1 0 0,-6 0 0,-1-1 0,-4-2-780,-8-2 1,-8 1 0,-11 4 0,-6 0 796,-5 0 0,-7 0 1,3 0-1</inkml:trace>
  <inkml:trace contextRef="#ctx0" brushRef="#br0" timeOffset="25">16129 6557 11582,'20'-34'0,"0"4"509,1 7 1,-2 9-1,-7 11 1,-3 6-1,-4 6-504,-4 3 1,-7 3 0,-4 1 0,-6 2 0,-7-2 0,-3-1 0,-5-2-273,-5 1 1,-8 0 0,-4 3 0,-1 0 0,0 1 0,-1 0 0,-3 1 470,-5 2 1,2-3-1,-4 3 1,1-1-1,0 1 1,-6 4-56,-2 5 0,5-2 0,3 4 0</inkml:trace>
  <inkml:trace contextRef="#ctx0" brushRef="#br0" timeOffset="26">8531 8303 31394,'0'-14'-4916,"2"-2"1,1 1-387,1 4 5601,7 6 1,-4-5-1,6 5 1,1 2-1,-1 2 1,0 1-1,1 0 1,-1 1-1,0 2 1,1 2 262,-1-2-243,0-2 1,5 4 0,1-1 0,2-1 0,3 0 0,2 0 0,7 1 0,5-1 200,5-1 0,14 2 0,0 1 0,7-2 0,7-2 0,5-1-368,-37 0 1,2 0 0,9 0 0,0 0 0,-2 0 0,-1 0 0,3 0 0,0 0-1,1 0 1,1 0 0,-1 1 0,0 0 0,2 0 0,0 1-208,-1-1 1,-1 2-1,-3 1 1,-1 1-1,0-2 1,-1 0-1,0 0 1,0 0-1,-3 0 1,0 1-1,1-1 1,-1 0 0,-2 1-1,0 0 411,-1-1 1,0 1 0,0-2-1,0-1 1,32 3 0,0-2-1,-3-2 1,-4 0 0,2 0 26,3 0 0,-1 0 0,5 0 1,0-2-1,0-1 0,-35 1 1,-1 0-384,2 0 0,-1 1 0,1 0 0,0 0 0,-1 2 0,0 0 0,0 0 0,-1 1 0,0 1 0,0 0 0,0 0 0,1 1 0,0 1 0,0-1 0,2 0 0,-2 0 0,35 3 0,-1-4 0,-2 1 0,0-1 0,-1-1 0,-2-2 0,-1 0 0,-7 0 0,0 0 0,-3 0 0,1 0 0,-2-2 0,-1-2 0,0 2 0,1-2 0,5 2 0,1 2 0,5 0 0,-2 0 0,3 0 0,0 0 0,-7 2 0,4 1 0,-3 3 0,-2 0 0,2 0-64,3-3 0,-4 0 1,10 0-1,1 1 0,1-1 1,0-2-1,-4-1 138,-2 0 0,2 0 1,-6 0-1,-1 0 0,0-1 1,-3-2-75,2-1 0,4-1 0,-7 5 0,-2 0 0,1 0 0,-1 0 0,2 0 0,-2 0 0,3 0 0,-1 0 0,-2 0 0,-1 0 0,-2 0 0,1 0 0,-7-1 0,-3-2 0,-2-2 0,-4 1 0,-2-1 0,-5 1 0,-3 1 0,3-3 0,0 2 0,-1-1 0,-2 1 0,-1-1 0,1 2 0,3 2 0,-3 1 0,3 0 0,-1 0 0,0 0 0,1 0 0,-2 0-164,-1 0 0,-2 4 0,-3 1 0,-2-2 0,-2-2-746,-2-1 0,-10 5 1,-8-1-1,-11-1 0,-12-2-1391,-10-1 1,-3 2 2254,-12 2 0,0-2 1,-4 4-1</inkml:trace>
  <inkml:trace contextRef="#ctx0" brushRef="#br0" timeOffset="27">15836 8170 26829,'14'0'-360,"3"1"0,3 2 0,-1 3 0,2 0 576,-1 0 1,3 4 0,3-2 0,2 0 0,2 1 0,1 0-1,-1 0 714,-2 0 0,3 0 0,-1 4 0,-4 0 0,-4 1 0,-4-1-1300,-6 0 1,0 1 0,-8 1 0,-2 1 0,-7 3 0,-8 0-1,-9 2-455,-8 0 1,-8 0 0,-8 1-1,-2-3 1,0-1 0,-1 1-1,0 0 670,-2 1 0,5-3 1,1-3-1</inkml:trace>
  <inkml:trace contextRef="#ctx0" brushRef="#br0" timeOffset="28">7638 7703 29301,'-1'-7'-9831,"-4"2"7787,-4 4 2708,3 1 0,-4-2 0,7-2 0,5-4-166,5 1 1,5 1 0,1 6 0,1 0 0,-1 0 0,0 2 0,-1 2 0,0 3-378,1 1 0,-2 2 0,8-4 0,-1 0 1,1 0-1,2-3 291,2-2 0,-1-1 0,2 0 1,3 0-1,0 0 0,2-1-182,-1-3 1,0-1-1,-1-7 1,1-3-1,2 1 1,1-3-1,-1 0-434,-2-6 0,-2 0 0,1-3 1,-2 1-1,-1-4 0,-2-2 51,2-2 0,-5-4 1,-1 3-1,-3-2 0,-3 1 1,-4-1-1,-3 1-235,-4-1 1,-2 7-1,-4-1 1,-5 5 0,-5 4-1,-4 0 1,-3 2 90,-6 0 1,1 1-1,-6 5 1,1-1-1,-5 1 1,-5 1-1,-4 2 413,-1 1 1,3 2 0,-5-2-1,-2 4 1,-1 4 0,-1 1 45,0 0 1,4 7 0,2 5-1,1 7 1,3 5 0,1 6-1,4 4-472,2 7 1,5 5 0,9 7-1,4 1 1,5-1 0,5 0-1,10 2-528,10 3 0,10-5 1,13 2-1,11-8 1,9-4-1,9-6 961,-30-19 1,1-2 0,5 0 0,0-1-1,4-1 1,0-1 0</inkml:trace>
  <inkml:trace contextRef="#ctx0" brushRef="#br0" timeOffset="29">18049 7237 29575,'2'-18'-9831,"0"0"9270,3 2 0,1-3 0,-3 1 0,1 0 0,1 0 0,-1 0 0,1 2 0,-2 1 1000,-2 2 0,-7 6 1,-3 2-1,-3 4 0,-2 2 1,-4 4-1,-4 4 0,-5 4-424,-4 5 0,-2 2 1,-4 7-1,5 0 0,0 1 43,3 3 1,5-3 0,-2 3 0,5-1 0,4-1 2,4 2 0,-2 1 0,11-6 1,1 1-1,3 1 0,6 0 182,7-1 0,6 7 0,10-7 0,2 1 0,7 1 0,8 1 0,9 1-374,4-1 0,6-4 0,-29-14 0,1-2 0,3 0 0,1 0 0,2-1 0,0-1 0,4 1 1,1-1 288,0-2 0,0 0 0,-4-2 0,0-1 0,0-2 1,1-2-1,-4 1 0,1-1 0,-4-2 0,1 0 1,33-11-1,-7-6-52,-4-6 0,-5-9 0,-8-5 0,-8-3 0,-9-6 0,-9-1-424,-9-7 0,-7 0 0,-13-7 0,-11 5 1,-14 3-1,-13 4 0,-11 3 465,25 26 1,-2 3 0,-34-13-1,30 24 1,-1 2 0,-1 1 0,-1 2-1,1 1 1,0 3 0,-4 1 0,-1 2-908,-3 2 1,2 3 1028,2 4 1,0 2 0,-9 2 0,0 2 0,5 2 0,-1 0 0</inkml:trace>
  <inkml:trace contextRef="#ctx0" brushRef="#br0" timeOffset="30">18089 8903 29052,'0'-14'-2458,"0"-5"0,0-2 1,0 1-1,0 2 1267,0 3 1,0 6-1,1 2 1,4 1 1552,4 3 0,-9 1 0,-5 2 1,-5 0-1,-3 0 0,-2 0 1,-1 0 279,-2 0 0,-6 0 1,2 0-1,-3 0 1,-3 0-1,-2 2-453,-1 2 0,-6-1 0,3 6 1,-2 0-1,1 0 0,-1-2-145,2-1 1,1 5-1,8-3 1,2 3 0,2-1-1,2-1 39,2 1 0,2 4 0,4 2 0,2 3 0,4 2 0,4 4 0,4 5-97,6 5 1,1 8 0,14 3 0,5 2 0,10-1 0,13-3 0,11-5 230,-26-21 0,2-2 0,6-1 0,2-2 0,0-2 0,1-3 0,0-1 0,1-2 0,1-1 0,0 0 0,-2-3 0,0-1-8,0-1 0,-1-1 0,-3-1 0,-1-3 0,-1-2 0,-1-2 0,-3-1 0,-1-1 0,32-19 1,-9-8-686,-5-4 1,-2-7 0,-13-1 0,-7-3 0,-9-6 0,-11 0-1,-8-4 1,-10 0-161,-8 2 1,-14 0-1,-13 9 1,-6 7-1,-6 9 1,-4 12-1442,-8 10 2188,-10 7 1,0 20 0,34-4 0,0-1 0</inkml:trace>
  <inkml:trace contextRef="#ctx0" brushRef="#br0" timeOffset="31">7705 14420 29489,'0'-13'-9831,"0"5"8238,0 2 0,0 5 0,0-4 0,1-3 1165,4-4 0,-4-2 1,4 1-1,-4 0 1,-2 1 1044,-4 3 1,-2-1 0,-8 5 0,-3 2 0,-4 3-1,-3 5 1,-3 4 0,-2 2-402,-1 3 0,-2-5 1,4-1-1,-2 3 1,1-1-1,2 1 18,1-3 1,2-5 0,1 2 0,4-2 0,-1 0-1,2 1 1,-1-1 311,4-1 0,1-2 0,2 0 0,0 0 0,-1 1 0,1 2-769,0 2 0,-1 5 0,-1-1 0,-1 4 0,-2 3 0,2 4 0,0 0 220,-2 4 0,3 0 1,-3-1-1,5-2 1,3-2-1,1-2 233,-1-2 0,2-2 0,1 0 0,1 1 0,3-1 0,1 0 0,2 1 131,0-1 1,0 0 0,3 0 0,5 2 0,7 2 0,4 2-378,4 2 0,7 1 0,4 4 0,3 1 0,6 1 0,3 0-32,4-1 0,2 6 1,3-10-1,1 1 0,4 0 1,-1-4-1,3 0 256,3-1 1,-6-9 0,7 2 0,-1-3 0,0-3-1,6 0 1,0-3-59,5-2 0,-38-3 0,1-2 0,1 0 0,1-1 1,0 0-1,0-1 0,-1-1 0,1 0 0,-1 1 1,0-1-38,2 1 0,-1-1 0,-2-2 0,1 0 0,1-1 1,0 1-1,-1-1 0,-1 0 0,1 0 0,0 0 1,-1-1-1,0 1 521,1-2 1,-1 0-493,2 0 0,-1-1 0,26-14 1,2 1-1,-2-2 0,-5-2 0,-3-3 1,-8 1 0,-2-1 1,-1-7 0,-6 3 0,-3-1 0,-6-4-1,-5-1-428,-4 0 1,-8 0-1,-1 1 1,-8-3-1,-8 1 1,-7-1 0,-10 1-344,-9 1 1,-8 6-1,-8 3 1,-8 1 0,-6 5-1,-8 4 1,-3 7 385,0 2 0,27 8 0,-1 1 0,3-1 0,0 2 0,-3 0 0,-1 1 0,-2 1 0,-1 1 0,0 2 0,0 0 202,0 2 1,0 1-1,-3 0 1,0 1-1,5 3 1,0 1 0,-2 0-1,-1 2 1,-1 0-1,0 2 1,2 0 0,0 1-1,1 0 1,1 1-199,3-1 0,0 0 0,1 3 1,2 1-1,1 0 0,2 0 1,2 1-1,1 1 0,-25 18 1,8 3 3,6 2 0,2-10 0,2 7 0</inkml:trace>
  <inkml:trace contextRef="#ctx0" brushRef="#br0" timeOffset="32">7851 15899 7903,'-1'-17'0,"-2"-1"0,-1 1 254,1 3 0,1 0 0,2 1 0,0 0-315,0-1 0,0 5 0,-1 2 1,-4 1 695,-4 3 1,-3 2-1,-2 1 1,-3 1-1,-2 2 1,0 2 0,-2-2-45,0-2 0,-1 3 0,-4 1 0,-3-2 0,0-2 0,-2 1-170,1 2 0,-3-2 1,2 4-1,2-2 0,-1 2 1,2 0-1,0 1-252,3 1 0,5 1 1,0 3-1,-1-1 1,2 1-1,-1 3-262,4 0 1,1 0-1,0-2 1,-1 2-1,-2 1 1,1 3-1,-1 1 346,0-1 1,-1-1 0,3-5-1,-2 0 1,0 1 1035,-1-1-787,4 0 1,-4 1 0,5-3 0,2 0-1,2-2 1,3 1-845,1 2 1,-3 1 0,4 1-1,3-1 1,0 2 0,2 1-55,0 2 0,2-1 0,0-3 0,4-1 0,0 0 0,2 1 320,-1-1 0,3 0 0,7 1 0,1-1 0,-2 0 0,0 1 266,2-1 0,4-3 1,8 1-1,4 2 1,3-1-1,6 3 57,3 0 0,4-7 1,6 9-1,2-1 1,0-1-1,0 0 1,-1-2-57,0 0 1,-4 1-1,-3-3 1,-2 0 0,-1-4-1,1 1 108,2-1 1,0-4 0,2 1 0,0-4 0,3-2 0,0-4 0,-1-2 259,0-2 0,-1-2 0,0-3 1,1-1-1,-1-3 0,0-1-240,1 1 1,-6-5 0,1 2 0,2-3 0,1-2 0,1 1 0,-1-1-259,-3 0 1,2-4 0,-3-1-1,-1-2 1,-1-2 0,-1 1-144,-1-1 1,-4 2 0,-6-2 0,-3 5 0,-4 3 0,-5 2-233,-3-1 0,-5 5 1,-7 1-1,-1 2 1,-3 2-1,-2 3 1,-2 0-267,-4 1 1,-3 0-1,-10-1 1,-4 1-1,-4 0 1,-3-2 0,-5 0 415,-6 2 0,-9-7 0,-1 10 1,-5 0-1,-6-2 0,-3 0 33,-4-1 1,-3 5 0,0 4 0,-3 2 0,-2 2 0,1 2-1,36 0 1,1 0-230,-2 2 0,1 1 1,1 1-1,1 2 1,0 0-1,0 1 1,0 3-1,1 0 1,-33 16-1,2 5 1,5-1 323,4 1 0,3-2 0,2-4 1</inkml:trace>
  <inkml:trace contextRef="#ctx0" brushRef="#br0" timeOffset="33">7745 17685 30265,'0'-27'-4916,"0"1"1,0 10-1465,0 2 5443,0 10 0,0-4 1,-2 5 1026,-2-1 1,4 0 0,0 4 0,9 0 0,9 0 1326,8 0 1,2 0-1,8 0 1,2 0-959,5 0 1,-4-5 0,2 1-1,-1-1 1,-4 1 0,-1-2-1,-3 0-198,-4 0 0,0 2 0,-10 2 0,-2-1-594,-1-1 1,-3-2 0,-5 3-1,-7-2 1,-9 2 0,-7 2 0,-6-1 619,-4-2 1,-2 2 0,-1-2 0,-4 3 0,0 1 0,1 1 0,2 2 162,2 1 0,6 2 0,1-3 0,2 3 0,4 2-727,5 2 1,4 2 0,9 1-1,6 2 612,8 3 0,19 3 0,5 5 1</inkml:trace>
  <inkml:trace contextRef="#ctx0" brushRef="#br0" timeOffset="34">17449 14700 28559,'0'-13'-9831,"0"-1"8071,0 1 1,0 4 0,2 2 3375,2 1 1,-1 1 0,4 7 0,1 1 0,-1 1-1,4-1-840,0-1 1,7-2 0,2 0 0,0 0 0,2 0 0,1 0 1006,-1 0-1631,0 0 0,5 0 0,-1 0 0,1 0 0,-2-2 0,-1-1 14,-2-1 0,-6-1 0,2 5 0,-3 0 0,-2 0-586,1 0 0,-5 0 2691,0 0-2271,-7-6 0,3 5 0,-10-4 0,-2 5 0,-3 3 0,-2 3 0,-3 2 0,-6-1 0,2 3 0,-2-1 0,-2 0 0,-3 0 0,0 0 0,-5-2 0,-2 2 0,0-3 0,1-1 0,2-1 0,4-1 0,3-1 0,0-2 0,5 0 0,3-2-56,5-2 1,5 1 0,11-5 0,6 2-1,7 2 1,5-1-14,4 1 1,2 0 0,-2 2 0,2-1-1,1-1 1,-2 1-46,-1 1 0,2 2 1,-2 0-1,-4 0 1,-3 0-1,-5 0-791,-1 0 0,-2 0 184,0 0 1,-16 2-1,-5 1 848,-6 1 0,-12 1 0,-3-5 0</inkml:trace>
  <inkml:trace contextRef="#ctx0" brushRef="#br0" timeOffset="35">17502 16299 25056,'0'-25'-3765,"0"3"1,5 2 3691,-1 7 0,2 6 0,-1 2 0,4 4 0,2 1 0,3 1 493,-1 4 1,6-4 0,4 4 0,2-4 0,1-1 0,3 0-31,2 0 1,-3-1 0,4-2 0,0-3 0,-1-2 0,-2 0-207,-1 0 0,-1-4 1,-2 5-1,-3-2 1,-4 2-1,-3 1 1,-3 1-461,-3-1 1,-2 5 0,-5-4 0,-2 4 128,-6 1 1,-11 0-1,-5 1 1,-3 2-1,-3 2 1,-2-1-1,-2 1 224,-2-1 1,3 2 0,-4-3 0,3 1 0,2-1 0,4 0 480,3 2 1,0-4 0,5 4 0,2-2 0,2 1-958,5 5 0,3-2 1,8 1-1,2-1 1,7 1-1,5 2 325,6 2 0,9-5 1,3-1-1</inkml:trace>
  <inkml:trace contextRef="#ctx0" brushRef="#br0" timeOffset="36">21475 16419 17833,'7'-13'-1668,"-1"-1"0,-6 1 1218,0 0 1,0 4 1112,0 0 0,0 5 1,0-5-1,2 0-192,2 1 1,-4 4-1,0 8 1,-7 5-1,-5 3-123,-1 1 0,-7 1 1,-2-1-1,-3 0 1,-2 2-1,1 2 1,0 2-159,4 1 1,-2-2-1,7 3 1,0 0-1,4-2 1,4 0-172,5-2 1,2-3-1,5 0 1,5-1 0,6-1-1,6-3 54,3-5 0,7 2 0,1-1 0,0-3 0,2 0 0,1-2 0,0 0-167,-3 0 0,-3-4 1,-1-1-1,0 2 1,-1 2-1,-1 1 1,-1 0-933,-2 0 0,0 0 1,5 0-1,-2 1 1,-2 2 1293,-6 2 1,4-1-1,0-4 1</inkml:trace>
  <inkml:trace contextRef="#ctx0" brushRef="#br0" timeOffset="37">21595 16592 10298,'-5'-37'0,"1"-1"0,1 2 695,2 8 0,2 7 0,3 8 0,5 1-195,3 3 1,2 2 0,0 4 0,4-1 0,6 1 0,4 1 0,5 4 0,1 1-142,3 1 1,6 6-1,1-1 1,-1 3-1,0 1 1,0 1-670,1-1 1,-1 0 0,-6 1-1,-3-1 1,0 0 0,-1-1 397,0-3 0,4 9 0,-3-3 0</inkml:trace>
  <inkml:trace contextRef="#ctx0" brushRef="#br0" timeOffset="38">22688 16446 16444,'0'-27'2454,"0"12"-2158,0 3 1,0 14 0,0 2 0,0 5 0,0 3-136,0 1 0,-5 2 0,1 1 0,0 4 0,-1 0 0,1 3 0,1-1 0,1-1-426,2-2 0,0-1 0,0-5 0,0 0-641,0 1 531,0-7 1,0-3 0,0-8 0,0-5 216,0-3 1,5-3 0,1-1 0,0-2 0,1 1 0,0-1 0,2 0 1026,-1 2 0,2 1 0,-4 3 68,1 3 1,-4 11-1,2 10 1,-4 4-1,-1 2-598,0 1 0,-4-4 0,-1 4 0,2-1 1,2 1-1,1 0 0,0 1-1021,0-4 0,0-1 0,0-2 1,0 0 228,0 1 0,1-7 0,4-3 1,4-5-1,3-6 0,1-8 0,0-3 20,1-1 0,-1-9 0,0-1 0,1-2 0,-1-3 0,0 2 0,-1-1 1034,-3 4 0,1 5 0,-5 3 1,-2 2 515,-2 3 1,1 7 0,2 6 0,4 6 0,0 7-1386,1 6 0,5 5 0,3 6 0,1-1 0,0 3 0,1 0 0,3 2-2847,7-1 1,-3-1 3279,5 3 0,3-10 0,0 3 0</inkml:trace>
  <inkml:trace contextRef="#ctx0" brushRef="#br0" timeOffset="39">23394 16632 18115,'0'-26'134,"-1"-2"681,-4 5 0,4 8 1,-2 20-350,6 4 0,9 3 0,6 1 0,-2 0 1,0 1-1,1-1-1507,0 0 0,-3-4 1,-5-1-1,-1-4 707,0-5 0,-8-10 1,-9-7-1,-3 2 1,-3 1-1,-1 2 637,-2 0 0,-4-1 0,4 1 0,2 1 0,1 3 0,2 5 1192,-1 2 1,7 4 0,3 2-1,4 7 1,4 3-1881,5 4 0,4 6 1,5-3-1,4 1 0,5 0 1,4 2-1,5 1 572,2 2 1,8-1-1,1 1 1</inkml:trace>
  <inkml:trace contextRef="#ctx0" brushRef="#br0" timeOffset="40">23874 16806 17026,'-13'-26'0,"0"-2"0,-1 0 1514,1 6 0,0 6 0,-1 2 1,2-1-1,4-1-546,3-2 0,4 1 0,1 3 0,1 1 0,4 1-1090,3 3 1,6 3 0,2 8 0,3 2 0,2 7 0,3 3 334,1 4 0,2 6 1,-1-3-1</inkml:trace>
  <inkml:trace contextRef="#ctx0" brushRef="#br0" timeOffset="41">24061 16712 27946,'-13'-6'1299,"7"0"0,6-2-1022,7 3 1,6 5 0,4 5 0,0 2 0,0 3 0,-2 2 0,-2 3 0,-1 0-278,-3 0 0,-3 2 0,-6 3 0,0-1 0,-2 2 0,-2-2-528,-5 0 1,-3-1-1,-1-5 1,-1-1 0,1-2-1,1-1-6943,3 2 7372,3-5 1,18-1-1,3-5 1</inkml:trace>
  <inkml:trace contextRef="#ctx0" brushRef="#br0" timeOffset="42">24461 16752 26160,'-9'-15'1372,"0"-2"-718,6-4 0,3 14 1,10 2-1,5 4 0,6 1 1,4 0-1,8 0 1,4-2-655,3-2 0,-2 2 0,-1-2 0,-3 1 0,-2 0 0,-6-3-521,-2-1 0,-14-2 1,-1-5-1,-6 1 1,-7-2-1,-8 0 1,-13 1-1,-9 2 404,-8 0 0,-7 6 1,2 1-1,-1 4 1,2 2-1,4 5 267,2 8 0,-2 1 0,11 8 0,1 4 0,2 4 0,3 3 1,4 5-1,6 2-2849,5 3 0,3 10 0,-4-5 2188,2-3 1,-5-4 0,-7-2 0</inkml:trace>
  <inkml:trace contextRef="#ctx0" brushRef="#br0" timeOffset="43">22461 17312 14811,'6'-19'74,"6"5"0,10 7 515,14 1 1,14 5-1,17-5 1,-29 3-1,2 0 1,8-1 0,2 0-1,5 0 1,1-1-1,6 2 1,1-1 0,0 0-1,1 1-140,2-1 0,1 0 0,1 3 0,1-1 0,-3-1 0,-1 0 1,-1 1-1,-2 0 0,-1 0 0,0-1 0,-4 2 0,-2 0-730,-2 0 0,-2 0 1,-5 1-1,-2 0 1,-2 0-1,-1 0 1,33 2-1,-10 2 1,-11 5-1,-7 3 1,-7 1-4191,-7 0 1,-4 7 4443,-1 2 0,0 3 0,-1 2 0</inkml:trace>
  <inkml:trace contextRef="#ctx0" brushRef="#br0" timeOffset="44">2093 13767 25576,'0'-61'-1402,"1"-1"0,4 9 1,4 7-1,2 9 1,3 10 1547,-1 8 0,-4 10 1,0 6-1,0 9 1,-2 10-1,-2 12 0,-4 8 1,-1 10-1,-1 7 1,-5 15-1,0-29 0,-2 1 1,-1 5-1,-2 2 1,-2 1-1,0 1 35,0 3 1,0 0 0,-1 0 0,1 0-1,0-2 1,1 0 0,0-3 0,0 0-1,2-5 1,1 0 0,0-4 0,2 0-1,-4 28 1,4-8 0,4-8-472,2-5 1,1-5 0,1-5 0,3-5 0,5-8 0,5-9 0,3-7-155,6-4 1,8-14-1,4-9 1,4-11 435,1-13 0,-17 10 0,0-4 0,0-2 0,1-1 0</inkml:trace>
  <inkml:trace contextRef="#ctx0" brushRef="#br0" timeOffset="45">2439 13687 8552,'-7'-28'1071,"3"-3"0,8 9 1,6 13-1,5 7-768,3 7 1,10 8-1,0 11 1,5 5-1,4 8 1,3 6-1,6 9 1,-21-23 0,2 0-162,1 1 1,0 2 0,1 3 0,0 1-1,-3-4 1,-1 0 0,1 0 0,-1-1 0,-1 1-1,-1 0 1,22 29-449,-7-3 1,-5-10-1,-11-5 1,-6-6-1,-5-7 1,-7-6-1,-5-7 1,-8-3 249,-9-5 1,-22-3-1,-13-6 1,-10 0 0,-9 0-1,-2 0 1,34-1-1,0 0 66,0-1 1,0 0 0,0 1 0,0 0 0,-34-3 0,7 2 0,8 2-1,6 3 1,5 5-989,8 5 0,12 8 0,12-1 0,7 4 0,10 4 978,11 0 0,19 1 0,11-3 0</inkml:trace>
  <inkml:trace contextRef="#ctx0" brushRef="#br0" timeOffset="46">4119 13647 8567,'-12'-53'0,"2"10"103,1 18 0,-6 25 0,-7 19 0,-3 9 1,-2 9 79,0 6 1,-1 0-1,0 7 1,0 5 0,3 7-1,12-26 1,1 1 0,-1 4-1,0 1-94,0 3 1,0 2 0,2 1 0,3 1 0,0-2 0,2-2 0,3-2 0,0-2 0,2-1 0,1-1 0,1 28 0,5-13-460,8-12 0,6-11 0,10-13 1,4-9 369,4-6 0,-1-15 0,9-3 0</inkml:trace>
  <inkml:trace contextRef="#ctx0" brushRef="#br0" timeOffset="47">4199 13687 9371,'-7'-12'0,"4"-4"0,9-2 1376,11 5 0,14 11 0,15 13 0,2 5-1240,2 6 1,8 9 0,7 6 0,-30-16 0,1 1 0,3 3 0,-1 1 0,0 1-1,0 0 1,-1 2 0,0 0 0,-3 0 0,0 0-155,-2 0 1,0 1 0,19 23 0,-11 2 0,-9-6 0,-8-3 0,-10-5-610,-7-4 1,-13-4-1,-13-8 1,-15-3 0,-17-4-1,-12-5 1,-7-4 540,-3-4 1,35-4 0,0 1-1,-4-1 1,0 1 0,-3 1 0,0 1-1,0 1 1,0 2 0,-1 2 0,1 1-958,0 2 1,1 0 767,6 1 0,0 1 0,-9 4 0,0 2 1,3 1-1,1 0 0</inkml:trace>
  <inkml:trace contextRef="#ctx0" brushRef="#br0" timeOffset="48">2813 14727 22313,'-12'-11'-3150,"3"-2"3160,-3 2 1,11 11 0,-4 11 0,4 4 0,2 4-1,2 2 1,3 2 0,1 2 273,4 2 1,5 12-1,2 4 1,-2 4-1,0 0 1,1 1-476,1-1 0,1-4 0,-3 1 0,2-2 0,-2-2 0,-1-2 0,-2 1-1131,1 1 0,-1-6 0,0 7 0,1-1 1200,-1-3 1,0 0-1,1 3 1</inkml:trace>
  <inkml:trace contextRef="#ctx0" brushRef="#br0" timeOffset="49">4452 15006 8730,'21'-38'0,"-5"4"834,-5 7 1,-1 6-534,-6 8 1,-9 1 0,-12 3 0,-6 5 0,-13 4-1,-8 6 1,-11 9 0,-3 8-336,-1 7 1,-5 8-1,3 2 1,30-17 0,0 2-1,0 1 1,0 1 0,0 0-1,1 1-473,2-1 0,0-1 0,-1 2 0,2-1 1,-16 17 506,4-1 0,-1-1 0,6-2 0</inkml:trace>
  <inkml:trace contextRef="#ctx0" brushRef="#br0" timeOffset="50">1186 13434 10701,'2'-25'309,"2"2"1,-2 4 0,4 6 241,0-1 0,-3 7 1,4 4-1,-1 6 0,-3 7 1,-2 8-1,-1 9-622,0 7 0,-4 9 0,-2 3 0,-1 3 0,-4 2 0,1 1 0,-1-3-352,3-1 1,5-11-1,-3 1 1,1-4 0,1-6-1,1-4-1030,1-6 943,2-3 510,0-8 1,-6-1 0,-1-6 0</inkml:trace>
  <inkml:trace contextRef="#ctx0" brushRef="#br0" timeOffset="51">920 13527 8930,'-18'-40'0,"0"2"637,2 2 0,3 5 1,2 9-1,4 4 1,1 3-1,6 2-38,7 0 1,4 5 0,12 2 0,6 2-1,5-1 1,6 2 0,3 2-812,1 1 0,8 1 0,1 4 0,6 4 263,2 3 1,10 1 0,-3 0 0</inkml:trace>
  <inkml:trace contextRef="#ctx0" brushRef="#br0" timeOffset="52">5492 13074 16612,'0'-25'-262,"0"3"0,0 10 0,0 13 1,0 11 199,0 9 1,-4 4-1,-2 2 1,-2 1 0,-2 1-1,0 2 1,-1-1 14,2-2 0,5-1 0,-4 0 1,2-2-1,4-3 0,0-4-236,2-4 1,2-2-1,2-4 1,3-8 0,1-9 212,-4-7 0,2-5 1,-1-7-1,-1-3 0,2-5 1,3-2 348,3-2 0,1 0 1,0 0-1,1 0 1,-1 1-1,0 4 633,1 3 1,-1 6-1,0 4 1,2 4-1,1 3 1,2 3 0,0 3-1165,1 5 1,0 2 0,7 2 0,-3 0 0,3 2 0,-3 4-1229,2 7 1,-1 6 1497,-2 8 1,-2 6-1,-7 1 1</inkml:trace>
  <inkml:trace contextRef="#ctx0" brushRef="#br0" timeOffset="53">5412 13380 14915,'-27'-25'2158,"7"2"-1987,2-4 1,9 12 0,5 23 0,4 5 0,4 2 0,6 1 0,7 0-746,5 2 0,9 6 0,6-2 0,3 3 0,3 3 534,0 3 0,-5-3 0,8 5 1</inkml:trace>
  <inkml:trace contextRef="#ctx0" brushRef="#br0" timeOffset="54">5372 13794 8783,'-25'-29'776,"3"-2"1,8 11-1,11 15 1,6 11-940,6 6 0,10 1 1,8 2-1,7 1 0,6 5 163,5 4 0,2-1 0,6 9 0</inkml:trace>
  <inkml:trace contextRef="#ctx0" brushRef="#br0" timeOffset="55">1506 13714 12370,'-6'-20'-1761,"-1"-2"2053,0-3 0,-4 4 1,7 4-1,1 2 0,1 1 1,1 3-1,-1 3 1,1 8 42,2 8 1,8 5-1,0 5 1,3 4-1,1 4 1,2 4 0,1 1-1,2 0-557,-2 2 1,1-5-1,-1 5 1,2-2-1,0-2 118,1-4 0,-4 1 0,4-7 0,0 0 1,2-1-1,0-6-1562,-4-6 1,3-5 1752,-3-1 1,7-6 0,-3-1 0</inkml:trace>
  <inkml:trace contextRef="#ctx0" brushRef="#br0" timeOffset="56">1866 13674 13468,'-26'-5'535,"-1"1"-203,0-1 0,1 14 0,-1 8 1,-1 9-1,-3 5-97,-5 2 0,2 4 0,0-2 1,1 2-1,4 0 0,2-1 0,5 1-791,4 2 0,5-1 1,4-1-1,4-1 417,4 1 0,7-5 1,1 1-1</inkml:trace>
  <inkml:trace contextRef="#ctx0" brushRef="#br0" timeOffset="57">5159 13900 21460,'0'-21'-483,"1"10"1,4 12 0,2 9-1,2 7 1,0-1 0,1 0-1,2 2 1,1 4 0,1 2 316,-1-2 0,2 2 0,1-5 0,3 0 0,2 1 1,3-4-1,0-3 0,-1-4-1183,-1-4 1461,1-4 1,3-1-1,1 0 1</inkml:trace>
  <inkml:trace contextRef="#ctx0" brushRef="#br0" timeOffset="58">5585 13847 18221,'-20'9'0,"-7"0"0,-9 1 0,-7 5 0,-4 6 0,-2 8-104,0 8 0,0 8 0,23-18 1,1 2-1,-1 0 0,1 0 0,-21 27 1,5-1-1,7-3-162,4-4 0,9-2 1,2-6-1</inkml:trace>
  <inkml:trace contextRef="#ctx0" brushRef="#br0" timeOffset="59">3106 16219 30948,'-13'-6'206,"1"6"1,1 9 0,2 6-694,-1 3 0,0 4 0,-1-4 0,3-2 0,-1-1 0,1-2 0,4 0 0,2 1 0,2-1 0,0 0 0,0 1 890,0-1 0,0 0 1,2 1-1,1-1 1,3-1-1,0-2 0,0-1-1388,-4 2 1,1-1-1,0 0-72,2-1 1,1-7 0,-3-2 828,1-8 1,1-5-1,-5-5 1,0-3-1,0-1 1,1 0-1,4-2 1,2-1 356,0-2 0,4 2 0,-5 3 0,1 4 0,3 3-23,2 2 0,2 6 0,-1 2 0,0 5-379,1 5 1,-3-2-1,-2 6 1,-3 1-1,-1 3 1,-1 4-25,-1 0 1,-1 3-1,-2-4 1,0 2-1,0-2 1,0-1 128,0-2 0,1-1 0,2-5 327,1-7 0,5-7 1,-4-9-1,-1-4 1,1 1-1,1-2-151,1 1 1,-3 3 0,4 0 0,-1 3 1049,1 5-919,-5 3 0,3 8 0,-6 4 1,0 6-1,1 5-504,3 4 0,-2-3 0,2 4 0,-1 2 0,0 1 0,3 2 0,2-2-573,2-3 0,6 0 1,5-7-1,3-5 1390,4-2 1,13-4-1,1-4 1</inkml:trace>
  <inkml:trace contextRef="#ctx0" brushRef="#br0" timeOffset="60">3786 16246 28334,'-8'1'-475,"4"4"1,4 1-333,4 3 0,-1-4 1,6-5 1285,2 0 0,-1-1 0,0-2 0,-2-3 0,-1-1 1,-1-4-1034,0-1 1,-2 4-1,-5 0-54,-4 2 1,-2 2 0,-6 4 0,-1 0 865,1 0 1,4 0 0,2 1-503,1 4 1,7 1 0,8 4-62,3-1 1,7 6 0,2 5 0</inkml:trace>
  <inkml:trace contextRef="#ctx0" brushRef="#br0" timeOffset="61">4079 16472 12212,'0'-47'-352,"4"0"0,2 11 0,0 11 0,2 9 439,-1 7 0,-2 1 1,3 4-1,3-5 0,2-3 1,3 0-403,2 3 1,0-1-1,-3 6 1,1 1-1,2 1 1,-2 2 304,-1 0 0,-6 5 1,-2 1-1,1 1 1,-2 3-1,0 2 0,-4 1-40,0 1 0,-4-1 0,0 0 0,-4 2 1,0 2-1,-2 2 410,1 2-216,4 1 1,-7 4 0,4 1 0,0 0 0,-2 1 0,1 1 405,-3 3 0,-2-1-517,-2-5 1,-5 1 0,-2 0-1</inkml:trace>
  <inkml:trace contextRef="#ctx0" brushRef="#br0" timeOffset="62">4319 16459 11102,'25'-38'0,"-1"2"0,-2 5 0,2 4 0,-1 5 0,1 4 36,-2 3 0,-4 7 0,3 0 0,-2 1 0,-3 1 0,-1 0-73,-1 3 0,-6 1 0,0 1 0,-4-3 0,-5-4 1,-7-1 111,-3 0 0,-7 2 0,0-3 0,0 2 0,0 1 0,1 1 684,0 0 0,3-3 0,0 5 0,4 2-479,5 5 0,8 5 0,17 6 0,6 3 0,8 2 0,6 2 0,5 2-835,4 2 1,3 2 545,1 0 0,0 5 1,1 2-1</inkml:trace>
  <inkml:trace contextRef="#ctx0" brushRef="#br0" timeOffset="63">3532 17045 8446,'-13'-11'124,"0"2"0,4 3 232,0 6 0,6 1 1,-1 4-1,2 5 0,2 5 1,0 6-129,0 4 1,2-2-1,1 10 1,3 0 0,1 1-1,3 1 1,1-1-602,-2-1 0,2-4 1,-2-5-1,2-3 1,-1-3-1,-3-5-2243,-1-3 2616,-1-7 0,1 3 0,1-6 0</inkml:trace>
  <inkml:trace contextRef="#ctx0" brushRef="#br0" timeOffset="64">3493 17272 8543,'-9'-18'-82,"0"0"1,6 1-1,-2 3-190,4 1 0,8 6 0,5 2 1,6 4 271,3 1 0,7 0 0,6 0 0</inkml:trace>
  <inkml:trace contextRef="#ctx0" brushRef="#br0" timeOffset="65">3892 17005 11695,'-13'-11'267,"0"2"0,-1 15 0,3 13 0,0 8-124,2 4 0,2 3 1,-3-5-1,2-1 0,2 2 1,3-2-1,2 0 0,1-1-101,0 0 0,1-5 1,4-1-1,4-4 1,2-3-1,3-5-292,-1-3 0,0-2 0,1-4 0,-1-2 0,0-2 0,1-5 181,-1-3 1,0-3-1,1-1 1,-2-2 0,-4 1-1,-2-1 609,0 0 0,-4 5 0,2 4-141,-2-1 0,-1 4 1,4 1-329,4 4 0,2 1 0,3 0 1,-1 0-230,0 0 1,-1-2 0,-3-2-8,-4-5-53,-4 3 1,-2 0 0,-4 8 67,-4 2 0,3 3 1,0 7-1,2 1 1,-1 1-1,3 2 1,0-2 51,2-1 0,2 2 0,0 1 0,4-3 0,2-3 0,2-5-176,2-1 1,1-1-1,1-5 1,-1 0 0,0 0 347,1 0 1,5-6-1,2-2 1</inkml:trace>
  <inkml:trace contextRef="#ctx0" brushRef="#br0" timeOffset="66">4679 17019 8551,'0'-27'-272,"1"12"0,2 8 0,2 8 338,-2 8 0,4 3 1,2 1-1,3 2 1,1 3-1,2 3 1,3 1 168,4 0 1,-1 0-1,-1 5 1,1 0-1,-2-2 1,2-3-1,-2-4-544,1-3 0,2-3 1,-4-2-1,-2-3 1,-1-1 308,-2-3 0,6-7 0,2-4 0</inkml:trace>
  <inkml:trace contextRef="#ctx0" brushRef="#br0" timeOffset="67">5025 17045 8497,'-13'-13'0,"0"6"-100,-1 2 1,1 4-1,0 2 1,-1 5-1,1 6 249,0 4 1,-1 7 0,1-4 0,0 0 0,0 2 0,-1-2 0,1 2-275,0-1 1,4-2-1,1 3 1,1-2-1,1-2 125,0-3 0,2 0 0,4-1 0</inkml:trace>
  <inkml:trace contextRef="#ctx0" brushRef="#br0" timeOffset="68">5412 16592 10436,'-13'6'-124,"1"2"1,0 6 0,2 3 48,-1 1 1,-4 5-1,7-1 1,-3 2-1,2 1 1,3-1-1,2 3 1,0-2-3,1 0 1,1 3 0,2-7 0</inkml:trace>
  <inkml:trace contextRef="#ctx0" brushRef="#br0" timeOffset="69">5612 16846 13299,'-13'-6'0,"-1"-2"394,1 1 1,1 2-1,3 11 1,3 6-533,0 4 0,5 2 0,-4-4 0,4-1 0,1 0 1,1 0-1,4 1 3,4-1 1,4 0 0,3 2 0,4 2 0,-1 0 0,2 0-46,-1-3 1,-8 4-1,0 0 1,-3-2-1,-3 1 1,0-1 0,-5 2 145,-4-2 1,-6 0 0,-8 0 0,-7 2 0,-4-1 0,-6-1 246,-5 2 1,1-4-1,-10 4-173,2-3 0,-4 4 1,3 2-1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7.713"/>
    </inkml:context>
    <inkml:brush xml:id="br0">
      <inkml:brushProperty name="height" value="0.053" units="cm"/>
      <inkml:brushProperty name="color" value="#FF0000"/>
    </inkml:brush>
  </inkml:definitions>
  <inkml:trace contextRef="#ctx0" brushRef="#br0">19875 9342 9414,'14'-40'-181,"-7"6"1,0 8 118,-2 8 1,1 10 268,3 8 0,-3 2 1,-6 7-1,0 1 0,0 4 1,0 2-1,0 5 0,0 2 1,-2 7-1,-1 2 1,-3 7-1,0 1 586,0 0 0,0 6 1,3-9-1,-1 0 1,0 1-1,-1 1 1,1 1-1,1-2-381,1-2 0,2 1 0,0-5 0,0 0 0,-1-3 0,-2-5-502,-2-3 0,-1-5 1,3-9-1,-2-7 1,-3-10 359,-2-11-571,-2-7 0,-1-18 0,-1-4 0,1-5 0,1-6 0,3-2-198,5-5 0,2-2 0,4 3 321,2 1 0,4 9 1,6 6-1,3 5 1,2 7 68,2 7 0,-1 5 0,6 5 0,-3 5 0,3 6 0,-3 3 0,2 2 344,1 3 0,-4 8 0,0 4 0,0 2 1,-1 3-1,-3 1 0,-5 1 123,-4 2 0,1 4 0,-5-3 0,-2 0 0,-3 1 0,-5-3 0,-4 1 16,-2 0 0,-7 4 0,-1-4 0,-2 0 1,-3-1-1,-3 1 0,-1-2-1034,2-1 1,-8-1-1,8-3 1,1 0-1,3-4 1,3-1-1313,2-3 1989,9-1 1,8-2-1,7 0 1</inkml:trace>
  <inkml:trace contextRef="#ctx0" brushRef="#br0" timeOffset="1">20955 9036 14398,'-10'-49'705,"-4"9"0,-2 15 0,1 22 0,-1 6-864,-2 6 0,-4 1 0,3 0 1,-1-1-1,1 0 0,4 0 1,3 1-1,5 4 0,0 4 373,-1 2 1,5-2-1,-1 4 1,2 0 0,4-1-1,2-2 1,5-1-16,3 0 0,3 1 0,1-2 0,2 0 1,-2 1-1,-1 0 135,-2 0 1,-1-1-1,-3-3 1,-4 0 0,-4 3-1,-4 1 1,-6-2-115,-9-1 1,-2-2-1,-6 0 1,-3 1-1,-4-3 1,-2 0-1,1-4-222,3-1 1,4 0-1,5-3 1,4 1-1,3-1-2149,2-1 0,8-7 1,10 0 2177,11-3 1,20-1 0,5-4 0</inkml:trace>
  <inkml:trace contextRef="#ctx0" brushRef="#br0" timeOffset="2">21342 9289 8504,'0'-40'0,"1"3"586,4 6 1,2 13 0,6 17 0,1 5 196,-1 4 1,5-6-1,1 3 1,2-4-1,2 1 1,3 1-1,0 1-857,1-1 0,-6 3 0,-4-1 0,-2-2-117,-1-2 0,-10-7 0,-8-3 0,-13-3 0,-6-1 0,-6 1 0,0 2 107,-2 1 0,0 6 1,4-1-1,0 2 0,2 4 1,3 1 683,4 1 0,5 11 0,4-2 0,4 3 1,4 2-1,2 1 0,4 1 0,5 0-1036,7 1 0,3-3 0,8 3 0,2-1 0,4 0 0,3-1-1942,5-3 1,6-3 2377,1-4 0,3-3 0,1-6 0</inkml:trace>
  <inkml:trace contextRef="#ctx0" brushRef="#br0" timeOffset="3">22141 9196 11018,'0'-21'882,"0"12"1,0 8 0,0 21 0,0 0-449,0-4 0,0 3 1,2 0-1,1 2 0,3 3 1,1 0-1,4-1 0,2-1-526,5 2 1,-2 0-1,5-2 1,-1-4-1,0-3 1,0-4-194,1-2 1,-5-4 0,2-10 0,-3-4 0,-3-4 0,-2-5 0,-2-4 233,-2-3 1,-2-3 0,-5-2-1,-4-1 1,-2 0 0,-2 0-1,0 0 972,-1 1 0,4 4 0,1 2 0,4 3 0,1 2-1549,0 3 0,6 2 0,4 5 0,6 5 0,8 2 0,6 2 628,5 0 0,10 6 0,2 2 0</inkml:trace>
  <inkml:trace contextRef="#ctx0" brushRef="#br0" timeOffset="4">23248 8649 17525,'6'-32'-868,"-3"7"0,6 2 1,1 14 1126,2 11 0,1 11 0,-1 9 0,-3 4 0,-5 2 0,-2 1 0,-1 5 1,2 5-1,2 7 352,-2 4 1,-3 5-1,-5 0 1,-4 0 0,-3-5-1,1-3 1,0-5-700,2-5 1,0-2 0,-4-7-1,1-4 1,2-3 0,1-6-22,-1-5 1,-2-4 0,-3-6 0,-1 0 0,-4-3 0,0-4 0,-4-8 314,-1-4 1,3 1-1,1-4 1,2-1-1,2 3 1,3 2-1,0 3 484,1 2 0,0 5 0,1 5 0,3 6 0,4 8-1647,4 5 0,7 5 0,4 7 0,5 1 1,6 4-1,4 1-1818,7 3 2917,17-4 1,0-7 0,10-6 0</inkml:trace>
  <inkml:trace contextRef="#ctx0" brushRef="#br0" timeOffset="5">23421 9396 9052,'-7'-21'2099,"2"12"0,5 11 0,6 21 1,6-1-2629,4 2 590,14 1 0,0-3 0,14 1 1,5-1-1,1-3-103,-1-6 0,-9-1 0,-9-7 0,-4-4 0,-5-5 0,-6-10 0,-5-8-352,-7-7 1,-16-2 0,-10-8 0,-12-4 0,-7 0 0,-7 0 0,-1 6-1205,-1 3 0,-3 5 1601,8 6 1,-5 10-1,2 7 1</inkml:trace>
  <inkml:trace contextRef="#ctx0" brushRef="#br0" timeOffset="6">20089 10902 11521,'0'-37'0,"-2"6"959,-2 8 0,-4 16 1,-5 10-450,0 9 0,1 4 0,1-3 0,2 1 0,-1 2 0,0 3 0,-1 6 0,4 2-526,1 3 0,2 4 0,5-2 0,2 1 1,3-1-1,1-3-1872,4-6 0,1-4 2026,1-5 0,6-7 0,2-1 0</inkml:trace>
  <inkml:trace contextRef="#ctx0" brushRef="#br0" timeOffset="7">19955 10622 8529,'0'-57'0,"0"9"0,0 9 412,0 14 0,6 13 1,3 8-1,3 2 0,1 2 2291,1 0-2932,11 6 0,0 1 0,13 7 1,5 1-1,2 2 0,4 6 229,3 2 0,-2 7 0,9 2 0</inkml:trace>
  <inkml:trace contextRef="#ctx0" brushRef="#br0" timeOffset="8">20648 10675 9467,'5'-24'365,"-1"-2"0,2 5 1,-1 14-1,4 12 410,2 10 1,-2 5-1,0-4 1,2 3-1,0 0 1,3 2-1,-2 0 1,-2 2-704,-1 3 1,-6 0 0,3 1 0,-2 0 0,1-1 0,-2-1 0,-2-2-643,-1-6 1,0-5 0,0-9 0,0-12 2,0-10 0,0-8 1,0-2-1,0-4 1,2 1-1,0-2 0,4 3 1315,2 2 1,-4 1-1,4 10 1,-1 4-1,-1 2 1,1 4-122,1 3 1,-4 0 0,4 7 0,-1 2 0,-1 6 0,1 7 0,1 5-945,2 3 0,3 2 0,4-1 0,2 1 0,2 0 0,5 1 0,7 1-5587,7 3 5904,3-7 0,3-6 0,1-6 0</inkml:trace>
  <inkml:trace contextRef="#ctx0" brushRef="#br0" timeOffset="9">21408 10702 8313,'-22'-37'0,"1"7"835,2 12 0,7 11 0,6 11 1,2 5-511,-1 3 0,1 1 1,4 1-1,1-1 1,4 0-1,4 2 0,4 1 1,3 4 117,2 0 1,0 3 0,-6 2-1,-2-1 1,-2-4 0,-3 0-1,-2-3-753,-1 3 1,-4-6-1,-1 4 1,-4-3 0,-3-2-1,-5-1 1,0-3-234,0-5 1,2-2 0,1-5 0,5-4 0,8-8-1450,11-5 1992,13-2 0,21-10 0,9-2 0</inkml:trace>
  <inkml:trace contextRef="#ctx0" brushRef="#br0" timeOffset="10">21781 10422 9733,'-14'-18'0,"-1"3"0,0 8 520,3 10 1,8 18 0,-1 5 0,4 2 180,1 0 1,1-1 0,4 0-1,5 1 1,6 3 0,7 5-1,2 4 1,1 1-1304,1-1 1,-2-2 0,-2-8 0,-7 0 581,-6-5 1,2 2-1,-5-7 1</inkml:trace>
  <inkml:trace contextRef="#ctx0" brushRef="#br0" timeOffset="11">21808 10888 8548,'-25'-12'242,"7"2"1,-7-11 0,6 2 0,5 3 0,6 1 0,0 2 704,1-1 1,5 1-1,2 1 1,8 2-1,5 2 1,5 2-1,4 4-979,3 0 0,8 2 0,1 0 0,1 0 1,1 2-1,-1 2 32,-1 5 0,5 3 0,-5 1 0</inkml:trace>
  <inkml:trace contextRef="#ctx0" brushRef="#br0" timeOffset="12">22301 10728 9242,'0'-19'2421,"2"10"-1609,2 0 0,4 11 0,5 2 0,0 1-808,1 1 1,-5-5 0,-1 5 0,3 0 0,2 1-1,5 2-2637,4 0 0,3 0 2633,2 4 0,6 1 0,1-1 0</inkml:trace>
  <inkml:trace contextRef="#ctx0" brushRef="#br0" timeOffset="13">22808 10808 8917,'-13'-12'1172,"-1"4"0,1-3 0,1 5 1831,3-1-2776,-3 4 0,12-3 0,-1 7 0,5 2 0,4 3 0,4 2-728,4 2 1,-1-2-1,4 0 1,0 1-1,3-1 1,4-4 0,0-2-1,1-2-458,0 0 0,-1-2 1,-1-2-1,-2-5 1,-6-4-1,-2-5 890,-2-4 0,-1-4 0,-1 0 0,-4-1 1,1 0-1,-3 1 0,1-1 424,-3 0 1,3 2 0,0 2 0,2 0 0,2 1 0,2 1 0,3 4-420,2 2 1,3 2 0,3-1-1,0 1 1,0-2 0,2-1-227,2-2 1,-2 5-1,-3 4 1,-4 0 0,-3 1-1,-2 4 906,1 3 0,-7 11 1,-4 6-1,-6 6 0,-6 10 1,-3 3-4,-1 7 1,0 6 0,-2 4 0,-1 6-1,-4 6 1,1-4 0,-2 0-1343,1-4 0,3-10 0,0 1 0,2-10 0,3-10 729,3-8 0,-3-22 0,5-6 0</inkml:trace>
  <inkml:trace contextRef="#ctx0" brushRef="#br0" timeOffset="14">23221 10728 8297,'13'-38'433,"1"2"0,4-1 0,-1 6 0,0 3 1,-3 4-1,0 8 368,-1 6 1,0 4-1,1 6 1,-1 0 0,2 1-1,3 5 1,2 6-1033,1 4 0,4 8 0,-2-3 0,2 1 0,3 0 1,1 2-1,3 0 0,-3-2-557,-1-4 0,2-4 0,-2-2 0,-4-3 1,-3-3-1,-5-2 0,-1 1 0,-2-2 1118,0-2 0,1-5 0,-1-2 0,0-1 0,1-4 0,-1 1 1,0 1 365,1 5 1,-1-2 0,2 1 0,3 4 0,2 4 0,2 6 0,1 2-577,0 3 0,3 5 0,0 2 0,-1 1 0,-2 0 0,-6 0-2095,-2-1 0,-7 4 0,-5-6 1975,-6-2 0,-11 1 0,-6-11 0</inkml:trace>
  <inkml:trace contextRef="#ctx0" brushRef="#br0" timeOffset="15">17996 9582 27637,'-43'-25'-697,"3"-6"1,9 4 0,1 2 0,6 6 1239,7 7 1,2 3-1,1 6 1,3 0-1,2 5 1,6 5-1,6 3 1,7 1-1,6-2-207,7 1 0,8 2 0,6 1 0,6-1 0,8-2 0,7-2 0,6-2 0,0-3 0,-1-2-336,-2-1 0,1 0 0,-7 0 0,-3 0 0,-2 0 0,-4 0 0,-6 0 0,-1-1 0,-8-4 0,6-8 0,-3-8 0</inkml:trace>
  <inkml:trace contextRef="#ctx0" brushRef="#br0" timeOffset="16">18556 9342 10602,'13'-38'0,"2"2"746,2 5 1,4 15 0,7 7 0,2 6 0,1 3-552,-1 0 0,-1 5 0,-1 0 1,2 3-1,-3 2 0,-1 4 0,-3 2-235,-3 2 0,-8 11 0,-7 2 0,-4 8 0,-4 4 0,-6 3 1,-10 1-331,-9 3 1,-2-4 0,-4-1-1,2-4 1,2-1 0,3 0-742,5 0 1,-2-4 1076,7-1 1,-1 1-1,5 4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7.680"/>
    </inkml:context>
    <inkml:brush xml:id="br0">
      <inkml:brushProperty name="height" value="0.053" units="cm"/>
      <inkml:brushProperty name="color" value="#FF0000"/>
    </inkml:brush>
  </inkml:definitions>
  <inkml:trace contextRef="#ctx0" brushRef="#br0">4919 10488 8870,'6'-13'-29,"-5"-5"0,5 2 0,-1 3 1,1 4 128,1 3 1,-3-4-1,5 2 1,2 1-1,2 1 1,3 1-1,4 1 1,0 1 0,5 3-1,5 3 1,4 1 718,0-1 0,9 3 0,-1-1 0,4-2 0,5-2 1,4-1-1,6 2-450,4 2 0,-4-2 0,10 2 0,1-2 0,1-2 1,-2 0-1,-4 0-322,-5 0 0,6-5 0,-4-1 0,-2-1 0,0-4 0,-4 0-31,-3-3 1,6-4 0,-8 1-1,0-1 1,0-1 0,-2-2-1,-1-1 219,-4-1 0,-3 1 0,-3-4 1,0-3-1,0 0 0,-1-5 1,-2-3-104,-2-5 1,-5-2 0,1-1 0,-5-2-1,-3 0 1,-6 2 156,-2 4-210,-1-5 0,-7 4 1,-4-2-1,-6 3 1,-7 2-1,-8 2-68,-9 2 1,-8 5-1,-13 0 1,-8 7 0,-8 5-1,-10 4 1,34 9 0,-1 0-403,-3 0 0,-1 1 0,0 2 0,0 1 0,-1-1 0,0 1 0,-1 2 0,0 1 0,-3 3 0,0 1 0,-3 1 0,-1 0 0,-1 3 0,-1 0 317,1 0 1,0 0 0,1 1 0,-1 1 0,0 1 0,0 2-1,0-1 1,-1 1 0,2 1 0,1-1 0,3 1 0,1 0 188,4 0 0,1 0 0,5-1 0,0 0 0,2 1 0,1 2 0,2-1 0,0 1 1,-25 19-1,9 5 0,10 1-247,7 3 1,12 7-1,11 9 1,14 3-1,21 3 1,-4-33-1,4-1-1120,6 0 0,4-2 0,11 3 0,4-3 1255,2-4 0,2-3 0,13 2 0,3-3 0,-2-4 0,0 0 0</inkml:trace>
  <inkml:trace contextRef="#ctx0" brushRef="#br0" timeOffset="1">6065 12101 8367,'-13'-6'0,"1"3"0,2-6 0,1 0 0,-2 2 620,5-5 0,-4 5 0,6-7 0,1 1-571,1 0 0,2 7 0,2 6 0,1 7 0,4 5 150,5 1 1,4 1-1,14-1 1,7-1 0,13-2-1,14-2 79,10-2 1,-30-4 0,2 0-1,3-2 1,0 0 0,2 0 0,0-1-1,2-1 1,-1-1 0,2-1 0,-1-1-1,2 0 1,1-2-180,0 1 0,1-1 0,1 0 0,1 1 0,-4-1 0,-1 0 0,0 1 0,-1-1 0,-2 1 0,0 0 0,-2 1 0,0 0 0,-3 1 0,-2 0-529,-2 1 1,-2 1-1,32-3 1,-9 5-1,-9 0 1,-6 0 429,-8 0 0,-15 12 0,0 3 0</inkml:trace>
  <inkml:trace contextRef="#ctx0" brushRef="#br0" timeOffset="2">6039 10275 8339,'-6'8'-38,"3"-2"330,-6-6 1,7 0-1,2-2 1,8-1-1,4-1 1,1 1-1,0 1 1,1 1 0,0-2-1,3-2 1,0 2-1,0 2 1,-2 1 431,-2 0 1,-4 0-1,0 0 1,0 1 0,-2 4-425,-3 4 0,-2 3 0,-2 1 0,0 0 0,0 1 0,0-1 1,0 0 76,0 1 1,1 3 0,2 1 0,3-2 0,2 1 0,2-1-145,2 2 1,1 4 0,1-3 0,-1 0 0,2 2-1,1 0 1,2 3 8,-2 1 0,-1 1 1,-2 0-1,-1-3 1,-2-1-1,-1 2 1,0 1-158,-1 2 0,-1 0 0,-3-1 0,4 1 0,1 0 0,-2-1 0,0 1-192,1 0 0,1-5 0,6-1 0,1-2 0,2-3 0,-2-1 1,0-2 155,2 1 0,-3-1 1,3-1-1,-4-2 0,0-3 1,-1 1 41,0-1 1,1-2-1,-2 4 1,-2-1-349,-1 0 0,-6-1 0,3-4 0,-2 3 0,2 0-340,2 0 0,-4 3 0,3-3 0,1 0-846,-1 0 0,-2 3 1,2-4-1187,-1 3 1,0-5 2628,-2 1 0,4 4 0,5-1 0</inkml:trace>
  <inkml:trace contextRef="#ctx0" brushRef="#br0" timeOffset="3">6625 11355 7968,'-6'-25'443,"-3"2"0,5 7-204,4 12 1,1 1 0,8 10 0,0 0 0,1-1 0,2 2 0,5-1 631,2 4 1,3-1 0,6 0 0,2-2 0,2-2 0,2-3 0,4-2-1037,0-1 0,-2-3 0,-2-4 0,0-7 0,-2 0 1,1-1-1,-4 1 165,0 1 0,-3-6 0,1-2 0</inkml:trace>
  <inkml:trace contextRef="#ctx0" brushRef="#br0" timeOffset="4">6012 12101 8047,'-6'-18'0,"-3"1"0,2 5 1703,-2 7-1738,6 4 0,-8-1 1,6-1 611,-3-1 0,5 1 0,-3 7 1,2 5-1,-1 5 0,2 2 1,0 3-152,-1 2 1,-3-3 0,-5 4 0,0 2-1,0 1 1,-3 1-291,0 1 1,-5 0-1,-1-1 1,-1 1-1,0-2 1,-4-1 798,-3-2-760,1 0 1,-5 3 0,6-2-1,1-6 1,-1-2 0,2-1-1,1-1 60,2 0 1,1-4-1,-1-2 1,3-1 45,-1-3 1,6-1 0,-4-2-279,3 0 0,2 0 0,-1 0 1,1 0-1,0 0 0,-2-2-518,-3-2 1,3-3-1,-4-7 474,0 1 0,-2-2 0,-4-1 0,1-3 0,3-1 128,2 1 0,-3-5 0,3 2 0,-1-3 0,1-2 0,3 1 0,0-3 3,-2-2 1,8 2-1,-4-5 1,2 0-1,2 1 1,0-1-83,1 0 0,6 4 1,-3-1-1,1 3 1,1 1-1,1 1 1,1-1-3,2 1 1,0-1 0,0 2-1,0 1 1,0 2 0,2 0 0,1-1-134,1 1 0,2 0 0,-3-5 0,3 1 0,0-1 0,2 0 1,-3 1 16,1-1 1,3 0-1,-3-1 1,2-1-1,0-4 1,1 0 0,0 1-1,0 2 87,-1 2 0,3-2 0,-2 2 0,3 3 0,1 1 0,1 2 0,-2 2 18,-3 0 0,7 3 1,-3 3-1,2 1 1,1-2-1,1-1 1,2-1-211,2 6 1,-1-3 0,5 5 0,-1-2-1,1-3 1,-1 1 0,0 0 113,-4-1 0,4 5 0,-5 1 0,1-1 0,0 0 0,0 0 0,-1 0 225,-3 2 0,3-4 0,-1 5 0,-1-1 0,-1-2 0,0 0-104,2 0 1,0 6 0,-5-3 0,2 2-1,1-1 1,2 2 0,0 2-219,1 1 0,0 0 0,5 1 0,-2 2 1,0 3-1,0 2 0,-1 2 17,-2 2 0,4 0 1,-4-2-1,0-1 1,0 1-1,-2 1 0,-2-1 351,-2-1 1,-4-6 0,0 3 0,1-2 0,2 2 0,1 0 17,1 0 1,-6 3 0,1-3 0,2 1 0,1 4-213,1 1 0,0-4 0,-1 1 0,0 2 0,-2 1 0,4-1 1,-1 0 85,3-2 0,1-2 0,-4 3 1,0-2-1,1-1 0,-1 1 468,0 2-390,0 2 1,-4-5 0,-1-1 0,-1 0-94,1 3 1,-5-2-1,2 1 1,0-1-1,-1 1 1,1 0-1,-1 1-939,1 0 0,1-4 0,-3 4 0,1 1-53,-1 2 0,-2-3 0,-1 0 0,0 1 1,0 2 944,0 1 0,-5-5 0,-3-3 0</inkml:trace>
  <inkml:trace contextRef="#ctx0" brushRef="#br0" timeOffset="5">6478 11115 8719,'-13'-6'0,"1"-3"856,3-3 0,-1 3-614,6 0 1,1 6-1,7-1 1,5 3-1,3 1 1,1 1 37,0 3 1,2 4 0,2 5 0,0 1 0,0-1-1,-3 0 1,0 2-178,-1 3 0,0-3 0,-1 2 0,-3-2 0,-4-2 0,-4 1 1,-1-1-92,0 0 1,-1 1 0,-4-1 0,-4 0-1,-4 1 1,-5-1-56,-4 0 1,-3 1-1,-3-1 1,-2-1-1,-1-2 1,1-2-1,2-1-228,1 0 0,2-2 0,2 2 0,2 1 0,2-1 0,4 4 271,4 0 0,0 3 0,3-1 0</inkml:trace>
  <inkml:trace contextRef="#ctx0" brushRef="#br0" timeOffset="6">11317 9942 16678,'6'-58'-973,"-3"15"0,5-5 0,-2 13 0,-5 12 1087,-4 5 0,-6-1 1,-10 1-1,-8 0 1,-8 0-1,-7-1 0,-4-2 1,0-1-1,-2 0 1,-3 1-1,-4 4 0,-1 3 1,-3 5 181,-3 3 0,-8 8 1,32 2-1,-1 2 0,-4 2 1,0 2-1,-2 2 0,0 3 1,-3 2-1,1 1 0,-1 2 1,0 2-1,-2 1 0,0 3 1,0 0-1,0 2-164,-1 3 0,0 2 0,-3 3 0,2 2 0,4 0 0,0 1 0,2 1 0,0 0 0,0 3 0,0 0 0,3-1 0,1 2 0,-2 2 0,2 1 0,2 0 0,1 1 0,1 4 0,2 1-95,2 2 0,3 0 0,2-4 1,3 1-1,4 1 0,4 1 0,2 0 1,4 0-1,4-2 0,3 1 0,3 0 1,4 1-1,3-2 0,3-1 101,2 1 1,7-2-1,11 3 1,7-3-1,6-2 1,4-3-1,7-1 1,6-4-1,-14-13 1,3-2-1,1-3 1,5 0 0,1-2-1,2-2-5,4-1 0,1-1 0,3-2 0,-9-3 0,1-1 0,2-1 0,0 0 0,2-2 0,2-1 0,0-1 0,1 0 0,3 1 0,0-1 0,1-1 0,1 0 0,3 0 1,2-1-1,0 0 0,0-1 0,2 1 0,-1-1 0,2-1 0,0 1 0,-14-1 0,1-1 0,1 1 0,0-1 0,0 1-79,2-1 0,0 1 0,1-1 1,0 0-1,-2 0 0,-3-1 0,-1 0 1,-1 0-1,1-1 0,0 0 0,4 0 1,1-1-1,0 1 0,0-1 0,-1-1 1,-1 1-1,-1-2 0,0 0 1,0 0-1,-1 0 0,12-2 0,-1-1 1,-1-1-1,0 0 0,-2-1 0,0-1 1,0 0-1,-2-1 0,-5-1 0,-1 1 1,0-2-1,-2-1-165,-2 1 0,0-1 0,-1-2 0,-2 0 0,17-8 0,-2-2 0,-3-1 0,-10 1 0,-3-2 0,-2-1 1,-3-1-1,-2 0 0,-2-3 0,-4-2 0,-2-1 0,-4-1 0,12-22 0,-6-2-134,-5 0 1,-5-3 0,-16 12 0,-3-3 0,-4 0 0,-3 2 0,-3 0 0,-3 0 0,-3-5 0,-2 0 0,-5-1 0,-5-4 0,-5 0 0,-4 1 0,-4-1 0,-4 2 0,-4 0 0,4 13 0,-2 1 0,-2 0 0,-2 2 70,-3-2 1,-2 1 0,-1 1 0,-2 2 0,2 3-1,-1 2 1,-2 1 0,-2 2 0,-7-3 0,-3 1-1,-1 1 1,-1 3 0,-1 1 0,-1 1 0,-1 3-1,-1 1 1,0 2 0,-1 1 0,-1 3 0,0 0-1,10 6 1,-1 1 0,0 1 0,0 0 0,-1 2 132,0 1 1,-1 1 0,0 1 0,0 1-1,0 0 1,-13 1 0,0 1 0,0 1-1,-1 3 1,12 1 0,0 1 0,-1 1-1,1 2 1,0 0 0,2 0 0,-1 1 0,1 1-1,0 1 1,1 1 0,-13 2 0,1 2-1,0 0 1,0 2 0,1 1 0,0 2-1,1 0 1,1 2 0,4 0 0,1 0 0,0 2-1,2 1 41,2 0 0,1 2 0,0 0 0,1 0 0,2 0 0,0-1 0,0 1 0</inkml:trace>
  <inkml:trace contextRef="#ctx0" brushRef="#br0" timeOffset="7">15703 10062 16846,'1'-7'-350,"4"1"1,4 1 0,3-1-1,1 0 1239,0 0 1,1 2 0,-1 4 0,0 0 0,1 0-651,-1 0 1,5 4-1,1 2 1,0 0 0,3 2 65,4-1 1,-1-2-1,7 2 1,-1 0-1,-1-1-48,4 0 0,-1 3 0,2-3 0,2 0 0,2 0 0,-1-2 0,-2 1-59,-5-1 1,2 5 0,-4-4 0,-2-1 0,-3 2 0,-2 1-221,-2 1 1,0 4 0,-5-5-1,1 2 1,2-2 0,-2 1-1,0-2 187,2-1 1,-2 4 0,6-4 0,4-1 0,2 1 0,4-1-1,2-1 139,3-1 0,3-2 0,5-2 1,4-1-1,1-3 0,2-1 0,-2-2-215,1 2 1,2-4-1,-9 5 1,-1-1 0,-1-2-1,-2 0-64,0 0 0,-2 5 1,-2-4-1,-4 1 1,0 1-1,-3-1 1,-1 1-148,1 0 0,-6-5 1,8 4-1,-3-2 1,-1 0-1,1-1 1,3-1 46,5 3 0,-2-4 0,2 3 1,1-3-1,1-1 0,2-1 1,-1 1-1,-2 0-24,-2-1 1,-5 1 0,1 0 0,-3-1 0,-1 1 0,-2 0 26,-3-1 0,-1 1 0,-5 0 0,0-1 1,-2 1-1,-5-2 0,-2-1-16,0-2 1,-4 0-1,2 5 1,-4 0 0,-1 0-1,0-1 1,0 1-17,0 0 1,0-1 0,0 1-1,-1 0 1,-4-1 0,-2 1 0,-2 0-110,0-1 1,0 1 0,-6 0 0,-1-1 0,-2 1 0,1 0 0,-3-1 68,-2 1 1,-3 0 0,-2 1 0,1 1 0,-1 3 0,0-3-1,-1 1 113,-3 1 1,3-3-1,-3 3 1,3-1 0,1-1-1,-1 3 1,-2-3 110,-1-1 1,0 0-1,3 2 1,-2 3-1,-1-1 1,2 2 0,0-1 52,3 0 0,-5 4-37,0-2 0,-2 2 0,3 0 0,-2-1 19,-2 1 0,3-3 0,-5 1 0,1 3 0,-1 0 0,2 2 0,1-1-9,4-4 0,-4 4 0,1-4 0,-3 4 0,-2 1 0,0 0 0,-1 0 114,-2 0 1,3 0 0,-8 0-1,3 0 1,-1 0 0,-3 0-1,0 0-106,0 0 0,-3 4 0,4 2 1,3 1-1,-1 4 0,1 1 1,-1 1-265,0 0 0,6 1 0,-4-1 0,4 0 0,3 1 1,1-1-1,3-1 180,1-3 1,-1 3 0,4-4 0,-1 3 0,0-1 0,1-1 0,-1 1 92,0 2 1,1 2 0,-1-1 0,0 0-1,1 1 1,-1 0 0,0 3-237,1 0 1,-1 6 0,0-4 0,1 2 0,0 2 0,4 3 0,4 0-38,4 1 1,0-5 0,2-1-1,4 0 1,3-2 0,5 0-1,5-1 559,3 1 0,10-4 0,6 3 1,6-4-1,7 0 0,4-1-222,3 0 0,5-1 0,-3-1 0,0-4 0,0 0 0,-3-1 0,-1 2-1010,-2-1 1,-5 2 0,-1 3-1,-1-2 1,-4-1 0,-1 1 0,-1 2 899,0 2 0,-1-1 1,1 0-1</inkml:trace>
  <inkml:trace contextRef="#ctx0" brushRef="#br0" timeOffset="8">17343 11648 24616,'0'-27'-7772,"1"8"4560,3 6 3264,-2 5 1,2 8-1,-8 0 1,-5 0-1,-3 0 1,-1 0-1,0 0 1,-1 0 0,1 0-1,0 0 287,-1 0 1,1 0-1,0 0 1,-1 2 0,1 1-1,0 1 1,-1-1 566,1-1 0,0-2 0,-1 0-851,1 0 0,0 0-456,-1 0-547,7 0 0,2 0 310,10 0 1,-2 0 832,6 0 1,0 6-1,4 1 1</inkml:trace>
  <inkml:trace contextRef="#ctx0" brushRef="#br0" timeOffset="9">6025 11448 12803,'9'-15'-470,"0"-3"1,-6 4 0,1-4 500,-2 3 1,-4 8 0,-1 4 0,-2 4 0,-3 4-1,-1-1 1,0 1 0,0 0 0,-1 1 0,-2 2 408,-1-1 0,0-4 0,-2 2 1,-3-4-1,-3-1 0,1 0 1,0 0-26,1 0 0,0 0 0,-5 0 0,2-1 1,-2-2-1,-1-2-81,-2 2 1,5 2 0,-2 1 0,-1 0 0,-3 1 0,0 4-269,-2 4 0,-4 4 0,3 3 0,2 3 0,0 1 0,3 0 0,1 1-72,2 3 0,4-5 0,6 0 0,-1-1 0,3 1 0,2 1 0,3-1 216,0-3 1,4 3-1,-2 1 1,2-1-1,2 0 1,0-3 0,0-1 1,5 3 0,1 0 0,1 0 0,4-1 0,2 3 0,3-1-45,2 0 0,6 0 0,-2-1 0,3 3 1,2 0-1,1-4 17,3-2 0,-1-2 0,5 2 0,2 2 0,0-1 0,2-3 1,-2-2 114,0-1 0,10 2 1,-4 1-1,4 0 1,2 1-1,0-1-181,-1 0 0,8 1 1,-3-1-1,2-1 1,0-2-1,-2-2-169,0-2 0,2 2 0,2-2 0,2 0 0,2 0 1,-1-3-1,1-1 312,1-2 0,-7-6 1,10-3-1,-3-3 1,-2-1-1,0-2 1,1-1 47,3-2 1,-1-6-1,3 3 1,-4-1-1,2 0 1,-5 0-150,-1 1 1,5 0 0,-9 5-1,-1-2 1,-1 2 0,-5 0-1,-1-1-343,-3 0 0,-2-1 1,-2 6-1,-4 2 0,-3 1 1,-4-2-1,-2 0 88,1-3 1,-2 1-1,-1 0 1,-3-1-1,-1-1 1,0-1 3,-1-2 0,5-4 1,-2 3-1,2-2 1,-1-3-1,-1-1-70,2-1 1,0-1 0,0-1 0,-4-2 0,0-1 0,-4 1 0,-3 4-94,-4 4 0,1-4 1,-5 6-1,-2-1 1,-2 3-1,-1 3-91,0 2 0,-6 0 1,-3-1-1,-2 1 1,-4 0-1,-3 1 1,-4 2-122,-3 1 0,-2 4 0,0-2 0,-1-1 0,-1 3 0,-4-3 739,-1 1-218,-2 4 0,-1-9 0,0 3 0,-3-1 0,2-1 0,-4 4 14,1 1 0,1-3 0,-8 3 0,3 0 0,0 0 0,-1 3 0,-1 2-301,-1 1 1,-3 0 0,2 0 0,-3 0 0,-3 1 0,-1 4 17,-2 4 0,-6 3 0,2 1 0,-3-1 1,-2-2-1,4-1 0,2 1 343,3 2 0,6-3 0,-4-2 0,4 1 0,5-2 0,-1 0 97,1-3 1,4-2-1,-1-1 1,2 0-1,2 0 1,0 0-1,0 0-180,0 0 1,0 0-1,0 0 1,0 2-1,-1 1 1,-4 2-275,-4 3 1,2 1-1,-2 4 1,-1 0-1,-2 2 1,-1 2-1735,-1 0 1529,1 7 1,0-8 0,1 5-1,3 0 1,6-2 0,6 0-254,6-2 0,9-7 0,4-1 0,5 1 0,4 2 590,4 1 0,4 1 0,1-1 0</inkml:trace>
  <inkml:trace contextRef="#ctx0" brushRef="#br0" timeOffset="10">4812 10222 28833,'0'9'-1790,"2"-2"0,2 1 0,5-2 2121,3-1 0,7 4 1,5-3-1,5 0 0,7 0 0,5-1 1,5-1 288,3 0 1,10 1 0,-4-4 0,3 2 0,3 2 0,-1-2-156,4-2 1,1-1 0,3 2-1,2 1 1,1 1 0,-3-1 0,-3-1-466,-2-2 0,-3 0 0,3 0 0,-3-2 0,0-2 0,2-5 0,2-3 0,-10-1 0,9-1 0,-7-1 0,-3-1 0,0-3 0,1 0 0,-1-1 0,-4 1 0,0 1 0,0-2 0,-2-3 0,-2 1 0,-4-1 0,-1-3 0,-6-2 0,-3 0 0,-4-2 0,-5 2 0,-4-3 0,-3-1 0,-4 1 0,-2-3 0,-4-1 0,-5 3 0,-6-2 0,-7 1-273,-8 1 0,-10-4 0,-8 5 0,-8 1 1,-11 4-1,-7 4 0,-6 4-30,33 10 1,0 1 0,-1 1 0,-2 0 0,0 1 0,-1 1 0,-1 2-1,-1 0 1,0 1 0,-1 0 0,-1 1 0,-1 0 138,-1 0 1,1 0 0,0 3 0,-1 0 0,-4 2-1,-1 1 1,0 1 0,-1 2 0,2 1 0,1 1 0,1 0-1,0 1 1,4 0 0,1 0 172,2-1 1,1 2 0,0 3 0,0 0 0,4-2 0,2 0 0,-1 2 0,1-1 0,-31 18 0,11-5 0,9-3 93,7-2 1,10-6-1,5 4 1,10-2-1,9-2 1,5-1 153,1 2 1,15-2 0,11 5 0,17-1 0,14 0 0,12-1 0,-28-10-1,1-2-124,6 1 1,0-1 0,2 1-1,0 0 1,1 1 0,0-1-1,0-1 1,0 0 0,0 2-1,0-1 1,-1-1 0,-1 1-159,-1-1 1,-1 0-1,2 0 1,0 1-1,-5 1 1,-2 0-1,-2 1 1,-2 1-78,33 9 0,-33-5 0,0 1 1,30 13-1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7.546"/>
    </inkml:context>
    <inkml:brush xml:id="br0">
      <inkml:brushProperty name="height" value="0.053" units="cm"/>
      <inkml:brushProperty name="color" value="#FF0000"/>
    </inkml:brush>
  </inkml:definitions>
  <inkml:trace contextRef="#ctx0" brushRef="#br0">3039 6544 30005,'-20'-15'-329,"0"3"1,7 12 0,0 0-1,-2 1 1,-1 2-112,-2 2 0,0 1 460,5-2 0,-1-2 0,1 2 0,0-2 0,1-1 0,1 2 1,3 2-1,-1-4 1687,1-4 1,2-4 0,8-5-1708,2 3 0,5 3 0,9 6 0,4 0 0,5 0 0,5 0 0,8 0 0,6 0 0,8 0 0,-1 0 0,2 0 0,1 0 0,2 0 0,5-6 0,-6 3 0,2-6 0,-3-1 0,-5-1 0,-4 1 0,-4 1 0,-2-1 0,-6-2 0,-6 0 0,-5 2 0,-6 2 0,-4 1 0,0 0-597,-7 4 1,-1-2 0,-6 10-1,2 4 265,2 2 1,3 3 0,7-1 0</inkml:trace>
  <inkml:trace contextRef="#ctx0" brushRef="#br0" timeOffset="1">3919 6304 30857,'-4'-18'-2393,"-1"0"0,1 8 1,5 8 2570,4 5 0,-2 8 0,6-2 0,1 1 0,2 0 0,1-1 0,0 2 0,1 0-4,-1 3 1,0-2-1,1-2 1,-2-1-1,-2 0 1,-3 0-1,1-2 1,-2 0-76,0 1 1,-2-4 0,-4 5 0,0 1-376,0 2 1,-7 2 0,-5-1 0,-7 0 0,-5 1 115,-4-1 0,-8 5 0,1 1 0,-4 2 1,1 1-1,2-1 0,3-2-1018,1 0 731,4 2 0,0 1 0,8-1 0,6 0 417,6-1 0,5-3 0,3 2 0</inkml:trace>
  <inkml:trace contextRef="#ctx0" brushRef="#br0" timeOffset="2">3066 7730 20257,'-7'-40'-2394,"1"12"0,4 5 2594,-2 19 0,2 5 0,-1 13 1,6-2-1,6-3 0,4-5 0,5-1 1,4 0-1,4 1 0,0-1 403,1-1 1,5-2 0,4 0 0,1 0 0,2 0 0,-1 0-148,4 0 0,5-6 1,-3-2-1,1 0 0,-1 0 1,1 1-1,-1 1-600,2 0 1,-3-3 0,4 3 0,1 0 0,-4-1 0,-1 1-635,-4 0 1,-13 1 0,0 4 0,-6-2 714,-3-1 1,-3-13 0,0 3 0</inkml:trace>
  <inkml:trace contextRef="#ctx0" brushRef="#br0" timeOffset="3">4159 7450 12870,'15'-34'0,"1"6"1730,2 8 0,6 9 0,-4 11 0,1 1-809,-3 4 0,1-3 1,-1 7-1,-2 2-1435,-1 1 1,-14 1 0,-6 0 0,-10 1-1,-9 0 1,-6 4 612,-5 4 1,-4-1 0,-1 1 0,0 1 0,0-1 0,2-2 0,2 1-268,5 0 0,5 0 1,2 2-1,3 0 1,2 0-30,3 2 1,7 2 0,3 0-1</inkml:trace>
  <inkml:trace contextRef="#ctx0" brushRef="#br0" timeOffset="4">17383 5691 24101,'-18'-20'-1371,"0"-2"1,2-3 0,5 0 1370,2 3 0,2-3 0,-2 4 0,5 0 0,1 2 0,0 1 0,-2 0 0,2 2 0,2 1 358,1 2 1,6 5-1,3 4 1,3 3-1,1 3 1,0 6-1,2 7 1,1 2-458,2 3 0,4 6 0,-2 0 1,0 0-1,4 5 0,1 0 1,3 3-1,3-2 471,5-4 1,4 6-1,4-6 1,5 3 0,5 3-1,2 0-69,2 3 0,5-3 1,-2 2-1,1-1 1,-1 1-1,-2-1 1,-1 2-209,1 2 1,-8 1 0,0-2 0,-2 1 0,-3-2 0,-1 1 0,-5-2-422,-3-2 0,-8 1 1,2-2-1,-4 0 1,-3-1-1,-2-2 340,2-2 0,-4-1 0,3-1 0,-1 1 1,0-2-1,0-1 0,2-3 98,1-2 0,2 3 0,-1-4 0,0 0 0,-3-1 1,-2 1-1,-2-2-397,-2-1 0,2-6 0,-1 0 0,-4 1 0,-2 2 0,-3 0-95,2-3 0,-1 3 1,0-3-1,-1 2 0,2 3 1,0-1-1,4 0-2406,3 1 2819,-3-7 0,10 5 1,-4-5-1</inkml:trace>
  <inkml:trace contextRef="#ctx0" brushRef="#br0" timeOffset="5">19609 6584 9821,'7'-39'0,"5"5"953,4 7 1,2 13 0,-6 11 0,-2 6-749,-1 5 1,-6 6-1,1 4 1,-2 2-1,-2 4 1,0 1 0,0 3-1,-2 0-152,-2 1 1,-2 2-1,-6 0 1,0-2 0,-2 1-1,-1-2 1,0 2-1,2-4 41,-1 0 0,-3 2 1,-1-8-1,0 1 0,0-2 1,0-1-277,2 0 0,-3 4 1,1-3-1,2 1 1,1 0-1,3 1-3141,3 3 3228,3-5 1,6 6-1,0-4 1</inkml:trace>
  <inkml:trace contextRef="#ctx0" brushRef="#br0" timeOffset="6">22088 4971 18760,'9'-27'-4929,"-2"8"4688,-1 7 0,-1 11 1,-5 1-1,-2 6 1,-2 3-1,-5-1 1,-3 4 454,-1 5 0,-2-1 0,-1 5 0,-2-2 0,0-1 0,0 1 0,1 3 169,0 3 1,1 6 0,0 2 0,-2 1 0,2 5 0,-1 1 0,1 2-49,-2 1 1,-5 3-1,2 9 1,-3 3 0,-1 0-1,-3 4-282,0 0 1,-6 2 0,-2 2 0,17-32 0,0-1 0,-1 0-1,0-1 1,-20 32 0,0-4-133,0 0 1,1-4 0,2-6 0,3-4 0,0-3 0,1-6 0,1-3 40,2-4 0,3-3 0,4-5 1,2-3-1,2-1 0,2 0 1,4-2-141,4-1 0,-1-2 1,4 0-1,0 1 1,0-1-1,3 0-493,2 1 1,1 3 0,0 3 0,1 0 0,4 4-1,3 0 1,3-2 715,-2-4 1,3-9 0,-5-3 0</inkml:trace>
  <inkml:trace contextRef="#ctx0" brushRef="#br0" timeOffset="7">20955 6744 15117,'-18'-40'0,"3"3"0,1 7 0,2 11 1228,0 7 1,-7 9-1,5 0 1,0 6-1429,-1 6 0,1 9 0,0 4 0,-1 4 0,0 5 0,5 5 0,2 3 0,5 1 263,2-1 0,17 6 1,9-1-1,11-2 1,13-5-1,7-6 1,8-3-251,-1-1 1,-1-7-1,-1-3 1,-6-7 0,-8-5-1,-4-4 1,-6-1-2319,-3 0 2514,3 0 1,-8-6 0,3-1 0</inkml:trace>
  <inkml:trace contextRef="#ctx0" brushRef="#br0" timeOffset="8">22168 7077 8545,'7'-27'24,"-1"0"0,-6 7 140,0 2 0,0 11 0,0 7 0,0 7 1,0 6-1,2 4 0,1 2 0,1 3 465,-1 6 1,0 0 0,0 8-1,3 2 1,0 4 0,1 4-1,-1 1 1,0 3 881,-3 2-1468,5-4 0,-7-2 0,4-6 0,-4-2 0,-1-1 1,0-4-1,0-4-440,0-4 1,-1-7 0,-4-2-1,-4-5 1,-1-8 377,1-6 0,-1-6 0,4-10 1,0-8-1,0-7 0,3-6-20,1-4 0,7-4 0,2-7 0,4-1 1,5-2-1,2 2 0,2 1 0,1 3-131,3 4 0,-3 2 1,-1 7-1,1 5 0,-2 6 238,1 4 0,2 8-7,-4-2 0,4 3 0,-4 4 0,-2 2 0,-1 4 0,-2 4 13,0 1 0,-5 1 0,-4 4 0,-4 2 1,-4 2 87,-5 0 1,-6 0 0,-4 4-1,-6 0 1,-1 1 0,-2 1-1,3 1-135,0 2 1,-3-1 0,7-2 0,0 1 0,3 4 0,4-1 0,2 0-1107,3-2 0,5 2-134,8-1 0,11-1 1328,11-3 1,13-1 0,8 0 0</inkml:trace>
  <inkml:trace contextRef="#ctx0" brushRef="#br0" timeOffset="9">23101 6717 29404,'0'-39'-1909,"0"4"1,0 16 0,0 16-1,0 13 1550,0 11 0,0 5 0,-1 7 1,-4 8-1,-4 10 0,-3 8 0,-2 5 1,-3 4 858,0 0 0,-3 0 1,6-1-1,0-2 1,5-4-1,3-7 0,2-6-880,1-7 0,2 1 0,2-11 0,2-2 0,1-2 260,-1-5 1,5-8 0,-1-11 0,2-6-1,0-8 56,1-5 0,2-5 0,0-5 1,-2 0-1,-1 4 0,0 3 956,-1 0 0,2 4-1024,-6-3 0,1 15 1,-5 9-1,0 9 0,0 7 1,1 3-1,4 3-231,4 3 1,2 3 0,3 5-1,2-2 1,5-1 0,6-1-1,1-1-1523,0-3 0,3-3 2263,0-1 1,12-6-1,-2-2 1</inkml:trace>
  <inkml:trace contextRef="#ctx0" brushRef="#br0" timeOffset="10">23688 7636 14098,'-5'-40'550,"1"1"1,-2 6 0,1 21-403,-3 11 1,-3 2 0,-1 8 0,0 1 0,-2 2 0,0 3-1,2 3 1,5 4-1742,1 3 0,2 2 1,4-1 1510,0 1 1,6 0 0,1-1 0</inkml:trace>
  <inkml:trace contextRef="#ctx0" brushRef="#br0" timeOffset="11">23728 7263 9504,'0'-54'0,"0"0"1830,0 5 1,-2 14-1788,-2 21 0,2 9 0,-2 10 0,2 9 0,2 8 0,2 8-33,2 5 1,10-2-1,6-1 1</inkml:trace>
  <inkml:trace contextRef="#ctx0" brushRef="#br0" timeOffset="12">24967 6744 19842,'-22'-24'0,"1"-1"504,2 1 0,-3 9 0,3 11 0,-2 2-484,-3 2 1,-5 12 0,-4 6 0,-1 6 0,-5 5-1,-1 7 1,-2 10 0,-1 8 251,19-23 0,0 1 1,2 2-1,0 1 0,-1 3 1,1 0-1,2 0 0,0 2 1,1 3-1,1 0 0,2-1 1,0 0-604,1 1 1,2-1 0,0 1 0,2 0 0,-1 31-1,5 0 1,7-2 0,9-2 68,7-3 1,10 2-1,10-8 1,3 0-1,2-4 1,5-2 354,7-1 0,6-13 0,-25-22 0,-1 0 0</inkml:trace>
  <inkml:trace contextRef="#ctx0" brushRef="#br0" timeOffset="13">3146 10875 29713,'-6'-19'-2366,"0"4"1,-3-3-1,5 3 1,1 3 2627,-2 4 0,2 2 0,-6 6 0,1 1 1,2 2-1,7 3 272,11 1 1,7-4 0,9 2 0,4-4 0,5-1 0,4 0 0,5 0 0,1-1 0,5-4 68,4-3 0,-5 0 1,2 1-1,-1-1 1,-2 1-1,-1-2 0,-4 2 1,-4 1-658,-1 0 0,-7 4 1,-5-2-1,-6 2 1,-3 1-1,-2-2-1316,-3-2 0,0 1 0,-1 4 1525,0 0 0,1 0 1,-1 0-1</inkml:trace>
  <inkml:trace contextRef="#ctx0" brushRef="#br0" timeOffset="14">4092 10688 14164,'12'-23'0,"0"-1"0,0 3 1279,3 6 0,7 11 1,0 0-1,3 4-662,2 4 0,-5-1 0,-1 4 0,-2 1 1,-3-2-1,-1 1 0,-3 1-996,-3 2 1,-3 6 0,-8 3 0,-2 2 0,-6 3-1,-7 1 31,-5 2 1,-7-1 0,-3 1-1,1 0 1,0-1 0,0-1-1,0-1-2873,-2-2 3329,-1 1 0,-6-3 0,0 0 0</inkml:trace>
  <inkml:trace contextRef="#ctx0" brushRef="#br0" timeOffset="15">6358 13061 27734,'8'-20'-1929,"-1"4"0,-4-6 0,2-2 1,-2 0 325,-2 2 0,-1 3 1684,0 6 1,-7-5 0,-5 0 0,-6 3-1,-3 3 1,-2 5 0,-2 1 0,-2 3-1,0 2 1,1 1 0,-3 0 0,0 0 0,-4 1 61,-1 4 0,-3-2 1,-7 5-1,-7 3 0,-4 1 1,-4 1-1,-1 0-8,-4 1 0,-7-1 1,33-6-1,0-1 1,0 1-1,-1 0 0,-1-1 1,0 1-1,0 0 1,-1-1-1,-3 2 1,0-1-1,1 1 0,-1 0-39,0 1 0,1 0 0,1 1 1,1-1-1,2 0 0,1 0 0,0 2 1,0 0-1,0 2 0,1 0 1,-1 0-1,0 2 0,1 0 0,0 1-109,0 1 1,1 1 0,1 0 0,-1 0 0,2 1 0,0 0 0,-1 2 0,1 0 0,-3 0 0,1 1 0,0 0 0,-1 0-79,1 0 0,0 1 1,0 2-1,1 0 1,1-1-1,1 1 0,0 1 1,-1 0-1,2 0 1,-1 1-1,2 0 0,0-1 1,2 1-1,0 0 168,1-1 1,1 1-1,2 1 1,0 2-1,-21 29 1,6-1 0,3-1-1,3-2 29,3 1 0,4 5 0,4 0 0,2 1 0,2 3 0,1-3-179,-1-1 0,5 6 1,-1-2-1,5 3 0,0 5 1,-1 1-1,7-37 0,-1 1-74,3 1 1,0-1 0,1 36 0,1 2 0,1-1-1,5-1 1,6-1 0,6-4 23,2-2 1,7 3 0,6-8 0,1 2 0,4-1 0,4-2 92,2-2 0,-17-29 1,2-1-1,0 0 1,0-1-1,2 0 1,2 0-1,0 0 1,2-1-1,0 0 1,1-1 21,2 1 1,0 1-1,1 2 1,2 1-1,0-2 1,2-1-1,0 1 1,1-1-1,2 0 1,0 0 0,1-1-1,1 1 1,3-1-1,0 0-81,2 0 1,1-2 0,-1-2-1,0 0 1,4 1 0,-1 1 0,1 0-1,0 0 1,0 1 0,2-1 0,2 0-1,2 0 1,0-1 0,1-1 40,2 0 1,0 0 0,1 2 0,1-1 0,1-1 0,1-1-1,0-1 1,-1 1 0,4-1 0,0-1 0,-2 0 0,1-1-16,-23-7 0,1 0 0,-1-1 0,1 0 0,-1 0 0,0 0 1,2-2-1,-1 0 0,1-1 0,-1 1 0,1-1 0,0 1 0,1-2 1,0 1-1,0-1 0,-2-1 0,0 0 0,1-1 126,0 1 1,0-1 0,1-1-1,-1 1 1,0-1 0,1 1 0,1-1-1,1 0 1,0-1 0,0 1 0,0 0-1,0-1 1,1 0 0,0-1-1,1 0 1,-2 1 0,-1-1 0,1 1-1,0-1 1,1 0 0,-1 0 22,-1 0 1,1 0-1,-1-1 1,1 2-1,-1-1 1,1-1-1,0 1 1,1-2-1,-1 1 1,3 1 0,1-1-1,-1 1 1,0-1-1,-1 0 1,1 0-1,2-1 1,-1 1-1,0-1 1,-2 0-1,0 0 1,0 0-141,-1 0 1,0 0 0,0 0 0,4 0 0,1 0 0,-1 0 0,-1 0 0,-1 0 0,0 0 0,1 0 0,0 0 0,1 0-1,1 0 1,1 0 0,0 0 0,-2 0 0,-1 0 0,0 0-70,-2 0 1,1 1-1,0-2 1,3 0 0,2-1-1,-2-1 1,-2 1 0,0-1-1,-1-1 1,1 0 0,0 0-1,0-1 1,2 0 0,1 0-1,0-1 1,-2 0 0,0-1-1,1 1 1,0-1 0,0 0-1,-1 0 56,-2-1 1,-1 0 0,0 0 0,-1 0 0,0 0 0,-1-1 0,0 0 0,1 0 0,-1 0 0,3 0 0,0 0 0,-1-1 0,1 1 0,-1-1 0,0 0 0,2-1 0,-1 0 0,0 0 0,-2 0 0,0 0-1,-1 0 211,-1 1 0,0-1 0,0 0 0,3-1 0,2-1 1,-2 1-1,-2 0 0,-1 1 0,0 0 0,1-1 0,1 1 1,-1 0-1,1 0 0,-1 0 0,0 0 0,-1 0 0,0 1 1,0-1-204,-2-1 0,1 0 1,0 0-1,2-1 1,1 1-1,-1-1 1,-1-1-1,0 1 1,0 0-1,-1-1 1,0 1-1,1 0 1,-3-1-1,1 0 1,-1 0-1,21-7 1,0-1-1,-3 0 1,0-2-74,0 1 0,-1-1 0,-6 1 1,-1 0-1,5-3 0,-1-1 1,0-2-1,0 0 0,-1-1 1,-1-1-1,2 0 0,-2 0 0,-1 0 1,0 0 40,-3 1 1,-1-1 0,5-3 0,-1 0-1,-7 2 1,-1 0 0,-2 1 0,0-1 0,-1-1-1,-1 0 1,-1 1 0,-1-1 88,0 0 0,-1 0 0,2-1 1,-1 0-1,-4-1 0,-1 0 0,-1 0 1,1-1-1,-1 0 0,-1 1 0,0-1 1,-1-1-1,-2 0 0,0-1 80,-4-1 1,0-1 0,-1 2 0,-2 1-1,-2 0 1,-2 0 0,-1 0 0,0 0 0,-3 0-1,-1 0 1,-1-1 0,-1 0 0,-2 1-1,0 0-114,-1 1 0,-1 1 0,-1-1 0,-2 1 0,11-35 0,-6 2 0,-2-1 0,-3-1-143,-3-3 1,-3 1 0,-7 33 0,-1 1 0,-1 0 0,-2 0-1,-1 0 1,-1-1 0,-1 0 0,0 0 0,-1-1 0,-1 0 159,-1 0 0,-1 0 0,-1-1 0,-2 0 0,-1 1 0,-2 1 1,-2-2-1,-1 2 0,-2 1 0,0 2 0,-2-1 0,-2 1 1,0 3-1,-1 2 57,0 2 0,-2 1 0,-5-1 0,-2 3 0,0 3 0,0 1 0,-3 1 0,0 1 0,-4 1 0,-1 1 0,-1 2 0,-1 1-204,-2 0 1,0 2 0,-4 0 0,-1 0 0,0 1 0,0 1 0,-2 0-1,0 0 1,-6-1 0,1 0 0,0 0 0,0 0 107,1 1 0,0 0 0,-6-1 1,0 0-1,7 2 0,0 1 1,-2-1-1,0-1 0,-1 0 1,-1-1-1,0 0 0,1 0 1,-2 0-1,-1 0 117,-1 1 0,0 0 0,5 2 0,-1 0 0,-2-1 0,-2-1 0,0 2 0,0-1 0,1 2 0,0 0 0,-3 0 0,0 1 0,1 1 0,0 0 65,2 2 0,-1-1 0,-8 0 0,-1 0 0,6 2 1,1 2-1,-4-1 0,0 1 0,-3 0 0,-1 0 1,25 1-1,0 0 0,0 0-175,0 0 1,-1 0-1,-2 0 1,-5 1-1,-1 1 1,0 0-1,5-1 1,1 1-1,0 0 1,0 1-1,0-1 1,-1 1-1,0 0 1,-1 1-1,0-1 1,2 1-1,-1 0 1,1 0-35,0 1 1,0-1 0,-1 0 22,-9-1 0,-1-1 1,2 1-1,9 1 1,2 0-1,-1 0 1,-8-1-1,-1-1 1,0 0-1,1 1 1,0 0-1,1 0 1,1 0-1,1 0 1,0 0-1,-2 0 1,-1 0-1,0 0 204,-1-1 1,1 0 0,0 1-136,4 1 1,0 0-1,-2 0 1,-9-2-1,-1 0 1,0 0 0,4 1-1,0 1 1,0-1-1,-1 0 1,0-1-1,1 1 1,-2-1 0,0 1-1,1-1 1,1 0-1,1 1 1,0-1 35,0 2 0,-1-1 1,0 1-1,-2 0 0,0-1 1,0 2-1,-1-1 1,1 1-1,0 1 0,0-1 1,0 0-1,0 1 1,-2 0-1,0 1 0,1 1 1,1-1-1,0 1 1,-1 0-792,-1 1 1,-1 1 0,1-1 640,0 1 1,0 0-1,1 0 1,-3 1-1,0 0 1,1 1-1,0 1 1,1 0-1,-1 1 1,-1 1-1,-1 2 1,0 0-1,17-4 1,0 1-1,0 1 1,0-1-1,-2 1 1,0 1 0,1-1-1,-1 1-287,0 0 1,0 0 0,0 1 0,0 0 215,1 0 1,1 1-1,-1 1 1,1-1-1,-1-1 1,0 1 0,1-1-1,0 1 1,0 0-1,0 2 1,1-1 0,0 1-1,-1-1 1,0 1-1,1 0 1,-1 1 177,-1-1 0,-1 1 0,1-1 0,-1 2 0,0-1 0,-1 2 0,0-1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7.982"/>
    </inkml:context>
    <inkml:brush xml:id="br0">
      <inkml:brushProperty name="height" value="0.053" units="cm"/>
      <inkml:brushProperty name="color" value="#FF0000"/>
    </inkml:brush>
  </inkml:definitions>
  <inkml:trace contextRef="#ctx0" brushRef="#br0">7731 13740 8474,'8'-20'0,"-1"0"0,-4 7 0,2 0 0,-1 4-479,-4 0 2023,0 0 0,0 0 1,0 0-306,0-1 0,2 4 1,2 2-784,5 2 0,-2 4 0,1 2 1,-2 5-1,-3 3 0,0 1 55,1 0 0,-1 1 0,4-1 0,1 0 0,-1 1 0,4-1 1,0 2-160,3 3 1,4-4-1,-1 4 1,1-3-1,0-2 1,0 1-570,-2-1 1,-1 0-1,-3 1 1,-4-1 0,-2 0-1,-1 1 1,-1-1-1144,-1 0 1,-1-4 0,-2 0 0,0 1-2770,0 2 4129,0-4 0,6-14 0,1-9 0</inkml:trace>
  <inkml:trace contextRef="#ctx0" brushRef="#br0" timeOffset="1">8091 13620 8276,'-1'-17'864,"-4"-1"0,3 2 1772,-7 7-1504,6 3 0,-5 7 0,4 2-718,-5 2 1,-3 5 0,-1-1 0,-2 3 0,-3 1 0,-3 2 0,-1 1-144,0 2 0,1 4 0,-2-3 1,2 1-1,0 0 0,2 0-189,0-1 0,1 3 0,4-3 0,1 1 0,0-1 0,-1-1 0,3-1-801,2 1 1,-2 0 0,7-5 0,-1-1 0,1-2 0,0-1-572,1 2 0,3-5 0,4-2 0,5-2 1290,3-2 0,7 0 0,2 0 0</inkml:trace>
  <inkml:trace contextRef="#ctx0" brushRef="#br0" timeOffset="2">8291 13687 6471,'-6'-13'1850,"-2"-1"0,-4 7-1035,-2 2 0,4 4-452,6 1 1,5 4-1,14 1 1,1-2-1,2-2 1,-2-1-76,-1 0 0,3 0 0,0 0 0,-2 0 1,0 0-932,2 0 0,-3 0 0,3 0 0,-4 0 643,0 0 0,-7 6 0,-1 2 0</inkml:trace>
  <inkml:trace contextRef="#ctx0" brushRef="#br0" timeOffset="3">8291 13820 10032,'5'-19'615,"-1"-3"0,7 8 1,-1 6-1,5 5 0,4 4-826,2 4 1,-3-4 0,2 3 0,0-2 0,-4-2 210,-1 0 0,4 6 0,2 1 0</inkml:trace>
  <inkml:trace contextRef="#ctx0" brushRef="#br0" timeOffset="4">9318 14433 14265,'4'-17'-2750,"1"-1"2359,-2 1 1,3 3 328,-2 0 1,-5 1 0,-7 0 0</inkml:trace>
  <inkml:trace contextRef="#ctx0" brushRef="#br0" timeOffset="5">9251 14340 14781,'-12'-1'0,"2"-2"299,1-2 0,5-5 1,-4 1-1,1-1 317,-1 1 1,4-2 0,-5 7 0,-1 1 160,-2 1 1,-2 2 0,1 0 3698,0 0-4131,5 0 0,4 0 1,8 2-1,5 1 0,3 3 1,1 0-238,1 0 0,-1 4 0,0-1 0,1 1 0,-2 1 0,-2-3 507,-1 3-506,0 1 0,4 1 1,0 0-1,1 1 0,-1-2 409,0-4 1,1 3 0,-1-5 0,0 1 0,2 2 0,2 0 0,2 0-519,2 1 0,-4 2 0,4 1 0,-2 1 0,-1-1 0,0 0 0,0 1 0,-2-1 0,3 0 0,0 1 0,1 0 0,-1 1 0,-3 1 0,-1 1 0,3-5 0,1 5 0,0-2 0,2-1 0,-2-1 0,2 0 0,0 0 0,-3 1 0,4-1 0,1 0 0,4 1 0,3-1 0,1 0 0,1 1 0,0-1 0,3 0 0,2 1 0,0-2 0,-1-4 0,-2 4 0,1-4 0,-4 1 0,-4-2 0,-5-1 0,-4-2 0,-3 2 0,-2-4 0,-1 4 0,-2-2 0,-1 1 0,2-2 0,-5 0-1308,-2 1-5149,-2-3-481,-2 5 6820,0 0 1,-6-4-1,-2 4 1</inkml:trace>
  <inkml:trace contextRef="#ctx0" brushRef="#br0" timeOffset="6">10264 14886 14573,'2'-7'687,"2"3"1,5 2 217,3 2 0,1 0 0,1 2 0,-1 1 0,0 2-166,1 3 0,-3 1 1,-2 4-1,-4 0 0,-5 1 1,-5 1-759,-4 2 0,-8-2 0,-6 3 0,-2-3 0,-3-2 0,-3 0-911,-5 1 1,-2-1 0,-1-1 0,4-2 0,4-1-1,4 1 1,5 1 914,4-2 1,3 3-1,2-5 1</inkml:trace>
  <inkml:trace contextRef="#ctx0" brushRef="#br0" timeOffset="7">9958 9716 8494,'0'-14'57,"0"1"296,0 0 0,1 5 0,4 4 1,3 4-1,4 3 0,0 3 18,-3 1 1,3 2 0,-5 6 0,2 1-1,0 3 1,1 2 0,1 3-524,-2 1 0,3-3 0,-4-1 0,4-1 0,2 0 0,-1-1 0,0-3 85,1-1 1,-1-2 0,0-1-1,1-1 1,-1-4 0,0-1-753,1-3 1,-1-3 881,0-5 1,6-2 0,2-6 0</inkml:trace>
  <inkml:trace contextRef="#ctx0" brushRef="#br0" timeOffset="8">10318 9676 13023,'-18'-5'0,"0"1"0,2 1 218,1 1 0,-3 8 0,-1 4 0,0 5-173,-1 3 1,-2 4 0,4-2 0,2-1 0,1 0 0,2-3 0,0-1-223,-1-2 1,5 2 0,2 2 0,1 0 0,3 0 0,2-1 0,1 0 62,0 2 0,6 0 1,1-5-1</inkml:trace>
  <inkml:trace contextRef="#ctx0" brushRef="#br0" timeOffset="9">10517 9742 11803,'5'-25'0,"-1"3"161,-1 4 1,0 9 0,2 5-98,4 2 1,-2 7 0,2 1 0,1 1 0,1 3 0,-1 2 0,-1 2-319,1-1 0,1 2 199,-2 2 1,2 4 0,-3 6 0</inkml:trace>
  <inkml:trace contextRef="#ctx0" brushRef="#br0" timeOffset="10">10584 9942 23556,'-13'0'-489,"5"-6"0,2 6-843,6 0 1,11 6-1,4 6 1336,4-3 1,9 3-1,6-5 1</inkml:trace>
  <inkml:trace contextRef="#ctx0" brushRef="#br0" timeOffset="11">10304 10222 30784,'0'-13'-921,"2"5"1,2 4 0,5 4 0,1 4 0,1 4 601,-2-1 1,0 9 0,4-2-1,0 2 1,1 3 0,-1 5-1,0 4 1,1 5 0,-1 1 23,0 3 1,1 1 0,-1 4 0,0 1 0,0 1 0,1-1 0,1-3 150,2-5 1,-2-1 0,3-4 0,-2 1 0,1-3 0,2-2 470,2-4 0,1 0 1,4 3-1,3-1 1,0-2-1,4 2 1,1 1-212,3 2 1,0 4-1,0 0 1,-2 0-1,3 1 1,-1 4 0,1 5-342,2 8-367,-9 0 1,14 10 0,-10-4-1,2 0 1,-1 0 0,-5-5 0,-2-3 7,3-4 0,-9-9 1,4-5-1,-3-7 0,-2-3 1,-1-1 1076,-2 1 1,3-4-1,-3 3 1,2-4-1,1 0 1,0 1 0,1 1-114,0 2 0,3 4 0,0-3 0,1 0 0,0 2 0,-1-2 1,1 2-617,-1 0 0,7 1 0,1 5 0,2-1 1,-1 1-1,2 1 0,0 2-21,-1 1 1,5 4 0,-4-2 0,0 0 0,2-2 0,-2-5 274,-2-2 1,2-8 0,-5 2 0,-3-3 0,-1-2 0,-1 1 0,0-1 208,-1 0 0,-3 2 0,-1 1 0,1 4 1,3-1-1,-1 1 0,-1 0-536,-2-1 1,-2 5 0,3-2 0,-6 3 0,-2 3 0,-1 2 0,-1 1 150,0-1 1,-4-2-1,-1-2 1,-3 2-1,-2 2 1,0 1 339,2-1 1,-4-2-1,4-1 1,-2-1-1,0 1 1,3 0-1,0-1-245,-1 1 1,1 0 0,-1-1 0,2 1-1,2-1 1,-1 1 0,-1 1-149,0 3 0,-4-3 0,3 4 1,-1-4-1,-1-2 0,-1 1 0,-3 0 258,-4-1 0,-2-3 0,-5-3 0,2 1 1,-1-2-1,-3 1 0,-4-3 321,0 3 1,-1-4-1,5 5 1,-2-1-1,-2 0 1,0-1-437,0-3 0,3 0 1,-1 1-1,-1 0 0,-2 1 1,0 0-1,0 0 0,-1-2-129,-2-1 1,-1 0-1,-5 1 1,1 2 0,-1-2-1,-1 0 351,-3 2 1,1-2 0,-4 5 0,1-2 0,4-2 0,1-3 0,1 0-106,0-1 0,2 5 0,3 0 0,3-2 0,1 0 0,0 0-172,2 2 1,0 1-1,-1-2 1,0 1-1,-1-2 1,0-1 0,0-2-57,2 0 1,-5 1 0,0-3-1,-1 0 1,2-2 0,-1 1 0,0 2 354,-3 1 1,4-4 0,-1 0-1,2 0 1,2 0 0,3 0 0,0 1-160,1 2 0,-2 1 0,0 1 1,-1 0-1,1 3 0,-1 0 0,1 0-316,0-2 0,0-2 0,-1-1 0,-2-2 0,1-1 0,-1 0 293,0-2 1,-1 4 0,2-5-1,0-1 1,0 1 0,3-1 0,0-1 1336,1 1-1232,0-1 0,-1-2 0,1 1 1,1 2-1,2 1-464,1 0 0,6 0 0,-3-3 0,2 3 0,-2 0 1,-2 0-1230,-2-3 1,2 3 372,0-2 0,5-5 0,0-7 1221,6 1 0,4-11 0,6 3 0</inkml:trace>
  <inkml:trace contextRef="#ctx0" brushRef="#br0" timeOffset="12">11371 14687 8429,'0'-14'-16,"-6"7"1,-3 4-51,-3 6 1,3 4 0,0 7-1,-1-1 1,-2 2 0,-3 1-1,-1 2 1,-2-2 566,2-1 0,1-2 0,2 2 0,-1 1 0,2 3 1,4 1-1,3-1 45,4-3 0,8 4 0,6-4 0,8-3 0,6-4 0,5-3-407,8-3 0,2-8 0,5-2 0,1-2 1,-2 0-1,-1 0 0,-2 1-1016,-1-1 1,-4 6 876,-2-2 0,2-2 0,-3-1 0</inkml:trace>
  <inkml:trace contextRef="#ctx0" brushRef="#br0" timeOffset="13">14010 8130 31438,'-13'-18'-2748,"5"7"1,2-11 0,2 6 866,-1 3 0,0 4 2137,0 0 0,-2 6 0,-7-2 0,1 4 0,1 2-148,3 4 0,9 1 0,11 4 0,5-2 0,6-1 0,5-1 0,4 0 0,4-3 0,5-2 1,5-1 569,4 0 0,6 0 0,-1 0 0,-2-1 0,0-2 0,0-2 0,0 2 0,-5 2-638,-7 1 0,-1-5 0,-8 1 0,-2 1 0,-2 0 0,-5 0 0,-4-1-547,-3 1 1,-6 0-849,0-2 1,-12-1 0,-2-2-1,-4 5 1756,0 6 1,-2-2 0,3 5 0</inkml:trace>
  <inkml:trace contextRef="#ctx0" brushRef="#br0" timeOffset="14">14850 7996 30440,'13'-28'-4310,"-4"3"1,0 13 3879,1 3 0,-4 9 0,-1 9 0,-4 3 0,-2 1 0,-4 1 0,-5 0 0,-6 3 254,-7 1 0,-2-1 1,-2-2-1,1 1 1,-2 4-1,-2 0 1,-1 4-1,1 1-1046,2 2 1228,2-6 1,-1 4-1,0-4 1</inkml:trace>
  <inkml:trace contextRef="#ctx0" brushRef="#br0" timeOffset="15">9344 14647 24522,'6'-33'-2462,"-4"9"1,2-1 0,-4 6 2625,-4 7 1,-4 3 0,-5 6 0,0-1 0,-1 1 0,1 0 0,0 0 0,1-3 0,2 0 0,1 0 0,0 2 870,1-2 0,1-2 0,4-5 0,-1 0 0,1-1-4,1 1 1,1 1-1,-4 3-1224,-4 5 1,2 8 0,-2 5-1,0 3 1,0 3 0,2 1 245,1 2 1,3 6 0,7-4 0,7 2-1,7 1 1,8 0 0,11 4 0,8 1 729,4-1 1,11 5 0,-2-6 0,6-1-1,5 1 1,2-2 0,-34-12 0,-1 0-784,32 9 0,-4 2 0,-3-4 0,-8 1 0,-7 0 0,-6 0 0,-5-1 0,4 5 0,-12-10 0,1 6 0,-6-3 0,-3 1 0,-3-3 0,-1-5 0,-1 1 0,-3-5 0,-2 1 0,-3-5 0,-7-2 0,-4-8 0,-5-5 0,-6-5 0,-2 2 0,-7-6 0,-3-2 0,-1 0 0,1 1 0,2 2 0,-1 2 0,-4-4 0,-2 6 0,-1 0 0,-1 2 0,-1 2 0,1 0 0,0 4 0,0 2 0,5-1 0,5 2 0,4-1 0,2 1 0,1 0 0,-1 3 0,9-3 0,-2 0 0,3 0 0,2 0 0,5-3 0,2 5 0,8 1 0,3 2 0,4 5 0,3 3 0,4 4 0,2 4 0,0 1 0,-2 2-2014,1-1 0,1 6 0,-2-4 1868,-4 2 0,3-5 1,0 3-1</inkml:trace>
  <inkml:trace contextRef="#ctx0" brushRef="#br0" timeOffset="16">10264 14793 23440,'2'-7'-4410,"1"4"0,1 6 5113,-1 6 1,4-2 0,1 2 0,1 1 0,-2 2 0,1 1 0,-1-1 427,3-3 0,-4 3 1,0-5-1,-1 2 1,-1 0-1130,-1 2 0,-9-1 0,-7-1 0,-8-3 0,-6-2 0,-2 2 0,-5 2-645,-5 2 1,2-1 0,-6 1 0,3 3 0,3 1 0,-1 2 0,2 0-458,2 4 0,3-4 0,4 5 0,2-2 0,3-1 895,4 1 1,3-4-1,2 4 1</inkml:trace>
  <inkml:trace contextRef="#ctx0" brushRef="#br0" timeOffset="17">9811 11861 9095,'0'-9'742,"0"0"0,0 5 0,0-5 0,1 0 0,4 2 1,5 2-170,7 4 0,-1-4 1,6 1-1,2 0 0,-1-1 1,1 1-1,-2-1 0,2 1 1,1-1-1,0 2 0,-1 2-50,-2 1 0,-4-2 0,3-1 1,-2-1-1,-3 1-338,-1 2 1,-3 2-1,-5 2 1,-7 3-1,-7 1-87,-5 4 0,-3 1 1,-2 1-1,-6 0 1,0 1-1,-1-1 0,3 0 180,2 1 0,3-1 0,5-1 1,4-2-1,0-1-28,-1 1 0,5 2 0,-1 1 0,4-1 0,4-1 616,5-2-781,3-6 1,1 7 0,2-4 0,1 0 0,2 0 0,0-2-216,1 2 0,-4-4 0,4 3 1,-1 0-1,0-1 0,-2-1 0,-1-1-688,-2-2 0,1 0 0,-1 0 1,0 0-1,1 0-528,-1 0 0,-4 0 1,0 0-1,1 0 0,3 0 1,4-2 1345,0-2 0,13 2 0,-2-4 0</inkml:trace>
  <inkml:trace contextRef="#ctx0" brushRef="#br0" timeOffset="18">10624 11728 8556,'-18'-13'506,"1"-1"0,-1 7 0,6 4 82,3 6 0,3 0 0,8 4 1,2 1-1,5-2-209,3-1 0,3 0 0,1-4 1,2 2-1,-1 2 0,1-2 1,0-2-390,-2-1 1,-1 0-1,-3 2 1,-2 1 0,-2 3-1,-2 1 1,-3 3 9,-2 2 0,-1 2 0,0-1 0</inkml:trace>
  <inkml:trace contextRef="#ctx0" brushRef="#br0" timeOffset="19">10491 12061 8444,'-12'-1'1427,"3"-4"1,9 2 0,9-6-1,4 0-1025,5 2 0,3-5 0,5 5 1,1-2-1,1 1 0,2 3 0,2 0-402,3-1 0,0 5 0,5-5 0</inkml:trace>
  <inkml:trace contextRef="#ctx0" brushRef="#br0" timeOffset="20">11597 15366 8129,'-13'-7'0,"0"2"0,4-1 478,0 2 0,4-6 0,-2 1 0,1-3 1,3-1-1,2-1 0,2 2 0,2 2 0,1 1 767,-1-1 0,3 5 0,-3 5 1,-4 9-1,-7 8-899,-3 5 1,-3 4-1,2 4 1,2 4-1,1 3 1,-1 5-1,-1-2 1,3 0-159,3-1 1,4-6 0,2 6 0,4-5 0,3-6 0,6-3 0,2-4 0,5-4-290,4-5 0,-6-4 1,6-8-1,-2-2 0,-4-2 1,2-7-1,-4-5-380,-2-6 1,1-8-1,-8-4 1,-1-3-1,-2-4 1,-4-1 163,-1 1 1,0-2 0,0 1 0,-1 5 0,-4 2 0,-4 4 256,-2 3 1,-3-1 0,1 13-1,1 3 1,2 4 0,1 3-1,-2 3-18,0 2 0,3 8 0,4 5 0,2 4 0,2 0-490,0-1 1,0 3 0,3 0-1,5-2 568,5-1 0,15-2 0,0 1 0</inkml:trace>
  <inkml:trace contextRef="#ctx0" brushRef="#br0" timeOffset="21">12010 15086 8090,'-23'-29'0,"-5"5"0,-3 12 0,-2 14 1055,-4 14 1,9 6-1,-3 8 1,1 1-18,-1-1 1,1 8 0,-4 2 0,2 3-1,2 3 1,3 3 0,4 4-866,0 5 0,9-5 1,-1 2-1,6-6 1,3-3-1,3-3 1,2-2-1,1-2-4589,0-4 0,0 1 4416,0-10 0,6 4 0,1-9 0</inkml:trace>
  <inkml:trace contextRef="#ctx0" brushRef="#br0" timeOffset="22">12504 15020 8333,'-14'-6'372,"1"-3"-372,0 3 0,-1 0 345,1 6 0,0 6 0,1 3 0,1 3 0,3 1 361,-3 0 1,4 5 0,-2 3-1,-1 3 1,-4 5 0,-2 4 74,-2 4 0,0 7 0,5 5 1,0 3-1,-1 1 0,3-1 0,0 0-598,2 1 1,6-7-1,-1 6 1,2-5 0,4-4-1,2-3 1,5-4-1526,3-5 1,1-3-1,2-3 1,3-4-1,4-6 1342,3-5 0,8-13 0,1 2 0</inkml:trace>
  <inkml:trace contextRef="#ctx0" brushRef="#br0" timeOffset="23">12664 15313 8136,'7'-18'5514,"-1"11"-5100,-6-7 0,1 13 0,4 14 0,4 1 0,3 0 1,1 4-1,0 4 0,1 4-414,-1 0 1,0 1-1,1 1 1,-3 0-1,0 2 1,-2-4-1,0 1-633,-2-3 1,0-5 0,-4 2 0,3-2-1,0-3 1,2-2 632,-1-6 0,2 4 0,4-4 0</inkml:trace>
  <inkml:trace contextRef="#ctx0" brushRef="#br0" timeOffset="24">12904 15473 8031,'-11'-19'0,"-1"-1"0,-1 3 613,3 3 0,-4 10 0,5-2 0,-2 1 654,-3 1 0,5 5 0,1 8 0,-3 5 0,-2 3-559,-5 6 1,3 8 0,-3 3-932,4 0 0,0 3 0,1-5 0,0 1 0,1 1 0,3-3-995,4-3 1,0 5 0,0-9-1,2-2 1218,2-1 0,1 2 0,0-2 0</inkml:trace>
  <inkml:trace contextRef="#ctx0" brushRef="#br0" timeOffset="25">13144 15126 7928,'1'-19'1788,"3"6"0,10 7 0,7 22 0,1 3 0,-2 2-1750,0 3 1,3-2 0,-2 3 0,0 6-1,-3 5-26,-4 5 1,-5 8 0,-1 0-1,-2 1 1,-6 2 0,-6 0-1,-9 4-879,-4 4 0,-5-7 0,-6 2 0,-4-2 0,-1-4 1,-4-2 866,2-4 0,-6-1 0,-4-2 0</inkml:trace>
  <inkml:trace contextRef="#ctx0" brushRef="#br0" timeOffset="26">8705 17379 13162,'-8'-21'-1752,"4"3"1954,2 3 1,2 2 0,0 0 0,2-1 0,1 1 0,1 0 0,1-1 0,-1 1 0,0 0-202,-1-1 0,-3 7 0,-4 3 0,-5 2 0,-3 2 1,-3 0-1,-1 0 380,-2 0 1,-4 0 0,4 0 0,1 0 0,-3 2 0,0 2 0,-1 3 77,3 1 0,-1 5 1,1-1-1,2 4 1,1 2-1,2 1 1,-1 3-510,1 4 1,4 5 0,2 1-1,1 2 1,4 3 0,7 0 50,8-1 1,6 1-1,11-7 1,3-4-1,4-4 1,0-2 95,1-4 0,1-7 1,-1-5-1,-1-2 1,-1-2-1,-1-3 0,-1-5 430,-3-5-668,-2-9 1,-9 0 0,-2-9-1,-3-5 1,-3-2 0,-3-2-152,-5 0 0,-8 1 0,-5 2 0,-5 3 0,-2 1 0,-3 5-1643,-2 5 1776,5 3 0,-5 7 0,5 1 0,-2 3 0,2 5 1,1 2-1,3 4-327,3 2 1,3 4 0,6 7 0,0 1 0,2 5 0,2 1 468,5 1 1,9 11 0,3-5 0</inkml:trace>
  <inkml:trace contextRef="#ctx0" brushRef="#br0" timeOffset="27">9238 16965 9652,'-14'-29'0,"1"4"0,0 8 467,-1 10 0,1 17 0,-2 8 0,-2 4 1,-6 4-274,-2 0 0,3-4 0,0 11 0,-2 2 0,-1 3 0,-3 4 0,-2 6-53,-1 4 0,-6 11 1,19-29-1,0 0 1,-1 2-1,-2 0 1,1 0-1,-1 0 0,1-2 1,0-1-319,-14 26 0,1-7 0,7-14 0,3-2 1,4-7-1,1-3 0,2-6-712,1 0 0,6-1 1,1-3 892,-3 2 0,-7 0 0,-2-5 0</inkml:trace>
  <inkml:trace contextRef="#ctx0" brushRef="#br0" timeOffset="28">9851 17112 8549,'7'-27'29,"-1"1"1,-6 1 37,0 2 0,-1 6 0,-4 8 0,-3 4 1,-4 4-1,-2 1 0,0 0 0,-3 0 340,-1 0 0,-4 7 0,1 7 0,-1 6 0,-3 7 0,1 3 9,-1 1 0,4 9 0,1 0 0,0 3 1,4 5-1,1 1 0,2 5-205,0 2 1,4-1 0,1 1 0,3-6 0,2-7-1,1-4 1,4-7-628,2-4 0,-1 1 0,6-12 1,1-2-1,2-3 0,3-5-1136,3-1 1,-2-1 1551,6-5 0,6 0 0,6 0 0</inkml:trace>
  <inkml:trace contextRef="#ctx0" brushRef="#br0" timeOffset="29">10011 17365 8909,'-4'-20'3097,"-1"2"-2922,1 9 1,5 3 106,4 6 0,8-4 0,9-2 0,5 0 0,2-2-135,2 1 1,5 4-1,-5-2 1,-3 4-1,-3 1 1,-5 1-1,-4 2 1,-6 3-97,-2 2 1,-5 1-1,-9 5 1,-6 3 0,-7 3-1,-6 3-21,-8 0 0,-4 6 0,-2-7 1,4 1-1,4 1 0,4-3 1,5-2 291,4-3 0,12-1 0,11-3 0,12-3 0,13-5-216,10-2 1,6-7 0,7-1 0,1-1 0,-1-3 0,0-2 0,-1-1-848,-3-1 0,-3 2 1,-8 2-1,-2 3 0,-6-1 1,-7 2-1,-5 0 746,-3 3 0,-8-4 0,-1 0 0</inkml:trace>
  <inkml:trace contextRef="#ctx0" brushRef="#br0" timeOffset="30">10744 16886 15504,'-6'-20'213,"5"0"0,-5 15 0,7 12 0,4 13 0,4 11 94,2 6 1,4 1 0,2 10-1,0 1 1,0 1-39,-3 5 0,-5 4 0,-1-1 0,-2-1 1,-5 6-1,-5-3 0,-8 0-360,-4-9 0,-8 3 0,2-8 1,-5-2-1,-3-5 0,-2-5 1,-2-5-2112,-3-1 0,0-5 2237,1-1 1,-8 0-1,2 5 1</inkml:trace>
  <inkml:trace contextRef="#ctx0" brushRef="#br0" timeOffset="31">13410 13527 8109,'2'-7'714,"1"1"1,3 1 0,1-1 0,2-1 205,-2-3 0,4 2 0,-7-1 1,-3-1-1,-3 0 0,-7 1-323,-3 4 0,-3 4 0,-3 2 0,-3 4 1,-1 4-1,2 2-153,0 3 1,2 5-1,5 5 1,0 4-1,1 3 1,3-1-1,5-1-214,2 2 1,4-7 0,2 1 0,6-3 0,7-4 0,5-2 0,3-5-612,2-4 0,-1-2 1,1-7-1,-2-2 1,-1-7-1,-3-3 1,-2-6-302,-3 0 1,-5-3-1,-4-3 1,-1-1 0,-3 0-1,-2 2 1,-1 3 1073,0 4 1,-1 5 0,-2 3 0,-3 2 0,0 4 309,0 5 0,-3 10 0,5 8 0,1 1 0,1 4 0,2 1 0,0 3-189,0 4 1,2-4 0,1 3-1,1-3 1,1-1 0,-1-2 0,1-2-1507,-2 0 0,-2-3 0,-1 3 1,0-6-1,0-2 0,2-3-3741,2-3 4734,-2 3 0,15-11 0,-2 5 0</inkml:trace>
  <inkml:trace contextRef="#ctx0" brushRef="#br0" timeOffset="32">13543 13540 8075,'-5'-19'1776,"-4"1"0,-9 1 1,-3 8-1287,0 6 0,7 13 0,5 3 0,-2 2 1,1 0-1,0-2 0,2 2 0,2 1-47,3 2 0,2 4 1,1-2-1,1-1 0,4 2 1,4-2-1,4-1-2389,5-6 1852,-3 1 0,13-12 0,-5 2 1,0-6-1,-1-7 0,-3-5-386,0-3 1,-7-5-1,-7-1 1,-4-4-1,-2-3 1,-5 3 0,-8 3-1,-5 5 954,-2 5 1,-7-1 0,3 9 0,0-1-1,-2 4 1,5 2 373,1 2 0,3 6 0,5 5 0,1 4 0,2 4 0,3 2 0,1 2-348,3 2 0,3 6 1,6-1-1,5-3 0,9-5 1,3-3-1,6-4-688,-1-5 1,4 1 0,-1-7 0,-3-1-1,-4-3 1,-6-4 0,-5-5-905,-4-3 1,-3-6 0,-7-1 0,-4-2 0,-5-1 0,-6 0 0,-7 1 716,-2 2 0,-2 3 0,2 5 0,2 4 0,0 1 0,1 3 1155,1 1 1,7 13-629,5 2 1,6 9-1,-2 2 1,5 6-1,5 5 1,4 5-4675,2 5 4522,9-4 0,0 5 0,7-6 0</inkml:trace>
  <inkml:trace contextRef="#ctx0" brushRef="#br0" timeOffset="33">9691 15593 7917,'4'-15'1,"1"-1"291,-2-2 1,-2 5-1,-1 4 1,0-2-1,0-1 1,-1 1 336,-4 2 0,2 3 0,-5 6 0,-3 0 0,1 1-91,1 4 0,-3-2 1,3 6-1,-3-1 1,-1 1 68,0 0 0,-1 0 0,1 4 1,0 2-1,1 2 0,2 2 1,2 2-452,2 2 0,2-2 1,4 1-1,1 2 0,4 0 1,4-2-1,4-4-574,5-4 0,2-2 0,7-3 0,-2-4 0,0-4 0,-1-1-148,0 0 1,-1-6 0,-8-4 0,0-5 0,-5-4 0,-2-2-471,-5-3 1172,-2-1 1,-1 0 0,0 1 0,-1 3 0,-4 2 0,-3 3 2244,-4 1-1516,-2 8 1,5-4-1,1 7 1,-1 2-386,1 5 1,2 6 0,6 8-1,2 2 1,2 2 0,5 1-1,3 0-595,1 0 1,-1-4-1,-1 3 1,-3-2-1,3-3 1,-1 1-1511,-1 0 1,3-6-1,-5 2 1,2-3-1,0-2 1625,1-4 0,8-2 0,3-2 0</inkml:trace>
  <inkml:trace contextRef="#ctx0" brushRef="#br0" timeOffset="34">9958 15566 8001,'0'-24'4422,"0"-2"-1421,0 8-2930,0 6 0,10 12 1,3 0-1,4 0 0,2-1 1,3-2-1,3-3 0,2-2-581,0-2 1,4 3-1,0-1 1,-3 2-1,-1 2 510,-1-2 0,-8-1 0,7-7 0</inkml:trace>
  <inkml:trace contextRef="#ctx0" brushRef="#br0" timeOffset="35">10078 15753 11461,'1'-20'3954,"4"7"-3686,8 6 1,8 7 0,5 0-297,1 0 1,0 0 0,1-2 0,1-1 27,2-1 0,6-7 0,-2 4 0</inkml:trace>
  <inkml:trace contextRef="#ctx0" brushRef="#br0" timeOffset="36">8958 18405 8462,'7'-22'0,"-2"-9"0,-8 2 0,-3 7 0,-2 7 0,-2 6 446,-2 5 1,-1 3-1,-2 1 1,-3 0-1,-4 0 1,-3 0-1,-2 0 1,1 0-1,-1 1 1,-1 3-1,-2 7 1,-1 4-1,3 4 106,4 2 0,2-4 0,7 6 0,3 0 0,2 2 0,3 2 1,2 1-104,4 3 1,7-1 0,4 6 0,6-1 0,8-2 0,6-5 0,5-6-335,4-3 1,5-7 0,2-7 0,0-4 0,1-1 0,-2-1-804,-4-4 1,1-7-1,-13-7 1,-4-2-1,-7-4 1,-7-3-1,-7-3 245,-3 1 0,-6-2 1,-6 1-1,-7 1 1,-7 2-1,-6 3 0,-3 2 286,-3 6 0,4 2 0,1 3 1,2 3-1,2 5 0,4 2-353,4 2 1,2 6-1,6 3 1,3 4 0,5 4 509,2 0 0,14 1 0,3-5 0</inkml:trace>
  <inkml:trace contextRef="#ctx0" brushRef="#br0" timeOffset="37">9304 18045 8396,'-5'-47'432,"-7"5"1,-6 15 323,2 14 0,-1 15 1,1 8-1,-3 5 1,0 3-1,-1-2 1,2-1-1,1-1-188,-1 4 1,-6 3-1,2 9 1,-3 4-1,-3 9 1,-3 4 0,-5 6-420,-2 2 0,-2-2 0,0 8 1,0 0-1,0-2 0,0 2 0,0-3-696,0-4 0,1 6 0,4-10 0,5-1 1,5-2-1,4-5-1152,2-5 1,7 0 0,7-6 0,4-3 1698,1-4 0,6-5 0,1-6 0</inkml:trace>
  <inkml:trace contextRef="#ctx0" brushRef="#br0" timeOffset="38">9944 18045 8318,'0'-19'1226,"-7"1"0,-5 2 1,-4 11-615,-1 11 0,-2 12 1,-2 4-1,-2 5 1,-7 2-1,-1 5 1,-3 2-1,1 2-100,1 0 0,1 3 1,6 5-1,1 1 0,5 4 1,2 0-651,5 3 0,7-2 0,-3-4 0,2-3 0,5-4 0,4-2 0,7-4-1785,6-4 0,1-2 1,5-4-1,3-2 1923,5 0 0,-2-7 0,4 3 0</inkml:trace>
  <inkml:trace contextRef="#ctx0" brushRef="#br0" timeOffset="39">10104 18605 8167,'0'-27'3016,"5"6"-2650,-1 4 1,1 6 0,-7 4 0,-1-1 0,-3 2 89,-1 1 0,-2 2 1,-4 6-1,-1 2 1,1 3-1,0 2 1,1 2-197,3 1 1,1 1 0,6 1 0,-3 1 0,2 2 0,3-2-391,5-1 1,2-3-1,6-2 1,2-3-1,1-1 1,4-3-1,0-1-464,4-2 0,-5-2 1,-1-1-1,-3-3 1,-2-1-1,-1-3 302,-3-2 1,-3-2 0,-8 3 0,-2 2 1060,-5 4 0,-3 4 1,-1 1-1,0 1 1,1 4-1,1 4 1,4 2-444,1 3 1,2 1 0,4 1-1,0 3 1,1 0 0,4 1 0,3-4-1398,4-1 0,8-6 0,3-2 0,5-1 1,6-3 1070,5-2 0,4-13 0,10-2 0</inkml:trace>
  <inkml:trace contextRef="#ctx0" brushRef="#br0" timeOffset="40">10757 18258 8451,'21'-19'925,"-2"1"1,-5 3 0,-1 15-61,0 15 1,4 15-1,-2 5 1,-5 2 0,-3-1-1,-4-4 1,-1 1 0,-4 3-675,-2 2 0,-8 8 1,-9 4-1,-2 5 0,-7 4 1,-3-1-1083,-4-3 0,0 4 0,-1-9 0,-1-1 1,-4-1 890,-3-5 0,3 4 0,-2 0 0</inkml:trace>
  <inkml:trace contextRef="#ctx0" brushRef="#br0" timeOffset="41">7025 17725 24886,'0'-9'-7884,"0"0"7528,0-1 1,1-2-1,4-1 1,4 1 0,1 2 1417,-1 1 1,-3 12 0,-6 1-873,0 6 1,-1-2 467,-4-4 0,2-2 0,-6-2 0,0 1 0,0 2 0,1 3-405,-3 2 1,-2-4 0,-3 5-1,-4 3 1,0 4 0,-6 6-1,-3 3 1,-7 2-89,-2 0 0,-8 5 0,-3 2 0,-3 2 0,-1-2 0,-2 0-79,-3 0 1,2 2 0,-5 4 0,0-2 0,2-1 0,-2 0 0,2 2 368,0-1 0,28-14 0,0 0 0,-27 16 1,2 1-1,1 2 0,5-2-468,5-1 0,-4 6 0,9-9 0,0-1 0,2-1 0,4-4 0,1-1-214,4-5 0,0-3 0,3 2 0,-1-3 0,0-2 0,1-1 0,1 0 119,2-1 1,3 1 0,2-4-1,-3-1 1,-1 0 0,1-1-701,2-3 1,-3 3-1,2-5 1,1 2-1,0-2 1,1 1-871,-1-1 1,8-2 1704,-2 4 1,9-6 0,-2 2 0</inkml:trace>
  <inkml:trace contextRef="#ctx0" brushRef="#br0" timeOffset="42">4692 19658 20360,'-12'-2'0,"2"-2"-497,1-5 1,6-3 0,-1-1 0,2-1 0,4 1 1093,2 0 0,-1 4 0,6 0 0,1 0 0,2 2-197,2 2 0,-1 10 1,-1 5-1,-2 6 1,-3 8-1,-1 4-403,-3 3 1,-1 6-1,-2 0 1,0 5 0,0 4-1,1-1 1,2 1-186,2-3 1,-1-1 0,-4-5 0,0-5-1,0-6 1,0-6-235,0-3 1,5-3 579,-1 0 0,1-8 0,-5-6 0,1-8 1,3-5-1,5-3-89,3-2 0,2-4 0,-1 4 0,0 2 0,1 1 0,-1 3 0,0 3 292,0 5 1,1 2 0,-1 2 0,0 0 0,1 2 0,-2 2 0,-2 5-242,-1 3 1,-5 5-1,4 1 1,-2-1-1,-3-1 1,-2 0-229,-1 2 0,-1 0 0,-2-5 0,-3 0 0,-3 1 0,-4-1 233,-4 0 0,-5-4 1,1-1-1,-1-2 0,-3-4 1,1 0-1,1-2-495,2 0 1,-3 0 0,6 0 0,2 0 0,1 0-582,2 0 1,7 0-1,6 0 1,9 0-1,7 0 112,6 0 0,9 0 0,6-2 0,6-2 1019,6-5 1,3-9-1,1-2 1</inkml:trace>
  <inkml:trace contextRef="#ctx0" brushRef="#br0" timeOffset="43">5345 19937 21377,'0'-17'-966,"0"-1"1,0-4-1,0 4 1,0 2 1873,0 1 0,8 1 1,4 3-1,7 0 0,5 2 1,4 1-606,0 0 1,4-2 0,1 5-1,1 2 1,0 2 0,-1 4 0,-5 4-2114,-3 7 1,2 8 0,-9 1 0,-4 6 1504,-3 2 0,-5 6 1,-6-3-1</inkml:trace>
  <inkml:trace contextRef="#ctx0" brushRef="#br0" timeOffset="44">5412 20244 11962,'-7'-22'0,"2"-2"0,5 2 2094,5 1 1,8 5 0,9 5-1,3 3-1318,2-3 0,4 4 0,2-1 0,1 2 0,3 4 0,0 0 0,0 4-551,-2 2 1,1 9 0,4 8 0</inkml:trace>
  <inkml:trace contextRef="#ctx0" brushRef="#br0" timeOffset="45">8465 9835 8999,'0'-13'-99,"-2"1"0,-2 5 625,-5 7 0,-3 0 0,2 3 0,5-6 0,11-6 1,7-4-1,8-5 0,3-3 0,7-3 0,3-1-131,3-3 0,15-7 0,-2-2 0,7-5 0,-27 19 1,2 0-1,-1 1 0,0 0 0,1-1 0,1 1 1,-1 1-1,0-1 0,0 0 0,1-1-271,0 0 1,-1 0 0,1-1 0,1 2 0,-2 2 0,1 1 0,31-18 0,-5 3 0,-3 2 0,-7 2 0,-3 2-478,-3 1 0,-13 5 1,2 1-1,-4 0 1,-5 2-1,-3-1 1,-3 0 63,-3 1 0,0 1 0,-2 5 1,-2 0-1,-1 1-837,1 3 0,-4 0 0,0 10 0,-2 8-4101,1 6 5237,-1-3 0,2-6 0,2-6 1</inkml:trace>
  <inkml:trace contextRef="#ctx0" brushRef="#br0" timeOffset="46">10731 8423 9645,'-2'-27'0,"-1"2"322,-1 3 1,-2 7 0,2 6 0,-5 0 468,-3 2 0,-2-5 0,1 4 0,0 0 0,-1 0 0,1 2 0,0 3 160,-1 2 1,1 7-1,0 4 1,-2 6-1,-3 7 1,-4 5-1,-3 7-513,-2 10 0,5 5 0,3 5 1,4 1-1,7 3 0,7 1-553,5-1 1,8-9 0,9-8 0,3-8 0,5-5 0,2-6 0,4-6 65,-1-5 1,-5-7 0,1-1 0,-5-4 0,-3-6 0,0-7-219,-1-8 0,-2-6 1,-7-5-1,-3-8 0,-4-6 1,-4-3-1,-1 0 189,0-1 0,-6-5 0,-3 2 0,-4 5 0,-3 5 0,-2 6 0,2 5 163,1 5 0,3 9 0,2 2 0,1 6 0,0 7-554,1 6 0,2 6 1,6 8-1,2 6 1,2 3 340,5 5 1,9 3 0,3 6 0</inkml:trace>
  <inkml:trace contextRef="#ctx0" brushRef="#br0" timeOffset="47">11051 8143 14749,'-8'-40'223,"4"0"1,2 0 1,-4 31 0,-2 11 0,-4 9 0,-3 9 0,-1-1 0,-4 3 0,0 2-12,-4 4 0,-7 7 0,-3 1 0,0 4 0,1 3 0,1 3 0,-1 1 94,3 4 1,-1-6 0,10 0 0,1-2 0,2-2-1,3 1 1,2-4-774,-1 1 0,3-2 0,0 0 1,2-2-1,-1 1 0,-2-2 0,-1-3-6494,0-3 6935,-1-7 0,1-2 1,0-6-1</inkml:trace>
  <inkml:trace contextRef="#ctx0" brushRef="#br0" timeOffset="48">11704 7890 17975,'0'-40'-1801,"0"3"0,0 6 1974,0 8 0,-2 13 0,-2 4 0,-5 2 1,-3-1-1,-1 4 250,0 4 0,-5 4 0,-1 9 0,-1 5 0,0 7 0,-1 5 0,-3 7 86,-1 7 1,3-1 0,1 10-1,0 2 1,2 0 0,0 3 0,4-4-504,5-2 0,-2 6 0,4-9 0,1-2 0,1-4 1,2-5-358,-1-1 1,1-1 0,4-4 0,0-4 0,1-2 0,2-3 0,3-1-1758,1-2 0,-2-4 0,2-6 1987,-1 1 0,5-7 0,-4-1 0</inkml:trace>
  <inkml:trace contextRef="#ctx0" brushRef="#br0" timeOffset="49">11784 7996 25802,'0'-26'-7359,"6"6"8258,3 7 0,3 7 0,-1 11 0,-2 3 0,-4 6 0,-4 4-838,-1 4 0,-1 4 0,-2 6 1,-3 5-1,-2 5 0,-2 7 1,-2 3 31,-1 1 1,0 4-1,1-2 1,1-5-1,4-3 1,1-5-316,3-5 1,2-2 0,2-8 0,3-6 0,5-5 0,3-4 509,2-3 0,-1-3 1,0-6-1,-1-2 0,-2-2 1,-1-5-1,0-3-283,-1-1 0,3-5 0,-3 0 0,1 2 0,-2 1 0,1 2 45,-1-1 1,-3 3 0,5 2 0,0 6-1,-1 6-12,-4 6 0,-3 2 0,-1 3 0,0-1 0,-1 0 0,-3 2 0,-5 1-497,-3 2 1,-2 0 0,1-6-1,0-2 1,0-1 0,-1 0 49,1-2 0,0 4 1,-1-7-1,1-1 1,0-1-1,-1-2-658,1 0 0,1-2 1140,3-2 0,9-10 1,8-6-1</inkml:trace>
  <inkml:trace contextRef="#ctx0" brushRef="#br0" timeOffset="50">12290 7796 11963,'0'-46'-389,"8"8"0,4 2 1,5 14 1059,4 10 1,6 6-1,5 8 1,2 2-1,2 5 1,1 6-1,2 6 1,1 7-84,-3 5 1,1 8 0,-7 9 0,-3 8 0,-4 7 0,-8 6 0,-7 2-597,-9-1 0,-6-33 0,-4-1 1,-5 0-1,-4 0 0,-4 1 1,-3 0-1,-1 0 0,-2-1 1,-2 0-1,-1-2 0,1-1 1,-1-1-1,-2-1 0,-2-1-436,0-2 0,0-1 1,2-3-1,1 0 1,-2-2-1,0-1 1,1 0-1,-1 0 1,1-2-1,0 0 1,-1-1-1,1 0 1,-31 17 447,3 0 1,9 4 0,7-7 0</inkml:trace>
  <inkml:trace contextRef="#ctx0" brushRef="#br0" timeOffset="51">17076 14753 17682,'0'-47'-1462,"6"8"1,3 14 0,1 12 1634,-1 11 1,-3 8 0,-8 6 0,-2-3 0,-5-5 0,-3-4 0,0-4 0,2-3 0,1-1 0,-1 2 195,-2 0 0,-7 3 0,-4-4 0,-2 0 0,-1 1 0,-3-2 0,0 1 768,-2-4 0,-5 4 0,4-2 0,-2 0 0,-3 0-907,-2 0 1,-1 5 0,0-3 0,-1 1-1,-2 3 1,-2 1-285,2 2 0,-3 0 1,2 0-1,-1 0 1,1 0-1,0 0 1,1 0 431,1 0 0,-2 0 0,-2 0 1,0 2-1,-2 1 0,3 3-198,-1 1 1,0 2-1,3 6 1,-3 1-1,0 2 1,-1 0-329,-1 1 0,1-3 0,-4 6 0,1 1 1,-2-1-1,-1 0 0,1 0 110,0-1 1,0 4 0,-1-4 0,0 1-1,-1-1 1,1-1 0,0 0 450,-1-1 1,1 5 0,0-4 0,1 3 0,2-1 0,2 2-394,2 1 1,-3 7 0,4 2 0,-1 2 0,-2 1 0,1 3 0,-4 3-203,0 0 1,2-2 0,1-1 0,1-1 0,1-2 0,-1-2-1,2 1 167,4-2 1,-2-2 0,7-3 0,-1-1 0,0 1-1,5-2 399,3-2 0,0 8 0,7-7 1,-4 3-1,0 0 0,-1 1-370,0 1 1,1 10 0,-1-1 0,0 2 0,1 2 0,-1 4 0,0 6 0,1 4-434,-1 1 1,6 4 0,4-4 0,3-1 0,4-2 0,1-6 203,-1-2 0,2-4 0,1-4 0,1-2 0,3-1 0,0-1-71,-1 1 459,2-4 1,-4 1-1,6-5 1,2 2 0,1 0-1,3 1 137,1-1 0,2 3 1,4-2-1,1 7 1,-1 1-1,2 4 1,1 1-417,2 1 0,5 7 0,0-1 1,2 1-1,3 2 0,2-3 0,2-4-157,2-2 1,-4-1 0,2-7 0,0-1 0,-1-3 0,-2-1 0,-1-5 553,-1-4 0,4 1 0,0-3 0,-1 2 1,-2 0-1,-1-2-70,-1 1 0,1-2 0,0 1 0,1 1 0,1-1 0,3 0-225,-3 2 7,11 1 0,-9 2 0,11-1 0,-1 1 0,2-2 0,2-1-7,1-2 0,1-1 0,6 1 0,1-4 1,-1-4-1,2-2 0,2-3-21,6-4 0,-4 1 0,-1-2 0,-5-1 0,-3 0 0,-2 0 1,-1 1-3,1-1 0,-6-1 0,3-1 0,-2 2 0,0 3 1,1 0-1,-2 1-6,-5 1 0,4 1 0,-2 4 1,1 2-1,4 1 0,2 2-137,4-2 0,2 0 1,2 1-1,0 1 0,3-4 1,0-2 70,0-3 186,3 0 0,-3-2 0,3-1 0,1-1 0,0-1 0,1-1 0,-1-1-78,-3-2 1,4 0-1,0 0 1,-1 1-1,2 2 1,-2 2-10,0-3 0,0 6 0,-5 1 0,-1 1 0,1 0 0,-3-1-69,-2 2 1,5 4 0,-1-1 0,3-2-1,2 0 1,-1-2 0,2 1 145,0-2 1,-2-5-1,5 4 1,1-3 0,-3-2-1,2-1-76,1-2 1,-9 0 0,8 0 0,-2 0 0,-4 0 0,1 0 0,-1 0-2,0 0 0,7 0 0,-12 1 0,1 2 0,-1 3 0,-3 0-146,1 0 1,2 3 0,-7-3-1,0 0 1,1 0 0,-1-3-1,2-2 256,-1-1 0,-1 0 1,4 0-1,4 0 0,-1 0 1,5-1-1,1-2-69,5-2 0,1-5 0,3 1 0,1-1 0,4-1 0,1 4-41,-36 4 0,1 0 0,0-2 0,-1 1 0,1 2 0,-1 0 0,36-1 0,0 0 0,0 0 0,-35 1 0,-1-1-62,35-1 0,1 2 1,-4-1-1,2-2 0,1-1 1,1-2-1,-3 2-19,-3 0 1,6-3 0,-6 4 0,5-3-1,-36 4 1,1-1 0,0 1 0,0-1 85,0 1 1,-1-1 0,37 3-1,-35-1 1,-1 0 0,36-2 0,-1 1-1,-3 1-1069,-2 1 898,4-4 1,-3 5 0,2-5 0,-2 2 0,-1-1 0,2 2 0,-3 0 52,-2-1 1,3 2 0,-6-2 0,2 1-1,1 0 1,-1-2 205,-1 2 1,6-4 0,-6 0-1,5-2 1,3 0 0,-1-1 0,0-1 58,1 2 1,1-3-1,-33 8 1,-1 0 0,0-2-1,0 0 1,0 0-1,1 0 1,0 0 0,0 1-1,1 1 1,0 1-100,0 0 1,0 0 0,0-1 0,0-1 0,0 2 0,-1 0 0,-1 0 0,1-1 0,-1 0 0,-1-1 0,2 1 0,-1-1-188,2 1 1,-1-1-1,1 2 1,0-1-1,-1-1 1,0 0-1,-1 1 1,0 0-1,35-3 1,-4-1-1,1-2 78,-1-2 0,-3-6 0,5-1 0,-2-2 0,-1-2 0,0-4 0,-2-3 264,-1-1 1,-4-6 0,1-1-1,-31 16 1,0-1 0,0-1-1,0-1 1,0 2 0,0-1-113,1 0 1,0 1-1,27-23 1,-29 20-1,0 0 1,26-23-1,-3 0 1,-5 5-1142,-5-1 570,-4-3 0,-3 5 1,-2-5-1,0 1 0,-3-1 1,-1-3-2455,-5-6 2751,-1 8 1,-3-17-1,-4 5 1,-2-3-1,-2-2 1,-1 4 300,-3 1 0,2-1 0,-7 1 0,-1-1 0,-2-2 0,-1 3 926,0 1-1042,0-1 0,-6-1 1,-4 1-1,-6 0 1,-8 4-1,-5 0-1412,-7 6 1175,-3 0 1,-6-1-1,-4 2 1,-3 3 0,-4-1-1,-4 2-37,30 24 1,-2-2 0,-3-2 0,0-1 0,4 2 0,-1 0 0,-1 0 0,-1 1 0,1-1 0,1 1 0,1 2-1,0 0 380,-26-20 1,0-1 0,9 9 0,-1 0 0,1 3 0,-3 3 0,-2 1-33,-5 1 0,2 3 0,-6 3 0,-2-1 0,0 0 0,1-1 0,0 0-56,0-1 0,-1 7 0,0-2 0,4 4 0,-3 0 0,1 1-315,-2 0 0,-7-1 1,8 1-1,0 1 0,1 2 1,3 1 180,0-1 0,0-2 1,1-2-1,-1 1 1,-1 0-1,4-1-77,0 1 283,-6 0 1,7-1 0,-3 1 0,3 0 0,0-1 0,-2 1 186,-6 0 1,3-1 0,-3 1 0,0 0-1,-1-1 1,-1 3 0,1 0-247,1 2 1,-9 0-1,7-2 1,-1 0 0,-4 2-1,2 0-96,0 2 1,1-5 0,0 5 0,1-2 0,-1 2 0,2-1 0,1 2 57,2 0 0,4-4 1,-4 3-1,-2-2 1,1 0-1,-1-2 276,2 0 1,6-3 0,-4 1 0,3 0 0,-1-1 0,0 1 0,0 0-135,0-1 1,-2 1 0,2 0-1,0-1 1,-3 1 0,4 0-184,0-1 1,1 1 0,0 0 0,1-1 0,-1 1 0,1 1 0,-1 2-91,-2 1 1,8 0 0,-4-4 0,2 1-1,1 1 1,-4 4 157,-3 1 0,3 0 1,-3 3-1,2-1 0,0 1 1,-3 1-44,-2 2 1,2 0 0,-7 0-1,-2 2 1,0 1 0,-3 1-321,33-3 0,1 1 328,-27 6 0,21-7 0,-1-1 0,5 2 0,2 1 0,-2-2 0,-1-1 0,0 0 0,-1 0 0,0 0 0,1 0 74,-3 0 1,0 0-1,-3 0 1,0 0-1,3 0 1,0 0 0,1 0-1,-1 0 1,0 0-1,1 0 1,0-1-1,1 1 1,-2-2 0,0 1-3,0-2 1,1 1 0,0 0 0,0 0 0,-2 1 0,-1 2 0,2-1 0,0 0 0,2 0 0,-1 0 0,1 0 0,1 0-37,0 0 0,1 0-248,1 0 0,-1 0 0,-35 1 0,2 2 0,2 2 0,0-1 0,2 0-108,-1 1 1,0 1-1,7-3 1,6 3-1,6 0 1,5 1-590,4 0 1,7 2-1,3 5 1,4-1 916,5 0 0,-4 12 0,6 4 0</inkml:trace>
  <inkml:trace contextRef="#ctx0" brushRef="#br0" timeOffset="52">6918 17419 13038,'8'0'-1135,"-2"0"1,-6 1-199,0 4 1240,-6-4 0,4 3 1905,-2-8 1,2-3-1242,2-7 1,-1 7-303,-4 2 597,4 4-190,-5 1-273,6 0 0,0-2-177,0-2 1,-1 3-273,-4-4 0,2 4 0,-6 1 0,-1 0 232,-2 0 0,-1 0 0,-1 0 0,1 0 0,0-2 143,-1-2 0,1 2 0,0-4 0,-2 2 0,-1-2 0,-4 0 0,1 0-75,0 3 1,-5 0-1,0 0 1,-4-1 0,-4 1-1,-1 1 1,-2 2-284,-4 0 1,5 0 0,-9 0 0,-1 0 0,-1 0 0,-2 0 0,1 0 251,0 0 1,-4 0-1,1-1 1,-2-2 0,0-2-1,0 1 72,1-2 1,-1 3-1,9-4 1,-3 1-1,1 3 1,1 0-1,0 0 1,1-2-269,-1 2 0,0 2 1,2 1-1,-2 0 1,-1 0-1,-1 0 1,-1 0-42,-3 0 0,-1 0 0,0 0 0,1 0 0,-2 0 0,-1 0 0,-2 0 215,-4 0 1,3 0-1,-3 0 1,2 0 0,0 1-1,-3 2-163,-2 2 1,5-1 0,-4-4 0,3 2 0,-1 1 0,0 1 0,-1-1-71,-3-1 1,1-1-1,0 2 1,-1 3 0,0 0-1,-5 1 1,2 1-25,0 2 0,-6 0 0,7 1 0,0-2 0,1 1 0,2 0 0,2 1-54,-1-2 1,7-2 0,0 3 0,7-2 0,4-1 0,2-1 0,2 2-107,2-1 1,5-4 0,9 1 0,4-2-2184,3-2 1,9-2 2387,6-2 1,12-3 0,9-7 0</inkml:trace>
  <inkml:trace contextRef="#ctx0" brushRef="#br0" timeOffset="53">1653 17365 14520,'0'-13'-1327,"0"0"0,-2 1 1779,-2 3 0,1 4 1,-6 10-1,0 4 1,0 1-1,2 1 0,0-4 1,1 0-1,0 1-41,3 2 0,1 2 0,2 1 1,0 2-1,0 1 0,0 4 0,2 0 80,2 4 0,-2 1 0,4 2 0,-2 0 0,1 1 0,-3 1-172,0 2 1,2 0 0,1-2 0,-2 0 0,-2 2 0,-1-1-52,0-2 1,5-6 0,-1-1 0,-1-2 0,0-2-75,2-3 1,-3-2 0,7-4-1,0-10-311,-1-10 1,4-8 0,-4-10 0,4-4 0,3-3-1,1-6 1,4-2-83,0 0 0,1-9 0,1 5 0,-4 4 1,-3 2-1,-2 3 0,2 1-56,3 4 1,-6 2 0,4 8 0,0 1 0,-2 3 0,-1 2 806,0 3-258,-8 1 0,17 2 1,-9 1-1,2 3 0,0 5 1,-2 2 298,1 2 0,-1 0 0,0 0 0,0 2 0,1 3 0,-1 9-124,0 7 1,-4 4 0,-1 3 0,-1 1 0,-1 5-1,0 2 1,-3 3-485,-2-2 0,4-5 0,-1 2 1,-1-1-1,-1-4 0,-2 0 1,0-3-21,0 1 1,0-6 0,0-2-1,1-1 1,2-1 0,2 0 0,-2-3-1391,-2 0 0,-1-1 1,0 0-1,0 1-54,0-1 1,0 0-1,0 1 1,2-2-3338,2-4 4754,3 4 1,7-4 0,-1 5 0</inkml:trace>
  <inkml:trace contextRef="#ctx0" brushRef="#br0" timeOffset="54">3986 9649 30163,'7'-12'-1313,"5"3"1,-5-9-1,2 4 1,-1 0 1376,-2 1 1,2 0-1,-3-1 1,-1 2 0,1 2-1,1 3 1,0-1 0,1 4 44,0 2 1,-4 5-1,2 11 1,-4-1-1,1 2 1,1 1-69,1 2 1,2 1-1,-3-3 1,2 4 0,-2-1-1,-1 2 1,1-2 170,2 0 1,4-1 0,-5-5 0,-1 0 0,0 1 0,0-1-138,2 0 0,3 1 0,-2-1-243,2 0 0,-4-5 0,4-5 0,-2-6-155,-3-6 282,-2-3 1,0-3 0,2-1 0,2-2 0,-1 0 0,1 1 223,-1-1 0,7 0 0,-4 5 0,2 0 0,0-1 98,1 1 0,2 1 0,1 2 1,1 2 67,-1 2 1,-6 3-1,-1 8 1,-1 4-1,-1 3 1,-1 1-1,-1 0-218,-2 1 0,4-1 1,1 2-1,-1 1 1,0 2-1,1-2 1,-1-1-90,2-2 1,-3-4-1,6 0 1,1 0 48,2-2 0,2-1 0,-1-7 0,0-4 0,1-5 1,-1-5-92,0-3 0,1-10 0,-1 1 0,0-1 0,-1 0 0,-2 2 0,-1 0 0,2 4 0,-1 3 0,0 6 0,-2-1 0,-1 2 0,1 4 0,2 3 0,-3 4 0,2 2 0,0 4 0,0 3 0,0 6 0,1 3 0,1 3 0,-1 3 0,-1 0 0,3 0 0,1 1 0,3 0-845,1-2 0,-8-4 0,5 4 0,0 0 0,-4-1 0,2-2 0,-2-1-301,-1 0 0,2 5 1,-7-2-1,-1 1 1035,-1 1 1,-2-7-1,0 3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8.216"/>
    </inkml:context>
    <inkml:brush xml:id="br0">
      <inkml:brushProperty name="height" value="0.053" units="cm"/>
      <inkml:brushProperty name="color" value="#FF0000"/>
    </inkml:brush>
  </inkml:definitions>
  <inkml:trace contextRef="#ctx0" brushRef="#br0">8065 11475 8454,'0'-14'0,"-2"3"-149,-2 2 1,2 1 0,-4 5-1,0-1 1,-1-1 0,-2 1 1475,0-1 0,5 1 1,-4 3 865,3-4 0,2 4-1245,7-4 0,-1 8 1,4 3-1,1 1-551,-1 4 1,1 1 0,2 0 0,-1-2 0,1-1 0,2 1 0,3 1-16,3-3 0,2 4 1,7-3-1,0 2 0,1-1 1,1-1-1,6 0-65,3-2 1,-1 5 0,8-3 0,-3 3 0,0-1 0,1 0 0,-3-2-108,-2 1 0,4 2 0,-8 0 0,0-2 0,-1-1 0,-2 1-210,0 2 0,-2 2 0,-5 0 0,-3 1 0,0 1 0,-2-1 0,2 2 0,-1-3 0,-3 1 0,0-3 0,0-2 0,-1-1 0,2 2 0,-2-1 0,-1-1 0,3 3 0,-1-5 0,0 1 0,-1-3 0,0 0 0,2-1 0,0 1 0,-5-5 0,0 0 0,1 0-2458,-1 0 0,-1 6 1,-3 3-1,-3 1-7373,0-1 9830,-5-3 0,11 0 0,-5 1 0</inkml:trace>
  <inkml:trace contextRef="#ctx0" brushRef="#br0" timeOffset="1">9198 11795 8460,'0'-8'4167,"1"13"-3478,4 8 0,2 2 0,8-5 0,1-1 1,3 1-46,2 2 0,-3 3 0,3 1 1,-2 2-1,-3 0 0,-2 0 0,-4-1-340,-1 0 1,-6 3 0,1 1 0,-4 1 0,-6-1 0,-7 0-677,-8 0 1,-8-4-1,-5 4 1,-3-2-1,-6-2 1,-2-3-1,-2 0-390,-1-1 1,10-1-1,-1-2 1,4-1 0,4 1-1,3 4 762,7 4 0,5-4 0,2 6 0</inkml:trace>
  <inkml:trace contextRef="#ctx0" brushRef="#br0" timeOffset="2">9371 12568 8230,'-13'-6'668,"5"4"1,1-5-1,4 2 1858,-1-4 1,1 3-1576,7 2 0,-1 4 0,4 4 0,1 5 0,-1 5-34,4 3 1,0 3 0,3 2 0,-2-3 0,-2-1 0,-1 1-398,1 2 0,7-3 0,0 4 0,0 0 0,-3 0 1,1 1-521,3 0 0,-3 1 0,3 0 0,-4-4 0,0 1 0,-2-2 0,-2 1 0,-1-4 0,-5-1 0,4-2 0,-1-1 0,-1-2-888,0-1 1,-2-4 0,-2 2-1,2-1 1,5-3-1488,3-2 0,1-7 0,2-3 1,1-4 2374,2-5 0,6-2 0,-3-7 0</inkml:trace>
  <inkml:trace contextRef="#ctx0" brushRef="#br0" timeOffset="3">9824 12594 8090,'8'-13'0,"-4"0"314,-2-1 0,-2 5 1,-2 2 331,-2 1 1,1 2-1,-6 5 1,-1 2-1,-2 4 1,-2 4 119,1 4 1,0 5-1,-1 0 1,0 0 0,-3 2-1,-2 1 1,0-1 60,-1 2 0,-3-4 1,2 3-1,-1 0 0,0 2 1,-2 1-1,0-3-373,2-1 0,-2-4 0,7 3 0,-1-2 0,0-2 0,0-3 0,2 0-1442,1-1 1,2 0 0,-1 1-7652,1-1 8639,6-6 0,7-7 0,7-7 0</inkml:trace>
  <inkml:trace contextRef="#ctx0" brushRef="#br0" timeOffset="4">11291 11541 8009,'-2'-13'0,"-2"0"0,-2 4 0,-3 0 0,-3 4 0,3-3 0,-3-3 0,3-1 0,1-1 0,-1 0 0,0-1 0,1 1 0,2 0 0,2 1 1149,-2 3 0,-1 3 0,-7 6 0,1 2 1,0 2-1,-1 5 0,1 3-558,0 1 1,-5 0-1,-1 2 1,-2 1 0,-3 4-1,-1 0 1,-2 3-222,1-3 0,-5 6 1,-2-3-1,-1 5 0,-3 3 1,-2-1-184,-1-2 1,2 3-1,1 0 1,3-1-1,1-2 1,4-1-282,0 0 1,3-5 0,1-2 0,2 0-1,6-3 1,2 0-852,2-4 1,1 3 0,1-7 0,2 3-1208,-1 1 0,4-7 1,2-6-1,4-9 2152,4-7 0,4-5 0,5-5 0</inkml:trace>
  <inkml:trace contextRef="#ctx0" brushRef="#br0" timeOffset="5">10451 11621 8009,'-6'-7'193,"-3"2"1,2 4-1,-2 1 1,-2 1 460,0 4 0,-7 2 0,-2 8 1,0 3-1,-4 4 0,-1 3 1,-2 3-1,1 2 0,0 1 167,4-1 1,-2 2-1,7-1 1,2-1 0,3-3-1,5-4-695,1 0 1,4-6-1,10 3 1,6-4-1,7-6 1,7-2-1,5-5-690,1-2 0,9-2 0,-5-2 0,1-3 1,-2-3-1,0-3 0,2-1-303,0 1 0,0 6 0,-2-2 0,-1 3 0,1 2 0,0 1 76,-2 2 0,2 6 791,-6 3 0,0 9 0,-4 2 0</inkml:trace>
  <inkml:trace contextRef="#ctx0" brushRef="#br0" timeOffset="6">6852 10515 9608,'-5'-9'-395,"-1"2"705,-1 1 1,4 0 0,-1 2 0,2-5 0,2-3 0,2-2 0,2 3 9,5 2 0,3 4 0,0 10 1,-4 4-1,-3 2-96,-4 3 0,-1-1 0,0 0 0,2 1 1,1-1-1,3 2 15,1 3 1,-2-3 0,2 2 0,0-2 0,-1-2-1,2 1 1,-2-1-221,0 0 0,-1 1 0,-2-1 0,2 0 0,-1-1-287,2-3 0,-3-1 0,6-6 0,1 4 0,2 0 1,2 0-688,-1-3 0,0-1 0,1-2 0,0 0 0,3 0 983,1 0 0,11-6 0,-1-2 0</inkml:trace>
  <inkml:trace contextRef="#ctx0" brushRef="#br0" timeOffset="7">7505 10382 24525,'0'-13'-3638,"0"-1"1,-2 7 4075,-2 2 1,1 4-1,-6 2 1,0 4-1,-1 4 1,-1 3 0,-2 1-1,0 0 52,-3 1 1,-1-1 0,2 0-1,-1 2 1,-3 1 0,-2 4 0,-3-1 41,-1 0 0,3 6 1,0 0-1,-2 6 0,-1 2 1,-2 1-1,2-1-368,3-1 1,-3 8 0,3-1-1,-2 1 1,0 3 0,3-2 0,1-1-458,-1-4 0,5-2 0,-2-5 1,4 1-1,6-3 0,2-5-65,0-3 0,4-6 1,-2-4-1,4 0 1,4-1-1,5-4-2356,3-3 0,3-1 3020,3 0 0,2-5 1,7-3-1</inkml:trace>
  <inkml:trace contextRef="#ctx0" brushRef="#br0" timeOffset="8">18076 10462 8383,'0'-21'0,"0"3"413,0 4 1,1 2 0,2 1 0,3 4-1,1 1 1,2 4 194,-1 5 0,-4 5 0,-7 5 0,-3 1 0,-1-1 0,-3 0 1,-2 2-1,0 1-256,3 2 0,-3 1 1,3-2-1,-3 2 1,1 0-1,-1 2-334,-2 0 1,4 1 0,-8 3-1,3-1 1,1-2 0,-3 2 0,0-1-1,0-1-522,2-4 1,7 1 0,-1-1 0,0-1 0,1-3-1,2 0-1950,0-1 0,5 0 2454,-3 1 0,2-19 0,2-4 0</inkml:trace>
  <inkml:trace contextRef="#ctx0" brushRef="#br0" timeOffset="9">17809 10675 8383,'0'-22'0,"0"1"242,0 2 1,2 8-1,3 11 505,9 8 1,5 4-1,9 1 1,3 0-1,6 1 1,5 1-1,2 1 1,-2 2-892,-5-2 0,4 5 1,-5 1-1,-4 2 1,-4-1 143,-5-1 0,2-5 0,-4 2 0</inkml:trace>
  <inkml:trace contextRef="#ctx0" brushRef="#br0" timeOffset="10">18116 7770 8517,'0'-14'316,"6"7"1,-3 1 0,4 8-1,-1 2 1,-3 5 0,-3 3 10,-5 1 0,2 0-468,-5 1 1,0-1 0,-2-1 0,2-2 0,1-1 0,0 0-2158,-4-2 2298,5-1 0,0-6 0,6 0 0</inkml:trace>
  <inkml:trace contextRef="#ctx0" brushRef="#br0" timeOffset="11">18209 7557 8517,'0'-27'-6,"0"6"1,1 3 0,2 4 44,2 0 1,-2 2-1,-8 2 1,-3 3 0,-4 2-91,-2 7 0,7-1 1,2 8-1,4 1 0,1 2 1,1 2-919,4-1 1,2 0 968,7 1 0,11-1 0,3 0 0</inkml:trace>
  <inkml:trace contextRef="#ctx0" brushRef="#br0" timeOffset="12">18662 7423 13815,'-9'-6'-405,"0"-3"0,6 2 0,-2 0 606,-1 1 0,0 3 1,-3 7-1,4 5 1,4 3-1,1 1-66,0 1 0,4 5 0,1 3 0,-2 3 0,-2 3 0,-1 2 0,0 3-177,0 1 0,0-3 0,0 3 0,0 0 0,0-2 0,-1 1 1,-2-5-443,-2-4 0,1-1 0,2-5 1,-2-3 468,-5-5 1,2-4-1,-2-6 1,-2-1 0,0-4-1,-3-3 1,-1-4 169,-2-2 0,0 1 0,-3 0 0,-1 1 0,2 1 1,-1 4-1,3 1 490,-3 3 0,6 2 0,-4 1 1,3 0-473,2 0 0,1 6 1,3 3-1,6 1 0,4 0 1,5-1-442,2 2 0,7 5 0,8 2 0,5-2 0,4-1 0,-1-3 0,1-2-1033,4-1 0,-4-2 0,-1 2 1450,-2-5 0,3 4 1,2-1-1</inkml:trace>
  <inkml:trace contextRef="#ctx0" brushRef="#br0" timeOffset="13">18822 7916 13815,'-12'-13'-204,"3"0"1,-1-1-1,4 3 523,-1 2 0,-2 3 0,-3 7 0,2 4 0,2 4 0,2 2 355,3 3-852,2-1 1,1 0-1,1 1 1,4-1 0,4 0-1,4-1 24,5-3 0,-3 1 0,2-5 0,-2-2 1,-3-3 43,-3-5 1,-3-4-1,-8-7 1,-2-3-1,-5 0 1,-3-2-1,-1 2 333,0-1 0,-1 3 1,1 3-1,0 3 1,-1 0-202,1 2 0,5 8 0,5 1 1,6 7-1,8 5-1191,5 1 1,2 1 0,6-1 1143,-1 0 0,11 1 0,-6-1 0</inkml:trace>
  <inkml:trace contextRef="#ctx0" brushRef="#br0" timeOffset="14">19035 7863 13815,'0'-18'-1012,"0"0"0,2 4 1258,2 3 1,-2 4-1,4 4 1,-2 0 0,1 4 42,-2 7 1,0 5-1,0 3 1,2 2-1,1 0 1,2 0 0,-1 0-305,4-2 0,-5 3 1,-1-1-1,0-2 1,1-3-1,0-2-263,0-2 1,0-6 0,-2 1-1,3-4 35,1-4 0,-1-4 0,-4-5 0,2-2 0,-1-1 0,1-2 0,-1 2 160,-1 1 0,-2 2 1,-1-1 655,0 1 0,0 7 1,-1 6-1,-2 8 1,-1 3-393,1 3 0,1-1 0,2 0 0,0 2 1,2 1-1,2 2 0,5-3-297,3-5 1,1 1 0,0-7 0,1-1-1,-1-1 1,0-2-159,1 0 1,-1 0 0,0-2 0,-1-2 0,-1-5-1,-4-3 1,0-1 131,1-1 0,-5 1 0,3 0 1,-2-1 658,1 1 1,-1 7-545,-4 6 0,0 6 1,0 9-1,0 1 0,3 2 1,4 0-1,8-1 139,4 1 1,10 0 0,5-5-1</inkml:trace>
  <inkml:trace contextRef="#ctx0" brushRef="#br0" timeOffset="15">19822 7596 8247,'0'-38'0,"0"2"0,0 7-308,0 5 1,0 9 0,-2 8 0,-2 1 446,-5 3 1,-3 2-1,-1 1 1,0 0-1,-2 1 1,-1 3-1,-2 7 1,1 5 325,3 6 1,0 4 0,1 2-1,0 1 1,1 5 0,1 3-365,3 5 0,5 5 0,0-1 1,6 0-1,5 0 0,6-2-727,4 2 1,2-4 0,8 2 625,4-2 0,-4-2 0,4 0 0</inkml:trace>
  <inkml:trace contextRef="#ctx0" brushRef="#br0" timeOffset="16">19955 7783 8461,'0'-40'624,"6"8"1,3 6 0,3 12-735,1 8 0,-4 9 0,-1 2 0,-3 3 0,0 2 0,1 2 0,3 3 0,3 3 50,1 4 0,0 5 1,1 2-1,-1 2 1,0 0-1,2 0 1,1 2-363,2 1 0,4 0 1,-4 0 421,-2-7 0,5 0 0,0-7 0</inkml:trace>
  <inkml:trace contextRef="#ctx0" brushRef="#br0" timeOffset="17">20169 7890 8461,'-27'-31'81,"0"-1"1,2 3-1,1 7 1,2 4 193,-2 3 0,-1 8 0,-1 4 0,-1 6 0,0 6 0,2 4 0,1 5 0,4 4-428,0 3 0,4 2 0,7 1 0,5 3 0,4 4 0,6 4 153,7 1 0,12-6 0,9-1 0</inkml:trace>
  <inkml:trace contextRef="#ctx0" brushRef="#br0" timeOffset="18">20355 7583 8822,'2'-55'0,"2"5"0,5 12 256,3 11 1,1 11 0,-1 17-1,-2 3-86,-1 5 0,0 8 0,3 2 1,-2 2-1,1 5 0,2 7 1,3 8-1,-1 5-133,-4 5 1,-1 9 0,-6 5 0,-2 2 0,-5 4 0,-8 0 0,4-34 0,-2 0-1,-13 34-739,-3-3 1,9-32-1,-1-2 1,-20 27 701,-6 0 0,18-31 0,-3-1 0,-2-3 0,-1 1 0</inkml:trace>
  <inkml:trace contextRef="#ctx0" brushRef="#br0" timeOffset="19">15010 9409 19671,'0'-13'-5413,"0"-1"5572,0 1 0,6 1 1,3 2-1,2 1 0,3 0 1,-1 0-1,0 2 0,-1-1 1,-1 2-1,-2 0 0,-1 5 24,0 4 0,-2 4 0,-8 7 0,-1 0 0,-1 4 0,-1 3 0,1 1-189,0 0 0,-5 1 1,4 3-1,2-1 0,3-1 1,3-2-395,2 2 1,5-5 0,-1-1 0,3-3 0,3-2-1,1-1-721,2-3 0,10-3 1259,-2-6 0,10-6 1,-2-1-1</inkml:trace>
  <inkml:trace contextRef="#ctx0" brushRef="#br0" timeOffset="20">15530 9289 12567,'-6'-13'0,"-3"-1"0,-3 3 1180,-1 2 1,-1 4 0,-1 11-1,-1 7-901,-2 8 0,-5 10 0,1 6 1,-4 5-1,0 2 0,-1 1 1,2 1-1,1 2-192,2 4 1,1 2-1,0 0 1,7 3-1,5-1 1,3-4-1159,3-6 0,3-1 0,4-2 0,5-4 1013,3-6 0,1-5 0,1-2 1</inkml:trace>
  <inkml:trace contextRef="#ctx0" brushRef="#br0" timeOffset="21">24034 8903 27233,'9'0'-382,"0"-2"0,1-1 0,2-1 1,2 1-1,-1 1 1237,0 2 1,-4 0 1367,0 0 1,-7 0-939,-2 0-1285,0-6 0,-6 3 0,6-6 0,-2 6 0,-2-1 0,-5 3 0,-3 1 0,-1 0 0,-1 5 0,1 3 0,1 2 0,2 1 0,1 2 0,-2 2 0,1-3 0,0 5 0,1 0 0,0-1 0,0 3 0,2 0 0,1 1 0,-3 2 0,3-3 0,0 2 0,0 3 0,3 1 0,2 1 0,-4 1 0,1 0 0,2-1 0,4 1 0,4-2 0,1-1 0,3-2 0,2-4 0,3 1 0,3-1 0,3-5 0,2 1-89,4-4 1,-3-1 0,7 0 0,-3-5 0,0-2 0,2-4-1,1-1-188,-2-1 0,4-7 0,-2 1 0,-3-5 0,-3-3 1,-4 2-229,-2 1 0,-2-2 0,-7-1 0,-3 1 0,-1 3 0,-3 0 1,-3 1 344,-4 0 0,-3 1 1,-7 3-1,-1 5 1,-2 2-1,-6 2 573,-2 0 0,3 2 1,0 2-1,-2 5 0,0 3 1,2 3-1,4 1-44,4 2 1,0 1 0,2-3 0,3 3 0,5 1 0,3-1-995,1-3 1,1 3 0,3 1 0,4-1-1,2 2 1,1-2 700,-1 0 1,11-7 0,-6-6 0</inkml:trace>
  <inkml:trace contextRef="#ctx0" brushRef="#br0" timeOffset="22">23874 9915 8535,'8'-13'0,"2"0"0,-4 1 0,0 2 150,0 1 0,-2 4 0,-4-4 0,0-1 0,0-2 0,2-1-117,2-1 0,4 1 1,5 0-1,0-1 1,1 1-1,-1 0 0,0 1 1121,1 3 1,-6 2 0,-2 4 0,-4 0-996,-8 4 1,-6 5 0,-6 8 0,-4 0 0,-3 4 0,-2 3 0,1 1 181,-1 0 0,-3-1 1,2 3-1,3-2 1,1 0-1,4 0 0,3 1 80,7 0 1,0 2-1,5 2 1,2 0-1,2-1 1,4 2 349,6 4-819,-1-4 1,15 4-1,-3-5 1,7 0 0,3-2-1,1-2 1,0-2-317,-2-2 0,6-1 1,-1-6-1,0-3 0,-2-5 1,-2-2-136,-3-2 1,1-8 0,-11-5 0,-2-6 0,-4-3 0,-7-1 228,-2 0 1,-8-7 0,-5-1-1,-5 1 1,-6 4 0,-3 2 304,-2 2 0,0 6 0,1-1 0,-1 7 0,2 5 0,1 4 1,3 2 172,2 4 0,1 4 1,5 9-1,0 4 1,1 4-1,3 7 1,4 6-2947,4 3 2738,1 3 0,6 1 0,1 1 0</inkml:trace>
  <inkml:trace contextRef="#ctx0" brushRef="#br0" timeOffset="23">16223 16219 7774,'0'-13'0,"-2"1"0,-2 3 720,2 3 0,-2 8 1,8 2-1,5 4 1,3-1-249,1-3 0,-4-2 1,-1-4-1,-1-2 0,1-6 1,0-5-1,1-5 0,0 0 1,2-4-105,0-1 0,7-3 1,1-2-1,2-2 1,3-3-1,1 0-90,2 1 0,4-5 0,1 4 0,2-4 0,4-1 0,2 0-167,4 0 1,-3 0-1,4 0 1,-2 2 0,0 1-1,1 1-31,-1-1 1,2-1-1,0-2 1,6 0-1,-2 1 1,1 2-1,-1 3 109,1 2 1,8-4-1,-8 5 1,-1 3 0,-1 3-1,-5 4 1,-3 0-647,-5 1 1,2 3 0,-6 0 0,-1 2-1,-3 1 1,-5 1 0,-4 1-1157,-4 3 0,0-1 169,-1 6 1,-4-1 1443,0 5 0,0 0 0,4 0 0</inkml:trace>
  <inkml:trace contextRef="#ctx0" brushRef="#br0" timeOffset="24">18396 14487 9392,'7'-6'2892,"-1"6"-2418,-6 0 1,-2 6 0,0 8 0,-3 3 0,1 2 0,-1 0 0,-1 2 0,0 0-441,0 2 0,-2-2 0,3 0 1,2-2-1,2-3 0,1-1-2294,0-1 0,0-6 2260,0 1 0,6-6 0,1 3 0</inkml:trace>
  <inkml:trace contextRef="#ctx0" brushRef="#br0" timeOffset="25">18222 14420 7950,'-6'-24'0,"-2"-2"629,-4 2 1,10 11 0,7 8 0,5 4 0,3 1 0,2 1-586,3 4 1,-2-2 0,8 5-45,4 3 0,-1 1 0,5 1 0</inkml:trace>
  <inkml:trace contextRef="#ctx0" brushRef="#br0" timeOffset="26">18609 14393 7914,'-6'-20'0,"-1"0"917,-1 13 0,8 1 0,9 6 0,3 0 0,1 0 1,1 0-1,-1 0 0,0 0-192,1 0 0,-1 4 0,0 2 0,1 2 0,-1 2 0,0 2-709,1 1 1,-6-1 0,0-1-1,-1-3 1,-1 3 0,2-1-1129,-1-1 1,-4-5-1,1-8 918,-2-5 1,-2-3-1,1-1 1,2 0-1,2-1 1,-2 1 797,-2 0 1,-1-1-1,0 1 1,2 1 434,2 3 0,-2 5 0,4 7 0,-2 3 1,2 1-1,0 4-977,0 0 0,3 3 0,-3-2 0,1-2 0,3-1-218,2 1 1,1-2 0,1-1-1,-1-1-694,0-3 0,-1-8 0,-3-3 0,-4-4 0,-4-2 0,-1 0 0,0-3 732,0-1 0,0-1 1,0 3-1,0-2 0,0 2 1,0 1 3413,0 2 1,2 1-2959,2 3 0,3 3 0,7 6 0,-1 2 0,0 1 1,2 1-1,2 0-554,0 2 0,1-3 0,-5 5 1,1-2-1,-1-3 0,0 0-2785,1 1 1,-1-3 0,0 4 1366,1-4 1634,-7 5 0,5-4 0,-5 4 0</inkml:trace>
  <inkml:trace contextRef="#ctx0" brushRef="#br0" timeOffset="27">19435 14233 8602,'0'-26'928,"0"1"1,0 2-54,0 6 0,2 8 0,1 3 0,3 1-234,1 1 1,-2-1-1,2 7 1,-1 2-1,-2 4 1,1 1-1,-1 0-479,-1 1 0,3-3 1,-1 2-1,-1 0 1,0 0-406,1 0 0,1-6 0,-3 0 32,1-6 0,5-5 1,-4-5-1,-1 0 0,0-1 1,2 1-1,0 0 1427,0-1 0,5 1-565,-3 0 1,0 5-1,-1 5 1,-1 6-1,-1 6-470,1 3 1,-3-3 0,4 0 0,0 0 0,-1 0 0,2-2-1,-1-1-711,3-3 1,-2-2-1,1-1 1,1 0-1,2-1 23,1-3 1,-1-5 0,-1-8-1,-4-2 1,0 0 0,-1 0-1,0 2 786,-3 3 1,-1 0 0,-2 1-7,0 0 0,1 7 1,4 4-1,3 7-1225,4 2 1,3 0-1,3 4 1,6-2 951,5 1 0,5-4 0,6 0 0</inkml:trace>
  <inkml:trace contextRef="#ctx0" brushRef="#br0" timeOffset="28">20089 13954 10048,'0'-14'1584,"0"1"0,0 0 1,1 1-1376,3 3 1,4 3 0,7 6 0,2-2-1,6-1 1,2-1 0,2 1 0,-1 2-418,1 1 1,-1 0 0,0 0 0,-4 0-1,-4 0-169,-4 0 1,-9 0-1,-8-2 1,-10-1-1,-5-1 1,-3 1 573,0 1 1,4 2 0,-4 0 0,2 2 0,2 1 0,4 3 654,4 1 0,3-3 0,8 4 0,2-2 0,6-3 0,7-2-1507,5-1 1,5 0 0,4 0 0,6-1 0,4-4 0,5-5 654,2-6 0,-5-5 0,2-6 0</inkml:trace>
  <inkml:trace contextRef="#ctx0" brushRef="#br0" timeOffset="29">20742 13407 9235,'0'-21'1819,"0"2"1,1 7-1212,4 3 0,-4 5 1,5 8-1,-2 7 1,1 5-1,-2 6 1,-2 2 133,-1-2 1,0 8 0,-1-2 0,-2 3 0,-3 2 0,0-4-944,0-1 0,0-2 0,3-3 0,-1-2 0,-1-2 0,1-3-850,0-1 1,-5-6 0,3-1 0,-2-2 0,-2-4 277,-2 0 0,-1-2 0,-1 0 1751,1 0 1,6 1 0,2 4 0,4 4 0,1 3 0,1 1-1295,4 0 1,8-1 0,9-2 0,3-2-1,4-1 1,2-1-2261,4 0 1,8-1 2575,2-5 0,5-12 0,-3-3 0</inkml:trace>
  <inkml:trace contextRef="#ctx0" brushRef="#br0" timeOffset="30">21182 13634 7906,'-2'-18'1333,"-2"2"0,-4 2 0,-1 5-810,1 3 1,0 4 0,-1 6 0,3 5 0,2 3 0,-1 1 0,2 0 0,2 1-1001,1-1 1,1 0 0,4 1 0,4-1 0,3 0-2098,1 1 0,0-7 2574,1-3 0,-1-2 0,0-2 0</inkml:trace>
  <inkml:trace contextRef="#ctx0" brushRef="#br0" timeOffset="31">21222 13647 10040,'-2'-18'0,"-1"0"0,-1 2 0,-1 1 0,1 2 6531,-1 0-6800,1-1 0,10 13 0,3 5 1,3 5-1,1 2 0,0-4-715,1-1 0,-1 3 0,0-5 0,1-1 0,-1 0 0,0 0 0,1 2 354,-1-2 1,-7-3 1926,-6-5 1,-2 4-1,-7-4 1,-1 4 6227,-2 1-7275,5 0 1,7 1-1,9 2 1,3 2-1,1-2 1,0 0-1,1-1-1266,-1 3 1,0-1 0,2-2-1,1 1 1,2 1 0,-2-1-35,-1-1 1,-1 2 0,0 1 0,3-2-1,0-2 1,0-2 0,-2-4 982,-2-4 0,-4-3 0,0-2 1,0-4-1,-1-4 0,1-4 0,0-2-18,-1-3 0,3-3 0,-2-7 1,3-2-1,3-3 0,1-2 245,2-2 0,1 0 0,-2-1 1,0 5-1,0 5 0,-3 8 526,0 8 0,-5 7-348,0 10 0,-6 3 0,1 11 0,-3 7 52,-1 8 0,-4 10 0,-2 5 0,-1 2 0,-4 4 0,-1 1 0,-1 3-176,0 1 1,-1-4 0,3 1 0,0-1-1,4-1 1,1 1 0,3-3-215,1-2 0,8-2 0,2-10 0</inkml:trace>
  <inkml:trace contextRef="#ctx0" brushRef="#br0" timeOffset="32">21901 13447 7954,'0'-32'0,"-4"5"1592,0 0 0,1 12 0,7 11-1427,5 2 0,7 4 1,3 1-1,2 3 0,1 1 1,1 2-1322,-1-1 0,-6 2 1,2-6-1,-6-1 1103,-8-1 0,-14-2 1,-14 0-1,0 1 1,1 2-1,1 2 1250,-1-2 1,3 4 0,-3 0-1,6 2 1,2 2 0,3 2-968,3 3 0,3 2 0,6-3 0,0 3 0,0 4 0,2 2 1,2-1-5196,5-1 4965,-3 1 0,6 3 0,-5 1 0</inkml:trace>
  <inkml:trace contextRef="#ctx0" brushRef="#br0" timeOffset="33">18862 14873 7898,'-26'-6'930,"-1"-1"0,24-1 0,12 4 0,13 2 17,9 2 1,11 0-1,12-1 1,12-3-1,-28-1 1,2-1 0,4-1-1,1-2-774,3-2 0,2 0 0,13-2 0,3-1 0,2-2 0,1-1 0,-18 5 0,0-1 0,1 0 0,5-2 0,1 0 0,1-1 1,0 0-1,1 0 0,0-1-125,1 0 0,0 1 0,2-1 0,5-1 0,0-1 0,0 1 0,-4 1 0,0 1 0,-1 0 0,2-1 0,1 1 0,-1-1 0,1 0 0,0 0 0,0 0 0,-2 1 0,0 1 0,-1-1-385,-1 0 1,0 1-1,0 0 1,-1 2-1,-1 0 1,-1 1-1,-8 1 1,-1 1-1,-1 0 1,22-4-1,-1 1 1,-5 1-1,-2 2 1,-6 0-1,-2 2 1,-5 1-1,-1 1-2087,-5 1 0,-2 1 1,30-7 2423,-5 7 0,-5-3 0,-13-2 0,-6-6 0</inkml:trace>
  <inkml:trace contextRef="#ctx0" brushRef="#br0" timeOffset="34">4786 9516 8254,'-5'-9'525,"1"0"1,1 6-1,7-2 1,5 5-192,3 5 0,-5-2 0,-2 6 0,-4 1 0,-2 2 1,-4 1-1,-4 2 90,-2 3 0,-3 3 1,1 5-1,0 2 1,-1 2-1,2 3 0,2-1 1,3 2 164,1 0 0,1-3 0,7 5 0,2 2 0,5 4 0,3 2-122,1-1 1,5 3-1,1 0 1,2 1-1,3 4 1,1 1-1,2 1-185,-1 0 1,-1 5 0,-2 1 0,-6 0 0,0 2 0,-1-2 0,3 2 50,2 0 1,-5-3-1,3 2 1,1 1 0,0-2-1,3 2 1,-1-3-91,2-4 0,1 9 1,1-6-1,0 6 0,-3 2 1,0-2-244,0 1 0,1 7 0,0-7 0,-4-2 0,1 2 0,-2-4 0,1 4 0,-4 0 0,-1-8 0,-3 9 0,-2-3 0,-3-2 0,1 2 0,-1-1 0,3-2 0,-2 10 0,2-9 0,4 0 0,2 2 0,0-4 0,0 0 0,2-2 0,2-4 0,3 7 0,-2-2 0,-2-3 0,-1-2 0,0 0 0,0 0 0,-1 1 0,-3 0 0,-1-1 0,0-1 0,1-2 0,-1 1 0,-1-4 0,-2 0 0,-2-3 0,-1-2 0,-1-2 0,1-2 0,-1-3 0,0-3 0,3-5 0,-3-3 0,0-6 0,1-2-2576,1-1 1,-4-4 1015,5-6 0,-6-7 1,1-13-1,-2-2 1,-1 2 1559,4 1 0,-4-4 0,5-2 0</inkml:trace>
  <inkml:trace contextRef="#ctx0" brushRef="#br0" timeOffset="35">5799 13847 7791,'-21'0'1186,"-3"0"0,6 0 0,4 1-391,3 4 0,5-2 1,6 6-1,0 1 1,0 2-1,3 1 0,5 1-137,5-1 0,9 0 1,2-1-1,4-3 1,6-5-1,3-2-1582,5-2 1,5-2 0,0-2 0,2-6 923,2-7 0,15-9 0,-3-8 0</inkml:trace>
  <inkml:trace contextRef="#ctx0" brushRef="#br0" timeOffset="36">9358 13087 7850,'-14'0'1066,"3"2"0,0 1 1,4 3-534,1 1 0,-4-3 1,-1 5-1,-2 2 1,-3 1-1,1-1 1,-2 0 44,3-2 0,-6 0 0,1 4 0,-2 0 0,-2-1 0,-4-2-295,-4-1 1,-3 0 0,-6 3 0,-2-2 0,-1-1 0,-2 2-1,-3 2 202,-2 5 1,-2-2 0,-3 6 0,0 2-1,-1 1 1,1 2-57,-1-1 1,-3 7 0,2 3 0,4 2 0,-2 2 0,3 0-243,1 0 1,2-4 0,10-2 0,4-2 0,2-2 0,3-2 0,2-1-733,3-1 1,7-5 0,1-5-1,3-4-820,5-3 1,5-6-1,8-2 1,5-7 20,3-7 1,6-5 0,1 2-1,2-2 1,1 1 1343,-1-3 0,4 6 0,-4-6 0</inkml:trace>
  <inkml:trace contextRef="#ctx0" brushRef="#br0" timeOffset="37">8011 13727 9878,'-19'-2'0,"-3"0"1255,-3-3 0,4 1 0,2 4 1,1 0-618,0 0 0,0 6 1,5 4-1,0 5 1,-1 4-1,1 2 1,0 2-1,1 3-179,3 0 1,3 1 0,8-2 0,2-3 0,6-4-1,7-3-1075,5-2 1,13-5 0,8-4 0,8-4 0,8-6 0,3-7 0,5-9-2670,-31 7 0,-1 0 3285,24-13 0,-20 6 0,-1-1 0,23-18 0</inkml:trace>
  <inkml:trace contextRef="#ctx0" brushRef="#br0" timeOffset="38">6239 14607 7966,'0'-14'309,"0"1"0,0 0 1,0-1 260,0 1 1,0 4 0,-2 2 769,-2 1 0,1 3-302,-6 7 1,7-2-1,2 2 1,8-2-520,4-2 1,1 4-1,0 2 1,1 1 0,-1 4-1,0 1 1,-1 1-196,-3 0 0,3 6 0,-5 2 0,2 0 0,-2-2 0,1 0 513,-1 4-815,-4-4 0,9 5 0,-5-7 1,2 0-1,0-3 0,2 0-337,0-1 1,3-1-1,-1-2 1,0-1-1,1 0-1339,-1-1 1,-4-3-1,-2-6 683,-1-3 0,3-4 0,-3-5 0,2-1 0,2 1 971,2 0 0,7-12 0,2-4 0</inkml:trace>
  <inkml:trace contextRef="#ctx0" brushRef="#br0" timeOffset="39">6718 14447 8016,'-13'-12'960,"0"3"1,-1-7-165,1 5 0,6 4 0,1 4 0,0-2-377,-3 2 1,-3 6 0,-3 5-1,-1 2 1,-3 7 0,-2 2-30,-3 4 0,1 3 1,-3 2-1,1 1 0,-3 2 1,-2-1-1,-1-2-103,0-1 0,0-5 1,6 0-1,1 1 0,2-1 1,0 0-1,1 0-430,3-1 1,4 3 0,0-5 0,1 0 0,1 2 0,2-2-980,1 0 1,6 4-1,-3-4 1,1 0-1,1 2 1122,1-1 0,7 3 0,4 3 0</inkml:trace>
  <inkml:trace contextRef="#ctx0" brushRef="#br0" timeOffset="40">3879 8503 8555,'0'-14'0,"0"1"-348,0 0 1,-1 4-1,-4 1 1,-2 1 866,-1 0 0,4 4 1,8-3-1,5 1 1,3 1-142,1 1 0,1 6 1,-1 4-1,-1 4 1,-2 3-1,-2 3 1,-2 1-282,-3-1 0,2 7 0,0-2 0,-2 3 1,-2 1-1,-1-3 0,0-1-263,0 2 1,-4 0 0,-1 0 0,3-4 0,0 0 0,2-4-216,0-1 0,0-2 0,2-1 1,2-3-1,6-5 0,5-2 381,3-2 0,12-6 0,-2-2 0</inkml:trace>
  <inkml:trace contextRef="#ctx0" brushRef="#br0" timeOffset="41">4292 8543 8551,'-7'-34'0,"2"4"409,4 6-95,1 5 0,-6 13 1,-1 6-1,-2 9 1,0 7-1,-1 7 127,-2 2 1,-3 6-1,-3 3 1,-3 1-1,-2 5 1,-3 2-250,-2 5 1,-1-1 0,2 2 0,2-3 0,1 0 0,3-1 0,2 1-1,4-2-672,5-2 0,0-2 0,5-2 0,2-2 1,2 2-1,2 0-1025,4-1 0,4-4 1505,8-5 0,4 0 0,6-1 0</inkml:trace>
  <inkml:trace contextRef="#ctx0" brushRef="#br0" timeOffset="42">17836 10702 8286,'0'-40'0,"-6"9"0,-2 7 681,1 9 0,-5 11 0,5-2 0,-2 1 0,1 2 0,3 5 1,2 5 26,1 5 0,2-3 1,0 0-1,2 1 1,3 2-1,7 1 1,6-1-376,3-3 0,1 1 1,5-4-1,-1 0 0,1 0 1,-2-3 506,-3-1-1091,4-2 1,-16 0 0,2-2 0,-5-2 0,-4-5 41,-1-3 0,-4 0 0,-4 2 1,-6 1-1,-5 0 0,-4 0 286,-3 0 0,-5 6 1,-4-1-1,0 2 0,2 2 1,5 0-1,3 0 684,4 0 1,6 2 0,5 2-1,4 5 1,7 3 0,7 1-604,7 1 1,11-5 0,0-1-1,5 1 1,4-1 0,0-2-643,-2 0 0,2-5 0,-7 4 0,-4-4 0,-3-2 0,-4-4-48,-3-4 1,-7-3 0,-6-1 0,-7 1-1,-10 2 1,-8 1 0,-6 0 557,-3 2 1,-6 1-1,1 6 1,-1 0 0,2 0-1,5 1 1,5 4 742,3 4 1,11-2-1,2 2 1,8 1-1,5 2 1,8 1-1,7 1-785,8-1 0,15-1 0,2-2 0,6-2 1,4-2-1,-2-3-1321,-4-2 0,-2-1 0,-9 0 0,-4 0 0,-8 0 1337,-4 0 0,-9-6 0,-6-1 0</inkml:trace>
  <inkml:trace contextRef="#ctx0" brushRef="#br0" timeOffset="43">15503 9542 8500,'-21'-40'0,"3"9"-13,4 10 0,0 13 0,0 3 0,-4 5 6,-4 5 1,-4 0-1,0 6 1,-1-2 0,0 0-1,2-1 1,1 0-1,4-1 676,0 1 0,4 1 0,6 4 0,2 0 1,2 1-1,4 0 0,0 4-188,2 4 1,0-1 0,0 1 0,2 2 0,2 1-1,5 2 1,3-2-297,1-3 1,0 2 0,2-6 0,1-2-1,4-1 1,-1-3-422,0-3 1,3-4 0,-4-5 0,-1-1 0,-4-3 0,-3-7 24,-1-5 0,-6-6 1,0-8-1,-6-3 1,-6 1-1,-3-2 219,-1 0 0,-8 4 1,-2-1-1,-6 3 1,1 3-1,-3 3 0,0 5 688,-2 7 0,4-1 0,7 7 0,4 1 0,3 2 0,3 2-394,3 4 0,3 3 0,6 10 0,2 3 0,4 1 0,7 0 1,9 2-392,8 1 0,4 0 0,8-2 0,0-6 0,3-3 0,-4-4 0,-4-3-462,-5-1 0,-6-1 0,-4-5 0,-5-2 0,-7-4 0,-6-5 340,-2-6 1,-9-6 0,-7-1 0,-6-4 0,-7-3-1,-4 3 1,-6 2 403,-6 4 0,0 7 1,-5 1-1,2 5 0,4 3 1,0 3 544,2 1 1,6 8 0,3 5 0,3 5 0,4 6 0,5 3 0,7 2-642,5 0 1,4 4 0,10 0 0,9-2 0,11 0-1,7-4-811,7-3 1,4-3 0,4-6 0,-5-1 0,-4-3 0,-6-4 89,-7-4 0,-6-7 1,-9-3-1,-4-4 0,-6-5 1,-8-3-1,-10-1 0,-7 2 444,-5 0 1,-12 3 0,-1 5 0,-4 3 0,-2 6 0,1 6 870,0 6 0,3 10 0,8 8 1,5 8-692,6 8 0,5 16 0,6 9 0</inkml:trace>
  <inkml:trace contextRef="#ctx0" brushRef="#br0" timeOffset="44">15090 12714 7969,'-14'-22'0,"1"0"0,6 5 0,2 0 0,2 3 0,0 4 0,-1 1 225,-1 6 0,7-3 1,1 5-1,3-2 0,1-2 1,4 2-1,0 3 1,3 5-1,-1 4 0,0 2 1,1 3 850,-1-1 1,0 2 0,1 1 0,-1 3 0,2 2-1,1 1 1,2 1-549,-2-1 1,-1 2 0,-2 4 0,1 1 0,-1-2-581,0-2 1,-4 6 0,-1-7-1,-2-2 1,-2 0 0,0-2-790,1-1 0,-1 3 0,-4-4 1,0-2-1,0-1 0,2-3-1963,2-3 0,4-3 840,5-6 1964,6-6 0,2-14 0,6-8 0</inkml:trace>
  <inkml:trace contextRef="#ctx0" brushRef="#br0" timeOffset="45">15516 12741 11297,'-19'-27'0,"-3"2"0,-5 3 0,-2 4 0,-3 5 0,3 4 606,1 4 1,1 5 0,-1 6 0,-2 6 0,-1 7-1,2 4 1,0 3 0,4 2-108,3 6 1,-2 3 0,7 5-1,0-1 1,2 2 0,2-1 0,1 2-1,3 1-2292,5 0 1,2 0-1,4-5 1793,2 0 0,4 0 0,5 0 0</inkml:trace>
  <inkml:trace contextRef="#ctx0" brushRef="#br0" timeOffset="46">18462 7903 8304,'-46'-6'0,"6"-1"0,9-1 0,8 4 0,5 2 479,3 2 1,8 2 0,5 1 0,11 1 0,15-1 0,13-3 0,13-3 117,11-1 1,5-7 0,-25 7 0,1 0-477,3-2 0,1 0 0,3 1 0,1 1 0,1-1 0,0 1 0,1-1 0,0 1 0,2 0 0,0 1 0,-1 0 0,-1 1 0,2 1 0,0 1-58,0 0 0,-1 0 0,-2 0 1,0 0-1,-2 0 0,-2 0 0,0 0 1,-2 1-1,-2 1 0,0 1 1,-2 0-1,0 1 0,31 5-302,-7 0 0,-13-6 1,-12 3-1,-9-2 254,-7 1 1,-18-5 0,-17-6 0,-14-2 0,-15-4 0,-13-2 0,-15-6 246,27 10 1,-1 0 0,0 1-1,-1 0 1,-4-1 0,-2-1 0,1 1-1,0-1 1,1 1 0,1 0 0,-1-1-1,0-1 1,3 2 0,-1 0-66,3 0 0,-1 2 0,-4 1 0,2 1 0,5 0 1,1 1-1,0 1 0,1 1 0,-33-3 0,7 4-673,7 5 1,3 6-1,7 8 1,8 0-1,11 0 1,9-1 0,6 0 17,4 2 0,6 1 1,12-2-1,11 0 1,13 0-1,14-3 612,13 0-152,8-1 1,-30-7 0,1 0-1,0-1 1,0-1 0,1-1 0,0 0-1,-1-1 1,-1 0 0,33 3 0,-7-2 43,-6-2 0,-11 3 0,-8 2 0,-11 0 0,-10 2 0,-8-1-281,-5 3 1,-11 2 0,-11 2 0,-14-1-1,-18 0 1,-17 1 0,26-8 0,-2 1 164,-3 0 1,-2-1 0,0 1 0,0-2 0,1 0 0,0-1 0,1-1-1,-1-2 1,2 0 0,0 0 0,2-1 0,2 0 0,-32 0-316,8 0 0,11 4 0,10 2 0,7 0 0,11 2 385,10-1 0,14 8 0,8 6 0</inkml:trace>
  <inkml:trace contextRef="#ctx0" brushRef="#br0" timeOffset="47">16969 5891 7999,'-7'1'539,"2"4"0,4 3 0,1 9 0,0 2 0,0 0 0,0 0 0,0-1 0,0 0 0,0 0 0,0-2 0,0-1-1413,0-2 1,1-1 0,4-5 0,4-7 873,3-7 0,1-17 0,0-4 0</inkml:trace>
  <inkml:trace contextRef="#ctx0" brushRef="#br0" timeOffset="48">17036 5757 9148,'0'-20'0,"0"2"0,-2 5 1805,-2 4 0,4-2-1457,0 7 1,6-1 0,9 5 0,1 0-349,2 0 0,6 0 0,-4 0 0</inkml:trace>
  <inkml:trace contextRef="#ctx0" brushRef="#br0" timeOffset="49">17383 5691 8242,'-9'1'1044,"1"4"-503,2 4 0,2-2 1,5 0-1,4-1 425,4-3 1,-2-1 0,2-2-787,1 0 1,1-2-1,-2-2 1,-3-4-1,-2-1 1,0 1 595,-1-3-990,-1-1 424,-2 5 208,0 1 0,0 5-26,0-4-582,0 4 304,0-5 0,0 4 0,1-1 352,4-1 1,-4-7-1,5 4 1,-1-2 114,-1 0 1,1 5 0,-5-2 0,0 4-203,0 8 0,-5 8 0,1 6 0,-1 9 0,1 2 0,-1 4 0,1 1-89,-2 1 1,3 9 0,-4-6 0,1 0 0,3-2 0,1-5-804,2-5 0,0 1 1,0-8-1,0 0 1,2-5-365,2-5 1,-1-6 0,4-6 0,-1-5 0,-3-6 0,-1-6 0,-2-2 514,0-4 0,-2 3 0,-1 1 0,-3 0 0,-1 4 0,-2 1 1,0 3 1161,0 4 0,5 2 1,-5 6-1,0 1-366,2 4 1,1 2 0,6 6 0,0 1 0,0 0 0,0 3-993,0 0 1,1 6 0,4-6 0,4 0 0,3-4-1,2-4 558,4-5 0,9-2 0,7-2 0</inkml:trace>
  <inkml:trace contextRef="#ctx0" brushRef="#br0" timeOffset="50">17689 5851 7845,'6'7'462,"-6"-3"1,-6-2 0,-6-1 0,2 2 788,1 2 0,5 1 1,-4-2-1,2 5 1,3 3-1,2 1-643,1 1 1,1-1 0,4 0 0,4-1 0,2-3-839,3-5 0,-1-2 0,-1-4 1,-3-2-1,-3-5 0,-2-3-58,1-1 0,-1-5 0,-4 0 0,-1 2 0,-4 1 1,-4 2 332,-3 0 1,4 5-1,0 2-1043,2 0 1,9 11 0,9-2-1,6 3 1,3-2 0,2-2 997,2-2 0,8 0 0,1 0 0</inkml:trace>
  <inkml:trace contextRef="#ctx0" brushRef="#br0" timeOffset="51">17969 5811 7845,'-9'-8'1061,"0"4"1,-1 2-30,-2 2 0,3 2 0,2 2 0,1 5 0,3 3 0,1 1 0,2 1-491,0-1 0,0 5 1,0-1-1,2 1 1,1 0-1,1 0-340,-1-2 1,5-3 0,1-4-3771,2-4 3116,-3-10 1,-1-2 0,-4-8-1,2-1 1,-1-3 0,0-1 447,1 1 0,1-3 1,-3 4-1,1 2 0,-1 1 1,0 3 951,2 3 0,-2 3 0,4 8 1,-1 2-1,-2 5-291,2 3 1,-4 1-1,2 1 1,-1-1 0,0 0-1,2 1-452,-2-1 1,-2-4 0,1-2 0,2-1-534,5-3 1,-2-7 0,1-7 0,-1-4 0,-1-2 0,1-1 0,1 0-465,2 0 1,-4 1-1,0 3 1,-2 1 0,2 1 1057,2 3 0,-4 3 0,4 8 194,-2 2 1,-1 2 0,-2 5 0,3-3 0,0 3 0,2-1 0,-2 1-1446,0-3 1,8-5-1,0 2 1,2-4-1,3-1 986,3 0 0,4-12 0,0-2 0</inkml:trace>
  <inkml:trace contextRef="#ctx0" brushRef="#br0" timeOffset="52">18676 5318 8869,'-6'-14'2528,"3"1"-1951,-6 0 1,6 4 0,-3 1 0,1 4 0,1 5 0,0 7 412,-2 4 1,3 7 0,-5 4 0,1 7 0,-1 7 0,0 5 0,-1 2-776,0-1 1,1 0 0,-1 0-1,4 1 1,0-2 0,1-4-1281,1-2 0,3-11 0,3 0 1,3-6-1,1-5 0,5-5 0,3-3 1065,2-4 0,7-18 0,-3-6 0</inkml:trace>
  <inkml:trace contextRef="#ctx0" brushRef="#br0" timeOffset="53">18836 5464 7899,'0'-6'4531,"0"6"1,0 6-4352,0 7 1,0 2-1,1 2 1,3 2 0,4 0-1,1 0-854,0-2 0,1 2 0,6-1 0,2-4 0,0-3 0,0-7 0,-1-2 674,0-2 0,3 0 0,1 0 0</inkml:trace>
  <inkml:trace contextRef="#ctx0" brushRef="#br0" timeOffset="54">19049 5477 7899,'-14'-13'673,"1"1"0,0 2 0,-1 3-126,1 1 0,-5 1 0,1 5 0,0 2 0,2 2 1,4 5-1,0 4 0,2 4 254,-1 0 1,0 7 0,-1-2 0,4 3 0,-1 4 0,3-1-1509,-1-2 0,1 2 0,7-10 1,2-1 706,5-3 0,3-6 0,1-2 0</inkml:trace>
  <inkml:trace contextRef="#ctx0" brushRef="#br0" timeOffset="55">19195 5064 9015,'6'-7'1376,"-3"1"0,6 7 1,2 2-848,0 2 0,3 5 0,1 1 0,1 5 1,2 6-1,-1 5 0,1 4 0,0 4 776,-2 4 0,-5 2 0,-4 4 0,-1 4 0,-5 4 0,-5 3-1574,-9 2 0,-2 3 1,-7-5-1,-2-3 1,-1 1-1,-2-4 1,0 0 268,1-2 0,-1-8 0,0-8 0</inkml:trace>
  <inkml:trace contextRef="#ctx0" brushRef="#br0" timeOffset="56">23794 7303 6316,'-13'0'336,"0"0"1,1-1 3646,3-4-3063,3 4 0,5-5 847,-4 6-1264,4 0 1,5 0 0,9 0 0,4 0 0,2 0-1,3 0-395,3 0 0,-1 0 1,0 0-1,2 0 0,0 0 1,0 0-1,-2 0-205,1 0 0,-1 0 1,-1 0-1,-2 0 0,-2 0 1,-2 0 19,-2 0 0,-7 0 0,0 1 1,-2 4 75,-3 4 1,-3-2 0,-5 1 0,-2-1 0,-2-1 0,2 1 126,1 1 0,1-4 0,4 5 0,-2 1 54,-2 2 1,-1-3 0,3 0-1,-2 0 1,-3 0 0,-2 0 0,-2 3 128,-1 4 1,-1-1-1,-1 2 1,-1-2 0,-2 0-1,1 1 1,-1 2-137,0-2 1,0 1 0,5-1 0,1 2 0,2-3 0,2-4 0,2-2-1585,3 2 0,-2-4-2788,0 2 3134,1-6 1,5 3 1064,4-6 0,8 6 0,8 1 0</inkml:trace>
  <inkml:trace contextRef="#ctx0" brushRef="#br0" timeOffset="57">4226 8916 20105,'13'0'0,"0"-2"-396,1-2-74,-1 2 1,-6-5 0,-4 4 0,-6-1 0,-6 1 184,-2 1 0,-3 2 0,1 0 0,0 2 1,-1 1-1,1 3 0,-2 0 274,-3-1 0,4 1 1,-4-3-1,2 2 0,-1-2 1,-1-2-1,1-1 144,-3 0 0,6 0 0,-6 0 0,3 0 0,-3 0 0,1 0 0,0 0 112,3 0 0,-4-4 0,1-2 0,0 0 1,0-1-1,2-1 140,2-2 1,2 2 0,0 1-1,-1 0 1,1-1-310,0-2 1,7 4-1,6 1 1,9 4-1,7 1 1,8-2-1,4-1 57,3-1 0,10-6 0,1 1-1,2-3 1,2-1 0,-3-1-98,-1 1 1,-10-5-1,-5-1 1,-8 0 0,-5-2-1,-6 2 1,-3-2-101,-4 0 0,-8 5 0,-6-3 1,-10 2-1,-6 3 0,-8 3 1,-5 4 35,-2 4 0,-7 3 1,3 4-1,-3 5 0,1 5 1,4 2 19,4 2 0,2 4 0,12-3 0,6 0 0,4 1 0,8-4 0,4-1 203,8-2 1,15-1-1,17-3 1,12-5-1,12-4 1,7-4-128,6-5 1,-32 1-1,-1 0 1,3-2-1,0 0 1,-3 0 0,-1-2-1,31-13 1,-10-2-1,-9 2-98,-7 0 0,-7 1 0,-13 2 0,-5 4 0,-7 3 0,-7 2 0,-7 0-175,-10-1 0,-8 7 0,-14 3 1,-9 4-1,-12 5 0,-8 9 1,-5 7 168,1 4 0,2 6 0,5 1 1,4 2-1,6 3 0,8 2 308,8 1 1,8-2 0,8-1-1,6-2 1,10-3 0,10-4 0,11-4-235,13-6 0,15-3 0,8-4 0,8-2 0,2-4 0,-2-4 441,-8-1-710,-5 0 0,-16 0 0,-5-1 0,-9-4 1,-11-4 130,-11-2 0,-11 3 0,-19 4 0,-9 4 0,-10 4 0,-7 6 1,-3 7 258,-3 5 1,10 5 0,4 4 0,6 4-1,9 4 1,9 4-405,9 6 44,10-6 0,9 26 0,7-7 0</inkml:trace>
  <inkml:trace contextRef="#ctx0" brushRef="#br0" timeOffset="58">9611 12981 8401,'-13'-30'420,"-1"3"-176,1 7 0,1 11 0,2 7 0,1 7 519,-1 2 0,4-5 0,3-1-500,6-4 1,0-6-1,4 3-7,-1-1 1,-3 4-1,-8 0 1,-3 6-217,-4 6 1,-2 3-1,3 1 1,0 2 0,4 1-1,1 2 104,3-2 1,3-2 0,4-6 0,7-3 0,6-4 0,9-2-112,3-4 1,8-3 0,-1-12-1,2-5 1,1-6 0,-4-3-1,-3-3 1,-6-2-258,-4-1 1,-7 5 0,-7 1 0,-2 1 0,-5 4 0,-5 2 129,-10 5 0,-5 4 0,-8 9 0,-1 5 0,-1 2 0,-4 5 454,-1 6-127,4 0 1,-2 12 0,5-4 0,2 6 0,4 2 0,6 1 0,6 1 166,4 0 1,2-1 0,8 1 0,9-2-1,8-3 1,6-5-429,3-7 1,11 0 0,-1-5-1,4-2 1,1-2 0,-5-2-387,-4-4 0,-4 0 0,-10-6 0,-3 4 1,-9-1-1,-3 1 0,-8-2-92,-8 2 1,-9 1 0,-17 6-1,-9 0 1,-5 1 0,-7 4 676,-4 4 0,9 4 0,-11 3 0,6 2 0,8 0 0,8-1 0,10 1 0,10-1 19,7-3 1,7-5-1,11-1 1,10-1-1,13-1 1,12 0-191,9-3 0,13-8 0,11-2 0</inkml:trace>
  <inkml:trace contextRef="#ctx0" brushRef="#br0" timeOffset="59">7225 10662 23210,'6'-27'-5585,"-5"0"4603,4 1 0,1-1 0,-2 0 594,-1 1 1,-1 5 0,-2 3 0,0 3 0,-2 2 0,-1 0 0,-3 0 0,-3 1 418,-5 3 1,0-2 0,-4 5-1,4 1 1,0-1 0,1 3 391,0 1 1,-1 2 0,1 3 0,0 5 0,1 5 0,1 3 0,3 3 33,-3 4 1,-1-3 0,0 3 0,2 0 0,1 2 0,-1 2 0,-2 0-228,-1-1 0,-1 1 0,2 0 0,4-2 1,3-1-1,4-4 0,2 1-505,4 0 1,3-5 0,10 0-1,6-5 1,4-7 0,5-2 376,1-2 1,-5-2 0,1-2 0,-5-5 0,-4-3 0,0-1 0,-4-1 25,-2 1 0,0 0 0,-11-1 0,-2 1 0,-6 0 1,-10 1 206,-7 3 0,-7 3 0,-4 6 1,-7 0-1,-1 2 0,-3 2 0,0 5-92,-3 3 0,6 1 0,0 2 0,8 1 0,5 2 0,5 0-436,4 1 1,9-9 0,6 2-1,6-4 1,6-4 0,6 0-1,4 1 305,3-2 0,10-2 0,-9-1 0,0 0 1,-3 0-1,-3 0-359,-3 0 0,-2 6 0,-3 5 0,-4 5 68,-4 6 0,5 15 1,1 5-1</inkml:trace>
  <inkml:trace contextRef="#ctx0" brushRef="#br0" timeOffset="60">11317 12408 24284,'8'-6'-3039,"-2"10"0,-12-4 2705,-3 9 0,1-3 0,1-5 2066,1 4 0,2-2-1363,4 6 0,4-5 1,2 4-1,0-1 0,1 0 1,-1 4-1,2 2-479,-1 5 1,-4-3-1,1 4 1,-2-1 0,-1 1-1,2 2 1,2 1-453,-2-1 0,-2 2 0,-1-5 1,0-2-1,0-1 0,0-2-824,0 1 1,6-2 0,3-4 0,3-3 1061,1-4 1,12-18 0,4-6 0</inkml:trace>
  <inkml:trace contextRef="#ctx0" brushRef="#br0" timeOffset="61">11744 12448 18049,'-13'-14'308,"-1"-2"-33,1 3 1,0 8 0,-1 13 0,2 0 0,2 1 0,1 0 0,-1 0-1,-2 0-79,-1 1 0,-1 7 0,1 2 1,0 2-1,-2 4 0,-2 3-127,0 3 0,-7 6 0,3-3 0,1 0 0,0 0 0,2 0-105,1 2 0,-1 1 1,5-8-1,-1 3 1,1-1-1,1 0 1,2 0-738,1-2 0,1 0 1,0-4-1,3-3 1,4-4-1,2-3 0,4-4 698,3-2 0,4-15 0,2-8 0</inkml:trace>
  <inkml:trace contextRef="#ctx0" brushRef="#br0" timeOffset="62">15170 13340 8173,'-25'6'0,"1"0"0,-12 5 0,1-4 168,1-1 1,-5 3 0,5-5 0,0 1 0,3-1 0,4 1 0,5-2 0,4-2 0,3-1 0,4-1 0,5-4 0,10-4 440,12-3 0,16 4 0,8-1 0,8 0 0,10 0 0,7 2 0,9 1 0,-34 4 1,0 1-1,4 0 0,1 0 0,1 1 0,0 0-476,2 0 0,0 0 0,2 0 0,0 0 0,-2 0 0,0 0 0,-1 0 0,-1 0 0,0 0 0,0 0 0,-3 0 0,0 0 1,-1 0-1,0 0 0,-1 0 0,-2 0-204,37 0 1,-2-1-1,-18-2 1,-4-2 0,-8 1-1,-8-1-146,-9 1 1,-8-6-1,-10 1 1,-8-5 0,-8-2-1,-12-2 0,-10 2 1,-16-3 0,-13 2 0,-9 4 0,-5 3 0,33 5-1,-1 1 1,0 0 0,0 1-926,-1 0 0,-1 1 0,1 3 0,-1 3 1142,2-1 0,0 2 0,-3 4 0,0 0 0,0 2 0,-1-1 0</inkml:trace>
  <inkml:trace contextRef="#ctx0" brushRef="#br0" timeOffset="63">16929 6517 30216,'-12'-10'-2278,"4"-4"1,-3-2 0,7 3-1871,1-1 3664,1 7 0,4-3 1,2 5-1,7 2 1,3 3 851,4 5 1,6 2 0,-2 6-1,6-1 1,5-1 0,5-3-1,2 3 1,5-1 0,1 1 297,4-3 0,8 0 1,4 1-1,3-3 0,5-2-478,-33-2 0,1 1 0,0-1 0,1 0 0,5-2 0,0 0 1,-1 0-1,1-2 0,-1 1 0,0-2 0,1-1 0,1-1 0,0-1 1,0-1-127,2-2 0,1 0 0,0 1 1,0 0-1,-1-3 0,0-2 1,-1 0-1,-1-1 0,1-1 0,-1-1 1,-2 0-1,0 0 0,-1-2 1,-1 0-131,-2-1 1,0 0 0,-3 0 0,-1-1 0,0-3 0,0-1 0,-2 0 0,-1 0 0,27-21 0,-2-3 97,-6 1 0,-5 2 1,0-2-1,-1 1 1,-5 3-1,1 2-224,1 1 204,-10 6 1,13-3 0,-11 4 0,0 0 0,-3 1 0,-5 2-335,-3 2 0,-4 1 1,-6-1-1,1-1 0,-3-2 1,-2 1-1,-4 0-47,-4-1 1,-7 2 0,-4-7 0,-6-1 0,-7 0 0,-5 2 182,-7 3 1,-2 4-1,-12 3 1,-4 1-1,-7 4 1,-8 0-1,-3 6 112,-1 3 0,30 6 0,-1 0 1,0 2-1,0 1 0,-2 1 1,0 0-1,-4-1 0,-1 2 0,0 0 1,0 2-1,-2-1 0,-1 2 151,-2 1 0,1 1 0,5-1 0,0-1 0,-6 2 0,0-1 1,1 1-1,0 0 0,2 1 0,-1 0 0,-1 1 0,0 1 136,-2 1 1,1 0-1,6-3 1,0 0-1,-6 2 1,0 2-1,2-1 1,0 2-1,1 1 1,2 0-1,0 2 1,0 0-1,4 1 1,1 0-169,2-1 1,1 3 0,-3 3 0,1 3 0,4-2 0,0 2 0,-1 2-1,1 2 1,-1 2 0,0 1 0,2 2 0,0 1 0,0 3 0,1 1-377,-1 2 0,2 0 0,5-2 0,1 0 0,-1 4 1,3 0-1,3-1 0,1 0 0,4-2 0,2-1 1,3 1-1,3 0 0,-6 34-43,10 1 1,13-2 0,12-6 0,16-4 0,19-6 0,-16-30 0,3-3 375,7 0 0,2-2 0,2 1 0,3-1 0,2-4 0,3-1 0,1 1 0,1-1 0</inkml:trace>
  <inkml:trace contextRef="#ctx0" brushRef="#br0" timeOffset="64">17143 10942 10117,'-14'-6'-114,"1"-2"1</inkml:trace>
  <inkml:trace contextRef="#ctx0" brushRef="#br0" timeOffset="65">17076 10888 18644,'0'6'-5676,"1"-4"6097,4-5 1,-4-3 0,5 1-1,-1-4 1,1-1 0,0 0 1886,-1 1-1790,0 6 1,-4-2 0,2 10-1,3 4-121,2 3 1,-4 1-1,5 0 1,0 1-1,0-1 1,0 0-1,1 1-270,2-1 1,1 0 0,-1 1 0,-2-3 0,-1 0 0,0-2 0,0 0-404,0-2 0,-5 3 1,4-4-1,-1 0-4933,1 0 4365,1-1 0,1-5 0,2-2 0,3-2 0,1-5 843,3-3 1,2-13-1,6-3 1</inkml:trace>
  <inkml:trace contextRef="#ctx0" brushRef="#br0" timeOffset="66">17542 10848 11899,'-8'-12'0,"-1"2"0,-2 3 805,-1 1 0,-1 3 0,-2 7 0,-1 4-348,-2-1 1,-4 11 0,3 0 0,-2 5-1,-3 5 1,1 4 0,-1 3 0,2 4-107,-2 1 1,-1 0-1,0 0 1,2-1-1,6 1 1,2-1-986,2-3 0,5 2 0,2-4 0,2 0 1,-1-1-1,2-4 554,2-2 0,7 3 1,1-10-1</inkml:trace>
  <inkml:trace contextRef="#ctx0" brushRef="#br0" timeOffset="67">23101 10782 8367,'0'-14'0,"-4"1"985,-1 0 1,2 5 0,8 2-713,4 0 1,-2 5 0,2-3 0,1 2 0,2 2 0,1 0 0,1 0 0,1 0 0,1 0 55,2 0 1,4-1 0,-3-2 0,0-2 0,2 2 0,-2 2-273,1 1 1,-1 0-1,-3 0 1,2 0-1,-2 0 1,-1 0-1,-2 0 260,1 0 0,-5 0 0,0 0 1,-1 1-268,0 4 0,-2 2 1,-6 6-111,0 1 1,-6-1 0,-3 0 0,-3-1-1,-1-1 90,-1-3 1,1 0 0,0 2-1,-1-1 1,1 1 0,0 1 327,-1-2 1,1 3 0,0-4 0,-1 4 0,1 0-1,1-1 1,2-3-98,1 3 0,6-4 0,-3 1 1,2-1-1,-2 0-489,-2 4 0,5-4 0,-3 2 1,2 1-376,0 2 1,-5 2-1,4-1 1,1-1-1,-1-2 1,1-1-1,-1 0-611,0-2 1,3 5-1,-1-4 1214,6-1 0,4-7 0,7-7 0</inkml:trace>
  <inkml:trace contextRef="#ctx0" brushRef="#br0" timeOffset="68">23488 8183 8437,'-8'-2'1849,"2"1"0,2 1-801,0 6 0,-1 0 0,5 3-698,0 1 1,2-3 0,2 1 0,5-2 0,3-3 0,1-2 0,2-1 0,1 0-6,2 0 1,4 0 0,-3 0-1,1 0 1,0-1 0,0-2-318,-1-2 1,3 1-1,-3 2 1,1-1-1,-1-1 1,-3 1-1,-1 2-75,-2 1 1,1 0 0,-1 0 0,-1 1 55,-3 3 1,1 4 0,-4 4 0,0-2 0,1-1 112,1 1 0,-4-2 0,5-1 216,1-1 0,-4 0-125,-1-2 1,-5 4 0,-5 4 0,-5 0 0,-5-1 0,-4 4 0,-2 0 153,-2 0 0,-3 0 0,0 1 0,-1 2 0,0-2 0,1-1 0,1-2-7,2 0 0,-2 1 0,4-1 0,1 0 0,2 1 0,3-2 1,2-2-695,-1-1 1,3 0-1,0 4 1,4 0-1,1 1 1,3-1-1384,1 0 1,2 1 0,0 0-1,0 3 1,0 2 1716,0 2 0,0 1 0,0 5 0</inkml:trace>
  <inkml:trace contextRef="#ctx0" brushRef="#br0" timeOffset="69">6718 15180 8072,'0'6'0,"2"-5"0,2-4 0,5 0 201,3 2 0,-3 1 0,0 0 0,1 0 0,2 0 0,0-2 0,-2-1 395,-1-1 1,-6 1 0,2 7 0,-5 5 0,-3 3 0,-3 1-461,-2 1 1,4 0 0,-4 3 0,1 0 0,0 0 0,-4-2-1,-1-2 1,-1 0-67,0 1 0,-1-3 0,0 0 0,-4-2 0,-3 0 0,-3-1 0,-1 0 89,-3-2 0,-3 4 1,1-2-1,-2-1 1,-2-1-1,-3-2 106,-2 1 0,-1 4 1,0-5-1,0 1 1,-1 0-1,-2 3 1,-2 1-88,2 0 1,0-1-1,2 4 1,-2-1-1,3-2 1,0-1-115,3 0 0,1-2 0,1-6 0,2 0 0,2 0 0,0 0 0,1 0-6,2 0 1,2-2-1,-1-1 1,2-3-1,1 1 1,2-3 24,-2 1 1,-1-1 0,-2-2 0,2 3 0,0-1-1,0 2-231,-3 0 0,-3 2 1,-1 2-1,-3-1 1,-4-1-1,-1 0 1,0-1 76,0 1 0,-1-2 0,-2 3 0,-3-2 0,-1 2 0,-4 2 0,0-1 112,-3-2 0,-4 2 0,1-2 0,-1 3 0,-1-1 0,-1-1 114,4-1 0,-11-2 1,8 3-1,-1-3 0,-3 0 1,6-1-1,-3 1-118,0 0 0,9-5 0,-10 4 0,4-2 0,2 0 0,-1 0-70,-2 2 0,8-5 0,-4 5 1,2-2-1,1 0 0,-3-2-157,1 0 1,4 2 0,2 0 0,1-2 0,1 0-1,1-4 1,-1-1 162,2-2 1,2-1 0,1 1 0,1-3 0,2-1 0,3 0 145,2-2 0,-4-6 1,4-1-1,1 2 1,-1-1-1,6 0 1,-1-2 14,3-2 0,2 4 0,-1-3 1,2 1-1,0-2 0,0-2-406,-2 1 143,3 5 0,-3-8 0,3 2 0,1-1 0,-2-1 0,1 1 105,-4 0 1,3-9 0,-1 4 0,0-1 0,1-1 0,2 1-1,1-3 167,0 0 0,5-7 0,4 2 0,0-2 0,0 1 0,2 0-32,1 1 1,-3-3-1,3 1 1,0 0 0,-1-1-1,-1 1 1,-2 0-332,-2-1 1,0 3-1,0-1 1,1 0-1,-4-3 1,0 0 160,0 1 0,2 0 0,0 0 0,-1-3 0,1-2 0,0 0 220,-1 0 1,7-4 0,2 3 0,4-3 0,1-3 0,0 1 0,0-3-34,0-1 1,1 4-1,2-6 1,3 3-1,0 3 1,0 3-39,-3 4-137,-1-3 0,-2 2 0,0-3 1,0 4-1,0 3 0,0 2-69,0 0 0,-2-5 0,-1 0 0,-3 2 1,-1 1-1,-2 2-149,1 0 0,-3-1 0,2-1 0,-2-1 0,1-3 0,3 0 436,1-1 1,-3-6 0,3 2 0,0 2 0,0 0 0,3 3 0,2-4-30,1-2 1,0 6-1,0-6 1,0 3 0,0 2-1,0-2-132,0-3 1,0 7 0,0-4 0,0 6 0,0 2 0,0 0 0,0-3-162,0 0 1,0-6 0,0 6 0,0 0 0,0 0 0,0-1 89,0 0 0,4-11 0,0 11 0,-1 0 0,0-1 0,0 0 68,2-4 1,4-5 0,-5 6 0,1-3 0,-1-3 0,0 0 0,1 0 100,1 2 1,-3 3 0,4-1 0,1 2 0,-1 1-1,3-4-27,2-2 1,2 4 0,0 2-1,3-1 1,0 1 0,1-1-1,0 4-239,0 0 0,4 2 0,-4 1 0,0-1 0,-1-3 0,3 0 23,0-1 1,-3 0-1,2 3 1,0 3-1,3-4 1,3 0 49,2-1 0,3-2 0,-1 5 0,-2 3 0,1-1 0,-1 4 0,2 0 104,0 2 0,2-4 1,1 5-1,5 0 1,0 1-1,2 3-71,-1 3 1,-1-3 0,0 9 0,3-2-1,0 2 1,5 0 0,1 2-112,4-1 0,-4 0 0,0 4 87,0-2 1,-3 0 0,4 4 53,-1 0 1,0 5 0,-3 0-1,3 0 1,0 1 0,1 2-1,-1 1-10,0 0 0,3 0 0,-5 5 0,1-2 0,-1-1 0,2-2 0,2 3 10,2 5 1,-4-2 0,0 3-1,-2-1 1,2 1 0,-1 3-297,-4 0 250,8 5 0,-12-5 0,10 6 1,-1 0-1,-3 0 0,-1 0 40,-2 0 0,0 0 0,0 0 1,0 0-1,-2 1 0,-1 2 0,-1 3 68,1 2 1,1-4-1,2 3 1,0 1-1,0-2 1,-1 1-36,-4 1 0,4-4 0,-4 3 0,2 1 0,0-1 0,-1 2-119,1-2 1,-3 5 0,0-3-1,-1 2 1,-2-1 0,-2-1 0,0 1 77,-4 2 0,-6-3 0,2 0 0,-1 1 0,0 1 0,-1-1 78,-3-1 0,3 0 1,1 3-1,-1-2 0,2-1 1,-2 1-1,2 0-15,-1-1 1,1 3 0,3-3-1,-2 3 1,2 3 0,-1 1-46,0 2 0,0 1 1,-3-3-1,-1 4 0,2-1 1,-2 2-65,0-1 0,0 3 0,-2 5 0,0 1 0,1 4 1,0 1-1,1 1 208,2 0 1,-3-1 0,3-5-1,-1 4 1,0-1-92,-1 1 0,0 1 0,-3-4 0,2-4 1,-2 1-1,-1-3 0,-1-1-79,-1-2 0,-1 3 1,-2-7-1,-3 0 0,1-4 1,-2-3-1,0-1-373,-3 2 0,0-5 0,0 0 1,3-2-1,1 0 0,3-1-657,2-1 0,1-8 1,2-4-1,2-7 1074,0-5 0,1-9 0,-5-3 0</inkml:trace>
  <inkml:trace contextRef="#ctx0" brushRef="#br0" timeOffset="70">6332 6464 7804,'-27'0'0,"2"0"0,1-2 0,2-1 557,-2-1 0,5-5 1,0 4-1,1 3-279,0 0 1,1 4 0,3 0 0,2 4 0,3 2-111,5 2 1,4 2 0,6 0 0,7-2 0,10-1 0,6 0-1,8 0 1,8-2 0,6-1 0,7-3-224,3-1 0,0-4 1,4-2-1,-1-7 0,1-5 1,-5-6-1,-3-3-1679,-10-2 0,-4-1 1734,-3-3 0,0-3 0,0-6 0</inkml:trace>
  <inkml:trace contextRef="#ctx0" brushRef="#br0" timeOffset="71">6878 5637 7870,'0'-13'0,"0"0"0,0-1-1068,0 1 1034,6 0 1,-3-5 0,5-1 0,-2-1-1,-2 1 1,0 1 0,1 1 0,-1-1-1,1 2 1,-1 1 685,-1 2 0,-1-1 0,-4 1 1,-2 1 199,-5 3 0,-2 2 1,1 4-1,1-2-401,-1 2 0,4 3 0,2 5 1,1 4-1,0 3 0,-2 2 1,2 3-147,2 0 0,1 7 0,0 0 1,0 4-1,-2 4 0,-1 3 1,-1 2-47,1 1 0,-3 4 1,1 0-1,1 4 1,0 0-1,-1 0 1,2-3-227,2-1 1,1-4 0,0-2 0,0-5 0,0-5 0,0-2 0,1-3-959,4-2 0,2-3 0,6-7 0,1-4-134,-1-4 1,-1-2 0,-2-4-1,-2-4 1,-1-4 0,-1-3 0,0-4 1058,-3 0 0,4-2 0,1-5 0</inkml:trace>
  <inkml:trace contextRef="#ctx0" brushRef="#br0" timeOffset="72">6772 5971 7870,'-2'7'712,"-2"-3"44,2-2 0,-4 5 0,6 5 0,2 6 0,1 1 0,1 3 0,1 2-168,1 4 0,-3 2 0,5-4 0,1 1 0,0-2 0,0-2-678,2-6 0,0 1 1,3-5-1,-1-5 0,0-5 1,1-3-1,-1-2-1796,0-2 1407,7-10 0,-6-8 0,6-9 1,-3-4-1,1-4 0,0 1-190,1 2 1,-4-1 0,3 6 0,-3 1 668,-2 2 0,6 2 0,2-1 0</inkml:trace>
  <inkml:trace contextRef="#ctx0" brushRef="#br0" timeOffset="73">6305 15100 8182,'21'-25'0,"-2"2"0,-6-8 0,1 3 0,-1 1 195,0 1 0,1-1 218,-1 0 0,-1 1 0,-2-1 1,-1 0-1,2 2 0,-1 2 1,0 3-1,-2 4 0,-2 4 0,-2 2-296,2 2 0,-6 3 0,0 5 1,-7 0-1,-5 0 0,-3 1 1,-1 2-1,-4 3 105,0 1 1,-3 2 0,-3 5 0,1-1 0,1-1 0,3-2 0,2-1 293,3 1 0,5-4 0,4 0 0,1 0 0,4 1-586,5 1 0,6 4 0,8-5 0,3 1 0,4-4 0,4-3-232,0-1 0,5 0 0,0 0 0,-1-1 0,1-3 0,-5-5 1,-4-5-50,-7-3 1,-2 0 0,-3-3 0,-3-1-1,-6 2 1,-8-2 0,-8 2 595,-8-1 1,-5 4-1,-5 6 1,-5 2-1,-3 2 1,-1 3 156,0 2 1,5 2-1,1 2 1,3 3 0,6 2-1,5 2 1,6 2-187,0 1 1,7 1-1,2-1 1,4 0-1,4 1 1,4-3-1,8 0-547,4-2 1,4-6 0,3 1 0,-1-3 0,-1-1-1,-3 0-302,-2 0 1,-7-5 0,-9-6 0,-8-2 0,-8-2 463,-8 3 1,-10 6 0,-4-1 0,-4 1 0,-1 3-1,0 2 1,0 2 359,0 3 1,6 5-1,5 9 1,5 3 0,8 3-1,5 1-2227,7 3 2036,14 13 0,11-5 0,13 10 0</inkml:trace>
  <inkml:trace contextRef="#ctx0" brushRef="#br0" timeOffset="74">11211 12634 8344,'0'-31'0,"0"1"804,0 5 0,-2 6 507,-2 10 1,-2 5-891,-3 8 1,3 4 0,7 6 0,4 3 0,5 2 0,5 2-204,3 2 1,6-3 0,-2-3 0,3-2 0,2-2 0,1-1-271,3-3 0,-3-3 0,5-6 1,-2 0-1,0-1 0,-2-2-168,0-2 0,-9-5 0,-2 1 0,-5-3 0,-4-1 0,-4-1 0,-5 0 163,-5-4 0,-10 8 0,-11-2 1,-8 4-1,-5 5 0,-2 2 398,-4 1 1,4 0 0,-2 1 0,4 4 0,7 4 0,2 2 0,8 3 3,6-1 0,1 5 0,12 0 0,4-1 0,10 1 0,8 1-409,8 2 0,14-5 1,4 1-1,5-7 0,3-5 1,1-4-1,-3-1-531,-2 0 0,-4-1 1,-10-4-1,-5-4 0,-8-3 1,-7-1 393,-5 0 1,-8-1-1,-4 0 1,-11-3 0,-12 0-1,-11 2 468,-7 4 1,-1 1 0,-8 6 0,-3 1 0,-1 1 0,0 5 0,2 5 9,7 5 1,7 5 0,9-2 0,9 3 0,7 2-1,6 3 1,7 1-457,10 1 1,10 0 0,17-3 0,11-2-1,7-3 1,8-5-865,4-3 1,-7-7-1,4 2 1,-5-4-1,-7-1 1,-6-1 101,-8-4 1,-12-2 0,-8-6 940,-6-1 0,-16 1 0,-8 0 0</inkml:trace>
  <inkml:trace contextRef="#ctx0" brushRef="#br0" timeOffset="75">7385 6770 7885,'-8'-9'0,"4"0"415,3-1 1,1-2 0,0-1 0,1 0 414,3-1 1,-1 5-1,5 0 1,-1-1-1,-2 0 1,-4 2-11,-7 8 1,-4 6 0,-3 8 0,-1 0 0,1 4 0,0 3 0,-1 3 0,1 1-228,0 3 0,-5 3 1,0-1-1,2 2 1,1 2-1,2 2 0,-1-1-398,1 1 1,0-2 0,-1 1 0,1-2 0,0-3 0,1-2-895,3-3 0,-1-3 0,4 0 0,0-4-899,0-3 1,6-9 0,6-8 0,1-9 0,5-10 0,3-4 1597,3-2 0,5-6 0,-2-1 0</inkml:trace>
  <inkml:trace contextRef="#ctx0" brushRef="#br0" timeOffset="76">7185 6744 7869,'-13'0'1518,"-1"1"-417,1 3 1,6-1 0,2 6 0,4 2 0,2 2 0,4 3 84,3 2 1,4 6 0,2-2 0,0 3 0,3 3 0,0 2-983,0 1 1,2 0-1,-1-4 1,-2-1 0,-1 0-1,-2-4 1,1-3 0,-1-3-746,0-2 0,1 0 1,-3-8-1,0 0 541,-2 0 0,5-1 0,7-5 0</inkml:trace>
  <inkml:trace contextRef="#ctx0" brushRef="#br0" timeOffset="77">7492 14740 8586,'-8'-6'-17,"4"-3"1,2-3-163,2-1 1,0 4 0,0 0-1,2 0 1,1 0 0,1 0-1,-1-1 717,-1-2 1120,-2 5-670,0 1 0,-2 6-180,-2 0 0,4-2 1,0-1-1,7-1-77,5 1 0,1 2 0,1 1 1,-1 0-1,0 0-371,1 0 0,-1 5 0,0 4 1,-1 3-1,-2 2 0,-2-1-57,-2 0 0,3 1 0,-3-1 0,-1 0 0,3 1 0,-2-1 0,1 0-157,1 0 0,-4 1 0,3-1 0,1-1 1,-2-2-1290,0-1 0,0-6 1,-2 2-1,6-5 1,5-5-1,5-4 1143,0-3 0,8-13 0,6-3 0</inkml:trace>
  <inkml:trace contextRef="#ctx0" brushRef="#br0" timeOffset="78">8051 14513 8357,'-13'-12'2670,"0"-5"-2100,-1 5 1,7 6 0,1 15 0,2 3 0,-2 2-1,0 4 173,0 4 0,-4 8 1,-1 4-1,-4 2 1,-4 4-1,-2 0 1,-2 4-9,-3 2 0,0-2 0,-1 4 0,0-1 0,2-1 0,2 0 0,2-3-620,2-2 0,-4-1 0,6 0 0,0-1 0,4-2 0,3-3-793,1-2 0,6 0 0,-2-6 0,4 1 0,1-2 1,0-1-1,1-4 678,4 0 0,2-3 0,7-3 0</inkml:trace>
  <inkml:trace contextRef="#ctx0" brushRef="#br0" timeOffset="79">17622 6077 28728,'-20'-32'-1876,"0"1"0,7-1 1,0 12 260,-1 8 1810,1 6 0,4 6 0,0 0 0,-1 0 0,-2 0 0,-1 0 0,1-2 0,2-2 0,2-5-469,2-3 1,3-1 0,8 1 0,4 3 805,3 5 0,7 2 0,4 2 1,7 0-1,9-1 0,8-4 0,11-2 1,7-2-523,6 0 1,3 0 0,-33 3 0,0-1 0,-1 1 0,1 0 0,0 1-1,-1 0 1,-1 0 0,-1 1 0,35-6 227,-8-2 0,-4 0 1,-11 1-1,-5 3 1,-11-1-1,-9 1 1,-9 2-254,-5 0 0,-8 5 1,-14-3-1,-12 2 1,-16 2-1,-13 0-4,-9 0 0,-13 2 0,35-1 0,0 0 0,-1 2 1,0 0-1,-2 1 0,1 0 0,0 1 0,1 0 0,-2 1 1,1 0 66,-2 1 0,1-1 0,4 1 0,1 0 0,-1-1 0,0 0 0,-30 4 0,9-1 0,8 0 0,11 0 31,6-1 1,5 0 0,8 2 0,8-1-1,10 1 210,10 2 1,14-3 0,17-1-1,8-3 1,12-2 0,9-1-1,-28-3 1,2 0 0,2 0 0,1-1-329,3 1 0,1-2 0,-1-2 0,1 0 0,-2 0 1,-1-1-1,0 0 0,-1-1 0,0 0 0,0-1 0,-5 2 1,-1 0-34,28-6 1,-11 2 0,-19 0 0,-7 2-1,-6 1 1,-13 1 64,-13 0 1,-25 2-1,-26 4 1,-18 1-1,28 0 1,-2 1-1,-6 1 1,-2 0 0,-2 1-1,0 1 56,-2 2 1,0 1 0,4-2 0,0 1 0,0 2 0,2 1-1,3-1 1,1 0 0,4 0 0,2 0 0,-30 9-75,11 1 1,12-4 0,18 2 0,10-2 0,9-1-1,11-1 1,11 0 92,17 1 0,20 3 0,25 1 1,-31-9-1,2-2 16,3 1 1,3-1 0,6 3 0,2-1 0,4 2 0,0-1 0</inkml:trace>
  <inkml:trace contextRef="#ctx0" brushRef="#br0" timeOffset="80">15276 6370 7965,'6'-13'0,"-4"4"618,2 0 1,-2 5-1,-2-5 1,-2 0 331,-2 2 1,1 1 0,-5 7-1,1 4 1,0 2 0,-2 2-592,1 0 1,-4 0-1,4 4 1,-4 0-1,0 1 1,0 1-1,0 2-81,-3 6 0,-1-3 1,3 2-1,-2 2 1,-1 1-1,-4 3 1,1 2-1,-2 1-355,1-1 0,3-2 1,-2-3-1,1-1 0,1-2 1,0 0-1,2-1-1708,2-3 0,4-3 0,2-2-4447,1 0 6232,7-5 0,13-14 0,6-9 0</inkml:trace>
  <inkml:trace contextRef="#ctx0" brushRef="#br0" timeOffset="81">14996 6397 10089,'8'-6'0,"-4"0"0,-2 3 0,-2 8 927,0 5 0,0 3 0,1 2 0,2 3 0,3 3 0,2 2 0,0 3-397,0 2 0,4 1 0,-5-2 0,2 0 0,-2-1 0,1-1 0,-1-1 0,2-3 0,1-2-981,4-3 1,-4-1 0,9-3 0,1-3 0,2-5 450,3-2 0,8-8 0,1-1 0</inkml:trace>
  <inkml:trace contextRef="#ctx0" brushRef="#br0" timeOffset="82">17209 11088 8294,'-3'-18'-4,"-6"1"0,5 5 0,-9 7 169,1 4 1,0 1 0,-1 0 0,-1 0 0,1 1 0,0 2-1,-1 3 1,2 2 0,2 2 0,3 2 536,1 1 1,1 2-1,5 1 1,0 4-1,2 0 1,1 4-1,4 1 1,3 0-516,5-2 1,8-4 0,0-6 0,5-1 0,5-3-1,0-5 1,-1-4-507,-2-4 0,-2-4 0,-3-5 0,-3-2 0,-5-1 0,-7-3 0,-6-2 213,-2-3 1,-4 5 0,-2 0 0,-6 1 0,-7 0 0,-5 3 356,-3 5 1,-6 4 0,-2 6 0,1 0-1,-2 0 1,1 2 450,0 2 0,2 5 1,6 7-1,1 4 0,4-1 1,2 2-1,6-1-540,6 4 0,5-3 0,2-1 0,5 0 0,9-4 0,10-1 0,11-3-541,7-4 1,5-2 0,9-9-1,0-4 1,-2-8 0,-6-3-305,-9-1 1,-3-4-1,-10 0 1,-6-2 0,-7-2-1,-6 2 1,-8 2 414,-8 0 0,-11 7 0,-8-2 0,-8 5 0,-7 4 1,-5 6-1,-2 6 835,-1 6 1,-5 4 0,8 5 0,-1 4 0,5 5 0,8 3-175,8 1 1,3 1-1,11-1 1,6 3-1,4 0 1,6-2-515,5-4 0,9-3 0,15-3 121,8-4 0,6-3 0,8-2 0</inkml:trace>
  <inkml:trace contextRef="#ctx0" brushRef="#br0" timeOffset="83">13970 5131 8068,'0'-13'132,"0"-1"1,0 1-1,1 1 1,2 2 0,2 1 1193,-2-1 0,-2 5 1,-1 5-1,0 7 1,0 7-833,0 4 1,-4 1 0,-1 5 0,1-2-1,0 1 1,-1 1 0,2-2 0,2-4-1827,1-3 0,1-3 1332,4-3 0,8-3 0,8-6 0</inkml:trace>
  <inkml:trace contextRef="#ctx0" brushRef="#br0" timeOffset="84">14077 4904 8896,'-15'-13'0,"-1"0"0,-2 1 2269,1 3 0,7 3-1996,1 6 0,6-1 1,0-2-1,6-2 0,8 1 1,3-1-1,6-1-273,0-1 0,3-8 0,3-6 0</inkml:trace>
  <inkml:trace contextRef="#ctx0" brushRef="#br0" timeOffset="85">14557 4425 10149,'-14'0'1004,"1"0"0,5 7 0,4 5 0,3 6 0,1 1-643,0 0 1,0 5 0,0-2 0,0 3 0,0 3 0,0 3-1,0 4-121,0-1 1,0-2-1,0-5 1,0-2-1,1-1-1267,3-2 1,4-7 0,5-2-1,-1-9 415,-3-7 0,-3-4 0,-8-5 0,-1 2 0,-3 1 0,-1 0 1335,-3 2 0,-2-1 0,-1 5 0,-1 0 192,1 5 0,5 4 0,4 7 0,3 0 0,1 2 0,0 2 0,0 2-1037,0 2 1,1-4 0,3 4-1,5-2 1,3-2 0,2-3-1413,-1 0 1,3-7 0,5-2 1533,6-4 0,2-13 0,-2-3 0</inkml:trace>
  <inkml:trace contextRef="#ctx0" brushRef="#br0" timeOffset="86">14783 4784 9375,'-13'2'0,"-1"1"0,3 3 0,0 1 1155,2 4 0,6-4 0,-1 2 0,2 1 0,2 2 0,0 1 0,2-1-725,2-3 1,4 2 0,5-7-1,0-3 1,-1-4 0,-1-7-1,-4-6-578,-1-6 0,0 1 0,-3-1 1,1-1-1,-2 3 0,-4 2-1121,-2 3 1,-5 2 0,3 1 596,-1 3 0,4 5 0,0 7 0,6 3 1,6 1-1,4 3 0,3 1-37,2-2 1,1-2 0,-2-4 0,2 1 0,0-1 0,0-1 738,-2-2 0,-3 0 1940,0 0 0,-8 0-437,-6 0 0,0 6 1,-5 3-1,4 2-661,1 3 1,4-5 0,2 0 0,2 1-852,2 2 1,2-5 0,0-4-608,-4-6 0,0-4 1,-5-7-1,1 1 0,-1 0 451,-1-1 0,2 1 0,2 1 0,0 2 796,0 1 1,-2 8-1,-4 1 1,2 7-1,1 5 1,1 1-1,-1 0-140,-1 1 0,-2-1 0,1 0 0,2 1 0,3-1-612,2 0 1,-4-5-1,5-5 1,0-6-438,-2-6 0,-1-3 0,-6-3 0,0-1 0,2 0 0,0 2 0,3 4-336,-2 0 0,0 4 1,1 1 989,5 4 0,2 7 1,-1 3-1,-3 2 1,1 3-1,-1-1-735,4 0 0,-4 1 0,2-1 0,1 0 1,4-1-1,2-3 609,2-4 0,5-4 0,-2-1 0</inkml:trace>
  <inkml:trace contextRef="#ctx0" brushRef="#br0" timeOffset="87">15676 4411 8072,'0'-13'504,"0"0"0,0 4 1,-1 1 177,-4 2 0,4 1 1,-5 2-1,0 0 1,-1 4-1,-2 8 1,1 6-8,2 3 0,-4 10 0,1 0 0,-1 4 0,-1 7 0,3 2-238,-3 4 1,5-1 0,0-4 0,2-1 0,-1-2 0,2-3-930,2-2 0,1-1 1,1-5-1,2-3 0,3-3 1,2-4 491,2-4 0,8-8 0,3 2 0</inkml:trace>
  <inkml:trace contextRef="#ctx0" brushRef="#br0" timeOffset="88">15863 4638 9228,'-6'-19'3084,"-3"5"-2525,3 7 0,0 8 0,6 4 0,2 4 0,1 4 0,3 5 0,1 3-942,3-1 0,2 5 0,3-4 0,1 1 1,4-2-1,0-4 0,3-6-4345,-3-2 4728,5-4 0,-4 2 0,6 1 0</inkml:trace>
  <inkml:trace contextRef="#ctx0" brushRef="#br0" timeOffset="89">16050 4665 8687,'-18'-5'507,"0"1"0,-4-5 0,2 4 0,1 2 24,0 2 0,1 1 0,5 1 1,0 2-1,1 5 0,1 2-81,2 5 1,6 6 0,-2-1 0,0 3 0,1 3 0,1-1-1358,1 1 0,2 2 0,2-8 1,2 1 906,5-3 0,9-3 0,3-2 0</inkml:trace>
  <inkml:trace contextRef="#ctx0" brushRef="#br0" timeOffset="90">16209 4305 7961,'-5'-8'844,"3"4"0,-2 8 1,4 5-1,4 3-203,5 1 0,3 2 0,3 3 0,1 4 0,2 5 0,-2 2 0,-3 4 0,-2 0-486,-2-1 0,-6 5 1,1-1-1,-3 2 0,-1 1 1,-1-2-666,-3-2 1,-4-1-1,-5 3 510,-1-1 0,1-1 0,0 5 0</inkml:trace>
  <inkml:trace contextRef="#ctx0" brushRef="#br0" timeOffset="91">23141 11461 7774,'-10'0'1303,"5"0"-865,1 0 0,14 2 1,-4 1 3500,2 1-3384,-5 1 0,2-4 0,-5 4 0,0 3 1,0 6-1,0 2-184,0 2 1,0 1-1,0-1 1,0 3-1,0 1 1,0 0-1,0 0-148,0-1 1,-4 4 0,0-3 0,1 2 0,0 0 0,0-4-85,-2 0 0,1-1 1,4-3-1,0 2 1,0-2-198,0-1 0,0-6-439,0 0 1,0-8 0,0-1-1,0-7 1,0-6 0,0-5 52,0-4 1,6-8 0,3-4-1,1-2 1,0-4 0,-1 2 502,2-1 0,0-2 0,1 7 0,-1 0 1,-4 1-1,0 4 0,-1 2 431,0 6 0,-1 5 0,-5 3 113,0-1 1,0 10 0,0 8 0,0 13-1,-2 8-237,-2 6 0,-2 3 0,-4 7 0,1 4 0,-2 2 0,-1 2 0,-1-1-159,0-3 1,4 1-1,2-4 1,-1-1-1,2-4 1,0-3 0,3-6-1904,2-4 0,1 0 0,0-6-1066,0-2 1,1-7 2761,4-5 0,2-14 0,6-5 0</inkml:trace>
  <inkml:trace contextRef="#ctx0" brushRef="#br0" timeOffset="92">25074 4598 29331,'6'-21'-3277,"-5"2"0,5 4 0,-1-1 2569,-1-2 0,1 0 0,-5 5 0,0 0 0,0-1 0,0 1 0,-2 1 0,-2 2-40,-5 1 1124,3 6 0,-10-5 0,1 6 0,-4-3 0,-7 2 0,-2 2 0,-4-1 0,-1-1-46,1-1 1,-6-1 0,1 4-1,-4-2 1,-6-2 0,-2 1-1,-5 0 1,0-1-55,-7 2 1,0 0 0,-1 0 0,3-1 0,-5 1 0,0 1 0,-2 2-88,2 0 1,3 0 0,-2 0 0,-4 0 0,2 0 0,-3 2-220,-1 2 0,3-1 0,-8 5 1,0-1-1,36-3 0,0-1 1,-2 2-1,0-1 218,-1 0 0,-1 0 0,1 2 0,1 0 0,1-2 0,1 0 0,-2 2 0,1 0 0,1 1 1,-1 0-1,1-1 0,-1-1 0,-35 6 170,3-2 1,33-5 0,1 1-1,-38 8 1,3 2 0,35-7-1,0 0 1,-36 10-199,2-2 1,34-6 0,-1-1-1,0 1 1,0 0 0,0-1-1,1 1 1,-3 0 0,1 1-1,1-2 1,-1 1-171,1-1 1,-1 1-1,0 3 1,0 1-1,-3-2 1,1-1-1,0 1 1,0 0-1,-1 1 1,0-1-1,-1 0 1,1 0-1,0 0 1,0 0 2,2-1 0,1 0 0,0 0 0,0 0 0,-31 14 0,5-1 0,6-2 0,4 2 0,5 0-243,5-2 1,2 3 0,12-3 0,2 5-1,0 2 1,3 4-193,-1 1 0,5 3 1,1 7-1,0 5 0,2 3 1,0 2 114,3-1 0,5 5 1,2 1-1,0 0 0,1 0 1,0-2-1,1-3 85,-1 0 0,4-1 1,-5 0-1,0 1 1,0-3-1,0 1 118,-1 2 0,3-4 1,-2 8-1,-2-4 1,1-2-1,0 0-1540,1 1 1339,0-2 1,-3 12 0,2-2-1,1 3 1,-2 5 0,0 4 177,4-35 1,0 1-1,-1 1 1,-2 0 0,1 1-1,1-1 1,-1 1-1,1 0 1,1-2 0,0 0-1,0 0 1,2-1-11,-4 36 1,3-36 0,0 0 0,-1 31 0,-2-2 0,1 0-1,1-5 1,1 0 270,0-1 0,0-5 0,3 2 0,-1-2 0,1 0 0,1 4 0,2 0 26,0 4 0,0 1 1,0 3-1,0 2 1,-1 2-1,-2 1-262,-2 0 0,3-36 0,0 1 0,2 36 1,-2 2-1,1-37 0,-1 2 0,0-1 1,0 1 33,0 3 0,1-1 0,1-3 0,0-1 0,2 0 0,0-1 0,7 33 0,3-1 0,3-4 50,3-1 1,-3 2 0,4-6-1,-1-1 1,-1 4 0,0-3 0,-2 1-72,-2-4 1,0-1 0,1 0 0,-1 0 0,-1 1-1,-2 1 1,-3 2-63,-1 0 0,-1 3 0,-5-4 0,0 2 0,0 2 1,0-5 126,0-2 0,0-1 0,1-1 0,2-5 0,2-1 0,-1-2 179,2 4 0,1-1 0,8-1 0,2-3 0,2-2 1,2 1-1,2-1 243,2 2 1,2-9 0,0 3 0,-1-2-1,1-1 1,0 0-162,-1-1 0,1 0 0,-2 4 0,-1 0 0,-3-2 0,-1-1 1,0-1-82,-1 1 1,5 1 0,-4 2 0,3-1-1,-1-2 1,2-3-58,1-2 0,6-1 0,1-4 0,4 0 0,5-1 0,5-1 0,6-1 369,6-2 1,-6-5 0,10 2-1,-4-1 1,-3-2 0,1-1 25,0 0 0,-3-9 1,8 7-1,0-1 0,0 0 1,2 1-171,2 0 1,2 1 0,0-1-1,-1 0 1,1-1 0,1-2 0,2-2-64,1-2 0,1 0 1,0-3-1,2 1 1,-37-2-1,1-1 0,0 0 1,1-1-47,2 1 1,0-2-1,1 1 1,0 0-1,3 0 1,0 0 0,-2 0-1,0 0 1,1 1-1,0-2 1,0 1-1,1-1-15,2-1 1,2 0-1,2 1 1,0 0-1,-4-1 1,-1 0-1,-2 1 1,0 2-1,-2 0 1,0 1-1,0 0 1,-1 2-1,1-2 1,-1 1-73,-1 0 1,-1 0 0,32 6 0,-9-4 0,2-2 0,-4 0 0,2 0-2,-4 1 0,0 0 1,-3-4-1,1-1 1,-1-2-1,1-3 1,-1-1-108,0-4 0,-2-1 0,0-1 0,-1-2 0,-1-1 0,-5-2 0,-5 2 0,2-3 0,-8 0 0,3-1 0,-3-2 0,-4-2 0,-3-4 0,-3-1 0,1 2 0,-3-1 0,3-3 0,-3-5 0,2-4 0,1-4 0,-3-1 0,2-6 0,5-6 0,1-2 0,3-5-57,0-1 0,-1-3 0,-15 34 0,1 0 0,0-1 0,0 0 0,0 1 0,-1-1 0,1-1 1,0-1-1,-2 1 0,0 0-162,-2 0 1,1 1 0,0-3 0,0 0 0,0 1 0,-1 0 0,0 1 0,0-1 0,-1 0-1,0 0 1,11-34-32,-2 5 0,-11 29 0,-1 0 1,8-33-1,1-1 0,-10 34 0,0 0 1,10-36-174,-1 2 0,3 0 1,-4 2-1,-2 1 1,1-4-1,-1 1 202,2-1 1,-7 32 0,0 0 0,-2 1 0,0-1-1,-1 1 1,0-2 0,0-1 0,0 0 0,0 1-1,0-1 1,2 0 0,0 0 0,-1 1 0,1 0 56,-1 0 0,1-1 0,1-1 0,0-1 0,-1 1 0,0 0 0,-1 0 0,1 0 0,0 0 0,1 0 0,-2 2 0,-1 1 11,0 1 0,-1 1 0,4 0 1,-1 0-1,3-31 0,1-1 1,-2-2-1,-4-1-86,3 2 0,-4 3 0,1 0 0,-2 0 1,-3-1-1,-2 6-35,-1 2 0,0-1 0,0 3 0,0-2 1,0-3-1,0 1 0,0-3 155,0 0 1,0 2 0,1-7-1,2 3 1,3 3 0,0 0 79,0-2 0,-1 8 1,-5-6-1,0 2 0,0 6 1,0-1-85,0 2 0,0 8 1,-2-5-1,-2 3 1,-5 2-1,-3 2 1,-1 2-49,-1-1 0,1-3 0,0 2 1,-1 0-1,1-2 0,0 2 175,-1 1 0,1-4 0,0 3 1,-1 0-1,0-2 0,-3 1 0,-1-3 72,2-2 0,1 3 1,2 2-1,0-1 1,-1 2-1,0-1-15,-4 0 1,6 4 0,-3-2 0,0 5 0,2 3-1,-3 3 1,1 2-29,0 2 0,0-3 0,-1 2 0,-2 2 1,0 1-1,1 1 86,-1 0 1,-1 1 0,1-1 0,-3 2 0,-1 0 0,1-1-3,2-2 0,-3-1 0,2 1 0,1-2 0,0-1 0,3 1 45,1 2 0,-3-3 1,0-2-1,2 1 0,0-1 1,-1 2-1,0 0-53,0 0 1,3 0 0,0 4 0,1 1 0,-2-1 0,-1 0-18,-2 1 0,-1 0 0,2 3 0,-2 2 0,0 2 0,-2 1 0,0 0-128,-2 0 1,-2 1 0,-2 5-1,0 1 1,-1 4 0,-1 1-288,-3 3 0,-3 9 0,2 7 0,-2 11 0,-8 10 475,-9 11 1,-7-1 0,25-21 0,1 0-1</inkml:trace>
  <inkml:trace contextRef="#ctx0" brushRef="#br0" timeOffset="93">23914 5891 28197,'0'-14'-1127,"0"5"1,-1 2 0,-4 1 0,-4 3 0,-2 2 0,-3 2 1179,1 4 1,-5-4 0,0 5-1,1 0 1,-1 3 0,0 1-1,2 2-177,1 1 1,0-2 0,-1 8-1,-2-1 1,2 1 0,1 2-238,2 2 1,5 3 0,4 0 0,2-1 0,2-1-1,2-3 1,2-2 399,5-3 0,9-1 0,4-2 0,3-1 0,2-3 0,0-4-10,-1-4 1,1-2-1,0-4 1,-1-4-1,1-4 1,-2-3-1,-3-4 1,-4 1-394,-3 0 0,-3-5 0,-3 4 0,-5-3 0,-2 3 0,-2 0-301,0 4 1,-6 6 0,-3 1 0,-3 0 0,-1 1 1594,-1 4-701,7 3 0,-5 1 1,5 0-1</inkml:trace>
  <inkml:trace contextRef="#ctx0" brushRef="#br0" timeOffset="94">24341 5824 27623,'-13'-6'-310,"-1"-3"1,-5 3 0,-3 2 0,-3 4 169,-2 4 0,-6 4 0,-4 6 1,-4 4-1,-4 4 0,1 4 1,0-1-1,-1-2-174,2 0 1,3 2 0,3 4 0,3 0-1,1 0 1,4-1-314,1 0 0,7 4 0,5-1 0,5-2 0,7-1 0,2-1 0,4 0 395,2-1 0,10-5 0,6-2 0</inkml:trace>
  <inkml:trace contextRef="#ctx0" brushRef="#br0" timeOffset="95">23834 6717 27028,'9'-5'-2612,"0"1"0,-4-5 1064,3 5 0,-2-5 2013,-1 4 0,-7 1 1,-13 5-1,-1 4 0,-3 4 1,-2 4-685,-2 5 1,-1-2 0,0 6 0,2 1 0,0-1 0,1 0-36,3 2 1,5 1 0,2 1 0,4 0 0,1-3 0,3 0 0,3-1 280,5-2 1,-1 0-1,8-7 1,3-1 0,1-2-1,2-2 1,1-2 164,2-3 0,-3-2 0,2-2 0,0-2 0,-3-5 0,1-2-569,0-5 0,-6-6 0,-6 1 0,-2-3 0,1-3 0,-4 1 0,-2-2 0,-5 5 34,-2 1 1,1-1-1,-4 4 1,3 3 0,-1 3-74,1 3 0,4 6 256,8-1 1,10 3-1,6 1 1</inkml:trace>
  <inkml:trace contextRef="#ctx0" brushRef="#br0" timeOffset="96">24101 6717 26989,'-13'-19'-25,"-1"5"1,-1 8-1,-2 12 1,-6 8-300,-2 6 1,-7 6-1,-5 0 1,-5 2 0,-4 2-1,0 1 1,0 0-1,3 2-410,2 2 1,1 4 0,2 1 0,0-2 0,3 1 0,-2-2-868,-2 0 0,1 3 1421,2-9 1,-2 0 0,4-4-1</inkml:trace>
  <inkml:trace contextRef="#ctx0" brushRef="#br0" timeOffset="97">16156 14687 12277,'7'-45'-278,"-1"1"1,1 3-1,0 2 1,0-26-1,-2 8 1,-5 5 471,-5 4 1,-2 5-1,-8 0 1,-3 4-1,-5 5 1,-6 2-1,-3 2 1,-2 2-1,-2 3 1,-1 2 0,0 7-1,-3 4 1,-1 5-1,-8 1-805,-6 3 545,-6 2 1,24 3 0,-1 1 0,-2 2-1,0 1 1,-2 1 0,-1 1 0,-2 1-1,-2 1 1,1 0 0,-1 1 0,-2 1-1,-1 1 1,-1 1 0,0 1 0,-5 3-1,-1 0 86,-3 1 1,0 0 0,2 1 0,-1 0 0,-5 0 0,-1 0 0,3 0 0,0 0 0,3 0-1,1 0 1,-3 0 0,0 0 0,3 0 0,-1 0 0,-1 0 0,-1 0 80,1 0 1,2 0-1,3 1 1,1 0 0,-3 1-1,0 0 1,1 2-1,0 1 1,2 1 0,0 0-1,-3 1 1,0 1-45,-1 1 0,2-1 0,1-1 0,0 0 1,-1 2-1,1 2 0,-2 3 0,1 1 0,1 0 1,1 2-1,-2 3 0,1 0 0,1 0 0,1 0-17,1 1 1,0 1 0,-1 3-1,0 2 1,2-2 0,1 2 0,1-1-1,2 1 1,-1 2 0,1 1-1,3 0 1,0-1-10,2 0 1,2 2-1,-1 3 1,2 1-1,4-4 1,1 0 0,2 2-1,1 1 1,0 3-1,1 0 1,3-2-1,1-1 1,1 3 0,2 1-81,2 0 0,2-1 0,6-8 1,1 0-1,0 8 0,2 1 1,2-1-1,1-1 0,2 0 1,1 0-1,2 1 0,1 0-14,2 0 0,1-1 1,2 0-1,3-1 1,2-2-1,2 1 1,3-1-1,0 0 1,2 1-1,1-1 1,2 0-1,1 0 55,0 1 0,3-1 0,0 0 0,2-1 1,3 2-1,2-1 0,1 2 0,2-1 1,0-1-1,2 0 0,2-1 0,2-1 0,0-1 1,1-1-20,2 1 1,2 0 0,8 1 0,2 0-1,-2-2 1,2-1 0,-16-15 0,1-1 0,1 0-1,1-1 1,1 1 0,0-2 0,0 0 0,1-1-1,0-1 1,3 1 0,0-2 0,2 0-65,3 1 0,1 0 0,0-2 0,-2-3 0,0 0 1,1-1-1,7 2 0,1 1 0,1-2 0,-1 0 0,0 0 1,0-2-1,1-1 0,-1-1 0,2 0 0,1-1 0,0 0 1,2-1-3,0 0 0,0-1 1,0 0-1,-1-1 1,-1-1-1,1 0 0,3 1 1,0 0-1,1-1 1,-2 0-1,0 0 0,0 0 1,-1-1-1,0 1 1,-1-1-1,1 0 0,0 0 1,-1 1 166,1-1 0,-1 0 0,0 1 0,-3-1 0,-1 0 0,0 1 0,1-1 0,1 1 0,0 0 0,0 0 0,0 1 0,-1-1 0,-1 1 0,-1 0 0,0 0 0,1-1 0,1 1 0,0 0 0,-2 0 0,0 0 0,1-1-84,1 1 0,0 0 0,1 0 0,3 0 0,1-1 1,0 0-1,-5-2 0,0 0 0,0-1 0,1 0 0,0-1 1,1 0-1,1 0 0,0 0 0,0-1 0,1-1 0,-1 1 1,2-1-1,1 0 0,0-1 0,1 0-44,1 0 0,1-1 1,-1-1-1,0-1 1,0-2-1,0 1 1,1-1-1,0-1 0,1 0 1,0 0-1,0-1 1,0 1-1,1-1 1,1 0-1,0 0 1,2-1-1,0 1 0,0-1 65,0 0 0,0-1 0,0 1 0,-17-1 1,-1 1-1,1-1 0,0-1 0,16-1 1,0-1-1,0-1 0,0 1 0,1 0 1,0-1-1,-1 0 0,0-1 0,0 1 1,0-1-1,1 1 0,-1 0 0,0-1 1,0 1-1,-1-1 52,1 2 0,-1-1 0,-1 1 0,-2 0 0,0-1 0,-1 1 0,1-1 0,0 1 1,-1-1-1,-1 1 0,1-1 0,-1 0 0,0 0 0,1 0 0,0 0 0,-3 0 1,-1-1-1,1 1-22,-2-1 1,1-1-1,0 0 1,2 0 0,0 0-1,0-1 1,-1 0-1,-1 0 1,1-1 0,0 1-1,0-1 1,1 0-1,1-1 1,0-1 0,0 1-1,-2-1 1,-1 0-1,1 0 1,1-1 0,0 0-1,1-1-14,-1 0 0,0 0 0,0 1 1,-1-1-1,-1 1 0,1 0 1,1-3-1,0 0 0,1 0 1,-1 0-1,-1 1 0,1-1 0,-4 0 1,-1 0-1,1 0 0,0 0 1,-1-1-1,1 0-79,-2 0 0,1 0 0,-1-1 0,-3 0 0,0-1 0,0 0 0,0 0 0,0-1 0,0 0 0,0-1 0,0-1 0,-1 0 0,-1-1 0,-1 1 0,0-2 0,0 0 0,0 0 0,-1-2 0,-2 2 0,-1-2 0,-1 1 20,-1 0 1,-1 0-1,0-1 1,-1-2-1,-1-1 1,-1-1 0,-1 1-1,0 0 1,-2 0-1,18-17 1,-2-2 0,-3-2-1,-2-2 1,-4 1-1,-4-1 1,-2-2-1,-2-1 204,-3 1 1,-2-1 0,-6 4-1,-3 0 1,3-8 0,-2-2-1,-1-1 1,-3-1 0,-1 2-1,-2-1 1,-1-2 0,0 0-182,0-1 1,-2 1 0,-4 5 0,-1 1 0,0-5 0,0-2 0,-3 0 0,-2 0 0,-2 3-1,-3 0 1,0-2 0,-2 0 0,-2 4 0,-2 0-253,-2 0 0,-1-1 1,-4-6-1,-4 1 1,-2 2-1,-3 2 1,0-2-1,-3 1 1,-1-3-1,-3 1 0,-2 1 1,-2 1 209,-1 0 1,-2 0 0,8 20 0,-2-1-1,0 2 1,-14-17 0,-2 1 0,14 18 0,-2 1-1,0 0 1,-3-1 0,-1 1 0,0 1-1,-1-1 1,0 1 0,-2 1 0,0-1 0,-2 0-1,0 1 72,0 1 0,-1-1 0,0 2 0,2 2 1,-1 0-1,0 1 0,-4 1 0,-2-1 1,1 2-1,0 0 0,-1 1 0,1 1 0,-1 0 1,0 1-1,-2 0 0,-1 1 0,-2 0 1,0 1-1,-1 2 0,0 0 0,-2 1-74,-2 1 0,0 0 0,-2 1 1,-5 0-1,-1 1 0,0 0 1,-1 1-1,0 1 0,-1 0 1,-1 1-1,0-1 0,-2 1 1,-2 1-1,-1 0 0,-1 1 1,18 4-1,0 0 0,-1 1 1,-1 0-1,-2 0 0,-1 0 1,-1 2-1,0-1 16,-3 1 0,1 0 0,-1 0 0,1 1 0,2 1 0,0 0 0,0 1 0,-1-1 0,-3 0 0,-1 0 0,-1-1 1,1 1-1,-1 0 0,-1 0 0,0 1 0,1-1 0,0 1 0,0 0 0,0 0 0,-1 0 0,-2 0 0,0 1 1,-1-1-1,1 1 8,-2 1 0,1 0 0,-1 0 0,2 0 0,2-1 0,1 0 0,0 1 0,-1-1 0,-3 1 0,0 1 0,0 0 0,0-1 0,1 1 0,0-1 0,1 1 1,-1-1-1,3 1 0,0-1 0,0 1 0,0-1 0,-1 2 0,1-1 0,-1 1 0,1 0 0,2 0 0,0 1 0,0 0 0,0 0 100,1 1 1,1-1 0,-1 2 0,0 0-1,-2 0 1,-2 2 0,1-1 0,1 2-1,3-1 1,1 1 0,0 0 0,0 0-1,0 1 1,0 0 0,0 0 0,0 0 0,-2 1-1,0 1 1,0-1 0,1 1 0,1 1-1,0-1 1,1 1 0,-1 0-98,2 1 1,-1 0 0,0 1 0,0 0-1,-2 1 1,0 0 0,-1 1 0,2 1-1,2 0 1,1 0 0,1 2 0,-1-1-1,0 2 1,-1-1 0,1 2 0,0 0 25,-3 1 0,1 2 0,-1 0 0,0 0 0,-1 1 0,0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6:19:58.368"/>
    </inkml:context>
    <inkml:brush xml:id="br0">
      <inkml:brushProperty name="height" value="0.053" units="cm"/>
      <inkml:brushProperty name="color" value="#FF0000"/>
    </inkml:brush>
  </inkml:definitions>
  <inkml:trace contextRef="#ctx0" brushRef="#br0">21288 4171 28953,'-12'-19'-1549,"5"4"0,-8-1 1,5 6-1,-1 5 1025,0 4 0,-4 1 605,-3 0 1,3 0-1,-4 0 1,0 0 0,-4-2-1,-2-1 1,-1-3-1,0 0 1,3-1 0,1 0-1,-1-2 1,1 1 251,0 4 0,0 2 0,-5 2 1,0 2-1,-1 2 0,-3 5 0,-6 3 1,-4 3-1,-5 1-307,-2 2 1,-5 4-1,-5-3 1,0 1-1,1 0 1,-3 1-1,0 3 1,-2 1 54,1 2 1,2-5 0,5-1 0,1 1 0,1 0 0,2 3 0,1-1-41,-2 1 1,6 5 0,-1 2-1,1 1 1,-1 1 0,0 0-1,0 4-296,4 5 1,-1 0 0,1 5 0,-1 1-1,2 1 1,-4 3 278,-1-2 1,2 3 0,-4-3 0,3 2 0,2-1 0,1 0 0,2-2-126,0-1 0,0 6 0,0-3 0,2-1 0,1 4 0,3-3-149,1 0 1,-1 6 0,4-7 0,2 1 0,-1 3 0,2-2-1570,3 4 1538,-1 5 1,4-4 0,-5 7 0,-1 3 0,0 0 0,1 2 158,12-35 0,1 1 0,-12 30 0,13-30 0,0 1 0,1 0 0,1 1 1,1-1-1,-1 0 0,1 2 0,0-1 0,1 0 0,0 0-152,1 0 1,1 1-1,-3 1 1,1 0-1,0 32 1,-3 1-1,2 1 1,5-3 41,2-3 0,2 8 0,2-7 1,2 5-1,5 0 0,3-1 224,1-3 0,1-1 0,-1 1 1,0 1-1,2-2 0,1 0 1,2-1-57,-2 3 0,1 1 0,-9-33 1,2-1-1,0 0 0,2-2 1,0 1-1,1-1 0,0-1 0,1 1 79,-1 0 0,0 1 1,20 31-1,-16-33 1,1 1-1,2-2 0,0 0 1,1-1-1,1 0 1,2 2-1,0-1 0,1 0 1,2 0 127,2-1 0,1 0 1,1 0-1,2-2 0,0-4 1,2-1-1,-1 1 0,1 0 1,2-1-1,0 1 0,1-1 1,1 0 36,2-2 0,0 1 1,0 0-1,1 0 1,-2-2-1,1 0 1,0 0-1,0 0 1,0 0-1,1 1 1,-2-1-1,1 0 1,1 0-1,0 0-31,1-1 0,0-1 1,0 0-1,-1 1 1,1-1-1,0-1 1,0 2-1,0-1 1,-1 0-1,2 0 1,1 0-1,1 1 0,1-1 1,0-1-28,0 1 1,0 0 0,-1-1-1,0 0 1,1 0 0,0 0-1,0 0 1,0 0 0,3 0-1,1 0 1,0-1 0,0 0 13,2-1 1,-1 0 0,-1 0 0,-1 1 0,1-3 0,0-1 0,1 0 0,0-1-1,1 1 1,-1-2 0,1 1 0,1-1 0,-1 0 0,1 1 36,-1-1 1,0 0-1,0-1 1,1-1-1,-1-1 1,0 0-1,1 0 1,-1 0 0,0-2-1,1 0 1,-1-1-1,0 1 91,1-1 1,-1-1-1,0-1 1,1-1 0,-1 0-1,0 1 1,0-1-1,-1 1 1,0-1 0,-1 1-1,-2-2 1,1 1-1,-1 0 1,0-1-58,-1 1 1,1 0-1,4-2 1,1 0 0,-1 2-1,-1 0 1,1-1-1,1 0 1,0-2 0,0 1-1,-2-2 1,0 1-165,-3-1 1,1 0-1,1 0 1,0 0-1,-1 0 1,-1 0-1,-1-1 1,-1 1-1,1-2 1,-1 1-1,0-3 1,-1 0-1,2-1 1,0 0-44,1-2 0,-1-1 0,-7-1 0,1 0 0,1 1 0,1-2 0,-1 0 0,-1-2 0,-2 0 0,-1-1 0,2-1 0,-2 0 0,0-1 0,-1 0 0,1 0 0,0-1 0,3-3 0,0-2 0,-3 2 0,0 0 0,1 0 0,-1-1 0,2-1 0,-1 1 0,0 0 0,-1 1 0,0 0 0,0 0 0,4-4 0,-1 0 0,-3 2 0,-1 0 0,-1 0 0,0-1 0,0 0 0,0-1 0,-2 1 0,0-1 0,0-1 0,1-1-148,-3 1 0,0-1 0,0 0 0,-2-1 0,0-2 0,-1-1 0,-2 0 0,0-1 0,-2 1 0,0-1 0,-1-1 0,0 0-999,-2-2 0,0 0 939,2 2 0,-1-1 0,-3-4 0,-1-1 0,3 3 0,0 0 0,0 0 0,-1-1 0,1-2 0,0-1 0,0 1 0,0-1 207,0 0 0,0-1 0,1-3 0,0 0 0,-1 2 1,0 1-1,0 1 0,0-1 0,1 0 0,0 0 1,-1 1-1,0 2-677,-1-2 0,1 0 510,3-2 0,-1 0 0,-4 6 0,1 1 0,1-2 1,0-1-1,-1 0 0,-1 0 0,-2 1 0,0 0 0,1-1 1,-1 0-1,-1 0 0,1 1-190,-1-2 1,-1 1 0,-2 0 0,-2 1 0,8-33 0,-2-3 0,-10 34 0,-1 0 0,-1-1 0,0 0 154,1 0 0,-2 1 1,3-34-1,-5 33 0,-1 0 1,0 0-1,0-1 0,-1 1 1,0-1-1,1 0 0,-1 1 1,0 0-1,0 1 156,0-2 1,-1 1 0,1-38-1,-3 36 1,0 0 0,0-2-1,-1 0 1,0-1 0,-2 0 0,1 0-1,-1 1 1,-1 2 0,0 0-58,-1 3 1,0-1 0,-1-1 0,-1-1 0,0 3 0,-2-1 0,-1-1 0,-1-1 0,-3 1 0,0 0 0,-2 1 0,-2 0 28,0 3 0,0-1 0,-1 0 0,-2 0 0,0 0 1,-2 1-1,-1 0 0,-1 0 0,-3 1 0,0 0 0,-1 1 1,-1 1 97,0 0 0,-2 2 0,-1-2 0,-1 0 0,-1 1 0,-1 1 0,0-1 0,-1 0 0,-2-2 0,0 1 0,-1 1 0,-1 0 1,0-1-1,-1 1 0,0 2 0,-1-1 154,-2 1 1,-1-1 0,0-1 0,0 0-1,-3 1 1,0 2 0,0 0 0,-1 0 0,-3-1-1,0 2 1,-2-2 0,-1 1-52,-1-1 1,-2 0-1,-4 1 1,0 0 0,4 2-1,0 0 1,-1 1 0,-1 0-1,-2-1 1,0 0 0,0 2-1,0-1 913,1 1 1,-1 1-863,-4 0 0,0 2 1,3 0-1,1 0 0,-4 0 1,-1-1-1,3 0 0,-1 0 1,1 0-1,-1 1 0,-2 0 1,0 0-1,-1 1 0,1-1 65,0-1 1,0-1-1,2 3 1,1 0-1,0 0 1,0-1-1,0 2 1,0 1-1,-2 0 1,0 0-1,-1 1 1,-1 0-127,-2 1 0,0 1 0,2 3 1,1 2-1,-2 1 0,0 2 1,-1 1-1,0 1 0,-3 2 1,-1 2-1,24 1 0,1 0 1,-2 1-1,-1 2 0,-1-1 1,0 2-32,-1 1 0,-1 1 0,1 1 0,1 1 1,1 2-1,0 0 0,0 2 0,0 0 1,1 1-86,-1 1 0,1 1 0,0 1 0,-3 0 0,0 0 0,0 1 0,6-2 0,1 0 0</inkml:trace>
  <inkml:trace contextRef="#ctx0" brushRef="#br0" timeOffset="1">15663 10648 19273,'1'-11'-1492,"4"2"0,-4-3 0,4 3 1958,-4-3 1,5-1 0,3-1-1,3 1 1,1 1 0,1 2 0,-1 1-1,0 0 1,1 2 0,-3 4 232,-2 6 0,-3 6 1,-6 7-1,0 3 1,0 3-1,0 5 1,0 6-1,-1 4 0,-2 4 1,-2 1-300,2-1 0,-3 3 0,2 1 1,1-2-1,3-2 0,3-2 0,3-2 1,0-5-592,0-4 0,3 1 1,-3-12 237,1 0 0,-4-16 0,1-11 0,-2-12 0,-2-10-538,0-2 0,-5-6 0,1-5 0,1-4 0,2-5 1,1 0-1,0-1-269,0 0 0,0 11 0,0-4 0,1 8 0,2 8 0,3 2 994,1 5 0,2 7 0,5 0 1,-1 5-1,0 4 0,2 3 1,3 2 681,4-1 0,3 2 1,2 8-1,0 4 0,1 2 1,1 4-288,2 3 1,0 3 0,-4 5 0,-2 1-1,-1 1 1,-5 3-543,-4 5 0,0 2 1,-11 1-1,-1-2 0,-3-2 1,-4 1-323,-5-2 0,-9-1 1,-4-7-1,-3-1 1,-3-2-1,0-6 1,-2-2-11,0-1 0,4-3 0,-8 0 0,1-4 0,3-1 1,4-1-1,2-1-975,2 0 1,5 1 0,0-4 0,3 4-1925,5 4 0,11 1 3285,11-1 0,12-3 0,10-6 0</inkml:trace>
  <inkml:trace contextRef="#ctx0" brushRef="#br0" timeOffset="2">16836 10528 11709,'0'-31'0,"0"2"1069,0 4 0,0 11 1,0 14-796,0 8 0,0 5 1,0 3-1,-1 4 1,-2 2-1,-2 6 1,2 4 541,2 2 1,-4 9-1,-1-3 1,0 2-1,0-1 1,3-2-734,2-4 0,1-6 0,0-9 0,0 0-178,0-4 1,0-9 0,0-8 0,0-11 0,0-10 0,0-8-460,0-5 0,0-5 1,1-3-1,2-3 1,3 0-1,2-2 0,1 2 615,-2 1 0,5 2 0,-2 7 0,5 5 0,3 3 1,-2 3 1650,-1 2-1077,4 4 0,-4 10 0,4 2 0,1 1 0,2 3 0,3 2 426,2 1 1,-1 0 0,1 0 0,-2 1 0,-1 2 0,-2 3 0,0 1-1488,-1 4 0,3 1 0,-7 1 0,0 2 0,-2 2 0,-2 6 1,0 2 508,1 1 0,-7 1 0,-1 0 0</inkml:trace>
  <inkml:trace contextRef="#ctx0" brushRef="#br0" timeOffset="3">17009 10648 11419,'6'-32'1547,"2"16"0,5 2 0,0 10-1203,1 4 1,0 1 0,3 2 0,0 2 0,1-2 0,2-2 0,0 1 392,1 2-508,4 3 0,-10 7-229,3-1 0,-3 6 0,-2 2 0</inkml:trace>
  <inkml:trace contextRef="#ctx0" brushRef="#br0" timeOffset="4">17103 10795 8331,'8'-10'0,"1"-2"0,2 1 0,1 16 0,1 10 0</inkml:trace>
  <inkml:trace contextRef="#ctx0" brushRef="#br0" timeOffset="5">15023 11381 11859,'-27'-13'-125,"1"0"0,-1 1 1,2 2 40,3 1 332,-3 6 1,8-3 0,-4 6 0,1 0-1,1 0 1,-1 0 0,5 1 0,5 4 0,6 4-1,4 2 492,4 3 1,11-4 0,13 2 0,12 1-1,12-1 1,12-2 0,10-1-468,-33-5 0,2 0 1,5-1-1,0 0 0,3-3 1,0 0-1,3 0 1,-1 0-1,2 0 0,1 0 1,1 0-1,0 0 1,2-1-1,1 0-20,2-1 0,0 0 0,-5 1 0,0-1 0,5-2 0,-1-1 0,-2 1 0,-1-1 0,-2 1 1,-1-1-1,1 1 0,-1-1-2190,0 0 1,0 0 1917,0 2 1,1 0-1,-1-3 1,0 0-1,-2 2 1,-1 1 0,-2-2-1,-1 1 1,-2-1-1,-1 1 1,-2-1-1,0 1-726,-3 1 1,-1-1-1,28-7 1,-17 7-1,-13 1 1,-8 1-1,-9 2-267,-5 0 0,-7 0 0,-3 0 0,-6 0 0,-9 0 1012,-6 0 0,-13 0 0,1 0 0,-2 0 0</inkml:trace>
  <inkml:trace contextRef="#ctx0" brushRef="#br0" timeOffset="6">13717 10395 29290,'-8'-6'-2202,"1"5"1987,2-4 1,4 10 0,-3 5 0,2 6 0,2 8-1,0 4 1,2 6 0,2 3 497,5 5 1,3 5 0,0-1 0,-2 0-1,-1 0 1,1-5 330,2-4 0,1-1 1,-1-8-1,-1-4 0,-4-4 1,0-5-853,1-4 0,-5-7 0,1-10 0,-4-7-440,-4-8 0,-4-6 0,-5-4 0,0-6 0,-1-4 0,3-5 280,2-1 1,3 4-1,6-2 1,0 4-1,0 2 1,0 4-1,1 5 335,4 6 0,-2 5 0,5 6 1,3 0-1,1 1 0,1 3 507,0 4 0,1 4 1,-1 1-1,0 0 0,1 1 1,-1 4-1,0 4-113,1 3 1,-1 1 0,-1 0-1,-3 2 1,-3 1 0,-2 4 0,1-1-554,-2 0 1,-2 3 0,-1-4-1,0 0 1,0 0 0,0-1-307,0 0 0,0-7 1,0-1-1,1 1 1,5 1 536,8-3 1,-1 3 0,5-5 0,-3 0 0,-1 1 0,1 0 0,0 4 235,-3 1 1,-3 1-1,0 0 1,-5 1 0,-2 0-1,-4 3 1,-2 2 88,-5 2 0,-5-3 1,-3 2-1,-5 0 0,-4-3 1,0 1-327,-1 0 1,2-2 0,1-6 0,3-2 0,1-1-1,0-1 1,1 0-1078,3-3 0,1-1 1,2-2-1,1-2 1043,3-2 1,3-10 0,6-6 0</inkml:trace>
  <inkml:trace contextRef="#ctx0" brushRef="#br0" timeOffset="7">14383 10662 8865,'5'-37'0,"-1"6"1187,-1 8 0,4 15 1,2 8-1,3 7-599,2 5 1,-3 1 0,0 2 0,-2 1 0,0 2 0,-1 0 0,0 1-1,-2 3-670,-3 3 0,3 2 0,-2-2 0,-1-1 1,-1-3-1,-2-2-635,0-3 1,0-5 0,0-6 601,0-3 1,-5-11-1,-1-13 1,0-3-1,-1-3 1,1-4 0,0-3 242,3-4-103,2 5 0,-4-3 1,1 6-1,1 2 1,1 2-1,2 5 833,0 4 1,0 3 0,2 3 0,1 2-473,1 1 1,6 8 0,-1-1 0,2 8-1,-1 3 1,-1 4 0,3 1-350,4 2 0,-1 0 1,4-3-1,0 1 1,2 1-1,1 1-238,1 2 0,-3-1 0,4-3 0,-2-1 0,0 0 0,-1 1 25,-3-1 0,-3 0 0,-3 1 1,-2-1-1,-3 0 0,-1 1 1,-4-1 183,-5 0 0,-6 1 0,-10-1 0,-8 0 0,-7 1 0,-5-1 0,-1-1 296,1-3 1,-1 3 0,0-5 0,2 0 0,4-1 0,6-1-663,3-1 1,3 5 0,10-3-1,8 0-6243,12 0 6598,13-2 0,31-10 1,3-1-1</inkml:trace>
  <inkml:trace contextRef="#ctx0" brushRef="#br0" timeOffset="8">15196 10209 32229,'-7'-6'-164,"-3"6"1,5 1-91,2 11 0,2 3 0,1 9 0,1 2 0,2 7 0,3 4 0,1 6 0,4 3 386,1 4 0,1 8 0,-1 7 1,-3 7-1,-6-31 0,-2 1 0,0 3 1,-2 1-1,0 3 0,-2 1-167,-1 2 0,-1 0 1,-1-1-1,0 1 1,-1 1-1,-1 1 1,0 1-1,0 1 1,-1 0-1,0 0 1,1 0-1,0-2 0,0-2 1,1-2-71,0-3 0,1-1 0,2-2 0,0-2 0,2-3 0,0-1 0,0 35 0,4-3 0,2-7 141,5-2 1,2 6-1,0-4 1,0 1-1,2 3 1,0 1 0,-4-32-1,-1 2 4,-1 1 1,1 0 0,6 34 0,-6-34 0,-1 2 0,1-2 0,0 0-1,1 0 1,0-1 0,0 1 0,-1 1 0,-1-2 0,0-1-442,7 36 0,-8-35 1,0 1-1,4 26 1,-1 0-1,1 3 1,1-3 54,-3 0 0,4 9 0,-3-4 0,3 3 0,1 1 0,-1-2 0,0 2 204,1-1 1,-2-2-1,-3-33 1,1-1-1,8 36 1,-1-2-1,3 0 1,1-3-49,-1-4 1,0-5 0,-3-4 0,2 0 0,-2 0 0,-1-4-1,-1 0 108,-1-4 0,-4 3 1,-2-5-1,-1-1 1,-3-1-1,-1 0 1,-2-3-375,0-1 0,-5 5 1,-2-7-1,-2 0 1,-3 2-1,2-2-242,-2-2 1,0-2 0,-1-7 0,1 0 0,3-3 0,4-2-3549,4-2 4246,1-1 0,0-5 0,0 1 0</inkml:trace>
  <inkml:trace contextRef="#ctx0" brushRef="#br0" timeOffset="9">14383 12021 8287,'-7'-27'31,"-5"7"0,11 0 554,-4 7 0,2 6 1,0 4-1,-1 6 1,1 6-1,1 2 1,2 4-1,0 3 1,0 4-1,2 3 1,1 4-705,1 2 0,2-3 0,-2 4 1,4-1-1,1 1 0,0-3 0,3-2 119,4-5 0,-1 3 0,4-4 0</inkml:trace>
  <inkml:trace contextRef="#ctx0" brushRef="#br0" timeOffset="10">14250 12954 12827,'1'-12'738,"4"3"-177,4 5 1,3 2 0,2 2 0,4 0 0,4 0 0,2 0-1,0 0 1,-2 2-238,2 2 1,-5-1 0,0 6 0,-1 1 0,-2 2 0,-2 0 0,-6 0-681,-2 1 1,-1-2-1,-7 6 1,-2-2-1,-5-1 1,-3 0-1,-1 3-2,0 0 0,-1 1 0,2-4 630,3-1 1,9-6 0,9-2 0,5-2 0,3 0-1,6 1 1,0-1-1250,0-1 1,2-2 0,-3 0 893,3 0 1,8 5 0,1 3 0</inkml:trace>
  <inkml:trace contextRef="#ctx0" brushRef="#br0" timeOffset="11">14450 12141 9030,'0'-13'178,"0"-1"0,-2 1 0,-1 0 0,-1-1 1,1 1-1,2 0 0,-1 1 52,-2 3 1,-4 3 0,-5 6-1,0 2 1,-1 2 0,1 6-1,0 5 231,-1 3 0,-4 10 1,1 0-1,0 3 1,3 5-1,2-1-48,3 2 1,-2 5-1,7-8 1,1 1-1,3 0 1,5-4 619,3-6-1038,4 1 1,8-11-1,2 2 1,3-7 0,2-6-1,1-2-204,3-2 1,-3-8-1,3-5 1,-3-8-1,-3-4 1,-1-3-1,-3-3-416,-2-5 1,-6-1 0,-5-1 0,-4 1-1,-7 0 1,-7 4 217,-6 4 0,-10 4 1,1 2-1,-4 7 1,-2 6-1,1 5 1,2 4 223,3 1 1,5 3 0,1 4-1,4 6 1,8 4 178,4 2 1,9 8-1,1 7 1</inkml:trace>
  <inkml:trace contextRef="#ctx0" brushRef="#br0" timeOffset="12">14543 12861 8452,'-6'-21'573,"-1"2"1,-8 7-67,-3 3 0,3 5 1,-2 7-1,2 2 1,2 3-1,1 2 0,3 2-36,4 1 1,-1 5 0,2 3 0,1 3 0,2 4-1,1 1 1,1 4 12,3 2 1,-2 1 0,2 1 0,-1 2-1,0-4 1,2 1-233,-2-2 1,0-5-1,0 1 1,1-5 0,-1-4-1,0-3-636,1-7 1,-2-6 0,2-13 0,-2-6-1058,-2-6 1256,0-2 0,0-10 0,0-5 0,1-3 0,2-3 0,2 3 264,-2 1 1,-2-1 0,1 9 0,1 3 0,1 3 0,-1 4 586,-1 2 1,-4 3 0,-2 7 0,-5 6-153,-3 6 0,0 8 1,3 9-1,3-1 1,2 2-1,-1-1-199,2 4 0,2 0 0,1 0 1,0-2-1,0 0 0,0 0 1,0-1-883,0-2 1,4-1 0,1-5-226,-2 1 0,3-9 0,-2-5 0,-1-7 0,-1-5 500,-2-1 1,0-5 0,0 0-1,0 2 1,0 1 0,0 2 1342,0 0 1,0 7 0,0 6-1,0 9-802,0 7 0,4 0 0,2 5 1,0 0-1,1-1 0,-1 3-2148,0-3 0,3 0 0,-3-6 0,1 3 1899,4 0 0,1 1 0,1-5 0</inkml:trace>
  <inkml:trace contextRef="#ctx0" brushRef="#br0" timeOffset="13">14263 13887 14027,'-6'-8'486,"6"3"1,0 5 0,8 0 96,4 0 0,7 0 1,5 0-1,4-2 1,4-1-1,1-1 1,-1 1-222,-2 1 1,-2 2 0,-3 0 0,-1 2 0,-3 2 0,-3 5-584,-7 3 1,-3 1 0,-8 1 0,-2-1 0,-4 2 0,-5 1 30,-6 2 1,-5 0-1,3-5 1,0 0 0,-1 1-1,4-3 242,1-2 1,2 3 0,3-5-19,5 1 0,7-2 1,12-6-1,3 0 1,2 0-1,2 0 0,2 0-1074,3 0 1,0 0-1,1 0 1,0 0-1,-1 0 1019,1 0 0,-1-6 1,1-2-1</inkml:trace>
  <inkml:trace contextRef="#ctx0" brushRef="#br0" timeOffset="14">14463 14553 10166,'0'-13'1381,"0"4"0,2 2-825,2 1 0,-1 1 0,6 4 0,3-2 0,3-2 0,4 2 0,2 2 0,1 1-115,-1 0 1,7 1-1,-5 2 1,0 3-1,-1 2 1,-3 2-674,0 2 1,-2 1 0,-8 1 0,-5-1 0,-3 0 0,-2 1-136,-3-1 1,-4-4 0,-5-2-1,-2-1 1,-1-1 0,-2-1-1,2 0-87,1-1 980,2-1 1,7-2 0,6 0 0,7 1 0,6 4 0,4 2-180,0 1 0,1 3 0,-5-2 0,-1 3 0,-3 2 0,-4-1-568,-4 0 0,-1 0 0,-1 1 0,-4-1 0,-4-1 0,-4-2 1,-5-1-638,-4 2 0,-2-1 1,1 0-1,0-2 0,1-1 1,1-1 857,4 0 0,-4 4 0,0-2 0</inkml:trace>
  <inkml:trace contextRef="#ctx0" brushRef="#br0" timeOffset="15">14690 15100 8153,'-6'3'373,"-3"6"1,-1 5 0,-1 6 0,2 2 0,1 3 0,-1 2 0,1-1 0,2 1 0,3 0-1,2-1 115,1 1 0,0-2 0,1-3 0,2-4 0,5-3 0,2-3 0,6-2-637,4-1 0,2-6 1,4 1-1,1-2 149,0-2 0,5-6 0,2-1 0</inkml:trace>
  <inkml:trace contextRef="#ctx0" brushRef="#br0" timeOffset="16">14956 15220 8003,'-13'-9'0,"0"1"1475,-1 2 0,-3 14 1,-1 10-1,2 7-1209,1 6 1,1-3-1,0 3 1,-3-3-1,0-1 1,0 0-1,2-1 1,2 1-1144,0-1 0,1 6 877,3-1 0,-3 6 0,5-3 0</inkml:trace>
  <inkml:trace contextRef="#ctx0" brushRef="#br0" timeOffset="17">15556 15393 14573,'-12'1'-366,"4"4"1,3 4 0,5 4 0,6 5 592,7 4 1,8 3 0,10 2 0,5-1 0,7 0 0,7-3 0,11-2 0,7-2 0,-29-10-1,0-1 1,4-1 0,0-1 0,6-1 0,0-1 0,3-1 0,1-2-67,2 0 1,1 0 0,9-2 0,1 0 0,-6-1 0,0 0 0,1-2 0,1-1 0,3-1 0,0-1 0,-2-2 0,0 0-1,3-2 1,0 0-337,0-2 1,-1 0 0,-5 0-1,-1 0 1,7-1 0,1 1 0,-2-1-1,-1 0 1,-4 0 0,0 0 0,0-1-1,0 0 1,-3 1 0,0 0 55,1 0 0,0-1 0,-1-2 1,0-1-1,-3 2 0,0 0 0,-1 0 1,0-1-1,0 1 0,0 0 1,-3 1-1,0 0 135,1 1 1,0 0-1,-2 1 1,0-1-1,2 0 1,-1 0 0,0 0-1,-1-1 1,2-1-1,0 0 1,0 1 0,1 1-1,1 0 1,0 0-155,1 0 1,-1 1 0,-2 0 0,0-1 0,-2 1-1,0 0 1,-2 0 0,1 1 0,-2-1 0,1 2-1,0 0 1,1 1 0,-1 0 0,1-1-156,-2 1 1,1 0-1,3 1 1,1 0 0,-5-2-1,1 0 1,0 0-1,1-1 1,-1 1 0,0 0-1,0 0 1,0 0 318,0-1 1,-1 0-1,-1 1 1,0-1-1,0-1 1,-1 1-1,-1-1 1,0 0-1,2-1 1,1 0-1,-1 0 1,1 0-1,2 0 1,1 0-1,-2 1 1,0-1 383,1 1 1,-1 0-1,2 0 1,0 0 0,1 1-1,-1 1 1,0 0 0,0 1-1,-2 0 1,-1 1 0,-3 1-1,-1 1-95,-3 1 0,0 2 0,31-2 1,1 6-1,-4 0 0,-4 0 1,-4 0-567,-4 0 0,2 1 0,-9 2 0,3 2 0,-1-1 0,-2 0 0,-1 2 17,0 2 0,-2-4 0,4 4 1,1-2-1,2-2 0,1 0 0,1 2 10,-1 2 1,-4-5-1,-3 3 1,-5-2-1,-7 2 1,-4 1 223,-4 4 0,-2-1 0,-3-1 0,-3-5 0,-1-2 0</inkml:trace>
  <inkml:trace contextRef="#ctx0" brushRef="#br0" timeOffset="18">22381 14846 8378,'8'-13'5684,"-2"6"-5459,-6 1 1,0 12 0,1 3 0,2 2-169,2 3 1,3 1 0,-2 2 0,2 4 0,2 1 0,2 1 0,3-1 0,1 0-14,2 0 1,0-6-1,-7 4 1,0-3-1,-4 1 1,1-1-442,-1-3 1,-4 0-1,1-1 1,-4-1 0,-4-2-1,-6-2-548,-7-2 1,1-2 944,-6-4 0,-6 0 0,-6 0 0</inkml:trace>
  <inkml:trace contextRef="#ctx0" brushRef="#br0" timeOffset="19">22208 14953 8722,'10'-34'512,"4"3"1,4-2 0,-1 4 0,5 4 0,4 5-52,0 5 0,5 4 0,1 2 0,-1 3 0,0 1 1,1 1-1,4 1-879,5 2 0,-4 2 0,6 3 418,0 5 0,6 3 0,-1 1 0</inkml:trace>
  <inkml:trace contextRef="#ctx0" brushRef="#br0" timeOffset="20">16063 11954 8197,'6'-13'0,"-3"-5"0,6 1 0,-1 0 0,1 3 429,0 0 0,-6 5 0,3 0 1,-1-1-1,-1-2 0,-1-1-247,-2 0 0,-2 5 0,-3 4 0,-5 4 0,-3 4 0,-3 5 0,-3 3 0,-4 3 0,-3 1 62,-2 2 1,2 5-1,1 0 1,4 0 0,2 1-1,6-2 1,6 2-99,5 1 1,1-3 0,3-1-1,4 0 1,8-2 0,5-1-300,9-6 1,-3-1 0,7-6 0,-2-2 0,0-2 0,-1-2-1,-2-4-315,-2-3 1,-3-4 0,-3-3 0,0-3 0,-6-4 0,-3-3 0,-7-2-734,-2 0 0,-2 5 0,0 0 1201,0-2 0,-6-1 0,-2-1 0</inkml:trace>
  <inkml:trace contextRef="#ctx0" brushRef="#br0" timeOffset="21">16369 11635 9260,'-13'4'241,"0"0"0,-6 13 0,-5 2 0,-6 9 1,-5 9 94,-4 6 0,-1-4 0,0 4 0,2 1 0,2 0 0,5 2 0,3-3-1056,1-1 0,5 2 720,0 1 0,5-1 0,-2-4 0</inkml:trace>
  <inkml:trace contextRef="#ctx0" brushRef="#br0" timeOffset="22">16010 12674 7897,'0'-15'0,"0"-1"507,0-2 1,0-4 0,0 4-141,0 2 1,0 6 0,0 1 0,-2 0-1,-1 0 1,-3 2-131,-1 1 1,-1 7 0,-4 8 0,1 4 0,-4 7 0,0 5-198,0 4 0,-1 8 0,1-1 0,5 2 1,2 2-1,5-1-142,2-4 0,7 2 0,4-5 0,6-4 0,7-5 1,2-6-328,2-7 1,4-4 0,0-6-1,-2 0 1,-1-1 0,-2-4 0,-4-5-2462,-4-7 2890,-9-3 0,2-7 0,-3 0 0</inkml:trace>
  <inkml:trace contextRef="#ctx0" brushRef="#br0" timeOffset="23">16249 12501 7920,'12'-18'90,"-3"0"1,-4 6 0,-11 10 131,-8 4 0,-9 10 0,-11 9 0,-3 4 0,-6 9 0,-3 6 0,-6 8 0,-1 1-5,-1 1 0,26-23 0,1-1 0,-16 19 0,3-2 0,5-2 0,4-1-382,6 0 1,5 0 164,12 0 0,-4-6 0,4-1 0</inkml:trace>
  <inkml:trace contextRef="#ctx0" brushRef="#br0" timeOffset="24">6892 11448 8107,'0'-13'0,"-2"1"-26,-2 3 1,1 2 0,-6 4 0,0-3 0,0 0 0,2-2-1,1 1 1558,3-3 1,1-2-1,4-2-581,2 1 0,-4 7 0,0 8 1,-7 8-470,-5 6 0,-1 8 0,1-3 0,1 1 0,4 0 1,0 2 179,-1 1 0,5-3 0,-1 0 0,2 2 1,2 1-1,2 2 0,1 1-57,1 3 1,2-3 0,-3 3 0,2-1 0,-2 0 0,-2 2 0,-1 2-535,0 3 0,0-3 0,0 0 1,0 0-1,0-1 0,0 0 0,0-4 1,0-1-288,0-1 1,0-5-1,0-1 1,0-2-1,0-2 1,0-3-9616,0 0 7254,0-7 0,0-2 0,0-10 2577,0-4 0,0-9 0,0-2 0</inkml:trace>
  <inkml:trace contextRef="#ctx0" brushRef="#br0" timeOffset="25">6692 12021 8107,'0'-13'1356,"0"-1"1,1 9 0,4 5-1,4 7-473,2 5 0,3 6 1,1 1-1,2 2 1,6 1-1,0 0 1,1 0-1,-2 2-762,2 1 1,1-3 0,2-1 0,-2-3 0,-1-5 0,-2-4-672,1-3 0,-2 3 0,0-5 0,0-2 0,-2-7 0,2-7 550,-1-4 0,9-14 0,5 2 0</inkml:trace>
  <inkml:trace contextRef="#ctx0" brushRef="#br0" timeOffset="26">10584 11528 7983,'0'-9'723,"0"0"44,0-1 1,0 2-1,-1 1 1,-4 1-1,-4 5-307,-3 4 1,-5 0-1,-3 5 1,0 1-1,-2 0 1,-1 0-1,1 0 1,-2 0 33,-1 0 1,1-5-1,1 4 1,-2-1-1,1-1 1,0 0-1,2-3 6,0-2 1,1-1 0,-3 0 0,2 0 0,-2 0-1,-1 0-199,-1 0 0,-6 0 0,0 2 0,-2 1 0,-3 1 1,-2 1-1,-2-1-104,-4 1 1,7 5 0,-5-3 0,1 2 0,4 0 0,1 1-1,1 1 7,2-2 1,-3 3-1,6-4 1,2 3-1,0-1 1,3-2-25,-1-3 0,2 4 0,1-3 0,2 0 0,-2 2 0,1-2 0,-1 1-180,2 0 0,-2-2 0,-6 2 0,-2 1 0,-1-3 0,-2 3 0,-2-1 0,-5 4 0,-1-1 0,3 0 0,0-1 0,-1 2 0,-2-1 0,-2-1 0,-4 3 0,5-3 0,1 1 0,2 0 0,1-1 0,1 0 0,4-1 0,2 2 0,6-4 0,1 0 0,0 0 0,4-3 0,3 0 0,0 1 0,2-2 0,-3 2 0,-1-3 0,2-1 0,-2 0 0,0 0 0,4 0 0,-6 0 0,0 0 0,-4 2 0,-3 1 0,-1 1 0,2-1 0,0 3 0,3-1 0,-1-1 0,0 1 0,1 0 0,-1 1 0,0 0 0,1 3 0,-1-4 0,2-1 0,1 2 0,2 1 0,-2 2 0,-1 0 0,3-4 0,0 2 0,0 0 0,-1-1 0,1 2 0,0-1 0,0 2-71,-1-2 1,1 5-1,-4-4 1,-1 1 0,2-2-1,3-1 1,4-2-2141,3 2 1,-3-4 0,0 4 1201,2 0 1,7-6 0,8 0 0,7-8 1008,7-4 0,15-7 0,0-2 0</inkml:trace>
  <inkml:trace contextRef="#ctx0" brushRef="#br0" timeOffset="27">7398 12048 8023,'-19'-14'1745,"0"3"0,-3 2 0,4 7-1425,3 10 1,2 6 0,-1 13 0,1-2 0,0-3 0,1-4 0,1-3 0,4-2 0,0 1-201,-1-1 0,5 0 0,-1 1 0,4-1 0,4-1 0,7-2 0,3-2-1056,4-2 0,6-2 0,-2-4 1,3 0-1,2 0 0,0 0 936,-1 0 0,7-6 0,1-1 0</inkml:trace>
  <inkml:trace contextRef="#ctx0" brushRef="#br0" timeOffset="28">5452 12714 8334,'4'-13'0,"1"-1"0,-1 3 0,1 0 0,-1 2 0,-1-1 0,3 3 0,0-2 0,0-2 0,1-1 0,1-1 0,1 0 0,0 1 0,-2 2 0,0 2 1469,1 2 1,-7 3-1,1 8 5553,-5 4-6479,-14 8 0,9 0 0,-12 5 0,3 2 0,-3 1 0,0 1-4,-4 1 0,3 0 0,0-1 0,1 1 0,0 0 0,1-2-480,3-3 1,-3 3 0,1-2-1,2 0 1,-1 1 0,1-3-527,-2-2 0,0 3 0,5-3 0,-2 1 0,-1-1 1,0-3-1,2-1 0,4-2-7549,0 1 8016,4-1 0,6-18 0,7-3 0</inkml:trace>
  <inkml:trace contextRef="#ctx0" brushRef="#br0" timeOffset="29">5065 12727 8399,'-5'-17'372,"-4"-1"1,3 3 568,1 11 0,4 5 0,2 14 0,4 1 0,4 3 0,4 1 0,5 0 0,2 1 485,1 3 1,4 1 0,-4 3 0,1 2-1,1 1 1,-1-3-2541,-2-4 1,4 1 0,-5-4 0,2-1 0,3 0 0,0-3 1113,-2 1 0,9 0 0,-3-5 0</inkml:trace>
  <inkml:trace contextRef="#ctx0" brushRef="#br0" timeOffset="30">5159 10755 10457,'7'-13'-284,"-1"7"1,-6 6 472,0 7-222,0 5 0,0 1 0,0 2 0,0 1 0,0 4 0,2-1 0,1 0 0,1-1 0,0 0 0,1 0 99,-1-2 1,7 3-1,-2-1 1,2-3 0,3-4-1,-1-2 1,0 0 925,1-1 1,-1-2 0,2-5 0,1 2 0,3 1-3756,2-1 2772,1-7 0,11-9 0,1-8 0</inkml:trace>
  <inkml:trace contextRef="#ctx0" brushRef="#br0" timeOffset="31">5732 10662 9231,'-13'-18'0,"-1"2"0,1 5 1603,0 10 0,-1 17 1,0 11-1,-4 2-1032,-4 4 0,-4 1 1,-2 6-1,-3 1 0,-4 4 1,-2 4-1,-1 6 1,4 4-405,2 3 0,14-26 0,0 1 0,-13 29 0,2 1 0,2-2 0,6-6 1,6-3-3788,5-4 0,7-7 3620,-1-1 0,2-2 0,2-2 0</inkml:trace>
  <inkml:trace contextRef="#ctx0" brushRef="#br0" timeOffset="32">23394 9662 30490,'-13'0'-656,"7"-6"0,6-1 0,8-2 0,3 2 0,4-1 0,3 1 0,3-4 882,-1 0 1,6-3-1,-4 1 1,3 1-1,0 2 1,-1 1-1,-3 0 1,-1 0-493,1 0 1,-5 0 0,4-4-1,-4 0 1,0-1 0,-2 1-1,-1 1 1,-4 2-850,-2 1 1,2 4 1197,-4-3 0,-1 10 0,-3 3 0,2 5 1,2 5-1,-2 3-395,-2 4 1,4 2 0,-1 1-1,-1 0 1,-1 3 0,-2 0-1741,0 1 0,-5-3 1414,1 1 1,-1 0 0,5-1 0</inkml:trace>
  <inkml:trace contextRef="#ctx0" brushRef="#br0" timeOffset="33">23754 9716 26005,'-6'-17'-1174,"-2"4"0,0 3 1,-1 11 1149,-1 3 0,-2 4 0,-1 7 0,-1 1 0,1 2 0,-2-2 0,-1 0 0,-2 1 50,2 0 0,-3 11 0,-2 1 0,-1 2 0,-4 3 0,4-2-1251,2 1 0,-1 2 0,6-3 0,5-3 963,2-1 1,-2-1-1,2 0 1</inkml:trace>
  <inkml:trace contextRef="#ctx0" brushRef="#br0" timeOffset="34">23234 10542 8631,'0'-19'0,"0"-2"425,0 0 0,2 2 1,1 5-1,3 3 121,1 2 0,-2 3 0,4 7 0,1 4 0,0 4-202,-1 2 1,3 9-1,-2 2 1,5 3-1,3 3 1,-2 3-522,-1 5 1,-2-2 0,1 0-1,1-1 1,1-4 0,3-2-1330,2-5 0,-3 2 0,2-8 1506,0-4 0,3 1 0,-2-5 0</inkml:trace>
  <inkml:trace contextRef="#ctx0" brushRef="#br0" timeOffset="35">23488 10622 8530,'-21'-27'1253,"-3"2"1,5 3 0,0 5-1020,0 7 1,-5 6 0,2 10 0,-4 7-1,-2 9 1,0 8 0,-1 7 0,2 3-235,2 0 0,-3 9 0,7-8 0</inkml:trace>
  <inkml:trace contextRef="#ctx0" brushRef="#br0" timeOffset="36">23488 7437 8576,'0'7'265,"1"-1"1,2-8-1,3-1-5,2-1 0,-7 1 0,-1 7 1,-7 5-1,-7 5 0,-2 2 1,-3 2-1,-2-2 140,-3-1 1,-1 3-1,-2-1 1,1 0-1,-1-3 1,2 0 1636,3-1-1758,-3 0 0,11-4 1,-1-1-220,5-2 0,9-2 0,1-4 0,8 0 1,9 0-1,5 0 0,3 0-123,2 0 1,4-1 0,0-2 0,0-2 0,0 2-1,0 2 19,-1 1 0,1 0 0,-1 0 1,-4 0-1,1 0 0,-5 0 487,-1 0 0,3 6 0,-4 1 0</inkml:trace>
  <inkml:trace contextRef="#ctx0" brushRef="#br0" timeOffset="37">23594 7623 23633,'0'-13'-1473,"2"4"1,2 2 0,5 1 2026,3 3 1,12 1 0,5 2 0,7 2 0,7 1 0,3 1 0,6-1 0,2-2-503,4-1 0,1-1 0,-2-2 0,0-1 0,0 1 0,-4 1-131,-4 2 1,1 0 0,-4-1 132,2-4 1,-5-2 0,2-6-1</inkml:trace>
  <inkml:trace contextRef="#ctx0" brushRef="#br0" timeOffset="38">19942 9076 30390,'-25'-18'-443,"3"0"1,-2 6-1,5 9 1,-1 6 0,0 8 169,-1 5 0,5 6 1,-2 8-1,4 4 1,7 3-1,10 6 1,15 1-1,17 2 1,17-3-1,-19-21 1,2-2-1,5 0 1,2-2-1,4 0 1,3-2-1,2-1 1,1-2 508,4 0 0,1-2 0,-2-5 1,1-2-1,1 1 0,1-1 0,0-2 1,0-2-1,2-2 0,0-2 0,-2-2 1,1-1-1,1-4 0,0-1-91,0-2 1,0-1-1,-2-2 1,-1-2-1,4-2 1,-2-1-1,-1-1 1,-2-1-257,-3-2 0,-2 0 0,-5 2 0,-3-2 0,-5-2 0,-2-2 0,-5 2 0,-3-2 0,17-29 0,-14-8 0,-13-2-133,-11-5 0,-9 34 0,-3 1 1,-5 1-1,-3 1 0,-5-2 1,-4 1-1,-6-2 0,-4 1 0,-5 3 1,-2 3 215,-5-1 0,-4 4 1,-3 3-1,-3 4 0,-3 2 1,-1 3-1,-1 3 0,-1 3 1,-3 4-1,-1 2 0,-1 2 1,-1 3-1,-2 2 0,-1 3 1,0 1-1,1 3-110,0 1 1,0 3 0,1 6 0,1 4 0,2 0 0,2 3 0,4 1 0,3 1 0,4 3 0,2 2 0,4 0 0,4 2-165,3-2 1,3 2-1,6 5 1,5 1-1,5-4 1,4 2-1,3 1 1,4 0 301,3 2 0,3 1 0,3 2 0,1 0 0,0-2 0,0 0 0,1 0 0,-1 0 0</inkml:trace>
  <inkml:trace contextRef="#ctx0" brushRef="#br0" timeOffset="39">15823 13660 8343,'7'-13'-274,"5"0"1,-9 1 0,5 1 0,-1 3 3503,0-3-2416,-4-1 1,3 11 0,-6 5 0,0 7 0,0 4 0,0 2-542,0 5 1,0-2-1,0-2 1,0-4 0,0 0-1,0-1 1,0 0-307,0 1 1,0-1 0,0 0 0,0 1 0,0-1-22,0 0 1,8-5 0,5-5 0,6-5-1,3-2 34,1 1 1,-6 0 0,4 0 0,0-2 0,-2 2 0,2 0 0,-2 0-525,0-1 1,-1 0 0,-5 4 0,1 0 0,-1 0 0,0 0-1584,1 0 1,-1-2 2126,0-2 0,7-4 0,0-5 0</inkml:trace>
  <inkml:trace contextRef="#ctx0" brushRef="#br0" timeOffset="40">16329 13527 8265,'-5'-19'399,"-3"10"0,-5-1 0,1 14-111,3 5 0,2-2 0,4 2 0,-2 2 0,1 0 0,-1 3 0,-1 1 0,-1 2 276,-3 6 0,-2 2 1,-2 1-1,0 2 1,-3 4-1,-2 3 1,0 4-1,-2 1-325,0 0 1,1 0 0,-3 0 0,6-2-1,2-1 1,3-4-321,3-5 0,-1 1 0,5-8 0,2 0 0,3-2 81,5 0 0,2-4 0,7 4 0</inkml:trace>
  <inkml:trace contextRef="#ctx0" brushRef="#br0" timeOffset="41">5319 11008 22324,'0'-13'-1512,"0"0"0,1-1 1,2 1-1,3 0 1081,2-1 1,0 1 1045,6 0 1,-1-1-1,-1 1 1,-2 0 0,-1 1-1,0 1 1,0 4-544,0 1 1,-12 3-1,0 8 1,-5 3 0,-2 4-1,-3 2 1,-4-1 311,1 0 1,-3 5-1,0 1 1,-1 1-1,1 0 1,3 1-1,3 1 1,2-1 250,2-3 0,6 1 0,-1 0 1,2 0-1,2 2 0,0-2-576,0 1 0,0-3 1,2-3-1,1-1 0,3 0 1,1-1-1,4-3-393,0-4 1,4-4 0,2-1 0,0 0-1,0-1 1,-3-4 0,0-4 194,-1-3 0,-1-1 0,-2 0 0,-1-1 0,0 1 0,-2 0-119,-2 0 1,-4-1 0,-1 1 0,0 0 636,0-1 1,-4 5-1,-2 2 1,-1 1 0,-4 3-1,-2 3 1,-3 4 0,-2 4 32,2-1 1,1 10 0,1-4-1,1 2 1,0 1 0,1 0-335,3 2 1,3 4 0,6-4 0,0-2 0,0 1 0,0-1-181,0 2 0,6-5 1,4-6-1,7 1 0,3-2 1,3 0-1,-3-3-176,0-2 1,2-8 0,-4-5 0,-1-6 0,1-3 0,0-2 0,-3-3-222,-5 0 0,-2-5 0,-6 0 1,3 1-1,-4 2 0,-4 1 0,-5 2 714,-4 3 0,-3 3 1,-1 5-1,-4 2 0,0 2 1,-4 3 219,-1 1 1,0 1-1,2 7 1,4 2-1,1 5 1,2 3-1,3 1-292,2 1 1,8 3-1,-1 1 1,4-2-1,4-1 1,7-1-1,5-3-396,6-2 0,5-3 0,3-6 1,2 0-1,-1 0 0,-1-1 0,-6-4-144,-4-4 0,-2-7 0,-6-2 1,-3 1-1,-5-3 0,-4 0 175,-4-1 0,-8-3 0,-9 8 0,-3 3 0,-5 4 0,-2 3 0,-5 3 621,-2 1 1,1 13-1,-8 3 1,5 7-1,5 7 1,2 6-807,1 5 1,9 2-1,3 2 1,8 3-1,9 0 336,6 0 0,22 16 0,10 0 0</inkml:trace>
  <inkml:trace contextRef="#ctx0" brushRef="#br0" timeOffset="42">10251 10808 14672,'0'-17'-1390,"0"-1"1,0 4 1590,0 6 1,0 6 0,0 2 0,0 7 0,0 5 0,1 2 0,2-1 0,3 0 0,2 1 0,2-1 393,2 0 1,-2 1 0,2-1 0,3 0 0,0 1-1,0-1 1,-2 0-972,0 1 0,-4-1 0,0 0 1,0 1-1,0-1 0,-2 0 346,-1 1 1,4-1 0,-2 0 0</inkml:trace>
  <inkml:trace contextRef="#ctx0" brushRef="#br0" timeOffset="43">10744 10742 10373,'0'-20'1209,"0"-2"1,-6 4-1022,-3 5 1,2 10 0,-2 9 0,-1 3 0,-4 4 0,-2 5 0,-3 4 0,-2 5 10,-3 3 0,-5 11 0,-2-1 0,1 1 0,2 2 1,3 0-577,2 2 1,0 2 0,5-5 0,3-4 0,3 1 0,5-2 0,1 0-2729,3-2 3087,2-5 1,1 2 0,0-5-1</inkml:trace>
  <inkml:trace contextRef="#ctx0" brushRef="#br0" timeOffset="44">15916 14420 8403,'0'-13'713,"0"4"1,2 1-1,1 1 1,3 1-1,-1-1 2942,1-1 0,-3 7-3169,-7 1 0,1 6 1,-4 7-1,1 0 1,1 1-1,1-1 1,-1 0-1,2 1-249,2-1 1,-4 0 0,1 1 0,1-1 0,2 0-381,1 1 0,0-6 1,1 0-1,3-2 1,5-3 254,3-2 0,-3-1 0,0 0 0,3 0 1,3-1-1,2-2 0,0-2-186,-2 2 0,-2-3 1,0 2-1,1 1 1,-1 2-1,0 1-815,0 0 0,1 0 1,-1 0-1,0 0 889,1 0 0,-1 0 0,0 0 0</inkml:trace>
  <inkml:trace contextRef="#ctx0" brushRef="#br0" timeOffset="45">16289 14300 8223,'0'-21'3021,"-5"8"0,-3 10-2615,1 6 1,-5 3-1,4 6 1,0 0 0,-1 4-1,-2 3 1,-1 6 0,-1 3 237,0 4 0,-5 5 0,0-2 0,0 4 1,1 1-1,-1 0 0,0 0-1675,-1 0 0,4 0 0,-3-1 0,5 1 1,3-1 1030,1-3 0,6 2 0,-3-4 0</inkml:trace>
  <inkml:trace contextRef="#ctx0" brushRef="#br0" timeOffset="46">7012 13647 8085,'0'-19'107,"0"4"1,-2 2 0,-2 8-1,-5 4 1,-3 1 618,-1 0 0,7 0 1,7 0-1,11 0 1,9 0-1,4 0 0,2 0-221,-1 0 0,7 0 1,2 0-1,5 1 1,3 4-1,2 4 1,-2 2-111,-2 3 1,4-1 0,1 0-1,1 1 1,2-1 0,0 0-96,0 1 0,-2 0 1,3 3-1,-2 2 1,-2 2-1,-3 2 0,-2 3-254,-1 0 0,0-4 1,0 1-1,0 0 0,-1 1 1,-2 0-1,-3-2-203,-2 2 1,-2-4 0,-6 1 0,-2-2 0,0-2 0,-1-3-793,-3 0 0,-4-1 0,-2 0 0,-1-1 0,-3-1-703,3-2 1,1-6 0,1-1 1651,0-4 0,7-12 0,0-7 0</inkml:trace>
  <inkml:trace contextRef="#ctx0" brushRef="#br0" timeOffset="47">8398 13980 10221,'-13'-13'1237,"5"13"0,4 9 1,2 10-887,2 6 1,0-3 0,0 1 0,2 0-1,1 2 1,1 2 0,-1 0 0,-1-2-164,-2-3 1,0 3-1,0-2 1,-2 2-1,-2 1 1,-5 1-1,-3 0-1350,-1-1 0,-1 0 0,1-3 0,0-2 0,1-2 1162,3-3 0,-3-7 0,5-3 0</inkml:trace>
  <inkml:trace contextRef="#ctx0" brushRef="#br0" timeOffset="48">10917 12274 8222,'0'-13'0,"0"0"190,0-1 1,0 1 0,-1 1-1,-2 2 1,-3 2 84,-1 2 0,-2 2 0,-5 4 1,1 2-1,-2 5 0,-1 9 350,-2 9 0,-10 11 0,0 2 0,-3 8 0,-5 9 0,1 3-379,-2 1 1,15-27 0,1 0 0,-18 30 0,18-30 0,-1 1 0,0 1 0,0 0 0,0 0-1,-1 0 1,1 1 0,0 0 0,0-1 0,0 0-13,-2 1 1,2 0-1,0-1 1,1 0-1,-3-2 1,-1-1-1,0-1 1,1 0-1,-23 27 1,1-2-89,0 1 0,4 1 1,-4-2-1,2-1 1,-1 3-1,2-4 1,2 0-466,1-2 1,0-6-1,3 1 1,4-3-1,7-6 1,2-3-574,3-4 1,2-2-1,7-1 1,3-2 0,5-3-1,4-6 1,4-4-1580,5-3 1,9-6 2470,4 2 0,9-22 0,3-5 0</inkml:trace>
  <inkml:trace contextRef="#ctx0" brushRef="#br0" timeOffset="49">9518 13887 9688,'-36'1'0,"4"4"979,3 4 0,6 14 1,11 8-1,3 5-878,5 0 1,2-5 0,5-8 0,7-2 0,13-2-1,12-4 1,13-4 0,11-7-559,9-3 0,-30-3 1,1-1-1,3-2 1,0-1 456,2-1 0,0-2 0,-4-1 0,0-1 0,6-2 0,0-1 0</inkml:trace>
  <inkml:trace contextRef="#ctx0" brushRef="#br0" timeOffset="50">4999 12994 11076,'13'0'536,"5"0"1,0 0 0,-1 0-354,3 0 0,0 0 0,7 0 0,1-1 1,2-4-1,1-5 0,0-5 0,0-3-181,0 2 0,-1 1 0,-8 0 0,-4-1 0,-3-3 0,-3-1 0,-4 1-49,-3 3 1,-4-3 0,-2 1 0,-4 2 0,-5 1-1,-6 1 234,-6 1 0,-5 6 1,-3 2-1,-2 4 0,-2 1 1,-3 0-1,-2 1 336,-1 4 0,6 7 0,3 5 0,4 1 0,5 1 0,6 2 0,5 1-360,7 0 1,4-4 0,4 4 0,7 1-1,7-3 1,8-2 0,8-3-159,5-2 1,11-5-1,3-4 1,2-2 0,0-2-1,-5-2-584,-5-2 1,-2-4 0,-14-5-1,-3 0 1,-7-1 0,-6 1-1,-4-2 1,-7-1 464,-10-2 1,-7 0-1,-13 5 1,-3 1-1,-4 3 1,-5 5 0,-3 2-1,-2 2 808,2 0 1,3 2 0,5 1 0,5 3 0,6 0-277,7 0 1,11 2-1,10-3 1,14-2 0,10-2-705,8-1 0,4-1 1,1-2-1,1-3 0,-5-1 1,-5-2-1,-7 1-642,-5 4 1,-13-2 0,-10 2-1,-12 2 1,-13 5 940,-9 6 1,0 3 0,-7 1 0,2 2-1,4 1 1,2 2 0,6-2 214,7-1 1,3-2-1,9 1 0,6-2-228,14-4 0,18-2 0,20-6 0</inkml:trace>
  <inkml:trace contextRef="#ctx0" brushRef="#br0" timeOffset="51">5759 10835 8531,'-21'-4'0,"2"-2"-182,-1-2 0,7 4 0,-3-4 1,2 2 410,0 3 1,-4 2-1,2 1 1,-4 0 0,0 1-1,-3 2 1,1 3 0,0 2-35,-2 2 1,1 2 0,0 1-1,4 1 1,1-1 0,0 0-71,2 1 1,6-1 0,2 0 0,1 1 0,1-1 312,0 0 1,-3 1 0,5-1 0,2-1-201,5-3 0,0-3 0,6-6 0,3 0 0,3-2 0,4-1 1,2-3-314,3-1 1,-1-7-1,1-3 1,-3-1-1,-2-1 1,-4-2-1,-3-1-164,-4 0 1,-5 1 0,0-3 0,-7 3 0,-9 2-1,-8 4 169,-4 5 0,-2 4 1,-1 6-1,-2 0 1,-2 1-1,-1 4 0,1 4 435,2 3 0,2 2 0,3 3 1,2 4-1,7 1 0,6 3 1,5-1-605,4 1 1,2-2-1,5 1 1,8-3-1,8-2 1,9-3-1749,9-1 0,3 2 1987,10-4 0,9 3 0,12-8 0</inkml:trace>
  <inkml:trace contextRef="#ctx0" brushRef="#br0" timeOffset="52">10624 11075 8434,'-15'-15'0,"-1"-1"-341,-2-2 1,0 2 0,4 5 0,-3 4 428,0 1 0,-6-4 0,4 1 0,-2-2 0,-1 1 1,1 1-1,4-1 0,2-1 869,2 3 1,4-3 0,0 7 0,-2 1-522,0 1 1,-3 8 0,1 5 0,1 5 0,2 6 0,2 3-235,2 2 0,2 0 0,4-1 0,0 1 1,0 0-1,1-2 0,4-2-302,4 0 1,4-7-1,5 0 1,4-4-1,2-5 1,-1-1 0,0-3-59,0-1 0,1-8 1,-2-4-1,-4-7 0,-3-5 1,-3-3 98,-3-2 0,-4-4 1,-5-1-1,-1-1 1,-5 0-1,-6 5 1,-7 3 199,-6 3 1,0 6 0,-9-1 0,-1 7-1,3 5 1,-2 4 0,1 1 358,1 0 0,2 6 1,8 3-1,4 3 0,5 2 1,4 3-1,4 2-398,4 2 1,8-5 0,8 2 0,10-3 0,9-4 0,6 0-1,3-4-554,2-1 0,-7-1 1,-7-5-1,-4 0 1,-5 0-1,-5-2-281,-7-2 1,-4 1 0,-9-5 0,-6 2 0,-9 3 0,-7 2-1,-6 4-1422,-5 6 2155,-2 6 0,-8 11 0,-1 1 0</inkml:trace>
  <inkml:trace contextRef="#ctx0" brushRef="#br0" timeOffset="53">10704 14780 7913,'5'-14'-44,"-1"1"1,6 0 0,-2 0 0,1-1 0,0 1 187,1 0 0,5-5 0,1 0 0,-1 0 0,1 0 0,-1 1 0,1 0 259,2 3 1,-8 0-1,4 1 1,-4 0-1,-1 1 1,-2 1 226,-1 3 1,-1 3 0,-7-2 0,-2 1 0,-7 4-1,-5 5-74,-6 6 0,1 7 0,-3 5 0,-2 3-273,-4 4 1,2 3 0,3-1-168,-3 1 0,0 4 0,4-2 1,2-1-1,-1 3 0,1-1 1,2 1-225,0-1 1,1 3 0,4-6 0,-1 0 0,3-1 0,-1-2-621,4-3 1,4-2-1,-1-1 1,1-4 0,3-4-93,1 0 1,4-7 0,2-4-1,6-6 820,7-6 0,4-15 0,5-4 0</inkml:trace>
  <inkml:trace contextRef="#ctx0" brushRef="#br0" timeOffset="54">10557 14766 7913,'2'-7'2877,"2"4"-2425,5 6 0,2 4 1,1 8-1,-1 2 1,6 2-1,0 2 0,4 2 1,0 2-446,3 2 0,-1 4 0,1 2 1,-3 1-8,-2 3 0,-1 1 0,-5 2 0</inkml:trace>
  <inkml:trace contextRef="#ctx0" brushRef="#br0" timeOffset="55">2986 13061 8442,'7'-26'83,"-2"4"0,2-3 1,2 3-1,3-2 1,1 2-1,1 6 1,-3 4-1,0 3 1,-2 0 299,1 2 1,-4 2 0,-2 10 0,-2 4 0,-2 5 0,0 7 0,-2 6 0,-1 1-141,-1 0 0,0 8 0,4 1 0,0-2 1,0 1-1,0-4 0,0 1-405,0-4 0,1 0 0,4-3 0,3 1 0,4-2 0,3-3 0,1-4-431,2-3 0,1-3 1,-2-2-1,2-3 0,2-1 593,2-3 0,3-7 0,0-4 0</inkml:trace>
  <inkml:trace contextRef="#ctx0" brushRef="#br0" timeOffset="56">3506 12994 8442,'-6'-21'89,"-1"2"0,-7 7 0,1 3 0,0 8 0,-2 8 589,-3 11 0,-3 12 1,-5 8-1,-1 8 1,-1 7-1,0 2 0,-1 1 1,6 1-824,2 0 1,-1 13-1,4 0 1,10-34 0,0 2-1,0-1 1,1 1 144,0 1 0,1-1 0,-1 1 0,0 1 0,1 0 0,-1 0 0</inkml:trace>
  <inkml:trace contextRef="#ctx0" brushRef="#br0" timeOffset="57">23461 10089 7987,'0'-45'0,"0"1"0,0 11 0,2 11 1834,2 6 1,-3 2-1551,4 1 0,-2-5 1,0-1-1,1 0 0,-1 0 1,-1 2-1,-2 2 0,-2 4 1,-2 3 166,-5 8 0,0 12 1,-3 10-1,-3 3 1,-1 4-1,-2 2 0,-1 6 13,-2 6 1,4-2 0,-4 5-1,2 0 1,4 1 0,4 1-1,7-4 1,2-2-528,2-2 1,2-6-1,2-3 1,5-5 0,3-3-1,3-6 1,1-3 0,2-5-433,-2-5 0,4-10 0,-3-7 0,-2-9 0,-5-8 0,-4-6 0,-1-4 383,-1-4 0,-1 7 0,-7-3 0,-7 3 0,-3 3 0,-6 4 0,1 7 528,0 5 1,-5 9 0,3 4 0,-1 4 0,1 1-1,2 1 1,3 5 342,1 8 1,8 2 0,2 9 0,5 5 0,5 1 0,7 3 0,8-1-842,11-1 1,8-2 0,4-7-1,1-3 1,-2-4 0,-5-6-945,-6-2 1,-13-4-1,-8-5 1,-8-4 0,-16-4-1,-14-2 1068,-15-3 0,-16 7 0,-8 2 0,-7 4 1,0 1-1,36 0 0,-1 1 0,-33 4 329,2 4 0,8 4 1,16 5-1,10 4 0,14 5 1,13 2-372,14 2 0,26 18 0,18 0 0</inkml:trace>
  <inkml:trace contextRef="#ctx0" brushRef="#br0" timeOffset="58">25034 9569 8191,'-7'-8'1349,"7"3"1,7 6-1,2 2-799,0 1 1,0 1-1,5-5 1,3 0-302,1 0 1,5 0 0,-1-2 0,5-1 0,3-2 0,2-3 0,1-2-99,0-2 0,2-6 0,-4 0 0,0 2 0,0 0 0,-1 0 0,-3-4-511,-4 0 1,-2 3-1,1-1 1,-4 5 493,-3 4 1,-8 5 0,-2 8 0,-4 5 0,-1 3-48,0 1 0,-1 7 0,-2 3 1,-3 5-1,-2 5 0,0 1 0,-1 2-964,0-2 0,4 4 0,-2-4 0,1 2 0,3-2 877,2-2 0,-5 5 0,-2-3 0</inkml:trace>
  <inkml:trace contextRef="#ctx0" brushRef="#br0" timeOffset="59">25381 9769 8011,'-12'-37'837,"3"6"1,3 13-1,7 19-350,4 11 1,-2 2-1,4 5 1,-1 0-1,-3 6 1,-1 8-1,-2 8-187,0 5 0,-2 5 1,-2 5-1,-5 3 1,-2 0-1,1 2 1,1-2-1186,-1 0 1,-2 4-1,-1-6 1,-1 0 884,1-3 0,0 0 0,-1-1 0</inkml:trace>
  <inkml:trace contextRef="#ctx0" brushRef="#br0" timeOffset="60">25154 10968 8048,'0'-25'2284,"1"4"-1498,4 8 0,-2 7 0,6 11 0,1 5 0,2 6 0,0 5-486,-3 0 0,7 8 1,-1 1-1,3 4 0,2 6 1,0-2-1,0 4 1,1-4-738,3 1 0,-1-4 1,3-8-1,-3-2 1,4-1-1,1-5 437,6-4 0,3 1 0,3-8 0</inkml:trace>
  <inkml:trace contextRef="#ctx0" brushRef="#br0" timeOffset="61">25741 10995 8029,'-33'-27'2987,"-1"4"-1774,0 5 0,1 24 1,5 20-1,-2 10-986,-1 4 0,-10 1 0,-1 4 1,-2 2-1,-3 2 0,2-2 1,4 1-1,7-1-762,4 4 0,11 0 535,5 3 0,1-7 0,6-1 0</inkml:trace>
  <inkml:trace contextRef="#ctx0" brushRef="#br0" timeOffset="62">22435 8636 8524,'20'-21'0,"0"3"0,-7 10 0,0 3-72,1 4 1,-7-5 0,-4-3-1,-7-3 1,-8-1 0,-5 1-1,0 1 1,-3 4 0,-2 0-1,-3 1 1488,-2 0-1225,1 1 1,-2 5-1,-4 0 1,-3 2 0,-4 2-1,-1 5 1,-1 5-1,-4 5 109,-3 7 0,-9 3 0,0 8 0,0 4 0,2 8 0,29-22 0,1 2-165,0 2 0,1 0 0,0 1 0,2 0 0,-15 33 0,7-3 0,12 1 0,14-6 0,13 1 0,15-6-31,13-6 1,19-8 0,12-12 0,-32-15 0,2 0 0,2-2 0,2-2 0,0-1 0,1-2-51,1-1 1,0-1-1,-2-2 1,0-2-1,-3-1 1,-1-3-1,0-2 1,-2-3-1,0-2 1,-1-2-1,29-20-440,-9-4 0,-6-7 0,-12-4 0,-11-5 0,-8-3 0,-10 0 0,-7 1-307,-5-1 0,-10 5 0,-8 5 0,-5 4 0,-2 5 0,-4 8 0,1 8 693,-1 5 0,2 3 0,4 2 0</inkml:trace>
  <inkml:trace contextRef="#ctx0" brushRef="#br0" timeOffset="63">23394 7570 28607,'0'-27'-8360,"-4"6"8698,0 4 1,-2 6 0,1 4 0,-4 1-1,-3 3 1,-1 2 0,-2 2 0,-1 3-1,-2 5-554,2 3 0,3-3 0,2 0 0,4 1 0,1 2 0,3 2 0,1-1 0,4 0 488,2 0 0,10 1 0,8-1 0,5 0 0,2 2 0,4 2 0,-1 0-185,1 0 0,3 3 1,-7 1-1,-2 0 1,-5-2-1,-3-1 1,-4 0-1029,-5-2 1,-4-1 0,-6-2 579,0 0 1,-6 1-1,-1-1 1</inkml:trace>
  <inkml:trace contextRef="#ctx0" brushRef="#br0" timeOffset="64">23554 7783 14352,'6'-27'-172,"2"7"0,7 3 1,2 7 248,6 6 0,6 4 1,4 3-1,1 2 1,4 3-1,4 2 1,5 1 64,5-3 0,4 10 0,11-3 0</inkml:trace>
  <inkml:trace contextRef="#ctx0" brushRef="#br0" timeOffset="65">16489 14633 8578,'8'-13'-230,"2"4"0,-4 2 0,0-1-354,0 1 1333,-2 4 1,-4-2-1,0 10 117,0 4 0,0-2 1,0 2-1,-1 1 1,-2 2-592,-1 2 0,-5-1 1,4 0-1,1 2 0,-2 1 1,-2 4-422,1 0 1,-5 1 0,3 3 0,-1-4 0,0 0 0,2-4 0,2-1-1213,3-2 1,-3 0 1357,2 1 0,11-7 0,8-1 0</inkml:trace>
  <inkml:trace contextRef="#ctx0" brushRef="#br0" timeOffset="66">16969 14380 8805,'0'-13'233,"0"-1"1,-6 3 0,-3 2 460,-2 4 0,-3 4 0,1 1 0,0 0-177,-1 0 1,7 7 0,4 3-1,4 5-171,4 2-182,5-6 1,-2 9 0,5-6 0,0 3 0,1 2 0,-1 0 0,0 2 10,1 0 1,-3-5 0,0 3 0,-4-1 0,-1 0 0,-3-2 0,-1-1-552,-2-2 0,0 1 1,-2-1-1,-4-1 1,-6-3-1,-4-5-2682,0-2 0,-3-2 3058,1 0 0,-6-18 0,3-4 0</inkml:trace>
  <inkml:trace contextRef="#ctx0" brushRef="#br0" timeOffset="67">16849 14393 7580,'6'-34'0,"3"3"0,3 3 0,1 1 714,1 1 0,3 5 1,4 3-1,3 3 0,5 2 1,4 0-1,6-1-53,4 1 0,-1 4 0,4 2 1,-1 1-1,-4 3-661,2 1 0,0 2 0,-3 0 0</inkml:trace>
  <inkml:trace contextRef="#ctx0" brushRef="#br0" timeOffset="68">14730 14260 21538,'0'-19'-3027,"1"4"1,2-3 1992,2 3 0,1 4 402,-2 2 1,-2 1-1,1 5 1,-6-1 887,-6 1 0,-3 1 0,-2 2 0,1 0 1,0 0-1,0 0 0,-2 0 0,-2 2 1,-2 1 159,-2 1 1,4 1-1,-6-5 1,0 1 0,-1 2-1,0 3-264,2 2 1,0-5 0,-3 2 0,1 0-1,2 1 1,-2 0 0,0 1-77,2 1 1,-3-4 0,4 3 0,-1 1 0,1-2 0,1 1-47,-1 1 0,5-4 0,-2 5 0,3 0 0,2 0 0,-1-1 0,1 4 68,0 5 1,4-1-1,0 5 1,-1-1-1,-1 1 1,1 3-126,1 1 1,0-1 0,-3-1 0,2 4 0,2-2 0,2 3 0,3-3-49,2 1 0,1 2 0,0-7 0,0 1 0,1-2 0,4 1 0,5-2 59,7 1 1,-1-3 0,6-3 0,3-1 0,3 0-1,5 1 35,1-1 1,3-4-1,6 0 1,1 0-1,1 0 1,1 0 0,1-1-67,1 0 1,2 4 0,-3-3 0,2 2-1,2 1 1,-4-1 0,0-3 13,2 3 0,-1 1 0,-1 1 1,2 0-1,1-1 0,4-1 1,-3-4 66,0-1 0,1-2 1,4-4-1,-1 0 1,1 0-1,-1 0 0,1 0 111,2 0 0,-6 0 0,4 2 0,0 1 0,-1 1 0,1 1 0,-1-1 12,-2 1 1,8 3 0,-7-3 0,0-2 0,3-2 0,-1-1 0,3-1 103,2-4 1,-3-2-1,4-6 1,3-1-1,2 0 1,2-3-1,-1-2-212,2-2 0,-33 10 0,0 0 1,-1-2-1,1-1 0,-1 1 1,0 0-1,1-1 0,-1 1 1,-1 0-1,1-1-258,0 1 1,0 0 0,31-9 108,0-1 0,-2 3 1,-6-3-1,0 4 1,-1 1-1,-6 1-15,-6 0 1,-2-2-1,-4 0 1,-6 0-1,-4-2 1,-5 2 25,-3-1 0,2-3 0,-6 0 0,-2-2 0,-2-1 0,-4-1 0,-3 0-161,-1 1 0,-1-2 0,-5-2 0,-2-3 1,-2 1-1,-5-2 0,-3 1 41,-1 1 1,-5 2-1,-1 6 1,-2 4 0,-3 2-1,-1 4 1,-2 6 141,1 2 0,-7 1 0,-2 5 1,-5 0-1,-5 2 0,-7 1 0,-7 3 96,-8 1 1,-4 0 0,2 4-1,-4-4 1,36-3 0,-1 0 0,-2-1-1,0-1 17,-2 1 1,1 0-1,-2 0 1,0-1-1,1-2 1,-1 0-1,0 0 1,0 0-1,0 0 1,1 0-1,0 0 1,1 0-1,-1 0 1,1 0 52,0 0 0,0 0 1,-2 0-1,0 0 0,1 0 1,0 0-1,-1 0 1,0 0-1,-1 0 0,1 0 1,-3 0-1,1 0 0,1 0 1,-1 1-49,2 1 0,-1 1 0,-3-2 0,1 1 0,0 2 1,0 1-1,0 0 0,0 1 0,-1 1 0,-1 1 1,2 1-1,0 1 0,-1 1 0,0-1-133,-1 1 1,1 2 0,2 1 0,1 2 0,-3-1 0,-1 1 0,1-1 0,1 1 0,2-1-1,0 1 1,2-1 0,0-1 166,2-1 0,2 0-143,2 0 0,0 0 0,-33 2 1,8 4-1,6-2 1,3-4 1,-2-3 0,6-10 0</inkml:trace>
  <inkml:trace contextRef="#ctx0" brushRef="#br0" timeOffset="69">16823 15233 8484,'0'-9'3426,"1"2"1,4 1-2773,3 3 0,-2 3 0,-1 4 0,-4 5 0,-1 3 0,0 1-432,0 1 1,-4-1 0,-1 0 0,2 1 0,2 0 0,0 3 0,-2 0 0,-2 0-321,2-2 1,2-2 0,1 0 0,0 1 0,0-1 0,0 0 0,1-1-58,4-3 1,2 3 0,6-5 0,2 2 0,1-2 0,4 1 0,0-1 480,4 4 1,-5-4 0,-1 2 0,-3 0 0,-3 1-487,-3 3 0,1-2 0,-7 7 0,-4-5 0,-7-3 0,-4-2 0,-3-2-1160,-2-3 0,0-2 0,-3-1 1,0-1 1319,4-4 0,-5-2 0,1-7 0</inkml:trace>
  <inkml:trace contextRef="#ctx0" brushRef="#br0" timeOffset="70">16836 15313 7991,'6'-19'727,"-3"-5"0,6-3 4393,1 7-4737,2 9 1,6 5 0,1 6 0,2-1 0,4-2 0,3-3 0,5-1 0,1-2-176,3 1 1,0-2-1,0 5 1,-3 2-1,-2 2-208,-2 1 0,4-6 0,0-1 0</inkml:trace>
  <inkml:trace contextRef="#ctx0" brushRef="#br0" timeOffset="71">8958 15539 7974,'-8'-13'402,"-3"6"1,9 2 0,-2 10 0,2 4 0,2 4-1,0 3 1,0 3 56,0 2 1,0 1 0,0 5 0,-1 1 0,-4 2 0,-4 1 0,-2-1-32,-3-2 1,1-2 0,-2 2 0,-1 2 0,-3 1-251,-2-1 0,-1-2 1,-5-1-1,0-1 1,1 1-1,-1 0-60,0-1 0,-1-4 1,-1-1-1,-4-2 0,-1-2 1,-3-2 48,-2-2 1,-1 0 0,0 0 0,0 1-1,0-2 1,0-2 79,0-1 0,0-5 0,0 4 0,0-2 0,0-2 0,0 1-255,0-1 0,-1 0 0,-1-4 0,-2 0 0,0 0 0,-5 0 0,0 0-173,-3 0 0,-4 0 0,-3 0 0,-1 0 1,-2 0-1,0 0 146,-2 0 1,-2 0-1,6 0 1,1 0 0,-2 0-1,1 0 1,-4 0 118,-1 0 0,5 5 0,1-1 0,-3-1 0,0-1 0,-3-2-361,-1 0 0,3-2 0,-1-1 1,-1-3-1,1 0 0,-1-1 0,1 0 86,2-4 0,-2-1 1,4-1-1,-2 0 1,-4-1-1,4 1 312,1 0 1,4-2-1,3-1 1,1-4-1,1 1 1,2-1-1,2 0-85,3 1 0,-6-5 1,4 2-1,-2-3 1,1-2-1,1 1-46,0-1 0,2 0 1,-2 1-1,1-2 0,2-2 1,-1-3-1,2-1 13,5-3 0,-7-6 0,5-3 0,-1 0 1,-1-2-1,2-1 0,0-5 144,0 0 0,5 0 1,1-6-1,0-1 0,1 2 1,-1-2-1,1 0-45,1-2 0,1-3 1,3 1-1,-2 2 0,-1 0 1,1 0-206,2-2 1,0-2-1,-2 0 1,-1 2-1,2 1 1,0 2 0,3-1-69,-1-3 0,0 0 0,2-1 0,0-2 0,13 33 0,0-1 0,0-1 1,-1-1 153,1 1 1,0-1 0,1 0 0,-1 0 0,-1-2-1,-1 0 1,1-1 0,1 0 0,0 0 0,2 1-1,0-2 1,0 0 0,2 1 0,-1 1 183,0-1 1,0 0 0,0-1 0,2 0 0,1 0 0,1 1 0,1 1 0,-1-1 0,1-1 0,0 0 0,-1 2 0,1 0 0,0-2-1,0 0-128,1 0 1,0 0 0,0 1 0,0-1-1,2 0 1,-1-1 0,0 0 0,0-1-1,0 1 1,1 1 0,0-2 0,1 1-127,-1 1 0,2 0 0,-1 2 0,0 1 1,0-4-1,0 0 0,0 0 0,0-1 1,-1 1-1,2 0 0,-1-3 0,1 0 1,0 2-1,1 0-30,0 1 0,0 1 1,3-7-1,1 0 0,-2 5 1,1 0-1,0-1 1,0 0-1,0-3 0,0 0 1,0 3-1,-1-1 153,1 1 0,1-1 1,-1-1-1,2 0 1,-1 3-1,1 1 1,-1 0-1,0 0 1,0-1-1,0 0 0,-1 2 1,0 0-1,1 0 1,1-1-22,1 0 1,-1 0-1,-1 6 1,0-1-1,3-4 1,1-1-1,-1 2 1,0 0 0,0 1-1,1 0 1,0 0-1,1-1-84,0 0 1,2 0 0,-1 3-1,1-1 1,0-1 0,-1 0-1,0-1 1,0 1 0,-1 0-1,0 0 1,1 0 0,0-1 0,0 1-1,1 1 21,0 0 1,0 0 0,3-4 0,0 0 0,-1 4 0,1-1 0,-1 0 0,-1-1 0,1-1-1,0 0 1,0 2 0,1-1 0,1 0 0,0 0 72,0 2 0,0 0 0,2 1 0,-1 1 1,-2 0-1,-1 0 0,1 3 0,-1-1 1,16-30-1,4 1 73,-16 31 1,0 1-136,18-31 1,-14 31 0,1 0 0,21-27 0,2 4 0,2 1 0,-1 3-80,-3 1 1,9 0 0,-2 2 0,-1 5 0,4 1 0,-1 0 0,3-1 47,3 1 1,0 1 0,3 4 0,-4 1 0,0 3 0,3 0 0,2 1 61,-2 0 1,2 2 0,-5 5 0,0 1 0,2 1 0,-2 3-17,1 2 0,-3 3 1,-2 5-1,1 4 1,2-1-1,0 2 1,0 1-106,-1 2 0,1 3 0,-6 3 0,-2 2 0,-1 4 0,0 5 0,0 2 15,0 0 0,-5 4 0,4-1 1,-1 2-1,-1 2 0,0 2 150,-3 2 25,4 0 1,-4-1-1,5 2 1,-2 2 0,-3 3-1,-2-1 1,0 2-88,4 0 0,-8-4 1,3 3-1,-2-2 0,-1 0 1,-1 0-1,-5 0-66,-3 0 1,-1 6-1,-2-1 1,-1 2-1,-3 2 1,-1 0 27,1 0 0,-3 0 62,4 0 1,-4 1 0,4 2 0,2 2 0,1-4-13,1-4 1,1 0 0,0-6 0,-1-1-1,1-3 1,0-4 0,-1-2-69,1-2 0,-5 4 1,-1-6-1,0 0 1,-2-3-1,0 0 1,-2-1-658,-3 0 0,0 1 0,-2-1 0,-2 0 1,-3 1-1540,-1-1 2276,5-6 0,-10 5 0,5-4 0</inkml:trace>
  <inkml:trace contextRef="#ctx0" brushRef="#br0" timeOffset="72">7825 8263 9410,'-14'7'0,"3"-4"1224,2-6 0,4 2 0,10-4-1286,4 4 1,8 2-1,7 4 1,4 5-1,5 5 1,-1 3-1,4-1 1,-1 1-538,3 0 0,7 0 0,-3-5 0,2 0 1,4-1-1,-2-3 599,0-4 0,4 2 0,-3 0 0</inkml:trace>
  <inkml:trace contextRef="#ctx0" brushRef="#br0" timeOffset="73">8905 7796 8312,'0'-20'0,"0"2"198,0 3 0,0 6 0,-2 2-28,-2 1 1,2 3-1,-4 6 1,2 3 0,-1 1-1,1 5 1,-1 3 211,1 3 1,0 5 0,2 0 0,-1 3 0,-1 4 0,1 2-272,1 2 1,2 6-1,0 6 1,0 2-1,0 2 1,0 0 0,0 1-434,0-2 0,0-9 0,0 3 1,0-2-1,0-4 0,0-4 1,2-5-1632,2-2 0,-1-6 1953,6-7 0,-6 0 0,3-5 0</inkml:trace>
  <inkml:trace contextRef="#ctx0" brushRef="#br0" timeOffset="74">8905 8383 8132,'0'-19'271,"0"4"1,0-3 0,0 3-1,1 3 1,3 3 160,5 5 1,3 4-1,2 4 1,0 5 0,3 3-1,3 1 1,4 1-433,4-1 0,14 6 0,-1 2 0</inkml:trace>
  <inkml:trace contextRef="#ctx0" brushRef="#br0" timeOffset="75">9104 8823 28217,'14'-21'-3341,"-1"-3"0,0 8 1404,1 4 2173,-7 5 0,-1 1 0,-6 0 1,0 3 293,0 7 0,-6 11 0,-3 4 0,-4 2 0,-3 3 0,-4 2 0,0 4 0,-4 3 0,-1-1-507,-2 1 0,1-2 1,-1-5-1,0 3 0,1-1 1,0 0-1,3-3-455,0 0 1,10-4-1,-2 0 1,2-2-1,3-3 1,-1-1-3833,4-2 4059,1-5 1,6-14 0,0-9 0</inkml:trace>
  <inkml:trace contextRef="#ctx0" brushRef="#br0" timeOffset="76">8771 8943 15059,'-12'-14'0,"4"1"874,3 0 0,10 7 1,5 6-1,5 7 1,5 5-1,4 1 1,4 1-1,2 0-827,2 4 1,1 1-1,4 7 1,-3-1 0,0 4-1,-1 2 1,-1 2 0,-2-2-167,-2 2 1,5 1 0,1 6-1</inkml:trace>
  <inkml:trace contextRef="#ctx0" brushRef="#br0" timeOffset="77">10744 14926 8100,'-21'-6'0,"2"1"-43,6-4 0,1 9 0,2 7 1,1 0-1,-2-2 0,-1-5 0,-1-5 1,1-3-1,2-4 0,1-2 1,-1 1 730,-2 0 1,3-5 0,0 0 0,0 2 0,2 1 0,1 2 348,0-1 1,6 3 0,0 2-660,7 4-403,5 4 0,0 2 0,-2 4 1,-1 4-1,2 2 0,0 3-104,3-1 1,-2 0 0,-2 1 0,-1-2 0,1-3 0,2-5 107,1-3 0,-4-1 1,-1-1-1,-2-3 0,-3-7 176,-2-5 0,-1 6 1,0-4-1,0 2 1,0 0 233,0-1 1,-1 6-1,-4 2 1,-2 5 0,-2 6-1,1 6-177,3 4 0,-4 7 0,4-4 0,2 0 0,2 0 0,2-2-529,4-3 0,7-2 1,7-3-1,0-4 1,0-4-1,-1-1 1,-2-1 63,-2-4 0,1-4 1,-11-7-1,-1-2 1,-2 2-1,-4 0 1,-4-1 343,-6 0 1,-9-1 0,-2 6-1,-3 2 1,-2 2 0,2 2-81,2 3 1,-3 8 0,7 5 0,2 8-1,4 9 1,6 7 0,3 6-3471,3 4 3459,7-3 0,10 11 0,6-4 0</inkml:trace>
  <inkml:trace contextRef="#ctx0" brushRef="#br0" timeOffset="78">10264 16219 10016,'-7'-12'2745,"2"9"-2463,10-6 1,2 1-1,8-1 1,3-6-1,4-6 1,5-6-1,4-2-229,4-4 0,-1 1 0,2-5 0,1 1 0,1 1 0,1-1-328,-3 1 1,-4 6-1,-7 1 1,-2 6 0,-6 3 429,-2 3 0,-9 7 0,-6 6 0,-7 6 1418,-5 6-1358,4 8 1,-2-2 0,6 6 0,1 0 0,3 2 0,6 1 32,7 1 1,6-1 0,9 0-1,3-2 1,5 0 0,2-1-111,2-4 1,-1 7 0,-4 0 0,-3 0 0,-6 2 0,-4 4 0,-5 7-44,-7 6 0,-5 3 0,-11 10 0,-8 11 0,-6 5 0,6-32 0,-1 0 0,0-1 0,-2 1 260,-1-1 1,0 0-1,-2 1 1,0-1 0,-11 27-1,2-7 1,0-7 0,4-9-1405,3-6 0,3-6 0,5-10 0,1-8 0,1-8 942,3-8 1,5-16 0,10-15-1,7-11 1,11-11 0,7-6-1,-13 27 1,1 0 375,0-1 1,-1-1-1,0 3 1,1-1-1,1 0 1,0 0-1,1 2 1,0 1 0,20-27-1,2 4 1,-2 9-1036,2 8 0,0 7 0,-1 10 1,1 8 765,1 7 0,1 16 0,-5 5 0</inkml:trace>
  <inkml:trace contextRef="#ctx0" brushRef="#br0" timeOffset="79">24328 14793 8229,'8'-6'101,"1"-3"0,-4 3 0,2 0 0,1 2 0,-1-2 1,3 0-1,1-1 0,-1 1 0,-1-2 0,1 3 671,2-1 0,-3 3 0,-2 7 1,-1 5-1,-4 4-473,-5 5 1,-3-2 0,-4 7 0,1 0 0,-2 2 0,0 2 0,-3 0-1,1-1-43,0 1 0,5-2 0,2-1 0,2-3 0,-1-2 0,2-3-257,2-1 1,2-3 0,4-3 0,2-6-193,1-6 1,-1-6 0,-4-9-1,1-4 1,1-6 0,-1-5 35,1-2 0,1-7 1,-3 8-1,1-1 1,-1 1-1,0 2 1,0 6 382,1 2 0,-1 8 0,-7 1 0,-5 8 188,-3 7 0,3 13 1,0 2-1,1 4 0,-1 6 1,1 3 111,2 3 1,2 5-1,4-5 1,0 0-1,1 0 1,4 0-1,4-1-1130,3-2 1,1-3 0,0-1 0,1-3-1,-1-2 1,0-3 603,1-1 0,5-2 0,1 1 0</inkml:trace>
  <inkml:trace contextRef="#ctx0" brushRef="#br0" timeOffset="80">23261 14380 8048,'-7'-6'0,"-5"-1"0,4-7 0,0 3 0,-1 2 0,4 3 48,-4 6 0,6 1 0,-1 4 0,2 4 1,2 4-1,0 3 451,0 2 1,0 6-1,0-1 1,0 5-1,0 5 1,2 1-1,1 3-94,1 2 1,7 2-1,-1 3 1,5 4 0,4 1-1,3 0 1,5-1-117,3 0 0,5 7 0,-4-5 0,-1-1 0,0 0 0,-1-3-191,2 0 1,-4 2-1,-5-3 1,0-4-1,-1-1 1,-3-3-221,-3 0 0,-6 0 0,-2-7 1,-1 1-1,-3-1 0,-2-2-278,-1-2 1,-4 0 0,-2-3 0,-1-2 0,-4-2 0,-1-1 0,-1 0-473,0 0 0,-1-1 0,3-3 872,2-1 0,-3 6 0,4 2 0</inkml:trace>
  <inkml:trace contextRef="#ctx0" brushRef="#br0" timeOffset="81">21688 13460 8305,'-4'-34'0,"-1"3"0,2 5 0,6 3 351,2 6 0,5 6 0,-1 2 0,4 1 0,4-1 0,2 0 0,0 0 1,2 1-1,-2 4 0,2 3 0,-2 1 0,0 1 271,-2 3 1,-3 5 0,-2 9 0,-3 4 0,-4 3 0,-4 4 0,-1 0 0,0 4 0,0 1-262,0 3 1,0-3 0,-1 0 0,-2-3 0,-2-4 0,2-5-1090,2-3 1,2-2 0,2-10 371,2-7 1,-1-12 0,-4-12-1,0-4 1,0-4 0,0-2 0,0-3 157,0-2 1,0 1 0,0 1-1,2 3 1,1 1 0,2 3-1,3 4 487,2 3 1,2 4 0,1 6 0,1 1 0,-1 3 0,0 3 227,1 0 0,-1 5 0,0-2 0,-1 6 0,-1 6 0,-2 3-339,1 1 0,2 0 0,0 1 0,-4 0 0,-3 3 0,-4 0 0,-1 1-371,0 1 1,0-4 0,-1 3 0,-4-3 0,-2-2 0,-2 0 0,0 1 140,-1-1 0,4-4 1,2 0-1,2 1 23,2 2 1,6-3 0,3-2 0,3 1 0,1-1 0,0 4 0,1 0 67,-1 3 1,-6 1-1,-2 1 1,-4 3-1,-2 2 1,-4 1 0,-5 0 74,-6 0 1,-5-5-1,-6 0 1,-1-2 0,-1-1-1,-2-3-599,1-2 1,2 2 0,3-7 0,1-1 0,3-1 0,2-2-910,3 0 0,7-6 1394,4-3 0,16-3 0,3-1 0</inkml:trace>
  <inkml:trace contextRef="#ctx0" brushRef="#br0" timeOffset="82">22288 13447 8322,'-6'-31'1003,"-3"0"1,2 12 0,-1 11 0,2 10-394,4 7 0,-4 4 0,1 3 1,2 2-1,2-2 0,1 1 0,1 0-361,4 6 1,1-1 0,4 1-1,-1 3 1,1-4 0,2 0-1,0-3-747,-3 1 1,1-7 0,-4-6 60,1-1 0,-4-13 1,2-11-1,-2-6 1,0-4-1,1-3 1,-1-4-1,0-4 121,2-1 1,-4 2-1,4 2 1,-4 5-1,0 4 1,2 5 1204,2 4 1,-1 4 0,-2 2 0,2 3 0,5 4-263,3 4 0,1 2 0,1 4 0,-1 4 0,0 3 0,1 1 1,-1 0-496,0 1 1,1 3 0,-1 3-1,-1-1 1,-2 2 0,-1-2 0,1 0-549,2-3 0,-3-2 0,0-4 1,1-1-1,2 0 0,2-2-217,-1-2 0,0-4 0,1-1 0,-1 0 0,0 0 1027,1 0 1,-8 0 0,-6 2 0,-9 2-1,-8 5 38,-5 3 1,-5 3-1,-4 1 1,-4 3 0,-2 0-1,0 2 1,3-2-483,1 1 1,-2-3 0,3-2 0,3 0 0,1 0 0,1-3-1260,0-1 0,2 0 0,3-2 0,4-3 1309,3 0 0,8-5 0,1 5 0</inkml:trace>
  <inkml:trace contextRef="#ctx0" brushRef="#br0" timeOffset="83">24021 13327 16752,'-13'-1'450,"5"8"1,2 17 0,2 4-327,-1 3 0,-5 2 0,3-4 0,-1 2 1,4 0-1,2-1 0,2 0-134,0-1 0,0-8 1,0 6-1,0-4 1,0-2-1,2-3-530,2-3 1,-1-8 0,6-4 0,0-7 0,-2-10 240,-2-7 0,1-10 0,0-4 1,0-4-1,1-2 0,-1-2 1,1-3-1,-1 0 362,0 0 1,0 6-1,-1 6 1,2 2 0,3 2-1,1 3 494,-1 5 1,9 0-1,-5 7 1,0 3 0,3 2-1,-1 3-162,2 2 1,4 4 0,-3 2-1,2 4 1,3 5 0,-1 5 0,1 4-1,-3 0-227,-2 0 0,3 10 0,-5-3 0,-4 2 0,-4 0 0,-3-1-246,-3 0 0,-2-2 1,-1-1-1,0-4 1,0 0-1,-1-4 0,-4-3-220,-4-4 1,-2-1 0,-4-5-1,-3 1 1,-3-1 0,-1-2 0,0-1-434,-2 0 0,-1 0 0,0 0 0,2 0 0,4 0-894,0 0 1625,4 6 0,2 2 0,7 5 0</inkml:trace>
  <inkml:trace contextRef="#ctx0" brushRef="#br0" timeOffset="84">25047 13194 9485,'-4'-22'0,"-2"2"1034,-1 6 0,2 5 0,-4 13 0,0 5-698,2 3 0,-5 6 0,3-1 0,-1 1 0,1 1 0,5 4 0,2 2 1194,2 2-1322,0-1 1,0 1 0,0-2 0,0-1 0,0-4-599,0 0 0,2-3 0,2-5 0,3-4 142,1-8 0,2-12 0,-4-10 0,0-4 1,0-2-1,-2-3 92,2-4 0,0-4 0,5-1 1,-3 2-1,3 1 0,1 3 0,1 1 713,0 3 0,1 7 0,-1 2 0,0 3 0,1 5 0,-1 4-151,0 3 1,1 0 0,0 3 0,3-1 0,2 1 0,0 3 0,2 4-476,0 5 1,-1 4 0,4 4 0,-3 2 0,-2 2 75,-3 2 0,-1 3 0,-1 0 0</inkml:trace>
  <inkml:trace contextRef="#ctx0" brushRef="#br0" timeOffset="85">24927 13287 12131,'0'-22'1039,"0"0"0,6 5 1,3 15-1,3 4-977,1 7 1,2 5-1,3 2 1,4 2-1,3-2 1,3 0-21,4 2 0,8-3 0,7 4 0</inkml:trace>
  <inkml:trace contextRef="#ctx0" brushRef="#br0" timeOffset="86">23208 14287 8208,'-9'-25'0,"0"2"621,-1 6 0,-1 6 1,1 4-1,1-1-252,-1 1 0,4-2 0,1-4 0,4-1 0,1 0 0,1-4 0,4-4-66,4-4 0,2-6 1,4-5-1,3-8 0,3-5 1,1-6-1,-1-5-180,-2-8 0,3-3 0,-12 35 1,-2-1-1,0 0 0,0 0 0,0 1 1,-1-1-1,-1 0 0,0 0-54,-2 0 1,1-1 0,0 1 0,0-1 0,-2 1 0,-1-1 0,1-33 0,-2 2 0,-1 7 0,-1 3-205,-4 8 0,2 5 0,-6 9 1,-1 2-1,-2 6 0,0 7 90,3 5-473,3 3 1,3 5 0,3 5-1,8 11-4575,7 9 5093,5 12 0,7 7 0,0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defTabSz="996187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1746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algn="r" defTabSz="996187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5238" y="731838"/>
            <a:ext cx="4422775" cy="3417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086350" cy="412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2" tIns="60439" rIns="92252" bIns="60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506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defTabSz="996187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75506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algn="r" defTabSz="995363">
              <a:defRPr sz="1000" i="1">
                <a:solidFill>
                  <a:schemeClr val="tx1"/>
                </a:solidFill>
              </a:defRPr>
            </a:lvl1pPr>
          </a:lstStyle>
          <a:p>
            <a:fld id="{55CA7AED-BF76-4064-8D6E-A7457888D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226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95363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217791C-7D4A-43FD-9ABB-C297B71F11B9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43" rIns="93843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10167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71373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2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66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4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9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14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3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6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8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7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6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1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- </a:t>
            </a:r>
            <a:fld id="{B544D0D2-90E2-4B4F-A43A-71A982D669D6}" type="slidenum">
              <a:rPr lang="en-US" altLang="en-US" sz="1400">
                <a:solidFill>
                  <a:schemeClr val="tx1"/>
                </a:solidFill>
              </a:rPr>
              <a:pPr algn="ctr"/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/>
              <a:t>EECS 583 – Class 7</a:t>
            </a:r>
            <a:br>
              <a:rPr lang="en-US" altLang="en-US" sz="4800" dirty="0"/>
            </a:br>
            <a:r>
              <a:rPr lang="en-US" altLang="en-US" sz="4800" dirty="0"/>
              <a:t>Static Single Assignment Form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September 17, 2025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BC9BFF5-26A1-39C1-5E6D-45E791832A48}"/>
                  </a:ext>
                </a:extLst>
              </p14:cNvPr>
              <p14:cNvContentPartPr/>
              <p14:nvPr/>
            </p14:nvContentPartPr>
            <p14:xfrm>
              <a:off x="7625520" y="2062440"/>
              <a:ext cx="1051200" cy="557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BC9BFF5-26A1-39C1-5E6D-45E791832A4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16160" y="2053080"/>
                <a:ext cx="1069920" cy="576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12150" cy="615950"/>
          </a:xfrm>
        </p:spPr>
        <p:txBody>
          <a:bodyPr/>
          <a:lstStyle/>
          <a:p>
            <a:r>
              <a:rPr lang="en-US" altLang="en-US" dirty="0"/>
              <a:t>Class Problem – Compute DF for each BB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743200" y="3048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9050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 b + a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5814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a + 1</a:t>
            </a:r>
          </a:p>
          <a:p>
            <a:pPr algn="ctr"/>
            <a:r>
              <a:rPr lang="en-US" altLang="en-US" sz="1200"/>
              <a:t>a = b * c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905000" y="4419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c - a 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667000" y="5181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 a - c</a:t>
            </a:r>
          </a:p>
          <a:p>
            <a:pPr algn="ctr"/>
            <a:r>
              <a:rPr lang="en-US" altLang="en-US" sz="1200"/>
              <a:t>c = b * c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743200" y="22098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 </a:t>
            </a: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3200400" y="2743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2438400" y="34290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3200400" y="3429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32004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H="1">
            <a:off x="1447800" y="5791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1447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1447800" y="28956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3048000" y="2895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209800" y="2362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2209800" y="3048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13716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31242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1371600" y="4419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22098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2438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2438400" y="4800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>
            <a:off x="2514600" y="41148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H="1">
            <a:off x="3200400" y="41148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TextBox 27"/>
          <p:cNvSpPr txBox="1">
            <a:spLocks noChangeArrowheads="1"/>
          </p:cNvSpPr>
          <p:nvPr/>
        </p:nvSpPr>
        <p:spPr bwMode="auto">
          <a:xfrm>
            <a:off x="7153275" y="1499829"/>
            <a:ext cx="1654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Dominator Tree</a:t>
            </a:r>
          </a:p>
        </p:txBody>
      </p:sp>
      <p:sp>
        <p:nvSpPr>
          <p:cNvPr id="18461" name="Text Box 33"/>
          <p:cNvSpPr txBox="1">
            <a:spLocks noChangeArrowheads="1"/>
          </p:cNvSpPr>
          <p:nvPr/>
        </p:nvSpPr>
        <p:spPr bwMode="auto">
          <a:xfrm>
            <a:off x="7848600" y="20332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8462" name="Text Box 34"/>
          <p:cNvSpPr txBox="1">
            <a:spLocks noChangeArrowheads="1"/>
          </p:cNvSpPr>
          <p:nvPr/>
        </p:nvSpPr>
        <p:spPr bwMode="auto">
          <a:xfrm>
            <a:off x="7848600" y="25666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8463" name="Text Box 35"/>
          <p:cNvSpPr txBox="1">
            <a:spLocks noChangeArrowheads="1"/>
          </p:cNvSpPr>
          <p:nvPr/>
        </p:nvSpPr>
        <p:spPr bwMode="auto">
          <a:xfrm>
            <a:off x="7162800" y="30238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8464" name="Text Box 36"/>
          <p:cNvSpPr txBox="1">
            <a:spLocks noChangeArrowheads="1"/>
          </p:cNvSpPr>
          <p:nvPr/>
        </p:nvSpPr>
        <p:spPr bwMode="auto">
          <a:xfrm>
            <a:off x="7777163" y="303017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8465" name="Text Box 37"/>
          <p:cNvSpPr txBox="1">
            <a:spLocks noChangeArrowheads="1"/>
          </p:cNvSpPr>
          <p:nvPr/>
        </p:nvSpPr>
        <p:spPr bwMode="auto">
          <a:xfrm>
            <a:off x="8283575" y="305557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8466" name="Text Box 39"/>
          <p:cNvSpPr txBox="1">
            <a:spLocks noChangeArrowheads="1"/>
          </p:cNvSpPr>
          <p:nvPr/>
        </p:nvSpPr>
        <p:spPr bwMode="auto">
          <a:xfrm>
            <a:off x="8872538" y="3023829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8467" name="Line 41"/>
          <p:cNvSpPr>
            <a:spLocks noChangeShapeType="1"/>
          </p:cNvSpPr>
          <p:nvPr/>
        </p:nvSpPr>
        <p:spPr bwMode="auto">
          <a:xfrm>
            <a:off x="8077200" y="233802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Line 42"/>
          <p:cNvSpPr>
            <a:spLocks noChangeShapeType="1"/>
          </p:cNvSpPr>
          <p:nvPr/>
        </p:nvSpPr>
        <p:spPr bwMode="auto">
          <a:xfrm flipH="1">
            <a:off x="7543800" y="2871429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Line 43"/>
          <p:cNvSpPr>
            <a:spLocks noChangeShapeType="1"/>
          </p:cNvSpPr>
          <p:nvPr/>
        </p:nvSpPr>
        <p:spPr bwMode="auto">
          <a:xfrm>
            <a:off x="8077200" y="2871429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0" name="Line 44"/>
          <p:cNvSpPr>
            <a:spLocks noChangeShapeType="1"/>
          </p:cNvSpPr>
          <p:nvPr/>
        </p:nvSpPr>
        <p:spPr bwMode="auto">
          <a:xfrm flipH="1">
            <a:off x="8054975" y="2903179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1" name="Line 45"/>
          <p:cNvSpPr>
            <a:spLocks noChangeShapeType="1"/>
          </p:cNvSpPr>
          <p:nvPr/>
        </p:nvSpPr>
        <p:spPr bwMode="auto">
          <a:xfrm>
            <a:off x="8080375" y="2880954"/>
            <a:ext cx="1069975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Text Box 48"/>
          <p:cNvSpPr txBox="1">
            <a:spLocks noChangeArrowheads="1"/>
          </p:cNvSpPr>
          <p:nvPr/>
        </p:nvSpPr>
        <p:spPr bwMode="auto">
          <a:xfrm>
            <a:off x="5029200" y="5509444"/>
            <a:ext cx="457529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For each join point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For each predecessor, Y, of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Run up to the IDOM(X) in the dominator tree,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adding X to DF(N) for each N between Y and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IDOM(X) </a:t>
            </a:r>
            <a:r>
              <a:rPr lang="en-US" altLang="en-US" sz="1600" dirty="0">
                <a:solidFill>
                  <a:srgbClr val="00B050"/>
                </a:solidFill>
              </a:rPr>
              <a:t>(or X, whichever is encountered first)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C2D6F67-42DA-213A-CD55-26D4B92C9FF5}"/>
                  </a:ext>
                </a:extLst>
              </p14:cNvPr>
              <p14:cNvContentPartPr/>
              <p14:nvPr/>
            </p14:nvContentPartPr>
            <p14:xfrm>
              <a:off x="1074960" y="1444680"/>
              <a:ext cx="8763120" cy="4710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C2D6F67-42DA-213A-CD55-26D4B92C9FF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5600" y="1435320"/>
                <a:ext cx="8781840" cy="4728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SSA Step 1 - Phi Node Insertion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696200" cy="5216525"/>
          </a:xfrm>
        </p:spPr>
        <p:txBody>
          <a:bodyPr/>
          <a:lstStyle/>
          <a:p>
            <a:r>
              <a:rPr lang="en-US" altLang="en-US"/>
              <a:t>Compute dominance frontiers</a:t>
            </a:r>
          </a:p>
          <a:p>
            <a:r>
              <a:rPr lang="en-US" altLang="en-US"/>
              <a:t>Find global names (aka virtual registers)</a:t>
            </a:r>
          </a:p>
          <a:p>
            <a:pPr lvl="1"/>
            <a:r>
              <a:rPr lang="en-US" altLang="en-US"/>
              <a:t>Global if name live on entry to some block</a:t>
            </a:r>
          </a:p>
          <a:p>
            <a:pPr lvl="1"/>
            <a:r>
              <a:rPr lang="en-US" altLang="en-US"/>
              <a:t>For each name, build a list of blocks that define it</a:t>
            </a:r>
          </a:p>
          <a:p>
            <a:r>
              <a:rPr lang="en-US" altLang="en-US"/>
              <a:t>Insert Phi nodes</a:t>
            </a:r>
          </a:p>
          <a:p>
            <a:pPr lvl="1"/>
            <a:r>
              <a:rPr lang="en-US" altLang="en-US"/>
              <a:t>For each global name n</a:t>
            </a:r>
          </a:p>
          <a:p>
            <a:pPr lvl="2"/>
            <a:r>
              <a:rPr lang="en-US" altLang="en-US"/>
              <a:t>For each BB b in which n is defined</a:t>
            </a:r>
          </a:p>
          <a:p>
            <a:pPr lvl="3"/>
            <a:r>
              <a:rPr lang="en-US" altLang="en-US"/>
              <a:t>For each BB d in b’s dominance frontier</a:t>
            </a:r>
          </a:p>
          <a:p>
            <a:pPr lvl="4">
              <a:buFontTx/>
              <a:buChar char="o"/>
            </a:pPr>
            <a:r>
              <a:rPr lang="en-US" altLang="en-US"/>
              <a:t>Insert a Phi node for n in d</a:t>
            </a:r>
          </a:p>
          <a:p>
            <a:pPr lvl="4">
              <a:buFontTx/>
              <a:buChar char="o"/>
            </a:pPr>
            <a:r>
              <a:rPr lang="en-US" altLang="en-US"/>
              <a:t>Add d to n’s list of defining BBs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D23D197-D4E9-12B5-41E3-C10436149120}"/>
                  </a:ext>
                </a:extLst>
              </p14:cNvPr>
              <p14:cNvContentPartPr/>
              <p14:nvPr/>
            </p14:nvContentPartPr>
            <p14:xfrm>
              <a:off x="758160" y="1132200"/>
              <a:ext cx="6339600" cy="4155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D23D197-D4E9-12B5-41E3-C1043614912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8800" y="1122840"/>
                <a:ext cx="6358320" cy="4174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Phi Node Insertion - Example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352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c =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14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</a:t>
            </a:r>
          </a:p>
          <a:p>
            <a:pPr algn="ctr"/>
            <a:r>
              <a:rPr lang="en-US" altLang="en-US" sz="1200"/>
              <a:t>d =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267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d =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181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657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d =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4267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352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i =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3352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</a:t>
            </a:r>
          </a:p>
          <a:p>
            <a:pPr algn="ctr"/>
            <a:r>
              <a:rPr lang="en-US" altLang="en-US" sz="1200"/>
              <a:t>i =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3810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3048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3810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4114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4724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4114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4800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4114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3048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3886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 flipH="1">
            <a:off x="2057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V="1">
            <a:off x="2057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2057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3657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2819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2819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1981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3733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124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733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2819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4648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533400" y="1524000"/>
            <a:ext cx="1325563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BB	DF</a:t>
            </a:r>
          </a:p>
          <a:p>
            <a:r>
              <a:rPr lang="en-US" altLang="en-US" sz="1400"/>
              <a:t>0	-</a:t>
            </a:r>
          </a:p>
          <a:p>
            <a:r>
              <a:rPr lang="en-US" altLang="en-US" sz="1400"/>
              <a:t>1	-</a:t>
            </a:r>
          </a:p>
          <a:p>
            <a:r>
              <a:rPr lang="en-US" altLang="en-US" sz="1400"/>
              <a:t>2	7</a:t>
            </a:r>
          </a:p>
          <a:p>
            <a:r>
              <a:rPr lang="en-US" altLang="en-US" sz="1400"/>
              <a:t>3	7</a:t>
            </a:r>
          </a:p>
          <a:p>
            <a:r>
              <a:rPr lang="en-US" altLang="en-US" sz="1400"/>
              <a:t>4	6</a:t>
            </a:r>
          </a:p>
          <a:p>
            <a:r>
              <a:rPr lang="en-US" altLang="en-US" sz="1400"/>
              <a:t>5	6</a:t>
            </a:r>
          </a:p>
          <a:p>
            <a:r>
              <a:rPr lang="en-US" altLang="en-US" sz="1400"/>
              <a:t>6	7</a:t>
            </a:r>
          </a:p>
          <a:p>
            <a:r>
              <a:rPr lang="en-US" altLang="en-US" sz="1400"/>
              <a:t>7	1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5105400" y="2133600"/>
            <a:ext cx="10382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  <a:p>
            <a:r>
              <a:rPr lang="en-US" altLang="en-US" sz="1400"/>
              <a:t>d = Phi(d,d)</a:t>
            </a:r>
          </a:p>
          <a:p>
            <a:r>
              <a:rPr lang="en-US" altLang="en-US" sz="1400"/>
              <a:t>i = Phi(i,i)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6858000" y="1600200"/>
            <a:ext cx="21590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a is defined in 0,1,3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a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b is defined in 0, 2, 6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b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c is defined in 0,1,2,5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6,7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c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d is defined in 2,3,4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6,7</a:t>
            </a:r>
          </a:p>
          <a:p>
            <a:r>
              <a:rPr lang="en-US" altLang="en-US">
                <a:solidFill>
                  <a:srgbClr val="FF0000"/>
                </a:solidFill>
              </a:rPr>
              <a:t>then d is defined in 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1</a:t>
            </a:r>
          </a:p>
          <a:p>
            <a:r>
              <a:rPr lang="en-US" altLang="en-US">
                <a:solidFill>
                  <a:srgbClr val="FF0000"/>
                </a:solidFill>
              </a:rPr>
              <a:t>i is defined in BB7</a:t>
            </a:r>
          </a:p>
          <a:p>
            <a:r>
              <a:rPr lang="en-US" altLang="en-US">
                <a:solidFill>
                  <a:srgbClr val="FF0000"/>
                </a:solidFill>
              </a:rPr>
              <a:t>    need Phi in BB1</a:t>
            </a:r>
          </a:p>
        </p:txBody>
      </p:sp>
      <p:sp>
        <p:nvSpPr>
          <p:cNvPr id="20516" name="Rectangle 36"/>
          <p:cNvSpPr>
            <a:spLocks noChangeArrowheads="1"/>
          </p:cNvSpPr>
          <p:nvPr/>
        </p:nvSpPr>
        <p:spPr bwMode="auto">
          <a:xfrm>
            <a:off x="457200" y="1524000"/>
            <a:ext cx="1371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 flipH="1">
            <a:off x="4343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5715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= Phi(c,c)</a:t>
            </a:r>
          </a:p>
          <a:p>
            <a:r>
              <a:rPr lang="en-US" altLang="en-US" sz="1400"/>
              <a:t>d = Phi(d,d)</a:t>
            </a:r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 flipH="1" flipV="1">
            <a:off x="5257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4800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  <a:p>
            <a:r>
              <a:rPr lang="en-US" altLang="en-US" sz="1400"/>
              <a:t>d = Phi(d,d)</a:t>
            </a:r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 flipH="1" flipV="1">
            <a:off x="4343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6781800" y="1600200"/>
            <a:ext cx="2286000" cy="510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7C4FBC9-FDC9-D2D4-E5FF-686A4233821C}"/>
                  </a:ext>
                </a:extLst>
              </p14:cNvPr>
              <p14:cNvContentPartPr/>
              <p14:nvPr/>
            </p14:nvContentPartPr>
            <p14:xfrm>
              <a:off x="220680" y="230400"/>
              <a:ext cx="7683480" cy="6970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7C4FBC9-FDC9-D2D4-E5FF-686A4233821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1320" y="221040"/>
                <a:ext cx="7702200" cy="6989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Class Problem – Insert the Phi Nodes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743200" y="3048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9050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 b + a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581400" y="3733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a + 1</a:t>
            </a:r>
          </a:p>
          <a:p>
            <a:pPr algn="ctr"/>
            <a:r>
              <a:rPr lang="en-US" altLang="en-US" sz="1200"/>
              <a:t>a = b * c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905000" y="4419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c - a 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667000" y="5181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 a - c</a:t>
            </a:r>
          </a:p>
          <a:p>
            <a:pPr algn="ctr"/>
            <a:r>
              <a:rPr lang="en-US" altLang="en-US" sz="1200"/>
              <a:t>c = b * c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743200" y="22098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 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3200400" y="2743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2438400" y="34290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3200400" y="3429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32004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1447800" y="5791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1447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1447800" y="28956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3048000" y="2895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2209800" y="2362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2209800" y="3048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13716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3124200" y="3733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1371600" y="4419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2098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2438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2438400" y="4800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 flipH="1">
            <a:off x="2514600" y="41148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H="1">
            <a:off x="3200400" y="41148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Text Box 33"/>
          <p:cNvSpPr txBox="1">
            <a:spLocks noChangeArrowheads="1"/>
          </p:cNvSpPr>
          <p:nvPr/>
        </p:nvSpPr>
        <p:spPr bwMode="auto">
          <a:xfrm>
            <a:off x="7876458" y="22383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1532" name="Text Box 34"/>
          <p:cNvSpPr txBox="1">
            <a:spLocks noChangeArrowheads="1"/>
          </p:cNvSpPr>
          <p:nvPr/>
        </p:nvSpPr>
        <p:spPr bwMode="auto">
          <a:xfrm>
            <a:off x="7876458" y="27717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1533" name="Text Box 35"/>
          <p:cNvSpPr txBox="1">
            <a:spLocks noChangeArrowheads="1"/>
          </p:cNvSpPr>
          <p:nvPr/>
        </p:nvSpPr>
        <p:spPr bwMode="auto">
          <a:xfrm>
            <a:off x="7190658" y="32289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1534" name="Text Box 36"/>
          <p:cNvSpPr txBox="1">
            <a:spLocks noChangeArrowheads="1"/>
          </p:cNvSpPr>
          <p:nvPr/>
        </p:nvSpPr>
        <p:spPr bwMode="auto">
          <a:xfrm>
            <a:off x="7805021" y="3236913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1535" name="Text Box 37"/>
          <p:cNvSpPr txBox="1">
            <a:spLocks noChangeArrowheads="1"/>
          </p:cNvSpPr>
          <p:nvPr/>
        </p:nvSpPr>
        <p:spPr bwMode="auto">
          <a:xfrm>
            <a:off x="8311433" y="32607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1536" name="Text Box 39"/>
          <p:cNvSpPr txBox="1">
            <a:spLocks noChangeArrowheads="1"/>
          </p:cNvSpPr>
          <p:nvPr/>
        </p:nvSpPr>
        <p:spPr bwMode="auto">
          <a:xfrm>
            <a:off x="8898808" y="32289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1537" name="Line 41"/>
          <p:cNvSpPr>
            <a:spLocks noChangeShapeType="1"/>
          </p:cNvSpPr>
          <p:nvPr/>
        </p:nvSpPr>
        <p:spPr bwMode="auto">
          <a:xfrm>
            <a:off x="8105058" y="25431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42"/>
          <p:cNvSpPr>
            <a:spLocks noChangeShapeType="1"/>
          </p:cNvSpPr>
          <p:nvPr/>
        </p:nvSpPr>
        <p:spPr bwMode="auto">
          <a:xfrm flipH="1">
            <a:off x="7571658" y="3076575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Line 43"/>
          <p:cNvSpPr>
            <a:spLocks noChangeShapeType="1"/>
          </p:cNvSpPr>
          <p:nvPr/>
        </p:nvSpPr>
        <p:spPr bwMode="auto">
          <a:xfrm>
            <a:off x="8105058" y="3076575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44"/>
          <p:cNvSpPr>
            <a:spLocks noChangeShapeType="1"/>
          </p:cNvSpPr>
          <p:nvPr/>
        </p:nvSpPr>
        <p:spPr bwMode="auto">
          <a:xfrm flipH="1">
            <a:off x="8082833" y="3108325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Line 45"/>
          <p:cNvSpPr>
            <a:spLocks noChangeShapeType="1"/>
          </p:cNvSpPr>
          <p:nvPr/>
        </p:nvSpPr>
        <p:spPr bwMode="auto">
          <a:xfrm>
            <a:off x="8108233" y="3086100"/>
            <a:ext cx="1068388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2" name="Text Box 49"/>
          <p:cNvSpPr txBox="1">
            <a:spLocks noChangeArrowheads="1"/>
          </p:cNvSpPr>
          <p:nvPr/>
        </p:nvSpPr>
        <p:spPr bwMode="auto">
          <a:xfrm>
            <a:off x="7620000" y="4648200"/>
            <a:ext cx="14541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BB	DF</a:t>
            </a:r>
          </a:p>
          <a:p>
            <a:r>
              <a:rPr lang="en-US" altLang="en-US"/>
              <a:t>0	-</a:t>
            </a:r>
          </a:p>
          <a:p>
            <a:r>
              <a:rPr lang="en-US" altLang="en-US"/>
              <a:t>1	-</a:t>
            </a:r>
          </a:p>
          <a:p>
            <a:r>
              <a:rPr lang="en-US" altLang="en-US"/>
              <a:t>2	4</a:t>
            </a:r>
          </a:p>
          <a:p>
            <a:r>
              <a:rPr lang="en-US" altLang="en-US"/>
              <a:t>3	4, 5</a:t>
            </a:r>
          </a:p>
          <a:p>
            <a:r>
              <a:rPr lang="en-US" altLang="en-US"/>
              <a:t>4	5</a:t>
            </a:r>
          </a:p>
          <a:p>
            <a:r>
              <a:rPr lang="en-US" altLang="en-US"/>
              <a:t>5	1</a:t>
            </a:r>
          </a:p>
        </p:txBody>
      </p:sp>
      <p:sp>
        <p:nvSpPr>
          <p:cNvPr id="21544" name="TextBox 1"/>
          <p:cNvSpPr txBox="1">
            <a:spLocks noChangeArrowheads="1"/>
          </p:cNvSpPr>
          <p:nvPr/>
        </p:nvSpPr>
        <p:spPr bwMode="auto">
          <a:xfrm>
            <a:off x="7360521" y="1855788"/>
            <a:ext cx="158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Dominator tree</a:t>
            </a:r>
          </a:p>
        </p:txBody>
      </p:sp>
      <p:sp>
        <p:nvSpPr>
          <p:cNvPr id="21545" name="TextBox 41"/>
          <p:cNvSpPr txBox="1">
            <a:spLocks noChangeArrowheads="1"/>
          </p:cNvSpPr>
          <p:nvPr/>
        </p:nvSpPr>
        <p:spPr bwMode="auto">
          <a:xfrm>
            <a:off x="7451725" y="4251325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Dominance frontier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F68413D-2C28-6ADA-6FAB-17CEC87044A5}"/>
                  </a:ext>
                </a:extLst>
              </p14:cNvPr>
              <p14:cNvContentPartPr/>
              <p14:nvPr/>
            </p14:nvContentPartPr>
            <p14:xfrm>
              <a:off x="6680160" y="180720"/>
              <a:ext cx="3306240" cy="7131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F68413D-2C28-6ADA-6FAB-17CEC87044A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70800" y="171360"/>
                <a:ext cx="3324960" cy="7150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SSA Step 2 – Renaming Variables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Use an array of stacks, one stack per global variable (VR)</a:t>
            </a:r>
          </a:p>
          <a:p>
            <a:r>
              <a:rPr lang="en-US" altLang="en-US"/>
              <a:t>Algorithm sketch</a:t>
            </a:r>
          </a:p>
          <a:p>
            <a:pPr lvl="1"/>
            <a:r>
              <a:rPr lang="en-US" altLang="en-US"/>
              <a:t>For each BB b in a preorder traversal of the dominator tree</a:t>
            </a:r>
          </a:p>
          <a:p>
            <a:pPr lvl="2"/>
            <a:r>
              <a:rPr lang="en-US" altLang="en-US"/>
              <a:t>Generate unique names for each Phi node</a:t>
            </a:r>
          </a:p>
          <a:p>
            <a:pPr lvl="2"/>
            <a:r>
              <a:rPr lang="en-US" altLang="en-US"/>
              <a:t>Rewrite each operation in the BB</a:t>
            </a:r>
          </a:p>
          <a:p>
            <a:pPr lvl="3"/>
            <a:r>
              <a:rPr lang="en-US" altLang="en-US"/>
              <a:t>Uses of global name: current name from stack</a:t>
            </a:r>
          </a:p>
          <a:p>
            <a:pPr lvl="3"/>
            <a:r>
              <a:rPr lang="en-US" altLang="en-US"/>
              <a:t>Defs of global name: create and push new name</a:t>
            </a:r>
          </a:p>
          <a:p>
            <a:pPr lvl="2"/>
            <a:r>
              <a:rPr lang="en-US" altLang="en-US"/>
              <a:t>Fill in Phi node parameters of successor blocks</a:t>
            </a:r>
          </a:p>
          <a:p>
            <a:pPr lvl="2"/>
            <a:r>
              <a:rPr lang="en-US" altLang="en-US"/>
              <a:t>Recurse on b’s children in the dominator tree</a:t>
            </a:r>
          </a:p>
          <a:p>
            <a:pPr lvl="2"/>
            <a:r>
              <a:rPr lang="en-US" altLang="en-US"/>
              <a:t>&lt;on exit from b&gt; pop names generated in b from stacks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9AB2B98-860A-2CEB-41E8-5E53DA28866F}"/>
                  </a:ext>
                </a:extLst>
              </p14:cNvPr>
              <p14:cNvContentPartPr/>
              <p14:nvPr/>
            </p14:nvContentPartPr>
            <p14:xfrm>
              <a:off x="1699200" y="806040"/>
              <a:ext cx="6291360" cy="4251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9AB2B98-860A-2CEB-41E8-5E53DA2886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89840" y="796680"/>
                <a:ext cx="6310080" cy="4269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(Initial State)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0382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 = Phi(i,i)</a:t>
            </a:r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52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0    0    0    0    0</a:t>
            </a:r>
          </a:p>
          <a:p>
            <a:r>
              <a:rPr lang="en-US" altLang="en-US"/>
              <a:t>stk: a0   b0  c0  d0  i0</a:t>
            </a:r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93" name="Text Box 33"/>
          <p:cNvSpPr txBox="1">
            <a:spLocks noChangeArrowheads="1"/>
          </p:cNvSpPr>
          <p:nvPr/>
        </p:nvSpPr>
        <p:spPr bwMode="auto">
          <a:xfrm>
            <a:off x="7315200" y="15557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3594" name="Text Box 34"/>
          <p:cNvSpPr txBox="1">
            <a:spLocks noChangeArrowheads="1"/>
          </p:cNvSpPr>
          <p:nvPr/>
        </p:nvSpPr>
        <p:spPr bwMode="auto">
          <a:xfrm>
            <a:off x="7315200" y="20891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95" name="Text Box 35"/>
          <p:cNvSpPr txBox="1">
            <a:spLocks noChangeArrowheads="1"/>
          </p:cNvSpPr>
          <p:nvPr/>
        </p:nvSpPr>
        <p:spPr bwMode="auto">
          <a:xfrm>
            <a:off x="6629400" y="25463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96" name="Text Box 36"/>
          <p:cNvSpPr txBox="1">
            <a:spLocks noChangeArrowheads="1"/>
          </p:cNvSpPr>
          <p:nvPr/>
        </p:nvSpPr>
        <p:spPr bwMode="auto">
          <a:xfrm>
            <a:off x="7772400" y="25463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97" name="Text Box 37"/>
          <p:cNvSpPr txBox="1">
            <a:spLocks noChangeArrowheads="1"/>
          </p:cNvSpPr>
          <p:nvPr/>
        </p:nvSpPr>
        <p:spPr bwMode="auto">
          <a:xfrm>
            <a:off x="7391400" y="31559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98" name="Text Box 38"/>
          <p:cNvSpPr txBox="1">
            <a:spLocks noChangeArrowheads="1"/>
          </p:cNvSpPr>
          <p:nvPr/>
        </p:nvSpPr>
        <p:spPr bwMode="auto">
          <a:xfrm>
            <a:off x="7772400" y="34607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3599" name="Text Box 39"/>
          <p:cNvSpPr txBox="1">
            <a:spLocks noChangeArrowheads="1"/>
          </p:cNvSpPr>
          <p:nvPr/>
        </p:nvSpPr>
        <p:spPr bwMode="auto">
          <a:xfrm>
            <a:off x="8077200" y="31559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600" name="Text Box 40"/>
          <p:cNvSpPr txBox="1">
            <a:spLocks noChangeArrowheads="1"/>
          </p:cNvSpPr>
          <p:nvPr/>
        </p:nvSpPr>
        <p:spPr bwMode="auto">
          <a:xfrm>
            <a:off x="7315200" y="42989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3601" name="Line 41"/>
          <p:cNvSpPr>
            <a:spLocks noChangeShapeType="1"/>
          </p:cNvSpPr>
          <p:nvPr/>
        </p:nvSpPr>
        <p:spPr bwMode="auto">
          <a:xfrm>
            <a:off x="7543800" y="1860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2" name="Line 42"/>
          <p:cNvSpPr>
            <a:spLocks noChangeShapeType="1"/>
          </p:cNvSpPr>
          <p:nvPr/>
        </p:nvSpPr>
        <p:spPr bwMode="auto">
          <a:xfrm flipH="1">
            <a:off x="7010400" y="239395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3" name="Line 43"/>
          <p:cNvSpPr>
            <a:spLocks noChangeShapeType="1"/>
          </p:cNvSpPr>
          <p:nvPr/>
        </p:nvSpPr>
        <p:spPr bwMode="auto">
          <a:xfrm>
            <a:off x="7543800" y="239395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4" name="Line 44"/>
          <p:cNvSpPr>
            <a:spLocks noChangeShapeType="1"/>
          </p:cNvSpPr>
          <p:nvPr/>
        </p:nvSpPr>
        <p:spPr bwMode="auto">
          <a:xfrm flipH="1">
            <a:off x="7696200" y="285115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5" name="Line 45"/>
          <p:cNvSpPr>
            <a:spLocks noChangeShapeType="1"/>
          </p:cNvSpPr>
          <p:nvPr/>
        </p:nvSpPr>
        <p:spPr bwMode="auto">
          <a:xfrm>
            <a:off x="8001000" y="285115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6" name="Line 46"/>
          <p:cNvSpPr>
            <a:spLocks noChangeShapeType="1"/>
          </p:cNvSpPr>
          <p:nvPr/>
        </p:nvSpPr>
        <p:spPr bwMode="auto">
          <a:xfrm>
            <a:off x="8001000" y="285115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7" name="Freeform 47"/>
          <p:cNvSpPr>
            <a:spLocks/>
          </p:cNvSpPr>
          <p:nvPr/>
        </p:nvSpPr>
        <p:spPr bwMode="auto">
          <a:xfrm>
            <a:off x="7848600" y="201295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E49A6C-5C7A-2314-F591-185521B6864D}"/>
                  </a:ext>
                </a:extLst>
              </p14:cNvPr>
              <p14:cNvContentPartPr/>
              <p14:nvPr/>
            </p14:nvContentPartPr>
            <p14:xfrm>
              <a:off x="2817000" y="581040"/>
              <a:ext cx="6651720" cy="5157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E49A6C-5C7A-2314-F591-185521B6864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07640" y="571680"/>
                <a:ext cx="6670440" cy="5176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(After BB0)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i0 =</a:t>
            </a: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1271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</a:t>
            </a:r>
            <a:r>
              <a:rPr lang="en-US" altLang="en-US" sz="1400">
                <a:solidFill>
                  <a:srgbClr val="FF0000"/>
                </a:solidFill>
              </a:rPr>
              <a:t>a0</a:t>
            </a:r>
            <a:r>
              <a:rPr lang="en-US" altLang="en-US" sz="1400">
                <a:solidFill>
                  <a:schemeClr val="tx1"/>
                </a:solidFill>
              </a:rPr>
              <a:t>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</a:t>
            </a:r>
            <a:r>
              <a:rPr lang="en-US" altLang="en-US" sz="1400">
                <a:solidFill>
                  <a:srgbClr val="FF0000"/>
                </a:solidFill>
              </a:rPr>
              <a:t>b0</a:t>
            </a:r>
            <a:r>
              <a:rPr lang="en-US" altLang="en-US" sz="1400">
                <a:solidFill>
                  <a:schemeClr val="tx1"/>
                </a:solidFill>
              </a:rPr>
              <a:t>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</a:t>
            </a:r>
            <a:r>
              <a:rPr lang="en-US" altLang="en-US" sz="1400">
                <a:solidFill>
                  <a:srgbClr val="FF0000"/>
                </a:solidFill>
              </a:rPr>
              <a:t>c0</a:t>
            </a:r>
            <a:r>
              <a:rPr lang="en-US" altLang="en-US" sz="1400">
                <a:solidFill>
                  <a:schemeClr val="tx1"/>
                </a:solidFill>
              </a:rPr>
              <a:t>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</a:t>
            </a:r>
            <a:r>
              <a:rPr lang="en-US" altLang="en-US" sz="1400">
                <a:solidFill>
                  <a:srgbClr val="FF0000"/>
                </a:solidFill>
              </a:rPr>
              <a:t>d0</a:t>
            </a:r>
            <a:r>
              <a:rPr lang="en-US" altLang="en-US" sz="1400">
                <a:solidFill>
                  <a:schemeClr val="tx1"/>
                </a:solidFill>
              </a:rPr>
              <a:t>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 = Phi(</a:t>
            </a:r>
            <a:r>
              <a:rPr lang="en-US" altLang="en-US" sz="1400">
                <a:solidFill>
                  <a:srgbClr val="FF0000"/>
                </a:solidFill>
              </a:rPr>
              <a:t>i0</a:t>
            </a:r>
            <a:r>
              <a:rPr lang="en-US" altLang="en-US" sz="1400">
                <a:solidFill>
                  <a:schemeClr val="tx1"/>
                </a:solidFill>
              </a:rPr>
              <a:t>,i)</a:t>
            </a:r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52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1    1    1    1    1</a:t>
            </a:r>
          </a:p>
          <a:p>
            <a:r>
              <a:rPr lang="en-US" altLang="en-US"/>
              <a:t>stk: a0   b0  c0  d0  i0</a:t>
            </a:r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17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4618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4619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4620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4621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4622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4623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4624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4625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7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8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9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0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B7CCB91-80EF-C48E-81A1-738F7A3DE3F2}"/>
                  </a:ext>
                </a:extLst>
              </p14:cNvPr>
              <p14:cNvContentPartPr/>
              <p14:nvPr/>
            </p14:nvContentPartPr>
            <p14:xfrm>
              <a:off x="1540440" y="1122840"/>
              <a:ext cx="7395480" cy="5162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B7CCB91-80EF-C48E-81A1-738F7A3DE3F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31080" y="1113480"/>
                <a:ext cx="7414200" cy="5181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(After BB1)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a1</a:t>
            </a:r>
            <a:r>
              <a:rPr lang="en-US" altLang="en-US" sz="1400">
                <a:solidFill>
                  <a:schemeClr val="tx1"/>
                </a:solidFill>
              </a:rPr>
              <a:t> = Phi(a0,a)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b1</a:t>
            </a:r>
            <a:r>
              <a:rPr lang="en-US" altLang="en-US" sz="1400">
                <a:solidFill>
                  <a:schemeClr val="tx1"/>
                </a:solidFill>
              </a:rPr>
              <a:t> = Phi(b0,b)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c1</a:t>
            </a:r>
            <a:r>
              <a:rPr lang="en-US" altLang="en-US" sz="1400">
                <a:solidFill>
                  <a:schemeClr val="tx1"/>
                </a:solidFill>
              </a:rPr>
              <a:t> = Phi(c0,c)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d1</a:t>
            </a:r>
            <a:r>
              <a:rPr lang="en-US" altLang="en-US" sz="1400">
                <a:solidFill>
                  <a:schemeClr val="tx1"/>
                </a:solidFill>
              </a:rPr>
              <a:t> = Phi(d0,d)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i1</a:t>
            </a:r>
            <a:r>
              <a:rPr lang="en-US" altLang="en-US" sz="1400">
                <a:solidFill>
                  <a:schemeClr val="tx1"/>
                </a:solidFill>
              </a:rPr>
              <a:t> = Phi(i0,i)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0382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5638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3    2    3    2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</a:t>
            </a:r>
          </a:p>
        </p:txBody>
      </p:sp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5642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43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44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45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46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5647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48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5649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1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2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3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4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5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F5E8457-2000-C7C1-EC11-9D35E500C00B}"/>
                  </a:ext>
                </a:extLst>
              </p14:cNvPr>
              <p14:cNvContentPartPr/>
              <p14:nvPr/>
            </p14:nvContentPartPr>
            <p14:xfrm>
              <a:off x="1670040" y="1408320"/>
              <a:ext cx="7155360" cy="515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F5E8457-2000-C7C1-EC11-9D35E500C00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60680" y="1398960"/>
                <a:ext cx="7174080" cy="5174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(After BB2)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c3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d2 </a:t>
            </a:r>
            <a:r>
              <a:rPr lang="en-US" altLang="en-US" sz="120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6658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6660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</a:t>
            </a:r>
            <a:r>
              <a:rPr lang="en-US" altLang="en-US" sz="1400">
                <a:solidFill>
                  <a:srgbClr val="FF0000"/>
                </a:solidFill>
              </a:rPr>
              <a:t>a2</a:t>
            </a:r>
            <a:r>
              <a:rPr lang="en-US" altLang="en-US" sz="1400">
                <a:solidFill>
                  <a:schemeClr val="tx1"/>
                </a:solidFill>
              </a:rPr>
              <a:t>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</a:t>
            </a:r>
            <a:r>
              <a:rPr lang="en-US" altLang="en-US" sz="1400">
                <a:solidFill>
                  <a:srgbClr val="FF0000"/>
                </a:solidFill>
              </a:rPr>
              <a:t>b2</a:t>
            </a:r>
            <a:r>
              <a:rPr lang="en-US" altLang="en-US" sz="1400">
                <a:solidFill>
                  <a:schemeClr val="tx1"/>
                </a:solidFill>
              </a:rPr>
              <a:t>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</a:t>
            </a:r>
            <a:r>
              <a:rPr lang="en-US" altLang="en-US" sz="1400">
                <a:solidFill>
                  <a:srgbClr val="FF0000"/>
                </a:solidFill>
              </a:rPr>
              <a:t>c3</a:t>
            </a:r>
            <a:r>
              <a:rPr lang="en-US" altLang="en-US" sz="1400">
                <a:solidFill>
                  <a:schemeClr val="tx1"/>
                </a:solidFill>
              </a:rPr>
              <a:t>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</a:t>
            </a:r>
            <a:r>
              <a:rPr lang="en-US" altLang="en-US" sz="1400">
                <a:solidFill>
                  <a:srgbClr val="FF0000"/>
                </a:solidFill>
              </a:rPr>
              <a:t>d2</a:t>
            </a:r>
            <a:r>
              <a:rPr lang="en-US" altLang="en-US" sz="1400">
                <a:solidFill>
                  <a:schemeClr val="tx1"/>
                </a:solidFill>
              </a:rPr>
              <a:t>,d)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3    3    4    3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b2  c2  d2</a:t>
            </a:r>
          </a:p>
          <a:p>
            <a:r>
              <a:rPr lang="en-US" altLang="en-US"/>
              <a:t>                    c3</a:t>
            </a:r>
          </a:p>
        </p:txBody>
      </p:sp>
      <p:sp>
        <p:nvSpPr>
          <p:cNvPr id="26664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65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6666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667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6668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6669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6670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6671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6672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6673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4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5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6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7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8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9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87DF586-B62A-F7F6-70BF-CCAF45AE35ED}"/>
                  </a:ext>
                </a:extLst>
              </p14:cNvPr>
              <p14:cNvContentPartPr/>
              <p14:nvPr/>
            </p14:nvContentPartPr>
            <p14:xfrm>
              <a:off x="6264720" y="1760760"/>
              <a:ext cx="2092680" cy="47599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87DF586-B62A-F7F6-70BF-CCAF45AE35E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55360" y="1751400"/>
                <a:ext cx="2111400" cy="4778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(Before BB3)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3    3    4    3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</a:t>
            </a:r>
          </a:p>
          <a:p>
            <a:endParaRPr lang="en-US" altLang="en-US"/>
          </a:p>
        </p:txBody>
      </p:sp>
      <p:sp>
        <p:nvSpPr>
          <p:cNvPr id="27688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0" y="1503363"/>
            <a:ext cx="23050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This just updates</a:t>
            </a:r>
          </a:p>
          <a:p>
            <a:r>
              <a:rPr lang="en-US" altLang="en-US">
                <a:solidFill>
                  <a:srgbClr val="FF0000"/>
                </a:solidFill>
              </a:rPr>
              <a:t>the stack to remove the</a:t>
            </a:r>
          </a:p>
          <a:p>
            <a:r>
              <a:rPr lang="en-US" altLang="en-US">
                <a:solidFill>
                  <a:srgbClr val="FF0000"/>
                </a:solidFill>
              </a:rPr>
              <a:t>stuff from the left path</a:t>
            </a:r>
          </a:p>
          <a:p>
            <a:r>
              <a:rPr lang="en-US" altLang="en-US">
                <a:solidFill>
                  <a:srgbClr val="FF0000"/>
                </a:solidFill>
              </a:rPr>
              <a:t>out of BB1</a:t>
            </a:r>
          </a:p>
        </p:txBody>
      </p:sp>
      <p:sp>
        <p:nvSpPr>
          <p:cNvPr id="27690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7691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7692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7693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7694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7695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7696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7697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7698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9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0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1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2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3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4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9381674-8BED-8C49-E716-91E7322DA4D2}"/>
                  </a:ext>
                </a:extLst>
              </p14:cNvPr>
              <p14:cNvContentPartPr/>
              <p14:nvPr/>
            </p14:nvContentPartPr>
            <p14:xfrm>
              <a:off x="3613680" y="1410480"/>
              <a:ext cx="5060520" cy="5047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9381674-8BED-8C49-E716-91E7322DA4D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04320" y="1401120"/>
                <a:ext cx="5079240" cy="5066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5216525"/>
          </a:xfrm>
        </p:spPr>
        <p:txBody>
          <a:bodyPr/>
          <a:lstStyle/>
          <a:p>
            <a:r>
              <a:rPr lang="en-US" altLang="en-US" dirty="0"/>
              <a:t>HW2 out today, due Oct 8</a:t>
            </a:r>
          </a:p>
          <a:p>
            <a:pPr lvl="1"/>
            <a:r>
              <a:rPr lang="en-US" altLang="en-US" dirty="0"/>
              <a:t>Spec and starting code are available on course webpage</a:t>
            </a:r>
          </a:p>
          <a:p>
            <a:pPr lvl="1"/>
            <a:r>
              <a:rPr lang="en-US" altLang="en-US" dirty="0"/>
              <a:t>Short lecture today by Naveen to go over the homework</a:t>
            </a:r>
          </a:p>
          <a:p>
            <a:pPr lvl="1"/>
            <a:r>
              <a:rPr lang="en-US" altLang="en-US" dirty="0"/>
              <a:t>Also check out piazza post by Naveen/</a:t>
            </a:r>
            <a:r>
              <a:rPr lang="en-US" altLang="en-US" dirty="0" err="1"/>
              <a:t>Rishika</a:t>
            </a:r>
            <a:endParaRPr lang="en-US" altLang="en-US" dirty="0"/>
          </a:p>
          <a:p>
            <a:r>
              <a:rPr lang="en-US" altLang="en-US" dirty="0"/>
              <a:t>Today’s class</a:t>
            </a:r>
            <a:endParaRPr lang="en-US" altLang="en-US" dirty="0">
              <a:cs typeface="Arial" panose="020B0604020202020204" pitchFamily="34" charset="0"/>
            </a:endParaRPr>
          </a:p>
          <a:p>
            <a:pPr lvl="1"/>
            <a:r>
              <a:rPr lang="en-US" altLang="en-US" dirty="0"/>
              <a:t>“Practical Improvements to the Construction and Destruction of Static Single Assignment Form,” P. Briggs, K. Cooper, T. Harvey, and L. Simpson, </a:t>
            </a:r>
            <a:r>
              <a:rPr lang="en-US" altLang="en-US" i="1" dirty="0"/>
              <a:t>Software--Practice and Experience</a:t>
            </a:r>
            <a:r>
              <a:rPr lang="en-US" altLang="en-US" dirty="0"/>
              <a:t>, 28(8), July 1998, pp. 859-891.</a:t>
            </a:r>
          </a:p>
          <a:p>
            <a:r>
              <a:rPr lang="en-US" altLang="en-US" dirty="0"/>
              <a:t>Next class – Optimization, Yay!</a:t>
            </a:r>
          </a:p>
          <a:p>
            <a:pPr lvl="1"/>
            <a:r>
              <a:rPr lang="en-US" altLang="en-US" i="1" dirty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>
                <a:cs typeface="Arial" panose="020B0604020202020204" pitchFamily="34" charset="0"/>
              </a:rPr>
              <a:t>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A. </a:t>
            </a:r>
            <a:r>
              <a:rPr lang="en-US" altLang="en-US" dirty="0" err="1">
                <a:cs typeface="Arial" panose="020B0604020202020204" pitchFamily="34" charset="0"/>
              </a:rPr>
              <a:t>Aho</a:t>
            </a:r>
            <a:r>
              <a:rPr lang="en-US" altLang="en-US" dirty="0">
                <a:cs typeface="Arial" panose="020B0604020202020204" pitchFamily="34" charset="0"/>
              </a:rPr>
              <a:t>, R. </a:t>
            </a:r>
            <a:r>
              <a:rPr lang="en-US" altLang="en-US" dirty="0" err="1">
                <a:cs typeface="Arial" panose="020B0604020202020204" pitchFamily="34" charset="0"/>
              </a:rPr>
              <a:t>Sethi</a:t>
            </a:r>
            <a:r>
              <a:rPr lang="en-US" altLang="en-US" dirty="0">
                <a:cs typeface="Arial" panose="020B0604020202020204" pitchFamily="34" charset="0"/>
              </a:rPr>
              <a:t>, and J. Ullman, Addison-Wesley, 1988,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9.9, 10.2, 10.3, 10.7 Edition 1; 8.5, 8.7, 9.1, 9.4, 9.5 Edition 2</a:t>
            </a:r>
            <a:endParaRPr lang="en-US" altLang="en-US" dirty="0"/>
          </a:p>
          <a:p>
            <a:pPr lvl="1"/>
            <a:endParaRPr lang="en-US" alt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EBD2955-4B7F-5155-D049-8FA547E71D34}"/>
                  </a:ext>
                </a:extLst>
              </p14:cNvPr>
              <p14:cNvContentPartPr/>
              <p14:nvPr/>
            </p14:nvContentPartPr>
            <p14:xfrm>
              <a:off x="897840" y="2101320"/>
              <a:ext cx="8786520" cy="3109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EBD2955-4B7F-5155-D049-8FA547E71D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8480" y="2091960"/>
                <a:ext cx="8805240" cy="3128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(After BB3)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a3 </a:t>
            </a:r>
            <a:r>
              <a:rPr lang="en-US" altLang="en-US" sz="1200">
                <a:solidFill>
                  <a:schemeClr val="tx1"/>
                </a:solidFill>
              </a:rPr>
              <a:t>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d3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 =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8706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7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038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Phi(d,d)</a:t>
            </a:r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28710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1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3    4    4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  d3</a:t>
            </a:r>
          </a:p>
          <a:p>
            <a:r>
              <a:rPr lang="en-US" altLang="en-US"/>
              <a:t>       a3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713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8714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8715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8716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8717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8718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8719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8720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8721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2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3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4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5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6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7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FF4578A-FC29-9B70-B9E3-0E2D71CB546B}"/>
                  </a:ext>
                </a:extLst>
              </p14:cNvPr>
              <p14:cNvContentPartPr/>
              <p14:nvPr/>
            </p14:nvContentPartPr>
            <p14:xfrm>
              <a:off x="2768760" y="1540080"/>
              <a:ext cx="6329520" cy="5004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FF4578A-FC29-9B70-B9E3-0E2D71CB546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59400" y="1530720"/>
                <a:ext cx="6348240" cy="5023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(After BB4)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 =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d4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1271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</a:t>
            </a:r>
            <a:r>
              <a:rPr lang="en-US" altLang="en-US" sz="1400">
                <a:solidFill>
                  <a:srgbClr val="FF0000"/>
                </a:solidFill>
              </a:rPr>
              <a:t>c2</a:t>
            </a:r>
            <a:r>
              <a:rPr lang="en-US" altLang="en-US" sz="1400">
                <a:solidFill>
                  <a:schemeClr val="tx1"/>
                </a:solidFill>
              </a:rPr>
              <a:t>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</a:t>
            </a:r>
            <a:r>
              <a:rPr lang="en-US" altLang="en-US" sz="1400">
                <a:solidFill>
                  <a:srgbClr val="FF0000"/>
                </a:solidFill>
              </a:rPr>
              <a:t>d4</a:t>
            </a:r>
            <a:r>
              <a:rPr lang="en-US" altLang="en-US" sz="1400">
                <a:solidFill>
                  <a:schemeClr val="tx1"/>
                </a:solidFill>
              </a:rPr>
              <a:t>,d)</a:t>
            </a:r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3    4    5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  d3</a:t>
            </a:r>
          </a:p>
          <a:p>
            <a:r>
              <a:rPr lang="en-US" altLang="en-US"/>
              <a:t>       a3               d4</a:t>
            </a:r>
          </a:p>
        </p:txBody>
      </p:sp>
      <p:sp>
        <p:nvSpPr>
          <p:cNvPr id="29736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9737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29738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9739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9740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9741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9742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9743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9744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29745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6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7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8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9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50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51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CCEAACF-CF5A-4D20-0782-7E84A21367B2}"/>
                  </a:ext>
                </a:extLst>
              </p14:cNvPr>
              <p14:cNvContentPartPr/>
              <p14:nvPr/>
            </p14:nvContentPartPr>
            <p14:xfrm>
              <a:off x="4914000" y="3557880"/>
              <a:ext cx="3538080" cy="2986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CCEAACF-CF5A-4D20-0782-7E84A21367B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04640" y="3548520"/>
                <a:ext cx="3556800" cy="3005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(After BB5)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c4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d4 =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 =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0751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30754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2160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 = Phi(c2,</a:t>
            </a:r>
            <a:r>
              <a:rPr lang="en-US" altLang="en-US" sz="1400">
                <a:solidFill>
                  <a:srgbClr val="FF0000"/>
                </a:solidFill>
              </a:rPr>
              <a:t>c4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Phi(d4,</a:t>
            </a:r>
            <a:r>
              <a:rPr lang="en-US" altLang="en-US" sz="1400">
                <a:solidFill>
                  <a:srgbClr val="FF0000"/>
                </a:solidFill>
              </a:rPr>
              <a:t>d3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7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127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Phi(d2,d)</a:t>
            </a:r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3    5    5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      c2  d3</a:t>
            </a:r>
          </a:p>
          <a:p>
            <a:r>
              <a:rPr lang="en-US" altLang="en-US"/>
              <a:t>       a3         c4</a:t>
            </a:r>
          </a:p>
        </p:txBody>
      </p:sp>
      <p:sp>
        <p:nvSpPr>
          <p:cNvPr id="30760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61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0762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0763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0764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0765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0766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30767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0768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30769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0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1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2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3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4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5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251BFF1-98B3-B3B4-3D61-D01DC4C5C500}"/>
                  </a:ext>
                </a:extLst>
              </p14:cNvPr>
              <p14:cNvContentPartPr/>
              <p14:nvPr/>
            </p14:nvContentPartPr>
            <p14:xfrm>
              <a:off x="3944160" y="4903200"/>
              <a:ext cx="4463640" cy="1871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251BFF1-98B3-B3B4-3D61-D01DC4C5C50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34800" y="4893840"/>
                <a:ext cx="4482360" cy="1890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Renaming – Example (After BB6)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c4 =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d4 =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b3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i =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1777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2160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Phi(a0,a)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Phi(b0,b)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Phi(c0,c)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Phi(d0,d)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Phi(i0,i)</a:t>
            </a:r>
          </a:p>
        </p:txBody>
      </p:sp>
      <p:sp>
        <p:nvSpPr>
          <p:cNvPr id="31778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9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304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c5 </a:t>
            </a:r>
            <a:r>
              <a:rPr lang="en-US" altLang="en-US" sz="1400">
                <a:solidFill>
                  <a:schemeClr val="tx1"/>
                </a:solidFill>
              </a:rPr>
              <a:t>= Phi(c2,c4)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d5</a:t>
            </a:r>
            <a:r>
              <a:rPr lang="en-US" altLang="en-US" sz="1400">
                <a:solidFill>
                  <a:schemeClr val="tx1"/>
                </a:solidFill>
              </a:rPr>
              <a:t> = Phi(d4,d3)</a:t>
            </a:r>
          </a:p>
        </p:txBody>
      </p:sp>
      <p:sp>
        <p:nvSpPr>
          <p:cNvPr id="31780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2160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 = Phi(a2,</a:t>
            </a:r>
            <a:r>
              <a:rPr lang="en-US" altLang="en-US" sz="1400">
                <a:solidFill>
                  <a:srgbClr val="FF0000"/>
                </a:solidFill>
              </a:rPr>
              <a:t>a3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 = Phi(b2,</a:t>
            </a:r>
            <a:r>
              <a:rPr lang="en-US" altLang="en-US" sz="1400">
                <a:solidFill>
                  <a:srgbClr val="FF0000"/>
                </a:solidFill>
              </a:rPr>
              <a:t>b3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 = Phi(c3,</a:t>
            </a:r>
            <a:r>
              <a:rPr lang="en-US" altLang="en-US" sz="1400">
                <a:solidFill>
                  <a:srgbClr val="FF0000"/>
                </a:solidFill>
              </a:rPr>
              <a:t>c5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 = Phi(d2,</a:t>
            </a:r>
            <a:r>
              <a:rPr lang="en-US" altLang="en-US" sz="1400">
                <a:solidFill>
                  <a:srgbClr val="FF0000"/>
                </a:solidFill>
              </a:rPr>
              <a:t>d5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1782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4    4    6    6    2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b3  c2  d3</a:t>
            </a:r>
          </a:p>
          <a:p>
            <a:r>
              <a:rPr lang="en-US" altLang="en-US"/>
              <a:t>       a3         c5  d5</a:t>
            </a:r>
          </a:p>
        </p:txBody>
      </p:sp>
      <p:sp>
        <p:nvSpPr>
          <p:cNvPr id="31784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1785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1786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1787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1788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1789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1790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31791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1792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31793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4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5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6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7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8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9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7A687DC-6C68-3D07-6C87-A9A68BDC0745}"/>
                  </a:ext>
                </a:extLst>
              </p14:cNvPr>
              <p14:cNvContentPartPr/>
              <p14:nvPr/>
            </p14:nvContentPartPr>
            <p14:xfrm>
              <a:off x="3052080" y="2136240"/>
              <a:ext cx="5763600" cy="47394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7A687DC-6C68-3D07-6C87-A9A68BDC07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42720" y="2126880"/>
                <a:ext cx="5782320" cy="4758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610600" cy="615950"/>
          </a:xfrm>
        </p:spPr>
        <p:txBody>
          <a:bodyPr/>
          <a:lstStyle/>
          <a:p>
            <a:r>
              <a:rPr lang="en-US" altLang="en-US"/>
              <a:t>Renaming – Example (After BB7)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5908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c2 =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752600" y="3657600"/>
            <a:ext cx="990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b2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d2 =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5052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a3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d3 =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419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c4 =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d4 =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3505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b3 =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2590800" y="5715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i2</a:t>
            </a:r>
            <a:r>
              <a:rPr lang="en-US" altLang="en-US" sz="1200">
                <a:solidFill>
                  <a:schemeClr val="tx1"/>
                </a:solidFill>
              </a:rPr>
              <a:t> =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2590800" y="1905000"/>
            <a:ext cx="990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chemeClr val="tx1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c0 =</a:t>
            </a:r>
          </a:p>
          <a:p>
            <a:pPr algn="ctr"/>
            <a:r>
              <a:rPr lang="en-US" altLang="en-US" sz="1200">
                <a:solidFill>
                  <a:schemeClr val="tx1"/>
                </a:solidFill>
              </a:rPr>
              <a:t>i0 =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3048000" y="2667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2286000" y="3352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30480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3352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3962400" y="4038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33528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4038600" y="4724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3352800" y="5410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2286000" y="4267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3124200" y="6096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 flipH="1">
            <a:off x="1295400" y="6172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 flipV="1">
            <a:off x="1295400" y="2819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2895600" y="281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0574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BB0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20574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12192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971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2057400" y="5715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3886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4343400" y="2133600"/>
            <a:ext cx="13049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a1 = Phi(a0,</a:t>
            </a:r>
            <a:r>
              <a:rPr lang="en-US" altLang="en-US" sz="1400">
                <a:solidFill>
                  <a:srgbClr val="FF0000"/>
                </a:solidFill>
              </a:rPr>
              <a:t>a4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b1 = Phi(b0,</a:t>
            </a:r>
            <a:r>
              <a:rPr lang="en-US" altLang="en-US" sz="1400">
                <a:solidFill>
                  <a:srgbClr val="FF0000"/>
                </a:solidFill>
              </a:rPr>
              <a:t>b4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c1 = Phi(c0,</a:t>
            </a:r>
            <a:r>
              <a:rPr lang="en-US" altLang="en-US" sz="1400">
                <a:solidFill>
                  <a:srgbClr val="FF0000"/>
                </a:solidFill>
              </a:rPr>
              <a:t>c6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d1 = Phi(d0,</a:t>
            </a:r>
            <a:r>
              <a:rPr lang="en-US" altLang="en-US" sz="1400">
                <a:solidFill>
                  <a:srgbClr val="FF0000"/>
                </a:solidFill>
              </a:rPr>
              <a:t>d6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i1 = Phi(i0,</a:t>
            </a:r>
            <a:r>
              <a:rPr lang="en-US" altLang="en-US" sz="1400">
                <a:solidFill>
                  <a:srgbClr val="FF0000"/>
                </a:solidFill>
              </a:rPr>
              <a:t>i2</a:t>
            </a:r>
            <a:r>
              <a:rPr lang="en-US" altLang="en-US" sz="14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2802" name="Line 34"/>
          <p:cNvSpPr>
            <a:spLocks noChangeShapeType="1"/>
          </p:cNvSpPr>
          <p:nvPr/>
        </p:nvSpPr>
        <p:spPr bwMode="auto">
          <a:xfrm flipH="1">
            <a:off x="3581400" y="2743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4953000" y="4953000"/>
            <a:ext cx="1304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c5 = Phi(c2,c4)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d5 = Phi(d4,d3)</a:t>
            </a:r>
          </a:p>
        </p:txBody>
      </p:sp>
      <p:sp>
        <p:nvSpPr>
          <p:cNvPr id="32804" name="Line 36"/>
          <p:cNvSpPr>
            <a:spLocks noChangeShapeType="1"/>
          </p:cNvSpPr>
          <p:nvPr/>
        </p:nvSpPr>
        <p:spPr bwMode="auto">
          <a:xfrm flipH="1" flipV="1">
            <a:off x="4495800" y="50292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Text Box 37"/>
          <p:cNvSpPr txBox="1">
            <a:spLocks noChangeArrowheads="1"/>
          </p:cNvSpPr>
          <p:nvPr/>
        </p:nvSpPr>
        <p:spPr bwMode="auto">
          <a:xfrm>
            <a:off x="4038600" y="5791200"/>
            <a:ext cx="13049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a4</a:t>
            </a:r>
            <a:r>
              <a:rPr lang="en-US" altLang="en-US" sz="1400">
                <a:solidFill>
                  <a:schemeClr val="tx1"/>
                </a:solidFill>
              </a:rPr>
              <a:t> = Phi(a2,a3)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b4</a:t>
            </a:r>
            <a:r>
              <a:rPr lang="en-US" altLang="en-US" sz="1400">
                <a:solidFill>
                  <a:schemeClr val="tx1"/>
                </a:solidFill>
              </a:rPr>
              <a:t> = Phi(b2,b3)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c6 </a:t>
            </a:r>
            <a:r>
              <a:rPr lang="en-US" altLang="en-US" sz="1400">
                <a:solidFill>
                  <a:schemeClr val="tx1"/>
                </a:solidFill>
              </a:rPr>
              <a:t>= Phi(c3,c5)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d6</a:t>
            </a:r>
            <a:r>
              <a:rPr lang="en-US" altLang="en-US" sz="1400">
                <a:solidFill>
                  <a:schemeClr val="tx1"/>
                </a:solidFill>
              </a:rPr>
              <a:t> = Phi(d2,d5)</a:t>
            </a:r>
          </a:p>
        </p:txBody>
      </p:sp>
      <p:sp>
        <p:nvSpPr>
          <p:cNvPr id="32806" name="Line 38"/>
          <p:cNvSpPr>
            <a:spLocks noChangeShapeType="1"/>
          </p:cNvSpPr>
          <p:nvPr/>
        </p:nvSpPr>
        <p:spPr bwMode="auto">
          <a:xfrm flipH="1" flipV="1">
            <a:off x="3581400" y="5791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7" name="Text Box 39"/>
          <p:cNvSpPr txBox="1">
            <a:spLocks noChangeArrowheads="1"/>
          </p:cNvSpPr>
          <p:nvPr/>
        </p:nvSpPr>
        <p:spPr bwMode="auto">
          <a:xfrm>
            <a:off x="6553200" y="4800600"/>
            <a:ext cx="216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var: a    b    c    d     i</a:t>
            </a:r>
          </a:p>
          <a:p>
            <a:r>
              <a:rPr lang="en-US" altLang="en-US"/>
              <a:t>ctr:  5    5    7    7    3</a:t>
            </a:r>
          </a:p>
          <a:p>
            <a:r>
              <a:rPr lang="en-US" altLang="en-US"/>
              <a:t>stk: a0   b0  c0  d0  i0</a:t>
            </a:r>
          </a:p>
          <a:p>
            <a:r>
              <a:rPr lang="en-US" altLang="en-US"/>
              <a:t>       a1   b1  c1  d1  i1</a:t>
            </a:r>
          </a:p>
          <a:p>
            <a:r>
              <a:rPr lang="en-US" altLang="en-US"/>
              <a:t>       a2   b4  c2  d6  i2</a:t>
            </a:r>
          </a:p>
          <a:p>
            <a:r>
              <a:rPr lang="en-US" altLang="en-US"/>
              <a:t>       a4         c6</a:t>
            </a:r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6553200" y="4800600"/>
            <a:ext cx="23622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8915400" y="6405563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</a:rPr>
              <a:t>Fin!</a:t>
            </a:r>
          </a:p>
        </p:txBody>
      </p:sp>
      <p:sp>
        <p:nvSpPr>
          <p:cNvPr id="32810" name="Text Box 33"/>
          <p:cNvSpPr txBox="1">
            <a:spLocks noChangeArrowheads="1"/>
          </p:cNvSpPr>
          <p:nvPr/>
        </p:nvSpPr>
        <p:spPr bwMode="auto">
          <a:xfrm>
            <a:off x="7391400" y="1625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2811" name="Text Box 34"/>
          <p:cNvSpPr txBox="1">
            <a:spLocks noChangeArrowheads="1"/>
          </p:cNvSpPr>
          <p:nvPr/>
        </p:nvSpPr>
        <p:spPr bwMode="auto">
          <a:xfrm>
            <a:off x="7391400" y="2159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2812" name="Text Box 35"/>
          <p:cNvSpPr txBox="1">
            <a:spLocks noChangeArrowheads="1"/>
          </p:cNvSpPr>
          <p:nvPr/>
        </p:nvSpPr>
        <p:spPr bwMode="auto">
          <a:xfrm>
            <a:off x="6705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2813" name="Text Box 36"/>
          <p:cNvSpPr txBox="1">
            <a:spLocks noChangeArrowheads="1"/>
          </p:cNvSpPr>
          <p:nvPr/>
        </p:nvSpPr>
        <p:spPr bwMode="auto">
          <a:xfrm>
            <a:off x="7848600" y="2616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2814" name="Text Box 37"/>
          <p:cNvSpPr txBox="1">
            <a:spLocks noChangeArrowheads="1"/>
          </p:cNvSpPr>
          <p:nvPr/>
        </p:nvSpPr>
        <p:spPr bwMode="auto">
          <a:xfrm>
            <a:off x="74676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2815" name="Text Box 38"/>
          <p:cNvSpPr txBox="1">
            <a:spLocks noChangeArrowheads="1"/>
          </p:cNvSpPr>
          <p:nvPr/>
        </p:nvSpPr>
        <p:spPr bwMode="auto">
          <a:xfrm>
            <a:off x="7848600" y="3530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32816" name="Text Box 39"/>
          <p:cNvSpPr txBox="1">
            <a:spLocks noChangeArrowheads="1"/>
          </p:cNvSpPr>
          <p:nvPr/>
        </p:nvSpPr>
        <p:spPr bwMode="auto">
          <a:xfrm>
            <a:off x="8153400" y="322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2817" name="Text Box 40"/>
          <p:cNvSpPr txBox="1">
            <a:spLocks noChangeArrowheads="1"/>
          </p:cNvSpPr>
          <p:nvPr/>
        </p:nvSpPr>
        <p:spPr bwMode="auto">
          <a:xfrm>
            <a:off x="7391400" y="436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32818" name="Line 41"/>
          <p:cNvSpPr>
            <a:spLocks noChangeShapeType="1"/>
          </p:cNvSpPr>
          <p:nvPr/>
        </p:nvSpPr>
        <p:spPr bwMode="auto">
          <a:xfrm>
            <a:off x="7620000" y="193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9" name="Line 42"/>
          <p:cNvSpPr>
            <a:spLocks noChangeShapeType="1"/>
          </p:cNvSpPr>
          <p:nvPr/>
        </p:nvSpPr>
        <p:spPr bwMode="auto">
          <a:xfrm flipH="1">
            <a:off x="7086600" y="2463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0" name="Line 43"/>
          <p:cNvSpPr>
            <a:spLocks noChangeShapeType="1"/>
          </p:cNvSpPr>
          <p:nvPr/>
        </p:nvSpPr>
        <p:spPr bwMode="auto">
          <a:xfrm>
            <a:off x="7620000" y="2463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1" name="Line 44"/>
          <p:cNvSpPr>
            <a:spLocks noChangeShapeType="1"/>
          </p:cNvSpPr>
          <p:nvPr/>
        </p:nvSpPr>
        <p:spPr bwMode="auto">
          <a:xfrm flipH="1">
            <a:off x="77724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2" name="Line 45"/>
          <p:cNvSpPr>
            <a:spLocks noChangeShapeType="1"/>
          </p:cNvSpPr>
          <p:nvPr/>
        </p:nvSpPr>
        <p:spPr bwMode="auto">
          <a:xfrm>
            <a:off x="8077200" y="2921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3" name="Line 46"/>
          <p:cNvSpPr>
            <a:spLocks noChangeShapeType="1"/>
          </p:cNvSpPr>
          <p:nvPr/>
        </p:nvSpPr>
        <p:spPr bwMode="auto">
          <a:xfrm>
            <a:off x="8077200" y="2921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4" name="Freeform 47"/>
          <p:cNvSpPr>
            <a:spLocks/>
          </p:cNvSpPr>
          <p:nvPr/>
        </p:nvSpPr>
        <p:spPr bwMode="auto">
          <a:xfrm>
            <a:off x="7924800" y="2082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AB4C00E-CB56-6DE1-5A00-707AC5BF8551}"/>
                  </a:ext>
                </a:extLst>
              </p14:cNvPr>
              <p14:cNvContentPartPr/>
              <p14:nvPr/>
            </p14:nvContentPartPr>
            <p14:xfrm>
              <a:off x="3896640" y="5759640"/>
              <a:ext cx="657720" cy="1110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AB4C00E-CB56-6DE1-5A00-707AC5BF85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87280" y="5750280"/>
                <a:ext cx="676440" cy="1129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– Rename the Variables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362200" y="3276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5240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c = b + a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004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a + 1</a:t>
            </a:r>
          </a:p>
          <a:p>
            <a:pPr algn="ctr"/>
            <a:r>
              <a:rPr lang="en-US" altLang="en-US" sz="1200"/>
              <a:t>a = b * c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524000" y="4648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b = c - a 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286000" y="541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 a - c</a:t>
            </a:r>
          </a:p>
          <a:p>
            <a:pPr algn="ctr"/>
            <a:r>
              <a:rPr lang="en-US" altLang="en-US" sz="1200"/>
              <a:t>c = b * c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2362200" y="24384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/>
              <a:t>a =</a:t>
            </a:r>
          </a:p>
          <a:p>
            <a:pPr algn="ctr"/>
            <a:r>
              <a:rPr lang="en-US" altLang="en-US" sz="1200"/>
              <a:t>b =</a:t>
            </a:r>
          </a:p>
          <a:p>
            <a:pPr algn="ctr"/>
            <a:r>
              <a:rPr lang="en-US" altLang="en-US" sz="1200"/>
              <a:t>c = 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28194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2057400" y="36576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>
            <a:off x="2819400" y="3657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28194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1066800" y="60198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1066800" y="31242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1066800" y="3124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26670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1828800" y="2590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18288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990600" y="3962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2743200" y="3962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990600" y="4648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1828800" y="541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2057400" y="4343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2057400" y="50292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 flipH="1">
            <a:off x="2133600" y="43434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2819400" y="43434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Text Box 34"/>
          <p:cNvSpPr txBox="1">
            <a:spLocks noChangeArrowheads="1"/>
          </p:cNvSpPr>
          <p:nvPr/>
        </p:nvSpPr>
        <p:spPr bwMode="auto">
          <a:xfrm>
            <a:off x="3894138" y="4889500"/>
            <a:ext cx="104616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</p:txBody>
      </p:sp>
      <p:sp>
        <p:nvSpPr>
          <p:cNvPr id="33822" name="Line 37"/>
          <p:cNvSpPr>
            <a:spLocks noChangeShapeType="1"/>
          </p:cNvSpPr>
          <p:nvPr/>
        </p:nvSpPr>
        <p:spPr bwMode="auto">
          <a:xfrm flipH="1">
            <a:off x="3352800" y="30353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3" name="Text Box 34"/>
          <p:cNvSpPr txBox="1">
            <a:spLocks noChangeArrowheads="1"/>
          </p:cNvSpPr>
          <p:nvPr/>
        </p:nvSpPr>
        <p:spPr bwMode="auto">
          <a:xfrm>
            <a:off x="4052888" y="2557463"/>
            <a:ext cx="104775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</p:txBody>
      </p:sp>
      <p:sp>
        <p:nvSpPr>
          <p:cNvPr id="33824" name="Line 37"/>
          <p:cNvSpPr>
            <a:spLocks noChangeShapeType="1"/>
          </p:cNvSpPr>
          <p:nvPr/>
        </p:nvSpPr>
        <p:spPr bwMode="auto">
          <a:xfrm flipH="1">
            <a:off x="3276600" y="5219700"/>
            <a:ext cx="53340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5" name="Text Box 34"/>
          <p:cNvSpPr txBox="1">
            <a:spLocks noChangeArrowheads="1"/>
          </p:cNvSpPr>
          <p:nvPr/>
        </p:nvSpPr>
        <p:spPr bwMode="auto">
          <a:xfrm>
            <a:off x="-17463" y="4075113"/>
            <a:ext cx="1047751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= Phi(a,a)</a:t>
            </a:r>
          </a:p>
          <a:p>
            <a:r>
              <a:rPr lang="en-US" altLang="en-US" sz="1400"/>
              <a:t>b = Phi(b,b)</a:t>
            </a:r>
          </a:p>
          <a:p>
            <a:r>
              <a:rPr lang="en-US" altLang="en-US" sz="1400"/>
              <a:t>c = Phi(c,c)</a:t>
            </a:r>
          </a:p>
        </p:txBody>
      </p:sp>
      <p:cxnSp>
        <p:nvCxnSpPr>
          <p:cNvPr id="33826" name="Straight Arrow Connector 3"/>
          <p:cNvCxnSpPr>
            <a:cxnSpLocks noChangeShapeType="1"/>
          </p:cNvCxnSpPr>
          <p:nvPr/>
        </p:nvCxnSpPr>
        <p:spPr bwMode="auto">
          <a:xfrm>
            <a:off x="914400" y="4495800"/>
            <a:ext cx="609600" cy="1524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 Box 33"/>
          <p:cNvSpPr txBox="1">
            <a:spLocks noChangeArrowheads="1"/>
          </p:cNvSpPr>
          <p:nvPr/>
        </p:nvSpPr>
        <p:spPr bwMode="auto">
          <a:xfrm>
            <a:off x="8197850" y="20447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8197850" y="25781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38" name="Text Box 35"/>
          <p:cNvSpPr txBox="1">
            <a:spLocks noChangeArrowheads="1"/>
          </p:cNvSpPr>
          <p:nvPr/>
        </p:nvSpPr>
        <p:spPr bwMode="auto">
          <a:xfrm>
            <a:off x="7512050" y="30353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8126413" y="304323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8632825" y="306705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9220200" y="30353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8426450" y="2349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H="1">
            <a:off x="7893050" y="28829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8426450" y="28829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8404225" y="2914650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>
            <a:off x="8429625" y="2892425"/>
            <a:ext cx="1068388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TextBox 1"/>
          <p:cNvSpPr txBox="1">
            <a:spLocks noChangeArrowheads="1"/>
          </p:cNvSpPr>
          <p:nvPr/>
        </p:nvSpPr>
        <p:spPr bwMode="auto">
          <a:xfrm>
            <a:off x="7681913" y="1662113"/>
            <a:ext cx="158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Dominator tree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–Answer 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362200" y="3276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c2 = b1 + a1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200400" y="3962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b2 = a1 + 1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a2 = b2 * c1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524000" y="4648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b4 = c3 – a3 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286000" y="541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a5 = a4 – c4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c5 = b5 * c4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2362200" y="2438400"/>
            <a:ext cx="990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FF0000"/>
                </a:solidFill>
              </a:rPr>
              <a:t>a0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b0 =</a:t>
            </a:r>
          </a:p>
          <a:p>
            <a:pPr algn="ctr"/>
            <a:r>
              <a:rPr lang="en-US" altLang="en-US" sz="1200">
                <a:solidFill>
                  <a:srgbClr val="FF0000"/>
                </a:solidFill>
              </a:rPr>
              <a:t>c0 = 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8194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2057400" y="36576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2819400" y="3657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28194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1066800" y="60198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1066800" y="31242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1066800" y="3124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6670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828800" y="2590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8288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273175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2743200" y="3962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990600" y="4648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1828800" y="541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2057400" y="4343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2057400" y="50292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 flipH="1">
            <a:off x="2133600" y="4343400"/>
            <a:ext cx="1524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H="1">
            <a:off x="2819400" y="43434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Text Box 49"/>
          <p:cNvSpPr txBox="1">
            <a:spLocks noChangeArrowheads="1"/>
          </p:cNvSpPr>
          <p:nvPr/>
        </p:nvSpPr>
        <p:spPr bwMode="auto">
          <a:xfrm>
            <a:off x="8178800" y="2135188"/>
            <a:ext cx="14541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BB	DF</a:t>
            </a:r>
          </a:p>
          <a:p>
            <a:r>
              <a:rPr lang="en-US" altLang="en-US"/>
              <a:t>0	-</a:t>
            </a:r>
          </a:p>
          <a:p>
            <a:r>
              <a:rPr lang="en-US" altLang="en-US"/>
              <a:t>1	-</a:t>
            </a:r>
          </a:p>
          <a:p>
            <a:r>
              <a:rPr lang="en-US" altLang="en-US"/>
              <a:t>2	4</a:t>
            </a:r>
          </a:p>
          <a:p>
            <a:r>
              <a:rPr lang="en-US" altLang="en-US"/>
              <a:t>3	4, 5</a:t>
            </a:r>
          </a:p>
          <a:p>
            <a:r>
              <a:rPr lang="en-US" altLang="en-US"/>
              <a:t>4	5</a:t>
            </a:r>
          </a:p>
          <a:p>
            <a:r>
              <a:rPr lang="en-US" altLang="en-US"/>
              <a:t>5	1</a:t>
            </a:r>
          </a:p>
        </p:txBody>
      </p:sp>
      <p:sp>
        <p:nvSpPr>
          <p:cNvPr id="9244" name="TextBox 42"/>
          <p:cNvSpPr txBox="1">
            <a:spLocks noChangeArrowheads="1"/>
          </p:cNvSpPr>
          <p:nvPr/>
        </p:nvSpPr>
        <p:spPr bwMode="auto">
          <a:xfrm>
            <a:off x="652463" y="1666875"/>
            <a:ext cx="2171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accent2"/>
                </a:solidFill>
              </a:rPr>
              <a:t>Rename the variables</a:t>
            </a:r>
          </a:p>
        </p:txBody>
      </p:sp>
      <p:sp>
        <p:nvSpPr>
          <p:cNvPr id="9245" name="Text Box 34"/>
          <p:cNvSpPr txBox="1">
            <a:spLocks noChangeArrowheads="1"/>
          </p:cNvSpPr>
          <p:nvPr/>
        </p:nvSpPr>
        <p:spPr bwMode="auto">
          <a:xfrm>
            <a:off x="3894138" y="4889500"/>
            <a:ext cx="1316037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a4 = Phi(a2,a3)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b5 = Phi(b2,b4)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c4 = Phi(c1,c3)</a:t>
            </a:r>
          </a:p>
        </p:txBody>
      </p:sp>
      <p:sp>
        <p:nvSpPr>
          <p:cNvPr id="9246" name="Line 37"/>
          <p:cNvSpPr>
            <a:spLocks noChangeShapeType="1"/>
          </p:cNvSpPr>
          <p:nvPr/>
        </p:nvSpPr>
        <p:spPr bwMode="auto">
          <a:xfrm flipH="1">
            <a:off x="3352800" y="30353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7" name="Text Box 34"/>
          <p:cNvSpPr txBox="1">
            <a:spLocks noChangeArrowheads="1"/>
          </p:cNvSpPr>
          <p:nvPr/>
        </p:nvSpPr>
        <p:spPr bwMode="auto">
          <a:xfrm>
            <a:off x="4052888" y="2557463"/>
            <a:ext cx="131603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a1 = Phi(a0,a5)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b1 = Phi(b0,b5)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c1 = Phi(c0,c5)</a:t>
            </a:r>
          </a:p>
        </p:txBody>
      </p:sp>
      <p:sp>
        <p:nvSpPr>
          <p:cNvPr id="9248" name="Line 37"/>
          <p:cNvSpPr>
            <a:spLocks noChangeShapeType="1"/>
          </p:cNvSpPr>
          <p:nvPr/>
        </p:nvSpPr>
        <p:spPr bwMode="auto">
          <a:xfrm flipH="1">
            <a:off x="3276600" y="5219700"/>
            <a:ext cx="53340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Text Box 34"/>
          <p:cNvSpPr txBox="1">
            <a:spLocks noChangeArrowheads="1"/>
          </p:cNvSpPr>
          <p:nvPr/>
        </p:nvSpPr>
        <p:spPr bwMode="auto">
          <a:xfrm>
            <a:off x="-76200" y="3733800"/>
            <a:ext cx="131603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0000"/>
                </a:solidFill>
              </a:rPr>
              <a:t>a3 = Phi(a1,a2)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b3 = Phi(b1,b2)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c3= Phi(c2,c1)</a:t>
            </a:r>
          </a:p>
        </p:txBody>
      </p:sp>
      <p:cxnSp>
        <p:nvCxnSpPr>
          <p:cNvPr id="9250" name="Straight Arrow Connector 3"/>
          <p:cNvCxnSpPr>
            <a:cxnSpLocks noChangeShapeType="1"/>
          </p:cNvCxnSpPr>
          <p:nvPr/>
        </p:nvCxnSpPr>
        <p:spPr bwMode="auto">
          <a:xfrm>
            <a:off x="914400" y="4495800"/>
            <a:ext cx="609600" cy="1524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51" name="TextBox 1"/>
          <p:cNvSpPr txBox="1">
            <a:spLocks noChangeArrowheads="1"/>
          </p:cNvSpPr>
          <p:nvPr/>
        </p:nvSpPr>
        <p:spPr bwMode="auto">
          <a:xfrm>
            <a:off x="7905750" y="1676400"/>
            <a:ext cx="2000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Dominance frontier</a:t>
            </a:r>
          </a:p>
        </p:txBody>
      </p:sp>
      <p:sp>
        <p:nvSpPr>
          <p:cNvPr id="9252" name="Text Box 33"/>
          <p:cNvSpPr txBox="1">
            <a:spLocks noChangeArrowheads="1"/>
          </p:cNvSpPr>
          <p:nvPr/>
        </p:nvSpPr>
        <p:spPr bwMode="auto">
          <a:xfrm>
            <a:off x="6194425" y="20589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9253" name="Text Box 34"/>
          <p:cNvSpPr txBox="1">
            <a:spLocks noChangeArrowheads="1"/>
          </p:cNvSpPr>
          <p:nvPr/>
        </p:nvSpPr>
        <p:spPr bwMode="auto">
          <a:xfrm>
            <a:off x="6194425" y="25923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9254" name="Text Box 35"/>
          <p:cNvSpPr txBox="1">
            <a:spLocks noChangeArrowheads="1"/>
          </p:cNvSpPr>
          <p:nvPr/>
        </p:nvSpPr>
        <p:spPr bwMode="auto">
          <a:xfrm>
            <a:off x="5508625" y="30495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9255" name="Text Box 36"/>
          <p:cNvSpPr txBox="1">
            <a:spLocks noChangeArrowheads="1"/>
          </p:cNvSpPr>
          <p:nvPr/>
        </p:nvSpPr>
        <p:spPr bwMode="auto">
          <a:xfrm>
            <a:off x="6122988" y="30575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9256" name="Text Box 37"/>
          <p:cNvSpPr txBox="1">
            <a:spLocks noChangeArrowheads="1"/>
          </p:cNvSpPr>
          <p:nvPr/>
        </p:nvSpPr>
        <p:spPr bwMode="auto">
          <a:xfrm>
            <a:off x="6629400" y="308133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9257" name="Text Box 39"/>
          <p:cNvSpPr txBox="1">
            <a:spLocks noChangeArrowheads="1"/>
          </p:cNvSpPr>
          <p:nvPr/>
        </p:nvSpPr>
        <p:spPr bwMode="auto">
          <a:xfrm>
            <a:off x="7216775" y="30495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9258" name="Line 41"/>
          <p:cNvSpPr>
            <a:spLocks noChangeShapeType="1"/>
          </p:cNvSpPr>
          <p:nvPr/>
        </p:nvSpPr>
        <p:spPr bwMode="auto">
          <a:xfrm>
            <a:off x="6423025" y="23637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9" name="Line 42"/>
          <p:cNvSpPr>
            <a:spLocks noChangeShapeType="1"/>
          </p:cNvSpPr>
          <p:nvPr/>
        </p:nvSpPr>
        <p:spPr bwMode="auto">
          <a:xfrm flipH="1">
            <a:off x="5889625" y="2897188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0" name="Line 43"/>
          <p:cNvSpPr>
            <a:spLocks noChangeShapeType="1"/>
          </p:cNvSpPr>
          <p:nvPr/>
        </p:nvSpPr>
        <p:spPr bwMode="auto">
          <a:xfrm>
            <a:off x="6423025" y="2897188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1" name="Line 44"/>
          <p:cNvSpPr>
            <a:spLocks noChangeShapeType="1"/>
          </p:cNvSpPr>
          <p:nvPr/>
        </p:nvSpPr>
        <p:spPr bwMode="auto">
          <a:xfrm flipH="1">
            <a:off x="6400800" y="2928938"/>
            <a:ext cx="31750" cy="196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2" name="Line 45"/>
          <p:cNvSpPr>
            <a:spLocks noChangeShapeType="1"/>
          </p:cNvSpPr>
          <p:nvPr/>
        </p:nvSpPr>
        <p:spPr bwMode="auto">
          <a:xfrm>
            <a:off x="6426200" y="2906713"/>
            <a:ext cx="1068388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3" name="TextBox 1"/>
          <p:cNvSpPr txBox="1">
            <a:spLocks noChangeArrowheads="1"/>
          </p:cNvSpPr>
          <p:nvPr/>
        </p:nvSpPr>
        <p:spPr bwMode="auto">
          <a:xfrm>
            <a:off x="5678488" y="1676400"/>
            <a:ext cx="158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2"/>
                </a:solidFill>
              </a:rPr>
              <a:t>Dominator tree</a:t>
            </a:r>
          </a:p>
        </p:txBody>
      </p:sp>
    </p:spTree>
    <p:extLst>
      <p:ext uri="{BB962C8B-B14F-4D97-AF65-F5344CB8AC3E}">
        <p14:creationId xmlns:p14="http://schemas.microsoft.com/office/powerpoint/2010/main" val="233334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Next Topic: Code Optimization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Make the code run faster on the target processor</a:t>
            </a:r>
          </a:p>
          <a:p>
            <a:pPr lvl="1"/>
            <a:r>
              <a:rPr lang="en-US" altLang="en-US" dirty="0"/>
              <a:t>My (Scott’s) favorite topic !!</a:t>
            </a:r>
          </a:p>
          <a:p>
            <a:pPr lvl="1"/>
            <a:r>
              <a:rPr lang="en-US" altLang="en-US" dirty="0"/>
              <a:t>Other objectives: Power, code size</a:t>
            </a:r>
          </a:p>
          <a:p>
            <a:r>
              <a:rPr lang="en-US" altLang="en-US" dirty="0"/>
              <a:t>Classes of optimization</a:t>
            </a:r>
          </a:p>
          <a:p>
            <a:pPr lvl="1"/>
            <a:r>
              <a:rPr lang="en-US" altLang="en-US" u="sng" dirty="0"/>
              <a:t>1. Classical</a:t>
            </a:r>
            <a:r>
              <a:rPr lang="en-US" altLang="en-US" dirty="0"/>
              <a:t> (machine independent, done at IR level)</a:t>
            </a:r>
          </a:p>
          <a:p>
            <a:pPr lvl="2"/>
            <a:r>
              <a:rPr lang="en-US" altLang="en-US" dirty="0"/>
              <a:t>Reducing operation count (redundancy elimination)</a:t>
            </a:r>
          </a:p>
          <a:p>
            <a:pPr lvl="2"/>
            <a:r>
              <a:rPr lang="en-US" altLang="en-US" dirty="0"/>
              <a:t>Simplifying operations</a:t>
            </a:r>
          </a:p>
          <a:p>
            <a:pPr lvl="2"/>
            <a:r>
              <a:rPr lang="en-US" altLang="en-US" dirty="0"/>
              <a:t>Generally good for any kind of machine</a:t>
            </a:r>
          </a:p>
          <a:p>
            <a:pPr lvl="1"/>
            <a:r>
              <a:rPr lang="en-US" altLang="en-US" dirty="0"/>
              <a:t>2. Machine specific (done in </a:t>
            </a:r>
            <a:r>
              <a:rPr lang="en-US" altLang="en-US" dirty="0" err="1"/>
              <a:t>llc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dirty="0"/>
              <a:t>Peephole optimizations</a:t>
            </a:r>
          </a:p>
          <a:p>
            <a:pPr lvl="2"/>
            <a:r>
              <a:rPr lang="en-US" altLang="en-US" dirty="0"/>
              <a:t>Take advantage of specialized hardware features</a:t>
            </a:r>
          </a:p>
          <a:p>
            <a:pPr lvl="1"/>
            <a:r>
              <a:rPr lang="en-US" altLang="en-US" dirty="0"/>
              <a:t>3. Parallelism enhancing (IR level often, but sometimes </a:t>
            </a:r>
            <a:r>
              <a:rPr lang="en-US" altLang="en-US" dirty="0" err="1"/>
              <a:t>llc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dirty="0"/>
              <a:t>Increasing parallelism (ILP or TLP)</a:t>
            </a:r>
          </a:p>
          <a:p>
            <a:pPr lvl="2"/>
            <a:r>
              <a:rPr lang="en-US" altLang="en-US" dirty="0"/>
              <a:t>Possibly increase instructions</a:t>
            </a:r>
          </a:p>
        </p:txBody>
      </p:sp>
    </p:spTree>
    <p:extLst>
      <p:ext uri="{BB962C8B-B14F-4D97-AF65-F5344CB8AC3E}">
        <p14:creationId xmlns:p14="http://schemas.microsoft.com/office/powerpoint/2010/main" val="956666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Tour Through the Classical Optimizations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this class – Go over concepts of a small subset of the optimizations</a:t>
            </a:r>
          </a:p>
          <a:p>
            <a:pPr lvl="1"/>
            <a:r>
              <a:rPr lang="en-US" altLang="en-US"/>
              <a:t>What it is, why its useful</a:t>
            </a:r>
          </a:p>
          <a:p>
            <a:pPr lvl="1"/>
            <a:r>
              <a:rPr lang="en-US" altLang="en-US"/>
              <a:t>When can it be applied (set of conditions that must be satisfied)</a:t>
            </a:r>
          </a:p>
          <a:p>
            <a:pPr lvl="1"/>
            <a:r>
              <a:rPr lang="en-US" altLang="en-US"/>
              <a:t>How it works</a:t>
            </a:r>
          </a:p>
          <a:p>
            <a:pPr lvl="1"/>
            <a:r>
              <a:rPr lang="en-US" altLang="en-US"/>
              <a:t>Give you the flavor but don’t want to beat you over the head</a:t>
            </a:r>
          </a:p>
          <a:p>
            <a:r>
              <a:rPr lang="en-US" altLang="en-US"/>
              <a:t>Challenges</a:t>
            </a:r>
          </a:p>
          <a:p>
            <a:pPr lvl="1"/>
            <a:r>
              <a:rPr lang="en-US" altLang="en-US"/>
              <a:t>Register pressure?</a:t>
            </a:r>
          </a:p>
          <a:p>
            <a:pPr lvl="1"/>
            <a:r>
              <a:rPr lang="en-US" altLang="en-US"/>
              <a:t>Parallelism verses operation count</a:t>
            </a:r>
          </a:p>
        </p:txBody>
      </p:sp>
    </p:spTree>
    <p:extLst>
      <p:ext uri="{BB962C8B-B14F-4D97-AF65-F5344CB8AC3E}">
        <p14:creationId xmlns:p14="http://schemas.microsoft.com/office/powerpoint/2010/main" val="40287644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First Optimization: Dead Code Elimination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544638"/>
            <a:ext cx="37719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/>
              <a:t>Remove any operation who’s result is never consumed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X can be deleted</a:t>
            </a:r>
          </a:p>
          <a:p>
            <a:pPr lvl="2">
              <a:lnSpc>
                <a:spcPct val="90000"/>
              </a:lnSpc>
            </a:pPr>
            <a:r>
              <a:rPr lang="en-US" altLang="en-US" sz="1600"/>
              <a:t>no stores or branches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DU chain empty or dest register not live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This misses some dead code!!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Especially in loops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Better Algorithm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Critical operation</a:t>
            </a:r>
          </a:p>
          <a:p>
            <a:pPr lvl="2">
              <a:lnSpc>
                <a:spcPct val="90000"/>
              </a:lnSpc>
            </a:pPr>
            <a:r>
              <a:rPr lang="en-US" altLang="en-US" sz="1600"/>
              <a:t>store or branch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Any operation that does not directly or indirectly feed a critical operation is dead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Trace UD chains backwards from critical operations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Any op not visited is dead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7056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3</a:t>
            </a:r>
          </a:p>
          <a:p>
            <a:pPr algn="ctr"/>
            <a:r>
              <a:rPr lang="en-US" altLang="en-US"/>
              <a:t>2. r2 = 10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7056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r4 = r4 + 1</a:t>
            </a:r>
          </a:p>
          <a:p>
            <a:pPr algn="ctr"/>
            <a:r>
              <a:rPr lang="en-US" altLang="en-US"/>
              <a:t>4. r7 = r1 * r4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562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r2 = 0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848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r3 = r3 + 1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8580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7. r3 = r2 + r1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8580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8. store (r1, r3)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74676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65532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74676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5532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76962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75438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0104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53340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53340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53340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68580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Text Box 18"/>
          <p:cNvSpPr txBox="1">
            <a:spLocks noChangeArrowheads="1"/>
          </p:cNvSpPr>
          <p:nvPr/>
        </p:nvSpPr>
        <p:spPr bwMode="auto">
          <a:xfrm>
            <a:off x="6149975" y="21177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2310" name="Text Box 18"/>
          <p:cNvSpPr txBox="1">
            <a:spLocks noChangeArrowheads="1"/>
          </p:cNvSpPr>
          <p:nvPr/>
        </p:nvSpPr>
        <p:spPr bwMode="auto">
          <a:xfrm>
            <a:off x="6149975" y="33734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2311" name="Text Box 18"/>
          <p:cNvSpPr txBox="1">
            <a:spLocks noChangeArrowheads="1"/>
          </p:cNvSpPr>
          <p:nvPr/>
        </p:nvSpPr>
        <p:spPr bwMode="auto">
          <a:xfrm>
            <a:off x="5421313" y="40671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2312" name="Text Box 18"/>
          <p:cNvSpPr txBox="1">
            <a:spLocks noChangeArrowheads="1"/>
          </p:cNvSpPr>
          <p:nvPr/>
        </p:nvSpPr>
        <p:spPr bwMode="auto">
          <a:xfrm>
            <a:off x="8572500" y="40465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2313" name="Text Box 18"/>
          <p:cNvSpPr txBox="1">
            <a:spLocks noChangeArrowheads="1"/>
          </p:cNvSpPr>
          <p:nvPr/>
        </p:nvSpPr>
        <p:spPr bwMode="auto">
          <a:xfrm>
            <a:off x="6288088" y="5280025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2314" name="Text Box 18"/>
          <p:cNvSpPr txBox="1">
            <a:spLocks noChangeArrowheads="1"/>
          </p:cNvSpPr>
          <p:nvPr/>
        </p:nvSpPr>
        <p:spPr bwMode="auto">
          <a:xfrm>
            <a:off x="6297613" y="619283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452852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Last Time: Converting to SSA Form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24800" cy="5216525"/>
          </a:xfrm>
        </p:spPr>
        <p:txBody>
          <a:bodyPr/>
          <a:lstStyle/>
          <a:p>
            <a:r>
              <a:rPr lang="en-US" altLang="en-US" sz="2000"/>
              <a:t>Trivial for straight line code</a:t>
            </a:r>
          </a:p>
          <a:p>
            <a:endParaRPr lang="en-US" altLang="en-US" sz="2000"/>
          </a:p>
          <a:p>
            <a:pPr lvl="1"/>
            <a:endParaRPr lang="en-US" altLang="en-US" sz="1800"/>
          </a:p>
          <a:p>
            <a:pPr lvl="1"/>
            <a:endParaRPr lang="en-US" altLang="en-US" sz="1800"/>
          </a:p>
          <a:p>
            <a:endParaRPr lang="en-US" altLang="en-US" sz="2000"/>
          </a:p>
          <a:p>
            <a:r>
              <a:rPr lang="en-US" altLang="en-US" sz="2000"/>
              <a:t>More complex with control flow – Must use Phi nodes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70125" y="2171700"/>
            <a:ext cx="7318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-1</a:t>
            </a:r>
          </a:p>
          <a:p>
            <a:r>
              <a:rPr lang="en-US" altLang="en-US"/>
              <a:t>y = x </a:t>
            </a:r>
          </a:p>
          <a:p>
            <a:r>
              <a:rPr lang="en-US" altLang="en-US"/>
              <a:t>x = 5</a:t>
            </a:r>
          </a:p>
          <a:p>
            <a:r>
              <a:rPr lang="en-US" altLang="en-US"/>
              <a:t>z = x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962400" y="23622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943600" y="2209800"/>
            <a:ext cx="8461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-1</a:t>
            </a:r>
          </a:p>
          <a:p>
            <a:r>
              <a:rPr lang="en-US" altLang="en-US"/>
              <a:t>y = x0</a:t>
            </a:r>
          </a:p>
          <a:p>
            <a:r>
              <a:rPr lang="en-US" altLang="en-US"/>
              <a:t>x1 = 5</a:t>
            </a:r>
          </a:p>
          <a:p>
            <a:r>
              <a:rPr lang="en-US" altLang="en-US"/>
              <a:t>z = x1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362200" y="4800600"/>
            <a:ext cx="9604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 = 5</a:t>
            </a:r>
          </a:p>
          <a:p>
            <a:r>
              <a:rPr lang="en-US" altLang="en-US"/>
              <a:t>y = x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4038600" y="51054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943600" y="4648200"/>
            <a:ext cx="16271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x0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x1 = 5</a:t>
            </a:r>
          </a:p>
          <a:p>
            <a:r>
              <a:rPr lang="en-US" altLang="en-US"/>
              <a:t>x2 = Phi(x0,x1)</a:t>
            </a:r>
          </a:p>
          <a:p>
            <a:r>
              <a:rPr lang="en-US" altLang="en-US"/>
              <a:t>y = x2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160F7A4-2D36-3D23-A913-6E9CE173EB65}"/>
                  </a:ext>
                </a:extLst>
              </p14:cNvPr>
              <p14:cNvContentPartPr/>
              <p14:nvPr/>
            </p14:nvContentPartPr>
            <p14:xfrm>
              <a:off x="299160" y="1976760"/>
              <a:ext cx="8641440" cy="4390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160F7A4-2D36-3D23-A913-6E9CE173EB6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9800" y="1967400"/>
                <a:ext cx="8660160" cy="4408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dirty="0"/>
              <a:t>From Last Time: Phi Nodes (aka Phi Functions)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Special kind of copy that selects one of its inputs</a:t>
            </a:r>
          </a:p>
          <a:p>
            <a:r>
              <a:rPr lang="en-US" altLang="en-US"/>
              <a:t>Choice of input is governed by the CFG edge along which control flow reached the Phi node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Phi nodes are required when 2 non-null paths X</a:t>
            </a:r>
            <a:r>
              <a:rPr lang="en-US" altLang="en-US">
                <a:sym typeface="Wingdings" panose="05000000000000000000" pitchFamily="2" charset="2"/>
              </a:rPr>
              <a:t>Z and YZ converge at node Z, and nodes X and Y contain assignments to V</a:t>
            </a:r>
            <a:endParaRPr lang="en-US" altLang="en-US"/>
          </a:p>
          <a:p>
            <a:pPr lvl="1"/>
            <a:endParaRPr lang="en-US" alt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489325" y="30861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76800" y="31242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x1 = 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810000" y="3505200"/>
            <a:ext cx="457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>
            <a:off x="4419600" y="3505200"/>
            <a:ext cx="7620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581400" y="4419600"/>
            <a:ext cx="1627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x2 = Phi(x0,x1)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FEAF5CB-F756-F912-0D91-D2F2C38EE144}"/>
                  </a:ext>
                </a:extLst>
              </p14:cNvPr>
              <p14:cNvContentPartPr/>
              <p14:nvPr/>
            </p14:nvContentPartPr>
            <p14:xfrm>
              <a:off x="6393240" y="3081600"/>
              <a:ext cx="2320920" cy="953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FEAF5CB-F756-F912-0D91-D2F2C38EE1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83880" y="3072240"/>
                <a:ext cx="2339640" cy="972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428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Last Time: Converting to SSA Form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about loops?</a:t>
            </a:r>
          </a:p>
          <a:p>
            <a:pPr lvl="1"/>
            <a:r>
              <a:rPr lang="en-US" altLang="en-US"/>
              <a:t>No problem!, use Phi nodes again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28800" y="3429000"/>
            <a:ext cx="14366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 = i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 &lt; 50)</a:t>
            </a:r>
          </a:p>
          <a:p>
            <a:endParaRPr lang="en-US" alt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521075" y="36195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730875" y="3314700"/>
            <a:ext cx="1760538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i0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i1 = Phi(i0, i2)</a:t>
            </a:r>
          </a:p>
          <a:p>
            <a:r>
              <a:rPr lang="en-US" altLang="en-US"/>
              <a:t>    i2 = i1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(i2 &lt; 50)</a:t>
            </a:r>
          </a:p>
          <a:p>
            <a:endParaRPr lang="en-US" altLang="en-US"/>
          </a:p>
          <a:p>
            <a:endParaRPr lang="en-US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C59F46A-81D4-FB0C-6610-B6A71C808919}"/>
                  </a:ext>
                </a:extLst>
              </p14:cNvPr>
              <p14:cNvContentPartPr/>
              <p14:nvPr/>
            </p14:nvContentPartPr>
            <p14:xfrm>
              <a:off x="1732320" y="3284640"/>
              <a:ext cx="4885560" cy="1244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C59F46A-81D4-FB0C-6610-B6A71C80891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22960" y="3275280"/>
                <a:ext cx="4904280" cy="1263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SSA Construction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High-level algorithm</a:t>
            </a:r>
          </a:p>
          <a:p>
            <a:pPr marL="873125" lvl="1" indent="-381000">
              <a:buFontTx/>
              <a:buAutoNum type="arabicPeriod"/>
            </a:pPr>
            <a:r>
              <a:rPr lang="en-US" altLang="en-US"/>
              <a:t>Insert Phi nodes</a:t>
            </a:r>
          </a:p>
          <a:p>
            <a:pPr marL="873125" lvl="1" indent="-381000">
              <a:buFontTx/>
              <a:buAutoNum type="arabicPeriod"/>
            </a:pPr>
            <a:r>
              <a:rPr lang="en-US" altLang="en-US"/>
              <a:t>Rename variables</a:t>
            </a:r>
          </a:p>
          <a:p>
            <a:pPr marL="457200" indent="-457200"/>
            <a:r>
              <a:rPr lang="en-US" altLang="en-US"/>
              <a:t>A dumb algorithm</a:t>
            </a:r>
          </a:p>
          <a:p>
            <a:pPr marL="873125" lvl="1" indent="-381000"/>
            <a:r>
              <a:rPr lang="en-US" altLang="en-US"/>
              <a:t>Insert Phi functions at every join for every variable</a:t>
            </a:r>
          </a:p>
          <a:p>
            <a:pPr marL="873125" lvl="1" indent="-381000"/>
            <a:r>
              <a:rPr lang="en-US" altLang="en-US"/>
              <a:t>Solve reaching definitions</a:t>
            </a:r>
          </a:p>
          <a:p>
            <a:pPr marL="873125" lvl="1" indent="-381000"/>
            <a:r>
              <a:rPr lang="en-US" altLang="en-US"/>
              <a:t>Rename each use to the def that reaches it (will be unique)</a:t>
            </a:r>
          </a:p>
          <a:p>
            <a:pPr marL="457200" indent="-457200"/>
            <a:r>
              <a:rPr lang="en-US" altLang="en-US"/>
              <a:t>Problems with the dumb algorithm</a:t>
            </a:r>
          </a:p>
          <a:p>
            <a:pPr marL="873125" lvl="1" indent="-381000"/>
            <a:r>
              <a:rPr lang="en-US" altLang="en-US"/>
              <a:t>Too many Phi functions (precision)</a:t>
            </a:r>
          </a:p>
          <a:p>
            <a:pPr marL="873125" lvl="1" indent="-381000"/>
            <a:r>
              <a:rPr lang="en-US" altLang="en-US"/>
              <a:t>Too many Phi functions (space)</a:t>
            </a:r>
          </a:p>
          <a:p>
            <a:pPr marL="873125" lvl="1" indent="-381000"/>
            <a:r>
              <a:rPr lang="en-US" altLang="en-US"/>
              <a:t>Too many Phi functions (time)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FAA81D9-17F5-C4CF-4979-8A3EC50DC2B5}"/>
                  </a:ext>
                </a:extLst>
              </p14:cNvPr>
              <p14:cNvContentPartPr/>
              <p14:nvPr/>
            </p14:nvContentPartPr>
            <p14:xfrm>
              <a:off x="1007640" y="1768320"/>
              <a:ext cx="7980840" cy="4512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FAA81D9-17F5-C4CF-4979-8A3EC50DC2B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98280" y="1758960"/>
                <a:ext cx="7999560" cy="4531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534400" cy="615950"/>
          </a:xfrm>
        </p:spPr>
        <p:txBody>
          <a:bodyPr/>
          <a:lstStyle/>
          <a:p>
            <a:r>
              <a:rPr lang="en-US" altLang="en-US"/>
              <a:t>Need Better Phi Node Insertion Algorithm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7848600" cy="5216525"/>
          </a:xfrm>
        </p:spPr>
        <p:txBody>
          <a:bodyPr/>
          <a:lstStyle/>
          <a:p>
            <a:r>
              <a:rPr lang="en-US" altLang="en-US" sz="1800">
                <a:solidFill>
                  <a:srgbClr val="FF0000"/>
                </a:solidFill>
              </a:rPr>
              <a:t>A definition at n forces a Phi node at m iff n not in DOM(m), but n in DOM(p) for some predecessors p of m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438400" y="3352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600200" y="4038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352800" y="4038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267200" y="4724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743200" y="4724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352800" y="541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2438400" y="6096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438400" y="2667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28956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2133600" y="3733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2895600" y="3733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32004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3810000" y="44196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3200400" y="5105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3886200" y="51054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H="1">
            <a:off x="3200400" y="57912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2133600" y="4419600"/>
            <a:ext cx="4572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971800" y="6477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>
            <a:off x="1143000" y="6553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V="1">
            <a:off x="1143000" y="32004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1143000" y="3200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2743200" y="3200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1905000" y="2667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905000" y="3352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1066800" y="4038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2819400" y="4038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2209800" y="4724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819400" y="541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1905000" y="609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3733800" y="4724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5410200" y="2667000"/>
            <a:ext cx="28765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def in BB4 forces Phi in BB6</a:t>
            </a:r>
          </a:p>
          <a:p>
            <a:r>
              <a:rPr lang="en-US" altLang="en-US"/>
              <a:t>def in BB6 forces Phi in BB7</a:t>
            </a:r>
          </a:p>
          <a:p>
            <a:r>
              <a:rPr lang="en-US" altLang="en-US"/>
              <a:t>def in BB7 forces Phi in BB1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5105400" y="5334000"/>
            <a:ext cx="39179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Dominance frontier</a:t>
            </a:r>
          </a:p>
          <a:p>
            <a:r>
              <a:rPr lang="en-US" altLang="en-US"/>
              <a:t>The dominance frontier of node X is the</a:t>
            </a:r>
          </a:p>
          <a:p>
            <a:r>
              <a:rPr lang="en-US" altLang="en-US"/>
              <a:t>set of nodes Y such that</a:t>
            </a:r>
          </a:p>
          <a:p>
            <a:r>
              <a:rPr lang="en-US" altLang="en-US"/>
              <a:t>    * X dominates a predecessor of Y, but</a:t>
            </a:r>
          </a:p>
          <a:p>
            <a:r>
              <a:rPr lang="en-US" altLang="en-US"/>
              <a:t>    * X does not strictly dominate Y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5410200" y="4191000"/>
            <a:ext cx="34417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Phi is placed in the block that</a:t>
            </a:r>
          </a:p>
          <a:p>
            <a:r>
              <a:rPr lang="en-US" altLang="en-US"/>
              <a:t>is just outside the dominated region</a:t>
            </a:r>
          </a:p>
          <a:p>
            <a:r>
              <a:rPr lang="en-US" altLang="en-US"/>
              <a:t>of the definition BB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8ECC0F3-F035-8508-1A92-2556F8B8133F}"/>
                  </a:ext>
                </a:extLst>
              </p14:cNvPr>
              <p14:cNvContentPartPr/>
              <p14:nvPr/>
            </p14:nvContentPartPr>
            <p14:xfrm>
              <a:off x="570960" y="2748960"/>
              <a:ext cx="8854200" cy="4539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8ECC0F3-F035-8508-1A92-2556F8B8133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1600" y="2739600"/>
                <a:ext cx="8872920" cy="4557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Recall: Dominator Tree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514600" y="3124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676400" y="3810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429000" y="3810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4343400" y="4495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819400" y="4495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429000" y="5181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2514600" y="5867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2514600" y="2438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2971800" y="2819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2209800" y="35052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971800" y="35052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3276600" y="4191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3886200" y="4191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3276600" y="48768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3962400" y="48768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3276600" y="5562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2209800" y="4191000"/>
            <a:ext cx="4572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3048000" y="624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>
            <a:off x="1219200" y="6324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1219200" y="29718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1219200" y="2971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819400" y="2971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1981200" y="2438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1981200" y="3124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1143000" y="3810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2895600" y="3810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2286000" y="449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28956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981200" y="5867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3810000" y="4495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67056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6705600" y="3810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6019800" y="4267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7162800" y="4267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6781800" y="4876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7162800" y="5181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7467600" y="4876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6705600" y="6019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6934200" y="3581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 flipH="1">
            <a:off x="6400800" y="41148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6934200" y="4114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flipH="1">
            <a:off x="7086600" y="4572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>
            <a:off x="7391400" y="45720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7391400" y="45720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1" name="Freeform 47"/>
          <p:cNvSpPr>
            <a:spLocks/>
          </p:cNvSpPr>
          <p:nvPr/>
        </p:nvSpPr>
        <p:spPr bwMode="auto">
          <a:xfrm>
            <a:off x="7239000" y="37338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5105400" y="1600200"/>
            <a:ext cx="15716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0	0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1	0,1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2	0,1,2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3	0,1,3</a:t>
            </a: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6934200" y="1600200"/>
            <a:ext cx="16573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4	0,1,3,4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5	0,1,3,5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6	0,1,3,6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7	0,1,7</a:t>
            </a:r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6400800" y="6400800"/>
            <a:ext cx="109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Dom tree</a:t>
            </a:r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990600" y="1600200"/>
            <a:ext cx="347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First BB is the root node, each node</a:t>
            </a:r>
          </a:p>
          <a:p>
            <a:r>
              <a:rPr lang="en-US" altLang="en-US">
                <a:solidFill>
                  <a:schemeClr val="tx1"/>
                </a:solidFill>
              </a:rPr>
              <a:t>dominates all of its descendants</a:t>
            </a:r>
          </a:p>
        </p:txBody>
      </p: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4953000" y="1600200"/>
            <a:ext cx="3886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Computing Dominance Frontiers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981200" y="2286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1430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895600" y="29718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8100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286000" y="36576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895600" y="4343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981200" y="5029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1981200" y="16002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438400" y="198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1676400" y="26670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2438400" y="26670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2743200" y="3352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3352800" y="33528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2743200" y="4038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3429000" y="4038600"/>
            <a:ext cx="838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2743200" y="47244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1676400" y="3352800"/>
            <a:ext cx="4572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25146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>
            <a:off x="685800" y="5486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685800" y="2133600"/>
            <a:ext cx="0" cy="3352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685800" y="21336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286000" y="213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447800" y="160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1447800" y="2286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6096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362200" y="2971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7526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362200" y="4343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1447800" y="5029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3276600" y="3657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5486400" y="1676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BB0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486400" y="2209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4800600" y="2667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5943600" y="26670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5626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5943600" y="35814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6248400" y="3276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5486400" y="4419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5715000" y="1981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flipH="1">
            <a:off x="5181600" y="25146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5715000" y="25146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 flipH="1">
            <a:off x="5867400" y="29718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>
            <a:off x="6172200" y="29718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6172200" y="29718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5" name="Freeform 47"/>
          <p:cNvSpPr>
            <a:spLocks/>
          </p:cNvSpPr>
          <p:nvPr/>
        </p:nvSpPr>
        <p:spPr bwMode="auto">
          <a:xfrm>
            <a:off x="6019800" y="2133600"/>
            <a:ext cx="1155700" cy="2362200"/>
          </a:xfrm>
          <a:custGeom>
            <a:avLst/>
            <a:gdLst>
              <a:gd name="T0" fmla="*/ 0 w 776"/>
              <a:gd name="T1" fmla="*/ 2147483647 h 1464"/>
              <a:gd name="T2" fmla="*/ 2147483647 w 776"/>
              <a:gd name="T3" fmla="*/ 2147483647 h 1464"/>
              <a:gd name="T4" fmla="*/ 2147483647 w 776"/>
              <a:gd name="T5" fmla="*/ 2147483647 h 1464"/>
              <a:gd name="T6" fmla="*/ 2147483647 w 776"/>
              <a:gd name="T7" fmla="*/ 2147483647 h 1464"/>
              <a:gd name="T8" fmla="*/ 0 60000 65536"/>
              <a:gd name="T9" fmla="*/ 0 60000 65536"/>
              <a:gd name="T10" fmla="*/ 0 60000 65536"/>
              <a:gd name="T11" fmla="*/ 0 60000 65536"/>
              <a:gd name="T12" fmla="*/ 0 w 776"/>
              <a:gd name="T13" fmla="*/ 0 h 1464"/>
              <a:gd name="T14" fmla="*/ 776 w 776"/>
              <a:gd name="T15" fmla="*/ 1464 h 14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6" h="1464">
                <a:moveTo>
                  <a:pt x="0" y="120"/>
                </a:moveTo>
                <a:cubicBezTo>
                  <a:pt x="284" y="60"/>
                  <a:pt x="568" y="0"/>
                  <a:pt x="672" y="168"/>
                </a:cubicBezTo>
                <a:cubicBezTo>
                  <a:pt x="776" y="336"/>
                  <a:pt x="728" y="912"/>
                  <a:pt x="624" y="1128"/>
                </a:cubicBezTo>
                <a:cubicBezTo>
                  <a:pt x="520" y="1344"/>
                  <a:pt x="284" y="1404"/>
                  <a:pt x="48" y="14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4887854" y="5479026"/>
            <a:ext cx="457529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For each join point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For each predecessor, Y, of X in the CFG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Run up to the IDOM(X) in the dominator tree,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adding X to DF(N) for each N between Y and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        IDOM(X) </a:t>
            </a:r>
            <a:r>
              <a:rPr lang="en-US" altLang="en-US" sz="1600" dirty="0">
                <a:solidFill>
                  <a:srgbClr val="00B050"/>
                </a:solidFill>
              </a:rPr>
              <a:t>(or X, whichever is encountered first)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7451725" y="1714500"/>
            <a:ext cx="1390650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BB	DF</a:t>
            </a:r>
          </a:p>
          <a:p>
            <a:r>
              <a:rPr lang="en-US" altLang="en-US"/>
              <a:t>0	</a:t>
            </a:r>
          </a:p>
          <a:p>
            <a:r>
              <a:rPr lang="en-US" altLang="en-US"/>
              <a:t>1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  <a:p>
            <a:r>
              <a:rPr lang="en-US" altLang="en-US"/>
              <a:t>7	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A1CDE84-8E67-CA72-EBB1-752E2C75BA26}"/>
                  </a:ext>
                </a:extLst>
              </p14:cNvPr>
              <p14:cNvContentPartPr/>
              <p14:nvPr/>
            </p14:nvContentPartPr>
            <p14:xfrm>
              <a:off x="633600" y="1535760"/>
              <a:ext cx="8955000" cy="5819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A1CDE84-8E67-CA72-EBB1-752E2C75BA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4240" y="1526400"/>
                <a:ext cx="8973720" cy="5838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8864</TotalTime>
  <Words>2911</Words>
  <Application>Microsoft Office PowerPoint</Application>
  <PresentationFormat>Custom</PresentationFormat>
  <Paragraphs>914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hp new</vt:lpstr>
      <vt:lpstr>EECS 583 – Class 7 Static Single Assignment Form</vt:lpstr>
      <vt:lpstr>Announcements &amp; Reading Material</vt:lpstr>
      <vt:lpstr>From Last Time: Converting to SSA Form</vt:lpstr>
      <vt:lpstr>From Last Time: Phi Nodes (aka Phi Functions)</vt:lpstr>
      <vt:lpstr>From Last Time: Converting to SSA Form (2)</vt:lpstr>
      <vt:lpstr>SSA Construction</vt:lpstr>
      <vt:lpstr>Need Better Phi Node Insertion Algorithm</vt:lpstr>
      <vt:lpstr>Recall: Dominator Tree</vt:lpstr>
      <vt:lpstr>Computing Dominance Frontiers</vt:lpstr>
      <vt:lpstr>Class Problem – Compute DF for each BB</vt:lpstr>
      <vt:lpstr>SSA Step 1 - Phi Node Insertion</vt:lpstr>
      <vt:lpstr>Phi Node Insertion - Example</vt:lpstr>
      <vt:lpstr>Class Problem – Insert the Phi Nodes</vt:lpstr>
      <vt:lpstr>SSA Step 2 – Renaming Variables</vt:lpstr>
      <vt:lpstr>Renaming – Example (Initial State)</vt:lpstr>
      <vt:lpstr>Renaming – Example (After BB0)</vt:lpstr>
      <vt:lpstr>Renaming – Example (After BB1)</vt:lpstr>
      <vt:lpstr>Renaming – Example (After BB2)</vt:lpstr>
      <vt:lpstr>Renaming – Example (Before BB3)</vt:lpstr>
      <vt:lpstr>Renaming – Example (After BB3)</vt:lpstr>
      <vt:lpstr>Renaming – Example (After BB4)</vt:lpstr>
      <vt:lpstr>Renaming – Example (After BB5)</vt:lpstr>
      <vt:lpstr>Renaming – Example (After BB6)</vt:lpstr>
      <vt:lpstr>Renaming – Example (After BB7)</vt:lpstr>
      <vt:lpstr>Homework Problem – Rename the Variables</vt:lpstr>
      <vt:lpstr>Homework Problem –Answer </vt:lpstr>
      <vt:lpstr>Next Topic: Code Optimization</vt:lpstr>
      <vt:lpstr>A Tour Through the Classical Optimizations</vt:lpstr>
      <vt:lpstr>First Optimization: Dead Code Elimination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234</cp:revision>
  <cp:lastPrinted>2001-10-18T06:50:13Z</cp:lastPrinted>
  <dcterms:created xsi:type="dcterms:W3CDTF">1999-01-24T07:45:10Z</dcterms:created>
  <dcterms:modified xsi:type="dcterms:W3CDTF">2025-09-17T22:01:15Z</dcterms:modified>
</cp:coreProperties>
</file>