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510" r:id="rId3"/>
    <p:sldId id="529" r:id="rId4"/>
    <p:sldId id="530" r:id="rId5"/>
    <p:sldId id="531" r:id="rId6"/>
    <p:sldId id="513" r:id="rId7"/>
    <p:sldId id="514" r:id="rId8"/>
    <p:sldId id="515" r:id="rId9"/>
    <p:sldId id="516" r:id="rId10"/>
    <p:sldId id="517" r:id="rId11"/>
    <p:sldId id="518" r:id="rId12"/>
    <p:sldId id="532" r:id="rId13"/>
    <p:sldId id="526" r:id="rId14"/>
    <p:sldId id="527" r:id="rId15"/>
    <p:sldId id="519" r:id="rId16"/>
    <p:sldId id="520" r:id="rId17"/>
    <p:sldId id="521" r:id="rId18"/>
    <p:sldId id="533" r:id="rId19"/>
    <p:sldId id="525" r:id="rId20"/>
    <p:sldId id="528" r:id="rId21"/>
    <p:sldId id="534" r:id="rId22"/>
    <p:sldId id="535" r:id="rId23"/>
    <p:sldId id="540" r:id="rId24"/>
    <p:sldId id="536" r:id="rId25"/>
    <p:sldId id="537" r:id="rId26"/>
    <p:sldId id="539" r:id="rId27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48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F969C1C6-F3E8-4F0C-A836-FA7BB84EA9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422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22061 6570 7653,'-6'-29'0,"-2"2"0,-4 9 0,0 0 0,2 5 0,2 3 0,1 2 0,-1 2 0,-2 4 0,-3 0 0,-5 2 0,-4 0 0,-5 3 0,-4 6 151,-5 9 1,-4 11 0,-3 8-1,-3 6 1,-1 6 0,-2 4 0,2 5-1,24-27 1,1 2 0,2 1 0,0 0-1,2 1 1,1 0 0,-14 33 0,4-2-1,5 2 1,6-1 0,7-2 0,10-4-1,14 0 1,13-2 0,15 0 0,-17-31-1,3-1 1,4-2 0,3-1 841,4-3 1,0-2-905,3-1 1,2-2 0,5-5 0,2-3 0,0 0 0,1-3 0,0-1 0,1-2 0,1-2-1,-1-1 1,0-2 0,-1-2 0,0-2 0,-1-2 0,-2-1 0,-1-2 0,0-2 0,-1-2-1,-3 1 1,-1-2 0,-2-1 0,-1-1 0,-4 0 0,-2 1 0,-2-1 0,-1-1 36,26-20 1,-11 9 0,-8-4-1,-11 5 1,-10 5 0,-8 3-1,-7 5 1,-9 7 0,-13 5-1,-18 8 1,-18 11-37,-14 12 0,19-2 0,-1 4 1,-5 4-1,-1 3 0,-2 3 1,-2 2-1,19-10 0,-1 0 1,1 1-1,1-1 0,0 1 1,1-1 15,-17 15 1,2 1-1,3 0 1,2 1-1,6-3 1,3-1-1,6-1 1,4-1-1,5 0 1,4 0-1,7-4 1,4 1-1,3 1 1,5-1-1,8 36-52,12-1 1,3-33 0,5-3 0,7-5 0,4-3 0,3-1 0,2-3 0,5-2 0,3-5 0,2-2 0,3-5-202,3-2 0,1-3 1,11-3-1,2-3 1,-4-6-1,-1-3 0,2-4 1,-1-4-1,0-3 1,-1-4-1,-3-1 0,-1-2 1,-2-2-1,-2-1 1,-4 1-1,-3-1-100,-3 0 1,-3-2 0,-3-3-1,-4 0 1,-7 3 0,-4 0 0,-2 1-1,-2 0 1,12-30 0,-13 7 410,-11 3 0,-11 11 0,-11 11 1,-14 5-1,-19 9 0,-21 11 1,23 8-1,-2 4 119,-8 3 0,0 6 0,-3 6 1,0 5-1,-5 6 0,0 2 1,5 1-1,1 2 0,5-1 0,2 2 1,2 0-1,4 2 0,4-3 1,3 1-185,5-1 1,3-1 0,4 1 0,4-1 0,-3 35 0,11 1 0,10-35 0,4 1 0,6 0 0,5 0-472,6 0 0,4-1 1,5 1-1,5-3 0,11-3 1,5-4-1,6 0 1,4-4-1,9-2 0,4-5 1,-20-7-1,2-3 1,1-1 371,4-2 0,0-2 0,1 0 0,0 1 0,0 0 0,0-1 0,3-2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22061 9102 15004,'8'-34'-697,"2"2"1,-4 7-1,0 2 1,1 6-34,1 2 1056,-5 2 0,4 1 0,-4 1 0,2 2 1,-1 1-1,0-1 0,2 1 0,2 2 0,2 5 383,2 4 0,-3 10 0,-2 9 1,-1 6-1,-3 8 0,-1 10 1,-2 9-338,0 7 0,-1-24 0,0 2 0,-1 3 0,0 0 1,-2 4-1,-1 1 0,-1 7 0,0 3 0,-1 4 0,1 1-315,-1 5 1,0 1 0,2-18 0,0 2 0,-1 0 0,1 0 0,-1 0 0,1 1 0,0 0 0,0 1 0,0 0 0,0 1 0,0 0 0,0-1-340,1-1 0,1 0 0,0-2 1,-2 19-1,2-1 260,3-4 0,0-3-1,0-13 1,0-3 0,0 0 0,0-2 0,1-5 0,0-3 0,2 27 0,1-9 0,-1-9-350,-1-5 0,2-7 0,1-4 0,-2-5 0,-3-4-707,-5-2 0,-2-7 0,-5-11 1,2-8-1,2-12 1079,2-10 0,-3-8 0,5-3 0,-1 3 0</inkml:trace>
  <inkml:trace contextRef="#ctx0" brushRef="#br0">22475 8583 19986,'-21'-27'-489,"2"6"1,11 9 0,7 11 182,8 4 912,2 7 1,22-8-1,2 4 1,10-2-17,10 1 0,6 5 0,11-1 0,4 3 0,-33-5 0,1 0 0,3 2 1,0 0-1,4 2 0,1-1-519,2 0 0,0 1 0,1 2 0,-1 2 0,2-2 0,-1 2 0,2 3 0,0 1 1,-2 1-1,0 0 0,-1 1 0,0 1 0,-4-1 0,-1-1-285,-4 1 0,-2 0 0,-1 3 0,-3 1 0,-4 0 0,-2 0 0,24 25 0,-8 4 0,-9 1 0,-5 5-44,-5 5 0,-6 1 1,-11-29-1,-1 1 1,0 0-1,-1 1 1,0 0-1,-1 1 1,-1 1-1,1 2 1,-2 1-1,1 1 300,0 1 1,-1 1-1,1 6 1,1 1-1,0-4 1,0 0-1,1 3 1,0 1-1,-1 1 1,0 0-1,0-2 1,-1 0-1,-1 1 1,0-1 100,-2-2 1,1 0 0,1-3 0,0 0 0,-2 2 0,-1-1 0,1 0 0,0-1 0,-2-3 0,0-1 0,-1-2 0,-1 0 0,1-3 0,-2-1-71,1 36 1,-1-9 0,-5-7 0,-6-5 0,-6-4 0,-2-4 0,-4-5 668,-1-5-624,-8-8 0,-5-4 1,-10-6-1,-3-4 1,-9-4-1,-5-3 1,-6-3 1,30-5-1,-1-1 1,-4-1-1,0-1 1,0 0-1,-1-1 1,-1-2-1,0 1 1,1-1-1,0 0-250,2-1 1,0 0-1,-2-2 1,1 0 0,2 1-1,0 0 1,2 1 0,0-1-1,0 0 1,-1-1 0,3 1-1,-1 0 1,1-1 0,0-1-1,2 1 1,0 0-1618,-33-11 1,0 6 0,2-4 0,1 3 1871,-2-1 1,32 6-1,0 0 1,1 2-1,0-1 1</inkml:trace>
  <inkml:trace contextRef="#ctx0" brushRef="#br0">22195 6064 28452,'15'-27'-3998,"2"1"0,-17 12 3822,0 10 1,-6 8-1,-8 10 1,-3-1-1,-1 2 1,1 2 0,-1 4-1,0 3 1,2 1-1,0 5 1,-1 1 1088,0 1 0,-6 10 0,4-2 0,-2 3 0,-4 3 1,-3 1-1037,-3 0 1,-5 5 0,4-3 0,-1 1 0,-1 1 0,3-5 0,1-3-1706,5-5 1,7-7 0,2 0 0,4-4-1,5-5 1533,1-4 1,7-9-1,7-3 1</inkml:trace>
  <inkml:trace contextRef="#ctx0" brushRef="#br0">21715 6717 27852,'0'-25'-2446,"0"3"0,0 2 1,0 7-1,0 0 1800,0-1 1,1 7 0,4 2 0,4 5 998,2 5 1,9-2-1,3 6 1,7 1 0,7 2-1,6 1-574,6 1 1,7-3 635,2-2 0,12-3 0,-2-6 0</inkml:trace>
  <inkml:trace contextRef="#ctx0" brushRef="#br0">22461 6717 27852,'17'0'-528,"-7"0"0,-9 0 1,-9 0-1,-10 1 1301,-7 4 0,-1-4 1,-8 5-1,2 0 1,2 2-1,2 0 1,3 0-1,3-1 1,4-1-1028,3 0 0,8 4 0,4-2 0,7-1 0,9-2 0,8-4-58,4-1 1,2 0 0,0-1 0,-2-4 0,-3-4 0,-4-4-2424,-3-5 2184,-8 3 1,3-8 0,-5 5-1,-4 2 1,-4 1 0,-5 3 226,-4 3 0,-2-1 0,1 5 0,0 2 0,1 3-153,3 5 0,6-2 0,13 4 0,14-1 0,12-1 0,8-1 0,5 0 439,6-1 0,4-13 0,8-5 1</inkml:trace>
  <inkml:trace contextRef="#ctx0" brushRef="#br0">23021 6597 30787,'11'0'0,"-8"1"0,-11 5-429,-7 8 1,-8 2-1,0 8 1,-2 2 0,-1 1-1,-1 4 1,0-1 198,1-2 1,0 6 0,4-7 0,6-1 0,4-1 0,5-4 0,1-2-34,3-2 1,9-4 0,5-4 0,6-6 0,1-6 0,-1-6 3,1-3 1,6-7-1,-3-3 1,1-5 0,-2-4-1,0-3 1,-2 0 67,1 3 1,-4-2-1,1 3 1,-4 4-1,-5 4 166,-1 2 1,-3 9 0,-7 8 0,-5 6-1,-5 5 297,-3 4 0,0 3 0,-3 1 1,-1 2-1,0-2 0,-3 1-689,-1 0 0,4-6 1,5 2-1,4-1 0,5 0 1,1 1-1,6 1-896,7-1 1,10-4 0,17 0 0,10-1 1645,12 0 0,-16-5 0,2 0 0,2-3 0,1 0 0</inkml:trace>
  <inkml:trace contextRef="#ctx0" brushRef="#br0">24541 6264 11577,'6'-36'0,"3"2"0,2 6 954,3 7 1,-7 14 0,-2 7 0,-4 7-989,-1 5 0,-1 7 0,-4 4 0,-4 2 0,-4 3 1,-5 2-1,-4 4 0,-3 1 502,-2 2 1,-5 9-1,-4-6 1,-1 2 0,0 0-1,3 1 1,1 2-737,4-2 1,5-8 0,5-4 0,1-2-1,5-4 1,-1-5 0,5-5 39,2-4 0,-3-8 1,1 0 422,-3-6 1,0-9 0,2-8 0,1 1 0,-2-2 0,1 2 1702,1 0 0,-3-3-1946,3 4 1,5 8 0,3 10-1,6 7 1,6 6 0,5 4 21,3 0 1,12 7 0,8-2 0,4 2 0,6-2 0,3-4 33,-1-3 1,-8-3-1,-3-3 1,-7-5-1,-6-3 1,-5-1-1,-6-1 559,-5-3 1,-6-4-1,-6-4 1,-3 2-1,-5 3 554,-3 1 0,-2 0 0,1 3 0,0-2 1,0 2-1,-1 3-728,1 5 0,0 2 0,1 6 0,3 2 0,6 0 0,6 1-703,6 1 1,8-5 0,7 5 0,4-3-1,5-4 1,-1-3 0,3-1-206,-1-3 1,0-1 0,0-2 828,-8 0 1,7 6 0,-5 1 0</inkml:trace>
  <inkml:trace contextRef="#ctx0" brushRef="#br0">7225 7570 27943,'6'1'-1688,"-6"2"0,-8 2 0,-3-2 0,-3-2 2831,1-1 0,0 0 0,-1 0 0,1 0 1,1-1-1,2-2-567,1-2 1,4 1 0,-2 2 0,0-1-1,-1-1 1,-2 1 0,-2 2-464,-1 1 0,-5 0 1,-1 0-1,-1 0 0,0 0 1,-1 0-114,-3 0 0,-5 0 0,-3 0 0,3 0 0,1 0 0,1 0 0,0 0 0,2 1 0,2 2 0,2 1 0,2-1 0,1-1 0,0-1 0,0 4 0,0-4 0,7 5 0,-1-1 0,0 1 0,-3 1 0,0 2 0,0-2 0,-2 5 0,-3-5 0,1 2 0,0 0 0,1 2 0,-1 0 0,3 1 0,-5-1 0,2-2 0,2 1 0,2 2 0,4 1 0,2 0 0,-3-4 0,5 0 0,-1 2 0,4 0 0,2 3 0,2-1 0,0 2 0,2 1 0,2 2 0,5 0 0,3 1 0,1-4 0,0 3 0,2-4 0,3 0 0,3-1 0,1 0 0,0 1 0,0-1 0,5 0 0,0 1 0,-1-1 0,1-1 0,0-3 0,-1 1 0,3-4 0,0 0 0,2 0 0,0-3 0,1-2 0,-1-1 0,-2 0 0,5 0 0,2 0 0,1 0 0,1-1 0,-1-2 0,0-2 0,5-1 0,-7 3 0,4-1 0,1 1 0,-2 0 0,-2-1 0,1 2 0,-4-2 0,-1 2 0,1 2 0,-2 0 0,0 0 0,0 0 0,-1 0 0,-2 0 0,0 0 0,2 0 0,2 0 0,1 0 0,-1 0 0,1 0 0,-2 0 0,3 0 0,2 0 0,-1 0 0,2 0 0,2 0 0,2 0 0,2 0 0,3 0 0,-1 0 0,-3 0 0,-3 0 0,0 0 0,-1 0 0,2 0 0,-1 0 0,-2 0 0,-3 0 0,0 0 0,0 0 0,-3 0 0,3 0 0,-1 0 0,-2 0 0,1 0 0,4 0 0,2 0 0,2-4 0,0-2 0,0 0 0,2-1 0,1 1 0,4-2 0,5 1 0,-6 4 0,6-3 0,-3 2 0,-4-1 0,3 1 0,-2-1 0,0 1 0,-2-1 0,-4 4 0,-1-2 0,-2-3 0,-3 0 0,-2 0 0,-1 0 0,-2 2 0,0-4 0,2-1 0,-1 1 0,-2-1 0,-1 1 0,-1-8 0,1 4 0,0-1 0,-1-1 0,1 0 0,0-1 0,-1 0 0,-3 2 0,-1-2 0,0-1 0,-1-2 0,-2 2 0,-1 1 0,-1 1 0,0 1 0,-7-2 0,-2-1 0,-1-2 0,-1 2 0,0 1 0,-3 2 0,-2-1 0,-2 1 0,-2 0 0,-3 0 0,-3-1 0,-6 1 0,-4 0 0,-8-1 0,-1 1 0,-3 0 0,-6-1 0,-6 1 0,-4 1 0,-8 2 0,-1 1 0,-5 0 0,-3 0 0,-4 0 0,0 0 0,0 2 0,1-4 0,0 6 0,2-1 0,2 0 0,2 1 0,2-1 0,-4 5 0,6-4 0,0 4 0,1 1 0,0 0 0,-3 0 0,-2 0 0,2 0 0,-7 0 0,-2 0 0,0 0 0,-1 0 0,0 0 0,3 0 0,-7 1 0,9 2 0,2 2 0,-1-1 0,0 2-95,0 3 1,-1-2 0,8 1 0,-2-1-1,3-1 1,3 2 0,5-2-563,1-1 0,2 4 1,4-3-1,0 2 0,0 1 693,0-2 1,0-1-1,0-6 1</inkml:trace>
  <inkml:trace contextRef="#ctx0" brushRef="#br0">25021 8796 18019,'13'-19'-1234,"-4"4"0,0-1 0,0 4 1245,-2 3 0,3 0 1,-4-4-1,0-1 0,0 1 1,-1 0-1,-1-1 0,1 1 1259,-2 0 0,-2 7 1,-1 6-1,0 7 1,0 6-1,-1 7-813,-4 6 1,-7 5 0,-6 8 0,1-1 0,-1 4 0,0-1-1430,2 1 0,-3 1 1,2-2-1,4-2 1,4-2-1,2-3 883,-1-3 1,5-3 0,-3-1 0</inkml:trace>
  <inkml:trace contextRef="#ctx0" brushRef="#br0">24994 8636 10189,'-7'-46'4128,"2"6"-4027,4 18 1,2 10 0,4 14 0,5 0 0,6 4 0,8 2 0,4 2 0,5 2-362,1 1 0,-3 2 1,3 1-1,-1 4 0,-2-1 1,0 2-740,0-1 999,0-9 0,-4 7 0,-1-11 0</inkml:trace>
  <inkml:trace contextRef="#ctx0" brushRef="#br0">24847 8983 12236,'0'-33'528,"0"6"1,11 17 0,2 11 0,2 4-423,0 1 0,4 4 0,3-2 0,3 0 0,2 1 1,0 2-1,-1 1 0,0 1-51,-4 0 0,9-5 1,-3-3-1</inkml:trace>
  <inkml:trace contextRef="#ctx0" brushRef="#br0">25501 8769 14140,'7'-25'-335,"5"6"0,-3-3 482,3 11 0,-5 16 1,-3 7-1,-4 4 1,-3 2-1,-2 1 1,-3 3 517,-2 3 1,-1 6-1,1 2 1,1 0-1,0 1 1,2-3-1,2-2-1441,4-4 0,1-7 0,0 0 1,1-5-1,4-4 0,2-6 439,1-6 0,4-6 0,-4-8 1,3-6-1,-1-2 0,-1 0 2192,1 3 1,-4-3-1,0 5-588,0 4 0,0 6 1,6 14-1,0 5 0,4 3 1,3 1-1157,5 1 1,12 3 0,4 0 0,1-4 0,1-4-1,-3-3 1,1-3-508,0-2 1,-1-7 0,-2-4-1,-3-6 1,-3-7 0,-4-2 0,-5-3-1126,-3-3 1,-1 3-1,-5-3 1,1 3-1,-2 2 1,-2 4 120,-1 4 1,-5 8-1,5 3 1,3 1 1466,4 3 1,5 7 0,6 4 0</inkml:trace>
  <inkml:trace contextRef="#ctx0" brushRef="#br0">26260 8796 16109,'2'-37'-532,"2"7"1,7 13 0,4 9 1610,2 7 0,7 2 0,-3 2 0,2 3 0,3 1 1,2 5-1,0 3-2060,0 3 1,-1 6-1,-2-1 1,-3 5 904,-4 3 0,-3 1 0,-2-6 0</inkml:trace>
  <inkml:trace contextRef="#ctx0" brushRef="#br0">26167 9089 8459,'2'-24'736,"3"7"0,7 8-598,5 6 0,5 9 0,-3 1 0,2 2 0,4 0 0,3 0 0,6 0-138,5 0 0,-2 5 0,9 7 0</inkml:trace>
  <inkml:trace contextRef="#ctx0" brushRef="#br0">27247 8889 26452,'0'-19'-2206,"0"4"1,0-3 2824,0 4 0,-2 5 1,-4 1-1,-5 1 0,-7 1 1,-3 0-1,-4 5 1,-3 4-388,-3 5 0,-6 15 0,1 5 0,-4 4 0,-1 5 0,1 3-624,6 5 0,10-2 0,8 4 0,7-1 0,10-3 0,11-2-24,9-1 1,10-6 0,4-4 0,4-6 0,2-8 0,1-6 0,-1-5-477,-2-4 0,-4-8 0,1-6 0,-6-10 0,-5-8 0,-6-9 0,-3-6 612,-4-1 0,-7-9 0,-2 2 1,-6 0-1,-6 0 0,-3 5 499,-2 5 0,3 9 0,0 3 0,2 6 217,-1 4 1,7 16-695,8 15 0,2 8 0,12 10 0</inkml:trace>
  <inkml:trace contextRef="#ctx0" brushRef="#br0">27753 8716 13853,'0'-41'459,"0"5"0,-1 12 1,-5 23-1,-9 7 0,-11 10-412,-13 8 1,-8 1 0,-11 10 0,-6 4-1,30-18 1,-1 1 0,-4 3 0,-1 2-1,-1 2 1,-1 1-92,0 2 0,0 3 0,-5 4 0,2 2 0,5-1 0,1 1 1,0 0-1,1 1 0,3-2 0,1 0-15,3-5 0,2-1 1,3-2-1,1-1 1,-15 22-1</inkml:trace>
  <inkml:trace contextRef="#ctx0" brushRef="#br0">9998 9356 8498,'-14'0'0,"-5"0"0,-2 1 0,-1 2 0,1 2 0,2-2 0,3-2 0,-3 3 0,1 1 0,4-1 0,6-4 608,-3 0 1,11 5 0,5-1 0,5 1 673,3 1 0,1-5 1,-1 3-1,0-2 0,1-2 1,-1 0-1,2 0-1215,3 0 1,-4-2 0,4-2 0,-2-5 0,1-3 0,1-1 0,-2 1-219,-1 3 0,-4-3 1,0 4-1,-2-3 1,1 2-272,2 5 1,-3 2-1,0 4 1,0 2-45,-2 5 0,-1 3 0,-6 1 0,1 2 0,2 1 0,3 2 0,0 0-498,0 1 0,3 0 0,-3 5 0,1-3 0,4-2 964,1-3 0,1-7 0,0-3 0</inkml:trace>
  <inkml:trace contextRef="#ctx0" brushRef="#br0">9958 9649 13960,'-5'-25'-730,"1"2"1,5 12 0,8 11 1168,3 7 1,-3 3 0,0 1-1,1-2 1,2 2 0,1 4-1,1 5 1,-1 0 0,2 5-79,3 5 0,-4 0 0,3 4 0,-6-2 0,-2-2 0,2-2 0,-1-1-673,-1-1 0,3-3 1,-5-3-1,2 0 0,0-4-1507,1-1 0,2-6 1819,2-1 1,-1-5 0,0 3 0</inkml:trace>
  <inkml:trace contextRef="#ctx0" brushRef="#br0">10637 9862 8326,'6'-13'47,"-3"1"283,6 3 1,-6 5 0,2 8 0,-4 5-1,-1 4 1,0 4 221,0 0 0,0 6 0,0-4 1,0 2-1,0 2 0,0 2 0,0 1-160,0-4 0,2 6 0,2-4 0,5-1 1,4 1-1,5-3 0,4-4-317,3-2 1,-2-6-210,-1 0 0,-1-6 0,2 0 0,-2-7 0,-2-8-281,-2-5 1,-7-6 0,-3 0 0,1 0 0,-2-1 0,0 2-1060,-3-2 1,-2 3 0,1 1 1473,2 0 0,3-3 0,7 2 0</inkml:trace>
  <inkml:trace contextRef="#ctx0" brushRef="#br0">11237 9929 8312,'-6'-27'1742,"5"14"-642,-4 8 1,4 10 0,1 10 0,0 1 0,0 2 0,0-1-1035,0 3 0,0-1 0,0 5 1,0-4-1,0 0 0,0-4-769,0-1 0,4-5 1,1-7 470,-2-12 1,-2-7-1,1-8 1,1 2 0,3-2-1,1 1 1,2-1 1110,-2 2 0,5 5 0,-3 1 0,3 6 0,1 5-310,1 4 1,-1 2 0,0 4 0,-1 4 0,-1 4 0,-3 3 0,3 3-951,1 2 1,1-3 0,0 4 0,2 0 0,1 1 0,4-3 0,0 0-577,4-4 1,3-3 0,2-4 956,2-5 0,6-2 0,-2-2 0</inkml:trace>
  <inkml:trace contextRef="#ctx0" brushRef="#br0">11864 9915 8315,'0'-17'1509,"0"-1"0,0 12 1,0 10-1,-2 5-1228,-2 0 1,2 3-1,-3-3 1,0 3-1,1 1 1,1 0-1,1 2 1,2 1-464,0 2 0,2 0 0,1-5 1,3 1-1,1-1 182,3 0 0,2-5 0,1-2 0</inkml:trace>
  <inkml:trace contextRef="#ctx0" brushRef="#br0">11890 9902 8315,'-1'-31'1864,"-2"1"0,-1 5 2931,1 6-3894,1 4 0,4 9-1133,2 6-317,3 12 1,7 4 0,-1 5 0,0 0 0,2 0-1,3 1 549,4-2 0,3 12 0,2-4 0</inkml:trace>
  <inkml:trace contextRef="#ctx0" brushRef="#br0">12224 9982 8345,'0'-25'3735,"-5"9"1274,1-7-4645,-1 13 1,7 6 0,2 8 0,5 5 0,3 4 0,3 4-446,3 0 0,-2 1 0,6-5 0,0 1 0,-1-2 0,-2-4-748,1-3 1,-6-4-1,4-1 1,-3-1-1,-2-4 1,-1-3 174,-3-4 0,3-3 1,-3-1-1,1-2 1,1 2-1,-3 1 1,3 3-187,1 3 0,1-1 1,0 5 776,1 2 1,-2 3 0,-4 5 0,-3 4 0,-4 2 981,-1 3 1,-1-7 40,-4-2 1,4-5 0,-4-5 0,5-2 0,5-2-550,4 0 1,3 0 0,1-3-1,0 2 1,2 2 0,1 3 0,2 0-1090,-2-1 0,-1 5 0,-1-4-1203,-1 4 1,-3 1 2258,-5 0 1,-2 0 0,-11-2 366,2-2 1,3 4 0,8-2-1,4 7 1,3 2-513,1 4 1,0-4-1,1 0 1,-1 1-1,0-2 1,1 1-1,-1-1-953,0 0 1,-4 3 0,-1-3 0,-1 0 225,0 0 1,-4 0-1,0-3 1050,-6 1 1,2 2 0,-4-2 0,4 5-1,1 3 1,0 1-462,0 1 0,0-1 0,0 0 0,0 1 0,0-1 0,0 0 1,0 1-661,0-1 1,0-4-1,-2 0 1,-2 0 0,-5-2-1,-3-3-469,-1-2 1,4-2 1249,0 0 0,8-4 0,1-1 0,7 2 0,6 2 0,5 1 7,4 0 0,1 0 1,2-2-1,3-1 1,0-1-1,0-1 1,-1 1-299,0-1 1,-2-5 0,-3 0 0,-4-5-1,-3-4 1,-4-2 0,-2-3 212,-4-1 0,-5-2 1,-5 1-1,-4 1 0,-2 2 1,-4 6-1,-2 3 213,0 5 0,-1-1 0,3 6 0,-1 2 0,-1 7 0,4 6-186,3 6 1,5 11 0,-2 0 0,1 3-1,5 3-165,3 0 0,12 2 0,7 4 0</inkml:trace>
  <inkml:trace contextRef="#ctx0" brushRef="#br0">13690 10115 8434,'13'-34'0,"1"9"0,1 12 0,1 7 482,2 4 0,-1 2 0,-3 0 0,-1 0 0,0 0 0,2 0 0,1 0-499,2 0 0,6 0 0,-2 0 1,3 0-1,5 2 0,4 1 17,6 1 0,15 1 0,0-5 0</inkml:trace>
  <inkml:trace contextRef="#ctx0" brushRef="#br0">15103 10089 8361,'-7'-6'1234,"2"-3"0,-1 1 0,2 0 0,1-3-881,1-1 0,2 3 0,0 1 0,-1-1 0,-2 0-80,-1 0 0,-7 6 1,2-1-1,-3 2 1,-2 2-1,-3 0 0,-2 2 1,-2 2-456,-2 5 0,-1 3 0,0 3 0,3 1 1,4 2-1,5-1 209,6 3 0,4-1 0,4 5 0,2-4 0,7 1 1,5-2-1,6 0 0,3-4-42,2-4 0,0-1 1,-2-6-1,-1-1 1,-4-1-1,0-2-238,-4 0 0,-3-6 0,-4-3 0,-4-3 1,-4-3-1,-1-1 0,-1-2 300,-4 2 1,-2 1-1,-7 3 1,1 2 1093,0 1 0,1 8 0,3 1-928,5 7 1,4 5-1,4 3 1,5 0 0,3 1-1,1-1 1,2 1-1,3-3-422,4-2 0,3-1 0,3-6 0,2-1 1,2-1-1,1-2-267,0 0 0,-2-7 1,-3-7-1,1-7 0,3-4 1,-3-3 247,-1-3 1,-3-3 0,-1-7 0,-3-4 0,-2-2-1,-4-1 1,-3 2 522,-3 1 0,-6 8 1,3-2-1,-2 6 1,0 7-1,-1 4-44,-1 2 0,-4 8 0,-2 8 0,-6 5 0,-5 7 0,-4 8 0,-1 8-226,1 8 1,-3 7 0,4 5 0,0 5 0,1 5 0,0 2 0,5 0-164,6-4 0,8 0 0,7-9 0,10-5 0,9-7 0,8-7 0,4-8-64,4-5 1,-2-7-1,4-10 1,-2-7-1,0-9 1,-1-8-109,-1-6 1,-2-8 0,-2-6-1,-1-7 1,-3-6 0,-1-5 0,-18 32-1,0 1 1,11-34 279,-3 6 0,-3 4 1,-5 7-1,0 6 0,-5 9 1,-2 10 313,-5 6 0,-3 11 0,-6 13 0,-8 12 0,-8 13-153,-7 9 0,-1 7 0,-4 14 0,0 6 0,1 4 1,17-31-1,0 0 0,1 0 0,1 0-350,2-1 0,1 1 0,-3 32 0,10-14 0,4 0 0,6-5 1,6-4-1,7-8 219,6-5 0,5-5 0,10-1 0</inkml:trace>
  <inkml:trace contextRef="#ctx0" brushRef="#br0">16849 10142 9885,'2'-21'2269,"2"3"0,-4 10-2044,0 3 0,-6-1 1,-8 2-1,-3 1 1,-2 3-1,-2 4 0,-2 5 1,-1 4-307,2 5 0,-2 4 0,6 8 0,3 3 0,5-1 0,6 2 1,2 0 0,5-4 1,4 1-1,8-4 0,6-5 1,6-6-1,2-4 67,1-3 0,-6-8 0,-4-1 0,1-8 1,-3-9-1,-2-5 0,-6-5 50,-2-4 1,-4-7 0,-5-8 0,-4 0 0,-4 0 0,-4 5 456,-5 4 0,4 4 0,-4 8 1,4 3-1,4 4-1237,1 3 1,6 9-1,-1 6 1,2 8-1,4 5 1,4 5-595,7 4 1337,12 3 0,9 2 0,6-1 0</inkml:trace>
  <inkml:trace contextRef="#ctx0" brushRef="#br0">17223 10115 12865,'0'-13'0,"0"0"0,0 2 0,0 7 0,-2 10 365,-2 9 1,-4 7 0,-5 9-1,-2 3 1,-1 1 0,-2 1 0,0 0-1,2-4-560,3-5 1,-4-1 0,10-5 25,0 0 1,12-15-1,15-15 1,6-10 0,8-9-1,5-6 1,7-8 106,4-4 0,-2 2 0,-4-4 0,-2 2 1,-4 5-1,-2 4 0,-5 6 1001,-3 3 1,-7 7-1,-5 3-606,-6 3 1,-11 8-1,-13 3 1,-6 4-1,-6 4 1,-2 5-1,-1 4 1,-2 4-844,1 0 1,3 5-1,5-2 1,4-1-1,5 0 1,4-1 0,6 0-682,6 0 0,12 1 0,13-3 1,12 0 1190,12-4 0,13 2 0,9-7 0</inkml:trace>
  <inkml:trace contextRef="#ctx0" brushRef="#br0">18049 10022 8470,'-1'-22'643,"-4"0"0,-4-1 1,-3 3-1,-4 2 0,-3 5-28,-3 4 0,-9 3 1,7 6-1,2 0 1,-1 1-1,6 4-491,2 4 0,4 7 0,11 3 1,3 2-1,6 3 0,9 1 0,6 1 1,1 1-139,-3 0 1,0-2 0,-7-1-1,-4-4 1,-4 0 0,-6-4-1,-7-3 1,-11-4 0,-14-5-1,-11-2-170,-7-2 0,-7-2 0,-5-1 1,-1-1-1,-2 1 0,7 3 184,5 5 0,0-4 0,5 5 0</inkml:trace>
  <inkml:trace contextRef="#ctx0" brushRef="#br0">6638 10235 31458,'-16'-68'-2069,"3"6"1,-8 9 0,8 23-1,-2 12 2001,0 11 1,0 7 0,-2 4 0,-6 5 0,-5 5 0,-6 2 0,-9 3 0,-6 2 0,-7 2 0,-2 3 0,-3 2 0,1 3 0,-4 7-15,31-14 0,1 0 288,-2-1 1,1 3-1,-2 8 1,1 3-1,-2 0 1,1 3-1,-2 5 1,1 3-1,-4 8 1,0 3-1,12-16 1,1 0-1,-1 2 1,-1 3-1,0 2 1,0 0-1,0 2 1,0 2-1,1 0-173,-1 3 1,0 1-1,1 2 1,-3 5-1,-1 2 1,2 2-1,6-15 1,2 2-1,-1 0 1,1 0-1,0 3 1,-1 0-1,1 1 1,0 0-1,0 3 1,0 1-1,0 0 1,1 0-1,0 0 1,1-1-1,0 1 1,1 0-1,0 1 1,0 1-1,1-1 1,1 1-1,1-2 1,1-1-1,1 1 1,0 0-72,1-1 0,1 0 0,0 0 0,2-1 0,0 0 0,2 0 0,1 0 0,1-2 0,0 13 0,2-3 0,2 0 0,0-2 0,2-1 0,2-2 0,1-3 0,1-2 0,2-1 0,2-4 0,1-1 0,2 0 0,2-2 0,0-1 0,3 0 0,0-1 0,2-1 0,1 0 221,0-1 0,1 0 0,0 0 0,9 21 0,0-1 0,2-1 0,0 0 1,2 0-1,-1 2 0,-9-22 0,0 1 0,0 0 0,0 1 0,1 0 1,0 0-490,-1 0 0,0 1 0,0-1 1,-1 0-1,0 0 0,-1 0 1,0 0-1,-1 0 0,-1 1 1,-1-1-1,-1 1 0,0 0 0,-1 1 1,-1 0-1,-1 0 0,0 0 1,-1 0-1,-1-1 306,-1 1 0,0 0 0,0 0 0,-2 1 0,1 1 0,-1-1 0,0 0 0,0-1 0,-1 1 0</inkml:trace>
  <inkml:trace contextRef="#ctx0" brushRef="#br0">6665 14180 12149,'-6'-19'-387,"-1"6"0,-5 1 0,2 10 674,1 10-312,6 3 0,-3 3 0,7-2 0,5-3 0,6-5 0,6-1 0,3 0 0,4 1 0,4-1 774,7-1 0,2-2 0,4 0 0,-1 0 1,2 0-1,-1 0 0,-1 0 114,-4 0 1,2 0-1,-10 0 1,-2 0 0,-5 1-1382,-2 4 336,-3-4 0,-9 7 1,-4-4-1,-4 5 0,-4 3 1,-7 1 221,-5 0 1,-11 1-1,-8-1 1,-4 0 0,-1-1-1,0-3 1,0-3 413,0 0 0,6-5 0,3 4 0,5-4 0,2-1 0,3 0-821,2 0 0,6 0 1,5 2-9118,2 2 9404,2-2 0,16 16 0,2-4 0</inkml:trace>
  <inkml:trace contextRef="#ctx0" brushRef="#br0">6718 14513 23963,'-13'-17'-2230,"0"-1"1,-1 4 3371,1 6 0,4 3 0,0-2 0,-1-1 0,-3 2 0,-4-1 0,-3 1-390,-6 0 1,-5 0 0,-13 3-1,-6-1 1,-5 1 0,-8 1 0,-3 2-867,-7 0 1,33 0 0,-1 0-1,1 0 1,0 0 0,-2 0-1,-1 0 1,0 0 0,-1 0 0,2 0-1,0 0-3,0 0 0,1 0 1,-5 0-1,1 0 1,5 1-1,0 0 1,-1 0-1,-1 1 1,0 0-1,0 2 0,0-1 1,1 1-329,2 1 1,0 0 0,-3 2 0,1 0-1,2 0 1,1 2 0,0 1 0,0 1-1,1 0 1,0 2 0,-31 15 0,3 1-4308,2 4 4605,7 1 1,-3 0-1,6-1 1</inkml:trace>
  <inkml:trace contextRef="#ctx0" brushRef="#br0">1706 14780 10567,'0'-27'0,"0"2"29,0 3 0,2 7 0,2 6 1688,5-1 0,-2 4 0,1 3-1388,-2 6 0,-2 6 0,-4 7 0,0 5 0,0 2 0,-1 6 0,-2-1 402,-2 0 1,-1-3-1,3-1 1,-1-2 0,1 2-1,2-1-408,1-1 1,0-2 0,0-7 0,1 0-641,4 1 1,2-7 0,6-4 0,-1-6-1,-2-7-25,-1-7 1,-4-3 0,4-8 0,0-2 0,-1-1 0,0 1-1,-2 2 409,-3 1 1,3 7 0,0 2 562,1 3 1,2 9-1,4 5 1,1 5-1,-1 4 1,0 2-95,1 2 0,-1 3 1,0 1-1,1 2 0,-1-2 1,0-1-1,1-2-231,-1 0 1,0 1 0,1-2-667,-1-4 0,-4-3 0,-2-11 0,-1-6 0,-3-6 0,0-2-181,1-4 0,-2-1 0,4-2 0,-2 0 0,2 1 1,0 1 620,0 2 0,0 4 0,-2 6 0,5 1 745,3 3 1,-3 5 0,0 8 0,1 4 0,1 0 0,-1 1 0,-1 2-894,1 1 0,2 5 0,3 3 0,1-1 0,3 2 0,1-2-3208,-1 0 0,3 5 0,-1-2 2801,4 3 1,-1-4 0,8-2-1</inkml:trace>
  <inkml:trace contextRef="#ctx0" brushRef="#br0">2653 14806 21898,'0'-32'-499,"6"16"1,3 2-1,2 10 1597,3 4 1,-1 0 0,2 0 0,1-2-1,2-1 1,0-3 0,-1 1 0,3-3-1645,0 1 1,-3 4-1,1-2 1,-4 2-263,0-1 0,-10 2 0,-8-2 0,-11 3 910,-4 1 0,-7 1 0,4 2 0,-2 3 1,1 0-1,2 1 0,3 1 1552,6 2 1,1-3 0,6 2 0,4 2 0,2 0-1655,4 3 0,9-5 0,1 0 0,4-1 0,5 1 0,1-1-1519,2-2 1,6-2-1,1-4 1772,0 0 1,10 6 0,-2 1 0</inkml:trace>
  <inkml:trace contextRef="#ctx0" brushRef="#br0">3053 14820 20377,'-6'-25'-579,"6"10"968,0-3 0,6 9 1,7 9-1,2-1 0,3-4 1,2-2-1,2-2 0,1 0 19,0-1 1,1-1 0,0 1 0,-2 3 0,0 1 0,-1 1-2108,-3-1 1,-8 5 0,-2-5 1701,-3 0 0,-6 4 0,-8-2 0,-3 3 0,-1 2 0,0 2 1,-1 3 1234,1 1 1,1 2 0,3 5 0,5-1-723,2 0 0,8-1 1,5-2-1,5-2 0,6-2 1,3-3-1147,2-2 1,4-1 0,0 0 0,-1 0 0,-1-1-1,1-4 1,1-5 0,-1-5 808,-2-3 1,4-11 0,2 1-1</inkml:trace>
  <inkml:trace contextRef="#ctx0" brushRef="#br0">3746 14420 14288,'-8'-4'2315,"4"8"1,2 12-2273,2 8 1,0 1 0,0-1-1,0-3 1,2-1 0,1 0-1,3 0-763,1 1 0,2 0 0,3 2 0,-2-2 0,-2-2 0,-2-2 673,-3-2 0,-8-8 0,-2-1 1</inkml:trace>
  <inkml:trace contextRef="#ctx0" brushRef="#br0">3586 14620 14053,'-14'-3'0,"3"-4"0,2-7 0,4-1 0,7 2 0,5 4 663,7 5 0,12 2 0,4 2 0,5 0 0,10 0-611,5 0 0,6 0 0,11 0 0</inkml:trace>
  <inkml:trace contextRef="#ctx0" brushRef="#br0">21475 7450 8140,'-2'-40'283,"-2"0"1,2 19 0,-2 12 0,3 14-1,1 7 1,-2 2 0,-1 3 0,-1 2 827,1 2 0,1-1 0,2 4 0,0-2 0,2 2 1,1 0-1,4-1-477,5 0 0,1 0 1,14 8-1,5 5 1,6 2-1,3 2 1,2 0-210,1 0 1,2 5 0,-4 1 0,-1 0 0,-4 0-432,-3-4-307,-8 0 0,-3-4 1,-5-1-1,-3-3 1,-3-1-1,-5-5 1,-1-3-1,-3-4-607,-2-2 0,-1 4 1,0-6-1,0 0 920,0-3 0,0 6 0,0 0 0</inkml:trace>
  <inkml:trace contextRef="#ctx0" brushRef="#br0">22155 8130 8810,'-24'-45'1486,"6"10"1,14 23 0,17 18 0,6 3-787,2 2 1,4 1 0,-2 2 0,2 0 0,3 4 0,3 4 0,6 7 0,3 3-529,0 4 1,7 10 0,-8-6 0,-4 1 0,-6-1 0,-10-5 0,-6-3-375,-4-4 1,-5-6 0,-8-1-1,-8-2 1,-7-4 0,-11-3-1,-5-5-567,-7-1 1,-4 3 0,5-3 0,5 0 0,7 0 0,8-2 768,5 2 0,20-5 0,5 5 0</inkml:trace>
  <inkml:trace contextRef="#ctx0" brushRef="#br0">23328 7703 7946,'6'-27'34,"-3"7"0,4 2 0,0 5 187,1 4 1,1-2-1,3 5 1,-2 1 0,-1-3-1,1 2 1,2-1-1,1 1 1,2 0 823,3 3 0,-3-3 0,3 2 0,-4 1 0,0 1 1548,-1 2-2341,0 0 1,-1 6-1,-1 4 1,-4 7 0,-1 6-1,-3 7 30,-2 6 0,-1 2 0,-1 5 0,-4 4 0,-5 7 0,-5 1 0,-3 1-256,2 2 1,1-1 0,2 7 0,1 1 0,2-3-1,2-1 1,3-5-1270,2-1 1,1-2-1,2-1 1,0-4-1,0-7 1,2-7-2983,2-6 4225,-3 2 0,5-21 0,-6 3 0</inkml:trace>
  <inkml:trace contextRef="#ctx0" brushRef="#br0">23354 8463 7946,'-8'-21'2630,"-1"3"1,7 9-2312,2 5 1,6 7 0,7 3 0,1 1 0,1 5 0,2 3-1,6 3 1,2-2-140,1-1 0,1 1 0,0 0 0,-1-2 0,1-1 1,-2-4-3040,-3-2 0,8-2 2859,-3-5 0,14-12 0,1-3 0</inkml:trace>
  <inkml:trace contextRef="#ctx0" brushRef="#br0">24448 7730 9496,'-8'-37'0,"5"7"0,6 12 1004,6 11 0,4 7 0,4 3 0,2 3 1,0 1-496,0 4 0,-1-3 1,-3 6-1,1 5 1,2 6-1,-3 8 0,-3 5 1,-5 8-516,-1 6 1,-3 0 0,-9 10 0,-7 2 0,-9 1 0,-8 2 0,13-33 0,-2 0-456,0 1 1,0 1-1,-1-2 1,0 1-1,0 2 1,0 0-1,0 0 1,1-1-1,1-1 1,-1 0-1,-13 31-3653,4-4 4114,-2-8 0,3-8 0,-7-6 0</inkml:trace>
  <inkml:trace contextRef="#ctx0" brushRef="#br0">23994 8689 7985,'2'-37'0,"2"6"0,10 13 0,9 18 0,5 8 1228,3 4 1,9 1 0,-3 2 0,1 1-1,0 3 1,-1 2 0,0 4 0,-1 3-1257,1 3 0,-5 5 0,-1-3 0,-3-1 0,-1 1 0,-2-5 28,-2-4 0,-4-5 0,-6-6 0</inkml:trace>
  <inkml:trace contextRef="#ctx0" brushRef="#br0">21595 9169 8325,'4'-19'0,"1"-3"0,5-2 332,-1 2 0,-2 2 0,2 7 1,2 0-1,1 1 0,-1 2 405,-2 1 1,2 0-1,-5-3 35,1 3 1,-4 0 0,1 9 0,-4 6-54,-4 5 0,-4 8 0,-6 4 1,-3 6-1,-2 3 0,0 2-244,0 3 0,-5 2 0,3 2 0,-1 2 0,0 3 0,-2 1 0,-1 4 100,-2 1 0,5-2 0,1 2 0,1 3 0,0-1 0,1 1 1,4-3-346,5-3 1,-2 7 0,3-3-1,-3 2 1,0 1 0,2 1-231,1 1 0,2-1 0,-4-3 0,4-1 0,0 0 0,1-1 0,0-2 0,3-1 0,1-4 0,2 2 0,2 0 0,2-2 0,5-2 0,3-5 0,1 1 0,1-7 0,-3-1 0,0-4 0,-2-3 0,1-3-1632,2-2 1,-3-1 0,-2-5-1,1 0 1,-2 1-8200,-1-1 9736,6-6 1,-4-1 0,7-6 0</inkml:trace>
  <inkml:trace contextRef="#ctx0" brushRef="#br0">21155 10862 8291,'-9'-24'1150,"0"-3"1,6 11-1,-1 12 1,2 9-426,2 7 0,2 2 0,1 0 1,3 3-1,1 2 0,3 3 1,4 5-1,4 4 0,4 2-490,3-1 0,3 1 1,2-4-1,1 2 0,-2-2 1,0-6-1796,-3-5 1,1-5 0,0-4 1559,-1-4 0,7-4 0,1-1 0</inkml:trace>
  <inkml:trace contextRef="#ctx0" brushRef="#br0">19582 9862 8583,'-6'-27'440,"5"2"0,-5 3-134,0 4 1,3 5 0,-5 3-1,1 1 1,1-2 375,0 0 1,2 5 0,5 6-195,4 7 0,1 5 1,4 3-1,-1 2 1,1 6-1,2 2 1,0 3-1,-2 2 39,-1 1 0,-4 4 0,2-2 0,-1-1 1,-2 2-1,1-1 0,-1 0-1194,-1-4 0,0 1 1,0-2-1,3 0 0,0-4 1,1-5-1,2-6 667,6-2 0,4-14 0,8 1 0</inkml:trace>
  <inkml:trace contextRef="#ctx0" brushRef="#br0">19955 9782 8381,'-13'-34'1621,"0"9"0,-1 12 0,1 7-1283,0 4 0,-7 4 0,-2 2 1,-3 5-1,0 3 0,1 1 0,2 0 1,0 2-104,1 3 0,-3 3 0,6 5 1,2 3-1,1 2 0,3 3 1,4 1-1349,3 1 0,4-7 0,1 3 0,3-6 0,6-2 1113,8-2 0,13-6 0,4 4 0</inkml:trace>
  <inkml:trace contextRef="#ctx0" brushRef="#br0">20382 9516 10680,'0'-33'-424,"-5"2"1054,1 0 1,-2 12-1,3 16 1,-3 6 0,-1 5-1,-4 6 1,-1 5-1,-1 8-255,0 7 1,4 9 0,0 3 0,-1 2-1,-2 6 1,0 2 0,3 0-1132,5-1 0,2-2 1,2-1-1,0-3 0,2-6 1,2-6-1,4-6-3651,-1-3 4392,-1-7 0,0-8 1,1-7-1</inkml:trace>
  <inkml:trace contextRef="#ctx0" brushRef="#br0">20209 10049 8932,'-12'-24'0,"1"0"744,2 1 1,6 0-1,-1 10 1,4 0-1,4 1-73,5 3 1,8 3 0,2 6-1,2 0 1,2 0 0,2 0 0,2 0-310,0 0 1,4 5 0,2 0 0,-1 1 0,1 0-1,-4-1 1,-1-1 0,-2 1-1111,-4-2 0,-3 3 1,-6-2-1,1-1 233,-1-2 1,-6-2 0,-2-4 1530,-4-3 1,2 2-1,5 3 1,8 4 0,6 5-679,6 2 1,12 0 0,2 6 0,2 1 0,4 1 0,-2 2 0,1-1-2249,0 3 1,1 0 1909,1 7 0,3-6 0,-5-2 0</inkml:trace>
  <inkml:trace contextRef="#ctx0" brushRef="#br0">6199 14993 8561,'-29'-6'0,"0"-6"0,11-5 0,2 0 0,1 2 0,3 2 426,3 0 1,-3-1 0,5 1 0,1 1 0,6 5 0,9 7 0,9 7-1,8 5 27,8 1 1,8 2 0,4 2-1,7 0 1,5 0 0,7-3-1,2-2 1,2-3-814,2-4 0,-5 0 1,2 0-1,-3-2 1,-7-3-1,-5-3-367,-4-2 0,-11-5 1,1 1-1,-7-4 727,-6-5 0,0 3 0,-5-4 0</inkml:trace>
  <inkml:trace contextRef="#ctx0" brushRef="#br0">6865 14793 12746,'-13'8'303,"7"-4"1,9-7 0,12-1 447,10 1 0,12 1 0,1 2 0,5 0 0,2 0 0,-1-1 0,1-2 0,-3-2-193,0 2 0,-8 2 1,-4 2-1,-7 5 1,-6 8-1,-7 6-1854,-6 5 1,-14 10 0,-11 4 0,-11 9 0,-14 4-1,-7 1 1273,25-26 0,-2-1 1,-10 4-1,-2 0 1,1 0-1,-1 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18196 5651 7874,'-2'-12'757,"-2"3"1,1-1-1,-5 7 1,1 4 0,0 5 646,-4 1 0,-1 4 0,-1-4 1,-2 4-1,-1 3 0,-3 3 1,-2 3-508,-3 7 0,-1 1 1,-2 8-1,1 1 0,-1 3 1,2 3-1,3 1 1,4-1-898,3-1 0,8-2 0,2-2 0,7-2 0,5-7 0,8-5 0,4-8-414,5-5 1,4-1-1,0-6 1,-3-2 0,-1-5-1,-3-8 1,-3-3 210,-4-4 1,-2-6 0,-3 3 0,-4-1 0,-4 2 0,-1 0 0,0 4 1447,0 1 0,-1 3 0,-2 2-1163,-2 1 0,2 8 0,6 1 0,5 6 0,0 2 0,6 1 0,-1 0-1035,3-1 1,5 2-1,-2-6 1,2-1 0,3-1-1,1-2 953,2 0 0,5-12 0,2-3 0</inkml:trace>
  <inkml:trace contextRef="#ctx0" brushRef="#br0">18822 5664 11931,'-13'-7'2048,"5"7"0,3 9 0,0 2 0,-1 3-827,-1-1 0,2 0 0,-2 2 0,-1 3 0,3 4 0,-3 5 1,2 2-1222,0 3 0,-3 0 0,3-2 0,-1 1 0,-3-2 0,-1-2 0,2-5-2177,5-4 250,3-3 0,-4-6 0,1-5 1,1-5 1422,1-10 0,2-9 1,0-4-1,0-4 0,0-5 1,0 1-1,0-1 901,0 3 0,2 4 1,1 2-1,3 3 1,1 2-1,3 4 0,2 3 831,2 4 1,-1 5 0,0-2 0,1 4-1,0 1 1,3 0 0,2 0 0,2-2-1115,2-2 0,1 2 0,0-2 0,-2 1 0,3-2 0,3-3 1,5-4-2082,1-2 1,-3 4 0,2 0 0,-4-2 0,-4 1 1626,1 0 0,-7-1 1,0-2-1</inkml:trace>
  <inkml:trace contextRef="#ctx0" brushRef="#br0">18889 5797 8332,'-21'9'0,"3"0"1296,4 1 0,2 2 1,3 2-1,4-1-105,4 0 1,2-4 0,4-1 0,5-1 0,6-1 0,7 0 0,2-3 0,1-2-1993,1-1 0,4-1 0,0-2 0,-1-3 0,-3-2 1,-5-2-1,-4-2 801,-4-1 0,-6 0 0,-2-1 0</inkml:trace>
  <inkml:trace contextRef="#ctx0" brushRef="#br0">18782 6077 7870,'-13'14'3049,"0"-1"-1801,-1 0 1,7 0 0,4-1-488,6-3 0,10-1 0,11-5 0,5 1 0,7-2 0,4-5 0,4-6 0,5-3-1745,3-2 1,0-5 0,-2-3-1,-2-5 984,-2-4 0,4-9 0,-3-7 0</inkml:trace>
  <inkml:trace contextRef="#ctx0" brushRef="#br0">19529 5771 7822,'-12'1'1239,"3"4"0,3 2 0,6 6 0,0 1-11,0-1 1,0 5 0,0 1 0,0 2-1,0 2 1,0 3 0,0 2 0,0 0-361,0-1 0,0 1 0,0-11 0,0 0 0,1-2-2273,4-2 1,1-7 0,3-6-1,-5-8 1,-1-5 0,0-5-1,2-2 709,-2-1 0,-2-3 0,-1 6 0,-1 2 0,-2 1 1914,-2 2 1,-4 7-1,5 7 1,1 10 0,1 7-1,2 1-292,0 0 0,6 3 1,3-2-1,3-1 1,1 0-1,1-3-617,-1-1 0,6-7 0,5-5 1,4-6-1,5-9 0,1-9 1,1-10-310,-1-6 0,-1-5 0,-6-1 0,-2-2 0,-2-1 0,-2-2 0,-2 4 0,-2 1-1184,-2 4 0,-7 5 0,1 2 0,2 8 0,-1 6 1,0 8-456,-1 3 1,0 5-1,5 9 1,-3 7 0,0 1-1,-1-1 1593,5 0 0,-2-1 0,7 0 0</inkml:trace>
  <inkml:trace contextRef="#ctx0" brushRef="#br0">20262 5611 8823,'6'-8'2657,"3"4"0,2 2-1705,3 2 0,-1 0 1,0 0-1,1 0 1,1 0-1,1 0 0,3 0 1,2 0-764,3 0 0,-1 0 0,2 0 1,-1 0-1,1 0 0,-2 0 0,-3 0-5105,-3 0 1,-4 2 4890,-4 2 1,-3 4 0,-6 5-1</inkml:trace>
  <inkml:trace contextRef="#ctx0" brushRef="#br0">20129 5971 7878,'-12'1'1173,"3"3"0,4 7 494,4 5 0,2-5 0,5 0 0,6-3-1380,4-5 0,13-2 0,2-2 0,7-4 0,13-5 0,2-5 0,6-6 0,-3-2-287,2-5 0,-2-2 0,-2 3 0</inkml:trace>
  <inkml:trace contextRef="#ctx0" brushRef="#br0">18182 7130 7734,'0'-18'1463,"0"0"1,0 5 92,0 4 0,0 8 0,0 1 1,0 9-1,0 8 82,0 10 0,0 6 1,-1 8-1,-2 2 0,-3 3 1,0 0-1904,0 0 0,-3 1 0,5-5 1,1-5-1,1-2 0,2-4 1,2-1-2805,2-5 3069,4-13 0,11 6 0,2-11 0</inkml:trace>
  <inkml:trace contextRef="#ctx0" brushRef="#br0">18662 6917 7725,'0'-14'3540,"0"1"0,-6 6-2029,-3 2 0,-2 5 0,-3 5 0,-1 5 0,-2 8 0,-6 7-711,-2 5 0,-6 5 0,0-2 0,0 1 0,1 1 0,2-1-1726,3-2 1,7-4 0,0-3 0,5-3 0,4-4 0,5-3-407,2-2 1,8-6 0,3-2 0,3-4 1397,1-1 0,1 0 0,-1 0 0,0 0 1,2 0-1,1 0 0,4 2-285,0 2 0,3-1 0,3 6 0,2 0 0,3-2 0,5-2 219,3-4 0,6-1 0,3 0 0</inkml:trace>
  <inkml:trace contextRef="#ctx0" brushRef="#br0">19102 6917 7727,'0'-14'2457,"0"7"1,0 7-1,0 10 1,0 7-265,0 5 0,-6 9 0,-3 5 0,-3 2-1859,-1 2 1,-5 9-1,1 1 1,-1-1-1,2-1 1,1-7 0,3-3-2302,0-2 1,6-6 0,3 1 0,6-6 0,7-7 1770,7-9 1,9-24 0,8-7 0</inkml:trace>
  <inkml:trace contextRef="#ctx0" brushRef="#br0">19582 6943 7727,'-13'-7'0,"1"4"2347,3 6 1,-1 4 0,4 7-1,-2-1-1405,-2 0 0,2 1 0,0 1 0,-1 2 0,0 6 0,1 2 0,2 1 0,2 1-562,-2 0 1,5-5 0,-4-1 0,4-2-1,2-3-946,4-1 0,2-8 1,6-2-1,2-4 1,3-1-1,4-1 1,2-4-840,-2-4 1,8-4 0,-4-3-1,4-2 1,1 0 0,0 1-1,-1-3 1260,-2 0 1,5-3-1,1-3 1</inkml:trace>
  <inkml:trace contextRef="#ctx0" brushRef="#br0">20182 6863 7727,'-13'14'930,"-7"-4"0,0 2 1,-1 3 297,3 0 1,2 4 0,-1-1 0,0-1-1,0 3 1,4 0 0,3 3 0,2-1-200,2 2 1,-3-1-1,5 1 1,1-3 0,2-1-1,1 0 1,1-1-2062,3-3 1,4-7 0,7-5 0,2-2 0,4-2 0,3 0 0,1-2-243,3-2 1,2-3-1,-2-7 1,2 1-1,1 0 1,-2-1 288,-1 1 1,-1 1 0,0 2 0,-1 1 984,1-1 0,0-2 0,-1-2 0</inkml:trace>
  <inkml:trace contextRef="#ctx0" brushRef="#br0">20675 6903 9645,'-6'-13'5033,"3"6"-4483,-6 2 0,2 5 1,-2 5-1,5 4-29,2 2 1,4 3 0,2-1 0,5-1-1,3-2 1,1-2-949,0-2 1,7-2 0,2-4-1,3 0 1,3-1 0,2-2-2237,1-2 1,0-4 0,-6 3 2662,-3-1 0,-2-8 0,-7-6 0</inkml:trace>
  <inkml:trace contextRef="#ctx0" brushRef="#br0">20608 7143 10697,'-26'14'0,"1"-1"2048,2 0 1,6 5 0,8 0-1678,4-2 1,5-3 0,6-4-1,6-4 1,7-4 0,5-1-1,7-3 1,5-4-1664,5-6 1,7-10 0,-3 3 1291,3-1 0,1-4 0,4 4 0</inkml:trace>
  <inkml:trace contextRef="#ctx0" brushRef="#br0">21515 5437 8196,'0'-13'0,"0"0"203,0 0 1,1 4 0,4 1 0,4 2 0,3 2 0,1-1 0,0-1 0,1 1 1512,-1-1 1,0 0-1,1 3-842,-1-2 0,-7 8 1,-6 11-1,-8 6 1,-5 7-1,-5 4 0,-2 5 1,-3 2-606,1 2 1,4 2 0,-2 1 0,-1 1 0,3-1 0,3-2 0,8-2-1972,4-4 0,3 2 0,3-7 1702,6-5 0,6-4 0,11-8 0</inkml:trace>
  <inkml:trace contextRef="#ctx0" brushRef="#br0">21835 5864 9957,'0'21'483,"0"-2"1,0-6 0,0 1 163,0-1 1,-6 2 0,-3 2 0,-1 4-1,-1 0 1,2-2 0,0-1 0,2 1-648,3 2 0,-4-5 0,1 3 0</inkml:trace>
  <inkml:trace contextRef="#ctx0" brushRef="#br0">22261 5624 8665,'-9'-13'925,"1"-1"0,5 6 0,0-1-452,6-2 1,6-1 0,8 1 0,5 0 0,5 2 0,3 0 0,2 2 0,1 1 0,1 2-417,0-1 0,-10 1 0,-2 5 1,-6 2-1,-2 3 0,-3 2-59,-2 2 0,-3 2 0,-7 3 0,-4 1 0,-5 3 0,-5 2 0,-4 3 358,-2 1 0,-1 1 0,-5 1 1,2 0-1,3-2 0,4-1 1,5-2-1,4 1 0,-1-3 0,5-1 1,2-1-1,3-1 0,5-2 0,5-3-549,6-3 0,5-6 1,7 1-1,2-4 0,1-3 1,0-2-1083,2-3 0,-5-1 1275,3-4 0,3 0 0,0-1 0</inkml:trace>
  <inkml:trace contextRef="#ctx0" brushRef="#br0">22941 5944 8183,'-13'0'724,"0"0"1,4 10 0,-2 5-1,-2 3 333,-3 1 1,-2 0 0,5-2 0,-1 0 0,1 0 0,0-1-1,1 0 1,1 4-2287,2 0 0,2-2 1,-2 3 1228,5-2 0,2 5 0,2-4 0</inkml:trace>
  <inkml:trace contextRef="#ctx0" brushRef="#br0">23648 5398 9183,'-14'-12'1103,"1"3"1,0 3-1,-1 6 1,3 1 377,2 4 0,0-2 1,9 4-1170,6-1 1,8 0-1,6-3 1,-1 1 0,0 1-1,-2-1-772,-3 1 0,0 1 1,-1-3-1,-1 3 1,-2-1-1,-2 3 273,-2-1 0,-2-2 0,-4 4 0,1 1 0,4 0 0,2 1 675,1-2 1,5-1 0,-1 6 0,4-1 0,1-1 0,-3-2 108,0-1 0,-1 2 0,0 5 0,-1 2 0,-1-2 1,-4-1-1,-1-2-532,-3 0 0,-5 5 0,-5 0 1,-8-2-1,-4 0 0,-6-1 1,-3 0-115,-4-3 0,1-2 0,5 2 0,0-1 0,4-4 0,5-1 0,3-2-255,5 2 0,5-3 1,8 5-1,5-1 132,3 0 1,1 1-1,1 2 1,-1-1 0,-1 1-1,-3 2 1,-3 2 226,0-1 1,-5 0 0,2 1-1,-6-1 1,-6 0 0,-6 1 0,-5-1-387,-7 0 0,-9-1 0,1-2 0,-5-2 0,-6-1 0,-4-1 331,-2 0 0,-10 4 0,7-2 0</inkml:trace>
  <inkml:trace contextRef="#ctx0" brushRef="#br0">21422 6837 7925,'8'-5'563,"1"-1"1,2 1 0,1-3-1,1 2 1,0 0 0,1 3 1565,-1 2 1,-6 2 0,-2 4-1,-5 4-1470,-5 3 0,-1 2 0,-4 3 0,1 0 0,-1 1 0,-1 0-580,2 0 0,4-1 0,5-2 0,0 2 0,1 0 0,3-2 0,7-3-93,5-3 0,5-6 1,6 1-1,1-2 1,1-2-1,4 0 1,-1-2-73,1-2 1,-3 1-1,-7-6 1,0 0-1,-1 0 1,-1 0 0,-4 0-691,-2 2 0,-2-3 0,1 5 1,-1 1-1,0-2 0,1-2-1460,-1 1 0,5 1 2236,0 6 0,5-6 0,-2-1 0</inkml:trace>
  <inkml:trace contextRef="#ctx0" brushRef="#br0">22168 6810 14764,'-13'2'581,"-1"2"0,1 5 0,0 9 0,-1 4 539,1 3 0,0 8 1,-2 4-1,-1 6 1,-2 6-1,0 1 1,0 0-1,-1-1-1461,-2 1 1,9-4 0,-1-1 0,3-4 0,2-2 0,4-4-4576,2-4 1,5-8 4626,6-6 0,6-8 1,12-3-1</inkml:trace>
  <inkml:trace contextRef="#ctx0" brushRef="#br0">22368 7383 9572,'-9'-4'0,"0"1"2280,-1 4 1,-1 17-1,3 13 1,2 5-2105,0-1 1,-6-2 0,-7-6 0,-2-1 0,-3 1 0,1-1 0,0 0 0,6-3-1274,2 0 1,7-7 0,4 2 0,7-5 0,9-4 1096,10-5 0,18-20 0,1-6 0</inkml:trace>
  <inkml:trace contextRef="#ctx0" brushRef="#br0">22821 6917 8165,'0'-14'1788,"0"1"0,0 4-1111,0 0 0,2 6 1,2-1-1,5 2 0,3 2 1,3 2-1,1 1 280,2 1 1,5 2-1,0-3 1,2 3-1,2 0 1,-2 0-692,-3-3 1,2-2 0,-5 1 0,0 1 0,0 1 0,-2-1-1,-4 0-514,-4 2 0,-2-2 0,-4 6 0,2 1 0,-2 3 0,-3 4 3,-5 0 1,2 3 0,-6-3-1,0 6 1,1 2 0,-1 1-236,-2 1 1,4 4-1,-2 0 1,0 0-1,0 0 1,2 1-3413,1-3 3290,1-1 0,1-3 602,0-2 0,-1-4 0,5-6 0</inkml:trace>
  <inkml:trace contextRef="#ctx0" brushRef="#br0">23421 7317 7810,'13'0'1235,"1"0"1,-5 0 0,0 1 0,1 4-778,2 3 1,-5 4 0,-2 2-1,-4-1 1,-1 0 0,-1 2-1,-5 1 1,-6 2-437,-4-2 0,-8-1 0,2-1 0,-2-1 0,2 2 1,4-1-1180,3 0 1157,8 2 0,-5-8 0,4 5 0</inkml:trace>
  <inkml:trace contextRef="#ctx0" brushRef="#br0">24421 6837 11425,'-2'-21'0,"-2"5"1308,-5 5 0,3 11 0,2 9 0,2 5-809,2 3 0,-6 4 1,-3 6-1,-2 1 1,-3 3-1,1 5 1,-2 5-1,-1 5 137,-2 3 1,-6 6-1,4-8 1,-1 0-1,2-2 1,1-4-1115,0-1 0,0-6 1,5-3-1,1-2 1,3-4-1,5-3 478,2-4 0,8-9 0,2-3 0</inkml:trace>
  <inkml:trace contextRef="#ctx0" brushRef="#br0">24927 6850 13105,'-1'-12'931,"-4"3"1,4 24-1,-5 13 1,0 6 0,-3 3-266,-3-2 0,-2 2 1,-4-5-1,-4 4 1,-5 4-1,-3 3 1,-1 1-880,2 2 1,0-3 0,4 4 0,3-1 0,4-3 0,5-1-1,4-4 213,5-2 0,2 2 0,2-4 0</inkml:trace>
  <inkml:trace contextRef="#ctx0" brushRef="#br0">1186 10875 32767,'14'-19'-7249,"-7"4"6757,-2-3 0,-4 3 0,-1 2 1,0 0-1,-1 1 0,-4 3 1345,-4 5 0,-1 9 0,-2 7 0,0 6 1,-3 4-1,-1 6 0,-2 6 0,-1 5-789,-2 1 0,1 1 1,-3 2-1,4 2 1,1-1-1,1 1 0,2-2 1,3-3-444,3-3 1,6-8 0,-1 1-1,2-5 1,4-4 0,2-4 631,5-5 0,4-4 0,4-8 1,3-2-1,2-2 0,5-5 1,-2-4-78,1-5 0,0 3 0,-8-3 0,-2 3 0,-1 4 1,-3 0-1486,-3 2 1605,-3 6 0,-5-4 510,4 3-836,-4 2 1,7-4 0,-4 6 0,5 0 0,3 0-606,1 0 0,5 0 1,1 0-1,2 0 1092,2 0 0,15 6 0,3 1 0</inkml:trace>
  <inkml:trace contextRef="#ctx0" brushRef="#br0">1906 10982 14065,'8'-14'0,"-4"1"746,-2 0 0,-2 4 0,0 0 0,-2 0 650,-2 2 0,-4 1 0,-5 7 0,0 4 0,-1 3 0,1 6 0,-2 4-1091,-3 4 1,3 0 0,-2 2 0,2 1 0,3-3 0,2 0-1847,1-1 754,6-5 0,-3 4 1,7-9 295,4-2 1,-2-4 0,4-11-1,1-6 1,-2-6 0,1-4-1,0-5 409,4-2 0,-4-4 1,2 2-1,1-3 0,2 0 1,2 3-1,-1 3 756,0 1 1,1 6 0,-1 3-1,0 4 1,1 2 0,-3 1-515,-2 3 0,3 5 0,-3-2 0,3 4 0,1 2 0,1 4 0,0 5-2131,4 6 1,1-4-1,4 4 2006,-6 1 1,4-1-1,0-3 1</inkml:trace>
  <inkml:trace contextRef="#ctx0" brushRef="#br0">1826 11062 23379,'-13'0'2915,"5"3"-3435,4 5 1,8 1 0,5 8 0,3-7 0,3-4-1,1-2 1,4 2 0,-1 0-3721,0 0 4177,5-1 0,-9 0 1,4 3-1</inkml:trace>
  <inkml:trace contextRef="#ctx0" brushRef="#br0">1733 11168 20416,'-18'0'505,"0"2"0,2 2-620,1 5 0,8-2 0,2 2 388,4 2 1,8 0 0,7 1 0,8-1 0,6-2-1,3-1 1,0 1 0,0-1 0,0-2-1888,-1-3 1634,4-2 1,-6 5 0,5 1 0</inkml:trace>
  <inkml:trace contextRef="#ctx0" brushRef="#br0">2266 11115 20614,'-9'-5'807,"0"1"1,6 1-1,-1 7 1,2 5-1689,2 3 1,0 6 0,0 0 0,0-2 0,0-1 0,0 0 150,0 2 0,5-2 0,1 1 0,0-4 1,1-4-1,1-2 367,2-3 0,0-3 0,1-5 0,-4-5 0,0-5 0,-1-3 0,0 0 306,-3-1 0,0 3 1,0-5-1,2 2 0,-2 3 1,-3 1 1910,-5 2 0,2 5 1,-6 5-1,0 8-1428,2 8 1,1 5-1,6 7 1,0-1-1,2 1 1,4-2 0,7 3-403,8-1 1,4-4-1,3-4 1,2-3-1,2-6 1,1-3-1,1-5-343,0-5 1,-6-3 0,0-10 0,-6-6 0,-4-4 0,-5-5 33,-2-1 1,-7 0 0,4-3 0,-2 2 0,-3-1 0,-2 2 0,-1 3 331,0 3 1,2 7 0,0 3-1,4 5 1,2 4-138,2 5 0,3 13 1,4 4-1,2 3 0,3 2 1,5 1 222,3 2 0,12-5 0,0 4 0</inkml:trace>
  <inkml:trace contextRef="#ctx0" brushRef="#br0">2986 10915 19806,'-9'-4'-1287,"0"-1"1898,6 1 1,-1 8 0,8 1 0,5-3 0,6 0 0,6-2-1,7 0 1,3 0-366,1 0 0,10 0 0,-1 0 1,4 0-1,1 0 0,-5 1-5066,-4 4 4782,2-4 0,-11 11 0,5-4 1</inkml:trace>
  <inkml:trace contextRef="#ctx0" brushRef="#br0">3079 11288 8457,'0'-13'0,"3"5"0,6 5 667,9 6 0,10 5 0,3 4 1,-1-3-1,-1-4-667,2 1 0,-2 2 0,3 5 0</inkml:trace>
  <inkml:trace contextRef="#ctx0" brushRef="#br0">1226 12274 11929,'-1'-26'0,"-4"-1"1112,-3 5 0,0 11 1,-1 13-801,-1 10 1,2 3-1,0 8 1,-1 4-1,0 5 1,0 7-1,0 7 1,2 3-591,2 0 0,-1 7 1,2-3-1,1 2 0,1-2 1,2-4-2827,0-4 1,11-5 3133,2-5 0,15-2 1,0-7-1</inkml:trace>
  <inkml:trace contextRef="#ctx0" brushRef="#br0">1600 12301 8776,'-2'-18'0,"-2"2"1227,-5 4 0,3 6 0,1 11 0,4 3-1017,1 4 0,-6 6 0,-3 0 1,-3 0-1,-3 1 0,-1 3 0,-2 3 1,2 2-274,1 0 1,2 2-1,0-1 1,1-4 0,1-2-1179,3-1 1,5-5 0,0 1 0,6-7 1255,5-6 1,6-2-1,4-2 1,2 0-1,3 0 1,-3 0 21,0 0 1,3 0 0,-1 0-1,4 1-5,0 4 1,1 2 0,0 6 0</inkml:trace>
  <inkml:trace contextRef="#ctx0" brushRef="#br0">2213 12314 11805,'-14'-35'0,"3"1"0,0 6 825,2 7 1,6 13 0,-1 8 0,2 8-876,2 4 1,0 1-1,0 0 1,-1 1 0,-2 2-1,-3 5 1,-1 7-1,-2 4-293,1 5 1,-3 6-1,3 2 1,1-2 0,1-3-1,1-5 1,1-4-518,1-3 0,2-7 0,1-3 0,0-3 0,1-3-297,3-3 1157,4-4 0,17-5 0,3 0 0</inkml:trace>
  <inkml:trace contextRef="#ctx0" brushRef="#br0">2639 12408 13447,'-13'-12'337,"-5"3"1,-1-7 0,0 5 83,0 7 0,-4 8 0,4 5 0,0 3 0,0 3 0,2 1 0,2 2-454,2-2 0,1 0 0,3 1 0,5 2 0,2 2 0,4 2 0,2 3-933,5 0 0,9-4 0,6-1 0,7-2 915,9-2 0,6-8 1,7-4-1</inkml:trace>
  <inkml:trace contextRef="#ctx0" brushRef="#br0">2839 12514 9411,'-26'-21'0,"0"5"1243,4 6 1,7 14 0,8 11 0,0 3-1486,-1 1 0,5 3 1,-1-4-1,4-2 1,4-1-1,7-2 1,6 1-1,10-2-384,7-3 0,15 1 626,4-6 0,15 1 0,1-5 0</inkml:trace>
  <inkml:trace contextRef="#ctx0" brushRef="#br0">3906 11048 19077,'0'-31'-58,"0"0"0,-5 6-705,1 7 0,5 9 0,8 5 0,3 4 595,1 4 1,1-1 0,1 6-1,1 3 204,2 4 1,-1-1 0,-3 4 0</inkml:trace>
  <inkml:trace contextRef="#ctx0" brushRef="#br0">3812 11501 10579,'-7'-6'-196,"3"6"0,9-1 0,7 5-71,5 4 1,2-5 0,-1 1-1,4-4 1,3-3 0,3-1 266,3 1 0,3-11 0,6 0 0</inkml:trace>
  <inkml:trace contextRef="#ctx0" brushRef="#br0">3359 12647 8454,'-21'-19'3019,"-2"6"0,6 1-3008,6 11 1,5 2-1,10 6 1,7 1 0,3-2-1,6 0 1,0-3 82,4-2 1,7 4 0,5-1-95,2-1 0,8 10 0,1 2 0</inkml:trace>
  <inkml:trace contextRef="#ctx0" brushRef="#br0">3253 12981 8289,'-21'-11'0,"3"-2"1356,3-2 1,15 12 0,11 6-1,11 3-1276,7-1 0,13-4 0,1-1-80,7 0 0,12-6 0,12-1 0</inkml:trace>
  <inkml:trace contextRef="#ctx0" brushRef="#br0">4479 10942 20519,'0'-14'-2484,"-6"1"0,6 6 2706,0 2 1,1 4 0,8 2 0,2 2-1,-1 3 1,-1 1 0,-5 4 0,-2 1-1,-2 1 1,0 0 3575,0 1-3504,0-1 1,0 0 0,0 2 0,0 3-1,0 3 1,1-1 0,2-2-1055,2-3 0,5-3 1,1-3-1,3-3 0,6-2 1,0 0-4385,4-1 5194,1-1 1,2-14 0,0-3 0</inkml:trace>
  <inkml:trace contextRef="#ctx0" brushRef="#br0">4852 10942 15288,'-13'-8'968,"-2"4"1,-1 10 0,-4 6-356,0 4 1,3 8-1,0-2 1,0 3-1,1 3 1,-2 3 0,2 3-1091,1 0 1,2 9 0,0-1 0,1 4 0,3 2 0,4 1-1,7-3 346,7-4 0,6-5 0,11-11 0</inkml:trace>
  <inkml:trace contextRef="#ctx0" brushRef="#br0">4972 11421 8332,'0'-32'147,"0"5"1,0 24 0,-1 17 0,-4 6 155,-4 2 1,-1-2-1,0-5 1,1 1 0,0 3-1,0 2 1,2 2 0,1 3-2921,3 0 2617,1 7 0,2-11 0,0 3 0</inkml:trace>
  <inkml:trace contextRef="#ctx0" brushRef="#br0">5279 11155 8486,'0'-37'610,"0"6"1,0 14-172,0 22 1,0 7-1,0 10 1,0-4 0,0-2-1,0 0 1,0 5 0,-2 3 140,-2 4 1,1 7-1,-5-1 1,1 2-1,1 0 1,0-1-1184,3-1 0,-3-6 0,2-7 0,1-2 603,1-2 0,-4-9 0,-1-2 0</inkml:trace>
  <inkml:trace contextRef="#ctx0" brushRef="#br0">5199 11088 8486,'13'-35'721,"0"-1"1,-4 7 0,2 12-226,3 7 1,0 4-1,4 6 1,-2 1 0,2 5-1,2 6 1,3 4 0,-1 2-1611,2 1 0,1 2 1114,1 6 0,1-6 0,0-2 0</inkml:trace>
  <inkml:trace contextRef="#ctx0" brushRef="#br0">5625 11421 11468,'-14'-9'0,"-4"1"1750,-4 2 1,-4 25 0,0 14 0,-1 8-2167,0 5 0,1 3 0,-1-5 1,2-2-1,4-5 0,6-6 0,6-3 416,4-1 0,6-1 0,6 1 0</inkml:trace>
  <inkml:trace contextRef="#ctx0" brushRef="#br0">5905 11235 10746,'0'-46'1636,"0"6"0,-4 19 1,-2 17-1729,-2 10 0,4 0 0,-3 0 0,-1-1 0,1 4 0,-4 3 1,0 3-1,-3 3 222,1 4 0,0 5 1,-1 2-1,2 2 1,4 0-1,3 1-254,4-1 0,8 0 1,6-5-1,8 0 1,4-3-1,3-2-60,4-2 0,-4-1 0,3-6 0,-5-2 1,-3-2-1,-6-2 142,-2-4 0,-9 0 0,-7-2 0,-11 0 0,-9 0 0,-6 0 345,-4 0 0,-1 1 0,-5 4 1,3 4-1,1 3 0,5 2-303,4 4 0,5 3 0,6 6 0</inkml:trace>
  <inkml:trace contextRef="#ctx0" brushRef="#br0">20315 10608 8536,'13'-48'0,"1"-1"0,-5 7 0,0 16 0,-6 9 404,1 8 0,-10 6 1,-6-1-1,-6 3 0,-2 1 1,-5 1-1,-4 5 0,-3 7 1,-2 8-1,-2 6 0,1 4 31,-1 4 1,6 2-1,-1 2 1,5-2-1,3 1 1,7-1-1,6 0-62,5-3 1,4 3 0,2-7-1,4-3 1,4-4 0,3-2-563,1-5 1,2 2-1,1-10 1,2 0-1,-2 0 1,-1-2-544,-2-3 0,-1-3 0,-3-5 1097,-5-4 1,-4-1 0,-3 0-1,-2 2 814,-3 2-598,5 2 1,-1-1 0,8 1 0,7 1-915,5 2 1,0 2 0,6 2-1,2 3 1,1 0 0,3 1-1,3-1-1539,5 0 1,4 3 0,4-5 1871,5-1 0,3-7 0,1-3 0</inkml:trace>
  <inkml:trace contextRef="#ctx0" brushRef="#br0">20875 10835 15584,'-6'-25'-446,"-3"3"0,-3 8 1,1 13-1,0 7 1216,2 7 1,-4 5 0,-5-2 0,2 3 0,0 2 0,-1 3 0,0 1 0,0 2-717,2-1 1,2-1 0,1-1-1,3-2 1,5 1 0,2-3-1185,2-2 1,2-9 0,2-5 0,5-5 786,3-8 1,1-1 0,1-14-1,-2-3 1,-2-4 0,-1-3-1,0-1 1116,-2 1 0,-1-3 0,-4 7 0,0 3 0,3 5 0,-2 3 755,-2 2 1,1 4 0,2 4 0,7 5-1232,5 2 1,6 4 0,9 1 0,5 1 0,4 1 0,4-1-891,5 1 0,3 1 0,1-4 0,-1 3 0,-3-2 1,-5-2-1,-4-1-1867,-4 0 0,-5 0 0,-9 0 2546,-4 0 0,-9-6 1,-3-1-1</inkml:trace>
  <inkml:trace contextRef="#ctx0" brushRef="#br0">21088 10942 15911,'0'-17'-909,"0"-5"0,2 12 1,1-5 1510,1 6 1,7 8 0,-3-4 0,4 4 0,2 1 0,0 0 0,3 1 175,1 4-799,-1 2 0,-3 12 0,-1 2 0</inkml:trace>
  <inkml:trace contextRef="#ctx0" brushRef="#br0">20755 11221 14304,'-25'0'155,"3"0"0,2 2 1,10 1 336,6 1 0,11 2 0,17-3 0,7 2 0,7-2 0,7-2 0,2-2 0,3-2-1609,2-2 1053,-4 1 0,4-2 0,-5-2 0</inkml:trace>
  <inkml:trace contextRef="#ctx0" brushRef="#br0">21648 10875 14511,'0'-22'622,"0"0"1,-1 11 0,-2 16 0,-3 5-763,-2 3 0,0 1 0,-6-1 1,1 2-1,0 1 0,-1 3 1,1 2-56,0 3 1,5-1-1,2 1 1,2-3 0,-1-2-432,2-3 0,3-7 0,5-4 0,4-5 0,1-5 0,0-4 550,-1-2 1,-1-3 0,2 1-1,-3 0 1,-1-1 1510,-3 1 1,3 7 0,-1 6-688,-2 7 1,4 5 0,3 2-1,5-1 1,6 0 0,3 1 0,4-3-633,0-2 1,5 2-1,-1-7 1,2-2-1,2-5 1,-2-6-440,-3-3 0,-3-7 1,-3-4-1,-3-2 1,-4-3-1,-3-2-784,-2-1 1,-4 0 0,0 6 0,0 1 0,0 4 0,0 0 0,1 4 104,2 1 0,3 6 1015,3 1 1,2 5-1,7-3 1</inkml:trace>
  <inkml:trace contextRef="#ctx0" brushRef="#br0">22435 10728 8474,'0'-31'2966,"0"0"-3137,0 12 1,1 13-1,4 15 1,2 3-1,2 1 1,0 2 0,1 1-1,2 3 171,1 2 0,1 1 0,-1 5 0</inkml:trace>
  <inkml:trace contextRef="#ctx0" brushRef="#br0">22168 11115 13734,'0'-21'-795,"2"9"1,3 14 0,9 8 1256,7 6 1,5 4 0,5-4-375,5 2 0,8-1 1,4-3-1</inkml:trace>
  <inkml:trace contextRef="#ctx0" brushRef="#br0">23074 10608 13313,'0'-34'-1897,"2"5"1193,2 11 1156,-2 6 1,10 12 0,-2 0 0,6 2 0,7 1 0,2 1 0,3 0 0,3 2 0,5 3 0,2 2 0,2 0 544,0 3 1,-1-4-1,-4 8 1,-4-2 0,-4 1-1,-3 2 1,-5 0 0,-4 3-1,-8 0-1162,-4 2 1,-4 7 0,-5-6 0,-6 2 0,-6 3-1,-3-1 117,-2 4 0,-3-5 0,0 5 0,-1-2 1,2 1-1,3 1 0,4-1-603,3-2 1,8-2 0,2-1 0,4-2-1,2-1 574,4-2 1,8 0 0,8 5 0</inkml:trace>
  <inkml:trace contextRef="#ctx0" brushRef="#br0">23728 11195 18250,'-6'-27'-1468,"-3"-1"1,-7 6 2480,-2 10 1,2 18 0,5 7 0,2 2 0,-1 0 0,-2-2 0,-1 2 0,-1 1-631,1 2 1,1 6 0,3-1-582,5 7 1,8 4-1,4 6 1</inkml:trace>
  <inkml:trace contextRef="#ctx0" brushRef="#br0">24074 10822 11056,'-9'-42'1084,"0"7"0,7 12 1,-1 25-528,6 10 1,-1 6 0,9 5-1,2-1 1,5 2 0,3 3-1,2 4 1,3 4 240,0 4 1,1 5-1,-2 2 1,-3 0 0,-5 0-1,-7-3-1027,-6-2 0,-4-6 1,-4-3-1,-5-2 1,-4-2-1,-4-4 1,0-4-1082,0-3 0,3-9 1,2-5-1,3-9 0,6-10 847,6-9 1,10-11-1,9 1 1,4-4 0,3-3-1,4-4 696,2-3 0,5-6 0,-9 8 0,-2-1 0,-6 4 0,-5 1 1,-5 1 710,-4 2 1,-4 3 0,-11 11 0,-8 1 0,-5 2 0,-5 7 0,-1 6-801,-3 5 1,0 4 0,4 2 0,4 4 0,0 5 0,6 6-1466,3 7 1,5 6-1,9 4 1,5 1-1,8 4 1,8 4 1331,8 2 0,11 1 0,5-5 1</inkml:trace>
  <inkml:trace contextRef="#ctx0" brushRef="#br0">24741 11275 12272,'-25'0'0,"-1"1"0,1 5 1414,-3 8 0,-6 9 0,3 10 0,1-1-1301,2 1 1,3-3-1,4-7 1,6-2-1,7-2 1,2-2 0,6-3-69,7 0 0,14-1 0,13 0 0</inkml:trace>
  <inkml:trace contextRef="#ctx0" brushRef="#br0">25354 11008 17074,'0'-46'5831,"0"-3"-5198,0 4 0,-6 24 0,-3 12 0,-3 6 0,-1 3 0,0 0 0,-1 1-1296,1 4 1,1 2-1,2 8 1,2 3-1,2 3 1,5 1 17,4 0 0,6-6 0,9 2 0,5-5 0,7-4 0,5-4 0,4-4 559,1-1 1,-2-4 0,-2-2 0,-5-2-1,-4-2 1,-7-2 1703,-6-1-289,-7 0 1,-7-1 0,-3 2 0,-6 5 0,-8 7-466,-7 7 1,-9 17 0,-4 7 0,-3 8 0,-1 5-1,4 4-1071,3-1 1,-2 14 0,7-2 0,3 3-1,9 3 1,6 0 0,8 2-9625,6 0 9398,11-7 0,6 0 0,7-7 1</inkml:trace>
  <inkml:trace contextRef="#ctx0" brushRef="#br0">3999 12594 8641,'0'-13'-13,"0"0"0,-1 1 13,-4 3 0,-2 3 0,-7 6 0,1 1 0,1 4 0,3 4 0,5 3 0,2 1 1,2 2-1,0 1 0,0 5 0,0 1 506,0 2 1,0 8-1,0-4 1,0 5 0,0 4-1,0 1 1,0 4 0,-1-1 15,-4-1 1,4 3 0,-5-9-1,2 0 1,-1-3 0,2-4-524,2-5 0,7-2 1,1-7-1</inkml:trace>
  <inkml:trace contextRef="#ctx0" brushRef="#br0">4199 12954 8369,'0'-9'1388,"-1"9"0,-2 18-1227,-2-2 1,-4-5-1,5-3 1,1 4-1,1 3 1,2 4-1,0 2-579,0 3 1,2 1 417,2 2 0,4-7 0,5 0 0</inkml:trace>
  <inkml:trace contextRef="#ctx0" brushRef="#br0">4559 12794 8276,'0'-25'238,"0"3"0,6 4 0,3 9-99,3 5 1,1 2 0,0 2 0,2 2 0,0 2 0,1 5 0,-1 4 622,1 5 0,1 4 1,-4 9-1,0 5 0,-1 2 1,-2 2-619,-1 0 0,-6 5 1,3 1-1,-1 0 1,-1-1-1,-1-2 1,-3-1-1,-3-4-632,-1-2 0,-7-5 1,2-7-1,-2-4 1,-4 0-1,-2-4-86,0-1 0,-7-8 0,2-2 0,-3-4 0,-2-1 0,2 0 508,3 0 1,1-6 0,4-3 0,0-3-1,2-1 1,5 0 589,5-1 1,4 1 0,2 1 0,4 3-1,3 3-464,4 1 0,2 3 1,-1-4-1,0 2 1,1-2-1,-1-2 1,0-2-394,1-2 1,-3-1-1,-2 0 1,-3-2-1,-1-2 1,-1 0 433,-1 0 1,-1 3 0,-2 0 0,0 1-1,0 0 1,0-1 0,1 1-52,3 0 1,-1-2 0,6-1 0,3-4 0,3 1 0,4-2-91,2 1 0,-5-3 1,2-3-1,-3-1 1,-2-1-1,-1 0 1,-3 0-1,-5 2 258,-2 1 0,-2 2 0,-3-1 0,-5 5 1,-8 2-1,-6 5 0,-6 1-209,0-1 1,0 4-1,1 4 1,0 2-1,2 2 1,3 2-825,4 2 0,5 4 815,4 5 0,9 0 0,7 1 0</inkml:trace>
  <inkml:trace contextRef="#ctx0" brushRef="#br0">5399 12767 8224,'0'-26'484,"-2"2"148,-2 6 1,1 6 0,-6 12 0,-1 0-530,-2 0 1,3 0-1,0 2 1,0 2 0,-1 5-1,-1 3-152,1 1 1,-3 1 0,7 1-1,0 2 1,1 4 271,7 0 0,-1-6 0,8-8 0,3-1 1,3-3-1,3-2 0,-2-1 13,-1 0 1,-2-6 0,0-2 0,1-4 0,-2-2 173,-4 1 1,-2 7-1,-6 8 1,0 9-48,0 10 0,0 6 0,0 4 0,0 5 0,0 1 0,0 0-246,0-2 1,0 1-1,0 4 1,0 0 0,0-2-1,0-1 1,0-1 0,0-1-1721,0-1 1,-4 5 0,-2-5 0,-1 1 1602,-4 1 0,-12-1 0,-6 5 0</inkml:trace>
  <inkml:trace contextRef="#ctx0" brushRef="#br0">3666 13994 9870,'7'-18'0,"-1"1"1296,0 6 1,-4 5 0,2 10-1246,-3 5 0,-1 3 1,0 3-1,0 1 1,0 3-1,0 2 0,0 3 1,-1 1-957,-3 1 0,2 6 0,-2 0 1,2-1 904,2-3 0,6 2 0,1-9 0</inkml:trace>
  <inkml:trace contextRef="#ctx0" brushRef="#br0">3946 13967 8423,'0'-18'0,"0"0"1193,0 2 1,0 9 0,0 7-979,0 7 0,4 5 0,1 1 0,-2 1 0,0 0 0,1 4 0,5 4 1,3 2-227,1-2 1,0 3 0,2-4-1,3 0 1,4-3 0,2-5-315,-2-4 1,2-3 0,-5-8 0,0-2 0,-1-5 0,-6-4 0,-6-5 0,-5-3 286,-1 0 0,-1-4 1,-4 5-1,-3-3 0,-4 3 1,-2 0 1117,1 4 0,1 1 1,3 2-1,3 1 1,2 2-1043,-1 1 0,2 6 0,9-2 1,6 5-39,5 5 0,18 2 0,1 7 0</inkml:trace>
  <inkml:trace contextRef="#ctx0" brushRef="#br0">4626 13980 11147,'0'-25'398,"0"3"1,0 10-1,0 12 1,0 7-626,0 5 1,0 2-1,0-1 1,-2 0 0,-1 2-1,-3 3 1,0 4 0,-1 5 40,-1 4 0,5-2 0,-1 5 0,3-1 0,2-3 0,5-4 186,7-4 0,7-2 0,6-7 0</inkml:trace>
  <inkml:trace contextRef="#ctx0" brushRef="#br0">4945 13887 11256,'0'-13'523,"0"-1"0,0 8 1,0 8-1,0 8 17,0 6 1,0 8-1,0 0 1,-1 4-1,-2 5 1,-1 1 0,1 3-981,1 1 0,2-1 0,0 2 0,0 2 0,0 1 440,0-1 0,12-1 0,3 0 0</inkml:trace>
  <inkml:trace contextRef="#ctx0" brushRef="#br0">5572 13780 12975,'0'22'0,"0"1"434,0 0 1,-1 3-1,-2 2 1,-3 1-476,-2 2 1,1 9 0,-4-1 0,4 1-1,1 4 1,3-1 0,2 0 40,1-4 0,6-8 0,1 1 0</inkml:trace>
  <inkml:trace contextRef="#ctx0" brushRef="#br0">5732 13874 9272,'0'-24'0,"0"-1"1069,0 1 0,1 9 0,4 11 1,5 2-1,5 2-874,3 0 1,6 0 0,-2 0-1,3 0 1,2 2 0,-2 1 0,-2 4-1,-2 3-622,-2 5 1,-2 3-1,-7 0 1,-2 4-1,-3 3-2562,-2 2 2921,-7 5 0,-8-3 0,-6 2 0,2-5 1,1-2-1,3-3 0,4 0 302,3-1 0,5-3 1,6 0-1,9-2 0,10-2 1,9-1 556,5-3 0,1 2 0,0-7 0,1-1 1,0-2-1,1-1-791,-4 0 0,5 6 0,5 2 0</inkml:trace>
  <inkml:trace contextRef="#ctx0" brushRef="#br0">19849 12261 8267,'-20'-9'0,"-2"0"0,-3 5 0,0 7 0,3 10 469,4 8 0,3 2 1,3 1-1,2 0 0,2 3 1,2 4-1,3 3 1,2 4-1,1 4 0,1 4 1,2-1-1,3 1 1,2-1-108,2 1 1,2-11 0,1 1 0,2-8-1,1-6 1,2-4 0,0-5-363,1-4 0,2-9 0,6-7 0</inkml:trace>
  <inkml:trace contextRef="#ctx0" brushRef="#br0">20262 12274 13255,'-2'-26'0,"-2"-1"0,-5 6 1583,-3 8 1,-1 14 0,0 11 0,-2 5-1092,-3-1 1,2 5 0,-7 1-1,0 4 1,-4 6 0,-3 3-1,-1 4 1,3 1-487,4 0 1,1 0-1,5 0 1,2-2-1,2-4 1,6-6-664,3-4 0,4-3 0,2 1 0,4-6 0,5-4 0,6-5 0,5 1-90,0-1 0,4-4 0,-4 2 1,1-4-1,-1-1 0,-2 0-790,-3 0 0,3-4 1537,-1-1 0,6 1 0,-3 4 0</inkml:trace>
  <inkml:trace contextRef="#ctx0" brushRef="#br0">20635 12301 8374,'12'-24'2915,"-3"-2"0,-3 5-1875,-6 12 1,0 9 0,0 13 0,-2 2 0,-1 3 0,-3 4 0,-3 5 0,-4 4-560,-3 4 0,-6 8 0,4 3 1,2 0-1,1 0 0,1-4-1517,1-5 0,6 4 1,2-5-1,5-5 1,6-5-1,6-5 0,7-2-1546,6-2 1,1-9 0,8-3 2581,-2-4 0,5-1 0,-3 0 0</inkml:trace>
  <inkml:trace contextRef="#ctx0" brushRef="#br0">21168 12461 8288,'0'-19'2383,"-1"4"0,-4-1 0,-2 4-1819,0 3 0,-5 6 0,1-2 0,-3 4 0,-4 4 0,0 4 0,0 7 0,0 2 85,2 3 1,1 2-1,2 7 1,1 3-1,2 3 1,2 2-1862,2-1 0,2-5 0,7 2 0,4 0 0,10-3 1,6-2 1211,10-3 0,10-8 0,4 3 0</inkml:trace>
  <inkml:trace contextRef="#ctx0" brushRef="#br0">21488 12461 10066,'-15'3'2040,"-2"-3"1,-3-8 0,-3 5 0,2 6-1580,2 9 1,-5 3 0,3 7-1,1 3 1,2 4 0,3 3-1,3 1 1,3 1-775,5 0 0,4 0 0,6 3 0,7-3 0,9 0 1,6-3-6899,3-3 7211,12-4 0,5-11 0,13 1 0</inkml:trace>
  <inkml:trace contextRef="#ctx0" brushRef="#br0">22075 12514 9329,'0'-6'3977,"1"5"1,2 5-3860,2 4 1,5-4 0,-1 3 0,3-1 0,3-1 0,2 1 0,6 1-763,2 1 644,-5 3 0,6-3 0,-6 5 0</inkml:trace>
  <inkml:trace contextRef="#ctx0" brushRef="#br0">22048 12781 12302,'6'-24'1281,"3"6"0,9 8 1,5 13-1,5 1-2006,4-1 0,6-1 1,2-2-1,8 0 725,3 0 0,9-6 0,0-2 0</inkml:trace>
  <inkml:trace contextRef="#ctx0" brushRef="#br0">22848 12474 8156,'-8'-13'1218,"0"7"-100,8 6 1,3 4 0,10 5 0,2-3 0,2-1 0,6 1 0,2 1 0,2 3-872,-1 2 0,-1 2 1,-2 0-1,-6 3 0,-2 0 1,-3 1-1,-3 0-409,-5 0 1,-10 5-1,-7-2 1,-9 1-1,-8 1 1,-4-1-8,0-2 1,2 4 0,6-6 0,6-2 0,6-1 0,8-2 0,5 1 606,1-1 0,12 0 1,8 1-1,13-1 0,10 0 1,4 1-124,2-1 1,3-4-1,3 0 1,-3 3-316,0 4 0,-6-1 0,-1 4 0</inkml:trace>
  <inkml:trace contextRef="#ctx0" brushRef="#br0">23674 13141 9643,'0'-9'0,"0"10"0,0 14 282,0 7 1,-1 8 0,-4-8 0,-3 2-1,-4 1 1,-2-1 0,0 2 0,-3-1-1,-1 4 1,1-3 0,-1 4 0,0-2 0,2 0 232,1-1 0,2-1 0,1 0 0,2-4 0,2-3-548,2 0 1,2-4 0,4 4 0</inkml:trace>
  <inkml:trace contextRef="#ctx0" brushRef="#br0">24194 13114 12933,'0'-27'19,"2"14"452,2 9 0,-2 8 0,2 9 0,-4 1 1,-3 0-1,-3 4 0,-1 4 187,-4 4 0,0 5 0,-3 1 0,2 2 0,2 2 0,1-1-746,-1 1 0,-2-6 0,-1 1 1,-1-3-1,1-2 0,-2 0 0,-3-4-4136,-4-4 4208,3-4 1,-18-6-1,1-2 1</inkml:trace>
  <inkml:trace contextRef="#ctx0" brushRef="#br0">23661 13087 13059,'47'-47'2125,"-1"4"0,-4 13 1,2 13-1,5 9-1486,3 7 1,3 1-1,1 1 1,5 4 0,-1 3-554,0 4 0,6 8 1,-11 0-1</inkml:trace>
  <inkml:trace contextRef="#ctx0" brushRef="#br0">24408 13487 9358,'0'-25'171,"0"3"0,0 19 1,1 12-1,2 5 0,1 4 1,-1 0-1,-1 0 1,-2 1-1,-2 3 0,-2 3 1,-5 4-1,-3 2 321,-1 4 0,0-1 0,-1 0 1,1-1-1,0-5 0,1-3 1,3-4-493,4-2 0,-2-7 0,0-6 0</inkml:trace>
  <inkml:trace contextRef="#ctx0" brushRef="#br0">25341 13274 8554,'7'-34'887,"-3"3"1,-8 8-1,-5 22 1,-1 7-988,1 7 0,-7-1 1,2-4-1,-1-1 0,-1 0 1,0 2-1,-3 2 1,-1 0 481,1 4 1,0 3 0,3 0 0,-2 4 0,1 3-1,3 2 1,2-1 328,3 1 0,-1-5 0,4 1 0,0 0 1,-2 1-1,1 0 0,-2-2-396,2 2 1,-4-1 0,5 1 0,0-3-1,-1-1 1,1 0-167,0-1 1,2 3 0,4-4-1,0-2 1,1-3 0,4-2-1,4-4-429,2-1 0,7-1 0,1-5 0,1 0 0,-1 0 0,-3-2 0,-1-1-227,-2-1 1,-5-7 0,-5 2 0,-6-1-553,-6 1 0,-9 5 0,-4 8 0,-2 7 1059,2 5 0,-3-1 0,4 4 0</inkml:trace>
  <inkml:trace contextRef="#ctx0" brushRef="#br0">25554 13900 8092,'0'-9'0,"-2"9"0,-1 14 390,-1 8 1,-6 3 0,1-1-1,-2-4 1,1 1 0,1-2 0,0 2-1,0 0 1,2 1 0,0 0-1,1-1 1,0 0 0,1-2-629,-1 0 0,5-1 238,-4-5 0,10 1 0,2-1 0</inkml:trace>
  <inkml:trace contextRef="#ctx0" brushRef="#br0">26154 13740 8068,'0'-34'0,"0"11"653,0 14 1,-6 4 0,-3 13 0,-3-1 0,-1 0 0,-2 4 0,-1 2 0,-4 3-238,0 2 0,2 10 0,-3 0 0,0 4 0,4 2 0,0-2 1,7 1-2544,3-4 1,2-2 2126,5-5 0,12 3 0,3-4 0</inkml:trace>
  <inkml:trace contextRef="#ctx0" brushRef="#br0">26287 13780 8058,'-10'-10'0,"-4"-3"0,4 4 0,-8 9 912,3 7 1,7 11 0,-1 3 0,0-1 0,1 0 0,4-3 0,2 3 0,2 0-405,0 4 0,12 1 1,6 2-1,7-2 0,6-3 1,5-5-1,1-7-1424,-2-6 1,-2-2 0,-6-4 0,-2-4-1,-3-7 1,-6-9 0,-5-6 552,-7-3 0,-2-6 0,-4 1 0,-2-1 1,-5 0-1,-3 3 464,-1 1 0,1 8 0,3 7 1,3 5-1,2 3-101,-1 1 0,7 12 0,5-2 0</inkml:trace>
  <inkml:trace contextRef="#ctx0" brushRef="#br0">26794 14220 11480,'-2'-24'1165,"-2"-2"1,2 9-1,-2 14-1231,2 14 1,-2 2-1,-1 5 1,2-3-1,0 0 1,1 1-1,-4 3-84,-2 2 0,-1 3 1,-4 7-1,0 3 0,-1 0 1,2-3-1,2-3-4614,1-1 4764,6-7 0,-3 0 0,6-7 0</inkml:trace>
  <inkml:trace contextRef="#ctx0" brushRef="#br0">27180 13980 10795,'0'-28'302,"0"6"1,-1 26 0,-2 11 0,-3 4-119,-2 2 1,4 1-1,-3-2 1,-1-1-1,2 3 1,-1 2-1,1 4 1,-2 1-639,1 4 0,4-3 1,-1 4-1,2-2 0,2-2 1,2-3 453,2-5 0,4-3 0,5-6 0</inkml:trace>
  <inkml:trace contextRef="#ctx0" brushRef="#br0">27287 14007 7967,'0'-22'0,"0"-1"1323,0 4 1,7 9 0,5 5 0,6 4-874,3 1 0,2 4 1,8 1-1,5-1 1,2 2-1,1 3 1,-2 3-1,-3 1-444,-1 1 1,-8 3 0,-7 3-1,-5-1 1,-4 2 0,-8-2-341,-8 0 0,-12 5 0,-15-2 1,-3 2-1,-5-1 0,1 0 1,1-1 729,4-2 1,9 4-1,11-5 1,6 2-1,5 1 1,8 1-110,11-1 1,9-4 0,22 4 0,7 0-1,7 0 1,7-1-288,3-2 0,-7-1 0,-3-5 0</inkml:trace>
  <inkml:trace contextRef="#ctx0" brushRef="#br0">17356 15753 8034,'0'-18'0,"1"2"0,2 2-96,2 4 0,4 1 1,-5-4-1,-1-1 0,-1 1 1203,-2 0 0,-2 1 1,-2 3-1,-5 8 0,-3 6 1,-1 10-1,-1 5 1350,1 3 1,-2 2-1,-1 4 1,-2 2-2265,2 4 0,-1 4 1,3-1-1,-1-1 1,4-1-1,4-1-574,4-1 1,2 2 0,1-8 0,0-4-1,0-2 1,1-3-598,3 0 1,-1-7-1,5-9 1,-2-6 1314,-3-6 0,-2-4 1,-1-3-1,0-2 1,0 0-1,0 0 1,2 1 381,2 0 0,-2 7 0,4 3 1,-1-1-1,4 2 0,3 0-404,2 3 0,3 3 0,3 3 0,0 3 0,3 0 0,-1 2-830,0-1 0,-6 0 1,4 2-1,-3-3 1,3-1-1,-1 1 1,0 0-2763,-3-1 0,5 0 0,1-5 2709,3 0 1,8-18 0,1-4 0</inkml:trace>
  <inkml:trace contextRef="#ctx0" brushRef="#br0">18009 15873 8039,'-13'-27'3276,"-1"9"1,3 15 0,2 12-2144,4 3 1,4-3-1,1 0 1,0 1 0,0 2-1,0 1 1,1 1-1190,4-1 1,-2 5 0,4-1 0,0 0-1,-1-2 1,2-4-899,-1-2 1,-4-1 0,2-7 0,-4-2-49,-1-10 0,-6-2 0,-1-8 1,-2-1-1,1-2 0,2-4 1,4 0 1427,0 0 1,2 1 0,2 1-1,0 1 1,4 1 0,2 3 0,2 2 533,2 3 1,6 2 0,1 4-1,0 2 1,2 3 0,-2 2-1,2 1-781,0 2 1,0 0 0,2 0 0,-1 0 0,2 2 0,0 1-1,0 2-1720,-2 3 0,-2 1 1,4 4-1,-3 0 1541,-2 1 0,-1-1 0,-5 0 0</inkml:trace>
  <inkml:trace contextRef="#ctx0" brushRef="#br0">18009 15913 8063,'-7'6'2908,"4"2"1,6 3-2167,6-2 1,4 1 0,5-4 0,4 0 0,3 1 0,2-1 0,-1 2 0,0-2-1390,-4-1 0,3 1 0,-4-3 0,-1 3 1,-2 0 646,-3 0 0,-8-1 0,-1-5 0</inkml:trace>
  <inkml:trace contextRef="#ctx0" brushRef="#br0">17862 16193 8060,'6'-14'3332,"-3"2"0,6 5-3130,2 7 0,2 0 0,5 4 1,4-2-1,3-1 0,3 2 0,5 2 1,5-2-1194,5-2 0,8-1 0,-3 0 991,4 0 0,2-12 0,-1-2 0</inkml:trace>
  <inkml:trace contextRef="#ctx0" brushRef="#br0">18609 15913 8065,'-2'-26'0,"-2"6"1895,-5 6 0,2 13 0,-1 11 0,1 5-1254,-1 3 1,4 4 0,-5-4-1,0 0 1,2 1 0,1 3 0,1 3-1,1 2-670,1 0 0,3-2 0,3-2 1,4-2-1,4-2 0,5-4-1003,3-4 1,-1-5 0,3-6 0,0 0 0,-2-3-1,0-5 1,-3-8 640,-1-8 1,-3 0 0,-3-8-1,-5 1 1,-2 1 0,-2 4 3398,0 2 0,0 8 0,0 1-2203,0 9 0,0 9 0,1 15 0,4 2 0,5 2 0,5-1 0,6-2-471,4-2 1,6-4-1,12-4 1,1-5-1,-1-4 1,-1-6-1,-2-7-890,0-8 0,-6-8 0,-5-4 1,-5-1-1,-6-4 0,-5-4-498,-4-2 0,-3-5 1,-6 3-1,0 0 0,0 2 1,-1 7-1,-2 7 1054,-2 6 0,-5 8 0,2-3 0</inkml:trace>
  <inkml:trace contextRef="#ctx0" brushRef="#br0">17156 16832 8018,'0'-29'2023,"0"2"0,-6 5-1682,-3 13 0,3 4 0,2 10 0,1 4 0,0 3 0,-2 4 459,2 6 0,2 2 0,1 11 1,0 4-1,0 2 0,1 5 1,2 0-1088,2 0 1,1-2-1,-2-2 1,5-1-1,3 1 1,3-4 485,2 1-199,4-7 0,6-5 0,0-8 0</inkml:trace>
  <inkml:trace contextRef="#ctx0" brushRef="#br0">17542 16779 7938,'2'-19'1798,"2"-4"-232,-2 10 0,4 3 0,-6 14 0,-3 7 689,-6 5-2052,0-1 0,-15 10 0,5-3 0,0 2 0,-2-2 1,3-3-74,4 0 0,-3-4 0,10 3 1,-1-3-1,4-2-538,3 0 1,2-4 0,5-1 0,7-2-1,8-3 1,4-2 0,2-1-344,-1 0 1,6 5 0,-1-1 0,-2-1 0,-1 0 0,-1 0-53,0 1 0,-5 7 1,-1-2 802,-2 2 0,5 3 0,-4-1 0</inkml:trace>
  <inkml:trace contextRef="#ctx0" brushRef="#br0">18196 16686 8523,'-14'1'1740,"2"4"-1069,4 3 1,-3 9 0,5 2 0,0 2 0,-1 2-1,0 4 1,-2 4 0,0 3 69,0 0 0,6 6 0,-3-3 1,2 3-1,-1-1 0,2-2-1179,2-3 1,7-2 0,2-5-1,6-2 1,4-3 0,4-4 0,6-4-5188,8-6 5625,-1-2 0,17-12 0,-5-1 0</inkml:trace>
  <inkml:trace contextRef="#ctx0" brushRef="#br0">18716 16886 10698,'8'-11'0,"0"-2"3030,-2-2 1,0 6-2705,-2 5 0,-2 4 0,1 4 41,-6 5 0,0 4 0,-6 4 0,-2 2 0,0 2 0,-1 2-386,3 2 0,-2 2 1,7 0-1,1-1 1,2 1-1,1 0 70,0-1-431,11-5 0,-5 3 0,12-5 0,3 0 0,1-1 0,2-5 380,-2-2 0,0-8 0,5 3 0</inkml:trace>
  <inkml:trace contextRef="#ctx0" brushRef="#br0">19129 16952 10869,'7'-18'0,"-4"1"0,-6 2 0,-6 4 0,-3 7 0,-1 3 0,0 2 0,1 3 793,3 5 1,-3 9-1,3 4 1,-1 3 0,0 4-1,2 0 1,2 4 0,3-1-595,2 1 0,2-2 1,5-4-1,6-2 1,6-3-1,3-4 0,4-5-1371,4-4 0,5 1 0,6-7 0,0-4 1172,0-6 0,12-17 0,3-4 0</inkml:trace>
  <inkml:trace contextRef="#ctx0" brushRef="#br0">19822 15939 11666,'0'-37'3303,"0"6"-2103,0 12-979,0 13 1,1 6-1,2 1 1,3 2 0,2 3-1,2 2-1718,2 2 0,6 2 1,-1 1 1496,0 1 0,4-1 0,-1 0 0</inkml:trace>
  <inkml:trace contextRef="#ctx0" brushRef="#br0">19782 16019 7893,'0'-13'3339,"0"3"1,3 7-881,6 11-2839,0 10 0,16 7 0,-3-2 0,2-6 0,-1-2 0,-2-1 0,0-1 1,0 0-2025,2 1 2404,3-1 0,6 0 0,2 1 0</inkml:trace>
  <inkml:trace contextRef="#ctx0" brushRef="#br0">19675 16872 7892,'0'-26'1886,"-1"-7"1,-2 5-1349,-2 9 0,2 11 0,8 5 0,4 5 0,3 2 0,1 1 1,0 0-1,1 4-1187,-1 3 1,0 7 0,1 4 648,-1 2 0,0 7 0,1 2 0</inkml:trace>
  <inkml:trace contextRef="#ctx0" brushRef="#br0">19622 17245 7815,'0'-29'984,"0"2"1,7 9 0,7 14 0,8 2 137,8 2 1,2 0 0,7 0 0,-2 0 0,3 0 0,1 0-1123,7 0 0,2 6 0,3 2 0</inkml:trace>
  <inkml:trace contextRef="#ctx0" brushRef="#br0">20995 15779 8264,'0'-13'0,"0"0"0,-1 4 0,-4 0 0,-4 0 890,-3 2 1,5 2-1,2 10 1,3 4 0,-1 4-1,-3 5 1,0 2-1,-2 4-388,1 3 0,-2-7 1,-4 10-1,-1 0 1,3-1-1,0 2 1,4 0-1,1-1-2218,3-2 1,3-3 0,4-2 0,7-6 1715,5-2 0,5-1 0,5-1 0</inkml:trace>
  <inkml:trace contextRef="#ctx0" brushRef="#br0">21315 15713 11471,'0'-33'2995,"0"6"0,0 14-2553,0 13 1,0 6-1,0 7 1,0 2-1,0 3 1,0 4-1,1 5 1,4 2-608,4 3 1,-2-1 0,2-3-1,1 1 1,2 3 0,2-3-1,-3 1 165,-2 1 0,9-9 0,-3 3 0</inkml:trace>
  <inkml:trace contextRef="#ctx0" brushRef="#br0">21542 16059 8395,'0'-10'1435,"0"5"0,-2 11 1,-1 14-1,-3-1 1,-1 2-914,-4-1 0,5 3 0,1 3 0,0 1 0,1-1-1815,1 1 1,3 0 1292,4-1 0,9 7 0,8 1 0</inkml:trace>
  <inkml:trace contextRef="#ctx0" brushRef="#br0">22021 15806 7758,'14'-13'277,"-1"1"1,-1 1 1690,-3 3 0,-3 8 1,-6 4-1357,0 12 1,-6 9 0,-2 5-1,0 3 1,-1 1 0,0 3 0,0 1-1069,0 2 1,6 0-1,-1-1 1,4-2-1,4-3 456,5-2 0,9 5 0,2-3 0</inkml:trace>
  <inkml:trace contextRef="#ctx0" brushRef="#br0">22341 15833 8207,'0'-40'1583,"0"0"1,6 6 0,3 17-833,3 7 1,1 4 0,2 6 0,3 0-1,4 0 1,3 2 0,2 2 0,0 3-533,-1 1 0,-1 8 0,-2-3 1,-6 4-1,-2 0 0,-3 3-495,-3 0 1,-3 1 0,-8 3-1,-3-2 1,-9 3 0,-7 2 0,-4 1 30,-1-3 1,-1-3-1,2 2 1,3-3-1,5-2 1,7-3 1696,5-1-1108,4-1 1,2-1-1,4 0 1,5-1-1,8-2 1,9-2 67,7-2 1,9 3 0,3-5-1,0-1 1,1-1 0,-1-2-1,0 0-232,-3 0 0,-3 0 1,-3 1-181,-2 3 0,1 10 0,4 6 0</inkml:trace>
  <inkml:trace contextRef="#ctx0" brushRef="#br0">20728 17339 8399,'8'-23'515,"-4"10"0,-1 7 0,0 17 0,2-3 0,-2 3 0,-3 1 0,-3 1 0,-3 0 0,-2 2 0,-2 3 0,-2 4 0,-1 2 420,-1-2 0,1 3 1,0-4-1,1 1 1,2-1-1,1-2 1,0-3-1177,1-1 0,-2-1 0,4-1 0,0 0 1,0 0-1,3 1 0,3-2 241,5-3 0,8 2 0,8-3 0</inkml:trace>
  <inkml:trace contextRef="#ctx0" brushRef="#br0">21048 17445 13658,'-6'-20'2457,"-2"2"1,-3 4-1,1 17 1,1 3-1806,-1 2 1,2-1 0,1 3 0,1-1 0,1 3 0,1 3-1,-1 4 1,2 2-647,2 3 1,7 1-1,4 0 1,8-1 0,9-4-1,5 0-689,2-4 0,8-7 0,-5-5 1,-2-2-1,-2-2 0,-8-2 1,-6-4 327,-4-7 0,-7-6 1,-4-6-1,-4 1 1,-6 2-1,-6-2 1,-5-1 760,-4-2 0,0 4 0,-1 3 0,4 7 1,3 3-1,2 2 0,1 7-446,3 8 0,-3 2 0,5 10 0</inkml:trace>
  <inkml:trace contextRef="#ctx0" brushRef="#br0">21715 17965 8396,'0'-18'27,"0"0"1,4 8 0,1 10 0,-2 8-1,-2 3 1,-1 3 0,0 0 0,-1 3-1,-4 1 1,-2-1 0,-2 1 0,0 0 1912,-1-2 1,2 3 0,1-1 0,1 0 0,3 0-1941,2-1 0,1 1 0,0-4 0</inkml:trace>
  <inkml:trace contextRef="#ctx0" brushRef="#br0">22368 17565 13874,'13'-40'0,"-1"-4"784,-3 2 1,1 13-379,-5 20 0,1 4 1,-3-1-1,1 5 290,-1 7 1,-3 15 0,-6 7 0,-7 4 0,-8 5 0,-3 2 0,1 1-1147,1 0 1,4 0-1,-3 0 1,3 1 0,5 2-1,4 2 1,3-4-6710,3-4 7157,2 8 1,7-16 0,1 10 0</inkml:trace>
  <inkml:trace contextRef="#ctx0" brushRef="#br0">22795 17938 8294,'-14'6'2936,"1"3"1,-2 3-2204,-3 1 0,4 2 1,-4 1-1,1 4 1,1-1-1,-2 2 0,4-1-2316,3 4 1,1 0 0,5-1 1582,2 0 0,2-1 0,1 5 0</inkml:trace>
  <inkml:trace contextRef="#ctx0" brushRef="#br0">23248 17672 8467,'12'-42'6952,"-3"7"-6007,-4 11 1,-6 18-1,-3 8-447,-5 2 1,-2 9 0,1 10 0,2 2 0,1 1 0,1 1-1381,0 0 0,2 4 0,5 0 0,4-3 1,5-3-1,6-4 0,7-2-2136,2-2 1,3-7 3017,3-1 0,3-6 0,6 3 0</inkml:trace>
  <inkml:trace contextRef="#ctx0" brushRef="#br0">23688 17658 12328,'7'-20'0,"-2"2"0,-5 6 0,-5 8 0,-4 8 1291,-3 7 0,-5 8 0,-1 3 0,0 5 0,0 4 1,0 4-1,2 5-1755,1 5 1,-2 1 0,-1 4 0,3-3-1,3 1 1,5-4 463,1-2 0,1 1 0,5-9 0</inkml:trace>
  <inkml:trace contextRef="#ctx0" brushRef="#br0">23674 18098 9733,'12'-13'2651,"-3"0"1,-2 10-1935,-2 3 0,-4 9 0,4-1 1,-4 6-1,-2 2 0,-4 3 0,-3 2-1405,-4 3 1,-2-4-1,1 3 1,1 0 687,3 3 0,-3 0 0,5 1 0</inkml:trace>
  <inkml:trace contextRef="#ctx0" brushRef="#br0">24328 17912 8238,'5'-21'2152,"-3"9"0,1 14 0,-5 8-1596,-2 6 1,-2 5-1,3 0 1,-3 5-1,-1 3 1,-4 0-1,0 2 1,-3 3-684,1 0 1,-5 5 0,-1-5 0,0 0 0,-2-3 0,2-3 126,-1-1 0,-3-6 0,2-2 0</inkml:trace>
  <inkml:trace contextRef="#ctx0" brushRef="#br0">24261 17938 8421,'27'-53'0,"-7"7"0,-2 8 0,-3 11 0,-2 12 0,1 8 885,-1 1 0,0 4 1,1-2-1,-1 2 1,2 2-1,1 0 1,3 2 709,2 2 0,1 11 0,5 10-1595,-1 5 0,7 13 0,1-2 0</inkml:trace>
  <inkml:trace contextRef="#ctx0" brushRef="#br0">24687 18365 8415,'-5'-8'388,"-7"10"0,-6 13 0,3 7 616,5 3 1,-2-1 0,3-11-1,-1 0 1,-1 1 0,4-1-1,-1 2-2816,1 3 1,4-2 1811,-1 6 0,2 0 0,2 5 0</inkml:trace>
  <inkml:trace contextRef="#ctx0" brushRef="#br0">25607 18125 9215,'8'-12'0,"-4"-4"0,-2-3 1932,-2 1 1,0 1-1,0 1 1,0-2-1345,0 2 1,-2-3-1,-2 1 1,-4 2 0,-1 1-1,0 2 1,-2-1-1066,-6 1 1,2 4-1,-2 2 1,2 1-1,2 3 1,-1 3-1,1 4-185,0 5 1,1 5-1,1 3 1,4 6-1,1 3 1,3 4 1372,2 1 1,1 4 0,1-3 0,2-4 0,3-3 0,1-4 177,4-2 0,1-1 1,1-7-1,0-2 0,1-4 1,-1-4-1,0-1-468,1 0 1,0-4 0,3-2-1,2 0 1,0-1 0,0 1-1,-2 0-429,-2 3 1,-7 1 0,1 2 0,0 2-1,-1 4 1,-4 5 222,-2 6 0,-2 6 1,0 1-1,0 6 1,-2 5-1,-2 2 1,-7 2-216,-5 1 0,-5-3 0,-5 9 0,-3 0 0,-2 3 0,-4 2-3537,-4 3 0,2 0 3537,-3 4 0,3 3 0,14-28 0,0 1 0</inkml:trace>
  <inkml:trace contextRef="#ctx0" brushRef="#br0">15783 2999 7962,'-13'0'0,"-1"1"2419,1 4 1,4-4-1192,0 3 1,8-2 0,1-4 0,7-1-1,5-1 1,1 1 0,1 0 0,0 0-223,4-1 1,-2-2 0,5 3-1,0-2 1,-2 1 0,2 0-1007,0-1 0,-1-4 0,4 3 0,-3 0 0,0-1 0,-2 0 0,0-2 0,-3 0-3159,-1 0 1,3 1-1,0-2 3159,-2 1 0,5-6 0,-1-5 0</inkml:trace>
  <inkml:trace contextRef="#ctx0" brushRef="#br0">17289 2532 7934,'-19'-9'2457,"-3"0"1,-2 1-1,2 8 1,3 0-1685,-1 0 1,4 0-1,-5 0 1,1 0-1,-1 1 1,-1 3 0,-1 4-1,3 1-99,0 0 0,1-1 0,4 6 0,1-1 0,2 2 0,1 1 1,4 2-675,2-2 0,4 4 0,1-1 0,3 0 0,4 0 0,8-1 0,3 0 0,1 0 0,5-1 0,-2-3 0,2-1 0,-2 0 0,-4 2 0,-3 1 0,-2 2 0,0 6 0,-1-2 0,-3 3 0,-5 2 0,-2 0 0,-4-1 0,-2 1 0,0 0 0,-8-1 0,-5-1 0,0-1 0,-4-3 0,0-2 0,0 3 0,-2-4 0,2-2 0,2-2 0,2-4-3209,3-1 1,9-8 3208,10-1 0,20-23 0,16-13 0</inkml:trace>
  <inkml:trace contextRef="#ctx0" brushRef="#br0">17596 2719 7846,'-2'-18'2020,"-2"0"437,-4 6 1,1 8-1,3 8 1,2 5-1176,2 3 0,0 6 0,2 0 0,1-1 0,3 1 0,1 0 1,2-2-1283,-2-1 0,5-2 0,-3-1 0,3-3 0,1-4 0,2-4 0,1-2-588,2-4 0,-5-2 0,-5-7 0,-2 1 1,-3 0-1,-2-1 0,-1 1 1616,0 0 1,-6 5 0,-3 4 0,-1 5-1029,1 8 0,3 2 0,6 11 0,0 2 0,2 1 0,2 3 0,5 1 0,3 3 0,1-3 0,0-5 0,1-3 0,1-2 0,1-4 0,3-5-1639,2-6 1,1-4-1,5-5 1,1-10 0,2-9-1,-1-7 890,-4-3 0,2-8 0,-6-5 1</inkml:trace>
  <inkml:trace contextRef="#ctx0" brushRef="#br0">18129 2559 8535,'4'-25'0,"1"2"0,-1 6 0,2 3 0,2 7 0,1 7 1228,-1 7 1,1 10 0,3 3 0,-1 4-1,-4 4 1,0 2 0,-1 1 0,0 0 175,-3-1 0,3-2 0,-1-3 1,-3-3-1,1-4 0,0-3 1,3-3-1541,2-4 1,-4-2 0,4-7 0,-2-5 0,-2-7 0,2-8 0,1-6-1021,1-4 0,4 2 0,-4-6 1,3 3-1,-1 4 0,-2 3 1,-1 5 1864,0 6 0,-4-3 0,3 10 0,-1 1 0,1 6 143,1 7 0,-2 7 1,3 3-1,1 6 1,0 2-1,0 1 1,0 1-853,-2 0 0,5-5 0,-4-1 0,0-2 0,1-3 0,2-2-25,1-6 0,-4-2 1,0-7-1,-2-4 0,-3-5 1,0-6-1172,1-6 1,-1-5 0,5-3-1,-1-1 1,-1 3 0,1 3-1,-1 4 1030,0 2 0,4 3 0,-1 7 0,3 4 0,2 5 0,-1 5 311,0 4 0,1 2 0,0 4 0,3 2 1,2 0-1,2 0 0,2-3-1454,3 0 0,0-7 1,2-2-1,2-4 1309,1-1 0,0-6 0,-4-1 0</inkml:trace>
  <inkml:trace contextRef="#ctx0" brushRef="#br0">19049 2412 11413,'9'-4'0,"0"-1"0,1 4 0,2 2 0,1 5 0,0 2 1404,1 2 0,5 2 0,2 1 1,1 1-1,-1-1 0,-1-1 1,0-2-556,-1-1 0,3-6 0,-4 0 0,-3-8 0,-5-8 0,-7-8-1609,-6-4 1,-6-1 0,-7 0 0,-3 3-1,-1 0 1,0 1 559,-1 2 0,5 2 0,-1 12 1,7 10-1,7 13 599,6 6 1,4 4-1,8 0 1,2-1-1,2 1 1,0 0-1,2-1-2314,0 1 0,-1-2 1915,2-3 0,10-3 0,-4-5 0</inkml:trace>
  <inkml:trace contextRef="#ctx0" brushRef="#br0">21075 2119 11352,'7'-19'0,"-4"-2"1888,-6 0 1,3 6 0,-1 7-1701,4-3 1,6-1 0,-5-1 865,-1 0 0,-7 7 1,-5 6-1,-5 9 0,-2 7 1,-3 8-330,-2 5 0,5-1 1,0 5-1,4-2 1,4 0-1,2-1-860,3-2 1,3-3 0,5-1 0,5-3-1,7-4 1,6-5 0,5-6-936,4-4 1,-1-2 0,-5-2-1,-1-4 1,-2-6 0,-6-5-1,-2-4 971,-1-3 0,-7 5 1,-3 1-1,-2 3 1,-4 3-1,-1 2 1024,-1 1 0,-6 6 1,2 0-1,1 6 1,2 6-1,4 4 1,1 5-435,0 4 1,0 4-1,1 0 1,4 1-1,5 0 1,5-2-1300,3-3 1,6-3 0,-1-5-1,5-3 1,5-2 0,1-4 807,3-4 0,7-19 0,4-4 0</inkml:trace>
  <inkml:trace contextRef="#ctx0" brushRef="#br0">21795 1986 12286,'0'-14'0,"0"4"0,0 6 1899,0 8 0,4 6 1,2 4-1,0-1-1150,0 0 1,3 1 0,-3-1 0,0 0 0,1 2 0,-1 3 0,1 4 0,1 2-590,2-2 1,-2 3-1,-1-4 1,-1 1-1,-3-1 1,-2 0-1267,-1-1 1,2-3-1,1 2 1,1-1 0,-1-1 786,-1 0 1,-4-2 0,-1-2-1,-3 0 1,-1 1 0,-3-1 21,-2 0 0,-2 2 0,0 3 1,-6 4-1,-5 3 0,-6 3 297,-3 3 0,-7 3 0,-7 6 0</inkml:trace>
  <inkml:trace contextRef="#ctx0" brushRef="#br0">20675 3385 7812,'0'-6'2372,"0"6"-1144,0 8 1,2 8 0,1 3 0,2 2-1,1 4 1,0 3 0,-1 5 0,-1-1 502,1 1 0,-1 1 1,-4-6-1,0-3 1,0-1-2276,0-3 0,5-7 0,0-14 0,3-14-1095,2-13 1,-1-7-1,1-7 1,2-4 0,-1-2-1,1-2-158,-1 0 1758,3 12 1,-7-10-1,-1 11 1,0 3-1,1 5 1,2 6 78,0 4 1,4 9 0,7 5 0,-1 3-1,2 1 1,-1 0 0,6 2-115,3 7 1,5-4 0,6 8 73,0-1 0,18 0 0,4 1 0</inkml:trace>
  <inkml:trace contextRef="#ctx0" brushRef="#br0">21715 2905 7922,'9'-10'0,"0"6"0,1 9 1404,2 10 0,1 6 0,0 7 1,-1 3-1,-3 6 0,-4 6 1,-4 6 233,-1 3 0,0 6 1,-1-2-1,-2-3 0,-3-4 1,0-3-1484,0-3 1,-3-8-1,3-3 1,-1-6-1,-2-4 1,0-5 0,0-5-1524,-1-4 0,-2-5 1,-3-1-1,-1-8 1,-4-9-1,0-4 1,-2-5 1039,1-1 1,-3-2 0,6 2 0,2 3 0,3 4 0,2 3 1663,2 2 0,8 3 0,1 5-1016,7 10 0,7 5 0,2 5 0,3 1 0,2 3 0,3 1 0,1 0 1,2 0-4624,-1-1 0,5-3 4303,0-7 0,6 3 0,-3-5 0</inkml:trace>
  <inkml:trace contextRef="#ctx0" brushRef="#br0">21995 3425 15338,'0'13'2561,"6"-1"0,3-1 0,1-2-2130,-1 1 1,4 0-1,-1 1 1,4-3 0,2 1-1,0 0 1,1-1 0,2-2-1347,3-3 0,-1-3 0,-1-5 0,-4-4 0,-3-4 0,-3-3 271,-3-2 0,-3-6 0,-8 3 1,-2 1-1,-7 2 0,-3 5 1,-4 2-1,0 4 1551,-1 1 0,4 1 1,-3 5-1,5 2 0,2 2 1,4 5-91,1 3 1,2 3 0,4 1 0,1 3 0,5 2 0,6 1-2091,4-1 0,8-2 0,0-7 0,4-3 0,6-4 0,3-4 1273,4-1 0,8-12 0,-1-3 0</inkml:trace>
  <inkml:trace contextRef="#ctx0" brushRef="#br0">22821 2692 7809,'6'-13'0,"-4"7"1228,2 6 1,-2 7 0,-2 12 0,0 7-1,0 6 1,-2 7 0,-2 8 0,-5 8 409,-3 7 0,-7 2 1,-4-1-1,0-2 0,-1-2 1,3-4-2782,2-4 1,-3-6-1,4-5 1,0-1 0,0-4 1142,1-3 0,-7-10 0,3-3 0</inkml:trace>
  <inkml:trace contextRef="#ctx0" brushRef="#br0">22488 3278 8557,'6'-16'0,"1"3"0,4 3 0,1 2 1685,2 4 0,13 2 0,1 2 0,5 0-2111,4 0 0,0 0 1,1 0-1,1-1 1,4-2-1,1-2 0,1 1 1,-7-1-1023,-5 1 0,-11-5 1,-4 5-1,-5-1 2083,-4-1 1,-5 5-1,-8-4 1,-5 4-1,-3 2 769,-1 4 0,5-2 0,4 7 1,3 5-1,1 4 0,0 5 1,0 1 188,0 3 1,0 2 0,-2-2 0,-1 2 0,-3 1 0,0-3-1594,0-5 0,-9 3 0,1-6 0,-6 1 0,-5-3 0,-3-5 0,-6-2 0,-4-4-4392,-8-1 1,0-2 4391,-3-4 0,-12 0 0,-7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17596 4878 7852,'-5'-9'0,"-1"1"0,1 1 169,-1 0 0,1 5 0,7 1 0,1 5 0,1 4 0,-1 2 0,-2 3 0,-1 5 0,0 3 0,0 1 1,0 0 922,0 2 0,-1 1 0,-2 2 0,-3 1 1,-1 1-1,-4 3 0,-1-3 0,-1-1 1,0-1-1083,-1 0 1,6-2 0,0-3-1,2-4 1,3-3-11,2-2 0,1-6 0,0-1 0</inkml:trace>
  <inkml:trace contextRef="#ctx0" brushRef="#br0">17449 4918 7867,'-13'-14'2457,"0"7"1,7 1-1,6 6 1,10 0-883,11 0 0,2-1 0,13-2 1,2-2-1,4 1-2413,2-2 0,4 0 0,-5-4 0,-2 1 0,1 0 0,-5 1-3817,-5 4 4655,-4 2 0,-1-3 0,0-3 0</inkml:trace>
  <inkml:trace contextRef="#ctx0" brushRef="#br0">17396 5251 7945,'-18'7'0,"2"-1"0,4 0 1150,6 3 0,5 3 0,2 0 1,5-3-151,7-5 0,8 2 0,12-2 0,5-2 0,8-5 0,4-6 0,4-3 0,-2-3-1000,-2-2 0,-1-10 0,4-7 0</inkml:trace>
  <inkml:trace contextRef="#ctx0" brushRef="#br0">18142 4944 10791,'2'-11'1966,"2"2"0,-1 3 0,5 7 0,-1 2 0,-1 3-816,0 1 0,3 2 0,-5 6 0,-1 3 0,-1 3 0,-2 2 0,0 3-1640,0 2 1,-2 1 0,-1-4 0,-3-1 0,0-2 0,0 1 0,2-3-1478,-2-2 1,5-8 0,-4-4 0,4-4 0,1-8 1843,0-4 0,6-14 0,2-3 0,4-1 0,2 0 0,-1 1 1301,0 1 0,1 5 0,-1 3 0,0 5 0,1 4 0,-1 4-189,0 4 0,-4 2 0,0 4 1,1 5-1,2 5 0,2 3 1,-1 0-990,0 1 0,1-4 0,0 2 0,4-3 0,3-5 0,1-5 0,0-4 0,2-4 0,-5-5 0,-1-9 0,-3-6 0,-2-4 0,1-4-961,-1-2 1,-4 2 0,-2-2-1,1 0 1,-2 3 0,1 2 0,-1 5-637,0 3 1,4 3 0,-1 7 0,3 2 0,1 4 1596,1 4 0,5 1 0,2 0 0</inkml:trace>
  <inkml:trace contextRef="#ctx0" brushRef="#br0">18915 4798 7867,'-13'-6'4255,"7"3"1,6-5-3462,8 3 1,5 0 0,5 5-1,4 0 1,3 0 0,2 0-1,-1 0-2519,1 0 0,-5 0 1725,1 0 0,-7 6 0,3 1 0</inkml:trace>
  <inkml:trace contextRef="#ctx0" brushRef="#br0">18769 5078 7881,'-8'6'1800,"4"2"0,8 3 0,7-2 1,5-3-1,6-2-1258,4 1 1,8-1 0,4-6-1,7-2 1,0-5 0,4-4 0,-1-3-543,-2-2 0,1-6 0,-13 3 0</inkml:trace>
  <inkml:trace contextRef="#ctx0" brushRef="#br0">19795 4798 7820,'0'-14'2314,"0"1"0,0 4 1,-1 2-1132,-4 1 1,-2 1 0,-6 7 0,-2 2-1,-1 5-602,-2 3 1,-6 7 0,2 5-1,-3 4 1,-2 5 0,0-1 0,2 2-155,3 0 0,3 1 1,7 2-1,3-3 0,4-2 1,4-2-1,4-2-1057,6-1 0,6-7 0,13-3 0,1-7 0,4-6 1,1-4-40,3-4 1,-4-5 0,-2-9-1,-3-5 1,-3-7 0,-4-6-1,-8-2 1,-7-1 575,-4 4 1,-2-4-1,-3 5 1,-5-1-1,-5 1 1,-3 3-188,-4 6 1,6 4-342,-4 7 1,21 9 0,10 3 0,11 5 0,7 0 620,4-2 0,4-1 0,1 0 0</inkml:trace>
  <inkml:trace contextRef="#ctx0" brushRef="#br0">20262 4545 12622,'-28'3'0,"0"4"1555,1 6 1,-9 11 0,5 3 0,-6 8-1027,-3 8 0,-9 9 1,24-22-1,-1 1 1,-2 1-1,1 1 1,-3 3-1,-1 0 1,0 2-1,0 0 1,-1 0-1,0 1 1,2-3-1,1 0-309,1-2 1,1 1 0,-1 2 0,0 0-1,4-5 1,0 1 0,1-2 0,0 0-1,-20 25-220,2-5 0,10-14 0,-8 1 0</inkml:trace>
  <inkml:trace contextRef="#ctx0" brushRef="#br0">3226 9316 7921,'7'-14'0,"-2"1"0,1 4 251,-2 0 0,1 5 0,-5-5 1,-2 2-1,-1 4 0,-3 7 1,0 8-1,-1 7 857,-1 8 1,4 5-1,-5 8 1,0 0 0,0 2-1,0-1 1,1 1-1,-1-4-1120,0 1 0,6-7 1,-2-1-1,4-4-5564,1-5 5576,6-3 0,7-5 0,8-1 0</inkml:trace>
  <inkml:trace contextRef="#ctx0" brushRef="#br0">3106 9356 8505,'-13'0'0,"1"1"2099,3 4 1,3-2 0,7 5-1462,4 3 0,4-1 1,9 1-1,4-4 1,4-1-1,6-3 0,3-2 1,2-1-482,-1 0 0,5-4 1,-4-2-1,-1-1 1,-2-2-158,-5 1 0,0-4 0,-3 5 0</inkml:trace>
  <inkml:trace contextRef="#ctx0" brushRef="#br0">3053 9809 9340,'-8'6'1334,"4"3"0,8 1 0,5-1 0,4-5-976,5-2 1,3-2 0,7 0-1,3-2 1,6-2 0,5-7-1,4-5-358,1-6 0,2-9 0,4-3 0</inkml:trace>
  <inkml:trace contextRef="#ctx0" brushRef="#br0">3839 9329 9643,'-12'7'0,"3"5"1679,5 5 1,1 5-1,0-3 1,-1 2 0,1 2-1010,1 3 1,2 0 0,0 1 0,0 0-1,0-2 1,0-2 0,2-2 0,1-2-2379,1-2 0,6-8 0,-1-5 0,3-4 0,0-4 808,-3-5 1,3-9 0,-5-4 0,2-6 0,-2-4 0,-1-2-1,-3 5 1393,-1 2 1,-2 1-1,0 8 1,0 4 913,0 8 0,0 18 0,0 15 0,0 3 0,1 1-630,4 0 0,2 6 1,6-3-1,1 0 1,-1-3-1,2-4 1,1-5-480,2-4 0,6-9 0,-2-5 0,2-4 0,-2-6 0,-3-9-693,0-10 0,-5-7 1,-1-8-1,-7 0 0,-5-2 1,-1-1-1,0-3-1828,0-1 1,0 8 0,0-1 0,0 3 2222,0 3 0,6 2 0,2 5 0</inkml:trace>
  <inkml:trace contextRef="#ctx0" brushRef="#br0">4426 9236 7808,'-14'0'3270,"1"0"1,13 0-1,7 0-2625,8 0 1,4-5 0,1-1 0,5-1-1505,4-3 1,7-2 0,-3-2 0,-1 1 858,1 0 0,-2-1 0,-4 1 0</inkml:trace>
  <inkml:trace contextRef="#ctx0" brushRef="#br0">4346 9502 7849,'-8'9'2084,"7"0"0,7 1-1462,7 2 0,5-4 1,0-4-1,4-2 1,4-2-1,6-2 0,5-4 1,4-6-1536,3-4 0,11-14 913,-1-1 0,2-6 0,-3-3 0</inkml:trace>
  <inkml:trace contextRef="#ctx0" brushRef="#br0">4985 9236 7791,'-8'-2'4356,"-1"-1"-3491,-2-1 1,-1-1 0,-1 5 0,0 3 0,-1 5-607,1 5 1,1 9-1,2 2 1,3 6-1,-1 7 1,2 4 0,0 5-321,3 1 1,2 1-1,1 1 1,3-5-1,4-4 1,8-6-1,6-7-172,7-8 1,0-10 0,8-5 0,1-5 0,1-8-1,2-10 1,-1-11-183,-4-10 1,-4-4-1,-9-7 1,-5 2-1,-7-2 1,-7-3-1,-6 1 137,-6 6 1,-7 4 0,-3 4 0,-2 4 0,-1 5 0,0 6 0,1 8 152,2 6 0,1 2 0,6 7 1,5 1-1,8 6 125,11 4 0,13 3 0,9 1 0</inkml:trace>
  <inkml:trace contextRef="#ctx0" brushRef="#br0">5332 9036 7887,'-44'9'0,"-5"3"2457,-5 7 1,-3 15-1,12 19 1,4 6-2055,4 2 0,0 0 0,6-3 0,1 2 0,2 2 0,4-2 0,6-4 1,9-6-404,7-2 0,13 2 0,4-3 0</inkml:trace>
  <inkml:trace contextRef="#ctx0" brushRef="#br0">20115 9955 7749,'14'-19'0,"-1"-3"0,-4-2 0,-2 2 0,1 4 0,-1 3 0,2 2 1228,-2 0 1,1 5 0,-4 4 0,4 4-1,-1 6 1,-1 7 0,-2 9 0,1 8-663,-2 6 1,-3 1-1,-5 1 1,-2-1-1,-2 3 1,0-1 0,0 1-3765,2-3 0,-4-8 0,7-2 3198,1-8 0,-4-4 0,-1-2 0</inkml:trace>
  <inkml:trace contextRef="#ctx0" brushRef="#br0">20035 9969 7749,'0'-21'1867,"2"-4"1,2 4-1,5-1-1277,3 0 0,1 5 0,2 0 0,3 2 1,4 3-1,2 2 0,1 2 0,0 2 53,3 3 1,8 2 0,1 1 0,4 0-1,4 0 1,-4 1-644,-4 4 0,8 8 0,-4 8 0</inkml:trace>
  <inkml:trace contextRef="#ctx0" brushRef="#br0">19915 10329 9375,'-13'0'2394,"0"0"0,5 1 1,5 3-2358,6 5 1,5-3-1,8-1 1,6-4 0,12-1-1,9 0 1,10-1 0,5-5-3555,7-8 3517,4 1 0,-33-1 0,0-3 0,1 3 0,0 0 0</inkml:trace>
  <inkml:trace contextRef="#ctx0" brushRef="#br0">20942 9795 8669,'-14'-4'0,"2"3"1906,4 6 0,-4 9 0,3 12 0,-3 0 1,0-1-1288,3 1 0,-3-2 1,4 9-1,-3-1 1,1 2-1,2 3 1,1 0-1,1 0-1322,0-4 0,2-5 1,5-6-1,4-4 0,4-5 1,4-4-384,5-4 0,-2-5 0,5-5 0,-1-5 0,0-6 0,-1-7 1,-3 0 1400,-1 1 0,-2-2 1,-1 6-1,-1 3 1,-4 3 848,-1 4 1,3 6 0,-3 4 0,0 8 0,1 6-615,0 0 0,2 1 0,5-2 0,0-1 0,3-2 1,2-1-1,3-4-164,6-3 0,1-4 1,6-5-1,2-10 1,0-9-1,0-9-1035,-1-5 0,-8 1 0,0-9 0,-4-1 0,-2-7 0,0-5 0,-1 0-338,-2 6 0,-1 4 1,-5 7-1,1 2 987,-1 6 0,0-1 0,1 1 0</inkml:trace>
  <inkml:trace contextRef="#ctx0" brushRef="#br0">21715 9822 7711,'-14'0'5661,"4"0"-5070,6 0 1,11 0 0,14 0 0,4 0 0,3 0-1,8-1 1,2-4-2301,5-4 0,0 2 0,-4-2 0,-4 0 1709,-4 2 0,-9-5 0,-2 4 0</inkml:trace>
  <inkml:trace contextRef="#ctx0" brushRef="#br0">21568 10155 10605,'-18'5'0,"1"-1"0,2 1 1631,4 1 1,7 1-1,8 6 1,7-1-2054,5-3 0,11 1 1,10-5-1,4-2 1,7-3-1,4-6 0,7-7 1,3-8 421,0-4 0,-26 9 0,-1-1 0,-1 0 0,0 0 0</inkml:trace>
  <inkml:trace contextRef="#ctx0" brushRef="#br0">22555 9809 7727,'-20'0'1145,"0"0"0,-7 0 0,2 1 0,1 4-481,2 4 1,1 8 0,-1 6 0,3 2 0,1 3 0,0 2 0,3 2-520,5 2 1,0-3 0,5 3 0,2-1 0,3-2-1,5-1-158,3-4 1,10 2 0,4-11 0,5-5 0,4-7 0,3-3 0,2-5-225,-1-6 0,-3-3 0,0-13 0,-2-5 0,-8-2 1,-4-5-1,-8-2-483,-3-1 1,-2-3-1,-7 2 1,-2 4-1,-5 1 1,-3 5-131,-1 3 0,1-1 0,3 8 850,5 0 0,2-4 0,2 4 0</inkml:trace>
  <inkml:trace contextRef="#ctx0" brushRef="#br0">22888 9636 11481,'-2'13'0,"-2"0"1412,-5 1 1,-10 9 0,-8 7 0,-8 7-1302,-8 9 0,-9 9 0,22-26 0,-1 1 1,0-1-1,-2 1 0,-1 1 0,-1-1 0,-1-1 1,1-1-1,-2 1 0,1-1 0,2-3 0,0 0-111,2-1 0,0-1 0,0 0 0,-1-1 0,-28 18 0</inkml:trace>
  <inkml:trace contextRef="#ctx0" brushRef="#br0">17089 14727 7954,'-6'-21'1342,"0"9"0,-2 13 0,3 10 1,4 7-971,1 2 0,0 5 0,0 8 0,-2 4 1,-2 0-1,-4 2 0,-1-1 0,2 2-564,1 0 0,-3-4 0,5-2 0,1-2 0,1-4 0,2-2 192,0-4 0,0-6 0,0 3 0</inkml:trace>
  <inkml:trace contextRef="#ctx0" brushRef="#br0">17076 14727 8067,'7'-12'0,"-2"-5"344,-4-2 0,10 6 0,2 8 1,2 5 796,0 5 1,2-2-1,4 4 1,1 1-1,5-1 1,-2 3-1,2 2 1,-3 0-2405,1-3 1,0 3 0,0-3 1262,-3 2 0,3 3 0,-4-1 0</inkml:trace>
  <inkml:trace contextRef="#ctx0" brushRef="#br0">16863 15193 9369,'-6'0'5947,"6"0"-6156,7 0 1,11 4 0,4 2 0,5 0 0,4 2 0,4-2 0,5 0 0,3-4-292,2 0 0,1-2 500,-2 0 0,4-12 0,5-3 0</inkml:trace>
  <inkml:trace contextRef="#ctx0" brushRef="#br0">17702 14793 9145,'-10'-6'5426,"-3"6"-4816,-2 8 1,5 8 0,1 3 0,-2 2 0,-1 4 0,-1 5 0,0 5 0,-1 2-1005,1-1 0,4-4 0,2-5 0,1-2 0,3-3-364,1-4 0,5-9 0,5-6 0,7-6 0,2-6 0,4-4 495,0-5 1,0-3 0,1-4-1,-6 1 1,-4 2 0,-5 0 0,1 1 569,-1 4 1,-4 2 0,2 4 0,-4 8 641,-1 12 1,0 9 0,0 9 0,0 1 0,0 1 0,2 3 0,2-4-663,5-5 0,3 1 0,3-6 0,2-3 0,7-5 0,4-6 1,5-4-198,1-4 0,0-6 1,1-11-1,-3-7 0,-4-5 1,-3-4-1,-3-1-598,-4-2 0,-9 0 1,-5 0-1,-2 0 1,-2 1-1,0 4-2238,0 4 1,0 8 2745,0 6 0,6-4 0,1 0 0</inkml:trace>
  <inkml:trace contextRef="#ctx0" brushRef="#br0">18382 14780 11235,'-1'-27'1940,"-4"1"1,5 5 0,0 3-1851,8 3 1,5 3-1,5 3 1,4 4 0,5 0-1,4 1 1,3 1 0,0 1-91,-3 2 0,3 6 0,0 2 0</inkml:trace>
  <inkml:trace contextRef="#ctx0" brushRef="#br0">18236 15086 7851,'-2'-17'2318,"-2"-1"0,7 6 271,6 8 1,5 2-3137,17 2 1,4 0-1,0 0 1,4 0-1,4 0 547,5 0 0,7-6 0,12-1 0</inkml:trace>
  <inkml:trace contextRef="#ctx0" brushRef="#br0">19089 14687 7987,'6'-32'2337,"-6"1"1,0 11 0,-6 8 0,0 4-2193,-3 5 1,-3 3 0,-3 6 0,-2 8 0,-4 6-97,0 6 1,-3 2-1,7 3 1,0 4-1,4 4 1,4 1-1,5 0-345,2 0 0,4-2 1,4-2-1,5-5 0,7-3 1,3-3-1,3-3-22,1-4 0,1-9 0,3-4 0,-1-4 1,0-4-1,-3-6 817,0-9 0,-6-7 0,-1-6 1,-4-3-1,-6-3 0,-3-1 1,-5-5-236,-5-3 1,-2 1 0,-6-1 0,-1 3 0,0 5-1,-3 1 1,0 4-1330,0 7 1,4 5 0,3 9 0,4 6-1219,4 11 0,11 2 2283,13 11 0,9 3 0,3-1 0</inkml:trace>
  <inkml:trace contextRef="#ctx0" brushRef="#br0">19702 14300 13781,'-16'-18'0,"-5"1"1114,-6 0 1,-10 11-1,-1 12 1,-8 16 0,-5 17-906,-3 13 0,21-23 1,-1 1-1,1 4 0,-1 0 1,1 1-1,0 0 0,0 1 1,1 0-1,1 0 0,1 1 1,0 0-1,1 1 1,1-1-1,1 0-2739,1-1 0,1 1 1997,2 9 1,0 0 0,-16 13-1,19-21 1,0 1 0</inkml:trace>
  <inkml:trace contextRef="#ctx0" brushRef="#br0">16783 8449 10815,'0'-20'-468,"0"0"0,1 9 862,4 2 0,-4 1 0,4 7 0,-4 1 1,-2 6-1,-4 3 0,-2 1 0,-2-1 1,0 1 3938,-1 2-4067,-2 1 0,-6 2 0,0 2 1,2 2-1,1 1 0,3 3 1,3 0-1,5 1 0,2 1 0,4-1-38,2 1 0,10 0 0,9 0 0,7-2 0,4-6 0,2-2 0,-1-3-182,2-3 1,-3-3-1,0-8 1,-1-2 0,-5-6-1,-3-7 1,-6-5-221,-4-3 1,-3-3 0,-9-3 0,0-5 0,-4-1 0,-7 0 130,-4 2 1,-7 5 0,-2-1 0,-1 4 0,1 5 0,1 6-306,-1 5 0,5 1 0,-1 7 1,7 5-1,5 6-738,4 9 0,11-2 0,7 2 0,5-2 0,9-2 0,5 1-394,5-1 0,2-4 1536,-3 0 1,0 0 0,0 4 0</inkml:trace>
  <inkml:trace contextRef="#ctx0" brushRef="#br0">17449 8449 10821,'0'-20'-271,"0"2"977,-6 3 1,0 14-1,-4 5 1,3 6-1,1 7 1,1 2-1,1 6 1,-1 2-199,2 2 1,2 4 0,1-3 0,1-2-1,4 1 1,4 0-334,3-1 1,5-6 0,4-1-1,3-2 1,4-4 0,-1-4-473,-4-2 0,5-7 1,-4-2-1,-2-8 0,0-6 1,-2-7-1,-1-7-1446,-3-5 1482,-1 4 0,-3-8 0,-2 5 0,-1 3 0,0 1 1,0 3-607,0 2 1,-2 4 0,4 7 0,-1 2 0,3 2 0,5 3 0,3 2 917,3 1 0,7-4 0,3-1 0</inkml:trace>
  <inkml:trace contextRef="#ctx0" brushRef="#br0">18222 8329 10132,'14'-17'0,"-1"-1"0,-1 2 0,-2 1 0,-1 2 0,1 1 1183,2 3 1,-3-2 0,-1 8 0,-2 6-1,-4 9 1,0 9-887,-2 4 1,-2 8 0,-2 2-1,-5 5 1,-3 5 0,-1 2-1,0 2 1,-1-3-701,1-5 1,1 2 0,2-9 0,2 0 0,2-3 0,3-4-4669,2-5 5052,1 4 0,-6-18 0,-1 4 0</inkml:trace>
  <inkml:trace contextRef="#ctx0" brushRef="#br0">17996 8369 9416,'0'-44'0,"1"3"0,4 7 1636,4 10 1,2 13 0,4 7 0,1 3-1519,2 1 1,6 0-1,-2 1 1,3 2-1,3 1 1,4 1-1,3-1 1,4 2-952,1 2 1,0-5 0,0 1-1,0-2 1,0-2 0,0 0 832,0 0 0,0 0 0,0 0 0</inkml:trace>
  <inkml:trace contextRef="#ctx0" brushRef="#br0">18862 8369 9711,'-4'-17'499,"-1"-1"1,1 12 0,5 10 0,4 7-430,4 2 0,0-4 0,4 0 0,5 1 0,-1 2 1,-2 1-78,-4 1 0,-3 5 0,6 2 0</inkml:trace>
  <inkml:trace contextRef="#ctx0" brushRef="#br0">18742 8729 11743,'16'-19'0,"8"6"2457,12 7 1,8 10-1,9 4 1,-1-1-2158,-3-3 1,3-2 0,-2-2-226,7 0 1,-3 6 0,6 1 0</inkml:trace>
  <inkml:trace contextRef="#ctx0" brushRef="#br0">20009 8263 18823,'0'-19'-2000,"0"-2"0,0 0 1495,0 3 1,0 8 0,1 3 1110,3 1 0,-1 1 0,5 7 1,-2 2-1,-3 5 0,-2 3-161,-1 1 0,0 5 0,-1 1 0,-4 2 1,-4 4-1,-4 3 0,-3 3 0,-2-1-438,2-2 0,1-1 0,2-1 0,-1 1 0,1 0 1,1-2-1,2-1-1060,1-2 1,6-6 0,-2 2 1061,4-3 0,13-2 1,3 0-1</inkml:trace>
  <inkml:trace contextRef="#ctx0" brushRef="#br0">20262 8369 9367,'-11'-25'681,"-2"3"1,4 13-1,8 11 1,5 2-661,4 2 1,2-2-1,6-4 1,4 0-1,0 0 1,4 2-1,1 1 1,2 1-489,-1-1 1,6 0 468,-1 2 0,6-4 0,-3 5 1</inkml:trace>
  <inkml:trace contextRef="#ctx0" brushRef="#br0">20728 8196 21735,'-13'0'303,"6"0"1,2 0 257,10 0 1,2 0-1,6-1 1,1-2-120,-1-2 0,0 1 1,1 4-1,-1 0 0,0 1 1,1 2-1,-2 3-372,-4 2 0,3-4 0,-5 3 0,0 1 1,0-1-1,-3 4-603,-2 1 0,-2-5 0,-2-1 0,-3-2 0,-2 1-442,-2-2 0,2 0 0,3 0 788,3 1 166,5 0 0,15 1 0,1-1 0,0 1 0,2 1 0,0 3 173,2 2 0,-3-2 0,-4 0 1,-4 2-1,-5 0 0,-1 3 1,-3-1-218,-1 0 0,-10 1 0,-4-1 0,-5 0 0,-4 1 0,-3-1 0,-1-1 124,-2-3 1,5 1-1,1-4 1,2 1-1,3 4 1,1-1-2653,2-1 1,5 3 2621,4-3 0,8 3 0,4 1 1</inkml:trace>
  <inkml:trace contextRef="#ctx0" brushRef="#br0">21542 8636 9039,'7'-33'0,"-1"10"0,-2 12 872,1 14 1,-1 17-1,-5 3 1,-4-1-1031,-4-1 1,-8 1 0,-7-2 0,-6 0 0,-5 4 0,-5 1 0,-5 2-1,-2 0 158,0-1 0,-5 7 0,4 1 0</inkml:trace>
  <inkml:trace contextRef="#ctx0" brushRef="#br0">22168 8223 27580,'-12'-6'-431,"3"6"1,8 6-1,7 7 1,1 2 0,4 1-1,0 4 1,3 0-1,-1 4 1,0 1 0,-1 2-1,-3-1 1,-4 0-1,-4-3-35,-1 0 1,0-1-1,-1 3 1,-4-3-1,-4-3 1,-3-1-1,-2-2 600,-4-4 1,1 0-1,-3-7 1,-1-2 429,0-2 0,-1-7 0,-5-1 1</inkml:trace>
  <inkml:trace contextRef="#ctx0" brushRef="#br0">21968 8329 12492,'0'-34'0,"0"5"431,0 5 0,6 9 1,3 8-1,3 1 315,1 3 1,0 2 0,1 1-1,1 1 1,2 2 0,6 3-1,2 1 1,1 5-483,1 4 0,4-1 1,0 4 10,-1 1 0,4 0 0,0 7 1</inkml:trace>
  <inkml:trace contextRef="#ctx0" brushRef="#br0">22581 8596 15268,'-20'-12'0,"2"5"0,3 8-317,2 11 1,-5 7-1,-1 7 1,-1-4 0,1-4 236,3-4 1,1-5-1,3 0 1,2 1-1,2 4-145,2 4 1,8 2-1,5 7 1</inkml:trace>
  <inkml:trace contextRef="#ctx0" brushRef="#br0">23288 8236 27784,'13'0'-787,"-4"-4"1,0-2 0,1 0 511,2 0 0,-3-3 1,-2 3-1,1-1 1,-2-4-1,0 0 277,-3-3 1,3 5 0,-4 2-22,-3 1 0,-6 3-40,-11 7 1,2 5-1,-5 8 1,0 3 0,0 4-106,-2 4 1,3 3 0,3-1 0,3 1 0,5 0-1,5 0 168,2 0 1,13 0-1,4-4 1,2-2-1,4-1 1,-2-3-1,1-2 1,-4-4-2106,-1-5 2099,-2-4 0,-11-10 0,-8-2 0,-9 0 0,-7-2 0,-4 2 0,0 0 277,-1 4 1,6 0 0,5 4 0,6 2 0,8 5-277,10 3 0,11 1 0,15 2 0,4 1 556,8 2 0,11 0 1,3-5-1</inkml:trace>
  <inkml:trace contextRef="#ctx0" brushRef="#br0">23888 8703 22831,'0'-14'-2539,"0"28"0,0 8 2293,0 6 0,-2 0 0,-2-6 0,-5-2 0,-5-3 0,-2 3 1,-5 0-1,-4 4 249,-7 1 1,-5 8 0,-3 1-1</inkml:trace>
  <inkml:trace contextRef="#ctx0" brushRef="#br0">24448 8156 28350,'7'-28'-4916,"0"4"1,-2 16 4464,4 3 0,-2 4 1,0-1-1,-1-2 824,-3-5 0,-1 1 0,-2-1 0,0-1 1235,0-2 1,-2 2-1,-1 5-711,-1 10-1195,-1 5 0,4 8 0,-2 3 0,-1 2 0,1 6 0,1 0 160,2 4 0,0-5 1,0 5-1,2-2 1,1 1-1,1 1-34,-1-1 1,-2-2 0,-1-6 0,0-2-1,0 0 1,-1-1 0,-3-3 0,-5-4 529,-3 0 1,-3-5-1,-1-2 1,-4-1-1,0-3 1,-4-3-805,-1-5 1,4 2 0,5-5 0,5-4 0,7-3-1,4-4 1,4-1 0,5 0 325,3-1 1,7 0 0,4-2 0,0 2 0,1 0 0,-3 2 0,0 0 1741,-1 2 1,-3-2-1230,0 1 1,-2 1 0,-3 3-1,-2 1 1,-1 0 0,0-1-154,-1 1 0,2 0 0,-6-1 0,1 1 0,-1-2 1,1-1-1,-2-2-249,-2 2 1,-1 1 0,0 2-1,-1-1 1,-4 2 0,-4 2-1,-3 3-17,-1 1 0,0 1 0,-1 5 1,1 2-1,1 4 0,3 6-4490,5 4 1,5 8 4411,8-2 1,12-3 0,13 0 0</inkml:trace>
  <inkml:trace contextRef="#ctx0" brushRef="#br0">24754 8303 10509,'5'-42'0,"0"8"0,4 14 1229,6 11 0,-2 7 1,7 2-1,-1 0 1,3-1-1195,3-4 1,2 4-1,0-4 1,-1 4-1,1-1 171,0-2 0,5-9 1,2-8-1</inkml:trace>
  <inkml:trace contextRef="#ctx0" brushRef="#br0">25354 8130 25841,'0'-20'-4899,"0"8"4694,0 4 0,-2 12 0,0 14 0,-6-2 1,-2-1-1,-7 0 0,-2 2 402,-5 6 1,-1 2 0,-3 3 0,0 2-1,0 1 1,4 0 0,5 0 0,7 0-2039,6-1 1,6-7-1,8-3 1,9-4 2283,13-4 0,13-8 0,4 2 0</inkml:trace>
  <inkml:trace contextRef="#ctx0" brushRef="#br0">25607 8196 17500,'-7'-15'0,"1"-2"1069,0-1 0,0 13 0,-4 11 0,1 8-1234,-2 3 0,0 7 1,-3-2-1,1 4 1,1 0-1,3 1 0,5 1 1,2 2 469,2 1 0,9 0 0,9-5 1,10 1-1,8-2 0,2-4-309,4-8 0,1-5 0,-3-8 0,-2 0 0,-2-3 0,-7-5 0,-5-8 1,-8-6-564,-5-6 0,-7-8 0,-10 1 0,-9-4 0,-10-1 0,-9 2 816,-4 2 1,-1 5 0,3 9 0,7 4 0,5 5 0,6 4-2784,4 4 2728,12 10 0,9-4 1,14 5-1</inkml:trace>
  <inkml:trace contextRef="#ctx0" brushRef="#br0">26154 8703 25009,'9'1'-22,"0"4"1,-7-2-1,3 5 1,-4 3 0,-2 2-1,-2 3 1,-3 4-1,-1 0 1,-4 4 0,-1 1-1,-1 2-430,0 0 1,-1-1-1,3-1 1,2-1 0,4-3 444,4-2 1,13-1-1,2-5 1</inkml:trace>
  <inkml:trace contextRef="#ctx0" brushRef="#br0">26754 8449 11513,'0'-34'0,"0"5"3018,0 5-2668,0 11 0,-2 11 0,-2 8 0,-5 3 0,-3 4 0,-3 5 0,-1 3 0,-3 4-348,-2 5 0,0 4 0,-3 6 0,4 0 0,2 0 0,5 0-845,2 0 1,8-5 0,-1-2 0,2-4 899,2-3 1,12-15-1,3 1 1</inkml:trace>
  <inkml:trace contextRef="#ctx0" brushRef="#br0">26860 8436 15176,'0'-37'-869,"0"6"0,2 7 0,2 15 1043,5 5 0,3 2 0,1 2 0,1 2 0,0 2 1,3 5-1,2 3 0,0 1 1156,0 1 0,4 5 1,-6 3-1,-2 2 0,-4 1 1,-7-1-1665,-2-1 0,-2 6 0,-3-7 1,-5 2-1,-7-1 0,-4-1 204,-5 2 1,-1-5 0,-1 1 0,0-3 0,4 1 0,6-2 121,6-1 0,4-1 0,6-1 0,1 0 0,5 1 1,9-1-1,10 0 479,9 1 0,5-3 0,1-2 1,1-3-1,2-1 0,0 1-1286,-5 1 0,2-3 0,-4 5 1008,2 2 0,2-5 1,0 0-1</inkml:trace>
  <inkml:trace contextRef="#ctx0" brushRef="#br0">2333 13327 11694,'-6'-7'-191,"-3"4"0,-3 6 49,-1 6 0,-1-3 0,3-1 0,3-2 0,8-1 0,8-5 1019,3-3 0,3-1 1,-1-4-1,0 4 1,-1-1-1,-1 3-153,-2-1 1,-8 3 0,-2 7 0,-10 5-506,-5 3 1,-8 1 0,2 2 0,-2 1 0,1 2 0,0 0 0,1 0 0,1-1 286,4 0 0,3-1 0,4 0 0,3 2 1,2-2-1,5 1 0,6-1-175,6 2 1,4-2 0,11-6-1,1-2 1,2-2 0,1-3-1,-2-2-464,-1-1 0,-5-4 0,-3-4 0,0-2 0,-6-5 0,-3-1-675,-7-4 0,-2 0 0,-4-7 1,-4 2-1,-7 1 0,-8 3 0,-4 1 947,-2-1 0,5 9 0,1 0 0,2 3 0,3 4 0,1-1-689,2 3 0,5 3 1,4 4-1,4 3 0,6 4 1,9 1 567,10 3 1,13 1 0,10-3 0</inkml:trace>
  <inkml:trace contextRef="#ctx0" brushRef="#br0">2813 13407 8473,'-14'-24'1810,"1"-2"1,-3 9-957,2 13 1,0 8-1,9 10 1,2-1-1,2 0-284,1 1 0,6-1 0,2 2 0,4 3 1,3 2-1,3 1-767,4-3 0,3 0 0,3-3 0,2-5 0,0-3 0,-4-4 0,-2-1-329,0-2 0,-5-2 0,-3-2 0,-4-7 0,-4-3 0,-3-6 0,-2 1 98,-1 0 0,-2 1 0,0 3 1,0-1-506,0-2 0,3 2 0,6 7 933,9 5 0,11 8 0,5 3 0</inkml:trace>
  <inkml:trace contextRef="#ctx0" brushRef="#br0">3572 13234 18364,'0'-28'1170,"0"6"1,0 13-1,0 9-983,0 7 0,0 5 0,0 3 1,2 2-1,2 6 0,4 2 0,1 3 1,-2 2-764,-1 1 1,3 1 0,-3-2 0,1 0 0,4-4 0,-1-4-4331,-1-2 4880,3-3 1,-5 3 0,6 0 0</inkml:trace>
  <inkml:trace contextRef="#ctx0" brushRef="#br0">3479 13221 14496,'5'-37'-640,"-1"5"1,6 13 0,-1 15 0,3 4 1599,1 4 0,1-2 1,1 2-1,1-2 0,2-2 1,-1 0-1,3 1 1,0 2-1750,1 1 0,4 5 798,-2-4 0,8 5 0,3-2 1</inkml:trace>
  <inkml:trace contextRef="#ctx0" brushRef="#br0">4052 13167 11266,'8'-7'0,"-4"-5"690,-2-4 1,-1 4 0,4 7 0,4 4 0,2 1-391,3 0 1,5 0 0,2 0-1,1 1 1,0 4 0,0 4-1,1 3-2420,-1 1 1,-6 5 2076,2-1 1,-3 7 0,-2-3-1</inkml:trace>
  <inkml:trace contextRef="#ctx0" brushRef="#br0">3999 13460 13383,'-12'-1'0,"5"-2"0,8-1 0,13 1 0,11 1 154,9 2 1,10 6 0,4 1 0</inkml:trace>
  <inkml:trace contextRef="#ctx0" brushRef="#br0">4799 13340 8345,'-13'0'0,"-1"0"620,1 0 1,5-1 0,7-3 0,8-5 0,11-3 0,9-1 0,7-1 0,6 2 0,1 2 0,1 3 0,-2 1 458,0 3 1,-2 1 0,-4 2-1,-7 0 1,-8 2 0,-5 2-1,-5 6 1,-7 5-1275,-4 3 1,-12 6 0,-10-2 0,-5 3 0,-8 3 0,-3 0 0,-3 1-1,3-4 260,1 0 0,4-4 0,10-1 1,2 0-1,6-3 0,3 1 105,5 0 0,4 0 1,6-5-1,5 0 1,9 1-1,8-1 0,10-1-230,6-3 0,-5-2 0,7-4 0,-1 2 0,-4-3 0,-1 1 1,-4 0-4250,-3 2 0,1-1 4309,-12-4 0,1 0 0,-5 0 0</inkml:trace>
  <inkml:trace contextRef="#ctx0" brushRef="#br0">5572 13500 9075,'-15'-6'572,"-3"-2"1,4 2-298,-4 1 1,5 5 0,5 3 0,10 2-1,8-2 1,8-2 236,2-1 1,-2 0 0,3 0 0,0 0 0,-2 0 0,2 0 0,-2 0-5578,0 0 5065,5 0 0,-3 6 0,5 1 0</inkml:trace>
  <inkml:trace contextRef="#ctx0" brushRef="#br0">5892 13314 8227,'7'-19'1744,"1"5"1,-4 1-1186,5 7 1,3 5 0,1 1-1,1 0 1,-1 1 0,0 3-13,1 5 1,0 3 0,3 2 0,2-1 0,0 0-1,2 0-415,0 1 0,-5 4 1,2-1-1,-3 0 1,-2-1-1,-1 0 1,-3 3-278,-5 2 1,-2-3-1,-2 3 1,-2-1-1,-2 0 1,-7 0-1,-5 1 301,-6 3 0,-2 0 1,0-1-1,1-1 0,-3 2 1,0 1-760,1 2 1,1 1 0,-1 2 0,1 1 0,5-2-1,2-2 603,6-5 0,6-2 0,-1-7 0</inkml:trace>
  <inkml:trace contextRef="#ctx0" brushRef="#br0">20009 13167 24475,'-6'-32'-822,"-2"6"0,-4 3 1,2 9 1150,1 7 0,5 3 0,-5 4 0,0 1 0,0 4-260,0 3 1,0 1 0,-3 3 0,2 4 0,1 5 0,-1 6 0,-2 2 0,-1 1 77,-1-2 1,7-1 0,2 0 0,4-2 0,4-3 0,4-4 358,7-4 1,9-2 0,4-3-1,7-4 1,3-5 0,0-6-761,-1-8 0,-2 0 1,1-9-1,-4 0 1,-4-4-1,-6-3-366,-8-1 0,-5-1 0,-10 4 0,-4-1 0,-7 6 0,-8 1 1,-4 4 198,-2 3 0,2 0 0,1 11 1,4-1-1,0 1 169,4-1 1,7 2 0,8 8-1,10 4 1,13 3 0,13 1 254,13 0 1,7 1-1,11-1 1</inkml:trace>
  <inkml:trace contextRef="#ctx0" brushRef="#br0">20755 13061 16418,'-27'-18'0,"1"2"0,-1 5 0,2 10 1166,3 8 1,-2 9 0,6 4 0,3-1 0,4 0-1013,2-3 0,6 4 1,0-3-1,6 1 0,9 0 1,7 0-1,9 0-120,5 1 1,7-6 0,5 2 0,3-6 0,2-3 0,1-3-686,-3-2 0,1-5 1,-7-2-1,-5-2 1,-5-2-1,-6-2 1,-7-1-1322,-4 0 0,-8-1 1,-4 1-281,-6 0 2174,2 5 0,-5-4 0,6 5 0</inkml:trace>
  <inkml:trace contextRef="#ctx0" brushRef="#br0">21648 12981 19130,'8'-14'99,"-4"1"1,-2 7 0,-4 6 0,-2 9 0,-5 7 55,-3 6 1,0 4 0,2 2-1,1 1 1,-2 4 0,1 0-1,1-1 1,3-2-1246,0-2 1,5-1 0,-4-2 0,5-3 1083,5-4 0,2 2 1,7 1-1</inkml:trace>
  <inkml:trace contextRef="#ctx0" brushRef="#br0">21395 12994 12030,'-12'-34'0,"3"3"1008,5 7 1,4 12 0,4 8-991,5 2 1,9 4-1,4 1 1,3 1 0,3 1-1,3-1 1,6 2 0,5 1 15,2 4 0,7 7 1,-4 2-1</inkml:trace>
  <inkml:trace contextRef="#ctx0" brushRef="#br0">22235 13167 10158,'1'-25'0,"4"-3"128,4 0 0,-1 9 0,4 14 1,3 4 1255,0 1 0,1 0 0,0 0 0,4 0 0,-1 0 0,0 0 1,-1 0-1420,1 0 1,-2 6 0,3 1 242,0 0 1,3 5 0,-2-4 0</inkml:trace>
  <inkml:trace contextRef="#ctx0" brushRef="#br0">22195 13354 19245,'0'-24'-828,"0"-3"0,1 10 0,4 9 1,5 8 2013,6 5 1,1 4-1,5-5 1,3-1-1,3-1-951,3-2 0,12 5 1,-1 3-1</inkml:trace>
  <inkml:trace contextRef="#ctx0" brushRef="#br0">23314 13487 8551,'11'-27'0,"1"2"1244,2 3 0,13 10 0,3 12 1,7 6-1,10 3 0,6-2-1048,5-1 0,6-1 0,1-5 0,8 0 0,-32 0 0,1 1 0,3 1 0,1 1 0,6 1 0,0 1-196,4 0 0,1 1 0,-1 4 0,0 0 0,1 0 0,-1 0 0</inkml:trace>
  <inkml:trace contextRef="#ctx0" brushRef="#br0">17103 17872 8586,'7'-14'0,"-3"1"0,-8 6 0,-5 2 0,-3 5 187,-1 5 1,-2-2-1,-1 4 1,-3 0-1,-1 1 1,0 2-1,-1 2 1,-3 3 0,0 3-1,1 4 1,2 3-1,2 2 1,4-1 337,5 1 0,-1 0 0,7-1 0,2-1 1,5-1-1,8-3-474,5-2 1,11-1-1,8-6 1,4-3-1,2-5 1,2-5-104,1-8 0,-1-2 1,-7-11-1,-5-2 1,-3-1-1,-3-3 1,-4-1-190,-8-3 0,-5 1 1,-8 6-1,-3 1 1,-6 4-1,-7 0 0,-5 6-484,-1 3 0,5 1 0,0 5 206,2 3 0,10 0 0,13 4 0,16 2 519,13 5 0,23 9 0,3 2 0</inkml:trace>
  <inkml:trace contextRef="#ctx0" brushRef="#br0">17916 17885 8568,'-18'-16'84,"0"2"1,-6 6 0,4 15 0,-1 9 452,3 9 0,5 5 1,4-3-1,5-2 0,2-1 1,2-4-1,2 0 0,2-4-203,5-1 0,9 2 0,5 1 0,7-3 0,7-3 0,6-5-785,6-1 0,6-3 0,1-7 1,-1-7-1,0-5 0,-7-5 0,-5-2-148,-6-4 1,-7 6 0,0-7 0,-7 1 0,-6 5 0,-6 1 0,-3 5 9,-2 1 1,-2 6 0,-5 2 588,-4 1 0,4 2 0,-5 4 0</inkml:trace>
  <inkml:trace contextRef="#ctx0" brushRef="#br0">18915 17738 14238,'0'-13'-1081,"-1"7"0,-2 6 1197,-1 8 0,-1 3 0,5 3 0,0-1 0,0 2 1,-1 1-1,-2 3 514,-2 2 1,-5 3 0,1 5-1,-3 3 1,-1-1 0,-2 1 0,-1 4-939,-2 2 0,0 2 0,5-1 1,0-4-1,1-2 0,3-3 1,4-2 275,4-3 0,7-7 1,1 1-1</inkml:trace>
  <inkml:trace contextRef="#ctx0" brushRef="#br0">18849 17765 10729,'1'-47'946,"4"2"0,-2 10 0,6 18-709,1 7 1,2 4 0,3 6 0,1 0 0,3 0 0,3 0 0,5 0-358,3 0 0,7 6 1,-2 3-1,4 3 0,4 3 120,6 2 0,-6 4 0,8 6 0</inkml:trace>
  <inkml:trace contextRef="#ctx0" brushRef="#br0">19729 17832 8536,'6'-15'0,"1"-1"811,0-2 1,1 5 0,-4 5 0,5 2 0,3 3-514,1 2 0,7 1 0,0 0 0,2 0 0,1 0 0,-1 1 0,0 4-1347,0 4 0,-5 4 1049,0 5 0,4 2 0,0 7 0</inkml:trace>
  <inkml:trace contextRef="#ctx0" brushRef="#br0">19702 18098 10988,'16'-23'0,"5"-3"642,6 3 1,13 8 0,3 13 0,5 8-385,7 8 1,7 2 0,-1-3-1</inkml:trace>
  <inkml:trace contextRef="#ctx0" brushRef="#br0">1200 6850 29196,'-2'-24'-4886,"-1"-2"0,-1-2 4638,1 0 0,1 2 0,2 3 0,0 0 0,0 1 1,2 2-1,2 2 0,5 3 0,3 3 0,1 3 579,1 5 1,3 2 0,1 2 0,-1 3 0,-3 6-1,-2 9 1,-1 9 0,-4 7-42,-1 6 1,-2 14-1,-4 7 1,0 10-1,0-30 1,0 1-1,0 1 1,-1 1-1,-1 3 1,-1 0-1,0-2 1,-1 0-106,0-1 0,1-1 1,-3 6-1,1-1 1,2-4-1,0-1 1,0 2-1,0 0 1,0 3-1,0-1 1,1-1-1,0 0-30,-1 0 0,0 0 0,0 6 0,0 1 0,-2-3 1,0 1-1,0 0 0,1 1 0,-1 0 0,0 0 0,-1 0 1,0 0-1,-1 1 0,0 0 0,1 2 0,-1 1-20,0 2 1,1 0-1,-2-1 1,1 0 0,-1 1-1,0 1 1,-2 0-1,0 2 1,1 1 0,-1 2-1,0 2 1,-1 1-247,1 4 1,0 1-1,1-1 1,1 1-1,-1 2 1,1 1 0,0 0-1,2 0 1,1 0-1,0-1 1,0 1 0,1 0-1,0-1 1,-1 0-1,1-3 1,-1 0-94,1-2 1,-1-2 0,2 0-1,-1-2 1,-1-6 0,0-1 0,0-3-1,1 0 1,-1-2 0,1 0 0,-1 0-1,1-1 273,-1 2 1,1-1 0,0-2 0,1-1 0,-3-1-1,1 0 1,1-3 0,1 1 0,0-2 0,0 0 0,1-1-1,1-1 1,0 2 0,-1-1-57,0 2 0,0 0 1,1-2-1,0 0 0,-1 3 1,0 0-1,1 1 0,0-1 1,1-1-1,0 0 1,0 0-1,0 0 0,0-3 1,0 0-28,0-2 1,0 0 0,0 3 0,0 0-1,0 0 1,-1-1 0,-1 0 0,1-1 0,-2 0-1,0 0 1,0-1 0,0-1 0,-1 1 0,0 0-94,1-1 0,-1 0 1,0 31-1,-4-1 1,1-1-1,1-1 1,0 2-1,3-1 6,1 3 0,2 2 0,0-5 0,0-2 1,0-1-1,0-3 14,0-3 1,2 3 0,1-4 0,1 0 0,-1 3 0,-1 2-1,-1 4 1,2-1 148,2-4 1,-1 1-1,-4-3 1,0 1 0,0 3-1,0-1-310,0 1 1,0-1 0,0-1 0,0-2 0,-1 1 0,-4 0 0,-2 3 81,-1-1 1,-3-5 0,2 2 0,-3 0 0,-2-2 0,1 0 0,0-2-16,-1-3 0,3 3 0,0-3 1,2-3-1,0-2 0,1-5 1,0-1 407,2-5 1,-4-2 0,3 0 0,-1-4 0,2-1 0,2 2 0,-1-1-186,2 1 0,2-2 1,1-4-1,0-2 1,0-1-1,0-2 1,1 0-3613,4-1 3570,2 4 0,7-10 0,-1 4 0</inkml:trace>
  <inkml:trace contextRef="#ctx0" brushRef="#br0">440 16432 8372,'0'-13'0,"0"0"717,0-1 1,0 6 0,1 0 70,4 2 0,2 0 0,8 3 1,3-1-1,6-1 0,5 1 0,7-2 1,4-1-137,4-4 1,3 4-1,8-2 1,2 0 0,0 0-1,-2 0-606,-4-1 1,-1 0 0,-6-1 0,-1 4 0,-3-1-1,-4 3-1455,-5-1 0,-3 0 1409,-1 1 0,-1-2 0,1-6 0</inkml:trace>
  <inkml:trace contextRef="#ctx0" brushRef="#br0">1040 6011 30783,'0'-14'-3266,"-6"-2"0,-3 1 1,-3 5 3948,-1 2 0,-1-1-457,1 5 1,-2 0-1,-1 5 1,-2 5-1,2 7 1,1 8-1,2 4 1,-1 3-1,3 3 1,2 5-1,4 2 1,4 2-551,1 0 0,0 5 0,0-1 0,1-1 0,2-1 0,3-4 0,0-1 0,1-3-703,1-1 0,-4-2 1,4-6-1,-2-3 1,-2-5 1354,2-7 1,-4-16 0,3-9 0</inkml:trace>
  <inkml:trace contextRef="#ctx0" brushRef="#br0">800 6477 30304,'-21'0'28,"3"-1"1,8-2-142,1-2 0,6 2 0,0 6 0,6 3 0,6 1 0,4 4 0,5 1 0,4 0 0,5-2-508,4-1 1,5-2-1,7 4 1,1-4 0,-1-1-1,-2-3 868,-1-2 1,0-7-1,0-1 1</inkml:trace>
  <inkml:trace contextRef="#ctx0" brushRef="#br0">1280 6544 21132,'7'-6'0,"-4"-2"738,-6 1 0,-10-3 0,-9 4 0,-2 0 1,0 0-1,3 3 721,2 1 0,-5 2 0,4 0 0,0 2-1525,7 2 1,7-2-1,12 4 1,7-2 0,8 1-1,6-2 1,2-2-1,4-1-427,1 0 1,-4-1 0,1-2-1,-4-3 1,-5-2 0,-4-2-1,-5-2-530,-4-1 0,-5 1 0,-8 3 0,-5 5 0,-3 2 658,-1 2 0,-1 4 0,2 2 0,4 2 0,3 2 0,4 2 1,2 0-1569,4-3 2041,8 3 1,14-11 0,7 5 0</inkml:trace>
  <inkml:trace contextRef="#ctx0" brushRef="#br0">1773 6450 10612,'-2'-13'0,"-1"0"0,-2 1 0,-3 1 1914,-2 3 1,-2 5 0,-1-2 0,-1 5 0,1 5-1826,0 4 1,1 4 0,1 5 0,4 4-1,1 3 1,3 2 0,2-1 0,2 1-372,4 0 1,-3-1 0,7-1 0,0-1 0,0-3-1,0-3 223,1-7 1,-2-3 0,1-8 0,1-2-1,0-4-32,-1-7 0,2-6 0,-5-8 0,1 1 0,3-3 0,1 0 0,-1-2 362,-1 1 0,-2 2 0,4 1 0,-4 2 1,-1 3-1,-1 6 377,0 5 0,-3 4 0,2 5 0,-4 1-709,-4 2 0,-2 8 1,-4 2-1,1 2 0,-2 3 1,1-1-1,1 1-1325,5-1 0,4 0 0,4-2 0,7 1 0,6-2 0,10-2 1815,7-1 0,10-6 0,4 3 0</inkml:trace>
  <inkml:trace contextRef="#ctx0" brushRef="#br0">2639 6144 29727,'6'-33'-9831,"-4"14"9830,2 6 0,-2 16 0,-4 16 1,-2 2-1,-5 4 0,-3 3 1,-3 6-1,-1 2 7,-2 1 0,0 4 1,5-5-1,0 1 1,1 0-1,3-3-227,5-2 1,2 4-1,4-5 1,1-3-1,2-4 1,1-7-1,2-2-174,-1-1 1,-4-8-1,0-6 1,-6-8 0,-7-4 504,-7-1 0,1-5 1,-5 2-1,1 3 1,-1 4-1,-1 3 560,1 3 1,-3 1 0,7 2 0,0 0 0,2 2 0,2 2 0,1 7 0,3 3-1348,5 4 0,4 0 1,4-5-1,7 2 1,7 1-1,8 1 416,8-6 1,9 3-1,3-7 1,3 2 0,4-1-1,5-3 1,0-2 874,-3-1 0,1-2 0,-9 0 0</inkml:trace>
  <inkml:trace contextRef="#ctx0" brushRef="#br0">2933 6717 23322,'-11'-12'0,"-4"2"0,-2 2 0,-4 2 0,0 3 1603,-2 2 0,2 1 0,0 0 0,2 0 0,2 0-1486,3 0 1,5 1-1,1 4 1,4 2 0,5 2-1,7-1-74,4-3 0,7 4 0,3-4 1,5-1-1,2 1 0,3-1-690,-3-1 0,-5-1 0,-3-4 1,-2-1-1,-3-3 0,-3-1 1,-4-4-657,-4 0 0,-5 3 0,-5 4 1,-4 2-1,-4 2 1809,-5 0 0,4 0 1,-3 2-1,8 2 0,9 4-408,8-1 0,14-1 0,6-6 0,5 0 0,4 0 0,1 1 0,2 2 0,0 2-2835,0-2 2741,-6-2 0,-1-1 1,-6 0-1</inkml:trace>
  <inkml:trace contextRef="#ctx0" brushRef="#br0">3333 6757 29727,'-14'0'1147,"1"0"-516,0 0 0,4 4 0,3 1-631,4-2 0,5 0 0,12 0 0,1 1 0,4-1 0,-1-1 0,0-2 0,5 0 0,-2 0 0,2 0 0,-1 0 0,-2 0-235,-2 0 0,-1 0-238,-5 0 1,-5 1-1,-4 3 1,-2 5-1,-1 3 1,2 2 0,3-1 944,2 0 0,2 0 0,6 1 0,4-1 0,0 0 0,4 1 0,1-1 1,2 2-741,-1 3 0,1-2 0,0 6-55,-1 2 1,1 1 0,0 2 0</inkml:trace>
  <inkml:trace contextRef="#ctx0" brushRef="#br0">18249 4518 25236,'0'-27'-7307,"4"2"4590,1 3 2899,-1 9 0,-10 7 0,-3 7 0,-4 2 0,-5 2 0,-4-1 1,-4 0-1,-6 1 0,-3-2 0,-4-2 0,-1-1 0,0 0 1,0 0-1,0 0 96,0 0 0,5 0 0,-1 0 0,1 0 0,1 0 0,1 0 0,3 0 0,1 0 0,1 0 0,-2 0 119,2 0 1,-2 0 0,-1 0 0,-6 3-1,-4 5 1,-5 5 0,-2 3 0,-3 4-449,-6 2 1,5 4-1,-4 4 1,1 1 0,4 0-1,2 2 1,4 1-83,7 0 1,-1 4-1,10-2 1,3 1-1,7 0 1,6-2 0,4 3-1,4 0 116,4 2 0,13 0 0,9 0 0,10 0 0,12 1 1,7 2 2574,9 2-2403,-24-23 1,0 0 0,-1-1 0,1 0 0,2 0 0,1 1 0,-1 0 0,1 2 0,0-1 0,1 1 0,2 1 0,0 0 0,0 1 0,1 0-225,1 1 1,-1-1 0,-1 0-1,0 0 1,3 0 0,1 0 0,0-1-1,0 0 1,3 1 0,0-1-1,1-2 1,0 0 86,2-1 1,0-1-1,-1-4 1,0 0 0,1-1-1,1-1 1,1-1 0,-1-2-1,2 0 1,-1-1 0,0-2-1,1-1 1,1 0 0,1-2 63,3-1 1,0-1-1,-2-1 1,-1-1 0,2-1-1,1-2 1,-1 1 0,1-1-1,-1-1 1,-1 0 0,3-2-1,-1-1 1,-1-1-1,1 0-9,-1 0 0,-1-1 1,3-3-1,0 0 1,-2 0-1,-2-2 0,0-1 1,-1-1-1,1 0 1,-2-1-1,-2-1 1,0 1 22,-2 0 0,-1 0 0,0-1 0,0-1 0,-2 1 0,1 0 0,-4 0 0,0-1 0,-2 0 0,-1 0 1,-4 1-1,-1 0 0,29-20-119,-7-2 0,-9-1 0,-6-10 0,-6-3 0,-8-2 0,-6-7 0,-10-3-277,-7-4 1,-6-7 0,-2 37 0,-2 0 0,-2 0-1,-1-1 1,-4 0 0,-2 1-23,-3 0 0,-2 1 1,0 1-1,-1 2 216,-5-2 0,-1 1 1,0 2-1,0 2 1,-3 2-1,-2 1 1,-3-1-1,-1 3 1,-3 1-1,-1 2 1,-5 0-1,-2 0-102,-1 3 0,-1 0 0,-5 1 0,-1 1 142,-7 0 0,0 1 1,-3-1-1,0 2 1,-5 1-1,-2 0 1,20 5-1,0-1 1,-1 1-1,-1 0 0,-1 0 1,0 0 92,-3 1 1,0 0-1,-1-1 1,-4 0-1,-1 1 1,1-1-1,2 0 1,1 1-1,0 0 1,2 0-1,-1 1 1,1 1-1,2 0 1,-1 0-1,2 2 1,-22-2-1,1 2 1,5 1-1,2 2-133,8 1 1,1 0 0,5 2 0,1 1 0,6 2 0,2 1 0,0 4 0,0 2 0,3 1 0,1 4 0,-1 2 0,2 2 105,0 3 0,1 2 0,-1 0 0,1 3 0,-2 3 0,0 0 0,0-1 0,0-1 0</inkml:trace>
  <inkml:trace contextRef="#ctx0" brushRef="#br0">20622 5144 28994,'-14'-17'-997,"1"-1"0,7 6 1,6 7-1,8 4 0,3 1 1,3 0-1,1 0 0,1 0 1,3 0 1798,2 0 0,3 0 0,5 0 0,5 1 0,3 2 0,6 3 0,3 2 0,7 2 0,7 2 1,6 0-623,2-3 0,-5 1 0,-7-6 0,-6-1 0,-5-1 0,-4-2 1,-2 0-2079,-4 0 1498,-8-6 0,-3-1 1,-7-5-1,-2 1 2,-4 3 1,0-7 0,-3-6 0</inkml:trace>
  <inkml:trace contextRef="#ctx0" brushRef="#br0">21382 4958 27907,'-14'-33'-2709,"1"6"1,6 7 2777,2 6 0,7 7 0,6 3 0,12 2 0,6 4 0,8 1 0,3 2 183,5 3 1,5 1 0,-2 6 0,-4 1-1,-4 3 1,-6 0 0,-4 2-606,-5 0 1,-7-3 0,-8 2-1,-2 1 1,-8-2 0,-10 2-1,-13-2 169,-8 1 0,-6-3 0,-3-3 0,0-3 0,3 0 0,5-2 0,4 1-164,6 2 0,4 1 1,9 1-1,6-1 366,11 0 1,20 1-1,16-1 1</inkml:trace>
  <inkml:trace contextRef="#ctx0" brushRef="#br0">22688 5051 13391,'-13'-41'0,"-1"-2"0,1 4 1018,0 9 1,-7 16 0,-2 9 0,-5 4-1,-4 1-453,-4 0 0,-5 3 0,-2 3 0,-1 5 1,2 4-1,-2 6 0,3 1-1015,3 0 0,6 8 1,9-3-1,5 2 1,7 2-1,7 2 1,10 0 765,16-1 0,5-1 1,22-4-1,8-2 1,3-3-1,2-4 1,-2-5-205,-3-4 1,-9-3-1,-5-9 1,-5-4-1,-7-8 1,-8-4-1,-8-6-673,-8-5 0,-14-4 0,-12-6 0,-13 0 1,-11 0-1,-8 0 0,-6 0 402,-7 0 0,6 7 1,3 5-1,10 8 1,7 3-1,7 7 1332,7 3-1275,15 2 1,22 17 0,14 3 0</inkml:trace>
  <inkml:trace contextRef="#ctx0" brushRef="#br0">23035 4798 26177,'-20'-37'-113,"-2"6"1,-9 11 0,-5 19 0,-2 7-156,-2 7 1,0 9 0,0 1 0,0 2 0,0 0 0,0-1 0,0-2 0,0 2 77,0 1 1,1 1 0,2 3 0,2 2 0,-2 6 0,-2 4-120,-1 4 0,0 8 1,-1 0-1,-1 3 0,21-25 1,-1 1-1,-19 30 0,19-30 1,1 1-1800,1 0 1,-1-1 1997,-3 2 0,0-1 1,-2 0-1,-1 0 1,-4 1-1,1-1 1</inkml:trace>
  <inkml:trace contextRef="#ctx0" brushRef="#br0">16956 9249 11259,'0'-13'-645,"1"1"0,2 2 621,2 1 1,-1 4 0,-5-2 0,-4 1 0,-4 3 0,-2 1 0,-3 2 0,1-1 516,0-4 0,-1 4 1,1-3-1,0 4 1,-1 4-1,1 5 1,1 4-469,3 5 1,3-3 0,6 4 0,0-1 0,0 1 0,2 0 0,2 1 0,5-4-31,3-1 1,1-2-1,1-1 1,-1-2-1,0-2 1,1-2 128,-1-4 0,-4-6 1,-2-6-1,-1-5 1,-1-4-1,-1-1 0,1 0-107,-3-1 1,0 3 0,-4-3 0,0 1 0,-4 0-758,-2 1 0,7 3-92,1 7 0,1 9 0,10 9 0,3 3 855,7 1 1,4 0 0,2 1 0</inkml:trace>
  <inkml:trace contextRef="#ctx0" brushRef="#br0">17396 9169 9066,'-18'-16'347,"0"2"1,1 6 0,3 14 0,2 7-305,3 8 1,-2-1 0,3 1-1,1-2 1,2-2 0,4-1-1,2 0 1,4 3-12,4 2 0,7-5 0,5 2 0,1-3 0,5-2 0,-1-1-166,4-3 0,-2 1 0,-4-5 0,-4-2 0,0-3 0,-4-5 0,-1-4 48,-2-2 0,-5-3 0,-4 1 0,-3 0 1,-2-1-1,-3 1 0,-5 1-130,-3 3 0,-2 2 1,1 4-618,0-2 0,13 1 834,9 4 0,8 6 0,10 1 0</inkml:trace>
  <inkml:trace contextRef="#ctx0" brushRef="#br0">18022 9129 14618,'0'-13'-798,"0"7"0,0 7 683,0 11 1,-4 7 0,-1 8 0,3 0 0,0-1 0,2 1 0,0 0 0,0-2 283,0-3 0,0 6 0,0-4 0,0 0 0,0 1 0,0 0-1307,0 2 1,-1-5 1114,-4 0 1,-2-12-1,-7 2 1</inkml:trace>
  <inkml:trace contextRef="#ctx0" brushRef="#br0">17796 9222 8654,'18'-35'547,"-1"-1"1,6 4 0,-3 14 0,2 9-274,2 6 0,9 3 1,-7 0-1,3 0 1,0 0-1,1 0 0,1 0 1,-1 0-185,-2 0 0,-2 2 0,1 2-90,0 5 0,-1 3 1,1 1-1</inkml:trace>
  <inkml:trace contextRef="#ctx0" brushRef="#br0">18516 9156 8540,'0'-21'1891,"-2"3"-1879,-2 9 0,4 9 0,0 8 0,7 1 0,5-2 0,1 0 0,1-1-688,-1 0 0,0 5 1,1-2-1,-1 2 676,0 3 0,6-1 0,2 0 0</inkml:trace>
  <inkml:trace contextRef="#ctx0" brushRef="#br0">18449 9342 8547,'-7'-13'716,"2"0"1,10 5 0,5 4-1,6 2 1,6 4 0,4 1-1040,0 1 1,7 1 0,1-4 0,1 2 322,1 2 0,5 5 0,7-3 0</inkml:trace>
  <inkml:trace contextRef="#ctx0" brushRef="#br0">19235 9049 11407,'0'-13'-567,"0"7"0,0 6 0,0 7 839,0 5 1,-6 1 0,-1 2 0,-3 3 0,-2 3 0,-3 2 0,0 3-149,0 2 1,-2 1-1,-1-2 1,2 0 0,1 1-1,1 0 1,1 2-1341,0-1 1,4-8 1188,0 6 1,6-10 0,-3 3 0</inkml:trace>
  <inkml:trace contextRef="#ctx0" brushRef="#br0">19382 9396 9884,'9'-20'-20,"0"7"0,-6 12 1,1 9-263,-2 4 0,-4 2 0,-2-1 1,-5 0-1,-3 1 0,-3 0 281,-3 4 1,4-3-1,-6 4 1</inkml:trace>
  <inkml:trace contextRef="#ctx0" brushRef="#br0">19662 9102 10665,'0'-13'830,"0"0"0,1 5 0,2 5-810,2 6 0,-1 0 0,-2 6 0,1 2 0,1 0-214,-1 3 1,-1-1 0,-2 0 0,0 1 0,0-1 0,-2-1 0,-1-2 0,-1-1-428,1 2 1,1-4 0,2 2 755,0 1 0,6-2 0,5-1 0,3-1 0,4-3 0,-2-2 140,-1-1-287,-7 0 1,4 5 0,-4 1 0,3 1-12,-2 4 0,3 0 0,-5 3 0</inkml:trace>
  <inkml:trace contextRef="#ctx0" brushRef="#br0">20142 9316 8528,'0'-33'460,"-6"5"0,3 9 0,-4 14 1,-1 10-692,1 2 0,-2 5 1,-4-2-1,-1 7 0,-1 5-591,-2 3 1,-4 3 821,-6 3 0,1-3 0,-1 5 0</inkml:trace>
  <inkml:trace contextRef="#ctx0" brushRef="#br0">20328 9022 18177,'-4'-13'-348,"0"0"593,-1 5 1,7 3 0,2 5 0,5 0-1,3 0 1,3 0 0,1 1 39,2 3 1,4-1 0,-4 6-1,-2 0 1,-1 0 0,-2-2-1,-1 1-1568,-3-1 1,3 2-1,-5 4 1000,1 1 1,-3-5 546,-5 0 0,2-6 0,2 1 0,5-3 0,3-1 0,3 2 277,3 2 0,-4-1 0,4 5 0,-3-1 0,-3 1 0,-3 2-847,-5 2 1,-4 1-1,-4 2 1,-5 0-1,-3 0 1,-3-4 260,-3 1 0,-1 0 0,-4 0 0,2-2 0,2-2 0,1-2 0,1-2-95,4 2 1,-3-5-1,7 5 1,-3-1-1,-1 1 3,-1 1 1,1 2 0,0 4-1</inkml:trace>
  <inkml:trace contextRef="#ctx0" brushRef="#br0">5905 9329 27554,'-6'-13'-1026,"3"5"0,-6 4 0,-1 2 0,-2 2 1084,-1 0 0,0 0 1,-2 0-1,-1 0 0,-2 2 1,0 1-1,0 1 0,0-1 1,2-1 435,1-2 487,8 0 0,2-2 1,10-1-1,4-1 0,3 1 1,2 1-1,3 2 1,2 0-927,2 0 1,-3-4 0,2-1 0,1 3 0,-2 0 0,2 2 0,-2 0 0,2-1-602,0-4 1,-4 4 0,4-4 0,-2 4 0,-2 1-1,-2-2 1,-2-1-2030,0-1 0,1-1 2454,-1 5 1,0-6-1,1-1 1</inkml:trace>
  <inkml:trace contextRef="#ctx0" brushRef="#br0">6225 9089 26898,'0'-18'-3320,"0"1"1,0 2 3325,0 10 0,0 11 0,0 12 1,0-2-1,2-1 0,2-2 0,5 1 705,3-1 0,6 2 1,-1 1-1,-2 2 1,-3 0-1,-3 0-676,1-1 1,-4 1-1,-1-5 1,-4 1-1,-1-1 1,-1 0-582,-4 1 1,-2-5 0,-7-1 0,0 1 0,-3 0-1,0-1 1,0-1-1297,3 0 1,0-2 1900,1 4 1,5 0 0,3 4 0</inkml:trace>
  <inkml:trace contextRef="#ctx0" brushRef="#br0">6972 8916 20739,'9'-6'0,"-2"-3"-418,-1-3 1,4 3-1,-1 0 1223,3-1 0,1 4 0,1 2 0,-2 4 0,-4 4-833,-3 5 1,-5 7 0,-5 5-1,-3 3 1,-6 4 0,-2 2 301,-2 2 0,-6-2 1,4 5-1,-1 1 1,3-1-1,3 1-651,2 1 0,1-3 0,2 0 0,2-1 0,4-4 0,5-1 0,7-3 0,7-2 644,7-6 1,0-8-1,11-3 1</inkml:trace>
  <inkml:trace contextRef="#ctx0" brushRef="#br0">7412 9196 12318,'0'-27'1574,"0"15"0,-2 11-1441,-2 11 1,1 6-1,-6-2 1,-2-2-1,0-1 1,-3 1-1,1 3 1,0 1-432,-1 4 0,1-1 0,0 5 0,1-4 1,1 1-1,4-2-4243,1 1 4519,2-3 1,15-9 0,4-2 0</inkml:trace>
  <inkml:trace contextRef="#ctx0" brushRef="#br0">7705 8916 32767,'13'0'0,"0"0"0,1 0 0,-1 1 0,0 4 0,-1 4 0,-1 3 0,-4 1 0,-1 0 0,-2 5 0,-4 0 0,0-2 0,-1 0 0,-2 1-504,-1 0 0,-5 1 0,3-5 1,-2 1-1,-2-1 0,-2 0 130,-1 1 0,4-5 126,0 0 1,12-2-1,1 2 1,7-3-1,2-2-207,0 1 1,2 5 0,2-1-1,2 3 190,2 1 1,1 0-1,4 1 1</inkml:trace>
  <inkml:trace contextRef="#ctx0" brushRef="#br0">8185 9222 13412,'0'-32'571,"0"5"0,0 14 1,-2 13-1,-1 7-550,-1 5 1,-7 3-1,3 1 1,-4 3-1,-3 2 1,-3 3-1,-3 3 1,-1 4-4250,0 4 4205,6-2 1,-4-1-1,7-5 1</inkml:trace>
  <inkml:trace contextRef="#ctx0" brushRef="#br0">8505 8969 22133,'0'-37'-6523,"0"6"6380,0 12 0,1 13 1,2 7-1,3 2 1,1 3-1,2 2 590,-1 2 1,4 2 0,-5 1 0,2-1-1,0-2 1,0-1-393,-2 2 0,-1 1 0,-6 1 0,0 0 0,0 0-68,0 1 1,0-5-1,0 0 1,0 1-1,0 2 1,1 0 535,4-3 1,7 5 0,7-3 0,2-1 0,2 2 0,3 0-1,-1 1 119,-3 0 1,-3 1-1,-5-2 1,-3-2-1,-2-1 1,-7 1-626,-10 2 0,-8-5 0,-16-1 0,-7-1 0,-5-1 1,-4-1-1,-2-1 41,-2-2 0,-1 4 1,1 1-1,3-1 0,6 2 173,6 3 1,-2 9 0,5 2-1</inkml:trace>
  <inkml:trace contextRef="#ctx0" brushRef="#br0">23234 10142 15049,'-7'-13'-1569,"-5"5"2448,3 4 1,5 2 0,5 2 0,11 0 0,9 0-190,4 0 0,8-1 0,2-2 0,5-3 0,3 0 1,3 0-1,-1 3 0,-3 2 0,-3 1-556,0 0 0,-7 0 1,-1 0-1,-3 0-87,-1 0 0,0 0 0,-1 0 0</inkml:trace>
  <inkml:trace contextRef="#ctx0" brushRef="#br0">23674 9969 15779,'-19'-12'1767,"9"-1"-1106,-4-10-523,10 4 1,5 13-1,13 6 1,7 8-1,5 3 1,4 3-1,2-1 1,1 2-187,0 3 0,-2 1 1,-6 5-1,-3-4 0,-4 0 1,-5-3-1,-2 1-348,-3 0 0,-6 1 0,-2-3 0,-8 2 0,-5 0 1,-5 0-1,-4-1 72,-3 0 1,-5-4 0,2-3 0,5-1-1,3 2 1,8 1 0,8-1 373,7-2 1,22-3 0,11-6-1</inkml:trace>
  <inkml:trace contextRef="#ctx0" brushRef="#br0">24581 9795 9186,'4'-17'0,"2"0"445,2 6 0,0 3 0,6 8 0,-1 2 118,0 2 1,-5-1-1,-4 6 1,-1 1-1,0 4 1,0 3-1,-4 6-249,-7 2 0,-8 1 0,-5 3 1,-2 0-1,-7 4 0,-3-1 1,-2 1-696,1-3 0,1-2 1,7-2-1,0 1 0,6 0 1,6-2 322,8-3 0,11 3 0,2-4 0</inkml:trace>
  <inkml:trace contextRef="#ctx0" brushRef="#br0">24901 10195 15834,'13'-13'806,"-6"0"1,-2 2-813,-4 7 0,-1 5 0,-1 13 1,-4-3-1,-3 0 0,-4-2 1,-2 1-1,3 2 0,0 1-593,2 1 1,0-1-1,-4 2 1,1 1-1,3 2 1,5-2 486,2-1 0,2-2 0,0 1 0</inkml:trace>
  <inkml:trace contextRef="#ctx0" brushRef="#br0">25247 10035 9922,'-7'-28'0,"2"0"278,4 1 1,1 4 0,0 9 262,0 1 1,0 4 0,1 0 0,4-1 0,4 0 0,3 1 0,1 4 120,0 4 1,1 1 0,-1 1-1,0 4 1,-1 4 0,-1 2 0,-4 3-659,-1-1 1,-2 5 0,-4 0-1,-1-1 1,-5 1 0,-7 1 0,-8 1-487,-4-1 0,-2 3 0,2-4 1,1-2-1,3-1 0,4-2 341,5 1 1,4-1-1,10-1 1,4-2 0,6-1-1,5 0-26,4-2 1,1 5 0,5-4 0,1 0 0,2 0 0,1-2 275,-2-3 1,6-8 0,-1-2 0</inkml:trace>
  <inkml:trace contextRef="#ctx0" brushRef="#br0">25621 10275 27710,'-6'-22'-248,"-3"1"1375,-3 6 1,-3 8 0,-1 12 0,-2 3-1398,2 4 1,-5 2-1,-1-1 1,-2 0-1,0 2 1,2 1-1,-2 4 1,1 0-1470,1 4 0,8 4 1365,10-1 0,8 2 1,4-8-1</inkml:trace>
  <inkml:trace contextRef="#ctx0" brushRef="#br0">25914 10062 11894,'0'-36'0,"0"4"1176,0 4 1,1 10-1254,4 14 0,2 2 0,6 1 0,1-2 1,-1-2-1,0 2 0,2 2 0,3 1 0,3 1 689,0 4 1,-1-2-1,-3 6 1,-1 1-1,-3 2 1,-2 3-546,-1 2 0,-4-5 1,-2 4-1,-2 1 1,-2-2-1,-2-1 0,-2 0 39,-5-1 0,-3 0 1,-1 1-1,-1-1 1,1 0-1,0 1 1,1-1-39,3 0 0,-1 5 0,5 0 1,2 0-1,3-1 0,5 1 0,4 0 334,2 1 1,3-4 0,-1 3 0,0-3 0,1-2 0,-2 0-48,-3 1 1,1-6 0,-6 1-1,-2 0 1,-5-1 0,-8-4-499,-5-3 1,-12-1-1,-10 0 1,-7 0 0,-2 0-1,-5 0 1,-4 0 208,-7 0 1,-8-5-1,-3-3 1</inkml:trace>
  <inkml:trace contextRef="#ctx0" brushRef="#br0">6505 13700 8331,'-13'8'0,"-1"-2"0,1-6 0,1 1 0,2 2 0,1 2 0,8 3 0,1-5 0,8-4 0,9-5 0,5-3 0,3 2 0,2-1 524,-1 1 1,1 4 0,0-2-1,-1 3 1,0-1 0,-4-2-1,-4 2 1,-2 2 146,2 1 1,-8 0 0,3 1 0,-1 2-672,0 2 0,1 5 0,1-3 0</inkml:trace>
  <inkml:trace contextRef="#ctx0" brushRef="#br0">6932 13540 8317,'7'-31'1381,"-2"0"1,-3 15-1,1 14 1,3 14-1,2 8-1164,2 3 1,2 1 0,0 0-1,-2-2 1,-2 0 0,-1 0-1,-1-1-474,0-2 1,-2 3 0,-4-2 0,0 0 0,0 3 0,0-1 0,-1-1-946,-4-2 1,-2-1 0,-6-5 0,-1 0 0,1-1 1201,0-3 0,-7-3 0,0-6 0</inkml:trace>
  <inkml:trace contextRef="#ctx0" brushRef="#br0">7505 13674 8319,'0'-26'0,"0"4"0,0 5 0,0 2 0,0 7 0,6-2 0,3 5 0,3 1 0,2 0 0,3-1 0,0 2 0,1 2 0,0 1 0,1 1 537,2 4 0,-5-2 0,2 5 0,-3 3 0,-2 1 1,0 1-1,-1 0 554,-3 1 1,-3 0 0,-6 4-930,0 4 0,-1-2 0,-4-3 0,-4-2 0,-4-3 0,-2-1 0,-1-4 350,0-1 1,8 3 0,-5-3 0,3 1 0,1 2 0,1 0-663,2 0 1,2-5 0,4 5 0,0 1 0,0 2 0,1 2-1217,4-1 1,2 0 0,9-1 0,5-2 0,7-2 1365,5-2 0,2 4 0,5-2 0</inkml:trace>
  <inkml:trace contextRef="#ctx0" brushRef="#br0">8118 13874 8986,'-18'-5'0,"1"1"1720,0 1 0,2 7 0,2 7 0,-2 5-1494,-3 6 0,4 5 0,-6 2 0,3 4 0,-1 1 0,2 3 0,2 3-226,5 4 0,-2-2 0,3 4 0</inkml:trace>
  <inkml:trace contextRef="#ctx0" brushRef="#br0">8371 13607 8225,'0'-25'0,"0"3"0,-6 8 0,-1 8 0</inkml:trace>
  <inkml:trace contextRef="#ctx0" brushRef="#br0">8331 13554 9726,'0'-14'3237,"2"3"0,2 2-3042,5 4 0,3 5 1,3 5-1,1 2 0,2 2 1,-2 0-1,-2 1-731,-6 2 1,4 1-1,-4 1 1,-1-1-1,-3 0 157,-2 1 0,-2-1 1,-2-1 2034,-2-3 1,3-2-1167,-4-2 0,10-4 0,3 4 0,4-4 1,0 0-374,-3 4 1,1-2 0,-4 6-1,0 1 1,0 2 0,-3 1 0,-3 2 11,-4 3 1,-4-2 0,-5 5 0,-2-2 0,-1-1 0,-3-2-393,-2-2 1,5 2 0,-2-9 0,3 1 0,3-2 0,2-2-2917,1 0 0,7 2 1655,2-1 1,12-4-1,10 5 1,2-1 1523,-2-1 0,9 6 0,-2-2 0</inkml:trace>
  <inkml:trace contextRef="#ctx0" brushRef="#br0">8585 14034 8401,'9'-5'283,"-1"1"0,1-7 1,5 2-1,0-2 0,4-3 1,3 2-1,1 2-4,0 1 1,-1 0 0,1-3 0,-4 3-1,-3 5-62,-2 3 1,-5 2 0,-4 5 0,-4 6 0,-6 6 0,-7 2 0,-9 4 201,-8 1 1,5-3 0,-5 1-1,1 0 1,2 2 0,2 2-1,4-2-924,2-2 1,2 0 0,7-5-1,3 0 1,1 0 504,3-1 0,7 1 0,4-5 0</inkml:trace>
  <inkml:trace contextRef="#ctx0" brushRef="#br0">9318 13567 7988,'0'-13'-69,"0"-1"1,-2 3 0,-2 0 721,-5 2 1,-3 6-1,-1-1 1,-1 2-1,1 2 1,0 0 0,1 2 2439,3 2-2916,-3 4 0,11 7 1,-4 1-1,4 3 0,1 0-434,0 1 1,1 6-1,4-2 1,4-2-1,4-1 1,5-6-1,5-3-1241,7-4 1,3-5 0,4 0 1497,-2-6 0,1-4 0,4-6 0</inkml:trace>
  <inkml:trace contextRef="#ctx0" brushRef="#br0">9611 13500 8259,'0'-17'0,"0"-1"0,-1 3 1001,-4 5 1,2 4 0,-4 9 923,1 6 0,-5 5-1712,3 13 1,-3 0-1,1 1 1,1 1 0,-1 4-1,-2 1 1,-2 5-825,1 4 0,0-2 0,1 2 1,3-5 610,5-2 0,2-6 0,2 2 0</inkml:trace>
  <inkml:trace contextRef="#ctx0" brushRef="#br0">9811 13847 8322,'0'-27'1557,"0"12"1,0 11-1,0 16-1230,0 4 0,0 2 0,-1-5 0,-2 1 0,-3 0 0,-2 3 0,-2 2 1,-3 2-477,-5 2 1,1-2 0,-3 1-1,0 2 1,4 1 0,1 0 148,2-2 0,0 2 0,-1-5 0</inkml:trace>
  <inkml:trace contextRef="#ctx0" brushRef="#br0">10064 13700 8131,'-7'-26'0,"1"2"356,0 6 1,5 5 463,-4 8 0,4 5 1,2 0-1,2 8 0,1 5 1,-1 5-1,-1 4-862,-2 3 1,0 6 0,-2 2 0,-1 0 0,-2 1-1,-3-2-4573,-2 1 4615,-2-8 0,-7 0 0,-2-4 0</inkml:trace>
  <inkml:trace contextRef="#ctx0" brushRef="#br0">10091 13514 9098,'16'-57'0,"-1"7"0,-3 13 0,0 16 0,0 14 0,1 5 0,0 2 0,1 0 783,-1 0 1,-4 0 0,0 2 0,3 2 0,2 5 0,6 3 0,0 3-784,4 3 0,7 2 0,3 7 0</inkml:trace>
  <inkml:trace contextRef="#ctx0" brushRef="#br0">10517 13807 8211,'-26'-27'205,"-7"15"1,-1 17-1,0 23-55,3 22 1,1 11-1,1 0 1,-2-8-1,3-8 1,4-8-1,6-8 1,3-5-151,2-6 0,6 2 0,1 1 0</inkml:trace>
  <inkml:trace contextRef="#ctx0" brushRef="#br0">11091 13487 8109,'-2'-40'0,"-2"3"1454,-5 6 0,1 12 0,0 16 1,-3 6-980,-1 6 0,-7 4 0,-5 3 0,-4 3 0,-4 2 0,-1 4 0,-1 5-373,0 6 0,4 4 1,2 2-1,7 3 0,10-2 1,5-2-1,7-2-777,7-4 1,9-4 0,7-7 0,6-5-1,5-2 1,2-7 229,-1-3 0,-1-2 1,-7-5-1,-4 0 1,-3 0 861,-5 0 0,-8 0 0,-10 0 0,-11 0 0,-11 1 0,-8 4 0,-6 4-218,-3 3 0,-5 5 1,5 4-1,5 1 1,6 5-200,10 1 0,3 3 0,4 9 0</inkml:trace>
  <inkml:trace contextRef="#ctx0" brushRef="#br0">24981 13194 8550,'-18'0'-10,"0"0"0,-4 0 0,3 1 0,-2 4 1,-3 4 443,-1 3 0,3-5 1,1-3-1,2-1 0,7 0 1,11 2-1,14-2 223,9-2 1,6-1 0,3 0-1,6 0 1,5 0 0,2 0-1,-1 0-1009,-1 0 0,1 5 0,-2 1 0,-2-1 352,-1 1 0,1 5 0,1-4 0</inkml:trace>
  <inkml:trace contextRef="#ctx0" brushRef="#br0">25287 13154 8507,'0'-25'0,"2"-3"1079,2-1 1,8 10 0,7 16 0,2 6-1121,3 6 0,1 3 1,2 1-1,-1-1 0,1-2 1,0-1-1,-2 2 1,-2 1 17,0 1 1,-7 5 0,0 1 0,-5 2 0,-7 4 0,-4 3-27,-4 3 0,-8 0 0,-10-4 1,-7-1-1,-8 1 0,-4 0 0,-4-2 215,1-3 0,3 3 0,4-2 0,0 2 0,4 1-166,3 1 0,4 6 0,-1 1 0</inkml:trace>
  <inkml:trace contextRef="#ctx0" brushRef="#br0">23048 14060 8509,'6'-7'0,"-3"-5"0,6 3 574,1-3 1,-3 0 0,1 2 0,-2 1-1,-3-1 1,0-2 0,0-1 0,1-1 517,-1 1 0,-2 11 0,-1 8 0,-1 9 1,-3 9-1,-5 5 0,-3 7 0,-2 2 1,0 2-1744,-4 0 0,3 2 1,-3-1-1,4 2 1,2-1-1,3-1 1,3-2 650,0-2 0,4-8 0,-3 4 0</inkml:trace>
  <inkml:trace contextRef="#ctx0" brushRef="#br0">23274 14233 8839,'5'-26'0,"-1"1"2627,-1 2 0,0 10-2050,2 9 1,-4 4-1,4 4 1,-4 5 0,-1 4-1,-1 5 1,-2 4-223,-2 3 1,-5 2 0,1 1 0,-3 3 0,0 3 0,2 0-5601,1-2 5245,6 2 0,-3-6 0,6 4 0</inkml:trace>
  <inkml:trace contextRef="#ctx0" brushRef="#br0">23714 14113 8459,'-6'-26'254,"-2"-1"1,2 6 0,1 4 1175,4 2 1,2 7 0,5 3-1,6 0 1,6 1 0,2 1-1223,4 1 1,1 2 0,1 2-1,-4 1 1,-3 3 0,-3 1-683,-2 3 0,0-2 0,-9 1 0,-2 1 665,-2 2 0,-5-3 0,-2-2 0,-1-1 366,-4-3 1,5 0-1,5 0 1,7 3-296,7 1 0,5-2 1,-2 4-1,2 1 0,-2 2 1,-1 1-1,-2 0 51,1 1 1,-7 1 0,-3 1 0,-2 3-1,-2 0 1,-2 2-74,-2 0 0,-5-3 0,-7 2 0,-5 0 0,-3-4 0,-4-1 1,0-2-521,0 0 0,1 1 0,2-2 0,1-2 0,4-3 0,0 1-1760,4-1 0,3-2 0,2 3 2040,3 3 0,16 1 0,1 1 0</inkml:trace>
  <inkml:trace contextRef="#ctx0" brushRef="#br0">24088 14487 8281,'0'-20'3104,"0"6"-2051,0-4 1,-5 15 0,-1 7-1,0 7 1,-1 2 0,-1 2-1,-2 3-1599,-2 4 0,0 3 0,2 2 0,3 1 0,1 1 546,3 2 0,1 6 0,2-2 0</inkml:trace>
  <inkml:trace contextRef="#ctx0" brushRef="#br0">24474 14153 8172,'0'-17'0,"0"-1"4949,0 2-4264,0 1 1,3 7-1,5 4 1,6 2-1,6 4 1,5 1-1,3 3 1,3 0-257,-1 0 0,2 4 0,-1-3 1,-1 2-1,-3-1 0,-5-1-516,-4 1 0,-5-4 0,-4 5 0,-5 1 0,-5 1 200,-8-2 1,-6 2 0,-12-2-1,-1 3 1,-1 1 0,-2 1-1,1 1-443,2 2 1,7-2 0,3 3 0,5-2-1,4 2 1,5 4 0,4 2-256,4-2 1,5 3 584,9-3 0,2 4 0,7 0 0</inkml:trace>
  <inkml:trace contextRef="#ctx0" brushRef="#br0">25007 14513 12178,'0'-22'0,"-1"1"1571,-4 7 0,0 11 0,-6 13 1,4 5-1602,1 3 0,-3-1 0,3-2 0,-1 3 0,-2 4 0,1 3 0,2 2 0,2 1-3280,0 3 0,-1-3 3310,5 3 0,6-3 0,1-1 0</inkml:trace>
  <inkml:trace contextRef="#ctx0" brushRef="#br0">25274 14300 8177,'0'-13'1824,"-6"5"-756,-1 2 1,1 8 0,6 1 0,7 3-649,5 1 1,1 6-1,1 7 1,-1 0-1,0 4 1,-1 1 0,-1 3-1,-4 4 64,-1 3 1,3-1-1,-5 0 1,-1 0 0,-3-1-1,-6 1-1333,-7 0 1,-2-6 0,-7 0-1,-2-4 1,-1-2 0,-2-3 260,1-5 0,0-7 0,3-7 0,2 0 0,2-1 0,4-5 1,5-8-1,7-8 744,6-7 1,10-5-1,12-8 1,9-2 0,11-5-1,5-2 558,3 3 0,4-3 0,-4 7 0,-6 2 1,-5 4-1,-7 4-556,-4 1 0,-8 4 1,-7 5-1,-6 2 0,-7-1 1,-6 1-1,-7 2-455,-6 0 1,-5 2 0,-6 7 0,1 0 0,0 4 0,3 1 0,2 3-71,2 2 0,1 6 0,6 4 0,3 3 0,5 3 0,2 3-367,2 4 1,6 8 733,3 1 0,15 12 0,4-2 0</inkml:trace>
  <inkml:trace contextRef="#ctx0" brushRef="#br0">25834 14633 8369,'-13'-10'1228,"-1"-3"1,-1 5-1,-1 13 1,-2 11-1208,2 8 1,-3 1 0,1-3 0,2-4 0,1-3 0,2-2 0,1 2 0,1 1-3795,2 2 3773,6 5 0,-8-2 0,3 6 0</inkml:trace>
  <inkml:trace contextRef="#ctx0" brushRef="#br0">26354 14433 8293,'-2'-41'614,"-2"5"1,-2 2 0,-5 16 0,4 2-408,1 1 0,-4-2 0,1-1 0,-1 2 0,-1 1 0,2 3 0,-1 3 0,-2 5 457,-1 2 1,4 4 0,1 4 0,3 7 0,2 9 0,1 6-511,2 3 1,6 5 0,3-4 0,4 1 0,5 0 0,4-4-1,5-1 16,4-1 1,-1-8 0,4-4 0,-2-6-1,-2-3 1,-3-5 0,-5-2 359,-4-4 1,-10-5 0,-3 0 0,-5-7 0,-5-2 99,-3 3 0,-4 0 1,-3 11-1,-3 2 1,-6 5-1,-4 6 1,-3 12-381,2 8 1,-6 12 0,1 9 0,0 4 0,3 2-1,3 1-3047,1 0 2018,7-4 0,-4 13 0,6-2 779,2 2 0,1-5 0,2 0 0</inkml:trace>
  <inkml:trace contextRef="#ctx0" brushRef="#br0">19955 15100 8575,'6'-48'0,"-3"7"0,5 13 0,-1 11 266,0 9 0,-4 2 1,0 3-1,-4-3 1,-5 0-1,-2 0 0,0 4 401,0 5 1,14 5 0,13 4 0,9-2 0,10-1-1,6 1 1,9 2 0,9 1 0,8 1-711,-32-8 1,0 1 0,36 6 0,-37-7 0,1 0 0,0 0 0,0-1 0,36 3 0,-5 3-5287,-5 1 4477,-5-5 643,-11 5 1,-2-5-1,-6 7 1</inkml:trace>
  <inkml:trace contextRef="#ctx0" brushRef="#br0">20622 14953 8577,'-8'-31'313,"4"0"1,2 6-1,4 8 1,2 7-1,8 7 1,7 5 288,8 2 1,9 8-1,1 0 1,6 4-1,7 2 1,3 1 0,2 3-288,-3 3 0,-9 2 1,-3 0-1,-9 1 0,-7 1 1,-8 3-1,-6-1-888,-5 1 0,-17-4 1,-12 3-1,-13-2 0,-12-3 1,-7 1-1,-6-2 1,-3-1-199,-2-2 0,-4-1 1,34-9-1,0 1 771,-2 0 0,-1 1 0,2 0 0,-1 1 0,-4 5 0,0 0 0</inkml:trace>
  <inkml:trace contextRef="#ctx0" brushRef="#br0">21648 15206 8445,'12'-31'0,"-3"0"0,-2 12 276,-2 10 0,-2 6 0,4 2 0,1-2 0,-3 0 0,1 4 0,-3 8 0,-1 7 0,-2 6 500,0 4 1,0 5-1,-2 1 1,-2 1 0,-4 1-1,0-1 1,-1-1 0,0-2-1,0-1-709,0 2 0,5-1 0,-4 4 0,2-1 0,3-5 1,2-3-1,1-3 0,0 2-67,0 1 0,6 2 0,1-1 0</inkml:trace>
  <inkml:trace contextRef="#ctx0" brushRef="#br0">21995 15566 8067,'7'-27'0,"-4"4"1234,-6 5 1,-4 17-1,-7 15 1,1 6-661,0 3 1,-6 1 0,-2-2 0,-1-4 0,1-3 0,2-2 0,1 0-293,-1 1-93,10-1 1,-8 6-190,13 4 0,-1 2 0,5 1 0</inkml:trace>
  <inkml:trace contextRef="#ctx0" brushRef="#br0">22515 15166 10830,'-11'-31'0,"-2"3"0,-2 7 1376,0 11 0,6 9 1,2 5-1050,1 5 1,2 3-1,5 1 1,5-1-1,7-2 1,7-1-137,0 1 1,6 2 0,-6 2 0,3-3 0,-1 0-1,0-2-639,-1 1 1,-2 0-1,-7 1 1,-3-2 0,-3 0-1,-2-1 425,0 1 0,1 0 1,-7 3-1,-1-2 643,-1-1 0,0 0 1,5 5-1,4-1 1,3 0-1,6 1 21,4-1 0,2 5 1,7 1-1,-2 2 0,-3 2 1,-4 2-584,-3 2 0,-3 0 0,-3-1 0,-6 0 0,-8-3 0,-8 0-357,-8 0 1,-14-2-1,-7 0 1,-4-2-1,-4-3 1,-2-2-1,-1-4-393,-1-1 0,7-6 0,2 3 1,5-2-1,6 1 0,8-2-1342,6-2 0,6 0 2034,0 4 0,7 8 0,1 8 0</inkml:trace>
  <inkml:trace contextRef="#ctx0" brushRef="#br0">21635 15420 8328,'0'-18'0,"1"1"0,2 4 0,3 3 574,2-1 0,-4 1 0,5 0 0,1 2 0,1 1 1,-1 1-1,-1-1 0,1 1 0,2 0 0,1 3 0,1 1 1,-1 2 333,0 0 1,1 2-1,-1 1 1,0 3-1,-1 1-601,-3 3 0,-6-2 0,-10-1-117,-7-1 1,-8 0-1,0-3 1,-3 3 0,-3 0-1,0 1 1,-1-1 398,4 0 1,7 3-1,1-3 1,2 0-1,2 1 1,1 1-286,3 2 0,3 2 0,7 1 1,4 1-1,5-1 0,5 0-516,3 0 1,4-1 0,-3-1 0,0-4-1,1-1-396,-4-3 1,-4-2 0,-9-1 0,-12-1 816,-10-3 1,-6 1 0,-1-5 0,3 2-1,0 3 1,1 2 0,1 1 894,4 0 0,2 0 0,3 1-1104,3 4 0,9 1 0,10 4 0,5-1 0,6 1 0,3 2 0,4 1 0,0 1 0,-1-5 0,-4 0 0,-2-1 0,-3 1-698,-6 0 1,-8-6 0,-13 2 0,-8-4 0,-7-1 854,-3 0 0,-4 2 0,0 1 0,3 1 0,3 0 1,4 2 265,2 3 1,7 3 0,7 3 0,5 1 0,6 2 0,8-2-424,6-1 0,6-3 0,0-2 0,-1-2 0,-1-2 0,-3-3-257,-2-2 1,-1-1 0,-6-3 0,-3-4 0,-5-8 0,-5-4 0,-7-7-307,-5-3 0,-9-4 0,-1-4 0,-3 2 0,-4-1 0,-1 1 0,1 1 836,2 1 0,7 3 1,2 7-1,3 2 0,1 2 1,3 4 1573,0 4 1,5 0-2204,-2 2 0,6 4 1,-1 5-1,4 8 1,3 4-1,1 2 1,-1 6-1,-1 6 356,-2 8 0,-6 17 0,-2 3 0</inkml:trace>
  <inkml:trace contextRef="#ctx0" brushRef="#br0">6638 13634 8061,'-11'-2'0,"0"-1"0,2-1 873,6-7 0,-3 4 0,6-6 0,0-1 1,2 3-1,1 0 0,3 4-464,1 1 0,1 7 0,2 8 1,-1 3-1,1 1 0,2 1 1,1-2-48,1-4 1,1 3-1,1-7 1,2-1-1,-2-1 1,0-2-1,2 0 2,4 0 0,3 0-1,2-2 1,0-1 0,-1-1 0,0-1-163,-4-1 0,1 5 0,-5-5 0,-1 2 0,-3-1-501,0 2 0,-4 2 1,-6 2-1,-8 2 1,-6 3-43,-4 1 0,-3-4 1,-3 3-1,0-1 0,-3-1 1,1-1 371,0-1 0,1-2 0,-3 0 1,4 0-1,-1 0 0,2 0 1249,-1 0-1083,3 0 1,3 0 0,1 0-1,0 0 1,-1 0 76,1 0 1,4 1-1,2 4 1,1 3-920,3 4 0,7 2 0,5-2 0,3-4-584,1-3 0,1-4 0,-1-2 1,2-2-1,1-3 1230,2-1 0,12-2 0,-2-5 0</inkml:trace>
  <inkml:trace contextRef="#ctx0" brushRef="#br0">7092 13474 8076,'-14'-19'163,"1"4"1,0-2 0,-1 7 116,1 6 0,0 1 0,-1 0 0,1-2 0,0 2 1,-1 2 70,1 1 1,0 0-1,-1 1 1,1 2-1,1 3 368,3 2 1,-3-4-1,4 5 1,-3 1 1528,2 2 0,3-3-1817,6 0 1,6-6 0,5 1 0,5-2 0,6-2-1,3 0-230,2 0 0,0 4 0,1 2 0,1 2 0,3 2 0,-4 2 0,-3 1-79,-3 0 1,-4 1 0,1-1 0,-3 0 0,-4 2-1,-1 1 1,-3 2-138,1-1 1,-6-3-1,2 0 1,-4-1 0,-1 0-282,0 1 1,0-5 0,-1-2 0,-4-1 224,-4-3 1,2-3 0,-2-5 0,-1-4 0,-1-2 212,3-3 1,-3 1 0,5 1 0,-1 2 0,-2 1 0,0 0-104,0 2 1,0-4-1,-4 7 1,0-1 0,-1 1-1,1-1 16,0 3 1,-1 0 0,1 2 0,0 0 1036,-1 0 1,7 6-859,2 3 1,5-2-1,5 1 1,4-2 0,3-2-1,1 0 1,0 2-327,1 2 1,0-4 0,3 4 0,1-1 0,-2-1 0,-1 1 0,-2 1-248,0 2 1,-5-2-1,-4 0 1,-1 3-1,0 1 1,2 1 229,-3 0 1,-2 1 0,-2-1-1,-4 0 1,0 1 0,-2-1 303,1 0 1,2 1-1,-3-1 1,-3-1-1,1-2 1,-1-2 0,3-1 111,-3 0 1,-1 1 0,-1 2 0,0-1 0,-1 1 0,0 1 0,-3-1-193,-1-1 0,1 0 0,3 4 0,1 1 0,0-1 1,-1 0-498,1 0 1,0 1 0,1-1-417,3 0 1,3-7-1,8-6 1,2-8 480,5-9 1,1 1-1,1-5 1,-3 0-1,3 1 1,-1-2 518,-1 1 0,1 2 0,-5 5 0,-1 2 0,1 2 0,-1 1 450,-1-1 0,-7 4 0,-5 3 1,-3 6-1,-3 6-504,-3 3 1,2 5 0,-5 3 0,1 0 0,0 3 0,1-3-156,3-2 0,1 1 0,2-1 0,-1-2 0,3-1-3034,2-2 2597,3-5 1,6-8 0,1-9 0,4-1 0,2-1 0,2 2-253,0-1 0,-2-2 1,4 0-1,-4 2 0,-1 1-5029,-3-1 5725,-2 4 0,-1 0 0,0 6 0</inkml:trace>
  <inkml:trace contextRef="#ctx0" brushRef="#br0">21368 15566 8204,'0'-18'112,"0"1"1,6 0 0,3 7 0,1 1 0,2-3 0,0-3 0,3-2 0,0 0 0,0 3 0,-1 0 0,3 1 0,0 1 1627,0 3 0,-4 2 1,-3 4-1,-1-2 1,2 2-1490,1 2 0,-1 2 0,0 2-78,-2 2 1,-5-1 233,5-4 0,-6 2 1,1 2-1,-4 4 94,-4-1 0,-3 6 1,-7-1-1,1 6 1,0 1-1,1 2-312,3 0 1,-2-1-1,7 3 1,1-4-1,3-1 1,4-1-264,5 0 1,3-7 0,2-3 0,0-1 0,3-3 0,0-1 0,0-2-401,-2 0 1,1-6-1,-1-5 1,-4-3-1,0-6 1,-4 0 90,-2-4 1,-5 0 0,-5 1 0,-4 0-1,-3 1 1,-2 1 0,-3 5 755,0 6 1,-7-1 0,2 7-1,-5 1 1,-3 2 0,-1 1 197,2 0 1,1 5-1,2 4 1,3 3-1,2 2 1,2-1-1,4 0-379,5 1 1,4 3 0,6 1 0,0-2 0,3-1 0,4-2-445,6 1 0,14-5 0,1-2 1,3-1-1,3-3 0,-1-2 1,-1-1-398,-2 0 1,-6-1 0,-4-3 0,0-5 0,-5-5 0,-4-2 0,-3-2 366,-2 2 0,-2-3 0,-5 1 0,-2 2 0,-3 1 0,-2 2 592,-2-1 1,-2 2-1,-3 2 1,-1 3-1,-2 1 1,2 3 286,1 1 0,2 2 0,0 0 1,-1 0-1,1 2 0,1 2 0,3 5-93,5 3 1,2-2 0,2 2 0,3 3 0,5 0 0,8 0-789,8-2 1,7 0-1,12-1 1,3-3 0,-2-5-1,-1-2 1,-6-2-353,-3 0 0,-9-6 0,-9-4 0,-5-5 0,-7-5 0,-4 1 1,-6-2 352,-7 1 1,-9 3-1,-12 1 1,-8 4-1,-4 5 1,-4 1 525,-2 3 0,-4 13 0,1 7 0,3 5 0,2 5 0,4 7 0,7 7-3157,11 8 0,9 9 2914,10 4 0,9 3 0,8 2 0</inkml:trace>
  <inkml:trace contextRef="#ctx0" brushRef="#br0">20875 17605 13891,'-13'-6'-393,"-5"-6"1,2-5 951,4 0 1,4 7-1,10 3 1,2-1-1,7 2 1,3 0-1,6 3 1,0 2 0,4-1-1,3-1 1,2-1-1,3 1 1,-1 2 137,1 1 0,-2 0 1,4 1-1,-1 2 1,-2 1-1,-2-1 1,-1-1-1,-4-2-247,-3 0 1,-3 0 0,-5 0-1,-1 1 1,-2 4-346,-1 4 0,-6-2 0,1 2 0,-4 1 0,-4 2 0,-5 2-291,-3-1 1,-1 5-1,0-1 1,-1 0 0,1-3-1,0-2 1,1-1 105,3-2 0,-2-1 0,7 6 1,1-1-1,3 0 155,5 1 0,8-2 0,8-2 1,2-1-1,1 1 0,1 2 1,-1 1 220,1 1 1,-6-1 0,-1 0-1,-5 1 1,-4-1 0,-4 0-134,-4 1 0,-2 3 0,-7 3 0,-8-1 0,-11 2 0,-4-1-136,-1 4 0,-5-3 0,1 0 1,-2-1-1,-1 0 0,2 0 1,3 0-477,1-1 1,2-1 0,5-5 0,0 0 0,3 1 0,2-1-561,2 0-605,1 1 0,11-1 1,2 0-1,4 1 1,2-1 1579,4 0 1,8 1 0,8-1 0</inkml:trace>
  <inkml:trace contextRef="#ctx0" brushRef="#br0">21688 18192 8582,'2'-43'8475,"2"3"-7848,-2 9 0,-2 22 0,-8 10 0,-1 5 0,0 4 0,-1 4 1,-2 4-649,-1 4 0,-2 4 0,0 5 0,-1 5 0,3 1 0,-1 2 0,5-1-9810,2 4 9826,3 0 0,9-2 0,3 0 0</inkml:trace>
  <inkml:trace contextRef="#ctx0" brushRef="#br0">22408 17832 8302,'7'-6'2241,"-2"4"1,-10-2 0,-3 2-1260,-4 2 0,-2 6 0,1 5 1,0 5-1,-1 6-973,1 3 1,0 2 0,-1 1 0,2 3-1,4 3 1,3 0 0,4-1-1076,1 0 1,6-5 0,2 3 0,4-3 0,3-4 0,3-5 1065,4-6 0,3-8 0,2 1 0</inkml:trace>
  <inkml:trace contextRef="#ctx0" brushRef="#br0">22795 17752 8319,'16'-31'1520,"-3"0"1,3 7 0,-7 11-562,3 7 0,-4 10 1,-5 5-1,-6 6 0,-6 6 1,-3 7-1,-3 6 1,-3 7-1038,-4 7 0,1 3 1,2 3-1,3-1 1,5-1-1,4-2 0,4-4-1328,2-4 1,2 5-1,2-9 1406,1-1 0,13 3 0,-2-6 0</inkml:trace>
  <inkml:trace contextRef="#ctx0" brushRef="#br0">23261 18272 10422,'0'-21'1732,"0"3"0,-1 9 0,-2 6 0,-2 6-1419,2 6 0,-3 3 0,0 1 0,-1 4 1,-3 3-1,-1 7 0,1 3-1434,1 2 1,2 2 0,-2 6-1,4 0 1121,4 0 0,1 0 0,0 0 0</inkml:trace>
  <inkml:trace contextRef="#ctx0" brushRef="#br0">23754 17965 8334,'0'-21'462,"0"-2"177,0 5 0,2 4 0,2 7 0,7 0 0,5 1 0,5 0 0,2 1 0,3 1-27,2 0 1,6-1 0,-3 5 0,0 2 0,0 2 0,0 5 0,0 3-290,2 1 0,-11 0 0,0 1 0,-5 1 0,-6 1 0,-2 3 1,-6 0-253,-6 1 1,-6 3-1,-10-1 1,-6 2 0,-8 1-1,-4-1 1,-4 1-112,-1-1 1,7-2 0,5 0 0,7-2 0,6-3 0,7 1-1,5-2 365,4-1 1,2-1 0,5-3 0,8 0 0,6-2-1,6 0-196,0-2 1,5 3-1,2-4 1,0 0 0,1 2-1,-2-1 1,1 3-1686,-4 2 1,0-1-1,-4 0 1,-2 6 1555,0 2 0,-7 9 0,3 6 0</inkml:trace>
  <inkml:trace contextRef="#ctx0" brushRef="#br0">23541 17818 8321,'0'-13'527,"0"7"0,0 6 625,0 8 0,-6 5 0,-1 3 0,-2 3 1,0 2-1,-1 3 0,-1 4-1031,2 8 0,-1-5 1,6 9-1,1-2 1,3 1-1,4 2 1,6 2-873,7 1 751,-3 7 0,12-10 0,-6 5 0</inkml:trace>
  <inkml:trace contextRef="#ctx0" brushRef="#br0">22501 17325 8389,'-13'-6'0,"4"3"0,0-4 0,-1 0 0,-2 1 264,-1 0 0,-1-5 0,1 3 0,0-3 1,-1 1-1,1 1 0,1-1 0,2-2 1,1 0-1,0 1 0,0 4 0,0 0 514,-1-1 1,-2 4-1,-3-4 1,-1 3-1,-3 0 1,-2 1-1,-4-2 1,-3 0-702,-4 0 1,-7-3-1,1 5 1,3-1-1,-1 1 71,2-1 0,-1-1 1,-4 3-1,2-1 1,2 1-1,-1 1 106,2 2 1,-6 0-1,3 0 1,-4 0 0,-1 0-1,-1 0 1,2 0-45,-1 0 0,-2 0 0,-2 0 1,0 0-1,-1 0 0,1 0-111,0 0 0,-5 0 0,2-1 1,-2-2-1,-1-3 0,1 0 1,3-1-24,-3-1 1,4 5 0,1-3 0,3 2 0,4 0 0,1 1 126,-1 1 1,4-2-1,1-1 1,0 2-1,1 2 1,-2 1-1,-1-2-70,-1-2 0,-7 2 1,5-4-1,-1 2 1,-4 0-1,-2-1-225,-5-1 1,0 5 0,-4-4 0,0 4-1,-1 1 1,2 0 0,0 0 88,-1 0 0,4 0 1,-3 0-1,3 0 1,2 0-1,0-2-179,1-2 1,0 2-1,-2-4 1,1 2-1,-1 0 1,-2 1 0,-2 0 347,1-2 1,-2 4 0,-1-4 0,-2 5 0,1 3-1,-1 3-129,0 2 1,-4 0 0,3 6 0,-1-1 0,1 0 0,1 2-133,-1 3 1,9-3 0,-4 1 0,3-4 0,-1-3-1,-2 1 1,1 1 297,0-3 0,4 3 0,1-5 1,1 0-1,1 1 0,0-1 1,3 1 53,2 1 0,-4 1 0,-1 6 0,-1 1 0,-2 3 0,0 2-508,0 2 1,1 3 0,-6 2 0,1 0 0,0 0 0,1-3 81,3 0 0,3 1 1,6 0-1,0-1 1,1-1-1,2-3 518,2-2 0,5 0 0,-1-2 1,4 0-1,4 1 0,2 0 1,0 1-1,2 2-234,0 3 1,0 2 0,2 5 0,-1 5 0,1 2-185,-3 2 0,6 6 0,-4 2 0,5 1 0,2-1 0,4 3 0,1-1 0,3 0-361,1-1 0,2-9 0,2 3 0,2-1 0,5-4 0,3-1 605,1 0 1,5-4-1,3-2 1,3-1 0,5-2-1,4 1 1,4-2-11,1-2 1,13 3 0,5-6 0,6 4 0,-26-12-1,1 1 1,2 1 0,0 1-59,4 0 1,0 1 0,6 3 0,1 0 0,-1-4 0,0 0-1,2 1 1,0-1 0,3 1 0,-1 0 0,0 0 0,-1-1-108,0 1 0,0-1 0,6 1 0,-1 1 0,-6-4 0,-1 1 0,1-1 0,0-1 0,0 0 0,-1 0 0,-2 0 0,0-1 0,-1 1 0,0-1 0,2-2 0,1-2 0,-5 1 0,0 0 0,-1-2 0,0 0 0,-1 0 0,1-1 0,-3-1 0,1 0 0,1-1 0,1 0 0,0 0 0,0-1 0,2 1 0,1-1 0,0-2 0,1-1 0,0 1 0,0 0 0,1-1 0,0 0 0,2-1 0,0 0 0,0 0 0,0 0-33,2 0 1,1 0 0,-1 0 0,0 0 0,1 0 0,-1 0 0,0-1 0,1 0 0,1 0 0,1-1 0,-1 0 0,-1 0 32,2 0 0,0 1 0,-2 0 0,0 0 0,-3 1 0,0 0 0,-3 1 0,0 0 0,-2 0 0,-2 1 0,0 0 0,-2 0 0,1 0 0,-1 1 0,0 0 0,0 0 0,-2-3 0,0 1 0,-2 2 0,0 0 0,1-1 0,0 0 0,2 1 0,0 0 0,1 0 0,0 0-8,0 0 1,-1 0 0,2 2 0,0-1 0,-1-1 0,0-1 0,1 0 0,-1 0 0,0 0 0,0 0 0,2 1 0,0-1-1,0 0 1,1-1 7,-1 0 0,2-1 0,3 0 0,1 0 0,-3 0 0,1 0 0,1 0 0,1 0 0,2 0 0,0 0 0,0 0 0,-1 0 0,1 0 0,-1 0 0,0 0 0,0 0 0,-3 0 0,0-1 0,-1 0 0,-1-1 0,1-1 0,0 0 0,-3 0 0,1-1 0,-1-1 0,-1-1 0,-1 1 0,-1 0 0,-2 0 0,0-1 0,0 2 0,-1 0 0,1-1 0,0-1 0,33-6 0,-2 1 0,-4 2 0,-2-3 0,0 4 0,2-1 0,1 1 0,4-3 0,0-1 0,2-1 0,-35 6 0,-1 1 0,34-9 0,1-1 0,-1-4 0,-2 1 0,-4 0 0,5-8 0,-6 2 0,-2-2 0,0-4 0,-3 0 0,1-1 0,-4 2 0,-3-4 0,-4-2 0,-4-1 0,-6 0 0,-1 2 54,-3-2 0,-5-2 1,-1-1-1,-5-1 1,-6-2-1,-5-3 1,-4 0-294,-5 0 0,-2 2 0,-4 2 0,-3-1 1,-9-3-1,-7 1-150,-4-1 1,-7-5-1,-4 4 1,-2 0 0,-4 1-1,-1 1 399,-1 1 1,-7-1 0,1 5-1,-6 2 1,-9 1 0,29 19 0,-1 2-1,-4-1 1,-1 0 17,-2-1 0,-2 2 0,-3 0 0,-1 1 0,-7-2 0,-1 0 1,-3-1-1,-2 1 0,-2 1 0,0 0 0,-4-1 0,0 1 0,0 1 1,0-1-130,-2-1 0,0 2 1,1 2-1,1 2 1,0-2-1,0 1 1,5 1-1,1 1 1,1 2-1,2 1 1,6 1-1,0 2-519,4 1 0,1 1 0,4 1 0,1 1 0,5 0 0,1 1 0,-35 5 0,4 8 0,7 8 0,4 9 620,6 9 0,13 0 0,1 6 0</inkml:trace>
  <inkml:trace contextRef="#ctx0" brushRef="#br0">19675 19804 10859,'-17'-10'518,"-1"-4"1,-9 4 0,5 6 0,3 2-1,2 2 1,4 2-88,0 2 1,5-1 0,5 4 0,6 1-1,8-2-56,5 0 1,5 4 0,5-3 0,1 2 0,1-1 0,3-1 0,3-1-137,0 0 1,-1 0 0,-6-3 0,-1 1 0,-1 1 0,-2-1-1,-7 2-238,-6 2 0,1-4 1,-7 5-1,-4 1 0,-6 2 1,-9 1 214,-4 1 1,1-1 0,-4 0 0,0 1 0,0-1 0,1 0 0,2-1-75,2-3 1,7 3 0,3-3-1,2 3-207,7 1 1,8-1 0,9-3 0,2-3 0,3-2 0,1 1 0,0-1 86,-3 2 0,-2-5 0,-9 5 0,-2 0 0,-4 5 0,-5 3 143,-5 4 1,-8 6 0,-11-2 0,-4 2 0,-6-1 0,-1 0-1,-4 0-444,2 3 1,4-4-1,-1-1 1,2-1-1,4-1 1,2 1-1,6-4-846,0-1 1,9-2 0,8 1 0,7-1-1,11-1 1156,10-3 0,20-4 1,9-5-1</inkml:trace>
  <inkml:trace contextRef="#ctx0" brushRef="#br0">20635 19871 14617,'13'-61'185,"1"12"1,-1 18-1,0 27 1,1 4-232,-1 4 1,0 5-1,1 7 1,-2 4 0,-2 2-1,-3 6 1,-1 6 509,-3 4 1,-1 7 0,-2 1 0,0 0 0,-2 0 0,-1-5 0,-1-2-507,1-4 0,1-7 0,2 0 0,0-5 0,0-4 0,0-3-770,0-1 1,0-9 0,0-6-1,0-9 765,0-7 1,-6-1-1,-2-5 1,-4-2 0,-2-1-1,1-1 1252,0-1-918,-1 6 0,1 2 0,1 6 0,2 1 759,1 3 1,6 5 0,-1 8 0,4 5 0,4 4 0,5 5-1774,3 4 1,7 5-1,3 2 1,5 3-1,2-3 1,4-1-1,1-1-1490,3 0 0,0-2 0,-1-3 2280,-5-4 1,-3-9 0,-1-3-1</inkml:trace>
  <inkml:trace contextRef="#ctx0" brushRef="#br0">21048 20311 10859,'0'-18'-214,"0"0"0,6 0 0,3 5 1029,3 0 0,1 5 0,1 4 0,-1 2 0,2 2 0,1 0 0,2 0 0,-2 2 0,0 1 0,1 3-586,0 1 1,1 0-1,-4 4 1,-1-4 0,-1 1-1,-2-2-1205,-1-1 0,-9 0 1,-4-5-1,-11 0 1,-6-2-1,0-2 1278,2-5 0,1-3 0,5-1 0,1 0 0,2-1 448,1 1 0,7 1 0,2 5 0,9 7 0,6 7-1354,3 5 0,10 6 0,0 1 1,3 0-1,3 2 0,0-2 1,5 2-5620,4 0 6296,-8-11 1,16 2-1,-10-12 1</inkml:trace>
  <inkml:trace contextRef="#ctx0" brushRef="#br0">21741 19977 9575,'0'-60'0,"0"12"0,0 20 0,0 19 0,2 17 983,2 11 0,-2 6 1,2 3-1,-2 5 1,-2 7-1,0 6 1,0 4-1,-2 2-1736,-2 3 1,1 1 0,-6-4 0,-1-3 0,-1-5 0,1-5 0,1-8 749,-1-9 1,-2-6 0,-1-2 0</inkml:trace>
  <inkml:trace contextRef="#ctx0" brushRef="#br0">21595 20244 8800,'9'-47'0,"0"2"184,1 4 0,2 11 0,1 6 0,2 8-105,3 9 0,-2 4 1,6 6-1,2 4 1,1 9-1,3 7-1522,3 5 1480,3 1 0,1 4 0,-3 1 0</inkml:trace>
  <inkml:trace contextRef="#ctx0" brushRef="#br0">22008 20324 10859,'-7'-42'968,"-8"5"0,6 15 0,3 4 993,3 4 0,5 6 1,2 7-1878,5 8 1,7 4 0,2 11 0,-3 0 0,-3 2 0,-5 1-552,-1 3 1,-2 2-1,-5-4 1,-4 1 0,-6 1-1,-9 0 1,-6 0-1651,-2-3 0,-4-5 1,0-1 2135,-4-4 0,-5-5 1,7-10-1</inkml:trace>
  <inkml:trace contextRef="#ctx0" brushRef="#br0">22968 19977 10859,'0'-47'506,"0"3"1,0 15 0,0 27-91,0 12 1,0 3 0,1 6-1,2 1 1,2 3 0,-2 6 140,-2 2 0,4 10 1,-1-1-1,1 2 0,-1-1 1,2-3-1,0-2-403,0-5 1,0-4 0,-3-4-1,3-2-368,1-2 1,-4-10 0,1-13 0,-4-11-127,-4-4 1,-2-11 0,-3 2-1,3-4 1,2-6 0,-1 1 232,2 2 1,2-2 0,1 7 0,0 4 0,1 3 0,4 4 0,4 3 126,3 1 0,1 6 1,0 2-1,0 1 1,1 3-1,-1 1 0,0 4-592,1 2 0,-1 5 1,-1 9-1,-3 4 1,-3 6 578,0 8 0,1-6 0,6 8 0</inkml:trace>
  <inkml:trace contextRef="#ctx0" brushRef="#br0">23394 19991 10859,'0'-14'-1129,"-1"7"1147,-4 3 1,-2 2 0,-6 2-321,-1 0 1,7 2 124,3 2 0,1-3 1,0 2-1,-3-4 535,-2-3 0,-1-7 1,-2 2-1,0-1 0,4 0 1,-1 2 610,1 2 0,0-4 0,-4 2 0,4 0-169,1-1 1,0 6 0,3 0 0,-3 4-518,-1 4 1,-1 5 0,-2-1-1,1 3 1,-1 1 0,-2 2-1,-2 3 3,1 4 0,4-1 0,0 1 0,0 2 1,1-1-1,0-1-260,2-4 1,2 1-1,4-1 1,0-1 0,0-3-1,0 0-418,0-1 1,6-6 0,3-2-1,1-5 1,0-5 298,-1-4 0,-1-2 0,2-3 0,-3 0 1,-1-3-1,-3-2 0,-1 0 514,-2-1 0,4 3 1,1 3-1,-2 1 318,-2 0 1,1 5 0,2 5-572,5 6 0,-2 0 1,1 6-1,-1 3 0,-1 3 1,1 3-687,1-2 1,-1 0-1,4 2 1,-2 4-1,1 2 1,3 0 0,4-2-2137,0 1 1,7 3 0,-2-3 2714,3-5 0,2 0 0,0-11 0</inkml:trace>
  <inkml:trace contextRef="#ctx0" brushRef="#br0">23581 20097 11941,'4'-47'0,"2"6"0,0 8 0,2 12 0,-1 9 0,4 8 1165,0 2 0,3 2 1,-1 2-1,0 2 1,1 7-1,-1 4 1,0 4-1,1 2-1217,-1 2 0,5 7 0,0 1 0,-2-1 0,-1-4 1,-2-4-1,0-2 0,1-4-1232,-1-3 0,-4 2 0,-2-12 1144,-1-4 1,-1-7-1,-5-10 1,-2-4 0,-1-3-1,-1-2 1,-1 1 0,1 1 342,-1 2 1,1 0 0,4 5 0,1 3 0,5 5-1205,8 5 0,1 5 0,8 6 0,4 6 0,5 6 1031,7 2 1,-2 3 0,9 3 0</inkml:trace>
  <inkml:trace contextRef="#ctx0" brushRef="#br0">24248 20097 10859,'-14'-51'1419,"5"15"0,0 0 3034,-1 14-4250,4 13 0,2 3 0,8 8 0,5 4 0,4 6-48,5 4 1,-2 3-1,5-1 1,0 3 0,0-1-1,1-2 1,-1-3-1979,-4-2 0,-2-4 1,-3-3-1,-5-3 2063,-7-4 1,-5-13-1,-10 1 1,-2-2-1,0 0 1,0 2-1,3-2 1677,0-3 0,7 8 0,2-3 0,4 4-1395,1 6 0,7 4 1,7 13-1,5 1 0,5 2 1,1 4-1928,3 0 1,6 4 0,-3-4-1,0 1 1,0-1 0,0-2-1,-2-3 919,-6-1 1,2-2 0,-4 1 0</inkml:trace>
  <inkml:trace contextRef="#ctx0" brushRef="#br0">24647 20111 9429,'-4'-24'0,"0"-1"2110,1 1 0,1 3-1738,2 8 1,6 1 0,3 5 0,3 7-1,1 6-85,0 1 1,1 9 0,1-2 0,1 1 0,3 1 0,0 0-1388,1 2 0,-3 0 1,-3-5-1,-1-1 0,-1-6 1,-3-9 1069,-5-9 1,-8-22 0,-4-2 0</inkml:trace>
  <inkml:trace contextRef="#ctx0" brushRef="#br0">24847 19804 10859,'14'-40'-283,"4"2"1,-1 2 0,1 7 493,1 5 0,-4 6 0,4 8 0,-1 2 0,1 2 0,2 3 0,1 2 0,-1 1-699,-3 0 1,1 0 0,-1 1 0,-2 2 540,-1 2 1,-2-1 0,1-4 0</inkml:trace>
  <inkml:trace contextRef="#ctx0" brushRef="#br0">25221 19578 10859,'0'7'206,"0"0"0,0-2 1,0 5 1,0 7 1,-5 3 0,1 8 0,-1 2 0,1 3 0,-2 1 0,0 1 148,0-1 1,-3 8-1,5-4 1,-1 2-1,1 2 1,-1-4-1133,2-1 1,3-3 0,3 2-1,5-5 1,2-5 0,5-3-1,1-7 847,4-6 1,0-4-1,7-6 1</inkml:trace>
  <inkml:trace contextRef="#ctx0" brushRef="#br0">25314 20164 10859,'0'-36'158,"0"1"0,0-1 0,0 1 0,0 1 0,0 3 0,0 4 0,1 5 1,4 4-1,4 6 0,3 8 364,1 7 1,-1 4-1,-2 6 1,-1 2 0,1 2-1,2 2 1,0 0 0,-2 2-1,-2-2-777,-2 0 1,3-1 0,-5-5 0,1-1 0,-1-1 0,2-4-226,1-1 1,-2-8 0,4-6 0,1-6 0,2-4 0,1-4-1,1-3 1,-1-2 90,0 1 0,5-5 0,0 0 0,-2 1 0,-1 2 1,-2 3 917,1 2 0,-6 6 1,0 9-1,-2 8-79,-3 8 0,3 5 0,-2 3 0,-1 4 0,-1 0 1,-2 2 257,0-1 0,0 3 0,0-6 0,0-1 0,0 1 0,0 0 1,0-2-579,0-1 0,1-2 1,2 1-1,3-1 0,1 0 1,4 2-1,1 1 0,1 5 1,0 3-1,-1 7-4985,-3 6 1,-5 0 4823,-8 7 1,-9-2 0,-8-2-1</inkml:trace>
  <inkml:trace contextRef="#ctx0" brushRef="#br0">23954 20884 10859,'0'-45'-36,"0"1"0,0 7 0,0 10 0,2 8 371,2 4 1,-1 3-1,5 2 1,-1 1-1,0-1 1,4-2 655,1-2 1,1 7 0,0 3 0,1 2-467,-1 2 1,-6 6-1,-1 3 1,-1 4-1,-1 5 1,-1 4-1,-1 3-306,-2 2 1,0 1 0,0 2 0,0 1 0,0-1 0,0-2-1,0-2-912,0 1 1,0-2-1,1-3 1,2-4-1,1-3 69,-1-2 1,-1-7 0,-4-6 0,-2-7-1,-5-8 1,-4-6 0,-4-5 836,0-3 0,-1-5 0,5 0 0,1 2 0,1 5 0,3 8 0,-1 4 1884,1 2 1,1 5 0,4 5-2147,-2 6 1,1 5-1,5 7 1,2 2 0,5 6-1,2 2-558,5 1 1,6 4-1,-2-2 1,2-3 0,2 0-1,3-1 1,0-2-599,1-4 1,0-3 0,-1-3 0,-1-3 0,-2-5 0,-6-4-1,-3-4 1211,-5-5 1,2-9 0,-3-3 0</inkml:trace>
  <inkml:trace contextRef="#ctx0" brushRef="#br0">24314 20964 10859,'6'-14'-503,"-4"-3"1,2-1 0,-1 3 1227,1 5 0,-1 4 1,5 7-1,-2 4 1,-2 2-1,1 2 116,-1 0 1,2-2 0,-3 4-1,3-3 1,1 3-252,4 1 0,-4-5 0,2-3 0,1-2 0,2-2-826,2 0 1,-6 0 0,1 0 0,0-2-1,0-2 1,0-5-379,1-3 1,-4-5 0,-1-1-1,-4 1 1,-2 3 0,-2 0 0,-3 1 510,-2 0 0,4 4 1,-5 1-91,-1 2 1,5 8 0,4 7 0,7 4 0,4 5 0,6 4 0,4 3 0,5 2 0,4-2-2295,7-3 0,-2-2 2529,2-7 0,-1-6 1,5-1-1</inkml:trace>
  <inkml:trace contextRef="#ctx0" brushRef="#br0">24847 20924 10859,'-8'-33'411,"-1"-2"0,-2-2 1,1 2-1,0 7 0,2 6 1375,2 3 0,2 1 0,5 8-1702,4 5 0,4 8 0,7 14 1,3 2-1,2 2 0,3 2 1,1 2-1127,1 2 0,1-5 0,-2-1 1,-3-2-1,-4-2 0,-3-3-2269,-2 0 3019,1-7 1,-8-3-1,-5-9 1,-5-7 306,-4-5 1,4 0 0,-4 3-1,2 1 1,5 1 0,4 3-1,7 6 28,7 6 0,-3 0 1,4 5-1,-3-2 1,-2-2-1,1 0 83,-1 1 1,-1-2-1,-3-9 1,-5-6 0,-2-4-1,-2 0 3150,0 1 1,0-3 0,-2 0-2666,-2 2 0,4 8 0,0 8 0,7 8 0,4 5 1,-1 3-1338,-1 2 1,0 0-1,4-5 1,0 1 0,1-1-1,-1 0 1,0-1-1040,1-3 0,-5-3 1,-2-7 1959,-1-4 1,-2-7 0,-4-7 0,0-2 0,0-1-1,0 1 1,0 4 742,0 2 1,2 3 0,2 3 0,5 5-1100,3 2 0,1 4 0,1 1 0,-1 2 0,0 3 0,2 2 0,1 2-250,2 1 0,1-1 0,-2-1 1,0-4-1,0-1 0,-2-3 1,-2-2-1,0-1 385,1 0 1,-3-1-1,0-4 1,-4-3-1,1-4 1,-1-3 384,3-3 1,-2 3 0,-1-2 0,-1 2 0,-1 3 0,-1 2 0,2 2-6,1 2 0,-2 2 0,4 5-334,1 4 0,-3-2 0,1 6 0,-2 1 0,-2 0 0,1 1 1,1-4 152,1-1 1,-3 4-1,5-2 1,2-1-1,1-2 1,1-4-93,0-1 0,1 0 1,0-1-1,4-4 1,3-4-1,1-4 1,-1-3-1,0-2 87,-1 2 0,-3 1 1,0 1-1,-2 3 0,-3 0 1,-2 4-563,-1 1 1,-6 9-1,2 12 1,-4 10-1,-1 9 1,2 7-1,1 8 366,1 9 0,6 6 0,-2 2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9851 2852 7772,'7'-6'206,"-2"-3"0,-2-3 0,0-1 0,3 0 0,1-1 0,3 0 687,2-4 1,3-3-1,1-4 1,4 1 0,-1 2-1,2-2 1,-1-1 0,4-3-1,3-3 1,4-3 0,3-2 185,0 1 1,4 4 0,-3-5 0,0 1 0,-1 1 0,0 2 0,-1 4-1,-1 2-2179,-2-1 1,-6 6 0,-4 3-1,0 4 1,-4 2 0,-1 3 0,-2 4-1822,0 4 1,-4 1 0,-1 1 2920,-2 4 0,4 2 0,-3 7 0</inkml:trace>
  <inkml:trace contextRef="#ctx0" brushRef="#br0">11504 1546 6700,'7'-6'1058,"-1"3"1,-6-6 1297,0-1-574,-6 4 0,5 1 1,-4 11-759,4 8 1,1 1 0,0 7-1,0 1 1,0 4 0,0 4-1,-2 5-461,-2 2 0,1 1 0,-6-2 0,0-3 0,0-2 0,2-2-1170,1-2 0,2-7 0,4-3 0,-2-5 0,-1-3 110,-1-1 1,1-15 0,6-6 0,3-13 0,1-9 0,3-6 0,2-4 590,2-4 0,-1 5 0,0-1 0,1 4 0,-1 5 0,-1 3 0,-2 6 940,-1 4 1,0 2 0,4 8-1,1 4-1267,-1 3 1,-4 10 0,-2 3-1,1 4 1,-1 2 0,3 0 0,2 3-3818,2 0 0,5 1 4050,3-4 0,9-1 0,3 0 0</inkml:trace>
  <inkml:trace contextRef="#ctx0" brushRef="#br0">12024 1506 7860,'0'13'1221,"0"1"1,-2-1-176,-2 0 1,1 1 0,-4-1 0,1 2 0,3 1-1,1 3 1,2 2 0,0 1-873,0-1 1,0 3 0,2-7 0,2-2 0,5-4-4134,3-7 0,7-10 3959,3-7 0,-2-18 0,-1-11 0</inkml:trace>
  <inkml:trace contextRef="#ctx0" brushRef="#br0">12130 1453 7860,'-5'-27'0,"-3"2"0,-1 3 0,0 4 0,-1 5 283,-2 4 1,5 6 0,4 10 0,6 6 0,6 2 0,2 2-1,4-1-283,3 2 0,3-1 0,5-3 0</inkml:trace>
  <inkml:trace contextRef="#ctx0" brushRef="#br0">12410 1386 8411,'-20'0'2883,"5"2"-2003,6 2 0,6-1 0,-1 6 1,2 1-1,4 3 0,2 4 0,3 2 1,1 2 46,-4 2 0,-1 7 0,0 3 0,2-1 0,-4 1 0,-4-2-132,-6 1 1,-3-3-1,-1 3 1,0-2-1,-1-2 1,3-4-3606,2-4 1,-3-2 0,3-6 1293,-3-3 0,5-9 1,4-11-1,6-5 1,6-7-1,2-6 1516,3-2 0,5-12 0,2 2 0</inkml:trace>
  <inkml:trace contextRef="#ctx0" brushRef="#br0">12744 1026 7860,'7'2'1680,"-3"2"0,-2 4 0,-2 5 1,-2 2-646,-2 2 0,1 6 0,-4 9 0,-1 7 0,1 5 0,-4 4 0,0 2 0,-3 2-67,1 1 0,0-1 1,-1-3-1,1-5 0,0-4 1,-1-4-2059,1-5 0,4-5 0,2-3 0,1-9 0,3-8-377,1-10 0,4-17 0,2-7 0,4-3 0,1-2 0,-1 4 1742,3 1 1,-5 5 0,0 3-1,0 0 1,2 6 901,4 3 1,-3 5 0,0 8 0,0 2-1,0 7 1,-2 3 0,1 6-871,-1 0 0,0-3 0,4 0 0,-2-2 0,1-3 0,3-2-386,5-1 0,3-7 0,6-4 0,-1-9 79,1-10 0,6-16 0,1-5 0</inkml:trace>
  <inkml:trace contextRef="#ctx0" brushRef="#br0">13010 1399 7834,'0'-17'0,"0"-1"1859,0 2 1,0 5-632,0 2 1,2 2 0,4-2 0,5 5-1,7 4 1,2 4 0,0 3 0,1 2-944,3 0 1,5-4 0,4 2 0,1-1-286,3-3 0,7-8 0,4-2 0</inkml:trace>
  <inkml:trace contextRef="#ctx0" brushRef="#br0">14703 1279 10955,'6'-7'2117,"-3"1"1,6 8 0,0 2-1,0 5-1191,0 3 0,-5-3 0,5 0 0,0 1 1,0 0-1,0 1 0,1-4-4079,2-1 1,1-2 2523,0-4 1,-7 0 0,-6 0 0,-6 2 0,-2 2 1467,-1 5 0,1 3 0,-2 1 1,3 1-1,-1-1 0,2 2 1,0 1-1,3 2-370,2-2 1,2 3 0,2-1-1,3-2 1,2-1 0,2-3-1749,2-3 0,1 1 1,2-5-1,1-2 0,3-3 1279,2-5 0,1-14 0,5-9 0</inkml:trace>
  <inkml:trace contextRef="#ctx0" brushRef="#br0">14010 1879 7698,'0'-31'0,"0"0"0,0-3 0,0 6 0,0 4 0,0 3 0,0 5 0,0 1 0,0 6 0,1 2 0,4 1 0,4 3 0,1 5 0,-1 5 0,-4 9 0,-4 6 793,-1 7 1,-1 6 0,-2 2 0,-5 6 0,-2 6 0,-5 3 0,0 1 1172,0 0 0,1-4 0,-3-1 0,-1-2 0,2-5-1436,1-4 1,6 0 0,2-6 0,1-1-1,2-4 1,-1-3 0,1-6-1725,1-2 1,3-9 0,3-6 0,1-9 0,1-7 721,1-6 1,1-5 0,5-4 0,-2-3-1,1-2 1,2 2 1136,3 2 0,3-4 1,-2 5-1,1 3 0,-2 4 1,-1 8-1,-1 4 0,4 3 0,-3 6 0,3 0 0,-3 6 1,-2 8-1,0 5 0,1 6-440,-1 3 0,-4 2 1,0 1-1,1 2 0,2-1 1,0-2-1197,-3-3 0,3-8 1,-5 2-1,2-5 0,0-4-945,1-5 1,2-4-1,1-4 1,1-5-1,-1-4 1916,0-5 0,6-9 0,2-7 0</inkml:trace>
  <inkml:trace contextRef="#ctx0" brushRef="#br0">14823 2132 8676,'-13'0'0,"-1"0"950,1 0 0,4-1 0,2-4 0,-1-3 0,3-4-154,-1-2 0,1 5 1,5 1-1,0-3 0,-1 1 1,-2-1 919,-2 3 1,-1 5 0,3 0-1411,-1 6 0,-5 4 1,3 8-1,-1 3 1,-4 4-1,1 3 1,0 2-458,1-1 0,6-3 0,-2-3 1,4 0-1,1-4-481,0-1 1,6-8 0,3-4 0,1-6 0,0-6 420,-1-3 0,-4-3 0,2-1 0,-1-2 1,-3 2-1,0 3 0,0 2 2218,1 3 0,2 6-1918,-1 2 0,-2 6 1,4 7-1,1 1 1,0-1-1,6 0-1455,2 1 1,3-7 0,-1-3 0,3-2 0,1-4-1,0-2 1366,2-5 0,1-9 0,2-2 0</inkml:trace>
  <inkml:trace contextRef="#ctx0" brushRef="#br0">14996 2066 7718,'0'-20'0,"-1"6"521,-4-4 1,4 8 0,-3 1 0,1 0 1831,-2 1 0,5 4 0,0 8 0,6 5-1245,1 3 1,4 1-1,-5 1 1,0-1-1,1 0-1184,1 1 1,-4-1 0,5-1 0,1-3-1,2-5 1,1-4-1006,1-4 1,-5 1 0,0-6 0,1-1 0,0-2 0,1-2 68,-3 1 0,-3 0 1,2-1-1,-1 1 1,-1 0 667,1-1 1,-3 3-1,5 2 1,3 4-1,1 2 1,1 0-64,0-1 1,5-1-1,1 4 1,4-3 0,3-5-1,4-3 1,0-3 406,-2-3 0,10-3 0,4-5 0</inkml:trace>
  <inkml:trace contextRef="#ctx0" brushRef="#br0">15730 1613 13887,'-6'17'0,"-3"1"0,-3 1 0,-1 4 0,-2 6 1228,-3 8 1,3-3 0,-3 9 0,2 2-1,1-2 1,1 0 0,2-6 0,1-3-883,4-5 1,-1-7-1,6-4 1,-4-4-1110,-2-6 0,4-2 1,-5-7-1,-2-4 0,0-3 1,-3-3-1,1 1 635,0 1 1,-1 2-1,2-4 1,2 4-1,1 1-29,-1 3 0,4 3 0,1 4 0,5 5 0,5 3 0,5 1 0,7-1-1204,5-3 0,9 1 1,6-5 1360,6-2 0,-2-14 0,5-3 0</inkml:trace>
  <inkml:trace contextRef="#ctx0" brushRef="#br0">16636 1879 7728,'0'-18'351,"0"1"0,0-1 0,0 4 0,0 1 1069,0 0 1,0 0 0,0-1 0,0 1 0,0 0 858,0-1 1,-1 7 0,-4 2 0,-2 5-1994,-1 5 1,-4 2 0,5 7 0,-2-1 0,2 0 0,-1 1 0,2-1-723,0 0 0,2-4 1,6-2-1,2 1 0,5-2 1,3 1-1,3-1-665,2 0 0,-2-2 1,3-4-1,-3 2 1,-3 2 1607,-4 5 1,-3-1 0,-8 1 0,-4 1 0,-4 2 0,-5 3 0,-2 1 222,-1 2 1,-3 4 0,2-3 0,1 0-1,0 1 1,4-4-2144,5-1 1,-1-2 0,7 0 0,4-1 0,7-4-555,11-8 1,7-12 0,6-10 0,5-5 0,1-4 1926,-2-5 1,4-14 0,-5-5 0</inkml:trace>
  <inkml:trace contextRef="#ctx0" brushRef="#br0">16969 1546 7748,'8'-9'2193,"-2"2"-1103,0 1 0,-3 1 0,5 5 0,1 2 0,0 1 1,0 3-519,1 1 0,-2 2 1,1 3-1,0-2 1,-1-1-1,1 1 1,2 2-1551,1 2 0,-4-6 0,1 0 0,2-1 0,1-1 1,1 0-2532,0-3 0,-4-7 3509,0-5 0,0-15 0,4-4 0</inkml:trace>
  <inkml:trace contextRef="#ctx0" brushRef="#br0">17263 1493 7748,'-8'0'2257,"2"6"1,6 2 0,0 4 0,0 3-1597,0 3 0,0 3 0,0 5 0,0 1 0,-1 0-428,-4-1 0,2 5 0,-4 2 0,0-2 0,1-1 0,0-5-895,3 0 0,-3-1 0,1-2 0,2-4 0,2-4-1788,1 0 0,0-8 3303,0-6 1,-6-6 0,-1-8 0,-2 3 0,0 0 165,-2 2 1,0 6-1,-3-1 1,1 2-1,1 4 1,2 4-664,1 7 0,4 1 0,-2 5 0,1-1 1,3 1-1,2 0-753,1 0 0,0-1 1,0-5-1,0 1-715,0-1 1,1-6-1,4-2 1,3-4-1,4-1 1112,2 0 0,-1-6 0,0-1 0</inkml:trace>
  <inkml:trace contextRef="#ctx0" brushRef="#br0">20502 1986 7927,'0'-21'529,"0"2"0,0 5 0,0 1 0,0 0 0,0-1 1928,0 1 1,0 7-1,1 8 1,2 8-1540,2 6 1,-1 8 0,-4 0 0,-1 4-1,-2 4 1,-3 1 0,-2 1 0,-2-1 0,0 1-919,1 0 0,-3-5 0,4 2 0,0-4 0,0-5 0,2-4 0,3-3 0,2-2-1643,1 1 1,1-8-1,2-8 1,3-10 0,2-9 1409,2-4 0,-3-1 0,2-1 1,0 0-1,0 1 0,-2 0 1,1 3 1212,-1 1 0,1 5 0,2 1 1,-3 4-1,1 5 0,-1 1 1,4 3-634,0 1 1,-2 2 0,0 0 0,2 0-1,0 0 1,4 2 0,2 2-3625,0 5 0,1-1 0,-3-1 3170,3-1 0,2-2 0,7-4 0</inkml:trace>
  <inkml:trace contextRef="#ctx0" brushRef="#br0">21222 1733 8000,'-12'-6'4038,"3"6"1,3 7-3217,0 5 1,3 3-1,-4 2 1,-1 7 0,1 6-1,-4 7 1,0 4 31,-3 4 1,1-1-1,0-2 1,-2 0-1,-1 4 1,-2-1-1,3-2 1,3-5-1907,3 1 0,6-8 1052,-1-4 0,8-1 0,4-5 0</inkml:trace>
  <inkml:trace contextRef="#ctx0" brushRef="#br0">21528 1906 7851,'-6'-14'3261,"3"3"-1295,-6 2 0,6 4 0,0 10 0,8 2 0,7 2-2067,4 0 0,8-6 0,-2 3 1,3-2-1,2 2 0,0 0 101,-1 0 0,1 4 0,-1-2 0</inkml:trace>
  <inkml:trace contextRef="#ctx0" brushRef="#br0">21555 2119 9865,'-13'0'0,"1"1"1736,3 4 1,3-2 0,7 4 0,4 1-1618,4-1 1,8-4-1,7 2 1,6-4 0,5-1-1,5 0 1,3 0-120,2 0 0,5-12 0,-3-3 0</inkml:trace>
  <inkml:trace contextRef="#ctx0" brushRef="#br0">22235 2026 7766,'-14'0'989,"3"1"0,2 4 0,3 4 239,0 2 1,3 3 0,-5-1 0,2 0-1,2 1 1,0 0 0,-1 3 0,2 1-82,2-2 1,1-1-1,0-2 1,0 0-1897,0 1 0,6-8 1,3-6-1,2-9 0,3-6 1,-1-6-1,0-3 5,1-4 0,-1-1 0,-1 2 1,-2 2-1,-2 1 0,-1 3 1373,0 2 1,1 1-1,2 5 1,-1 1 0,1 3-1,2 3-466,2 1 0,0 3 0,3-2 0,2 4 0,2 3 0,2 1 1,4-1-5530,4-2 5366,-3-1 0,17 6 0,-4 2 0</inkml:trace>
  <inkml:trace contextRef="#ctx0" brushRef="#br0">22781 1946 7794,'-6'-14'2815,"3"7"461,-6 3 1,6 4 0,-1 4-1773,3 5 0,5 3 0,2 1 0,1 0-2148,4 1 1,-5-5-1,-2 0 1,-4 1 95,-4 2 1,-4 0-1,-4-2 1,2-1 0,1 1-1,0 2 518,2 1 0,-1-4 0,5 0 0,-1 1 1,3 2-1,4 2 285,5-1 0,4-6 0,2-1 1,0-1-1,4-1 0,4-1 1,4-1-1399,0-2 1,1 0 0,1 0 0,2 0 0,2 0 0,2 0 1142,3 0 0,8-12 0,2-3 0</inkml:trace>
  <inkml:trace contextRef="#ctx0" brushRef="#br0">23581 1852 10154,'0'-19'5606,"-1"10"-4343,-4 0 1,2 8 0,-4 7 0,-1 7-1,1 6 1,-3 5 0,-2 1-910,-2 3 1,-3 8-1,-3 0 1,0 2 0,-4 2-1,-1-1 1,0-2-1996,2-2 1,4-5-1,7-1 1641,3-5 0,-2-5 0,3-5 0</inkml:trace>
  <inkml:trace contextRef="#ctx0" brushRef="#br0">23368 2066 7804,'-8'-27'9830,"2"6"-9387,6 8 0,8 13 0,4 9 1,5 3-1990,4 1 1,1 0 0,5-1 1545,0-3 0,11 3 0,4-5 0</inkml:trace>
  <inkml:trace contextRef="#ctx0" brushRef="#br0">23901 1986 7775,'-2'-12'0,"-2"6"1106,-5 10 1,2 10 0,-2 12 0,0 0 121,2-4 1,-5 1 0,4-3 0,-1-1-1,2 2 1,1-1 0,2 3 0,-1-3 199,1-2 1,-1-3-2082,5-2 1,6-13 0,3-7 0,3-9 0,1-7-1,1-5 1,-1-4 16,0-2 1,5-5-1,0 5 1,-2 0 0,-3 3-1,-2 4 1,-2 4 636,1 0 0,2 9 0,1-1 0,1 6 0,-1 1 0,2 3 0,1-1 171,2 3 0,1 1 0,-3 2 0,4 0 0,0 2-172,4 2 0,1-2 0,2 3 0</inkml:trace>
  <inkml:trace contextRef="#ctx0" brushRef="#br0">24461 1759 7820,'-8'-26'4915,"3"11"0,6-2-4222,3 13 0,-1 0 1,6 5-1,2 2 1,0 3-1,3 1-772,-1 4 0,5-1 0,0 0 0,-3-1 0,-4 0 0,-2 0-648,2 0 1,-5 0-1,-2 4 1,-4-1-1,-4-3 581,-5-5 0,-3 2 1,-2 0-1,1 2 402,0 2 1,5 2-1,4 1 1,4 0-1,4 1 272,5-1 1,3-4 0,0 0 0,-2 0 0,-1 0 0,0 0 0,0-1 29,0 0 0,-6 4 1,3-3-1,-2 2 1,1 3-1,-2-1 1,-2 0-359,-1 1 0,-6-1 1,-1 0-1,-4 1 1,0-1-1,-4 0 1,-2 1-801,-2-1 0,-2-1 0,-5-2 0,-1-2 0,-1-1 0,-2-1 0,-4 1-2200,-4 1 0,2-5 1,-5 3 2799,4 0 0,1 1 0,-4 6 0</inkml:trace>
  <inkml:trace contextRef="#ctx0" brushRef="#br0">22115 2585 7776,'-12'-8'1193,"2"0"1,1 2-867,-2 3 1,-1 2-1,-1 1 1,0 0 0,1 1 796,3 4 1,-1-2-1,5 6 1,2 1-1,2 2 1,2 1 1642,4 0-2450,-4 7 1,11-5 0,-2 4 0,5-1 0,4 1 0,2 2 78,3 2 0,3-2 0,2 0 0,4-1 0,1 0 0,4 0 0,4 1-207,2 3 1,1-3 0,-5-1 0,0 1 0,0-2 0,1 0 0,2-2-284,1-2 1,2-2 0,-1 0 0,2-1 0,2-3 0,0-5 105,1-2 0,1-2 0,1 0 0,-2 0 0,2 0 0,-2-2 1,2-2-1,0-5 289,1-3 1,-1-1 0,0-2-1,0-1 1,2-3 0,1-1-302,0 1 0,3-5 0,1 2 0,2-2 0,2 1 0,0 2 0,-6 2 0,6-5 0,-10 3 0,2-1 0,-2 1 0,-4 1 0,-5 0 0,-4 0 0,-4-1 0,1 3 0,-6-3 0,-1 2 0,-4 1 0,-3 1 0,-6-1 0,3-6 0,-3 4 0,0-3 0,-3 1 0,0 0 0,-1 1 0,0 3 0,1-1 0,-1 1 0,0 1 0,1-1 0,-1 0 0,0 2 0,1 1 0,-1 2 0,0-1 0,1 2 0,-1 2 0,0 1-1540,1-1 0,-7 2 0,-2 3 1540,-4 3 0,-1 5 0,0 10 0</inkml:trace>
  <inkml:trace contextRef="#ctx0" brushRef="#br0">23194 3212 7919,'8'-11'2864,"-4"-2"1,2 1 0,-1 6-1854,-2 5 0,-2 5 1,-1 13-1,-1 2 0,-4 3 1,-2 5-1,-2 4-401,0 3 1,2 0 0,-2 3 0,4-1 0,4-1 0,1-1 0,1-3-809,4-3 1,-2-5 0,6-3 0,1 0 0,2-4 0,1-3 0,0-2-448,1-3 1,-1-5 0,0 2 0,1-4 0,-1-1 0,0 0 231,1 0 0,-1 0 1,2 0-1,1-1 1,3-4-1,2-2 1,3 0-5663,1 2 6075,2-2 0,5-1 0,2-5 0</inkml:trace>
  <inkml:trace contextRef="#ctx0" brushRef="#br0">23994 3612 8862,'-13'1'0,"0"4"1181,-1 3 1,5 0 0,2 1-345,1 1 0,2-2 0,4 0 1,1 1-1,4 0 0,3-1 0,4-2-219,2-4 0,0 0 0,3-2 0,2 0 0,0-2 0,2-2-787,0-5 1,-1-3 0,3-3-1,-6-1 1,-3-3 0,-5 0 0,-5-2-115,-2 0 1,-2 5 0,-2-2-1,-4 5 1,-6 2 0,-5 4-1,-3 1 945,1 3 1,-3 2 0,4 2-1,0 4 1,0 5 0,2 6-14,4 7 1,1-3 0,6 2-1,2 2 1,2 1 0,1 2-1,0 0-1362,0-1 1,6-4-1,4-1 1,6-2 0,6-2-1,7-4 1,5-4-3037,6-5 3749,3-2 0,2-8 0,3-1 0</inkml:trace>
  <inkml:trace contextRef="#ctx0" brushRef="#br0">24461 3585 12150,'-13'-7'888,"5"7"1,4 8-1,2 4-432,2 2 0,0-1 1,2-1-1,1-2 0,3 1 1,1 2-1,3 3 1,2 0-272,1-1 0,7-6 0,2-1 1,3-3-1,0-2 0,-1-1-1811,-2-2 0,-5-6 0,0-3 0,-3-3 0,-7-1 1,-8 0 1771,-11-1 1,-5 5-1,-8 2 1,-3 1-1,-2 3 1,-1 2-1,0 1 791,2 0 0,-2 6 0,2 2 0,4 4 1,2 2-1,2-1 233,3 0 1,5 5 0,4 1-1,4 1 1,4-1 0,1-1 0,0-1-3489,0 1 1,9 0-1,7-6 2318,9-3 0,17-3 0,-1-6 0</inkml:trace>
  <inkml:trace contextRef="#ctx0" brushRef="#br0">24994 3492 7886,'-6'-8'1461,"3"8"1,-4 9 0,-1 5-234,1 3 1,2 0 0,-3 5 0,-3 3-1,-1 3 1,-1 5 0,0 1 0,-1 3-736,1 1 0,0-4 0,-1-3 0,3-2 0,0-3 0,2-1 0,-1-2-1831,-2-6 0,5-2 1,1-3-1,3-3 1,1-8 542,4-8 0,13-8 0,2-13 0,7-2 0,3-2 0,-1-1 0,0-1 905,-4 0 1,-3 5-1,-6-3 1,-1 4 0,-3 3-1,-3 3 2503,0 4 1,-5 3-1328,4 2 1,-4 7 0,-1 6 0,0 7 0,0 5 0,0 2-1846,0-1 0,2 2 0,1 1 1,1 2-1,-1-2-2332,-1-1 0,-1-6 0,4-2 2891,4-1 0,2-1 0,3-5 0</inkml:trace>
  <inkml:trace contextRef="#ctx0" brushRef="#br0">25261 3665 14277,'-14'0'3562,"7"-2"-3581,2-2 1,10 3 0,4-5 0,3 1-4340,1 1 4358,12-7 0,3 4 0,12-6 0</inkml:trace>
  <inkml:trace contextRef="#ctx0" brushRef="#br0">25487 3638 11872,'-15'-4'0,"-1"-1"1151,-2 2 0,2 8 0,7 4-172,5 3 0,2-3 0,4-2 1,4 0-1,7-1 0,8 0-1391,4-3 0,6-1 1,2-4-1,-1-1 0,-1-3 1,-4-1-526,-3-4 0,-8-5 0,0-2 0,-5 2 0,-7 1 0,-4 3 792,-4 4 0,-1-3 0,-7 7 0,-2 1 1,-1 1-1,0 2 0,2 0 592,-1 0 1,1 6 0,0 3 0,-1 3 0,1 3 0,1 1 599,3 2 1,-1 4 0,5-3 0,2 1 0,2-1 0,1-3 0,0-1-1048,0-2 0,6 1 0,1-1 0</inkml:trace>
  <inkml:trace contextRef="#ctx0" brushRef="#br0">25980 3558 7946,'-8'-20'2805,"-1"2"1,4 9-1934,-4 5 0,5 6 0,-3 4 0,1 3 0,1 5 1,-1 2-1,-1 2 0,-2 1-799,0 3 0,0-3 0,-4 1 0,0-3 0,1 1 0,0-2-362,-2-1 0,7-6 1,-9 0-1,-1 0 1,3-2-1,-1-2-3611,2-4 3900,-1-1 0,19-12 0,4-2 0</inkml:trace>
  <inkml:trace contextRef="#ctx0" brushRef="#br0">26180 3572 10413,'-8'-14'0,"-1"3"2910,-2 2 1,4 3-2096,-2 6 1,6 1-1,-1 4 1,2 4 0,2 2-264,0 3 0,0-1 0,0 2 0,0 1 0,-1 3 0,-2 1-638,-2-1 0,-5 0 1,1-3-1,-3 2 0,-3-2 1,-1-1-1,-2-1-1042,2-1 0,-3-1 0,1-2 1,2-2-1,1-3-1586,1-2 1,9-3 2713,5-4 0,17-9 0,11-8 0</inkml:trace>
  <inkml:trace contextRef="#ctx0" brushRef="#br0">26487 3572 7929,'-12'1'1755,"3"4"0,-1 2 0,4 8 0,-1 1-984,-4 2 0,4 0 0,-2-5 0,0 2 0,0 1 1,0 3-1,0 1 0,2-1 0,1-4-3038,0-5 1,5 2 2266,-4-3 0,10-15 0,2-3 0</inkml:trace>
  <inkml:trace contextRef="#ctx0" brushRef="#br0">26447 3572 7929,'0'-14'2394,"0"1"0,0 4-1575,0 0 0,2 8 0,0 1 0,3 7-881,-2 5 1,-2 1-1,-1 1 1,2-1-1,1 0 1,1 1-1226,-1-1 0,3-4 0,0-2 1,0 1-1,1-2 705,1 0 1,-4-2 0,5-4 0,1-2 1200,2-2 0,-3 3 0,0-5 0,0 0 0,0-2 2657,0 1 1,-5 0 0,5 4-2543,1-2 0,-4 7 1,-1 6-1,-2 4 1,0 2-1,1-1-841,-1 0 0,0-1 0,0-1 1,2-3-1483,-3 3 0,4-7 0,0-2 0,2-7 1572,2-2 0,-1-2 0,3-4 0,3-1 0,1 1 0,3 1 0,2 2 1096,0 1 1,4 6 0,-4-2 0,1 4 0,-1 2 0,-1 4-1541,1 4 0,-5 4 1,2 3-1,-5 4 0,-2 0 1,-4 4-1,-1 0-2962,-3-2 0,-7 8 3423,-5-4 0,-21 10 0,-5-2 0</inkml:trace>
  <inkml:trace contextRef="#ctx0" brushRef="#br0">24021 4385 7828,'-18'0'332,"0"0"1,8 1-1,12 4 416,9 3 0,16 0 0,14-1 0,11 1 0,15-1 0,-29-3 0,2 1 0,8 0 0,1 0 0,3 1 1,2-1-94,6 0 0,0 0 1,7 3-1,1-1 0,1-3 1,1-1-1,3 2 0,0-1 1,-23-1-1,1 0 0,0 0 1,23 2-1,0-1 0,1 0 1,0-1-508,-2 0 1,0-1 0,-1-1 0,-1-1 0,-2 0 0,1 0 0,0 0 0,-1 0 0,-3 0 0,-2 0 0,0 0 0,-2 0-599,-3 1 1,-1-2-1,0-3 1,-2-2-1,-4 0 1,-1-1 0,-3-1-1,-2 1 1,-5-1-1,-2 1 1,28-8-1,-15-1-2827,-8-2 0,-11 0 0,-8 5 2364,-10 0 1,-8-7-1,-7 0 1</inkml:trace>
  <inkml:trace contextRef="#ctx0" brushRef="#br0">21821 2852 14590,'6'-27'-2826,"-3"7"2822,6 2 0,-6 15 0,2 7 1,-5 5-1,-5 0 0,-4-4 1,-3-5-1,-2-5 0,-4-4 0,-3-4-315,0-5 672,-4 3 1,12-10-1,-2 3 1,6-3-1,3-2 1,3 0-1,2 1 1,2-1 0,4 0-1,4 1-47,2-1 1,4 5 0,3 1-1,3 2 1,0 1 0,-4 0-427,-2 1 1,-2-3 0,-1 4 0,-3-3 0,-4-2 0,-4-3-49,-1-1 0,0-1 0,0-1 0,0-1 0,0-2 0,0-1 1,0 2 181,0 0 0,3 3 0,4-1 0,10 0 1,6 2-1,12 2 242,6 0 1,2 11 0,4-1 0,1 1 0,-2 2 0,0 1 0,-3 5-348,-2 2 0,-7 2 1,-4 0-1,-5-1 1,-4-2-1,-2-3 90,-3-2 0,-3 4 0,-4-5 0,-3-1 1,0-2-1,3-3 0,3-1 352,1-2 1,5 0 0,3 3 0,4-1 0,9 0 0,8 2-82,6 4 1,7 1-1,1-3 1,1 2 0,2 1-1,0 0 1,-1 0-713,-3 0 1,-8 5 0,-2-3 0,-5-1-1,-5 2 1,-4-1 0,-4 0 944,-5-4 1,-3-1 0,-4-1 0,2 0 0,0-1 0,1 2 0,1 2-156,4 1 1,3 2-1,4-4 1,4 4 0,3 1-1,6 3 1,1 2-381,2 1 0,3 0 1,-4 1-1,-3 4 0,1 2 1,0 2-1,0 0 16,-4 1 1,-1-2 0,-5 0 0,0 3 0,-1-1 0,-2 1 0,-2-3 385,-1 3 0,4-4 1,0 2-1,0 1 0,0 1 1,2-1-1,2-1-73,7 1 1,-1 2 0,8 2 0,0-1 0,0 2-1,0 1 1,-1 2-275,0-2 1,-2-1 0,-8-2 0,-1 1 0,-3-1 0,-3 0 22,-5 1 0,0-3 1,-5 0-1,1-2 1,-1-1-1,-2 1 247,-2 0 1,2 0-1,-1 4 1,-2 1-1,-1-1 1,-4 2-475,-2 3 0,8 1 1,-3 6-1,4 0 0,2 3 1,-3 1-1,1 0-202,0 2 1,1-3 0,-3 4 0,1-3-1,-4-1 1,-3 2 0,-1-3 170,-1-2 0,2 3 0,-6-7 1,-1 1-1,-1-1 0,-2-1 0,-2 0 73,-2-1 0,-5 3 0,-7-3 0,-5 0 1,-4 2-1,-9-2 57,-8 1 0,-8-3 0,-11-3 0,-7-1 0,-3 0 0,-3 1 0,1-1-212,1 0 0,-2-1 0,4-1 0,2-2 0,-2 1 0,4 2 0,1 1-1264,2 0 0,6 1 1475,-6-1 1,7 6 0,-3 2 0</inkml:trace>
  <inkml:trace contextRef="#ctx0" brushRef="#br0">20235 7916 8478,'-7'0'345,"2"0"0,10 0 0,4-1 0,4-2 1,5-2-1,4 2 0,3 2 0,3 1 1,2 0-1,3 0 0,1 0 0,3 0 101,1 0 1,7 1 0,0 2-1,1 3 1,0 0 0,-1 0-1,-1-3 1,1-1 0,-2-2 0,-3 0-239,-5 0 1,2-2 0,-6-2 0,-1-5-1,-2-3 1,-1-1 0,-2-1 0,-1 0 191,-2-4 1,1-3-1,7-6 1,1 1-1,0-1 1,2 0-1,1 2-244,0 3 0,3-3 1,-4 3-1,-1-4 0,1 0 1,-4 1-1,0 1-243,-3 2 0,-4-2 1,-1-6-1,-2-1 1,-2 2-1,-3-1 1,0-1 123,-1-5 0,-4 2 1,-2-1 20,-1-2 0,3-2 1,-3-1-11,2 0 0,-5 0 1,1 2-1,-3 1 1,-1 1-1,0 1 1,0-1-319,0 1 1,0 5 0,-1-1 0,-3 1 224,-5-1 1,0 3 0,-3-3 118,-3 3 1,-3 3-1,2 1 1,-3 2-1,-2 0 1,-3 1-1,-1 3 16,-1 3 1,-3 3 0,0 2 0,-2 3 0,0-1-1,-2 2 1,-1 0 19,0 4 1,-8 0-1,4 2 1,-2 2-1,-3 2 1,1 3-1,1 2 216,1 0 0,4-1 1,1 2-1,-1-1 1,1 1-1,-1 2-21,-1 1 0,5 1 0,-1-1 0,0 2 0,-2 1 0,-4 3 0,1 2-219,2 3 1,-7 1 0,3 2 0,-1-1 0,-2 2-1,2 2 1,-1 3-50,4 1 0,2-5 0,0 2 1,5-1-1,5 0 0,2 2 0,5 1 114,4-1 0,0 4 0,11-4 0,1 1 0,1 1 0,4 0 0,2 3 114,5 2 0,9 1 1,4 0-1,5 0 1,4 0-1,4 0 0,4 0-249,1 0 0,0-1 1,0 1-1,0 0 1,0 0-1,0 0 0,-2 0-8,-2 0 0,2-6 1,-4-2-1,2-4 1,-2-3-1,-1-1 1,-2-4-420,1 0 1,1 2 0,4-5 0,-2 0-1,4-2 1,1-4 0,3 0-1041,0-2 0,-5-6 0,7 1 0,-4-2 0,-1-2 0,0 1 1528,0 3 0,6-2 0,2 4 0</inkml:trace>
  <inkml:trace contextRef="#ctx0" brushRef="#br0">8051 15193 12542,'-13'-27'-1180,"4"8"1208,0 6 0,0 5 1,-4 8-1,0 0 1,-1 0-1,1 0 1,1 2-1,2 1 623,1 1 1,2 2 0,-2-1 0,6 3 177,6 4 1,0-3 0,7-1 0,3-1 0,5 0 0,3 2 0,3 0 0,2-1-364,5-2 1,5 2-1,8-3 1,4-2 0,1-2-1,-1-1 1,3 0 0,1 0 9,1 0 1,-4 0-1,0 0 1,1 0-1,0 0 1,1 0-159,-2 0 0,-6 0 0,1 0 0,-1 0 1,-1 0-1,0 0 0,0 0-214,1 0 1,4 0 0,-1 0 0,-1 0 0,-1 0 0,-2 0 0,2 2-19,2 2 0,-2-2 1,2 2-1,-1-2 0,-4-1 1,4 2-1,-1 1 82,2-1 0,-2 0 0,-2 0 0,1 2 0,1-2 0,-1-2-109,-1-1 1,2 0-1,1 0 1,-1 2-1,0 1 1,1 1-1,-1-1-40,2-1 0,-3-2 0,5 0 0,-1 0 0,-3 0 0,1 1 0,-5 2-24,-2 1 1,8 2 0,-7-3 0,-1 2 0,-1-1 0,-1 1 5,-2-1 0,4 2 1,-4-3-1,2 1 1,0 1-1,-1-1 1,1 1-6,-1-2 1,-4-2-1,3-1 1,2 0-1,-1 0 1,4 0-1,-2 0 0,1 0 0,-1 2 0,1 1 1,-4 1-1,0-1 0,0-1-4,3-2 0,-3 0 1,0 0-1,-2 0 1,0 0-1,-1 0 1,1 0-2,2 0 1,-3 0-1,3 0 1,1 0 0,-1 0-1,1 0 1,1 1 3,-1 3 1,-1-2 0,3 2 0,-1-2 0,-1-2-1,1 0 2,0 0 0,-2 1 1,1 2-1,-2 2 1,-2-2-1,0-2 1,-1-1-7,-2 0 0,-2 0 1,1 0-1,1 0 1,2 0-1,1 0 1,-1 0-3,-2 0 1,3 0 0,1 0 0,1 0 0,1 0 0,-1 0 0,1 0-31,0 0 34,1 0 0,5 0 1,0 0-1,-1 0 1,-2 0-1,-2 0 3,2 0 1,2 0-1,1 0 1,0 0 0,0 0-1,0 0 1,0 0 0,0 0 1,0 0 0,0 2-1,1 1 1,1 1 0,1-1-2,0-1 1,-5-1 0,7 2-1,-4 1 1,-1-1 0,0-1 0,0-2-4,0 0 1,0 0 0,0 0 0,-1 0 0,-2 0 0,-2 0 0,2 0 1,2 0 0,1 0 0,-2 0 0,-1 0 0,-1-2 0,1-1 0,0-1-2,-2 1 1,7 2 0,-4 1 0,2 0 0,3 0 0,-1-2 0,-1-2 0,2 2 1,0-2-1,-1 2 0,0 2 1,0 0-1,1 0 0,1 0 1,-7 0 0,3 0 0,-1 0 0,-1 0 0,2 0 0,0 0 1,0 0-1,0 0 1,0 0-1,0 0 1,0 0-1,0 0 0,0 0 0,5 2 1,-1 1-1,-1 1 1,-1-1-1,-2-1-1,0-2 0,0 0 1,0 0-1,-2 1 1,1 2-1,-2 1 0,1-1 5,-1-1 1,0 2-1,2 1 1,-1-2 0,-1 0-1,2 0 1,-2 1-3,1-1 1,1-1 0,1-2 0,-2 0 0,-1 0 0,-1 0-4,1 0 0,1 0 0,1-2 0,-2-1 1,-2-3-1,1 0 0,0 0 0,-1 2-4,2-2 0,-3 4 1,2-3-1,1 0 1,0 1-1,0 1 0,-2 1 1,-1 1-1,3-2 1,-1-2-1,1 2 1,2 2 4,1 1 0,-5 0 0,1 0 0,1 0 0,0 0 0,0 0 0,0 1 0,4 4 0,-4-4 0,6 4 0,2-4 1,-1-1-1,2-1 0,-2-2-7,2-2 0,-3-1 0,6 3 0,0-2 0,0-1 0,-2-2 0,-1 1-8,-3-4 1,0 1 0,0 0 0,2 1 0,-3 0 0,0 0-1,-2 0-2,0-1 0,-6-1 1,-3 3-1,-3 2 0,-3 1 1,-1 1 10,-2 1 0,-5-3 1,0 1-1,-2 4 0,-3 4 1,-3 7-2215,-5 7 1,-2-1 0,-2 6-1,0 2 2180,0 1 1,-6 2 0,-1-1-1</inkml:trace>
  <inkml:trace contextRef="#ctx0" brushRef="#br0">7865 15206 8117,'-19'-6'0,"4"-1"0,-5-6 0,3-1 0,-1 1 0,2 0 1,-5-1 0,6 0 0,-4-3 0,1-2 0,0-2 0,2-1 0,3 0 0,2 1 0,4 0 1,1 2-1,3 0 219,2 3 0,1 1 1,0 1-1,0 1 1,0-2-1,1-1 1,3-2 556,5 2 1,3 1-1,2 0 1,0-1-1,3-2-557,0 2 0,7-5 1,-2-1-1,5-3 0,3-2 1,4 1-462,4-1 1,5-4 0,9 0 0,0 0 0,-2 0 173,1-1 1,3 1-1,-5 5 1,2-1 0,-3 0-1,-5 2 1,-4 3 119,-4 4 1,1 3 0,4 2 0,0 0-1,0-1 1,0 1 0,0 0 36,0-1 1,0 3 0,3 0 0,3 2 0,7-1-75,6-2 1,-2-1-1,12-1 1,2 1-1,0 0 1,3 0 0,1-1 21,-37 7 0,1 1 0,-1 1 1,1 1-1,0 0 0,0-1 1,0 0-1,-1 0 0,1 0 1,1-1-1,-2 1 0,-1 0-23,37-4 1,-36 7 0,0 0 0,33-6 0,-2 2 0,1 3 0,0 0 0,1 0-85,-2-1 0,4 0 0,-2 4 1,0 0-1,2 1 0,-36 0 0,1 1 116,1 0 1,1 0 0,0 3 0,0 1 0,0-2-1,0 1 1,0 0 0,1 0 0,0 0 0,1 0 0,1 0-1,0-1 1,0 1 0,0 1 127,0 0 0,0 0 0,-1 0 0,0-1 1,-1 1-1,0-1 0,0-1 0,1 1 1,0 0-1,0 0 0,0 1 0,-1 0 119,0 0 1,-1 1 0,33 6 0,-3 1 0,-5-1 0,-1 2-1,-5 1-515,-3 2 0,-4 6 1,-3-2-1,-5 3 1,-2 2-1,-2-1 71,0 1 1,-2 4 0,-1 0 0,-3-1 0,0-1-1,-3 1 1,1 1 430,-3-1 1,-8-1 0,6 1-1,-4 1 1,-2 0 0,-3 0 45,-3 0 0,-4 2 1,-2-3-1,-4 1 1,-4 0-1,-4 0 1,-6 1-614,-8 3 1,-9-4-1,-8 3 1,-9 0-1,-10-2 1,-6 1 62,-5-3 0,25-15 1,-2 1-1,-1-2 1,-2 0-1,0-1 1,-1-1-1,0 0 1,-1 0-1,1-2 1,1 0-6,2-1 1,-1 0 0,-3 1-1,-1-1 1,4 0 0,0-1-1,-1-1 1,1-1 0,-1-1-1,2 0 1,2 0 0,1 1-1844,-33 6 0,5-1 1841,5-2 0,-3 3 1,4-4-1</inkml:trace>
  <inkml:trace contextRef="#ctx0" brushRef="#br0">12770 14393 8165,'14'-17'0,"-1"-1"505,0 2 1,1 2 0,0 4-1,3 1 297,0-1 1,3-2 0,-4 0 0,2 2 0,0 1 0,-1 0 0,3 0 0,0 1-312,4 3 1,-3 0 0,1 4-1,2-2 1,1-2-2268,2 2 1,1 2 0,1 1 1775,2 0 0,12 0 0,-1 0 0</inkml:trace>
  <inkml:trace contextRef="#ctx0" brushRef="#br0">14037 14007 8429,'-2'-46'1257,"-2"6"1,1 18-665,-6 13 1,4 1-1,-3 4 1,-1 0 0,0-1-229,0 1 1,6 1 0,-3 7 0,2 5 0,-1 3-101,2 1 0,2 1 0,1-1 0,0 2 0,0 1 1,0 3-116,0 2 0,1-5 0,4 2 0,3-3 1,6-2-1,2 0 0,2-1-197,-2-3 1,-1 2-1,-2-7 1,1-1 64,-1-2 0,-7-1 1773,-6 0 1,-5-1-1,-5-2-1563,1-1 0,8-1 0,1 5 0,7 0 1,6 0-1,4 2-710,1 2 0,5-2 1,-1 2-1,4-3 1,0-1-1,1 0-923,0 0 1,1 0 0,1 0-1,2 0 1,-1-1 0,-3-3-1,-4-4-1350,0 1 0,-7-4 2755,2 7 0,2-12 0,1 1 0</inkml:trace>
  <inkml:trace contextRef="#ctx0" brushRef="#br0">14597 13994 9607,'8'-5'0,"0"-1"2218,-2-1 0,4-2 0,-1-3-1783,3 3 0,-3 3 0,-2 8 0,1 1 0,-1 3 0,3 1-846,2 3 390,1-4 1,1 5 0,1-5 0,2-1-1,6 3 1,2-2-86,1 0 0,1-2 0,0-4 1,-1 0-1,1-3 0,-2-3 0,-1-6 66,-2-2 1,-6 0 0,2-6-1,-3-1 1,-3 2 0,-2-2-13,-1 0 0,-6 5 1,2-2-1,-4 3 0,-2 3 1,-4 2 256,-4 1 1,-3 6 0,-1-1 0,-2 4 0,-1 3 0,-2 4 0,2 5 145,1 7 0,-1 5 0,1 3 0,5-1 0,2 1 0,5 0 0,5-1-354,7 1 0,7-2 0,15-3 0,8-4 0,6-5 0,10-4 0,2-4-601,-3-4 1,10-2 0,-9-5 0,-3-8 0,-3-6 0,-7-7 74,0-4 0,-8-3 0,-4-6 0,-7 0 1,-6 0-1,-6 0 376,-2 0 1,-6 3 0,0 4-1,-6 8 1,-6 4 0,-2 7 741,-3 3 0,-1 5 1,-1 8-1,-3 2 1,-2 7-1,-3 6 1,-1 10-1,-1 7 88,-1 5 1,6 7 0,3 2 0,5 4 0,4 3 0,8 1-5348,8 2 4670,8 6 0,23-4 0,-17-26 0,0-1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20675 10062 8577,'-1'-19'0,"-4"5"0,2 7 0,-6 6 0,-1-2 791,-2-2 0,-1-5 0,1 1 0,2-1 0,2-1 301,2 2 0,-4 8 0,-1-1 0,-3 8 1,-6 6-1,0 7 0,-4 5 0,-3 4 1,-2 2-612,-2 1 0,-1 10 1,6-1-1,1 2 1,2 1-1,7-2 1,6 1-366,5-4 0,5-2 0,5-1 0,4-4 0,4-4 1,3-3-238,2-2 0,4-10 1,-2 0-1,-1-5 1,0-4-1,-3-2 1,-1-2 134,-2-4 0,1-2 1,-2-8-1,-3-1 1,-4-3-1,0-1 1,-1 1 149,-1 3 0,-3-3 0,-3 1 0,-3 2 301,-1 1 1,4 6 0,0 2 0,8 2 0,6 5-466,6 3 0,2 7 0,-1-1 0,2 3 0,3 1 0,-1 2-1022,2 3 0,-1-3 1,1 3-1,-2-4 1,3 0 1021,5-1 0,4 6 0,6 2 0</inkml:trace>
  <inkml:trace contextRef="#ctx0" brushRef="#br0">20968 10502 14002,'0'-27'2763,"2"12"0,2 6-937,5 6 1,7 3-1,4 2-1245,0 2 1,3-2 0,5 4 0,3-2-1,3 2 1,3 0-241,3 0 0,-9 0 0,5-3 0,-8 1 0,-6-1 0,-4-3-1211,-3-4 1,-8 1 0,-3-6 0,-5-1 0,-8-2 0,-10-2 0,-9 1 1062,-8 0 0,-2 1 1,-1 3-1,2 3 0,4 2 1,4-1-1,5 4 761,3 4 0,4 0 0,5 6 1,3 2-1,4 4 0,5 5 0,6 0-975,8 4 1,5-3 0,9 1-1,2 0 1,4 0 0,3-1-1,4 0-1753,1 0 1,-1-7-1,-1 1 1846,0-5 0,0-7 1,0 3-1</inkml:trace>
  <inkml:trace contextRef="#ctx0" brushRef="#br0">21608 10422 18143,'0'-25'-3891,"-4"11"5119,-1 1 1,5 12 0,5 14 0,-2 0-1,0 1 1,0-1 0,1 2 0,-1 1 206,-1 2 0,2 5 1,0 0-1,-1 2 0,-1 1 1,-2 0-1611,0-4 0,0 2 0,0-7-839,0 0 1,0-12 0,0-7-1,0-13 1,0-7 0,1-8 0,2 0 1167,2 2 0,8-4 0,-1 8 1,1 2-1,4-1 0,-1 6 1,2 0 630,-1 6 1,1 2 0,-3 0 0,1 4 0,2 4 0,0 1 0,0 1-845,-1 4 1,1 2 0,-5 7 0,1-1-1,1 2 1,1 1 0,3 2-757,2-2 1,-2 3 0,6-1 0,5 0 0,3 0 936,4-1 0,7 1 1,3-5-1</inkml:trace>
  <inkml:trace contextRef="#ctx0" brushRef="#br0">22395 10329 10206,'0'-30'0,"0"6"1966,0 12 0,0 6 0,1 15 0,4 0 0,3 0-1457,4 0 1,2 0 0,0 4 0,4 2-1,3 3 1,1 4 0,-1 3-388,-2 2 1,5 5-1,-3 2 1</inkml:trace>
  <inkml:trace contextRef="#ctx0" brushRef="#br0">22341 10582 8463,'-7'-31'2457,"2"19"1,10-4-1,4 13 1,3 7-1257,1-1 1,2 4-1,3 2 1,5 5-1,5 2-1201,4 2 0,5 11 0,-3-1 0</inkml:trace>
  <inkml:trace contextRef="#ctx0" brushRef="#br0">23954 10568 8823,'21'-22'0,"-3"1"505,-3 2 0,2 1 0,1 7 0,-2 0 601,-1 2 1,-3 0 0,-2-2 0,-2 0 0,-2 2 0,-5 1 0,-5 0-258,-9 4 0,-7-2 1,-6 1-1,-1 2 0,-1 3 1,-2 5-703,-1 4 1,4 1 0,7 0 0,2-1-1,5 3 1,4 3 0,3 3-57,3-2 0,9 0 0,6 1 0,7 2 0,5 0 0,4 2 0,0-2 263,0 0 1,-3-1 0,-3-5 0,-4 1 0,-5-1 0,-2 0-99,-2 1 0,-6-1 0,-2 0 1,-7 1-1,-10-2 0,-8-2-561,-8-1 0,-4 0 0,-2 4 0,-1-1 0,-1-2 0,3-1 0,4 0-1497,5-2 0,8 4 0,2-7 0,4 1-1997,6 1 1,18-5 3794,12 3 1,24-8-1,3-3 1</inkml:trace>
  <inkml:trace contextRef="#ctx0" brushRef="#br0">24301 10782 8879,'9'-15'0,"-2"-3"0,1 2 2320,-1 4 0,2 6 1,4 8-1,1 0-1155,-1 3 0,5-1 0,2-2 0,4 1 0,6 1 0,1 1 0,3-1 0,0 2-798,3 1 0,0-4 0,-1 2 1,-5-4-1,-5-1 0,-3 0-835,-6 0 1,-3-1 0,-6-4 0,-3-3 0,-5-6 0,-5-2-3588,-3-2 3787,-10-6 0,-4 10 1,-7-4-1,1 3 1,3 3-1,1 2 806,4 1 1,0 6 0,7-1-1,1 4 1,3 4 430,5 5 0,2 7 0,4 2 1,4 0-1,6-1 0,6 1-1445,2-1 1,2-3 0,7 0 0,0-2-1,4-4 1,-1-3 0,1-4 0,-3-1-4441,-2 0 1,3-1 4399,0-4 1,0-8 0,-4-8 0</inkml:trace>
  <inkml:trace contextRef="#ctx0" brushRef="#br0">25394 10289 14309,'7'1'22,"-2"3"0,-5 7 1206,-5 5 1,-2 6 0,-8 9 0,-3 5-1,-4 2 1,-3 2 0,-3 2 0,-2 2-656,-1 5 0,-1 10 1,2 5-1,-1 1 1,1-4-1,2-6 1,3-8-5490,3-7 1,7-12 3761,6-10 1,0-9 0,-4-3-1</inkml:trace>
  <inkml:trace contextRef="#ctx0" brushRef="#br0">24967 10928 13905,'17'-31'650,"-4"0"0,3-3 1,-7 6-1,3 3 1,1 1-1,-1 3 1,-1 5-1,-3 4 599,3 3 1,-4 6-1,2 0 1,1 6 0,2 8-1,2 5 1,0 6-1290,4 3 1,-3 2-1,4 0 1</inkml:trace>
  <inkml:trace contextRef="#ctx0" brushRef="#br0">23101 11994 8392,'21'-17'1160,"-3"-1"0,-4-4 0,0 5-731,-1 6 1,-5-3-1,-4 5 1,-1-2-1,0-3 1,1 1 0,-2 0 206,-5-1 1,-3 5 0,-4 2 0,1 1 0,-2 3 0,-1 2-331,-1 1 1,4 0 0,2 1 0,1 3 0,3 5 0,1 3-389,2 2 1,3-6-1,6 1 1,9 0-1,7 0 1,8-2-1,4-1-424,1-3 1,4-3 0,-10-4 0,0-5 0,-3-3-1,-5-1 161,-3 0 1,-8-5 0,-6-2 0,-1 1 0,-3-1 0,-3 0 1087,-4 1 1,-4 0 0,-6 4 0,-3 0 0,0 5-1,2 1 1440,4 1 1,1 7 0,10 1-2117,10 7 1,8 4 0,22-2 0,8-5 0,5-2 0,6-2-1,-1-2-778,-3-2 0,-1-5 1,-11-8-1,-6 0 1,-7-1-1,-9 0 1,-6 0 562,-8 2 1,-4 1 0,-6 2 0,-6 1 0,-10 3 0,-11 6 364,-10 6 0,-7 12 0,-9 12 0,-4 11 0,31-15 0,1 3 0,-1 4 0,1 2 0,2 2 0,2 2 94,0 2 1,1 2 0,0 5 0,1 2 0,2 2 0,2 1 0,0 4 0,2 2 0,1 5 0,3 2 0,2 1 0,2 0 0,2 0 0,2-1-712,1-3 1,1-3 0,2-8 0,2-2-1,1-4 1,3-1 0,2-4 0,1-1 0,14 24-1,-1-14-407,-4-16 1,-4-10 0,0-12 0,-1-6 0,-1-7 0,-3-13 0,-5-11 763,-2-10 0,-2-20 1,-2-1-1,-2-4 0,-7 1 1,-3 4 770,-4 5 1,0 10-1,5 3 1,1 9-1,3 7-1178,5 7 1,2 11-1,4 9 1,4 12 0,7 7-1,8 7-7471,4 4 7921,1 2 0,7 0 0,1-3 0</inkml:trace>
  <inkml:trace contextRef="#ctx0" brushRef="#br0">22541 13367 8379,'-13'-28'6616,"0"3"-5923,-1 12 0,8 11 0,6 5 1,8 4-1,5 2 0,5 2-219,4 0 0,0 1 0,3-1 0,4-4 1,-1-1-1,-2-3 0,-2-2-784,-2-1 1,-1 0-1,0-1 1,-6-3-1,-6-5 1,-4-5-1,-3-2 199,-5-2 1,-6-4 0,-9 3 0,-4 0 0,-5 1-1,-4 4 1,-3 4 1326,0 0 1,2 4 0,5 1 0,0 4 0,2 2 0,3 4-955,4 4 0,8 3 0,2 2 1,2 4-1,5 6 0,4 4 1,7 5-756,7 1 0,5 1 1,7 4-1,5-2 1,3-5-1,5-2 1,-1-6-9037,1-4 9529,-2-2 0,-6-11 0,-1-1 0</inkml:trace>
  <inkml:trace contextRef="#ctx0" brushRef="#br0">22875 13367 8364,'13'-25'898,"-1"4"1,-2-5 1079,-1 6-558,6 11 0,1 4 0,6 5-1139,2 0 1,3 1 0,2 3 0,4 5 0,1 5 0,1 2 0,1 3 0,0 2-903,1 3 1,-5-5 0,-2-3 620,-6-5 0,1 0 0,-5-3 0</inkml:trace>
  <inkml:trace contextRef="#ctx0" brushRef="#br0">23328 13327 8364,'-19'-6'1391,"-4"-3"1,4-2 0,1-1 1276,3 3 0,2 3-2036,0 6 1,-1 7 0,3 7 0,0 6 0,2 7-1,0 4 1,1 5-136,-1 2 0,4 7 0,-2 0 0,1 1 0,3 2 0,1-2 0,2 0 0,0-4-6485,0 0 4353,0-8 0,2-1 0,2-8 1635,5-3 0,3-9 0,1-7 0</inkml:trace>
  <inkml:trace contextRef="#ctx0" brushRef="#br0">23594 13474 8156,'8'-30'2394,"-4"3"0,-2 13 1,-2 17-1512,0 8 1,-2 12-1,-1 0 1,-3 6-1,0 3 1,-1 2 0,0 5-1,-4 1 111,-1 0 0,3 6 0,1-8 1,-3-1-1,1-1 0,1-8-2070,5-2 0,2-11 0,2-1 0,0-6 0,2-6 0,2-11 78,5-10 0,3-17 1,1-5-1,0-7 1,1-5-1,-2-3 1081,-4 0 0,3-2 1,-5 4-1,0 9 0,0 5 1,-3 7-1,-2 3 1,-1 7 2879,0 2 1,0 3 0,-1 6-2850,-4 3 1,4 11 0,-4 10 0,4 6 0,2 4 0,4 4 0,4 6-2067,2 2 1,9-3 0,0 3-1,4-2 1,1-2 1951,3-2 0,8-7 0,-2-2 0</inkml:trace>
  <inkml:trace contextRef="#ctx0" brushRef="#br0">23914 13594 11709,'-7'-30'0,"2"3"964,4 7 0,2 9 0,4 7 1,4 2-467,3 2 0,5 0 0,1-1 0,0-2 0,1-1 0,3-1 0,2 1 0,0-1-2041,-2 2 1,-1 2 1542,1 1 0,9 0 0,-3 0 0</inkml:trace>
  <inkml:trace contextRef="#ctx0" brushRef="#br0">24328 13434 8141,'7'-6'2526,"-3"-3"0,-8 3-1677,-5 2 0,2 4 0,-1 4 0,2 5 0,5 3 0,2 1-189,4 0 0,5-1 1,-1-1-1,3-2-2545,1 1 1951,1-4 0,-13 0 1,-5-6-1,-7 0 1,-2 0-1,0 0 793,-1 0 1,5 0 0,0 0 0,-1 1-1586,-2 4 0,5-1 1,2 8-1,5 3 0,5 0 1,5 1 725,6 2 0,5-4 0,6 6 0</inkml:trace>
  <inkml:trace contextRef="#ctx0" brushRef="#br0">24754 13434 8169,'-7'-40'4532,"-4"15"-3792,7 11 1,-1 13 0,5 14-1,0 0 1,2-1 0,1-1 0,1-1-460,-1 5 1,-1 0-1,-2 5 1,0 0 0,-2-3-1,-2 1-208,-5 0 1,-3 0 0,-1-5-1,-1 0 1,1 1 0,0-1-110,-1 0 0,-3-1 0,-1-1 0,2-4 0,2 0 1,4-1-1,3 2-550,1-1 0,-3 2 0,7 4 0,7 1 0,8-3-675,6-2 1,9 2 0,8-7 0,4-1 1260,4-1 0,4-2 0,5 0 0</inkml:trace>
  <inkml:trace contextRef="#ctx0" brushRef="#br0">25101 13620 8169,'7'-19'0,"-1"4"0,-6-2 0,0 2 2944,0 1 1,0 8 0,0 6-1869,0 8 1,0 4 0,-1 3 0,-2 1 0,-3 3 0,-3 0 0,-5 1-688,-2-4 1,-6 3 0,3 0 0,-2 1 0,-3 0 0,1 0-1691,0-1 1,4-1 0,7-4 0,3 3 0,5 0-3349,2 0 0,4-8 4649,2-5 0,10-8 0,6-4 0</inkml:trace>
  <inkml:trace contextRef="#ctx0" brushRef="#br0">25274 13674 9545,'6'-5'1472,"-6"1"0,-2-1 1,-6 7-969,-3 2 1,-1 4-1,0 5 1,2 0 0,3 1-1,-1-1 1,2 0 10,0 1 0,2-5 0,4-1 1,0 3-1,1 1-929,4 1 1,-2-6 413,6-2 0,6-4 0,5-1 0</inkml:trace>
  <inkml:trace contextRef="#ctx0" brushRef="#br0">25514 13607 10187,'0'-22'0,"1"0"0,2 2-179,2 4 0,-1 7 0,-4 0 1,0-1 498,0-2 0,5-1 1,-1-1-1,-2 3 920,-5 2 0,-5 4 0,-5 10 0,0 4 0,-2 2 0,-2 4-955,0 3 1,-6-3 0,6 4 0,0-1 0,4 1 0,3 0-705,1 1 0,6-3 1,0-3-1,7-2 0,8-4 1,6-3-795,3-4 0,-4-4 1,4-4-1,-2-6 1,-2-4-1,-2-2 0,-4-2 1009,-2 1 0,-3-4 0,-6 5 0,0-1 0,0 1 0,-1 3 1641,-4 1 0,-2 6 0,-6 2 1,-1 1-1,1 3-637,0 1 0,1 4 1,3 4-1,4 6 1,4 5-1,1 4-613,0 3 0,1-3 1,4 1-1,4 2 0,4-1 1,5-1-1,4-4-762,3-3 1,2-2 0,1-1 0,0-3 0,2-4-1,-4-4-585,0-1 0,-4-1 0,-10-5 0,-3-6 0,-5-6 0,-2-1 0,-2-2 1335,0 0 0,-6 5 1,-3-3-1,-3 1 1,-1 0 297,-1 2 1,5 3-1,2 2 1,2 4 0,7 1-27,5 3 1,11 6-1,4 3 1,4 0-1,2 1 1,3-1-1041,4 0 0,-1 3 0,2-5 1,-2-1-1,-3 0 0,-6 0 485,-4 2 1,-3-1 0,-5-4 2136,0 0 1,-7 0 0,-4 2 0,-7 1-1147,-2 1 0,-2 6 0,-3-1 0,3 3 0,6 0-837,6-3 1,5 1-1,8-5 1,3-2-1,7-2 1,0-1-1216,4 0 0,1-1 1,-1-4-1,-1-2 0,-4-2 1,-5 0 1132,-6-1 1,0 2-1,-2 2 1,-4 5 174,-3 7 0,-4 6 0,-2 7 1,-2 7-1,-2 10 0,3 8-139,0 10 0,-4-7 0,-1 5 0</inkml:trace>
  <inkml:trace contextRef="#ctx0" brushRef="#br0">23021 14313 8065,'-15'-11'723,"-1"2"1,12-9-40,1 3 1,15 6-1,11 2 1,16 1-1,18 1 1,-20 3-1,2 0 1,9-1-1,3 0 1,7 0-1,1 0-242,8 0 1,3 0 0,-19 1 0,2 1 0,1 0 0,3 0 0,0 2 0,1-1 0,1 0 0,2 0 0,0 0 0,3 0 0,2 0 0,-1 1 0,-1 0 0,-1 1 0,1 0-393,0 0 0,1 1 0,-1 1 0,-1 0 1,-1 2-1,1 0 0,-2 0 0,1 1 0,-2-1 1,-1 0-1,-2 1 0,1-1 0,-2 1 1,1 0-1,-1 0 0,-4 0 0,0-1 0,-1 0 1,24 4-1,-2 0-2508,-5-2 0,-1 0 1,-5-1-1,-3 1 2458,-5-2 0,-1 1 0,-2 2 0,-1 1 0,-4 1 0,1-1 0</inkml:trace>
  <inkml:trace contextRef="#ctx0" brushRef="#br0">6025 7210 8434,'0'-47'140,"0"2"0,0 10 64,0 4-104,6 2 0,0 4 1,4 2-1,-1 2 0,2 2 1,1 2-1,1 2 0,-1 5 1,-5 6-1,-8 10 110,-11 8 1,-9 9 0,-10 9 0,-5 5 0,-4 6 0,-3 2 0,-2 3 0,-1 1 0,0 5 39,3 2 1,6-4 0,3 4 0,1 2-1,5-1 1,4 3 0,8-4 0,6 0-1,5 2-204,4 4 1,13-3 0,7 1 0,7-1 0,9 5-277,-16-30 0,0 1-176,18 27 0,-12-24 0,0 0 327,-3-5 0,1 1 0,5 6 0,0 1 1,0 0-1,-1-1 0</inkml:trace>
  <inkml:trace contextRef="#ctx0" brushRef="#br0">6918 9449 29978,'9'-19'-1967,"0"-4"1,-4-5 0,2 0 0,0 5 0,1 2 1761,2 5 1,-4 5 0,-1 2-1,-5 0 1,-5 2 0,-4 3 0,-3 2-1,-2 2 287,-4 0 1,-1 6-1,-5 3 1,2 3 0,-2 0-1,-1-2 1,-2-1 351,0 1 1,1-2 0,-1-1 0,0 0 0,1-1 0,-1 2-5,0-1 1,5-4-1,0 3 1,0-2 0,0 2-1,-1 2-454,0 2 0,3 2 1,1 1-1,1 2 1,1 3-1,-1 6 1,0 4-292,0 3 0,-5 10 0,0 1 0,-2 4 0,-3 7 0,0 5-86,1 4 1,-1 6 0,9-7 0,0 1 0,-1 0 0,4 0 707,1-1 1,3-2 0,2-7 0,1-2-1,0-2 1,0-2 0,2-2 652,1 2 0,-3-3 1,5 4-1,1 2 1,1 0-1,2 4-3026,0 2 1742,0 3 0,-4 9 0,-2 2 0,-2 4 0,3-34 0,-1 2 0,-2 1 0,-1 0 44,-2 4 0,0 0 0,1 1 0,1-1 0,-1 0 1,1 0-1,0-2 0,1-1 0,1-1 0,1-1 1,-1 32-1,4-8-3,3-9 0,0-1 0,0-13 0,1-4 0,2-1 0,3-1 574,1-1 1,2-5 0,5 1 0,-1-2 0,0 3 0,1 2 0,-1 1-170,0 1 0,-1-2 0,-2 3 0,-2-2 1,-2 4-1,-2 2-292,2 4 1,-4 5 0,2 0-1,-2 7 1,-2 3 0,0 3 160,0-1 1,5-3 0,6 2 0,5-6 0,5-2 0,1-4 0,-1 0 334,-2-2 0,0-4 0,-2 1 0,0-2 0,0-2 0,-4 0 0,-3-2-171,-1-2 1,-6 2-1,2-1 1,-4 5 0,-2 4-1,-4 0-335,-4-1 1,-7 7-1,-2-1 1,2 3 0,1 0-1,2-1 1,1-4 0,3-2 188,5-4 0,2-1 0,2-4 0,0-2 0,0-4 0,0-1 0,0 1 155,0-3 0,0-2 1,0-4-1,2 0 0,1-1 1,3 0-161,1 0 0,-3-1 0,4 3 0,-2-2 0,-3 2 0,0 1-192,1 1 0,-2 6 0,2 0 1,-2 4-1,-4 4 0,-1 3 1,-3 0-168,-1-2 0,2-1 0,-2-1 0,1-4 0,3-4 0,2-4 389,1-5 0,0 2 0,0-7 1,0 0-1,0-2 0,0-1 0,1 3 282,3 0 1,-1 1 0,5-4 0,-1-1 0,1 2 0,2 2-257,2 6 1,-3 2 0,0 1 0,1 1 0,2 1 0,0 2-92,-3 1 0,-2 5 0,-4-5 0,1-2 1,-1-1-1,0-2 0,0-4 92,2-4 0,5-10 0,0-3 0,5-4 0,5-1 0,0-1 179,4-4 0,3-6 0,4-10 0,3-1 0,3-4 0,0 3 0,3-2-309,1-1 1,-2 4-1,5 1 1,-2 2 0,-2 4-1,0 4-541,0 2 0,-2 4 1,-2-2-1,-5 1 1,-4 3-1,-4 1 26,-1 2 0,-10 2 1,0 2-1,-4 5 1,-5 3-1,-2 3 1,-1 1-398,0 2 0,-10 10 0,-5 0 0,-3 6 981,-1 8 0,-11-8 0,2 4 0</inkml:trace>
  <inkml:trace contextRef="#ctx0" brushRef="#br0">14517 13420 8484,'0'-31'0,"-2"15"0,1-8 886,1 11 0,-2 10 0,11-1 1,1 5-1,1 7 0,-2 8 0,-5 8 1,-2 8-1,-2 5 0,0 5 0,0-1-11,0-1 0,-2 7 1,-1-7-1,-3 2 0,0-2 1,-1-5-1,1-4 0,-2-2-638,1-3 0,3-7 1,-4-4-1,1-6 1,-1-6-1,0-9-440,0-10 0,2-14 0,6-5 0,0-5 0,0-5 0,0-2-115,0 0 0,5-2 0,1 6 0,1 3 1,3 0-1,2 6 0,2 3 1227,-1 6 0,-4 7 1,0 0-1,2 5 0,4 4 1,3 4-910,-2 4 0,1 1 0,-1 0 0,3 1 0,2 2 0,3 3 0,-1 2-114,0 2 1,2 2-1,-3 3 1,3 1 0,2 2-9412,-1-2 6916,1-7 2609,6 3 0,-5-5 0,4 6 0</inkml:trace>
  <inkml:trace contextRef="#ctx0" brushRef="#br0">15330 13114 12849,'0'-33'85,"0"16"1,4 18 0,1 20-1,-2 2 1319,-2 6 0,-1 2 0,0 0 1,1 4-1,2 4 0,2 2 1,-2 4-711,-2 4 1,-1 7-1,0 2 1,0-2-1,0 0 1,0 0 0,0 1-1607,0-5 1,6-7 868,3-9 1,9-3 0,3-7 0</inkml:trace>
  <inkml:trace contextRef="#ctx0" brushRef="#br0">15676 13447 8379,'8'-55'2197,"-1"17"1,-2 20-970,3 11 1,0 5 0,1 1 0,3-2-1,2-2 1,6 2 0,0 2 0,4 1-1119,1 0 0,6 6 1,0 3-1,-1 4-110,-2 5 0,-1 2 0,0 7 0</inkml:trace>
  <inkml:trace contextRef="#ctx0" brushRef="#br0">15703 13714 10665,'0'-27'0,"1"2"0,4 7 1874,4 9 0,4 8 0,3 1 0,4 0-1855,0 0 0,3-5 0,3 1 0,1 1 0,1 1 1,2 2-1,2 0-19,2 0 0,2 6 0,4 2 0</inkml:trace>
  <inkml:trace contextRef="#ctx0" brushRef="#br0">16276 13554 8228,'8'-27'1357,"3"18"0,-2 11 1,3 10-130,1 5 1,-1 1 0,-1-5 0,-2 1-1,1 1 1,0 1 0,1 2 0,-4-2-996,-1-1 0,3-2 0,-3-1-1038,1-3 1,-4-11 0,2-11 0,-5-8-1,-3-5 1,-2-6-3319,2-3 3891,-4 2 0,5-5 0,-2 4 0,2 0 0,2 3 0,0 2 933,0 3 1,2 4 0,2 1-1,5 2 1,3 4 0,1 3-1,1 5 129,-1 1 1,2-3 0,1 4 0,2 2 0,-2 2-1,1 1 1,-1 1-1900,2 4 1,5 1 0,0 4 0,2-1 1068,1 1 0,1 2 0,0 2 0</inkml:trace>
  <inkml:trace contextRef="#ctx0" brushRef="#br0">17009 13234 11942,'12'-30'2577,"-3"4"1,3 8-1,-3 13-2173,3 4 1,1 1-1,-1 1 1,-3 4-671,-5 4 0,-2 3 1,-4 2-1,-2 4 0,-5 4 1,-5 2-1,-2 0-126,-2-2 0,-4 0 0,3 3 0,0-1 0,-1-3 1,4-1 533,1 1 0,3-4 1,4 0-1,3-2 1,4-2-1,1 1 509,0-1 0,1 0 1,5-1-1,6-1 1,4-3-1,2 1-359,1-1 1,-2-2 0,5-5 0,0 2-1,0 2 1,0-2 0,4-2-3662,3-1 0,-4 0 3369,6 0 0,1-6 0,8-1 0</inkml:trace>
  <inkml:trace contextRef="#ctx0" brushRef="#br0">17702 13194 10958,'8'-31'1750,"-4"0"1,-2 17-1,-2 16 1,0 10-1108,0 5 0,0 6 1,0-6-1,0 0 1,0-1-1,-2 2 0,-1 4 1,-3 3-589,-1 2 0,-2 4 0,-4 0 1,1-1-1,2-2 0,1-2-4366,-2 1 1,1-6 4310,1-3 0,-9 2 0,3 1 0</inkml:trace>
  <inkml:trace contextRef="#ctx0" brushRef="#br0">17476 13447 8300,'6'-19'720,"-3"0"1,6-4-1,1 6 1,2 3-1,1 4 310,0 1 0,5 6 0,0-1 0,-2 2 0,-1 2 1,-2 0-1,1 2 0,-1 2-2228,0 5 0,5-2 1,0 1-1,0-1 1198,1 1 0,2 0 0,5 6 0</inkml:trace>
  <inkml:trace contextRef="#ctx0" brushRef="#br0">18049 13354 8410,'4'-16'0,"1"11"1665,-2 17 0,-2 10 0,-1 3 0,0-2-437,0-6 1,0 3 0,0-3 0,0 0-1,0-3 1,0 0 0,-1-2 0,-2-2-1940,-2-1 1,1-8 0,4-2-40,0-11 0,0-7 0,2-9 0,0-3 0,6-5 0,1-3 1,4-1 407,2 1 1,-8-1 0,7 1-1,-3 2 1,1 4 0,2 4-1,-1 5 1232,0 3 1,2 4 0,1 5-1,2 3-1143,-2 4 0,-1 5 1,-1 5-1,-1 2 0,2 4 1,3 1 252,4 2 0,3 3 0,2-4 0</inkml:trace>
  <inkml:trace contextRef="#ctx0" brushRef="#br0">18676 12994 10355,'8'-50'1645,"1"14"0,0 15 0,5 21 1,-1 0-1392,0 0 1,1 0 0,-1 0-1,2 0 1,1 2 0,2 2-1,0 5 1,1 5-192,3 3 1,-3-2-1,-1 3 1,-5-2 0,-2 0-1,-4 2-1160,-1-2 0,-2-1 1,-4-1-1,0-1 0,0 0 1,0 1 1140,0-1 0,2-1 0,2-2 0,5-2 0,3-1 0,3-1 0,3 1 885,4 1 1,2-4-1,-1 5 1,0 1 0,0 2-1,2 2-178,2-1 0,-2 0 0,-3 2 0,-4 3 0,-3 3 0,-2 1-276,1 0 0,-7 0 1,-2 5-1,-4-2 0,-2-1 1,-4-2-1,-7 0-559,-8-1 1,-6-2 0,-12-6-1,-5-1 1,-4-3 0,-7-4 0,-2-4-263,0-1 0,-4 2 0,3 0 0,0 4 0,3 2 1,3 2 345,7 2 0,-1 7 0,11 2 0</inkml:trace>
  <inkml:trace contextRef="#ctx0" brushRef="#br0">13850 14287 9573,'-1'-20'534,"-4"7"0,4 12 0,-2 10 0,6 2 0,6 3 1,2-1-1,4-1 0,1-2-104,2-1 0,9 0 0,-2 3 1,2-2-1,4-1 0,1 3 0,5 3 1,0 1-166,-1-4 0,5 1 0,-2-5 0,1 1 0,4-2 0,1-1 0,4-3 102,3-2 0,-6 4 0,7-1 0,-1-1 0,-2-1 0,-1-4-88,-5-2 1,-5 2 0,-2-4-1,1 0 1,-1-1 0,0-2-1,-3 0-27,-2-1 0,0-3 0,1-4 0,-1-1 0,2 1 0,-1-1-190,0 0 1,-2-4 0,-5 3 0,0-1 0,-3 0 0,-2-1 0,0-3-157,-1-1 0,-2 3 1,3 1-1,0 0 0,-2 1 1,2-4-1,-2-1 30,0-2 1,3 1 0,-2-1 0,-1 0 0,2 1 0,-2-1 112,0 0 1,3 1 0,-4-1 0,-2 0 0,-1-1 0,-3 0 0,-2-2 10,-1 1 0,-6 4 0,2-6 0,-4 1 0,-1 0 0,-1-2 0,-2-1 21,-2 1 0,-4 0 0,5 4 0,1-1 0,2-2 0,-1 1-68,-2 2 0,2 1 0,-2 1 0,2-1 0,2 0 0,0 1 0,0-3-74,0-2 1,-1 8 0,-2-4 0,-3 2 0,-2 0 0,-3-1-1,-6 3 1,-5 1 1,-3-2 0,3 5 1,-2-1-1,-3 3 0,-2-1 1,-2 0 117,-2-1 1,8 4 0,-5-3 0,1 3 0,0 2 0,1 1 74,2 3-149,-1-2 0,0 3 0,-1-4 1,-1 2-1,-3 3 0,3-1 1,-1 2-15,-1 0 0,3 2 0,-5 2 0,1-1 0,-2-1 0,-2 1 0,1 1 112,-2 2 1,-2 0 0,-1 2 0,0 1 0,0 3 63,0 1 1,0 1-195,0 1 0,5 4 0,1-1 0,0 4 0,1 2 0,-1 1 0,1 3-105,1 3 1,-4 8 0,5 4-1,0 4 1,0 7 0,0 2-1,0 8 94,-2 6 1,5-5 0,-2 8 0,7-2 0,5-2 0,4 2 0,6-1 129,3 0 0,4 7 0,2-6 1,4 0-1,5 2 0,6-6-27,6-5 1,5 0 0,3-8 0,4-1 0,4-4 0,7-6 0,5-6 113,8-3 1,1-3 0,-22-14 0,0-1 0,36 5 0,-5-6 0,-3-3-80,-3-3 1,-11-2 0,-2-1 0,-8 0 0,-5 0 0,-5 0 0,-5 0-2825,-3 0 0,-6 6 0,-8 3 2744,-4 3 0,-4 1 0,-1 0 0</inkml:trace>
  <inkml:trace contextRef="#ctx0" brushRef="#br0">20222 16806 8402,'-6'5'0,"-3"-5"0,-3-4 0,-1-6 0,0 1 38,5 6 1,4-3 0,10 6 0,8 0 0,10 0 0,7 0 0,5 1 0,4 4 0,4 2 0,2 1 0,0-2 0,-5-2 1365,-3 0 0,-3 5 0,-7-4 1,-4-1-1,-3 1 0,-7 1 1,-5 1 772,-9 3 1,-12 2 0,-8 2 0</inkml:trace>
  <inkml:trace contextRef="#ctx0" brushRef="#br0">20209 17032 8940,'-18'2'0,"0"1"0,3 2 0,5 3 0,8 2 1127,10 2 1,7-5 0,13-1 0,3-1 0,4-1-1,2-1 1,-1 0 0,-5 0 49,-3 2 0,2-1 0,-2-2 1,-3 1-1178,0 1 0,0 6 0,2-2 0</inkml:trace>
  <inkml:trace contextRef="#ctx0" brushRef="#br0">21555 16965 8826,'0'-13'0,"-2"1"1715,-2 3 1,-3 3 0,-5 8-1106,3 2 0,3 5 1,6 8-1,0 2 1,0 2-1,0 4 0,0 3 549,0 3 0,0 6 1,0-3-1,0 0 1,0-1-1,0-4 1,0-1-1925,0-2 0,1-4 1,2 0-1,2-4-287,-2-3 0,-3-9 0,-5-8 0,-2-10 0,-2-9 0,2-5 674,1-5 1,-3-8 0,4-5 0,2 1 0,2 1 0,1 2 0,0 2 959,0 2 1,1 4 0,2 5-1,3 2 1,2 3 0,2 5 359,2 7 1,1 0-1,1 5 1,0 2-1,3 2 1,2 2-1,2 4-1557,2 4 0,3 8 0,2 6 0,1 2 615,2 1 0,6 7 0,-3 1 0</inkml:trace>
  <inkml:trace contextRef="#ctx0" brushRef="#br0">22221 16806 8380,'14'-48'2070,"-5"11"1,-1 16-843,3 15 1,1 11 0,1 8 0,0 1-1,1 0 1,-2 4 0,-2 6 0,-3 5-360,-1 7 0,-1 4 0,-5 4 0,-2 5 0,-2 3 0,-5 1 0,-2 1-2307,3-1 0,-4-4 0,4-2 0,1 1 0,3-2 1438,2-1 0,8 0 0,1-5 0</inkml:trace>
  <inkml:trace contextRef="#ctx0" brushRef="#br0">23128 17059 8228,'7'-27'183,"-2"0"1,-4 7 0,-1 2-1,0 3 1185,0 2 0,0-1 1,2 3 269,2 2 0,2 9 1,4 10-1,-1 6 0,2 7 1,-1 3-1067,-1 5 1,1 3 0,-5 6-1,-2-1 1,0-2 0,0-2-1,1 1-1538,-1-2 1,3-1 0,-2-7 0,1 1-1,-1-2 1,1-3 0,-2-4-8866,-2-3 9777,-1-8 0,-6-1 1,-1-6-1</inkml:trace>
  <inkml:trace contextRef="#ctx0" brushRef="#br0">22915 17285 9517,'-15'-19'0,"4"0"0,5 1 1877,2 5 1,1 4 0,7 0-1164,5 5 1,5 2 0,3 2 0,6 0 0,2 2 0,3 0 0,2 3 0,2-1-1008,2 2 1,2-4 0,4 2 0,0-2 0,-2-2 0,-2 0 0,-5 0-4016,-3 0 4308,-7-6 0,-2-2 0,-6-5 0</inkml:trace>
  <inkml:trace contextRef="#ctx0" brushRef="#br0">23341 17059 9558,'-6'-18'0,"-4"0"0,-5 3 0,-4 5 5455,-2 6-4891,11 8 1,-13 5 0,10 10 0,-3 8-1,-2 7 1,-1 4-477,-2 2 1,5 0 0,-1 0-1,6 2 1,3-1 0,2-1 0,3-4-1,2-5 1,1-4-89,0-7 0,6-9 0,1-5 0</inkml:trace>
  <inkml:trace contextRef="#ctx0" brushRef="#br0">22995 17285 8228,'8'-31'2402,"1"0"0,-4 7 0,4 10-1672,1 3 1,2 8 0,3-1 0,2 4-687,6 4 1,3 4-1,7 5 250,7 0 1,4 5-295,14 0 0,-6 6 0,13-4 0</inkml:trace>
  <inkml:trace contextRef="#ctx0" brushRef="#br0">24021 17072 8179,'9'-34'373,"0"3"1,-6 21 0,1 10 0,-2 10 854,-2 8 1,4-2 0,0 5 0,-1-1-1,-1 3 1,-2 3 0,0 7 0,-2 2-305,-2 2 1,3 3-1,-4-8 1,4-3 0,-1-2-1,-1-5 1,-1-4-2162,1-3 1,0-4 0,-2-2-1,-2-6 1,-2-7 546,0-9 1,6-13 0,-3-8 0,2-3 0,-1-1-1,2-4 1,2 1 1127,1-1 0,0 8 0,1 3 1,2 3-1,3 3 0,0 3 315,0 4 1,5 5 0,-1 4 0,5 4 0,4 4-1,0 1 1,2 1-575,0 4 0,2-1 1,8 8-1,5 3 0,3 0-179,1-1 0,0 6 0,0 0 0</inkml:trace>
  <inkml:trace contextRef="#ctx0" brushRef="#br0">24461 16899 8363,'13'-25'0,"0"2"0,1 7 554,-1 6 1,6 5 0,5 8 0,4 3 673,3 2 1,11 1 0,-1 4 0,4 0-1,2 1 1,-2-1 0,-2 2 0,-6 1-50,-3 2 1,-5-1 0,-7-3 0,-5-1 0,-7 0 0,-5 2 0,-5 2-1180,-5 0 0,-2 3 0,-8-3 0,-4 6 0,-7 2 0,-5 1-1219,-3 1 0,5 1 0,-4 2 1,2 2-1,0 1 0,0 1 0,0 0-3077,0 3 1,-2 5 4295,2-2 0,3 2 0,-5-7 0</inkml:trace>
  <inkml:trace contextRef="#ctx0" brushRef="#br0">18209 17019 8243,'13'-33'0,"-5"2"0,-4 0 0,-2 9 983,4 6 0,-1 7 0,6 1 0,-2 2 0,1 6 0,2 6 0,0 9 0,-2 4 0,-2 5 0,-2 1-213,-4 2 0,0 4 0,-2 0 0,-2 0 1,-2 0-1,-5 0-1165,-3-1-277,-7-8 0,4 2 0,-4-8 0,1-3 0,0-4 255,2-3 1,1-3 0,2-7-1,0-7 1,-1-5 0,2-8-1,4-5 1,3-7 753,4-2 1,2-4 0,2 1 0,3-2 0,1 1 0,4 1 1717,1 4 1,-3 1-1603,-1 5 1,1 5-1,5-1 1,-1 6-1,0 5 1,1 1-244,-1 3 1,0 8-1,2-1 1,3 4-1,4 2 1,5 4-3921,4 4 1,4 9 3709,10 4 0,2 3 0,7 2 0</inkml:trace>
  <inkml:trace contextRef="#ctx0" brushRef="#br0">18902 16672 11771,'-13'-23'0,"-1"-1"0,1 5 970,0 8 1,5 14 0,4 6 0,4 4-439,4 5 0,8-1 0,8 5 0,2 1 0,6 4 0,6 3 0,4 4 0,2 3-174,0 4 0,-1 2 0,-5-3 0,-7 0 0,-8 0 1,-6 0-1155,-4 0 1,-4-4 0,-11-2-1,-8-2 1,-8-4 0,-6-4-1,-6-6 264,-5-3 1,4-8 0,-7-2-1,5-4 1,2-2 0,2-4-1,5-5 457,4-7 0,14-2 0,4-6 0,12-2 0,15-5 1,10-4-1,10-1 615,5 2 1,5 4 0,3-4 0,1 1-1,-3 2 1,-2-1 79,-2 4 0,-7 5 0,-7 3 0,-3 1 1,-5 0-1,-9 1 0,-6 1-988,-7-1 1,-10 0-1,-7-5 1,-9 3 0,-8 1-1,-7 0 1,-6 0-470,-6-1 1,2 6 0,-1 0 0,1 6 0,3 3 836,2 3 0,-7 14 0,8 4 0</inkml:trace>
  <inkml:trace contextRef="#ctx0" brushRef="#br0">17582 17672 32767,'-5'-21'-4916,"3"6"1,-4 8 5331,0 1 0,3 3 0,-6 6 1,0 3-1,2 1 0,3 4 1,4-1 73,4-1 1,3 1 0,8-4-1,3 0 1,4 2 0,6-3-1,6 1 1,6-3 0,3 0-75,3 2 1,3-4 0,8 5 0,0-1 0,3-1 0,0 0-417,2 2 0,5-4 0,-8 2 0,1-2 0,2-2 0,0 0 0,2 0 0,4 0 0,-6 0 0,2 0 0,-1 0 0,-2 0 0,0 0 0,0 0 0,1 0 0,3-2 0,0-1 0,-1-1 0,2 1 0,3 1 0,0 2 0,7 0 0,-4 0 0,-1 0 0,1 0 0,-3 0 0,-1 6 0,-1-3 0,1 5 0,0-2 0,2-2 0,-4 1 0,0-1 0,5 5 0,-8-3 0,1 0 0,1 0 0,2-3 0,4-2 0,-4-1 0,2 0 0,-1 0 0,3 0 0,4 0 0,0 0 0,-37 0 0,1 0 0,1 2 0,0 1 0,1-1 0,1 1 0,0 0 0,0 0 0,1 0 0,-1 0 0,-1 0 0,1-1 0,-1 0 0,-1 0 0,0 0 0,-1 1 0,32 6 0,0-4 0,-3 1 0,-1 2 0,-2-2 0,-3 0 0,6 0 0,-4-4 0,-2 3 0,-1-2 0,-5-2 0,-1-1 0,-2 0 0,2-1 0,1-2 0,4-3 0,-1 0 0,3 0 0,0 3 0,2 2 0,10 1 0,-4 0 0,2 0 0,2 0 0,-1 0 0,-2 0 0,-31 2 0,0 0 0,30 4 0,1 0 0,-2 1 0,-4-1 0,-1 0 0,7-1 0,-7-5 0,0 0 0,2 0 0,-1 0 0,2 0 0,-2 0 0,-4 0 0,7 0 0,-4-2 0,-6-2 0,1-5 0,-1-3 0,-5-1 0,5 5 0,-8 2 0,-3 2 0,1 0 0,-2 1 0,0 1 0,-2 2 0,-4 0 0,-1 0 0,-2 0 0,-3 0 0,-2 0 0,-2 0 0,-2 2 0,-3 1 0,-1 1 0,-3-1 0,-2-2 0,-3-1 0,-5 2 0,-3 1 0,1 3 0,-1 3 0,-5 4-3020,-6 3 2510,-5 8 0,-11-9 0,-2 4 0</inkml:trace>
  <inkml:trace contextRef="#ctx0" brushRef="#br0">16263 16592 8500,'-12'-1'195,"3"-4"0,3 2 1,6-5-1,2-1 1,2 0-1,5 1 1,4 2-1,5 2 386,4-2 0,0 5 0,4-4 0,2 2 0,0 0 0,2-1-384,1 1 1,-3 1 0,1 4 0,-3 1 0,-7 3 0,-3 0 0,-5 1-436,-4 0 1,-4 2 0,-9 5-1,-7-1 1,-8 0 247,-4 1 0,-6-1 0,-2 0 0,0 1 1,1-1-1,2 0 185,2 1 1,6-1 0,1 0 0,3 1 0,7-1 0,5 0 0,4 1-193,2-1 1,3 0-1,4 1 1,8-1 0,3 0-1,3 1-303,0-1 1,1-1 0,4-2 0,1-1 0,0 0 0,-1 0-190,1 0 0,3-5 1,-1 3-1,-2-1 489,-2-3 0,9-7 0,-6-4 0</inkml:trace>
  <inkml:trace contextRef="#ctx0" brushRef="#br0">17103 16552 8633,'0'-22'0,"0"0"992,0 3 1,1 8-656,4 7 1,2-2-1,6 1 1,1 3-1,-1 2 1,0 2-1,1 4-222,-1 2 0,0-1 1,1 4-1,-3-3 0,0 3 1,-4 1-456,-1 1 1,-1 0 0,-7 1 0,-2-2 0,-5-2 71,-3-1 0,-1-5 0,-1 5 0,1 0 442,0-2 0,5 5 0,4-3 117,2 3 0,2-3 0,0 0 0,0 1 0,0 2 0,-1 1-194,-4 1 1,-1-1 0,-4-1-1,3-2 1,-1-1 0,2 1-66,0 2 1,2-3 0,2-1 0,-1-1 115,-1 0 1,0 2-313,4 5 1,-6-1 0,-5-1 0,-4-3 0,-4-3-6,-2-1 1,-1-2-1,-4 5 1,-1-2-1,2-3 1,1 0-1,3 0-267,2 1 1,1 0-1,8-4 436,6 0 0,17 0 0,15 0 0</inkml:trace>
  <inkml:trace contextRef="#ctx0" brushRef="#br0">17556 16686 9665,'0'-30'725,"0"3"-1148,0 4 0,1 20 1,2 4-1,3 5 1,2 6-1,0 4-209,0 6 0,-2 4 632,-6 0 0,0 7 0,0 1 0</inkml:trace>
  <inkml:trace contextRef="#ctx0" brushRef="#br0">17396 17072 8486,'-21'-13'1012,"2"-1"-580,6 1 1,1 0 0,4 1 0,8 5-433,8 7 0,4 5 0,1 9 0</inkml:trace>
  <inkml:trace contextRef="#ctx0" brushRef="#br0">986 13887 24677,'8'-22'-2904,"-4"-1"1,-2 4 2854,-2 15 0,0 1 0,0 12 0,0 1 0,0 3 0,0 4 0,0 0 0,0 0 1,0-1-1,0 0 0,0 2 1453,0-2 0,0-1 0,0-1 1,0-1-1,0 0 0,1 1 1,2-1-818,2 0 1,1-5 0,-3-5-897,1-6 0,0-11 1,-4-8-1,0-3 0,0-3 1,0-2-1,0-1 507,0 1 1,0 2 0,2 3 0,1 3 0,3 4 0,0 3 0,1 2 523,1 0 0,0 4 0,6 1 0,-1 2 1,0 3-748,1 2 0,-1 1 1,0 0-1,2 1 1,1 4-1,2 2-1942,-1 1 1,-1 4 0,2-4 0,4 4 0,3 0 2042,2-3 0,5-3 0,2-6 0</inkml:trace>
  <inkml:trace contextRef="#ctx0" brushRef="#br0">1786 13487 9416,'0'-41'3789,"0"5"1,0 14-3402,0 22 0,5 1 1,-1 8-1,-1 3 0,-1 3 1,-1 4 142,3 2 1,-2 1-1,2 5 1,-2-1-1,-1 1 1,2 0-1622,2-1 1,1 5-1,-3 1 1,3-4-1,0-3 1,-1-3-1,0 0 1090,1-1 0,1-2 0,7-5 0</inkml:trace>
  <inkml:trace contextRef="#ctx0" brushRef="#br0">2133 13554 9745,'-8'-27'1738,"2"6"0,12 8 0,5 9 0,4 2-1312,2 2 0,10 0 0,-2 0 0,2 0 0,2 0-899,0 0 1,-1 0-1,-2 2 1,1 1-1,-2 2 1,-1 3-1,-3 2 473,-2 2 0,5 1 0,-4 1 0</inkml:trace>
  <inkml:trace contextRef="#ctx0" brushRef="#br0">2266 13740 8483,'0'-26'2042,"3"12"0,4 8-1455,7 8 0,4 2 0,-1-4 1,4 0-1,1-1 0,1-2 0,2-2 1,3 2-4046,3 2 3458,6 1 0,-9-6 0,5-1 0</inkml:trace>
  <inkml:trace contextRef="#ctx0" brushRef="#br0">2906 13567 9611,'0'-34'1444,"0"3"0,0 16 0,1 11-742,4 10 0,-4 5 1,5 3-1,-1 1 0,-1 1 1,-1 2-465,-1-2 1,-2-1-1,0-2 1,0 0-1627,0 1 0,-2-10 0,-1-7 1,-1-10 1189,1-6 0,-3-4 1,1-3-1,2-2 1,2-1-1,1 1 0,0 3 1410,0 0 1,0 6-1,0 1 1,0 3-1,0 2-270,0-1 0,1 7 0,4 3 0,4 4 0,3 3-1273,1 1 0,5 6 0,1-1 0,2 3 1,4 0-1,5-2 331,5-1 0,4 0 0,1 4 0</inkml:trace>
  <inkml:trace contextRef="#ctx0" brushRef="#br0">3453 13234 13751,'7'-27'3158,"-1"5"1,-5 9-3100,4 13 0,-4 9 0,5 4 0,-1 0 0,-1 1 0,-1-1 0,-1 2 0,-2 2-474,0 6 1,0 2 0,0 3-1,-2 3 1,-1 3 0,-1 0 0,1-3-6799,1-3 7163,2-1 1,6-6-1,2-2 1</inkml:trace>
  <inkml:trace contextRef="#ctx0" brushRef="#br0">3946 13114 12953,'7'-25'2563,"-1"11"-1390,-6 1 1,2 12 0,2 14 0,3 0 0,2 1-1,-1-1 1,-1 0 0,-1 1-1285,0-1 1,4 6 0,-1 3-1,2 2 1,-1 0 0,-1-2-1573,1 2 1,-2-1 0,-1 0 0,-1-4 1617,-3 0 1,-2-4-1,-1 4 1</inkml:trace>
  <inkml:trace contextRef="#ctx0" brushRef="#br0">3879 13394 10880,'7'-36'0,"-1"4"1727,0 8 1,6 9 0,7 15-1,1 0-2178,-1 0 1,-1 0 0,-5 0 0,0 0 0,1 0 0,-1-1 0,2-2 450,3-2 0,2-5 0,7 3 0</inkml:trace>
  <inkml:trace contextRef="#ctx0" brushRef="#br0">4586 13034 14371,'0'-34'1777,"0"12"0,0 13 0,0 25 0,0 3-1669,0 2 1,0-3-1,0 4 1,-2 3-1,-1 6 1,-3 9-1,0 8 1,-1 4-3590,-1 1 0,6 5 3481,-3-1 0,4 7 0,1-3 0</inkml:trace>
  <inkml:trace contextRef="#ctx0" brushRef="#br0">2813 13940 30461,'13'-29'-4247,"0"0"0,1 7 4502,-1 6 1,-4 0 0,0 7 0,1-2-1,0 1 1,1 3 0,-4-1 0,1 2 242,-1 0 0,-4 0 0,1 5 0,-2 1 0,-2 6-228,0 4 0,0 1 1,1 2-1,2 5 0,3 1 548,2-1 1,-2-2 0,6 0 0,2 2 0,3 0 0,2 1-819,3 3 0,5-1 0,4 1 0,6 1 0,4-1 0,7 0 0,4 2 0,-6-1 0,7 1 0,-1-3 0,-2-1 0,2 0 0,-2-1 0,1-3 0,6-1 0,-5 0 0,1 1 0,4 2 0,-2-2 0,-1-1 0,4-2 0,1 1 0,1-1 0,0 0 0,1 1 0,3-1 0,1 0 0,6 1 0,0-3 0,2 0 0,1-2 0,-36-5 0,1 1 0,-1-2 0,1 1 0,33 6 0,1-5 0,-3-1 0,-7 1 0,-1 1 0,-1 1 0,-5 2 0,2 3 0,-3-2 0,-3-1 0,-2 1 0,-1 2 0,-4 2 0,2-3 0,-1 0 0,-3-2 0,0 0 0,-2-1 0,-1 1 0,8-4 0,-8 2 0,1-1 0,4-1 0,2-1 0,6 0 0,2-1 0,3-1 0,-3-1 0,-4 2 0,1 2 0,0-2 0,1-2 0,-1 4 0,-1-1 0,-1 1 0,3-1 0,4 0 0,-1 1 0,-1 1 0,-6-5 0,-2 4 0,-1-2 0,-2 0 0,1 1 0,-1-1 0,-1-2 0,-6-1 0,-3 0 0,0 0 0,-1 0 0,-1 0 0,-2 0 0,-2 0 0,-1 0 0,0 0 0,1 0 0,1 0 0,2 0 0,-1 0 0,-2 0 0,-1 2 0,-1 2 0,0 4 0,-4 1 0,-4 0 0,-4-5 0,0 3 0,-1-1 0,-7-1 0,-6-5 0,-7 0 0,-5 0 0,-2 0-6596,1 0 6578,0 0 0,-6-6 0,-2-2 0</inkml:trace>
  <inkml:trace contextRef="#ctx0" brushRef="#br0">7532 14580 21115,'-12'-30'-95,"3"4"0,-2 2 1,6 11-1,-3 1 0,-1 1 2125,2 3 0,2 5 1,10-2-1169,4 4 0,4 7 0,3 2 0,4 6 0,-1 2 0,2 3 1,-2 1-863,0-1 0,-1-1 0,-5-4 0,1 3 0,-3 2 0,-2 0 0,-4 0 0,1 1 0,-2-4 0,-2 3 0,-5 2 0,-6 1 0,-5 0 0,-3 1 0,-4-6 0,-6 4 0,1-2 0,-1-2 0,0-3-790,1 0 0,-3 1 0,0 1 0,-2 2 0,1-1 0,0 3 586,-1 2 1,3 3 0,-4 2 0</inkml:trace>
  <inkml:trace contextRef="#ctx0" brushRef="#br0">960 12168 8570,'0'-21'0,"0"3"0,-2 9 0,-2 5 394,2 8 1,-5 4-1,4 5 1,-1 0 0,-1 2-1,1 1 1,-1 4 0,2 0-1,2 4 1,1 0 0,0 0-1,1-2 698,4 1 0,1 1 0,5 0 0,0-3 1,2-2-1,1-3 0,2-1 0,-3-2 1,-1-1-768,-3-3 1,0 1 0,3-7-1,-4-4 1,-3-8-824,-4-7 1,-1-7 0,-1-6 0,-2-4 0,-3-1-1,0-1 396,0 1 1,-3-3-1,5 4 1,1 0 0,1 2-1,2 5 1,0 3 325,0 4 1,2 1 0,2 7 0,5 2-1,5 4 1,2 4-884,2 1 1,4 0 0,-1 1 0,4 2 0,7 3 658,5 2 0,15 0 0,3 6 0</inkml:trace>
  <inkml:trace contextRef="#ctx0" brushRef="#br0">1560 11941 12648,'-6'-32'6568,"-8"3"-6201,5 9 1,-1 8 0,15 12 0,3 0 0,4-2 0,3-1 0,3-1 0,4 1 345,3 2 1,3 1-1,2 0 1,0 1-1,-4 2 1,-3 3-968,-4 1 1,-6 2-1,-5 5 1,-3-1 0,-3 0-1,-5 0 1,-6 2 0,-4 2 531,-5 0 1,-1 6-1,-5-6 1,3 0-1,2-3 1,3 0 50,1-1 1,8 0 0,2 1 0,4-1 0,2-1 0,2-2-615,1-1 0,11-1 0,0 2 1,3-3-1,4 1 0,0-2 1,4 1-1,-3-1-3949,2 0 1,5-2 4345,1-4 1,12 0 0,-1 0 0</inkml:trace>
  <inkml:trace contextRef="#ctx0" brushRef="#br0">2333 11795 16918,'0'-26'2143,"-6"6"-1382,-3-7 1,3 11-1,3 8 1,6 2 0,6 3-530,3 2 0,6 5 0,1 2 0,2 2 0,2 2 0,2 2-4788,2 1 1,0 1 4584,-1-1 0,1 0 0,0 1 0</inkml:trace>
  <inkml:trace contextRef="#ctx0" brushRef="#br0">2186 12034 8523,'-21'-7'0,"4"3"0,2 2 619,7 2 0,4 6 0,10 1 1,7 1-1,8-4 170,4-2 1,8-2 0,4-2 0,3-1 0,1-1-1,-2 1 1,-2 1-1087,-3 2 297,4 0 0,-4 0 0,6 0 0</inkml:trace>
  <inkml:trace contextRef="#ctx0" brushRef="#br0">3026 11768 16238,'0'-27'993,"-6"6"1,5 10 0,-4 11-344,4 7 0,2 6 0,2 4 0,2 2 0,-1 2 0,0 2-372,1 3 1,4-1-1,-5-2 1,1-2-1,-1-2 1,0-2-1,-1-3-1454,-1 0 1,-4-7-1,-2-5 1,-5-8 506,-3-8 1,3-8-1,2 0 1,1-3-1,3-3 1,2-2-1,1-1 1284,0 1 1,1 4-1,4 3 1,3 6-1,4 2 1,2 2-1,-1 1 116,0 3 1,1-2 0,0 7-1,3 1 1,2 3 0,0 3-1,2 3-2496,0 1 0,1 2 1858,5 5 0,5-1 0,2 0 0</inkml:trace>
  <inkml:trace contextRef="#ctx0" brushRef="#br0">3572 11515 8408,'-7'-33'0,"-3"11"763,5 0 1,1 13 0,5 7 0,4 5 0,4 2-367,2 1 1,-2 0-1,-1 4 1,-1-1-1,-1 1 1,2 2-808,-1 1 0,-3 1 1,4-1-1,-1 0 630,1 1 0,-1-5 0,3-2 822,-1-1 1,-1 0-1,2-2 1,-3 5 0,-1 3-572,-3 1 0,0 1 0,0-1 0,2 0 0,-2 1 0,-2 0 0,-1 3-283,0 0 1,0 6 0,-1-4 0,-2 0 0,-3 0-1,-2-2 1,-2-4-767,-2-4 0,3 3 1,0-5-1,0 2-1239,2 0 0,3-8 1817,8-1 0,9-11 0,8-10 0</inkml:trace>
  <inkml:trace contextRef="#ctx0" brushRef="#br0">4199 11448 8400,'7'-31'3378,"-2"0"0,-2 7-2651,1 11 1,-2 7 0,2 10 0,-2 7 0,-2 5-678,0 6 0,-2 5 0,-2 4 0,-5 4 0,-3 5 0,-1 2 0,-1-1-1076,1-2 0,4-7 1,2 1-1,-1-3 0,2-5 1026,0 0 0,-10-6 0,1 1 0</inkml:trace>
  <inkml:trace contextRef="#ctx0" brushRef="#br0">4026 11688 8400,'12'-25'825,"-2"3"0,-1 4 1,1 4-1,2 4-256,1 1 0,-1 5 1,0-4-1,1 2 0,5 3 1,1 2-1,-1 1-2021,-3 0 0,3 0 1452,0 0 0,11 0 0,-1 0 0</inkml:trace>
  <inkml:trace contextRef="#ctx0" brushRef="#br0">4612 11461 8361,'-6'-26'2191,"5"17"1,-4 9 0,4 9-1792,1 4 0,0 5 1,0 0-1,0-2 1,0-1-1,0-2 0,0 0 1,0 2-666,0 3 0,0-2 0,0 5 0,0-2-808,0-3 0,0-8 1,1-8-1,2-8 1,2-5-1,-2-3 895,-2-2 0,-1-4 0,0 4 0,0 2 0,0 1 0,0 2 2519,0-1 1,0 5-1,2 2-2175,2 1 1,4 2 0,5 4-1,0 1 1,2 2 0,3 2 0,4-2-167,3-2 0,8-1 0,1 0 0</inkml:trace>
  <inkml:trace contextRef="#ctx0" brushRef="#br0">4999 11288 8399,'-6'-19'1349,"0"7"0,-3 3-632,5 12 0,2 3 1,2 3-1,0 3 0,2 1 1,2 2-1,6-3-1478,7 0 1,3-2 0,7-1 0,0-5 0,-2-2 0,-1-2 0,-5-3 127,-4-6 0,0-1 1,-11-13-1,-1 1 1,-2 1-1,-1 4 1,0 2 2304,0 1 0,0 1 1,0 3-1,0 7-268,0 12 0,0 10 0,0 12 1,0 6-1,0 6 0,2 7 1,1 4-1412,1-1 0,2 5 0,-3-6 0,3 4 0,0 0 7,0-1 0,4-8 0,-2-1 0</inkml:trace>
  <inkml:trace contextRef="#ctx0" brushRef="#br0">4066 11608 29196,'0'-13'-2269,"-6"5"0,-3 4 0,-3 2 2806,-1 2 1,-1 0 0,1 0 0,0 0 0,-1 0 0,1 2 0,1 2 0,5 5-6,7 3 0,6 1 0,9 2 0,2 3 1,7 4-1,6 5 0,5 2 0,4 4-348,1 1 0,9 4 0,2 5 0,4 0 0,-24-19 0,0 0 0,2 1 0,1 0-160,1 2 1,1-1 0,4 1-1,0 0 1,-1-1 0,1 1 0,-1-1-1,2 0 1,1-1 0,0-1-1,0-1 1,0 0 0,3-1 0,-1 0-25,2 0 0,0 0 0,-2 1 0,0-1 0,4-2 0,1-2 0,1 1 0,0-1 0,-2-1 0,0-1 0,-1 0 0,-1-1 0,-3-1 0,0-1 0,-2-1 0,1 1 0,3 3 0,0 0 0,-4-2 0,-2-1 0,1 1 0,0 0 0,0 0 0,-1 0 0,-3 0 0,0-1 0,32 15 0,-7 3 0,-6-1 0,-6 4 0,-3 0 0,-3 0 0,-2 3 0,-2 2 0,-1-4 0,5-1 0,3 0 0,0-3 0,1-1 0,2-5 0,6 0 0,-2-5 0,8-3 0,-2-3 0,4-4 0,-3-3 0,4-1 0,-2-3 0,-8-1 0,-3-2 0,-2 0 0,-4 0 0,-2 0 0,-8 0 0,-5 0 0,-2 4 0,-10 1 0,-3-1 0,-4 1 0,-2-1 0,-6 6 0,2-1 0,-4 3-5438,-1 1-162,0-5 5089,0-2 0,-6 0 1,-1 1-1</inkml:trace>
  <inkml:trace contextRef="#ctx0" brushRef="#br0">7718 13407 11455,'0'-27'0,"0"2"0,0 3 3823,0 4-3094,0 9 0,2 5 1,1 8-1,1 5-384,-1 3 0,0 6 0,0 0 0,1-2 1,-1-1-1,-1-2-435,-2 0 0,0 1 0,0-1 1,-2 0-1,-2 1 0,-5-1 0,-4-1-230,-5-3 1,-3-3 0,-5-6 0,-4 0 0,-3 0 0,-4 0-1930,0 0 2437,0 0 1,-15 0 0,-2 0 0</inkml:trace>
  <inkml:trace contextRef="#ctx0" brushRef="#br0">14130 15180 8486,'19'-46'0,"3"-3"0,2 4 0,-2 19 0,-5 7 0,-7 4 0,-6 7 0,-9 4 0,-7 2 0,-5 2 0,0-1 0,-1-2 0,-1-1 0,-2 1 293,-3 1 0,-1 2 1,-2 0-1,1 0 1,-2 0-1,-2 0 0,-4 0 1,-3 0-42,-5 0 0,-5 0 0,1 0 0,-1 0 0,-5 0 0,-5 0 0,-6 0 0,-5 0-393,-3 0 0,32 0 0,1 0 0,-1 0 0,1 0 0,-3 0 0,0 0 0,-2 0 0,-1 0 0,-1 0 0,1 0 0,-3 0 0,1 0 132,-2 0 1,1 0 0,-2 0 0,0 0 0,-4 0 0,-1 0 0,0 0 0,-1 0 0,-1 0 0,1 0 0,-3 0 0,0 0 0,1 1 0,0 0 48,-1 1 0,1 0 0,-3-1 0,1 1 0,2 3 0,0 0 0,0 1 0,0 0 0,-2 1 0,1-1 0,0 1 0,0-2-135,-2 1 1,0 0-1,2-1 1,1 1 0,0-1-1,0 0 1,1-1-1,1-1 1,-1 1 0,1-2-1,1 0 1,1-1-1,-1 0 1,0 0-222,0-1 0,1 0 397,2 0 1,0 0 0,-4 0 0,-1 0 0,3-1 0,-1 0-1,1-1 1,0 0 0,-3-2 0,1 0 0,0 0 0,0 1 4,2 1 1,-1 0 0,-3-1 0,0 0 0,2 0 0,1 1 0,0 0 0,0 1 0,-1 0 0,2 1-1,1 0 1,1 0-116,1-1 1,0 2-1,-3 1 1,0 2 0,3-1-1,0 1 1,1 0 0,1 1-1,0-1 1,0 1 0,2 0-1,0 0 1,-1 0-1,0 1 1,1-1 0,1 0-1,2 0 0,-1-1 1,-5-1-1,0 1 0,4 1 1,1 1-1,-2-2 0,0 0 1,0 2-1,1-1 0,1 0 1,2 0 131,1-1 1,0 1 0,-5 3 0,0 0-1,3-1 1,0 0 0,-1 0 0,0 2-1,-2 0 1,0 1 0,1 1 0,1 0 40,2 1 0,-1 2-196,-5 2 1,0 0 0,9-1-1,0 0 1,-7 2 0,0 1 0,1 1-1,1 1 1,0 0 0,1 1-1,-3 2 1,1 0-7,0 1 1,-2 0 68,-2 0 1,-1 0 0,6 2 0,1 0 0,0-1 0,1 1 0,5-2 0,0 0 0,3 1 0,0 1 0,1-1-1,0 0 9,-1 0 1,1-1 0,2 1 0,0 0-1,0-1 1,1-2 0,-28 24 0,5 2-1,4-2 29,3-1 1,3 0-1,8-5 1,5-2 0,6 1-1,8-1 1,6 5-74,5 3 1,7-1 0,8 3 0,14 4-1,13 3 1,-13-26 0,4 0-1,3 0 1,3 0-44,4 1 0,4-1 0,3-2 1,3-1-1,3 3 0,2-2 1,3 1-1,2-2 0,6 1 1,2-1-1,4 0 0,2-2 36,-22-8 0,0 0 1,1-2-1,1 0 0,0-1 1,1 0-1,3 0 0,-1-1 1,2 0-1,0 0 0,0-1 1,1 0-1,3 0 0,0 0 1,2 0-1,0-1 0,1 0 1,1 0-1,3-1 0,0 0 1,1-1-1,0 0 0,0 0 1,0 0-5,0-1 0,1 1 0,0-1 0,2 0 0,2 1 1,-1-1-1,0 2 0,1-1 0,0 0 0,-17-1 0,0-1 1,0-1-1,1 1 0,2 0 0,-1-1 0,1 1 0,0-1 1,0 1-1,0 0 0,1-1 0,-1 1 54,0-1 0,-1 0 1,0 0-1,2 0 1,4 0-1,1 1 1,1-2-1,-2 1 1,-2-2-1,-2 0 1,1 0-1,0-1 1,1 1-1,1-1 0,0 0 1,1 0-1,2 0 1,2-1-1,-1 0 1,0 0-1,-1-1 1,0 1-1,0-1 1,0 0-1,2 0 1,0 0-1,0 0 0,0 0-68,0 0 0,-1 0 0,1 0 0,-1 0 0,-2 0 1,0 0-1,-1 0 0,2 0 0,0 0 0,1 0 0,1-1 1,-1 1-1,1-1 0,0-1 0,0 1 0,0-1 1,-2-1-1,1 1 0,0-2 0,0 1 0,1-1 0,1 0 1,0-1-1,-1 0 0,-1 0 0,0 1 0,0-1 0,-1 0 43,0 0 1,0 1 0,0-1 0,0 0 0,2-1 0,1 0 0,-1 0 0,0 0 0,-2 0 0,-1 1 0,-1 0 0,1-1 0,-1 0 0,0-1 0,0 1 0,1 0 0,0-1 0,0 0 0,1 1 0,-1-1 0,-3 0 0,1 1 0,-1-1 0,0 0 0,1 0 0,0 1 0,-1-2 0,1 1-4,-3 0 0,0-1 1,0 0-1,-1 0 1,15-3-1,-1 0 0,0-1 1,-18 3-1,0-1 1,0-1-1,0 1 1,16-4-1,-1 0 0,-1-1 1,-2 0-1,-2 0 1,0-1-1,-1 0 0,-2-1 1,0 0 17,-4 0 1,-1 1 0,-2-2 0,-3 2 0,-1-1-1,-1-1 1,-2 0 0,-1-1 0,-1-1 0,20-9 0,-3-2-1,-5 0 1,-2-1 0,-5 0 0,-2-2 0,-6 1 0,-3-2-44,-4-1 0,-2-2 0,-3-1 0,-5-2 0,-5-1 1,-5-1-1,-4 2 0,-4-2 0,-4-2 0,-5 0 1,-5-2-1,-5 0-102,-5-3 0,-6 0 1,-9-2-1,-6 1 1,-11-2-1,-4 0 0,14 17 1,-2 0-1,-2 1 1,-5-2-1,-2 0 1,-2 2-1,-2-1 0,-3 1 1,-1 0-1,-5 0 1,-2 1-1,-2 0 78,13 8 0,-1 0 0,-1 1 1,-1 1-1,-1 1 0,-1 2 1,0 0-1,-2 0 0,-4 0 0,-1 0 1,0 1-1,-1 1 0,-3 0 1,0 0-1,-1 1 0,0 1 0,-2 1 1,0 0-1,-1 1 0,0 0 1,12 3-1,-1 1 0,0 0 1,0 0-1,0 1 0,0 1 0,0 0 1,0 1-1,0 0 0,0 1 32,0 0 1,0 0 0,1 1-1,-2 1 1,1 0 0,-3 1 0,-1 1-1,1 1 1,-1 0 0,0 1-1,1 1 1,-1 1 0,1 1 0,0 1-1,0 0 26,-1 2 0,0 0 0,0 1 0,0 1 0,0 0 0,1 0 0,1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16689 4638 7939,'-7'-13'590,"-3"4"1,4 0 98,-2-2 0,5 0 1,-1-3-1,2 1 0,2 0 624,0-1 0,-1 7 0,-4 4-715,-3 6 1,-10 10 0,-4 9-1,-4 5 1,0 4 0,-1 3-63,0 0 0,1 9 0,-1-3 1,2 2-1,3-1 0,4-1 0,3-1-861,2-4 0,5-2 1,4-7-1,4 0 1,3-4-1,4-5 1,4-3-239,3-5 0,3-3 0,-4-6 0,0-2 0,1-4 0,-1-6 0,-1-4 712,-3 0 1,1-3-1,-5 1 1,-2 0-1,-2 0 1,-1 0 0,2 4 1352,2 3 0,-3-1 0,5 5-1115,0 0 0,2 1 0,5 6 0,0 0 0,1 0 0,-1 0 0,0 0-821,1 0 0,-1 0 0,0 0 0,1 1 1,-1 2-1,0 2 0,1-2-1866,-1-2 1,0-1 0,1 0-1,-1-1 2300,0-4 0,7-2 0,0-7 0</inkml:trace>
  <inkml:trace contextRef="#ctx0" brushRef="#br0">17009 4811 8762,'8'2'1696,"-4"2"1,-2-1 0,-1 6-1,2 1-935,1 2 0,1-3 0,-4-2 1,4-1-578,4-3 1,-2-1 0,2-2 0,1 0 0,2 0 0,0-2-872,-3-2 1,1-4-1,-5-5 1,-2 0-1,-2-1 808,-1 1 1,-6 6-1,-3 2 1,-2 4-1,-3 2 1,1 4-1,0 5 659,-1 6 1,1-1 0,1 4-1,2 1 1,2 2 0,2 2-1017,3-2 1,2 1 0,2-3 0,2-1 0,5-1 0,2-5-1,5-4-4680,0-3 1,6-2 4885,1-4 0,3-12 0,2-2 0</inkml:trace>
  <inkml:trace contextRef="#ctx0" brushRef="#br0">17276 4811 7900,'0'-13'2148,"0"5"0,1 8 1,2 9-633,2 3 1,-1 6 0,-4 1 0,0 0 0,0 2-732,0 0 1,0-5 0,0 3-1,0-1 1,0 0-1646,0-2 0,2-2 0,2-6 0,5-3 0,1-5 0,2-6 0,0-6-440,3-4 1,1-12 0,-1 0 0,1-4 0,2-2 0,-3 2 1274,-5-1 1,1 4 0,-5 6 0,-1 6 0,1 2 505,-3 1 0,-1 9 1,-2 5-1,1 7 1,2 5-1,3 1 858,2 0 0,-4 5 0,3 1 0,1 1 0,-2 0 0,1 0-1256,1-1 1,-4-1-1,5-5 1,1 0-1,2-1 1,1-3-1,1-4-6901,-1-4 6818,6-1 0,2-12 0,6-3 0</inkml:trace>
  <inkml:trace contextRef="#ctx0" brushRef="#br0">18036 4651 9180,'-14'0'995,"1"0"1,0 0-1,1 2-564,3 2 1,-1-1-1,5 6 1,2 1-1,3 1 1,6-1-210,7-1 0,1-5 0,5 4 1,0-2-1,4-3-222,2-2 0,1 5 0,1 1 0</inkml:trace>
  <inkml:trace contextRef="#ctx0" brushRef="#br0">18036 4811 7969,'-12'9'412,"3"0"0,5-2 0,8 2 2981,5-4 1,3 2-3457,1 2 0,8-2 1,4 1-1,6-2 1,2-3-1,2-2-5633,4-1 4674,-8 0 1022,13 0 0,-10-6 0,6-1 0</inkml:trace>
  <inkml:trace contextRef="#ctx0" brushRef="#br0">18609 4665 8348,'7'-21'1699,"-2"3"1,-5 3-1,-3 2-854,-2 0 1,-4-1 0,4 2 0,-1 5-897,0 7 1,0 1-1,3 8 1,-2 2 0,1 1-1,-1 1-1802,1 0 1,0-4 0,2 0 1425,-2 1 0,2-5 1101,-2-5 1,2-2 0,2-7 1019,0-1 1,2 4-957,2 2 0,-1 2-189,6 2 1,-5 0 0,4-1 216,-2-4 0,-3 4 0,-8-4-473,-4 4 1,2 2-1,-2 4 1,-3 5 0,-3 6-1,-2 7-79,0 2 0,3 1 0,0 3 0,1 2 1,1 4-1,3 2 0,5-1-209,2-5 1,2 0-1,2-3 1,4-4-1,7-5 1,9-7-1,8-6-513,5-5 0,5-4 0,6-7 0,6-11 0,3-8 0,-3-5-605,-6-3 0,-11-2 0,-5-2 0,-6-2 1,-8-2-1,-7 1 0,-9 1 875,-8 3 1,-9-2 0,-7 11 0,-6 3-1,-4 5 1,0 6 0,4 7 456,7 5 0,-1 4 0,6 2 0,2 5 0,3 6 0,4 6 0,4 3-123,4 2 1,1-2-1,0 0 1,1 0 0,4-2-1,5 0-2773,6-3 2677,5-7 0,6-9 0,0-7 0</inkml:trace>
  <inkml:trace contextRef="#ctx0" brushRef="#br0">18955 4411 10981,'-13'2'0,"0"1"0,1 3 0,2 1 731,1 3 0,-5-1 0,-3 5 1,0 5-108,3 5 0,-6 8 0,-3 5 0,-6 3 0,-5 5 0,-1-1 0,-4 5 0,4-2-1681,1 1 1,-2 1 0,5-5 0,3-1 0,3-3 1056,2-5 0,7-8 0,-3-8 0</inkml:trace>
  <inkml:trace contextRef="#ctx0" brushRef="#br0">20555 4411 8475,'8'-6'0,"-4"-3"2318,-3-2 1,-2 6-1457,-3 10 0,-4 9 1,-5 18-1,-1 3 0,1 4 1,0 2-453,-1 3 1,0 4 0,-3 4 0,0-3 0,2-5 0,3-3 0,5-2 0,1-2-1672,3-2 1,1-5 0,2 0 0,2-7 0,2-6 0,6-7 1260,7-5 0,9-16 0,8-4 0</inkml:trace>
  <inkml:trace contextRef="#ctx0" brushRef="#br0">20928 4425 10046,'-13'-14'1833,"0"7"0,-1 4 0,1 6-1091,0 6 0,-1-2 0,1 2 0,-2 3 0,-1 3 0,-2 2 1,0 0-1,1-1-888,-1 2 0,0-2 1,5 6-1,1 1 0,2-3 1,2 0-1,2-3-632,3 1 0,2 0 0,1-5 0,0 0 1,0 1-1,0-1 1078,0 0 0,0 1 0,0-1 0,0 0 0,0 1 0,0-1 274,0 0 0,6 2 0,3 0 1,4 0-1,3-3 0,3-2-2021,2-3 0,4-1 0,8-6 0,5-1 0,4-4 1447,5-3 0,-2-10 0,1-3 0</inkml:trace>
  <inkml:trace contextRef="#ctx0" brushRef="#br0">21368 4398 7974,'0'13'0,"0"1"0,0-1 0,0 0 1130,0 1 0,0 0 0,0 3 0,0 2 1,-1 0-1,-2 3 0,-3 1 0,-2 2 165,-2-2 1,0 1-1,-2 1 1,0 1 0,-3-3-1,0 2 1,1-1-2136,0 1 1,1 0 0,-2 2 0,0 0 0,1-2 0,2-1-924,0-2 1,6-10 1762,1 1 0,10-3 0,2 4 0</inkml:trace>
  <inkml:trace contextRef="#ctx0" brushRef="#br0">21795 4398 9025,'-9'-7'8224,"2"4"-7494,1 6 1,-3 4 0,3 8 0,-2 1 0,-2 3 0,-2 2 0,-1 3-591,-1 1 1,0 6 0,-3 0-1,0-1 1,2-4 0,3-2-1,5-2-666,1 2 1,1-5 0,7-2 0,4-7 0,7-6 0,6-2-284,2-2 1,4-2 0,-3-2 0,3-5 0,2-3 0,-2-1-375,-2-1 0,0 1 0,-4 0 1183,2 0 0,1-1 0,5 1 0</inkml:trace>
  <inkml:trace contextRef="#ctx0" brushRef="#br0">22275 4451 8274,'13'-12'139,"0"4"0,-4 2 0,-1 4 158,-2-2 0,-2 4 1,-4 0-1,0 7 0,-1 5 1,-2 1 1085,-2 1 1,-1-3-1,3 0 1,-1-2-290,1 1 1,3 0 0,4-1 0,7-4 0,5-4-1804,6-1 1,3 0 0,2 0-1,0 0 709,-1 0 0,7-12 0,1-2 0</inkml:trace>
  <inkml:trace contextRef="#ctx0" brushRef="#br0">22168 4665 13428,'13'13'751,"5"-6"0,1-2 1,2-2-601,3 1 0,7-2 1,3 2-1,2-3 1,-1-1-1,2 0 1,2-1-152,1-3 0,-6 2 0,-2-4 0</inkml:trace>
  <inkml:trace contextRef="#ctx0" brushRef="#br0">23154 4505 8069,'0'-14'1256,"0"7"1,-1 1 0,-3 6 0,-5 3 0,-5 4-445,-3 7 1,-4 8 0,-6 2 0,1 4-414,-1 3 0,5 6 1,1-2-1,3 2 1,6 0-1,6-3 1,5-1-1,2-3-304,4-2 0,7-8 1,8-3-1,6-7 0,5-5 1,3-5-895,1-5 1,-1-7-1,2-10 1,-5-5-1,-4-8 1,-7-4-1,-6-4 393,-8 2 1,-5 0 0,-2 1 0,-5 1-1,-6 3 1,-6 5 0,-1 5 248,0 4 0,5 2 0,8 10-763,5 5 1,7 7-1,13 11 1,6-1 919,3-3 0,3 3 0,9-5 0</inkml:trace>
  <inkml:trace contextRef="#ctx0" brushRef="#br0">23514 4371 7959,'-13'-4'0,"-2"-1"0,-3 2 0,-2 2 0,-8 2 0,-4 5 605,-3 8 0,-5 9 0,-4 11 0,-7 5 0,23-15 0,-2 1 0,-2 3 0,-1 2 0,-2 2 0,-1 2 0,0 0 0,0 0-291,-1 0 0,1 0 1,1-1-1,0 0 1,4-2-1,0 1 1,2-1-1,0-1 1,2 0-1,1 1 1,1-2-1,1-1-314,-20 27 0,8-10 0,4-13 0</inkml:trace>
  <inkml:trace contextRef="#ctx0" brushRef="#br0">14343 6197 27975,'-20'-6'-376,"0"-1"0,7-5 1,1 2-1,2 2 602,1 2 1,7 2 0,2 4 0,8 1 0,5 2 0,5 2 0,4-2 0,5 0 0,4 0-33,4 1 1,10 0-1,2-2 1,5 1 0,4 1-1,8-1 1,4-1-1,3-1 255,0 4 1,0-4-1,-4 4 1,1-4-1,0-1 1,0 0-450,-2 0 0,-7 2 0,2 1 0,-2 1 0,-1 0 0,-1 1 0,1 1 0,-2 1 0,4 1 0,-3 2 0,0-1 0,-4 0 0,-3-2 0,-1-2 0,-6 1 0,2-2 0,-4 0 0,-2 1 0,-4-1 0,-4-1 0,-3-1 0,-2-2 0,-3 0 0,-2 0 0,-2 0 0,-2 0-156,-3 0 1,-5-2-1,0-1 1,2-1-1772,0 1 0,-2-3 0,-1 0 1466,-2-1 0,4-2 1,-3-5-1</inkml:trace>
  <inkml:trace contextRef="#ctx0" brushRef="#br0">16503 6077 27591,'-8'-21'-2115,"4"4"1,4 3 0,4 7 2497,5 7 0,3 1 0,3 8 0,3 2 0,4 1 1,5 1-1,2 0 0,2 2 114,-1 3 1,7-3 0,1 4 0,1-1-1,1 1 1,-5 0 0,0 2-409,-6 0 0,-5-4 0,-5 4 0,-3-2 0,-5-2 0,-5-3 0,-8 0-444,-5-1 1,-11 0-1,-6-1 1,-4-3-1,-6-3 1,-3-2-1,-6 2-386,-3 2 0,3-4 0,-1 5 717,2 1 0,8 2 1,2 2-1</inkml:trace>
  <inkml:trace contextRef="#ctx0" brushRef="#br0">17862 6011 8017,'8'-6'0,"-2"-2"0,-2-5 0,2 1 0,0 2 0,1 2 0,-1 4 0,0 5 1013,-1-1 1,-5 12 0,0-1-1,0 5 1,0 6 0,0 5 0,0 2 699,0 2 1,0 6-1,0-1 1,0 4 0,-2 3-1934,-2 1 1,1-1 0,-5-6 0,3-1 0,2-1-761,1-1 1,2-2-1,0-10 1,3-5 0,4-3 979,7-5 0,8-3 0,-1-6 0</inkml:trace>
  <inkml:trace contextRef="#ctx0" brushRef="#br0">18409 5891 8074,'-2'-8'3348,"0"5"0,-4 6-2854,-2 6 0,4 3 0,-5 3 1,-2 1-1,-2 3 0,-3 2 1,-3 4-1,-2 3 419,-3 3 1,-5 3 0,-4-4 0,0-2 0,1 2 0,1-2-1086,-2 0 1,9-1 0,-2-2 0,2-1 0,2-4-1,1 0 1,3-4-975,6-1 0,7-8 1,9-2-1,6-4 1412,7-1 0,3 0 1,7 0-1,0 0 0,1 0 1,1 0-1,3 0 22,-3 0 1,-1 2-1,-1 0 1,0 4-1,-2 0 1,-1 0-1,-2-1-1509,1 1 0,-2-5 0,1 4 1,1-4-1,-1-1 0,-1 0 1221,-2 0 0,5-6 0,-4-1 0</inkml:trace>
  <inkml:trace contextRef="#ctx0" brushRef="#br0">18875 6024 9371,'-13'1'4536,"0"4"1,1-2-3574,3 6 1,3-5 0,8 3 0,2-1-1285,5-3 0,4 3 0,4-1 0,2-2 0,2-2 0,2-1 0,2 0 0,1-1 321,-4-4 0,3-2 0,-4-6 0</inkml:trace>
  <inkml:trace contextRef="#ctx0" brushRef="#br0">18782 6317 7974,'-21'13'253,"5"1"1,6-1 0,5 0 0,5 1 0,5-2 825,4-4 1,8 3 0,7-7 0,6-1-1,5-1 1,4-4 0,2-2 0,1-4-6209,-2 1 5129,9-11 0,-14 9 0,11-10 0</inkml:trace>
  <inkml:trace contextRef="#ctx0" brushRef="#br0">19755 6037 8016,'-13'-1'0,"0"-2"51,-1-2 0,5 1 1,1 2-1,-3-1 1,-1-1-1,0 0 1,2-1 4788,1 1 0,6-4-4541,-1 8 1,2-1 0,2 10 0,0 1 0,2 2 0,2 3 286,5 2 0,1-2 0,1 5 0,-2-1 0,1 3 0,2 3 0,1 2-692,1-1 1,-5 3 0,-2 0 0,-1 2-1,-3-1 1,-2 0 0,-1-2-678,0-2 0,-6 2 1,-4-8-1,-5-1 1,-4 0-1,0-4 317,-1-5 1,-3-2 0,2-5 0,-1 1 0,1-2-1,2-4 1,2-4 282,3-1 0,6-2 0,4-6 1,4-3-1,4-2 0,7-3 605,5 1 1,9 0 0,8-5 0,1 1 0,1 1-1,1 1 1,-2 2 36,-1-2 0,-4 3 1,-5 0-1,-3 2 1,-2 1-1,-4 1 1,-4-1-153,-2 2 1,-6 1 0,2 2-1,-5-1 1,-5 1 0,-4 1-1,-4 2-122,-5 1 0,4 6 0,-4-2 0,3 4 0,2 1 0,-1 1-1497,1 4 0,6-2 0,4 6 1,6 1-1,5 2 1312,4 1 0,8 1 0,0-1 0</inkml:trace>
  <inkml:trace contextRef="#ctx0" brushRef="#br0">20089 6264 9194,'0'13'0,"0"2"0,0 3 1246,0 4 1,-5 6 0,-1 2 0,-1-4-761,-4-1 0,1 7 1,0-9-1,1 1 1,0 1-1,0-1 1,2-2-1,1-4-486,3-3 0,1-8 0,2-1 0</inkml:trace>
  <inkml:trace contextRef="#ctx0" brushRef="#br0">20715 6064 7868,'0'-13'678,"0"-1"0,0 5 0,0 0 848,0-1 0,0-2 1,0-1-1,0 0 0,-1 1-1180,-4 3 0,-2 3 0,-8 6 0,-1 1 0,-4 5 1,0 6-1,-3 6-285,3 3 0,0-4 0,9 6 1,2 0-1,4 1 0,4-2 0,2-3 20,4 1 1,4-10-1,10 2 1,6-5 0,6-4-1,3-1 1,2-4-25,-2-2 1,0-4-1,-6-5 1,0-2-1,-4-1 1,-5-2 343,-7 2 1,-6 7-1,-11 6 1,-5 8 421,-6 8 1,-1 8-1,-5 10 1,-1 4-1,-3 4 1,0 1 0,1 0-824,2 0 0,6-5 0,6-1 0,4-1 0,1-3 0,3-4 0,1-4-4016,2-2 0,2-7 4016,2 0 0,4-17 0,5-5 0</inkml:trace>
  <inkml:trace contextRef="#ctx0" brushRef="#br0">21995 6024 28020,'13'-21'-2052,"0"8"1,1 8 0,-4 4 2823,-5 1 0,-11 0 0,-12 0 1,3 1-1,3 4-767,3 4 0,6 3 0,-3 1 0,2 2 0,-2 1 0,-1 3-110,-4 2 0,-1 1 1,-1 6-1,0 2 0,-1 1 1,3 0-1,0 0-364,2 0 1,5 5-1,-4-5 1,3-1-1,2-2 1,1-3 443,2-3 0,2-3 1,2-5-1,5-2 1,3-4-1,1-3 1,0-4 352,1-1 0,-1-1 1,0-4-1,1-3 0,-1-4 1,2-3-538,3-3 1,-8 3 0,3-4-1,-1 1 1,0 0 0,0 2-69,-3 1 1,-2 6 222,-2 1 0,2 5 0,6 0 1,2 4-1,1 4 521,2-2 0,2 2 1,-3 0-1,4-2 0,1-2 1,-1-1-317,-2 0 0,-1 0 0,-5 0 0,1 0 1,-1 0-1,0 0-366,1 0 1,-5 0 0,-1 0-1,4 0 1,3 0 0,4-1-1,2-2 357,3-2 0,2-3-135,6 3 0,-4-5 1,4 2-1</inkml:trace>
  <inkml:trace contextRef="#ctx0" brushRef="#br0">22848 6197 28024,'0'-13'-1811,"0"-1"1,-2 6-1,-2 0 1,-5 2 2496,-3 3 1,-1 2 0,0-1 0,-1-1-597,1-1 1,7-1 0,6 5 0,9 0 0,6 0-1,4 0 303,2 0 0,-1 0 0,4 0 1,-3 2-1,0 1 0,-2 3 1,0 1-726,-3 4 1,-2 0 255,-5 3 0,8-1 0,-2 0 0</inkml:trace>
  <inkml:trace contextRef="#ctx0" brushRef="#br0">22661 6490 19578,'15'-28'-541,"3"6"1,7 6-1,8 16 1,1 1 1000,3 4 1,0 1 0,0 2 0,-3-2-319,-2 0 0,5-4 0,-2 4 0</inkml:trace>
  <inkml:trace contextRef="#ctx0" brushRef="#br0">23808 6024 27756,'0'-25'-3603,"0"2"1,0 6 3378,0 2 1,6 8 0,1 1-386,0 0 1303,-1 4 0,-12-4 1,-2 6-1,-4 0 0,-2 0 1,1 2-1,1 4-265,3 7 0,-3 2 0,5 7 1,-2 2-1,2 2 0,-1 4 1,2 3-1,-1 1 92,0 3 1,-2 1-1,-6 4 1,-1 1 0,-4 1-1,0-1 1,-4-2 0,0-1-351,2 0 0,-3-1 1,4-2-1,0-3 0,4-2 1,3-2-281,5-2 1,-1-3 0,6-1-1,1-3 1,1 0 0,1-2-7653,-4 0 7748,4-1 0,-5-23 0,6-3 1</inkml:trace>
  <inkml:trace contextRef="#ctx0" brushRef="#br0">24328 5557 7860,'-14'0'0,"1"0"286,0 0 0,4 0 0,3-1 1,4-3-1,8-7 0,6-5 0,6-5 1,4-1-1,3 0 0,0-2 336,-2-1 0,5-2 0,-5-1 0,0-2 0,-1-2 0,-3-1 0,0-2 0,-2-2-423,-3-5 1,-5-2 0,0-1 0,2-3 0,0-7 0,1-4 210,-3-4 0,7-9 0,-2 5 0,1-1 0,1-2 0,0 2-175,2 2 0,-6 29 1,0 1-1,10-28 1,2 4-1,-1 0 1,0 7-1,0 0-198,2 3 1,2 5-1,-2 2 1,-1 5-1,-3 4 1,-1 0-64,1-1 0,-5 1 0,4-1 0,-3 4 0,1 3 0,-1 1 0,-3 2 31,0 3 0,-2-2 0,-2 5 0,-1-1 0,1 1 0,1 3 0,-1 1-605,-1 2 0,-5-1 0,5 1-739,1 0 1,-2 4 0,1 1 0,1 3-1,2 2 1339,1 1 0,7-4 0,0-1 0</inkml:trace>
  <inkml:trace contextRef="#ctx0" brushRef="#br0">25047 3278 8006,'0'-20'0,"0"1"0,0 4 0,2-2 0,4 0 378,7 0 1,2-3 0,9-3 0,2-2-1,4-1 1,1 0 0,0 4 0,2 4 563,1 4 0,-5 2 0,2 3 0,-4 4 0,-5 4 1,-4 2-695,-3 4 0,-3 4 1,-3 10-1,-5 8 0,-2 5 1,-4 5-1,-2 2-35,-5 2 0,-2 1 1,3-5-1,3-5 0,4-2 1,1-5-1027,0 0 0,6-3 0,4-1 0,8-6 813,8-3 0,7 3 0,7-8 0</inkml:trace>
  <inkml:trace contextRef="#ctx0" brushRef="#br0">25341 2159 8188,'4'-9'0,"1"0"0,-3-1 0,4-2 847,-1-1 0,1-1 0,-3 1 0,3 1 0,0 2 0,0 4 136,-4 4 0,-2 11 0,-2 14 0,-4 3 0,0 4 0,0 2 0,1 4 0,1 2 0,-1 2 0,2-3-55,2-3 1,1 1-1,0-6 1,0-2-1,0-2 1,0-6-1831,0-2 1,4-12 0,1-5 0,-2-10 26,-2-11 0,-1-2 1,-1-13-1,-2-2 1,-3-4-1,0-4 776,0-1 0,0 7 0,3-2 0,-1 4 0,1 5 0,3 5 1,3 6 383,1 4 1,5 8 0,-3 2 0,1 3 0,4 2 0,1 3-476,1 4 0,3 3 0,1 7 1,-3-1-1,4 2 0,0 0 1,3 1-2933,-1 0 3122,-3-10 0,8 18 0,-4-9 0</inkml:trace>
  <inkml:trace contextRef="#ctx0" brushRef="#br0">25807 1773 8324,'5'-6'2441,"-1"6"0,5 6 1,-5 7-1,-1 2-1330,-1 2 0,2 3 0,1 5 0,-2 0 0,0 5 0,0 1-562,1 1 0,0-1 1,-4-2-1,2 0 1,1 2-1,1-1 1,1-3-1217,1-5 0,-3 1 0,6-6 0,1-4-3628,2-3 3849,1-7 0,-5-3 0,-4-10 1,-3-5-1,-1-3 457,0 2 1,-4 1 0,-2 3 1306,-1 4 0,4 3 0,-2 11 0,4 6 0,2 4 0,4 2 1,4 1-1319,2 3 0,3-2 0,1-3 0,1-2 0,3-1 0,2-3 0,3-2 0,1-3 0,3-7 0,3-4 0,3-14 0,6-9 0</inkml:trace>
  <inkml:trace contextRef="#ctx0" brushRef="#br0">26300 1746 8322,'-40'-13'4915,"12"7"0,8 7-3895,8 11 0,6 1 0,7 4 0,2-6 0,3 0 0,3 2 0,6 3 0,6 2-734,4 1 1,6 1 0,1 2 0,1-3 0,0-1 0,-2 1-1030,1 2 0,-4-5 0,4 2 743,-4-3 0,-8-2 0,0 0 0</inkml:trace>
  <inkml:trace contextRef="#ctx0" brushRef="#br0">26274 2146 8322,'-40'0'4117,"12"0"0,5 1-3518,7 4 0,10-4 1,8 4-1,9-4 1,10 0-1,7 2 1,6 2-269,6-2 1,9-3 0,-1-5 0,-1-5 0,-1-5 0,-3-4-4608,-3-2 1,1-1 4275,-9-5 0,-1 1 0,-5-1 0</inkml:trace>
  <inkml:trace contextRef="#ctx0" brushRef="#br0">26540 1812 8267,'-26'8'1264,"-1"-1"0,2 2 0,3 5 0,4 0-359,3 1 1,8 4 0,2 4 0,4 2 0,1 1 0,0 1-1,1 0-186,4-1 0,6 5 0,7-1 0,-1-3 0,-3-5 0,0-1-10189,-1-1 9470,0-3 0,-5-4 0,-2-7 0</inkml:trace>
  <inkml:trace contextRef="#ctx0" brushRef="#br0">26420 2106 8267,'-13'-27'300,"0"2"1,-1 3-1,3 4 1,2 3-1,4 2 1,4-1 982,1 1 1,12 6 0,7 2-1,9 4 1,8 1 0,3 0-1,6-2-1283,4-2 0,9 2 0,2-4 0</inkml:trace>
  <inkml:trace contextRef="#ctx0" brushRef="#br0">26887 1706 8200,'-27'-21'2190,"8"9"1,6 12-1,7 8-1285,4 4 1,7 1 0,1 0-1,0 1 1,1 0 0,0 3-1,4 2 1,1 2-77,1 2 1,0-3 0,1-1 0,-1-1 0,-1-1-2386,-3 0 1,-3-10 0,-8-8 0,-2-11 869,-5-9 1,1-10 0,1-5-1,0-2 1,1-1 0,-2 2 0,1 3 1151,-4 2 0,4 2 0,0 8 0,1 4 0,3 3-379,1 2 1,10 6 0,5 2 0,8 5 0,4 5 0,5 2-1,2 0-87,4-2 0,11-4 0,-5-1 0</inkml:trace>
  <inkml:trace contextRef="#ctx0" brushRef="#br0">27380 1359 8200,'-28'-31'0,"0"2"1357,1 3 1,5 10 0,12 6-1,1-3 1919,-2-4 1,5-1 0,2 5-3160,3 0 0,1 11 0,1 8 0,2 9 0,1 9 1,-1 5-1,-1 5-124,-2 0 0,1 5 1,2-5-1,5 0 1,2-4-1,5-7 0,1-5-224,3-3 0,1-3 0,5-3 0,-1-5 1,1-4-1,-3-4 171,-1-5 0,-4-7 0,-3-2 1,-2 0-1,-3 0 0,-5-1 1,-3 0 950,-1-1 1,-1 4-1,-3 6 1,-5 2-1,-3 2 1,-2 5 0,1 4-892,0 6 0,4 13 0,0 6 0,0 6 0,0 6 0,2 5 0,1 2 0,1-3 0,7 4 0,2-1 0,5-1 0,5 0 0,2-3-4343,2-2 4343,-1-1 0,3 0 0,0 0 0</inkml:trace>
  <inkml:trace contextRef="#ctx0" brushRef="#br0">19555 5784 7882,'-26'0'628,"5"0"38,8 0 1,7-1 0,6-4 0,0-4 0,0-4 0,0-5 0,0-4 0,0-5 0,0-2-190,0-2 1,0-12-1,1-3 1,5-11-1,7-9 1,-3 29-1,1 0 1,1-4-1,1 0 1,1-1-1,-1 0 1,0-2-1,1-1-220,-1 0 1,0 0 0,-2 3-1,-1 1 1,-1-5 0,0 0 0,-1 1-1,-1 0 1,-1-1 0,1 0 0,0-3-1,-1-1-355,1-2 0,0 0 1,-3-3-1,1-1 0,-1 0 1,0-1-1,1 1 1,1 0-1,0-1 0,0 1 1,0 1-1,1-1 0,0 1 1,-1-1-145,1 0 1,0 1 0,1 1 0,1 0 0,0 3 0,0 1-1,0 3 1,0 0 0,0 0 0,1 0 0,1 3 0,0 1 133,2 1 1,0 1-1,0 0 1,0 2-1,12-28 1,-1 10-1,-2 8 1,1 10-407,-3 5 0,0 5 0,-7 5 0,0 5 0,-1 2 0,-3 5 0,-3 2-4470,0 3 4984,-5 1 0,5 6 0</inkml:trace>
  <inkml:trace contextRef="#ctx0" brushRef="#br0">20462 1959 8059,'-8'-7'3928,"2"1"1,8 7-2997,2 4 0,4 2 1,5 6-1,-1 1-568,-3-1 0,3 6 1,-5 4-1,2 2 1,-2 1-1,-1 0 1,-1-3-503,1-1 1,-5-1 0,4 1 0,-4-4 0,-1-3-457,0-2 0,0-7 1,0-7-1,0-11 1,-1-12-1,-2-8 375,-2-8 0,-4-3 1,3 4-1,0 2 1,1 3-1,2 3 1,0 4 1098,-2 4 1,4 6 0,-4 0 0,5 3-526,5 5 0,2 3 1,6 6-1,1 0 1,1 0-1396,2 0 1,0 0-1,5 0 1,2-1-1,2-2 1,4-3 1039,1-1 0,6-2 0,-3-5 0</inkml:trace>
  <inkml:trace contextRef="#ctx0" brushRef="#br0">20808 1546 8468,'-11'-13'0,"2"-1"663,4 1 0,10 0 0,4-1-328,2 1 0,6 0 1,-1-1-1,-1 2 1,1 2-1,-1 3 1,0 1-1,-2 3 486,0 1 0,-1 4 0,-3 2 0,-3 7 0,-2 6 0,1 9 0,-2 6 0,-3 5-416,-5 5 1,4-1 0,-4-2-1,4-2 1,1 1 0,1-2-1380,4-2 1,-2 0 0,7-6 0,4-4 0,3-4 0,4-5 973,3-4 0,7-6 0,3-5 0</inkml:trace>
  <inkml:trace contextRef="#ctx0" brushRef="#br0">21262 1373 9811,'0'-14'0,"0"1"1115,0 0 1,6 4 0,2 1-473,4 3 1,-3 0-1,-1 7 1,-1 2-1,-1 6 1,0 7-1,-2 5-276,2 3 0,-4 3 1,2 2-1,-2 2 0,-2 1 1,1 1-1,2-1-1641,1-1 0,7-1 0,-2-6 0,3-2 1274,1-6 0,0-2 0,1-1 0</inkml:trace>
  <inkml:trace contextRef="#ctx0" brushRef="#br0">21395 1546 8125,'-13'-6'2232,"-1"-3"0,2 2-1910,4-2 0,3 0 1,10-3-1,5 2 1,6 1-1,6-1-413,4-2 0,2-3 0,3-1 91,4-2 0,10-12 0,2 2 0</inkml:trace>
  <inkml:trace contextRef="#ctx0" brushRef="#br0">21662 1146 7959,'-30'-7'1141,"3"2"0,15 5 1,5 5-1,8 4-492,8 2 0,8 4 0,2 3 0,2 3 0,4 2 0,3 1 0,5 3 0,1-1-725,3 4 1,-5-5 0,-1-3 0,-6 1 0,-5-1 0,-8-1-1522,-5-2 0,-4-1 1597,-7-5 0,-16 0 0,-8 1 0</inkml:trace>
  <inkml:trace contextRef="#ctx0" brushRef="#br0">21635 1453 7959,'-16'-31'115,"4"-3"0,4-4 1,7-3-1,5-2 1,11-3 909,10-3 0,14 2 1,10 0-1,4-1 1,5 2-1,-27 23 1,1 0-1,2 2 1,1-1-2273,0 1 0,1 1 1247,5 0 0,1 0 0,-5 0 0,1 0 0,5 0 0,0 0 0</inkml:trace>
  <inkml:trace contextRef="#ctx0" brushRef="#br0">20782 5851 8024,'-14'0'725,"13"0"0,5 0 0,7 0 1,2-2-1,0-4 0,1-6-131,-1-4 0,0-18 1,2-4-1,3-11 1,4-12-1,5-9 1,-12 30-1,1-1 1,1-4-1,1-2-418,1-3 1,1-1 0,2-1 0,0-1 0,1 0 0,0 0 0,0 0 0,-1 1 0,0-1 0,0 0 0,-1 2 0,-2-1-125,1 0 0,-1 0 0,-1-1 0,-1-1 1,-3 5-1,-1 1 0,0 0 0,-1 1 0,0 0 1,0 1-1,-2 1 0,1 1 0,-1-1 0,0-1-98,1 1 1,-1 0 0,0 6 0,1 1 0,1-4 0,-1 0 0,1 1 0,-1 0 0,0 1 0,0 0 0,0 0 0,2-1-55,-1 1 0,2 1 1,0 3-1,2 1 0,3 0 1,2-1-1,-1 2 1,1 0-1,0 2 0,1 0 1,24-27-113,2 6 1,-7 10 0,-1 3 0,-6 9 0,-4 7 0,-2 6-627,-3 4 1,-9 8-679,-2 6 1,-8 10 0,-9 8 1515,-2-2 0,-11-1 0,1-2 0</inkml:trace>
  <inkml:trace contextRef="#ctx0" brushRef="#br0">22315 2452 8772,'-6'5'2304,"6"1"0,7-1-1643,5 1 0,-3 5 1,0-2-1,1 3 0,2 2 1,1 3-1,1 2 0,-1 2-142,0 2 1,-4-2 0,-1 1-1,-1 0 1,-1-1 0,1-3-772,1-3 0,-5-2 0,1 0 0,-2-2-711,-2-7 0,-6-16 0,-3-16 0,-3-4 0,0-5 814,3-2 1,-3-1-1,5 0 1,0 2-1,1 2 1,1 5 801,1 3 1,-1 6 0,5 1-1,2 2 1,1 2 0,3 3-264,1 0 1,2 2-1,4 4 1,1 3-1,-1 4 1,0 1-1,2 0-1887,3 0 0,1 0 0,5 1 0,-2 2 1497,2 2 0,7-1 0,3-4 0</inkml:trace>
  <inkml:trace contextRef="#ctx0" brushRef="#br0">22701 1906 10660,'-18'-18'1639,"1"0"0,6 0-1401,11 5 0,12 6 0,9 2 0,0 5 0,-2 5 0,0 5 0,2 8 266,0 9 0,2 5 0,-3 10 0,-3-1 0,1 2 0,-5-2 0,1 4-571,-4 1 1,1-8 0,2 1-1,0-4 1,1-4 0,-1-1 0,0-6 66,1-4 0,5-8 0,2-6 0</inkml:trace>
  <inkml:trace contextRef="#ctx0" brushRef="#br0">23088 1932 7996,'-21'-11'1051,"3"2"0,11 1 0,7 5 0,7-3-250,5-1 1,1 3 0,1-5 0,1-2 0,2-1 0,6-1 0,2 0-1367,1-1 0,1 1 0,0 0 1,-1 1-1,1 2 0,-2 1 565,-2-2 0,2-6 0,-5-4 0</inkml:trace>
  <inkml:trace contextRef="#ctx0" brushRef="#br0">23648 1306 8103,'-14'-34'451,"3"7"0,2 10 763,4 2 1,5 3-1,5 3 1,2 6 0,2 6-957,0 6 0,-6 13 0,1 9 0,-2 8 0,-2 8 0,0 3 109,0 7 1,0-5 0,0 2 0,1-5 0,4-3 0,4-4 0,2-4 0,4-5-29,3-5 1,1 0-1,5-10 1,-2-2-1,2-3 1,1-4-959,2-4 0,-2-4 1,-3-1-1,-4-1 1,-3-4-1,-4-4-106,-2-3 1,-3-1-1,-6 0 1,-3-1 0,-4 3-1,-8 2 1202,-4 4 0,1 4 0,-3 1 0,2 0 0,3 1 1,2 4-1,4 4-551,1 2 0,6 7 1,0 2-1,8 0 74,8 4 0,6 1 0,8 2 0</inkml:trace>
  <inkml:trace contextRef="#ctx0" brushRef="#br0">17742 7223 7927,'-1'-13'0,"-3"0"0,2 4 0,-4 1 0,0 1 198,-3 0 1,2 4 0,-1-3 0,1 1 0,0 1 0,-2 2 0,0 5 0,0 6-1,-1 3 1,-2 3 0,-2 3 0,1 2 1029,0 1 1,-1 9 0,1-4 0,1 2-1,2 2 1,3 0 0,1 1 0,3-3-463,1-4 1,4-1-1,1-3 1,3-1-1,1-1 1,3-5-1,4-4 1,2-3-1279,2-3 0,4-3 1,-4-6-1,-2-6 0,-1-6 1,-2-1-1,0-2 200,1 0 1,-7 4 0,-1-4-1,-1 0 1,-1 2 1522,-1 0 1,-2 5 0,1 7 0,2 3-828,5 5 0,3 0 0,1 8 0,1 0 0,-1 0 0,0 0 0,1 0-1211,-1-2 0,0 4 0,1-7 1,-1-1-1,0-1 827,1-2 0,5-6 0,2-2 0</inkml:trace>
  <inkml:trace contextRef="#ctx0" brushRef="#br0">18369 7157 12790,'-13'0'4189,"5"0"0,2 1-3708,6 4 1,0 2 0,-1 8 0,-4 1-335,-4 2 0,-2 6 0,-3-2 0,1 3 0,0 2 1,-1-2-600,1-3 1,6 2 0,1-8 0,1-3-297,1-2 0,1-14 0,7-3 1,5-9-1,3-7 0,1-3 731,1-2 0,3 0 0,1 1 1,0-1-1,0 2 0,0 1 1,-2 3-1,-1 4 1045,-2 5 1,5-2 0,-1 7 0,0-2-1,-2 2-720,-2 1 1,0 1 0,1 5 0,-1 0 0,0 0 0,1 0-5225,-1 0 1,0 0 4546,1 0 0,-13 6 0,-2 2 0</inkml:trace>
  <inkml:trace contextRef="#ctx0" brushRef="#br0">18316 7223 9483,'-12'9'0,"1"0"0,4 1 1243,1 2 1,2-3-1,5-1 1,4-1-577,3 0 0,10-4 0,4 2 0,5-4 0,4-1 0,3 0 0,2 0 0,-2-1-1453,-2-4 1,4-2 0,-5-6-1,-3-1 1,-4 1 785,-6 0 0,-9-1 0,-3 1 0</inkml:trace>
  <inkml:trace contextRef="#ctx0" brushRef="#br0">18289 7397 7871,'-9'13'2237,"2"0"-766,1 1 1,1 3-1,5 1-743,0-2 0,6-5 0,3-4 0,4 1 0,5-3 0,3 1 0,3-3 0,1-3-1380,3-4 0,3-1 0,0-6 1,3-6 651,0-2 0,5-9 0,-5-6 0</inkml:trace>
  <inkml:trace contextRef="#ctx0" brushRef="#br0">18875 7290 7871,'-13'0'1226,"1"10"0,3 5 0,4 1-731,-1-1 1,4 2 0,-2-9 0,2 4 0,2 2 0,0-1 0,2 0 548,2 1 1,4-3 0,5 0 0,0-4 0,0-1-1425,1-3 0,-1-7 0,0-5 0,-1-3 0,-1-3 0,-2-1 0,-1-3-728,0-2 0,2 3 0,-5-3 0,-1 4 0,1 3 2122,-1 4 0,2 7 1,-3 0-1,3 7 0,0 8 129,0 4 0,3 4 0,-4-4 0,1 3 0,2 1 0,-1-1 0,4-1-636,0 1 1,3-4 0,-1 1 0,2-6 0,3-5 0,4-5 0,3-6-594,2-8 0,-2-9 0,-1-10 1,-4-1-1,0-3 0,-6-1-876,-3-2 1,-1 1 0,-5 4-1,-1 3 1,0 6 0,1 4 0,-1 4-381,2 3 1,-3 8-1,6 2 1,3 4-1,3 2 1,3 4-1,-2 2 1342,-1 0 0,4 11 0,2-3 0</inkml:trace>
  <inkml:trace contextRef="#ctx0" brushRef="#br0">19555 7197 12755,'-6'7'0,"0"-4"0,4-4 1116,6-4 0,12-1 0,6 2 0,4-4 0,0-1 1,1 2-1,1 0 0,0 1-2995,-1 0 1,3 1 0,-10 5 1878,1 0 0,-2 0 0,-5 0 0</inkml:trace>
  <inkml:trace contextRef="#ctx0" brushRef="#br0">19515 7383 7871,'-9'12'1392,"2"-2"849,1-1 0,2 0 0,7 3-1816,6-3 1,5 1-1,13-5 1,1-2-1,2-2 1,2-1-1,2-1 1,3-4-708,2-4 1,1-7 0,0-3 0,0-2 0,-2-3 281,-2-1 0,-3-1 0,-7-1 0</inkml:trace>
  <inkml:trace contextRef="#ctx0" brushRef="#br0">20342 7090 10265,'0'-7'4915,"0"11"0,0 9-3341,0 2 1,-6 6-1,-3 1 1,-3 5-1291,-1 4 1,-2 3 0,-1 7 0,-4 1-1,1 1 1,-2-2 0,1 2 0,-2-3-2743,1-3 0,2 0 1,5-6-1,2-2 1644,3-6 0,9-9 0,8-9 0</inkml:trace>
  <inkml:trace contextRef="#ctx0" brushRef="#br0">20955 7650 7846,'9'-8'0,"0"4"893,1 2 1,1 4-1,-3 4 1,-3 6 0,-4 4-1,-1 2 1,-1 1 0,-5 3-1,-7 5 1,-7 3 0,-2 1 973,0-2 1,1-1 0,-3-1 0,4 0-1868,0-1 0,3 1 0,3 0 0</inkml:trace>
  <inkml:trace contextRef="#ctx0" brushRef="#br0">21622 7143 7806,'7'2'0,"-3"2"0,-2 7 1078,-2 5 0,-6 2 1,-4 8-1,-7 7 0,-3 5 1,-3 8-1,1 5 0,-2 3-261,-1 3 0,-1-5 0,-1 4 0,2-6 0,2-5 0,6-4 0,3-2-2907,6-4 1,2-4 0,6-9 0,1-5 2089,4-7 0,8-10 0,8-7 0</inkml:trace>
  <inkml:trace contextRef="#ctx0" brushRef="#br0">22008 7183 11884,'-6'-6'1466,"-3"6"0,-3 5 1,-1 5-1,0-1-721,-1 1 0,1 2 1,-2 3-1,-1 1 1,-3 4-1,-2 0 1,-3 4-1,1 1-855,0 2 1,3 0-1,3-1 1,0-1-1,2-1 1,4-2-734,7 2 1,-2-3 0,2-1 0,1 0 0,3-4 0,3-1 0,3-2 880,1 0 0,2-5 0,4-2 0,2-2 0,1 1-430,2-2 1,1-2-1,-1-1 1,4 0-1,5 0 1,4 0 0,5-1 391,2-4 0,8-8 0,1-8 0</inkml:trace>
  <inkml:trace contextRef="#ctx0" brushRef="#br0">22581 7157 7806,'-13'-5'0,"1"2"0,3 5 942,5 5 1,-4 1 0,1 0 0,-2 3-1,0 2 1,0 3 0,0 5 0,1 3 588,-3 4 1,-5 3-1,-2-1 1,2 2-1,1 1 1,2-1-1922,-1-2 1,5-2-1,2-3 1,1-1 0,3-3-1,2-2 1,2-4-1163,4-5 1,3-5 0,10-11 0,4-8 0,5-8-1,4-7 1552,5-7 0,-4-2 0,1-2 0</inkml:trace>
  <inkml:trace contextRef="#ctx0" brushRef="#br0">22928 7157 11832,'-13'6'0,"-2"4"0,-2 5 2187,0 3 0,-7 5 1,0 1-1,-2 4-1490,-1 3 0,-6 5 1,10-5-1,0-2 0,3 1 1,5-2-1,3 0 1,5-3-1318,1 1 0,3-7 0,9-1 0,8-5 0,13-4 0,10-5 0,8-2 0,2-4-785,3-2 1,-4-4 0,-1-5-1,-5 0 1,-5 0 0,-4-2-1,-3-2 367,-1 0 0,-5-7 1,-1 2 1037,-2-3 0,5-8 0,-3-1 0</inkml:trace>
  <inkml:trace contextRef="#ctx0" brushRef="#br0">23341 7223 13741,'0'9'2337,"0"0"1,2-6-1,2 1-2545,5-2 0,3-2 0,1 0 0,2 0 0,3 0 0,2 0-1223,1 0 1,4 0-1,-4 0 1,0 0 0,-3 0 1430,-4 0 0,0-6 0,-1-1 0</inkml:trace>
  <inkml:trace contextRef="#ctx0" brushRef="#br0">23021 7610 7939,'-7'6'838,"2"3"0,16 7 0,6 0 0,7-4 91,3-6-1,10-6 1,6-6 0,6-7 0,5-9-929,1-8 0,0-10 0,-2-7 0</inkml:trace>
  <inkml:trace contextRef="#ctx0" brushRef="#br0">24328 7223 7960,'-8'0'113,"4"0"0,7-1 0,1-4 0,1-2 817,0 0 0,-2 1 1,6 9-1,0 4 1,2 8-1,-1 3-433,0 1 1,10 9 0,-6-1 0,6 1 0,3 1 0,1 1 0,-2 3-379,-4 1 1,-3-3 0,-3 3 0,-3-2 0,-5-2-1,-4-2-577,-4-1 0,-4-2 1,-7-3-1,-1-4 1,-2-5-1,0-4 1,1-4-57,-1-4 0,0-1 0,5-1 0,0-4 0,1-5 0,1-5 157,2-3 0,6-10 0,0 0 0,6-3 0,8-3 0,5 1 706,6 1 1,-1-4 0,1 5 0,2 1 0,1 2 0,0 3 0,-2 3 89,-6 4 1,-2-1 0,-2 1-1,1 2 1,-2 1 0,-2 0-825,-1-3 1,-6 4-1,1-4 1,-2 3 0,-4 3-261,-2 3 1,-4 3-1,-3 8 1,2 2 0,4 5 644,4 3 0,-5 1 0,-2 1 0</inkml:trace>
  <inkml:trace contextRef="#ctx0" brushRef="#br0">24874 7557 8006,'-12'7'0,"3"6"419,5 8 1,4 4-1,3 2 1,3-2-11,1-3 0,-4 3 0,2-4 1,-4 1-1,-1-1 0,0 0 1,0-2-1,0 0-409,0-2 0,-12-3 0,-3 0 0</inkml:trace>
  <inkml:trace contextRef="#ctx0" brushRef="#br0">25301 7250 7910,'-20'-19'1369,"3"4"-637,-1-3 1,7 5-1,14 5 1,2 8 0,-2 8-1,-2 5-555,-1 5 1,0 7 0,0 6-1,0 0 1,0 0 0,2-1-1,2-3-96,5-4 1,4-6 0,5-1 0,4-6 0,4-5 0,0-5 0,1-5-87,0-4 1,-2-8 0,-3-7 0,-4-4 0,-3-3 0,-4 0-1,-2 1 549,-4 3 0,-4-1 1,-1 10-1,0 2 1,-1 3-1,-4 4 264,-4 4 1,4 5 0,-1 8 0,1 8 0,1 12 0,1 9-235,1 9 0,2 0 0,0 3 0,0 1 0,0 1 0,0-1 0,0-4-1288,0-5 0,0 2 0,0-9 0,-1 0 0,-4-4 0,-4-6 1,-2-6 713,-3-4 0,-5 6 0,-2 0 0</inkml:trace>
  <inkml:trace contextRef="#ctx0" brushRef="#br0">15650 7183 23861,'0'-13'-2335,"0"0"0,1 1 0,4 3 2898,3 5 1,4 2 0,2 4 0,0 2-1,4 5 1,4 4 0,7 3 0,5 2-1,7 0 1,5 1 0,6 5 0,3 4-93,2 3 0,1 0 0,-3-4 0,1 0 0,3-1 0,1 1 0,2 0 1,0-1-128,2 1 1,7-2-1,-7-3 1,-1-4 0,2-2-1,-1-1 145,-2-2 1,2 7-1,-5-10 1,1 0-1,-1 1 1,-3-2-437,-1 0 0,1-2 0,-1 3 1,-5-1-1,-1 2 0,-3 0 1,0 3-54,-3-1 0,-6-3 0,-1 2 0,-1 3 0,-1 1 0,-3 2 0,-1 0 0,1-2 0,-1 5 0,5 0 0,2 1 0,2 0 0,1 0 0,1 1 0,4-1 0,2-5 0,6 4 0,1-2 0,-1-2 0,-4-1 0,-2-1 0,-1-2 0,3 6 0,-5-8 0,-1-1 0,0 3 0,2 2 0,2 3 0,1-2 0,2 1 0,-4-1 0,1 2 0,4-1 0,0 3 0,3 0 0,-1 1 0,-1 4 0,-2-2 0,-1 0 0,2 1 0,0-3 0,3-1 0,-1 1 0,0-5 0,-1 2 0,-1-3 0,-3-3 0,3-2 0,-1-2 0,-1-2 0,7 2 0,-4-3 0,0-1 0,-2 1 0,-1 1 0,-1 1 0,3-4 0,-2 3 0,3 0 0,3 1 0,0 2 0,3-1 0,2-2 0,-3 4 0,11-3 0,0 2 0,-3-1 0,2-1 0,-5-1 0,-1 0 0,5-2 0,-2-4 0,0 0 0,2 0 0,1 0 0,1 0 0,-3 0 0,-1 0 0,1 0 0,0 0 0,-3 0 0,2 0 0,0 0 0,-6 0 0,10 0 0,0 2 0,-3 1 0,3 3 0,-3 0 0,0-1 0,2 0 0,-6-5 0,1 0 0,3 0 0,-3 0 0,1 0 0,-3 0 0,-2 0 0,3 0 0,-2 0 0,-1-2 0,0-1 0,-1-1 0,1 0 0,-5 2 0,1-1 0,-1-1 0,0 1 0,1 1 0,-1 2 0,5 0 0,0 0 0,-2 0 0,0 0 0,0 0 0,4 0 0,0 0 0,-5-6 0,4-1 0,4-2 0,-1 0 0,5-1 0,-1-1 0,1 3 0,-29 0 0,-1-1 0,33-4 0,3-2 0,-2 0 0,-3 2 0,-2 0 0,4-1 0,0 1 0,-4 1 0,2 2 0,-4 1 0,1 0 0,-1 2 0,-9-5 0,8 3 0,-3-1 0,-3-1 0,0 2-12,-2-1 0,-1-3 0,3-4 0,2-2 0,-1 0 0,-1-2 0,-2 0 24,2-2 0,3-1 0,-2 0 0,-3 4 0,-3 0 0,-3 4 0,1 1-12,2 2 0,-3 1 0,-2 3 0,0 5 0,-1 2 0,0 2 0,-3 0-496,-1 0 1,-4 0 0,-1 0 0,-3 0 0,-1 0 0,-4 0 0,0 0-269,-3 0 0,-4 0 1,-1 0-1,-2 0 1,-2 0-1373,-2 0 1,-8 2 0,-4 1 2080,-6 1 1,-16 6 0,-9-2 0</inkml:trace>
  <inkml:trace contextRef="#ctx0" brushRef="#br0">14090 7183 13284,'-9'-1'-166,"0"-4"1,6-2 0,0-5 0,6 2 0,6 2 0,3 1 639,1 0 0,2 4 0,3-3 1,4 1-1,3 1 0,2 1 0,1 1 1,2 2-1,2 0-303,2 0 1,2 6 0,5 3-1,1 3 1,1 1 0,-2 1-3,2-1 0,3 0 0,-3 2 0,-3 1 0,2 4 0,-2-1-5,2 0 0,1 5 1,-3-3-1,2 1 1,1 0-1,1 0 1,1 0-12,1 1 1,-5-6-1,4 6 1,-2-1-1,-1 0 1,3 0-1,-1 2-76,2 1 1,6 8 0,6 2 0,-2 4-1,-1 1 1,-3-2 30,-3-2 0,-3 2 0,-8-4 1,-1 0-1,-1-1 0,-1-2 1,-1 2 52,-3 1 0,2-5 0,-2 2 0,0-2 0,0-4 0,0-2-22,-1 0 1,0-3 0,-1 4-1,2-3 1,-1 0 0,-2-2 0,-1 0 19,-1-3 0,3 4 0,0-1 0,1 0 0,-4 0 0,-2-2-100,0-3 1,0 4-1,-1 1 1,-2 1-1,0 0 1,-2 0-1,0 0-177,-2 1 1,-3-5 0,-2 2 0,-1-2 0,-3 1 0,3 1 0,1-2 329,1-1 1,0-2 0,2 0 0,3-1 0,4-1 0,3-3 0,2 3-39,0 1 1,-1-4 0,1 0-1,0-2 1,-2-2 0,-3 1-2257,-4-1 0,-3 1-1277,-2-5 1,-6-2 2120,-2-2 0,2-4 0,4-5 1155,5 0 0,5-13 1,5-2-1</inkml:trace>
  <inkml:trace contextRef="#ctx0" brushRef="#br0">17303 8609 12768,'-14'-14'0,"2"-3"0,2-1 0,1 4 2000,-1 3-1288,4-1-521,0 11 0,6-3 1,0 8-1,0 5 0,3 3 1,3 1 546,3 0 1,10 1 0,-6-1 0,2 2-1,1 1 1,-1 2 0,0 0-782,-3 1 0,-3-3 1,0 5-1,-5 0 0,-2-2 1,-4 2-1,-2-2-629,-5 0 0,-9 0 1,-6-2-1,-4 0 0,-6 0 1,-2-1-1,-2-1-245,1-2 1,6 3-1,1-7 1,7 5-1,5 2 1,3 0 859,2-4 1,5 1 0,2-5 0</inkml:trace>
  <inkml:trace contextRef="#ctx0" brushRef="#br0">17996 8596 8454,'0'-15'1032,"0"-3"1,0 4-1,1-3 1,2 8-664,2 9 1,-1 8 0,-4 8 0,-1 5 0,-4 3 0,-4 5 0,-3 4 0,-2 4-227,-4 1 0,3 2 1,-3-1-1,3-2 1,4-2-1,0 2-635,2 2 1,6-5 0,-1-3 0,2-3-1,4-3 1,2-2 0,7-7-749,5-6 0,5-4 1240,5-6 0,13 0 0,2 0 0</inkml:trace>
  <inkml:trace contextRef="#ctx0" brushRef="#br0">18516 8623 9025,'0'-25'1280,"0"2"1,-2 10 0,-2 10 0,-5 4-1161,-3 4 1,-3 4 0,-3-3 0,-4 1-1,-3 3 1,-2 2 0,-1 2 0,-1-1 13,-3 0 1,-8 5 0,5 0-1,2-2 1,4-1 0,3-3-171,4-3 0,3 3 0,6-4 0,1 4 1,3 2-1,5-1 0,2 0-64,2 1 0,2-3 1,2 0-1,5-2 0,3 1 1,1 2-161,0 1 1,7 1 0,0-1 0,3-1 0,-3-2 0,1-1 0,0 1 0,2 2-1385,3 2 0,2-6 1644,3 1 0,9 0 0,7 4 0</inkml:trace>
  <inkml:trace contextRef="#ctx0" brushRef="#br0">18969 8689 9229,'-14'0'0,"1"2"0,0 1-62,-1 1 1,6 1 0,0-4 235,2 4 0,-3-5 1234,5 0 0,-1-2-127,5-7 0,2 6 0,2-1-891,5 2 1,3 7 0,1 1-1,2 0 1,2 1 0,0-1 0,1 1-516,1 1 1,1-4 0,3 4 0,-2-1 0,-2-1 0,-2 0-3228,-3-3 3349,-6 4 1,4-5-1,-5 4 1</inkml:trace>
  <inkml:trace contextRef="#ctx0" brushRef="#br0">18836 8969 10560,'10'-22'0,"3"1"0,3 6 824,4 8 1,-1 10-1,5 3 1,-2 1-1828,2 4 0,1-1 1043,1-1 1,1 3 0,0-5 0</inkml:trace>
  <inkml:trace contextRef="#ctx0" brushRef="#br0">19449 8929 11968,'-8'-6'-803,"2"3"425,6-6 575,0 1 1,2 0 0,2 4 0,5 2 0,3 4 0,1 1 0,-1 3 0,-1 0 0,-3-1 845,3-2 1,1 3 0,1 0 0,0 0 0,1 0 0,-1-1 0,0-1 0,1 2-506,-1 1 1,0-2 0,1 2-1,-1-1 1,-1-1 0,-2-1-463,-1 0 0,-6 2 0,0-3 0,-6 3 0,-6 0 1,-3 0 4,-1-3 1,0 0-1,-1 0 1,1 1-1,0 1 208,-1 1 0,2-3 0,4 6 0,5 1-548,6 2 1,4-5-1,6-1 1,1-1-1,-1 0 1,0 1-1,1 2-646,-1-1 1,0-2 0,1 4-1,0 1 1,3 0 0,2 1 908,2-2 0,7-1 0,6 6 1</inkml:trace>
  <inkml:trace contextRef="#ctx0" brushRef="#br0">20075 9062 9949,'0'-13'1033,"0"7"0,0 6 0,-1 8-888,-4 3 1,4 3-1,-4 1 1,2 1 0,0 2-1,-1-1 1,1 1-1,0 1 202,-1 2 1,-2 0-1,-5 3 1,2-2-1,-1 0 1,-2 0-1,-1-1 1,1 0-5717,3-1 5369,-3-3 0,5 2 0,-6-6 0</inkml:trace>
  <inkml:trace contextRef="#ctx0" brushRef="#br0">20595 8969 8485,'0'-21'859,"0"2"1,-6 13-295,-3 6 1,-3 2-1,-1 7 1,0 1-1,-1 3 1,1 4-1,1 0-266,3 0 0,-1 2 0,6-1 0,1-2 0,1 0 0,4 1 0,2 0 0,6 0-709,7-3 1,3-2 0,7-1 0,0-4 0,-1-1 409,1-3 0,6-2 0,1-1 0</inkml:trace>
  <inkml:trace contextRef="#ctx0" brushRef="#br0">20915 8969 8485,'-13'-4'1937,"-1"-1"1,3 7 0,2 7-1,4 4-1434,4 5 1,-1-2-1,-1 6 1,-1 2 0,1 1-1,0 2-574,-2-1 0,0 6 0,-6 0 1,2 1-1,-1-1 0,-3-1 0,-4 0-3596,-1 1 0,-4-1 3667,5-5 0,-7 1 0,3 0 0</inkml:trace>
  <inkml:trace contextRef="#ctx0" brushRef="#br0">21155 9302 8320,'6'-28'1215,"-5"3"0,4 18 1,-10 4-1,-4 6-737,-2 6 1,-9 2 0,0 4 0,-4 3 0,0 4-565,1 3 0,-4 3 0,9 2 0,2 1 0,2-1 0,6-2 0,3 0-4931,4 3 5017,1-9 0,6 9 0,1-10 0</inkml:trace>
  <inkml:trace contextRef="#ctx0" brushRef="#br0">21648 9156 8996,'5'-22'1121,"-1"-1"1,-1 9 0,-7 14 0,-5 7 0,-5 5-804,-3 1 0,0 2 0,-5 3 1,-2 4-1,-2 5 0,-4 2 1,-1 4-303,1 1 0,-2 4 0,1 5 0,3-1 0,5-1-16,10-4 0,6 3 0,7-6 0</inkml:trace>
  <inkml:trace contextRef="#ctx0" brushRef="#br0">21915 9236 8248,'0'-34'786,"-6"10"-80,-3 15 1,-1 9 0,-2 13-1,1 1 1,0 1 0,0 1-1,-1 3 1,0 2-320,-1 3 1,6 1 0,2 3 0,4 1 0,4 4 0,6 0-413,8-1 1,3-5 0,3-6 0,4-2-1,4-4 1,0-5 0,-1-6-196,-5-2 0,-3-5 0,0-6 0,-5-10 0,-7-9 0,-7-8 0,-6-1 356,-6 2 1,-13-8 0,-6 4-1,-3 2 1,-3 5 0,1 5 0,-1 6-1412,0 8 1275,4-1 0,-2 19 0,5-4 0</inkml:trace>
  <inkml:trace contextRef="#ctx0" brushRef="#br0">23394 9116 8349,'0'-21'0,"0"-3"0,2 7 0,2 0 601,-2 8 0,10-2 1,-3 2-1,2-3 1,3-1-1,-1 1 0,0 3-205,1 4 0,-7 5 0,-5 5 0,-8 5 0,-11 6 0,-5 8 0,-6 6 1,0 4-1,-2 3 0,1 1-95,-2 4 0,-1 5 0,7-2 1,3-2-1,4-2 0,5-1 0,4-2-449,5-2 0,2-2 0,4-6 0,2 0 0,5-4 0,4-5 75,5-7 0,-2 0 0,5-8 0,0-4 0,-2-6 0,2-8 0,-3-6-18,-4-3 0,3-2 0,-10-2 0,2 0 0,-2 2 0,-1 3 356,-3 4 1,0 3 0,0 2 0,2 0 0,-1 1 100,2 3 1,1-1-1,7 5 1,-1 2-1,2 2 1,3 1-1,4 0-450,3 0 1,6 0 0,2 0 0,1 0-1,3 0 1,0 0-851,-2 0 0,2 0 0,-5 0 0,-3 0 1,-1 0-1,-1 0 0,-2 0-3072,-3 0 4006,-2 0 0,-7-6 0,0-2 0</inkml:trace>
  <inkml:trace contextRef="#ctx0" brushRef="#br0">24021 9262 10974,'1'-26'0,"4"2"0,4 6 0,3 9 630,1 6 0,0 3 0,1 2 0,-1 1-930,0 1 1,1 2 0,-1-1 0,0 4 0,1 4 299,-1 5 0,-6 2 0,-1 7 0</inkml:trace>
  <inkml:trace contextRef="#ctx0" brushRef="#br0">23994 9662 8586,'3'-47'0,"8"7"1694,11 12 0,7 11 0,8 22 1,-1 2-1283,1 1 1,2-1 0,1-4 0,0 1 0,1-1-413,3-1 0,4-8 0,5-1 0</inkml:trace>
  <inkml:trace contextRef="#ctx0" brushRef="#br0">24954 9316 8368,'21'-46'0,"-2"7"0,-4 4 0,1 13 0,2 10 197,-2 7 1,-5 4 0,-6 2 0,-3 2 0,-9 2 363,-8-2 0,-6 0 1,-4 0-1,0 2 0,-1 1 1,-2 2-1,0-2-51,0 0 1,6 4 0,1 0 0,2 7-1,3 5 1,2 5-481,5 4 0,5 3 0,10 6 0,7 0 0,9 1 0,7 1-219,2-2 1,12-3 0,1-12-1,3-3 1,1-4 0,-7-5-67,-2-4 0,-4-3 0,-9-8 0,-4-4 0,-6-7 0,-4-8 66,-3-4 1,-6-12-1,0-3 1,-6 0-1,-8 0 1,-3 3-1,-6 0 1,1 5-242,0 2 1,2 5 0,9 3 0,3 4 0,5 3-1374,5 2 1803,8-1 0,20-5 0,8-2 0</inkml:trace>
  <inkml:trace contextRef="#ctx0" brushRef="#br0">25581 8996 9221,'16'-27'0,"-3"1"691,-5-1 0,-5 6 0,-6 3 0,-6 5-475,-9 4 1,-18 11-1,-11 12 1,-12 12-1,24-9 1,-1 1 0,-3 4-1,-1 1 1,-1 2-1,-1 3 1,-1 2-1,0 1-184,-1 0 1,1 3-1,-1 3 1,1 1 0,-2 1-1,1 1 1,1 0 0,3 1-1,1 2 1,2 0 0,4-1-1,2 0 1,6-1 0,2-2-1770,5-2 1,3-1 0,-1 29 1083,11 2 1,22-9 0,5 7 0</inkml:trace>
  <inkml:trace contextRef="#ctx0" brushRef="#br0">17729 9689 27216,'22'-30'-7254,"1"4"7112,-7 2 1,5 16 0,-5 4 0,2 3 0,-2 1 330,-1 0 0,-2-5 0,0 1 0,-1-1 1,-1 1-1,-5 1 139,-5 4 1,-8 5 0,-13 8 0,0-1 0,-4 2-1,-1 2 1,0 4 806,2 0 0,-2 4 0,4-3 1,1 3-1,3 2 0,6 0-1356,2-1 1,6 0-1,0-3 1,6-2-1,7-2 114,6-2 0,1-7 0,5-3 581,2-1 1,1-1 0,0-7-1,-1-2 1,-4-5 0,0-3-594,-4-1 0,-3-1 0,-4 1 1,-3 0-1,-1-1 0,-1 1 1,-3 1-1,-2 2 1690,-3 1-1543,-7 6 0,11-3 0,0 6 1,8 0-1,5 2 0,5 1 0,2 1 1,3-1-543,-1-2 0,-6 1 1,2 1-1,-3 1 1,-2-1-1017,0-1 1,1-1 2164,-1 4 1,6 2-1,2 6 1</inkml:trace>
  <inkml:trace contextRef="#ctx0" brushRef="#br0">18369 9702 15327,'18'-31'0,"0"1"0,-4 5 1141,-3 6 1,1 10 0,-4 5 0,4 2-481,2 2 0,-6 0 1,1 0-1,2 0 0,1 0 1,-1 2-816,-2 2 1,-1 2 0,-5 4 0,1-1 0,-1 2 0,-1 1 209,-2 1 0,-6 0 0,-2 1 1,-1-1-1,0 0 0,-1 1 1,-2-1 510,-1 0 0,-2 6 0,-1 2 0,-2 1 0,2-1 0,1 0 0,3-2-452,3 0 1,3-1 0,8-6-755,2-3 1,4-11 0,5-10 0,0-5 0,1-5 0,-1-5 0,0-3-1,1 1 42,-1 0 1,0 0 0,2 1-1,1 3 1,2-1 0,-2 4 934,-1 4 0,-1-2 0,-1 9 0,0 2 0,1 2 1,-1 4-1,0 2-196,1 1 1,-1 0 0,0 0 0,2 0 0,1 1 0,2 2 0,0 3 0,0 1-994,-1 4 0,1-1 1289,-4-1 1,5 3 0,1-5 0</inkml:trace>
  <inkml:trace contextRef="#ctx0" brushRef="#br0">18542 9622 27944,'-13'2'-119,"1"2"0,3 5 275,5 3 0,4-5 0,4-2 0,7-2 0,5 0 0,6 3 0,3-1 455,2 1 1,-2 3 0,-1-3 0,-3 2 0,-2 2-775,-3 2 1,-7 1-1,-3 0 1</inkml:trace>
  <inkml:trace contextRef="#ctx0" brushRef="#br0">18422 9822 27944,'-7'0'1836,"13"0"0,12 0-1865,5 0 0,4 5 0,0-1 0,-1 0 0,1 1 1,0 1-1,-2 0-3,-3 0 1,9 10-1,-3-1 1</inkml:trace>
  <inkml:trace contextRef="#ctx0" brushRef="#br0">18929 9755 20531,'4'-25'-2245,"1"3"0,1 9 2648,-2 8 0,-2 5 0,2 5 0,-3 4 0,-1 4 0,0 3 0,0 4-314,0 0 0,0 1 1,-1 3-1,-2-2 0,-1 0 1,1 0-1,1-1-313,2-2 1,0-5 0,2-5-1,2-1 1,5 0 0,3-4-75,1-2 1,-1-13-1,-2-2 1,-2-3-1,-2-2 1,-3-1 0,-2-2 0,-1 5 1,0-2-1,0 3 1055,0 2 1,0 7 0,0 6 0,2 7-1,2 7 1,6 2 0,7 2-231,5-2 1,8-1 0,2-2 0,2-1 0,5-3 0,1-5 0,1-2-433,-2-2 0,-8-2 1,-2-2-1,-3-7 0,-7-3 1,-3-6-1,-5 0-1171,-4-4 1,-3 3-1,-4 1 1,0-1-1,0 2 1,-1-1-646,-4 4 0,5 7 1953,0 5 1,12 8 0,9 4 0</inkml:trace>
  <inkml:trace contextRef="#ctx0" brushRef="#br0">19675 9769 16236,'2'-21'0,"2"2"0,5 6 0,3 5 0,1 8 0,2 5 0,1 2 1121,2 3 1,0 2-1,-3 3 1,1 1-1105,2 2 1,0 12 0,-5-2 0</inkml:trace>
  <inkml:trace contextRef="#ctx0" brushRef="#br0">19609 10102 14536,'31'-50'0,"0"8"0,0 16 0,0 14 0,2 9 853,1 3 0,-9 4 1,2 2-601,-2 1 1,0-4 0,2 3-1</inkml:trace>
  <inkml:trace contextRef="#ctx0" brushRef="#br0">20249 9942 7961,'0'-18'0,"0"1"0,1 0 35,3 8 1,-1 3 0,6 5 0,2-3 0,0-4 0,1-1 0,-1 2 2981,-2 1 1,-6 3-1,1 7-2317,-3 5 1,-2 8-1,-3 2 1,-5 2 0,-3 2-1,-3 2 1,-1 4 0,-2 0-232,2 2 0,1 0 0,2-4 1,-1 0-1,2-2 0,2-1 0,3-4-541,1-1 1,1-1-1,7-6-78,2-3 0,4-15 0,5-12 0,2-7 0,1-7 0,2-5-324,-2-2 1,3-8 0,-1 8 0,-2 2 0,-1 5 0,-2 3 0,-1 4 288,-3 3 1,-3 7 0,-6 9 1209,0 5 1,-1 4 0,-4 12 0,-2 1-1,-2 5 1,2 2-802,1 5 0,1 2 0,5-3 0,0-1 0,0 1 0,0-2-224,0-3 0,0 2 0,0-6 0,0-2 0,0-1 0,2-2-9831,2 1 9751,-2-7 0,9-1 0,-3-6 1</inkml:trace>
  <inkml:trace contextRef="#ctx0" brushRef="#br0">21608 10129 8113,'-6'-8'761,"6"2"1,-1 5 902,4-4 0,7 4 0,-1-2-773,3 6 1,-5 0-1,-2 7 1,-4 4-1,-2 3 1,-4 4-618,-4 3 1,-2 2 0,-3 4 0,1 1 0,-2 0 0,0 0 0,0 0-1790,4-1 0,6-6 1,1-4-1,4 0 0,4-4 1515,5-1 0,15-2 0,4 0 0</inkml:trace>
  <inkml:trace contextRef="#ctx0" brushRef="#br0">22008 10062 9887,'0'-41'0,"0"6"1952,0 10 0,5 13-1610,-1 12 1,-1 6-1,-8 8 1,-3 1 0,-6 2-1,-2 6 1,-3 2 430,-2 1 0,-4 5 0,-3 2 0,2 0 0,1-1 0,2-4-631,0-4 1,4 0 0,7-5 0,2-1 0,3-2 0,1-4-171,3 0 0,1-5 1,4 0-1,2-1 1,3-1-566,1 1 0,8-5 0,-2 4 0,2-4 1,2 1-1,1 1 0,2 3 224,2 1 1,-2-3-1,1 4 1,2-1 0,1-1-1,3 2 1,2-3 368,1 1 0,6 5 0,-3-4 0</inkml:trace>
  <inkml:trace contextRef="#ctx0" brushRef="#br0">22541 10062 10067,'8'-31'1938,"-4"0"1,-2 13 0,-2 14-1723,0 10 0,-5 10 1,-2 3-1,-4 0 1,-3 2-1,-1 1 1,-2 5-1,1 3 175,-2-1 1,-4 4 0,4-2 0,2-2 0,3-2 0,4-5-783,4-4 0,4 1 0,1-1 1,1-3-1,4-3 0,5-5-415,7-1 0,2-1 1,5-7-1,-2-1 0,1-3 1,3-1 805,0-4 0,1-6 0,0-4 0</inkml:trace>
  <inkml:trace contextRef="#ctx0" brushRef="#br0">23061 10142 8036,'-9'-24'2704,"0"1"0,-1 3-1940,-2 10 1,-1 11 0,0 5 0,-1 2 0,1 2 0,0 2 0,-2 3-1,-3 1-679,-4 2 0,2 6 0,1-1 0,1 5 0,1 3 0,0-1-335,3-2 1,6-3 0,4-1 0,2-3 0,4-2 0,4-3-487,7-1 0,5-3 0,7-3 0,0-5 0,5-2 0,1-4 0,1-1 0,0-3 736,0-1 0,2-8 0,6-5 0</inkml:trace>
  <inkml:trace contextRef="#ctx0" brushRef="#br0">23728 10062 6642,'0'-40'1398,"-5"3"-461,1 6 0,-7 16 0,3 17 0,-4 4 0,-2 4-751,1 2 0,0 7 0,-1 3 0,1 3 0,-2 2 0,-3 1 0,-2 3 138,-1 5 0,-4 1 0,3 0 0,-2-2 0,2 1 0,4-2-199,3-3 0,3 0 0,3-3 0,5-3 0,2-1 0,4-2 1,4-1-2282,7-2 2156,6-1 0,8-5 0,0 1 0</inkml:trace>
  <inkml:trace contextRef="#ctx0" brushRef="#br0">24048 10249 7931,'-5'-20'1857,"1"-2"1,5 9 0,8 4-1469,3 6 1,6 3 0,1 0 0,0 0 0,3 0 0,2 0 0,4 0 0,0 0-1319,1 0 1,2 1 0,0 4 0,-2 2 928,0 1 0,-9 4 0,0-5 0</inkml:trace>
  <inkml:trace contextRef="#ctx0" brushRef="#br0">24034 10502 7931,'0'-27'0,"3"8"0,6 7 143,9 11 1,1 5 0,3 5-1,1-5 1,-1-1 0,0 0-1,3 2-143,5-2 0,-2 4 0,5 0 0</inkml:trace>
  <inkml:trace contextRef="#ctx0" brushRef="#br0">24381 10582 7931,'-8'-28'0,"-3"8"0,9 26 0,-4 9 0</inkml:trace>
  <inkml:trace contextRef="#ctx0" brushRef="#br0">24821 10355 8175,'-14'-13'856,"3"4"1,2 0 0,6-1 0,6-1 0,6 2 0,2 5 0,4 3-177,3 1 0,1 0 0,5 0 0,-2 0 0,0 1 0,1 2 0,-3 1 0,1 1 0,-2-1 348,1 1 1,-3 4-1,-3-3 1,-1 1-610,0 3 1,-5-2 0,-5-1 0,-5 1 0,-4-1-739,-1 3 0,-1 2 0,-2 2 0,3-1 0,1 0 1,1 0 69,-1 1 0,5-1 0,-3 0 0,2 1 1,2-1-1,0 0-269,0 1 1,2-1-1,2 0 1,5 1-1,4-2-5041,5-4 5559,3 4 0,11-4 0,2 5 0</inkml:trace>
  <inkml:trace contextRef="#ctx0" brushRef="#br0">25501 10528 8012,'-26'-20'0,"4"5"1354,4 9 0,8 13 0,1 14 0,-1 0-773,-2-3 1,-1 1-1,-1-1 1,1-1-1,0 3 1,-1 2 0,2 5-1,2 2-1505,1 2 0,6 0 1,-1-4-1,2-2 1,4-3 923,2-4 0,10-9 0,6-3 0</inkml:trace>
  <inkml:trace contextRef="#ctx0" brushRef="#br0">25967 10262 7771,'0'-7'468,"-1"1"0,-4 6 747,-4 0 1,-1 6-1,0 1 1,2 2-162,2 0 0,0 0 0,3 4 1,-1 0-1,1 1 0,1 0-869,2 4 1,5-3-1,1 4 1,1-1-1,4 0 1,2-2-1338,5-1 1,-2-2-1,6-1 1,3-3 1151,5-5 0,-2-2 0,5-2 0</inkml:trace>
  <inkml:trace contextRef="#ctx0" brushRef="#br0">26274 10235 8796,'-2'-10'0,"-1"5"0,-3 10 1228,-1 5 1,3 10 0,-5 2 0,-3 4-1,-3 5 1,-3 4 0,0 0 0,-1 1-909,-3 1 1,3 1-1,1 2 1,3-1-1,2-2 1,1-3-1,3-2 1,5-4-321,2-4 0,2 1 0,0-4 0</inkml:trace>
  <inkml:trace contextRef="#ctx0" brushRef="#br0">26394 10702 7938,'7'-3'1186,"-2"3"0,-4 6 1,-2 4-583,-4 3 1,-2 2 0,-7 1 0,0 4-1,-3-1 1,-2 2 0,0-1-378,0 4 0,1 0 0,6 0 0,2-4 0,2-1 0,2-2-2336,3-2 2109,2-2 0,7 0 0,1 1 0</inkml:trace>
  <inkml:trace contextRef="#ctx0" brushRef="#br0">26780 10435 8042,'-7'-19'454,"-5"4"0,12 2 0,-1 10 0,5 4 226,3 4 0,2 5 0,3-1 0,0 3-273,1 1 1,-2 6 0,6 2 0,-2 1 0,-1 1 0,-3 0 0,-2 2-96,-4 2 0,-4 0 1,-1 1-1,0 1 1,-1 3-1,-4-3 1,-4 1-440,-2 1 0,-7-7 0,-1 1 0,-2-4 1,-3-5-1,-1-3 0,0-4-375,3-5 1,-2-2-1,6-2 1,3-2-1,5-3 1,5-7-1,5-8 238,5-5 1,5 0 0,11-10 0,7-2-1,3-2 1,3-1 0,-1 0 512,-1 0 0,0 2 0,-7 1 0,-3 3 0,-6 2 0,-5 6 159,-7 2 1,-2 6-1,-4-2 1,-2 2-1,-5 4 1,-3 6-1,-1 2-541,-1 3 1,1 1-1,0 5 1,1 5 0,1 5-515,2 2 1,7 5-1,-3 1 1,4 3 646,1 3 0,11-4 0,4 10 0</inkml:trace>
  <inkml:trace contextRef="#ctx0" brushRef="#br0">27100 10768 7983,'-7'6'1319,"1"3"1,0 4-482,-3 5 1,-3 2 0,-3 5 0,-1 0 0,-2 3 0,1 0 0,-1 2 0,0-1-1233,2 2 0,1 1 0,2-6 0,1 1 394,3 0 0,-3-1 0,5 1 0</inkml:trace>
  <inkml:trace contextRef="#ctx0" brushRef="#br0">27487 10675 8537,'0'-18'-369,"0"1"1,4 3 0,2 7 454,2 1 1,-4-3 0,5 5 0,1 1 1952,2 1 1,-3 2-1529,0 0 0,-8 0 1,-1 0-1,-7 0 0,-5 0-302,-1 0 0,4 0 0,1-1 0,1-2 0,1-3 0,-1 0 12,-1 0 0,4-3 1,-4 3-1,1-1 0,1-4 605,0-1 0,-3 4-717,5-1 1,-2 6 0,3 0 0,-1 6 0,1 7 0,0 5 0,0 4-217,-2 2 0,1-3 1,4 2-1,1 0 0,2-4 1,3-1-8,2-2 1,-4-1-1,5-2 1,1-2 0,2-2-1,0-5-83,-3-4 0,3-3 1,-3-6-1,2 0 1,3-2-1,-1-3 45,0-2 0,1 4 0,-1-4 0,0 1 0,1 1 0,-1 0 2061,0 2 0,-4 8-1364,0 3 1,-6 4 0,2 4 0,-5 6 0,-5 7 0,-2 5 0,-2 3 182,0 2 1,0 4 0,-4 1-1,1 2 1,2 2 0,1 0-620,-2-1 1,4-5 0,-1 2 0,1-1-1,0 0 1,-2-2 0,0-4 0,1-3-356,3 2 1,-4-1 0,3 0 0,-2-6-1,-1-2 1,1-1-3032,-1-1 0,4-1 0,-2-2 2884,1-1 0,7-12 0,7 1 0</inkml:trace>
  <inkml:trace contextRef="#ctx0" brushRef="#br0">26020 11608 7190,'0'-13'-256,"0"-1"1,6 5 0,2 1 0,1-3 444,0-1 0,-1-1 0,4 0 0,-1 1 0,-4 1 1705,-1 3 0,0 5-961,-2-2 0,-2 5 0,1 5 0,-5 5 0,-4 5 0,-1 4-436,-3 2 1,-2 2-1,-2 7 1,1 1-1,0-1 1,-1-2-1,1-1-963,0-1 1,4-4 0,2-1 0,1-2 0,3-2 0,3-2 465,4-2 0,9-6 0,8-1 0</inkml:trace>
  <inkml:trace contextRef="#ctx0" brushRef="#br0">26487 11581 8016,'-3'-13'224,"-6"0"0,0 13 1,-8 9-1,2 8 524,1 4 0,3 3 0,0-7 0,2 0 1,0-2-1,0-2 0,2 2 0,1 2-484,3 6 1,6 0-1,5 1 1,3-2-1,10 1 1,6-3-446,4-2 0,0-9 0,-4-5 0,-1-2 0,0-2 1,-4-2-1,-4-4 233,-4-7 0,-6-6 0,-4-8 0,-5-1 1,-8-2-1,-9-2 244,-6-2 1,-7 6 0,0 0 0,1 7 0,4 5-297,4 4 0,2 1 0,7-2 0</inkml:trace>
  <inkml:trace contextRef="#ctx0" brushRef="#br0">14903 8329 8033,'-7'-26'0,"-4"1"0,7 2 59,1 6 1,1 6 0,4 4 0,2 1 0,5 4 368,3 5 0,6 5 1,1 5-1,0 2 0,2 1 1,0 4-1,4 0 1,3 4 158,3 1 1,6 3 0,0 3 0,6 3-460,6 0 1,10 5 0,4-5 0,-3 2 0,6-2 0,-4-2-1,1-1 1,-6 0 45,-4 1 0,2 3 0,-8-4 1,2-1-1,0-2 0,0-1 64,-2-1 1,1 1 0,-5-2 0,1-1 0,0-2 0,1 0-138,-1-1 0,5 4 0,-4-3 0,-2 3 0,0 2 0,0 0-122,1-1 0,2 5 0,-3 2 0,1 0 0,1 1 0,-2-3 0,-2 0 18,-2-1 1,2-4 0,4 8 0,-3-1 0,0-4 0,-2 0 0,0-3 257,0 1 0,1 0 0,4-1 1,2 1-1,2-2 0,1-1-41,5-2 0,-1-1 0,3 2 1,-2-2-1,-2 0 0,1-2-246,-1 0 0,-1 1 0,-3-4 0,-5 3 0,-2 2 0,-4 1 0,-1 0-40,-1 0 0,-1-4 1,4 3-1,-1 0 0,2-1 1,5 3-1,4-1 499,4 0 1,-3-1-1,11 1 1,0-4-1,4-3 1,3-2-281,6 0 1,-36-6 0,1 0 0,2 0 0,1 0 0,1 1 0,0 1 0,2 0 0,0-1 0,0 1 0,-1-1-123,0-1 0,0 1 1,-2 0-1,0 1 1,-2 1-1,0 0 0,0 0 1,0 0-1,-1 1 1,1 0-1,-3 1 1,0-1-1,31 9-512,-5 0 1,-9 3-1,2-2 1,-1 1 0,-5-1-1,-2-2 1,-3-2 626,4-3 1,-1 0 0,1-1-1,2 0 1,6-1 0,2-1 258,-3-3 0,11 0 0,-8 2 0,2-1 0,0 3 0,-5 3 0,0 3-539,2-2 1,-3 3 0,3 0 0,-4 1 0,0 0 0,-1 1-82,0 3 1,1-5 0,-1 0 0,0-1 0,-1 0 0,-2-2 0,-2-1 520,-2-2 1,4-4 0,-1 0-1,3 1 1,3 1 0,-1-1 73,0-1 1,4 0 0,-5 4-1,5 0 1,2 2 0,-2 2-1,3 0-621,1 0 0,-6-3 0,9 1 0,-1 2 0,-2 2 0,4 0 1,-3 2 102,2 0 0,-2-5 0,-1 3 0,-4-1 0,2 1 0,0 0 319,2 1 1,3 2 0,-6-4 0,0-1 0,4 1 0,0 1 195,5 2-396,2 1 1,0 6 0,-35-13 0,1 0 0,2 1 0,1-1 0,-1 0 0,1 0 0,2 0 0,1-1-41,-1 2 0,1-1 0,-3 0 0,0 0 0,3 2 0,1 0 0,0 0 0,1-1 0,-1-1 0,0-1 0,2 1 0,0 0 0,-2 0 0,0 0 397,-2 0 1,1 1 0,6 0-1,0-1 1,-2-2 0,0 0 0,1 1-1,1-1 1,1 1 0,0 0 0,-2 1-1,1 0-349,-1 0 1,0 1-1,3 0 1,1-1-1,-1-1 1,1-1 0,-2 0-1,1 0 1,0 1-1,1-1 1,-1 0 0,0 1-1,1-1 1,-1 0-151,0 1 0,-1-1 1,1 0-1,0 1 1,-3-1-1,0 0 1,2 1-1,-1-1 1,-1 0-1,0-1 1,2 0-1,-1 0 1,-2-2-1,0 0-16,-3 0 0,-1 0 0,1-1 1,-1 0-1,32 4 0,0-1 1,-4-2-1,-7-3 81,-5-1 0,-5 3 0,-4-4 0,-4-2 0,-7-2 0,-5 1 0,-7 1-7249,0 1 7351,-7 0 0,-1-8 0,-9 0 0,-4-1 0</inkml:trace>
  <inkml:trace contextRef="#ctx0" brushRef="#br0">9998 7836 8533,'7'-26'0,"8"1"0,-5 2 0,1 7 0,0 4 197,1 3 0,-4 5 0,-2-5 0,-3-1 0,-3-2 0,-6 0 0,-5 2 0,-2 2 0,-2 1-188,-3-1 1,2 4 0,-6-3 0,-2-1 0,-1 1 0,0-2 0,1 0 179,2 0 1,4-1-1,-3-8 1,1-4 0,0-3-1,0-4 1,-1-2 15,-3-4 0,-1-4 0,-2-2 0,2-2 0,1-3 0,2 0-185,-1 0 0,-4 2 0,-3 5 0,-1 2 0,0 3 1,-2 2-1,-2 2-366,-4 2 1,-6 0-1,-3-2 1,-2-3-1,-2 1 1,-3-4 0,2-1 403,2-4 0,1-2 0,4 1 1,-1-2-1,-2-5 0,2-1 0,1-1 186,0 3 0,3-1 0,-5-5 0,2 1 0,2 1 0,-2 2-250,-3 1 1,0 5 0,-3-4 0,-2 2 0,-3 3-1,0 2 1,-1 1-102,2 0 1,23 20 0,0 0-1,0 0 1,0 0 0,-1 0-1,0 0 1,-1 0 0,1 0 0,1 0-1,0 0 1,-1 0 0,0 0 96,-2 0 1,1 0-1,1 2 1,-1 1 0,0-1-1,-1 0 1,1 0 0,1 1-1,0-1 1,0 0 0,-1 1-1,0 0 1,1 0 0,0 0 33,-1 0 0,0 0 0,-2 2 0,0 0 0,1-1 0,0 0 0,-1 0 0,0 1 0,-2-1 0,-1 0 0,0 1 1,0-1-1,-1 1 0,-1-1-42,1 1 1,-1-1 0,2 0 0,0 0 0,-3 1 0,0 0 0,1-1 0,0-1 0,1 0 0,0 0 0,-1-1 0,0 1 0,0-1 0,0 2 49,-1 0 1,0 1-1,-2-2 1,-1 1 0,2 0-1,-1 1 1,-1 0 0,-1 0-1,-1 1 1,0 0 0,-1 1-1,0 0-14,1-1 1,0 1-1,0 0 1,1 1-1,-1 0 1,0 0-1,-2 1 1,-1 1-1,-1 0 1,-1 1 0,0 1-1,1 0 1,0 0-1,0-1-64,0 0 1,0 1-1,1 0 1,-1 1-1,-1-2 1,1 0 0,-2 1-1,1 1 1,2 1-1,0-1 1,-1 0 0,0 1-1,1-1 1,0 0 31,0 1 0,0-1 1,-5 0-1,1 1 0,2-2 1,0 1-1,3-1 1,0 0-1,0-2 0,0 0 1,4 1-1,-1-1 0,0 0 1,1-1 121,-1 1 1,1 0 0,5 1 0,0 0 0,-3-1 0,1-1 0,0 1 0,1 1 0,2 1 0,0 1 0,0 1-1,0 0 1,2 2 0,-1 1-73,1 0 0,-1 0 0,-1-2 0,0 1 1,-31 0-1,3 1 0,1 3 0,5 3-199,3 1 0,-2 6 0,12-1 1,-1 3-1,0 1 0,4-1 0,3-1 1,6-3-16,3 3 1,-2 1 0,5 1-1,3 0 1,3 1 0,4 0 131,2 4 1,-4-1 0,4 6 0,-2 4 0,-1 4 0,0 2 0,0 1-340,-2 0 1,-1 3-1,0 6 1,0 3-1,-1-1 1,0 1-1598,2-3 1982,-3-7 0,10-1 0,-1 1 0,6 5 0</inkml:trace>
  <inkml:trace contextRef="#ctx0" brushRef="#br0">1373 4358 15092,'-18'-1'1418,"2"-4"-321,4-4 0,2 5-1014,10 4 1,4 9 0,14 11 0,4 8 0,3 5 0,2 3 0,1-1 0,2 1-272,1 1 1,4 0 0,-2 0 0,1-3 0,3 0-1,2-2-629,1 1 770,0 4 1,-6-9 0,-2 5 0</inkml:trace>
  <inkml:trace contextRef="#ctx0" brushRef="#br0">906 5691 7925,'-8'-5'0,"-1"1"0,1-2 225,-1 1 0,3 5 1,6 0-1,2 8 1,1 4-1,1 1 1,1 0-1,-1 2 1,1 3-1,-1 4 1179,2 3 0,-4 8 0,2 1 1,-3 1-1,-2 1 0,-3 0 1,-4-2-1834,1-3 1,-4-3 0,7-3 0,1-1 0,1-4 428,2 0 0,6-8 0,2-7 0</inkml:trace>
  <inkml:trace contextRef="#ctx0" brushRef="#br0">1200 5651 7868,'-14'-8'0,"3"5"1316,2 6 1,1 0 0,5 6 0,-3 2-1,0 0 1,1 4-335,2 3 0,-3-2 0,0 6 0,0 1 0,-2-1 0,2 0-1327,1 2 0,-1-3 0,3-1 0,-2-1 0,2-2 0,2-2-1722,1-2 1,0-4 1901,0 0 1,7-6-1,5 1 1,6-2-1,3-2 1,1 0-254,-2 0 0,9-5 0,-4 1 0,1 1 0,4 1 0,-2 1 418,0-4 0,5-8 0,1-8 0</inkml:trace>
  <inkml:trace contextRef="#ctx0" brushRef="#br0">1640 5664 10551,'-14'2'1764,"1"2"1,6 3 0,2 7-1509,4-1 1,2-6 0,4-1-1,3-1 1,4 1 0,3 0 0,3 0-257,4-3 0,3-2 0,2-1 0</inkml:trace>
  <inkml:trace contextRef="#ctx0" brushRef="#br0">1546 5984 7908,'0'9'0,"2"0"1617,2 1 0,4-4 1,6-2-1,4-2-859,4-2 1,5 0-759,4 0 0,9-18 0,8-4 0</inkml:trace>
  <inkml:trace contextRef="#ctx0" brushRef="#br0">2199 5691 7928,'-5'-14'-220,"3"1"220,2 0 1688,2 5-503,3 2 1,-6 2 0,-3 0-1,-5 1-877,-3 1 1,-3 12 0,-3 7 0,-4 5-1,-3 8 1,-2 1-71,1 1 0,-1 10 0,0-2 0,2 1 0,3 1 0,6-2 0,4-2 0,4-2-231,2-5 1,5-5-1,10-3 1,9-7 0,8-6-1,8-5 1,8-7-439,4-7 1,-2-1-1,3-14 1,-1-4 0,-4-6-1,-4-6-1878,-2-4 1776,-12 2 0,1-8 1,-13 4-1,-3 2 0,-5-1 1,-4 7 314,-4 4 1,-5-1-1,-8 15 1,0 0-1,-1 6 1,0 5 0,0 1 295,2 1 1,10 4 0,10-3 0,13 2-93,6-1 1,9-5 0,2 1 0,1-3 0,2-1 0,-4-1 0,-5 0-14,-6-4 0,0 6 0,-7-3 1,-4 2-1,-4 3 0,-6-1 586,-4 4 1,-5 1 0,-10 6-1,-4 1 1,-5 5 0,-4 8-1,-6 8 315,-6 7 1,-5 7 0,-5 8 0,1 7 0,3 4 0,3 4 0,4 0-871,2 0 1,-2 3 0,12-5 0,5-4 0,6-3-1,6-2 1,4-4 0,4-7-6078,4-7 6073,1-1 0,6-14 0,1 4 0</inkml:trace>
  <inkml:trace contextRef="#ctx0" brushRef="#br0">2333 5158 8204,'0'-20'-2,"0"0"175,0-1 1,-2 3 0,-2 9 0,-5 6 0,-3 6 0,-1 9-1,-1 9 1,0 13 0,-4 10 587,-4 10 1,-4 8-1,0 1 1,-1 6 0,14-32-1,-1 1 1,1 1 0,0 1-577,-1 0 0,1 1 1,0 4-1,1 0 0,0-4 1,0-2-1,2 1 0,0 0 1,0 0-1,0-1 0,-6 32-381,1-7 0,3 1 0,2-15 0,3-3 0,1-2 0,1-8 0,-1-3-1255,-3-4 0,2-7 0,-2-2 1,-1-3 1450,-2-6 0,-1 1 0,-1-6 0</inkml:trace>
  <inkml:trace contextRef="#ctx0" brushRef="#br0">3466 5651 7928,'7'-6'2057,"1"4"0,-7-1-1640,-1 6 1,-3 5 0,-10 7-1,0 1 1,-1 3 0,-1 3-1,-1 5 1,-2 3-250,2-1 0,1 5 0,3 0 0,2 0 1,3-1-1,1-3 0,3-2-225,1-3 1,4-3 0,2 0 0,5-4 0,3-3-1,1-3-227,1-3 0,-6-4 0,1-5 0,0-1 0,0-3 0,-2-5 0,-1-3 131,-3-1 1,-1-5 0,-2 0-1,0 2 1,0 1 0,0 2 844,0-1 0,0 1 0,0 0 0,0-1 0,1 2-186,4 4 0,2-3 0,7 7 0,-1 1 0,2 0 0,2 0-574,6-2 1,-3 1-1,3 2 1,-1-2-1,0-3 1,0-2-1321,2 0 0,-3 0 1,1-4-1,2-1 1388,1 1 0,1-6 0,1-2 0</inkml:trace>
  <inkml:trace contextRef="#ctx0" brushRef="#br0">3946 5584 7921,'0'-13'4357,"1"10"-3813,4 3 0,2 3 0,6-3 1,1 0-1,-1 0 0,0 0 0,2 0-1071,3 0 1,-2-2 0,5-1 0,0-1 526,-1 1 0,-3 1 0,2 2 0</inkml:trace>
  <inkml:trace contextRef="#ctx0" brushRef="#br0">3892 5837 7921,'-13'12'524,"0"-3"1,5 7 0,5-2 0,6 0 0,6 0 303,3-5 1,7-3 0,4-6 0,3 0 0,5-2-829,5-2 0,8-16 0,4-8 0</inkml:trace>
  <inkml:trace contextRef="#ctx0" brushRef="#br0">4319 5544 7981,'-22'-22'0,"0"0"0,10 5 0,0 14 0,4 6 111,5 6 1,3-3 0,5-1-1,4-4 1,3-1 0,1 0 0,2 0-1,3 0 1,2 0 0,3 0-1,-1 0 1,1 2 693,3 2 1,0-2-1,1 2 1,0-3 0,-1-1-1,1 2 1,-2 1-314,-3 1 1,-2 1 0,-7-5 0,0 0 0,-1 1-354,-3 4 1,-5-2-1,-8 4 1,-5 0 0,-4 1-122,-5 2 0,3-2 0,-3 1 0,4-1 0,0 1 1,2 0-1,2 2 171,1 0 0,8-2 0,1 0 0,7 2 0,8 0 1,6 3 167,5-1 1,10-4 0,-1 0-1,2 1 1,0 2 0,-3 1-313,-1 1 1,-2-1-1,-6 2 1,-4 1-1,-6 2 1,-6-2-1,-6 0 1,-9 1-91,-10 0 1,-14 6 0,-6-6 0,-4 0-1,-4-2 1,-3-2-120,-1 0 0,-2-4 0,5-1 0,4-1 0,4-1 1,6 0 41,3-3 1,2 3-1,4 0 1,4 1 121,4 3 0,0 2 0,1 2 0</inkml:trace>
  <inkml:trace contextRef="#ctx0" brushRef="#br0">986 6824 8069,'-8'0'-29,"-1"0"1,4 0 0,-4 0-1,-1 1 1,-2 2 0,0 3-1,3 1 1141,5 4 0,1-1 0,0 0 0,-1-1 0,-1 3 1,1 4-1,-2 7-290,-2 2 0,4 3 0,-4 3 1,1 6-1,0 3 0,-4 3 1,1-2-1,0 2-760,1-1 0,6-5 0,-2-3 0,4-3 0,1-6 0,0-6 0,0-4-557,0-1 1,1-7 0,2-4 0,3-8 0,0-6-1,2-9 297,-1-5 0,-3 2 1,4-9-1,-2 4 0,-3 3 1,-2 1-1,-1 4 663,0 0 0,2 0 0,1 5 0,1 3 0,0 2 669,2 2 0,-3 2 0,6 8 0,2 2 0,0 4 0,3-1-959,-1-2 0,5 0 0,0 0 0,-1-2 0,3-2 0,2-1 0,3-1-1756,2-4 1,-1-2 0,3-6 0,-1-2 0,0-3 1580,-3-4 0,-1-3 0,2-2 0</inkml:trace>
  <inkml:trace contextRef="#ctx0" brushRef="#br0">1240 6943 9059,'-2'-7'1266,"-1"1"1,12 8 0,2 2 0,0 3 0,3 2 0,-2 0-383,-4 2 1,3 0 0,-5 3 0,0-1-1,0 0 1,-3 2 0,-1 2 0,1 0-1542,2 0 0,-1 2 0,-4 0 0,0 0 0,0 1-553,0-4 1,0-9 0,0-7 0,0-9 0,0-5 1143,0-4 0,0-6 0,0 3 1,0-1-1,0 0 0,2 0 1,2 0 1177,5-1 0,-1 6 1,2-4-1,3 3 1,4 5-1,0 2-717,3 1 0,-4 4 0,5 0 0,-2 2 0,-1-1 0,-1 2 0,3 2-1936,0 1 0,-3 0 0,2 0 0,-1-2 1541,-1-2 0,7 2 0,-3-4 0</inkml:trace>
  <inkml:trace contextRef="#ctx0" brushRef="#br0">1440 6997 12390,'-14'7'0,"4"-2"0,7-4 0,12-1 0,12 2 0,8 1 3316,7 1-3280,-4 0 1,7-4 0,-4-1 0,2-2 0,-1-3 0,-5 0 0,-3-1 0,-3 1-37,-2 0 0,2-4 0,-4 2 0</inkml:trace>
  <inkml:trace contextRef="#ctx0" brushRef="#br0">1373 7250 7901,'-13'0'538,"7"10"1,6 4 0,9 0 0,5 0 0,6-4 0,0-2-263,4-3 1,-3 4 0,1-4-1,2-2 1,1-2 0,2-2-1126,-1-4 849,1-2 0,6-12 0,1-2 0</inkml:trace>
  <inkml:trace contextRef="#ctx0" brushRef="#br0">1893 7037 7899,'-6'-17'3120,"-3"4"0,3 4 1,2 14-2966,2 4 0,2 2 1,0 3-1,0-1 1,0 0-1,0 2 1,0 1 26,0 2 0,0 6 0,0-3 1,0 1-1,0-1 0,0-2 0,0-3-1190,0-1 0,0-6 1,2-2-1,2-2 266,5-7 0,-3-4 0,-2-9 0,-2-1 0,-2-2 1,0 1 1774,0-3 0,1 6 0,4-3-105,4 7 0,3 6 0,2 8 1,3 5-1,2 1 0,2 1 0,1-3-432,-1 3 0,8-4 0,-2 1 0,1-2 1,2-5-1,-1-5 0,2-10-994,-1-6 0,-6-3 1,-4-2-1,-2-4 1,-6-3-1,-6-2-468,-5 0 1,-1 5 0,0-2 0,0 2 0,0 3 0,0 1 0,0 2-199,0 6 1,0 2-1,2 3 1,2 3 1163,5 5 0,3-4 0,1 1 0</inkml:trace>
  <inkml:trace contextRef="#ctx0" brushRef="#br0">2479 6824 7899,'-13'0'2096,"4"0"-1044,0 0 1,8-5-1,1-1 1,9 0-971,7 0 1,5-4 0,7 1 0,2-3 0,2 0 0,1 2-1,1 1 1,0 0-83,3 2 0,-5-5 0,1 5 0</inkml:trace>
  <inkml:trace contextRef="#ctx0" brushRef="#br0">2439 7157 14661,'29'12'0,"-1"-4"-528,-2-3 0,8-4 0,-5-4 0,3-4 528,5-6 0,8-15 0,2-1 0</inkml:trace>
  <inkml:trace contextRef="#ctx0" brushRef="#br0">3199 6744 12861,'8'-21'1677,"3"13"0,-2 11 1,2 5-1,-2 1-1805,-5 1 0,-2-3 1,-2 2-1,0 3 0,-3 4 1,-5 7-1,-5 2 0,-3 3 30,-4 3 1,6 2-1,-4 4 1,3-2-1,3 1 1,2-2-7139,1-3 7236,6-3 0,-3-1 0,6-1 0</inkml:trace>
  <inkml:trace contextRef="#ctx0" brushRef="#br0">3546 7050 12835,'-14'-10'0,"1"8"0,1 16 0,3 12 296,5 7 0,-3-1 0,-2-5 0,-3 0-390,-1-1 1,-1 1 0,1-2-1,0-1 1,1-3 0,3-2 0,4-3 93,4-1 0,13-14 0,3-2 0</inkml:trace>
  <inkml:trace contextRef="#ctx0" brushRef="#br0">3906 6730 8167,'-20'0'0,"0"0"0,-1 0 395,3 0 1,3 6 0,2 2 1342,0-1 0,4-3-1295,9-8 1,6 2 0,19-2 0,5 1 0,1 0 0,3-1-1,0 1-311,3 1-264,-5 2 1,1 0-1,-6 2 1,-2 1-1,-3 3 1,-6 1 110,-5 3 1,-1 2 0,-5 2 0,-4-1-1,-5 2 1,-8 1 0,-8 2 320,-5-2 0,2 3 0,-7-1 0,5-2 0,4-1 0,2-2 0,4 1 233,5-1 0,4-4 0,7 0 0,4 0 0,6-2 0,9-1 0,8-1-512,4-1 0,-2 2 0,1-2 1,-4 4-1,-3 1 0,-5 0-1222,-4 1 902,-5-4 0,-10 6 1,-1-2-1,-5 5 1,-11 3-1,-11-2-152,-10-1 0,-10-2 1,2 0-1,0 1 1,-1-1-1,1-1 451,0-3 0,8 3 0,5-5 0</inkml:trace>
  <inkml:trace contextRef="#ctx0" brushRef="#br0">5265 6704 7869,'8'-2'823,"-4"-2"0,-2 4 0,-2 0 1,-2 7-1,-1 6 0,-1 7 1,-1 5-1,1 6 0,-2 3-139,-1 3 0,-2 3 1,-5 3-1,1 1 1,0-1-1,1-1 0,2-4 1,2-2-2004,2-5-1,2-7 1,4-4 0,3-2 0,4-6 1319,6-6 0,16-17 0,-1-3 0</inkml:trace>
  <inkml:trace contextRef="#ctx0" brushRef="#br0">5639 6597 11653,'-6'-21'1304,"4"9"0,-2 12 1,2 8-1155,2 4 0,0 1 0,-1 0 0,-2 1 1,-3-1-1,-1 0 0,-4 2 249,-1 3 0,-1-2 0,0 6 1,-2 2-1,-1 0 0,-4-1 1,1-2-773,0-2 0,1 4 0,5-6 0,1 0 0,1-3 0,4 0-480,1-1 1,-3-4-1,5 0 1,1 1 871,1 2 1,2-3 289,0 0 1,2-5 0,1 5-1,3 0 1,3 0 0,4 0-1,3 0-683,1-2 0,2 4 0,0-7 0,2 0 1,4 1-1,3-1-1190,3-1 1564,12-7 0,-1-4 0,11-5 0</inkml:trace>
  <inkml:trace contextRef="#ctx0" brushRef="#br0">6119 6557 7964,'-6'-21'1831,"4"9"0,-2 12 0,2 8-1741,2 4 1,-1 2 0,-2 3-1,-3 1 1,0-1 0,-1 3 0,-1 3 858,-2 7 0,-2-2 0,-1 5 0,1-4 0,1-1 0,4-3-1220,1 1 1,-3-6-1,5 1 1,1-2-1,1-2 1,4-3-795,2 0 1,4-7-1,5-2 1,0-4-1,1-2 1,-1-2 614,0-2 0,1-5 1,-1 1-1,0-1 1,2-1-1,1 2 31,2-1 0,7 3 1,0-2 418,5-2 0,13-12 0,-2-5 0</inkml:trace>
  <inkml:trace contextRef="#ctx0" brushRef="#br0">6638 6490 7895,'-7'-6'867,"-9"0"0,4-1 1,2 7-175,4 7 1,0 5 0,1 2 0,1-1 0,-1 2-1,-1 3 1,-1 2 0,-2 4-202,2 3 0,-5-4 1,4 8-1,1-2 1,1-3-1,2-1 1,-1-1-1082,2-2 1,2-5 0,2 0 0,4-2-1,4-3 30,2-3 1,3-3-1,-1-6 1,0 0-1,2 0 1,2-2 140,0-2 0,7-2 0,-2-4 0,3 1 1,2-2-1,1 0-1703,3-3 2121,-3 7 0,17-11 0,-4 3 0</inkml:trace>
  <inkml:trace contextRef="#ctx0" brushRef="#br0">7172 6490 8071,'-8'0'5136,"-2"2"-4275,5 2 1,1-1 0,5 5-1,2-1-1219,2 0 0,5-4 0,-1 2 0,4-2 0,4 0 0,0 1 358,0-1 0,4-1 0,-1-2 0</inkml:trace>
  <inkml:trace contextRef="#ctx0" brushRef="#br0">6972 6890 9797,'17'16'833,"1"-2"1,6-4 0,-2-10 0,2 0-1406,-2 0 1,14-6 571,-1-3 0,7-14 0,-2-6 0</inkml:trace>
  <inkml:trace contextRef="#ctx0" brushRef="#br0">7478 6637 8012,'-9'0'525,"0"0"0,2-2 0,-2-2 1,6-5-1,6-1 0,8-1 1,3 4-1,6 0 526,0-1 0,-2 1 0,4-4 0,2 4 1,0 1-1,-1 2 0,-2-1 0,-2 1 0,-2 1-871,-3 1 1,-5 2 0,-1 2-1,-2 4 1,-5 6 0,-4 5 87,-6 4 0,-8 1 1,-6 5-1,0 0 1,-1-1-1,3 1 1,2 0-96,3-1 1,2-4 0,4-1-1,3 0 1,1-2 0,3 0-443,1-2 0,4-4 0,2-4 0,5-3 0,3-2 0,3 1 0,1-2 0,3-3-1329,2-5 1,1-1-1,5-6 1,1 1 1597,3-4 0,-3-13 0,5 0 0</inkml:trace>
  <inkml:trace contextRef="#ctx0" brushRef="#br0">8011 6690 7956,'-13'14'0,"0"0"108,-1 4 1,3-3-1,0 4 1,2-1-1,-1 1 1,0 2-1,-1 3 1296,2 1 0,6 1 0,-1 1 1,1 0-1,0-1 0,-1 0 1,1-3 498,1 0 1,2-7 0,2 0-1904,2-6 0,9 2 0,8-4 0</inkml:trace>
  <inkml:trace contextRef="#ctx0" brushRef="#br0">8305 6530 7898,'-14'0'3643,"7"2"-2665,3 2 0,1 2 0,0 5 0,-2-3 0,2 3 0,2 1 0,2 1 0,4 0-995,4 1 0,2-3 0,4-2 0,3-4 0,4-4 0,3-2-1678,2-4 0,0-4 0,1-8 0,0-4 1695,-1 0 0,2-10 0,-8 3 0</inkml:trace>
  <inkml:trace contextRef="#ctx0" brushRef="#br0">8585 6450 7898,'-14'0'315,"1"0"1,4 2 0,0 2 0,-1 5 660,-2 3 0,-1 12 1,-1 4-1,1 4 1,-2 5-1,-1 3 1,-2 5 2057,2 4 0,-3-2-2572,1 2 1,0-6 0,6 0 0,3-5-1364,5-2 0,2-11 1,2 0-1,0-4 901,0-5 0,6-7 0,2-3 0</inkml:trace>
  <inkml:trace contextRef="#ctx0" brushRef="#br0">8638 6810 7901,'-7'-6'627,"2"6"488,4 8 1,-1 4 0,-1 2-1,-1 3 1,-1 2 0,-1 2-1,-3 4-859,-2 4 0,2 0 1,0 2-1,-2-3 1,1-3-257,1-3 0,-3 3 0,5-4 0</inkml:trace>
  <inkml:trace contextRef="#ctx0" brushRef="#br0">8971 6544 7855,'-13'-5'585,"0"1"1,-1-1-1,1 7-66,0 2 0,5 4 1,4 5-1,2 2 0,2 1 1,0 3-1,2 2 0,1 3-6,1 1 1,6 3-1,-2 2 1,1 1-1,-2-2 1,1 0-489,-1-3 0,-4 1 0,1-1 0,-2 1 1,-4-2-1,-2-1 0,-6-3-401,-7-2 1,1-1 0,-6-5-1,-2 0 1,-1-1 0,-2-3-1,1-4-180,-1-4 1,6-1-1,5-1 1,6-5-1,5-8 1,5-6 0,6-7 665,7-4 1,11-2 0,9-5 0,-1 1 0,2-2 0,-1 2 0,1-1 508,0-1 0,-9 5 0,0 3 1,-4 4-1,-5 4 0,-1 2 1,-3 2-286,-3 2 1,-3 3 0,-8 2 0,-2 3 0,-6 4-257,-7 4 0,1 1 1,-5 1-1,0 2 1,2 3-1,0 2 1,4 2-1419,5 2 1,-1 3 0,7 1 1339,1 2 0,-4 0 0,-1-5 0</inkml:trace>
  <inkml:trace contextRef="#ctx0" brushRef="#br0">8025 7636 7732,'0'-13'530,"0"0"1,-2 4 0,-1 0 274,-1-1 0,-7-2 0,4-1 0,-2-1 0,2 1 0,-1 1-95,1 3 0,3-1 1,-5 5-1,-2 2-482,-1 2 0,1 2 1,0 4-1,4 4 0,-1 4 1,2 5-1,1 3-95,2-1 0,1 5 0,2-4 0,0 0 0,2-3 0,2-4 0,5-2-352,3-3 1,1 2-1,0-7 1,1-1 0,-1-2-1,0-2-37,1-3 1,-1-4 0,0-5 0,-1-1 758,-3 1 1,-3 7 0,-6 6-1,0 9 81,0 7 1,-4 10 0,-2 6 0,-2 2-1,-1 3 1,1 2 0,-1 1-977,-2 0 0,4-2 0,-1-1 0,3-3 0,2-3 0,1-5 0,2-7-1614,0-4 1,2-8 2005,2-3 0,9-8 0,8-3 0</inkml:trace>
  <inkml:trace contextRef="#ctx0" brushRef="#br0">8718 7623 7755,'0'-7'3276,"0"1"1,-2 7 0,-1 4-2405,-1 4 0,-6 2 0,1 4 0,-3 2-1151,-1 0 0,-1 7 0,1-3 1,1 1-1,3-1 0,5-2 1,2-3-3896,2-1 0,12-8 4174,6-2 0,12-10 0,4-2 0</inkml:trace>
  <inkml:trace contextRef="#ctx0" brushRef="#br0">8865 7703 7755,'-6'-7'2404,"-2"4"1,-1 4-1812,0 4 1,2 5-1,-2-1 1,5 3 0,2 1-1,2 0-89,0 1 1,2-1-1,4 0 1,7-1-1,8-3 1,5-4-698,5-4 1,2-2-1,4-5 1,-3-8 0,-1-5-1,-5-3 1,-4 0-1,-8-1 1,-6 1 0,-7 0-248,-6-2 0,-10 1 1,-9 0-1,-3 6 0,-4 2 1,0 3-1,-2 3 0,2 5-871,6 2 1311,-2 2 0,10 6 0,-4 2 0</inkml:trace>
  <inkml:trace contextRef="#ctx0" brushRef="#br0">8918 5997 7787,'0'-13'279,"0"0"1,0 4 0,0 0 0,0-2-1,-2 0 1,-2-3 345,-5 1 0,-3 6 0,-1 2 0,-2 4-584,-3 1 1,-2 1 0,-7 2 0,0 3 0,-1 1 0,-3 2 0,-5 0 0,-4-1-52,-4-3 0,1 0 0,-7-5 0,-5 0 0,-4 0 0,-5-2 295,-3-2 0,8 1 1,-8-4-1,2-1 0,2 2 1,-1 0-71,2 3 0,2 0 0,-3 0 0,-1-1 0,3 1 0,2 2 0,1 1-194,2 0 0,-3 4 0,1 2 0,2 1 1,1 2-1,2 0-56,-1 0 0,1 0 1,0 4-1,1-1 0,1-2 1,4-2-1,0-2 164,-1-3 0,4 3 1,-4-2-1,1-1 0,0-1 1,-4-2-1,1 0 120,1 0 1,-3 0 0,3 0 0,-1 1 0,-2 2 0,0 1-268,-2-1 0,-3 5 0,2 1 0,-1 1 0,-3 0 0,1-1 0,0 2 0,4 1-18,-3 1 1,1-4 0,1-2 0,0 1-1,1-3 1,2 1 273,0-3 1,2 3 0,-1-1 0,5-2 0,2-2 0,2-1 0,-1 0 43,2 0 0,-1-1 0,4-2 0,1-2 0,1 1 1,1-1-1,-1 1-147,1 1 1,1 1 0,-5 2 0,1-1 0,-4-2 0,2-1-159,3 1 1,-4 1 0,2 2 0,-1 0 0,-3 0-1,2 0 1,-1 0 0,2 0-126,0 0 0,-4 5 1,-1 1-1,3-1 0,0 3 1,2-1 36,0 4 1,-4-4 0,-2 0 0,-2 1 0,-2-1-1,0 2 1,1 0 269,4 0 1,-1-6 0,3 1-1,2-2 1,2-2 0,-1 0-1,0 0 171,-2 0 0,3 0 0,3 0 1,-1 0-1,-1 0 0,-1 0-175,4 0 1,-4 1 0,5 2 0,-1 2 0,-1-1 0,-1 1 0,-1-1-166,-2-1 0,0 0 1,1 0-1,2 1 1,0-1-1,-1-1 1,-2-1 129,1 4 0,2-4 0,-3 4 0,0-4 0,0-1 1,0 0 28,0 0 0,-3 5 0,0-1 0,2 0 0,-2 2 0,1 3 0,-1 3-157,-1 1 1,5-2 0,-4 1 0,-1 2-1,0 1 1,-4 2 0,2-1-11,0 2 1,0-1 0,3-3-1,-1-1 1,1 0 0,2 1 226,1-1 0,0 5 1,0 0-1,0-2 1,0-1-1,1-2 1,2 2-1,2 1 15,-2 2 1,0 0 0,0-5 0,2 0 0,1 1 0,0-1 499,-3 0-737,-1 6 1,1-4 0,-2 5 0,-2-1 0,-1 2 0,1 1 0,2 0-68,4 2 1,-2-1-1,4 2 1,2-1-1,1 1 1,5-1 85,0 1 0,0-1 0,0 0 1,1-2-1,3 0 0,2 0 1,1 0 221,-1 2 0,0-3 1,-5 1-1,2 2 1,0 1-1,-1 2 0,3-2-97,0-3 1,-2 3 0,4-3 0,1 5 0,-1 3 0,2 1-309,4-2 1,-2 0 0,7-1 0,0 1 0,2 2 0,4-1-3,1-2 1,1-1 0,4-1 0,3 0 0,6-3 0,2-1 230,2 2 1,4-3-1,-3 0 1,1-1 0,0 0-1,1 0 1,3 1-54,1 3 1,-3 1 0,2 2 0,3-1 0,2-1 0,2 1 0,2-3-201,2 1 0,4 4 0,1-6 1,0 2-1,1-2 0,2-3 406,2 1 1,7-7-1,1 2 1,8-5-1,7-1 1,6-1-1,-33-6 1,1 0-12,3-1 0,0-1 1,2 1-1,1-2 1,3 1-1,2 0 1,-2 0-1,0 0 0,0 0 1,0 0-1,0 0 1,0 0-1,0 0 1,-1 0-195,0 0 0,-1 0 0,0 0 0,-2 0 0,-2 1 0,-1 0 0,-2 1 0,-1 0 0,-1 2 0,-1 0 0,35 5 0,-2 0 0,2-1 0,-5 7 0,-6 0 0,1 1 0,-2-1 0,3 1 0,-1-1 0,1 0 0,5-3 0,2-2 0,2-2 0,-35-5 0,1 1 0,0-1 0,1 0 0,1 0 0,1 0 0,1 0 0,1-2 0,-2 0 0,1-2 0,1 1 0,0 0 0,3 0 0,1 0 0,0 1 0,1 0 0,2 1 0,0 0 0,-4 0 0,0-1 0,-2 3 0,0 0 0,-3-1 0,0 1 0,-1 0 0,0-1 0,-1 2 0,-1-1 0,-1 1 0,-2-1 0,33 5 0,-7-4 0,1 3 0,0 1 0,-5 0 0,-1-1 0,-2-1 0,2 0 0,5-4 0,1 3 0,6-1 0,4-1 0,-37-2 0,1-1 0,38 1 0,-34-2 0,0 0 0,3 0 0,1 0 0,-1 0 0,0 0 0,1 0 0,0 0 0,-2 0 0,1 0 0,-3 0 0,0 0 0,5 0 0,-1 0 0,-3 0 0,-1 0 0,0 0 0,0 0 0,0 0 0,-1 0 0,-1 0 0,-1 1 0,-1 0 0,1 1 0,-1 0 0,-1 1 0,30 1 0,1-3 0,-1 2 0,-5 2 0,0-1 0,-1 2 0,-3-4 0,2 2 0,1-2 0,-2-2 0,2 0 0,-2 0 0,0 0 0,8 0 0,-3 0 0,-2 0 0,0 0 0,-3 0 0,1 0 0,2 0 0,-6 0 0,-2 0 0,-4 0 0,-1 0 0,-2 0 0,-2 0 0,-4-2 0,-2-1 0,-1-1 0,-1 1 0,0 1 0,-3 1 0,0-4 0,-1 4 0,4-4 0,-2 4 0,2-1 0,2 0 0,1-3 0,0-4 0,1 3 0,2 0 0,3-1 0,0 0 0,2-5 0,-1-5 0,-3 3 0,4-6 0,-1 1 0,-1-3 0,0-3 0,-3-2 0,-2 0 0,2-4 0,-1-1 0,-5-1 0,-3-1 0,-4 0 0,-2-3 0,-2-1 0,1-2 0,-2 1 0,-3 1 0,-2 1 0,-2-2 0,-1 2 0,3 0 0,-4-3 0,3 0 0,0 0 0,2-1 0,-2-2-330,1-2 1,3-5 0,-2 2 0,1 0 0,0-3 0,2-1 127,1 1 1,5-10 0,-2 8-1,-3-1 1,0 2 0,-1 5-1,0 1 121,-2 3 1,-7 2 0,0 1 0,-6 0 0,-3 1 0,-4 1-1,0-1-449,-2-2 0,-6-2 0,-4 1 1,-5-1-1,-6-1 0,-3 1 71,-4 2 1,-7-1-1,1-1 1,-2-1 0,1 1-1,-2 1 1,-2 2 0,-1 0 467,0 0 0,-1 6 0,-5 3 0,-8 3 1,-6 2-1,-7 0 53,-4 4 1,29 10 0,-2 2-1,-6 2 1,-1 1 0,-4 1 0,-1 0-1,-4 1 1,-1 0 0,-1 1-1,-1 0-210,1 2 1,-2 0 0,-2 1 0,1 1-1,1-1 1,2 2 0,1-1 0,2 1-1,1 0 1,2 1 0,3 1 0,1 0-1,1 0 1,2 1 0,3 1 0,0 1-368,4-1 1,0 2 0,0 1 0,1 1 0,-30 11 0,3 0 0,4 5 646,6 5 1,10 4-1,2 6 1</inkml:trace>
  <inkml:trace contextRef="#ctx0" brushRef="#br0">3079 8516 31319,'-1'-7'-3226,"-4"4"1,-4 4 3570,-2 4-637,3 5 0,-4-3 1,5 7-1,-2-1 0,0-1 1,0-2-1,0-1 1,1 1-1,-1 2 0,0 2 1,0-2-230,-2-4 1,4 3 126,-2-7 0,6-1 1075,-1-7 0,2 1 0,2-6 1,0-1 842,0-2 0,0 3 0,0 0-1070,0-1 80,0 4 1,-6-5 0,-3 7 0,-2 2 0,-3 5 0,0 8-280,-4 5 1,1 0 0,-5 8 0,0 3 0,0 4-1,1 3-242,2 3 1,-3 1 0,2 2 0,3 0 0,-1 0 0,4 0 0,1-1-223,3-4 0,5 2 0,1-4 1,2-1-1,2 1 0,0-3 1,0-2-1430,0-2 1,5 0-1,-1-3 1,1-2 0,-1-2-5357,1-2 7205,-1-9 1,-4-8 0,0-7 0</inkml:trace>
  <inkml:trace contextRef="#ctx0" brushRef="#br0">2546 9249 31835,'0'-18'-4916,"0"1"1,0 0 4903,0 2 0,0 7 0,2 0 873,2 2 0,3 0 0,8 3 0,1-1 0,4 1 0,0 3-456,4 4 0,1-1 0,4 6-121,2 2 1,3 0 0,6 3 0</inkml:trace>
  <inkml:trace contextRef="#ctx0" brushRef="#br0">3199 9116 9749,'-1'-24'0,"-4"8"814,-4 11 0,-1 14 0,0 9 1,1-2-1,-2 1 0,0-1 1,-1 3-1,1 0 0,4 2 1,1 0-631,3 3 0,2-1 1,2 1-83,4-2 1,8-6 0,8 4 0</inkml:trace>
  <inkml:trace contextRef="#ctx0" brushRef="#br0">3266 9089 10858,'0'-31'0,"-2"0"0,-1 3 1545,-1 4 1,0 9 0,4 6-1174,0-1 1,0 6 0,0 4 0,1 7 0,5 6 0,6 4-2172,4 0 1918,8 7 0,-3-3 0,5 5 1</inkml:trace>
  <inkml:trace contextRef="#ctx0" brushRef="#br0">3546 9116 11782,'0'-34'0,"1"6"0,2 10 0,3 13 0,2 11 0,0 6 0,1 0 1228,0-3 1,0-2 0,6-2 0,1 4-1,4 2 1,0 3 0,4-1 0,1 0-1687,2 1 0,-1-1 0,0-1 0,-4-2 0,-4-2 0,-4-2-207,0-3 0,-7-3 0,-2-5 0,-5-4 0,-3-3 0,-3 1 2547,-2 2 0,4-2 0,-4 5 53,3-1 0,2 4 1,7 0-1930,5 6 0,3 4 0,1 7 1,0-1-1,1 0 0,-1 1 1,0-1-537,1 0 0,1-4 0,-1 0 0,1 0 0,-4 0 0,-3-2 0,-2 1-86,0-1 1,0-4-1,-1 2 1781,4-4 0,2-1 0,6 0 0,5-1 0,9-2 0,7-3-894,7-2 1,7-5 0,6-5 0,-2 0 0,-3-1-1,-4-2 1,-6-1-740,-6 0 0,-1-2 0,-10-5 0,-7-2 0,-7-1 0,-9 1 0,-9-1-549,-11-2 0,-10 9 0,-15-2 0,-2 3 1,-3 4-1,-1 3 1444,4 7 1,4 4 0,4 7-1,7 5 1,3 8 0,7 6-1,3 6-245,4 0 0,8 7 0,1 2 0,7 4 0,9 2 0,11 2 0,9 2-197,7-2 1,20-2-1,3-1 1</inkml:trace>
  <inkml:trace contextRef="#ctx0" brushRef="#br0">5239 9102 12271,'-6'-11'0,"-3"0"878,-3 2 0,-1 2 0,-1-2 1,1 5-11,0 2 0,-5 2 0,0 0 0,2 2 0,1 2 1,2 5-1,1 4-495,3 5 1,3-2 0,6 7 0,0-1 0,0 0 0,0 0-356,0 2 1,10-3 0,4-1 0,1-2 0,-1-5 0,0-4-733,-1-3 0,5-1 0,0-5 0,-4-2 0,-3-4 0,-7-6-2865,-2-4 3422,-2-2 0,-5 1 0,-1-3 0,0 1 0,-1 0 0,1 3 3235,0 1 0,0 6-2436,2 0 1,4 8 0,0-1 0,7 6 0,5 4 0,1 2-1373,1 2 0,-1 1 0,0 1 1,2-1-1,2 0 0,0-1 0,0-1 910,-3-3 1,0 1 0,-1 5-1</inkml:trace>
  <inkml:trace contextRef="#ctx0" brushRef="#br0">5452 9169 16404,'12'-13'1450,"-3"-1"1,3 7-1136,-3 3 1,-4 8 0,0 6 0,-4 5 0,-1 4 0,0 1-242,0-1 1,0 0-1,0-3 1,-1 2-1,-2-1 1,-2-3-1213,3 0 0,0-1 0,2-3 0,2-7 0,2-10 0,5-9 420,3-5 1,-3-1 0,-1-5 0,1 0 0,0 2 0,-1 2-1,-2 2 2690,-3 2 0,-2 1 0,-1 4-1678,0 1 1,0 12 0,0 7 0,0 7-1,0 6-453,0 2 1,12 1 0,3 5 0</inkml:trace>
  <inkml:trace contextRef="#ctx0" brushRef="#br0">5865 9142 13273,'-1'-29'-1843,"-4"2"4852,4 9 0,-7 12-3018,4 6 0,3 6 1,-4 3-1,4 3 1,1 3-1,0 1 0,0 3-360,0 2 0,0 1 0,-2 4 0,-1-4 0,-1-3 0,-1-3-1061,-1-2 1,5 2 0,-5-7-1434,0 3 2845,5-5 0,1-1 0,7-6 0</inkml:trace>
  <inkml:trace contextRef="#ctx0" brushRef="#br0">6225 9142 16646,'-7'-26'2273,"1"17"1,6 9-2446,0 9 1,0 0 0,0 0 0,1 1-140,4 2 201,2 1 0,7-4 1,-1-2-1,0-1 0,1-3 1,-1-1-1100,0-2 0,0 0 0,1 0 0,-2-2 0,-3-2 1586,-5-5 1,-3 2 0,-1-2 1801,0-2 0,0 7 0,0 4-1698,0 7 1,0 1 0,2 1-1,2 1 1,5 2 0,3 1 539,1 0-1133,1 1 0,4-7 0,1-1 0,0-2 0,0 1 1,-1-2-1,0-2-1204,0-1 1,-5 0 0,-4-1 0,0-4 0,-2-3 1157,-2-4 0,-4 3 0,-1 0 1,-1-1-1,-2-2 3093,-2-2-2112,1 7 1,5 1 0,4 6-1,4 0 1,4 0 0,3 0-532,2 0 1,1 5 0,-2-1 0,2-1 0,0-2 0,0-1 0,-1 0-409,1 0 0,-8 0 0,2 0 0,-1-1 0,0-2 0,0-3 0,-2-1-178,-1-4 0,0 4 1,6-2-1,2-1 1,6-2-1,3 0 1,4 3 665,1 5 1,6-2-1,-3 1 1,2 2 0,-2 3-1,-2 5 1,-2 4-62,-2 2 0,-1 7 1,-2 3-1,-3 3-192,-4 4 0,3 7 0,-1-1 1</inkml:trace>
  <inkml:trace contextRef="#ctx0" brushRef="#br0">6612 1413 8057,'-9'-2'6245,"0"-2"-4882,12 2-1073,-7-4 1,9 8-1,-5 2 1,0 5-1,0 3 1,-1 3-1,-3 3 1,-5 4-1,-3 3-55,-2 2 1,3 4 0,0 0-1,2-2 1,0-2 0,2-3 0,3-3-1,2-1-221,2 1 1,0-9-1,2 1 1,2-2 0,6-3-1,5 0 1,3-2-1,0-3 96,1-2 1,0-1 0,5 0 0,-3 0 0,-1 0-1,1 0 1,3-1-899,1-4 0,2 4 1,-1-5-1,1 1 0,0-1 1,1 1-1,1-3 788,3 1 0,5-14 0,-3-7 0</inkml:trace>
  <inkml:trace contextRef="#ctx0" brushRef="#br0">7358 1359 10411,'-13'-7'0,"0"4"0,-1 4 0,2 5 0,4 2 1228,3 2 1,4 6 0,1 4 0,0-1-1,0 3 1,0 0 0,0 4 0,1-3-1187,4 2 0,-3-1 0,6-2 0,-1-2 1,1-4-1,2-1 0,2-5-1191,1-3 1,1-2 0,-3-8-1,0-6 1,-2-9 0,0-5 782,-2-4 1,3-6-1,-4-2 1,0-4-1,2 1 1,-2 2-1,1 5 742,0 3 1,-4 6 0,3 3 0,0 2 0,3 8 0,3 6 727,1 9 1,1 6 0,-1 6 0,-1 4 0,-2 3 0,-1 4 0,1 0 0,1 4-423,-2 1 0,2 0 0,-3 3 0,1-3 0,-2-2 0,-1-3-1061,-3-6 0,-1 1 0,-2-6 0,-2-2 1,-2-3-1,-5-2 0,-5-4-771,-3-1 1,-6-1 0,-6-5 0,-2 0 0,1 0-1,2 0 1,1 0-192,1 0 0,5 0 0,3 0 1341,3 0 0,8 0 0,1 0 0</inkml:trace>
  <inkml:trace contextRef="#ctx0" brushRef="#br0">8225 1373 7979,'-25'-12'774,"2"3"1,6 5-532,2 2 1,6 1 0,3-2 167,4-2 0,5 1 1,12 4-1,3 0 1,3 0-1,1 0 1,-1 0-1,-1 1-411,1 4 0,1 2 0,5 6 0</inkml:trace>
  <inkml:trace contextRef="#ctx0" brushRef="#br0">8238 1613 8045,'-21'-14'1047,"9"7"973,12 2-2020,12 4 0,9 1 0,6 0 0</inkml:trace>
  <inkml:trace contextRef="#ctx0" brushRef="#br0">9491 1413 8922,'-9'-5'0,"2"4"378,1 7 0,-3 1 0,5 11 0,-1-3 0,1-2-73,-1 0 1,-1 2-1,3 1 1,-1 2 0,1 0-1,1 1 1,2 2 0,0 0 563,0-4 1,0 3-1,0-3 1,0 0-818,0-2 1,0-10-1,0-5 1,0-7-1,0-6-66,0-5 1,0-3 0,0-5 0,0-1 0,0 0 0,0 1 0,0-1 341,0 0 1,0 5 0,0 1-1,0 2 1,0 3 0,2 3-7,2 4 1,-1 1 0,6 5 0,2-1 0,0 1 0,3 1 0,1 2-997,2 0 0,4 0 0,6 2 0,1 1 0,3 1 0,5-1 1,2-1-2411,2-2 1,4 0 3083,1 0 0,5-6 0,-2-2 0</inkml:trace>
  <inkml:trace contextRef="#ctx0" brushRef="#br0">10038 1253 7966,'-21'-14'0,"2"3"0,5 2 1077,1 4 0,7 1 1,6 2-1,9 5 1,7 2-1,8 1-415,6-3 0,-2 0 0,3 0 1,-2 1-1,0-1 0,-3 0 1,-5 0-702,-5 1 0,-4 2 0,-3-1 1,-6 2-1,-6 2 0,-7 0 0,-8 1-332,-9 2 0,1 6 0,-6 0 0,4-1 0,3 1 0,3 0 0,4 0 0,5-1 1,4 1 846,4-1 1,4-3-1,4 0 1,6-1 0,9 0-1,7-1 1,6-3-862,4-5 0,4-2 1,-1-4-1,-1 0 1,-2-4-1,-3-2-2470,-2-2 0,2-2 2855,-1-1 0,1-7 0,-6 0 0</inkml:trace>
  <inkml:trace contextRef="#ctx0" brushRef="#br0">10677 1279 7920,'-13'-13'1952,"1"3"-1077,3 5 1,3 7-1,8 10 1,2-2 0,7-3-1,5-1-1321,6-3 1,2 3-1,1-1 1,-1-2-1,3-2 446,1-1 0,-3 6 0,7 1 0</inkml:trace>
  <inkml:trace contextRef="#ctx0" brushRef="#br0">10677 1493 12317,'8'16'0,"4"-1"0,5-5 0,3-1 0,0-3 0,3 0 1540,5-3-1540,-2-2 0,19-1 0,-4 0 0</inkml:trace>
  <inkml:trace contextRef="#ctx0" brushRef="#br0">11584 1293 7958,'7'-18'1630,"-2"0"1,2 2 0,1 9-1128,-1 7 1,-1 5 0,-6 10 0,-2 3-1,-2 4 1,-3 3 0,-2 2 0,0 0-287,-2-1 0,0 1 0,-1 0 0,1-1 0,2 1 0,1-2-629,0-3 1,2-2-1,6-7 1,0 0-29,0 1 0,0-14 0,2-9 0,2-11 0,5-6 0,3-5 0,1-3 732,1 0 0,-1-3 0,0 7 1,1 3-1,-1 5 0,-1 3 713,-3 3 0,1 5 0,-6 5 1,-1 5-649,-1 7 1,-2 6 0,0 5 0,0 6 0,0 0 0,0 1 0,0-2-204,0 2 0,0-3 0,0-1 1,0 0-1,0-4 0,0-1 1,1-4-726,4-2 1,-2-3-1,6-6 1,0-1 0,-1-4-1,0-5 1,-1-6 24,1-7 0,1-6 0,4-4 1,-1 1-1,-2-1 0,-3 4 670,-1 0 1,3 9 0,-4 2 0,-2 3 705,-2 2 1,-1 7 0,0 6-1,2 7 1,1 5 0,1 3-1,-1 1-565,-1 2 0,-2 4 0,0-1 0,0 1 1,1 2-1,2-3 0,3-2-1291,1-1 0,-2-1 1,4-3-1,2-3 1,6-2 1025,5-4 0,9-10 0,3-2 0</inkml:trace>
  <inkml:trace contextRef="#ctx0" brushRef="#br0">12184 1173 12196,'-6'-19'303,"4"13"1,-2 4 0,2 13 0,2 3 0,0 1 1611,0-2-1656,0 1 1,0 1 0,0 2 0,0 4 0,2 1-1,1-1 920,1-2 1,1 3 0,-5-2-1753,0 0 0,4-3 0,1 1 0,-1-5-1234,2-4 1,-3-3 1117,6-6 0,-5-8 1,4-5-1,-1-8 1,-1-4 334,0-2 0,0-2 0,-3-1 0,1 3 1,-1 1-1,-1 4 0,-2 1 0,0 5 2008,0 1 0,0 1 0,1 1-684,4 0 0,-1 5 0,9 4 0,5 2 0,3 4-1057,1 2 0,-4-2 0,4 2 0,2-1 0,0 0 0,-1 2 0,-2-2-2126,-2-2 0,3-1 2213,-4 0 0,0 6 0,-5 1 0</inkml:trace>
  <inkml:trace contextRef="#ctx0" brushRef="#br0">12104 1346 8596,'-12'9'0,"3"0"0,5 1 317,2 2 1,10 0 0,5-2-1,8-2 1,4-1 0,3-1 0,3 1 14,5 1 0,-4-5 0,1 1 0,-2-2 0,0-2 0,-1-2 0,-2-1-332,-2-1 0,1-13 0,0 3 0</inkml:trace>
  <inkml:trace contextRef="#ctx0" brushRef="#br0">12237 1466 7965,'-13'0'0,"4"1"0,1 4 0,3 4 816,2 3 1,7-1-1,5 0 1,3-4 0,1-1-1,2-3 1,3-1-518,4-2 0,5 0 1,4 0-1,3 0 1,3-2-300,3-2 0,-3-10 0,9-6 0</inkml:trace>
  <inkml:trace contextRef="#ctx0" brushRef="#br0">12704 1253 10542,'-12'-15'1043,"3"6"0,3 6 0,7 15-487,4-3 1,-4 3 0,5-5 0,0 2 0,2 0 0,1 1 0,-2 2 0,0 1-519,1 1 1,-4-1 0,4 0-1,-1-1 1,-1-1 0,1-4-1113,1-1 0,-4-2 0,5-4 0,0-1 0,-2-4 737,-2-3 0,1-9 1,-2-2-1,1 0 0,-1 0 1,0 1-1,-1 0 1219,-1 0 0,-2 5 1,-2 5-76,-2 3 1,3 3-1,-4 9 1,4 7 0,1 1-1,0 1 1,0 2-361,0 4 1,0-3 0,1 0-1,4-1 1,2 0 0,2-3-1134,0-5 0,0 0 0,4-5 0,0-2 0,-1-3 0,-3-5 46,-5-3 0,2-9 0,-1-2 0,-2-2 0,0-2 1,0-1 629,1 2 0,1-2 1,-4 6-1,2 2 1,3 3 450,1 4 1,-2 3 0,4 7 0,1 4 0,0 4 0,2 2 0,0 4-65,3 3 1,3-2-1,-1 5 1,6 0 0,3-2-1,4 0-377,1-2 0,12-9 0,-1-2 0</inkml:trace>
  <inkml:trace contextRef="#ctx0" brushRef="#br0">13797 1119 7885,'4'0'0,"9"0"0,8 0-64,1 0 0,2-4 0,-6-2 0,-2-1 0,-1-4 0,-3 0 0,-2-1 0,-2 1 0,-2 2 1780,-3-1 1,-2-2-1,-1-1-376,0 0 0,-6 5 0,-3 4 0,-4 4-790,-5 4 1,2 5 0,-6 9 0,-2 4 0,-3 3 0,-2 3 0,-4 2 171,-1 1 1,0 8-1,-3-1 1,3 5 0,1 0-1,5-2-474,4-1 1,11 0 0,9 0 0,2-1-1,5-4 1,6-4 0,10-2 0,9-4-1678,8-3 0,7 0 0,1-8 1,-1-7-1,-1-4 0,-2-3-5102,0 0 6531,-6-6 0,4-7 0,-4-8 0</inkml:trace>
  <inkml:trace contextRef="#ctx0" brushRef="#br0">14263 1453 7885,'9'-18'250,"0"0"0,0 0 1,4 5-1,1 0-276,-1-1 1,0 3 0,-2 3 983,-7 8 1,-5 12-1,-14 10 1,-2 5 0,-2 4-1,-2 3 1,-1 2 0,2-2-251,2-2 1,-1-1-1,2-6 1,4-1-1,4-3 1,2 0-888,-1-1 0,5-8 1,-1 1-1,4-4-700,4-6 0,-1-10 0,5-15 1,-1-5-1,0-3 0,2-2 650,-1-2 1,4-2 0,-4-2 0,4 1 0,0 3-1,0 1 1,0 5 698,3 4 1,1 5-1,-3 6 1,1 1 0,0 3-1,3 5 1,2 2-236,2 2 1,-5 0-1,2 0 1,-2 2 0,0 2-1,4 3-1606,0 1 0,7 2 1371,4-5 0,6-1 0,-3-4 0</inkml:trace>
  <inkml:trace contextRef="#ctx0" brushRef="#br0">15036 1159 8450,'-29'-11'0,"2"2"0,8 7 0,7 8 0,8 8 0,2 2 0,2 2 0,-1 2 1228,-4 5 1,-2 1 0,-5 9 0,2 2-1,1 2 1,0 1 0,0 0 0,1 0-1799,3 0 0,0-6 1,5-3-1,0-3 1,0-3-1,0-1 0,2-3 1,2-4 569,5-5 0,9 1 0,2-5 0</inkml:trace>
  <inkml:trace contextRef="#ctx0" brushRef="#br0">15583 1253 10408,'-21'0'1502,"3"3"1,10 4 0,3 8-1600,4 4 0,1-1 0,0 4 0,-2 2 0,-1 3 0,-3 2 0,-1 2 214,-4-1 1,4 2 0,0 0-1,1-3 1,1-2 0,1-4-2272,-1 0 0,1-7 2154,4 2 0,0-3 0,0-2 0</inkml:trace>
  <inkml:trace contextRef="#ctx0" brushRef="#br0">15463 1506 14854,'-28'-7'689,"12"-4"1,20 7 0,12 1 0,6 1 0,1 2-1499,-6 0 1,3 0-1,-1 0 1,0-1-1,3-2 1,2-2-1,6 1 1,2 0 808,5-1 0,8-11 0,2 1 0</inkml:trace>
  <inkml:trace contextRef="#ctx0" brushRef="#br0">16383 1146 7885,'-14'-13'468,"3"-1"-73,2 1 1,-2 4 0,5 2 0,-1 2 0,-2 7 0,0 5-1,2 5 1,-1 3 0,2 1 415,1 2 0,0 4 0,5-3 0,0 2 0,0 1 0,0 1 0,2-1-866,2 2 1,3-5 0,7-1 0,1-5 0,1-3-1,3-2-1163,2-2 0,1-2 1,6-4-1,2-1 0,2-4 1,1-5 1217,0-7 0,4-3 0,-3-7 0</inkml:trace>
  <inkml:trace contextRef="#ctx0" brushRef="#br0">16729 1119 7885,'-13'-13'0,"-5"6"0,-1 2 0,-2 4 0,-2 2 990,-3 4 1,4 4 0,1 8 0,1 9-1,-1 6 1,-3 10 0,1 4-542,0 4 1,6 0-1,8-1 1,4-3-1,4-3 1,1-3-505,0-6 1,10-4 0,6-5 0,8-5 0,9-6 54,4-8 0,9-11 0,1-2 0</inkml:trace>
  <inkml:trace contextRef="#ctx0" brushRef="#br0">17103 773 10886,'-24'-3'0,"6"3"0,12 7 0,12 7 0,12 5 0,4 0 0,2 2 0,-2 1 0,2 6 0,-1 6 560,0 5 1,-4 5 0,-4 5 0,0 4 0,-2 10 0,-4 2 0,-3 4 0,-3 0-122,-5-1 0,-10 6 1,2-38-1,-2 0 0,-15 32 1,-4-2-1,-4-7 1,-5-4-1,-2-8-1887,2-6 1,-3 1-1,8-11 1448,-4-1 0,-1-2 0,0-2 0</inkml:trace>
  <inkml:trace contextRef="#ctx0" brushRef="#br0">14343 1879 7978,'-1'-12'0,"-4"3"0,2 3 0,-6 8 0,-1 2 37,-2 5 0,-3-1 1,-1 1-1,-3-1 1,0 0-1,-2-4 1,2-2-1,-1-2 1,4 0-1,4 0 1,9-2 3508,12-2-3320,9-4 0,15-5 1,4 1-1,6 2 1,7 1-1,6 0-13,6 2 0,2 1 1,0 6-1,-4 0 1,1 0-1,-2 1 1,1 4-368,-4 4 1,-1 2-1,-5 3 1,-2-1 0,-7 0-1,-4-1-257,-9-3 0,-1 2 1,-12-7-1,-8-3 357,-10-3 1,-19-6 0,-11-4-1,-8 2 1,-10 1 0,-3-1 0,-6-1 434,0 2 1,0-1 0,-5 4 0,-3 0 0,1 0 0,1 3 0,2 2-78,0 1 0,2 1 0,10 4 0,4 2 0,6 2 1,9 0-371,11 1 0,7 2 1,7 1-1,6 1 1,9-1-1,13 0 1,11-1-405,13-3 0,2 3 1,16-5-1,8 1 0,-33-5 1,2 0-1,2-1 0,0 0 470,4 0 0,-1 1 0,0 2 0,1 0 0,5-1 0,-1-1 0</inkml:trace>
  <inkml:trace contextRef="#ctx0" brushRef="#br0">1426 10835 8155,'0'-13'151,"0"-1"0,6 1 1,2 0-1,1 1 1,-1 1-1,3 3 1,-1-3-1,1 1 1,-4-1-1,0 4 786,1 1 1,-5-4 0,3 2 0,-2-1 0,1 1-589,-3-3 1,-2 5-1,-4 5 1,-6 7 0,-7 9-1,-6 7 1,-5 7-1,-4 7-118,3 1 1,-5 0-1,0 3 1,0 0 0,4-2-1,6-1 1,7-2-1,2-3 1,3-2 0,3-1-211,5 2 0,2-7 0,2 3 0,0-4 0,2-2 0,2-2 0,5-1 0,3-1-569,1-6 0,0 3 0,1-7 482,-1 0 0,-6-7 1,-2-8-1,-4-4 1,-2-3-1,-2-1 502,-2-2 1,1 0 0,4 5 0,0-1 0,0 1 0,0 0 86,0-1 0,0 1 1,2 1-1,2 3 0,5 5 1,3 3-612,1 1 0,0 0 1,1 0-1,0 1 0,3 2 1,1 3-1,-2 1-870,-1 4 0,-2 0 0,0 3 0,2-1 0,1 0 0,4 1-1409,0-1 0,1-5 1,4-4 2366,2-3 0,-3 5 0,8 2 0</inkml:trace>
  <inkml:trace contextRef="#ctx0" brushRef="#br0">1893 10955 10822,'-5'-25'6162,"1"3"-5593,0 8 1,4 19 0,0 9 0,0 6 0,0 3-514,0 3 1,-2 5 0,-1 0 0,-1-2 0,-1 0-1,1-4 1,-1-2 0,2-2-796,2-2 0,1-1 0,0-5 188,0 1 0,0-14 0,0-9 0,0-9 0,0-6 0,0-1 1,0-4-1,0-2 666,0-2 1,1-3-1,2 5 1,3 2-1,2 2 1,2 3 378,2 2 0,-3 6 0,1-2 0,3 5 0,5 4 0,3 3-283,3 0 1,1 5-1,2-4 1,-1 4-1,2 2 1,2 4 0,1 3-1813,-1 4 0,-2 2 0,-2-3 0,0 1 1601,-4 2 0,3-4 0,-4 9 0</inkml:trace>
  <inkml:trace contextRef="#ctx0" brushRef="#br0">1946 11008 10609,'-15'-9'0,"7"0"0,10 4 0,12 2 629,8 3 1,8 4 0,1 2 0,0 0 0,0 1 0,-1 1 0,-4 2 0,-2 2-2638,0 1 1,-10 5 2007,0 0 0,-10 5 0,2-2 0</inkml:trace>
  <inkml:trace contextRef="#ctx0" brushRef="#br0">1813 11315 8364,'-18'0'0,"0"0"585,7 0 1,11 0 0,10 1 0,8 2 0,7 2 0,6-1-106,3 2 1,2-3-1,4 6 1,0 1-1,-2 1-480,-2-3 0,2 10 0,-4-3 0</inkml:trace>
  <inkml:trace contextRef="#ctx0" brushRef="#br0">2253 11195 8180,'0'-27'1898,"0"1"1,6 12-1119,3 10 0,-3 8 0,-1 10 0,0-1 1,-1 2-1,1 2-834,1 6 1,-5 0 0,4 1-1,-2-2 1,0 0 0,1 1-1,0-4 1,1-3-936,-1-4 0,1-6 0,-5-5 0,0-9 1,0-6 794,0-1 1,0 2 0,0-2-1,0-1 1,0-2 0,1 3 1002,4 5 1,2 4 0,8 6 0,3 0 0,5 0-1,6 2 37,2 2 1,4-2-1,-2 3 1,1 0-1,1-1 1,1-1-1,-2-1 1,-1-4-1565,-4-2 0,-1-4 1,-2-5-1,-4-2 0,-6-2 1,-6-4 242,-5 0 0,-4-7 0,-1 4 0,0 1 0,-1-3 0,-2 3 0,-3 0-372,-1 6 0,-2 2 1,-3 5 924,3 5 1,10 7 0,13 11-79,6 0 0,6 1 0,0-1 0</inkml:trace>
  <inkml:trace contextRef="#ctx0" brushRef="#br0">3159 10968 9551,'-4'-34'0,"1"6"0,4 9 1081,7 10 0,4 10 0,2 4 0,3-1-1138,0 2 0,9 2 0,-1 5 0,6 2 0,2 3 57,-1 4 0,-1 3 0,-4 2 0</inkml:trace>
  <inkml:trace contextRef="#ctx0" brushRef="#br0">3093 11261 11280,'8'-22'0,"10"10"0,13 14 0,9 10 0,6 3 0,-1-2 856,-4-3 0,5-1 1,-7 6-857,2 3 0,-2 2 0,6 7 0</inkml:trace>
  <inkml:trace contextRef="#ctx0" brushRef="#br0">1093 12288 8752,'-6'-14'1751,"3"7"1,-4 4-1,-1 6-1179,1 6 1,4 4 0,-1 5 0,2 4 0,2 3 0,0 2 0,0 1-757,0 3 0,6 2 0,3 2 1,1-2-1,2-2 0,0 0-1413,3-1 0,1-4 1,-3-3-1,1-6 1597,-1-2 0,0-2 0,1 1 0</inkml:trace>
  <inkml:trace contextRef="#ctx0" brushRef="#br0">1386 12288 9085,'20'-18'0,"-6"0"0,-3 2 0,-2 1 0,0 3 0,-2 2 810,-1 1 1,3 7 0,-6 4-1,-5 10 1,-5 7-195,-5 2 0,-6 8 0,-1-2 0,0 3 0,-2 1 0,2 0 1,-1-2-645,4 0 1,0-3-1,0-1 1,-2-2 0,3-6-1,3-2-2157,3-1 2074,6-1 0,-1-6 0,8-2 1,5-4-1,3-1 0,3 0 318,3 0 0,2 0 0,8 0 1,2 0-1,3 0 0,1 0 1,3 0-440,1 0 0,-2 5 0,-2 1 1,0 1-1,0 3 232,3 2 0,2 1 0,1 1 0</inkml:trace>
  <inkml:trace contextRef="#ctx0" brushRef="#br0">2186 12248 8064,'-6'-27'1636,"5"6"0,-5 14-803,6 11 1,0 7-1,0 3 1,0 3 0,0 4-668,0 4 1,-6 0 0,-2 10 0,0 1 0,-1-1-1,0 0 1,0-3-472,0-2 0,2-2 0,-2-3 0,4-3 0,4-3 0,1-1-703,0 0 1,0-5-1,1-5 1,4-2 1007,4-3 0,14-2 0,5-1 0</inkml:trace>
  <inkml:trace contextRef="#ctx0" brushRef="#br0">2666 12288 8088,'-6'-21'2378,"-1"8"0,-5 10-2010,3 6 1,-1 0 0,4 5 0,-2 3 0,-1 1 0,0 2 0,1 4 0,-3 4-122,-1 4 0,1-1 0,0-2 0,4 0 0,1-1 0,3-1 0,1-2-542,2 0 0,2-4 0,2 1 0,5-4 0,5-5 1,3 1-1,4-2-427,0 0 0,4-2 1,-3-4-1,3 0 0,2 0 1,0 0-1,-1 0 722,1 0 0,6-6 0,1-1 0</inkml:trace>
  <inkml:trace contextRef="#ctx0" brushRef="#br0">3266 12301 8060,'-6'-12'939,"-3"3"1,2 5 0,-2 10-1,0 6-467,1 4 0,-2 2 0,6-4 0,1 4 0,1 4 0,2 4 0,0 0 1792,0 1-2405,0 0 1,0-1 0,2 1-1,2-2 1,7-3 0,3-4-189,4-3 1,1-3-1,-1-3 1,4-4-1,4 0 1,0-1 328,1-1 0,5-1 0,3-2 0</inkml:trace>
  <inkml:trace contextRef="#ctx0" brushRef="#br0">3772 12381 8020,'-13'-34'3475,"0"3"-3055,5 14 1,4 6 0,10 12-1,6 4 1,4 3 0,2 6 0,1 2-1758,3 2 0,-1 6 0,0-4 1337,-2 1 0,-1 4 0,-5-4 0</inkml:trace>
  <inkml:trace contextRef="#ctx0" brushRef="#br0">3639 12581 8077,'-7'-6'449,"2"-3"0,16 5 1,8 4-1,8 6-544,4 1 1,4 3 0,-2-5 0,-1-2 94,1-2 0,4-1 0,-3 0 0</inkml:trace>
  <inkml:trace contextRef="#ctx0" brushRef="#br0">4159 10968 24854,'7'-6'-4297,"-1"3"4311,-6-6 1,-1 7 0,-4-3 0,-2 5 0,-2 3 0,2 3 927,1 1 1,-3 2 0,4 5 0,2-1-1,1 0 1,-1 1 0,-2-1-733,2 0 0,-3 5 0,0 0 1,0-2-1,0 0 0,2 1 0,0 0 1,-2 0-414,-2-3 1,5 4-1,-1 0 1,2-2-1,2-1-154,0-2 1,2-4 0,2-1 0,5-2 0,3-3-1,3-2 1,1-1-708,2 0 1,6-4 0,-2-2-1,3 0 742,2 0 1,5-10 0,2 1-1</inkml:trace>
  <inkml:trace contextRef="#ctx0" brushRef="#br0">4532 11062 16055,'0'-23'656,"0"1"45,-6 6 0,5 11 0,-4 10 1,4 5-1,1 5 0,0 4 0,-2 2 1,-2 4-462,-5 5 0,-4 5 0,-4 7 0,-2 1 0,-2-2 0,-1 4 0,0-2-1146,0-2 1,6 0 0,-1-9-1,7-4 1,5-3 0,4-4 845,1-2 0,6-1 1,1-5-1</inkml:trace>
  <inkml:trace contextRef="#ctx0" brushRef="#br0">4652 11488 8330,'-1'-19'1043,"-4"7"1,-2 10-1,-3 11 1,-4 8-792,-5 5 0,-3 2 0,-2-1 1,3-2-1,2 0 0,3-1 1,1 4-1,3 0-3693,3-2 3441,3 3 0,12-10 0,2 4 0</inkml:trace>
  <inkml:trace contextRef="#ctx0" brushRef="#br0">4932 11261 8280,'12'-34'1871,"-3"3"-993,-3 9 0,0 7-501,3 6 1,-2 6 0,0 0 0,-1 6 0,-3 6 0,-1 5 322,-2 3 0,0 4 0,0 6 0,0-1 0,0 1 0,0 0-493,0-1 0,-5 1 0,1 0 0,-1-1 0,1 1 0,-2 0 0,0-2-1060,0-3 1,-4-3 0,2-5 0,0-1 852,-1 0 0,0-5 0,-5-2 0</inkml:trace>
  <inkml:trace contextRef="#ctx0" brushRef="#br0">4879 11195 8280,'9'-22'0,"-2"1"106,-1 2 0,4 1 1,-1 6-1,3 3 1,1 3-1,2 2 1,3-1 1149,4 2 1,5 2 0,3 2-1,1 2 1,0 3 0,0 2 0,0 3-1257,-1 6 0,4 4 0,0 5 0</inkml:trace>
  <inkml:trace contextRef="#ctx0" brushRef="#br0">5359 11528 8274,'-14'1'2285,"1"7"0,0 8 1,-1 11-1,1 4-2364,0 1 1,-5-2 0,0-6-1,2-2 1,3 2 0,2-1 78,2 0 0,6 2 0,-3-4 0</inkml:trace>
  <inkml:trace contextRef="#ctx0" brushRef="#br0">5959 11155 8239,'0'-13'431,"0"-1"0,0 5 0,1 2 0,2-1 336,1 1 0,-1 4 0,-7 0 0,-5 5 1,-3 5-1,-1 3 0,-2 7 554,-3 2 1,2 6 0,-6 8 0,0 5 0,1 2 0,3 5-1193,3 1 1,8-7-1,4 4 1,6-1 0,6-4-1,6-2 1,4-5-463,3-6 0,6 0 1,-6-8-1,2-5 1,-2-7-1,-4-3-428,-3-2 1,-3-2-1,-3-3 1,-6-7 0,-6-5-1,-8 0 1,-4-1 704,-2 0 1,-11 2-1,1 5 1,-1 4-1,-2 1 1,2 3-1,0 5 205,3 6-4156,7 7 4007,-7 18 0,16 1 0,-3 6 0</inkml:trace>
  <inkml:trace contextRef="#ctx0" brushRef="#br0">5319 10875 17523,'13'-18'-740,"0"0"1,1-4 0,-1 4 0,0 2 1002,1 1 1,-1 2-1,-1 0 1,-2 1-1,-1 3 1,0 3-1,-2 3 1,-2 3 0,-5 6-1,-5 6 1,-5 6 9,-6 4 0,-5 7 1,-7 6-1,-2 0 0,-2 5 1,-2 0-1,-3 3 0,-2-2 1,-2 1-110,-4-2 1,2 0 0,-4 0 0,1-2 0,3-1-1,0-1 1,0-1 0,-1-1-405,1-2 0,3-4 0,4-2 0,5 0 0,3-4 0,3-4 0,4-4-749,8 0 0,5-1 1,10-1-1,5-3 1,9-5 963,10-2 0,9-14 0,-1-3 0</inkml:trace>
  <inkml:trace contextRef="#ctx0" brushRef="#br0">4999 10742 15808,'0'-23'-788,"0"1"1,0 10-1,0-1 1,1 3 1400,4 2 1,-2 2 0,6 6-1,1 3 1,2 5 0,1 7 0,0 5-284,1 8 1,-7 11 0,-2 13-1,-4 7 1,-1 9 0,-1 3-1,-4 3-451,-4 0 0,4-36 1,-2 0-1,1 2 1,1 0-1,0-1 0,1 0 1,1-1-1,1 0 1,1 34-1,1-2-1806,0-3 0,0 1 1835,0-11 0,0 7 1,0-3-1</inkml:trace>
  <inkml:trace contextRef="#ctx0" brushRef="#br0">3879 11875 15289,'-6'-20'-1034,"3"10"1,-6-2 1648,-1 5 0,5 2 1,5 7-1,9 1 1,6 1-1,6 1 1,1-1-43,2 0 1,4 1 0,-6-5 0,3 0-1,2 0 1,0 0 0,-2 0 0,-1 0-1,-4 0-1762,0 0 0,2 0 1,-3 1 1268,2 4 0,1-4 0,5 5 0</inkml:trace>
  <inkml:trace contextRef="#ctx0" brushRef="#br0">5559 12261 8396,'13'-1'685,"0"-4"1,1 4-1,2-4 1,5 4 0,5 1-242,2 0 0,7 0 0,-1-2 0,3-1 0,0-3 0,1 0 0,-1 0-1297,2 3 1,-5 2 852,1 1 0,1-6 0,4-1 0</inkml:trace>
  <inkml:trace contextRef="#ctx0" brushRef="#br0">4319 12781 8463,'-6'-21'0,"-1"3"-55,-7 9 1,5 3 0,3 6 801,5 0 1,4 0 0,10 0 0,1 0 0,-1 0-1,0 0 1,1 0 13,-1 0 1,5 2-1,0 2 1,-1 5-1,1 3 1,0 3-483,-2 3 1,-3 1 0,-2 6-1,-4 0 1,-1 3 0,-3 1-453,-1-1 1,-8-2-1,-5 2 1,-5 2 0,-5 1-1,-2-1 1,-1-2-538,0-1 0,-4-7 1,6-2-1,-3-3 0,-1-3 1,4-2-1,3-2-4466,0-3 5176,4-6 0,-4-12 0,5-8 0</inkml:trace>
  <inkml:trace contextRef="#ctx0" brushRef="#br0">4226 12794 8463,'9'-25'0,"2"3"0,3 5 401,2 7 1,11 3 0,-1 4 0,2-2 0,2 2 589,1 2 1,-1 1 0,5 1 0,2 2 0,2 3 0,2 3-992,4 6 0,-4 4 0,5 8 0</inkml:trace>
  <inkml:trace contextRef="#ctx0" brushRef="#br0">4892 13221 11882,'-12'1'-284,"2"5"1,3 9 0,-1 8 0,2 7 888,0 0 0,-9-4 0,2-2 0,-3-3 1,-2-2-1,0-3-658,2-1 0,1 4 1,2 2-1</inkml:trace>
  <inkml:trace contextRef="#ctx0" brushRef="#br0">4479 12741 8213,'0'-14'0,"0"6"0,0-1 246,6 6 1,-5-5 0,5 5 0,0-1 0,2-1 0,0 1 0,1 0-1,2 1 7278,1 1-6485,-5 2 0,-3 2 0,-8 2-39,-5 5 0,-3 3 0,-1 1 0,-2 0 0,-1 1 0,-2 1-737,2 2 0,5-2 0,4 3 1,0-3-1,1-2 0,0 0 1,3 1-264,1-1 0,2 0 0,2 1 0,2-1 0,5 0 0,3 1 0,0-1 0,-2 0 0,-1-1 0,1 0 0,2-2 0,2 4 0,-1 1 0,-1-4 0,-2 9 0,-2-3 0,-3 3 0,-2-1 0,-1 0 0,-2-3 0,-6 4 0,-3-3 0,-4 0 0,-6-1 0,-5-1 0,-1-2 0,-9 3 0,7-8 0,-1 1 0,0-2 0,2-1 0,3-3-901,1-1 0,5-2 0,1-2 0,6-2 0,5-5 0,4-6 901,1-7 0,6-6 0,1-12 0</inkml:trace>
  <inkml:trace contextRef="#ctx0" brushRef="#br0">4479 12701 8188,'0'-30'0,"1"5"0,4 9 1966,4 8 0,9 11 0,4 3 0,3 0 0,2 0-562,-1-3 0,5-2 0,2-1 1,1 0-1,2 0 0,-1 0 1,-1 0-1832,-1 0 0,-2 0 0,-5 0 0,1 0 0,-2 0 0,-1 0 0,-3 0 0,-2 0 427,-3 0 0,5-11 0,0-4 0</inkml:trace>
  <inkml:trace contextRef="#ctx0" brushRef="#br0">5412 12994 8089,'0'-9'485,"0"0"0,0 5 0,0-5 0,-1-1 0,-4-1 0,-4 2 5558,-3 5-5775,5 2 0,0 2 1,2 0-1,-2 2 1,1 2-74,6 5 0,10 2 1,9-3-1,2-3 0,3-4 1,3-1-1,2 0 1,1 2-1,-4 1 158,-2 1 0,-8 1 1,2-4-1,-3 2 0,-3 3 1,-3 1-310,-5 4 1,-2 1 0,-4 1-1,-2 0 1,-7 2 0,-6 3 0,-9 3-161,-3-1 107,-2 0 1,0-3-1,1 1 1,3-2 0,5-2-1,3-4 75,3-1 1,1-5-1,4 4 1,7-2 312,8-3 0,8 3 1,6-2-1,4 1 1,3-1-1,4 2 1,0 1-68,2 4 1,-4 1 0,-6 1-1,-4 0 1,-3 2 0,-5 1 0,-3 2-298,-3-2 1,-5 1 0,-5-1 0,-8 2 0,-4-2 0,-7-1 0,-2-2-347,-3 0 1,0-1-1,4-3 142,1-4 0,-1-4 1,2-1-1,1 0 42,2 0 0,6-1 0,-4-2 0,4-3 0,1 0 0,3 0 0,1 3-2053,-1 1 0,3-2 1,0 0-1,0 2 2200,2 5 0,1 10 0,6 8 0</inkml:trace>
  <inkml:trace contextRef="#ctx0" brushRef="#br0">5879 13687 10827,'-6'-19'0,"-3"5"1711,-3 8 0,3 11 0,-1 4 0,-5 3-1881,-6 1 0,-4-6 0,-3-1 0,-2 0 0,-1 3 0,1 3 0,1 3 0,-1 4 170,-1 8 0,-6-1 0,3 7 0</inkml:trace>
  <inkml:trace contextRef="#ctx0" brushRef="#br0">6225 13327 8344,'-6'-26'0,"0"9"0,-4 5 89,1 5 0,6 1 1,0 3-1,6-1 1,6 1-1,3 1 0,1 2 1,1 0-1,-1 0 1315,0 0 0,1 0 0,-1 0 1,0 2-1,0 1 0,-1 3 1,-1-1-453,-2 1 0,-2 5 0,3-2 0,-2 3 0,-2 1 0,-3 0 0,-2 0-448,-1 1 1,-1-4 0,-2 4 0,-3 2 0,0 2 0,-2-2-505,1 0 0,3 0 0,-4-1 0,1 2 0,1 2 0,-2 0 0,3 2 0,-1-1 0,-5-2 0,2 4 0,-2 2 0,-3 1 0,1 2 0,0-2-1399,-1-3 1,5 2-1,2-5 1,1 1-1,3-1 1,2-3 1398,1-1 0,11-8 0,4-1 0</inkml:trace>
  <inkml:trace contextRef="#ctx0" brushRef="#br0">6505 13714 8109,'0'-18'1092,"0"9"0,0 9 0,0 13 0,0 1 1,0-1-1,-1 2 0,-2 3 0,-2 2 1,1 2-561,-2 1 1,0-1 0,-4 3 0,2-1-1,2-2 1,3 0-533,2-1 0,1-2 0,0-5 0</inkml:trace>
  <inkml:trace contextRef="#ctx0" brushRef="#br0">6865 13634 8061,'0'-33'4631,"-1"12"-3884,-4 4 1,10 12 0,-2 11 0,4 0 0,0 1 0,1 1 0,-1 2-288,4 2 1,0 7 0,3 2-1,-2 1 1,-2 0 0,-3 2-345,-1 1 0,-1 2 0,-5 0 0,0-1 0,0 2 0,-2 1 0,-2 0-635,-5 1 0,-9-9 0,-4 4 1,-3-3-1,-2-3 0,0-1 0,1-5-342,-1-2 0,2-7 0,1 3 0,3-2 1,4-7 806,5-5 0,4-6 0,11-5 0,5-4 0,8-5 0,8-3 0,8-2 249,5-2 1,3 0 0,0-2 0,0 4 0,-1 1 0,-2-1 0,-2 3 520,2 1 0,-8 2 1,-4 3-1,-4 2 1,-5 2-1,-3 3 0,-4 1-720,-5 1 0,-2 1 0,-4 0 0,-2-1 0,-6 3 0,-5 2 227,-3 4-86,-6-2 1,10 5 0,-4-2 0,3 4-1,2 4 1,1 5-1163,3 3 1,3 3-1,6 3 1,0 4 1024,0 3 0,12 2 0,3-1 0</inkml:trace>
  <inkml:trace contextRef="#ctx0" brushRef="#br0">7212 13887 8153,'-15'-9'1106,"-3"3"0,-3 11 0,1 14 0,2 12 0,1 3 0,1-3-897,-2-3 0,1-1 1,5 1-1,1 2 0,4 2 1,0 1-210,-1-1 0,-1-7 0,-4-5 0</inkml:trace>
  <inkml:trace contextRef="#ctx0" brushRef="#br0">7652 13740 10341,'4'-25'695,"0"3"1,2 4 0,-3 8-1,2 1-238,-2-1 1,-2-2 0,-1-2-1,0 1 1,-1 1 0,-4 2-436,-4 1 0,-2 6 0,-3-1 0,1 4 1,0 4 345,-1 5 1,1 9 0,1 4 0,2 3 0,2 2 0,2-1 0,3 1-33,2 0 0,7-1 1,1-1-1,4-1 1,0-3-1,4-3 1,0-5-294,0-3 1,-2-7 0,2 2-1,1-4 1,2-2 0,-2-4-70,-1-4 1,-2-7 0,-1-2 0,-1 2 0,-2 1 0,-1 2 865,0 0 1,-1 1 0,-4 1 0,3 4 0,0 3 0,0 5-408,-3 6 0,-2 11 0,-1 4 0,0 5 0,-1 4 0,-3 3-433,-5 0 0,-3 8 0,-3-5 0,-1 0 0,-4 0 0,1-2 0,0 1 0,-3-6 0,4 2 0,0-1 0,0 0 0,1-1 0,-1-2-5837,-1-1 4617,4-1 1,-9 0 0,6-3 0,1-2 0,-1-2 0,0-1 1219,2 1 0,-5-4 0,0 4 0</inkml:trace>
  <inkml:trace contextRef="#ctx0" brushRef="#br0">7985 14647 7909,'1'-8'106,"4"4"0,2 4 0,0 4 1122,-2 5 1,-4 0 0,-2 3 0,-4 3-1,-2-1 1,-3 3 0,-2-1 0,-3 3 1735,0 2-3295,0-5 0,2 5 0,0-5 1,-1 2-1,1-2 0,0-1 1,-1-3-6709,1-3 7039,6 3 0,-5-5 0,4 6 0</inkml:trace>
  <inkml:trace contextRef="#ctx0" brushRef="#br0">8398 14447 7808,'0'-20'958,"-12"0"1,9 6 0,-6 10-1,5 8-216,-1 4 0,4-1 0,-4-2 0,4 3 1,1 4-1,0 2-468,0-1 1,0 6 0,0 3 0,0 4 0,0-1 0,0-3 0,0-3-1685,0 0 0,0-4 0,0 3 1,1-3 1409,4-2 0,2-5 0,7-2 0</inkml:trace>
  <inkml:trace contextRef="#ctx0" brushRef="#br0">8718 14340 7850,'-19'-21'0,"5"9"0,1 15 1228,7 14 1,-1 8 0,-2 12 0,-3-2-1,-1 2 1,-1 2 0,1 1 0,0 1-44,-1 4 0,2-2 0,4 6 0,3-1-1185,4 0 0,1 10 0,0-4 0</inkml:trace>
  <inkml:trace contextRef="#ctx0" brushRef="#br0">20288 12328 8187,'8'-39'0,"-8"21"0,-9 1 0,-3 11 0,3 7 407,0 4 1,1-4-1,-6 4 1,1-4-1,0 0 1,-1 4-1,1 4 1,-2 4-1,-1 3 1,-4 4-1,1 0 1,0 6 684,3 3 0,-4-1 0,3 5 0,0-2 1,3 2-1,0 1 0,2 1 0,3 1 1,5-2-565,3-2 0,1-1 1,1-5-1,3-3 0,5-2 1,3-2-1,2-4 0,-1-5-1289,0-5 1,-4-4 0,0-1 0,0-1-1,0-4 1,-2-3 0,-1-6 282,-3-4 0,-1 2 0,-2-5 0,0 2 0,0 1 0,0 1 2008,0-1-1398,0 0 1,4 5 0,2 1-1,1 2 1,4 2 943,1 2 0,2 2 1,3 5-1,2 2 1,0 3-1,0 2 1,-1 2-1205,1 2 1,-4-3 0,4 1 0,-1 3 0,2 2 0,0-1 127,4-4 0,1 5 0,2 5 0</inkml:trace>
  <inkml:trace contextRef="#ctx0" brushRef="#br0">20808 12488 8078,'5'-29'1802,"-1"-2"1,1 12 0,-5 21 0,0 14-1315,0 8 0,0 10 0,0-8 0,0 1 0,0 0 1,0-2-1,-2 4 483,-2 4 0,-4-2 0,-6 5 0,-1-1 0,0-1 1,3-3-1,0-4-1510,0-5 1,4 2-1,0-6 1,2-2-1,2-3-957,-2-4 0,4-6 0,-2-12 0,2-10 0,2-9 0,2-8 1326,2-2 0,4-7 1,5-1-1,0 0 0,1 1 1,-1 3-1,2 4 1115,3 2 0,-4 8 0,6 0 0,-1 6 1,3 4-1,3 5 0,2 4 253,0 3 1,4 1 0,0 5 0,-3 0 0,-1 2 0,-4 1-1940,1 1 0,4 7 1,-7-3-1,1 4 1,-1 2-1,-2-1 1,-4 2-6117,-5 2 6857,-4-2 0,0 5 0,2-7 0</inkml:trace>
  <inkml:trace contextRef="#ctx0" brushRef="#br0">20835 12647 8111,'-7'-10'396,"2"-3"1,4-1 0,1 10 1198,0 8 0,6 11 0,3 3 0,2 0 0,3 1 1,-1 2-1455,0 0 0,1 4 0,-2-5 0,-4 3 0,-3-3 0,-4 0-1458,-1-4 1,0 3 0,-1-1 1316,-4-2 0,-8-1 0,-8-2 0</inkml:trace>
  <inkml:trace contextRef="#ctx0" brushRef="#br0">20622 12994 8072,'4'-34'1966,"1"3"0,1 9 0,-2 19 0,5 4 0,4 7-1588,5 3 1,-2 0 0,5 7 0,0-4 0,-1 1 0,4 1 0,0 2 0,1-2-909,2-1 1,-7-1-1,9-3 1,-1-2-1,-2-6 530,4-6 0,0-10 0,-4-8 0</inkml:trace>
  <inkml:trace contextRef="#ctx0" brushRef="#br0">21302 12807 8028,'4'-26'745,"0"5"1,-1 11-1,-1 17 1,-4 12-1,-1 9 595,-1 1 0,-2-6 0,3-1 0,-3 4 0,0 2 0,0 3 0,2-1-1194,-2-2 1,5-6 0,-4-1-1,4-2 1,1-3-973,0-1 1,6-3-1,1-5 1,2-5 0,0-8-1,1-6 1,2-9 379,1-7 1,1-2 0,-3-4-1,0 0 1,-4 3 0,1 2 1520,-1 3 1,-3 13 0,5 1 0,2 8 0,1 10 79,1 10 0,-1 12 1,-2 6-1,-1 2 0,1 2 1,2-2 1228,2-2-2379,5 3 0,-3-10 0,5 1 0,-2-8 0,-1-5 0,0-7-286,-1-5 0,1-3 0,-4-3 0,-1-6 0,0-8 0,0-5 0,1-3-1358,-1-3 1,0-6-1,1 1 1,1-1 0,2-3-1,4 2 1548,0 4 1,10-6-1,-3 8 1</inkml:trace>
  <inkml:trace contextRef="#ctx0" brushRef="#br0">22035 12847 12158,'0'-35'0,"1"2"1571,4 10 0,7 8 1,7 15-1,2 0-1441,2 0 0,4 1 0,2 4 0,4 4 1,0 2-1,-1 4 0,-2 3 0,-3 3-5402,-5-1 5272,-3 6 0,-6 0 0,1 8 0</inkml:trace>
  <inkml:trace contextRef="#ctx0" brushRef="#br0">21955 13194 8159,'0'-19'657,"7"11"0,5 5 0,6 12-13,3 7 1,-1 2-1,4-3 1,-2 1-645,2 2 0,1 6 0,2-3 0</inkml:trace>
  <inkml:trace contextRef="#ctx0" brushRef="#br0">19915 13794 8949,'14'-31'0,"-3"1"0,0 6 862,-2 9 1,-5 8 0,5 7-346,1 0 0,-4 12 0,-1 7 0,-4 9 0,-2 11 0,-4 5 0,-4 8 497,-2 3 0,-9-2 0,-2 8 0,-2-2 0,1-3 0,2-1 0,3-3-1669,6-3 1,5 1 0,7-7 0,1-3 654,4-3 0,8-7 0,8 2 0</inkml:trace>
  <inkml:trace contextRef="#ctx0" brushRef="#br0">20249 13860 11402,'7'-43'0,"-3"5"2426,-2 8 0,-2 15-1851,0 15 1,-6 11 0,-1 8 0,-4 3-1,-1 5 1,-4 4 0,-2 3 0,-1 2-426,3-2 1,1 3 0,2-6-1,1-2 1,1-1 0,4-2-1,1-3 1,5-2-905,3-2 0,3-2 1,7-7-1,4-3 0,2-1 1,3-3-1,-1-1-158,4-2 1,0 0-1,-1 0 1,-2 0 911,-2 0 0,11 0 0,-2 0 0</inkml:trace>
  <inkml:trace contextRef="#ctx0" brushRef="#br0">20902 13847 8190,'4'-56'2101,"1"11"0,-1 24 0,-4 27 0,0 9-1836,0 7 1,-1 5-1,-4 6 1,-5 5 0,-7 8-1,-3 4 1,-4 7 252,-3 2 1,5-3-1,-5 0 1,7-4-1,2-4 1,2-2-1,2-3-1379,4-2 1,7-7 0,-1-1-1,2-4 1,2-2 0,2-6 0,3-7-6320,9-5 7180,5-3 0,14-18 0,1-2 0</inkml:trace>
  <inkml:trace contextRef="#ctx0" brushRef="#br0">21262 14034 8105,'0'-14'3685,"0"4"-3035,0 5 1,0 11 0,-2 14 0,-2 0 0,-5 4 0,-3 3-1,-1 2 1,-1 4 0,1 1-130,0 3 0,4 0 1,0-2-1,0-2 0,0-3 1,2-2-1,1-5 0,3 0-1448,1-3 0,4-5 0,4 0 0,7-6 0,8-3 0,5-5 0,4-4-2582,1-6 3509,12-2 0,-7-9 0,10 0 0</inkml:trace>
  <inkml:trace contextRef="#ctx0" brushRef="#br0">21781 14193 9377,'8'-20'0,"-4"2"0,-1 3 1730,2 2 1,-4 4-1,2 2-891,-6 1 0,0 9 0,-7 10 0,-3 8 0,-7 5 0,-2 5 0,-3 5 4085,1 2-5063,1-4 0,2 8 1,3-5-1,3-2 1,3 1-1,3-3-154,5-1 1,3-5 0,1-6-1,0-2 1,2-3 0,6-3-1,7-4-1305,4-4 0,5-5 0,5-5 0,4-4 0,1-4 0,3-3 1598,1-2 0,2-6 0,0 4 0</inkml:trace>
  <inkml:trace contextRef="#ctx0" brushRef="#br0">22341 14273 7976,'-7'-6'1128,"1"5"-558,6-5 0,1 6 1,4 2-1,4 1 1,1 2 95,-1 3 0,3-4 1,-5 5-1,2 2 1,0 0-1,1 3 0,2-1-591,2 0 0,-1 5 0,0 1 1,-1 1-76,-3-1 0,3 5 0,-5-4 0</inkml:trace>
  <inkml:trace contextRef="#ctx0" brushRef="#br0">22275 14527 8079,'13'-21'40,"0"5"0,1 8 0,0 8 1,3 3-1,1-1 1133,-2-2 1,0 0-1174,2 0 0,3 0 0,5 0 0</inkml:trace>
  <inkml:trace contextRef="#ctx0" brushRef="#br0">23141 12701 8302,'-6'-14'487,"-3"1"1,2 6-1,-2 2 1,2 4 152,4 1 0,15 0 0,14 0 0,2 0 0,2 1 0,1 2 0,5 3-470,2 2 0,1 0 0,-2 4 1,-3-1-1,-2-2 0,-2 1-141,-2 2 1,-7 1 0,-5 0 0,-6 1 0,-5-1 0,-4 2 0,-2 1 0,-5 2-161,-7-2 0,-8 3 1,-9 1-1,-2-1 1,-2 2-1,-2-2 687,2 0 1,1 5 0,7-3-1,-1 1 1,0 0 0,2 2 0,2 1-854,0 2 1,3-1 0,-3 1 0,7 1 0,6 2 0,5 1 0,5-2 296,5-1 0,14 5 0,9 1 0</inkml:trace>
  <inkml:trace contextRef="#ctx0" brushRef="#br0">23661 13394 8109,'0'-27'1283,"-4"5"1,-2 9-647,-2 13 1,4 13 0,-5 5 0,0-2 0,2-1 0,2-2-1,4 2 1,1 1-1210,0 2 0,6 4 572,3-4 0,14 12 0,5-2 0</inkml:trace>
  <inkml:trace contextRef="#ctx0" brushRef="#br0">24168 13101 8231,'-5'-23'444,"1"4"0,1 9 0,3 10 0,6 7 56,7 2 0,2 0 1,7 4-1,2 2 0,1 3 1,2 6-1,1 4-41,3 3 1,-3 7 0,2 1 0,-7 4 0,-5-2-1,-5-1 1,-4-1 0,-4 1-665,-4-3 1,-7 3 0,-3-6-1,-5 0 1,-7-3 0,-6-4-1,0-5-568,4-5 0,-1-2 0,5-3 0,0-3 0,1-6 1,4-6 598,4-6 0,7-9 0,-1-5 0,2-7 0,5-5 1,6-5-1,9-3 625,6-2 1,2 1 0,1 4 0,0-2 0,-1 1 0,1-1 0,-2 5 199,-3 3 0,-3-1 0,-5 4 1,-1 1-1,-1 3 0,-3 5-494,-5 4 0,2 4 1,-1 0-1,-2 1 0,-3 0-866,-5-1 1,2 5 0,-6 2 0,0 3-581,2 5 0,-3 5 0,5 9 1289,2 3 0,-4 8 0,-1 8 0</inkml:trace>
  <inkml:trace contextRef="#ctx0" brushRef="#br0">24767 13634 10477,'-1'-25'0,"-3"5"0,-5 13 1479,-3 14 0,-7 11 0,-4 9 1,-2-2-1899,-2-3 0,1-3 0,-1-5 0,0-1 1,2 2-1,3 1 0,4 3 0,5 2-2928,4 3 3347,3 1 0,6-4 0,0-2 0</inkml:trace>
  <inkml:trace contextRef="#ctx0" brushRef="#br0">25367 13580 9985,'18'-41'0,"0"5"0,-3 11 0,-4 9 0,-3 6 0,-1 1 0,-1-2 803,0-1 0,-1-2 1,-5-3-1,0 0 1,-2 0-1,-2 4 1,-5 4-574,-3 5 0,-1 2 0,-2 4 1,0 2-1,0 5 0,3 4 0,2 5 1,3 4-367,2 3 0,5 2 1,6 1-1,7 0 1,8 1-1,4-6 0,2-4-86,0-7 0,1 0 0,0-7 0,0-2 0,-4-2 0,-4-2 0,-3-2 657,-2-2 1,-7-5-1,0 1 1,-4-1-1,-5 1 374,-7 4 0,-9 5 1,-6 5-1,-2 5 0,-3 8 1,-3 7-1,-3 6 1,-2 3-146,1 3 1,5 0 0,-1 0 0,4-3 0,5 0 0,4 0-953,4 3 0,6 0 0,4-1 0,2-5 0,4-3 1,2-1-1,5-1 288,3 1 0,1 0 0,1-1 0</inkml:trace>
  <inkml:trace contextRef="#ctx0" brushRef="#br0">24981 12981 8369,'13'-14'0,"0"-3"0,1 0 0,-2 4 0,-2 3 0,-1-1 0,0-1 135,4-1 0,-1 4 0,-2 0 0,-1 0 0,0 0 0,0 2 0,-2 3 0,-1 5 0,-4 8 0,-7 7 0,-8 7 687,-8 2 0,-7 7 0,-6 4 0,-7 4 0,-5 4 0,-5 5 0,-1 3 0,25-25 0,-2 1-702,-2 1 1,0-1 0,2-1 0,-1-2 0,-5 3 0,0 1-1,0-1 1,0 0 0,2-1 0,0 1 0,1-1 0,0 0-1,3-1 1,2 0-339,-24 23 1,1-2 0,7-5 0,3-1-1,5-4 1,4-3 0,4-5 0,5-6-2635,2-5 0,4-3 2852,7-2 0,15-5 0,9-2 0</inkml:trace>
  <inkml:trace contextRef="#ctx0" brushRef="#br0">24301 12741 8231,'-12'1'1444,"3"5"1,5 9-747,2 10 1,4 15-1,2 13 1,5 11 0,4 9-1,-4-33 1,0 1-1,1 1 1,1 1-327,-1-1 1,1 1 0,1 1-1,1 0 1,-2-2 0,0 0 0,1 0-1,1 1 1,1 0 0,0-1 0,1 0-1,0-2 1,0-1 0,1-1-889,-1-2 0,0 0 0,-1 0 0,0 0 1,11 29-1,-1-2 0,-5-2 0,-4 0 516,-8 0 0,2-5 0,-2 3 0</inkml:trace>
  <inkml:trace contextRef="#ctx0" brushRef="#br0">23248 14513 8362,'0'-13'571,"-5"0"1,-1 1 0,0 1 0,-1 3-1,0-1 1,-2 0 0,0 1 0,0 2-156,-1 3 1,2 2 0,-1 1 0,-1 0 0,-2 0 0,-1 1 0,-1 4 0,1 4 0,0 3-69,-1 1 1,3 2 0,0 1 0,2 2 0,1 0-134,0 1 1,2 0 0,6 6 0,0-1 0,0 1 0,2-1 0,4 1 0,5 0 20,6 2 1,0-2-1,-3-1 1,-2-2 0,-2 0-1,-3 0-332,-1 1 0,-1-6 1,-5 4-1,-2 0 1,-2-2-1,-5 0-421,-3-2 1,-6 2-1,-1-1 1,-2-4 0,-2-2-1,-2-4 1,-4-1-30,-2 0 0,6-4 1,-3 2-1,1-4 1,5-1-1,1 0 329,5 0 0,3-6 1,7-2-1,10-4 732,13-2 0,6 5 1,5 1-1,3-1 1,5 0-1,1 0 1,0-1-54,-1-2 0,-2 0 1,3 2-1,-3-1 0,-2-2 1,-2-3-578,-2-1 1,-6 1 0,-1 0 0,-2-4 0,-2 0-1,-3-4 1,0-1-228,-1-2 0,-5 1 1,-3-1-1,0 0 1,-1 1-1,-1 0 1,-3 3 419,-4 0 0,-4 7 1,-5-2-1,-2 4 0,-1 2 1,-3 1 88,-2 3 1,3 5 0,-3-2 0,1 5 0,1 3 0,-1 3-1,4 3-955,1 6 0,-1 2 0,1 7 788,3-2 0,2 1 0,-4 3 0</inkml:trace>
  <inkml:trace contextRef="#ctx0" brushRef="#br0">23514 15446 10614,'8'-10'0,"-4"-4"0,-4 1 1587,-4 3 1,-4 11 0,-8 13 0,-5 6-1879,-5 6 0,-10 0 0,1 2 0,-4 2 0,-2 2 0,-2 3 0,-3 3 291,-2 5 0,-1 4 0,-4 7 0</inkml:trace>
  <inkml:trace contextRef="#ctx0" brushRef="#br0">22981 15126 8459,'0'-13'0,"0"0"781,0-1 1,0 1-1,2 0 373,2-1 0,-1 7-965,6 3 1,-8 2 0,-1 2-1,-7 0 163,-5 0 1,-1 0 0,0 0 0,-1-1 14,1-4 0,4 2 0,2-6 0,-1 0 0,1 0 133,-4 1 0,0 5 1,-3-2-1,1 4 1,0 2-265,-1 4 1,-4 6 0,1 9 0,2 0 0,3 6 0,5 2 621,1 3-802,-5 6 1,11-7-1,0 4 1,8-2-1,5-2 1,6-2-274,8-1 0,1-7 1,8-2-1,-1-5 1,-1-4-1,-1-4 0,-2-4-264,0-1 0,-1-12 1,-7-5-1,-2-7 1,-2-3-1,-4-1 105,-4-3 0,-6 1 0,-5-4 1,-1 0-1,-3 2 0,-7-1 0,-5 4 408,-6 0 0,1 9 0,-1 3 1,0 5-1,1 5 0,3 1 1,3 5-783,2 4 1,5 6 0,4 8 0,4 6 749,4 2 0,16 7 0,8 2 0</inkml:trace>
  <inkml:trace contextRef="#ctx0" brushRef="#br0">17143 16166 8530,'0'-13'50,"0"-1"0,-6 7 0,-2 1 0,-1 1 0,0 1 0,-1 0 1,-2-1 840,-1 1 0,0-1 0,-1 7 0,1 2 0,-2 5 0,-1 4 0,-2 5 0,0 4 0,1 4-390,-1 0 1,0 5 0,5 2 0,-1 1 0,1 3 0,1 1 0,3 1 0,5-2-396,2-2 1,2-5-1,0 0 1,0-5-1,0-4 1,2-2-501,2-3 0,4-3 1,3-5-1,0-7 1,-4-7 260,-1-5 1,0-1 0,-3-10 0,2-2 0,-1-1 0,0-2 0,1 2 665,-2 3 0,-2-2 0,-1 6 0,0 2 1,0 1 209,0 2 0,2 7 0,1 6 0,4 7 0,4 4-552,3-3 0,9 4 1,-1-3-1,3 3 0,3 1 1,3-1-674,5-3 0,-2 1 0,0-5 0,-2-1 0,-2 1 0,0-1 1,-1-1-1,2-1-3611,-1-2 4093,-2-6 0,-1-2 0,0-5 0</inkml:trace>
  <inkml:trace contextRef="#ctx0" brushRef="#br0">17569 16339 8239,'9'-6'0,"0"-3"0,-6 2 0,3-1 0,-2 1 0,1 0 0,5 2 0,-1-2 0,1-1 0,1 3 0,-2-1 0,1 3 0,2 1 0,1 2 0,0 0 0,-1 2 0,-3 2 0,2 3 0,-7 7 0,-1-1 0,-2 2 0,-1 1 0,-1 3 0,-3 2 710,-5 3 0,-3 6 1,-3 1-1,-1-2 1,-4-1-1,1-1 1,-2 0-1,2-1 1,0 1 102,3 0 1,1-7-1,3-2 1,2-5-1,2-2-1220,2-2 1,2-14 0,4-4-1,0-10 1,3-9 0,4-6 0,7-6-1,2-2 693,3 1 0,2 1 0,5 0 0,1 0 1,-2 2-1,-1 2 67,-2 5 0,-1 4 0,3 5 0,-4 4 0,0 4 0,-3 2 0,1 3-43,0 4 1,0-1-1,-3 2 1,2 1-1,6 2 1,2 1-1,1 1-842,1 3 0,4-1 0,0 5 0,-1-1 0,-3-1 0,-5 2-999,-4-1 0,-1-3 0,-2 4 0,-5-1 0,-4 1 1531,-7 2 0,-11 2 0,-9 1 0</inkml:trace>
  <inkml:trace contextRef="#ctx0" brushRef="#br0">17742 16366 8184,'-13'0'721,"0"1"74,-1 4 0,7-2 1,4 4-1,8-1 1,6-3-174,6-2 1,2-1-1,-3 0 1,3 0 0,1 0-1,-1 0-713,-3 0 1,4 0-1,-3 2 1,0 2 0,-3 7 90,0 5 0,-7-1 0,-1 4 0</inkml:trace>
  <inkml:trace contextRef="#ctx0" brushRef="#br0">17489 16726 8256,'-9'-5'610,"0"1"0,6 1 0,-1 7 1,4 5-1,6 3 238,7 1 0,2-4 0,7-1 0,2-1 0,1-1 1,5 1-1,2-1-1587,4 0 0,4 3 1,-8-5-1,1 1 739,0 1 0,10-11 0,-2 4 0</inkml:trace>
  <inkml:trace contextRef="#ctx0" brushRef="#br0">18102 16606 8268,'0'-34'2674,"2"13"-1554,2 12 1,-2 7-1,2 7 1,-2 4 0,-2 3-526,0 1 1,1 5 0,2 1 0,2 0 0,-2 2-1,-2-2 1,0 2-1990,4 0 1,-2-5 0,6 2-3103,1-3 4114,-4-8 0,0-4 0,-6-10 0,0-7 1,0-2-1,0-2 1075,0 0 0,0-4 1,0 4-1,0 2 1061,0 1 0,1 8 0,4 4 0,4 6-1054,3 6 0,5 3 0,3 1 0,0-1 1,4-2-1,3-2-374,4-3 1,-1 0 0,4-5 0,0-2 0,-2-2 0,1-5-1,-5-4-579,-4-5 0,-1 2 1,-5-6-1,-2-4 1,-1-2-1,-1-3 1,-1 2-1,0 0 0,1 3-1152,-1-1 1,-1 6 0,-2 4-1,-1 3 1,1 5 0,2 5-1,2 4 1090,-1 4 0,6 10 0,2 6 0</inkml:trace>
  <inkml:trace contextRef="#ctx0" brushRef="#br0">18902 16552 9891,'-7'-13'1136,"2"0"1,5-4-1,5 3 1,4 2-654,2 0 0,4 4 0,3 1 0,4 1 0,5 3 0,4 2 0,3 1-1226,0 0 0,3 7 1,-6 5-1,-1 4 1,-3 2 742,-5 1 0,-3 2 0,-6 6 0</inkml:trace>
  <inkml:trace contextRef="#ctx0" brushRef="#br0">18756 16846 8190,'-3'-12'935,"3"12"1,4 6 0,14 11 0,4-3-851,3-5 0,3 2 0,2-2 1,3 3-1,1 1 0,1 2-85,-1 3 0,5 3 0,-5 5 0</inkml:trace>
  <inkml:trace contextRef="#ctx0" brushRef="#br0">17356 17312 10073,'-2'-22'237,"-2"8"1,1 10 0,-6 19-1,0 1 1,0 5 496,0 4 1,1 2 0,-6 11 0,1 5 0,1 2 0,2 3 0,2 1-477,2 2 0,2 2 0,5-7 0,4 0 0,4 0 1,3-3-259,1-2 0,6-1 0,2 0 0</inkml:trace>
  <inkml:trace contextRef="#ctx0" brushRef="#br0">17636 17485 8248,'19'-52'0,"-4"7"1692,-5 9 1,-5 14 0,4 14-1103,1 2 1,-4 3 0,-3 9 0,-6 6 0,-6 6 0,-4 4-316,-5 6 0,-1-4 1,-5 4-1,3-1 1,0-3-1,2 1 1,0-2-466,3 0 1,2-4 0,4-6-1,1 1-90,-1-1 1,4-4 0,3-2-1,6-1 1,6-3 0,2-2 7,3-1 1,5 2 0,3 2 0,5 5 0,4 3 0,5 1 271,2 1 0,8 5 0,1 2 0</inkml:trace>
  <inkml:trace contextRef="#ctx0" brushRef="#br0">18156 17512 8276,'1'-50'1011,"4"5"1,-4 17-1,5 16-253,0 5 0,-3 4 0,4 7 0,-1 5 0,-3 4-108,-1 5 1,-2 7 0,0 6 0,-2 1 0,-1-1 0,-3 0-521,-1-2 1,-1 2 0,0-1-1,2-3 1,1-1 0,1-2-1,1 1 1,1 0 0,2 1-1,0-3 1,2 0-7217,2 0 7086,4-4 0,11 7 0,2-6 0</inkml:trace>
  <inkml:trace contextRef="#ctx0" brushRef="#br0">18636 17579 9085,'-11'-17'782,"-2"4"0,-2 6 1,5 14-1,1 5-270,-2-2 0,0 9 0,-3-2 0,2 3 0,2 3-137,1 0 0,6 7 0,-1 2 1,2 1-1,4 0 0,2-4 0,5-1 1,3-2-1,3-4-921,2-4 0,-2-4 0,5-2 1,-1-3-1,3-4 0,3-4 1,2-1-1,1 0 546,3 0 0,3-6 0,6-1 0</inkml:trace>
  <inkml:trace contextRef="#ctx0" brushRef="#br0">19155 17765 8069,'-5'-30'1218,"-4"5"1,-3 9 0,0 10 0,2 9 0,1 6-481,-2 3 1,1 1 0,0 2 0,1 1 0,0 5 0,0 3-1,1 4 1,3 0-956,2 0 0,1 3 1,4 2-1,2-2 1,5-2-1,4-3 0,5-3 1,4-2-516,3-3 1,7-5 0,2-4 0,1-5 0,4-2 0,-2-2-808,1 0 1,-1-5 0,2 0 1538,1-3 0,-3-7 0,9-5 0</inkml:trace>
  <inkml:trace contextRef="#ctx0" brushRef="#br0">19702 17872 8011,'-13'-37'989,"-1"6"1,8 11-277,6 16 0,6 2 0,8 2 0,0 2 0,4 1 0,4 3 0,4 1 0,0 4-454,1 0 1,0 3-1,-2-2 1,-2-2 0,-2-1-1,-2 1-1323,-2 2 1,1 1 0,-4 1 1063,-2-1 0,-1 6 0,2 2 0</inkml:trace>
  <inkml:trace contextRef="#ctx0" brushRef="#br0">19582 18218 10926,'1'-40'0,"4"11"1799,4 12 0,9 10 0,4 7 0,3 0-2016,2 0 1,-1-5-1,2 0 1,4-1-1,3-2 1,2 2 216,-1 0 0,8-4 0,-2 3 0</inkml:trace>
  <inkml:trace contextRef="#ctx0" brushRef="#br0">20302 16552 8338,'0'-26'1092,"0"5"0,1 8 0,2 10 0,2 6 1,-2 6-1,-3 4 0,-5 5 0,-4 2 1,-3 3-1165,-1-1 0,0 0 0,0 5 0,-1-1 1,1 1-1,0 0 0,1-2 0,1-2 1,4-2-1809,1-2 1,2-1 0,6-4 0,7-3 1879,9-2 0,6-9 0,3-7 0</inkml:trace>
  <inkml:trace contextRef="#ctx0" brushRef="#br0">20595 16632 14318,'-7'-23'0,"-5"5"0,-6 10 0,-1 11 0,0 9 0,2 5 896,2-1 1,4-6-1,2-1 1,3 1-1,1 4 1,1 4-1,2 2 1,5 2-1255,6 1 1,6-1 0,6 3-1,7-3 1,5-4 0,2-5-1,1-4-491,-1-4 0,-7-4 0,-1-1 1,-8-1-1,-5-5 0,-6-6 494,-3-4 0,-5-8 0,-5 3 0,-3-1 0,-6 1 0,-4 2 0,-4 3 845,-3 1 1,0 6 0,3 2 0,4 1-1,3 4 1,3 5 0,3 8-933,5 5 1,13 5 0,7 5 0,8-1 441,8-2 0,11-4 0,5-6 0</inkml:trace>
  <inkml:trace contextRef="#ctx0" brushRef="#br0">20995 16979 8465,'-13'-11'0,"-1"0"0,1 2 585,0 7 0,-4 14 0,1 10 0,3 2 0,-1 0 0,4-4 0,0 0 0,1-3 668,0 3 1,6-1 0,-1 6 0,2-1-1254,2-1 0,12 12 0,3-7 0</inkml:trace>
  <inkml:trace contextRef="#ctx0" brushRef="#br0">21462 16832 8474,'23'-16'1133,"-4"-5"1,-5 0 244,-2 7 0,0 2 1,1 6-1,-1-2-350,-3-2 1,1 3 0,-4-1 0,0 4 0,-2 5-629,-5 7 1,-7 10-1,-9 5 1,-7 7-1,-4 5 1,-3 4-1,1 1-1171,2 0 0,7 0 0,3 0 0,5 0 1,4-2-1,5-2 0,4-5-6047,4-3 6818,15-1 0,4-7 0,9 0 0</inkml:trace>
  <inkml:trace contextRef="#ctx0" brushRef="#br0">21981 16752 8413,'6'-9'518,"-4"11"1,-7 11 0,-1 9-1,-1 2 1,1-2 0,-1-2 709,-1-1 1,4-3 0,-4 8 0,1 2-1,1 6 1,-1 0 0,1 2 0,-2-1-1091,1-1 1,-2 11 0,-4-1-1</inkml:trace>
  <inkml:trace contextRef="#ctx0" brushRef="#br0">22195 17232 13225,'7'-10'0,"-4"-1"350,-6 5 1,-4 11 0,-7 13 0,1-2 0,0-1 0,-1-3-447,1-4 1,0 9 0,-1-4 0,3 3 95,2 4 0,-3 0 0,4 7 0</inkml:trace>
  <inkml:trace contextRef="#ctx0" brushRef="#br0">22768 17059 8131,'13'-24'907,"1"6"0,-7 8 0,-4 14 162,-6 5 1,-3 3 0,-4 3 0,1 1 0,-2 3 0,-2 4 0,-3 5 0,-3 4-597,-2 2 0,0 9 0,-3-3 1,5 2-1,3 1-473,4 1 0,8-8 0,-2 2 0</inkml:trace>
  <inkml:trace contextRef="#ctx0" brushRef="#br0">23074 17005 8221,'0'-26'1762,"0"1"1,0 5-589,0 11 0,6 8 1,3 10-1,3-3 0,3-2 1,3 2-1,5 0 0,7 2-687,6-1 1,7 2 0,1 6 0,-3 1 0,-2 2 0,-6-1-564,-5 3 0,-6-6 0,-13 4 0,-5-1 1,-7-1-1,-9 2 0,-13-1-241,-10 3 1,-2-6 0,-8 4 0,5-1-1,3-1 1,5 2 0,4-2 884,7-1 1,6 2 0,6 3 0,8-1 0,8 2 0,12-2-390,9 0 0,12-1 0,9-5 0,3 1 0,0-1 0,-2 0 0,-2 1-179,-2-1 0,4 6 0,-3 2 0</inkml:trace>
  <inkml:trace contextRef="#ctx0" brushRef="#br0">22248 16792 8330,'13'-21'0,"1"4"0,-1 8 0,0 4 0,1 4-107,-1 1 0,-4 0 1,-3 0-1,-5-2 0,-7-1 1,-4-2-1,-3-1 1,1-2-1,1 2 662,3 0 0,-1-3 1,-5 5-1,1 1 1,0 2-1,-2 2 0,-1 4 1,-5 6-1,-3 9 195,-4 6 0,-9 5 1,-3 2-1,-4 4 0,-4 4 1,2-1-1,-1 0 0,2-4-754,2-2 0,5 2 0,2-5 0,5-2 0,3-1 0,3-2 0,3-3 0,3-2-919,-1-2 1,5 3 0,-2-4 0,2-1-1,2-3 923,-1 0 0,-5-7 0,-2-1 0</inkml:trace>
  <inkml:trace contextRef="#ctx0" brushRef="#br0">21555 16779 8312,'-13'-42'2301,"1"7"-1518,3 10 1,-2 14-1,5 11 1,1 9 0,-1 8-1,4 6-356,5 7 1,6 5 0,9 10 0,4 4-1,3 2 1,3 4 0,2 2 0,1 2-545,-1 2 0,-1-5 0,1 0 0,3-3 0,-2-1 0,-3 3-3559,-8 0 3676,-3 0 0,-10-2 0,-1 0 0</inkml:trace>
  <inkml:trace contextRef="#ctx0" brushRef="#br0">20622 17938 8384,'-8'-13'0,"-2"4"709,6 0 1,1 2 0,7-2-1,5 5 1,3 2 0,1 2-1,0 0 1,1 2 0,-2 2-1,-4 5 59,-3 3 0,1 1 0,-2 2 0,-1 3 0,-3 4 0,-4 3 0,-5 2 0,-3-1 0,-1 1-528,-1 0 0,1-1 1,0 1-1,-1 0 1,1-2-1,0-2 1,1-2-761,3-2 1,3-1-1,6-4 1,0-1-1,0 0-591,0 1 1,10-7 0,4-3 0,2-2 0,2-2 0,1-2 1110,2-2 0,1-9 0,5-8 0</inkml:trace>
  <inkml:trace contextRef="#ctx0" brushRef="#br0">20875 18098 9995,'13'-26'0,"2"-1"0,1 3 772,2 7 0,0 0 0,-5 11 0,1 0 120,-1 0 1,0-2 0,1 3 0,-1 4-1,-1 5-555,-3 9 0,-3 2 0,-8 7 1,-2 2-1,-5 1 0,-4 3 0,-4 2 1,-1 3-1,1-1-944,-3 1 1,7 2-1,-2-4 1,6-1-1,3-2 1,3-1-1,3-2 1,3-1 601,2-2 1,11-6-1,-1 3 1</inkml:trace>
  <inkml:trace contextRef="#ctx0" brushRef="#br0">21422 18391 8502,'13'0'1201,"0"2"0,-1 2-120,-3 5 0,-3-1 1,-6 1-1,-2 2 1,-1 4-1,-4 4 1,-5 2-715,-7 3 0,-3 1 0,-2 3 1,2 3-1,-2 5 0,-1 2 0,-2 1-6084,1-4 5717,5 4 0,-4-11 0,4 5 0</inkml:trace>
  <inkml:trace contextRef="#ctx0" brushRef="#br0">21781 18085 13304,'-7'0'259,"3"0"0,8 0 0,5 0 0,4 0 0,4 0 0,2 0 459,2 0 1,-4-4-1,6-1 1,0 2 0,2 2-1,4 1 1,-1 0 0,0 0-1,-3 0-222,0 0 0,-6 0 0,-1 0 0,-3 0 0,-2 0 0,-1 1-384,-3 4 1,-4 0 0,-10 6 0,-4-2 0,-4 0 0,-5-1 3,-4 1 1,-3-1 0,-2 2-1,0-1 1,1 1 0,1 1 0,1-1-55,2-1 1,5-5 0,0 5 0,2 0 0,3 0-146,3 0 0,5-2 0,8 4 0,5-2 0,4 1 0,5 2 0,4 0-4,3-3 0,2 2 1,0-2-1,-1 3 0,1 0 1,-2-2 179,-3-1 0,-2 0 0,-7 4 1,0 1-1,-1-1 0,-3 0 0,-4 1 134,-4-1 1,-1 0-1,0 1 1,-3-1 0,-4 0-1,-7 2-81,0 3 1,-7-3 0,-1 3 0,-2-2-1,0 0 1,2 2 0,0 0-320,1 1 1,-4-4 0,3 3 0,-4-4 0,-2 0 0,-1-1-695,-2 0 1,-2-4 0,2 0 0,-5 0 0,-2 0 0,-2-2 0,1 1-307,4-1 0,2 2 1,7 4 1153,-1 1 1,-6-1 0,-1 0 0</inkml:trace>
  <inkml:trace contextRef="#ctx0" brushRef="#br0">22781 18525 8334,'0'-8'783,"-1"2"0,-4 6 0,-2 2 0,-2 2 0,2 7 0,-1 4 0,2 2-411,0 0 0,0 2 1,3 0-1,-2 2 1,-1 1-1,-2 0 1,2-1-1,-1 0-880,-1-1 1,4-3-1,-3 0 1,-1-3 507,1-5 0,-2 3 0,-4-5 0</inkml:trace>
  <inkml:trace contextRef="#ctx0" brushRef="#br0">23194 18378 8777,'-13'-12'647,"0"3"0,5 5-189,4 8 0,8 4 0,5 5 0,3 0 0,3 1 0,1-1 0,2 2 0,-2 1-142,-1 2 0,-3 0 0,-2-3 1,-2 1-1,-2 2 0,-3-2-874,-2-1 1,-2-2-1,-4 2 1,-5 0-1,-6 1 1,-5-3 557,0-1 0,-10 3 0,3-8 0</inkml:trace>
  <inkml:trace contextRef="#ctx0" brushRef="#br0">23181 18378 11278,'22'-34'0,"2"3"213,4 3 0,-1 7 0,4 3 0,-3 4 208,-1 0 0,4 7 0,3 2 1,1 4-1,4 2 0,-3 5-690,-2 8 1,1 3 268,-4 6 0,12 8 0,-1-3 0</inkml:trace>
  <inkml:trace contextRef="#ctx0" brushRef="#br0">23808 18751 8491,'0'-13'854,"0"7"1,0 6-1,0 7-476,0 5 0,-2 3 1,-1 1-1,-3 2 0,0 0 1,-1 1-1105,0 3 0,-2 8 1,-5 1 725,1-1 0,0-2 0,-1-1 0</inkml:trace>
  <inkml:trace contextRef="#ctx0" brushRef="#br0">24594 18498 8422,'0'-13'329,"-6"5"1,-4 4-1,-5 2 1,-6 2-1,-2 0 1,-6 2-1,1 2 1,0 7-1,3 4 762,3 2 1,-2 7 0,5 0 0,1 4 0,3 4 0,8 1-1,4 1 140,3 0-1114,6-4 0,10 7 0,9-6 1,2-3-1,3-4 0,-4-7-301,-2-2 1,-5-7 0,-6-4 0,-1-4 0,-4-4-180,-8-5 1,-8-3 0,-9-1 0,-7 1 0,-4 3 0,-3 4 0,1 4-330,2 1 0,-3 12 0,0 7 0,3 11 0,2 11 692,4 11 0,6 7 0,-3 8 0</inkml:trace>
  <inkml:trace contextRef="#ctx0" brushRef="#br0">24714 18938 8473,'13'-40'0,"1"9"254,-1 9 0,-1 14 0,-3 19 1,-6 3-1,-5 4 0,-4-2 0,-1 1 1,-5 0-1,-3 6 0,-2 2 0,-1 2 1,0-1-1,0 1 102,2-1 1,3 0 0,2-3 0,4-2 0,1-2 0,3-2-357,1-3 0,14 6 0,3 0 0</inkml:trace>
  <inkml:trace contextRef="#ctx0" brushRef="#br0">25141 18645 8228,'-12'-33'808,"3"6"0,4 8-639,10 10 0,4 3 1,10 5-1,8-2 0,8-1 1,7 1-1,4 1 0,0 2 408,-1 0 1,4 0-1,-6 0 1,-3 0 0,-4 2-1,-5 1-540,-6 1 1,-4 2 0,-8-3 0,-1 3 0,-3 1 63,-5 4-54,-14 0 0,-5 3 0,-11-1 1,-1 2-1,0 3 0,1 2 153,-1 1 1,2 7 0,3-4 0,4 1 0,3 3 0,3 2 0,2 1-567,1 2 1,6-4 0,-2 7 0,5-1 0,5 1 365,4-1 0,3-5 0,1 2 0</inkml:trace>
  <inkml:trace contextRef="#ctx0" brushRef="#br0">25647 19124 10636,'0'-41'0,"0"10"0,0 15 0,0 16 0,0 9 533,0 4 0,0 2 1,0 1-1,0 3 1,0 2-534,0 3 0,6 13 0,2 4 0</inkml:trace>
  <inkml:trace contextRef="#ctx0" brushRef="#br0">26047 18738 8260,'0'-30'321,"0"4"1,6 8 0,1 16-1,1 8-336,-4 8 1,4 6-1,1-2 1,2 0 0,3 0-1,-1 1 1,2 2-1,1 2 464,2 3 1,0 5-1,-6 1 1,-2 1 0,-3-1-1,-1-2-338,-3-2 1,-1-6 0,-4-1 0,-2-2 0,-5-2 0,-3-3-306,-1 0 0,-5-7 0,-1-2 0,-1-4 0,1-1 0,3-1-58,1-4 1,6-4 0,2-8 0,1-6 0,3-2 0,3-1-1,3-1 452,1 0 0,7-4 0,-2 0 0,2 1 0,3 2 0,-1 3 163,0 3 0,5-2 0,0 6 1,-2 4-1,-1 2 0,-2 4 1,1 1-262,-1 0 1,0 4 0,1-2 0,-1 4 0,-1-1-454,-3-2 1,-3 1 0,-8-6 0,-4 0 0,-6 2 0,-5 1 17,-4 0 1,3 4-1,-3-2 1,1 4 0,0 6-1,1 6-1748,3 4 2081,7 14 0,-3-8 0,5 10 0</inkml:trace>
  <inkml:trace contextRef="#ctx0" brushRef="#br0">26474 19071 8441,'0'-35'499,"0"-1"0,-2 15 1,-1 21-238,-1 15 1,-7 7 0,4 2-1,0-2 1,2 2 0,4 0 0,1 1-1,0 1-1127,0 7 1,0 3-1,0 1 865,0-2 0,0 1 0,0 4 0</inkml:trace>
  <inkml:trace contextRef="#ctx0" brushRef="#br0">26914 19031 8337,'7'-6'0,"-1"-1"0,-2-2 0,1 0 0,-2-1 490,-2-2 1,-1-1-1,-1-2 1,-2-2-1,-2 0 1,2 0-1,2 3 1,1 0 507,0 1 0,0 0 0,-2 1-734,-2 3 0,1 9 0,-4 9 0,1 4 0,3 5 1,1 4-1,2 3-140,0 2 1,2-2-1,2-1 1,5-4-1,3 0 1,1-5-72,1-5 1,-1 0-1,0-5 1,-1-4 53,-3-4 1,-2-4 0,-4-6 0,3-1 862,2 1 1,-4 5 0,4 7-1,-3 7 1,-2 9-584,-1 4 0,-2 5 1,0 5-1,0 5 1,-2 2-1,-1 4 1,-2 0-1236,-3 3 1,5 1-1,-3-1 1,2 2-1,-1-1 1,1 2-1,-2 3 848,-3 3 0,-3-5 0,-1-1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16849 4878 7934,'-9'-14'1839,"1"1"1,3 4-757,-4 0 0,8 2 0,-1-3 1,7 2-1,2 4-561,3 5 0,-4 5 1,-1 7-1,-4 2 1,-1 3-1,0 6 1,-1 4-1,-4 4-261,-3 2 1,-4 1 0,-2 2 0,1-2 0,0 1 0,-1-2 0,2-3-1,2-5-959,1-3 1,6 0-1,-1-5 1,2-2-6381,2-1 7078,0-7 0,12-2 0,3-6 0</inkml:trace>
  <inkml:trace contextRef="#ctx0" brushRef="#br0">16783 4904 8947,'-23'-1'1118,"1"-4"0,-4 5 0,9 0 0,4 6 0,4 3 548,3 0 0,3-6 0,8 2 1,5-4-1,6-1-1546,6 0 0,8 0 0,3-1 0,1-2 0,1-3 0,1-2 0,-1-2 1,1 0-3773,-2 1 1,3 3 3651,-6 6 0,0-6 0,-4-2 0</inkml:trace>
  <inkml:trace contextRef="#ctx0" brushRef="#br0">16649 5238 8757,'-25'11'1024,"3"-2"1,3 3 0,7-3 0,3 3-49,5 1 0,4-5 1,5-4-1,9-2 1,8-2-1,8 0 1,4-2-1340,0-2 1,9-4 0,-3-5 362,1 0 0,7-7 0,-1 0 0</inkml:trace>
  <inkml:trace contextRef="#ctx0" brushRef="#br0">17329 5011 7922,'-13'-13'3276,"0"-1"1,5 13 0,4 5-1536,2 7 1,7 2 0,-1 2-1,1 1 1,-1 2-1898,0-2 0,5 3 1,-4 1-1,-1-1 0,2 0 1,2-3-2148,-1-1 0,5-7 0,-3-7 0,3-7 2019,1-7 0,-4-9 0,-2-2 0,1-3 0,-3-2 0,1 2 0,-3 2 0,-1 6 1474,-2 2 1,1 8-1,2 4 1,2 3 164,-2 8 1,3 6-1,0 6 1,-1 4-1,3 3 1,-1 2-1,4-1-1301,0 1 0,4-2 0,2-3 0,2-4 0,2-5 0,2-4 1,2-4-59,2-4 1,3-11 0,-2-5 0,-3-4 0,-1-6 0,-4-3 0,-3-5-889,-7-1 1,-2 3-1,-5-3 1,1 1 0,-1 5-1,-2 3 1,-1 4-190,0 2 0,0 6 0,2 4 0,2 0 301,5 1 0,3 8 0,1 8 0,1 1 0,-1-2 780,0-1 0,7 4 0,0-2 0</inkml:trace>
  <inkml:trace contextRef="#ctx0" brushRef="#br0">18076 4838 7922,'-8'0'4915,"4"-2"0,8-1-4268,5-1 0,9-1 1,4 4-1,3-2 1,2-1-1,-2 1-1416,-3 1 0,4 2 0,-6 0 769,1 0 0,4 6 0,-4 1 0</inkml:trace>
  <inkml:trace contextRef="#ctx0" brushRef="#br0">17969 5144 7922,'-21'14'1074,"4"-1"1,3 5-1,5-1 154,5 0 1,5-4 0,8-4 0,11-5-1,8-2 1,9-2 0,4 0 0,5 0-2816,1 0 0,1-6 1,2-3 1586,-1-3 0,0-13 0,4-3 0</inkml:trace>
  <inkml:trace contextRef="#ctx0" brushRef="#br0">18875 4878 7888,'6'-14'0,"-4"1"0,2 0 902,-2-1 0,2 6 0,1-1 1,-2-2-1,-2-1 129,-1-1 1,-1 1 0,-4 3-1,-5 5 1,-5 4 0,-4 6-664,-2 7 1,-3 8 0,-5 9-1,-4 4 1,1 4 0,-2 7 0,1 2-55,0 2 0,8 0 0,6 4 1,3-1-1,2-3 0,7-5 0,4-4-649,3-4 0,7-5 1,7-9-1,8-6 1,7-5-1,7-7-304,3-3 0,2-8 0,2-6 0,1-9 0,-1-8 0,-3-6 0,-4-4 1,-5-4 1,-9-3-1,-4-7 1,-5 2-1,-4 4 1,-6 5-1,-6 6 660,-6 6 0,-8 4 0,-4 5 0,-1 5 1,1 7-1,0 6 0,2 2 83,0 2 0,2 6 0,7 3 0,3 3 0,1 1 0,4 0 0,7 1-105,8-1 0,12 6 0,9 2 0</inkml:trace>
  <inkml:trace contextRef="#ctx0" brushRef="#br0">19102 4691 8046,'-27'-18'0,"1"12"0,-2 17 776,-3 13 1,-4 7 0,-6 0 0,-2 4 0,-3 7 116,-1 7 1,-2 5-1,23-22 1,0 2 0,1-1-1,0 0 1,1 0 0,2 1-1,0 1 1,1-1 0,-15 32-1541,7-4 1,3-4 0,10-4 646,-2 4 0,1-3 0,3 4 0</inkml:trace>
  <inkml:trace contextRef="#ctx0" brushRef="#br0">3306 9569 28335,'0'-27'-9439,"1"2"9170,4 3 1,-4 3 0,4 4 0,-4-1 0,-1-4 0,0 1-1,2-2 1,1 1 0,1-3 0,-1 1 225,-1 0 0,-2 6 1256,0-2 1,0 6 0,-2 8-738,-2 8 0,1 14 1,-6 8-1,-2 8 1,0 5-1,-1 2 0,1 2-272,2 2-125,1 5 0,-9-8 0,2 2 0,4-2 0,0-4 0,4-2-1200,2-5 1,4-3 0,1-3 0,1-3-1,4-4 1,4-3 0,3-3-3641,1-4 5066,0-2 1,1-17-1,-1-4 1</inkml:trace>
  <inkml:trace contextRef="#ctx0" brushRef="#br0">3133 9476 19224,'-21'-20'-111,"2"1"1,5-2-1,2 7 1,4 3 807,3 1 0,5-2 0,6 0 0,9 2 0,11 1 0,12 0 0,7 2 0,6 2-477,4 4 0,2 1 1,-2 0-1,0 1 0,-3 4 1,-2 3-2606,-2 4 1,-3 2 2386,-5-1 1,0 0-1,0 1 1</inkml:trace>
  <inkml:trace contextRef="#ctx0" brushRef="#br0">3213 9622 20715,'-26'-10'0,"6"5"1504,6 10 1,7 5 0,7 4-1593,0-1 1,7-1 0,7-2 0,6-1 0,6 1 0,2 1 0,3-1 0,3-1 136,0 1 1,10 2 0,-2 1 0</inkml:trace>
  <inkml:trace contextRef="#ctx0" brushRef="#br0">3852 9436 24529,'-14'-21'-5063,"-4"5"5260,9 11 1,3 2 0,2 12 0,4 0 0,4 0 0,5 0 227,3 1 0,1 6 0,0 4 0,-1-1 1,-3 2-1,-3-1 0,-1 3-330,-1-3 0,0 4 0,-4-5 1,0 0-1,0 1 0,0-2-257,0 1 1,-1-4 0,-2 2 0,-3-2 0,-1-3 0,-2-2-305,1-1 0,-4-7 0,5-2 0,0-8 0,2-5 515,4-5 0,1 3 0,1-4 0,4 1 0,4 1 0,2 0 0,3 4 430,-1 4 1,0 2 0,1 4 0,-1-2-1,2 4 1,1 4 0,3 7 90,2 6 1,-3-1 0,4 5 0,0-3-1,1 3 1,-1-1 0,1 0-755,3-3 0,2-2 0,1-4 0,3-3 0,-3-1 0,-1-3 0,-3-3-715,-2-4 0,-1-9 0,-7-10 0,-5-2 0,-2-3 1,-6-2 494,0-1 0,-2-6 1,-2 2-1,-2-2 1,-5 0-1,-3 4 1,0 4 260,4 3 1,-3 4-1,7 0 1,2 4 0,5 5-1,6 4-751,3 4 1,12 5 0,5 5 1137,8 4 1,0 3-1,9 1 1</inkml:trace>
  <inkml:trace contextRef="#ctx0" brushRef="#br0">4839 9369 9129,'-9'-22'792,"0"0"-414,6 5 0,3 16 1,9 7-1,4 0 1,5 1-1,3-1 1,3 1-1,1 1-1335,3 2 0,6 2 957,-3 1 0,0 7 0,-4 0 0</inkml:trace>
  <inkml:trace contextRef="#ctx0" brushRef="#br0">4652 9742 17713,'2'-18'-4090,"4"10"4568,7 10 0,11 4 0,10 2 1,1-2-1,5-3 0,2-2 1,5-1-1,2 0 0,3 0-300,1 0 0,3 0 0,11 0 0</inkml:trace>
  <inkml:trace contextRef="#ctx0" brushRef="#br0">5572 9449 10314,'-4'-25'0,"-2"3"1072,-2 4 0,-1 9 0,-5 6 0,-3 4 0,-1 5-525,2 2 1,-3 2 0,1 6 0,0 5 0,2 3 0,1 7 0,5 4-445,2 7 1,6 1 0,7-3 0,9-2 0,8-1 0,9-4 0,9-3-52,7-5 0,2-7 0,3-1 0,3-3 0,-2-5 0,-1-5 1,-6-3-1144,-4-1 1,-1-11-1,-10-7 1,-3-7 1039,-4-6 0,1-4 1,-4-4-1</inkml:trace>
  <inkml:trace contextRef="#ctx0" brushRef="#br0">6132 9329 8543,'-15'-12'197,"-3"3"0,-2 3 0,-10 9 1,-4 6 410,-6 9 0,-15 6 0,-4 4 0,-9 3 0,30-14 0,0 1 0,0 2 0,-1 0 0,0 2 0,1 1 0,1 0 0,0 1-612,0-1 1,1 2 0,1 3 0,1 1 0,2-1 0,2 1 0,2 0 0,1 1 0,-21 28 0,11-4 0,8 0-832,8-1 835,11-6 0,10-1 0,7-6 0</inkml:trace>
  <inkml:trace contextRef="#ctx0" brushRef="#br0">19929 10062 8315,'-6'-18'-90,"-3"0"1,3 4 0,3 2 0,6-4 0,7-2 0,8-3 0,7 2 150,5 0 0,2-4 0,-2 6 0,1 0 0,-3 2 0,-3 4 0,-4 2 1,-2 4 929,-2 4 0,-7 1 0,-3 1 0,-1 4 1,-6 5-349,-7 6 1,-3 1 0,-13 6-1,0 3 1,-2 2 0,-2 0-1,0 3-919,1 1 0,5 3 0,3 0 0,5-2 0,4-2 0,4 0 0,4-2-2021,1 0 0,6-9 2297,3-2 0,8-3 0,4-2 0</inkml:trace>
  <inkml:trace contextRef="#ctx0" brushRef="#br0">20009 9822 8345,'-8'-47'2387,"2"8"338,6 13-2371,0 11 0,2 9 0,4 6 0,5 0 0,9 0 1,3 1-1,9 4 0,3 4-198,7 3 0,9 5 1,0 3-1,-1 0 0,0 2 1,-2 1-1,-2-1-3774,0 2 1,-11 1 3617,1 1 0,-7 1 0,-2 0 0</inkml:trace>
  <inkml:trace contextRef="#ctx0" brushRef="#br0">20049 10115 8345,'-46'-1'0,"7"-2"1376,11-2 0,7 1-724,8 4 0,13 4 0,12 2 1,14 0-1,16 2 0,5-2 0,7 1 1,-1 0-1449,3 4 1,1 1 795,-4 1 0,6 0 0,2 1 0</inkml:trace>
  <inkml:trace contextRef="#ctx0" brushRef="#br0">20835 9995 8415,'-7'-34'1275,"-5"9"0,3 12 0,-3 10-532,-1 10 0,-2 2 1,-1 10-1,-2 1 1,2 2-1,1 3 0,1 2 1,1 1-389,0 3 1,5 3 0,4 4-1,2-1 1,2-2 0,2-3-1094,2-2 1,4-4 0,5-5 0,0-6 0,1-6 0,-1-3 0,0-6 165,1-8 1,-5-4 0,-1-13 0,1-3 0,-1-1 0,-2-4 0,-2-1 1012,1 0 0,-1-2 0,-4 8 1,0 5-1,0 2 0,0 4 0,0 3 786,0 0 1,2 7 0,2 3 0,5 4 0,4 2 0,3 4-1017,2 2 0,12 1 1,1 4-1,6 0 1,3 1-1,-2-2-501,-2-4 1,3-2-1,-5-6 1,1 0-1,-2-1 1,-4-4 0,-5-5-1409,-3-6 1,-3-5 0,-7-6 0,0-1 0,-4-1 1697,-1-2 0,5-7 0,-4 4 0</inkml:trace>
  <inkml:trace contextRef="#ctx0" brushRef="#br0">21608 9969 9129,'-4'-36'1983,"-1"1"0,1 1-1211,4 11 1,7 4-486,7 6 0,0 5 0,7 4 1,1 2-1,2 2-122,4 0 0,6 6 0,-1 5 0,-1 5 0,1 5-165,-3 0 0,-2 10 0,-2-3 0</inkml:trace>
  <inkml:trace contextRef="#ctx0" brushRef="#br0">21462 10169 10110,'-12'-18'633,"3"0"1,4 6 0,11 8 0,8 4-485,6 4 1,10 2 0,3 5 0,1-4 0,4-1 0,4-2 0,4 2 0,-1 3-150,1 3 0,11-5 0,-3-1 0</inkml:trace>
  <inkml:trace contextRef="#ctx0" brushRef="#br0">22501 9982 8334,'-13'-27'376,"-2"-1"1,-1 6 0,-3 12 0,-2 10 39,-3 9 0,-5 7 0,-3 2 0,3-1 0,2 3 0,3 2 0,5 3 0,3 3-150,4 3 0,9-1 1,3 5-1,9 2 0,7 0 1,8-1-1,4-6-373,3-7 0,9 0 1,-1-9-1,1-3 0,1-4 1,-4-4-1,-3-3-281,-1-4 1,-9-5-1,1-11 1,-5-6-1,-5-7 1,-4-2-1,-7-1 33,-2-1 0,-5-1 1,-5-1-1,-7 4 1,-2 4-1,-3 2 1,4 4-1242,1 3 1596,8 3 0,7-1 0,7 0 0</inkml:trace>
  <inkml:trace contextRef="#ctx0" brushRef="#br0">22941 9982 9056,'-43'-25'0,"-6"4"796,-8 8 0,-12 23 1,33 2-1,-2 3 1,0 2-1,-1 1-706,-1 2 0,-1 0 0,-5 2 0,0 1 1,1 0-1,0 1 0,-1 1 0,0 2 1,-1 2-1,1 1 0,-1 3 0,0 1-604,1 3 1,0 1 0,4 2 0,0 2 0,-1 4-1,0 1 1</inkml:trace>
  <inkml:trace contextRef="#ctx0" brushRef="#br0">17143 14913 8179,'7'-41'823,"-3"-4"0,-2 1 0,-4 14 0,-2 12 0,-5 11-360,-3 6 0,-1 5 1,0 2-1,-2 3 0,-2 4 1,0 5-1,0 3-217,3 2 1,5 8 0,1 5 0,2 4 0,3 3 0,2 1 0,2-1-1420,4-1 1,4-4-1,7-2 1,3-5 1172,2-3 0,1-1 0,5-1 0</inkml:trace>
  <inkml:trace contextRef="#ctx0" brushRef="#br0">17076 14820 8192,'-7'-68'0,"-4"10"0,7 19 847,1 11 1,7 13 0,5 11 0,4 3 0,5 1 0,6 0-1,6 0 1,5 0-815,4 0 0,6 5 0,6 6 0,2 5 0,3 6 0,-2 4 1,-1 2-34,-3 3 0,-5 3 0,1 6 0</inkml:trace>
  <inkml:trace contextRef="#ctx0" brushRef="#br0">16969 15220 9008,'-55'-27'0,"8"3"2531,9 7 0,12 6-2397,13 16 0,19-4 0,18 4 0,11-4 0,13-1 0,5 0 0,9 0 0,3 0-134,5 0 0,-27 0 0,1 0 0,1 0 0,-1 0 0</inkml:trace>
  <inkml:trace contextRef="#ctx0" brushRef="#br0">17756 14873 8250,'-18'-31'0,"0"3"0,2 7 627,1 11 1,6 8-1,2 8 1,-1 6 188,1 4 1,3 4 0,-4-4 0,2 3 0,3 2 0,3 3 0,5 1 0,4 3-1099,2 3 1,9-3 0,2 2-1,2-5 1,1-4 0,-2-2-554,1-3 0,3-7 0,-8-4 0,0-4 0,1-2 0,-6-4 815,-3-4 0,-5-4 0,-6-3 0,-2-2 0,-2 0 0,-5 2 0,-3 1 1651,-1 3 0,-1 3 0,1 0 1,1 3-1128,3 0 1,6 6 0,12-1 0,9 4 0,7 0 0,8-2-1,5-1-860,5 0 1,2-1 0,-4-4-1,2-5 1,0-6 0,-4-5-478,-7 0 0,1-5 0,-4 1 0,-3-5 0,-6 0 0,-3 2 0,-3 1-210,-2 1 0,-6 4 1,2 1-1,-1 2 0,-1 2 1043,0 3 0,10 0 0,-1 1 0</inkml:trace>
  <inkml:trace contextRef="#ctx0" brushRef="#br0">18862 14607 8379,'-13'-12'1478,"0"-6"0,-1 6-850,1 3 1,7 11 0,6 4 0,9 1 0,9 3 0,7 2 0,6 3 0,3 1-1571,3 2 0,0 4 0,-1-2 0,-5 0 942,-3 4 0,-2 1 0,1 2 0</inkml:trace>
  <inkml:trace contextRef="#ctx0" brushRef="#br0">18556 15006 8200,'-39'-29'0,"5"4"886,7 8 0,13 10 0,12 11 0,11 4-505,13-1 0,14 4 0,14-6 0,11 1 1,5 0-1,8-1 0,-35-3 0,0 2-381,0 0 0,1 1 0,6 0 0,0 1 0,2 1 0,-1 0 0</inkml:trace>
  <inkml:trace contextRef="#ctx0" brushRef="#br0">19529 14806 8200,'9'-25'0,"-1"2"0,1 2 583,-1 2 1,2 1 0,-5 5-1,-2-1-18,-2 1 0,-1 0 1,-1-1-1,-5 2 1,-8 3-1,-8 5 1,-8 3 2494,-5 1-2808,2 5 0,-10 9 0,3 10 0,0 4 0,2 4 0,5 1-49,5-1 1,4 10 0,13-2 0,3 1-1,10 1-451,9-2 0,16-2 0,12-4-98,4-7 1,8-3 0,3-10-1,5-3 1,2-4 0,-3-5-372,-4-5 0,-6-9 1,-4-9-1,-5-3 1,-7-7-1,-8-4 513,-8-7 0,-5-9 1,-11 0-1,-3 2 0,-5 2 1,-7 5-1,-4 4-103,-5 2 0,4 13 0,-1 1 0,2 7 0,2 6-1017,3 4 0,9 4 1324,10 1 0,14 6 0,15 1 0</inkml:trace>
  <inkml:trace contextRef="#ctx0" brushRef="#br0">20368 14727 8268,'-42'0'0,"-9"-2"681,-11-2 0,23 4 1,-2 1-1,-6 1 1,-1 3-1,-3 6 1,0 4-538,-5 4 1,-2 3-1,-5 3 1,0 2-1,-1 2 1,1 1-1,-1 2 1,0 1-1,1 3 1,0 1-1,2 0 1,1 1-1,3 1 1,1 1-1,7-3 1,2 1-588,6-1 0,2 0 1,4 2-1,1-1 1,0-1-1,1 0 1</inkml:trace>
  <inkml:trace contextRef="#ctx0" brushRef="#br0">16516 8223 9494,'5'-16'27,"-1"2"1,2 10-1,-3-2 1,3 1 543,1 1 1,-4-6 0,3 2 0,-2-1-206,1 0 1,-7 2 0,-6-2 0,-6 5 0,-2 4-1,-5 4 1,-2 5-97,-6 3 0,-2 1 0,2 1 0,-2-1 0,-1 2 0,3 1 0,2 3 20,6 2 1,5 0 0,4 2 0,3 0-1,5-1 1,4 0 0,4 0 16,5 2 0,11 1 0,6 0 0,8-3 0,6-2 0,3-4-337,2-3 1,-1 2 0,-4-10 0,0-2 0,-1-2 0,-4-2 0,-4-4-317,-3-4 0,-7-4 1,-5-5-1,-5-4 1,-7-5-1,-2-2 1,-5-4 287,-6-1 1,-6 4 0,-12-1 0,1 3 0,-1 3 0,0 3-1,1 4 1,1 3 236,2 2 1,0 4 0,5 2-1,3 2-739,5 7 0,4-1 1,9 9-1,6 4 1,10 4-1,9 1 0,10 2 563,10-1 1,7-3-1,11 2 1</inkml:trace>
  <inkml:trace contextRef="#ctx0" brushRef="#br0">17183 8170 17137,'-6'-35'-482,"-3"4"0,3 11 0,1 20 852,4 7 1,-4 9 0,0 4 0,-1-1 0,-2 2 0,2-1 0,0 4 0,3 1 0,2 2-64,1-1 0,0 6 0,1 0 0,4 1 0,4 1 0,4-2 573,5 1-1020,3-8 0,11-1 1,2-6-1,0-2 1,-1-3-1,-2-4 52,0-4 1,-4-5 0,-7-5-1,0-5 1,-4-7 0,-3-6-1,-2-7 1,-4-5 57,-1-4 1,-2 4 0,-5-1 0,-3 0 0,-4 1 0,-1 1-243,0 1 1,2 7 0,-2 5 0,3 3-1,2 5 1,1 4-765,4 3 0,5 2 0,10 5 0,7 3 0,8 5 1135,6 3 1,9-4 0,1-2 0</inkml:trace>
  <inkml:trace contextRef="#ctx0" brushRef="#br0">18102 8010 18668,'0'-36'-159,"0"1"1,0 12-1,0 19-207,0 10 1,2 10-1,1 3 1,1 1 0,1 0-1,-1 0 1,1 2 0,-2 1-1,-2 7 711,-1 3 0,0-2 0,0 3 1,0 1-1,0 1 0,0 1 0,0-4-625,0-4 0,4-2 0,2-1 0,0 0 0,2-3 1,-1-2-1,3-3 338,2-6 1,2 1 0,-1-6-1</inkml:trace>
  <inkml:trace contextRef="#ctx0" brushRef="#br0">17662 8103 17001,'-13'-25'-547,"0"3"0,7 8 1,6 10-1,7 2 1362,5 2 0,12 2 1,5 1-1,7 3 0,7 0 1,3-1-1,4 0 0,2-1-754,1 1 0,2 5 0,0-2 0,0 0 0,-5 0 0,-2-1 0,-6-1-4380,0 0 4331,-2 4 0,0-8 1,0 4-1</inkml:trace>
  <inkml:trace contextRef="#ctx0" brushRef="#br0">18769 8183 22281,'-8'-9'-3308,"3"2"3245,-1 1 1,6 1 0,0 5 0,7 0-1,6-1 1,5-2 0,3-2 0,1 2 0,0 2-1,0 1 1,1 0 0,-1 0 440,2 0 1,-5 1 0,-1 2 0,-4 2 0,-2-1 0,-1 1 1481,-2-1-2175,-6 6 1,-3-2 0,-8 5-1</inkml:trace>
  <inkml:trace contextRef="#ctx0" brushRef="#br0">18742 8396 10510,'18'-25'0,"1"4"0,2 8 1015,3 7 1,1 4-1,3 2 1,0 0-1,2-1-907,-1-3 1,-8 2 0,4-4 0,-3 2 0,-2-1-93,-1 2 0,5 2 1,-4 1-1</inkml:trace>
  <inkml:trace contextRef="#ctx0" brushRef="#br0">19609 7970 14511,'-6'-8'1351,"6"4"1,1 4 0,7 4-934,-2 5 1,-1 3-1,-2 3 1,2 3 0,-4 4-314,-4 3 0,-4 6 0,-6 0 0,-1 0 0,0 0 0,-3 2 0,-2-1-1008,-2 1 1,5 0-1,-2-4 1,3 2-1,2-1 835,0-2 1,5-1-1,2-1 1</inkml:trace>
  <inkml:trace contextRef="#ctx0" brushRef="#br0">19902 8449 8366,'4'-25'1497,"1"3"0,-1 12 1,-4 14-1,0 11-1321,0 4 1,-7 5 0,-5-6 0,-4-2 0,-1-1 0,3-2 0,-1 2-1,-2 3-668,0 4 0,-5 3 1,2 2 491,0-1 0,3 1 0,-2 0 0</inkml:trace>
  <inkml:trace contextRef="#ctx0" brushRef="#br0">20022 8489 8428,'4'-13'0,"1"0"0,1 5 0,-2 4 0,5 4 0,3 4 0,-3-2 0,0 4 0,1-2 0,2 1 0,1 11 0,1-1 0</inkml:trace>
  <inkml:trace contextRef="#ctx0" brushRef="#br0">20249 8156 17956,'-18'-1'-94,"0"-4"0,0-1 1,5-3-1,0 5 27,-1 3 0,5 1 0,3 0 0,5 0 0,7 0 523,4 0 0,8 0 1,1 0-1,2 0 1,1 0-1,0 0 1,2 0-1,3 0 819,2 0 0,4 1 1,-3 2-1,2 3 1,1 1-1167,-1 4 1,-6-1 0,-7 0 0,-3-1 0,-3 2 0,-5 1 0,-5 1 0,-3 0-439,0 1 0,-12-3 1,-7 0-1,-9-4 0,-8 1 1,-1-3 480,1 1 0,1-1 1,8-4-1,6 2 0,5 2 1,4-1 35,3 2 0,5-3 0,10 4 1,7 1-1,8-1 0,4 4 0,3 0-155,3 3 1,-2-1-1,3 0 1,-2 2 0,-2 2-1,-4 0 21,-4 0 0,-3 2 1,-9 0-1,-3 0 1,-4 2-1,-2-2 0,-4 1-244,-3-4 1,-10 0-1,-4-1 1,-5 0 0,-3-3-1,-2-2 1,-1-3-500,1-2 1,-5-4-1,2-1 1,0 0 0,-1 0-1,-1 0 1,-1 0-914,-2 0 0,1 0 1631,4 0 0,-4 0 1,5 0-1</inkml:trace>
  <inkml:trace contextRef="#ctx0" brushRef="#br0">20835 8636 8545,'6'-13'0,"-3"5"0,6 5 0,0 6 242,-2 6 1,3 3 0,-4 3-1,0 1 1,0 3 0,-3 2-1,-1 3 1,-4 1 0,-2 2 0,-5-1-1,-3 1 1,-3 0 0,-1-1 40,-2 1 0,-4-5 0,4-1-283,2-2 0,-5-1 0,0-5 0</inkml:trace>
  <inkml:trace contextRef="#ctx0" brushRef="#br0">21475 8383 8463,'6'-19'-365,"-5"11"762,4 4 1,-8 4-1,-3 9 1,0 1-1,-1 2 1,1 1-1,-2 2 1,2 3 58,0 4 0,-3 3 0,4 0 0,-1 0 1,-2-1-1,2 1 0,-1-1-867,-1 1 1,1-6 0,-3-1-1,1-3 1,-2-3 0,0-2-1547,-3-1 1957,1-6 0,0-3 0,-1-7 0</inkml:trace>
  <inkml:trace contextRef="#ctx0" brushRef="#br0">21275 8383 9351,'27'-36'0,"-1"4"0,2 4 0,2 7 0,1 6 0,-1 5 557,-2 1 1,3 6 0,0-2 0,-1 5 0,-2 5 0,-1 2 0,-1 2-1,1 0-4220,-1 1 3663,7 8 0,-5 3 0,5 5 0</inkml:trace>
  <inkml:trace contextRef="#ctx0" brushRef="#br0">21848 8649 8561,'-13'-13'0,"-5"9"0,0 8 0,2 12 490,1 8 1,-4 3-1,-3-1 1,-4 1 0,1-2-1,3-1 1,4-2-1,4 2-1465,0 1 1,1 2 974,0-1 0,5 1 0,2 0 0</inkml:trace>
  <inkml:trace contextRef="#ctx0" brushRef="#br0">22261 8823 19230,'-1'-14'-854,"-2"10"632,-2 10 1,-5 10-1,1 2 1,-1-2-1,-1-1 1,3-2-1,-1 1-867,1-1 1,-4 0 1002,4 1 1,-4 5-1,-2 2 1</inkml:trace>
  <inkml:trace contextRef="#ctx0" brushRef="#br0">22568 8423 8514,'9'-14'545,"0"1"1,-5 1 0,4 2 281,-3 1 0,-2 2 1,-7-2-1,-5 6 0,-3 6-511,-1 6 1,-6 4 0,-4 3-1,-2 3 1,-1 2 0,-1 3-108,0 1 1,-2 6-1,1 0 1,2-1 0,1-1-1,3 1 1,3 3-207,5 1 1,4-5-1,-2 2 1,3-2-1,5-3 1,2 1 0,2-2-302,0-3 0,2 2 0,2-6 1,4-2-1,1-1-494,-1-2 1,0-7 0,2-6 0,-2-7 796,-2-5 1,-2-1 0,-4-2-1,0-2 1,0 0 0,0 0 741,0 3 1,0 5 0,-1 1 0,-4 4-445,-4 5 0,-3 5 0,-1 9 0,1 1 0,2 4 0,2-1-1103,2 0 0,2 8 0,4-4 0,0 0 800,0-3 0,12 10 0,3-2 0</inkml:trace>
  <inkml:trace contextRef="#ctx0" brushRef="#br0">22808 8996 19192,'-15'0'0,"-3"0"0,-2 1 570,-1 4 0,-9 2 1,4 6-1,-4 2-467,-3 3 0,1-3 0,-4 3 0,4-2 0,1 0 1,1 3-1,3 1 0,5 0-3008,3 1 0,7-5 2628,7 2 0,10 3 0,2 0 1</inkml:trace>
  <inkml:trace contextRef="#ctx0" brushRef="#br0">23101 8476 8564,'2'-38'0,"1"4"1245,1 7 0,6 12 1,-1 12-997,3 6 0,6 0 0,1 6 0,3 1 0,5 2 0,3 3 0,-1 3-75,-1 4 0,-1 3 1,-2 2-1,-1-1 0,-5 1 1,-2 0-1,-7-1-262,-3 1 0,-2 0 0,-7-1 1,-2 2-1,-5 2 0,-4 1 1,-7-1 94,-6-2 0,-1-1 0,-6-1 0,2 1 0,0-2 1,0-1-1,0-2-1287,0 2 0,0 1 0,6 0 1280,2-3 0,-8 9 0,3-3 0</inkml:trace>
  <inkml:trace contextRef="#ctx0" brushRef="#br0">23821 9009 16007,'-1'-18'-1201,"-4"1"1,2 0 1595,-6 8 0,5 5 1,-4 8-1,1 7 0,0 4 1,-4 2-1,-2 1 0,-3 1 1,-2 2-1,1 1 0,3-1 1,0 0-1065,1 0 0,1-5 0,2 2 1,2-4 505,2 0 1,2-1 0,4 0 0</inkml:trace>
  <inkml:trace contextRef="#ctx0" brushRef="#br0">24221 8676 10249,'13'-34'1477,"-5"1"-872,-2 19 0,-6 8 0,-2 14 1,-2 6-1,-4 2-233,1 2 1,-5 6 0,3-1 0,-1 5 0,-1 4 0,4-3 0,0-1 0,1-3-852,0-2 0,1 2 0,5-4 0,0-1 0,2-2 0,2-3 513,5-2 1,9 1-1,3-1 1</inkml:trace>
  <inkml:trace contextRef="#ctx0" brushRef="#br0">24501 8596 8482,'4'-37'1350,"1"6"0,1 12 0,-3 16-998,1 6 0,0 4 0,-4 6 0,-1 1 0,-2 1 0,-3 1 0,-1 5 0,-4 2-309,-1 5 1,-5 3 0,-1 1 0,2 2 0,1 1 0,3-1-2009,3-1 0,3 2 1965,6-4 0,0 6 0,0-2 0</inkml:trace>
  <inkml:trace contextRef="#ctx0" brushRef="#br0">24807 8903 11792,'-13'-29'968,"1"12"0,2 20 1,1 10-1210,-1 8 0,-4 10 0,-2-8 0,-2 0 0,2-1 0,3-1 0,2 2 0,4 2-566,1 2 0,1 4 804,5 0 1,6 6-1,2-3 1</inkml:trace>
  <inkml:trace contextRef="#ctx0" brushRef="#br0">25287 8743 8822,'0'-27'-45,"0"11"1,-1 11 557,-4 17 0,2 6 0,-5 4 0,-3 2 1,-1 1-1,-1 2 0,0 1 0,-1 1-404,1 2 0,0 5 0,1-3 0,3 1 1,4 1-112,4-1 0,1 5 0,0-5 0</inkml:trace>
  <inkml:trace contextRef="#ctx0" brushRef="#br0">25474 8703 8431,'6'-27'617,"1"8"1,7 5 0,0 10 0,4 7-173,4 6 0,5 3 0,3 1 1,1-1-1,0-2 0,0 1 1,0 2-108,-1 3 0,-4 6 0,-3-2 1,-6 0-1,-3 4 0,-5 0 0,-6-1 1,-6-2-601,-6-2 1,-9 4-1,-6-6 1,-4 0 0,-5-1-1,1 0 397,-1 2 0,4 0 1,5-5-1,3 0 0,3 1 1,8-1-1,10 0 63,12 1 1,13 4 0,12-1-1,8 0 1,6-3 0,4 0-3327,-3-1 0,0 0 3128,-8 1 0,7-1 0,-4 0 0</inkml:trace>
  <inkml:trace contextRef="#ctx0" brushRef="#br0">19595 5184 26901,'-6'-13'-1627,"3"6"1,-4 1 0,0 1 2491,-1 1-689,-1-1 1,-4 5-1,0 0 1,-1-1 0,1-4-1,0-4 1,1-2 0,1-1-1,4 1 464,1 3 0,2 3 0,5-2 0,5 1 1,7 3-1,10 1 0,5 4 0,6 1-691,4 1 0,-4 1 1,9-5-1,2 0 1,-1 0-1,4 0 1,-4 0-1,-1 0 1,-6 0-400,-3 0 0,0 0 0,-6 0 1,-2-2-1,-3-1 0,-2-1 0,-3 1-603,-3 1 1,-2 2 1052,0 0 0,1 0 0,-1 0 0</inkml:trace>
  <inkml:trace contextRef="#ctx0" brushRef="#br0">20222 4984 26681,'-2'-13'-1893,"-1"0"0,-1-1 1609,1 1 0,3 0 0,6 1 0,6 3 757,4 5 0,8 2 0,-2 2 0,2 0 0,-1 2 0,0 1 0,-1 1 0,-1 0-120,-4 2 0,-2 0 1,-2 5-1,-1-3 1,-3 3-1,-4 2 1,-5 3-677,-5 2 0,-5 6 0,-11-2 0,-7 5 0,-5 2 1,-4 4-1,0 0-1183,2-1 1,-2 4 0,4-4 1374,-1 2 0,4 2 1,-2 4-1</inkml:trace>
  <inkml:trace contextRef="#ctx0" brushRef="#br0">21835 4971 25596,'0'-9'-1104,"0"0"1,0-1-1,0-2 1,0-1 0,1-1-1,2 1 1,3 0 928,2-1 0,-5 6 1,1-1-1,-3-2 0,-2-1 1,-2-1 1380,-1 0-699,-7 5 0,2-3 1,-8 3-1,-4 1 1,-3 2-1,-1 5 1,-6 5-1,-5 5-467,-5 6 1,-2 5 0,1 7 0,1 2 0,-1 1 0,7 0 0,5 0 0,10 2-360,3 1 1,5 0-1,4 1 1,6-2 0,8 0-1,9 1 524,4 0 1,8-2 0,5-5-1,2-2 1,2-3 0,-1-4-1,1-3-188,1-2 1,-3-5 0,0-4-1,-1-2 1,-5-4 0,-3-4-1,-4-7-212,-2-8 0,-7-4 0,-8-3 0,-2-3 0,-4-5 0,-2-1 0,-5 2 0,-4 3 190,-5 4 1,-1 3 0,-5 1 0,3 4 0,2 2 0,3 6-157,1 6 0,3 2-291,3 4 1,17 3 751,14 10 1,9 6 0,9 2 0</inkml:trace>
  <inkml:trace contextRef="#ctx0" brushRef="#br0">22488 4798 15707,'-10'-27'0,"-2"2"624,-3 3 1,-1 8 0,1 10 0,-3 2-198,-4 2 0,-8 6 0,-2 3 0,-4 3 0,-4 3 0,-4 1 0,-5 5 0,-5 3-94,-2 4 0,-12 3 0,1 0 1,33-14-1,0 2 0,0-1 0,0 1 1,1-1-1,-1 1 0,-32 16-499,32-17 0,1 1 0,-29 20 1,3 1-1,2 0 0,7-2 1,1 1-574,2 1 1,5-3 0,2 7 494,8-3 0,-2 11 1,0 3-1</inkml:trace>
  <inkml:trace contextRef="#ctx0" brushRef="#br0">18676 9196 17884,'0'-14'-4069,"-2"3"4127,-2 2 0,1 3 1,-3 6-1,6 1 1,9 2-1,7 2 0,6-2 535,6-2 1,0-1 0,8 0 0,0 0 0,-1 0 0,1 0 0,-1 0 0,1 0 0,-2 0-609,-2 0 0,-1 0 0,-4 0 0,-2 0 0,-1 0-1765,-2 0-1429,-6 0 3221,4 0 1,-13-6 0,-1-1 0</inkml:trace>
  <inkml:trace contextRef="#ctx0" brushRef="#br0">19209 9022 17884,'-14'-5'23,"1"-1"176,0-3 0,2 3 0,7 6 0,8 0 0,8 0 0,6 0 365,4 0 0,3 0 1,4 0-1,0 0 1,2 1-1,-3 2-433,-4 2 1,0 5 0,-6-1 0,-4 3 0,-3 1 0,-7 0 0,-2 1-425,-2-1 1,-6 0 0,-5 1 0,-5-1 0,-6 0 0,-5 1 0,-2-1 211,-2 0 0,-1-4 0,7 0 0,2 0 1,2 0-302,2 0 1,2 0-1,8 4 1,5 0 148,2 1 1,8 5 0,2 2-1</inkml:trace>
  <inkml:trace contextRef="#ctx0" brushRef="#br0">19742 9089 8396,'0'-13'0,"0"-1"0,4 1 0,2 0 142,2-1 1,-5 6 0,3 0 0,-3 2 0,-3 3 0,-6 3 0,-5 5 548,-2 4 1,0 2 0,-1 3 0,1-1 0,0 2-1,-1 3 1,2 2 0,2 3 0,3-1-585,1 2 1,-3-2-1,4 1 1,2 3-1,1-3 1,-1 1-1,-2-2 1,2-1-1,2-2-1456,1-2 0,0-3 1,0 0 1348,0-1 0,12-6 0,2-1 0</inkml:trace>
  <inkml:trace contextRef="#ctx0" brushRef="#br0">19849 9262 8390,'0'-25'741,"0"3"0,0 10 0,0 12 0,-2 8-361,-2 3 0,1 1 0,-5 0 1,1 0-1,1 3 0,-1 1 0,1 3-596,0 3 1,-3-1 0,4 1 0,2 1 0,2-1 0,1-1 215,0-2 0,12-7 0,3-6 0</inkml:trace>
  <inkml:trace contextRef="#ctx0" brushRef="#br0">20155 9049 9013,'-13'-12'1443,"0"3"0,1-2-940,3 2 0,4 3 0,11 1 0,6 4 0,6 1 0,3 0 0,2 0-321,3 0 1,0 1 0,2 2 0,0 3-1,1 2 1,-6 0 0,-2 1-374,-5 0 1,-1-1-1,-3 2 1,-3-1-1,-6 1 38,-6 2 0,-5-4 0,-6-3 0,-3 0 1,-2-1-1,0 1 0,0-1 359,2 1 1,2-1-1,4-2 1,3 1-3,8 1 0,6 5 0,9-3 0,3 1 0,2 4 0,3-1 0,-3 0-141,0-1 0,-3 0 0,-5 4 1,-3 1-1,-4-1 0,-7 0 0,-5 1-127,-7-1 1,-9 0 0,-2 1 0,-7-2 0,-2-2 0,-1-3-81,1-1 0,-5 3 0,5-4 0,0-2 0,2-2 0,2-1-593,3 0 0,-2 0 0,8 0 1,0 0-1,3 0 737,4 0 0,0-6 0,1-1 0</inkml:trace>
  <inkml:trace contextRef="#ctx0" brushRef="#br0">19542 8956 8402,'0'-13'0,"0"-1"-811,0 1 0,1 4 697,4 0 0,-4 0 0,2-4 223,-6 0 0,-4 4 0,-6 0 0,-1 0 1,1 0 271,0 0 1,-1 2 0,1-2 0,0 4 0,1 2 0,1 0 137,3-1 0,-1-5 1,-5 5-1,0-1 0,-4 1 1,-3-1-163,0 2 1,-8-2 0,1 0 0,-4 2 0,-3 2-1,-2 1 1,-5 0-185,1 0 0,-5 1 1,0 2-1,0 3 0,0 0 1,3 1-1,2 1-52,1 2 1,1 0 0,2 1-1,2-2 1,-1 0 0,2-1 195,3 1 0,-2-1 1,2 2-1,2-2 0,1-1 1,1-1-1,0 1-159,1 1 1,-1-4 0,2 5 0,1 1 0,2 2 0,0 2 0,1-1-241,3 0 1,-1 2-1,1 1 1,2 2 0,2 0-1,4 0 29,1-1 0,6 6 1,-1-4-1,2 0 0,2 2 1,2 0-1,2 2 1,5 1 227,3-2 0,7 3 0,5-2 0,4 0 0,5 1 0,1-2-103,3 2 1,9-1 0,4 1 0,5-3-1,0-2 1,-1-3-86,-3-1 1,7-1 0,-5-3-1,2 0 1,0-4 0,-2-1 0,2-3 162,2-1 0,-2-2 0,4 0 0,-1 0 1,-2 0-1,-2 0 0,-4 0-89,1 0 1,0-2 0,3-1 0,-2-1 0,-2-1 0,-3 1 0,1-1-173,-1 2 0,-2 2 1,0-1-1,-2-1 1,-4-1-1,-1 1 1,-1 2 55,-1 1 1,-3 1 0,-5 2 0,0 1 0,1 1 0,-2-1 26,-2 1 0,8-1 1,-6-4-1,1 0 0,1 0 1,2 0-1,5 0 31,2 0 0,-2 0 0,0 0 0,-1 0 1,1 0-1,-2 0 0,-2 0-37,-2 0 1,3-4-1,-2-2 1,-2 0-1,-2-1 1,-3 1-37,-2 0 1,-6-5 0,2 2-1,-5-2 1,-2-3 0,-3 1 0,1-2-30,-1-3 0,-2 2 0,-6-6 1,0-2-1,0-1 0,0-2 0,-2 1 62,-2-1 1,-4-4 0,-5 0 0,0 1 0,-2 1 0,-1 0-211,-2 3 1,-6-8-1,2 9 1,-3-1-1,-2 3 1,0 1 273,1 1 0,-7 0 0,-2 5 0,-4-1 0,-1 4 0,-1 3 0,-4 1 0,-4 2-17,-3 2 0,-1 4 0,-3-1 0,-3-1 0,-5-1 0,0 1-94,-1 1 1,0 2-1,-2 2 1,2 1-1,0 1 1,1 1-1,1-1-81,3 0 0,0 5 0,2-4 0,3-1 0,3 2 0,5 3 0,1 1-492,3-1 1,-2 6 0,3-3-1,2 1 1,0 5 0,3 1 687,-2 5 1,0 7 0,0 3 0</inkml:trace>
  <inkml:trace contextRef="#ctx0" brushRef="#br0">6478 9569 31146,'0'-13'-9831,"2"-1"10051,2 1 1,4 0 0,5 1-1,0 3 1,1 4 0,-1 4 0,0 1-1,1 0 1,-1 0 0,0 0-1,1 0 724,-1 0 1,6 4 0,2 2 0,1 0 0,1 0-1,-1-1 1,1-1 0,1 0-1232,0-1 1,4-1-1,-6-2 1,3 0-1,4 0 375,2 0 1,-3-6 0,4-1 0</inkml:trace>
  <inkml:trace contextRef="#ctx0" brushRef="#br0">6945 9382 15045,'-6'-19'70,"6"10"0,0 0 1,7 6 385,5 3 1,8 0 0,2 0 0,3 0-1,3 0 1,2 0 0,1 0-98,-2 0 1,3 6 0,-4 3-1,-5 3 1,-2 1 0,-6 1-1,-5-1-584,-5 0 0,-4 5 0,-2 1 0,-5 2 0,-7 1 0,-8 0 0,-4 1 63,-2 0 0,0-3 0,2-1 1,3-1-1,4-1 0,3 0 1,3-2-1201,4-2 1,5-1 0,12-2 1421,8-1 1,19-6-1,5 3 1</inkml:trace>
  <inkml:trace contextRef="#ctx0" brushRef="#br0">7838 9289 9921,'6'-21'4405,"-4"2"-4119,3 12 0,-5 7 0,-1 10 0,-3 6 0,-5 7 1,-3 2-333,-2 1 1,1 5 0,0 2 0,-1 0 0,1 1 0,1-2-1,3 1 1,5-2-1861,2 1 1,2-3 1902,0 2 1,12-3 0,3-1 0</inkml:trace>
  <inkml:trace contextRef="#ctx0" brushRef="#br0">8211 9596 10616,'8'-23'0,"-4"4"1752,-2 9 0,-8 13 0,-3 16 0,-3 0-1444,-1 0 0,-1-1 1,1-4-1,0-1 1,-1 0-1,1 2 1,0 1-1,-1 4-4218,1 0 3811,6 2 1,-5 5-1,4 0 1</inkml:trace>
  <inkml:trace contextRef="#ctx0" brushRef="#br0">8438 9262 8531,'7'-19'245,"-2"-3"1,2 4 0,2 5 0,3 7 353,1 4 1,2 2 0,1 0-1,4 0 1,0 0 0,4 2-1,0 1 1,-1 3-409,0 1 1,-7 1-1,2 2 1,-5-1-1,-3 0 1,-2 0-117,-2-1 1,-3 1-1,-6 5 1,-3-2-1,-2-4 1,-2-2-501,-2 0 1,3-4 0,2 4 0,4 0 466,9 2 1,3-2 0,12-1 0,-1-2-1,0 0 1,0 3 0,1 1 205,3 3 0,-5 1 1,-1-1-1,-5-1 0,-3 1 1,-2 2 7,-2 2 0,-2-1 0,-5 0 0,-4 1 0,-4-1 0,-4 2 0,-5 1-113,-4 2 1,0-5 0,-2-4-1,-2 1 1,0 1 0,0-1-1,3-1-1241,3 1 1,-3-2-1,4 1 1,-1 1 0,-4 2 1097,-1 1 0,-2 1 0,0-1 0</inkml:trace>
  <inkml:trace contextRef="#ctx0" brushRef="#br0">23274 10355 16280,'0'-28'-3344,"-1"9"3674,-3 14 1,4 5 0,0 3 0,7 2 0,8-2 0,5-2 0,9-1 0,3 0-179,5 0 1,2 0-1,1 2 1,-2 1-1,-1 1 1,-3-1-1,-1-1-866,-3-2 0,-4 0 0,-4 0 665,-4 0 0,3-12 0,0-3 0</inkml:trace>
  <inkml:trace contextRef="#ctx0" brushRef="#br0">23634 10195 19589,'0'-19'-496,"0"-3"0,2 3 1,2 2 894,5 7 1,3 4-1,1 6 1,2 0-1,3 0 1,3 0 0,1 0-1,0 0-136,2 0 1,0 6 0,-1 3 0,-2 3-1,-2 1 1,-4 2-651,-5 3 0,1-4 0,-7 6 0,-1-3 0,-3 3 0,-3-1 0,-3 0-415,-1-3 1,4 4-1,-2-3 1,4 0-1,1-2 780,0-2 0,12 0 0,3 1 0</inkml:trace>
  <inkml:trace contextRef="#ctx0" brushRef="#br0">24581 10062 19530,'0'-34'-1989,"0"3"2430,0 9 1,0 10 0,0 12 0,-2 7 0,-1 7 0,-3 3-1,-1 6-317,-3 2 1,-2 6-1,-2 3 1,0 3-1,-3 4 1,0 1-612,0-1 1,0-1-1,2-1 1,4-4-1,4-2 1,4-2-1,4-1 471,8-5 1,6 1 0,12-5 0</inkml:trace>
  <inkml:trace contextRef="#ctx0" brushRef="#br0">24767 10515 8470,'-7'-28'1634,"-9"9"0,2 17 0,0 8-1586,-1 8 1,-3 6 0,-1-1 0,-1 1 0,1-1-1,3-3 1,3-1 0,4 0-49,4 3 0,10 2 0,2 7 0</inkml:trace>
  <inkml:trace contextRef="#ctx0" brushRef="#br0">25101 10169 9354,'9'-33'0,"-1"2"546,3 6 0,-4 7 0,2 18 1,0-1-376,-2-4 1,5 4 0,-3-4 0,3 4-1,3-1 1,1-1 0,2-1 473,-2 1 1,3 7-1,-1 4 1,-2 1-1,-1-1 1,-1 3-766,-1 1 1,-1 1 0,-2 0-1,-2 1 1,-2-1 0,-4 0 0,-2 1 196,-4-1 1,-3 0 0,-7 1 0,-1-1 0,-1 0 0,-2-1 298,2-3-209,7 3 0,-1-5 0,7 7 1,4-1 325,7 0 1,10-1-1,4-2 1,3-1-1,2 2 1,-1 1-252,1 1 1,-6 0 0,-4 1 0,-2-1 0,-3 0 0,-3 0 0,-5 1-184,-2-1 1,-4 0 0,-2-1-1,-6-1 1,-5-2 0,-4-1-1,-2 1-80,-3 0 0,-1-4 0,-2 2 0,2-1 0,1-3 0,4-2-371,0-1 0,-2 0 0,4 0 1,1 0-1,-1 0 0,0 2 0,0 1-2070,-1 1 2469,-2 7 0,-11-4 0,-2 6 0</inkml:trace>
  <inkml:trace contextRef="#ctx0" brushRef="#br0">1533 13554 8474,'4'-14'0,"1"1"779,-1 6 0,-5 1 0,-4 6 254,-4 0 0,-1-2 0,0-1 1,2 0-1,1 3 0,1 5 1,-1 2-797,-1 4 1,4 6 0,-4 4 0,2 1 0,3-1 0,2 0 0,1-2 0,0 2-283,0-1 1,6-3 0,3-1 0,3-4-1,2-5 1,3 1 94,1-1 0,-1-4 0,-3 1 0,-1-4 0,0-4 0,1-5 0,-3-3-227,-2-1 0,-3-5 0,-6-1 1,0-2-1,0-2 0,-1-3 85,-4 0 1,-2 1-1,-6 1 1,-1 2 0,-1-1-1,-1 3 1,-3 2 449,-2 3 1,5 2 0,-3-1 0,1 3 0,0 2 0,2 3 0,1 1-719,2 1 1,4-1 0,1 7-2259,2 2 0,8 4 2618,7 5 0,9 6 0,2 2 0</inkml:trace>
  <inkml:trace contextRef="#ctx0" brushRef="#br0">1960 13554 8372,'-2'-37'0,"-2"7"786,-5 12 0,3 11 0,1 11 0,2 5-703,-1 3 0,2 1 0,-2 1 0,3-1 0,1 2 0,1 1 684,3 2 1,4 6 0,5-2 0,2 2-1,3-2 1,3-4 0,2-4-668,4 0 0,-8-3 1,8-2-1,-2-4 1,-1-4-1,-2-1 0,-4 0-241,-4 0 0,-2-3 0,-1-4 0,-4-8 1,-1-4-1,-3-3-116,-2 1 0,-1-4 1,0 4-1,0-1 0,0 1 1,0 2-1,-1 3 171,-3 1 0,2 6 0,-2 0 0,5 0 0,7 2-5462,5 2 5548,9 4 0,-1 1 0,5 0 0</inkml:trace>
  <inkml:trace contextRef="#ctx0" brushRef="#br0">2733 13407 8495,'-2'-15'0,"-1"8"1578,-1 13 0,-1 16 0,5 12 0,0 0-1411,0-3 0,0 2 0,0-2 0,0 0 0,-1 0 0,-2 0 0,-3-1-167,-1-2 0,-2-7 0,-5-2 0</inkml:trace>
  <inkml:trace contextRef="#ctx0" brushRef="#br0">2439 13394 8347,'5'-54'1976,"-1"1"1,8 12 0,1 20 0,8 9-1407,4 8 1,7 2-1,0 1 1,1-2-1,2-2 1,2 2-1,6 2-570,3 1 0,-3 12 0,3 3 0</inkml:trace>
  <inkml:trace contextRef="#ctx0" brushRef="#br0">3399 13434 8263,'-6'-14'400,"5"9"0,-2 3-73,6 5 1,4 1 0,8-4 0,1 0-1,4 0 1,0 0 0,4 0 0,1 0 0,2 0-1,-1 0 80,1 0 0,0 0 1,-2 0-1,-3 0 1,-4 0-1,-3 0 1,-2 0-408,0 0 0,1 0 0,-1 0 0</inkml:trace>
  <inkml:trace contextRef="#ctx0" brushRef="#br0">3399 13594 9171,'-7'6'1941,"7"-3"1,9 4 0,4-1-1999,5-3 0,-2-2 0,8-1 0,1 0 0,2 0 1,-2 0 56,0 0 0,0 0 0,2 0 0</inkml:trace>
  <inkml:trace contextRef="#ctx0" brushRef="#br0">4186 13314 10056,'7'-21'0,"-2"3"992,-4 4 1,0 6 346,4 4 0,-4 4 0,4 4 0,-4 5-797,-1 3 1,-1 6 0,-2 1-1,-3 2 1,0 2 0,-1 2 0,1 2-418,0 0 0,1-5 0,5 0 0,0 0 0,0 1 0,2-3 1,2 0-587,5-4 1,3-6 0,1-2 0,1-2 0,-1-3-1,2-2-243,3-1 1,-2 0 0,5-1 0,-1-2 0,0-3 0,0-2 0,0-1 75,-1 2 0,3-5 1,-3 5-1,1-2 1,0 0-1,0 0 0,-1 0 628,-3 0 0,5 0 0,0-4 0</inkml:trace>
  <inkml:trace contextRef="#ctx0" brushRef="#br0">4386 13247 8434,'-14'-16'278,"1"3"0,0 8 1,1 2-1,1 5 984,3 2 1,0 6 0,-2-1 0,2 3-1,1 2 1,1-1 0,0 2-793,3 2 0,-3 0 0,2 5 0,1 0 1,1-1-1,2-2 0,0-1-82,0 0 1,0-1-1,2-3 1,1-1-585,1 0 0,7-7 0,-4-6 57,0-7 1,-1-9-1,-4-4 1,1 1 0,1-2-1,-1 2 1,-1-2 80,-2 1 1,-5 3 0,-1 0 0,-1 2 1230,-4 2 0,0 1 0,-3 3-369,1 4 0,6 5 1,2 6-1,4 6-734,1 4 0,0 8 0,0-2 0,0 5 0,0 4 0,0 5 0,0 4-70,0 4 0,0 3 0,0 7 0,0 0 0,0 3 0,0-1 0,0-4 0,0-9 0,-2-9 0,-1-3 0,-1-6 0,1-6 0,1-4 0,2-9 0,0-7 0,0-13 0,0-11 0,6-9 0,3-12 0,3-6 0,1-7 0,1-3 0,-3-3-439,-2 1 1,3 3 0,-4-1 0,-1 1-1,-3 8 1,-2 6 134,-2 8 1,0 5 0,-2 9-1,0 3 1,-4 6 0,-2 4 709,-2 3 1,-2 7 0,0 2 0,3 9 0,5 7 0,2 7-73,2 2 1,0 3 0,0 3 0,0 5 0,0 1 0,0 0-335,0-2 0,0-5 0,0 1 0,2-3 0,1-3 0,3-3 0,0-4-1682,0-3 0,2-2 0,-2-1 1,0-1 1681,0-3 0,5-5 0,-4 3 0</inkml:trace>
  <inkml:trace contextRef="#ctx0" brushRef="#br0">4719 13914 9319,'-2'-24'8573,"-2"6"-8010,2 6 1,1 18 0,5 3 0,-1 3-1,-1 3 1,-2 2-790,0 6 1,-6 3 0,-3 4 0,-3 1-1,-1-1 1,1-2 0,2-2-1636,1 1 1,1-6-1,-2-3 1,3-4 1860,1 0 0,1-7 0,5-1 0</inkml:trace>
  <inkml:trace contextRef="#ctx0" brushRef="#br0">5092 13434 8124,'0'-33'2602,"0"7"1,2 11-1817,2 10 0,-2 5 0,2 5 0,-3 4-253,-1 2 0,0 4 0,-1 3 1,-2 4-1,-3 3 0,0 2 1,0-2-446,3-3 0,2 2 0,1-6 0,1-3 1,4-3-1,5-5 0,5-1-519,3-3 1,4-2-1,-1-1 1,1 0-1,4-1 1,0-2-890,-1-2 1,3-3-1,-6 2 1,3-2 0,1-1 1319,-4 2 0,3-11 0,-4 3 0</inkml:trace>
  <inkml:trace contextRef="#ctx0" brushRef="#br0">5479 13420 8124,'7'-22'2746,"-2"0"-2237,2 6 1,-4-2 0,4 8 0,1 2 116,-1 2 0,-2 2 0,2 5 1,-1 4-1,-3 5 0,-2 6 1,-1 7-98,0 2 0,-7 12 1,-5 4-1,-6 4 1,-2 4-1,-4 1-777,-1 5 1,-5 5 0,3 0 0,7-3 0,3 0 0,6-7 0,2-4-7931,4-8 8178,4 2 0,13-11 0,2 3 0</inkml:trace>
  <inkml:trace contextRef="#ctx0" brushRef="#br0">5759 13860 8270,'-2'-13'0,"-2"0"1415,-5-1 0,1 8 1,1 6-1,0 8-1021,-1 4 0,-1 5 0,-4 3 0,-2 0 0,-1 4 1,-2 1-1,2 2 0,1 0-413,2-1 1,4 5-1,1-1 1,2-3 0,3-5-1,3-3 19,5-3 0,8-1 0,8-2 0</inkml:trace>
  <inkml:trace contextRef="#ctx0" brushRef="#br0">6345 13380 8942,'12'-37'0,"-3"-1"3589,-5 1 1,-4 15-3241,-4 13 1,-1 6 0,-6 4 0,-6 5 0,-2 8 0,-5 8-1,-1 7 1,-1 8-108,-1 6 1,5 3-1,1 9 1,3 6 0,6-2-1,6-1-181,5-6 1,4-4 0,4 0 0,8-8 0,4-8 0,5-3-227,1-3 0,-3-5 0,1-5 1,-1-5-1,-1-7 0,-2-2 4,0-2 1,-4 0 0,1-2-1,-4-2 1,-5-5 0,-1-5-1,-3-2 603,-1-2 1,-4 2 0,-2 6-1,-5 2 1,-3 1 0,-1 1-272,-1 0 1,-3 3 0,-1 7 0,3 5 0,3 5 0,5 3-4623,1 6 4451,2 8 0,15 3 0,4 6 0</inkml:trace>
  <inkml:trace contextRef="#ctx0" brushRef="#br0">19982 13514 8212,'-5'-14'0,"1"1"0,1 0 398,2-1 1,1-3 0,0-1 0,1 2-1,2-1 1,3 1 0,1-2 0,2 2-1,0 3 41,0 4 1,-8 6 0,1 10-1,-6 9 1,-4 7 0,-2 6-1,-2 2 1,-1 5 0,1 1-204,3 4 1,3 2-1,7-3 1,4-1-1,5-4 1,6-5-207,7-6 1,2-1 0,2-5-1,-1-3 1,2-5 0,0-5-1,1-4-269,-4-1 1,-6-7 0,2-6 0,-2-8 0,-4-4 0,-5-2-32,-5 0 1,-4-4 0,-2 0 0,-5 3 0,-6 3 0,-6 4-1,-1 3 108,0 6 0,-4 1 1,6 6-1,2 4-142,4 4 0,13 0 0,13 6 0,10 1 1,9 2 303,5 1 0,18 0 0,5 1 0</inkml:trace>
  <inkml:trace contextRef="#ctx0" brushRef="#br0">20875 13567 8209,'-13'-27'751,"-5"4"0,0 5 1,2 9-61,1 6 1,3 15-1,2 6 1,1 5-1,0 6 1,2 0 0,2 2-1,4 0-513,1 2 0,1-3 0,5 4 0,6-2 0,7-2 0,5-4-258,4-3 0,8-4 0,1-6 1,4-1-1,4-3 0,-4-5 1,-2-4-454,-4-4 0,-10-5 0,0-9 1,-4-4-1,-6-3 0,-5-2 528,-5 1 0,1-1 0,-2 0 1,-1 1-1,-1-1 0,-2 2 1,-2 1 317,-2 2 0,2 6 0,-2-2 1,4 3-1,4 3-584,5 3 1,3 3 0,3 6-1,3 0 1,2 2 0,4 2 270,3 5 0,2 3 0,11 1 0</inkml:trace>
  <inkml:trace contextRef="#ctx0" brushRef="#br0">21781 13447 8255,'-1'-16'438,"-3"2"1,-2 7-1,-5 16 1,4 7-89,1 4 1,-3 3-1,5-4 1,1 2 0,1 3-1,2 0 1,0-1-1,0-1-565,0 2 0,0 0 1,0 0-1,0-4 215,0 0 0,0-3 0,0-3 0</inkml:trace>
  <inkml:trace contextRef="#ctx0" brushRef="#br0">21488 13487 8159,'0'-49'3088,"0"3"-2464,0 5 0,3 16 1,5 16-1,6 6-560,6 3 0,-4 0 0,3 0 0,0 0 0,5 0 0,4 1 0,6 2 0,3 3-1630,5 2 0,1-4 1566,-3 5 0,6 0 0,1 4 0</inkml:trace>
  <inkml:trace contextRef="#ctx0" brushRef="#br0">22208 13407 10357,'-13'-13'111,"-1"-1"0,8 14 1,6 8-1,6 7-327,2 1 0,4-6 0,-3-1 0,2 0 0,4 1 0,1 2 216,2 3 0,0 7 0,-5-1 0</inkml:trace>
  <inkml:trace contextRef="#ctx0" brushRef="#br0">22261 13754 8287,'15'0'1869,"3"1"1,3 4-1870,-1 3 0,12 4 0,-4 2 0</inkml:trace>
  <inkml:trace contextRef="#ctx0" brushRef="#br0">23101 13460 8169,'0'-13'0,"0"0"0,-1 1 389,-4 3 1,-2 5 0,-5 8 0,3 5 0,5 4 0,2 4-1,2 3 1,0 4 0,-1 4 0,-2 0 1014,-2 0 0,-4 5 0,3 1 1,1 0-1,-3-1 0,2-2 1,-1 0-2524,-1-2 0,5 1 0,-1 0 1119,3 1 0,1 0 0,0-4 0</inkml:trace>
  <inkml:trace contextRef="#ctx0" brushRef="#br0">23248 13820 8333,'0'-25'-8,"0"16"1,1 2 0,2 14 1235,2 9 1,-1 2 0,-4-3 0,0 1-1,0 4 1,0-1 0,0 2 0,0-1 598,0 4 1,2 0 0,2-1-1828,5 0 0,9-1 0,2 4 0</inkml:trace>
  <inkml:trace contextRef="#ctx0" brushRef="#br0">23741 13460 10045,'-9'-19'0,"2"-3"0,-1 0 2024,1 4 0,5 0 0,2 11-1429,8-1 1,4 2 0,2 6 0,4 0 0,4 0-1,2 0 1,0 0-311,-2 0 1,-4 2 0,3 2 0,-2 4 0,-3 1 0,-1-2-1,-3 1-633,-3-1 0,-2 0 0,-4 4 0,2-2 1,-4 1-1,-4 0-10,-6-1 0,-1-1 0,-1-5 1,3 2 560,-3 3 1,5-4 0,3 4 0,5-1 0,5-1 0,4 1 71,3 1 0,3-1 0,-4 4 0,0-2 1,-1 2-1,-2 4 0,-2 3 523,-2-2 1,-2 1 0,-4-1 0,0 3 0,-1 2-1,-5 2 1,-6 1-606,-4-2 1,-6 2 0,2-5-1,0 1 1,-4-1 0,0-3-488,2-1 1,-2-3-1,5-2 1,0-1-1,-2 0 1,2 0-1,-1-2-1988,4-1 0,1 4 0,3-1 2282,4 3 0,-4 2 0,4-1 0</inkml:trace>
  <inkml:trace contextRef="#ctx0" brushRef="#br0">24114 13940 10167,'12'-16'0,"-3"-5"2457,-5-1 1,-2 15-1,-2 14 1,0 9-1956,0 5 0,-5-3 1,-2 2-1,-3 1 1,-5 0-1,-1 4 0,-4 5 1,-2 4-872,-3 0 1,0 7-1,3-2 1,4-1 368,3 1 0,2 8 0,-1-5 0</inkml:trace>
  <inkml:trace contextRef="#ctx0" brushRef="#br0">24634 13514 9135,'0'-31'0,"2"3"2980,2 7 1,3 3 0,7 14-2273,-1 1 1,5 1-1,1 2 1,2 0-1,1 0 1,0 0-1,-1 2-628,-2 2 0,4 3 0,-6 7 0,0-1 1,-3 0-1,-2 1 0,-1-1-393,-2 0 0,-7 1 0,3-1 0,-4 0 1,-1 1-1,-1-1 440,-4 0 0,0 1 0,-6 1 0,2 2 0,-1 4 0,-2 1 0,-1 0 77,-1 2 1,1 3 0,0 4 0,-1 3 0,3 1 0,0 1 0,2 0-2510,-1-2 1,4 4 0,2-2 2304,2 2 0,-4 2 0,-1 0 0</inkml:trace>
  <inkml:trace contextRef="#ctx0" brushRef="#br0">25341 13940 8172,'0'-32'2457,"0"5"1,-2 28-1,-2 16 1,-5 5-1877,-3 2 1,-6-2-1,-1 5 1,-2-1-1,-4 2 1,-2 2 0,-2 3-1,2 1-4327,2 3 1,3 0 3745,8-2 0,-5 10 0,-2-4 0</inkml:trace>
  <inkml:trace contextRef="#ctx0" brushRef="#br0">25847 13674 8750,'0'-18'457,"0"0"0,2 0 0,1 5 0,1 0 28,-1-1 1,3 1-1,0 0 1,0-1 0,1 0-1,-1-3 1,0 0 259,-3 0 1,-3 8 0,-4 5-1,-5 2 1,-3 2 0,-1 3-267,-1 6 1,1 2 0,0 9 0,-1 3 0,2-1 0,3 4 0,5 0-195,3-1 1,1 1 0,0-8-1,1-1 1,3-3 0,5-2-450,3-3 0,2-3 1,-1-6-1,0-2 0,2-3 1,1-7-1,4-5-297,0 1 0,-3 0 1,0 0-1,-2-1 0,-2 4 2190,1 3 0,-2 10 0,-3 6 0,-5 14-1449,-3 13 0,-2 10 0,-5 4 0,-6 3 0,-6 5 1,-1-1-281,0-4 0,-8 0 0,4-5 0,0-2 0,3-3 0,2-5 0,0-2 0,0-1 0,-4-4 0,4 2 0,1-5 0,-1-4 0,0-2 0,-6 5 0,4-3 0</inkml:trace>
  <inkml:trace contextRef="#ctx0" brushRef="#br0">20555 15233 8094,'0'-25'-80,"0"8"1,-3-2 0,-4 15 0,-7 2 0,0 2 0,-3 0 0,1 0 0,-3 0 0,-1 0 0,1 0 0,3 0 1445,1 0 0,6 0 0,9 0 0,14 2-781,8 2 0,15-1 0,4 5 0,7-2 1,5-2-1,3 0-881,1 1 0,-1-1 1,0-4-1,0 0 1,-2 0-1,-7 0 0,-4 0-1211,-4 0 0,-2 0 0,1-1 1507,-2-4 0,2-2 0,-4-6 0</inkml:trace>
  <inkml:trace contextRef="#ctx0" brushRef="#br0">21248 15086 9596,'-20'-11'0,"2"2"0,4 6 0,6 6 0,5 6 626,6 2 0,5 9 0,9 0 0,2 3 0,2-3 1,2 1-1,1 0 0,-2 2-562,-4 3 0,-8 0 1,-2 1-1,-4 1 1,-5 2-1,-8 1 1,-9-2-1733,-8 0 1,-7 0 1667,-7-2 0,-6 8 0,-1-7 0</inkml:trace>
  <inkml:trace contextRef="#ctx0" brushRef="#br0">3879 14527 15193,'-13'-5'-273,"-1"1"1,-2-7 0,1 4 717,3 0 0,8-5 0,0 3 0,2-3 0,4 0 0,2 3 0,6 5 0,5 2 1,6 2-1,3 0 0,5 0 0,4 0 132,4 0 1,7 0-1,7 0 1,3 0 0,9 0-1,5 0 1,-29 0-1,2 0 1,3 0 0,1 0-147,4 0 0,1 0 0,1 0 0,0 0 0,1 0 0,0 0 0,-1 0 0,0 0 0,1 0 0,0 0 0,0 0 0,1 0-270,0 0 1,0 0 0,-3 0-1,0 0 1,-3 0 0,0 0-1,-2 0 1,-1 0 0,-1 0-1,-1-1 1,-3 0 0,0-1 0,34-3-162,-5 2 0,-7-4 0,-5 0 0,-6-1 0,-7 2 0,-6 2 0,-6-1 0,-4 1 0,-5 3 0,-4-2-3967,-3-2 652,-8 1 0,-2 4 3400,-10 0 1,-2 0-1,-6 0 1</inkml:trace>
  <inkml:trace contextRef="#ctx0" brushRef="#br0">22635 14527 18405,'-20'0'228,"6"-5"0,-4-1 1,3 0-25,2 0 0,1 0 1,3 2-1,7-3 0,10-1 1,11 4-1,11 1 1,10 0-1,7-2 0,8 4 331,7 4 0,5 4 0,-28 0 0,0 0 0,2-1 0,0 1 0,3 0 1,1 1-1,3 0 0,1 0 0,3 1 0,1 1-190,3 1 1,1-1-1,5 1 1,0 0-1,5 2 1,0 1-1,2-1 1,1 1-1,2-1 1,0 0 0,0 1-1,1-1-257,1 0 1,0 1 0,-1-2 0,-1 1 0,-1-1 0,0-1 0,1 0 0,0-1 0,2 1 0,0-1 0,0 0 0,0-1-89,-3 1 0,0-1 0,4 0 0,-2 0 0,-8-1 0,-2-1 0,1 1 0,1 0 0,0 1 0,0 0 0,-4-1 0,-1 0 0,-1 0 0,-2-1 0,0 0 0,-1-1 0,-8 1 0,0 0 0,-3-1 0,0 1 0,-3-1 0,-1 0 0,33 4 0,-6-2-37,-7-2 1,-11 0 0,-5-4 0,-5 3 0,-5-2 0,-4-2 0,-4 1-1136,-5 2 0,2-2 1,-6 2-318,-2-2 0,-6-2 0,-4 0 0,-4 6 1489,-11 1 0,2 6 0</inkml:trace>
  <inkml:trace contextRef="#ctx0" brushRef="#br0">22021 15340 7997,'5'-21'0,"1"3"0,3 5 244,5 4 1,1-2 0,8 6 0,0-3-1,5-2 1,5-2 0,2-1 0,-2-1 0,-3 1-1,-4 0 1,0 1 0,-4 1 0,-4 3 0,-4-1-1,-2 0 412,-3 0 1,-3 4-1,-7-3 1,-4-1-1,-4 1 1,-3 4-1,-1 2 1,0 4-1,-2 2-250,-3 5 0,2 4 1,-6 7-1,-2 5 1,0 6-1,0 3 1,4 3-1,-1 2 1,0 1 26,-2 0 1,3-2 0,1 1-1,1-2 1,1 1 0,0-2-1,2-2-302,2-5 1,1-5-1,2-3 1,1-2-1,0-3 1,2-1-296,2-2 0,4-7 0,1-6 0,1-9 0,2-7-323,2-6 0,9-9 0,1-6 0,3-5 0,3-2 0,1-1 92,6 0 0,-1-1 0,4-3 0,-4 4 1,-4 5-1,-2 5 0,-2 5 427,-2 7 1,-3 3 0,-2 7 0,-3 0 528,-4-1 1,-10 8-1,-4 6 1,-4 9-1,-3 8 1,-4 6 1451,0 7-1814,-3 4 0,-2 6 1,1 1-1,4 2 1,-1 3-1,2 0 88,0 0 1,1-2-1,4-2 1,1-1-1,0 1 1,-1-5-1,1-2-831,0-1 0,-1-8 0,1-1 1,1-3-1,2-3 0,2 1-3970,3-4 3631,-6-1 883,10-2 0,-5 0 0,6 1 0</inkml:trace>
  <inkml:trace contextRef="#ctx0" brushRef="#br0">16769 18658 18468,'0'-25'-1202,"0"3"0,-1 2 0,-4 9 1954,-3 2 1,0 1 0,-1 4 0,-1-4 0,-2 1 0,-1 3-1,1 5 1,1 8-48,3 9 1,3 1 0,-2 2 0,-1 1 0,2 0 0,-1 3 0,1-1 0,-1 1 0,1 0 0,0 2 0,3-2-192,1-3 1,2-2 0,2-7 0,2 0-1,5-1 1,5-2 0,2-2 0,2-2-998,-2-3 1,3-8 0,-1-5 0,-2-5 0,-2-4 0,-4-2-235,-1-3 0,-6-5 1,1-4-1,-4-1 1,-4-3-1,-5 0-551,-3 2 1224,-1-4 1,-2 15-1,-1-1 1,-2 5 0,2 3-1,1 4 1,1 4 473,1 5 0,6 4 1,4 4-1,6 5-1345,6 3 0,13 3 1,6 1 1226,4 2 0,10 5 0,5-2 0</inkml:trace>
  <inkml:trace contextRef="#ctx0" brushRef="#br0">17089 18525 9746,'5'-31'0,"-1"1"2163,-1 5 1,-1 16 0,-2 13-1,1 8-1227,4 6 1,-3-3-1,7 4 1,2 0 0,1 2-1,2 1 1,4 2-336,4 4 1,-1-1-1,0 4 1,0-3-1,-2-3 1,2-3 0,-2-5-1463,0-7 1,-1-3 0,-5-4-1,1 0 1,-3-4-355,-2-7 1,2-8-1,-5-3 1,-1-2-1,1-2 1,-3-3 603,-1 0 0,2-1 1,2 2-1,0 3 1,2 2-1,-1 3 316,3-1 1,-2 2 0,1 7 0,1 4 0,0 5 0,2 5 330,2 4 1,-4 2 0,9 3 0</inkml:trace>
  <inkml:trace contextRef="#ctx0" brushRef="#br0">18036 18312 20756,'-14'0'0</inkml:trace>
  <inkml:trace contextRef="#ctx0" brushRef="#br0">18009 18338 26087,'-9'-4'0,"0"-1"1288,-1 2 1,2 3 0,0 6 0,-1 6-1233,1 4 0,-4 7 0,5-4 0,0 2 0,1 2 0,1 1 0,1 1 0,1-1-405,1 0 1,2 4 0,2-6 0,1 2 0,3-2-1,1-4-3762,4-4 0,-6 0 3901,0-1 0,-10 0 0,-2 1 0</inkml:trace>
  <inkml:trace contextRef="#ctx0" brushRef="#br0">17689 18458 12385,'0'-27'443,"5"-2"1,2 2 0,5 6 854,7 5 0,6 4 0,5 2 0,2 3 0,3 1 0,2 1-785,1-1 1,2 5 0,0-4 0,0 4 0,0 2 0,-1 2 0,-2 3-411,-2 2 1,1 6 0,4 7-1</inkml:trace>
  <inkml:trace contextRef="#ctx0" brushRef="#br0">18636 18445 16406,'0'-18'2642,"0"0"1,5 6-1997,4 8 1,-1 7-1,-1 3 1,1 1-1,-1 5 1,2 3-1180,-2 3 1,1 5 427,-4 0 1,-2 8 0,4 3 0</inkml:trace>
  <inkml:trace contextRef="#ctx0" brushRef="#br0">18516 18751 10734,'13'-37'0,"0"6"0,2 10 0,1 10 1709,2 6 0,6 4 1,-2 1-1,2 0-2411,-2 0 1,8 0-1,-2 0 702,4 0 0,4 0 0,4 0 0</inkml:trace>
  <inkml:trace contextRef="#ctx0" brushRef="#br0">19902 18298 17469,'-9'-4'0,"0"-1"1151,-1 2 1,-2 12-1,-1 5 1,-2 2-510,-3 3 0,3 0 1,-4 7-1,1-1 1,-1 4-1,0 4 1,-2 4-1,2 1-900,-1 2 1,4 0-1,6 0 1,2 0-1,2 0 1,3 0-7341,2 0 7511,1 0 1,12-6 0,3-1 0</inkml:trace>
  <inkml:trace contextRef="#ctx0" brushRef="#br0">20075 18765 11847,'19'-39'0,"-4"7"1441,-4 9 1,-8 12-1,1 15 1,-2 5-1003,-2 3 1,4 1 0,0 0 0,-1 2 0,-3 1 0,-4 4 0,-3 0-1304,-1 4 0,-4 6 0,3 2 0,-1 1 864,1-1 0,-3 0 0,5-6 0</inkml:trace>
  <inkml:trace contextRef="#ctx0" brushRef="#br0">20555 18525 8371,'12'-37'2231,"-3"6"0,-3 13 1,-6 18-1890,0 7 1,-6 5 0,-5 1 0,-3 1-1,-6 2 1,0 5 0,-4 7 0,-1 5-410,-2 4 1,5 1-1,1 2 1,2 0-1,4 1 1,5 2-1,5 0 67,4-4 0,7 1 0,1-6 0</inkml:trace>
  <inkml:trace contextRef="#ctx0" brushRef="#br0">20848 18511 8377,'0'-25'1935,"0"3"1,0 10 0,-1 11-1372,-4 4 0,4 7 1,-5-3-1,2 2 1,-1 0-1,2 2 0,2 0 89,1 3 0,-2-1 0,-1 0 1,-1 1-1,-1-1 0,1 0-796,-1 1 1,1-1 0,3 0 0,-2 2-1,-2 1 1,2 2-1061,2-1 0,1-3 1,0 0-1,0-1 1,1 0 942,4 1 0,2-7 0,6-3 0,1-4 0,-2-4 1016,-4-5 0,4-9 1,-4-4-1,1-3 1,-2-2-1,0-1 1,1-1-433,2-2 0,2-1 0,0 6 0,-2 1 0,-2 1 0,-1 5-1918,0 4 0,-4-1 0,0 8 1,-7 1-1,-8 2 880,-4 4 1,-6 1 0,2 1 0,0 4 0,-4 2 0,-1 2-1675,-2 0 2388,0 0 0,1 4 0,-1 0 0</inkml:trace>
  <inkml:trace contextRef="#ctx0" brushRef="#br0">21288 18845 9582,'-1'-14'0,"-4"2"1620,-4 4 1,2 8-1,-2 10 1,-1 6-1651,-2 6 1,-6 2 0,0 0 0,1-3 0,-1-1 0,0 1 0,2 3 0,1 1 29,2 2 0,-1 5 0,1 2 0</inkml:trace>
  <inkml:trace contextRef="#ctx0" brushRef="#br0">21888 18445 8504,'8'-6'0,"-4"-3"920,3 3 0,-7 5 0,0 8 1,-7 5-1,-5 7 0,-3 6 1,-2 6-1,-6 5-380,-2 2 0,-2 7 1,-1 1-1,-1 1 1,-1 3-1,6-1 1,8-1-3952,6-4 1,8-11 3410,2 2 0,12-5 0,9-3 0</inkml:trace>
  <inkml:trace contextRef="#ctx0" brushRef="#br0">21995 18578 8298,'15'-38'1546,"-1"4"-299,0 7 0,6 14 0,-5 13 0,5 7-882,3 5 1,2 0-1,2-2 1,0-1 0,-1 1-1,1 2 1,0 1-1,-4 2-14,-5 3 0,-2-2 0,-11 6 1,-2 1-1,-3-1 0,-5 0-346,-3 2 1,-9-3 0,-2-1-1,0 0 1,-2-4 0,2-1 329,-1-2 0,7 0 0,6 1 1,2-1-1,8 0 0,9 1 606,9-1-1947,10 0 1,3-1-1,7-2 1,2-1-1,3 2 1,2 2 1005,2 5 0,2-3 0,1 4 0</inkml:trace>
  <inkml:trace contextRef="#ctx0" brushRef="#br0">13490 14966 8135,'8'-6'0,"-3"6"0,-5 0 461,0 0 0,2 6 0,2-6 1,4-1-1,1-2 0,0-3 0,1-1 3445,2-4-3697,1-1-1,2-1 1,1 0 0,2-1 0,-2 1 0,-2 0 0,-6-1 69,-3 1 0,-5 6 1,-6 2-1,-9 4 1,-9 1-1,-8 0-94,-7 0 0,2 1 0,-7 4 0,2 4 0,2 1 0,2 0 0,2-1 503,5 2 1,3-4 0,3 2-1,3 0 1,5 0 0,7 0-221,6 1 1,4 2-1,6 1 1,8 0-1,12 1 1,9-1-426,8 0 1,4-5-1,7-4 1,-1-2-1,0-2 1,1 0 0,-4 0-438,-5 0 0,-4-6 0,-13-5 0,-4-3 0,-3-4 0,-7 0 0,-3-1 171,-7-3 0,-5 1 1,-8 0-1,-9 2 1,-7 1-1,-6 0 457,-5 1 1,-2 3-1,-2 7 1,0 1-1,0 1 1,1 1 0,2 0 326,2 1 1,7 3 0,-1 3-1,7 3 1,3-1 0,4 3-418,5-1 1,4 2-1,7 4 1,5 1-1,9 1 1,9 1-144,5 2 0,17-1 0,2-3 0,5-1 0,6-1 0,-1-3 0,-3-5-395,-5-2 0,-7-2 1,0-2-1,-7-2 1,-10-5-1,-6-3 0,-7-1 73,-4-1 1,-3-3-1,-9-1 1,-6 2-1,-12-1 1,-10 1-1,-10 0 436,-5 4 0,-5 0 0,-5 8 0,-3 1 0,1 1 0,2 2 461,4 0 0,12 0 0,1 2 1,7 1-1,5 3 0,6 1 1,5 3-526,4 2 1,8 1-1,1 1 1,7-1-1,11 2 1,9 1-51,5 2 0,14 1 0,2-4 0,4 0 0,2-5 0,0-1 0,1-3-100,-2 0 0,-7-2 1,-3-4-1,-7-1 1,-5-4-1,-3-3-542,-3-4 1,-9-3-1,-8-1 1,-5-2 0,-8 2-1,-9 1 553,-13 1 0,-8 1 0,-8 0 0,-6 1 1,-6 3-1,-1 5 0,0 2 581,2 2 1,4 2-1,4 1 1,6 3-1,8 1 1,6 3-191,6 2 0,11 3 0,0 1 0,5 3 0,7 2 0,9 3 0,13 1-302,10 2 0,14-2 0,8-3 0,6-4 0,4-5 0,-2-4 0,-4-4-235,-3-4 1,-9-2-1,-6-2 1,-8-5-1,-7-2 1,-5-6-1427,-7-4 1335,-9 4 1,1-14-1,-11 5 1,-9 0-1,-10 1 1,-9 2 290,-5 1 1,-7 2 0,-2 7-1,-3 2 1,2 3 0,5 1-1,2 3 1,4 1 728,2 2 1,8 2-1,9 2 1,4 6-1,8 5-834,4 3 0,15 4 0,8-1 0,10 3 0,10 5 1,3 4-1,6 5 140,0 5 0,-5-1 0,2 4 0</inkml:trace>
  <inkml:trace contextRef="#ctx0" brushRef="#br0">14490 17072 21417,'0'-27'-1897,"10"-2"1,4 2-1,0 6 1004,1 5 1324,-7 3 0,-1 1 1,-4 2-1,3 1 1,0-2-219,0 0 1,-3 2 0,-8 1 0,-4 1 0,-2 1 0,-3-2 402,1 1 1,0 4 0,-1-3 0,1 0 0,0-1-1,-1-1 1,1 3 66,0-1 1,-1 4 0,1-4 0,-2 2 0,-1-1 0,-3 2 0,-2 2-418,-3 1 0,-1 0 1,-2 0-1,-1 0 1,-1 0-1,-3 0 1,3 0 9,1 0 1,-2 0-1,2 0 1,3 0-1,1 1 1,2 2-1,1 2-12,2-2 1,0-2 0,2-1 0,-1 0 0,2 2 0,0 1-265,-2 1 0,2 6 0,-5-2 0,0 1 0,1 0 0,-4 2 0,-1 6 0,-2-2 0,0 2 0,1-2 0,-1-2 0,0 1 0,1-1 0,-1 0 0,0 1 0,2-1 0,2 0 0,2 1 0,2-1 0,1 0 0,-1 1 0,4-5 0,-2 0 0,6 1 0,3 2 0,1 1 0,-1 0 0,4 5 0,-3 0 0,1 0 0,3-1 0,0 3 0,0-1 0,-2 0 0,1 3 0,4-2 0,0-1 0,1 2 0,2-2 0,2 0 0,5 0 0,-1-2 0,3 0 0,3 1 0,1 0 0,2 0 0,-2-2 0,5-1 0,-1 0 0,3 1 0,-1 2 0,2-2 0,1-1 0,1 3 0,3-1 0,2 0 0,4-1 0,4 0 0,1 2 0,0-2 0,4-1 0,2-2 0,0-1 0,1-1 0,-1-4 0,0 0 0,-3 1 0,3-1 0,-1 2 0,-3-3 0,0-1 0,-2-1 0,-2 0 0,-2 2 0,8-3 0,-1 5 0,5-2 0,1-2 0,0 1 0,-2-1 0,5 0 0,-3-4 0,2 0 0,3 0 0,-1-1 0,0-4 0,1 4 0,-5-9 0,-2 4 0,0-2 0,-1-2 0,0 0 0,-3-1 0,-1 2 0,2 2 0,-1-3 0,-3 2 0,-3 1 0,-1-1 0,-2-2 0,-2 3 0,-4-2 0,1-2 0,-1-1 0,-3-1 0,-1 0 0,-4-1 0,4 0 0,-6-4 0,-2-6 0,-1-4 0,-2-4 0,-1-1 0,-3 0 0,-3-2 0,-6 2 0,0 1 0,0-2 0,0 1 0,-2 0 0,-2 4 0,-3 5 0,-7 3 0,-1 2 0,-1 3 0,-5 1 0,-4 2 0,0 1 0,-9 2 0,-2 2 0,-1 2 0,-6 3 0,-1 0-226,-2-1 1,-3 2 0,3-2 0,-1 4 0,-2 3 0,0 3-856,0 1 1,2 8 0,-2 7-1,3 3 1,0 4 0,-1 0 925,-1 2 0,-3 6 0,3-3 0</inkml:trace>
  <inkml:trace contextRef="#ctx0" brushRef="#br0">16103 17685 30317,'-14'-19'-566,"1"6"1,0 1 0,1 6 0,3-2-1,6-2 1,6 0 1399,6 1 1,15 3-1,7 6 1,4 0-1,4 0 1,-1 0 0,5 0-835,3 0 0,2 4 0,0 1 0,-3-2 0,-4-2 0,-2-1 0,-4 0 0,-2 2 0,-8 1 0,-1 1 0,-3-1 0,-2-1 0,-3-2 0,-1 0 0,-2 0 0,1 0 0,-2 1-3716,-4 3 3614,4-2 0,2 10 0,6-5 1</inkml:trace>
  <inkml:trace contextRef="#ctx0" brushRef="#br0">17196 17512 30277,'21'-42'-2031,"-8"14"0,-7 16 3123,0 5 0,-3 4 0,6 8 0,0 3 0,-2 6 0,-1 4-1092,0 4 0,-5 3 0,4 3 0,-4 2 0,-1 1 0,0-2-236,0-1 1,0-2 0,0-3-1,0-2 1,0-2-873,0-2 1,-1-4 0,-2-6 251,-2-7 1,1-10 0,4-9-1,1-2 1,2-1 0,3 0 389,2-1 1,1 1 0,4-3 0,-1 3 0,-2 4-1,-1 3 1,0 2 1140,-2 0 1,4-1-1,-5 2 1,1 2 388,3 1 0,2 6 0,0 0 0,-2 6 0,-1 6 1,2 3-1,1 1-4615,1 1 0,0 0 3874,0 4 0,7-3 1,0 4-1</inkml:trace>
  <inkml:trace contextRef="#ctx0" brushRef="#br0">17622 17619 11230,'5'-21'0,"1"4"2432,1 7 0,-2 4 1,2 8-1,0 1-1028,1 1 0,1 1 0,4-4 1,0 2-1,1 1 0,-1 1 1,0 1-2839,1 3 463,-7-3 1,-7-2 0,-9-7 0,-3-3 0,-2-1 0,-1-4 0,0 1 1971,3 1 1,3 2 0,-1 4 797,1-2 1,6 2-1,-1 8 1,4 4-1800,4 3 0,-1 1 0,6 0 0,1 1 0,2 0 0,1 3 0,1 0-396,-1 0 1,2-3 0,3 0 691,4-1 1,3 0-1,2 1 1</inkml:trace>
  <inkml:trace contextRef="#ctx0" brushRef="#br0">18236 17459 28699,'0'-26'-1852,"-6"12"1,-3-4 2961,-3 10 0,-6 11 0,0 3 0,2 2 0,1 2 0,2 2 1,1 1-1111,3 1 0,-3 3 0,5 1 0,-2-2 0,2 1 0,1-1-843,3 2 1,0-5 0,0-4-1,-2 1-1890,3 2 0,-1-4 2981,-2-4 0,4 3 0,-4 2-106,4 3 1,1 1 0,1 1 0,4-2 0,4-2 0,2-1 0,4 3-1888,3 4 0,3-1 1,5 3 2215,1-4 1,6 0 0,1-1 0</inkml:trace>
  <inkml:trace contextRef="#ctx0" brushRef="#br0">18382 17818 27635,'0'-26'-4319,"2"11"5165,2 6 1,4 6 0,5 3 0,0 0 0,1 2 0,0 1-1,3 1-335,0-1 0,1 3 0,-4-2 1,-1-1-1,0-1-2354,1-2 0,-6 0 0,0-2 0,-2-2-100,-3-5 1,-2 2 0,1-2 1606,2-2 0,4-1 1,5-1-1</inkml:trace>
  <inkml:trace contextRef="#ctx0" brushRef="#br0">18809 17685 28499,'0'-13'-2556,"0"4"1,1 2 0,2-1 3973,2 1 1,1 4-1,-2-2 1,5 4-1,3 2 1,0 4-913,-3 4 1,-2 1 0,-4 0 0,3-1-1,0 2 1,1-1-5153,1-1 0,-4 1 3568,5-5 0,-6-2 0,1-8 1,-2-4-1,-2-3 1033,0-1 0,0 0 0,1-1 1,4 3-1,4 0 0,4 4 0,5-1 738,4 1 0,-1 4 0,1-1 0,2 2 1,1 4-1,0 1-642,-3 1 0,9 6 1,-3-2-1</inkml:trace>
  <inkml:trace contextRef="#ctx0" brushRef="#br0">19329 17459 10820,'6'-14'0,"3"2"1404,2 4 0,-3 3 0,-4 10 1,-2 3-1,-2 4 0,0 2 1,0 0-676,0 4 1,-2 3 0,-2 4 0,-5-1 0,-3-4 0,-1 0 0,1-4 0,2-1-2163,1-2 0,0-1 0,-3-2 0,2-2 0,1-2 1531,-2-3 0,5-3 0,2-5 1,2-4 138,2-3 1,5 4 0,1-1 0,1-2 0,4 1 653,0 1 0,-2 3 1,0 6-1,0 2 0,0 2 1,0 5-1,0 3-2674,-2 1 1,5 0-1,-3 1 1,3-1 0,1 0 708,0 1 0,-5-8 0,-4-6 979,-2-8 1,-1-4 0,2-1 0,3 0 0,0-1-1,1 1 1,1 0 1732,2 0 0,2 1 1,1 3-1,-1 3 0,-1 1 1,-3 1-205,3 1 1,-4 2 0,1 2 0,-1 3 0,0 5-1946,4 3 0,-4 2 1,1-1-1,-1-1 0,0-2 1,4-3-1,1-1-101,1-3 0,-4-1 0,0-2 0,1 0 1,2-2-1,3-4-44,3-7 0,-4 0 0,6-6 1,-3-1-1,3-2 0,0-3 1,4 0 528,1 2 1,-3-2 0,-1 5 0,0-1 0,-2 3 0,0 5 838,-2 4 0,-7-1 0,-2 7 0,-3 6 0,-2 7 0,-1 8-1024,-2 2 0,0 3 0,1 3 1,2 1-1,2-2 0,-2-1-1164,-2-2 1,-2-4-1,-4 2 1,-4 0 1103,-2-4 0,-9-1 0,0-2 0</inkml:trace>
  <inkml:trace contextRef="#ctx0" brushRef="#br0">19715 17725 27607,'-25'0'-1451,"3"0"1,-2 0 1265,6 0 1,7-1 0,8-2 0,7-2 0,9 1 0,8-2 44,4-3 0,2 2 1,1-1-1,2 2 0,-1 2 1,-2-1-1,-3 1 216,-1 1 1,-3 7-1,-1 4 1</inkml:trace>
  <inkml:trace contextRef="#ctx0" brushRef="#br0">13957 16232 19835,'0'-39'-1557,"0"6"0,0 6 0,-2 9 1781,-2 8 0,-4 4 0,-5 6 0,0 0 0,-2 0 0,-1 0 0,-2 0 0,2 0 0,1 0 0,0 0 1,-1 0-1,-4 0 0,0 0 232,-4 0 0,3 0 0,-1 0 0,-2 2 0,-1 1 0,-3 1 0,0-1 81,1-1 0,-7 3 1,6 3-1,-3 1 1,-3 1-1,1 3 1,-1 5-1,0 1-387,-3 1 1,1 2 0,2-3 0,5 2 0,-2 3-1,1 1 1,0 1-201,5 1 1,7 0-1,1-1 1,2 1-1,2 0 1,1-1-1,3 1 135,4 0 0,4-1 0,1 2 1,0 2-1,3 1 0,4-1 1,10-1 330,6 2 0,7-2 0,11 2 0,4-3 0,4-3 0,4-1 69,5-2 0,-5-6 1,6 2-1,4-3 1,-3-2-1,2 0 1,-2-1-486,-1-3 0,5 3 0,-2-5 0,3 1 0,2-2 0,-2-2 0,0 2 0,2 2 0,-8-6 0,6 4 0,-3-1 0,-2-1 0,-1-1 0,-3-1 0,5-2 0,-1 0 0,3-2 0,-3-2 0,3-5 0,-1-3 0,2-1 0,2-1 0,-7 0 0,2-4 0,3-4 0,0-2 0,-2 2 0,1-8 0,-5 3 0,-3-1 0,-3-1 0,-5-2 0,-1-5 0,-3-2 0,-6-2 0,-4 1 0,-5 1 0,-7-1 0,-5-2 0,-4-1 0,-3 1 0,-6 2 0,-12 2 0,-11 2 0,-9-1 0,-13 2-332,-9 3 1,-13 4-1,26 15 1,-1 1-1,-2 0 1,-1 1-1,-4 0 1,-1 1-1,-1 1 1,-1 1 0,-2 1-1,0 0-55,-1 1 0,0 1 1,1 2-1,-1 1 1,0-1-1,0 0 1,0 1-1,0 0 1,3 1-1,1 0 1,1 1-1,2 0 1,3 0-1,2 1-424,-32 2 1,-1 6 0,14-1 0,6 5 0,5 2 692,10 2 1,-2 5 0,6-2 0</inkml:trace>
  <inkml:trace contextRef="#ctx0" brushRef="#br0">13317 16499 14074,'0'-13'64,"-6"5"0,-3 2 0,-3 2 550,-1-1 0,0 0 0,-1 2 1,1-3-1,0 0 0,-1-2 0,1 2-297,0 1 0,-1-4 0,1 4 0,-2 1 1,-1-1-1,-3-1 0,-2 0-251,-3 1 0,-3-6 1,-4 4-1,-4-2 0,-5 0 1,-5-1-293,-4-2 1,-4 3 0,-3 0-1,-5-1 1,-3-2 0,-5-2 319,-4 1 0,-1 0 0,36 6 0,-1 0 0,-35-6 0,2-2 0,0-1 1,1-2-5,0 2 0,33 8 0,-1 1 0,1 0 0,-1 1 0,-2-1 0,-1 1 0,-2-1 0,-2 2 0,-2-1 0,-2 1 0,-2 1 0,-1-1-139,-1 0 0,-2 0 0,-3 1 0,0 1 0,1-1 0,0 0 0,-1 1 0,-2 0 0,0 1 0,-1 0 0,-3 0 0,-1-1 7,-2 1 1,-1 0 0,-3 0-1,-1 0 1,2 1 0,0 2 0,-2-1-1,-1 0 1,0 0 0,-1 0 0,0 0-1,0 0 1,3 0 0,1 0 70,3 0 0,1 0 0,-1 0 0,1 0 0,3 0 0,1 0 0,1 0 0,1 0 0,0 0 0,2 0 0,3 0 0,1 0-140,1 0 1,2 0 0,6 0 0,1 0 0,4 0 0,2 0 0,-34 0 0,8 1-1,7 2-509,9 1 1,12 1 0,6-5 0,4 0-1,5 0 1,5 1 619,2 4 0,3-5 0,3 9 0,3 3 0</inkml:trace>
  <inkml:trace contextRef="#ctx0" brushRef="#br0">5092 16526 22352,'-7'-14'-4762,"2"7"4839,10 3 0,-2-2 0,6 0 0,1-2 0,2-2 0,0-2 0,-2-1 0,-1 1 2625,1 3 1,-4 0-2565,-1 9 0,-4 8 0,-2 12 1,-2 4-1,-3 7 200,-2 6-261,-1-6 0,-4 18 0,0-9 0,1 1 0,2 1 0,2-4 0,2-2-542,3-5 0,2-4 1,1-5-1,0-4 180,0-4 1,6-8 0,1-7 0,2-11-1,-2-9 442,-1-4 0,5-6 1,-4-3-1,2-3 1,0-6-1,1-1 0,2-2 0,1 6 0,1 6 0,-1 1 0,0 5 0,1 4 1,1 8 68,2 6 1,-2-1-1,4 7 1,-1 1-1,1 1 1,2 2-1,1 2 95,-1 2 0,3 2 1,-5 6-1,0 0 0,2 3 1,-2 0-676,1-1 0,-3 1 0,-3 1 0,-1 2 0,0-1 0,1-1 0,-1 0-475,0 2 0,-4 0 0,-1-5 1,-1 0-1,-1 1 0,1-1 1,1-1 1088,2-3 0,8-3 0,3-6 0</inkml:trace>
  <inkml:trace contextRef="#ctx0" brushRef="#br0">5932 16539 10477,'-6'-25'0,"-1"3"5314,-1 4-4902,2 9 0,8 7 0,2 7 0,5-2 1,4-2-1,4-1 0,2 0-55,2 0 0,1 0 0,3 0 0,-1 0 0,-3 0 0,-2 0-634,-3 0 1,-7-1-1,-6-2 1,-6-3 0,-7 0-1,-8 0 719,-9 3 1,-4-3-1,-6 2 1,1 1-1,-1 1 1,0 2 187,2 0 1,4 5 0,7 1 0,5 1 0,3 4 0,5 0-305,4 3 0,4-1 1,9 0-1,7 1 0,9-1 1,8 0-1,7 1-1424,6-1 0,6-1 0,7-2 0,3-2 0,1-1 1,0-1 1313,1 0 1,-5-2 0,3-4-1</inkml:trace>
  <inkml:trace contextRef="#ctx0" brushRef="#br0">6545 16552 8997,'0'-35'0,"0"2"596,0 5 1,6 9 0,1 10 0,2 0-282,0 2 0,-6-5 0,2 3 0,-4-3 0,-2 0 0,-4 2 0,-4 2 416,-3 3 1,-5 0 0,-3 7 0,0 2 0,-4 6 0,-1 5-323,-2 3 0,6 1 0,2-1 0,3 3 0,1 2 0,5 3-710,2 2 0,4 1 0,5-3 0,5-3 1,6-1-1,6 1-605,3-3 1,5 0-1,5-7 1,0 0 0,1-1-1,-1-3 1,0-5 961,1-2 0,-4-2 0,5 0 1</inkml:trace>
  <inkml:trace contextRef="#ctx0" brushRef="#br0">6918 16619 8728,'-9'-25'0,"1"4"1018,-3 8 0,4 5 1,-2 8 590,-1 0 0,-2-1-1518,-2-4 1,8 5 0,6-1 0,8 4 0,5 0-1,5-2-295,4-1 0,-1 0 0,1 0 0,0 0 1,-1 0-1,-3 0 60,-3 0 1,-8-6-1,-4-1 1,-7-2-1,-10 2 1015,-6 1-537,-6 1 1,-2 5 0,-1 0 0,-3 0 0,1 0 0,2 2 310,2 2 0,-1 2 0,10 5 0,3-3 0,5 3-818,6 1 1,2 1-1,5-1 1,6-2 0,9-2-1,5-1 1,7-1-1412,6 0 0,1-2 1,10-4-1,-1 0 1638,-3 0 1,4 6 0,1 2 0</inkml:trace>
  <inkml:trace contextRef="#ctx0" brushRef="#br0">7292 16592 8491,'0'-29'2200,"0"2"-1666,0 3 1,4 15 0,0 1 0,1-1 20,1 1 1,-5 4 0,2 8 0,-6 5 0,-6 3-725,-2 1 0,-3 5 0,1 1 0,0 2 0,-1 1 1,1 1-1,-2-1-263,-3 1 1,4-3-1,-3-1 1,5-1-1,5-1 1,1 0-807,3-2 1,5-8 0,6-3 1237,10-2 0,12-2 0,4 0 0</inkml:trace>
  <inkml:trace contextRef="#ctx0" brushRef="#br0">7705 16512 11141,'0'-28'2086,"0"-3"-1983,-6 22 0,-2-1 134,-5 14 0,4 5 1,0 7-1,-1 4 0,-2-1 1,-1 2-1,1-2-205,3 0 0,-1 3 1,5-4-1,1 0 0,-1 0 120,1 0 1,0-1-1,4-3-90,0-1 1,-2-6-1,-2-2 1,-5-4-1,-3-1 1,-1 0-2209,-1 0 1,1 0 2121,0 0 0,11-6 1,4-1-1</inkml:trace>
  <inkml:trace contextRef="#ctx0" brushRef="#br0">8065 16512 8906,'0'-25'0,"0"3"0,-2 6 301,-2 5 0,2 4 0,-4 4 431,0-1 1,-1-5 0,-6 4 0,-1 2 0,1 3 0,1 5 0,2 5-521,1 6 0,2-1 0,-2 4 0,3-1 1,1 1-1,1 1-224,1-1 1,7-1 0,7-5 0,4-1 0,4-3 0,2-5 0,2-2-357,2-2 1,-2 0 0,-3 0 0,0-2-1,-4-2 1,-1-5 0,-3-4 33,-4-5 1,-2 3-1,-4-3 1,1 3-1,1 2 1,-1 0 717,-1-1 1,-4 5 0,-1 1 1072,-1-3 0,1 5 0,9 2-1393,7 2 1,2 7 0,7-1-1,2 1 1,1-1 0,2 1-1,-2-2-386,-3-2 1,3-1-1,-4 0 1,0 0-1,-3 0-407,-4 0 1,0 0-1,-3 2 1273,-2 2 1,-3 5 0,-6 9 0,0 5-1,0 8 1,2 9 0,2 11-41,5 9 0,-1 4 1,-5-27-1,1 2 0,-1-2 1,0 1-1,0 36 1,-2-1-1,-1-4-755,0-2 1,-4-9-1,-2-14 1,0-4 0,-1-6-1,-1-6-458,-2-4 0,2-12 0,0-3 0,-1-11 658,1-13 1,2-10 0,6-9-1,0-7 1,0-5 0,3-4 0,5-2 239,5-2 1,3 7-1,-1 4 1,3 6 0,3 7-1,1 7-76,0 5 0,-3 5 1,5 4-1,3 6-118,1 6 0,3 4 0,9 6 0</inkml:trace>
  <inkml:trace contextRef="#ctx0" brushRef="#br0">13237 17792 23157,'-5'-14'-5450,"1"1"4957,1 0 1,3 4 0,4 1 0,5 3 0,5 0 1311,3-1 1,3 3-1,5-4 1,-1 1 0,1 1-1,-2 1 1,3 0-1,-3 1-500,0 1 0,0 4 0,-6 2 0,-4 3 0,-4 2-660,-3 0 1,-8 5 0,-10 3-1,-7 1 1,-9 1 0,-5 2-1,-5 1 212,-5 1 1,0-12 0,-4 3 0,2-2 0,5-2 0,5 0-1,2-1 289,3 2 0,8-4 1,4 0-1,5 1-428,4-1 1,3 2 0,6 4-1</inkml:trace>
  <inkml:trace contextRef="#ctx0" brushRef="#br0">13450 17952 23049,'-27'-42'-72,"2"2"0,3 18 1,3 10 443,0 8 1,-2 4 0,-7 0-1,-2 0 1,-3 0 0,-1 0 0,-1 0-1,1 0-320,3 0 0,-2 0 1,1 0-1,-3 1 1,-2 2-1,-1 2-102,-2-2 1,-6 0 0,-6 0 0,-6 1 0,-7-1 0,-3-2 0,-6-1 71,36 0 1,-1 0-1,-2 0 1,-1 0-1,-2 0 1,-1-1 0,-3 0-1,-2-1 1,-2 0-1,-1 0 1,-3 0-1,0 1 1,-3-1 0,-1 1-23,0-2 1,-3 1 0,-8 2 0,-3 0 0,22 0 0,0 0 0,-2 2 0,-6 1-1,-2 1 1,0 2 0,-6 1 0,0 1 0,-2 1 0,-2 0 0,-1 1 0,0 0-83,0 0 0,0 0 1,-1 0-1,16-3 1,1 1-1,-1-1 0,0 0 1,0 1-1,0-1 1,1 1-1,-1-1 1,-1 1-1,-1 0 0,1 0 1,0-1-1,-1 1 1,0-1-1,1 1 1,-1-1-1,2 0 0,-1 0 1,1 0-1,-1 0 1,1 0-1,-1 0 1,1 0-1,-1 0 63,-1 1 0,-1 0 1,0 0-1,2-1 1,-13 2-1,3-1 1,-2 0-1,15-1 0,-1 0 1,0 0-1,0 0 1,-15 3-1,0-1 1,2-1-1,3 0 1,2-1-1,0 0 0,2 1 1,0-1-1,2 1 1,4-2-1,2 0 1,0-1 31,2 0 0,1 0 0,1 0 0,-22 3 1,4-1-1,13-4 0,4-2 0,5 2 1,2-1-1,-28 2 0,19 1-2371,12-2 2358,14-2 0,6-1 0,8 0 0,4 0 0</inkml:trace>
  <inkml:trace contextRef="#ctx0" brushRef="#br0">4985 18431 10223,'0'-14'0,"0"-3"0,2 0 727,2 0 0,-1 3 0,5 0 0,-2 1 1208,-3 0 1,3 2-1569,-2 7 1,-1 7 0,-6 14 0,-3 6 0,0 2 0,-1 3 0,1 2-335,0 1 1,1 0 0,4-5 0,-2 0 0,-1-4 0,1-4 0,1-4-575,2 0 0,6-7 0,1-4 1,1-7 569,-4-10 0,-2-6 1,-2-10-1,1-3 0,2-1 1,2-3-1,-2 0 250,-2 2 1,1-7-1,1 7 1,3 2-1,-1 4 1,3 3-1,-1 4 231,4 4 1,-4 4 0,2 2 0,1 1 0,2 4-1,1 1-486,1 3 1,-1 2 0,0 1-1,2 0 1,2 0 0,2 1-1,2 4-1173,2 3 0,2 4 0,2 3 0,0 1 0,1 2 0,1-2 1338,3-1 1,-1 4 0,-5 2 0</inkml:trace>
  <inkml:trace contextRef="#ctx0" brushRef="#br0">5452 18391 22914,'-7'-11'-1157,"1"2"1,6-9 1251,0 3 1,1 3 0,5 3-1,6 5 1,6 3 0,2 1 753,4 0 1,6 0 0,2 0-1,1 0 1,0 0 0,-4 0-1526,-1 0 1,-3 0 0,-2 0 0,-6 0 0,-3 1-35,-5 3 1,-5-2 0,-10 4 0,-7-2 0,-8 1 0,-4-2 1170,-2-2 1,-4 4-1,2-1 1,2-1 0,5-1-1,2-2 1,4 0 0,1 0 397,2 0 0,7 0 0,6 0 0,9 0 1,7 0-1,8 0 0,4 0-2142,3 0 0,11 0 1,-1 0-1,4 0 1598,1 0 1,10-12 0,-1-3 0</inkml:trace>
  <inkml:trace contextRef="#ctx0" brushRef="#br0">6092 17978 10583,'-5'-32'0,"1"5"0,1 11 1224,2 10 0,1 7 0,0 13 0,0-1 0,0 2 0,0 3-1021,0 4 1,1 0-1,2 2 1,1 1 0,1-1-1,-1-1 1,2-1 0,0-1-903,0-2 0,-1-1 0,-5-4 0,-2-3 0,-2-2 1055,-5-4 0,-3 1 1,-1-2-1,-1-1 1,1 0-1,0 0 1175,-1 1 0,1 7 0,1-2 0,3 3-1121,5 1 0,4 0 1,6-1-1,5-2 0,9-2-650,5-2 1,-1-2 0,7-4 0,-2 0 0,1 0-1,3 0 1,-1 0-1675,1 0 1,-4-6 0,-5-1 2265,-2-1 1,-5-9 0,2 2 0</inkml:trace>
  <inkml:trace contextRef="#ctx0" brushRef="#br0">6398 18232 16006,'6'7'0,"3"-3"1857,3-2 0,-3-2 1,0 0-1,1 0 0,2 0-1361,1 0 0,1 0 1,-1 0-1,0 0 1,1 0-1,-1 1 1,0 2-1287,1 2 1,1 4 0,1-3 0,3 0 0,0-1-1,1-2 562,-4-1 0,-1-2 0,-2-2 0,0-2 0,-1-6 0,-3-5 142,-4-3 1,-4 0-1,-2 3 1,-2-1 0,-3-2-1,0 2 1078,0 1 1,0 3 0,3 2-1,-1 1 1,1-1-379,1-2 0,8 5 0,3 2 1,3 2-1,1 0 0,0-1-286,1 1 0,1 1 0,1 4 0,3 1 0,2 3 1,1 0-1286,-1 0 1,4-1 0,-3-2-1,3 2 1,2-2 0,-2-2-1,-1-1 984,-2 0 1,-6-6 0,4-1 0</inkml:trace>
  <inkml:trace contextRef="#ctx0" brushRef="#br0">7185 17832 14090,'9'-34'0,"0"3"820,1 2 0,2 9 0,1 3 1,-1 6 622,-3 2 1,3 6-1,-3 0 1,1 6-1389,-1 6 0,1 7 0,-5 3 0,-2 0 0,0 2 0,0-2 0,3 2 0,0-2 0,-1 1 0,-2-4-640,-1-1 0,-2-2 0,0 0 1,-2-1-1,-2-1 0,-5-4 0,-3-1 1,-1-3 598,0-2 1,-5-1-1,0 0 1,2 0-1,-1 0 1,1 0-1,-2 0 935,2 0 1,6 0 0,1 0 0,0 2-551,2 2 0,2 4 0,10 5 0,5-1 0,6-2 0,8-2-570,6-2 1,-2-2 0,4-4 0,-1 0 0,0 0 0,-1 0-1417,-2 0 1,-7 0 0,-3 0 1700,-3 0 0,-2 0 0,0 0 0</inkml:trace>
  <inkml:trace contextRef="#ctx0" brushRef="#br0">7465 17978 23574,'-12'-1'0,"2"-2"0,2-3-307,2-1 0,-3 2 1,5-4 451,1-1 1,3 4-1,4 2 1,5 2-1,3 2 119,2 0 1,0 2-1,3 0 1,2 3 0,2-2-1,2-2-477,3-1 1,0 0 0,1-1 0,0-2 0,-1-3 0,1-1-633,-1-4 1,1-1-1,-2-1 1,-1 0-1,-3-1 774,-2 1 1,5-12 0,-4-3 0</inkml:trace>
  <inkml:trace contextRef="#ctx0" brushRef="#br0">7945 17698 26388,'0'-13'-2264,"4"-5"0,1 1 0,-2 0 2346,-2 3 0,-1 8 0,0 6 0,0 7 0,0 5 0,0 3 0,0 2 0,0 6-312,0 2 1,2 1 0,1 1 0,1 0 0,-1-1 0,-2 1-4899,-1 0 5087,-5-1 0,-3 1 0,-5 0 0</inkml:trace>
  <inkml:trace contextRef="#ctx0" brushRef="#br0">7678 18018 12201,'2'-35'0,"2"2"1362,5 5 1,15 0 0,7 10 0,6 3 0,4 6 0,2 9-695,2 8 1,11 16 0,-1 4 0</inkml:trace>
  <inkml:trace contextRef="#ctx0" brushRef="#br0">10637 6517 26034,'-26'-21'-306,"5"2"1,3 6-1,3-1-283,2 1 1028,6 6 1,-5-5 0,3 3 0,-3-3 0,-1-1 0,-2-1 0,-3 3 0,-5 0 0,-7 4 0,-7 1 0,-8 1 0,-9 1 0,-13 0 0,28 1 0,0 1-338,-4-1 1,-2 0-1,-5 2 1,-2-1-1,-4-2 1,-1-2-1,-4 0 1,-2-2-1,-5 0 1,-2-1-1,-1-1 1,-1-1-1,-2-1 1,1 0-1,-1 0 1,1-1-103,1 0 0,1-1 0,-1 1 0,0 0 0,3-1 0,2 0 0,0-1 0,2 0 0,0 0 0,1-1 0,4 1 0,0 0 0,2 1 0,0 0 0,4 1 0,0 1 0,2 1 0,1 0 0,1 2 0,2 0 0,3 1 0,1 1 0,3 0 0,1 1 0,-34-6 0,10 3 0,8 5 0,10 2 0,7 2 0,8 2 0,9 2 0,6 7 0,5 5 0,11 5 0,8 5 0</inkml:trace>
  <inkml:trace contextRef="#ctx0" brushRef="#br0">2986 6290 10208,'0'-13'3276,"0"6"1,1 2 0,2 10-1447,2 4 0,1 13 0,-3 4 0,1 4-1666,-1 3 0,3-1 0,-1 4 0,-3-5 0,1-3 0,0-1 0,2-2 1,-2-3-1343,-2-4 0,-1-6 0,0-8 508,0-8 0,0-14 0,0-7 1,0-6-1,0-3 0,0-3 0,0-1 1012,0 3 1,0-2 0,2 6 0,2 3 0,4 4 0,0 6 344,1 3 0,0 4 0,5 2 0,-1 4 0,0 4 0,1 2 0,-1 4-1162,0 4 1,-4 2 0,0 3-1,1-1 1,2 0 0,2 1 0,-1-1-9083,0 0 9557,1-5 0,5-2 0,2-6 0</inkml:trace>
  <inkml:trace contextRef="#ctx0" brushRef="#br0">3506 6064 7910,'0'-13'893,"0"5"1,0 10-1,0 11 1,0 6 0,0 5-1,0 3 1,0 5 0,0 5-1,0 3 1,0-1 0,0-2 8936,0-2-9647,0 1 1,0-2-1,0-5 1,1-5-1,4-6 1,4-5-184,2-4 0,9-9 0,0-7 0</inkml:trace>
  <inkml:trace contextRef="#ctx0" brushRef="#br0">3839 6037 16560,'-21'-7'0,"4"2"0,2 5 0,1 5 0,1 5 0,1 5 0,2 3 1228,1-2 1,6 9 0,-1 2 0,2 1-1,2 2 1,2-1 0,4 2 0,5-3-1063,6-4 0,6-5 0,1-7 0,3-3 0,1-6 0,-3-6 0,-1-7-983,-4-7 0,-2-3 0,-9-7 0,-4 0 0,-4 1 0,-1-1 0,-3 2 849,-6 3 0,0-2 0,-8 5 1,2 0-1,1-1 0,1 4 606,0 1 1,1 6-1,4 2 1,8 1-1831,8 3 0,5 6 1,5 3-1,4 0 0,5 1 1,2-1 1191,3 0 0,5-1 0,-3-5 0</inkml:trace>
  <inkml:trace contextRef="#ctx0" brushRef="#br0">4239 5971 8040,'-13'0'0,"-1"0"0,1 5 0,0 3 0,-1 1 1228,1 0 1,1 1 0,3 8 0,5 4-1,2 2 1,4-1 0,4-2 0,7 0 175,8 0 0,1-10 0,2 1 1,1-4-1,-1-7 0,1-5 1,-2-10-1711,0-6 0,-8-7 1,-8-4-1,-1-5 0,-6-2 1,-6-1-1,-9 2 0,-4 3-1180,-5 2 0,5-2 1,1 6-1,5 4 0,4 3 1,6 6 1485,6 5 0,10-2 0,8 5 0</inkml:trace>
  <inkml:trace contextRef="#ctx0" brushRef="#br0">4412 5971 11503,'6'13'476,"3"-6"0,7-1 0,4-1 364,0-1 1,3 1-1,3-5 1,1 0-1,0 0 1,-1 0-1,1 0 1,-2 0-1462,-3 0 1,3-2 0,-4-1 0,0-3 620,-3-1 0,-3-2 0,-2-4 0</inkml:trace>
  <inkml:trace contextRef="#ctx0" brushRef="#br0">4586 6077 11844,'-8'14'0,"5"-3"0,6-2 0,6-4 0,4-4 981,5-1 1,3 0 0,7 0 0,2-1 0,2-2 0,1-3 0,1-3-982,0-6 0,2-4 0,3-8 0</inkml:trace>
  <inkml:trace contextRef="#ctx0" brushRef="#br0">5079 5784 14227,'-14'-4'0,"3"1"0,2 4 0,6 6 0,4 5 0,4 2 0,-2-1 1228,-2 0 1,4 1 0,0 0 0,1 4-1,0 4 1,-1 2 0,-1 0 0,1-3-307,-2-2 1,-2 3 0,1-6 0,1-2 0,1-7-2168,-1-6 1,3-5-1,0-14 1,0-4-1,0-5 1,-2-4 881,2-4 0,-4 2 0,2 2 1,-3 4-1,-1 4 0,0 2 1,0 2 1174,0 2 1,0 7 0,2 3-1,2 1 1,5 4-513,3 5 1,1 3 0,1 5 0,-1-3 0,2 1 0,3 0-2144,4 0 0,3-6 0,2 2 0,-1-5 1843,1-5 0,6-8 0,1-8 0</inkml:trace>
  <inkml:trace contextRef="#ctx0" brushRef="#br0">5545 5451 11378,'8'-14'2496,"-1"9"1,-4 5 0,3 8-1782,1 9 0,-2 8 0,2 9 0,-1 3 0,-3 6 0,-1 1 0,-2 4 0,0-2 0,0 1 0,0-3-1015,0-2 0,1-1 0,2-8 0,2-2 300,-2-3 0,10 2 0,2-9 0</inkml:trace>
  <inkml:trace contextRef="#ctx0" brushRef="#br0">11157 19578 30084,'0'-6'-4890,"2"6"1,2 7 4609,5 5 0,2 1 1,-1 2-1,-3 1 1,1 4-1,-2-1 0,0 2 1,-3-2-1,-2 2 1,0-2-1,2 0 0,2-3 3556,-2-1 1,-2-6 0,-1-3-2080,0-5 1,-6-8-1,-2-12 1,-3-2 0,1-4-1467,1-5 1,6 1 0,-2-7-1,4 1 1,1 1 0,0 1-1,0 2 402,0 0 1,6-3-1,4 6 1,5 2 0,4 3-1,1 0 46,-1 1 1,5 10 0,-2-1-1,1 3 1,1 2 0,-2 4-1364,2 2 0,0 8 0,-1 3 0,0 3 0,0 3 0,3 1 0,2 3 1470,3 2 0,-3 1 0,5 5 1</inkml:trace>
  <inkml:trace contextRef="#ctx0" brushRef="#br0">11771 19271 15320,'7'-41'0,"-1"8"0,0 12 0,3 12 0,3 6 0,1 3 1404,0 0 0,2 0 0,1 0 1,2 0-1,-2 2 0,1 1 1,-3 3-984,0 1 1,2 7 0,-9 3 0,1 0 0,-4-1 0,-2 0 0,-2 2 0,0-2-1082,0-1 1,-2-3 0,-1-2 0,-1-1 0,-1 0 0,1 0 129,0 0 1,-1-5 0,7 4 0,2-2 0,5-3 1142,3-2 1,6-1 0,1 0 0,2 0 0,1 0 0,-1 0 497,-4 0 1,3 4 0,-4 2-1,-3 2 1,-4 2 0,-3 2-1042,-3 1 0,-2 1 0,-2 0 0,-3 3 0,-7 2 0,-5 0 0,-6 2-70,-4 0 0,-6 1 0,4 0 0,-5-1 0,2-2 0,-2-1 0,1-2-1064,-1-2 0,4 2 0,5-9 0,3 1 0,2-4-496,3-2 1,8-2 0,10-2 0,10-2 1805,8-5 0,11-3 1,4-1-1</inkml:trace>
  <inkml:trace contextRef="#ctx0" brushRef="#br0">12264 19431 32767,'0'-28'-9831,"-5"3"10969,1 11 0,5 3 0,8 2 0,3 3 0,3 0 0,3-2 0,4 0 1,3 0-1018,2 2 0,4 2 0,1 4 0,1 0 0,0 0 0,-4 1-204,-1 4 0,2 2 0,-2 8 14,-3 3 0,-7-4 0,1 6 0</inkml:trace>
  <inkml:trace contextRef="#ctx0" brushRef="#br0">12250 19578 31541,'0'-23'-439,"0"1"1,3 6 0,6 11 0,8 4 0,5 1 865,4 0 0,-2 0 0,9-2 0,-2 0 0,1-3 0,2 2 0,2 2 1,0 1-428,-1 0 0,-10 6 0,2 2 0,-3 4 0,2 2 0</inkml:trace>
  <inkml:trace contextRef="#ctx0" brushRef="#br0">12944 19311 12021,'-8'-24'0,"2"1"2213,0 3 0,5 13 0,-5 17-1391,0 7 0,5 2 0,-4 3 0,4-4 0,1-3 0,0 0 0,0 2-732,0 6 1,0-3-1,0 1 1,0-2 0,1-2-1,2-3-844,1 0 0,7-3 0,-4-3 0,1-10 1,-2-9-2164,0-10 2484,-5-4 0,9-6 0,-4-2 0,2-1 0,1-3 0,-1-2 661,1-1 0,0 6 0,5 5 0,-1 4 1,0 4-1,1 3 0,0 5 820,4 2 0,-2 8 0,5-1 0,0 2 1,0 2-1,2 2 0,3 2-2372,0 5 1,1 9 0,-1 3 0,1 1 0,0 2 1474,-1 4 0,1-2 1,0 7-1</inkml:trace>
  <inkml:trace contextRef="#ctx0" brushRef="#br0">13637 19058 29144,'6'-31'-895,"-3"14"0,4-3 0,-1 17 0,-3 13 0,-2 6 1200,-1 1 1,0 2 0,-1-1 0,-2-1 0,-3 3 0,0 3-1,-1 7 1,1 4-954,0 0 0,-3 9 1,5-3-1,1 0 1,1-1-1,2-5-1971,0-2 0,10-2 2777,4-8 1,8-3 0,-1-5-1</inkml:trace>
  <inkml:trace contextRef="#ctx0" brushRef="#br0">13810 19271 30355,'-4'-38'-1147,"-1"2"1,-1 9 0,3 10 0,-3 3 2298,-1 5 0,2 3 0,-3 6 0,-3 2-754,-1 2 0,5 4 0,3 5 0,2 0 0,2 1 1,0 1-460,0 2 0,2-2 0,2 4 0,5-2 1,3-2-1,1-5 0,0-3 0,1-4 0,-1-1 1,0-4-874,1-2 1,-5-4-1,-2-6 1,-1-3-1,-3-2 1,-3-2-1,-5-2 1,-3-1 1200,-4 2 0,-2-2 1,1 6-1,0 2 0,-1 1 1,1 2 1326,0 0 1,5 7 0,7 7-1997,8 11 0,4 3 0,12 7 0,5 0 1,5 0-1,4 1 0,2-1-6238,2-1 6795,2-2 0,3 0 0,1 2 1</inkml:trace>
  <inkml:trace contextRef="#ctx0" brushRef="#br0">14303 19178 26835,'-6'-21'-1114,"-1"3"0,-6 8 0,-1 3 2262,1 1 0,0 3 1,-2 9-1,-1 7 1,-2 8-1,3 5-751,5 5 0,-1 2 1,7 5-1,2 1 0,7 4 1,8 0-398,8-2 0,4-1 0,5-12 0,2-4 0,4-5 0,-4-7 0,-4-6 0,-5-4 0,-4-10 0,-6-5 0,-1-9 0,-3-8 0,-6-5 0,-6-4 0,-7-4 0,-7-3-1229,-5-3 0,-3-6 0,0 8 0,3 1 1,2 5-1,2 5 0,2 4 0,3 3-1102,2 6 0,7 4 1907,-5 5 0,6-5 1,-3-2-1</inkml:trace>
  <inkml:trace contextRef="#ctx0" brushRef="#br0">14130 17832 12374,'13'-31'0,"1"0"531,-1 1 0,-1 8 0,-2 5 1,-2 6 536,-2 2 1,-1 6-1,-2 0 1,0 6-1,-6 7 1,-8 6-325,-10 7 1,-4 12 0,-4 7-1,0 4 1,-4 5 0,-1 4 252,-3 3 1,-1 4-1,-1-4 1,4-3 0,2-2-1,2-3-797,0 1 1,0-3-1,4-8 1,2-1-1,1-3 1,3-5 0,2-3-201,3-2 0,3-3 0,2-3 0,4 0 0,1-4-3275,3-1 0,1-6 625,2-1 1,-1-3 0,-2 4-2185,-1 1 4752,-7-4 0,4 6 1,-7-5-1</inkml:trace>
  <inkml:trace contextRef="#ctx0" brushRef="#br0">13410 18671 25499,'0'-22'-1275,"0"0"1,-1-3 0,-2 10 2249,-2 3 1,2 8 0,6 1 0,3 4-15,2 4 1,-4 9 0,5 0 0,1 2 0,2 2 0,3 1 0,1 0-974,2 1 0,4 2 0,-3-4 1,2-1-1,3 1 0,1 0 1,2-2-1,-1 0-4690,1 2 4806,-6-3 0,4 4 1,-4-5-1</inkml:trace>
  <inkml:trace contextRef="#ctx0" brushRef="#br0">17236 1040 8087,'-12'-2'-10,"3"-2"525,3 2 1,8-10 0,2 3 0,5-1 0,3 0 0,0 1-1,-2 0 1,-2 0 0,-1 2 1476,0 1 1,1-5-1,-1 5-900,-7 3 0,-1 2 0,-7 13 0,1 4 1,1 2-1,-1 4 0,1 2 0,-2 4 1,2 0-1073,0 0 1,2-1 0,4-1-1,0 1 1,0-2 0,0-1 0,0-3-21,0-2 0,0-1 0,1-5 0,4 0 0,-2-5 0,4-5 0,-1-6 0,-3-6 0,-1-4 0,-2-4 0,0 0 0,4-3 0,2 4 0,1-2 0,2 2 0,0 1 0,0 0 0,1-2 0,2 3 0,2-1 0,-1 5 0,2 0 0,1-1 0,2 2 0,0-1 0,-5 4 0,0 0 0,1 0 0,-1 3-570,0 2 1,0 1 0,1 1 0,-1 2-1,-1 3 1,-2 2-1889,-1 2 0,0-3 1,4 1-1,2-1 2064,3 1 1,-3-5 0,4 2 0</inkml:trace>
  <inkml:trace contextRef="#ctx0" brushRef="#br0">17809 960 8037,'9'-14'0,"0"1"0,-2 0 0,4-1 0,-2 1 688,1 0 0,-3 1 0,2 1 0,2 4 0,0 1 0,3 3 641,-1 2 0,-6 7 0,-1 2 1,-1 6-1,-1 4 0,-1 4 0,-1 3-429,-2 2 0,0 4 0,-2 1 1,-1 1-1,-3 1 0,0-2 0,1 1 1,0-2-901,-1 2 0,5-5-828,-4 3 1,4-7 0,2-4 0,2 0 0,3-6 0,2-3 827,2-7 0,8-2 0,2-2 0</inkml:trace>
  <inkml:trace contextRef="#ctx0" brushRef="#br0">18276 986 13681,'-14'-7'5787,"8"1"-5158,6 6 1,6 0 0,9 0 0,3 1 0,3 2-1,1 2 1,0-2 0,0-2-1883,-1-1 1,4 0 0,-4 0 0,0 0 0,-2 0 0,-1 0 1252,-1 0 0,1 0 0,-4 0 0</inkml:trace>
  <inkml:trace contextRef="#ctx0" brushRef="#br0">18369 1119 7970,'-19'9'0,"4"0"0,6 2 1260,3 0 1,2-2 0,5-1-169,4-2 0,2-2 0,8-2 0,1 1 1,3 1-1,1-1 0,0-2 0,0-1 1,0 0-2223,1 0 0,-5 0 0,2 0 1130,-3 0 0,4 0 0,2 0 0</inkml:trace>
  <inkml:trace contextRef="#ctx0" brushRef="#br0">18196 1746 7893,'-8'-13'228,"4"-1"1,2 5-1,4 0 1,2 1-1,4-1 1,1 1-1,-1 1 1,1-1 1582,-1-2 1,-1 3-1,-4-2 816,2-2 1,-1 7-2220,-4 4 1,-2 6-1,0 7 1,-3 1-1,2-1 1,2 0-57,1 1 1,0 3-1,0 1 1,0-2 0,0-1-1,0-1 147,0-1 0,-5 5 0,1-1 0,1 0 1,0-3-1,0 0-412,-2-1 1,1 0-1,3 1 1,-2 1-1,-2 1 1,2 2-1,2-2 1,1-1-789,0-2 1,0 0 0,0 1 0,-2-1 0,-1 0-1197,-1 1 0,-1-1 1,7 0 1896,2 1 0,4-1 0,5 0 0</inkml:trace>
  <inkml:trace contextRef="#ctx0" brushRef="#br0">18116 2106 7893,'-14'0'881,"5"1"1,2 4 71,1 3 0,3 4 0,8 2 0,3-1 0,4 0 0,3-1 0,1-1 0,4-3 0,0 1-600,4-1 1,-5 2 0,1-5-1,-3-3 1,1 0 0,-2-2-1,1 0 1,-1-2-1478,2-2 1,0 1 0,-5-6-1,0-1 1,1-2 1123,-1-1 0,6-1 0,2 1 0</inkml:trace>
  <inkml:trace contextRef="#ctx0" brushRef="#br0">19329 1906 9801,'0'-21'2949,"1"8"1,2 7-1883,2 0 0,-1 10 0,-4 1 0,0 5 1,-1 5-1,-2 3 0,-3 4-802,-2 3 1,4 2 0,-5-1-1,0 0 1,0-3 0,2-1-752,1 2 0,-3-3 1,5 0-1,1-2 0,1-3 486,2-1 0,12-2 0,3 1 0</inkml:trace>
  <inkml:trace contextRef="#ctx0" brushRef="#br0">19715 2039 12278,'-13'-7'0,"0"2"0,-1 4 0,1 2 0,1 4 1404,3 4 0,-1 2 0,5 3 1,1-1-1,0 0 0,-1 1 1,2-1-1583,2 0 0,7-5 1,2-4 177,4-2 0,8-8 0,0-2 0</inkml:trace>
  <inkml:trace contextRef="#ctx0" brushRef="#br0">19809 1892 7857,'-6'-7'3398,"3"0"-2916,-6 2 0,6 5 1,0 0-1,6 8 0,7 2 1,5 0-483,3-1 0,6 0 0,-4 4 0</inkml:trace>
  <inkml:trace contextRef="#ctx0" brushRef="#br0">20049 1932 14088,'-12'6'0,"1"2"0,4 1 0,1 0 0,3 1 0,2 2 1631,1 1 0,0 0 1,0 1-1,0-1 1,1 0-1,3 1-1940,5-1 1,-1-6-1,1-2 1,1-4-1,3-1 1,4-1-1,2-4 1,2-3-1564,2-4 0,-3-6 0,-1 0 1,-1 2-1,-1 1-1132,0 2 3004,-2-1 0,-2 1 0,0 0 0</inkml:trace>
  <inkml:trace contextRef="#ctx0" brushRef="#br0">20328 1972 7857,'-5'8'0,"2"-1"1929,-6-2 1,7-4 0,2 4-761,8-4 1,8-1 0,3 0 0,0-1-1,1-2 1,-3-2-1079,3 2 1,-5-4 0,2-1 0,-3 0 0,-4 0 0,-3 1 0,1-1-1188,-1-2 0,-4 3 0,0-2 0,-6 0 0,-6 1 0,-3 2 1239,-1 1 0,0 3 0,-2-2 0,-1 4 0,-2 4 0,2 3 0,1 4 350,1 2 0,6-2 0,0 8 1,2-1-1,3 1 0,2 0 1,1 2-1674,0-1 0,7-2 1,5 2 1179,4-6 0,14 9 0,-2-9 0</inkml:trace>
  <inkml:trace contextRef="#ctx0" brushRef="#br0">20702 1986 7829,'-6'-18'6620,"-3"0"-5111,3 6 1,2 6-1,7 8 1,2 2-523,3 5 0,-1 3 0,4 1 1,-4 1-1640,-1-1 0,3-4-1111,-5 0 1,1-8 0,-5-1 2510,0-7 1,1 1-1,4 3 1,4 5 0,2 3-1,3 3 1,-1 2 0,-1 2-814,-3 1 0,7 2 0,-3 0 0,2 0 0,0-3 0,-2-1 0,2 0 0,1-2 0,2-5-3212,-1-2 0,-3-2 0,0 0 2597,-1 0 0,0-12 0,1-3 0</inkml:trace>
  <inkml:trace contextRef="#ctx0" brushRef="#br0">21088 1986 7829,'0'-14'1439,"-1"3"0,-2 0 1078,-2 2 1,1 5-1096,4-5 0,0 8 1,1-1-1,2 6-499,2 4 1,1-1 0,-3 4 0,3-2 0,1 1-933,3 2 1,-4-3 0,0-2 0,-1 0-620,-1 1 1,-1-5 0,-7 1-1,-5-1 1,-3 0 0,-1 2 399,-1-2 1,1 0 0,0-1-1,-1 3 1,1-2 0,1 0-1,2 0-682,1 1 1,4 5 0,-2-3-1,1 1 1,5 2 0,5-1 909,9-4 0,7 4 0,6-1 0</inkml:trace>
  <inkml:trace contextRef="#ctx0" brushRef="#br0">21395 1959 7829,'0'-21'1819,"-5"7"0,1 5 927,1-2 0,3 7 0,3 4-2859,1 7 1,1 5 0,-4 1 0,2 1 0,2-1-1782,-2 0 0,-2 1 1,-2-2 1072,-4-4 0,5-2 0,0-6 0,8 0 0,5 0-740,5 0 1,3-4 1560,5 0 0,1-7 0,0 4 0</inkml:trace>
  <inkml:trace contextRef="#ctx0" brushRef="#br0">21582 1986 9099,'13'-8'1988,"-7"2"0,-5 8 1,-4 2-1297,0 5 0,2 3 0,2 1 0,4 1 0,2-1-1407,1 0 0,-1-4 1,-4 0-1,1 2-1295,-1 0 1,-7-3 2009,-5-4 0,-9-2 0,-2-2 0</inkml:trace>
  <inkml:trace contextRef="#ctx0" brushRef="#br0">20502 1666 8083,'-18'-18'0,"-1"0"0,-2 2 204,-3 1 0,-1 2 0,-2-2 0,-1-1 0,-1-3-19,-2-2 1,-3 5 0,1-2 0,-6 3 0,-1 2 0,-2 1 0,-1 3 361,-3 4 1,3 0-1,-6 0 1,-2 4-1,0 2 1,-1 7 111,3 3 1,-6 6 0,5 11 0,-1 3 0,1 6 0,3 4 0,2 7-379,4 4 0,2-2 1,4 9-1,5 0 1,6 2-1,8 1 0,6-1-321,5-2 1,5 8-1,6-5 1,9-3 0,10-4-1,11-6-45,7-5 0,10-4 0,11-6 1,-30-19-1,3-1 0,3-3 0,1-2 1,4 0-1,1-1 0,3-3 0,1 0 1,2-1-1,1-1 4,3 0 0,1-3 0,3-1 0,1-2 0,1-2 0,0 0 0,-1-2 0,0-1 0,0-1 0,-1-2 0,1 1 0,0-2-350,1-1 1,2-2 0,1 0 0,0-1 0,-4-3 0,-2 0 0,-2 0 0,0-1 0,-2-1 0,0-1 0,-3 0 0,-1 0 329,-1-1 0,-2 0 0,-4-2 0,-2-1 0,-6 3 0,-2-1 0,-3 0 0,0 1 0,22-22 0,-8 4 1,-10 1 539,-8 0 1,-8 1-1,-12 2 1,-10 2-1,-14-1 1,-20 2 0,-20 3-167,22 16 1,-4 2-1,-7 0 1,-3 2 0,-6 1-1,-2 1 1,-4 2-1,-2 1 1,-6 0 0,0 1-1,-2 1 1,1 1-712,0 0 1,1 1 0,-1 4 0,1 1 437,0 0 0,0 3 0,0 2 0,0 1 0,2 2 0,1 1 0</inkml:trace>
  <inkml:trace contextRef="#ctx0" brushRef="#br0">3799 746 7951,'0'-13'0,"0"0"0,0 4 0,0 0 356,0 0 1,2 2-1,1 4 1,1 6 0,0 5-1,1 4 1,-1 3 0,-1 1-1,-1 4 1,-2 0 4558,0 4 0,0 1-3725,0 2 1,-5 0 0,-1-1 0,0-1 0,1-1 0,2-3-1495,1-2 0,2-1 0,0-5 0,0-2-360,0-7 1,0-14 0,2-14 0,1 0-1,2 1 788,3 2 1,-1-3 0,4 5 0,-2 0-1,1-1 1,2 4 0,1 3 354,0 4 1,-4-3 0,0 5 0,2-1 0,0 4 0,3 2 0,-1 2 0,0 0-480,1 0 0,-5 0 0,-1 2 0,3 1 0,1 3 0,1 1 0,0 3-60,1 2 0,-1 2 0,0-3 60,1-2 0,5-3 0,2-6 0</inkml:trace>
  <inkml:trace contextRef="#ctx0" brushRef="#br0">4386 746 13702,'-8'-10'0,"5"-2"1228,6 2 1,5 8 0,3 13 0,0 5-1,-4 6 1,-1 3 0,-3 2 0,-1 0-1333,-2-1 0,0 5 0,0 0 0,0-1 0,0 0 1,0-2-1,1 0 0,4-4 104,3-4 0,10-8 0,3-6 0</inkml:trace>
  <inkml:trace contextRef="#ctx0" brushRef="#br0">4692 733 7951,'0'-16'627,"2"4"0,2 4 1011,5 5 0,3 3 1,1 3-1,2 3 0,1 2 1,4 1-1235,0-2 1,3 5 0,2-5-1,-2 2 1,-2 0-405,-2 1 0,5-4 0,-3 0 0</inkml:trace>
  <inkml:trace contextRef="#ctx0" brushRef="#br0">4732 933 7951,'-13'0'1813,"7"1"1,7 2 0,11 3 0,9 0 0,4 2-1731,2-1 1,5-4 0,3 1 0,0-2 0,2-2 0,3 0-84,3 0 0,1-12 0,-4-3 0</inkml:trace>
  <inkml:trace contextRef="#ctx0" brushRef="#br0">5492 693 7951,'0'-21'1955,"-1"4"1,-2 6-1,-3 4 1,-2-1-858,-2 1 0,2 4 0,0 0 0,-3 6 1,-1 7-1,-1 7 0,-2 6 0,-3 7-600,-4 5 0,2 4 0,-1 2 0,3 2 1,6 2-1,6-2-473,5-2 1,2-2 0,4-4 0,5-5-1,6-6 1,7-7-662,2-2 0,1-7 1,3-4-1,-1-4 1,0-6-1,-3-7 1,-1-8 207,-4-4 0,-6-3 0,-10 0 0,-2-1 0,-4 4 0,-4 2 0,-7 2 378,-8 3 0,-4 9 1,0 5-1,1 2 1,3 4-1,4 4-459,5 7 0,0 6 1,7 8-1,3 1 0,2 3 509,4 5 0,3-4 0,7 1 0</inkml:trace>
  <inkml:trace contextRef="#ctx0" brushRef="#br0">4999 2399 7806,'-14'0'0,"1"0"0,4 0 868,0 0 0,8 0 0,1 0 0,7 0 1,5 0-1,3 0 0,1 0-484,2 0 0,0 0 0,-3 0 1,1 0-1,2 0 0,-2 0 1,-1 0-1,-2 0-384,0 0 0,1 0 0,-1 0 0</inkml:trace>
  <inkml:trace contextRef="#ctx0" brushRef="#br0">4999 2639 7732,'-18'-12'8892,"0"3"-8811,6 3 1,14 5 0,11-2 0,9-2 0,7 2 0,3 0 0,1 0-82,-1-1 0,11-6 0,-1 2 0</inkml:trace>
  <inkml:trace contextRef="#ctx0" brushRef="#br0">5505 2452 10901,'-4'-13'6246,"-1"0"-5630,1 5 1,6 8-1,0 9 1,4 3-1,0 3 1,0 1 0,-1 3-645,1 2 0,-5 0 0,4 2 0,-4-2 0,-1-2 0,0-2-2755,0-3 0,0-3 2148,0-7 0,0-16 1,0-14-1,0-2 0,0-1 1,0 4 1041,0 3 0,4-6 0,2 4 0,0 2 0,2 1 1,-1 5-1,3 1 383,2 2 0,2 4 0,-1 2 0,2 1 0,1 3 0,2 3 0,-2 4-1479,-1 5 0,-2-2 0,2 4 1,3 2-1,6 3 0,4-1 689,3-4 0,6 0 0,-3-3 0</inkml:trace>
  <inkml:trace contextRef="#ctx0" brushRef="#br0">6212 2266 8730,'-12'3'0,"3"4"0,5 8 0,2 4 1228,2 5 1,-4 2 0,-2 7 0,-2 5-1,0 5 1,-1 2 0,1 1 0,2 1-2398,3 1 1169,8 3 0,2-9 0,7 4 0</inkml:trace>
  <inkml:trace contextRef="#ctx0" brushRef="#br0">4746 1426 7731,'-14'0'0,"1"0"104,0 0 0,5-1 0,5-2 0,6-2 1,6 1-1,3-1 350,1 1 0,-4-1 0,0 5 0,1 0 0,1 2 298,-2 2 0,2-1 1,-2 6-1,3 0-416,2-2-329,-1 5 1,0-10 0,2 4 0,3-2 0,2 1 0,3-2-62,-1-2 0,-1 0 0,1 2 1,-3 2-1,-1-2 0,0-2 124,-2-1 0,-7 2 0,-5 2 171,-2 5 0,-2 3 0,0 1 0,0 1 0,1-3-48,4-2 0,-4 3 0,5-4 0,-1 0 1,0 0-1,3-1 0,2 1-86,2 2 0,-3-3 0,0 2 0,1 2 1,1 1-97,-2 1 0,-4-4 1,-5 0-1,0 1 1,0 2-1,0 1 0,0 1 1,0-1 112,0 0 0,0 1 0,0-1 0,0 0 0,0 0 1,0 1-1,2-1-23,2 0 0,-1 1 0,5-1 0,-1 0 1,1-1-1,2-1 0,2-2-134,1 1 1,2 2 0,1 1 0,3-1 0,1-2 0,-1-2-609,-3-2 0,3 4 0,-1-3 0,-3 2 0,-3-1 0,-5-1-144,-1 0 1,-1-2 0,-4 2 0,2 1 0,2-1-2262,-2 4 3046,-2-6 0,5 7 0,1-4 0</inkml:trace>
  <inkml:trace contextRef="#ctx0" brushRef="#br0">5505 2092 7731,'-10'14'0,"-5"-1"935,-4 0 0,-2 1 0,-3 0 0,4 3-524,0 1 1,3-1-1,5-2 1,3 1-1,5 2 1,2-2-1076,2-1 1,2-6 0,3-1 0,9-3 663,7-2 0,10-7 0,3-3 0</inkml:trace>
  <inkml:trace contextRef="#ctx0" brushRef="#br0">5532 533 7723,'0'-22'0,"-1"1"0,-2 0-137,-2 1 0,1 2 0,2-3 0,-1 2 81,-1 3 0,-5 1 1,4 2-1,1-1 1,-2 1 626,-3 0 0,2 1 1,-1 1-1,1 4-260,0 1 0,-2 2 0,-5 5 1,1 3-1,-2 7 0,-1 5-200,-2 6 0,-6 5 0,2 3 0,-3 2 0,-2 2 0,-1 3 161,-3 2-173,3 7 0,-5-5 0,7 4 0,1-4 0,1-1 0,3 0-4,2 0 1,3 4 0,5 1 0,4-2 0,1 0 0,4 0 0,5 1-255,6-1 0,11-2 0,5-2 0,6-2 1,3-4-1,4-4-688,5-4 695,-1-1 1,10-5 0,-2-5-1,3-8 1,2-5 0,-3-4-160,0-6 0,-3-6 0,-3-14 0,-8-4 1,-4-5-1,-6-2 0,-5-5 288,-10-1 0,-6-2 0,-7-3 0,-3 4 1,-6 5-1,-8 2 0,-7 5 419,-3 1 0,-2 4 0,1 8 0,4 4 0,2 3 0,2 3-417,1 4 0,6 2 0,4 6 21,-1 0 0,4 6 0,0 1 0</inkml:trace>
  <inkml:trace contextRef="#ctx0" brushRef="#br0">5519 906 7661,'-25'-1'-205,"2"-4"0,11 4 0,12-4 0,8 4 326,4 1 0,1 0 1,2 1-1,3 4 0,4 4 1,4 3-1,6 2 604,3 4 1,4-2 0,2 8 0,4 3-1,2 2 1,2 1 0,0 0-439,1 1 0,-3-2 1,1 5-1,-2 0 0,-3-1 1,-3 1-1,-5-1-108,-4-1 0,-4 4 1,-3-5-1,-4-1 1,0-1-1,-5-1-172,-5-1 1,0 5 0,-5-8 0,-1 0 0,1 3 0,-1-1 0,-1 4 54,-2-1 1,-1-3 0,0 5-1,0-3 1,0-2 0,0 3-1,-1 0-173,-3 2 0,-2 0 1,-5-4-1,2-2 0,-2-1 1,-4-2-1,-3 2-176,2 1 1,-4-3-1,3-1 1,0-2-1,3-2 1,0-3 0,2 0-955,3-1 0,4 0 1241,5 1 0,0-7 0,0-1 0</inkml:trace>
  <inkml:trace contextRef="#ctx0" brushRef="#br0">6185 2026 7723,'-7'-6'-460,"-4"6"656,7 0 0,0 6 0,4 7 0,0 0 0,0 2 0,0 1 0,0 2 0,0 0 0,1 0 770,3 0 1,-1-1 0,5-3 0,-1-1 0,1 0-1,2 1 1,2-1-1196,1 0 0,1-5 1,0-4-1,3-2 1,0-4-1,1-2 1,1-5-5126,4-3 5354,-4-7 0,6-2 0,-4-6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3892 2532 7667,'0'-32'54,"0"-1"1,2-4 0,1 3-1,1 3-80,-1 6 0,3-1 0,-1 9 0,-1 2 1,1 3-1,-3 3 0,-3 0 0,-6 0 1,-5 2 25,-2 1 741,1 2 0,-6 4 0,-3 0 0,-4 0 0,-2 0 0,-1 0 0,-4 0-523,-1 0 0,3 0 1,-3 0-1,0 0 1,1 0-1,-1 0 1,2 0 177,-1 0 1,-4 0 0,1 0 0,-1 0-1,0 1 1,2 4 0,-2 3 0,-2 3-226,-1-2 1,-4 3-1,-1-4 1,2 4 0,2 2-1,-1-1 2444,-2 0-2192,3 1 1,-7 0-1,5 4 1,-3 3-1,0 1 1,-1 2 0,1 1-178,0 0 0,2 11 0,4-5 1,1 4-1,4 2 0,4-1 0,2 1 1,4 1-161,3 2 1,3-1-1,5-2 1,1-2-1,1 2 1,2 2-383,1 1 0,6-6 1,-1-1-1,2-2 0,2 0 1,2-2-2119,2 0 2453,3-3 0,13-1 0,2-1 1,5-2-1,5 0 0,7 1 1,5-1 146,4 2 0,0-4 0,9 3 1,2-1-1,5 0 0,-1 0 192,2 2-345,1-5 1,-30-6-1,0-1 1,1-1 0,0-1-1</inkml:trace>
  <inkml:trace contextRef="#ctx0" brushRef="#br0">3213 3638 25661,'36'11'0,"0"1"0,34 8 0,-5 1 1184,-1 0 0,8-5 1,-5 2-1,1-3 0,2-2 1,1 0-1185,-34-6 0,1 0 0,1-3 0,1 0 0,0 0 0,0 0 0,-1 0 0,0-1 0,0 0 0,1 0 0,-1 0 0,0 0 0,2-1 0,0 1 0,-1-1 0,1 0 0,0 1 0,0 0 0,-2 0 0,0 0 0,-1 0 0,0 0 0,0 2 0,1 0 0,32 3 0,-2 0 0,-1 0 0,-2-1 0,-3-1 0,0 0 0,-7-1 0,2-5 0,-5 0 0,-3 0 0,-2 0 0,-1 0 0,-1 0 0,0 0 0,4-2 0,-2-1 0,2-1 0,3 1 0,-5 1 0,8 4 0,0 2 0,1-2 0,-4 4 0,-1-1 0,-2 3 0,-1 1 0,1 0 0,-2-5 0,1 3 0,-1-1 0,3-3 0,1 0 0,1 0 0,-1 2 0,-2-2 0,2-2 0,4 1 0,1 1 0,3 1 0,4-1 0,3-2 0,8-1 0,-36 0 0,-1 0 0,1 0 0,1 0 0,0 0 0,1 0 0,1 0 0,-1 0 0,2 0 0,0 0 0,2 0 0,0 0 0,-4 1 0,0-2 0,4 1 0,2-1 0,-1 0 0,1-1 0,-1 0 0,0 0 0,1 0 0,-1 1 0,-1 0 0,-1 0 0,-1 1 0,0 0 0,4 3 0,1 0 0,-6 1 0,-1-1 0,-1 2 0,1-1 0,1 0 0,-1 0 0,-2-1 0,1 1 0,-1 0 0,0 0 0,2-3 0,-1 1 0,35 2 0,-1-3 0,0-1 0,0 0 0,-36 0 0,1 0 0,-1 0 0,1 0 0,36 0 0,-36 0 0,-1-1 0,0-1 0,0 0 0,0-2 0,-1 0 0,1 0 0,0-1 0,0 1 0,-1-1 0,2 0 0,-1 0 0,37-7 0,-1-1 0,-2-1 0,-1 1 0,-1 0 0,-1 0 0,1-1 0,-8-4 0,8 1 0,0 0 0,-2 3 0,0 2 0,-2 3 0,-2-2 0,-2 6 0,2-1 0,-3 0 0,2 3 0,0 1 0,2 2 0,-1 0 0,1 0 0,-2 2 0,3 1 0,-4 1 0,-2-1 0,3-1 0,-4-2 0,0 0 0,2-2 0,-2-1 0,2-1 0,0 1 0,-2 1 0,5 2 0,1 0 0,-2 0 0,3 0 0,-3 2 0,-1 2 0,7 2 0,-6 4 0,1-1 0,1 2 0,-1-1 0,1-1 0,2-5 0,-7 2 0,9-1 0,-3-2 0,-4-2 0,1 1 0,-3 2 0,3-2 0,3 4 0,2-2 0,2 0 0,1 1 0,0 1 0,2 3 0,-4-3 0,-31-3 0,0 0 0,0-1 0,-1 0 0,2 1 0,-1 0 0,1 0 0,-1 0 0,1 0 0,-1 0 0,3 1 0,-2 1 0,34-1 0,0 0 0,-36-1 0,1-1 0,0 0 0,0 0 0,1 0 0,2-1 0,-1 0 0,1 0 0,-1 1 0,0 0 0,3 0 0,0 1 0,0-1 0,0 0 0,-2 0 0,1 1 0,1-1 0,0 0 0,-2 0 0,1 0 0,0 2 0,0-2 0,0-1 0,-1 0 0,0 2 0,-1 0 0,2-1 0,-1 0 0,3 1 0,0 0 0,0 1 0,1 0 0,1 0 0,-1 0 0,1 0 0,-1 0 0,-1 1 0,-1 0 0,2-2 0,1 0 0,0 0 0,1 0 0,-1 0 0,0 0 0,0-1 0,1 0 0,-2 2 0,0-2 0,-1-1 0,0 0 0,0 1 0,1 0 0,0-1 0,1 0 0,0-1 0,-1 0 0,3 0 0,0 0 0,-1 0 0,1 0 0,0 0 0,2 0 0,1-2 0,1-1 0,-1 1 0,-1 0 0,-1 0 0,0-1 0,0 1 0,1 0 0,-1 0 0,0 0 0,0 0 0,1 1 0,2-1 0,0 1 0,-3-1 0,-1 1 0,-1-1 0,0-1 0,0 1 0,1 0 0,-2 0 0,-1-1 0,1 1 0,0-2 0,-1 1 0,-1-1 0,-2 0 0,1-1 0,0-1 0,1-1 0,-1 0 0,0 0 0,-2 1 0,-1-1 0,0 1 0,-1-1 0,35-7 0,-2 1 0,-33 6 0,-1-1 0,0 0 0,-2 0 0,1-1 0,1 0 0,-1 1 0,0 0 0,35-7 0,-1 2 0,-31 4 0,0 0 0,30-9 0,-33 10 0,0 0 0,37-7 0,-3 2 0,-3 0 0,0-1 0,-10-4 0,3-1 0,-8 0 0,-7-2 0,-3 1 0,-6-4-177,-3-1 0,-4-6 0,-8-3 0,-4-4 0,-5-4 0,-4-3-301,-5-1 1,-4-3 0,-4 5 0,-5 1-1,-4 2 1,-5 1 0,-4 0 223,-3 0 1,-4 1 0,-2 2-1,-7 3 1,-10 1 0,-9 4-1,-9 1 203,31 14 0,-1 1 0,-2 0 0,-2-1 0,-3 0 0,-2 0 1,1-1-1,-2 1 0,-2-1 0,0 0 0,-2 1 0,-1 1 50,-3 1 1,0 1 0,1 0 0,-1-1 0,-2-1 0,0 0 0,0-1 0,-1 1 0,-1 0 0,-1 1 0,-1 0 0,0 0 0,-2 2 0,0 0 9,-2 0 0,0 0 0,7-1 0,0 0 0,-4 2 0,-2 0 1,1 0-1,1 1 0,2-1 0,0 0 0,-1 0 0,1 0 1,2 1-1,0 0 74,1 0 1,1 1 0,1-1-1,1 0 1,1 0 0,1 1 0,0 1-1,1 0 1,0 0 0,1 0 0,2 1-1,0 0-12,4 0 0,0 1 1,-3-2-1,-1 1 1,5 2-1,1 1 0,0-1 1,1 0-1,0-1 1,1 0-1,1 1 1,1-1-1,-2-1 0,1 1 96,-3 0 1,2 1 0,-31-9-1,31 8 1,0 0 0,-1 0-1,0-1 1,0 2 0,0-1 0,-2 0-1,1 1 1,0-1 0,0 0-57,1-1 1,0 0 0,-3 1 0,-1 0-1,4 0 1,0 0 0,-1-1 0,0 1-1,0-1 1,-1 1 0,2-1 0,0 1-94,3-1 0,-1 0 1,-5 1-1,0 0 0,-31-5 1,36 5-1,-1-1 1,0 1-1,-1-1 0,1 1 1,-2 0-1,-1-1 1,-1-1-5,-3 0 1,0 0 0,2 2 0,0-1-1,-2 2 1,-1-1 0,0 1 0,1 0 0,1 1-1,-1 0 1,-2-1 0,0 1 0,0 0-1,0 0-44,-3 0 0,0 1 0,0 0 0,-1 0 0,-1 1 1,0 0-1,0 0 0,1-1 0,-2 0 0,0-1 0,1 0 1,0-1-29,0 2 0,-2 0 1,-1-1-1,0 1 0,-1-1 1,0 1-1,0-2 0,0 1 1,-2 0-1,1 0 1,0 0-1,0-1 0,-2 1 1,0 0 23,0 0 1,0 1 0,0-2 0,0 0 0,1 0 0,0 0-1,-1 0 1,0 0 0,2 0 0,0 0 0,0 1 0,-1 0 0,2 0-1,0-1 47,2 1 1,-1 0 0,-5-1 0,-1 1-1,5 2 1,0-1 0,-1 0 0,0-1 0,-2 0-1,-1 0 1,0 0 0,1 1 0,-3 0 0,1 0-29,-1 1 0,2 0 0,7 0 0,0 0 0,-7 0 1,-1 0-1,0 1 0,1 0 0,1 0 0,0 1 1,-2 0-1,1 1 0,2 0 0,1 0-10,0 0 1,0 0-1,-5 0 1,-1 0-1,6-1 1,0-1 0,-1 2-1,0 0 1,0 0-1,-1 0 1,3 1-1,0-1 1,0 0 0,0 0 28,0 0 0,0 0 0,0 0 0,0-1 0,-1-1 0,-1-1 0,1 2 0,1-1 0,-1 1 0,0 1 0,0-2 1,-1 1 395,-1-1 1,0-1-368,2 0 1,-1 0 0,-4 2 0,0 0 0,4 1 0,0-1 0,1 0 0,0-1 0,2 0 0,0-1 0,0 0 0,1 0 55,-1 0 1,1 0-1,-1 0 1,0 0 0,4 0-1,-1 0 1,2 0 0,0 0-1,1 0 1,1 0 0,0 0-1,0 0-91,0 0 1,0 0-1,0 0 1,1 0 0,1 0-1,0 0 1,1 1 0,-1 0-1,0 0 1,-1 1 0,0 0-1,0 0 1,-2 0 0,1 1-1,-1-1 1,0 2-31,1 0 0,-1 1 1,-1-2-1,-1 1 0,0 0 1,0 1-1,-2-1 0,0 1 1,-2-1-1,1 1 0,0-2 1,0 1 43,1-1 0,0 0 0,1 1 0,1 1 0,-1-3 0,1 0 1,-2 0-1,1-1 0,-2 1 0,-1-1 0,0 1 0,-1-1 0,2 1 1,-1 1 35,2-2 0,0 1 0,6-1 1,1-1-1,1 0 0,-1-1 0,0-1 1,1 1-1,2-2 0,0 0 0,2-1 1,0 0-49,2-1 0,0 0 0,2 1 0,0 0 0,1 0 0,-1 0 0,0-2 0,0 1 0,-36-5 0,2 1 0,1 3 0,-1 0 0,34 5 0,-1 1 0,2-3 0,-1 1 0,-1 1 0,-1 1 0,0 0 0,0 0 0,1 0 0,-2 1 0,0 1 0,0 1-31,-4 1 1,1 1 0,3 0 0,0 1 0,-4 1 0,0 0 0,0 0 0,-1 0-1,3 1 1,-1 1 0,-2 0 0,0 1 0,1 0 0,0-1-189,0 1 0,0 0 1,-9 1-1,-1 0 0,7-1 1,0-1-1,-3 1 1,0-1-1,-2 2 0,1-1 1,-1 0-1,1-1 99,-1 1 0,0-1 0,-2 3 1,-1 0-1,3-1 0,0 0 0,-3 2 1,-1 1-1,-2 2 0,-2 1 0,-1 1 1,0 1-1,-5 2 0,-1 1 120,-2 1 0,-1 1 0,3 0 0,-1 2 0,18-5 0,0 1 0</inkml:trace>
  <inkml:trace contextRef="#ctx0" brushRef="#br0">5719 5344 29782,'6'-19'-3277,"-5"4"0,3-3 0,-2 4 3394,-2 0 0,-6 5 1,-3 2-1,-4 0 0,-5 1 1,-4 0-1,-3 3 1,-2 1-1,0 1 0,-1-2 1,-1-2-1,-3 2 0,4 2 1,3 1-1,3 0 431,-2 0 1,3 0-1,1 0 1,-1 0-1,2 0 1,0 0-1,1 0-276,-2 0 0,0 0 0,-5 0 1,-1 1-1,1 4 0,-6 4 0,-3 3 1,-4 2-532,1 4 1,4-2 0,-1 5 0,0 0-1,1 0 1,1 1 0,2-1 152,2-4 0,1 3 0,1-3 0,-1 0 0,-1-3 0,-2 0 412,-1-1 0,0 0 1,4 1-1,1-1 0,0 0 1,3 1-1,2-1-453,2 0 1,-1 2-1,4 2 1,-3 2-1,0 1 1,-2 4-1,2 0-7,-1-2 0,3 6 1,3-3-1,1 2 1,0 3-255,-1-2 1,5-5 0,2 0 0,1 0 0,2 1 0,-1 0 0,1-3 322,1-2 0,1 4 1,2-2-1,0 1 0,2 1 1,1 0-1,3 2-24,1 2 0,1 0 0,2-1 1,-1 1-1,1 1 0,3 2-34,5 1 1,-3 2 0,4-4-1,-1 2 1,1-1 0,1-2-1,0-1 108,1-1 0,0 1 1,2 0-1,-2-2 1,0-2-1,0 0 158,2 0 1,3-2-1,0 0 1,1 0-1,1-1 1,2 3-1,2-1 190,2 0 1,2-4 0,4 2 0,1 1 0,4 0 0,2 3-86,1 1 0,3 0 0,-3-1 1,-1-4-1,-2 1 0,-4-2-36,-1 1 0,-4-3 0,-1-3 0,1-1 0,-1 0 0,1-1 0,1-1 448,1-3 1,5-5 0,0 2-1,0-4 1,5-1 0,2 0 0,5 0-227,3 0 1,2-1 0,5-2 0,-1-2 0,-2 2 0,1 2-415,-3 1 0,1-4 0,-6-1 0,1 2 0,-1 2 0,0 1 0,-3 0 0,-2 0 0,-3 0 0,4 0 0,-3-2 0,3-1 0,-1-1 0,2 1 0,1 1 0,-5 1 0,8-2 0,0-2 0,-1 2 0,1 1 0,2-3 0,-6 4 0,6-4 0,3 2 0,1 0 0,1-1 0,0 1 0,-4 1 0,5 1 0,2-2 0,-2-2 0,1 1 0,-4 0 0,1-1 0,5-1 0,-5 3 0,3-3 0,3-1 0,0-2 0,-1 2 0,7-4 0,-7 5 0,1 0 0,1-1 0,1 1 0,1 0 0,-1 3 0,-2-3 0,-3 2 0,0 1 0,0 1 0,5 2 0,1-1 0,2-4 0,2 4 0,-2-5 0,-2 2 0,0-2 0,-1 0 0,2-2 0,1 1 0,1-2 0,-5-4 0,4-1 0,1 1 0,-36 6 0,1 1 0,0-1 0,1 0 0,0 1 0,-1-1 0,1 0 0,-1 1 0,0-1 0,0 0 0,1 1 0,-1-1 0,2 0 0,1 1 0,0-1 0,0 1 0,1-1 0,0 0 0,1 1 0,0-1 0,-3 0 0,1 1 0,-2-1 0,1 0 0,1 1 0,-1-1 0,0 0 0,-1 1 0,1-1 0,0 0 0,33-6 0,-1-2 0,-1-1 0,-35 7 0,0 0 0,1 0 0,0 0 0,-1 0 0,0 0 0,35-8 0,-35 5 0,-1 0 0,34-9 0,1-1 0,-3 1 0,-3 2 0,-3 3 0,-4-5 0,3 0 0,-2-1 0,-3 0 0,-3 0 0,-5-1 0,-8 1 0,3 2 0,-8-4 0,-2 2 0,-3-2 0,-5 0-348,-3 2 1,-3-2 0,-5 5-1,-1-2 1,-1-2-1106,-3-2 1100,-3-2 0,-2 0 0,0 1 1,-2-1-1,-4 0 0,-3 1 1,-3 0-230,-2 4 0,-7-3 0,-2 4 0,-2-1 0,-2 1 0,-4-1-897,-4-3 1447,-3 7 0,-12-13 1,-3 7-1,-3-2 1,-4-4-1,-3 3 41,-3 2 0,26 12 0,0 0 0,-29-7 0,0 1 0,-2 0 0,4 1 0,-4 0 371,-2 1 0,0-1 0,-2 5 0,0-1 0,0 1 0,-3 0-214,1-1 1,-1 1-1,33 6 1,-2 1 0,-3-1-1,0 0 1,-2 1 0,0 0-1,-3 1 1,0 0-1,0 1 1,-1-1-115,-1 0 1,0 0-1,2 1 1,0 0 0,0 0-1,1-1 1,0 1 0,-1 0-1,-1 0 1,1 0 0,-1 2-1,0 0 1,-1 0 0,1 1 64,-1-2 0,1 1 0,0 2 0,0-1 1,0-2-1,0 0 0,-1 1 0,0-1 0,-1 1 1,1 0-1,-2 0 0,-1 1 65,-1 1 1,1-1-183,2-2 0,-1 0 1,-10 2-1,-2 0 0,1-2 1,0 0-1,-2 1 1,0 0-1,-3 0 0,0-1 1,0 2-1,-1-1 1,-1 1-1,0 1-172,-3 0 0,1 0 0,6 0 1,0 1-1,-6 1 0,0 1 1,2 1-1,0 2 0,2 1 1,1 1-1,0 2 0,1 1-152,-1 1 1,1 1 0,7-3 0,1 1-1,-5 2 1,1 2 0,3-1 0,1 0 0,3-1-1,1 1 1,-1 0 0,0 1 133,1-1 1,0 0-1,4 0 1,1 0 189,-1 0 0,-1-1 0,5 0 0,-1 1 0,-1-1 0,0 0 0,-1 1 0,0-1 0</inkml:trace>
  <inkml:trace contextRef="#ctx0" brushRef="#br0">16916 6410 22942,'-15'-20'0,"-1"3"0,-2 7 0,2 6 421,1 2 1,2 2 0,-1 0 0,1 0 0,0 0 0,-1 0 0,1 0 0,1 2-840,3 2 1,3-1 0,8 6-1,4 1 1,6 2 952,4 1 0,3-1 1,-1-1-1,4-3 1,3 1-50,2-1 1,-3-1 0,-1-4 0,4 2 0,-2-2-1,2-2 1,-3-1-239,1 0 0,0 0 0,3-1 0,0-2 0,0-2 0,-2 1 0,0-1 0,2 1-322,3 1 1,1 1-1,-6 2 1,2 0 0,2 0-1,1 0 95,-1 0 1,-2 0-1,0 0 1,2 0 0,2 0-1,1 0 1,1 0 104,0 0 1,3 0-1,7 0 1,5 0-1,3 0 1,3 0-127,3 0 0,-7-1 0,7-2 0,1-2 0,1 3 0,-1 0 0,-1 4 0,0 2 0,-1-3 0,-3 5 0,-4-1 0,-3 1 0,-5 0 0,-2 1 0,-3 0 0,-2-2 0,1 2 0,-3 1 0,-2-2 0,1 1 0,2 0 0,2-4 0,2 2 0,1-2 0,-1 0 0,5 1 0,3-1 0,5-1 0,0-2 0,4 0 0,0 0 0,0 0 0,-2 0 0,2 0 0,1 0 0,2 0 0,-5 0 0,1 0 0,-3 0 0,0 0 0,-2 0 0,1 0 0,0 0 0,1 0 0,-4-2 0,-1-1 0,-3-1 0,-1-1 0,-2-1 0,4 3 0,0-4 0,1 0 0,-1-1 0,2-2 0,2-2 0,-4 0 0,3 2 0,-1 1 0,-3-1 0,-3-2 0,-4-2 0,-5 1 0,-3 0 0,-3-2 0,-1-1 0,-3-2 0,-2 2 0,-3-1-9,-1-1 0,-2 4 1,-1-4-1,-1 2 1,-4-1-1,-1 0-436,-3 0 0,-2 1 0,-1 0 0,-1-2 0,-4 2 0,-5-1 0,-6 1-53,-6-2 0,-8-1 0,-3 3 0,-1-2 0,-3 0 0,-1 0 429,-2 1 1,-2-3-1,-1 4 1,-1-3-1,1 0 1,1-1-1,1 3 354,-3-3 0,2 6 0,-1-4 0,3 3 1,2 2-1,-4-1 1157,1 1-1368,-1 6 1,2-4 0,-1 5 0,-2 0 0,-3 0-1,0 4-35,0 0 0,-4-2 0,2-1 1,-1 2-1,2 2 0,0 1 0,-1-2 169,-2-2 0,2 2 0,1-2 0,0 1 0,1 0 0,-2-2 0,2 3 9,1 0 0,-4-2 1,4-1-1,1 2 0,-1 0 1,1 0-218,1-1 0,-7-2 0,-1 3 0,2-1 0,2 1 0,3 1 0,-1 2 0,1 0 0,-5 0 0,4 0 0,1 0 0,1 0 0,0 0 0,3 0 0,2 0 0,-4 0 0,8-1 0,0-2 0,1-2 0,2 2 0,0 2 0,0-1 0,3-1 0,-2-1 0,-1 1 0,2 1 0,-1 2 0,-1 0 0,1 0 0,-4 0 0,0 0 0,0 0 0,-3 0 0,-2 0 0,-1 0 0,2 2 0,-1 1 0,2 1 0,-1-1 0,1 0 0,-2 2 0,5-4 0,0 4 0,2-4 0,1-1 0,-1 0 0,1 0 0,2 0 0,-1 0 0,0 0 0,-1 0 0,2 0 0,-1 0 0,0 0 0,-1 0 0,-6 0 0,2 2 0,-4 2 0,-2 3 0,-4 2 0,-3 0 0,0 0 0,1 4 0,-1 1 0,2-1 0,1-1 0,2-2 0,1-1-69,2 1 1,0 2-1,2 0 1,2-1-1,5-3 1,3 1-677,1-1 1,0 4-1,2-4 1,2 4 0,2 2-1,2-1 381,2 0 0,3 1 0,0 0 0,1 3 0,0 2 0,1 2 1,3 2-393,4 3 1,4 0 0,4 2-1,6 2 1,10 3 0,11-1 0,11 2 356,11 0 1,9-3 0,-26-14 0,2 0-1,1 0 1,1-1 453,0-1 0,1 0 1,7 1-1,1 2 1,-4-1-1,0 0 1</inkml:trace>
  <inkml:trace contextRef="#ctx0" brushRef="#br0">19809 9902 31356,'-14'-4'-213,"1"-2"0,0 0 415,-1 0 0,1 0 1,0 2-1,2-5 0,7-2 1,8 2-126,7 5 1,8 2 0,5 2 0,5 0 0,8 2 0,6 1 0,8 3 0,5 1-78,6 4 0,9 0 0,-33-4 0,0 0 0,0-1 0,1 1 0,1 0 0,0 1 0,0 0 0,1 0 0,2 1 0,0 0 0,6-2 0,0-1 0,-2-1 0,-1-1 0,1 1 0,-1-1 0,1 1 0,-2-1 0,-2 0 0,0-1 0,-1 1 0,1 0 0,-3-1 0,1 0 0,1 0 0,-1 0 0,-2-1 0,-1 0 0,36-2 0,-1 0 0,-1 0 0,-2 0 0,1 0 0,-6-4 0,5-2 0,-5-2 0,0-2 0,-3-3 0,0-4 0,-1 0 0,-8-4 0,2 2 0,-3-7 0,-6 0 0,-3-4 0,-4 2 0,-4 0 0,1-3 0,-8 0 0,-5 0 0,-2-2 0,-5-1 0,-2-2 0,-5 2-161,-5 2 0,-4 1 0,-4 4 0,-7-1 0,-5-2 0,-8-1-98,-5 1 0,-7 2 1,-7 2-1,-3-1 1,-3 0-1,-5 1 1,-9-1 172,-6 0 1,33 14 0,-1 0 0,-2-1 0,0 1 0,-1 0-1,0 1 1,-2 0 0,1 0 0,-2 1 0,0 0-136,-2-1 0,1 0 1,3 2-1,-1 1 1,-5 0-1,-1 0 0,1 2 1,-1 0-1,3 0 1,0 0-1,-1 1 0,0 0 1,3 1-1,-1 1 251,0 2 0,-1 0 0,-3 1 0,0 1 1,2-1-1,1 2 0,2-1 0,-1 1 1,1 1-1,0 2 0,4 2 0,0 1 1,0 3-1,1 2-395,1 2 0,1 2 1,-26 18-1,30-14 1,0 2-1,-24 24 0,10 5 1,7 7-1,11 1-351,9 1 0,7-3 0,17-2 1,8 3-1,14 3 0,10 1 0,-15-31 1,3 0 545,3 1 1,2 0 385,-1-2 0,3-1 1,9 4-1,2-1 1,-2-2-1,-1 1 0</inkml:trace>
  <inkml:trace contextRef="#ctx0" brushRef="#br0">17076 13327 16510,'7'-15'-3404,"-2"-2"3850,-4 2 1,-1 10 0,0 10 0,0 4 0,2 4 0,1 3 0,1 5 0,-1 3 0,-1 4 0,-2 0 0,0 2 0,0-2 500,0-2 1,0 4-1,0-9 1,0-1-1,0-2 1,0-3-1568,0-2 1,0-7-1,0-6 291,0-7 0,0-11 1,0-6-1,0-5 1,0-5-1,1-2 1,4 2 547,3 2 0,4-1 0,2 3 0,0-1 0,3 2 0,2 1 555,2 1 0,-1 5 1,4 1-1,-3 3 1,-2 5-1,-3 4-573,-1 3 0,-1 2 1,-1 4-1,0 1 1,1 4-1,-1 5-1995,0 6 1,-4-1-1,0 4 1,3-1 0,3 1 1782,2 2 1,7-5-1,-3 4 1</inkml:trace>
  <inkml:trace contextRef="#ctx0" brushRef="#br0">17689 13221 8382,'0'-36'435,"0"21"0,0 26 1,-1 5 792,-4 3 1,4 8 0,-5-2 0,1 2-1,-1 4 1,0 1 0,1 7 0,2 2-1091,1 4 1,1 4 0,-2-4 0,-2 0 0,2-2-139,2-5 0,7-1 0,1 3 0</inkml:trace>
  <inkml:trace contextRef="#ctx0" brushRef="#br0">17996 13460 10220,'0'-35'1578,"0"-1"1,-6 16 0,-3 18 0,-3 14-1193,-1 7 1,-1 3-1,3 5 1,0 1 0,4 3-1,1 5 1,4 2-1,5 2-203,6 0 1,9-3-1,4-4 1,3-6 0,2-5-1,0-6 1,-2-7-846,-3-6 1,-1-6 0,-6-4 0,-2-10 0,-6-6 0,-5-10 169,-7-4 1,-3-4 0,-10-2 0,-4-3 0,-4 1 0,0 2 0,1 5 973,2-1 1,0 8 0,6 3 0,4 6 0,4 3-1833,3 2 1,5 10 1349,10 7 0,11 12 0,14 9 0</inkml:trace>
  <inkml:trace contextRef="#ctx0" brushRef="#br0">18382 13447 12369,'0'-22'1022,"0"0"1,6 7-1,3 13 1,4 7-832,5 2 0,-2 1 0,7 1 0,0-4 0,3 1 0,-1 2 0,-2 2-2349,0 3 0,-3-2 0,1 7 2158,-8-4 0,1 6 0,-7 0 0</inkml:trace>
  <inkml:trace contextRef="#ctx0" brushRef="#br0">18476 13674 11478,'14'-24'0,"3"8"506,0 11 0,6 14 1,-4 9-1,0-2-499,0-1 0,-1-3 0,-3-2 0,1-1 0,4 0 0,-1 0-7,0 0 0,11 0 0,-2 4 0</inkml:trace>
  <inkml:trace contextRef="#ctx0" brushRef="#br0">19489 13500 8221,'0'-54'3880,"0"8"-3158,0 19 1,0 15 0,0 12 0,-2 8 0,-2 5-406,-5 5 1,-3 2 0,-1 7 0,-1 0 0,1 1 0,1 0 0,3 0-1389,5-3 0,2-7 0,1 0 676,-4-3 1,0-18-1,-4-9 1,4-9 0,4-8-1,1-4 832,0-4 1,1-2 0,4-1 0,5 2 0,5 1-1,4 3 1,2 1 297,3 4 0,-4 2 0,2 5 1,1 4-1,-1 5 0,0 4 0,0 4-953,-1 4 1,0 2 0,-5 4 0,2 4-1,0 4 1,1 5 0,3 6-6359,3 5 6576,2-7 0,6 9 0,1-10 0</inkml:trace>
  <inkml:trace contextRef="#ctx0" brushRef="#br0">20062 13261 8394,'-10'-36'0,"-4"3"1287,-1 10 1,5 14 0,1 19 0,-1 6 0,-2 7-617,-1 2 1,1 0 0,3 0 0,4 0 0,4 4 0,1 0 0,1 4 0,5 2-412,8 4 0,3-4 1,7-2-1,-2-5 1,1-7-1806,-3-5 444,0-3 1,-10-7 0,-6-6 0,-11-7 0,-11-5 0,-8-1 1470,-3-1 0,0 5 1,1 2-1,-1 0 1,6 1-1,2 0 1,5 3 479,1 1 0,8 4 0,2 2 0,5 7 0,6 3 0,7 6-1985,8 0 1,6 3-1,4 3 1135,4 1 0,10 0 0,2-1 0</inkml:trace>
  <inkml:trace contextRef="#ctx0" brushRef="#br0">20528 13340 8585,'0'-20'0,"-5"2"0,-3 11 0,-1 7 816,0 7 1,5 11 0,-5 5 0,-1 7 0,-2 6 0,-2 4 0,1 4-1,0 3-1069,-1 1 0,1 2 0,0-4 0,-1-2 0,1-4 253,0-10 0,-6-2 0,-2-7 0</inkml:trace>
  <inkml:trace contextRef="#ctx0" brushRef="#br0">20249 13634 10264,'22'-65'0,"1"5"0,1 16 1549,1 16 1,3 13 0,2 5 0,-3 2-1388,-2 2 0,6 2 0,-6 4 0,0 0 1,2 3-163,-3 6 0,5 0 0,5 10 0</inkml:trace>
  <inkml:trace contextRef="#ctx0" brushRef="#br0">21102 13540 8330,'0'-16'1567,"0"6"222,0 7 1,0 10-1331,0 11 1,-2 1 0,-1-3 0,-1 2 0,-1-1 0,1-3 0,-1 0 0,1-1 93,-2 0-1180,5 1 0,-7-7 1,5-4-1,-1-7 0,-1-10 76,-1-6 0,5-6 0,-5 0 0,2-1 0,-1 0 0,2 1 788,2-1 1,1-3 0,0 2 0,0 5-1,1 0 1,2 4 4146,2 0-4103,5 1 1,-3 9 0,7 2 0,0 1-1,3 3 1,2 2 0,0 1-753,1 0 0,3 0 0,-1 1 0,4 2 1,0 3-1,2 1-6617,4 4 7088,-4-5 0,10 5 0,-4-3 0</inkml:trace>
  <inkml:trace contextRef="#ctx0" brushRef="#br0">21528 13207 8353,'12'-12'0,"-2"-4"0,1-3 0,4 1 1061,4 3 0,8 3 1,2 4-367,7 3 0,1 4 0,12 2 0,1 4 0,0 3 0,-1 4 1,-4 2-1,-4 0-360,-1 4 0,-7 1 1,-7 5-1,-8-2 0,-8 2 1,-5 0-1,-5-1-641,-5 0 1,-14-1 0,-12 3 0,-7-1 0,-7-2-1,-4 2-294,-3 1 199,5-5 0,-2 4 1,8-3-1,4 1 1,3 3 400,4-1 0,2 6 0,1 4 0</inkml:trace>
  <inkml:trace contextRef="#ctx0" brushRef="#br0">19689 12941 8147,'7'-33'0,"5"6"778,-3 1 1,-3 9-1,-3 10 1,-6 0-1,-8 1 1,-5 0-844,-6 3 1,3 6 0,1 1 0,2-1 0,-1 0 0,-1 0 0,1 2 720,-3-2 0,6-2 0,-6 1 0,3 0 0,-3 3-245,0-2 0,2-2 0,-3-1 0,2 0 0,1 2 0,0 1 10,0 1 1,-4 7-1,3-2 1,-2 2-1,-1 3 1,1 1-222,4 2 1,-3 0 0,3 3 0,0 1 0,2-2 0,2 2 0,0-2 119,-1 1 0,1 2 0,0-3 1,-1 0-1,3 2 0,0 0 112,2 2 0,5-2 1,-4 0-1,3 0 1,2-1-1,1 4-206,2 1 0,0 2 0,0-1 1,0 1-1,3 1 0,4 3 0,7 5-152,1 2 1,5 2 0,3-1-1,3-2 1,5-2 0,5 2 0,2 2-75,2 1 0,5-2 0,1-1 0,1-2 0,4-1 0,-1-3 0,-1-3 0,6 4 0,-5-8 0,0 0 0,2-1 0,-2-2 0,-1-3 0,2 0 0,-5-3 0,-2-4 0,-1 0 0,-4-4 0,-1-2 0,1-4 0,-4-2 0,-1-5 0,-1-6 0,-4-6 0,-1-3 0,-1-4 0,0-4 0,-1-6 0,1-6 0,-2-2 0,-1-4 0,-3-4 0,-2-3 0,3-12 0,-4 3 0,-3 1 0,-5-2 0,-5 2-573,-4-2 0,-2-3 0,-5 10 0,-8 2 1,-8 3-1,-6 6 0,-6 3 392,-5 5 0,-4 7 0,-10-1 0,-2 4 0,-2 3 0,-6 3 0,-2 4-269,-1 3 1,-1 4 0,2 2-1,3 4 1,2 4 0,4 2-1031,3 4 1,2 4-1,13 7 1,2 3 1479,5 2 0,3 7 0,1 6 0</inkml:trace>
  <inkml:trace contextRef="#ctx0" brushRef="#br0">7492 8210 18766,'-14'0'1421,"5"0"-1124,0 0 0,8 4 1,1 0-1,9-1 0,6-1 1,5-2-1,4 1 1,7 2 64,6 2 1,-3-1 0,11-4 0,2 0 0,3 2 0,4 1 0,-1 1 0,2-1-107,3-1 0,-1-2 0,9 1 0,2 2 0,1 1 0,2-1 0,1-1-110,-3-2 1,-30 2 0,1 0 0,0 1-1,0-1 1,0-1 0,1 1 0,0-1-1,0-1 1,-1 1 0,0 0 0,0 0-1,1 1-61,1 0 1,0 0 0,-1 0 0,0 0 0,2-1 0,0 0 0,-1 0 0,0 1 0,0 1 0,-1 0 0,0 0 0,0 0 0,-1 0 0,1 1-99,2 0 0,0 0 0,1-2 0,1 0 1,0 2-1,0-1 0,-2 1 0,0-2 1,0 1-1,0-1 0,-1 0 0,0 0 58,2 0 0,0 1 0,4-1 0,0 0 0,-2-2 0,-2 0 0,0 0 0,0 0 0,-1 0 0,0 0 0,-2 0 0,-1 0 0,2 0 0,-1 0 195,0 0 0,0 0 0,-1 0 0,0 0 0,34 0 0,-5 2 0,-4 1 0,-1 1-262,-5-1 0,-2-2 0,-6 1 0,0 1 0,-4 1 0,-2-1 0,-5 0-809,-3 2 0,-8-4 0,4 4 0,-2-4 0,0-1 0,-3 0 135,-4 0 0,0 0 1,-5 0-1,0 0 0,0 0 1,-2 0-1,-2 0 1,-2 2 693,0 2 1,1-2 0,-1 3 0</inkml:trace>
  <inkml:trace contextRef="#ctx0" brushRef="#br0">3879 13714 29673,'-9'-2'-1334,"0"-1"853,-1-1 0,3-7 0,-1 3 1,4-4-1,5 0 0,7 1 815,3 3 0,4 0 0,3-2 1,4 2-1,3 2 0,2 2 1,0 0-1,1-1-274,3 2 0,-1 2 0,4 1 1,0 0-1,0 0 0,1 0-45,-1 0 1,3 0 0,-4 0 0,1 1-1,3 2 1,2 2 0,1-2 264,0-2 1,0-1 0,0 0 0,0 0 0,0-1 0,1-2 0,2-3 49,1-2 0,1 4 0,-4-4 0,1 1 0,1 1 0,-2-1-293,2-1 0,5 5 0,-3-3 0,3 2 0,2 0 0,2 1-37,1 1 0,1 1 0,-1-2 0,0-2 0,1 2 0,-1 2 0,0 1 0,1 0 0,-5-2 0,-1-1 0,3-1 0,1-1 0,-1 1 0,0 0 0,-2 1 0,-2-3 0,3 0 0,-2 0 0,-1 0 0,-2 3 0,-4 1 0,7 2 0,-8 0 0,1 0 0,0 0 0,-2 0 0,-2 0 0,-1 0 0,-2 0 0,3 0 0,-2 0 0,2 0 0,3 0 0,3 0 0,2 0 0,3 0 0,-2 0 0,0 0 0,3 0 0,0 0 0,1 0 0,5 0 0,-7 0 0,0 0 0,0-1 0,-2-2 0,-3-1 0,-2-2 0,-1 3 0,-1-2 0,-2 1 0,-3-1 0,0 1 0,-2-1 0,1 0 0,0 3 0,-2-2 0,3 2 0,3 2 0,1 0 0,4 0 0,2 2 0,1 1 0,4 1 0,2 0 0,3 1 0,-1-1 0,5 5 0,1-4 0,0-2 0,2-2 0,-2-1 0,0 0 0,4 0 0,-4 0 0,-1 0 0,-2 0 0,-4 0 0,0 0 0,0 0 0,-4 0 0,-2 0 0,-1 0 0,-2 0 0,3 0 0,1 0 0,2 0 0,3 0 0,4 0 0,-1 2 0,4 1 0,2 1 0,2-1 0,10-2 0,-5-1 0,2 2 0,1 1 0,-4 1 0,-2-1 0,6-1 0,-8-2 0,0 0 0,-3 0 0,-3 0 0,-2 0 0,-4 0 0,0 0 0,-4 0 0,-1 0 0,-3 0 0,0 0 0,1 0 0,-5 0 0,4 0 0,0 0 0,-2 0 0,2 0 0,-1 0 0,-2 0 0,3 0 0,-9 0 0,0 0 0,-2 0 0,-2 0 0,-2 0-1234,-3 0 1,-3 7 0,2 6 1059,-2 8 0,-5 10 1,2 3-1</inkml:trace>
  <inkml:trace contextRef="#ctx0" brushRef="#br0">20169 14420 10718,'-14'-34'-565,"-4"4"1,1 13 941,0 8 1,10 6-1,7 3 1,7 0-1,8-2 1,7-1-1,9-1 1,9 1-1,8 3 1,8 4-1,6 4 396,6-1 1,7 3 0,-1-4 0,-37-3 0,1 0 0,1 1 0,1 0 0,-2-1 0,1 0 0,-1 0 0,-1 1 258,33 3 1,-5-2 0,-13 2 0,-5 1-1,-7-1 1,-9 2-3447,-7-2 1,-5 4 0,-5-5 2400,-1 1 1,6-4 0,2 3-1</inkml:trace>
  <inkml:trace contextRef="#ctx0" brushRef="#br0">22821 14340 9938,'8'-25'1941,"-4"3"1,-2 10-1450,-2 12 1,0 6 0,-2 7 0,-1 2 0,-1 3 0,1 4 0,0 3 0,-2 3 812,-4 3 1,-2 3 0,-3 6 0,2-1 0,2-2 0,3-3-1729,1-2 1,-3-5-1,4-6 1,2-2 66,2-3 1,7-10 0,3-10-1,3-15 1,1-11 0,0-10-77,1-6 1,5-1-1,3-15 1,5-4-1,2 0 1,2-1 0,1 6 698,0 5 0,-4 9 0,3 2 0,-4 7 0,-5 7 1,-4 8 222,-3 7 0,-2 4 1,0 3-1,1 5 1,-1 4-1,-1 6 404,-3 7 1,3 7 0,-5 9 0,1 5 0,-4 8 0,-3 4-895,-1 4 0,-1 2 0,-3 3 0,-4 1 0,-1 2 0,0-1 0,-1 1-1023,-2 0 0,0-5 0,2-6 1,1-1 1022,-1-3 0,-2-7 0,-2-4 0</inkml:trace>
  <inkml:trace contextRef="#ctx0" brushRef="#br0">22941 14433 8353,'12'-40'0,"-3"2"1994,-5 7 0,4 13 1,1 14-1,3 4-1480,1 4 1,0 3 0,2 7 0,1 1 0,5 2 0,3 5 0,4 4 0,0 0-2942,0 1 1,3 3 2426,0-4 0,6 4 0,-3-9 0</inkml:trace>
  <inkml:trace contextRef="#ctx0" brushRef="#br0">23674 14260 8182,'14'-37'3006,"-1"6"0,-4 12-2444,0 14 1,-6 5-1,1 5 1,-2 4 0,-4 4-1,-2 5 1,-7 7-1,-5 7 669,-6 8 0,1 3 1,-3-1-1,-2 2 1,-2 4-1,2-1-1874,7-3 0,1-2 0,4-2 0,2 0 1,1-2-1,4-2 518,3-5 1,8-3 124,5-1 0,9-6 0,2-2 0</inkml:trace>
  <inkml:trace contextRef="#ctx0" brushRef="#br0">24168 14140 11386,'8'-40'2447,"1"0"0,0 14 0,-10 23 0,-4 11-1997,-4 9 1,-2 11 0,-4 0 0,-3 5-1,-6 8 1,-4 9 0,-4 13 0,-1 2-775,0-2 0,17-27 1,1 1-1,-10 33 1,3-2-1,4 0 1,3-6 323,2-1 0,0 8 0,-1-1 0</inkml:trace>
  <inkml:trace contextRef="#ctx0" brushRef="#br0">25341 14193 8244,'0'-17'1702,"0"-1"0,-6 12 0,-3 10 0,-3 7-825,-1 2 0,-7 6 0,-2 5 0,-3 4 0,-3 5 1,-3 1-1,-5 3-148,-2 1 1,4 4 0,3 2 0,2 4 0,4-2 0,1-4-609,2 0 1,10-14 0,1 6 0,3-4 0,5-5-1,2-3 1,1-3-247,0-2 1,1-4 0,4-4-1,5-5 1,5-2 412,3-2 0,4-2 0,-1-2 0,2-5 0,5-1 0,1-1-430,-1 2 0,3 2 0,0-3 0,-1 2 0,-1 2 0,1 2 0,1-1-1825,-2 1 1,0-1 0,-3 5 0,2 2 0,2 1 1786,1 1 0,6 1 0,-3-5 1</inkml:trace>
  <inkml:trace contextRef="#ctx0" brushRef="#br0">25860 14380 8197,'8'-43'7707,"-4"3"-6867,-2 15 1,-2 15 0,0 14 0,0 5 0,0 6 0,-2 5-1,-4 10 1,-5 6-303,-6 5 1,-9 12 0,2 2-1,0 1 1,-1 1 0,1-6-813,2 1 0,3-1 0,7-2 0,3-5 0,5-3 0,2-2 0,2-4-7962,0-3 8236,6-10 0,7-3 0,8-6 0</inkml:trace>
  <inkml:trace contextRef="#ctx0" brushRef="#br0">26234 14180 8139,'13'-34'622,"-4"4"0,-2 14 606,-1 12 1,-1 8 0,-5 11 0,0 1-1,0 5 1,-2 3 0,-2 7 0,-5 4-461,-3 7 1,-6 11 0,-1 3 0,0 5 0,-2 4 0,2-4-1794,0-5 0,2 3 1,7-8-1,1-2 0,0-3 1025,2-8 0,-5 2 0,4-6 0</inkml:trace>
  <inkml:trace contextRef="#ctx0" brushRef="#br0">25954 14527 11466,'4'-42'1481,"1"-2"0,1 20 0,-2 6 0,3 14-1670,1 8 0,4-1 0,-2 6 1,6 0-1,7 1 0,3 2 1,5 3-1,5 0 189,2 0 0,14 4 0,3 2 0</inkml:trace>
  <inkml:trace contextRef="#ctx0" brushRef="#br0">26487 14433 8255,'-25'-26'3129,"3"2"-1501,4 6 1,3 2-1,2 11-1066,-1 3 1,7 2 0,4 5 0,6 9 0,6 8 0,4 8 0,3 5 2117,2 4-2397,6 7 0,-9-5 0,3 5 0,-4-2 1,-2 1-1,-3-2-368,-4-2 1,-5-5 0,-6-2 0,-8-2-1,-9-2 1,-10-2 0,-10-1-1568,-7-1 1,-4-5-1,-11-3 1,-4-3-1,-4-2 1652,35-7 0,-1 1 0,0 3 0,-1 0 0,0 0 0,0 0 0</inkml:trace>
  <inkml:trace contextRef="#ctx0" brushRef="#br0">22915 16033 8202,'11'-6'0,"0"-3"-95,-2-3 0,-2 3 0,3 0 0,-2-1 369,-2-2 1,3 3 0,-5 0-1,-1-1 1,0-2 0,0-1 618,1-1 0,1 1 1,-7 0-1,-2-1 1,-5 2-1,-3 2 35,-1 1 0,-6 6 1,-2 0-1,-1 6 1,1 6-1,2 4-476,2 5 1,3-1-1,2 5 1,3 1-1,4 1 1,4 0-1,2-3-376,4-2 1,4 3 0,10-4 0,6-3 0,5-4-1,-1-3-869,0-2 1,-3-2 0,-1-5-1,-2-4 1,-6-4 0,-3-2 0,-5-4 663,-5-3 1,-3 3-1,-1-4 1,-1 1 0,-3 0-1,-5 2 2720,-3 1 0,3 6-2207,0 1 0,8 10 1,1 4-1,8 8 0,7 3-805,3 0 1,6-4 0,-1-3 0,6-2-1,5-1 1,1-1-1204,2 0 1,8-3 0,-8-7 0,0-5 0,-2-5 0,-5-3 1623,-8-6 0,-6-2 0,-2-1 0</inkml:trace>
  <inkml:trace contextRef="#ctx0" brushRef="#br0">23474 15819 8589,'-8'-17'0,"-1"-1"0,0 6 1401,1 10 0,8 7 1,11 17-1,4 2 1,2 1-1,1 2 1,0-1-837,0 1 0,-1 3 0,-2-2 1,1-3-1,2-1 0,-1-5 1,-4-4-1,-3-6-1187,-1-4 1,-6-3 0,0-9-722,-6-7 0,-9-7 0,-6 2 0,2-2 0,1-2 1,2-2 1259,0-2 1,1 2 0,1 1 0,4 3 0,1 2 0,3 3 0,2 1 1157,1 2-767,0 5 1,7 2 0,6 6 0,8 2 0,6 2 0,2 5-1251,3 3 1,9 6 0,-1 0 941,2-2 0,5 5 0,0-1 0</inkml:trace>
  <inkml:trace contextRef="#ctx0" brushRef="#br0">23981 15966 8293,'13'-15'708,"1"-3"1,-4-1 0,2 10-1,4 5 346,3 2 1,4 2-1,3 0 1,2-1-1,3-2 1,4-3 0,0 0-680,1 0 1,-7-3 0,1 5 0,-6-1 0,-8-1-1051,-6-2 1,-5-4 0,-11 0 0,-11 3 0,-11 4 0,-10 4 0,-2 1 598,3 0 0,-5 1 0,8 4 0,5 4 0,5 3 0,6 1 0,6 2 726,6 3 1,6 2 0,6 7 0,9 1 0,9 2-1,10 1 1,6-2-2778,6 0 1,13-3 2126,-1 1 0,11-6 0,-32-12 0,0 1 0</inkml:trace>
  <inkml:trace contextRef="#ctx0" brushRef="#br0">24741 15899 9063,'12'-31'1192,"-3"0"1,-2 12-1,-3 10-883,5 6 1,3 7 0,1 2 0,-1 2 0,-1 2 0,-2 3 0,1 7 0,2 5 764,1 5 0,0 9 1,1 0-1,-1-1 1,0 2-1,2-2-857,3 0 0,-2-7 0,5-3 0,-2-6 0,-1-2 0,0-5 0,0-5-853,-2-6 0,-1-4 1,-2-6-1,-1-5 1,-3-9 279,-5-5 0,-1-3 0,0-9 0,2 1 0,-2-1 0,-2 0 0,-1 2-31,0 4 0,0 4 1,0 3-1,0 4 0,1 0 1,4 6-882,4 3 0,4 1 1,6 5 1267,8 2 0,6 2 0,7 1 0</inkml:trace>
  <inkml:trace contextRef="#ctx0" brushRef="#br0">25514 15859 9659,'-9'-9'1805,"0"1"0,2 2 0,-4 15 0,2 7-1263,-1 3 1,3 5 0,-1-5 0,2 0-1,3 2 1,0 0 0,0 2 0,-1 1 106,1-2 0,2 2 1,1-6-1,0-2 1,1-1-1,4-2-2057,3 1 1,0-7 0,1-3 0,0-4 0,-1-4-1,0-5 859,-2-3 1,-2-3-1,-4-2 1,0-4 0,0-1-1,0 1 1,0 2 1675,0 2 1,0 3 0,2 2-534,2 3 1,4 9-1,5 10 1,-1 7 0,0 5-1,-1 3 1,4 2-956,0-1 0,1-4 0,1 1 0,2-1 0,2-1 0,2-2 0,1-3 361,-2-3 0,3 4 0,-4-10 0</inkml:trace>
  <inkml:trace contextRef="#ctx0" brushRef="#br0">25741 15993 8099,'0'-30'578,"0"3"1,0 7 1908,0 3 1,0 8-1,1 2-2329,3 1 0,4 3 1,4 8-1,-2 3 1,-1 6-1,1 2 1,2 3-1,2 1 1,-1 0-724,0 1 1,0 0 0,1 1 564,-1-4 0,0-3 0,1-2 0</inkml:trace>
  <inkml:trace contextRef="#ctx0" brushRef="#br0">25887 15953 8173,'21'-6'176,"4"3"1,-3 1 80,3 11 0,1 10 1,-3-1-1,0-2 1,0-1-1,1-1 0,-2-3 1,-4 0-1601,-3-2 0,-2-2 1343,0 2 0,-5-3 0,-2-6 0</inkml:trace>
  <inkml:trace contextRef="#ctx0" brushRef="#br0">26127 16073 8166,'-13'-8'758,"-1"-5"1,1 4 0,1-4 395,3 1 0,-1 0 0,7-1 0,5 1 0,5 3 0,6 6 0,4 4-586,0 4 1,1 5 0,-3-1 0,1 1 0,3 1 0,1-4 0,0-1 0,0-3-989,-1-1 0,-1-2 1,-5 0-1,-1-2 576,-3-2 0,-9-2 1,-9-3-1,-3 4 1,-3 4-1,-3 4 454,-4 6 1,-3 6 0,-3 14 0,-2 4 0,-1 5 0,2 2 0,2 5-502,5 1 1,2-2-1,9 3 1,2-1-1,4-3 1,4-1-1,1-4-1354,0-2 1,6-5 0,4-9-1,6-6 1,7-5 0,0-7 236,0-2 0,2-11 0,-5-9 0,1-12 1,-3-8-1,-3-7 451,-2-3 0,-4-4 0,-2-2 0,-1 1 0,-3 0 0,0 1 0,0 5 114,2 7 1,1 6 0,-2 8 0,5 4 0,4 4 0,4 5 0,2 4 442,1 5 0,3-4 0,3 1 0</inkml:trace>
  <inkml:trace contextRef="#ctx0" brushRef="#br0">26540 15993 9670,'-13'-5'0,"0"1"0,-1 1 743,1 1 1,0 13 0,-1 3-1,3 6 1,0 3 0,4 3-1,1 2 1,3 1 112,1 2 1,2 5 0,2-5-1,2-3 1,7-3 0,3-4-1,6-3 1,-1-6-1413,0-6 0,3-5 0,-4-2 0,-1-4 1,-4-7-1,-3-7-49,-1-8 1,-6-7 0,-1 0-1,-8-1 1,-8-4 0,-2 2 0,-2 0 671,0 3 0,-1 6 0,3 9 0,-2 2 0,2 7 0,1 4 0,3 9-297,3 9 1,-7 13-1,3 14 230,-2 8 0,-12 2 0,-1 10 0</inkml:trace>
  <inkml:trace contextRef="#ctx0" brushRef="#br0">22541 16992 8070,'0'-13'2801,"0"7"-2229,0 6 1,8 4 0,4 7 0,7-4 0,6-1 0,8-3 0,4-2 354,3-1 0,4 0 0,2 0 0,0-1 1,0-3-1,-3-5-1252,-2-3 1,-2-6 0,-4 0 0,-4 0-1,-4 1 1,-5-1-415,-4 2 565,-3-5 0,-3 5 0,-2-5 0,-3 2 0,-1 1 0,-1 2 807,1 2 0,-5-2 0,5 9 0,-1 1 0,0 6-488,3 7 0,-4 6 0,5 5 0,2 4 1,-1 5-1,0 3 0,-2 2-693,-2 2 0,4 2 0,-1 4 0,1 0 0,1-2 548,-2-2 0,-1-4 0,6-5 0</inkml:trace>
  <inkml:trace contextRef="#ctx0" brushRef="#br0">23194 17139 9979,'-13'-31'0,"-2"0"0,-1 2 2488,-2 6 0,5 3 0,4 9-2144,-1 2 1,-1 4 0,1 11 0,3 8 0,-1 8-1,1 7 1,-4 8 0,0 5-329,-3 2 0,2 7 0,2-3 0,3 4 1,1 2-1,3-3-692,1-2 0,2 3 0,2-4 0,2-1 0,5-3 0,4-4 0,5-4-530,4-5 0,3-4 1,2-5-1,1-6 1,2-6 1205,1-5 0,6 2 0,-3 1 0</inkml:trace>
  <inkml:trace contextRef="#ctx0" brushRef="#br0">23808 17765 8990,'7'-30'2053,"-2"4"1,-5 4-1840,-5 13 0,4 1 0,-5 5 0,0-1 0,-3 1 0,-3 1 639,-1 2 0,-1 2 1,0 1-1,-4 4 1,-3 4-1,0 4 1,4-1-608,2 1 0,1-2 1,3 1-1,2-1 1,4 0-1,4 1-676,1-1 1,1 5-1,5 0 1,7-2 0,8-3-1,4-2 1,5-3 201,6 3 1,-5-1 0,7 1 0,-2-4 0,-5 0 0,-2-1 0,-5 2 750,-3-1 0,-3 2 0,-7 4 1,-2 1-1,-4-1 276,-4 0 0,-2 1 1,-5-1-1,-7 2 1,-8 1-1,-4 2 0,-2-2-712,0-1 1,-4-3 0,2-3 0,2-3-1,5-2 1,2 0 0,4-1-2014,1-1 1,3-9 0,5-5 0,10-8 1925,13-5 0,11-4 0,13-11 0</inkml:trace>
  <inkml:trace contextRef="#ctx0" brushRef="#br0">24487 17259 9998,'8'-12'1123,"-4"-6"0,-2 8 0,-2 7 0,0 13 0,0 11-336,0 4 0,0 2 0,0 1 0,0 4 0,-2 7 0,-2 5 0,-5 5-934,-3 6 1,3-2 0,0 5-1,1-5 1,-1-2 0,1-2-2256,2 1 1,2-6 2401,4-4 0,-6 0 0,-1-6 0</inkml:trace>
  <inkml:trace contextRef="#ctx0" brushRef="#br0">24527 17765 7937,'5'-40'1372,"-1"2"1876,-1 7-3345,-1 13 0,4 12 0,3 6 0,2 1 0,3 4 0,-1 4 3,0 2 1,2 7 0,2 2 0,0 0 0,1 2 0,0-1-396,0-3 1,-1 1-1,-3-1 1,-2-2 957,-3-1 0,-5-8 0,-8-2 0,-5-4 0,-3-2 0,-2-2 0,1-1 3215,0 1 1,4-3-2860,0 1 0,8 2 0,-1 8 0,6 4 0,5 2 1,5 1-1172,2-3 1,2 3-1,-5-3 1,0 3-1,2 0 1,2-4-399,0-3 0,1 1 0,-5-2 0,1-1 1,-1-1-1,-1-4-12,-3-2 0,1 1 0,-5-6 757,-2-1 1,-2 1 0,-1 4 0,0 10-300,0 5 0,0 3 1,2 1-1,2-1 1,6-1-1855,7-3 0,-1 1 2152,6-5 0,0-1 0,5-4 0</inkml:trace>
  <inkml:trace contextRef="#ctx0" brushRef="#br0">25327 17205 9764,'-1'-16'1417,"-4"3"0,4 4 0,-4 15 0,4 7-851,1 8 0,0 10 0,-2 6 0,0 4 1,-3 5-1,1 2 0,-1 2 0,-1 0-157,-1-1 1,4 2-1,-2-7 1,2-1 0,1-2-1,-3-2-1773,2-4 1,2-2-1,1-6 1,0-2-1,0-3 1364,0-4 0,-6-9 0,-2-3 0</inkml:trace>
  <inkml:trace contextRef="#ctx0" brushRef="#br0">25207 17845 7937,'-7'-33'408,"0"1"0,4-4 0,-2 5 211,2 3 1,2 3-1,1 3 1,0 4 0,1 5-1,4 4 1,3 4-1,4 5 1,2 5-704,-1 4 0,5 4 1,0 5-1,-1 4 1,1 3-1,0 2 0,0 1 1,-1 2 83,1 1 0,6 0 0,-3-5 0</inkml:trace>
  <inkml:trace contextRef="#ctx0" brushRef="#br0">25541 17805 7937,'0'-18'0,"0"1"2254,0 0 0,1 7 0,4 2-2031,3 3 1,4 6 0,2 8 0,-3 3 0,0 1-1,-2 0 1,0 2 0,-1 2-880,1 0 1,-4 1 0,2-5 0,1-1 655,-1-3 0,-4 3 0,3-5 0</inkml:trace>
  <inkml:trace contextRef="#ctx0" brushRef="#br0">25967 17632 9608,'8'-13'1151,"-3"5"0,-6 2 1795,-3 6 0,-4 5 1584,-5-1-4537,5 1 1,4-5 0,8 0 0,5 1 0,3 3-1052,1 5 1,-5 5 0,-4 2 0,-2 2 0,-2-1-1,-2 1 1,-1 1 1008,-1 2 1,-5-3 0,5 3-1,1-1 1,1 0 0,2-1-1,0-3 113,0-1 0,6-2 1,3 1-1,4-1 1,4 0-1,3-1 0,3-1-64,0-3 0,5 1 0,-7 5 0</inkml:trace>
  <inkml:trace contextRef="#ctx0" brushRef="#br0">24248 17485 8032,'8'-13'0,"1"1"434,2 3 0,12 3 0,10 6 0,8 0 268,8 0 0,16-1 0,-27-1 0,0-1 0,4-1 0,2-1 1,4 0-1,0-1 0,2 0 0,1 0 0,2 0 0,1 1 0,-1 1 1,0 0-222,3-2 0,1 1 0,-3 0 0,0 0 0,0 0 0,0 1 0,-4 1 0,-1 1 0,-2 1 0,0 1-1270,-3-1 1,-1 2 0,25 5-1,3 1 1</inkml:trace>
  <inkml:trace contextRef="#ctx0" brushRef="#br0">24581 18645 8164,'7'-33'0,"-1"5"0,-4-2 0,1 7 0,1 5 0,0 8 684,-4 1 0,2 4 0,1-4 0,0 0 0,-6 2 0,-7 3 0,-7 4 0,-1 4-92,-1 5 0,0-2 1,-5 2-1,4 3 1,-1 3-1,2 4 0,-1 0 1,4 2-198,1 0 0,8 1 0,2 6 1,4 2-1,2 1 0,4-1-447,4-2 0,7-3 0,5-1 0,2-4 0,6-2 0,-1-5 0,0-4-301,-2-3 0,-3-1 0,-3-7 0,-2-2 0,-4-5 0,-6-5-510,-2-3 951,-1-4 1,-11-6 0,-5 1 0,-5-1-1,-5 0 1,-1 2 297,0 3 0,6 3 1,-2 5-1,3 3 0,3 0-769,3 2 0,6 8 0,11-1 0,8 8 0,8 5 0,10 3-1912,7 1 1,-1 0 0,8 0 2294,4 3 0,2-4 0,0 6 0</inkml:trace>
  <inkml:trace contextRef="#ctx0" brushRef="#br0">24941 18618 8164,'-14'-18'449,"1"1"0,0 0 522,-1 8 0,7 5 0,4 8 0,5 5 0,5 5 0,3 2 0,5 3 0,0 2-271,0 3 0,-2 1 0,0 1 0,1 1 0,-1-2 0,0-1-1359,1-2 0,-2-6 1,-2 2-1,-1-3 0,1-2-2834,2 1 3164,-5-7 0,-1-3 1,-6-8-1,0-5 0,0-4 456,0-5 1,-4 2 0,-1-5 0,1 0-1,0 1 1,-1-3 0,2 3 841,2 2 1,1 3 0,1 2 0,4 1 0,4 3 0,4 5-57,5 2-1189,-4 2 0,12 2 1,-4 2-1,4 5 1,4 4-1,4 5 1,2 3 275,1-1 0,10 6 0,-5-6 0</inkml:trace>
  <inkml:trace contextRef="#ctx0" brushRef="#br0">25567 18591 8101,'0'-26'391,"0"4"0,2 8 387,2 14 0,-1 9 0,6 6 0,1 1 0,2 3 0,2 2 0,0 6 0,4 4-292,4 4 0,-1 11 0,0-6 0,-3 2 0,-5 1 1,-4 0-537,-3 1 1,-2-4 0,-5-4 0,-4 1-1,-7 1 1,-7 1-296,-8-4 144,-2-2 1,-2-7 0,-2 0 0,1-4 0,-1-6 0,3-4 0,2-5 607,2-1 1,5-3-1,5-7 1,5-5-1,7-3 202,2-1 0,8-7 0,6-2 0,6-1 0,7 0 0,3 6-669,6 2 1,3 3-1,5 3 1,1 5 0,3 2-1,-1 2 60,1 0 0,5 12 0,-4 3 0</inkml:trace>
  <inkml:trace contextRef="#ctx0" brushRef="#br0">9824 18232 25710,'0'-23'-8063,"0"3"8168,0 0 0,-1 3 0,-2 3 1,-2 1-1,4 1 0,4 3 1,6 5 640,3 2 1,2 2 0,3 0 0,2 2 0,0 2 0,2 5 0,0 1 0,1 1 0,0-1-1233,0 5 1,-1-2 0,3 5 0,-3-2-1,-1 1 1,0 2 0,-3 2 0,-3 2 287,-4 3 0,-7 0 0,3 1 0</inkml:trace>
  <inkml:trace contextRef="#ctx0" brushRef="#br0">9718 18485 12056,'-18'-21'0,"2"-3"0,4-2 0,6 2 0,6 3 0,6 5 1062,7 1 1,6 3 0,9 2 0,4 3 0,2 1 0,3 3 0,1 3 0,4 4-472,-1 5 1,-1 4-1,-4 5-590,-5 4 0,3 3 0,0 2 0</inkml:trace>
  <inkml:trace contextRef="#ctx0" brushRef="#br0">10837 18232 17933,'0'-14'-1392,"2"2"1685,2 3 0,-2 9 0,2 11 0,-2 4 0,-2 5 0,0 4 0,0 6 0,0 2 0,0 5 0,0-3 1,0 2-1,0-1 0,1 1 1,2-3-1,2-4 0,-1-5-512,2-3 0,-3-5 0,4-9 167,-1-7 1,-1-12 0,-5-11 0,-2-7 0,-2-5 0,-4-5 0,0-3-89,-1-2 1,4-1-1,-2 3 1,1-1-1,3 3 1,1 2-1,2 5 545,0 1 0,5 4 0,1 7 1,3 4-1,4 3 0,5 2-102,3-1 1,1 2 0,6 4 0,1 3 0,4 4 0,0 1-2022,-1 0 940,5 0 0,-7 6 0,4 2 0,0 4 0,0 2 1,2 0-1,-1 3 886,1 1 0,-1-1 0,5-3 1</inkml:trace>
  <inkml:trace contextRef="#ctx0" brushRef="#br0">11531 18045 13526,'0'-18'-354,"0"0"0,0 5 0,1 6 584,4 1 0,2 1 0,6 5 1,1 0-1,0-1 0,4-2 0,4-2 1,4 2 441,0 2 0,1 1 0,-2 0 1,-1 1-1,-2 2 0,0 3-392,-1 2 1,-2-5-1,-7 3 1,-2-2 0,-2 2-354,-2 1 0,3 2 0,-5 5 0,-2-1 0,-5 0 0,-6-1-225,-3-3 0,-1 3 1,1-3-1,0 3 0,0 1 1,-3-1-1,0-2 316,1-1 1,-1 0 0,-2 4 0,0-1 0,0-2 0,3-1-1,0 2 311,1 1 0,4 1 0,2 0 0,1 2 0,3 1 0,1 2 0,2 0-309,0 1 1,11-3-1,3 5 1,6-2-1,5-4 1,4-3-908,7-3 1,7-2-1,3 2 1,0-4 0,1-4 805,1-1 1,-5 0 0,2 0-1</inkml:trace>
  <inkml:trace contextRef="#ctx0" brushRef="#br0">12450 18045 8637,'0'-39'0,"0"5"790,0 8 0,2 7 0,1 8 0,3 4-136,1 1 1,-2-3-1,3 3 1,3 0 0,1 0-582,1 3 0,-1 3 1,-3 5-1,-3 4 1,-2 2-1,1 4 1,-2 1-169,-2 2 1,-1 0 0,0-5 0,0 1 0,0-1 0,0 0-72,0 1 0,0-1 0,1-1 0,4-3 1,4-3 424,3 0 0,5-5 1,3 3-1,-1-2 0,2-2 1,-2 0-1,2 0 198,-1 0 0,-3 0 1,-1 1-1,-4 2 1,-5 3-1,-1 2-330,-3 2 0,-1-1 0,-4 3 1,-4 4-1,-6 2 0,-5 3 1,-4-1-235,-3 4 1,-1 1 0,-2 0-1,2-1 1,3-3 0,3-2-1,1-3-205,0-1 0,0-3 0,6-2 1,2-2-1,1-2 0,0-2 8,2 2 1,-5-4 0,3 2 0,-3-3 0,-1 1-1,-2 2 1,-1 5-3819,-2 3 4130,-11 1 1,6 7 0,-9 0 0</inkml:trace>
  <inkml:trace contextRef="#ctx0" brushRef="#br0">11584 17365 10054,'-36'-23'0,"1"0"0,1 3 0,0 2 297,-31-10 0,-2 9 0,6 10 0,-3 6-362,-4 6 1,29 2-1,0 3 1,-1 3-1,0 2 1,0 0-1,0 2 1,-1 1-1,0 2 1,4 0-1,0 2 1,1 3-1,0 0 253,1 2 1,2 1-1,3 2 1,2 1-1,1 3 1,2 1-1,1 6 1,2 2 0,2 5-1,2 2 1,1 6-1,2 1 1,3 4-1,2 1-137,2 2 1,3 0-1,1 1 1,4 0 0,3-2-1,5-1 1,4-1-1,4-1 1,5 0 0,4-2-1,4-4 1,3-3 174,1-2 0,4-4 0,3-2 0,4-5 0,5 0 0,3-3 0,3-4 0,4-4 0,6-1 0,3-3 0,4-4 0,3-2-14,-22-5 0,2-2 0,0 0 0,2-3 0,2 0 0,0-2 0,3-1 0,2 0 0,-1-2 0,-1 1 0,1-1 0,-1-1 0,1 0 0,0-1 0,0-1 0,0 0 0,0-2 0,-1 0-75,2-1 1,-1-1 0,0-1 0,0 0 0,-1 0 0,0-2 0,-6-1 0,0 0-1,-1-1 1,-2-2 0,-1-1 0,0-1 0,-2-1 0,0-2 0,-2-1 0,20-11-1,-4-2 1,-6 0 0,-3-2-326,-7 1 0,-3-3 1,-8 1-1,-5-3 0,-2-3 1,-3-2-1,-5-2 0,-4-2 1,-4-1-1,-5-2 1,-3-2-1,-4 1 0,-4-2 1,-4 1-388,-2-1 0,-6 1 0,-7-1 0,-7 0 0,-4 2 1,-5 4-1,-4 3 0,-3 4 0,-4 4 0,-4 6 1,-3 4-1,-2 5 318,-1 3 0,-3 5 1,-9 5-1,-1 5 1,-3 5-1,0 5 1,22 1-1,-1 1 1,1 2-1,-2 3 1,1 2-1,0 2 1,1 1-1,1 1 1,1 2-196,1 0 0,1 1 0,0 1 452,-3 3 0,1 2 0,0 0 0,3-2 0,0 0 0,0 2 0,-2 1 0,0 1 0</inkml:trace>
  <inkml:trace contextRef="#ctx0" brushRef="#br0">12024 17605 11692,'0'-62'-457,"0"9"0,-11 19 0,-2 22 531,-2 4 1,-5 5-4,-3 8 1,1-4 0,-2 2-1,-2-4 1,-1-5 0,-3-2-1,2 0 1,-1-1 0,-2 0-1,-5-2 167,-2 0 1,-4-3-1,-1 1 1,-4 0-1,-2-1 1,-3 1-1,0 0 1,-4 1-1,-3 3 50,-2 4 0,-12 5 0,4 6 1,-1 9-1,34-3 0,0 1 0,0 4 1,2 0-280,0 2 1,0 1-1,-5 7 1,1 2-1,2 3 1,2 1-1,-1 4 1,1 2 0,-2 3-1,2 2 1,2 0-1,3 1 1,4 0-1,3 1 175,6 1 1,4 0 0,4-6-1,5 1 1,8 3 0,7 0 0,3 0-1,7-1 1,5-2 0,6-1-1,8 0 1,4-1-44,9 1 1,2-2 0,0-3 0,3-1 0,-13-9 0,1-1 0,1 0 0,3-1 0,1-1 0,1-1 0,2 1 0,1-2 0,1 1 0,5-1 0,1 0 0,1 0-44,2 1 0,1-1 1,0-2-1,-5-2 1,0-1-1,0-1 1,3 0-1,0 1 1,1-1-1,-2-1 1,0-1-1,0 0 1,-2-2-1,-1-1 1,0 0-1,0-1 1,0-1-1,-1-2 1,-3 0-1,-2-2 0,0 0-359,-2-2 1,0 0 0,-2 0 0,21-1-1,-4-2 1,-14-2 0,-2-2 0,-3-2-1,-3-3 1,-6-5 0,-3-5 0,-5-2-1,-3-3-26,15-33 0,-28 21 1,-4-3-1,-3 1 1,-4-2-1,-3-3 1,-3-2-1,-4-5 0,-5 0 1,-6-2-1,-5 1 1,-7-4-1,-4 2-21,-7-1 0,-4 2 0,-4 4 1,-5 3-1,-6 3 0,-3 3 0,-2 4 1,-4 4-1,20 13 0,0 1 1,-3 2-1,-2 1 0,-2 2 0,-1 2-9,-4 2 1,-1 1 0,0 2-1,1 1 1,0 1 0,-1 2 0,-6 4-1,-2 2 1,1 1 316,2 1 0,2 2 0,0 0 0,0 1 0,2 1 0,-1 1 0,3 0 0</inkml:trace>
  <inkml:trace contextRef="#ctx0" brushRef="#br0">5025 16766 19603,'-13'0'-327,"0"5"0,1 4 0,3 3 403,5 2 1,2-6-1,4 0 1,2-2 0,8-3-1,7-2 1,9-2-1,5-4 1,5-2 0,5-2-1,6 0 1,3-1 643,1-2 0,5-1 0,1-1 0,1 1 0,0 1 0,1 3 0,4 3-431,5 0 1,0 5-1,4-4 1,0 4-1,-2 1 1,2 0 163,0 0-469,-4 6 0,-32-5 0,1-1 1,34 5-1,1-4 0,-36-1 1,1-1-1,0-1 0,0 1 139,1-1 0,0-1 0,4-1 1,-1-2-1,1 1 0,0 0 1,-2-2-1,0-1 0,1-1 1,-1 0-1,-2 1 0,1 0 5,0 0 0,0 1 0,-1 0 0,0 1 1,1-1-1,1 0 0,0 1 0,1-1 1,3 0-1,0 1 0,0-1 0,0 2-147,0 0 0,0 1 0,0-2 0,0 2 0,-4 1 0,0 1 0,0 0 0,-1 1 1,2 0-1,0 1 0,-1-1 0,-1 0-105,1-1 1,0 0 0,-3 1-1,-1 0 1,36-3 0,-1 2-1,1 2 1,-3 0 0,0 2 133,-3 2 1,2-2-1,-2 2 1,2-2-1,-1-1 1,4 2-1,0 2 137,-2-2 0,-34-1 1,1 1-1,36 3 1,-1 0-1,-35-2 1,1 0-1,0-1 1,0 1-153,1 1 1,0 0 0,5-1 0,1 0-1,-4 0 1,0 1 0,1 0 0,0 0-1,1 0 1,1 0 0,-3 1 0,0-1-1,0-1 1,1-1 35,-1 0 0,0 0 0,0 2 0,1-1 0,1-1 0,2-1 1,0-1-1,0 0 0,-2 0 0,-1 0 0,1 0 0,0-1 0,-3 2 1,0-1 132,1 2 0,-1-1 0,5 0 0,0 0 0,-4-1 0,-1-2 0,1 1 0,1 0 0,-2 0 0,1 0 0,-3 0 0,0 0-95,0 0 1,-1 0 0,2 0-1,-1 0 1,30 0 0,-2 0 0,1 2-1,-3 1-144,0 1 0,6 7 1,-5-4-1,-1 2 1,1 0-1,-2 1 1,1 2-200,0 1 0,2-1 0,-2-2 0,-1-1 0,-3 0 0,-1 0 0,1-1 155,3-3 0,-5 0 1,-1-5-1,-5 0 0,-3 0 1,-2 0-493,-2 0 0,-2 0 1,-5 1-1,-4 4 611,-4 4 1,3 3 0,1 1-1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3866 5264 14799,'-21'-26'0,"5"0"0,4 4 0,4 4 422,3 4 0,-1 2 0,1 4 0,-2 8 1,-1 8-1,4 4 0,2 1-72,2 0 0,0-4 0,2 0 1,1 1-1,4 2 0,4 0 1,5-2-1,3-1 577,5 2 0,1-4 0,3 1 0,3-3 1,6 0-1,6-1-297,6 1 0,3 1 0,4-3 0,5 3 1,6-1-1,2 1-422,4-3 1,1 3 0,-34-3 0,0-1-1,-1-1 1,0 1 0,-1-1 0,0 1-1,32 1 1,-7 1 0,-5-1-128,-3-1 1,-3-2-1,-2 0 1,-3 0-1,1 0 1,-1 0 0,5 0-82,4 0 0,2 0 0,7 0 0,3-2 0,2-1 0,4-1 0,-35 1 0,1 1 0,1-1 0,0 0 0,6 2 0,1 1 0,0-3 0,-1 0 0,1 1 0,0-1 0,2 1 0,0-2 0,-2 2 0,0-1 0,0 0 0,0 0 0,3 0 0,0 1 0,-4 2 0,-2 0 0,0 0 0,1 0 0,0 0 0,-1 0 0,-2 0 0,0 0 0,1 0 0,0 0 0,-2 0 0,0 0 0,-4 2 0,0 1 0,0 0 0,1 0 0,33 2 0,-4 1 0,3-3 0,1-1 0,0-2 0,-34 2 0,1 0 0,-1 1 0,1-1 0,2-1 0,0 1 0,2-1 0,1-1 0,0 0 0,1 0 0,0 0 0,0 0 0,2 0 0,-1 0 0,-2 0 0,0 0 0,0 0 0,1 0 0,1 0 0,1 0 0,-1 0 0,0 0 0,1 0 0,-1 0 0,-1 0 0,-1 0 0,0 0 0,-1 0 0,3 1 0,0 0 0,-1 0 0,-1 1 0,0 0 0,0 0 0,0 0 0,0-1 0,-1 0 0,-1 0 0,-1-1 0,1 0 0,1 0 0,0 0 0,-4 0 0,0 0 0,3 0 0,-1 0 0,1 0 0,-1 0 0,-1 0 0,0 0 0,0 0 0,0 0 0,36 0 0,-4 0 0,-33 0 0,-1 0 0,27 0 0,2 0 0,3 0 0,-4 0 0,-2 0 0,1 0 0,-4-2 0,0-1 0,-4-1 0,-2 1 0,0 1 0,3 2 0,-8 0 0,2 0 0,-5 0 0,-4 0 0,0 0 0,-1 0-30,-2 0 0,3 5 0,-8 1 0,2 1 0,0 3 1,-1 2 73,1 2 1,1-1 0,2 0 0</inkml:trace>
  <inkml:trace contextRef="#ctx0" brushRef="#br0">5652 6197 29553,'0'-34'-3111,"4"-1"1,2 6 0,0 6 2625,0 2 0,5 3 1,-4 5-1</inkml:trace>
  <inkml:trace contextRef="#ctx0" brushRef="#br0">5679 5971 20708,'-8'-6'0,"2"-3"-59,0-3 1,3 5 0,-5 5 0,-1 8 0,1 9 0,4 3 0,2 2 0,2 0 0,0 0 0,0 1 0,2 3 148,2 1 0,-1 3 1,5 2-1,-1 4 0,-1 1 1,0 5-1,-3 2-53,-2 5 1,-1 5-1,0 6 1,0 4-1,2 3 1,1 2-1,1 1 1,1 1 64,1 2 0,1 3 0,6-4 0,-1-3 0,-1-1 0,-4-2 0,0 0 0,-1-4 3,0-2 1,-1 0 0,-5-3 0,0-4 0,0 1 0,0 0 29,0 1 0,0-1 1,0-1-1,1-3 1,2 3-1,2 1 0,-3 1 1,0-1-200,-2-3 0,4 7 0,1-4 0,-1 0 0,1-2 0,-1 0-124,-1 2 0,-1 1 1,-2-1-1,0-1 0,0-3 1,0 0 165,0-5 0,1 6 0,2-11 0,3 1 0,1-4 0,2-2 0,0-4 171,0 0 1,1-3 0,7-1-1,0-1 1,1-3 0,0-1-1,1 0 71,2-1 1,-3-1 0,3-5-1,-1 0 1,1 1 0,3-1 152,1 0 1,6-1 0,3-1 0,3-3 0,8 1 0,3 0-187,7 0 1,10 0-1,1 6 1,2 1-1,-31-6 1,1-1-1,1 2 1,1-1-1,1 2 1,1 0-1,-2 0 1,1 1-256,1 0 1,-1 1 0,-2-3-1,-1 0 1,-1 0 0,-1 0 0,33 13-1,1-1 1,-3 1 231,-2-2 0,1-5 1,-6-1-1,-3-4 1,3-5-1,-3 1 357,4-1 1,0-4 0,-6 1-1,1-2 1,2-4 0,-2-2 0,0-5-522,2-3 0,-6-3 0,3-1 0,-5-2 0,-7 1 0,-5-1 0,-1 0 0,-4-6 0,-2 4 0,-3-1 0,-1 2 0,0-1 0,-1 0 0,1-1 0,0-4 0,-2 1 0,-2-6 0,-2-5 0,-2-4 0,-2-4 0,-2-5 0,-4 0 0,-2-13 0,-4-4 0,-2-3 0,0-6-325,-1 34 1,0 0-1,1 1 1,-1 0 0,-2-4-1,0 0 1,0-2-1,1 1 1,0 0 0,1 1-1,1-3 1,0 1 0,0 1-1,0 1-1401,0 0 0,0 0 1022,2-7 1,0 1 0,-2 10 0,0 1 356,1-6 1,1-1-1,-1 3 1,-1 1-1,-1 2 1,-1 1 115,4-33 0,-1 0 0,-4 10 1,0 0-1,0 4 0,0 2 1,0 2 42,0-1 1,0 1 0,0 0-1,0-1 1,0 3 0,0-1-1,-1 0 39,-4-3 1,4 3 0,-4 3 0,4 1 0,2-1 0,2 1 184,2 2 0,4 2 1,-5 4-1,1 1 1,-1 4-1,2 4 0,0 1 54,0-1 1,0 7-1,-3-2 1,1 2-1,-1 2 1,-1 1-1,-2 0 17,0 1 0,-2 3 0,-2 0 0,-4 2 0,-1 2 0,0-1 0,-1 1 51,-2 0 0,-3 1 1,-1 1-1,-2 2 1,1-1-1,-3-2 1,0-1 350,-1 0 1,-4-1 0,2 1 0,0 0 0,-1-1 0,2 2-638,-2 4 0,-5-4 0,-4 4 0,-1-1 0,-5 2 0,-2 1 0,-7 3 432,-3 2 1,-7 1 0,-13 0 0,-5 0-1,38 0 1,-1 0 0,-1 0 0,0 0-1,-1 0 1,-1 0 17,-2 0 1,-2 0 0,-3 0 0,-1 0 0,0 0 0,0 0 0,1 0 0,-1 0 0,-1 0 0,0 1 0,1 0 0,-1 1-32,2 0 1,-1 1-1,-2-1 1,0 0-1,6-2 1,1 0 0,-1 0-1,0 0 1,-2 0-1,1 0 1,1 1 0,0-1-1,-1 2 1,-1-1-227,1 1 1,0 1 0,3 1 0,2 1 0,-2-2 0,0 0-1,3 0 1,1 1 0,2 1 0,0 0 0,-36 7 0,8 2-290,3-1 1,6 0-1,3 2 1,2 1 0,4 2-1,3 0-698,4 1 1,5-4 0,2 4-1,3 0 775,6 4 0,-2 2 0,6 1 0</inkml:trace>
  <inkml:trace contextRef="#ctx0" brushRef="#br0">6972 6051 28671,'13'-27'-2634,"0"8"0,-1 4 0,-1 6 2044,-3 3 1,-6 2 0,-2 4 0,-7 0 0,-5 0-1,-2 0 1,1-2 1269,0-2 1,5 1 0,4-6 0,1-2 0,-2 1-137,-3 1 1,-9-1-1,-2 5 1,-3 2-1,-5 3 1,-4 5 0,-3 2-1,-3 2-522,-2 0 0,2 0 0,0 4 1,-3 1-1,0 0 0,-3 3 0,3 0 27,3 0 1,5-2-1,5-2 1,0 0-1,2 1 1,3-1-34,4 0 1,1 0-1,0 2 1,2 3-1,-1 4 1,3 2-1,1 1 1,3 0-445,-1 3 1,4 8-1,1 1 1,4 3-1,1 3 1,0-3 405,0-2 0,6 8 0,3-6 1,4 2-1,3-1 0,4-1 0,0 0 234,4 0 1,3-4-1,4-2 1,4-2 0,5-2-1,6-3 265,8-5 1,2-1 0,10-7 0,9 1 0,-37-9 0,2-1 0,2-1 0,0-1 0,1-1 0,0-1-233,3 0 0,0-1 0,3 1 1,0-2-1,-1 1 0,0-1 0,-1 0 1,0-1-1,0-1 0,0 0 0,0 0 1,0 0-1,1-1 0,0 1-173,-1-1 0,1 0 0,-3 2 0,0 0 0,-2-2 0,0-1 1,-1 1-1,0-1 0,-1 1 0,0-1 0,0 1 0,-1-1 0,-2 0 1,0 0-248,30-7 1,-3 3 0,-7 0 0,-3-1 0,-5-3 0,-7-4 0,-6-2-41,-6-2 1,-4-2 0,-5-8 0,-4-6 0,-5-6 0,-4-8 0,-5-5 237,-2-6 1,-14-9 0,4 33 0,-2 0 0,-2-1 0,-1 0 0,-2-1 0,-1 1 81,-1 1 1,-2 1-1,-2 0 1,-3 1-216,-2 2 0,-2 2 0,-1 0 0,-2 3 0,-3 1 0,-2 1 0,-1 2 0,-2 3 0,-1 2 0,-1 3 0,-4 0 0,-2 3 0,-1 1 0,0 3-389,-2 2 0,1 0 1,-2 0-1,1 1 1,1 4-1,2 2 1,0-1-1,2 1 1,-1 0-1,1 2 1,4 0-1,-1 2-15,2 1 0,0 1 1,1 1-1,0 0 1,-28 9-1,7 3 0,3 5 1,7 5-1,7 5-689,12 1 724,9-4 1,14 8 0,2-4 0</inkml:trace>
  <inkml:trace contextRef="#ctx0" brushRef="#br0">8571 6397 24229,'-26'0'-367,"-1"0"0,2-1 0,1-2 0,3-2 469,2 2 0,1-3 1,5 0-1,1-1 0,3-3 1,5-2-226,2-2 0,8 6 0,5-1 0,5 0 0,6 0 0,3 1 194,2 3 0,10-6 1,3 4-1,3-2 1,4 0-1,7 0 1,8 0-1,7 0-84,-31 4 1,0 0 0,2-1-1,1 0 1,2-1 0,-1 1 0,-1 0-1,1 0 1,1 1 0,0 0 0,-1 0-1,0 1 1,2-1 0,1-1 69,0 0 0,0 0 1,-2 2-1,0 0 1,0-1-1,0 1 1,2-1-1,1 1 1,-1-1-1,0 1 1,1 0-1,0 1 0,-3-1 1,0 2-12,-2 0 1,1 1-1,-1-2 1,1 0-1,-2 0 1,1 0 0,-2 0-1,0 0 1,1 0-1,-1 0 1,0 1-1,0 0-22,1-1 0,0 0 0,2 0 0,1 0 0,0-2 0,1 1 0,1 1 0,-1 0 1,2 1-1,0-1 0,-1 1 0,0 0 0,2 0 0,1 1 5,3 0 0,-1 1 0,-4-1 0,1 2 0,3-1 0,1 0 0,-2 0 0,0 0 0,-3 0 0,-1 0 1,1 0-1,-1 0 0,-2 0 0,0 0-15,0 0 1,1 0 0,5 0 0,0 0 0,-2 0 0,-1 0 0,0 0 0,0 0 0,-1 0 0,0 0 0,-2 0 0,0 0 0,2 0 0,1 0 47,0 0 0,1 0 1,-1 0-1,0 0 0,2 0 1,0 0-1,-1 0 1,-1 0-1,-1-1 0,1 2 1,0-1-1,1 1 1,-1 0-1,0 1-92,0 0 0,0 0 0,2 3 0,0-1 0,-3-1 0,-1 0 0,-1 0 0,0 0 0,0 1 1,0 0-1,-3-1 0,0-1 0,-1 2 0,0 0 18,35 3 1,-1-2-1,-7 4 1,1 0 0,-2-1-1,0 1 63,2 2 1,-6-4 0,7 2 0,1 1 0,1 2 0,-32-5-1,0-1 1,36 8-23,0-1 0,-5 0 0,-3 1 0,-3-1 0,2 0 0,-1 1 0,0-1 71,-4 0 0,1 1 1,-5-1-1,1-1 1,-4-2-1,-3-1 85,1 2 1,-4-4-1,1 0 1,-2 1-1,-4-2 1,0 1-1,-4-1-39,-2 0 1,2 0-1,-3-3 1,0 1 0,-1 1-1,0-1-121,0 1 1,0 1 0,3-4 0,-1 4 0,1 0 0,0 2 0,0-2 0,-1 0-14,1-3 1,0 2 0,0 0 0,-5-1 0,-1 1 0,-4-1-1,0-1-102,-4-1 1,-5 2-1,0 1 1,-3-2-1,-2-2 1,0-1-467,1 0 1,-5 4-1,-1 1-613,3-2 1,-4 3-2356,2-2 3372,-6 1 1,-3-5 0,-7 0-1</inkml:trace>
  <inkml:trace contextRef="#ctx0" brushRef="#br0">16343 6410 23443,'0'-20'-1396,"0"2"1,1 15-1,2 7 1,3 5 1829,2 0 0,0 3 0,7-3 0,2 3 0,2 0 0,0-1 0,0 1-112,-2 3 0,2 1 0,-1-1 0,-4 1 1,-2 2-1,-4-2 0,-2-1-601,-3-1 0,-2-1 0,-1 0 1,-3 1-1,-4-1 0,-10-1 1,-5-2-516,-6-1 1,-8-6-1,-1 3 1,-4-2 871,-3 1 0,-13-1 0,2-4 0</inkml:trace>
  <inkml:trace contextRef="#ctx0" brushRef="#br0">6705 7836 24801,'-12'-13'-981,"3"0"0,2-1 0,4 1 0,-1 0 1177,1-1 1,-5 1-1,-1 0 1,-3 1-1,-1 3 1,0 5 0,-1 2-1,1 2 1,0 0-189,-1 0 1,1 0-1,-2 2 1,-1 1-1,-2 2 1,2 1-1,1 2 1,2-2 58,-1 0 1,-3 0 0,-1-3 0,2 2 158,1 3 0,-3-4 0,0 4 0,0-1 1,1-1-1,-1 1-176,2 1 1,-4-1 0,3 4-1,0-3 1,3 3 0,2 1 0,1 1-285,2 0 0,5 1 0,-3-1 1,1 2-1,1 1 0,1 3 1,-1 1 35,2-1 1,2 3 0,2-3 0,2 1 0,3-1-1,2-1 1,3-1 481,6 1 0,-1 4 0,5-2 0,1 0 0,2 3 0,7-1 0,4 0 48,7 2 0,2-1 0,2 3-190,8 0 0,0-5 0,10 9 0,3-1-34,2-1 1,-33-14 0,-1-1 0,34 11 0,0-4 0,1 0 0,-2-4 177,0-1 0,-3-2 0,9-1 1,0-2-1,-1-2 0,1-2 0,-3-3 1,0-2 23,-1-1 1,-4-1 0,8-4 0,-1-4 0,-3-3 0,-1-2-1,-1-3-160,-1-1 1,1-5 0,-9 1 0,1-4-1,-1-2 1,-4-3 0,-3-6-40,-4-6 1,-5 0 0,2-6-1,-4-1 1,-4-2 0,-4-1-1358,-6 0 984,-10-1 1,-3 4 0,-10 3 0,-2 5-1,-4 2 1,-4 5-349,-7 1 0,-6-1 0,-10 7 0,0 3 0,-5 1 1,-3 2-1,-5 2 0,1 2 190,-1 6 0,-7 0 1,-2 6-1,-3 0 0,-4 0 1,1 3 281,-3 2 1,-2 1-1,3 0 1,0 1-1,-2 4 1,2 4-1,-2 4-210,0 5 0,4-2 0,-4 5 0,2 0 0,4-1 0,1 4 0,4 1-660,0 2 0,-1-1 1,8 0 1096,-1-4 1,6 3 0,5-4-1</inkml:trace>
  <inkml:trace contextRef="#ctx0" brushRef="#br0">8851 7943 12031,'-7'-21'0,"2"3"-425,4 4 1,2 6 739,4 4 0,2 2 1,7 2-1,0 0 0,3 0 1,2 0 68,2 0 0,4 0 1,9 0-1,7 2 1,7 1-1,8 3 1,9 0-185,9 0 0,-30-4 1,1 0-1,2-1 1,1-1-1,1 2 0,0-1 1,2 2-1,1-1 1,1 0-1,0 0 1,2 1-1,1-1-84,-1 0 1,1 0-1,-3 1 1,0 0 0,2-1-1,0-1 1,-1 2 0,0 0-1,-1 0 1,-1 0-1,2 0 1,-1 0 0,-3-1-1,-1 0-57,-1 1 0,-1 0 0,2-2 0,0 0 0,-4 1 1,0 0-1,-1-1 0,1 0 0,-1-1 0,1 0 0,-2 0 1,1 0-9,1 0 1,0 0 0,1 0 0,-1 0 0,0 0 0,0 0 0,-1 0-1,0 0 1,0 0 0,0 0 0,1 0 0,-1 0 0,2 0 0,0 0 67,-1 0 1,0 0 0,1 0 0,-1 0 0,0 0 0,0 0 0,0 0 0,1 0 0,-2 0 0,0 0 0,3 0 0,0 0 0,-2 0 0,0 1 35,-1 1 1,1 1-1,1-1 1,0 1-1,-2 2 1,1 1-295,0-1 0,0-1 0,-4-2 0,-1 0 0,5 2 0,-1 0 102,-2-2 0,-1 2 0,-1 0 0,0 0 0,1 0 0,0-2 0,-1 1 0,1 0 1,0 1-1,0 0 0,-3-1 0,1 0 0,35 4 170,-5 0 1,-1-4-1,-1 3 1,0-1 0,-2-1-1,0 1-103,2 1 0,-11-5 0,8 3 1,-1-2-1,-2-2 0,0 0 0,-3 0 3,1 0 1,0 0 0,5 1-1,-4 2 1,1 2 0,-2-2-20,1-2 0,6 4 1,-2 1-1,-2 0 0,0-1 1,-4 0-6,-3 1 1,13 0 0,0 4-1,-29-6 1,1 0 0,2-1 0,0 1-1,-2-1 1,0 0 0,-1 0-1,-1 0-66,1-1 0,-2-1 1,23 0-1,9-1 0,-10 0 1,-6 0-1,-5 0 314,-5 0 1,-3 0-1,-1 0 1,1 0-1,0 0 1,2 0-1,-1 0-361,-1 0 0,6-1 0,-10-2 0,-4-2 0,-2 2 0,-5 2-90,-3 1 0,-2 0 0,-5 0 1,1 0-1,2 0-1261,-2 0 0,-6 0-186,-1 0 0,-7 6 500,-2 3 1,-6-2-1,-8 0 993,1-1 0,0 5 1,-1-4-1</inkml:trace>
  <inkml:trace contextRef="#ctx0" brushRef="#br0">16263 8036 23801,'-5'-25'-3210,"1"3"1,-5 7 3342,5 6 0,1 6 1,7 0-1,6 6 0,7 5 1,6 1-1,7-1 1,4 3 553,0 1 0,3 2 1,-6 3-1,-1 0 1,-3 1-1,-5 0-475,-4 0 1,-8 4-1,-3-4 1,-2-2-1,-7 0 1,-7-1 0,-7 0-359,-6-3 0,-3-2 0,-2 2 1,0-2-1,1-2 0,-2-1-431,-3 1 1,1-4 0,-4 5 0,1 1-1,5 2 341,4 1 1,-1 13 0,4 2 0</inkml:trace>
  <inkml:trace contextRef="#ctx0" brushRef="#br0">7718 7143 12697,'-13'0'0,"4"0"0,0 0 1,-1 0 1,2 0-1,-1 0 1,-1-1-1,-2-2 1,0-3-1,3-1 1,4-2-1,0 0 1,1 0 0,1-1 639,1-2 1,2 3-1,0 0-579,0-1 1,-7 5 0,-5 5 0,-6 6 0,-3 3-1,-1 0 1,1 0 62,4-2 0,-3 5 0,3-5 0,0 2 0,4 0 0,3 2 49,1 0 1,1 3-1,-1-1 1,5 0 0,3 2-1,1 3 1,1 4-35,3 3 1,4 3 0,5 4 0,2 3 0,1 4-1,4 1 1,-1 0-288,0 0 1,5 0 0,-2-2-1,5-1 1,2-3 0,4-1 0,-1-5 123,1-5 1,3 0 0,-4-8 0,2-5 0,2-3-1,-1-4 1,-1-3 339,-1-4 1,4-10 0,-3-9 0,2-7 0,-2-5 0,-2-4 0,-4-1-269,-4 0 1,-5-7 0,-5-5-1,-2-4 1,-4-1 0,-3 4 0,-5 3-269,-5 1 0,-5 6 0,-11-1 0,-7 4 0,-4 5 1,-5 9-1,-5 8-1652,-7 8 1,0 4 0,-11 7 1969,-4 4 0,8 8 1,-10 8-1</inkml:trace>
  <inkml:trace contextRef="#ctx0" brushRef="#br0">17849 7876 28011,'-9'-13'-4490,"2"0"4100,1-1 1,1 1-1,7 0 1,2 1 616,5 3 0,-3 5 0,-1 8 0,-2 3 1,1 1 527,5-4 1,9 2 0,4-1-1,5-2 1,4-2 0,4-1-371,4 0 1,8 0 0,0 0 0,-1 0 0,3 0 0,-1 0 0,-1 0-1,-5-1-338,-4-4 0,1 4 0,-11-4 0,-5 4 0,-2 1 1,-6-2-304,-5-2 1,-5 1 0,-11-5-1,-7 3 1,-10 0 0,-6 1 210,-7-1 0,-1 1 0,-1 4 1,1 0-1,-2 0 0,3 0 0,1 0 1,4 0 309,3 0 1,0 0 0,8 0 0,1 0-212,0 0 0,4 0 1,11 0-1,8 0 0,8 0 160,6 0 1,8 12 0,8 2-1</inkml:trace>
  <inkml:trace contextRef="#ctx0" brushRef="#br0">16636 6970 28174,'-13'0'-420,"-1"0"0,7-1 420,3-4 0,5 2 1,6-4-1,8-1 1,4 2-1,5 1 1,1 0 510,2-1 0,0 5 0,-1-4 0,1 4 0,0 1 0,-1 0-375,1 0 0,0 0 0,-1 0 1,1 1-1,0 2 0,-1 2 0,1-1-91,0 2 1,-5-4-1,-1 3 1,-1 0-1,0-1 1,-1-1-1,-3-1-162,-1-2 0,-2 0 32,1 0 0,-9 0 1,-5 0-1,-8 0 1,-7 0-1,-6 0-16,-4 0 0,0 0 0,-11 0 1,-1 0-1,0 0 0,2 0 1,3 0 218,4 0 0,2 0 0,0 0 0,4 0 1,4 0-1,4 0-151,0 0 0,2 1 1,5 2-1,10 3 1,13 2 32,14 2 1,13 8-1,4 2 1</inkml:trace>
  <inkml:trace contextRef="#ctx0" brushRef="#br0">7918 14313 8982,'0'-26'-44,"0"5"1,2 3 0,1 3-1,2 2-4,3 0 43,1-1 1,4 1 0,-3 1 0,-5 5 0,-10 5 0,-5 5 0,-3 0 294,-1-1 1,1-1 0,0 2 0,-1 2-1,1-2 1,0-2 0,-1-2 456,1-4 1,0 2 0,-1-4 0,1-1 0,0 2-447,-1 1 1,1 0-1,0 5 1,-2 0-1,-3 0 1,-4 0 0,-3 2-335,-2 2 0,1-1 1,-1 6-1,0 0 1,1 0-1,-1-2 166,0-1 0,2 0 1,1-3-1,4 1 1,-1 1-1,2-1 1,-1 1 68,4-2 0,1-2 1,2-1-1,0 2 1,-1 1-1,1 1 1,0-1-150,-1-2 1,-4 5 0,-1 3 0,-1 3-1,-4 1 1,0 1-238,2-1 0,-8 6 0,4 4 0,-3 0 0,0 1 0,-1-3 0,1-2 187,3-3 1,0 0 0,5 1 0,0-1 0,4-3 0,2-2 512,1-1 1,5-3 0,2 2-124,1 2 1,2 1-1,4 1-380,0 0 1,1-1-1,2-2 1,2-1 0,-1 2-1,0 1-74,1 1 0,5 2 0,-2 1 1,1 2-1,1 0 0,3-1 1,4 1 31,-1-2 0,5 4 0,1-1 0,3 0 0,2 0 0,-1-2 254,1-3 0,0 0 0,1-1 0,1 0 0,3 1 1,-3-1-124,-1 0 0,-3 1 1,-1-1-1,-2 0 1,2 1-1,1-1 1,2 0-1,1 1-26,3-1 1,2-4 0,5 0 0,1 1 0,4 1 0,1-3 15,2-3 0,6 1 1,0-2-1,4-1 0,3-1 1,2-2 122,1 0 0,0 0 0,-8 0 0,-2 0 0,-4 0 0,-3 0-66,-4 0 1,-1 0 0,0 0 0,-1 0 0,-2 0-1,-3 0 1,0 0-186,0 0 0,0 0 0,3 0 0,-1 0 0,1 0 0,1 0-164,2 0 0,5-5 1,1-1-1,1-1 1,2-3-1,1-2 1,2-2 230,3 1 1,0 0 0,-3-2 0,-2-1 0,0-4-1,-4 1 175,-3 0 1,0 0 0,-1 2 0,-5 0 0,-2-1 0,-2 0-297,-1 0 0,-1 0 0,-5 5 0,-3 0 0,-2-1 0,-2 1-428,-2 0 368,-3-6 1,-5 4-1,-1-3 1,-2 3 0,-2 2-1,0-2 31,1-3 0,-1 2 0,-4-5 0,0 2 0,0 3 0,-1-1 0,-2 1-9,-2-2 1,-5-1 0,1 3 0,-3-2 0,-1 0-38,0-1 1,-4 4-1,-2-3 1,-6 2 0,-2 0-1,-4-2 1,-1 0-106,-5-1 1,-2 4 0,-2-2 0,-5 2-1,-6 3 1,-4 2 191,-1 1 0,-8 1 0,-2-2 1,-1 2-1,-1 1 0,1 1 169,1 0 1,0 0 0,11 3 0,3-1 0,-1 1 0,5 0-81,2-1 0,3 2 0,2-2 1,-1 2-1,-1 2 0,2-1-666,5-4 122,-1 4 0,10-5 0,-3 6 0,1 0 1,0 1-1,-1 4 610,2 4 0,-6 2 1,1 3-1</inkml:trace>
  <inkml:trace contextRef="#ctx0" brushRef="#br0">7985 15779 8977,'12'-19'-249,"-4"-3"1,4 3 0,-3 1 0,3 5 273,1 4 1,-4-2 0,-1 5 0,-1-1 0,1-2 0,0 0 482,0 0 0,-2 5 1,-8-5 6,-2-1 1,1 4 0,-5 0 0,1 1 0,0-1-44,-4-1 1,-1 4 0,-1-1 0,0 2 0,-2 2 0,-1 0-239,-2 0 1,-1 0 0,1 0 0,-4 0 0,-4 0-1,-2 0-336,-3 0 1,3 0 0,-6 2 0,-2 2 0,-2 3 0,-1 2-1,2-1 259,0-2 0,3 3 1,0-4-1,0 1 0,2 2 1,-1-1-1,2 2 33,-2-2 1,5 8-1,-3-4 1,3-1-1,0 3 1,-2 2-1,-1 3-215,1-2 1,2-1 0,2 0 0,-1 1 0,0 2 0,1 0 150,-1 1 0,2-4 0,1 2 0,3-2 0,2-1 0,1-1 1,2 0 32,3 1 0,-4 3 0,10 1 0,-2-2 0,2-1 0,1 0 0,3 1-156,1 2 1,2 4-1,0-4 1,3 0-1,5 1 1,7 3-1,4 4 105,5 0 0,7 5 0,6 0 0,4-1 0,5-2 0,1-1 59,4-1 1,1 1-1,2-2 1,1-1-1,2-3 1,-1-2-1,5-3 132,2-1 0,-1-2 0,-1 1 0,1-2 1,2-2-1,4-3 0,-1-1-180,-3-3 0,1 3 0,-3-1 0,5-3 0,2 0 0,4-2-190,1 0 1,-5-2 0,4-2 0,-2-5 0,2-3 0,-1-1 0,2 0 82,0-1 0,-3 0 0,2-3 0,-3-2 0,-7 0 0,0-2 0,-6 2 121,-2 0 1,1-5 0,-8 2 0,-1-4 0,-2-2 0,-5-1-1,-5-2-175,-4 1 0,-4-3 0,-5 1 0,-6-1 0,-4-1 0,-4 0-307,-2-3 1,-3 3 0,-8 0 0,-5 0 0,-8 1 0,-7-1 0,-8 2-139,-5-1 0,-1 2 1,-11 4-1,-5 2 1,-6 2-1,-5 2 201,-5 2-1,34 9 1,-1 0 0,-1 2 0,0 0 0,0-1 0,1 0 0,0 1 0,0 1 0,1 1 0,-1 1 0,-36-4-4,3-2 0,3 5 1,2 2-1,4 2 1,4 4-1,4 4 1,0 6-3078,1 4 3408,6 8 1,-5 2 0,4 8-1</inkml:trace>
  <inkml:trace contextRef="#ctx0" brushRef="#br0">9558 14727 28646,'-8'-6'-4578,"-4"0"4606,4-3 0,2-3 0,3 5 0,7-2 1,8 0-1,7-3 0,5-3 0,6-4 1,2 0 731,5-1 0,6-3 0,5 0 1,0-2-1,9-1 0,2 0 1,8 3-1,-1 1-541,5-2 1,-4 5 0,-30 9 0,2 0 0,-1 1 0,1 1 0,2-1 0,0 0 0,1 0 0,-1 2-207,1-1 1,1 1 0,1-2-1,-1 0 1,0 0 0,0 0-1,1 1 1,0 0 0,1 0-1,0 1 1,1 0 0,0 1-14,0-1 0,1 0 0,0-1 0,-1-1 0,1 0 0,0 0 0,-1 1 0,1 0 0,0-1 0,-1 1 0,0 0 0,0 0 0,0-1 0,0 0 0,1 1 0,-1 0 0,-3 0 0,0 0 0,2 0 0,0-1 0,-1 1 0,0-1 0,-2 0 0,0 1 0,3 1 0,-1 0 0,0 0 0,1 0 0,1 0 0,0 1 0,-2 0 0,1 0 0,-1 1 0,-1 0 0,-2 1 0,0 0 0,-1 0 0,0 1 0,34-3 0,-2 0 0,-2 3 0,-11-4 0,15 5 0,-9-2 0,0 2 0,2 2 0,-3 0 0,1 0 0,0 5 0,2-1 0,-1-1 0,1-1 0,0-2 0,1 0 0,3 0 0,-1 0 0,4 0 0,0 0 0,-2 0 0,2-2 0,0-2 0,2 2 0,-36-1 0,0-1 0,0 2 0,0 1 0,-1-1 0,0-1 0,1 2 0,-1-1 0,0 1 0,0-1 0,2 0 0,0 0 0,-2 1 0,-1 0 0,34-3 0,-2 3 0,-3 1 0,-5 0 0,-3 0 0,-1 0 0,0 0 0,-5 1 0,2 2 0,0 3 0,-1 0 0,-2 0 0,-1 4 0,0-7 0,1 6 0,0 0 0,4 0 0,2-2 0,1-1 0,5 3 0,0-3 0,2 0 0,4 1 0,-2-1 0,2 0 0,-2-3 0,-4 3 0,-5-2 0,-3-1 0,-6 0 0,-1 0 0,-4 2 0,-4-2 0,1 3 0,-10-2 0,1 1 0,-1-1 0,-3 0 0,-4 1 0,-3 1 0,-6-5 0,2 5-279,-3 0 1,-5-4 0,-7 2 0,-10-3 86,-8-1 0,-9 12 0,4 3 0</inkml:trace>
  <inkml:trace contextRef="#ctx0" brushRef="#br0">16716 13927 13671,'3'-55'0,"4"11"1485,7 14 0,8 12 0,0 18 0,2 2-716,-2 2 1,3 4 0,-1 5-1,4 2 1,3 3 0,-1 4-1,-1 4 1,0 4-845,-3 1 1,2 11-1,-11-2 1,-5 1 0,-7 0-1,-5-2 1,-7-2-506,-11-1 1,-14-7 0,-17 1 0,-5-5 0,-3-4 0,-8-2 349,28-11 1,-1 0-1,0 0 1,-2 0 0,-7 1-1,-1-1 306,-3 0 1,-1 2 0,-6 1 0,-1 1 0,-5-1 0,0-1 0</inkml:trace>
  <inkml:trace contextRef="#ctx0" brushRef="#br0">9864 15966 26639,'-20'-13'-1050,"-4"1"0,6 3 1,2 4 1118,1 4 0,2 5 0,-1 2 0,1 2 0,0 2 0,1 2 0,4 1 376,8 1 0,9-7 0,14-1 0,11-2 0,12 1 0,13-2-168,9-2 1,-27-3 0,1-2 0,4 0 0,1-1-1,1 0 1,0-1 0,3-2 0,1 1 0,-1-1 0,0-1-1,2 0 1,0-1-99,2 0 1,0 0-1,0 1 1,0 0-1,2-1 1,1-1-1,0 1 1,0-1-1,-1 2 1,1-1-1,0 0 1,0 1-1,-1 0 1,0 1-181,-2 1 1,-1 0 0,3 2 0,-1 1 0,-5 0 0,-1 0 0,-1 1 0,-1-1-1,2 1 1,0 0 0,-3-1 0,0 1 0,2 0 0,-1 0 0,0 0 0,0 0 0,-3 0 0,0 0 0,8 1 0,0 1 1,-2-2-1,0 0 0,-2 0 0,1 0 0,0 0 0,1 0 0,-2 1 1,-1 0-1,0-1 0,-1 0 0,4 0 0,-1 0 0,-3-2 0,1 0 0,0 0 0,2 1 0,0-1 0,0-1 0,-1 1 0,0 0 0,-2 1 0,1-1 0,1-1 0,1 0 0,-4 2 0,0-1 0,-1 0 0,0 0 0,1 0 0,0 1 0,-2 1 0,-1 2 0,3-1 0,0 1 0,1-2 0,0 1 0,-4 1 0,-1 1 0,2-3 0,0 1 0,-2 2 0,-1 0 0,-1 1 0,0 1 0,1 0 0,1 1 0,-2-1 0,0 0 0,0 1 0,0 0 0,-2-2 0,1 0 0,0 1 0,0 0 0,-1 0 0,0-1 0,36 2 0,-6 1 0,-1-1 0,-2-1 0,-6-2 0,-1 0 0,1 0 0,-3 0 0,2-2 0,-3-1 0,0-1 0,5-1 0,1 5 0,-3 2 0,0 1 0,-4 3 0,3 1 0,0 4 0,-2 0 0,3 3 0,0-2 0,-3-2 0,-4-3 0,-2 1 0,-6-1 0,5-4 0,-11 2 0,-2-4 0,1-1 0,-4 0 0,1 0 0,2-1 0,-3-2 0,-1-2 0,1 1 0,1-1 0,-1 1 0,0 1 0,-3 1 0,7 2 0,-4 0 0,-1 0 0,1 0 0,-3 0-34,-1 0 0,-3 0 1,-1 0-1,-3 0 1,-2 0-1,-4-1-1680,-5-4 1,-1 5 0,-10 0 1495,-10 8 1,-12 10 0,-11 2 0</inkml:trace>
  <inkml:trace contextRef="#ctx0" brushRef="#br0">16876 15606 10830,'3'-47'-164,"6"2"1,0 17 94,8 10 0,-2 14 0,-1 10 0,-1 0 0,2 1 1,3 1-1,4 3 0,3 4 713,2 3 0,4 6 0,0-2 0,-2 2 0,0-1 0,-4-2 102,-3-2 0,-4-1 1,-9-3-1,-5 3-753,-2 4 0,-14-3 0,-8-1 0,-9-3 0,-11-1 0,-8 4 0,-6 4-1284,-9 4 1291,1 0 0,21-10 0,-2 1 0,2 0 0,0 0 1</inkml:trace>
  <inkml:trace contextRef="#ctx0" brushRef="#br0">7785 16859 11619,'7'-27'-302,"4"2"0,-5 3 1,1 6-1,3 5 333,2 7 0,1 1 0,1 0 0,-1-2 0,0 2 0,1 2 672,-1 1 0,-11 0 0,-7 0 1,-5 0-1,-4-2 0,1-1 172,0-1 1,4 0-1,0 2 1,-1-1-615,-2-1 0,-2-1 0,1 5 0,0 2 0,-1 2 0,1 4 0,-2 2 198,-2 3 1,0-2 0,-3 8-1,0 0 1,4 3 0,1 4 61,2 0 1,1 7 0,2 2-1,2 4 1,2 1 0,5 0 375,4 0-684,4 6 1,18-5 0,6 4 0,8-5 0,5-5-1,5-4 52,3-3 0,3-3 0,0-2 1,0-7-1,-2-6 0,0-5 0,0-5-244,-1-5 1,-1-8 0,1-9 0,-2-5 0,-4-4-1,-3-7 1,-6-7-912,-3-4 1,-3-6 0,-6 5 0,-3-3 0,-5-2-1,-7 3 1,-6 2 86,-2 2 0,-9 7 0,-7 8 0,-9 5 0,-12 9 0,-9 7 0,-8 9 289,-6 6 0,-7 16 1,28-3-1,0 1 522,-2 3 0,0 1 1,3 5-1,1 2 1,-5 2-1,1 0 1</inkml:trace>
  <inkml:trace contextRef="#ctx0" brushRef="#br0">17996 16912 24837,'0'-13'-3329,"-2"5"0,-2 4 3727,-5 3 0,1 1 0,0 0 1,-3 0-1,1 1 0,1 3 1,6 4-1,6-1 227,6-2 1,4-4 0,3-1 0,4 0-1,0 0 1,4 0 0,1-1 0,2-2-1,-2-3 195,-3-2 1,2 5 0,-6-2-1,0 0 1,-1 1 0,1-1-680,-2-1 0,-1 5 0,-1-4 0,-1 4 0,0 1 1,1 0-142,-1 0 0,2 0 0,1 0 0,2 1 0,0 2 0,1 2 0,3-1 0,3 2 0,3-4 0,4 2 0,2-2 0,0-2 0,-2 0 0,1 0 0,-1 0 0,4 0 0,-3 0 0,-4 0 0,-1 0 0,-3 0 0,1 0 0,-3 0 0,0 0 0,-6 0 0,-2 0 0,-2 0 0,1 0 0,-1 4 0,0 0 0,1 1 0,1-1 0,1 2 0,3 0 0,2 0 0,-3 3 0,4-5 0,3 1 0,3-1 0,3 1 0,-1-2 0,4-2 0,2-1 0,2 0 0,2 0 0,0 0 0,0 0 0,0 0 0,-1 0 0,-1 0 0,-1 0 0,2-1 0,-4-2 0,-1-2 0,2 1 0,-5 4 0,-2 0 0,0 0 0,-3 0 0,2 0 0,4 0 0,-4 0 0,3 0 0,-3 0 0,0 0 0,2 0 0,1 0 0,6 0 0,-3 0 0,1 0 0,1 0 0,1 0 0,1 0 0,0 0 0,-1 0 0,1 0 0,-1-2 0,2-1 0,-2-1 0,-2 1 0,2 1 0,-6 1 0,-1-2 0,-2-1 0,-3 1 0,-3 1 0,2-2 0,-6-2 0,-2 0 0,-1 0 0,-11 2 0,-5 5 0,-8 3-6674,-1 5 6452,-1 9 1,-8-3-1,-2 4 1</inkml:trace>
  <inkml:trace contextRef="#ctx0" brushRef="#br0">21861 16792 16807,'0'-26'264,"0"5"1,0 2 0,0 5 421,0 1 0,2 6 0,2 2 0,5 4 0,3 1 0,1 0 0,2 0 0,2 0 374,0 0 0,7 0 0,-2 0 0,3 0 0,2 0 0,0 0-951,-1 0 0,1-2 0,-2-1 0,-1-3 1,-3 0-280,-2 0 1,-6-4-1,-5 0 1,-2-5-1,-3-3 1,-3 2-689,-5 1 1,-4-3 0,-7-1 0,-3 0 0,-2-1-1,-1 4 961,1 1 0,-4 6 0,3 2 0,-2 1 0,0 3 0,3 2 0,2 1 708,3 0 0,0 1 1,1 4-1,0 4 1,3 4-1,2 3-254,2 2 0,1 6 1,4-4-1,-1 3 0,1-1 1,3 1-558,4 3 0,3-4 0,8-1 0,2-1 0,2 0 0,2-1 0,2-4-559,2-5 0,1 0 0,-3-4 0,0 0 0,-1 0 576,-2-3 0,6-1 0,-6-2 0</inkml:trace>
  <inkml:trace contextRef="#ctx0" brushRef="#br0">22355 16606 10694,'13'-31'0,"0"2"1487,1 9 0,-1 6 0,0 14-1015,1 0 1,-3 2-1,1 2 1,0 4-1,3 1 1,0-1-1,0 4 1,-2 5-443,0 5 1,-1 1 0,-1 3 0,-3-1 0,1 3-641,-1 0 0,4-1 1,-4-5-1,4-6 610,2-5 0,5-5 0,2-6 0</inkml:trace>
  <inkml:trace contextRef="#ctx0" brushRef="#br0">22781 16592 8491,'12'-19'0,"-3"-2"0,-5 1 0,-2 2 0,-4 3 1228,-2 2 1,-5 7 0,-9 6 0,-2 7-1,-4 7 1,-1 3 0,-5 5 0,-1 4-907,-2 0 0,2 7 1,3 2-1,0 2 1,0 0-1,4-1 1,3 0-1,5-1-1255,1 1 0,3-8 0,2 0 1,3-6-1,1-3 933,3-2 0,1-3 0,2 0 0</inkml:trace>
  <inkml:trace contextRef="#ctx0" brushRef="#br0">23074 16579 8367,'8'-34'3279,"-2"6"1,-8 14-2798,-2 14 1,-2 14 0,-4 4 0,2-1-1,1 3 1,1 2 0,0 4 222,3 6 1,-3 2-1,2 6 1,-1 0-1,1 0 1,-2 0-1,0-2-580,0-2 0,2-5 1,4-8-1,0-2-816,0-2 0,1-8 0,2-11 0,3-9 0,0-7 0,1-8-336,1-6 0,-4-1 1,3-7-1,1-5 1,-1-2-1,2-2 0,0 1 614,0 0 1,0 2 0,4 4-1,0 3 1,-1 4 0,-1 6 1407,-2 2 1,-5 7 0,3 4 0,1 5 0,-1 3 472,4 3 1,-4 1 0,0 4 0,1 2 0,-2 5 0,0 3-1240,-3 1 0,-2 5 1,-1 1-1,-1 1 1,-4-1-1,-4-1 1,-3 1-94,-1 3 1,0-3-1,-2 1 1,-1-3-1,-2 0 1,2-4-468,1-3 1,3-1-1,2 3 1,2-2 330,2-1 0,8-6 0,5 3 0</inkml:trace>
  <inkml:trace contextRef="#ctx0" brushRef="#br0">23674 16352 13119,'21'-35'0,"-5"1"1116,-5 6 1,-1 13-1,-5 15 1,-1 7-1066,2 5 0,-3 1 0,4 1 1,-1-1-1,-1 2 0,-1 3 0,1 5 1,-2 7 189,-2 6 0,-5 2 0,-2 4 1,-2 2-1,-2 5 0,-1 1-1237,3-1 0,2 0 0,6-8 0,0-4 1,0-3-1,0-5 0,0-6 996,0-5 0,0-9 0,0-3 0</inkml:trace>
  <inkml:trace contextRef="#ctx0" brushRef="#br0">23674 16779 8206,'0'-31'0,"0"0"750,0 1 0,2 8 1,1 4-1,3 3 0,0 2 1,0 0-1,-2 1 323,2 3 0,-3 3 0,6 6 0,1 0 0,1 1-3550,-3 4 0,4 1 2477,-3 3 0,9 8 0,3-2 0</inkml:trace>
  <inkml:trace contextRef="#ctx0" brushRef="#br0">23994 16552 8408,'0'-29'0,"0"2"0,0 11 1253,0 16 1,0 1 0,0 8 0,2 0 0,1 0-862,1 0 0,5-5 0,-3 5 1,0 1-1928,0 2 0,3-3 0,-6-1 1,-5-2 1471,-5-3 1,-5-2 0,-1-1 2099,-1 0 1,7 1-1,2 4 1,5 4-1892,5 3 0,7 1 1,7 0-1,0 1 1,3-3-1,1 0 1,3-2-1139,2 1 0,-1-4 0,9 0 0,-1-2 992,-1 1 0,5-7 0,-5-5 0</inkml:trace>
  <inkml:trace contextRef="#ctx0" brushRef="#br0">24661 16286 9366,'-6'1'1655,"-3"13"1,-7 9 0,-4 14-1,0-3-1891,-4-1 0,0 0 0,1-4 0,2 2 0,0 0 0,2 0 0,-2 2 0,0 1-5581,-2 3 5817,-2-4 0,-2-1 0,0-5 0</inkml:trace>
  <inkml:trace contextRef="#ctx0" brushRef="#br0">24368 16686 9114,'17'-31'0,"3"-1"0,-1 3 912,0 1 0,3 2 0,-4 4 0,-2 5 0,-1 3 0,0 5 1505,3 5-2417,-3 2 0,10 2 0,-5 0 0</inkml:trace>
  <inkml:trace contextRef="#ctx0" brushRef="#br0">22888 17379 11127,'0'-30'1261,"0"3"1,-6 10 0,-1 14 0,-1 6 0,4 5 0,2 4-583,2 2 1,0 5-1,0 3 1,0 3 0,2 3-1,1 2 1,1 0 0,-1-4-858,-1-2 0,2-2 1,2 3-1,0-2 0,0-6 1,-2-3-1665,2-5 1,-3-1 1599,6-8 0,-6-7 0,3-12 1,-2-2-1,2-3 0,0-1 1,2-1 669,-1-1 0,-3 0 0,5 2 1,2 3-1,1 4 0,1 3 182,0 2 0,-4 4 1,0 2-1,1 1 1,1 4-1,-1 5 1,-1 6-338,1 3 1,-2 6 0,1 1 0,-1 2 0,0 2 0,-2 1-593,0-2 0,-5 2 0,4-5 1,-2 0-1,0 1-1368,1-4 0,0-6 1,-4-4 1318,0-4 1,0-7 0,0-11-1,0-2 1,0 1 0,0-3-1,0-2 903,0-3 0,5-2 1,1 2-1,1 3 1,2 3-1,0 1 1,0 2 470,1 4 0,2 0 0,1 7 0,2 2 0,2 2 0,0 2 0,0 4-852,-3 4 1,1 4 0,2 5-1,0 4 1,0 3 0,-4 2-271,-4 0 1,3-5-1,-3-1 1,1-1-1,0 1 1,-1 1 0,0-1-1720,-2-3 0,4-4 0,-5 0 1,0-1 1834,0 0 0,-2 1 0,-4-1 0</inkml:trace>
  <inkml:trace contextRef="#ctx0" brushRef="#br0">23728 17499 12714,'0'-14'991,"0"1"1,0 7 0,1 5-1,2 5-671,2 3 1,0-4 0,0 2 0,4-2-1,3 0 1,2 1 0,3-1 0,2-1 96,2-2 1,-5 0 0,3 0 0,-1-2 0,0-1 0,-2-1-1155,-1 1 0,-6 0 0,-2-2 1,-1-4 444,-3-2 1,-7 2 0,-5 1-1,-5 1 1,-2 1 0,-3-1 0,0 1 1862,-1 0 0,3 1 0,3 4 0,1-2-850,0-2 1,1 2 0,3 8 0,4 4-1,5 3 1,5 2 0,5 3-654,7 0 0,3 7 0,7-3 0,1 1 0,2 0-68,1 2 0,12 1 0,-2 2 0</inkml:trace>
  <inkml:trace contextRef="#ctx0" brushRef="#br0">24114 17698 8441,'0'-26'0,"0"-1"2105,0 5 1,6 9-1,5 4 1,3-2-1556,4 0 1,6-3-1,-2 1 1,3 0 0,2-1-1,0 1 1,-2 0-1302,-3-1 1,-3 1-1,-5 0 1,-1-1 0,-1 1-1121,-3 0 0,-3 4 0,-8 1 0,-1 4 1871,-1 5 0,-7 5 0,4 8 0</inkml:trace>
  <inkml:trace contextRef="#ctx0" brushRef="#br0">24501 17592 8441,'9'0'653,"-2"-2"0,-1-2 170,-3-5 0,-2-3 0,1-1 0,2 1 0,5 3 0,3 5 313,1 2 1,-4 10 0,0 3 0,0 6 0,-1 1 0,-4 1-1,-3 3-1368,-1 3 1,-5 6 0,-4 0 0,-3-1 0,-3-2 0,-1-1 0,-4 1-1570,0 3 1,-1-7 0,-3 1-1,4-4 1,0-5 1800,4-1 0,-5-2 0,1 0 0</inkml:trace>
  <inkml:trace contextRef="#ctx0" brushRef="#br0">24701 17552 10635,'13'-21'0,"-1"3"1279,-3 4 1,7 6 0,-1 4-1,4 1-568,5-2 1,3 4 0,4-4-1,4 4 1,4 1 0,1 0 0,-2 0-1,-2 0-772,-5 0 0,-4 0 1,-5 0-1,-7-2-492,-10-2 1,-18-3 0,-19-7 0,-10 2 0,-7 2-1,-3 3 760,-1 1 0,9 1 1,2 5-1,4 3 0,7 5 1,5 6-1,9 6 912,2 3 0,9 7 1,7 3-1,13 1 1,12 3-1,13 0 1,10 0-1927,7-2 1,9-5 0,-29-14-1,-1-1 1,35 13 806,-2-1 0,-1-7 0,-1 0 0</inkml:trace>
  <inkml:trace contextRef="#ctx0" brushRef="#br0">22928 18112 8409,'27'-14'1172,"5"-2"0,7 3 1,7 5-575,7 5 1,9 3 0,2 0 0,7 0 0,-32 0 0,2 0 0,2 1 0,1 0 0,1 0 0,1 1 0,-2 0 0,0 0-303,-1 0 0,-1-1 0,-1 1 0,1-1 0,-1 0 1,-1 1-1,1 0 0,0 1 0,-2-1 0,-1 0 1,34 2-820,-7 1 1,1 1-1,-10-3 1,-6 1 522,-8-1 0,-2 5 0,-6-1 0</inkml:trace>
  <inkml:trace contextRef="#ctx0" brushRef="#br0">16663 16619 20706,'-2'-12'-1429,"-2"3"1,2-3 0,-4 4 1005,0-4 835,5-2 0,-6 7 1,4 1-1,-3 2 1,-2 1-1,-1 6 0,2 7 1,4 9-1,6 5 1,7 5-210,7 4 1,5 3 0,10 4 0,8 0-1,6-3 1,5-3 0,1-6 0,5-2-1,4-3 196,3-3 1,2-6-1,-5-7 1,0-1-1,1-4 1,-4-7 0,0-8-480,-4-8 0,-3-6 0,-4-2 0,-2-5 0,-7-5 0,-5-5 0,-8-4 0,-6-2 0,-7-3-601,-5-4 1,-10-5 0,-11 3 0,-12 0 0,-9 0 0,-8 5 497,-6 8 1,-9 5 0,-5 14 0,-7 8 0,32 12 0,-1 2-1,-2 3 1,-1 1 0,-2 2 0,-1 3 153,-1 1 1,0 3 0,0 2-1,0 2 1,2 4 0,1 2-1,2 2 1,1 2 0,2 0-1,2 2 1,1 1 0,1 3-1,3 1 1,2 1-144,-1 3 1,3 1-1,5 1 1,3 1-1,1-2 1,2 1-351,-9 37 0,17-34 0,2 1 1,0 35-1</inkml:trace>
  <inkml:trace contextRef="#ctx0" brushRef="#br0">17516 17818 8497,'1'-25'576,"4"3"1,2 3-1,6 5 1,1 1 0,-1 0-160,0-1 0,1 1 0,1 0 0,1 1 0,3 2 0,2 1 0,4 0 0,3 0-26,3 0 1,11 6 0,-1-1 0,4 2 0,2 2 0,0 0 717,4 0-956,1 0 0,-5 0 1,-2 0-1,-5 0 0,-5 2 1,-5 1-7,-7 1 1,1 1-377,-6-5 0,-12 0 1,-12 0-1,-10 0 0,-10-2 1,-5-1 80,-3-1 1,-6-1 0,-6 5 0,-1 0-1,-3 0 1,-1 0 0,1 0 271,1 0 1,9 0 0,-2 0 0,5 0 0,8 0 0,5 0-49,5 0 1,7 2-1,11 1 1,9 3 0,15 1-387,9 3 1,11-2 0,6-1 0,4 1 0,10-3 0,2 3-1,6-2-900,1 0 0,-6 4 0,-1-3 0,-4 2 1210,-5 0 0,-1 6 0,-2 6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5212 5771 13972,'-10'-18'0,"-2"2"916,-3 4 0,-1 4 1,2 8-383,1 0 1,7 0 0,6 0 0,9 0 0,9 0 0,7 0 0,8 0 82,5 0 1,2 0 0,12 0 0,6 0-1,5 0 1,8 0 0,4 0 0,-37 0-1,2 0-410,3 0 1,0 0 0,-2 0 0,1 0-1,4 0 1,0 0 0,-2 0 0,1 0-1,-3 0 1,0 0 0,0 0 0,0 0-1,-1 0 1,-2 0-248,1 0 0,-1 0 1,4 0-1,0 0 0,-3 0 1,0 0-1,0 0 1,0 0-1,0 0 0,0 0 1,-2 0-1,1 0 1,1 0-1,0 0 38,1 0 0,-1 0 0,34 0 0,-35 0 0,1 0 0,35 0 0,-2 0 0,-1 0 283,-2 0 0,3 0 1,-2 0-1,1 0 0,1 0 1,1 0-1,-1 2-38,-36 0 1,1 0 0,38 0-1,-37 0 1,0 0 0,37 0-1,-1-1 1,-5 2 0,-2 2 0,-6-2-244,-1-2 0,6-1 0,-2 0 0,0 0 0,2 0 0,-5 0 0,-2 0 0,3 0 0,-4 0 0,2 0 0,2 0 0,0-1 0,-1-2 0,0-2 0,-3 1 0,11 4 0,-4 0 0,0 0 0,3 0 0,1 0 0,-2 0 0,5 1 0,-8 2 0,0 2 0,3-2 0,-3-1 0,0 3 0,2-4 0,-8 4 0,1-4 0,0-1 0,-1 0 0,2 0 0,0 0 0,-5 0 0,2 0 0,-3 0 0,-3 0 0,-2 0 0,-1 0 0,1 0 0,-4 2 0,0 1 0,-2 3 0,2 0 0,0 0 0,2-2 0,-1 2 0,-2-3 0,3 4 0,3 1 0,1-2 0,1 1 0,0-1 0,1 0 0,-1-2 0,0-4 0,2 0 0,1 0 0,2 0 0,-2 0 0,-1 0 0,-2 0 0,-1 0 0,-1 0 0,-4 0 0,0 0 0,-1 0 0,0 0 0,0 0 0,-3-1 0,3-2 0,1-2 0,2 2 0,2 2 0,2 1 0,-3 0 0,8 0 0,-3 0 0,-2 0 0,2 0 0,1 0 0,2 0 0,0 1 0,-3 2 0,1 2 0,2-2 0,-1-2 0,1-1 0,0 0 0,0 0 0,-6 0 0,-2 0 0,-1 0 0,1 0 0,1 0 0,-3 0 0,4 0 0,-1 0 0,2 0 0,2 0 0,-2 2 0,2 1 0,1 1 0,2 1 0,-5-4 0,1 2 0,-1 2 0,0-3 0,-1 0 0,-3-2 0,7 0 0,-2 1 0,0 4 0,6-4 0,-3 4 0,0-4 0,0-1 0,0 0 0,-3 0 0,3 0 0,-2 0 0,1 0 0,-1 0 0,-2 0 0,8 0 0,-7 2 0,4 1 0,3 1 0,-3-1 0,-2 0 0,-4 2 0,-2-4 0,2 3 0,-2-2 0,-2-2 0,-1 0 0,1 0 0,2 0 0,0 0 0,2 0 0,-1 0 0,2 0 0,0-2 0,3-1 0,-1-1 0,0-5 0,-2 5 0,1 1 0,1 1 0,2 2 0,4 0-391,0 0 1,2 5-1,-3 1 1,-1 0 0,0-1-1,-3 0 258,-1 1 0,2-5 1,-3 5-1,-2-1 0,0-1 1,0-1-1,0-1 86,-3-2 0,2 0 0,-2-2 0,3-1 1,1-3-1,1 0 0,-1-1-127,0-1 1,-1 6 0,-1-3 0,-6 4 0,0 1 0,-5 0 0,0 1-83,-3 4 1,0 6-1,3 7 1,-2-2-1,-2-1 1,-3-1-1,-2 0-670,0 4 0,-6-3 0,-7 4 0,-3-1 892,-2 0 0,-6 0 0,-1-5 0</inkml:trace>
  <inkml:trace contextRef="#ctx0" brushRef="#br0">10451 10089 8054,'-13'-6'0,"-1"-3"0,1 3 0,0 1 0,7 4 0,6 1 0,7 0 0,5 0 0,1 0 0,1 0 0,-1 0 0,0 0 0,5 0 0,0-1 0,-2-2 0,0-2 0,1 2 0,0 2 1580,0 1 0,-3 0 1,0 0-1,-1 0 0,0 0 228,1 0 0,-5 6 0,0 2-1470,1 4 1,-4 2-1,-2-1 1,-1 0 0,0 1 231,2-1 1,1 0-1,-3 1 1,2 0-1,3 3 1,2 0-299,2 0 0,1 2 0,2 0 0,3 2 0,3 3 0,1-1 0,2 3 0,2-1-272,4 3 0,5 0 0,-3-4 0,-3-2 0,-1 2 0,-1 1 0,0 1 0,-2 0 0,-3-3 0,-4 0 0,-3 0 0,-3 1 0,-2 0 0,-1-2 0,0 0 0,3 3 0,-2-1 0,-1-2 0,1 2 0,2 1 0,1 2 0,5-1 0,1 1 0,1-2 0,0-1 0,1-2 0,3 0 0,1-1 0,-3 3 0,-1-5 0,0 0 0,-2 0 0,0-1 0,-4 0 0,-5 0 0,2-1 0,-4-2 0,-1 2 0,-1 0 0,-2 0 0,1-3 0,1 4 0,-3 1 0,3 1 0,0 0 0,1 0 0,0 0 0,4 1 0,2-3 0,3 3 0,2-2 0,-2-3 0,-1-1 0,-3-2 0,-3 1 0,3-5 0,-5-1 0,2 3-3866,0 1 1,-5-1 1304,5-2 1,0-3 2560,5-6 0,-1-12 0,0-2 0</inkml:trace>
  <inkml:trace contextRef="#ctx0" brushRef="#br0">11411 11221 8174,'-14'-11'0,"-1"2"20,-2 4 0,2 4 0,-3 2 1,5 4 773,4 4 0,3 2 0,6 4 0,1 3 1,5 4-1,6 3 0,5 2 144,-1 0 1,5 4 0,1 1-1,3 1 1,2 0 0,-1-4 0,2-1-448,4-1 1,-4 0 0,4-2-1,-1-3 1,0-4 0,-1-3 0,-2-4-776,-1-2 0,-5-3 0,-1-6 0,-2-1 0,-3-4 1,-1-4-1,-1-4-2383,-1-5 0,-1 1 0,-2-9 2667,-1-2 0,0-7 0,4 1 0</inkml:trace>
  <inkml:trace contextRef="#ctx0" brushRef="#br0">14103 10022 8014,'0'-13'449,"5"4"171,-1 0 1,-1 6 0,-7-1-1,-5 2 1,-3 2 165,-1 0 0,4 0 0,0 0 1,0 2-339,2 2 1,1-1 0,4 4 0,-1 1 0,-1-1 0,-1 5 0,1 3-7,-1 3 0,-5 1 1,0-3-1,-5 3 0,-4 2 1,-2 1-119,-3-1 1,-1 4 0,-3-3-1,-2 4 1,-2 0 0,-2 1-1,-3 1 1,0 2 335,1 1 0,-1 0 0,4-3 0,1 2 0,-2 2 0,1 1-431,1-1 1,-4 4-1,5-4 1,0 2-1,0 4 1,0-1 0,0 0-230,-2-2 0,3-2 0,-4 4 0,0 0 0,2-3 0,-2-2 0,1-1 0,0-1 0,-2 3 0,4-2 0,0-2 0,-1-2 0,3-3 0,2-2 0,4 2 0,0-4 0,-2 3 0,1 0 0,4 2 0,-1 2 0,0 0 0,-2-1 0,2 1 0,0 0 0,2-2 0,1-1 0,0-2 0,0 1 0,1 3 0,2 0 0,-1-1 0,-2-2 0,2-6 0,1 0-431,1 0 0,1-2 1,0 3-1,-1-3 1,3-2-1,0 1-1385,2-1 1,6 0 0,0-1 0,6-3 1815,6-5 0,9-2 0,3-2 0</inkml:trace>
  <inkml:trace contextRef="#ctx0" brushRef="#br0">12304 11755 8054,'-40'-6'-4,"7"4"0,6-1 1,8 6 1101,4 6 1,8 7 0,3 2 0,4-2-1,6-1 1,8-1 0,11-1-548,10 0 0,3-4 0,5-2 0,4-1 0,7-3 0,1-1 1,-2-2-1431,-4 0 0,1-6 879,-5-3 0,5-3 0,-3-1 0</inkml:trace>
  <inkml:trace contextRef="#ctx0" brushRef="#br0">10251 11195 8189,'-6'-40'0,"3"9"314,-6 9 1,6 5-1,-1 17 156,2 6 0,1 3 0,-4 1 1,-2-1-1,-2 0 0,0 0 1,-1-2-895,-2-1 1,3 3 0,2-3 2221,1 2-786,1-5 0,11 2 0,5-6 0,5-3-853,6-5 1,5-3 0,5-1 0,7-2 0,7-3-125,6-4 1,5 0 0,14-4-1,-32 12 1,1-1 0,2-1 0,2 1 17,1-2 0,3 1 0,9 0 0,3 1 0,2 1 0,1 0 0,4 0 0,2 0-87,-20 5 0,1 0 1,0 0-1,4-1 0,1 0 1,1 2-1,1 1 1,1 2-1,0-1 0,0 0 1,-1 1-1,1 0 1,2 0-1,0 0 0,1 1 165,1 1 1,1 0 0,-1 1 0,-3-1 0,0 1-1,0 1 1,8 0 0,0 2 0,1 0 0,-2 0-1,0 1 1,0 0 0,-1 0 0,0 1 0,-1 0 17,1 1 1,-1 0 0,1 0 0,2 1 0,1 0 0,-1 0 0,-1 0-1,0 1 1,0-1 0,0 1 0,-1 0 0,0 0 0,-2 0 0,0 0 0,-1 0-1,-3 0 1,-1 0 0,0 1-67,-4 0 0,0 0 0,-1 1 0,1 2 0,-1 0 0,-1 0 0,17 5 0,-2 1 0,-4 0 0,-2-1 0,-5 1 0,-2-1 0,-6 1 0,-3-1 0,-5 0 0,-1 0-366,24 13 0,-11-1 0,-18-2 0,-9-3 0,-8-4 0,-8-3-53,-3-2 1,-3-1-1,-8-2 1,-5-2 0,-5-2-1,-4-3 1,-1-2-292,1-1 1,-3 0-1,6-1 1,2-4 626,4-4 0,1 3 0,-4 0 0</inkml:trace>
  <inkml:trace contextRef="#ctx0" brushRef="#br0">15996 10355 8208,'0'-28'-197,"0"6"1,0 13 797,0 9 0,0 6 0,0 9 1,0 2-1,0 7 0,0 6 0,0 7 485,0 6 1,-4 4-1,-1 6 1,1 4 0,-1 2-1,1 5 1,0-2-352,-2-1 1,0 1-1,-5-5 1,4 0-1,-1-4 1,3-4-597,-1-5 0,-3-4 0,3-6 0,0-5 1,-1-7-593,-1-3 0,1-10 0,-2-15 1,4-15-1,4-14 0,1-13-96,0-9 1,1-15 0,1 33 0,1-2 0,0-1 0,1-1 0,1-2 0,-1 1 0,0 1 0,1 0 235,0 2 1,0 0-1,1 0 1,0 1-1,8-30 370,-1 5 0,-1 10 0,-2 12 0,-1 5 0,1 5 93,2 5 0,2 0 0,-1 10 1,2 4-1,2 2 0,6 4 830,2 2 0,6 2 0,3 4 0,3 0 0,4 1 0,-1 4 1,-1 5-861,-3 7 0,-2-3 1,0 4-1,-8-3 0,-6-2 1,-6 1-1,-2-1-556,-3 0 0,-3 1 1,-7-1-1,-2 0 0,-5 1 1,-4-1 307,-7 0 1,-9 1-1,-5-1 1,1 0 0,-1 0-1,4 1 1,-1 1-136,-1 2 0,7-2 0,-1 3 0,6-3 0,7-2 0,6 0 0,6 1 263,4-1 0,16 6 0,8 2 0</inkml:trace>
  <inkml:trace contextRef="#ctx0" brushRef="#br0">17049 10075 8129,'0'-41'521,"0"16"1,0 22 366,0 13 1,-4 8 0,-2 7 0,-2 0 0,-2 6 0,-2 5-1,-3 8 1,-1 7 0,-3 8-244,-2 5 1,-1 7-1,9-36 1,-1 1 0,-12 33-1,0-2 1,6-5 0,5-6-522,5-5 1,7-5 0,-2-8 0,4-2 0,1-7 0,0-5-503,0-6 1,0-6 0,0-8 0,1-11 0,4-11-391,3-9 0,9-8 0,2-1 0,2-2 0,2-1 1,1 4 990,-2 3 0,-2 6 0,-7 5 0,0 8 539,1 7 0,-5 16 0,-2 8 1,-1 6-1,-3 4 0,-2 4 0,-1 5-187,0 2 0,5 8 0,1-7 0,1 2 0,3-1 0,4-1-2880,4 0 1,-2-6-1,6-3 1,2-4 2304,1-5 0,7 3 0,3-4 0</inkml:trace>
  <inkml:trace contextRef="#ctx0" brushRef="#br0">17596 10995 11852,'-15'-37'2045,"-3"6"0,5 13 0,-2 18 0,5 7-2203,-1 5 0,-1 2 0,1-1 0,0 0 0,4 2 0,1 1 0,3 4 158,2 0 0,1-9 0,0 1 0</inkml:trace>
  <inkml:trace contextRef="#ctx0" brushRef="#br0">17609 10302 8089,'-13'-74'2035,"-6"13"0,4 37 0,-3 26 0,5 13-2035,4 8 0,-9 9 0,3 2 0</inkml:trace>
  <inkml:trace contextRef="#ctx0" brushRef="#br0">8878 8396 8297,'4'-43'0,"1"3"0,4 5 0,-3 12 0,0 6 174,-1 2 0,-2 7 0,-7 5 0,-6 9 0,-7 11 0,-5 9 0,-3 8 0,-3 9 0,-2 9 0,-2 13 0,15-28 0,1 2 0,-1 5 0,0 1 0,0 2 0,0 2 0,-1 4 0,0 1 341,1 1 1,0 1-1,0-2 1,2 1 0,1 2-1,1 0 1,1 2 0,0-1-1,3-2 1,0-1 0,4-1-1,2-1 1,1-5 0,2-1-1,3-3 1,2-1 0,2-3-1,2-1-390,16 32 0,-6-36 0,3-1 0,24 22 1,8-4-1,-23-28 0,1-3 0,3-2 0,1-1 1,6-2-1,1-3-168,2 0 0,2-2 1,1-1-1,2-1 0,3-2 1,2-2-1,2 0 0,1-1 1,4-1-1,1-2 1,4 1-1,0-2 0,1 0 1,1 0-1,1-1 0,0 0 11,2-1 0,0 0 0,-3 1 0,0 1 0,2-3 1,1 0-1,0 0 0,-1 1 0,-4 0 0,-1 0 0,1 0 1,-1 1-1,-3 0 0,0 0 0,-1 1 0,-1 0-89,-3 0 0,-2 0 0,-3 0 0,-1 0 0,-2 0 0,-2 0 0,-2 0 0,0 0 0,-5 0 0,-1 0 0,36-1 0,-8-4 204,-4-4 0,-11-4 0,-7-5 0,-2-5 0,-1-5 0,-3-6 0,-3-5 266,0-7 0,-3-10 1,2-8-1,-17 29 0,-1-2 1,1-4-1,-1-1 0,1-6 1,0-1 411,2-4 1,-2-2-792,0 0 0,0-1 0,3-8 0,0-2 0,-3 2 1,-1 1-1,-1-2 0,0 1 0,0-2 0,-1 0 0,-1 1 1,-1 1-1,0 1 0,-1 0-10,-1 4 0,-2 0 1,-2 3-1,-3 2 1,-2 5-1,-3 1 1,-1 1-1,-2 2 0,-3 3 1,-3 1-1,-3 2 1,-3 1-1,-3 2 1,-3 2-135,-4 2 0,-2 2 0,-6 4 0,-4 3 0,-4 2 1,-2 2-1,-4 2 0,-1 2 0,-7 0 0,-1 3 1,-6 1-1,-2 1-16,-7 3 0,0 1 0,-1-1 1,0 2-1,-3 2 0,-1 2 1,1-1-1,-1 1 0,24 0 0,0 0 1,0 1-1,0 0 0,0 1 1,-1 0-1,2 0 0,-1 0 0,1 1 1,-22 2-1,1 1-215,6 1 1,0 0-1,0 0 1,1 1 0,5 0-1,1 1 1,1 0 0,2 0-1,3 2 1,2 1 404,5 1 0,2 1 0,2-1 0,1 0 0,1 3 0,0 1 0,0-2 0,0 0 0</inkml:trace>
  <inkml:trace contextRef="#ctx0" brushRef="#br0">13503 8236 8077,'-13'-15'0,"0"-1"0,-1-2 397,1 2 0,1 1 0,3 2 849,5 0 0,2 4-919,2 9 0,-1 4 1,-2 20-1,-4 5 1,-4 11-1,-5 12 0,-5 10-13,-7 8 0,12-31 1,-1 2-1,-2 4 0,-1 2 1,-1 2-1,0 1 0,0 2 1,-1 1-1,0-1 0,1 0 1,1-2-1,2-1-238,0-1 1,3-1 0,3-5 0,2 0 0,0 0 0,2 1 0,1 0 0,1-1 0,1 1 0,1-1-1,1-2 1,1 0 0,1 31-152,1-7 1,6-5 0,3-6 0,4-1 0,5-3 0,4-5 105,3-2 1,12-4 0,8-2 0,8-5 0,15-4 0,-30-16 0,3-2 0,5-1 0,2-2 189,5-3 0,1 0 0,1-3 0,1 0 0,9-2 1,2-1-1,2-1 0,1-2 0,0-1 0,1-1 0,1-1 1,0-1-1,-2 0 0,0-1-170,-1-1 1,0 0-1,-19 5 1,1 0-1,-1 0 1,16-3 0,-2 0-1,0 0 1,0 1-1,-1 0 1,0 1-1,-5 1 1,-1-1-157,-1 2 1,-1-1 0,2 1 0,-1-1 0,-11 0-1,-1 0 1,-2 1 0,-1-1 0,-2 0 0,-1-1-1,28-8 1,-5-3 37,-11-2 0,-7-3 0,-7-5 0,-5-5 0,-4-5 0,-5-10 0,-4-8 213,-3-10 1,-10 28-1,-2-2 1,1-1 0,0 0-1,-1-3 1,0-1 0,-2-3-1,-2-1 1,-2-1 0,-2-2-259,-3-4 1,-1-1 0,-2 0 0,-1 0 0,0-2 0,-1-1 0,1 3 0,-1 2-1,-1 1 1,-2 2 0,1 3 0,-2 1 0,-2 2 0,-2 2 0,-1 3 0,-2 2-235,-1 3 0,-3 2 1,-10 0-1,-3 3 1,-1 5-1,-3 4 1,-5 1-1,-1 2 1,-4 2-1,-1 2 1,0 3-1,-1 3 96,2 1 0,-1 3 0,-1 1 0,-1 2 0,1 3 0,1 0 1,2 0-1,1 0 0,2 1 0,0 1 0,3 2 0,0 1-806,1 3 0,-1 2 1056,-1 4 0,-1 2 0,2-1 0,0 1 0,-3 3 0,0 2 0,-1 0 0,1 1 0</inkml:trace>
  <inkml:trace contextRef="#ctx0" brushRef="#br0">9624 12381 9417,'0'-34'0,"0"3"969,0 7 1,2 14 0,1 13 0,1 13-660,-1 14 0,-3 14 0,-4 9 0,-5 10 0,3-27 0,0 3 0,0 5 0,-1 1 0,-1 7 0,-1 1 0,0 4 0,-2 2 26,-2 5 0,-1 0 0,-1 0 0,0 1 0,1 4 0,0 0 0,0-2 0,-1 1 0,-1 1 1,-1-1-1,1-1 0,-1 0-685,1-2 1,0-2 0,2-5 0,1-3-1,3-9 1,-1-2 0,2-4 0,1-1 0,-4 29-1,6-13-1235,4-12 1,2-11 0,2-11 1573,2-8 0,4-23 0,5-12 1</inkml:trace>
  <inkml:trace contextRef="#ctx0" brushRef="#br0">9878 12088 8355,'51'-52'0,"4"6"802,5 10 0,-25 22 0,2 3 0,36 2 0,-34 7 0,2 1 0,2 3 0,1 1-653,1 3 0,2 1 0,5 2 0,3 0 0,6 3 0,3 0 0,8-2 0,2 0 0,-22-3 1,1 0-1,2-1 0,4 0 0,1-1 0,1 0 0,3 0 0,0-1 0,1 0 0,4 0 1,0-1-1,2 1-320,1-1 1,0 0 0,1 0 0,-16-2 0,0 0 0,0 0 0,0 0-1,2 1 1,0 0 0,0 0 0,0-1 0,2 1 0,1 0 0,0-1-1,0 0 1,-1 0 0,0 0 0,0 0 0,-1-1 0,1 1 0,-1-1-1,1 0 1,-1-1-132,-2 1 1,-1-1-1,0 0 1,0-1-1,16-2 1,0 0-1,-1-2 1,-1 0-1,0-1 1,-1 0-1,-2-1 1,1 0 0,-2 0-1,-3 0 1,-2 0-1,0-1 1,-3 0-1,0-1 1,-2 1-1,-5 0 1,0 0-1,-2 0 349,20-3 1,-2 0 0,-3 0-1,-3-1 1,-8 3 0,-3 0-1,-3 0 1,-2 0 0,-7 3-1,-1 1 1,19 0 623,-14 5 0,-15 2 1,-11 5-1,-7 7 1,-8 11-1,-10 9-291,-10 7 0,-13 16 0,-9 6 1,17-26-1,-1 2 0,-1 2 1,0 1-1,-1 2 0,1 0 1,1 1-1,1 1-284,-1 2 1,2 1 0,2-4-1,1 1 1,4 2 0,1 1 0,2-1-1,2 0 1,2 1 0,2 1-1,2-1 1,2 1 0,2 0 0,2-1-57,1-2 0,3 1 1,0 1-1,4-1 1,4-4-1,3 0 1,0 0-1,2 1 0,0 2 1,0 0-1,0 0 1,-1 1-148,-1-1 0,-3 1 1,0 3-1,-4-1 0,-4-3 1,-3-1-1,-1-1 0,-3-1 1,-2 1-1,-4 0 1,-4-3-1,-5 0-106,-2 2 1,-5-3 0,-6 1 0,-3-3 0,-2-6 0,-3-3 0,-1-2 0,-2-3 0,-6-2 0,-2-4 0,-2-3 0,-2-3 0,-7-3 0,-2-3 299,-4-2 1,0-2 0,-2-3 0,-1-3 0,18 2 0,0-2 0,-1 0 0,0-1-1,-1-1 1,1-1 0,-1 0 0,0-2 0,-1 0 0,-3-1 0,0 0 0,0-1 0,0 0-1,0 0 1,0-1-23,-3 0 0,1-1 0,-2 1 0,-1-1 0,-2 0 0,1 0 0,0 0 0,0 0 0,1-1 0,0 1 0,0 1 0,0-1 0,0 0 1,0 1-1,0 0 0,2 1 0,0 0 0,0 0-36,1 1 1,0 1-1,0 0 1,-2 0 0,1 1-1,0 1 1,5 3 0,1 0-1,0 1-29,-2-1 0,-1 1 0,1 1 0,0 0 0,1 2 0,-1 0 0,-3 1 0,0 1 0</inkml:trace>
  <inkml:trace contextRef="#ctx0" brushRef="#br0">11691 12727 16153,'-14'-5'106,"1"7"-542,0 7 0,-1 12 1,1 19-1</inkml:trace>
  <inkml:trace contextRef="#ctx0" brushRef="#br0">10984 10675 28062,'-7'-27'-2075,"1"5"0,6 1 0,0 2 599,0 3 0,0 1 1107,0 2 0,0-1 0,0 1 1</inkml:trace>
  <inkml:trace contextRef="#ctx0" brushRef="#br0">10971 10502 27545,'0'-14'-1821,"0"1"1,0 0 0,0-1 0,0 1 2038,0 0 1,0 0 0,0-1 0,-2 1 0,-2 0 0,-5 1 0,-3 1 0,-1 2 0,-1 1 0,1-1 0,0 1 1280,-1 2 0,6 2 0,-1 4 0,0 1 1,1 4-1273,4 4 1,2 3 0,2 2 0,0 3-1,2 2-19,2 2 1,8 1 0,7 4-1,1 3 1,0 0 0,1 4 0,3-1-209,1 1 0,2 4 0,-1 0 0,1 4 0,1 4 0,2-2 0,1 0 0,0 1 0,0 4 0,0-1 0,0 0 0,-4-4 0,1 2 0,2-2 0,1-2 0,0-1 0,2 0 0,5 3 0,8-1 0,3-4 0,6-1 0,4-3 0,2-3 0,2-3 0,-5-1 0,-3-2 0,-5-1 0,-7-3 0,-7-2 0,-10-3 0,-5-1 0,-9-2 0,-3 1 0,-6-3 0,-8 0 0,-6-2 0,-6 1 0,-12-4 0,-3 0 0,-3-2 0,-1 2 0,5 0 0,3 0 0,7-1 0,4-5-896,2 0 1,7-8 0,4-5 716,3-8 1,-5-10-1,-2-3 1</inkml:trace>
  <inkml:trace contextRef="#ctx0" brushRef="#br0">11637 11195 17619,'-7'-21'0,"2"3"1647,4 4 0,2 8-1040,4 6 0,2 10 1,8 9-1,1 2 1,2 3-1,-2-1 1,-1 2-1,-3-1 199,-3 0 1,1 10 0,-5-3 0,-4 6 0,-5 3 0,-11 0-1607,-10 0 0,-14 10 1,-11 4-1,22-27 0,0-1 1,-3 0-1,-1-2 0,1-1 1,-1-1 842,-30 19 1,26-23-1,0-2 1,-32 17-1</inkml:trace>
  <inkml:trace contextRef="#ctx0" brushRef="#br0">14210 10209 14569,'4'-30'-945,"1"3"1,-7 10 0,-7 14 1371,-2 6 0,-7 10 0,-1 11 1,-2 5-1,-4 7 0,-5 4 0,-5 4 1,-4 4-1,-1 0 0,-1 3 1,-4 2-1,21-24 0,-1 0 0,-1 2 1,-1 0-11,-2 3 1,0 0 0,-1 1 0,-1 0 0,-2 4 0,0 0 0,-1 2 0,0 0 0,-1 0 0,0 1 0,-1 0 0,1 0 0,1-1 0,1-1 0,2-1 0,0-1-819,2-1 0,0-1 1,6-4-1,0 0 0,-1 1 1,1 0-1,-16 25 0,8-8 1,3-5-726,2-4 1,-1-7-1,2-3 1,1-2-1,3-4 1,2-3-1,3-4-200,1-3 0,3-10 0,3-6 1293,5-11 0,14-13 1,5-9-1</inkml:trace>
  <inkml:trace contextRef="#ctx0" brushRef="#br0">12984 11528 8373,'0'-13'64,"-2"1"0,-4 3 1,-7 4-1,-6 4 1,-4 2 810,1 4 0,1 4 0,-2 10 1,2 6-1,2 8 0,2 4 1,4 4-708,4 1 0,-1 5 1,5 1-1,4 0 1,5-2-1,11-1 1,9-5-169,5-2 0,20 10 0,0-7 0</inkml:trace>
  <inkml:trace contextRef="#ctx0" brushRef="#br0">14823 13127 11397,'-19'-13'-817,"4"0"806,-3-1 1,5 5 0,4 1 0,5-3 0,5 1 0,8-1 0,10 3 0,9-3 0,8 1 0,7-1 495,10 3 0,5-1 0,-20 2 0,1 0 0,2 1 0,1-1 0,3 0 0,2 1 0,5-2 0,2 1 0,6-2 0,0 0 0,7-1 0,1-1 0,3 0 0,0 0-331,-21 4 1,0-1-1,0 1 1,0 0-1,0-1 1,1 1 0,3-2-1,0-1 1,1 1-1,0-1 1,1 0 0,0 0-1,3-1 1,1 0-1,-1 0 1,0 1 0,0-1-1,-1 0-218,1 0 0,-1 0 0,0 0 0,-2 0 1,0-1-1,-1 0 0,-1 0 0,-2 1 0,1 0 1,-1-1-1,0 0 0,-1 0 0,1 0 0,-1-1 1,-1 0-1,21-6 0,-3 1-129,-5-1 1,-1-1 0,-5 2-1,-2-1 1,-8 1 0,-2-1 0,-2 2-1,-2 1 1,0 1 0,0 1 0,-4 1-1,0 1-27,33-13 1,-7 1-1,-11 0 1,-3 3-1,-5 2 1,-4 3-1,-3 3-1083,-1 4 0,-6 1 0,1 5 0,-3-1 1303,-1 1 0,-5 6 0,0 1 0,0 1 0</inkml:trace>
  <inkml:trace contextRef="#ctx0" brushRef="#br0">18049 11994 8387,'33'-40'1182,"-7"11"1187,1 11 1,0 20-2362,-5 24 0,2 7 0,-1 7 1,-2 0-1,-2 0 0,-4 0 1,-5 1-1,-5 4-231,-4 3 0,-10 6 1,-8 4-1,-14 4 0,11-30 1,-2-1-1,-3 2 0,-2-2 1,-2 0-1,-1-1 223,-3 0 0,-1-1 0,-3 3 0,-1 0 0,1-2 0,0 0 0</inkml:trace>
  <inkml:trace contextRef="#ctx0" brushRef="#br0">20235 11901 8202,'5'-18'-114,"-1"1"1,1-1 0,-4 6 0,2 2 2864,1 1-1789,1 6-486,-5-3 1,-2 7 0,-1 5-1,-3 6 1,-1 6 16,-3 3 1,-4 5-1,-2 7 1,-2 1 0,2 1-1,1 0-589,2-4 1,0 0 0,1-3 0,3-4-1,4-4-2183,4-3 0,2-16 0,4-10 2279,4-10 0,3-18 0,1-5 0</inkml:trace>
  <inkml:trace contextRef="#ctx0" brushRef="#br0">20209 11421 8202,'0'-32'1150,"0"10"1,0-1-535,0 7 1,1 9 0,3 4-1,5 6 1,5 7 0,3 5-1576,6 3 0,6-1 0,4-3 1,-1-2 958,1-4 0,10 4 0,-2-4 0</inkml:trace>
  <inkml:trace contextRef="#ctx0" brushRef="#br0">20862 11142 8202,'0'-14'3803,"-2"2"-3485,-2 3 0,2 15 0,-2 15 0,2 12 0,2 11 1,0 8-1,0 7 0,0 5-283,0 1 1,0 11-1,0-7 1,0 2-1,-1-4 1,-4-9-976,-3-8 0,-4-6 0,-2-8 0,1-6 0,0-7 0,-1-7 940,1-5 0,-12-5 0,-3-6 0</inkml:trace>
  <inkml:trace contextRef="#ctx0" brushRef="#br0">20608 11781 8193,'23'-28'0,"-4"-2"1008,-4-1 0,5 2 0,-3 7 0,3 5 0,7 7 0,0 5 151,2 4 1,5 7-1,1 3-1159,3 3 0,-1 1 0,9 0 0</inkml:trace>
  <inkml:trace contextRef="#ctx0" brushRef="#br0">22301 10862 8611,'14'-43'362,"-1"3"1,-1 9 0,-3 13-1,-3 3-157,0 2 1,-5-1-1,2 1 1,-6 1 0,-4 2-1,-4 2 1,-1 3 460,-2 2 1,-7 1 0,0 5-1,-3 6 1,-4 9 0,-1 8-222,-4 10 1,-1 11 0,-6 17-1,20-30 1,0 2 0,-1 2-1,1 1 1,-2 2 0,1 0-1,-2 4 1,0-1 0,-1 3-1,0 0-242,-1 1 0,0 1 1,2 1-1,0 1 1,0 3-1,0 0 1,1 0-1,1 0 1,1 0-1,0-1 1,3-3-1,0-1 1,3-3-1,0-2-1031,2-3 1,2-2 0,-4 27-1,10-12 1,4-2 0,4-7-1,5-7-3496,3-7 3695,7-9 629,2-8 0,12-8 0,1-6 0</inkml:trace>
  <inkml:trace contextRef="#ctx0" brushRef="#br0">22621 11062 8568,'0'-35'296,"0"4"59,0 9 0,0 10 1,2 12-1,1 9 1,1 8-1,-1 6 1,-1 7 403,-2 5 1,0 10 0,-3 5 0,-5 6 0,-7 7-1,-4 2 1,-5 1 0,-1 0-637,-1-4 1,0 1 0,3-5 0,2-2 0,2-1 0,2-4 0,4-6-67,4-5 1,3-4-58,6 0 0,0-4 0,0-5 0</inkml:trace>
  <inkml:trace contextRef="#ctx0" brushRef="#br0">22661 11648 8326,'8'-19'2559,"-2"8"1,-6 7-2175,0 16 0,0 4 0,0 3 1,1-1-1,4 0 0,3-3 1,4-4-1,2-2-727,-1 2 1,5-4 0,1 1 0,0-3 0,2-2 0,-2-1-2215,0-2 2283,-1-6 1,-10-1 0,-4-8-1,-4-2 1,-4 0 0,-5 0-1,-5 3 1365,-3 0 0,2 2-357,-3 4 1,-1 2 0,1 6-1,2 1 1,2 4 63,6 3 0,-3 4 0,7 3 0,1 3 0,1 4 0,2 2-736,0-2 1,6 3 0,3-3 0,3 2 0,3-2 0,1-4 0,5-3 0,2-2-3692,6 0 1,6-5 3627,1-4 0,14-8 0,5-4 0</inkml:trace>
  <inkml:trace contextRef="#ctx0" brushRef="#br0">23461 11248 11814,'0'-19'0,"0"9"1334,0 17 0,-6 15 0,-3 18 0,-4 0-962,-5 0 0,3 4 1,-4 2-1,1 0 1,1 2-1,-1-1 1,0 3-1,2 2-1142,4 2 0,-4-7 1,4-3-1,0-2 0,-1-4 770,2-2 0,1-4 0,-4-5 0</inkml:trace>
  <inkml:trace contextRef="#ctx0" brushRef="#br0">23114 11688 8199,'0'-30'0,"0"-2"0,0 1 1259,0 7 1,6 9-1,3 6 1,5 5-782,3 2 1,3 4 0,3 2 0,0 4 0,2 2-1,4 2 1,7 3 0,2-1-2626,2 1 0,0-6 2147,0 0 0,0-6 0,0 3 0</inkml:trace>
  <inkml:trace contextRef="#ctx0" brushRef="#br0">23768 11395 9393,'4'-21'-35,"1"3"0,0 15 0,0 6 0,2 5-1199,1 1 1,-2-1 1233,-6 6 0,0-1 0,0 0 0</inkml:trace>
  <inkml:trace contextRef="#ctx0" brushRef="#br0">23968 11062 8155,'7'-21'-142,"5"2"0,-3 7 0,3 3 0,1 4-76,0 4 1,-4-1 0,0-1 0,1-1 0,2 3 843,2 4 1,-7 4 0,-3 6-1,-2 2 1,-2 3 0,-2 6-1,-2 5 468,-5 7 1,-4 4-1,-4 4 1,-2 5-1,0 3 1,-2 1-1093,1 0 0,-1-1 1,-4-1-1,1-4 1,-3-1-1,1-3 1,-3-2-1162,6-1 0,-2-6 1159,7-3 0,0-2 0,5-3 0</inkml:trace>
  <inkml:trace contextRef="#ctx0" brushRef="#br0">23701 11555 8155,'4'-33'0,"1"0"335,-2 4 1,0 11 0,1 18-1,5 8-6,3 3 0,1 1 0,1-1 0,0-3 1,4 1-1,3 0-329,0 0 0,10 0 0,-3 4 0</inkml:trace>
  <inkml:trace contextRef="#ctx0" brushRef="#br0">24341 10862 8823,'18'-40'0,"-2"13"1245,-4 24 1,0 25 0,-8 29 0,-1 3-1,-1 6-835,-2 0 1,-3 0-1,-5 6 1,-7 5 0,-4 2-1,8-36 1,-2 0-1,1 0 1,-1 0-232,0 1 0,0-1 0,-1 4 0,-1-2 0,0-2 0,-1-1 1,0 0-1,-2-1 0,-1 1 0,0 1 0,-1-2 0,-2-1 1,-2 3-1,-1-1-179,-1 0 0,-1-1 0,-1-2 0,-2 0 0,-3 4 0,0-1 0</inkml:trace>
  <inkml:trace contextRef="#ctx0" brushRef="#br0">21475 12754 8917,'4'-22'927,"1"0"0,5 7 1,-1 2-394,3 7 0,1 6 0,1 6 0,-1 5 0,0 7 0,1 4 1,-1 5 26,0 3 0,-1 7 0,-2-2 0,-2 5 1,-2 3-1,-3 3 0,-2 0-573,-1 0 0,0 3 0,0-5 0,0-1 0,0-3 0,0-4 0,0-5-2796,0-3 0,2-7 2808,2-4 0,4-2 0,5-2 0</inkml:trace>
  <inkml:trace contextRef="#ctx0" brushRef="#br0">21901 12741 8027,'-1'-46'2851,"-3"6"-2054,-4 6 1,-4 28-1,2 6 1,1 9-1,-1 7 1,-2 6-1,-3 6 1,-3 6-378,-4 6 0,-3 8 0,0-2 0,1 1 0,3 2 0,2-2-1001,3-2 0,2-1 0,5-2 0,5-5 0,4-2 0,4-4 581,5-3 0,9 2 0,3-9 0</inkml:trace>
  <inkml:trace contextRef="#ctx0" brushRef="#br0">22275 12754 8927,'-2'-28'0,"-2"0"1313,-5 6 0,3 13 1,3 16-1,6 2 0,6-2-1041,3-1 1,2 0 0,3-3 0,2 3 0,0 2 0,1 2 0,-3 2-138,3 1 0,-12 5 0,1 0 1,-6-1-1,-4 3 0,-5 0 0,-9 3-343,-10-1 0,-8 0 0,-7 3 1,2-1-1,2-3 0,5-1 1,3 0 306,1-1 1,7-1 0,3-5 0,7 0 0,7 1-1,6-1 1,7-1 88,7-3 0,11-3 1,10-6-1,7-3 1,1-3-1,1-6 0,-1-1-672,0-4 0,3 1 0,-5 1 0,-1-1 1,0-2 483,2 2 0,-4-5 0,5 0 0</inkml:trace>
  <inkml:trace contextRef="#ctx0" brushRef="#br0">22888 12794 9430,'0'-27'1980,"1"8"1,2 7-1791,2 11 1,8 7 0,-1 7-1,0 0 1,1-1 0,-3 0-1,2 0 1,0 3-1687,2 0 1,-7 5 1495,-3 3 0,-2 2 0,-2 1 0</inkml:trace>
  <inkml:trace contextRef="#ctx0" brushRef="#br0">22715 13087 8570,'8'-35'0,"1"8"0,2 15 939,1 12 0,10 6 0,3 5 0,2-4-1225,2-1 0,2 0 0,0-3 286,5 1 0,8 1 0,4-5 0</inkml:trace>
  <inkml:trace contextRef="#ctx0" brushRef="#br0">23554 12714 8057,'0'-13'456,"0"11"1,2 8-1,2 9 1,5 6 338,3-1 0,-3 6 0,0-4 0,1 3 0,2 0 0,1-1 0,1-2-599,-1 2 1,0 0 0,1-1 0,-1-2 0,0-2 0,1-4-1,-1-3-6884,0-3 6688,1-6 0,5 3 0,2-6 0</inkml:trace>
  <inkml:trace contextRef="#ctx0" brushRef="#br0">23861 12847 8057,'-21'-17'386,"3"-1"0,4 3 893,0 5 0,-3 4 0,-3 9 0,1 4-863,0 6 1,-3 8-1,2-2 1,0 2-1,-4 3 1,0 1 0,2 3-721,4 3 1,5-1-1,4 4 1,5-1 0,2-5 303,2-5 0,12 3 0,3-6 0</inkml:trace>
  <inkml:trace contextRef="#ctx0" brushRef="#br0">24101 12901 10803,'-6'-27'0,"-3"3"1359,-3 7 1,0 18-1,4 20 1,3 7-1313,4 2 0,-4 2 0,1 1 1,1-1-1,3 2 0,3-1 0,4 2 1,3 1-457,5 1 1,8-6 0,-1-10 0,1-3 0,0-7 0,-6-6-503,-2-8 1,-3-9-1,-3-10 1,-5-6 0,-5-11-1,-8-4 162,-9-3 769,-5-10 1,-10 12-1,-1-8 1,0 4-1,3 7 1,3 5-21,1 10 0,0 5 0,1 8 0</inkml:trace>
  <inkml:trace contextRef="#ctx0" brushRef="#br0">19942 14047 8206,'-6'-31'0,"-3"3"625,-3 7 0,-1 8 0,1 14 1,3 3-1,5 5 0,2 3 1,2 2-1,3-1 0,5 0-379,5 1 0,5-1 1,0 0-1,2 0 1,2-1-1,-1-3 0,0-4 1,-2-4-930,0-1 1,-7-6-1,-7-3 1,-4-4 0,-1-5-1,-1-2 638,-4-1 1,-8-9 0,-9 5 0,-5 0 0,-3 3 0,-1 2 673,2 4 1,2 7 0,3 5-1,4 2 1,0 4 0,6 4 4280,3 7-4819,5 12 1,6 5 0,0 5 0,2 2 0,2 2 0,7 2-263,5 4 1,0-4 0,8 2 0,4-6 0,5-6 0,4-3 170,3-1 0,-3-6 0,9-2 0</inkml:trace>
  <inkml:trace contextRef="#ctx0" brushRef="#br0">20342 13634 10493,'7'-34'225,"-2"3"0,-2 26 0,1 14 0,3 12 0,1 7 470,-4 3 0,2-1 0,-1 5 1,-2 2-1,-2 3 0,-1 5 0,0 2 265,0 0 1,0 4-1,0-7-1414,0-1 0,0-3 0,0-4 0,0-5-2177,0-3 1,0-3 2630,0-3 0,-6 9 0,-1-3 0</inkml:trace>
  <inkml:trace contextRef="#ctx0" brushRef="#br0">20542 14113 8070,'0'-26'932,"0"5"647,0 3 0,0 11 0,1 5-1246,4 5 0,2 6 0,9-4 0,5-1 0,7 1 1,5 1-1,5-1 0,2 3-397,0-1 1,8-4-1,-8 2 1,0-4-1,-5-2 1,-8-4-1,-8-4-468,-4-3 0,-8-1 0,-5 0 1,-11-2-1,-12 0 0,-10 0 0,-6 4 1444,-4-1 0,-7 6 1,5 1-1,3 5 1,5 6-1,4 6 1,5 6-166,7 3 1,10 7 0,6 7 0,8 4 0,8 1 0,11 0 0,8 0-1015,8 0 0,14-2 0,2-2 267,8-5 0,5-9 0,-29-12 0,0-1 0</inkml:trace>
  <inkml:trace contextRef="#ctx0" brushRef="#br0">21995 14207 7998,'0'-27'860,"0"2"888,0 3 0,-2 8-1506,-2 10 1,2 8 0,-2 7-1,2 5 1,2 6 0,0 5-1,2 3 1,2 4-131,5 4 1,-1 4-1,1 6 1,1-2-1,0-3 1,1 0-1,-2-3 1,2-1 0,4-7-113,3-2 0,6-3 0,-4-1 0</inkml:trace>
  <inkml:trace contextRef="#ctx0" brushRef="#br0">22341 14220 7996,'-6'-47'2377,"-1"4"0,-6 13-526,-1 12-1790,1 9 1,4 9-1,0 2 1,0 4-1,-1 6 1,-2 4-1,-4 3 1,-2 3 1332,-1 5-1499,-5 9 1,8-2-1,-3 6 1,2 0 0,7-2-108,3-2 0,-2 1 1,4-6-1846,2-2 1,3-5 2056,5-2 0,8-5 0,8 2 0</inkml:trace>
  <inkml:trace contextRef="#ctx0" brushRef="#br0">22768 14100 10423,'7'-25'0,"-2"-3"2687,-4 0 1,1 8-2331,2 16 1,-1 3 0,6 2-1,3 3 1,3 5 0,2 3-1,0 2-223,-2-1 1,-2 2 0,0 1-1,-1 3 1,-3 2 0,-5 1-555,-2-1 1,-2 3 0,0-7 0,-3 0-1,-5-1 1,-5 0 0,-3 2 217,-3-2 0,7-1 0,-3-2 1,2 1 552,2-1 1,8 0 0,3-1 0,9-1 0,7-4 0,8-1 0,4-3-514,3-2 1,6-1 0,-1 0 0,4 0 0,4 0 0,4-1 161,-1-4 0,11 4 0,-3-5 0</inkml:trace>
  <inkml:trace contextRef="#ctx0" brushRef="#br0">23541 14047 8173,'-9'-21'2227,"0"3"-1497,6 9 0,8 5 1,8 7-1,3 3 0,4 0 1,2 1-1,3 1 1,2 2-271,-1 2 1,1 1-1,0 2 1,-2 1-461,-3 2 0,-3 6 0,-5-4 0</inkml:trace>
  <inkml:trace contextRef="#ctx0" brushRef="#br0">23461 14353 10250,'0'-26'1511,"0"12"1,3 10-1,4 10-1477,7 6 1,8-3 0,2-1-1,4 3 1,4-1 0,1-1-1,3-3 1,1-2-35,4 1 0,8 5 0,-2-2 0</inkml:trace>
  <inkml:trace contextRef="#ctx0" brushRef="#br0">24088 14180 7973,'0'-13'1283,"0"-1"1,0 13 0,0 5-116,0 7 1,6 8-783,2 3 1,3 3 0,-1 2 0,-1 1 0,1 2-849,2 1 1,2 4 0,-1-2-1,2 0 1,1-1 0,2-4 461,-2-4 0,5-5 0,0-5 0</inkml:trace>
  <inkml:trace contextRef="#ctx0" brushRef="#br0">24288 14273 7969,'-14'-43'0,"1"5"273,0 8 0,4 14 0,1 13 1,1 6 767,-1 6 1,0 7-1,-6 3 1,1 4 0,0 3-1,-1 5 1,1 3 0,1 4-1351,3 0 1,3 1 0,6-2 0,2-3 0,2 0 308,5 0 0,3-11 0,1 3 0</inkml:trace>
  <inkml:trace contextRef="#ctx0" brushRef="#br0">24781 14140 9709,'-3'-18'0,"-5"18"1182,-5 27 0,-5 22 0,1 9 1,-6-2-1057,-2-1 1,-6 2-1,-2 6 1,1 3-127,16-30 0,-1 1 0,-1 8 0,-1 2 0,2-3 0,0 0 0</inkml:trace>
  <inkml:trace contextRef="#ctx0" brushRef="#br0">10278 8076 28464,'7'-52'-7190,"5"11"7092,-3-3 1,-3 9 0,-2 13 0,-4 6 0,-4 4 0,-8 5 0,-7 1 0,-10 3 0,-5 1 0,-7 1 0,-7-2 312,-3-2 1,-7 1 0,-1 4 0,-2 0 0,-4 0 0,-5 0-1,32 0 1,-1 0 0,-1 0 0,-1 0 0,-3 1 0,0 1 142,-2 2 0,0 1 1,3-1-1,-1 2 0,-4 4 1,0 2-1,-2 1 0,0 1 1,1 1-1,-1 1 1,-2 4-1,-1 0 0,1 1 1,-1 1-1,-3 3 0,-1 2-404,0 2 1,0 0 0,0-2 0,0 2-1,-2 5 1,0 2 0,-2 0 0,0 0 0,0 2-1,1 1 1,-1 3 0,2 1 0,1 0 0,0 2-111,2 2 0,1 0 1,4-3-1,2 2 0,0 3 1,3 1-1,1-1 1,1 0-1,0 1 0,2 1 1,1-1-1,2 2 134,2-1 1,1 1 0,3 0-1,1 0 1,5-3 0,1 0-1,0 1 1,0 1 0,2-1 0,1 0-1,2-1 1,2 0 0,2-1-1,1 0-100,2 1 0,0 0 1,1-1-1,1 0 1,0 3-1,2 0 1,1 1-1,1 0 1,2 0-1,2 1 1,1 2-1,2 0 1,-1 0-1,2 1 173,0-1 1,0 1 0,0 8 0,2 1-1,0-4 1,1-1 0,3 3 0,0 0 0,3 2-1,0 0 1,1-1 0,1 0-224,0-2 0,1 2 0,3 6 0,2 0 0,0-4 0,1-1 0,2 0 1,0 1-1,2 0 0,1 0 0,1-2 0,2-1 0,2 1 0,2-2-52,2 2 1,2-2 0,2-5 0,2-1 0,4 1 0,2 0 0,2-1 0,0-1 0,2-2 0,0-1-1,2 0 1,1-2 205,3 0 1,0-2 0,0-4-1,2-1 1,-15-12 0,0 0 0,1-1-1,20 14 1,-1-1 0,0-1 0,1-2-1,2-1 1,1 0 0,-21-13 0,1 0-1,-1-1-5,2 3 0,1-1 0,0 0 0,1-1 0,2-1 0,0 1 0,-1 1 0,0 2 0,1-1 0,0 0 0,1 1 0,0-1 0,2 0 0,0 0 0,0 0 0,-1 0 0,0-1 0,1 1-132,0 0 0,1-1 0,0 1 0,5 1 0,0 0 0,-1 0 0,-1-1 1,-2 1-1,1-1 0,0-1 0,1 1 0,0 0 0,1-1 0,1 0 0,-1 0 1,-1-1-1,0 0 0,1-1 33,-1-1 1,0 0-1,1-1 1,2 1 0,2 0-1,-1-2 1,-1-3-1,1 0 1,-1-1 0,1 0-1,0-1 1,1 0-1,0-2 1,1 0 0,0-1-1,-2-1 1,1 0-1,0-2 1,0 0 0,1-1-1,0-1 129,0 0 1,-1-1-1,1-1 1,-2-2 0,0-1-1,1 0 1,1-2 0,2-1-1,-1 0 1,3 0-1,-1-1 1,1-1 0,0 0-1,0-1 1,1-1 0,1-1-1,2-1 1,-1 0 0,0-2-1,0-2 1,0 1 48,3-1 0,1-1 0,0-1 1,-18 2-1,0-2 0,0 0 1,0 1-1,1-1 0,0 1 1,0-1-1,0 0 0,-1-1 1,1 0-1,0 0 0,-1-1 1,2-1-1,-1 0 0,1 0 1,-1 0-1,-1-1 0,0 1 1,1-1-1,-1-1 0,2 1 1,0-2-1,0 1 0,1-1-37,0 0 0,1 0 0,0-1 1,-1 1-1,-3-1 0,0 1 0,-1-1 1,0 0-1,1-1 0,-1-1 0,0 0 1,0 0-1,0 0 0,-1-1 1,1 0-1,-1 0 0,15-7 0,-1 0 1,0-2-1,1 0 0,-1 0 0,0-1 1,-2-1-1,-1 1 0,-1-1-121,1 0 0,-1 0 0,0-2 1,-14 6-1,-1-1 0,1-1 1,-1 0-1,0 1 0,0-1 1,-1 1-1,0-1 0,15-11 0,-1 0 1,0 0-1,0-2 0,-1 0 1,0 0-1,-2 0 0,1-1 1,-2 1-5,1-1 0,-2 0 0,1-2 0,-14 10 0,1-1 1,0-1-1,-2 0 0,0 0 0,0 0 0,-1 0 0,-1-1 1,14-12-1,-1 0 0,-1-1 0,0-1 0,-1-2 0,-2 0 1,-1 0-1,-3 0 0,0-2 0,-2-1 0,-1-2 0,-1 0 74,-1-1 0,-2-2 0,-1 1 0,-4 3 0,-1 0 1,-2-1-1,1-3 0,-1-2 0,-2 0 0,-1 1 1,-2-2-1,-2 1 0,0 0 0,-3 0 0,0 0 1,-2-3-1,-1-1 0,-2 0 0,-2 1 0,-1 0 0,-2-1 12,-1 2 0,-2 0 0,-2-1 1,0-6-1,-3-1 0,-2 1 0,-2 8 1,-3 0-1,-2 0 0,-2-2 0,-1 0 1,-3 0-1,-2-1 0,-2 0 1,-2 1-1,-3 1 0,-1 2 0,-2 0-4,0 2 0,-2 0 0,-3 1 0,-4-5 0,-3-1 0,-1 3 0,-1 5 0,-2 2 0,-1 1 0,-2-2 0,-3 0 0,-1 1 0,9 14 0,-1 0 0,0 1 0,-2 1 0,0-1 0,-1 2 0,-1 0 0,-1 0 0,-3-1 1,-1 1-1,0 0 0,-2 0 33,-2 0 1,0 0 0,-2 1-1,0 1 1,1 2 0,-1 2-1,0 0 1,-2 0 0,-7-2 0,-1 0-1,-2 0 1,1 1 0,-1 1-1,0-1 1,-1 2 0,-1 0-1,1 1 1,-2 2 0,1 0 0,-2 0-1,13 7 1,0 0 0,-1 1-1,0 1 1,0 0 0,-3 0 0,1 2-1,-1 0 1,-1 0 0,0 1-91,-2 0 1,-2-1 0,0 2 0,0 0 0,0 1-1,-2 1 1,1 1 0,-1 0 0,-1 2 0,1 0-1,1 0 1,-1 2 0,0 0 0,0 1 0,0 0 0,1 1-1,1 1 1,-1 0 0,1 1 0,-1 0 0,1 2-1,0 0 1,1 0 0,-1 1 0,0 1 0,0 0 0,0 1-1,0 1 1,-1 0 0,0 1-166,-1 0 0,0 1 0,-1 1 1,0 1-1,0 0 246,-3 1 0,1 0 0,-2 2 0,1 0 0,0 0 0,-1 2 0</inkml:trace>
  <inkml:trace contextRef="#ctx0" brushRef="#br0">11224 12208 8566,'-4'-45'0,"-1"2"0,2 6 328,2 9 0,-5 9 0,-3 10 1,-3 5-1,0 4-67,3 4 1,5-1 0,8 7-1,7 4 1,6 3 0,10 7 0,7 6-1,6 5 371,5 2 0,-2 0 1,2 3-1,0 2 1,-5-1-1,-2 1-523,-5-4 0,-5-2 0,-6-1 1,-5-4-1,-7-4 0,-6-3 0,-2-4-323,-2 0 1,-8-4-1,-6-6 1,-12-2 0,-9-2-1,-7-3 68,-2-2 0,-5-1 0,3 0 0,0-1 0,-1-2 0,1-2-150,0 2 1,6 2-1,6 1 1,1 0-1,4 0 1,2 0-1168,5 0 1,4 1 1462,9 4 0,-3 2 0,5 6 0</inkml:trace>
  <inkml:trace contextRef="#ctx0" brushRef="#br0">11424 12687 9429,'0'-45'-83,"0"5"0,0 1 0,0 11 1,-3 9 787,-6 4 1,-1 2-1,-12-1 1,-4 1-1,-3 0 1,-7-2 0,-2-3-1,-2-3-232,0 1 0,0-1 0,-2 5 0,-2-2 0,-5 0 0,-3-1 0,-3-2-665,-3 0 0,-4-8 1,27 15-1,-1 0 1,-1-2-1,0-1 1,-1-1-1,-1-1 1,0 0-1,0-1 1,-3 0-1,1 0 1,-3 0-1,0 0 85,-3 0 0,-1 0 0,-3-1 1,-1 0-1,-5-1 0,-2 2 1,-1 0-1,-1 2 0,-5-2 1,-1 1-1,-4 0 0,-1 0 1,21 5-1,-1 1 0,0 0 70,-3-1 0,0 0 1,-1 2-1,0 0 0,1 0 1,-1 2-1,-2-1 0,-1 1 1,1 1-1,-2 0 0,-1 1 1,1 0-1,0 0 0,0 1 1,-1 0-1,-3-1 0,-2 0 1,1 0-1,0 0 0,1 0 1,-1 0 77,-2 1 0,0-1 0,-1 1 0,1-1 0,-1 0 0,1 0 0,-2 1 0,-1 1 0,1 0 0,0 0 1,1-1-1,-1 1 0,0-1 0,0 0 0,1 0 0,4 1 0,1-1 0,1 1-53,1-1 0,1 1 0,2 0 0,3-1 0,1 1 0,1-1 0,-21-1 0,2 0 0,3-1 0,3 0 0,3 1 0,3 0 0,6 0 0,1 1 0,6 0 0,1 1-101,6-1 1,1 0 0,-23 0 0,13 1 112,12 0 0,19 11 0,7-4 0</inkml:trace>
  <inkml:trace contextRef="#ctx0" brushRef="#br0">1680 10862 9483,'-2'-26'0,"-4"4"800,-7 4 0,-5 5 0,-6 4 0,4 5 624,0 2 1,3 1 0,3-2 0,2 0-852,4 4 0,2 7 0,6 10 1,0 5-1,0 7 0,1 5-340,4 4 0,2 2 0,6 2 0,1 2 0,-1-2 0,2-2-91,3-1 1,-2-4-1,6-4 1,2-2 0,1-5-1,2-1 1,-1-5-111,1-6 0,-2-1 1,-1-7-1,-3-2 1,-2-5-1,-3-5-260,-1-7 1,-3-3 0,-3 0 0,-5-2-1,-2 0 1,-2-2 917,0 0 0,0 5 0,0-2-288,0 3 0,0 10 0,0 5 0,0 8 0,1 9-253,3 5 0,8 2 1,9-1-1,4 0 1,8-1-1,4-2 1,1-2-285,-2-3 1,2-3-1,-4-3 1,1-5 0,-4-2-1,-5-4 1,-3-2-476,-6-5 0,-2-9 0,-3-4 0,-3-3 0,-5-2 1,-2 0-123,-2 1 0,-2-1 1,-1 0-1,-3 2 1,0 2-1,-1 2-1565,0 2 0,5 1 2258,2 5 0,12-7 0,9 0 0</inkml:trace>
  <inkml:trace contextRef="#ctx0" brushRef="#br0">2853 10422 24047,'-14'-31'-1919,"1"9"2011,0-10 0,5 18 0,4 14 0,2 9 1,2 7 54,0 6 1,2 5 0,1 4 0,3 4 0,0 7 0,1 5 0,-1 9 0,1 5-53,1 3 0,-5 2 0,3-5 0,-2 0 1,2-2-1,0-9-727,0-5 0,3-13 0,-3-5 0,0-8 0,0-4 311,-4-2 0,0-11 1,-2-6-1,-2-8 1,-2-6-1,-3-4 276,-1-3 0,1-2 0,4 0 0,-2 1 0,2 0 0,2 4 0,1 4 939,0 4 1,6 2-1,3 3 1,3 6-779,1 6 0,2 4 1,1 7-1,3 0 1,2 4-1,3 3-820,1 0 0,8 2 0,2-5 0,4-2 0,2-1 0,1-3 0,0-2 874,1-1 1,-10-6 0,6 3 0</inkml:trace>
  <inkml:trace contextRef="#ctx0" brushRef="#br0">3439 11102 14209,'0'-20'-203,"0"5"1,-1-2 0,-2 2 0,-2 2 0,1 1 1366,-2 3 0,6-2 0,0 9-735,7 3 0,11 0-1,4 8 1,4 2 0,2 1 0,1-1-484,2-2 1,2-1 0,-5-5-1,0 1 1,-4-1 0,-3-1-1,-7-4 1,-3-2-185,-7-5 1,-2-3 0,-2-1 0,-2 1 0,-2 1-1,-4 2 1,0-1 0,-1 0 111,-2 1 1,-1-2-1,-1 7 1,1 3-1,3 4 1245,5 5 1,4 9 0,4 2 0,5 2 0,5 2 0,5 1 0,8 0 0,7-4-1507,4 0 0,8-2 1,3-7-1,1-2 1,-1-4-1,-6-4 1,-6-1-277,-6 0 1,-9-1 0,-4-4 0,-4-5 0,-4-5 0,-3-4-1,-1-2 585,-3-3 1,-7-1 0,-5-1-1,-3 0 1,-3 3 0,0 2 832,2 2 0,-3 2 0,8 7 0,-1 3 0,2 2 0,1 7-1515,3 5 1,2 17 0,1 7-1,-2 9 1,-1 7 0,-1 10 762,1 6 1,-5 1 0,1 8 0</inkml:trace>
  <inkml:trace contextRef="#ctx0" brushRef="#br0">2533 12141 9288,'-6'-52'0,"-3"6"6640,-3 11-6134,5 8 0,1 21 0,6 6 0,0 9 1,0 7-1,0 8 0,0 7-444,0 9 1,0 10 0,0 10 0,0-1-1,1 2-1449,4-1 1,-4-3 0,4-1 1386,-4-6 0,-13-4 0,-3-6 0</inkml:trace>
  <inkml:trace contextRef="#ctx0" brushRef="#br0">2119 12568 8393,'-7'-45'0,"3"1"0,10 1 0,7 7 0,8 5 0,4 3 0,12 7 0,4 5 0,5 6 0,6 5 0,3 2 0,6 0 0,1-1 0,1 1 0,12 7 0,-7 4 0</inkml:trace>
  <inkml:trace contextRef="#ctx0" brushRef="#br0">2919 12341 8490,'-32'-25'1712,"8"10"1,-1-3 0,6 12-1004,7 9 0,4 0 0,10 6 0,4 1 0,9 2 0,10 0-622,9-3 0,0 1 0,1-4 1,-1 0-1,-2 0 0,-7-3-1184,-5-1 0,-3-8 1,-8-5-1,-5-3 0,-4-6 1,-6 0-1,-7-3 694,-8 3 1,0-6-1,1 6 1,0-1 0,4 5-1,3 4-269,4 3 672,3 6 0,18-9 0,3 5 0</inkml:trace>
  <inkml:trace contextRef="#ctx0" brushRef="#br0">3652 12114 8653,'0'-13'637,"2"9"1,1 8 0,3 12-1,1 8 199,4 3 1,-4 1 0,0 3-1,-1 4 1,-1 2 0,-1 2-1,1-2-426,-2 0 0,-3 3 0,-3-9 0,-2-3 0,1-4 0,-1-6-1073,1-3 0,-2-7-67,2-8 1,2-10 0,-2-21 0,2-5 0,2-4 0,0-5 438,0-9 1,0 5-1,0-2 1,0 3-1,0 5 1,0 3-1,0 5 1,-1 4 0,-2 4 2014,-2 5 1,-5 4 0,1 9-940,-3 5 0,3 4 0,2 4 0,-1 5 0,3 3 234,-1 1-1094,1 0 1,5 2 0,2 2 0,4 0 0,7 1 0,8 0 0,4 0-313,1-2 1,6-6 386,-1-1 0,12-6 0,-2 3 0</inkml:trace>
  <inkml:trace contextRef="#ctx0" brushRef="#br0">4039 12061 10004,'-13'-7'737,"4"1"1,1 7 0,2 4-579,4 4 0,0 2 1,2 3-1,2-1 1,2 2-1,6 0 1,5-1-1,4-2 1,2-1 417,3-4 1,-3-1 0,1-6 0,0 0 0,0 0 0,-1-1 0,-2-2-814,-2-2 1,-4-10 0,-3 1-1,-2-6 1,-2-3 0,-4-3-1,0 0 1,-2-1-529,0 0 1,-2-2-1,0 1 1,-3 3 0,2 1-1,2 3 1,1 3 1143,0 4 0,6 0 0,2 2 0,4 3 0,3 4 0,3 0 0,4 1-2472,3 1 2092,2 1 0,11-4 0,4-1 0</inkml:trace>
  <inkml:trace contextRef="#ctx0" brushRef="#br0">4866 11621 8467,'-14'-4'0,"1"13"4054,0 20-3748,5 5 0,-5 24 0,1-10 0,-4 0 0,-2 1 0,-1 2 1,-2-1-1,-1 0-939,-1-1 0,6-1 0,-4-1 633,2-7 0,-11 0 0,2-6 0</inkml:trace>
  <inkml:trace contextRef="#ctx0" brushRef="#br0">4439 12114 8446,'18'-44'0,"1"0"300,2 1 1,1 12 0,6 5 0,2 6 0,2 5-1,1 4 5718,-1 7-6018,0 3 0,0 12 0,2 4 0</inkml:trace>
  <inkml:trace contextRef="#ctx0" brushRef="#br0">2586 13234 8500,'6'-15'1669,"-6"-3"1,-4 5-1,-5 14-1016,4 11 1,4 8-1,1 8 1,0 3 0,0 6-1,0 6 1,0 6 0,1 2 36,4 3 0,-2 2 0,5 0 1,4-1-1,3 1 0,4-4-1308,2-6 1,-5-4-1,4-16 1,-3-5-1,1-6 1,-1-6-1,-3-8-3751,0-8 3988,-1-8 0,-4-24 1,-2-7-1,-1-8 1,-3-10-1,-1-4 136,-2-3 0,0 32 1,0 1-1,0-38 0,1 1 1,2 1-1,3 7 0,0 5 1104,0 7 1,3 15-1,-3 5 1,0 6 0,0 7-1,-2 6-107,2 6 0,-5 1 0,4 9 0,-4 6 0,-1 4 0,-1 6-511,-4 7 0,-3 0 1,-9 11-1,-2 2 1,0-1-1,-1 2-838,4-4 0,1-3 0,2-5 1,1-2-1,3-2 0,5-2-1232,2-2 0,4-7 0,4-3 1829,7-1 0,12-7 0,9-7 0</inkml:trace>
  <inkml:trace contextRef="#ctx0" brushRef="#br0">3453 13061 8336,'-8'-33'219,"-5"-2"0,5 5 0,-1 21 0,7 12 875,2 7 0,4 4 1,2-1-1,0 2 0,0 1 1,-2 5-1,1 4-856,-1 8 0,1 5 1,-7 8-1,-1 4 1,-3 5-1,-1-2 1,-4-1-799,0-6 0,-3-4 0,2-7 1,2-4-1,3-4 0,-1-6 0,2-7 45,0-3 1,-3-10-1,5-1 1,1-7-1,2-6 721,1-5 1,0 1 0,0-5 0,1-1 0,3-1 0,5 0 0,3 3 0,2 2 1099,-1 3 1,0 3-1,1 4 1,-1 3-1,0 1-1161,1 1 0,-3 1 0,0 7 1,-2 5-1,1 3 0,0 3 0,1 3-2308,-2 4 1,-1 3 0,7 2 0,2-2 2162,0-3 0,7 3 0,-3-4 0</inkml:trace>
  <inkml:trace contextRef="#ctx0" brushRef="#br0">3852 13514 8103,'-6'-31'1863,"-2"0"0,0 11 1,1 13-1830,1 8 0,1 7 0,5 7 0,0 1 0,0 2 0,0-1 0,2 3 1,2 2-35,5 3 0,3-4 0,1-2 0</inkml:trace>
  <inkml:trace contextRef="#ctx0" brushRef="#br0">3759 13114 10501,'-15'-43'0,"0"4"640,2 10 1,4 13-1,14 13 1,4 4-1107,2 4 0,9 5 1,5 0-1,7 5 466,8 3 0,21 0 0,1-5 0</inkml:trace>
  <inkml:trace contextRef="#ctx0" brushRef="#br0">4332 13261 8323,'-26'-21'0,"0"-1"1865,4 1 1,4 6 0,10 19-1,3 5-1358,4 3 0,2 3 1,4 1-1,3 5 1,4 3-1,2 5 1,-1 2-1056,0 2 1,-1 8 0,-3-1 0,-5 2 0,-4-1-1,-5-2 1,-9-2-397,-7-2 0,-10-3 0,-4 0 0,-4-1 0,-1-4 0,-1 0 0,-4-4 944,-3 2 0,-10 1 0,-3 0 0</inkml:trace>
  <inkml:trace contextRef="#ctx0" brushRef="#br0">2239 14567 10474,'-22'-29'0,"0"1"0,6 6 1105,8 10 1,23 9-1,25 3 1,18-1-1,-19-1 1,2-1-935,7 0 1,2-3-1,7-2 1,3-3 0,12-1-1,4-2 1,-22 3 0,1-1-1,0 1 1,3-2 0,0 1-1,1 0 1,4-1 0,1 1-1,0-1 1,1 2 0,0 0-1,1-1-218,-1 1 1,0 1 0,2-1 0,5-1 0,1 0-1,-1 0 1,-5 1 0,-1 1 0,0-1 0,1 0-1,1 0 1,0 0 0,-1 0 0,-1 0 0,1 1 0,-5 0-1,0 0 1,0 0 0,-2 1 0,0-1 0,-1 1-1,-2 0 1,-2 0 0,1 0-632,-2 0 0,0 1 0,-1-1 0,19-5 1,-3 1-1,-8 0 0,-2-1 0,-7 1 0,-2 0 1,-5-1-1,-3-1 678,-3 0 0,-2-1 0,1 5 0,0 0 0,-1-1 0,0-1 0</inkml:trace>
  <inkml:trace contextRef="#ctx0" brushRef="#br0">22795 10528 8541,'-20'-71'0,"11"12"0,-1-9 0,1 12 0,-3 14 0,-4 13 0,-6 14 14,4 10 1,-10 4 0,-2 1 0,-5 1 0,-10 2 0,-4 2 0,-7-2 0,-3-5 0,-6-5 0,-3-6 0,-5-4 0,35 8 0,0-1 0,-2-1 0,-1 0 0,-2-1 0,-1 0 77,-2 1 1,0 0 0,-1-1 0,0 0-1,0 3 1,0 0 0,-1 1 0,-1 0-1,1 1 1,-1 1 0,0 1 0,1 1-1,1 2 1,0 1 30,0 2 1,0 1-1,2 2 1,0 1-1,-1 3 1,0 2 0,-1 0-1,-1 2 1,2 0-1,-1 1 1,1 1-1,0 0 1,3 1 0,0 0-1,0 1 1,0 2-108,-1 1 1,1 0 0,2 0 0,1 1 0,-6 4 0,0 1 0,2-1-1,0 2 1,3 0 0,-1 1 0,1 2 0,-1 2 0,1 1 0,-1 1-54,0 1 0,0 1 0,-2 5 0,1 2 0,1-1 0,1 2 1,0 2-1,0 2 0,-1 4 0,1 2 0,1 0 0,0 0 18,1 1 1,1 2-1,-1 6 1,0 0 0,1-2-1,0 0 1,0 4 0,-1 1-1,13-20 1,0 1 0,1 1-1,1-1 1,-1 1 0,2 0-1,-1 2 1,1 0 0,0 0-33,1 0 1,0 0 0,1 0 0,1-2-1,1 0 1,0 1 0,0 1 0,0 1-1,1 0 1,0 0 0,0 0 0,1 0-1,0-1 1,0 0 0,0 1 0,0 1-1,-1 1 1,1-1 0,1-1 0,0 1-1,-1-1 70,1 1 0,0 1 0,1-1 0,1 0 1,1 0-1,2 0 0,0-2 0,1 1 1,1 0-1,0 0 0,1 0 0,1 0 1,1 0-1,0 0 0,0 1 0,-1 22 1,1 0-1,1 1 0,1 0 37,1 0 1,2-1 0,3-2 0,3 0 0,2-1 0,2 1 0,5 1 0,2 1 0,4-2 0,3 0 0,-5-22 0,2-1 0,1 0-25,1 0 1,2 0-1,1-2 1,4 0 0,2 0-1,1-1 1,2 1 0,2 0-1,1-1 1,4 2 0,3-1-1,1-1 1,2 0 0,2 0-1,2-2 1,4 2 0,3 0-1,1-1 1,1-1 0,2 0-1,1-1-29,-15-10 0,0-1 0,2 0 0,1 0 1,7 2-1,3 0 0,1 0 0,0 0 1,-2-2-1,0 0 0,0-1 0,1 0 0,3 2 1,1-2-1,1 1 0,0-1 0,-11-5 1,0 0-1,0 0 0,1-1 0,0 0 1,13 6-1,0-1 0,-1 0 0,1 0-109,-1 0 0,0-1 0,0 1 1,1-2-1,-12-6 0,1 0 1,1 0-1,-1-1 0,0 0 1,13 5-1,0-1 0,-1 0 1,1-2-1,-2-1 0,0 0 1,1-2-1,-1 0 0,1-1 1,-1 0-1,1-2 0,-1 0 1,-3-1-1,0-2 0,-1 0 1,1 0-1,-1-2 0,1 1 1,0-2-1,0 0 69,0-2 0,0 0 0,-1-1 0,-1-1 0,11 1 0,-1-2 0,1-2 0,-15-2 0,2-1 0,-1-2 0,0 0 0,-3-1 0,0-1 0,-1-2 0,-1 0 0,17-5 0,-2-2 0,0-2 0,-1-2 0,-1-2 0,-2-3 0,-2 0 0,-1-3 0,-2-2 120,-2 0 1,-1-3-1,0-1 1,1-4-1,-1-2 1,0-2-1,-1-4 1,-1-2-1,-1-1 1,-12 10 0,-1-1-1,0-2 1,-1 0-1,2-2 1,0-2-1,-1 0 1,0-2-1,-1 0 1,0 0-1,0-1 1,-1-1-109,0 0 1,0-1 0,-1-1 0,1 0 0,1-3 0,1-1-1,0 0 1,-1 0 0,0 0 0,-1 1 0,0-1 0,0 0 0,0 1-1,-1-1 1,1 0 0,0 0 0,-1-2 0,1 0 0,-1 0 0,0 0-1,-2 2 1,-1 0 0,-1 0 0,0-1 0,-1 0 0,-1-1 0,0 0-1,-1 0 6,-1 0 0,-1-1 1,-1 0-1,0 1 0,5-12 1,-2 1-1,0-1 1,-9 12-1,-1-1 0,0 0 1,-2-1-1,0 3 0,-1 0 1,-2 0-1,0 0 1,4-17-1,-1 0 0,-3 0 1,-2 0-1,-1-1 1,-3 0-1,-2 1 0,-1-1 1,-3 1 22,-1-2 0,-1-1 0,-2 1 0,-2 1 0,-2-1 0,-1 1 0,-1-1 0,-1 0 0,-2 1 0,-2 1 0,-1 0 0,-2 1 0,-3 0 0,-1 1 0,-2-1 0,-2 2 0,-2 0 0,-1 0 0,-2 0 0,-1 0 0,-2 0-79,0 1 1,0 0 0,-3 1 0,-3 1 0,-1 2 0,-1 0 0,-1 0 0,-1 1 0,-1 0 0,-2 2 0,-2 0 0,-1 1 0,-1 1 0,-1 0 0,-2 1 0,11 14 0,-2 1 0,0 0 0,0 0 34,-1 0 0,0 1 0,-1 0 0,-1 1 0,-2 0 0,0 0 0,-1 1 0,-1 1 0,-1-1 1,0 2-1,0 0 0,-2 0 0,-1 1 0,-1 0 0,-1 0 0,-1 2 0,1 1 0,-2 0 0,0 1 1,0 1-1,-4 0 0,-1 1 0,0 0 0,-1 1 0,1 1 0,-1 1 0,0 1 0,-1 1-47,0-1 0,0 1 0,-1 1 0,-1 2 0,-3 2 0,-1 1 0,0 1 0,0 1 0,2 2 0,0 1 0,0 1 0,0 0 0,-2 2 0,0 1 0,0 2 0,-1 0 0,-1 3 0,-2 1 0,1 2 0,-1 2 0,0 1 0,-1 2 0,1 3 0,-1 1 0,13 2 0,-1 1 0,1 1 0,-1 2 0,0 1 87,0 1 0,-1 3 0,1 0 0,0 1 0,-1 1 0,0 0 0,1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20515 5278 8110,'-13'-6'576,"-1"4"1,3-4-1,0 2 1,2-1 0,-1 2-1,-2 2 1,-1 1 0,-1 0-1,3 1 1,2 4 0,6 4-1,6 3 2017,6 1 1,8 2-2259,6 2 1,0 0 0,2 6-1,-1 6 1,1 5 0,-1 4-1,0 2 1,-4 0 112,-2 0 0,-4 3 0,-6 0 0,-3-2 0,-4 2 0,-1-3 0,0-1 1,-1-5-1,-4 0 0,-3-3 0,-6-1 0,-4-7-55,-4-2-393,-3 3-794,-2-15 1,-1 7-1,-1-12-447,-2-1 1,-5-1-1,5-2 1,3-2-1,3-4 1,5-5 1013,6-6 1,-1-6-1,10 0 1,5-3 0,8-4-1,11-2 1,8-1-1,7-3 1,1 1 202,2-2 0,9 1 0,-6 10 0,2-1 0,-1 2 0,-2 1 0,-2 3 482,-2 2 0,-4 0 0,3 3 0,-1-2 0,-5 2 0,-3 1 0,-4 1-81,-2 1 1,-5 0-1,-7-1 1,-1 1-1,-5-2 1,-5-1-138,-9-2 1,-7 1 0,-6 3 0,-1 1 0,-1 0 0,-2-1-1,1 2 1,2 2-651,3 1 0,8 6 1,0-3-1,4 2-965,3-1 0,12 2 0,3 6 0,9 3 0,7 2 1,5 2 1374,4 2 0,9-5 0,7-1 0</inkml:trace>
  <inkml:trace contextRef="#ctx0" brushRef="#br0">21275 5491 7966,'-13'0'4903,"-1"0"-4047,1 0 1,0 0 0,-1 1 0,1 4-1,0 4 1,-1 4 0,1 5 0,1 4-691,3 3 0,3 6 0,6 0 0,0-1 0,3 0 0,6-1-357,9 2 1,7-6 0,6-7-1,6-5 1,6-4 0,5-4-1,0-5 1,0-6-79,-2-7 0,-3-8 0,-8-10 0,-5-3 0,-6-3 0,-8-2 541,-6-2 1,-5-2 0,-11 3-1,-9 0 1,-10 0 0,-9 1-1,-5 5-79,-1 8 1,2 5 0,2 9 0,5 3 0,4 5-1,5 2 1,4 2-983,4 0 1,6 6-1,4 4 1,5 5 0,8 5-1,10-1 789,10 0 0,10-1 0,9-5 0</inkml:trace>
  <inkml:trace contextRef="#ctx0" brushRef="#br0">22195 4998 7952,'0'-14'5502,"-2"10"-4971,-2 8 0,-5 11 0,-9 21 0,-6 11 0,-7 15 0,13-27 0,-2 1 0,-3 4 0,0 0 0,-2 2 0,0-1 138,-3 1 1,1 1 0,-2 3-1,0 1 1,1-5 0,1 0 0,-1 3-1,1-1 1,2 0 0,0 0-1,1-3 1,1-1 0,1-1 0,2-1-4354,1 1 0,1-1 3266,-14 29 1,11-1-1,4-11 1,7-3 417,6-9 0,2-14 0,2-9 0</inkml:trace>
  <inkml:trace contextRef="#ctx0" brushRef="#br0">22728 5731 7896,'-13'-6'0,"-1"4"0,1-1 0,1 6 0,2 8 358,1 5 1,0 2 0,-6 7 0,-3 6 0,-2 5 0,-3 6 2351,1 4 1,1 2 0,-2 1-3031,1-5 0,1-3 0,-1-1 1,5-1-1,5-3 0,5-5 0,1-5 1,5-4-1388,4-4 1707,10-9 0,14-3 0,7-6 0</inkml:trace>
  <inkml:trace contextRef="#ctx0" brushRef="#br0">23061 5717 7900,'-13'0'1625,"1"6"1,2 3-1,1 4 1,0 4-809,1 1 1,-8 10 0,3 1 0,-3 7-1,-2 5 1,-2 2 0,0 3 0,-2 2 0,1-3-1916,3-5 1,5 3 0,4-7 0,4-4-1,5-2 1098,5-3 0,8-7 0,8 0 0</inkml:trace>
  <inkml:trace contextRef="#ctx0" brushRef="#br0">23434 5797 8727,'-7'6'1764,"1"2"1,6 6 0,0 3-1,0 3-1190,0 6 1,0-1 0,0 10 0,0 4 0,0 2 0,0 5 0,-1 0 0,-4 0-703,-4-3 1,2-6-389,-2-1 1,0-4 0,-4 1 0,-1-8 0,1-4 515,0-5 0,-1-7 0,1-3 0</inkml:trace>
  <inkml:trace contextRef="#ctx0" brushRef="#br0">23421 5651 7877,'0'-21'1966,"0"2"0,0 13 0,2 6 0,3 7 0,9 5-706,7 1 1,13 5 0,10 0 0,12-3-1106,8-5 0,-27-6 1,2-2-1,2-2 1,1 0-156,3 0 0,1 0 0,5 0 0,1 0 0,-2 0 0,0 0 0</inkml:trace>
  <inkml:trace contextRef="#ctx0" brushRef="#br0">1760 7876 31735,'-27'0'-174,"-3"-1"1,2-4-1,4-2-537,4 0 1,2-1 797,5 4 0,-1 1 0,1-5 0,0 2 0,1 2 0,3-2 0,4-3 1,5-1-1,6 1 132,8 5 0,6-2 0,12 0 0,3 0 0,5-2 0,5 2 0,5-1 0,6 0 0,6-2 0,4 0-219,0 0 0,2 2 0,2-4 0,3 2 0,-1 0 0,1 1 0,-4-1 0,-1-2 0,-2 4 0,-4 0 0,-6 1 0,-6 1 0,-5 1 0,-5-1-220,-5 2 0,-4 2 0,-7 2 0,-3 2 0,-2 3 0,-4 2 0,-5 2-1807,-5 2 0,1 6 1,-2-1 1409,-1 0 0,-7-3 1,-4 0-1</inkml:trace>
  <inkml:trace contextRef="#ctx0" brushRef="#br0">2986 7570 29768,'0'-25'-9831,"1"7"8700,4-9 1,2 15 0,7 3 0,-1 7 1891,0 2 0,1 1 0,-1 2 0,0 3 1,2 0-1,1 1 0,2-1 0,-2 3-515,-1 3 1,-1-2 0,-1 10-1,0-1 1,1 1 0,-3 3-974,-2-1 156,-3 0 0,-6 9 0,0 0 0,-1 0 0,-4 2 0,-5 0 182,-6-4 1,-1 5 0,-5-10 0,0-2 0,1-1 0,2-5 0,1-1 5,0-2 0,-4 1 0,4-1 1,2 0-1,1 1 0,2-1 1,0 0 319,-1 1 187,1-1 1,6 0 0,1 1 0</inkml:trace>
  <inkml:trace contextRef="#ctx0" brushRef="#br0">8358 12301 11189,'-15'0'-34,"-3"0"1,4 7 0,-4 5 4,3 5 1,3 0-1,3-3 1,6-3 0,6-2-1,6-4 1,6-4-1,6-1 1,7-1 0,4-2-1,8-3 1,5 0 27,4 0 1,16-4 0,-1 2-1,5-1 1,-31 5 0,0 1 0,0 0-1,1 0 1,3 1 0,0 1 405,3 0 1,1 1 0,-3 0 0,1 0 0,4 0 0,0 0-1,2 0 1,-1 0 0,1 0 0,0 0 0,1 0 0,0 0 0,-2 0-1,1 0-333,1 0 0,0 0 0,-2 0 0,0 0 0,2 0 1,0 0-1,0 0 0,0 0 0,3 0 0,1 0 0,-2 0 1,2 0-1,2 0 0,0 0 15,0 0 1,0 0 0,0 0-1,0 0 1,1 0 0,1 0-1,1 0 1,1 1 0,0 0-1,0 1 1,2 1 0,0 0-1,-2 0 1,-1 0-45,0 0 0,0 0 1,9 2-1,1 0 1,-1 0-1,0-1 1,2 2-1,0 0 1,3 1-1,0-1 1,0 1-1,0 0 1,-23-3-1,-1 0 1,1 1-130,-1-1 0,0 1 1,1-1-1,23 2 0,1 0 1,-1 0-1,0-2 0,-23-1 1,0 0-1,0-1 0,-1 0 1,1 0-1,-1 0 0,24 0 1,0-1-1,-3-1 0,-1 0 122,-3-2 1,-1-1 0,2 0 0,-1-1 0,-4-2 0,-2-1-1,-2-1 1,-1 1 0,-2-1 0,-1-1 0,-3 1 0,-1-1-12,-5 0 1,1 1 0,0 1 0,-1 0 0,-7 0 0,-2 2 0,34-4 0,-6 3 0,-7 2-632,-3-1 1,-4 1-1,-2 5 1,-4 4-1,-4 3 1,-1 4 0,2 2-264,2-1 0,-7 5 1,3 1-1,-1 2 1,-2 1 868,-2-1 0,2 4 0,-6-6 0,-1-3 0,-2-4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5759 9622 22403,'9'-9'-397,"-1"0"1,-5 1-1,3-4 1,-1 1 0,-1 2-1,-1-1 1,-1-2 719,-2-1 0,-6 1 0,-3 3 1,-3 3-1,-1 2 0,-1-2 0,-1 0-14,-2 0 0,-4 0 1,-6 3-1,1-3 0,-1 0 1,-1 0-1,-2 3 250,-1 2 1,-4 1-1,2 0 1,0 0-1,-1 0 1,2 0-400,-1 0 0,-4 6 0,2 1 0,-2 2 0,-2 2 0,2 2 0,-3 3 0,2 2-93,-1 1 1,-2-4 0,5 4-1,-1 0 1,1 2 0,5 1-17,3 1 0,3-6 1,1 4-1,4-2 1,0-1-1,4 0 1,3 1-141,4 2 1,-3-5 0,5 2-1,-2-2 1,1 1 0,1 2 234,-1 2 1,4-4-1,-3 6 1,-1-1-1,2 0 1,-1 0-162,-1 2 1,5-3-1,-1 1 1,3 0 0,1 0-1,1 0 1,3 2-34,5 1 0,3 0 0,3-1 0,3-3 0,4 0 0,3-2 120,2 0 0,0 3 0,-1-4 0,2-2 0,2-1 0,3-1 0,-1-1 253,1 0 0,2-4 1,-2 0-1,1 0 1,3-2-1,0-2-235,-1-4 0,4 1 0,-2 1 1,6 1-1,2-1 0,2-2-41,-1-1 1,-1 0-1,6 0 1,1 0-1,-1 0 1,-2 0-1,1 0-48,1 0 0,-1 0 0,-2 0 0,-4 0 0,-2 0 0,0 0-1,1 0 0,5 0 0,-5 0 0,-1 0 0,-1-1 0,-2-2 0,1-1 0,4 1 0,-4-5 0,5 1 0,0-2 0,1 0 0,4-1 0,2-2 0,-8-1 0,11-1 0,-12 1 0,-1 0 0,-1-2 0,-4-3-288,-2-4 0,-4-2 1,-6-1-1,-4 0 1,-4-5-1,-4-1 0,0-5 236,-1-2 0,-6 1 1,-2-7-1,-4 1 1,-2 0-1,-5-2 62,-7 2 0,-7 2 1,-8 1-1,-3 1 1,-6 2-1,-6 3 0,-7 2-451,-7 2 0,-3 2 0,-10 3 0,34 13 0,-2 2 0,-3 0 0,-1 2 0,-1 0 0,-1 2 81,-1 1 0,-1 2 1,-2-1-1,0 2 0,3 1 1,1 2-1,1-1 1,0 0-1,0 0 0,-1 1 1,2 1-1,1 1 0,-1 1 1,0 2-2375,1 1 1,0 2 2450,1 1 0,-1 1 1,-5 2-1,0 1 0,-2-1 1,1 0-1</inkml:trace>
  <inkml:trace contextRef="#ctx0" brushRef="#br0">6185 11435 8434,'5'-14'0,"-1"1"0,1 4 138,-5 0 1,4 5 0,2-4-1,0 1 1,1 1 0,1-1-1,1-1 1,-1-2 0,1 0-1,0-1 1,0 4-305,0 1 299,-6-4 1,3 7 0,-6-6-1,-2 0 317,-2 1 1,-3-2 0,-7 4-1,1 0 1,0-1 82,-1-1 0,-1 4 0,-1-5 1,-3 0-1,0 2 0,-1 1-389,4 0 0,-5 4 1,1-2-1,-4 2 0,0 2 1,-1 0 54,1 0 0,-1 0 0,-5 0 0,-1 2 0,0 1 0,0 3-220,0 1 0,-4 2 0,2 4 0,0-1 0,-1-1 0,2-2 188,-1 1 1,2-3-1,6 2 1,1 2-1,3-1 1,2 2-1,3-2 49,1 1 0,2 8 0,-1-6 1,1 3-1,0 4 0,-1 0 0,1 3-250,0-1 1,4 0 0,1 5 0,1-1-1,1 1 1,0 0 4,3-1 1,3 1 0,5 0 0,4-2 0,4-2-1,6 0 1,6-1 427,5-1 0,11 2 1,1-3-1,4-1 1,4 0-1,2-3 1,3-1-198,3-2 0,-1 1 1,8-1-1,5 0 0,3 1 1,-35-8-1,1 1-157,0 0 0,0-1 0,2 1 0,0 0 0,0-1 0,1 0 1,1-1-1,1 0 0,1 0 0,0-1 0,3 0 0,-1 1 0,0-1 1,-1 1-150,0-1 1,-1 1 0,2-3 0,1 0 0,-2 2 0,-1-1-1,1 1 1,0-2 0,2 0 0,-1-1 0,-2 0 0,0 0 102,-1-1 0,0 0 0,4 0 0,0 0 0,-5 0 0,0 0 0,1 0 0,1 0 0,-1 0 0,1 0 0,-3 0 0,0 0 9,-2 0 0,0 0 0,-2-3 0,0 0 1,0-1-1,-1 0 0,34-4 0,-3-1 1,-2-2-1,-3-1-31,-1-1 0,-10 0 0,0-2 0,-4-3 0,-6-4 0,0-5 15,-2-4 0,-10-3 0,-4-9 1,-2-6-1,-5-7 0,-5-6 1,-9-2 55,-3 1 0,-9-10 1,-8 6-1,-10 1 0,7 32 1,-3 1-1,-3 1 0,-2 2-132,-4 0 1,-3 1-1,-5-3 1,-4 3 0,0 5-1,-1 2 1,-4-1-1,-1 2 1,-5 1 0,-1 1-1,-3 1 1,-1 2 0,-6 1-1,-1 0-352,-4 1 1,0 0 0,-1 3 0,-1 2 0,21 2 0,-1 1-1,0 1 1,0 0 0,0 0 0,0 1 0,-23 0 0,0 0 0,-1 1-1,0 1 1,4 2 0,0 0 136,2 2 0,-1 1 0,0 1 0,1 3 0,6 3 0,1 1 0,4 1 0,1 1 1,1 3-1,2 1 0,6 1 0,1 2-1176,4 2 1,1 1 1474,-1 0 0,3 1 0,4 2 0,2 2 0,-3-2 0,-2 1 0,2 0 0,-1-1 0</inkml:trace>
  <inkml:trace contextRef="#ctx0" brushRef="#br0">5612 10369 8236,'-6'-21'441,"5"6"0,-5 8 2293,0 1-2414,4-5 1,2 10 0,9-2-1,3 4 1,3 4 0,1-1 0,2 1 253,-2-1 0,3 5 1,1-5-1,-1 1 1,2-1-1,-2 2-212,0 2 0,3-5 0,-2 3 1,-1-2-1,0 2 0,-1 0 1,0 1-183,-1 1 1,-3 1-1,-5 4 1,1 0 0,0 0-1,1 2 1,-4 2-47,-1 0 1,4 1-1,-2-3 1,1 1-1,0 2 1,1-2-1,2 1 152,1 0 1,5-2 0,1 3 0,1-2-1,0 0 1,1 2 0,3-1-42,1-3 1,0 0 0,-1-1 0,-4-1-1,1-2 1,-2-1-316,1 1 1,2 2 0,-4 2-1,-2-1 1,-1 0 0,-2 1 0,0-1 100,1 0 0,-1 1 0,0-3 0,1 0 0,1-2 0,1 1-2,2 2 0,-1-3 1,-2-2-1,2 1 1,0-2-1,1 1 1,0-1-1,0 0-13,-2-3 1,-1 3 0,-2 0 0,0 0 0,-1 1 0,-1-1 32,-2 0 1,-5 3 0,3-3 0,1 1-1,-2 3 1,0 2 0,-3 2-60,-2-1 0,1-4 0,0 0 0,4 1 0,0 2 0,2 1 1,-1-1-1,5-2-97,4-1 1,-1-1 115,3 1 0,-3 2 0,-2-3 1,0 1 132,1 0 1,-2-1 0,-2 6-1,-3-1 1,1 0 17,-1 1 0,-4-5 1,2 0-1,-3-1 1,1 1-1203,2 0 1,5 0-1,-1 3 1,3-3-121,1-5 0,-4-2 0,0-2 0,3 0 0,3 0 0,3 0 0,-1 0 1162,3 0 0,0 0 0,7 0 0</inkml:trace>
  <inkml:trace contextRef="#ctx0" brushRef="#br0">7092 11315 8454,'-12'-14'1839,"3"1"-1340,-3 6 1,17 1 0,0 6 0,10 0-1,9 1 1,4 2 0,5 5 0,-1 1-97,1 1 0,2 9 0,-4-6 0,-2 4 0,-4 1 0,-6-1 0,-4 1 1,-8 0-443,-4 0 0,-4 1 0,-7-3 0,-8 3 1,-11 1-1,-5-1-306,-5-3 0,0 3 0,0-1 0,3-2 0,1 1 0,3-1 345,2 2 0,8 0 0,0-5 0</inkml:trace>
  <inkml:trace contextRef="#ctx0" brushRef="#br0">5732 11941 7990,'-13'-13'0,"-1"1"0,1 3 0,0 6 0,-1 5 0,1 2 0,4 6 0,2-1 0,-1 2 0,2 1 0,-1-1 994,0 4 1,-2 7 0,-5-1 0,1 1 0,0 1-1,-2 2-382,-3 4 0,2-2 0,-5 1 0,0-4 0,1-1 0,-3 1 1,1 0-57,0-2 0,0-6 0,-3 4 0,1-3 1,2 0-1,-2-4-337,-1-3 0,-2-2 0,0 1 0,1-3 0,1-2 0,1 0 0,2-1-92,-2-1 1,0-8-1,1-4 1,0-7-1,0-5 1,-1-3-357,2-2 136,-3 1 0,5-7 0,-2-2 0,3-4 0,1 1 0,0 1 0,2 1-4,1-1 0,2-2 1,0-1-1,1 0 1,1 1-214,2-1 294,6 0 1,-2-5 0,6-1-1,2 0 1,3-1 0,1 1-1,5 0 1,3 2 21,3-2 1,4 4-1,-3-4 1,2 2 0,3 0-1,1 1-64,1 1 0,1 2 1,1 0-1,0 0 1,2 0-1,-2-1 1,2-2-176,-2-2 0,-3 1 1,0 4-1,3 0 0,1 0 1,-1 0-1,-2 2 134,1 2 0,4-2 1,0 3-1,-1 1 0,0 3 1,-1 3-40,2 2 151,6-1 1,-7 0 0,4 1 0,0-1-1,0 0 1,3 1 0,0 0-193,-1 4 0,1-3 1,-5 3-1,2-3 1,3-1-1,0 3 45,-1 1 0,1 1 1,-4-3-1,1 3 1,3 2-1,0 3 1,0 0 255,-2-2 1,-4 3 0,3-1 0,-1 4 0,-3 3 0,-1-1 0,1-2 190,1-2 1,5 6-1,-4 0 1,2 1 0,3 1-1,2 0 1,1 3-290,0 1 0,0 2 0,0 0 0,0 0 0,-2 2 0,-1 2-162,-1 5 0,-7-1 0,1 1 0,-5 1 0,-3 2 1,1 1-1,-3 2 194,-2 3 0,1-4 0,-1 6 0,0-2 0,0-1 1,0 1-1,-1 1 88,3 4 1,-4-3 0,5 1 0,-1 0 0,0-1 0,-1 4 0,-3 0-50,-1-2 1,-2 3 0,-1-3 0,-2 4 0,-2-1 0,-2-2 45,-3 0 0,3-3 1,-2 4-1,-1-3 1,-1 0-1,-2-2 1,0 0 189,0-3 0,0 4 0,0-3 0,0 1 0,0 0 0,0 1 0,0 0-167,0 1 0,-2 2 0,-1-3 0,-1 0 0,1 2 0,0-2-85,-2 1 0,2 2 1,-4-3-1,1 0 1,2 2-1,-1-2 1,-1 2-58,-1 0 0,2-5 0,-2 3 0,0-1 0,1 0 0,0 0 0,1-1-433,-1 1 1,5 0 0,-4-5-1,4 1-722,1-1 1,0 0 0,0 1-1,1-3 1,2 0-1084,2-2 1,5-6 0,-2 3-1,0-2-23,1 0 2239,-6 1 0,9-5 0,-4 0 0</inkml:trace>
  <inkml:trace contextRef="#ctx0" brushRef="#br0">7225 11048 8047,'0'-13'886,"0"0"0,1-1 1998,4 1-2236,-4 6 0,7 2 0,-5 10 0,1 5 0,1 5-36,1 2 1,1 1 0,6-3 0,1 1 0,0 2 0,3-2-280,0-1 1,7 3 0,-2 0 0,4-3 0,0-4 0,1-3 0,0-2-714,-1-3 1,1-2-1,-2-1 1,-1-1-1,-2-4 1,2-4-1,-1-3 380,0-1 0,2-12 0,-5-3 0</inkml:trace>
  <inkml:trace contextRef="#ctx0" brushRef="#br0">16503 9302 8509,'4'-25'0,"1"3"0,1 9 208,-2 8 0,-4 4 1,0-1-1,-7-1 0,-5-1 1,0-1-1,2 1 145,1 0 0,4-5 1,-4 3-1,-1 0 0,-2 0 1,-1 3-1,-2 1 0,-1 2 1,-5 0-1,-3 0 10,-4 0 1,-3 6-1,0 3 1,-5 5 0,-4 2-1,-3 3 1,-1 3 0,1 5-27,2 3 0,-1 7 0,1 0 0,1 4 0,6 6 0,5 4-258,7 4 1,10 1 0,14-3 0,11-1 0,15 0 0,17-2 0,-16-24 0,2-1-88,5-2 1,1-1 0,1 0-1,1-2 1,1-2 0,0-2 0,3-2-1,0-1 1,-2-3 0,1-1 0,0-2-1,0-1 1,-3-1 0,-1-1-144,1-1 0,-1-1 0,33-8 1,-11-8-1,-9-6 0,-5-7 1,-9-6-1,-8-7 0,-12-7-299,-6-5 1,-13-10 0,-14-3 0,-14-3 0,9 31 0,-2 1 0,-4-1 0,-1 2 179,-2-2 0,-2 2 1,-4 4-1,-2 2 1,-1 1-1,-2 2-150,-1 2 0,-2 3 1,-1 4-1,-2 4 1,-6 0-1,-1 1 1</inkml:trace>
  <inkml:trace contextRef="#ctx0" brushRef="#br0">6025 10488 8418,'6'-26'0,"-4"1"0,2 2 0,-2 6 0,-8 8-140,-3 4 0,-3 4 0,-1 2 1,-2 2-1,-2 2 0,0-2 1,0-2-1,3-1 772,0 0 1,8-4 0,6-1 0,8 2 0,4 0 0,1 0 0,0-1 0,1 1 94,-1 2 0,2 6 0,1 6 1,2 4-1,-3 4 0,-4 2-520,-2 2 1,0 4-1,5 4 1,-1 3-1,2 2 1,2-2 47,6-2 1,2 5 0,3-3 0,3 0-1,6-2 1,5-6 12,2-4 1,0 2-1,-4-6 1,-1-2-1,-2-1 1,-3-2-1,-1 1-123,-4-1 1,-7 0 0,-4 1-1,-3-3 1,-2 0 0,-1-2-1495,-3 1 0,-3 2 0,-6 1 0,-1 1 1,-4-1-1,-4 0 0,-3-1-4937,-1-3 6286,0 3 0,-1-5 0,1 7 0</inkml:trace>
  <inkml:trace contextRef="#ctx0" brushRef="#br0">6692 11035 8418,'0'-13'377,"0"-1"1,0 1 0,-2 1 103,-2 3 1,-4 3 0,-6 8 0,-4 2 0,-3 4 0,-1 2 0,0 2-421,-2 3 0,-1 1 0,0-3 0,1 2 0,3 1 0,2 4 0,3-1-61,1 0 0,1 11 0,1-2 0</inkml:trace>
  <inkml:trace contextRef="#ctx0" brushRef="#br0">21075 11142 16528,'-25'0'-218,"3"0"1,2 0-127,7 0 593,6 0 0,24 0 0,17 0 0,12-2 0,6-2 0,6-4 0,3-1 0,5 0 0,-2 1 0,1 0 1036,-1 4 0,-9-2 0,7 1 0,-7 1 0,-6-1 0,-6 1 0,-6 1-3561,-6 2 0,-9-1 2214,-4-2 0,-4-4 0,0-5 0</inkml:trace>
  <inkml:trace contextRef="#ctx0" brushRef="#br0">22848 10608 10176,'12'-26'0,"-3"1"0,-5 2 1133,-2 6 1,-2 2 0,0 1-227,0 1 0,-2 1 1,-2 3-1,-5 6 1,-3 8-1,0 7 1,2 7-321,1 6 0,1 0 0,-2 11 0,1-1 0,0 1 1,2-1-1,2 1-536,4-2 1,1-1 0,0-8 0,1-1 0,2-4-429,2 0 1,5-9 0,-1-9 0,1-10 0,1-11-181,-2-9 1,-5-6 0,5-6 0,1-1 0,2-2 0,2-3 664,-1-2 0,0 10 1,1 1-1,-1 6 1,-1 7-1,-2 3 1252,-1 5 0,-5 3 0,5 5 0,2 8 0,1 8-898,1 4 0,-4 2 0,0 3 0,1 0 0,2 0 0,1-1-465,0 2 0,1-3 0,-1 2 0,0-2 0,1-3 0,-2-2 0,-2-2-966,-1-2 0,0-2 1,3-5-1,-2-4 1,-3-4 28,-1-3 0,3-2 1,-4-3-1,-1-2 0,1 0 1,0 0 911,3 2 0,-4-2 0,5 1 1,0 2-1,0 3 0,-2 2 0,1 4 318,-1 1 0,-2 2 0,4 5 0,1 3 0,0 5-59,-1 3 0,7 3 0,-2 1 1,2 4-1,2-1 0,3 0 1,2-3-6744,5-1 6531,8-2 1,-2 7-1,6 0 1</inkml:trace>
  <inkml:trace contextRef="#ctx0" brushRef="#br0">23768 10502 15980,'-5'-30'0,"-1"5"1786,-1 9 0,4 8 0,-2 13 0,5 2-1226,5 1 0,4-1 1,7-4-1,3 1 1,2 1-1,3-1 0,1 1 1,0-2-1629,-3-2 1,-2-1-1,-9-1 1,-2-4 629,-4-4 1,-5-1 0,-5 0 0,-5 1 0,-6-2 0,-5 0-1,0-1 1861,3 3 0,-1-2 0,1 7-924,2 1 0,7 3 0,6 4 1,5 5-1,5 3 0,4 3-2234,3 3 0,9 1 1877,-1 3 1,3 3-1,2-4 1</inkml:trace>
  <inkml:trace contextRef="#ctx0" brushRef="#br0">24101 10648 10798,'0'-37'905,"0"6"1,1 6 0,4 10 0,4-2-742,3-6 1,1 0-1,0-1 1,1 3-1,0 2 1,3 1-1,0 0-1059,0 1 1,-2 3 894,-2 5 0,0-5 0,1-7 0</inkml:trace>
  <inkml:trace contextRef="#ctx0" brushRef="#br0">24461 10409 10578,'13'7'1660,"-5"-1"0,2-8 41,-6-2 0,2 2-1575,-1-2 0,-4 4 0,4 4 0,-4 5 0,-1 5 0,0 2 0,0 3-161,0 2 1,-6 0 0,-3 2-1,-3-2 1,-1 0 0,0-2-1599,0 0 1,1-1 0,3-5 0,4 1 1594,4-1 0,1-6 0,0-1 1</inkml:trace>
  <inkml:trace contextRef="#ctx0" brushRef="#br0">24701 10448 13270,'0'-32'1676,"0"5"1,1 12 0,4 11-1197,4 3 0,2-4 0,6 1 0,3 1 0,9 1 0,2 2 0,3 0 0,0 0-1154,3 0 0,-5 0 1,0 0-1,-6 0 0,-4 0 1,-5-1-235,-7-4 0,-4-2 1,-7-6-1,-5-2 1,-8-2-1,-6 0 1187,-6 0 1,0 3 0,-1 2 0,0 1 0,1 4 0,1 1 0,1 3 1269,2 2 1,5 1-1,1 1 1,4 5 0,5 6-1,1 6-2201,3 2 0,1 4 0,2 7 559,0 5 1,18 2 0,4 2-1</inkml:trace>
  <inkml:trace contextRef="#ctx0" brushRef="#br0">25501 10155 9878,'8'-20'0,"1"3"-414,2 7 1,4 3 0,-1 4 1344,-2-2 0,-4-4 0,-4 5 228,-8 1 1,-2 3 0,-5 3 0,-2 1 0,-3 1 0,-1-1-332,3 1 0,-4 3 1,0-2-1,2 0 1,1 2-1,2-1 1,1 3-694,3 2 0,3-3 0,6 2 0,1 2 0,4 3 0,4 0-520,3-1 0,5 0 0,3 1 1,-1 2-1,-1-2 0,-5-1 1,-4-1-159,-3-1 1,-2 0 0,-5 1 0,-5-1 0,-7-1 0,-10-2 24,-6-1 1,-11 0 0,-8 4 0,-2 2 0,-3 3 573,-7 4 1,3 3-1,-3 2 1</inkml:trace>
  <inkml:trace contextRef="#ctx0" brushRef="#br0">22955 11688 11542,'7'-27'-954,"5"7"1373,-3 2 1,-3 7 0,-3 4-1,-6 1 1,-8 3 0,-4 2 438,-2 1 1,-7 1 0,2 4-1,-3 5 1,-2 5 0,2 4-500,2 2 1,0-1-1,6 4 1,6-2 0,5 1-1,4-1 1,5 0-270,6 2 1,12-5-1,14-1 1,4-3-1,1-4 1,0-2-1,-2-4-656,-2-4 0,-1-2 1,-8-4-1,-6-4 1,-6-4-1,-6-6 1,-5-6 345,-3-5 1,-12-4-1,-7 1 1,-7-4-1,-5 2 1,-1 1-1,1 6 954,2 4 1,7 2 0,5 7-1,4 3 1,6 2-1000,5 2 1,11 4 0,15 8 0,8 5 0,6 3 0,8 1 0,8 2 262,7 3 1,9-9 0,3 3 0</inkml:trace>
  <inkml:trace contextRef="#ctx0" brushRef="#br0">23514 11608 8550,'-25'-22'1323,"3"0"0,3 5 0,7 14-429,3 6 0,-1 5 0,5 5 0,4 2 1,4 1-1,7 3 0,6 1-498,7-1 1,3 0 0,7-3 0,5 1 0,5-6 0,0-5-722,-1-4 0,-4-2 0,-2 0 0,-7-2 0,-5-4 0,-6-5 0,-5-7-472,-4-3 1,-5 3 0,-8-4-1,-6-2 1,-5 1 0,-3-1-1,2 3 699,1 2 0,2 1 0,1 5 0,1 1 0,4 2 0,1 1-198,3-1 0,12 4 0,7 0 1,8 1 295,9 1 0,10-7 0,4 4 0</inkml:trace>
  <inkml:trace contextRef="#ctx0" brushRef="#br0">24168 11008 11592,'-2'-26'0,"-2"0"0,-4 10 1881,1 12 1,1 11 0,6 11 0,-2 4-1655,-2 3 0,-2 2 1,-4 1-1,1 3 1,0 5-1,0 4 0,2 4 1,-1 6-1313,1 7 1,4-3 0,-2 4 0,4-6 1004,1-8 1,0 1 0,0-11 0</inkml:trace>
  <inkml:trace contextRef="#ctx0" brushRef="#br0">24141 11421 9680,'7'-34'508,"-2"3"0,2 5 1,2 17-609,3 4 1,-3 4 0,0 1 0,1 0 0,2 0 0,1 1 99,1 4 0,5 8 0,2 8 0</inkml:trace>
  <inkml:trace contextRef="#ctx0" brushRef="#br0">24448 11448 9860,'-15'-10'0,"-2"-2"2895,0 1 1,-1 3-2107,5 3 1,7 5 0,6-1 0,7 5 0,5 3 0,1 4-747,1 1 0,-1 1 0,0 0 0,1 1 0,-1-1 1,-1 0-347,-3 1 0,-4-1 0,-5 0 0,-1 1 1,-3-1-1,-5-1 0,-5-2 0,-2-1-487,-2 1 1,-4-4 0,4 0 0,2-1 0,3 1-347,4 1 0,6-4 0,12 1 1136,8-2 0,13-8 0,4-1 0</inkml:trace>
  <inkml:trace contextRef="#ctx0" brushRef="#br0">24821 11355 8285,'-22'-34'0,"1"6"1953,2 8 0,5 10 1,5 14-1599,-1 5 0,3 2 1,-1-1-1,2 0 0,3 4 1,3 2-1,6 0-2997,8-1 0,5 3 2642,7 0 0,7-1 0,1-3 0</inkml:trace>
  <inkml:trace contextRef="#ctx0" brushRef="#br0">24914 11008 11693,'-9'-53'973,"0"0"1,-6 7 0,8 19-8,0 8 0,1 8 0,7 4 0,5 3 0,6 5-910,4 6 0,4 7 0,-3 4 1,6 4-1,3 4 0,2 4-72,-1 1 1,9 6-1,-8-3 1</inkml:trace>
  <inkml:trace contextRef="#ctx0" brushRef="#br0">25221 11142 13067,'-9'-39'1329,"0"12"1,6 14 0,-2 17 0,4 7-1284,1 5 1,4 0 0,2 5-1,0 0 1,2-2 0,-1 2-1,3 0-824,2 2 1,-3 1 0,0 0-1,1-2 1,2 0 0,2 0-4860,-1 1 5617,6-7 0,2 3 1,6-6-1</inkml:trace>
  <inkml:trace contextRef="#ctx0" brushRef="#br0">25474 11381 8499,'0'-26'637,"0"1"0,0 2 1,0 6-1,-2 2 1094,-2 1 0,1 3 0,-4 3-1380,1 8 1,6 6-1,6 7 1,1 1-1,3-1 1,2 0-2356,2 1 0,-1-2 1624,0-4 1,-7-8 0,-6-8 0,-9-4 0,-7-3 0,-5-1-1,-1-2 617,0 2 1,0 2 0,-4 4 0,3 3-1,2 1 1,2 3 0,2 3 809,3 4 1,0 8-1,1 9 1,1 2-1,2 7 1,2 3-1048,2 4 0,2 7 0,4 3 0</inkml:trace>
  <inkml:trace contextRef="#ctx0" brushRef="#br0">26167 11075 14393,'-4'-25'-7,"-1"-3"0,2-1 1,2 7 1234,1 6 0,0 10 1,0 6-1,0 9-1206,0 7 1,0 6-1,-2 9 1,-1 5 0,-3 3-1,-1 2 1,-2 0 0,0 1-2823,0-4 0,0-5 2760,-4 3 0,0-7 0,-1 4 1</inkml:trace>
  <inkml:trace contextRef="#ctx0" brushRef="#br0">25980 11315 8576,'12'-39'0,"-1"4"1239,-2 4 1,-1 7 0,6 5 0,-1 2-793,0 6 1,1 6-1,1 1 1,1 2 0,3 2-448,2 0 0,1 6 0,5 2 0</inkml:trace>
  <inkml:trace contextRef="#ctx0" brushRef="#br0">23701 12661 8349,'7'-19'696,"-1"4"230,-6-3 1,0 11 0,0 7 0,0 7 0,-1 6-1,-2 4 1,-2 2-829,2 2 1,-2 5 0,0 5 0,2-1 0,2 0 0,1-1-61,0 2 1,0-4-39,0-5 0,12-6 0,2 4 0</inkml:trace>
  <inkml:trace contextRef="#ctx0" brushRef="#br0">23714 12541 10338,'8'-36'797,"-4"1"1,-2 1-1,-1 13 1,2 6-611,2 5 1,3 5 0,-2-2 0,2 1 0,4 3 0,2 3 0,7 5 0,1 2-656,2 0 1,10 10 467,-3-4 0,6 9 0,3-1 0</inkml:trace>
  <inkml:trace contextRef="#ctx0" brushRef="#br0">24248 12488 9833,'-2'-17'0,"-1"5"907,-1 9 1,-1 14 0,5 10 0,0 1-286,0 0 1,0-6 0,0 2 0,0-2 0,0 1 0,0 0 0,0 1-968,0 1 0,0-4 0,2 1 0,2-5 0,5-7-506,3-2 0,-3-4 0,0-2 0,0-7 0,-2-3 0,-1-6 0,-2 1 674,1 0 0,-1-3 0,-4 4 0,0 2 0,-1 1 0,-4 2 2091,-4-1 0,2 5 1,-2 2-1,0 2-1267,2 7 1,1 4 0,6 7 0,1 1 0,4-1 0,5 2-880,6 2 0,5-2 1,7 3-1,3-3 1,5-3 231,3-3 0,12-4 0,4-5 0</inkml:trace>
  <inkml:trace contextRef="#ctx0" brushRef="#br0">24821 12461 8515,'-14'-28'680,"1"6"1,6 7 0,1 21 319,0 7 0,4 5 0,-2 4 0,2-3 1,2-1-1,0 1 0,2 2-531,2 3 0,-2-4 0,2 3 1,-2-1-1,-2-1 0,0-4-1812,0-2 1,0-2 0,-2-1-1,-2-3 1,-5-4-4944,-3-4 6286,-1-1 0,-1-6 0,1-1 0</inkml:trace>
  <inkml:trace contextRef="#ctx0" brushRef="#br0">24927 12528 9752,'-6'-8'1530,"-2"5"0,-4 5-1266,-2 2 0,1 6 1,1-1-1,3 3 0,5 2 1,4-3-1,4 0-264,5-2 0,15-1 0,4 6 0</inkml:trace>
  <inkml:trace contextRef="#ctx0" brushRef="#br0">25287 12221 10025,'-17'-38'0,"-1"2"3626,1 9-3229,3 14 1,8 7 0,7 6 0,11 0-1,9 2 1,4 2-617,2 5 0,4 3 0,1 1 1,1 0-1,-1 1 0,-2-1-1269,-2 0 0,-7 1 1,-3-1-1,-5 0 0,-4 1 1774,-5-1 0,-12-4 1,-7-2-1,-5 2 1,-2 2-1,0 5 0,0 2 745,-2 1 0,-1 9 1,0 0-1,3 3 0,5 3 1,7-1-589,5-1 1,4 4 0,5-5-1,7-3 1,10-3 0,4-5-1,6-4-905,1-4 1,-2-8 0,0 1-1,-5-4 1,-4-2 0,-4-5 0,-5-6-236,-6-4 1,-7-7-1,-8 6 1,-11 0 0,-6 2-1,-7 2 467,-1 0 1,0 5 0,-3 5 0,2 8 0,-3 8-1,0 9 230,-2 8 0,-6 10 0,-1 7 0</inkml:trace>
  <inkml:trace contextRef="#ctx0" brushRef="#br0">24008 13447 8136,'0'-32'1914,"0"5"0,-5 11 0,-1 8-1370,-1 2 0,-1 8 0,-2 7 0,1 2 0,-1 6 0,-2 3 0,-1 7 0,-1 3-273,1 2 0,4 1 0,2 4 0,1-2 0,3 2 1,3 1-8876,4-3 8604,4 4 0,5-11 0,0 4 0</inkml:trace>
  <inkml:trace contextRef="#ctx0" brushRef="#br0">24154 13700 8124,'-1'-23'0,"-4"-4"0,-1 11 933,-2 11 1,2 5-1,6 9 1,0 1-1,1 1 1,4-1-1,3-1-360,4 1 1,3 2 0,1 2 0,4-1 0,2 0 0,4-1-1222,4-3 1,3-3-1,-4-6 1,2 0 0,-1 0-1,-3 0 1,-4 0 175,0 0 1,-9-6-1,0-3 1,-8-3-1,-5-3 1,-4-1 0,-6-2 1033,-8 2 1,-9 1-1,-5 2 1,-3 0-1,0 1 1,3 1 763,3 3 1,7 5-1,3-2 1,7 4-1172,6 1 0,10 6 0,15 1 0,8 2 0,6 0 1,6 1-3694,3 2 1,9-3 3537,2 0 0,-7-6 0,5 3 0</inkml:trace>
  <inkml:trace contextRef="#ctx0" brushRef="#br0">24754 13674 8133,'-27'-23'1221,"1"1"0,-1 6 0,2 14 0,3 8-893,4 8 0,5 2 0,2-4 0,4-2 0,1-1 1,3 1-1,3 1 0,4-1-69,5-1 1,11 0 0,5 3 0,4-2 0,2-2 0,-1-2-792,-3-4 1,5-2 0,-9-4 0,-4-6 0,-4-5 0,-5-4 0,-3-1 169,-1 1 0,-3-3 1,-7 3-1,-4-1 1,0 1-1,0 3 0,1 1 383,-1 2 1,5 4 0,2 1 0,7 3 0,9 2-468,4 1 1,5 4 0,5 1 0,4 1 0,1-1 0,1-2 70,-1-1 1,3 0 0,-7 0 0,-3 0 0,-5 0-1,-3 0 1151,-2 0 1,-10 2 0,-7 4-140,-7 7 1,-5 6 0,-2 10 0,1 2 0,0 6-1,1 4 1,3 5 85,4 1 1,4-4-1,1 2 1,0-5-1,1-5 1,4-5-1,2-6-1042,1-7 0,4-8 0,-2-6 0,5-6 0,3-7 0,-2-8 0,0-10-241,2-11 1,-5-6-1,2-10 1,-6-3-1,-3-1 1,-3 0 778,-2 1 0,-1 7 0,0-2 0,0 9 0,0 7 0,0 7 535,0 6 1,0 8 0,0 13-1,-1 12 1,-2 12-906,-2 8 1,-3 7-1,2 7 1,0 4 0,0 4-1,3 3 151,1 1 0,2 0 0,0-2 0</inkml:trace>
  <inkml:trace contextRef="#ctx0" brushRef="#br0">24168 14593 8237,'-11'-38'2462,"-2"2"0,3 15-1793,-8 13 1,4 15 0,6 8 0,3 6 0,4 5 0,1 5 0,0 3-406,0 3 1,10 2-1,5 1 1,6-2-1,5-2 1,7-5 0,4-6-666,4-7 1,2-2-1,-4-11 1,-2-4-1,-3-4 1,-2-7-403,-2-6 1,-8-7-1,-4-6 1,-5-4-1,-4-1 1,-4-3 483,-4-1 1,-5 3-1,-2 4 1,-2 3-1,-1 3 1,2 3-1,3 4 123,2 3 1,4 3 0,4 4 0,7 3 0,8 4 0,5 1-215,5 0 0,3 4 410,6 1 0,12 5 0,3-3 0</inkml:trace>
  <inkml:trace contextRef="#ctx0" brushRef="#br0">24981 14540 9388,'-21'-2'0,"-4"-1"0,-5-1 1147,1 1 1,0 2-1,3 1 1,1 0-642,2 0 0,4 6 0,7 4 1,3 5-1,5 4 0,2 2 1,2 2-1,2 1-196,2-2 0,5 3 0,9-4 0,4 0 0,3-5 0,2-4-1132,0-3 0,4-6 0,0 0 1,-1-6-1,-4-7 0,-4-5 140,-4-3 1,-4-6-1,-6 2 1,-3-3 0,-4-2-1,-1 2 639,0 3 1,-6-2-1,-2 8 1,-4 3 0,-2 4 1165,1 3 1,0 1 0,1 7 0,3 2-1,5 7 1,4 5-1500,4 6 1,9-1-1,10 0 1,2-2-1,3-1 1,1-2-1,4-1 376,1-4 0,8-6 0,5 1 0</inkml:trace>
  <inkml:trace contextRef="#ctx0" brushRef="#br0">25341 14407 11065,'-14'-27'537,"1"9"1,6 15 0,2 14 0,4 5-415,1 6 0,0 2 1,1 0-1,2-2 1,3 1-1,1 4 1,4 3-1,2 1-470,5-2 0,3-2 1,5-3 346,1-2 0,6 0 0,1 5 0</inkml:trace>
  <inkml:trace contextRef="#ctx0" brushRef="#br0">25514 14713 8101,'-21'-13'0,"-3"-6"0,7-2 0,0 2 2281,3 5 1,0 2-1694,1 8 0,8 1 0,10 7 0,13 4 0,8 1 0,7 0 0,0 0-653,-1-2 0,8 3 0,-4-5 1,-4-2-1,-4-3 0,-5-3-295,-6-2 0,-3-9 0,-5 0 0,-6-2 1,-8-2-1,-8 2 0,-9 4 110,-8 6 1,0 5-1,-4 2 1,2 6 0,5 11 249,8 12 0,-5 7 0,9 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19275 2639 8095,'14'-21'712,"-1"-3"-318,0 7 0,1-1 0,-1 4 0,0 1 0,1 0 0,-1 0 0,0-1 56,1 1 1,-1 0 0,-1-1-1,-5 2 1,-8 3 0,-10 7-1,-6 4 1,-6 9 641,-5 5 0,2 0 0,-8 7 0,0 0 1,-4 2-1,3 1 0,-1-3 0,4 0 1,1 0-482,6 2 1,1-2 0,9-1 0,5 0 0,2 0 0,8-1-860,8-2 1,8-5-1,15-7 1,5 0 0,2-1-1,4 0 1,-1-3 535,-1-1 1,6 2 0,-9 1-1,-1-1 1,-2 0 0,-6 2-289,-5 2 0,-3-1 0,-7 4 0,-1-3 0,-3 4 0,-5 3 0,-4 4 0,-4 2 0,-5 3 0,-10 1 0,-7 2 0,-5-1 0,-3 2 0,-3 1 0,-1-3 0,-2 4 0,0-8 0,1 2 0,4-1 0,4-2 0,4-2-1299,5-2 1,8-3 1298,10 0 0,14-7 0,5-1 0</inkml:trace>
  <inkml:trace contextRef="#ctx0" brushRef="#br0">20328 2585 7831,'0'-26'4915,"0"5"0,-1 3-4000,-3 9 0,-4 5 0,-5 8 0,-2 5 0,-3 3 1,-4 1-227,-3 1 1,-2 1 0,1 1 0,0 2 0,4-2 0,4-1 0,5-2 0,4 2-690,5 3 0,2-4 0,4 4 0,2-3 0,7 0 0,5 1-173,6 2 0,2 0 0,-1-3 0,-2 1 0,-2 2 0,-2-2 302,-2-1 1,-8 2 0,-3 3 0,-2-1-1,-4 2 1,-4-1 0,-7 4 0,-9 1-130,-8 2 0,-4-2 0,-7-1 0,-1-3 0,1-1 0,5-1-867,7 1 1,5 2 0,12-4 0,3-2 0,8-3 0,10-2 866,13-2 0,27-12 0,13 1 0</inkml:trace>
  <inkml:trace contextRef="#ctx0" brushRef="#br0">20702 3065 12016,'-8'-7'0,"-2"4"2919,-2 6 1,-3 4 0,9 5-2141,-1-3 0,7 1 0,4-5 0,14-4 1,10-5-1,8-10-1041,2-6 1,2-7 0,0-4 0,0-5 0,-1-4 0,-4-4-436,-3-5 0,-4-1 1,-2-5-1,1-6 1,0 1-1,-1-1 0,-1 6 429,-2 5 1,0 5 0,-5 11 0,-2 8 0,-1 8-1,-1 8 953,-1 5 0,-4 7 0,0 6 1,1 10-1,0 7 0,1 8 1,-4 7 22,-1 7 0,-1 7 0,-7 2 1,-1 5-1,-3-1 0,0 3 0,0-7-2147,3-3 1,0 0 0,0-10 0,-1-3 0,0-6-1,-2-5 1439,-3-9 0,-9-3 0,-3-4 0</inkml:trace>
  <inkml:trace contextRef="#ctx0" brushRef="#br0">20982 2972 7909,'-12'-13'337,"3"-1"1,4 1 0,4 0-1,2 1 1,4 1 0,4 4 890,3 1 1,7 2 0,3 4 0,5 0-1,2 0 1,4 0 0,1 0 0,3 0-8399,2 0 7170,7 0 0,-5 6 0,5 1 0</inkml:trace>
  <inkml:trace contextRef="#ctx0" brushRef="#br0">22928 2852 7994,'0'-6'2850,"-2"6"1,-1 7-1916,-1 5 0,-2 5 0,3 5 1,-3 9-1,-1 7 0,-4 7 1,1 4-356,1 3 1,-3-1 0,3 0 0,-1-4 0,0-2 0,2-5 0,2-5 0,3-2-1825,2-4 1,1-7-1,0-4 831,0-3 1,0-15 0,0-9 0,1-12-1,2-11 1,3-10 0,2-9 488,2-9 0,6 1 1,4-12-1,-1 1 1,0 2-1,-1 2 1,0 5 563,-1 5 0,1 10 0,-4 6 0,-3 9 0,0 7 0,-2 8 338,1 5 1,-3 5-1,2 8 1,0 2-1,0 7-952,0 5 1,-5 0 0,4 7-1,-2 2 1,-3 3 0,-2 3-1,-1-1-686,0-2 1,-6-2-1,-3 1 1,-3-2-1,-1-1 1,0-3-381,0-2 0,-5-1 1,0-7-1,2 0 0,1-4 1,2-1-1007,-1-3 0,8-1 0,8-4 2046,10-2 0,13-16 0,9-8 0</inkml:trace>
  <inkml:trace contextRef="#ctx0" brushRef="#br0">23448 2999 7994,'-2'13'0,"-2"0"0,-5-1 1727,-3-3 0,-6-3 0,1-6 1,0 0-1,2 0-310,2 0 0,6-2 1,2-2-1,5-5 0,5-3 1,4-3-2121,2-2 1,9-4 0,2-6-1,2 1 1,-1-2 0,0-2-1,-1 0-4226,-2 5 4929,6-2 0,-6 13 0,7-6 0</inkml:trace>
  <inkml:trace contextRef="#ctx0" brushRef="#br0">23874 2812 7994,'-22'4'0,"-2"2"0,1 2 1228,-2 2 1,5-4 0,2 0 0,4 0-1,0 1 1,2 2 0,4 0 0,3 1-853,4 2 0,2 2 1,4-3-1,5 0 0,6-4-376,6-1 0,10-7 0,2-7 0</inkml:trace>
  <inkml:trace contextRef="#ctx0" brushRef="#br0">23874 2705 7994,'-13'-16'1249,"0"4"0,1 3 1,4 3-531,8 1 1,8 6 0,8 6 0,5 4-1,3 1 1,5 2 0,2 0-3509,2-4 1,4 2 2788,-2-3 0,4-3 0,1 0 0</inkml:trace>
  <inkml:trace contextRef="#ctx0" brushRef="#br0">24261 2759 9812,'-5'13'1490,"1"0"1,-5-4 0,3 0 0,0 3-370,0 4 0,2 1 1,2 3-1,-1 1 1,-1 0-1,1 1 1,2 0-1,1-1-940,0-2 0,0 0 0,1-2 0,2 0 0,3-2 0,1-3-1271,4-3 1,1-6-1,2 0 1,3-8 0,0-8-1,0-9 371,-2-8 1,-2 2 0,0-4 0,1 1 0,-1-1 0,0 4 0,-1 5 1609,-3 5 1,-2 5 128,-2 4 0,-2 4 0,4 11 1,-1 6-1,-3 4 0,0 1 0,0-1-813,1 2 0,2-2 0,-3 5 0,3-2 0,0-3 0,2-1 0,-1-2-1186,3 1 1,4-7 0,2-3-1,2-2 1,-2-4 0,0-2-1,1-5 192,0-3 1,0-3 0,-7-1 0,-1-3 0,0 0 0,0-1-1,-2 4 856,-1 1 0,3 2 0,-3 0 0,0-1 0,1 3 1011,1 2 1,-4 3-1,5 6 1,1 0-1,2 0-438,1 0 1,1 4 0,-1 2 0,2 0 0,1 0 0,3-3 0,2-2-919,3-1 0,1 0 0,2 0 1,-2 0-1,-1-1 0,-4-2-1353,0-2 1293,-3-5 1,-3 9 0,-2-1 717,-4 10 1,-8 6-1,-8 14 1,-7 7 0,-6 7-1,-7 12 1,-5 2 862,-4-1 1,5 4 0,-1-9-1,2 1 1,1 1 0,5-2-972,6-1-1089,-2 3 0,11-12 1,-2 0-1,3-9 1,3-8-1,-1-5-55,-1-3 1,5-9-1,-3-6 1,2-9-1,0-7 1,1-8 448,1-6 1,4-4 0,4-7 0,5-2-1,7-1 1,1 2 420,1 5 0,3-1 0,-2 4 0</inkml:trace>
  <inkml:trace contextRef="#ctx0" brushRef="#br0">22901 4131 7808,'25'-37'293,"-2"6"1,2 2-1,-4 11 1,-1 3 319,-2 5 1,0-2-1,-3 4 1,-4 1-1,0 4 1,-4 6-1,-2 7 332,-4 7 1,-1 5 0,-1 11 0,-5 5 0,-8 6 0,-5 4 0,-3 2 307,0 2 0,0 1 1,-4-1-1,4-1 1,4-6-1,4-2 1,0-6-1384,1-3 1,4-4 0,2-8-1,1-4 1,3-3 0,0-3-969,-2-3 0,2-9 1,-4-11-1,0-5 1,-1-8-1,-2-4 0,-2-3 1729,-1 1 0,1 2 0,1 2 0,2 0 0,-1 4 430,-2 4 0,5 11 0,2 9 0,4 8 0,1 9-1196,0 6 0,0 0 0,0 11 0,0 1 0,0 2 0,1 1 0,4-2-1310,4-2 0,3-1 0,2-7 0,3-4 0,3-5 0,4-7 1445,4-6 0,14-11 0,-1-2 0</inkml:trace>
  <inkml:trace contextRef="#ctx0" brushRef="#br0">23274 4531 8723,'8'-13'6539,"-2"4"-5179,-6 0 1,1 6-1,2 0 1,3 5 0,2 4-1,0 1-865,0 3 0,4-2 0,-3-1 0,2-1 1,3-3-1,-1-1-518,0-2 1,-4-2 0,-1-2 0,-2-5-1,-3-3 1,-3-1 0,-3-1 277,-2 1 1,-10 0 0,2 1-1,-2 3 1,0 4 0,2 4-1,0 1-164,-1 0 1,3 6 0,0 4-1,4 7 1,1 5 0,3 3 0,1 2-1731,2-1 1,2 1-1,2 1 1,7 0 0,5 0-1,6-4-8192,3-3 9829,2-4 1,6-9 0,1-2 0</inkml:trace>
  <inkml:trace contextRef="#ctx0" brushRef="#br0">23808 4491 12363,'7'-6'0,"-4"-3"0,-6-2 2748,-6-3 1,-1 5 0,-1 2-1922,3 1 1,5 3 0,-2 8 0,4 3 0,1 6 0,0 4-1175,0 4 1,0 3-1,0 0 1,0-1 0,1-3-1,4-2 1,5-3-1899,6-1 0,-1-3 1,4-3-1,-1-5 2245,0-2 0,11-8 0,0-2 0</inkml:trace>
  <inkml:trace contextRef="#ctx0" brushRef="#br0">24288 4345 7866,'-14'-12'0,"2"4"0,3 8 772,5 8 0,-2 4 1,2 2-1,-1 3 1,-1 3-1,-1 4 1,-2 6-1,0 1 419,-1 1 1,-1 5 0,1-2-1,1 0 1,0-1 0,2-3 0,2-4-5721,4-3 1,1-13 4528,0 3 0,0-10 0,0 2 0</inkml:trace>
  <inkml:trace contextRef="#ctx0" brushRef="#br0">24234 4345 7866,'0'-20'1933,"0"6"0,-1-3-1224,-4 7 0,5 4 1,0 7-1,8 4 0,4 5 1,2 7-1,4 3-1284,4 1 1,2 4-1,4-4 1,6 0 0,2-4-1,1-3-970,-3-5 1,-2-3 0,-6-6 0,-4 0 1526,-4 0 1,-17-5-1,-10 1 1,-9 1 2670,-2 1-1570,0 2 0,12 0 1,0 2-1,2 2 0,3 5 1,2 3-390,1 1 1,0 1-1,0 0 1,0 4-1,0 4 1,0 2 0,-2 0-1,-1-2-584,-1 2 1,-5-4-1,3 1 1,0-2-1,0-2-4076,3-3 1,5-6 3965,7-4 0,5-8 0,13-4 0</inkml:trace>
  <inkml:trace contextRef="#ctx0" brushRef="#br0">24994 4425 10247,'-6'-12'0,"-3"6"1305,-3 10 0,5 4 1,1 11-1,0-1 0,-3 1-871,-3 2 1,1-4-1,0 6 1,2 0-1,0 1 1,1 0-1,0-4-890,2 0 1,3-2-1,8-7 1,4-2-1,4-4 1,5-5-1,4-5-584,3-4 0,-4-8 0,-3-6 0,-4-2 0,-2-1 0,-3 0 0,-4 3 1020,-4 0 0,-1 7 1,0-2-1,-1 4 1,-2 0-1,-3 2 1,0 2 1997,0 1 0,1 8 0,5 1 1,0 9-1866,0 7 0,5-1 0,-1 2 0,1-2 0,-1-1 1,2-1-1,1-1-759,4-3 1,-4 1 0,2-6 0,2-1 0,0-1 0,3-4-60,-1-2 1,-1-3 0,-2-7-1,-1 1 1,0 0 0,-2-1-1,-1 1 861,0 0 0,-4-1 0,4 2 1043,0 4 0,-5 3 1,5 8-1,0 3 1,1 1-1,2 4-903,0 1 1,-4 5 0,2 1 0,0-2 0,1-1 0,2-1-1082,2-1 1,6-4-1,0-2 1,-2-1 0,0-4-1,0-4 1,2-5-4984,-2-5 5768,-1 1 0,5-20 0,0 3 0</inkml:trace>
  <inkml:trace contextRef="#ctx0" brushRef="#br0">25594 4345 7926,'13'-9'407,"-1"3"0,-3 4 405,-5 8 0,-2 5 1,-2 3-1,-2 3 0,-1 2 1,-1 2-1,1 2 0,2 3-436,1 0 1,0 1 0,0-2 0,0-1 0,0-3 0,0-2 0,1-3 0,2-1-1339,1-2 0,1 1 0,-8-1 1,-6-1 961,-9-3 0,-11 2 0,-5-3 0</inkml:trace>
  <inkml:trace contextRef="#ctx0" brushRef="#br0">21768 5811 7898,'-1'-14'1702,"-2"1"-157,-2 0 1,1-2 0,4-1-1,0-2 1,0 2 182,0 1 1,0 9-1,0 6-1749,0 7 0,4 7 0,2 3 0,0 4 1,2 1-1,-1 0 0,3 1 0,2-3-625,1-2 1,7-3 0,2-3 0,3-3-1,2-5 1,-1-4 276,1-4 0,0-5 1,-2-9-1,-3-3 0,-4-1 1,-3 0-1,-3-2 0,-4-1 1214,-3-2 1,-4 7 0,-2 2 0,-2 3 0,-1 2 0,-1 1 366,-1 3 1,5 6-1,-4 12 1,4 9-753,1 5 0,1 4 0,4 1 1,2 2-1,2 1 0,1-2 1,4-2-461,2-5 0,3-2 0,-3-7 0,4-1 0,0-3 0,3-6-683,-3-6 0,4-9 1,-5-9-1,1-3 0,-1-5 0,-3-4 1,-1-2-547,-2 1 0,-4-5 0,0 5 0,0-1 1,0 0-1,0 3 0,1 4 0,2 3 145,1 2 1,2 6 0,1-4-1,4 0 1,-1 2 0,2 0-1,-2 2 1094,0 3 0,3 0 0,-4 1 0,-2 0 0,-2-1 850,-5 1 1,1 4 0,-6 3 0,-1 5 543,-1 7 0,2 5 0,1 9 1,-2 5-1,-2 7 0,-1 7 1,-1 5-543,-4 2 0,-2 8 0,-6-4 1,-1 2-1,1-5 0,0-4 0,1-4-1218,3-4 0,-2-2 0,7-8 1,1-3-1,2-4-1049,1-3 1,1-9 0,2-6-1,3-9 1,0-8 0,0-6-1,-2-5 754,2-4 1,-4 0 0,2 2 0,-2 1-1,-1 2 1,2 5 1465,1 2 1,1 3-1,-4 5 1,4 3-1,2 6 1,2 6 411,0 6 0,-5 3 0,5 3 0,0 1 0,0 3 0,0 2-1394,1 2 0,2-3 0,2-2 0,0-5 0,4-4 0,3-5 0,1-2 0,0-2-1472,2 0 1,-3-11-1,-1-4 1,0-4 0,-5-4-1,-4-1 1157,-2 2 0,-6-2 0,3 5 0,-1-1 0,-1 1 0,-1 3 1,-1 1 23,-2 2 1,0 4 0,1 1 0,3 3 1477,5 2 1,-1 7 0,-1 5 0,1 3 0,-3 3 0,1 1-1,-3 3 1,0 2-582,2 3 0,-2-4 0,4 1 0,1-2 1,-1-2-1,3-3-653,2 0 1,1-2-1,1-4 1,-1-3 0,-1-5-1,-3-5-786,-5-3 1,-2-9 0,-2-1 0,0 1 0,0-1 0,0-1 0,0-1 1996,0 1 1,0 1 0,0 5-1,1 1 268,4 3 0,-2 5 0,6 8 0,1 5 1,2 5-1,1 2 0,0 3-915,1 2 1,1 1 0,1 5-1,2-1 1,-1 0 0,3-3-1522,2-1 1,3-5 0,3-1 0,3-6 1170,5-5 0,14-10 0,5-2 0</inkml:trace>
  <inkml:trace contextRef="#ctx0" brushRef="#br0">24341 5597 8718,'0'-13'1740,"-2"4"0,-1 0 0,-3 0 0,1 1 0,-1-1-615,3-2 0,0 5 1,-2 3-1,-4 6 1,-1 6-1,0 3 0,2 1-1075,2 1 1,-3 4-1,4 1 1,-1 0 0,0 0-834,3-2 1,3-4 0,4-3-1,5-2 1,3-2 0,1-5 583,1-4 1,-1 0 0,0-6-1,1-1 1,-3-2 0,0-1-1,-4-1 4336,-1 1-3468,-1 0 0,-5 7 0,0 6 0,0 7 0,0 5 0,0 1-963,0 1 0,0 3 1,0 3-1,0-1 1,0 2-1,0-2 0,2 0-7882,7-2 8176,6-9 0,12 4 0,0-4 0</inkml:trace>
  <inkml:trace contextRef="#ctx0" brushRef="#br0">24634 5771 8430,'-12'1'6835,"3"4"-5789,3-4 1,8 5 0,2-7 0,7-5 0,5-6 0,6-6-1667,3-3 1,2-1 0,1-5 0,2 1 0,1-1 0,-1 0-1274,-2 1 1,3-1-1,0 0 1,-1 2 1892,-2 3 0,-2-3 0,1 4 0</inkml:trace>
  <inkml:trace contextRef="#ctx0" brushRef="#br0">25234 5477 7850,'-6'9'347,"-3"0"0,-3-4 0,-1 2 0,-2-1 589,-3-3 0,4 3 1,-6-2-1,3 1 0,-3-1 1,1 2-1,-2 0 0,4 1-38,2 1 1,-5-4 0,10 5 0,0 2 0,-1 2 0,4 3 0,3 3-1546,2 2 1,4-5 0,3 2 0,9-1 0,7-3 0,7 1-2684,7-3 0,-2-8 3330,11 1 0,1-10 0,8-2 0</inkml:trace>
  <inkml:trace contextRef="#ctx0" brushRef="#br0">25514 5158 7850,'0'-21'3467,"0"3"0,-2 9-2618,-2 5 0,3 5 0,-4 8 0,4 9 0,-1 9 0,-2 7 0,-5 7 0,-3 5 54,-1 4 1,-1-2 0,-1 1 0,-1-1 0,-2-2-1,2-4-1505,1-5 1,3-8 0,2 3 0,3-6 0,-1-4-1,2-4-1365,0-3 1,2-5 0,5-5 0,2-11 0,3-7 1510,2-5 1,-5-1-1,1 2 1,-1-1-1,0 2 1,2 1 4145,-3 2 1,0 9-3204,-2 8 1,0 3 0,1 13-1,2-3 1,2 1 0,-2 0-1,0 0-780,1 0 1,4 4-1,5-6 1,2-4-1,4-6 293,8-5 0,5-7 0,8-1 0</inkml:trace>
  <inkml:trace contextRef="#ctx0" brushRef="#br0">25687 5597 10178,'-13'0'1327,"0"0"0,-1 0 1,2 2-1,2 1-323,1 1 0,6 2 0,-1-1 0,2 4 0,2 2 0,3 1-1116,6-3 0,6-3 0,15-9 1,4-4 111,6-7 0,14-20 0,1-1 0</inkml:trace>
  <inkml:trace contextRef="#ctx0" brushRef="#br0">26060 5064 7850,'0'-19'1792,"0"10"1,0-1 0,-1 14 0,-2 5-905,-1 3 0,-1 6 0,4 2 0,-4 4 1,-4 6-374,-3 2 1,2 1-1,-2 4 1,-3 1-1,1-1 1,-1 1-1,1-4-1960,1-3 0,1 1 0,3-1 0,3-3 1445,1-4 0,-3 1 0,-5-4 0</inkml:trace>
  <inkml:trace contextRef="#ctx0" brushRef="#br0">25807 5597 12370,'6'9'-385,"3"0"1,10-6-1,8 2 1,7-4 384,4-1 0,8 0 0,2 0 0</inkml:trace>
  <inkml:trace contextRef="#ctx0" brushRef="#br0">26247 5477 7850,'-21'-11'0,"4"2"1328,2 4 0,1 2 1,1 0 8381,0-1-9044,5-1 0,2 7 1,6 2-1,-1 5-775,-3 3 1,2-3-1,-2 0 1,1 0 0,0 0-1,-3 0-1229,-2 1 0,5 2 0,2 0 1,7-3 345,7-5 1,14-10 0,1-9 0,5-8-1,4-10 1,1-4-677,2-5 0,3-11 1668,-3 0 0,-15 19 0,-1 0 0,-3 0 0,-1 0 0</inkml:trace>
  <inkml:trace contextRef="#ctx0" brushRef="#br0">26687 4904 7850,'-13'12'643,"-2"7"0,-3 10 0,-4 6 0,-3 5-67,-2 5 0,0 5 1,-1 6-1,-1-1 1,-3 1-1,3-1 0,-1 0 1,2-3 38,1-3 0,-1-4 0,11-6 0,0-4 0,4-5 0,4-5 0,5-4-2764,2-2 1,5-7-1,6-7 2149,9-4 0,5-13 0,4-3 0</inkml:trace>
  <inkml:trace contextRef="#ctx0" brushRef="#br0">26447 5504 9221,'-1'-19'0,"-4"6"0,-2 8 0,-2 7 874,0 2 0,6 6 1,-1-1-1,2 3 1,2 1-1,0 1 0,2-1-761,2 0 1,-1-4 0,6-1 0,1-2-1,4-3 1,2-2 0,2-1 0,-1-1-556,3-4 0,-6-2 0,4-7 0,-3 3 0,-3 0 0,-2 4 514,-1 1 0,-6 4 1,2 11-1,-4 9 572,-1 6 1,-1 8 0,-4 4-1,-4 4 1,-3 3 0,-1 1 0,0 1-184,-1 1 0,-3-6 0,-1 2 1,0-3-1,0-2 0,-1-3-792,-2 0 0,1-7 1,-4 1-1,2-6 0,-1-4 1,3-5-1,0-4-201,1-3 0,4-2 1,-2-4-1,3-1 1,5-5-1,5-6 1,2-6-1,2-4 351,0-6 1,12 1 0,5-4 0,5 3 0,3 2 0,2 0 0,-2 4 180,-2 4 0,-6 4 0,2 0 0</inkml:trace>
  <inkml:trace contextRef="#ctx0" brushRef="#br0">24288 7157 7732,'-11'-20'0,"-4"-2"1741,-4-3 1,4 4-1,0 4 1,5 2-797,0 1 0,-2 3 1,-1 0-1,-1 4 1,1 1-1,0 3 1,-2 3-1,-2 4-590,0 5 0,-3 9 0,4 4 0,-3 3 0,0 2 0,-1 1-670,4 3 1,6-3 0,2 5 0,2-3-1,3-2 1,3-5 0,5 0-2144,4-3 0,9-5 1,5-1-1,8-9 2404,9-3 0,6-14 0,8-3 0</inkml:trace>
  <inkml:trace contextRef="#ctx0" brushRef="#br0">24527 7077 8351,'8'-14'0,"-5"3"0,-6 0 2193,-6 2 0,-3 6 0,-1-1-1677,-1 2 0,6 4 0,0 2 0,2 5 1,2 3-1,-1 3 0,1 1 0,1 3-621,2 2 0,1 0 0,1 1 0,5-3 0,6-2 0,4-3 0,2-2-531,1 0 0,-4-6 0,3-2 0,-5-4 0,-3-4 0,-2-5 730,-2-3 1,-3-2-1,-8-4 1,-4-3 0,-3 0-1,-2 2 1,-1 1 549,2 0 0,-7 1 0,11 3 0,3 1-1191,3 0 1,9 1 0,6 3 0,8 5 0,8 2 0,3 2 0,4 0-4557,4 0 5103,-8 6 0,19-5 0,-8 5 0</inkml:trace>
  <inkml:trace contextRef="#ctx0" brushRef="#br0">24901 7023 11312,'-14'0'0,"1"2"0,0 1 0,1 3 0,2 1 1404,1 4 0,1 0 0,-1 3 1,3-1-1,2 0 0,0 1 1,1-1-1351,1 0 0,4-4 1,2-1-1,5-2 1,3-3-1,3-2 1,1-2-1211,2-4 0,4-2 1,-3-8-1,0-1 1,1-4-1,-4 1 949,-1 0 0,-2-5 0,0 3 0,-1 1 0,-1 2 0,-4 3 1773,-1 2 1,4 1-1,-2 5-420,-1 7 1,-1 5 0,-5 10 0,2 2-1,3 0 1,0 0-909,0-3 1,0 0 0,-3-1 0,3-1 0,0-2-1,1-2 1,1-2-1056,2-3 1,2-2 0,1-1 0,2 0 0,1-1-1,2-5-588,-2-8 1,-1 1 0,-1-6-1,-1 1 1,-1-1 0,-2-1-1,-1 0 775,1-1 0,-2 3 0,-1-2 0,1 0 0,-1 4 0,3 3 570,2 4 1,2-2 0,-1 7 0,0 1 0,-1 3 0,-2 3 0,-1 3 223,2 1 0,-4 2 0,1 6 0,-3 1 0,-2 2 0,-1 0 0,-2 1 1161,0 3 0,-2 3 1,-3 2-1,-7 0 1,-5 1-1,0 1 191,-3 3 0,4-1 0,-5-5 0,2 0 0,4-3 0,3-1-1309,4 2 0,5-5 0,-2-1 1,4-3-1,1-2 0,1 1-1846,4-1 1,6-7-1,9-8 1,-1-8 0,2-9-1,-1-6 832,4-8 0,0-4 1,-1-4-1,-2-2 1,0 0-1,-2 3 1,-1 4 1360,-6 4 1,0 2 0,-8 6 0,-1 3 1035,-1 2 0,-4 7 0,-2 9 1,-5 6-1145,-3 6 1,3 5-1,0 2 1,-1 2-1,-2-1 1,-1 3-719,-1 2 0,-4-1 0,1-1 1,2 0-1,5-4 0,4-3 0,1-2-2142,1-3 1,2-5 0,11 0 2413,9-6 0,12-10 0,4-8 0</inkml:trace>
  <inkml:trace contextRef="#ctx0" brushRef="#br0">25887 6850 7732,'-26'0'0,"5"11"0,3 2 0,3 2 1044,2-1 0,1 0 1,2-1-1,2 0 0,2 1 1,3-1-1098,2 0 0,2-5 0,5-4 0,9-5 53,10-8 0,8-12 0,7-13 0</inkml:trace>
  <inkml:trace contextRef="#ctx0" brushRef="#br0">26100 6437 10064,'-10'-12'0,"-5"3"0,-3 5 1721,-1 2 0,6 2 0,5 2 1,3 2-1733,2 5 0,-3 3 1,1 3-1,2 1 0,2 3 1,1 2-1,0 3 0,0 1-1146,0 2 0,6-1 0,3-1 0,2-2 1,3-6 1156,-1-2 0,6-1 0,2-1 0</inkml:trace>
  <inkml:trace contextRef="#ctx0" brushRef="#br0">26207 6730 9575,'-1'14'1054,"-4"-1"0,-2 5 0,-5-1 0,2 0-702,1-2 1,1-1 0,-2 3 0,2 0-1,3 0 1,2-1 0,1 0 0,2 2 336,0-2 1,0-1 0,2-2 0,4-1-1125,7-3 1,2-3 0,5-7 0,1-4-1,-2-4 1,2-3 0,-2-2 223,1-4 1,2 2-1,-4-5 1,-2 2-1,-1 2 1,-2 2 0,-1 2 1486,-3 0 0,3 1 0,-3 3 0,2 6 1,1 6-599,-3 6 0,3 7 0,-3 4 0,4 2 0,3 4 0,4 4-1276,0 0 0,-2-2 1,6-2-1,3 0 1,4-4-1,3-4 598,3-4 0,7 0 0,4-1 0</inkml:trace>
  <inkml:trace contextRef="#ctx0" brushRef="#br0">6025 6890 21883,'-16'-12'0,"3"3"0,1 5 0,0 2 735,-1 2 1,-1 0 0,1 0 0,0 0-140,-1 0 1,13 0 0,7 0 0,7 0 0,8 0 0,2 0 0,6 0-127,-1 0 0,6 0 1,1 2-1,5 1 0,5 1 1,4-1-1,3 0 1,1 0-471,0 2 0,6-1 0,2-4 0,1 2 0,1 1 0,0 1 0,2-1 0,2-2 0,0-1 0,-1 0 0,1 0 0,1 0 0,2 0 0,2 0 0,2 0 0,-35 0 0,1 0 0,2 0 0,2 0 0,1 0 0,0 0 0,0 0 0,-1 0 0,1 0 0,0 0 0,-1 0 0,0 0 0,-2 0 0,2 0 0,4 2 0,0 1 0,-5-1 0,0 0 0,0 0 0,1-1 0,1 0 0,-1 0 0,-1-1 0,0 0 0,0 0 0,0 0 0,3 2 0,1 0 0,-2 0 0,1 1 0,-2-1 0,0 0 0,0 0 0,0 1 0,-3-1 0,1 0 0,-1 0 0,-1 0 0,0 2 0,0-2 0,36 0 0,-2 4 0,-2-2 0,-2 1 0,-2-2 0,-3-2 0,-3-1 0,2 0 0,-5 0 0,1 0 0,-1-1 0,-3-2 0,-1-2 0,-3-5 0,-2 2 0,-4 0 0,-3-1 0,-4 0 0,-2 0 0,-3 0 0,-2 6 0,-7-1 0,-1 1 0,-3 0 0,-2-2 0,-3 2-89,-1 2 0,-6 5 1,0 2-1,0 2-320,-2 2 1,5 8-1,-4 2 1</inkml:trace>
  <inkml:trace contextRef="#ctx0" brushRef="#br0">3359 8250 30639,'-12'-26'-2795,"3"4"0,-2 4 0,2 9 1680,-3 5 1654,-1 3 1,-7 1 0,0 0 0</inkml:trace>
  <inkml:trace contextRef="#ctx0" brushRef="#br0">3093 8170 30634,'-32'0'49,"0"-2"1,1-1-217,3-1 0,-5-1 0,9 4 1,2-2-1,1-2 0,5 1-53,1-2 0,3 3 1,2-4-1,3-1 673,1 1 1,3 4 0,9 0 0,7 4 0,9 5 0,9 0 0,9 0-381,8-3 1,17 0 0,6 0-1,3 1 1,-35-2 0,1-1-1,-2 0 1,1 0 0,-1-1 0,1 0-74,-1 0 0,1 0 0,35 1 0,-2 2 0,-4 2 0,-7-2 0,-6-2 0,-8-1 0,-5 0 0,-7 0 0,-2 0 0,-8 0 0,-6 0 0,-1 0-619,0 0 0,-6 2 1,-8 2 89,-2 5 0,4 3 0,1 1 0</inkml:trace>
  <inkml:trace contextRef="#ctx0" brushRef="#br0">4119 8130 30622,'0'-26'-4916,"0"4"1,1 9 3861,4 8 1,-2 4-1,4 2 1,1 4 1175,-1 4 1,-4 4 0,2 3 0,-5 4 0,-5-1 33,-4 0 1,-4-1-1,-5-5 1,-4 1-1,-3-1 1,-2 0 0,-1 1-295,-3-1 0,-3 5 0,-8 1 0,-1 2 0,-3 4 0,0 3 229,1 3 1,-12 12 0,2-2-1</inkml:trace>
  <inkml:trace contextRef="#ctx0" brushRef="#br0">6025 9676 19204,'0'-14'-1618,"0"1"1,2 0-1,1-1 1713,1 1 1,6-6 0,-2-2 0,1 0 0,0 3 0,0 2 0,-1 0 0,1 0 0,2 2 0,1 5 816,1 3 1,0 2 0,1 4 0,-1 0-1,2 0 1,2 1 0,6 4-644,2 4 1,6-2 0,3 2 0,2 0 0,4-2 0,0-2 98,2-4 1,7-1 0,0 0 0,3 0 0,3 0 0,0 0-1,-1-1-90,-2-4 1,2 4 0,0-5-1,0 1 1,-1 1 0,2 1 0,0 2-441,1 1 1,-1 0-1,-3 1 1,-2 2 0,2 3-1,-2 1 1,2 2 89,0-1 0,-3 4 0,-2-5 0,-1 2 0,-2 0 0,1 0 0,-2-1 500,-5 1 1,7-4-1,-4 2 1,5 1 0,5-2-1,-1-1-80,-1-2 1,6 3 0,-5-1-1,2-2 1,1 0 0,0 0 0,1 1-411,2-1 0,-3-1 1,7-2-1,-3 0 1,1 0-1,0 0 127,1 0 0,-7 0 0,6 1 1,1 2-1,0 1 0,0 1 1,-2-1-28,-4 1 1,12 5-1,-6-1 1,2 1-1,3 1 1,0-2 33,4 1 1,1-3-1,-1 1 1,2-2 0,3-3-1,-1-2 1,4-1-14,-37 0 0,0 0 1,0 0-1,-1 0 1,4 0-1,1 0 0,-2 0 1,-1 0-1,0 0 1,0 0-1,0 0 1,0 0-60,0 0 0,0 0 0,0 0 0,0 0 0,34 0 0,-3 0 0,-4 0 0,-2 0 0,-1 0 0,-1 0 0,9 0 0,-7 0 0,1 0 0,4 0 0,-2 0 0,2 0 0,1 0 0,-2-1 0,5-4 0,1-2 0,-38 2 0,1 1 0,1 0 0,1-1 0,0 0 0,1 0 0,1-1 0,-1 0 0,-2 0 0,-1 0 0,3 1 0,-1 0 0,-1 0 0,-1 1 0,1-1 0,0-1 0,0 1 0,0 0 0,0 0 0,1 0-80,-3 0 0,1 1 1,35-5-1,-7-3 0,1 2 1,-2 1-1,-3-2-119,-4 0 0,-8-3 1,-2 1-1,-1 0 0,-1-1 1,0 1-1,-4 0 404,-5-1 1,0-5-1,-6-2 1,-2-1 0,-1 0-1,-1-2 1,-2-1-134,-3-2 1,2 1 0,-6-1 0,-2 0 0,-2 2 0,-4 2 0,-3 2-531,-1 2 0,3 1 0,-4 4 1,-2 1-1,-2 0 0,-2-1 0,-4 3-256,-4 2 1,-4-3 0,-5 4 0,-6 0 0,-4 0 0,-6 1 678,-4-1 1,1 1 0,-8-2-1,1 3 1,-2 0 0,-4-3 0,-1-2 307,-1-3 1,1 1-1,-6 0 1,-2-2-1,-6-3 1,-2-3-1,-4-1 1,0 1-113,-2 2 1,34 10 0,-2 0 0,3 3 0,-1 0-1,1 1 1,-1 0 0,1 1 0,-1 1 0,-35-3-623,3 3 1,-1 1 0,-1 2 0,2 0 0,0 0 0,4 0 328,2 0 1,-2 0 0,8 0 0,0 0 0,-2 0 0,2 0 0,-2 0 0,0 0 475,-2 0 1,-2 0 0,-3 0-1,-2-1 1,-4-2 0,36 0 0,0 0-200,0-1 0,-1 1 0,-1-2 0,-1 1 0,2-2 0,1 0 0,-3 0 1,0 1-1,-1 1 0,0 0 0,1-1 0,0-1 0,2 0 0,0 0-121,1 0 0,0-1 1,1 1-1,-1 0 1,-2 1-1,0 0 0,0 0 1,0 1-1,1-1 1,-1 1-1,1-1 0,0 1 1,0 0-1,-1 1-32,0 0 1,-1 0 0,-1 0 0,1 0 0,2 1 0,0 1 0,1-1 0,0-1 0,-33-1 0,3 0 0,0-1 9,-3 2 1,2 0 0,-2 0 0,3-1 0,2-1 0,-1 1 0,2-2 31,2-1 1,1 2 0,6-4 0,1 0 0,-1 1 0,1-1-1,0-2 148,2-1 1,-2-1 0,-1 0-1,-3-1 1,-1 1 0,0 0-34,-1-1 0,3 3 0,-3 0 0,1 4 1,-1 1-1,-4 3 0,-2 1-461,1 2 1,-9 0 0,9 2 0,-2 1-1,0 3 1,4 0 0,3 1 151,3 1 0,7-5 1,-6 1-1,5-1 0,4 0 1,-3 1-434,-1-1 920,-1-1 1,0-1-1,-1 2 1,3 2 0,-1-2-1,1 0-84,1 1 1,-9-1 0,4 4 0,-4 1-1,-6-1 1,-2 4 0,-3 0-402,1 3 1,-2-1-1,31-6 1,0-1 0,-1 2-1,0-1 1,1 1-1,0 0 1,1 1 0,0 0 141,1-1 0,2 1 1,-27 5-1,-2-2 0,3-1 1,4-3-1,2 3 0,6 1 89,2 1 1,4-4-1,4 0 1,0 1 0,0 2-1,1 1 1,2 2-278,2 3 1,-1 6-1,-4 8 1,0 7 0,0 1-1,2 6 1,1 1-679,1 3 0,6 8 0,1-8 0,5-1 0,6-1 0,5-5 676,4-2 0,-1-2 0,5-4 0,4-4 0,5-3 0,8-1 0,9 0 441,9-1 1,10-5 0,22-3 0,12-3 0,-32-8 0,2-1 0,5 0 0,2 0-10,5-2 1,1 1 0,-2 1 0,1-1 0,6 0 0,0-1 0,4 2-1,0 0 1,0 1 0,0 0 0,2 0 0,0 0 0,-2 1 0,-1 1-710,-2-1 1,1 1 0,4 2 0,0 1 0,-6-3 0,-1 1 0,0 0 0,0 1-1,-2 0 1,-1 1 482,-2 0 0,0 1 0,-2 3 0,-1 0 0,-2-1 0,0 1 0,0-1 0,0 1 0</inkml:trace>
  <inkml:trace contextRef="#ctx0" brushRef="#br0">13797 9409 22869,'-12'-6'-1477,"3"-3"2154,3 3 1,12-4-1,4 5 1,8 2-1,9 1 1,7-3-1,4-2 1,4-2-1,1 1 1,3 1 0,0 1-1,0-1 1,-5 1-725,-4 0 1,0 1 0,-4 5-1,-1 0 1,-1 0 0,-4 0-1,-5 0 1,-1 0 117,0 0 0,1 6 0,5 2 1</inkml:trace>
  <inkml:trace contextRef="#ctx0" brushRef="#br0">15196 9396 29468,'14'-6'-2017,"-1"3"0,0-5 1013,1 2 1,-5-2 0,-2 2 0,-1-2-1,-3-2 530,-2-2 0,-1 3 0,2 2 0,1-1 1,3 2-1,1-1 2220,3 0 1,2-1-1,2-1 1,-1 5-645,0 2 0,-5 4 1,-4 2-1,-2 7 0,-2 5 1,0 5-876,0-1 1,-6 6-1,-3-4 1,-3 3-1,-1 2 1,-1-1 0,2-1-279,4-2 1,0 0 0,5-5 0,-1-2 0,1-1-400,1-1 0,8-7 0,2-4 0,1-8 0,-1-6 1,3-7 106,1-3 1,2-1 0,3-6-1,2-2 1,0-1 0,2 1-1,-2 2 1069,1 2 0,-3 3 1,-3 3-275,-1 0 1,-4 9-1,-2 8 1,-1 7-1,-3 9 1,-1 7 0,-2 2-453,0 0 0,0 0 0,0 5 0,0-2 0,0-1 0,0-3 0,1-2-277,4-3 1,0-1 0,6-2 0,-2-1 0,1-3 0,3-5 0,4-2-36,0-2 0,1-6 0,-3-4 1,1-7-1,2-5 0,-2-3 154,-1-2 0,-1 2 0,-1 1 0,-1 2 0,-2 0 0,-2 1 1207,-3 3 0,4 7 0,-4 6-1018,-2 10 1,-2 6 0,-2 7-1,-2 3 1,-2 3 0,2 1-1,2 3-1933,1 0 1,6 0 0,4-1 0,8-2 1808,9-3 0,5 3 0,8-4 1</inkml:trace>
  <inkml:trace contextRef="#ctx0" brushRef="#br0">16143 9422 27745,'0'-38'-4492,"0"2"5086,0 16 0,0 6 1,1 11-1,2 0 1,3 5-434,2 5 0,-1 5 0,3 1 0,-2 2 0,-1 1 0,-1 2 0,2 0-781,-1 1 0,-3-4 1,4 4-1,-1-1 1,1 0-1,0-2-202,0-1 1,-1-8 4992,-2-2-4129,2-4 0,2-1 0,0 0-159,1 0 1,8-6-1,3-1 1</inkml:trace>
  <inkml:trace contextRef="#ctx0" brushRef="#br0">16689 8849 11627,'0'-38'0,"0"4"1353,0 7 1,0 14-1,-1 14-952,-4 11 1,2 3 0,-5 9 0,-3 4 0,-1 6 0,1 6 0,0 4-1,2 5-94,-1 3 1,0 6 0,-1 1 0,4 0-1,1 0 1,3-5 0,1-7-1309,2-7 0,8-5 1,4 1-1,5-5 0,4-6 1669,3-7 1,7 0 0,3-11-1</inkml:trace>
  <inkml:trace contextRef="#ctx0" brushRef="#br0">16836 9302 11987,'-6'-23'0,"-3"-1"0,-3 5 1873,-1 8 0,0 8 0,-2 5 0,-1 2-1589,-2 5 1,-4-1 0,4 0-1,2 3 1,1 2 0,1 3 0,3 5-1,2 1-4676,4 2 4249,4 4 0,7-7 1,1 6-1</inkml:trace>
  <inkml:trace contextRef="#ctx0" brushRef="#br0">16956 9422 25738,'0'-28'-1591,"0"3"1805,6 18 0,6 5 0,7 8 0,2 1 0,2 4 0,3 1-1010,0 1 0,4 0 0,-2-1 1,-4-1-1,-4-4 0,-3-1 520,-2-3 0,-4-3 1,-3-3-1,-7-3 1,-5-1-1,-4-4 930,-2-1 0,-2-1 0,0 0 0,2-1 3884,1 1 1,6 3-4296,-1 5 1,4 7-1,4 11 1,7 0-1,3 1 1,4-1-1,-2 0-1641,-1 1 1,-1 2 0,-1-1-1,-1-3 1,-2-1 0,-2 1-1,-3 2 1240,-2-1 0,-4-4 0,-6 0 0,-8 0 0,-5-1 0,-3 0 0,-2-1 287,-2 1 0,-4-4 1,0 5-1,1 0 1,3 0-1,5 0-340,4 1 0,10 2 0,2 1 1</inkml:trace>
  <inkml:trace contextRef="#ctx0" brushRef="#br0">18249 9356 10112,'0'-21'-628,"0"2"2233,0 5 0,0 5-481,0 1 0,0 6 0,0 2-765,0 8 0,0 5 0,0 3 0,0 2 0,0-2 0,0-1 0,1-2-380,4 1 0,2-1 0,8 0 0,3-1 0,4-1 0,3-4-294,2-1 1,-2-2-1,-1-4 1,-3 0-1,-4-1 1,-3-4-1,-5-4 440,-4-2 1,0-3 0,-7 1 0,-2 1 838,-5 3 0,-3 3 0,-1 8 1,0 2-1,1 5-684,3 3 0,4 3 0,10 1 1,5 2-1,7-2 0,5-1 1,4-3-549,6-3 1,0-3 0,7-6 0,-4-2 0,-1-2 0,-6-5 0,-2-5-1485,-6-3 0,-5 0 958,-6-5 0,-6 4 1,1-2-1,-4 0-2725,-4 4 3499,-3 1 1,-1 8 0,2 1 0</inkml:trace>
  <inkml:trace contextRef="#ctx0" brushRef="#br0">19062 9569 11333,'8'9'1738,"-4"0"-1065,-3-6 1,-1-3 0,0-9 0,0-3 0,0-1 0,0-1 0,0 1 0,2 0-611,2-1 0,4 1 1,5 0-1,0-1 1,2 1-1,2 1-1498,0 3 0,1 3 1,-5 6-1,1 0 1,-1 2 1474,0 2 1,7 4 0,0 5 0</inkml:trace>
  <inkml:trace contextRef="#ctx0" brushRef="#br0">19355 9542 11333,'0'8'2735,"0"-2"1,-1-6-1,-2 1-3129,-2 3 1,1-1 0,4 6-3207,0 2 3637,6-5 0,1 0 1,7-6-1</inkml:trace>
  <inkml:trace contextRef="#ctx0" brushRef="#br0">19422 9129 11187,'2'-52'-1068,"2"6"4526,5 11 0,3 10-3239,1 16 0,0 3 0,1 6 0,-1 0 0,0 1 0,1 2 0,-1 3-516,0 2 0,1-4 0,-1 5 0,0 0 0,1 0 0,0-2-3706,4-1 4036,-3 4 1,10-2-1,-4 5 1</inkml:trace>
  <inkml:trace contextRef="#ctx0" brushRef="#br0">19809 9022 11187,'0'-5'5120,"0"5"-4796,0 7 1,-5 15 0,-1 6 0,0 5-1,-1 5 1,1 4 0,-1 4 0,-1 0-189,-2 0 0,-1 1 1,1-6-1,3-4 1,1-3-6752,3-4 6597,-5-8 0,1-2 0,-6-7 1</inkml:trace>
  <inkml:trace contextRef="#ctx0" brushRef="#br0">19582 9422 13983,'0'-22'0,"0"-2"0,1 2 0,5 1 0,6 7 0,6 2 0,3 4 513,2 2 0,3 2 0,2 6 1,1 2-1,3 5 0,-1 3 0,0 1 1,0 0-6579,-2 1 6104,-6-1 1,2 0-1,-4 1 1</inkml:trace>
  <inkml:trace contextRef="#ctx0" brushRef="#br0">20009 9369 8625,'4'-28'2509,"0"-3"1,7 9-1768,-2 13 1,1 7 0,0 7-1,-2 4 1,-2 2 0,-3 3-1,-2-1-1046,-1 0 0,5 2 0,-1 1 0,-1 2 0,-1-2 0,-2-1-3088,0-1 0,0-5 3391,0-1 1,0-5-1,0 3 1</inkml:trace>
  <inkml:trace contextRef="#ctx0" brushRef="#br0">20169 9356 8625,'4'-18'1180,"0"-1"814,-1-2 1,3 5-1604,-1-2 1,1 9-1,-3 6 1,3 6 0,1 7-1,3 5-739,2 3 1,6 6 0,3-2-1,2 3 1,6 2 0,-1-1 0,0 2-1,-3 2-208,-3 1 1,0 0-1,-7-3 1,-4 2-1,-4 1 1,-6-1 0,-3-1-1,-9 1 1192,-5 1 0,-9 0 0,-8-3 1,1 2-1,-3 1 0,3-3 1,-1-4-1,4-6 74,1-4 1,7-2 0,3-3-1,3-4 1,3-5 0,3-5 0,6-4-1260,6-3 1,6-7-1,8-3 1,2-3 0,2-3-1,1-1-645,-1 3 0,4-7 0,-3 10 0,3 0 1194,2 3 1,5-10-1,2 2 1</inkml:trace>
  <inkml:trace contextRef="#ctx0" brushRef="#br0">21422 9409 20198,'7'-6'-2599,"-1"3"2428,-6-6 1,1 5 0,4-4 0,2 1 0,2 0 0,0-4 0,0-1 0,0-1 0,0 0 0,0-1 1641,-2 1 1,3 0 0,-4-1 0,0 1-944,0 0 1,-7 7 0,-10 6 0,-5 9 0,-6 7 0,-5 6 0,-3 5-479,-1 4 1,0-1-1,6 4 1,3 0-1,4-2 1,5 1 0,4-4-267,4 0 0,7-4 1,5-3-1,8-4 1,4-5-1,5-4 0,1-5 110,2-2 1,-2-8 0,-3-4 0,-4-7 0,-3-5 0,-3-5 0,-3-4-162,-5-4 1,-2 1 0,-4 0 0,-2 0 0,-5 3 0,-3 1 0,-1 6 144,-1 3 1,1 4 0,0 5 0,-1 3-403,1 5 0,5 4 0,7 4 0,7 5 0,10 4 0,9 3 735,12 2 1,14 0-1,10-5 1</inkml:trace>
  <inkml:trace contextRef="#ctx0" brushRef="#br0">21941 9369 13306,'-7'-21'1284,"3"12"0,2 17 0,2 24 0,0 2-1203,0 3 1,0 2 0,0 2 0,0 1 0,0-1 0,0-4 0,0-3 0,0-5-615,0-6 0,0-4 1,2-7-1,1-6 447,1-10 1,5-5 0,-5-15 0,1-4 0,-1-6 0,2-6 0,2-3 251,2-1 1,-3-4 0,2 5 0,0 3 0,0 2 0,-2 5 0,-1 5 1541,-3 6 1,-1 3-1,-2 5-1569,0 1 1,-6 10-1,-3 6 1,-3 6-1,-1 6 1,-1 0-1,1 1-781,0 2 0,-1-4 0,1 4 1,1-3-1,2-2 0,2 1 0,3-1-822,2 0 0,1 1 1,4-3-1,2-2 0,8-6 1515,9-6 1,1-10 0,10-8 0</inkml:trace>
  <inkml:trace contextRef="#ctx0" brushRef="#br0">22488 8916 11275,'12'-18'1174,"-3"0"0,-2 6 0,-4 10 0,2 4-530,-3 7 0,0 14 1,-2 5-1,0 4 0,-2 5 1,-2 3-1,-5 5-406,-3 4 1,-7-2-1,-2 3 1,1 2-1,2 0 1,3-3 0,3-5-1501,3-4 0,3 3 0,6-10 1,2-2-1,1-6 1269,1-4 0,7-9 0,-4-6 0</inkml:trace>
  <inkml:trace contextRef="#ctx0" brushRef="#br0">22235 9436 11275,'-12'-27'101,"3"2"858,5 3 0,2 2 0,4 7 0,3 1 0,7 3-752,5 5 0,2 4 0,-1 4 1,4 5-1,3 3 0,2 1 0,1 2 1,1 1-2903,3 2 2714,5 0 0,-3 1 0,6 2 0</inkml:trace>
  <inkml:trace contextRef="#ctx0" brushRef="#br0">22741 9436 16566,'0'-24'1998,"0"-3"1,0 7-1815,0 11 1,2 9-1,1 13 1,1 0 0,-1 1-1,-1-1 1,-2 2-1,0 1-65,0 2 0,0 4 0,0-3 0,0 1 0,0-1-1136,0-3 1,1-3-1,2-2 1,3-4 0,1-1-1,2-4 1,0-5 261,0-6 0,-5-9 0,4-3 0,-1-1 0,-1 1 0,0 1 3331,-3-1 0,3 5 0,-2-2-610,-1 3 0,3 9 0,-1 6 0,-2 7 0,-2 5-2229,-1 2 0,2-1 0,1 2 0,1 1 0,-1 2 1,0-2-939,1-1 1,-1-3 0,6-2 0,2-2-1,1-3-167,1-2 1,-1-3 0,-2-4 0,-3-5 0,-1-3 1375,-3-1 1,-1 0 0,-2-1 814,0 1 1,1 6 0,4 2 0,2 5 0,2 5-790,0 3 0,4 4 1,7 2-1,0-1 0,4 0 1,1 1-1,2-1-5726,-1 0 5870,1-5 0,6 3 1,1-3-1</inkml:trace>
  <inkml:trace contextRef="#ctx0" brushRef="#br0">23354 9502 17119,'0'-13'935,"0"0"0,0 4-370,0 0 1,0 7-1,2 2 1,1 8 0,1 4-1,1 1 1,-1 0-649,1 1-239,5-1 0,-7-1 0,6-2 0,1-1 0,2 0 0,1-2-377,1-2 0,-1-4 1,0-1-1,-1-1 1,-1-4-1,-2-4 0,1-2 802,2-3 0,-3 2 0,-2 2 0,-1 1 0,-2 0 1,1 0 1185,-1 0 1,-1 2 0,-6 0 0,-3 7-1195,-1 7 0,0 6 1,-4 5-1,4 3 1,1 1-1,3 0 0,1 1 1,2-3-793,0-2 0,2 1 1,4-2-1,6-4 1,4-4-1,2-3 1,-1-3 116,1-2 0,0-2 0,-5-4 0,1-5 0,-2-5 0,-2-3 102,-1 2 946,-6-5 1,7 6 0,-5-2 0,-2 2 0,-2 2 0,0-1 337,4 1 0,-4 4 0,5 2 1,0 1-1,3 3-1176,3 1 0,3 2 0,3 0 0,4 0 0,4 0 0,4-1-210,1-4 0,5-4 1,-4-7-1,1-3 1,-1-3-1,-2-5 0,-2-4 1,-3-3 377,-2-3 1,0 0 0,-3 0-1,-1 3 1,-1 3 0,-5 4 240,-3 3 0,-7 12 0,0 2 0,-7 9 0,-8 11 3596,-4 9-3281,-2 6 1,-1 7 0,-4 0-1,-2 2 1,-1 3 0,0 0-288,4-1 1,-3 7-1,3-3 1,-3 1-1,-1 1 1,3-4-1,2-2 1,3-5-1250,6-3 1,5-12 0,8-4 0,5-5 0,8-4 616,6-1 1,7-10-1,3-5 1,1-6-1,0-3 1,0-1-1,2 0 1531,1-2 0,-6-2 0,0 2 0,-6 3 1,-3 4 702,-2 3 1,-8 9 0,-6 6 0,-5 9-1510,-2 7 1,-5 0 0,4 5 0,2 0 0,2-2 0,1 2 0,0-2-212,0 0 1,1-5 0,4-5-1,5 0 1,6-2 0,5-3-1,3-2 220,3-2 1,-4 4 0,8 1 0,-4-1 0,-3 1 0,-4 1 51,0 1 1,3-4-1,-2 3 1</inkml:trace>
  <inkml:trace contextRef="#ctx0" brushRef="#br0">21888 10622 8317,'6'-20'0,"-4"-3"1071,2-4 1,-1 9 0,0 15-1,3 5 1,1 4 0,4 0 0,2 1-577,5 1 0,-2-1 0,6 3 0,2-1 1,3 0-1,2 0 0,2-2-901,-1-1 0,-2-1 0,-3-5 1,-1-2-1,-3-2 0,-4-5 0,-3-3-230,-4-1 1,-7-6-1,2-4 1,-5-2 0,-5-2-1,-4 2 961,-3 3 1,-1-2-1,-2 7 1,-1 0 0,-2 3-1,2 2 1,0 3 0,-1 4 925,-1 4 0,5 1 0,4 1 0,0 4 0,2 4 1,3 4-1292,2 5 0,2 1 1,0 6-1,0-1 1,3 3-1,4-2 0,10 1-500,6-2 0,0-5 0,9 2 0,4-2 540,-1-2 0,2-3 0,3 0 0</inkml:trace>
  <inkml:trace contextRef="#ctx0" brushRef="#br0">22541 10462 8317,'2'-24'1933,"2"-3"1,-1 4 0,5 5-1163,-2 3 1,-1 8 0,0 2 0,4 4 0,1 2-299,-1 4 1,-3 2-1,-6 7 1,0 0-1,0 3 1,-2 2-1,-1 0-803,-1 0 0,-6 5 0,2-3 0,-1 1 0,2-1 0,1-1 0,3 0-529,2-1 0,1-6 0,0-4 0,1 0 0,4-2 619,3-2 0,-2-5 0,0-5 0,-1-3 1,-1-4-1,-1-2 0,-1 0 1361,-2-4 0,-5 3 0,-1-1 0,-1 5-1024,-4 7 1,1 4 0,1 6 0,5 6-1,2 4 1,4 2-2919,2 1 1,5 0 2820,9 3 0,9 4 0,7-6 0</inkml:trace>
  <inkml:trace contextRef="#ctx0" brushRef="#br0">22955 10555 8325,'0'-25'0,"0"3"1022,0 2 1,0 19 0,0 5-283,0 7 1,0 2 0,0 0 0,-2 1-1,-2-1-636,-5 0 1,-8-1 0,-2-1-1,0-2 1,0-1 0,2 1 0,3 0-1153,0 2 0,2 0 0,3 3 1,7-2-1,4-2 1048,7-1 0,9 0 0,3 4 0</inkml:trace>
  <inkml:trace contextRef="#ctx0" brushRef="#br0">23048 10702 8325,'4'-18'1041,"1"0"1,-2 2 0,0 3-240,1 4 0,3 3 0,7 6 0,1 0 0,1 0 1,3 0-1,2 1 0,3 2-1092,1 2 0,1 4 0,1-4 0,-2 1 0,-1 0 0,-3-1 0,-2-1 0,-3 1-1979,-1-2 0,-2-2 3350,1-1 1,-5 2 0,0 2-81,1 5 0,8 4 0,5 5 0,6 4 0,3 3 0,1 2-1001,-1 0 0,11-7 0,-1 0 0</inkml:trace>
  <inkml:trace contextRef="#ctx0" brushRef="#br0">13437 12008 8549,'6'-37'0,"3"6"0,-2 5 0,2 13 0,-6 6 0,1 1 0,-7 7 0,-1 4 0,2 4 0,7 2 0,8 3 0,8-1 23,4 0 1,8 5 0,4 0 0,4-2 0,5-1 0,2-2 0,3 1 0,4-2 911,3-4 1,9-2 0,-2-4 0,1 1 0,5 1 0,1-1-458,0-1 1,4-4 0,-4-1 0,2-1-470,-35 2 0,-1 1 1,1-2-1,-1 0 1,2 1-1,-1 0 1,0 0-1,0 1 1,2 0-1,0 0 0,0 1 1,-1 0-1,1 0 1,0 0-37,-1 0 0,0 0 0,-2 1 0,1 0 0,0 0 0,0 2 0,3 0 0,-1 1 0,1 1 0,1-1 0,0 0 0,1 0 54,0-1 0,-1 0 0,-2 1 0,0 1 0,2-2 1,0-1-1,1 1 0,1 0 0,-2 0 0,1 0 0,1-1 1,0-1-1,-1 0 0,0 0 126,-2-1 1,2 0 0,6 0-1,0 0 1,-4 0 0,-1 0 0,0 0-1,0 0 1,0 0 0,0 0 0,-2 0-1,0 0 1,1 0 0,0 0-28,-1 0 1,1 0-1,-2 0 1,1 0 0,0 0-1,1 0 1,-1 0 0,0 0-1,-2 0 1,-1 0 0,0 0-1,-1 0-106,36 0 0,1 0 1,-37 0-1,0 0 1,0 0-1,-1 1 1,36 2-1,-1 2 1,-3-2-14,-2-2 0,3-1 0,1 0 1,1 0-1,1 0 0,0 0 69,-36 0 0,1 0 0,0 0 0,1 0 1,0 0-1,0 0 0,-1 0 0,2 0 1,0-1-1,1 1 0,0-2 0,1 1 0,2-2 1,1 1-1,-2 0 0,1 0-26,-2-1 0,1 0 1,2 2-1,0 0 1,-2-1-1,1 0 1,-2 1-1,1 0 1,1 1-1,0 0 1,-1 0-1,0 0-90,0 0 1,-1 0 0,-1 0 0,-1 0-1,-1 0 1,-1 0 0,-1 0 0,1 0 0,0 1-1,0 0 1,35 2 0,-1 3-66,-4 1 1,-8-2 0,4 2 0,-4 0 0,-3-1-1,0 0 1,-2-3 321,-4-1 1,5-2-1,-3 0 1,1 0 0,1-2-1,-1-2-190,-2-5 1,6 1-1,-8 1 1,-1 0-1,2 1 1,-3 0-1,-2 3-341,-2 1 0,-13 2 0,4 2 1,-7 2-1,-4 5 0,-1 5-2051,-2 3 1,-10 0 0,0 5 0,-5 0 2364,-4-1 0,-7 4 0,-3-4 0</inkml:trace>
  <inkml:trace contextRef="#ctx0" brushRef="#br0">5572 13141 10263,'0'-24'0,"0"-1"-546,0 1 0,4 11 936,1 13 1,-1 6 0,-4 7 0,0 0-191,0 1 0,5-1 1,1-1-1,1-2 0,3-1 1,2 0-1,2 0 609,-1 0 0,6-5 0,5 4 0,6-3 0,5-2 0,5-1-138,5-2 1,8 0-1,9 0 1,3 0-1,3 0 1,3-2-1,-32 1 1,-1-1-409,4 1 0,-1-2 0,2-1 0,0-1 0,3 2 0,0 0 0,0 0 0,0 0 0,2 0 0,0 0 0,1 2 0,0-1-160,0 2 1,1-1 0,1 0 0,0 0 0,-1 0 0,-2-1 0,0 0 0,0 0 0,1 0 0,0 0 0,1-1 0,1 1-1,1-1 1,1 0 109,-1-1 1,0 1 0,-1 1 0,0 1 0,-3-2 0,0 0 0,1 1 0,0-1 0,0 1 0,0-1 0,0 0 0,0 0-17,-1 0 0,1 0 1,3 0-1,0 0 0,-2 1 1,1 1-1,0-1 0,0-1 1,0 2-1,0-1 0,0 2 1,0-1-1,1 0 0,0 0-159,1-1 1,1 0 0,-3 1 0,0 1 0,3-3 0,1 1-1,-1 1 1,1 1 0,1 0 0,2 0 0,1 0 0,0 0-39,1 0 0,0 0 0,3-1 0,0 0 0,-3 0 0,0-1 0,1 0 0,1 0 0,3 0 0,0 1 0,1 0 0,1 0 0,4 1 0,-1 0 0,1 0 0,0 0 0,2 0 0,0 0 0,-2 0 0,0-1 0,0-1 0,0-1 0,-3 0 0,0-1 0,0 0 0,-1-1 0,-1 1 0,-2-1 0,-3 2 0,0-1 0,-1-1 0,0-1 0,-2 2 0,1 1 0,-4 0 0,1 0 0,0 1 0,-1 1 0,-2 0 0,-1 1 0,-2 0 0,-1 0 0,1 0 0,-1 0 0,-4 0 0,-1 0 0,0 0 0,0 0 0,0 0 0,1 0 0,-3 0 0,0 0 0,0 0 0,-1 0 0,1 0 0,-1 0 0,0 0 0,-1 0 0,0-1 0,-1 0 0,0 0 0,0-1 0,1 0 0,-1 0 0,1 0 0,0-1 0,0 0 0,0 0 0,34 0 0,-4-4 0,-7 0 0,-5-1 0,-5-1 0,-4 0-181,-4 1 0,-5 5 0,-6-2 1,-6 4-1,-6 1 0,-3 0-1287,-2 0 1,-7 0 0,-3 3 0,1 4 1467,-1 6 0,-4 5 0,2 0 0,-4 3 0</inkml:trace>
  <inkml:trace contextRef="#ctx0" brushRef="#br0">6398 13340 17548,'0'-26'247,"0"11"0,-1 3 0,-3 12-1,-4 2 1,-2 1 0,-2 3 0,-3-1 0,0 1 0,-2-1 0,-4-1 0,-6 1 0,-2-2 134,-4-2 1,-3-1 0,-7 0 0,-1 0 0,0 0 0,-1-1 0,-1-4-40,-1-4 1,2-4 0,-3-5-1,-1-2 1,0-4 0,0-1 0,0-3-281,2-1 1,-4-3 0,7 1 0,1 1 0,0 2-1,0 1 1,-1 2-170,1 3 1,1 1-1,2 5 1,0-2-1,2 2 1,1 1 2,1 2 1,5-1 0,-2 1 0,4 0 0,5-1-1,3 1 1,5 0 32,1-1 1,8 1 0,2 0 0,4-2 0,2-1-116,4-2 1,4 0 0,8 3 0,4-1 0,1-3 0,1 0 0,0-1-6,2 4 0,2 1 1,0 2-1,1-2 1,2 0-1,4-1 182,4 0 1,-1 4 0,6-4 0,-3 4-1,-1 1 1,4-2 0,1-3-29,2-1 1,3 3-1,-3-1 1,0-1 0,1-4-1,-1 1 119,0 0 1,3-3 0,-2 2 0,1 1 0,0-2 0,-3 2-1,-1 0 81,-2 3 1,1-4 0,0 3 0,1 0 0,1 2 0,0 2-109,4 0 0,6-1 1,4 3-1,7 0 0,-1 4 1,1-1-1,-2 2 50,1 1 1,3 0-1,2 5 1,-2 0-1,3 0 1,-1 0-138,-2 0 0,0 0 0,-7 0 0,1 0 0,3 0 0,-3-1 0,1-2 33,-3-2 0,0 1 0,3 4 0,4 0 0,-2 0 0,3 0 1,-1 0 108,2 0 0,3 0 1,-1 1-1,-34 1 1,1 1-1,2 0 1,0 1-1,1 0 1,1 1-72,0 0 0,1-1 1,1 0-1,0-1 1,-1 2-1,0 1 1,1-2-1,0 1 1,1 0-1,0 0 1,0 0-1,-1 0 1,-1 1-1,0-1-40,-3-1 1,0 1-1,-2-3 1,1 0-1,0 2 1,0-1-1,-1 1 1,0-2 0,33 3-1,-3-1 9,-1 1 0,4-1 0,1-4 0,2 0 0,2 0 0,-38 0 1,1 0-3,1 0 1,0 0-1,36 2 1,-36-1-1,1 1 1,-2 0-1,-1 0 1,0 0-1,0-1 1,37 0-1,-1-1 8,-1 0 1,1 5 0,-6-1 0,-4 1-1,-4-1 1,-2 1 0,0-2 26,0-2 1,-2 3 0,-6 1 0,1-2 0,0-2-1,3-1 1,-2 0 34,-1 0 1,1 0 0,3 0 0,0 0 0,1 0 0,-1 0-73,1 0 0,5 0 0,-2 0 0,-1 0 1,0 0-1,-3 0 0,1 0-155,-1 0 1,-1 0-1,-2 0 1,-1 0 0,-4 2-1,-1 1-166,-3 1 1,-2 1 0,-1-4-1,2 2 1,-1 2 0,2-1 321,0 2 0,-3 0 1,9 4-1,1-1 0,2 1 1,2 2-1,-1 0 122,0-3 1,4 3 0,-3-3 0,-2 3 0,0 1 0,0 0 153,1 1 1,-2-1 0,-4 0 0,-6 1-1,-1 0 1,-3 3 0,2 0-277,-1 0 0,-4-1 0,-1 0 0,-2 2 0,0 0 0,-1 0 0,-2-1 94,-1 0 0,-2-2 0,-3-4 1,-4 0-1,-3-2 0,-2-1-24,0 0 0,-5-1 1,-4-2-1,-5 4 1,-10 1-1,-12 0-135,-14-1 1,-17 0 0,-14 4 0,29-5 0,0-1 0,-4 1 0,0 1 0,-2 0 0,1 1-575,-1 0 0,1 1 0,3-3 0,1 1 1,0 1-1,1 1 0,-31 10 0,8-2 0,3 0 115,3-2 0,-4-3 0,3 0 0,-1-1 0,2 0 0,-2 1 0,0-1-1220,-3 0 1646,-5 1 1,5-1-1,-6 0 1</inkml:trace>
  <inkml:trace contextRef="#ctx0" brushRef="#br0">9478 13727 8573,'-14'-6'0,"-3"0"0,-1-3 0,3 6 0,3 5 730,3 2 1,8 1 0,2-5 0,11-2 0,9-1 0,4-3 0,2 0 0,1-1 325,3 0 1,-1-2-1,4-3 1,-2 1-1,-1 3 1,-1-3-982,-3-1 0,1 1 0,-10 0 0,-2 4 0,-1-1 0,-2 2-38,0 0 0,1 2 1,-1 4-1,0 0 1,1 2-1,0 2 333,4 5 1,-3 4 0,4 6-1,1 5 1,0 4 0,3 2-242,-1 4 1,-5-1-815,6 2 0,-3 1 0,4 2 0,-3-2 0,0-5-5096,-1-3 5781,-3-1 0,8-1 0,-4 1 0</inkml:trace>
  <inkml:trace contextRef="#ctx0" brushRef="#br0">10038 13767 8517,'-14'-27'0,"-5"12"1728,4 15 0,-3 21 0,8 18 0,1 5-636,-1 5 0,-1 4 0,1-7 0,1 3 1,0 7-1,0 8 0,2 7 0,3-33 1,1 0-1075,-1 2 1,0 1-1,3-2 1,-1 1-1,0 2 1,0 0-1,0-2 1,1 0-1,0 1 1,-1-1-1,-1-1 1,0-1-1,0 1 1,0-1-9265,-3 33 9246,2-7 0,-8 1 0,-3-4 0</inkml:trace>
  <inkml:trace contextRef="#ctx0" brushRef="#br0">10691 14780 9395,'7'-30'0,"-1"4"1519,0 5 1,-4 5-803,2 2-32,-3 1 0,-2 1 0,-3 3 0,-5 6 0,-3 6 586,-2 6 0,1 10 1,0 6-1,-2 7 0,-1 2 1,-2 1-634,2-1 0,1 5 0,3-4 0,2 4 0,2-1 0,2-1 1,2-3-1053,-2-1 0,4 2 1,-2-5-1,2-3 1,2-5-1,0-1 0,0-2-949,0 0 0,0-1 0,-1-5 0,-3-1 0,-5-2 0,-5-2 617,-3-2 1,2-2 0,-4-4 0,1 0 0,0 0 0,2 0 1385,1 0 1,3 2-728,3 2 1,9-1-1,9 6 87,3 1 0,1 2 0,1 2 0</inkml:trace>
  <inkml:trace contextRef="#ctx0" brushRef="#br0">10731 15326 8958,'12'-20'0,"-3"-6"1185,-5 1 0,3 9 0,1 10 1,1 2-500,0-1 0,-2-1 0,3 3 0,-2-3 0,-1 0 0,1 0 0,2 2-267,2-2 1,-3 5-1,-2-5 1,-1 0-128,-3-3 1,-2 1-1,-2 1-83,-4 1 0,0 8 0,-4 6 0,4 4 0,4 3 0,1 1 0,0 4 0,0 0 75,0 4 0,1-3 1,4 0-1,2-2 0,2-3 1,0-3-353,1-4 1,-2 2 0,-1-8 0,0-5-937,1-5 0,-5-7 0,1-3 1,-2-4-1,-1 0 0,2 2 1,3 1-1,0 0-2538,0 2 0,9 1 3542,-2 2 0,3 0 0,-2-1 0</inkml:trace>
  <inkml:trace contextRef="#ctx0" brushRef="#br0">11131 15233 9114,'12'9'3076,"-4"0"-2348,4 0 1,-4-3-1,5-6 1,2-8 0,1-4-1,3-1-1689,2 0 1,0-1 0,3 1 960,-2 0 0,0-1 0,5 1 0</inkml:trace>
  <inkml:trace contextRef="#ctx0" brushRef="#br0">11517 15113 11326,'-13'0'0,"0"0"0,-1 0 0,1 0 0,0 0 0,-2 0 1003,-3 0 1,3 1 0,-3 2-1,4 3 1,0 2 0,1 2-500,0 2 0,5 1 1,4 1-1,2-1 0,4 2 1,2 1-1,7 2 1,5 0-1849,6 1 1,5-9-1,5 4 1,7-4 1343,4-3 0,13-7 0,-1-7 0</inkml:trace>
  <inkml:trace contextRef="#ctx0" brushRef="#br0">11851 15180 8122,'-9'-18'1456,"0"0"1,1 8-1,-2 8-21,1 5 0,8 3 0,1-3 0,7 2-1063,5-2 0,-3-2 1,0-1-1637,1 0 0,0-1 0,-1-4 1090,-4-4 1,-4-3 952,-1-1 0,-4 4 1,-2 2-1,-2 1-40,-2 3 0,3 1 0,-2 2 0,-2 0-494,0 0 1,-3 0-1,2 2 1,2 1-1,3 3-688,1 1 1,1 2 0,7 4 0,1 2 0,3 1 0,1 4-2054,3 0 0,8-3 2496,4 0 0,4-2 0,0-1 0</inkml:trace>
  <inkml:trace contextRef="#ctx0" brushRef="#br0">12650 14447 8126,'0'-20'1201,"0"12"1,-6-3 0,-1 16-631,0 3 1,-5 10 0,3 6-1,-3 6 1,-3 5 0,-1 5-1,-3 3 1,-1 3-34,1 1 1,-3 1-1,3 1 1,-1-5-1,1-4 1,3-5-1,1-2-865,2 0 0,-1-10 1,3 3-1,0-6 1,2-3-405,-1-3 1,0-8 0,1-6 0,3-7 0,1-6 0,-1-4-1,0-2 928,1-2 0,-4 5 0,3-2 0,-2 3 0,-1 2 0,1 1 691,-1 3 0,0 5 1,-3 10-1,2 6 1,2 5-697,2 4 1,2 1 0,4 5 0,1 0 0,4-2 0,4-1-3610,2-2 1,4 0 3416,3 5 0,9-7 0,7 0 0</inkml:trace>
  <inkml:trace contextRef="#ctx0" brushRef="#br0">13957 14460 8077,'-8'3'0,"-4"15"1572,-4 19 0,-6 15 1,1 1-1,-1-6 0,-3-4-1005,1-3 1,0-4 0,-2-1 0,-1 2-1,2 0 1,1 2 0,5-2-2185,4 0 1,-1 9 0,8-8 0,1-1 1616,3-4 0,2-5 0,2-1 0</inkml:trace>
  <inkml:trace contextRef="#ctx0" brushRef="#br0">13583 14980 8059,'2'-31'0,"2"0"0,-1 13 0,6 13 503,0 10 1,9 8 0,1 0-1,2-1 1,4-1 0,5-2-1,7 1 1,4 0-3739,4-1 3235,11 3 0,-7-5 0,10 7 0</inkml:trace>
  <inkml:trace contextRef="#ctx0" brushRef="#br0">14077 15020 8059,'-14'-6'1119,"1"0"0,0-3 1,-1 5-372,1 2 0,6 4 1,2 2-1,4 5 1,2 3-1,5 1 0,6 0-430,4 1 1,8-2-1,-3-4 1,-1-3-1,0-4 1,-3-2 0,0-5-921,-5-7 1,-1-7-1,-8-6 1,-4-1-1,-8-1 1,-7-2-1,-7 1-242,-2 4 0,-6-1 0,0 7 1,1 1-1,4 4 0,2 5 844,2 1 0,6 7 0,-4-5 0</inkml:trace>
  <inkml:trace contextRef="#ctx0" brushRef="#br0">15223 14820 8098,'2'-18'383,"2"0"0,-3 0 1645,4 5 0,-5 7 0,-3 8-1106,-2 10 1,-3 5-1,3 7 1,2-2 0,2 2-1,1 1-1054,0 2 0,1-1 0,4 0 0,5-4 0,5-4 0,4-5 1,0-4-190,1-5 1,-1-2-1,-4-4 1,-1-2 0,-2-7-1,-1-5-186,-4-6 1,-1-2 0,-7 1 0,-4 2 0,-2 2 0,-2 2 0,0 4-329,-1 4 0,2 3 0,4 6 0,7 2 0,11 2 835,9 5 0,15 3 0,4 1 0</inkml:trace>
  <inkml:trace contextRef="#ctx0" brushRef="#br0">15810 14833 8098,'7'-18'1095,"-3"1"1,-2 3 0,-2 5 0,-2 0-137,-2 2 0,-3 3 0,-5 8 1,1 6-1,4 7 0,0 6-147,-1 7 0,4 0 0,-5 5 0,0 1 0,0-1 0,2-1 1,1-1-1241,3-3 1,0-7 0,0-2 0,-2-2 0,2-2-815,2-3 1,1-9 0,0-10-1,1-11 1,2-11 0,3-7 994,2-6 0,-4-7 1,5 0-1,1-2 1,2-2-1,2 5 0,-1 5-167,0 5 0,1 5 0,-1 8 6120,0 0-5141,1 7 0,-3 4 0,-2 12 0,-4 8 1,-4 5-1,-1 5 0,-1 4-487,-4 3 1,-2 2 0,-6-1-1,-1 1 1,1 0 0,-2-1 0,0 0-3101,2-4 1,-2 2-1,11-7 3022,1 0 0,13-3 0,5 0 0</inkml:trace>
  <inkml:trace contextRef="#ctx0" brushRef="#br0">16476 14287 8089,'0'-27'0,"-1"23"0,-2 11 0,-2 14 1228,1 2 1,-2 10 0,-2-5 0,0 2-1,0 2 1,1 2 0,1 2 0,-2-2-290,1-3 1,4-3 0,-1-3 0,2-1-2259,2-2 0,0-5 1055,0 0-135,0-8 0,0-4 0,-1-10 0,-4-4 64,-4-2 0,-7-3 0,-3 1 0,-2 1 0,-1 2 0,0 2 1,1 2 1375,2 3 1,5 2-1,7 2 1,1 4-1,4 5-783,5 6 1,11 1-1,8 3 1,3 1 0,2-2-1,1 2 1,3-2-1306,5 1 1,1-4 0,0-6 0,-3-2 0,0-2 0,-2-3-1,1-2 1047,-3-1 0,-2-12 0,-2-3 0</inkml:trace>
  <inkml:trace contextRef="#ctx0" brushRef="#br0">16729 14580 11181,'2'-12'0,"1"5"0,1 7 0,-1 7 976,-1 5 0,2 1 0,1 2 0,-1 1 0,0 2 0,1 0 0,-2 0 0,0-1-831,1 0 0,-1-4 1,5-3-1,-1-2 1,0-2-1,5-3 1,3-3-6058,3-5 5912,11-8 0,-6-8 0,9-5 0</inkml:trace>
  <inkml:trace contextRef="#ctx0" brushRef="#br0">17156 14260 8089,'9'-27'0,"0"1"971,-6 5 1,3 9 0,-6 15-1,0 12 1,-2 12 0,-1 7-1,-4 7 1,-4 7 0,-3 3-712,-1 3 0,-5-1 1,3 0-1,0 1 0,3-3 1,2-2-261,3-4 0,-3-4 0,5-1 0</inkml:trace>
  <inkml:trace contextRef="#ctx0" brushRef="#br0">17049 14780 8199,'18'-42'0,"0"1"2127,-2 5 1,-1 14 0,-2 19-1752,1 6 1,-1 3 0,0 4 0,2-1 0,3 2 0,4 1 0,3 1 0,3 0-719,3 1 0,-2-1 0,3-1 0,-2-2 0,-4-3 0,-5 1-929,-4-1 0,-13-4 1,-7 2-1,-10-4 2420,-7-1 1,4 0-1,-3 0 1,1 2 0,0 2-1,2 6-375,1 7 0,2 0 1,0 10-775,-1 6 0,1 16 0,0 5 0</inkml:trace>
  <inkml:trace contextRef="#ctx0" brushRef="#br0">23354 14460 12449,'-5'-19'-334,"-7"10"1,-6 0 0,2 6 560,1 3 1,1 1 0,1 2 0,0 3 0,1 2 0,2 1 0,2 0 0,1-1 0,1 4 0,0 5-1,3 6 1,1 5 0,2 3 0,0 1 1176,0 0 0,0 1 0,2 2 1,1-4-1,3-3 0,0-1 1,1 0-413,1-1 1,-1-5 0,2-3-1,-6-6-2044,-6-8 0,-3-7 0,-4-14 0,2-6 1,1-2-1,1-3 885,0-3 0,1 1 0,5-5 0,2-1 1,2 1-1,5 1 0,5 0 1265,3-1 1,0 6-1,3-1 1,1 7 0,-2 3-1,1 4-696,-4 3 1,0 2 0,1 11-1,2 0 1,0 2 0,2 2-769,0 5 1,1 9-1,4 4 1,3 3-1,0 3 1,5 2 0,3 1 382,5-1 0,13-2 1,-1-1-1</inkml:trace>
  <inkml:trace contextRef="#ctx0" brushRef="#br0">24208 14420 9119,'0'-56'0,"-2"5"0,-1 13 0,-3 13 1638,-1 8 0,-2 11 1,-3 8-1,2 10 0,1 12 1,0 8-540,2 8 0,-4 7 1,7-1-1,1 2 1,1 4-1,2 1 1,0 2-2632,0-4 0,11-2 0,3 0 0,7-3 0,7-1 1535,6-1 1,11-6 0,2-5 0</inkml:trace>
  <inkml:trace contextRef="#ctx0" brushRef="#br0">24634 14420 9364,'-4'-43'0,"-2"5"7200,-2 8-6540,5 14 1,0 10 0,11 6 0,8 0-1,8 0 1,10 0 0,7 0-1206,8 0 0,3 1 0,3 4 1,0 4-1,-1 2 0,-3 4 545,-4 3 0,-2-3 0,-5 4 0</inkml:trace>
  <inkml:trace contextRef="#ctx0" brushRef="#br0">24794 14647 14714,'-37'-5'0,"4"1"0,8 2 1103,5 5 0,8 5 0,7 5 1,5 0-1,8 1 0,8-3 1,12 0-432,9-2 0,8-5 0,11 5 0,3 1 0,2 4-699,3 3 1,7 4 0,-34-8 0,0 1 0</inkml:trace>
  <inkml:trace contextRef="#ctx0" brushRef="#br0">24434 15686 8447,'0'-13'0,"0"-1"0,0 1 177,-6 6 0,5-1 0,-5 5 0,0-1 1,-3 1 94,-3 1 1,0 4-1,2 1 1,3 3 0,-1 1-1,2 4 1,0 2-273,3 5 0,-4-4 0,0 6 0</inkml:trace>
  <inkml:trace contextRef="#ctx0" brushRef="#br0">24541 15659 8440,'12'-26'432,"-3"-1"1,2 2 0,-2 3-1,2 4 1,-1 2 0,-3-1 0,1 0 700,-1 0 0,-7 5 0,-6 10 0,-14 12-879,-13 14 1,-17 20 0,21-16-1,-2 2 1,-2 2 0,-2 1-1,-3 3 1,-2 2 0,-3 2 0,0 1-1,-4 4 1,-1 1 0,-1 0-1,0 0-61,0-1 1,-1 1 0,-1 1 0,0 0-1,1-3 1,-1-1 0,1 1 0,-1-1-1,0 1 1,-1 0 0,2-3 0,1-1-1,-2 0 1,1 0-156,0 0 1,2-1 0,5-3 0,0-1-1,-1-1 1,-1 0 0,2-1 0,0-1 0,4-2-1,0-1 1,1-1 0,2-1-132,3-2 1,1-1 0,0-1 0,1 0 0,-23 15 0,-1-2 0,6-7-1,6-5 1,10-8-610,8-5 1,10-1-1,11-7 1,10-4-1,19-8-4765,20-8 5467,-9 5 0,3-2 0,4-2 0,1-1 0,11-1 0,2 1 0,1 0 0,1 1 0</inkml:trace>
  <inkml:trace contextRef="#ctx0" brushRef="#br0">24474 15793 9309,'-7'-20'1059,"7"19"1,10 7 0,8 18-665,9 14 1,10 8 0,10 10 0,-22-26 0,0-1 0,4 4 0,0 0-1,1 0 1,1 0 0,2 2 0,0 0 0,0-1 0,0 0 45,-1 0 1,1 0-1,1 1 1,0 1 0,-3 0-1,0 1 1,1-2 0,0 1-1,0 0 1,0-1 0,-3-2-1,1-1-519,-3-2 0,1 1 0,1 1 0,1-1 0,20 20 0,-1-2 0,-2-2 0,-4-4 1,-1-2-1,-2-2-9147,0-4 9225,0 4 0,0-11 0,0 5 0</inkml:trace>
  <inkml:trace contextRef="#ctx0" brushRef="#br0">20582 18178 18344,'0'-19'-1388,"1"6"1,4-1-1,5 7 2207,6 1 0,2 5 0,7-5 0,5 1 0,1 1 1,3 1-1,-1 0 0,1 0 0,-2-2 0,1 2 0,-3 2 1,-2 2-253,-2 4 1,0-2 0,-4 6 0,-4 3-718,-4 4 0,0-1 0,-1 4 1</inkml:trace>
  <inkml:trace contextRef="#ctx0" brushRef="#br0">20622 18391 14648,'-9'-22'1083,"0"0"1,7 6-1,2 11 1,9 4-656,8 1 0,3 0 0,7 0 0,1 0 0,3 0 0,5 1 0,4 4 1,3 2-2990,1 1 0,5 3 2527,-4-2 0,5 3 0,-3 1 0</inkml:trace>
  <inkml:trace contextRef="#ctx0" brushRef="#br0">21568 18205 10726,'-9'-22'0,"0"1"0,1 8 2374,0 10 0,2 13 1,5 8-1,-2-2-1868,-2-1 1,1 3 0,4 1 0,0 2-1,0 2 1,0 3 0,0 0 0,0 1-850,0-1 0,6 0 0,3-3 0,3-2 0,1-3 0,0-5-671,1-2 0,-1-10 0,-1-2 0,-3-11 0,-5-9 0,-2-6 731,-2-4 1,0-4 0,0-8 0,-2-3 0,-1 0-1,-1 1 1457,1 7 1,1 4 0,2 7-1,0 2 1,0 3 0,0 4-544,0 3 0,6 6 0,3 2 0,3 1 1,1 3-1,2 3 0,3 5-1782,4 3 0,14 9 0,4 2 0,2 2 0,6 2 1027,5 3 0,0-6 0,7 0 0</inkml:trace>
  <inkml:trace contextRef="#ctx0" brushRef="#br0">22461 17858 14094,'-13'-41'0,"0"16"1392,-1 23 0,1 22 0,0 12 1,1 2-882,3 3 0,-3 2 0,3 4 0,-3 4 0,0 11 0,4 5 0,3 10-2628,4 3 1,1-2 2116,-1-32 0,2 0 0,4-1 0,2-1 0,0 0 0,0 0 0</inkml:trace>
  <inkml:trace contextRef="#ctx0" brushRef="#br0">23514 13834 8259,'-48'19'-4,"-1"3"1,-11 15 0,4 8 1,25-21 1,-2 2-1,-2 6 1,-2 2-1,-5 2 1,-1 0 0,-1 3-1,0 0 1,0-1-1,0 1 1,-1 1-1,1 0 1,3-2 0,1 0-1,2-1 1,3 1-1,6-5 1,3 1-1,-12 28-59,14-3 0,15-9 0,12 2 1,17-4-1,18-7 0,23-4 1,-23-21-1,2-2 533,6-1 0,2-3 0,10 0 0,4-2 0,-1-2 0,1-3 0,3 0 0,1-1 0,6-2 0,0 0-517,-21-1 1,0 0 0,0-2 0,22-3-1,0-4 1,-22 1 0,1-1 0,-1-2-1,0-1 1,-1-2 0,-1 0 0,22-10 0,-1-2-1,-4-2 1,-2-3-318,-4-2 1,-3-3-1,-7 0 1,-4-3 0,-3-5-1,-3-3 1,-5 0-1,-3-2 1,-6 2 0,-3-2-1,-6 2 1,-3 0 177,-4 0 0,-4 1 1,-5 8-1,-3 0 0,-5-2 1,-4 2-1,-22-29 1,-13 12-1,17 32 0,-4 3 1,-3 3-1,-3 4 338,-5 0 0,-1 4 0,-6 2 0,-1 3 0,0 2 0,-1 3 0,-1 0 1,-1 3-1,-2 2 0,1 1 0,0 3 0,0 0-117,0 1 1,0 2 0,2 5 0,2 0 0,7-1 0,1 1 0,2 2-1,3 2 1,1 2 0,3 1 0,4 1 0,3 1 0,-20 30-38,13 3 0,4 0 0,8 8 0,7 3 0</inkml:trace>
  <inkml:trace contextRef="#ctx0" brushRef="#br0">23928 13727 8089,'-61'-34'74,"15"15"0,15 17 1,9 18-1,2 21-65,-2 18 1,-9 9 0,13-25 0,-1 2 0,-2 2 0,-1 1 0,-3 3 0,0 1 0,-2 2 0,-1 1 0,-1 0 0,-1 0 162,-1 0 1,1 0 0,0 1 0,-1 0-1,-1 2 1,-1 0 0,0 0 0,-1 1 0,-2 5-1,0 0 1,-3 4 0,1 1 0,11-19 0,1 0-1,0 0-155,1 1 0,0 1 0,0-1 0,0 0 0,0 0 1,1 0-1,0 0 0,1 1 0,0-1 0,0 0 1,-1 0-1,2 0 0,-11 20 0,2 0 0,3-4 1,1-3-38,4-4 1,0-2-1,2-3 1,1-1-1,0-4 1,1-1-1,0 0 1,1-1 0,1-2-1,0-1 1,0-2-1,0-1 1,-14 30-113,3-9 0,-5 2 1,9-13-1,2-7 1,1-7-1,5-6 0,1-3 366,2-2-415,6-10 0,-2-3 181,12 5 0,10-8 0</inkml:trace>
  <inkml:trace contextRef="#ctx0" brushRef="#br0">22061 16792 9440,'-31'-34'1152,"0"3"1,7 18 0,11 11-1013,7 13 0,-1 15 0,-2 2 1,-3 5-1,-3 7 0,-2 6 1,-6 10-1,-3 6-13,-5 6 0,17-31 0,1 1 1,-1-2-1,1 0 0,-5 35 1,8-3-1,9-7-333,8-5 0,9-8 1,15-4-1,6-4 1,6-6-1,6-7 0,5-8-447,3-4 0,0-8 0,3-4 0,3-9 0,-1-10 653,1-9 0,-28 5 0,-1-2 0,26-19 0</inkml:trace>
  <inkml:trace contextRef="#ctx0" brushRef="#br0">21582 17165 7817,'-40'-28'282,"2"9"0,6 16 1,5 6-202,2 6 1,0 15 0,-3 8-1,-3 10 1,-6 9 0,-5 7 0,19-25-1,-1 1 142,-2 2 1,0 0 0,3-1 0,0 0-1,-3 6 1,0 1 0,2 1 0,2 1-1,3 0 1,1 1 0,3 2 0,4 1-1,2-3 1,3 0-44,1 1 1,4-1 0,7-2 0,4-1-1,3-2 1,4-3 0,3 0 0,3-2 0,4-1-1,2-2 1,2-2 0,2-2-71,2-1 1,2-1 0,6-1-1,2-2 1,3-5 0,1-2-1,3-2 1,2-3 0,2-2-1,2-3 1,-1-3 0,1-2-1,1-2 1,1-4-298,-1-2 0,0-4 0,-1-2 0,0-3 1,-2-6-1,-1-4 0,0-1 0,-1-3 1,-1-2-1,-2-3 0,2-4 0,-2-2 1,-4-2-1,-3-3-188,-1-2 1,-4-3 0,-3-1 0,-5-3 0,-8 0 0,-3-1 0,-4 1 0,-3-1-1,-4-1 1,-3 0 0,-4 3 0,-4 0 0,-4 4 0,-4 1 195,-5 5 0,-4 4 1,-3 3-1,-5 5 1,-10 5-1,-5 4 1,-5 3-1,-3 5 1,-5 3-1,-2 6 1,-5 4-1,-1 5 1,-3 5-1,1 5-140,-2 4 1,-1 4 318,18-4 0,-1 2 0,1 0 0,-17 11 0,0 2 0,18-8 0,0-1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6532 4345 11863,'0'-5'-198,"0"8"1,0-16-1,0 8 1,-2-2 3502,-2 0-3292,2 1 1,-9 6 0,2 0 0,-3 0 0,-2 1 0,1 2 135,0 2 1,-5-1 0,-1-4-1,-2 0 1,-3 0 0,-1 0 0,-2 0 82,1 0 1,-2 0-1,-2 0 1,-3 0-1,1 0 1,-2 0-1,1 0-49,1 0 0,-1 1 0,3 2 0,-1 3 0,0 2 0,0 2-86,0 2 0,-5 0 1,4-2-1,-1-1 1,-1 1-1,3 2 0,0 2 51,1-1 1,5-1 0,-6-2 0,2-1-1,-1 1 1,-1 1 0,1-1 33,2-1 1,1 0 0,2 3 0,1-2 0,4-1 0,1 1-139,2 2 0,2 2 1,4-1-1,0 0 1,4 1-1,1 0 0,1 3-189,-1 0 1,5 7 0,-3-3 0,2 3 0,2-1 0,2 4 0,2 0 133,5 2 0,4-1 0,5-4 0,4-2 0,3 2 0,2 1 224,0 2 0,4-7 0,3 0 0,1-3 0,5 1 0,2-2 0,5-1 85,4-1 1,-1-1 0,2 0-1,4 1 1,2-1 0,3-1-101,-1-3 1,0 1 0,3-4 0,4 1 0,-2 4-1,2-1 1,-5 0-239,-1-1 1,2 0 0,0 3 0,0-2 0,2-2 0,-1-1 0,1-1 80,-1 0 0,0 3 1,1-5-1,0 1 1,-1-1-1,2 1 81,2-2 0,2-2 0,-32-1 1,1 0-1,35 0 0,0 0 0,0 0 1,-35 0-1,-1 0 71,2 0 0,-1 0 0,-1 2 1,-1 1-1,1-1 0,0 0 0,0 0 1,-1-1-1,39 1 0,-2-1 0,0 2-144,0 1 0,-9 1 0,0-5 1,-1-2-1,-2-1 0,4-3 1,-4-1-1,-2-3 0,3-2 0,-3-1 0,3-1 0,2-1 0,-3-1 0,2-3 65,1-2 0,-6-1 0,6-5 0,-4 1 0,-5-1 0,-1 0 1,-5-1-45,-5-3 1,-2 4-1,-14 1 1,-2 5 0,-6 3-1,-5 0-618,-4 2 1,-8 1 0,1 2-1,-5-2 1,-6-1 0,-7-3 0,-11-2 151,-10-3 1,-6 2-1,-16-3 1,-10-3-1,-3 0 1,31 13-1,-1 0 1,0 0-1,1 0 249,0 0 1,-1-1 0,-7-3 0,0-2 0,6 3-1,1-1 1,0 1 0,-2 1 0,0-1 0,-1 0-1,3 2 1,-2 0 403,1-1 1,-2 1-1,-5 0 1,-1 2 0,-1 3-1,0 0 1,-2 2 0,0 0-1,-2 2 1,1 0 0,0 0-1,0 0-261,0 0 1,0 1 0,-2 2 0,0 1-1,3 0 1,0 1 0,-1 1 0,0 1 0,0 0-1,-1 1 1,2 1 0,0 1 0,1 1 0,1 0-385,3 2 1,1 0-1,3 1 1,0 1 0,3 1-1,1 0 1,1 1 0,1 2-1,-27 15 1,5 2 0,8 4-985,2 1 1,10 2-1,8 5 1,6 2 1278,7 1 1,2 13 0,1-3-1</inkml:trace>
  <inkml:trace contextRef="#ctx0" brushRef="#br0">17063 4425 25965,'-6'7'-2023,"-3"-3"0,-3-2 2080,-1-2 0,-1 0 0,1 0 0,-2-2 0,-1 0 0,-2-4 0,2-2 0,1-1 0,0 0 280,-3 1 1,4-1 0,-4-3 0,2 1 0,-1 3-1,-2-1 1,0 0 0,-2 0-79,0-1 1,-1 2 0,-5-1 0,-1 0 0,-1 2 0,-4 2 0,-1 3-236,-3-3 1,-2 4-1,-2-4 1,-2 4 0,-1 1-1,-1 1 49,-1 4 1,3-2 0,-6 4 0,0 0 0,1 1 0,0 1 0,1 0 87,-1-1 1,8 1 0,-3 3-1,1-1 1,0-1 0,2 3-1,3 4-189,1-1 1,2 3-1,-1 0 1,4 2 0,3 3-1,1-1 1,0 3-127,1 0 0,3-5 0,3 9 0,0-1 0,4-1 0,3 0 1,2-1-140,3 0 1,5-1 0,-2 0-1,4-3 1,2 0 0,4-1 542,3-2 1,12 6 0,6-6 0,8 3 0,6-1-1,5 0-84,4-1 1,7 4 0,3-3 0,2 2 0,4 0 0,3-2 0,-32-11 0,1 0-160,0-1 1,0 1-1,3 1 1,0-1 0,2-1-1,0-2 1,1 0 0,0 0-1,0 0 1,0-1 0,2 0-1,-1 0 1,0-1 0,1 1 36,1 0 0,1-1 1,2 0-1,0 0 1,0-1-1,0 0 1,-1 0-1,0-1 0,2 1 1,-1-1-1,-1 1 1,1-1 10,-1 1 0,1-1 0,0-2 0,0 0 0,-2 2 1,-1 0-1,-1 0 0,-1-1 0,1 0 0,1 0 1,-3 1-1,1 0 0,0-1 0,1 1-23,-1 1 1,-1 0 0,-1 1 0,1 0 0,0 1 0,1-1 0,0 1 0,-1 0 0,0-1 0,0 1 0,1 0 0,0-1 0,-1 1 0,0 0 66,0-1 1,-1 1 0,0 0 0,-1-1-1,-2 1 1,-1 0 0,0-1 0,0 0-1,0-1 1,0 0 0,-1-1 0,1 1 41,0 0 1,0 0-1,31 6 1,4-1 0,-2-1-1,1 0 1,0-2 0,-1-2-142,-2-4 0,-2 4 0,7-1 0,0-1 0,-1-2 0,1-1 0,0 0 0,-36 0 0,1 0 0,0 0 0,0 0 0,1 0 0,0 0 0,0 0 0,0 0 0,0 0 0,0 0 0,0 0 0,0 0 0,1 1 0,1 0 0,2 1 0,1 0 0,-1-1 0,-1 0 0,3 1 0,0 0 0,-4-1 0,-1 0 0,33-1 0,-3 1 0,-3 2 0,2 2 0,-32-2 0,0 0 0,36-1 0,0 4 0,-2 0 0,-1 2 0,0-1 0,-32-3 0,-1 1 0,0 1 0,0 0 0,0-1 0,1 0 0,0 0 0,-1-1 0,36 5 0,0 0 0,0 0 0,-36-8 0,0 1 0,3 3 0,1 0 0,0-2 0,0-1 0,0-1 0,1 1 0,0-1 0,1 0 0,-1 1 0,0-1 0,1 2 0,-1-1 0,-1 0 0,1 0 0,0-1 0,1-2 0,-2 2 0,-1 0 0,0 0 0,1 1 0,-1 0 0,-1 0 0,1 0 0,-2-1 0,37 1 0,-5-2 0,-33 0 0,1 0 0,0 0 0,-1 0 0,38-2 0,-2-2 0,-6-4 0,-5 1 0,6-5 0,-6 3 0,-1-4 0,1-3 0,-4-1 0,2 4 0,-1 3 0,-3 1 0,0-3 0,-2 1 0,-1 4 0,0 0 0,4-1 0,-9 5 0,10-4 0,-7 4 0,4-3 0,2-1 0,0-4-105,0-1 0,8-2 0,-1-3 1,1-2-1,3-3 0,-1-3 102,2 0 0,-34 8 1,-1-1-1,24-10 0,-1-1 1,0-2-1,-5 4 1,-1 0-1,-6 4-659,-3-3 0,-5 3 0,-2-1 0,-6 3 0,-5 1 0,-5 0 36,0 1 1,-3-3-1,-3 4 1,-2 2 0,0 1-1,-2 2 1,3-1 439,2 1 0,-3-5 0,6 0 0,-4 1 0,0-1 0,1-1 0,-1-2 115,0-3 1,1-1-1,-11-2 1,-1 2-1,-3 2 1,-6 0 3,-7 0 1,-12 2-1,-14 0 1,-7 0-1,-7 2 1,-3 0-1,-4 3-356,-2 1 1,6 3-1,-2 2 1,-1 2 0,0 1-1,1 1 495,3 0 0,6 0 0,2 3 0,-1-3 0,2-1 0,-1-4 1,0 0 492,-4-3 1,-5-4 0,-3-1-1,-2 0 1,-4-2 0,-3 2-482,-3 0 0,30 7 0,0 2 1,1 0-1,-1 2 0,-3-1 0,0 0 1,-2 0-1,-1 0 0,-1 0 1,0 0-1,-1 1 0,0 0-72,-1 1 0,1-1 0,-1 2 0,-1-1 0,-2 0 0,-1 1 0,1-1 0,0 0 0,0 1 0,1-1 0,-1 1 0,2-1 1,1 0-1,1-1-52,1-1 1,1 0 0,-1 2 0,1-1 0,4-1 0,0 1-1,0 0 1,0 1 0,0 0 0,-1 0 0,1 1 0,0-1-1,0 0 1,0 1 518,1-1 0,1 0 1,2 1-1,1-1 1,-36-5-1,0 2 1,1 3-1,-1-1 1,0 2-498,36 3 1,-1 0 0,-2 1 0,-1 0 0,-1 2 0,-1 0 0,0 0 0,-1 0 0,-1 0 0,0 0 0,2 0 0,-1 0-62,2 0 1,-1 0 0,0-2 0,-1-1 0,1 1 0,1 0 0,-1 0 0,0 1 0,0-1 0,-1 1 0,2 0 0,1-1 0,-2 0 0,0 0 44,1 0 1,0 1-1,-1-3 1,1 0-1,1 1 1,1-1-1,-2-1 1,0-1-1,0 1 1,0 0 0,-1-1-1,1 0 1,0 1-1,0 0 125,0-1 1,0 0 0,-1 0 0,1 0 0,1 0 0,1-1 0,0 1-1,0 0 1,-1 1 0,0 0 0,0 1 0,-1 0-86,1 1 1,-2 0 0,-2-1-1,-1-1 1,1 3 0,0 0-1,-1 0 1,-1 1 0,-2 0-1,0 1 1,-2-1 0,0 2-1,-2-1 1,-2 0-123,-2 0 1,1 0 0,6 0 0,0 0 0,-4 0 0,0 0 0,2 0 0,-1 0 0,3 0 0,0 0 0,0 0-1,0 0 1,1 0 0,-1 0 40,0 0 1,0 0 0,-2 0 0,0 0-1,3 0 1,0 0 0,2 0 0,0 0 0,0 0-1,0 0 1,2 0 0,1 0 140,1 0 1,0 0-1,-6 0 1,0 0 0,6 0-1,1 0 1,-2 0-1,0 0 1,-3 0 0,-1 0-1,2 0 1,-1 0-1,-1 0 1,-1 0-44,1-1 0,0 2 0,0 1 0,-1 1 0,-3 1 0,0 1 0,-2 2 1,0 1-1,-1 2 0,-1 1 0,-2 2 0,0 2 0,0 0 0,-1 1-216,1 0 1,0 1-1,-1 1 1,1 1-1,4-2 1,-1 0-1,2 0 1,0 0-1,1-2 1,1-1-1,5-1 1,1 0-63,3-1 1,0-2-1,3-4 1,0-2 0,0 1-1,1-1 1,-35-1 0,6-3-1,7 0 293,7 0 1,-1-6-1,12-1 1,4-2 0,5 1-1,3 3-38,0 2 0,0 0 0,4 7 0,1 6 0</inkml:trace>
  <inkml:trace contextRef="#ctx0" brushRef="#br0">7492 16579 8206,'-14'-12'0,"2"2"0,2 2 0,3 1 592,1 0 1,1 2 0,5-4 0,2-1 0,2 0 0,5-1-1,3 4 1,3-1 0,2 2 0,6 0 0,3 4 132,5 0 1,-2 2 0,3 0 0,1 0 0,1 0 0,0 2 0,-3 0 0,-3 3-1273,-1-2 1,-2 3 0,-1-2 0,-4 1-1,0-1 1,-4 2 0,-3 1-6744,-4 4 7290,3 1 0,-5 7 0,7 2 0</inkml:trace>
  <inkml:trace contextRef="#ctx0" brushRef="#br0">7625 16752 8183,'-2'9'698,"-2"-9"150,-3-3 0,1-3 1,6 6-1,8 0 1,9 0-1,5-1 1,3-2-728,2-2 0,4 1 1,2 4-1,-1-2 1,2-1-1,0-1-121,3 1 0,8-4 0,2-1 0</inkml:trace>
  <inkml:trace contextRef="#ctx0" brushRef="#br0">8691 16459 8761,'0'-13'998,"0"5"0,0 8 0,0 9 0,2 5-396,2 3 0,-1 0 0,5 5 0,-3 0 0,-2 0 0,-1-1 373,-2-2 1,0-1 0,0-5 0,0 1 0,0-1-1087,0 0 0,0-2 0,0-8 1,0-11-824,0-7 1,0-4 0,-2 1 0,-1-4 0,-1-3 0,0-2 849,-2 1 0,4 1 1,-2 2-1,2 6 1,2 2-1,2 1 539,2 1 1,4 6 0,5 2 0,2 4 0,3 1-1,4 0 1,4 0-199,5 0 1,4 1 0,6 2 0,2 2-1,3-2 1,1-2-2812,4-1 1,0 0 2553,3 0 0,11-6 0,3-1 0</inkml:trace>
  <inkml:trace contextRef="#ctx0" brushRef="#br0">9624 16006 10063,'-6'-12'825,"-2"3"1,2 15-1,1 12 1,4 6 578,1 2 0,0 1 0,1 0 1,2-1-1,2 1 0,-1 0 1,2 1-623,3 3 0,-2 3 0,1 6 1,-1 0-1,0 0 0,2-2 1,0-1-3751,0-1 1,0-1 2967,4 5 0,1-12 0,-1-2 0</inkml:trace>
  <inkml:trace contextRef="#ctx0" brushRef="#br0">8345 17139 8035,'-14'0'594,"5"0"1,1 0-143,-3 0 1,5 1-1,2 4 1,4 2 0,4 2 41,5 0 0,3 0 0,3 4 0,3 0 0,4 1 0,3-1-62,2 0 0,4-4 1,3-1-1,3-2 0,6-2 1,1 0-1,4 1 38,-1-2 1,2-2 0,3-1 0,0 0 0,-1-1-1,4-4 1,2-2-213,2 0 0,-4-5 0,4 3 1,-1-3-1,1-1 0,0-1 15,0 1 1,2-5-1,-5-1 1,-2 0 0,-1-2-1,-3 0 1,2-1 72,0 1 1,-5-4-1,-2 3 1,-2-3 0,0-3-1,1-2 1,-2-1-13,-5 1 1,4-7 0,-4-3 0,0-3 0,0-5 0,-3-1-335,-3-3 0,2-7 0,-2-4 0,-1 3 0,-4-4 0,-3 2 0,-4-3-441,0 0 0,-9 2 0,2 3 0,-4 0 1,-5 6-1,-2 2 0,-1 6-214,0 4 1,0 5-1,-1 11 1,-4-1 0,-4 2-1,-3 3 500,-1 4 1,-5 3 0,-1 2 0,-2-1 0,-2 1 0,-2 1-1,-2 2 204,0 1 0,1 5 1,-1-4-1,0 1 1,-1 1-1,-2-2 1,-1 3 57,2-1 1,1-3 0,1 3 0,2-2 0,1 0 0,2-1-173,-2 0 0,0 1 0,1-2 1,1 1-1,-2 0 0,-1 0 1,-2 2-96,0 1 1,-4-3-1,-1 5 1,-2 1 0,-3 1-1,-2 2 1,-1 0 171,0 0 1,0 0 0,0 0 0,0 0 0,2 2 0,2 2-6,5 5 1,-2-2 0,2 1 0,2-1 0,0-1 0,3 2 0,-1-3 99,0 1 0,5 3 0,0-3 0,0 0 0,0 0 0,-1-1 0,1-1-71,1 0 1,-4 5 0,2-3 0,-4 0 0,-3 2 0,2-1-3,-1 3 0,-3 2 0,3 1 0,-4 2 0,1 2 0,-1 2 0,2 2 46,-2 2 0,10-2 0,-4 1 0,2 2 0,1 1 0,0 3 0,2 2 183,-1 1 0,2 1 0,0-2 0,2 3 0,1 1 0,0 1-15,0-1 0,1 9 0,5-3 0,1 2 0,3 2 0,-3 2 0,1 4-192,1 1 1,-1-1-1,5 2 1,2-2-1,2-1 1,1 1-1,0 1-173,0-2 0,0 0 0,0-7 1,0-2-1,0 0 0,1-4 166,4-2 1,2-4 0,6-7 0,1-2-1,1 0 1,2-3 0,7-2 95,6-4 1,5-3 0,8-1 0,6-3-1,7-5 1,11-5 0,4-3-392,0-4 1,-33 5 0,1 0 0,0 1-1,-1 1 1,36-6 0,-4 4 0,-11 1-1185,-7 3 1,-3 1 0,-8 2 0,-4 2 1429,-3 2 0,-3 16 0,-4 8 0</inkml:trace>
  <inkml:trace contextRef="#ctx0" brushRef="#br0">8225 18152 9389,'0'-20'-144,"0"-3"0,0-4 0,0 6 2531,0 5 1,1 3-1,4 1-1472,4 3 1,2 9 0,3 10 0,-1 7 0,0 6-1,1 5-395,-1 3 0,-4 5 1,0-3-1,1-1 1,2 1-1,1-4 1,1 0-422,-1-3 0,0-5 0,1-3 0,0-5 1,3-4-1,2-5 0,0-2-139,1-2 1,-3-2 0,-2-4 0,1-7 0,2-8 0,-2-5 109,-1-5 1,0-8-1,1-5 1,2-1-1,0 1 1,0-1 0,-1 4-124,0 4 0,-2 3 0,-2 6 0,-1 1 0,-2 6 0,-2 5 0,-1 4-758,0 3 1,-2-1 0,4 6-1,1 1 1,2 3-270,1 4 1,2 9 0,3 10-1,6 2 1080,5 1 0,5 1 0,6 0 0</inkml:trace>
  <inkml:trace contextRef="#ctx0" brushRef="#br0">9331 17952 10895,'-21'-39'0,"4"7"1499,2 9 0,7 4 5,4 10 1,4-1-875,4 1 0,-2 5 0,4 8 0,-2 5 1,1 4-1,-2 4-326,-2 0 0,-1 7 0,0-2 0,-1 2 0,-2 1 0,-2-1 0,2-1 0,2-3-531,1-4 0,0 2 0,0 0-583,0-2 0,6-9 1,1-7-1,2-7 1,0-5-1,0-1 661,-2-1 1,4 1 0,-7 0 0,0 1 0,1 1 2341,-1 3 1,2 0-1774,-1-1 1,-4 9 0,5 9 0,0 3 0,1 1-866,1 1 1,4-1-1,-3 0 1,2 1-1,3-1 1,1 0 0,2 1-8789,6-1 9233,2-6 0,7 5 0,2-4 0</inkml:trace>
  <inkml:trace contextRef="#ctx0" brushRef="#br0">9744 17978 9907,'-4'-20'5996,"-1"2"-5229,1 9 1,10 3-1,3 6 1,3 2-1,0 2 1,-2 5 17,-1 3 1,-2 2-1,4 3 1,-4 1-1,0-1 1,-1 1-1204,0 0 1,3 0-1,-4-5 1,-2 0-1,-2 1-1209,-1-1 0,-1-6 0,-2-4 0,-3-6 1348,-2-6 1,4-7-1,-4-3 1,2-2 0,3-3-1,2-1 1065,1-1 0,0 0 0,0 3 0,0 2 0,0 2 0,1 3 0,4 1-433,4 1 0,3 3 1,0 0-1,-2 4 0,-1 1 1,3 3-1,2 1-1690,4 2 0,6 6 0,0 3 1337,5 3 0,5 7 0,6 2 0</inkml:trace>
  <inkml:trace contextRef="#ctx0" brushRef="#br0">10264 17912 8247,'-7'-33'3524,"1"11"1,7 3-2862,4 14 0,-2 4 1,4 2-1,1 4 1,-2 4-1,1 4-945,0 5 0,1-2 1,2 5-1,-2-1 1,-3 0-1,-2-1 0,-1-1 282,-2 1 0,0-4 0,0 4 0</inkml:trace>
  <inkml:trace contextRef="#ctx0" brushRef="#br0">10278 17858 8247,'0'-13'0,"1"0"158,3-1 0,-1 7 1,6 1-1,2 2-263,1-1 1,2 1 0,4 5 104,4 4 0,9 8 0,4 8 0</inkml:trace>
  <inkml:trace contextRef="#ctx0" brushRef="#br0">10651 17858 9542,'-14'-31'0,"1"2"0,1 4 1429,3 5 0,3 10 0,6 1-910,0-1 0,0 2 0,2 1 1,2 1-1,5 3 0,3 3 1,0 4-347,-3 5 1,3 3-1,-3 1 1,1 1 0,0 1-1,-1 1-613,2 2 0,-5 4 0,-1-4 0,0-2 1,-1-1-244,-1-2 1,-1-7-1,-2-6 1,0-7 1453,0-5 0,0-8 0,0 0 1,1 0-635,4 7 1,-2 1 0,6 8-1,1 1 1,2 1 0,3 2-1451,2 0 0,0 6 0,5 3 0,2 5 1313,1 3 0,-5-2 0,0 4 0</inkml:trace>
  <inkml:trace contextRef="#ctx0" brushRef="#br0">11144 17339 9494,'7'-20'0,"-2"0"1991,-4-1 1,-1 9-1177,0 12 0,5 3 0,-1 9 0,-1 6 0,-1 5 1,-1 10-1,2 4-477,2 3 1,0 4 0,-2 1 0,3-2 0,2-2 0,1-2 0,0-2-761,-1-2 0,-5-7 0,3 1 0,-1-7 0,-1-3 0,-1-3-315,-1-1 1,-1-8 0,2-4 0,2-6 0,-3-5 0,1-4 0,0-3 341,2-3 1,-1-1 0,-4-3 0,2 5 0,1 6 1176,1 2 0,1 3 221,-5 1 1,0 7 0,0 11 0,0 0 0,0 1-100,0-1 0,0 0 1,1 1-1,2-1 0,2 0-1859,-3 1 1,1-2-1,2-4 1,4-3-1,4-4 955,5-1 0,9-11 0,7-4 0</inkml:trace>
  <inkml:trace contextRef="#ctx0" brushRef="#br0">11704 17339 10214,'-13'0'1705,"-1"1"1,1 4 0,1 3-1198,3 4 0,3 6 0,6 0 0,0-2 0,0-1 0,0-2 0,0 2-377,0 3 0,2-2 1,2 6-1,7 2 0,3 1 1,4 3-1,0 2-131,1 1 0,2 6 0,6-3 0</inkml:trace>
  <inkml:trace contextRef="#ctx0" brushRef="#br0">11970 17658 9966,'-1'-28'6479,"-3"-3"-5768,2 9 1,-4 9-1,6 8 1,2-2-1,2-1-728,5 4 0,3 3 0,1 1 0,0 1-1187,1 3 0,-7 4 1,-4 5-1,-7 1 1,-8-1-1,-7 0 1489,-7 1 1,-2-6 0,-7 1 0,4 0 0,4 0-1,3-2 915,2-1 1,6 5-1,-1-2 1,9 1-1253,8-1 0,7-3 0,12-5 0,8 2 0,7 3 0,6 0 0,4 0-4901,5-3 4953,9 4 0,-3-5 0,4 4 0</inkml:trace>
  <inkml:trace contextRef="#ctx0" brushRef="#br0">12397 17605 12603,'-13'-25'4739,"-1"3"-3734,7 8 1,3 10-1,6 8 1,4 5-631,2 3 1,-1 2 0,4-1 0,-4 0-1,0 2 1,-1 1 0,0 2-804,-3-2 1,0 1 0,0-1-1,2 2 1,-4-1 0,-2 1-435,-4 0 0,-7 0 1,-1-5-1,-8 0 0,-4 1 1,-2-1-1,-1 0-1423,-3 1 2285,3 5 0,-11 2 0,5 5 0</inkml:trace>
  <inkml:trace contextRef="#ctx0" brushRef="#br0">8598 15486 8417,'13'-26'0,"-1"0"0,-2 3 0,-1 3 648,2 6 0,-4-3 0,2 10 1,0-2-1,0 2 0,-2-1-396,-1 1 1,-3 4 0,-7-2 0,-5 4 0,-2-1 0,1-1-54,1-1 0,0-5 0,-4 3 1,0-1-1,-1-4 277,1 0 0,0-3 1,-2 2-1,-3 2-337,-4 1 0,-3 2 1,-5-2-1,-3 3-548,-2 0 1,-10 5 0,7-5-1,-2 1 1,-3 1 0,2 1 456,-1 1 1,2 2 0,0 0-1,2 0 1,2-1 0,5-2-1,4-2 330,5 2 1,-2 2-1,7 0 1,0-2-609,2-2 1,8-1 0,4 2 0,6-5 0,6-3 0,4-1 0,4-1-30,0 1 1,1-5 0,-5 0-1,-1 2 1,-1 0 0,-4 0 284,-1-2 0,-7-4 0,-11 4 0,-8 2 1,-8-1-1,-6 1 105,-7-2 0,1-4 1,-6 4-1,0 0 1,-3-1-1,-1-2 1,1-1-1,4 2 305,4 0 0,2-3 1,2 0-1,3 0 1,2-1-1,4 2-323,4-2 0,2 5 0,5 0 1,4 1-1,0 0 0,4 2-403,1 1 0,2 2 0,4-1 0,-3 1 0,2-2 0,2-1 0,1-2-131,0 2 1,1-3 0,2-1 0,2 1-1,-3-2 1,0 1 0,-2-3 385,0 3 0,-6-5 1,-4 2-1,-5 0 1,-4-1-1,-2 2 718,-3-2-492,-1 5 0,-8-6 1,-1 4-1,-3-1 0,-1-1 1,-4 1-17,1 1 0,-2 1 1,0 3-1,-1-2 1,1 0-1,0 0 0,0 2-268,-2 3 1,1 5 0,4 0 0,0 0 0,1 0 0,4 2-703,4 1 694,3-5 1,1 4-1,2-5 1,2 2 0,6 1-1,2-3 31,2-4 88,5 1 0,2-9 1,6 5-1,0 0 1,2-2-1,1 0 29,1-2 0,5-1 1,-5 0-1,1 2 1,-1 0-1,1 0-72,-2-1 0,-8 3 0,-5-3 0,-6 4 1,-7 1-1,-2 1 0,-4-1 0,-4 0 107,-3 0 0,-8-4 0,6 3 0,-1 0 1,-1-2-1,3 2-40,-2-1 1,5 3 0,0 3 0,2 1 0,1-2 0,0-1 0,-1-2-223,3 2 1,2 1-1,3 0 1,2-1-1,0-2 1,0 2 0,1 0-380,2-2 0,1 3 0,5-4 0,-1 1 0,3 0 0,2 0-272,4-1 1,4 4 830,1-2 0,6-4 0,1 0 0</inkml:trace>
  <inkml:trace contextRef="#ctx0" brushRef="#br0">4866 12807 8356,'8'-19'536,"1"-3"0,0 3 1,6 1-1,1 5-272,2 4 1,4-3 0,-1 4 0,3 0-1,5-1 1,2-2 0,3-1-200,1-1 1,-1-5 0,3 1 0,-3 0 0,-2 3 0,-1 0 0,1 1-321,-1 0 1,-6-1-1,-7 2 1,-4 2 0,0 3-1,-2-1 179,-4 1 1,0 4 0,-7-2 451,-1 4 1,-1 7 0,-10 3-1,4 3 1,1 2-120,3 4 1,2-3-1,2 3 1,5-3 0,6-2-1,7 0 1,6 0-258,8 1 0,10-1 0,4 0 0</inkml:trace>
  <inkml:trace contextRef="#ctx0" brushRef="#br0">9838 15086 8156,'-14'-10'267,"1"-3"1,3 2 0,5 5 205,10 0 1,11-1 0,8-6-1,5-1 1,8 0 0,5-3 0,4-2-1,1-2-60,3-2 1,1-3 0,1 0 0,-2-1 0,2 0-1,-3-1-583,-2-3 1,0 5-1,-5-3 1,-7 6 0,-3-1-1,-9 0 1,-2 1-154,-5 0 0,-7 1 0,-4-4 0,-4-3 0,-2 0 0,-4-4 415,-4-1 0,-4 3 0,-3-4 0,-4-1 0,1 1 1,0 0-1,4 3 291,5 2 1,-1-2 0,7 1 0,1-1 0,3 1 0,4-1 0,7-2-191,5-3 0,5 0 0,7 0 0,3 1 0,5 1 0,2-1-272,2 1 1,0 5 0,0-1 0,0 3 0,0 1 0,0 0-233,0 1 1,-4 4 0,-2-1 0,-3 0 0,-5-1 0,-3 0 0,-6 2 147,-5-2 0,0 1 0,-7-1 0,-2 2 0,-2 0 0,-1-1 472,0 1 1,-6 4-1,-3-2 1,-3 0 0,-1 4-1,0 1 78,-1 2 0,7 4 1,3 0-319,2-1 1,12-2 0,5-1 0,4 1 0,7 1 0,3 3-165,7-3 0,2-1 0,4-1 0,-1 0 1,2 1-1,-1 1 0,-1 3-6,-4-3 0,-1-1 1,-8-1-1,0 0 1,-3-1-1,-1 1 52,-3 0 1,-7 1 0,-6 1-1,-1 3 1,-1-3 0,0-1 10,-3-1 1,3-5 0,0 1 0,0 0 0,1 2 0,2 2 0,4 0-166,4-1 0,2 1 0,-3 0 0,4-1 0,-1 3 1,0 2-4325,-3 4 4527,-1 4 0,-2 1 0,1 0 0</inkml:trace>
  <inkml:trace contextRef="#ctx0" brushRef="#br0">11544 12621 8434,'1'-48'991,"4"4"1,2 6 0,7 20-1,-1 9-840,0 6 1,1 3 0,-1-2-1,0-1 1,2-1 0,1 0-1,5-2 1,3-2-325,4 1 1,12-5-1,1 5 1,7-2-1,5 1 1,3 2 50,1 3 1,0-3 0,-3 2 0,-7 1 0,-5 2-1,-7 1 1,-4 0 80,-3 0 1,-11 0-1,-5 1 1,-7 4-1,-8 5-332,-8 6 1,-16 5 0,-13 7-1,-6 3 1,-3 3 0,2 2-114,1-1 1,4-1 0,11 3 0,9-1 485,6 1 0,2 1 0,1 2 0</inkml:trace>
  <inkml:trace contextRef="#ctx0" brushRef="#br0">2719 12061 8333,'0'-18'0,"2"2"574,2 4 1,-1 0 0,6 6 0,1-1 0,2-2 0,2 2-75,-1 2 1,-6 7 0,-2 5 0,-4 8-1,-2 3 1,-2 2 0,-3 1 0,0 1-142,0-1 0,-3 3 0,5-5 0,1 0 0,1 1-137,2-4 0,0-6-406,0-1 0,0-12 1,2-1-1,1-8 1,1-6-1,-1-4 1,-1-3-68,-2-2 1,4-4 0,1 0-1,-2 1 1,-2 2 0,-1 3-1,0 3 461,0 4 0,4 3 0,1 2 0,-1 1 0,1 2 167,-1 1 0,7 4 1,-3-2-1,4 1 1,2 2-1,-1-1-135,0 1 1,1-2 0,-1 3 0,0-2 0,1 2 0,0 2-222,4 1 0,-3 0 0,3 0 0,-3 1 0,-4 4 0,0 4 1,-2 3-564,1 1 1,-3 5 0,1 1 0,-2 2 0,-2 2 0,1 1 0,-1 0-517,-1-2 1,-1-4-1,-1 2 1,4 0-1,3-4 1058,4-1 0,8-2 0,0 0 0</inkml:trace>
  <inkml:trace contextRef="#ctx0" brushRef="#br0">3786 11608 8705,'0'-28'934,"0"6"1,1 11-577,4 7 0,-4 4 0,4 4 0,-4 5 0,-1 4 0,0 4 88,0 1 1,0 5 0,0 1 0,-1 4 0,-2 3 0,-2-1-81,2-2 0,0-1 0,0-1 1,-1 2-1,1 2 0,1 1 1,1-1-1084,-3-2 1,2-2 0,-2 0 0,2-3 0,2-2 0,2-2-3992,2-2 4707,3-9 1,7 4 0,-1-4 0</inkml:trace>
  <inkml:trace contextRef="#ctx0" brushRef="#br0">4132 11648 10405,'0'-21'1374,"0"2"-883,0 6 0,2 5 1,2 2-1,5 2 1,3-1-225,1 2 1,1 2-1,0 1 1,3 0-1,1 1 1,-2 4-1,0 4-255,2 3 0,-3 2 0,2 3-27,-2 0 0,5 7 0,0-3 1</inkml:trace>
  <inkml:trace contextRef="#ctx0" brushRef="#br0">4106 11954 8376,'0'-38'0,"1"5"1395,4 11 1,6 9 0,9 13 0,0 0-1709,4 0 0,6 0 0,4 0 313,4 0 0,5 6 0,11 1 0</inkml:trace>
  <inkml:trace contextRef="#ctx0" brushRef="#br0">12170 11515 8236,'-11'-6'0,"0"6"0,4 7 0,1 5 0,-3 1 157,5 1 0,-1-1 0,5 0 0,0 1 0,0 0 0,0 3 0,0 0 0,0 1 1,0 0-1,0 0 0,0 0 3201,0 1 1,0-4-3828,0 2 1,-1-15 0,-2-10 0,-2-9 0,1-7-1,-1-6 1,1-1 21,1-1 1,1-8-1,2 3 1,0 1-1,2 2 1,1 5 907,1 0 1,5 9-1,-3 2 1,0 3 0,1 3-1,-1 2 491,0 1 0,5 6 0,-2-1 0,2 2-947,3 2 1,-1 0 0,2 0 0,1 2-1,3 2 1,1 3 0,0 2-1778,1 0 0,3 0 0,5 4 1772,3 1 0,11-1 0,-2 0 0</inkml:trace>
  <inkml:trace contextRef="#ctx0" brushRef="#br0">12904 11075 9447,'0'-6'926,"0"6"1,0 9 0,0 6-514,0 2 0,-5 12 0,-2 0 0,-4 7 1,-3 7-1,-3 3 0,-1 5-644,1 6 1,-7-1 0,5 3-1,1-1 1,5-5 0,2-1-1,4-6 231,2-3 0,10-3 0,2 0 0</inkml:trace>
  <inkml:trace contextRef="#ctx0" brushRef="#br0">13197 11315 8162,'-2'-31'3404,"-2"0"-3472,2 5 0,-2 13 1,8 9-1,5 2 1,3 4-1,2 2 1,-1 3-561,0 1 0,1 8 0,-3-1 628,-2 4 0,3 3 0,-5 5 0</inkml:trace>
  <inkml:trace contextRef="#ctx0" brushRef="#br0">13104 11515 8162,'-14'12'320,"1"-4"1,4-2-1,3-6 1,5 0 0,8 0 307,8 0 1,10 2 0,8 1-1,1 1 1,4-1 0,2-1 0,3-1-629,0 4 0,-4 2 0,6 6 0</inkml:trace>
  <inkml:trace contextRef="#ctx0" brushRef="#br0">4212 14020 9056,'0'-13'-127,"0"0"0,5 4 108,-1 0 0,7 0 0,-4-4 0</inkml:trace>
  <inkml:trace contextRef="#ctx0" brushRef="#br0">4306 13980 9470,'0'-13'0,"0"0"0,1 1 0,2 1 0,2 2 962,-3-1 1,0 3 0,-2 1-1,0 4 1,0 10 0,-2 5 0,-2 6-185,-5 2 0,-3 6 0,-1 4 0,-2 1 0,-3 2 0,-2 5 0,-3-1-751,1 1 0,7 1 0,1-9 1,5-1-1,1-2 0,2-3 1,0-1-800,3-2 1,2-6 0,1 2 461,0-3 1,1-8 0,4-3 0,4-2 0,3-2 337,1 0 0,5-4 0,0-1 0,-1 1 0,1-1 0,0 1 0,-2 1-1037,-1 1 0,-2 4 0,2 2 1,3 5-1,4 3 1009,3 1 0,8 7 0,1 0 0</inkml:trace>
  <inkml:trace contextRef="#ctx0" brushRef="#br0">4839 14353 8235,'0'-32'2648,"-2"11"-2322,-2 3 1,2 15 0,-3 12-1,0 3 1,-1 3 0,0 1 0,-1 3-1,1 2-494,0 3 1,2 1 0,4 3 0,0 2 167,0 1 0,0 0 0,0-4 0</inkml:trace>
  <inkml:trace contextRef="#ctx0" brushRef="#br0">4905 14180 10090,'-8'-34'660,"-1"3"1,0 10 0,9 21-892,0 8 1,1 1 0,4 2-1,5 6 1,6 3 230,7 9 0,8-3 0,3 7 0</inkml:trace>
  <inkml:trace contextRef="#ctx0" brushRef="#br0">5345 14247 10042,'-11'-30'0,"0"6"358,2 13 0,6 11 1,-3 16-1,2 2-83,0-2 1,-1-1 0,5-2 0,2 2-1,1 3 1,2 2 0,3 4 0,2 1-560,2 3 0,6 1 0,0-7 1,-1-5-1,1-2 0,0-3-68,-2-3 0,3-3 1,-1-6-1,-1 0 0,-3-2 1,0-2-1,-1-5 444,0-3 0,-4-3 0,0-2 0,1-4 0,1 0 1,-1 2-1,-1 3 78,1 2 0,1-2 1,1 9-1,0-1-170,2 4 0,14 2 0,1 2 0</inkml:trace>
  <inkml:trace contextRef="#ctx0" brushRef="#br0">5919 14433 8236,'-12'-16'585,"3"-6"0,9 7 0,10 11 0,7 9 69,5 7 0,7 0 1,2-3-1,1-4 0,-1-4 1,1-1-1,1 0 1,-1 0-1369,-2 0 0,-8 0 0,-5-1 1,-6-2-1,-5-3 0,-6 0 174,-10 0 0,-9-3 0,-12 3 0,-5 0 0,-1 0 0,1 3 0,5 2 927,3 1 1,7 0-1,4 1 1,3 5 0,6 6-1,5 6 1,7 2 1287,9 4 1,18 12-1676,14 4 0,17-3 0,6-5 0</inkml:trace>
  <inkml:trace contextRef="#ctx0" brushRef="#br0">11864 13714 8263,'-8'-20'391,"1"7"1,4-2 711,-1 5 0,-1 8 0,5 2 0,-1 8-555,-4 4 1,4 7-1,-4 3 1,2 5 0,0 2-1,-1 4-141,1 1 0,-3 0 0,0 3 0,0-3 0,0 0 0,2-1-670,-2-1 0,0 4 0,-4-5 1,2 0-1,2 0 0,3 0 1,2-1 262,1-2 0,0-1 0,0-1 0</inkml:trace>
  <inkml:trace contextRef="#ctx0" brushRef="#br0">12224 14127 8288,'-8'-34'1284,"2"7"0,6 20 0,0 11-1434,0 6 0,0 4 0,0-1 0,0 0-84,0 1 1,0 4-1,0 2 1,0 3-1,0 3 1,0-1 233,0 1 0,6 8 0,2-6 0</inkml:trace>
  <inkml:trace contextRef="#ctx0" brushRef="#br0">12237 14047 9063,'-12'-40'0,"3"1"963,5 8 1,4 13-1010,4 14 0,5 3 1,8 2-1,3 3 1,4 7 45,4 5 0,14 5 0,-1 6 0</inkml:trace>
  <inkml:trace contextRef="#ctx0" brushRef="#br0">12584 14087 9522,'-12'-16'2230,"3"-7"-1687,-3 7 0,12 6 1,0 13-1,6 3 0,3 1-273,0 3 0,1-2 0,6 1 1,4 1-1,-1 0 0,0-1-716,-3-4 0,4 1 0,-2-2 1,-1-1-1,1-2 0,0-2 0,-2-3-73,-1-5 0,-6-3 0,0-3 0,1-1 0,0-4 0,1 1 698,-2 0 1,-6 0 0,1 2-1,-1 0 43,2 0 1,-3 8-223,7 5 0,0 8 0,5 4 0</inkml:trace>
  <inkml:trace contextRef="#ctx0" brushRef="#br0">13130 14100 8396,'0'-27'2622,"2"8"0,2 6-2139,5 7 0,3 5 0,3 1 0,1 0 0,3 0 0,2 0 0,3 0-39,1 0 1,-3 0 0,-1 0 0,0 0 0,-4-2 0,0-1-1552,-6-1 1,-2-2 0,-1 1 0,-10-2-813,-10-1 1830,-1-3 0,-12 8 0,3-5 0,-4 2 0,1 3 1,2 2 850,0 1 1,7 4 0,0 4 0,4 2-1,5 5 1,1 1-750,3 3 1,7 2 0,6 7 0,8 3 0,10 5 0,9 1-14,6-2 0,8 10 0,-4-4 0</inkml:trace>
  <inkml:trace contextRef="#ctx0" brushRef="#br0">19129 12941 8194,'0'-20'0,"-2"3"886,-2-1 1,2 8 0,-2 14-1,2 5 1,4 3 0,1 1 0,3 0 91,1 1 1,-4 3-1,2 3 1,-4 0-1,-1 4 1,0 1 0,0 2-1,0 0 1,0-1-613,0 1 1,-1-2-1,-4-3 1,-2-2-1,-2-4 1,1-1-1,1-5 1,0-3-1056,-4-4 0,4-1 0,-1-4 0,1-2 0,1-5 0,0-4-1042,3-5 1676,2-3 1,1-11-1,1-2 1,4-2-1,4 2 1,2 1 697,3 4 0,-2-2 0,-1 3 0,1 4 0,3 3 0,0 5 0,0 3-106,-2 4 1,-4 3 0,0 6-1,1 0 1,2 0 0,1 0-1,-1 1-1574,-3 4 0,3 2 0,-3 8 0,3 1 0,3 3-256,2 2 945,-2-11 1,9 11 347,-6-12 0,11 6 0,-1-8 0</inkml:trace>
  <inkml:trace contextRef="#ctx0" brushRef="#br0">19729 12568 8440,'6'-48'1904,"-3"21"-676,5 19 1,-3 15 0,4 12 0,1 2-1,0 3 1,1 2 0,-2 5 0,0 5-16,-2 2 1,3 7 0,-5 1 0,-2 0 0,-2 0 0,1-3 0,1-1-1987,1 3 1,1-7-1,-5 4 1,0-2 772,0-3 0,0-12 0,0 0 0</inkml:trace>
  <inkml:trace contextRef="#ctx0" brushRef="#br0">20315 12634 11406,'-9'-28'4341,"0"-3"1,8 9-3841,1 13 1,6 7 0,9 5-1,1 2 1,3-1 0,2 2-1,3 2 1,1 0-1653,1 1 1,1 0 0,-2 6-1,-1 1 1151,-2 2 0,-5 6 0,2-4 0</inkml:trace>
  <inkml:trace contextRef="#ctx0" brushRef="#br0">20222 12941 8141,'0'-36'2319,"7"11"1,8 21-1,10 2-1436,9 2 0,5 0 0,2 0 0,2 0 0,3 0 0,2 0 0,2 2 0,2 0-883,1 3 0,0 5 0,1-2 0</inkml:trace>
  <inkml:trace contextRef="#ctx0" brushRef="#br0">23888 12754 8241,'-6'-19'910,"4"11"0,-2 4 0,2 11 0,4 8 0,2 4 0,4 2 0,1 3 0,-1 0 0,1-1 2,-1-1 1,-1-1 0,-4 1 0,2-4 0,-1-3 0,0-2-1915,1 1 1,-1-8-1,-5-6 584,-4-8 1,-1-5-1,-2-3 1,2-5 0,1-1-1,1-4 641,1 3 1,1 1-1,2-2 1,0 3-1,0 2 1,2 3 583,2 1 0,-1 1 0,6 3 0,1 0 1,2 4-1,2 1 0,-1 3-293,0 1 1,1 2 0,-1 0 0,0 0 0,1 0-1,-1 2-1115,0 2 0,2 4 1,1 5-1,4 0 0,0 2 1,4 2 600,1 0 0,8 7 0,1-3 0</inkml:trace>
  <inkml:trace contextRef="#ctx0" brushRef="#br0">24741 12421 10630,'0'-40'6410,"1"15"-5840,4 11 0,-2 13 0,4 16 0,-1 3 0,-2 5 0,1 5 0,-1 6 0,-1 5 78,-1 7 1,-2 4-1,0 5 1,-2 1-1,-2 2 1,-4-2-649,1-1 0,-11 4 0,3 2 0</inkml:trace>
  <inkml:trace contextRef="#ctx0" brushRef="#br0">16609 13087 8554,'-7'-20'-5,"1"5"463,6 6 1,2 4 0,2-2 0,5 1 0,3 2 0,1-1 0,0 1 0,1-1 0,-1 1 0,2-1 0,1 2 0,2 2 76,-2 1 1,-1 0 0,-2 1-1,1 4 1,-2 4-401,-4 3 0,-3 1 0,-10 0 758,-3 1 0,-3-1 0,1 0 0,2 1-534,2-1 1,3-1 0,8-2-1,5-2 1,5-1 0,4 0-1,2 4-31,3 1 0,-3-4 1,-1 1-1,1 2 1,-2-1-1,1 2-228,-4 1 0,-3 4 1,-4 8-1,-6-3 0,-6-4-328,-6-4 1,-10 4-1,-8 2 1,-7-1 0,-4 0-1,-2-3 1,0 1-257,0 0 0,0-2 0,1 1 0,2-4 1,5-3-1,2 0 0,6-2-1271,4-2 1,6 1 0,10-2-1,8-2 1755,15-5 0,23-11 0,13-6 0</inkml:trace>
  <inkml:trace contextRef="#ctx0" brushRef="#br0">17383 13034 8473,'-12'-16'1539,"3"-7"1,-8-2 0,6 6-427,0 6 0,-2 8 0,4 1 0,-3 2 0,0 4 0,2 2 0,1 7-387,-1 5 1,-1 5 0,1 7 0,1 3 0,-1 6 0,-1 3-826,2 0 0,-2 6 0,3-9 0,1 0 0,2 1 0,4-1 0,1-1-507,0-5 0,6-7 1,3-4-1,3-2 0,2-5 1,3-4-1,0-3-110,0-3 0,-2-1 1,-2-4-1,-1-2 0,-3-7 1,-5-3-1,-2-4 817,-2 2 0,0 1 0,0 1 0,-2 1 1,-2 0-1,-5 1 0,-3 3 1965,-1 5-2997,-1 2 1,14 8 0,9 1 930,10 1 0,18 10 0,5-4 0</inkml:trace>
  <inkml:trace contextRef="#ctx0" brushRef="#br0">17796 13047 8398,'0'-17'7040,"0"-1"-6672,-6 6 1,4 12 0,-2 9-1,2 4 1,4 5 0,2 6-369,5 5 0,3 5 0,1 6 0</inkml:trace>
  <inkml:trace contextRef="#ctx0" brushRef="#br0">17689 13567 8279,'0'-35'3276,"0"-1"1,6 12 0,3 15-2829,3 6 1,3 3 0,1 0 0,5 0-449,4 0 0,-2 12 0,10 3 0</inkml:trace>
  <inkml:trace contextRef="#ctx0" brushRef="#br0">22635 12541 8542,'-14'0'0,"1"-5"0,0-1 1704,-1-1 1,7 6-1310,2 1 1,4 3 0,2 8 0,4 4 0,4 2 0,4 2 0,3 3 0,4 5 0,-1 2 0,0 2 0,-4-1-41,-5-2 1,2 3-1,-4 0 1,-1-3-1,-3-2 1,-2-4-1,-4 2 1,-2-1-1,-6-1-1263,-7-4 1,1-3 0,-6-2 0,0-1 0,-1-3 907,1-5 0,0-2 0,-5-2 0</inkml:trace>
  <inkml:trace contextRef="#ctx0" brushRef="#br0">22661 12594 8244,'-6'-41'5507,"-3"5"-4876,4 12 0,0 19 0,10 5 0,5 0 0,6 1 0,8 2-3492,6 1 0,2 7 2861,4-2 0,8 3 0,-2 1 0</inkml:trace>
  <inkml:trace contextRef="#ctx0" brushRef="#br0">23114 12408 8519,'-11'-18'7059,"2"0"-6735,-3 6 1,12 8 0,0 7 0,7 3-1,5 1 1,1 2-262,1-2 0,2 5 0,-1-3 0,-3 4 0,-2 4 0,-2 0 0,-4 0-582,-3-2 0,-2-2 0,-3 2 0,-5 1 1,-5 2-1,-2-2 0,-2-3 230,2-4 0,1 3 0,2-5 0,-1 1 0,3-2 1,0-2 811,2 1 0,8 4 1,1-5-1,7-1 0,7-2 1,2 1 38,2 2 0,-1-2 0,-3 4 0,-1-2 0,-1 2-211,-3 2 1,-3 0 0,-6 6 0,0-1 0,-2 2 0,-4 1 0,-5 3-148,-6 2 0,-6-3 0,2 3 0,-1-2 1,1-3-1,0-1-755,0-2 214,5 1 1,-3-5 0,6-1-7428,-1 3 7764,7-5 0,19 0 0,10-6 0</inkml:trace>
  <inkml:trace contextRef="#ctx0" brushRef="#br0">23368 12528 11758,'0'-29'0,"0"0"7480,0 2-7645,0 11 1,0 11-1,0 11 1,0 9-1,-2 10 165,-2 9 0,-4 11 0,-5 2 0</inkml:trace>
  <inkml:trace contextRef="#ctx0" brushRef="#br0">23288 13007 8221,'-8'-34'3735,"4"3"-1086,-3 9-2649,11 16 0,3 12 0,14 1 0</inkml:trace>
  <inkml:trace contextRef="#ctx0" brushRef="#br0">19715 13927 8547,'-1'-13'-34,"-4"1"371,-4 3 1,5 3 0,4 6 0,9 0 0,7 0 0,6 1-164,4 4 0,0-2 0,2 6 0,2 0 0,1-1 0,-1 1 0,-2 2 0,-3-1-240,-3-1 0,-2 1 1,-9-4-1,0 0 0,-4 2 1,-1-1 309,-3 3 0,-7 2 0,-5 2 0,-5-1 0,-2 0 0,-2 0 0,2 1 424,1-1 1,2 0-1,0 1 1,1-1-1,3 0 1,4 2-492,4 3 1,1-2-1,1 7 1,4-1-1,4 0 1,4 0-1,3 2-420,2 1 1,6 2 0,-3-2-1,1-1 1,0-4 0,2 1-1,-1 0-117,0 2 0,-1-2 1,-7 0-1,-4 0 0,0-2 1,-4 0-1,-2-1 152,-4 1 1,-1-4-1,-1 4 1,-4-1-1,-4 0 1,-2-2-1,-4-1 622,-3-2 1,2 0 0,-5 2 0,2 0 0,2 0 0,4-3 0,3 0-126,1-1 1,4 3 0,-2 1-1,1 1 1,3 2 0,2-1-1,2 1-445,3 0 0,-1 4 1,6-3-1,2 1 0,2 0 1,3 1-75,2 3 1,0 0 0,-5 1 0,2-2 0,1 3-1,2-3 1,-3 2 116,-5 1 0,2 0 1,-4 1-1,-1 0 1,-3-1-1,-2 1 1,-2 0 106,0-1 0,-2 5 0,-2 0 0,-3-1 1,-2-2-1,0-1 377,-2-1 0,0 6 1,-3-1-1,2-2 1,2 1-1,3-1 1,1 4 31,3 1 0,1-3 0,2 3 0,2 0 0,2 0 0,6 3 1,7 0-394,5-1 0,3 0 1,3-7-1,2-1 0,1 3 1,-1 0-1,-1 4-288,2-1 1,-7-8 0,1 4 0,-4-1 0,-5 0 0,-1-1 0,-2-3 55,1-3 1,-5 3-1,-2-4 1,-1 1 0,-3-1-1,-2-2-421,-1-3 1,0-5 0,0-2 0,0 1-3109,0 2 3121,0-5 630,6-1 0,8-12 0,6-1 0</inkml:trace>
  <inkml:trace contextRef="#ctx0" brushRef="#br0">20315 16632 8149,'-13'0'2411,"-1"0"0,7 2-1873,3 2 1,2 4 0,2 5 0,0 0-382,0 1 1,5-1 0,1 0-1,1 1 1,2 0 0,0 3 0,0 0 670,1 0-884,2-2 1,0-1 0,-2 3 0,-1 0 0,0 0 0,0-4-582,0-4 0,-6 3 0,2-5 600,1 1 0,3-3 0,11-5 0,9-1 0,13-5 0,15-7 37,16-8 0,-29 3 0,2-1 0,11-2 0,0 1 0</inkml:trace>
  <inkml:trace contextRef="#ctx0" brushRef="#br0">23994 14060 8547,'-13'-6'-82,"0"-3"0,-1 3 0,1 2-853,0 3 1,5 6 1221,4 4 0,13-1 0,5-1 1,6 1-1,3-3 0,3 1 344,0-3 0,5 3 1,0 0-1,-1 0 1,-2 2-1,-1-3 1,-2 3-1,-3-1 1,-4 4-1,-5 0-783,-4 3 1,-3-1 0,-7 0 0,-4 2 0,-5 2 0,-6 2 455,-7 2 0,3-4 0,-3 4 1,1 0-1,0-1 0,1 3 0,2-1 208,3 0 0,1 0 0,2 5 0,1 0 0,1 1 0,4 1-477,1 2 0,2 5 0,4-3 0,0 1 0,1 3 1,4 1-1,3 2-339,4 0 0,3-4 0,1-1 1,2 2-1,-2 0 0,-1-1 0,-3-5 67,-3-3 0,1 2 0,-5-2 0,-1-3 0,1 0 0,-1 0 322,-1 2 0,-7-2 0,-5-1 0,-3-3 0,-3-1 0,-1 0 184,-2-1 0,-6 3 1,4-4-1,-3-2 1,3-1-1,0-2 382,4 1 0,-2-1 0,4 0 0,2 0 0,1 2 0,4 2-513,2 0 1,4 3-1,1-3 1,0 4-1,0 3 1,0 1-1,1 3-680,4 0 0,-2 2 1,6-1-1,1 3 1,0-3-1,1-1 1,-2-1 239,1 0 0,-2-2 0,-1-3 0,0-3 0,1-1 0,1 1 850,-2 2 0,3 0 1,-4 2-1,0 0 1,2 0-1,-1 3-336,3 0 1,-2 1 0,-1-1-1,1 1 1,-2 0 0,-1-2-1,-2-1-1861,-1-2 1253,-2 0 0,4 0 0,1-1 0,-2 0 0,-2-2 0,-1 0-1215,0-2 0,0-3 0,0 0 0,-1-1 1611,-4 0 0,-2-5 0,-6-2 0</inkml:trace>
  <inkml:trace contextRef="#ctx0" brushRef="#br0">23888 16179 9825,'-18'-7'0,"-1"-4"0,-1 0 992,1 3 1,1 10 0,5 4-1,0-1-747,-1 1 0,2 0 0,4-1 0,3 4 0,4 3 1,1 2-1,0 3 252,0 0 1,10 7-1,6-2 1,7 2-1,6 0 1,2-4-426,2 0 1,4 2 0,-2-4 0,4-2-1,2-1 1,2-2 0,3 0 556,2 1-629,-5-7 0,8 11 0,-3-3 0</inkml:trace>
  <inkml:trace contextRef="#ctx0" brushRef="#br0">19395 18072 11578,'0'-20'-1452,"0"9"2250,0 2 0,0 4 0,0 14 0,-1 1 0,-2 4 0,-2 2 0,3 2 1,-1-2-1,0 0 0,-2 1 0,2 0 299,2 0 0,1-2-1414,0-2 1,0-13 0,0-9 0,1-9-1,2-4 1,2 0 241,-2-2 1,4-5 0,2-3-1,1 3 1,1 1 0,-3 2-1,3 3 835,1 1 1,1 5 0,-1 0 0,-2 3-1,-1 4 1,1 2 0,2 3-190,2 2 1,-1 1-1,0 2 1,1 0 0,-1 2-1,0 1-1529,1 1 1,-1 6-1,0 1 1,2 3-1,1 4 1,4 0-1,2 0-6953,6 0 7962,-1-1 1,11-3 0,-4-1 0</inkml:trace>
  <inkml:trace contextRef="#ctx0" brushRef="#br0">20075 17738 11537,'9'-19'-378,"0"-3"0,-6 10 0,3 9 1606,0 14 1,-5 2 0,4 5 0,-4-2-1,1 2 1,1 4 0,1 6 0,-1 6-450,-1 6 0,-4 7 1,-2-1-1,-5 2 0,-3 2 1,-1 0-1,-1 1-2210,1-2 0,5-9 1,4 3 1397,3 0 1,-5-1 0,-2-2 0</inkml:trace>
  <inkml:trace contextRef="#ctx0" brushRef="#br0">20595 17978 8436,'7'-19'0,"-1"-2"0,0 1 0,-3 5 0,6 7 0,2 2 1404,0 4 0,3-1 0,-1 0 1,2-2-1,3 2 0,2 2 1,3 1-1374,-1 0 1,0 1-1,3 4 1,-3 5-1,-4 5-31,-3 3 0,4 11 0,2-1 0</inkml:trace>
  <inkml:trace contextRef="#ctx0" brushRef="#br0">20675 18245 14043,'21'-48'2486,"-2"16"1,-4 14-1,1 11-1750,2 5 0,9 2 1,-2 0-1,1 0 0,4 0 1,-2 0-709,0 0 0,11 12 1,2 3-1</inkml:trace>
  <inkml:trace contextRef="#ctx0" brushRef="#br0">17103 17872 10476,'13'-14'-23,"-4"-3"1,-2-1 0,1 2-1,-1 1 2171,3 1 0,-4 6 0,-1 2 0,-4 4-1768,-1 8 0,-6 10 0,-3 7 0,-4 2 0,-5 1 0,-4 3 1,-3 0-571,-2 2 1,5 2 0,0-4 0,-2 3 0,0-1 0,1 1-901,1 4 0,7-5 1,1-3-1,8-6 1,6-4-1,6-6 1111,8-6 1,11-5 0,9-1 0</inkml:trace>
  <inkml:trace contextRef="#ctx0" brushRef="#br0">17436 17938 8567,'-2'-25'0,"-2"-3"1545,-5 0 0,-1 10 1,-1 17-809,2 4 0,5 7 1,-3-1-1,1 4 1,3 5-1,1 4 0,2 3-410,0 2 1,0 0 0,2 1 0,1 1 0,4 1 0,3-5-1082,5-6 1,2-4 0,-3-3 0,3-3 0,0-6 0,-2-6 366,-4-6 1,-1-9 0,-6-4 0,-1-5 0,-1-2 0,-2-4 0,-2 1 1568,-2-1 1,-4 2 0,-3 4 0,0 2 0,4 2-636,1 0 1,2 7-1,5 1 1,3 9-1755,5 11 0,9 5 1,4 5-1,3 3 0,4 4 1,0 2-3918,2-2 5124,12 3 0,-7-10 0,10 4 0</inkml:trace>
  <inkml:trace contextRef="#ctx0" brushRef="#br0">17876 17965 8567,'-14'-27'735,"-3"2"0,-1 3 0,0 4 1,0 3-1,1 2 362,0 0 0,2 5 0,4 5 1,2 6-1,4 8-887,4 5 0,2 5 0,4 7 0,4 1 0,4 4 0,5-2 0,5-1-692,7-5 1,-6-7 0,2-2 0,-2-4-1,-3-5 1,-3-1 0,-5-4 0,-4-5 58,-5-6 1,-2-5-1,-4-2 1,-2-5-1,-5-1 1,-4-3-1,-4 1 510,0-1 0,-1 2 1,6-1-1,2 3 1,2 0-1,2 2-154,3 0 0,8 6 0,5 5 1,6 1-1,7 1 0,3 0 67,5 3 0,9 7 0,8 4 0</inkml:trace>
  <inkml:trace contextRef="#ctx0" brushRef="#br0">18369 17765 8549,'0'-34'2096,"0"7"1,0 16-1,0 11-2237,0 7 1,0 5 0,0 3 0,0 2 140,0 6 0,0 8 0,0 3 0</inkml:trace>
  <inkml:trace contextRef="#ctx0" brushRef="#br0">18209 18152 11864,'0'-29'0,"-1"0"6424,-4 2-6936,4 5 0,-4 15 0,8 4 809,2 6 0,5 4 1,-3 6-1</inkml:trace>
  <inkml:trace contextRef="#ctx0" brushRef="#br0">20195 18858 8027,'-13'15'0,"4"-3"0,0-11 0,0 4 172,2 3 1,1 0 0,7-1 0,4-1-1,4-1 1,4-1 0,5 0 0,4-1-1,3-1 1,2-2 0,1 0 0,2 1 244,1 4 1,-2-4 0,-5 5 0,-2 0 0,0 3 0,-1 3 0,-5 1 223,-5 1 1,-5 0-1,-6 3 1,-2 2-1,-4 2-507,-7 2 0,-8 2 0,-8 1 0,-4-1 0,1-1 0,-1 1 213,3-2 0,2-3 0,2 0 1,0 0-1,4-4 0,4 0-220,4 2 0,5-3 0,1 3 0,2-4 0,3 1 0,2 3-267,1 4 1,6-1 0,4 1-1,5 2 1,4 2 0,2 4-234,3 1 0,-4-3 0,1-4 1,-2 1-1,-2-3 0,-4 1 309,-4-3 1,-2-3 0,-4 0 0,2 0 0,-2-1 0,-3 2-1,-5-2 618,-4-1 0,-3 4 0,-1 2 1,-2 1-1,-1 0 0,-2 3-150,2 5 1,1 0 0,2 4 0,0 0 0,1 0 0,3 3 0,4 0-477,4-2 1,2 4 0,4-5 0,4 0 0,3-3 0,1-4-219,0-5 1,2 2 0,0-7 0,0 0 0,-4-2 0,0-2-907,-4 0 1,4 0-1,-7 1 1,0 1 1195,2 2 0,2 10 0,5 7 0</inkml:trace>
  <inkml:trace contextRef="#ctx0" brushRef="#br0">18169 14966 7820,'-12'-22'495,"3"0"1,-1 7 0,7 15-244,4 8 0,1-3 0,7 1 0,3-1 0,2-1 0,6 1 0,-1-1 470,0 1-655,5-1 1,-8-4 0,5 0-1,0 0 1,-2 0 0,0 0 0,-3 0 516,-1 0 1,-6 5 0,0-1 0,0 0-594,-2 2 1,4 2 0,-7 5-1,-2 0 1,-4 1 0,-4-1-242,-1 0 1,4-4-1,-3 0 1,2 2-1,-1 0 250,2 3 1,2-5 0,1-1 0,0 3 0,1-1 197,4-1 1,-2 1-1,5-4 1,3 2 0,1 2-18,1 2 0,-1 1 0,-2 1 0,-2-1 0,-3 0 0,0 1-296,1-1 0,-6 0 0,0 2 1,-8 0-1,-6 0 0,-7-3 1,-7-1 123,-5 1 1,-1-3 0,-1-1 0,2-3 0,3 0 0,2-1 0,5 1-991,2-2 0,4 4 0,9 2 981,3 3 0,21 1 0,7 1 0</inkml:trace>
  <inkml:trace contextRef="#ctx0" brushRef="#br0">19129 15113 7825,'0'-28'48,"-5"6"1,1 17 0,-1 10 152,0 5 1,2-1 0,-6 0 0,0 1 0,0 2 0,0 1 0,-1 2 0,-2 3 501,-2 4 1,1 5-1,0 2 1,-1 4 0,3 0-1,0-1-614,2-2 0,5-2 1,-3-1-1,1-1 0,3-1 1,1-2-1,2-6-206,0-2 1,6-3 0,3-3 0,3-5 115,1-2 0,-4-10 1,-2-3-1,-1-6 1,-3 1-1,-1 1 1,-2 2 234,0 0 0,-2 5 1,-2 4-1,-5 2 1,-1 4-1,-1 4-410,2 7 1,0 2 0,-2 7 0,0 2 0,4 2 175,1 5 0,1 3 0,5 6 0</inkml:trace>
  <inkml:trace contextRef="#ctx0" brushRef="#br0">17316 16099 13802,'-2'-12'-2270,"-1"2"3498,-1 1 1,-6 6 0,2 0 0,1 6-1,2 6 1,4 3 0,1 1 0,0 1 46,0-1 0,-2 0 1,-1 1-1,-1-1-1699,1 0 1,0-5-1,-1-4 1,-4-4-1,1-6 1,1-6 13,0-4 1,4-8 0,0 1 0,3-6 0,5-2 0,1 2 704,4 1 1,5 1-1,2 2 1,-2 3-1,0 4 1,1 3-1,0 3 338,0 3 0,-2 3 1,-2 6-1,0 0 1,1 0-1,-1 0-1341,0 0 1,-4 6 0,-2 5 0,1 3 0,-1 6-1,2-1-3153,-1 0 0,3 5 3859,-2-2 0,3 3 1,1 2-1</inkml:trace>
  <inkml:trace contextRef="#ctx0" brushRef="#br0">17622 16086 10400,'17'-30'0,"-4"5"0,-1 10 1538,0 12 1,3 8-1,1 4 1,3-5-1011,2-2 1,0 2-1,4 0 1,-2-1-1,3-1 1,-3-1-1,1 2-1509,-3 2 0,-2-1 0,-6-4 0,-1-1 37,-3-4 0,-4-1 0,-10-3 1,-5 5-1,-5 1 0,-3 0 1486,2-1 0,1-1 0,2 5 0,-1 0 569,1 0 0,6 2 0,2 4 0,4 5 0,2 6 0,2-1-1130,2-1 1,5-2 0,-1 1 0,1-1-1,1 0 1,-1 1-3555,5-1 1,-2-4 3572,5 0 0,9 0 0,1 4 0</inkml:trace>
  <inkml:trace contextRef="#ctx0" brushRef="#br0">18222 16099 11479,'0'-21'3654,"0"13"-3192,0 12 1,0 8-1,2 0 1,1-2 0,3-2 4107,1-3-5044,-4 6 0,9-8 1,-3 6-1,4 0 1,3-2-1,1-1-2640,-5 0 0,1-5-51,-4 4 3101,-9-4 0,-3-1 0,-13 0 0,-4 0 0,1 0 0,-2-1 1447,1-4 1,3 4 0,-1-4 0,4 4-501,0 1 1,8 6-1,8 3 1,8 3-1,8 1 1,3 0-1594,2 0 1,7 1 0,3-1 0,1-1 0,4-2 0,4-2 709,2-2 0,7-2 0,-4-4 0</inkml:trace>
  <inkml:trace contextRef="#ctx0" brushRef="#br0">18769 15966 8539,'0'-19'624,"0"11"1,0 7-1,0 13 337,0 8 1,1 7 0,2-8 0,3 2 0,0 1 0,2-1 0,-3-3-505,1-3 1,0-2 0,-3 0 0,2 1 0,-2-1-1963,-2 0 1,-1-4-1,2-2-3277,2-1 4285,4-1 1,-1-7 0,-3-2 0,-2-5 1496,-2-3 1,0-1-1,0 0 1,0-1 1581,0 1 0,1 5 0,4 4-2415,4 3 1,2 5-1,3 2 1,-1 1-1,0 4 1,2-1-1,3 0 1,4-2-245,3-2 1,-2 3 0,-1-5-1,2-1 1,-1-1 0,0-2-1095,-6 0 0,-3-2 0,-4-2 0,-3-5 0,-1-3 0,-3-1 1303,-1-1 1,-7 5-1,-1 2 1,-1 1 838,-3 3 1,4 3 0,1 4-1,5 5 1,5 5 0,5 2-1073,6 2 0,2 4 0,7-3 0,5 0 0,3 1 0,4-4 0,1-3-1987,2-4 1,4 3 2087,1-3 0,5 3 0,-2 1 0</inkml:trace>
  <inkml:trace contextRef="#ctx0" brushRef="#br0">18476 19524 8245,'-6'-7'-667,"-3"2"0,-3 4 667,-1 1 0,4 0 0,1 1 0,2 4 0,2-5 0,5-2 0,2-8 0,3-6 364,2-1 1,1-3-1,4-1 1,-1 0-1,-2 4 1,-2 2-1,-3 1 1593,-2 1 1,-1 4 0,-4 2-1572,-2 1 0,-3 9 0,-8 10 0,-2 8 0,-2 4 0,0 2-61,0-1 1,-5 5 0,2 2 0,-2 0-1,2 1 1,4-2 0,3 2-998,2 0 0,6-4 0,2 3 0,4-2 0,1-2 0,1-2 0,4-5-697,3-3 0,10-7 0,3-7 0,1-5 0,0-8 1369,2-10 0,1-8 0,2-14 0</inkml:trace>
  <inkml:trace contextRef="#ctx0" brushRef="#br0">18516 19591 7935,'13'-18'-78,"0"0"1,-4 1-1,0 5 1,0 1 887,-2 3 0,5 5 0,-3-2 0,3 4 0,1 2-107,1 4 0,-7 2 0,-3 6 0,-2 1 0,-4-1 0,-1 0 0,-2 1-538,-3-1 0,5 0 1,-1 1-1,2-1 1,2 0-1,2-1-844,2-3 1,-1-3-1,6-6 1,1-2 0,1-2-1,-1-5 369,-1-3 0,-5-3 1,4-1-1,-2-3 0,-3 0 1,-2-2-1,-1 2 1122,0-1 1,0 3-1,0 3 1,0 1-413,0 0 1,2 5 0,2 5 0,5 6 0,3 6-854,1 3 1,5 1-1,1 2 1,0 1-1,2 2 1,0-2-1,3-1-1212,1-1 1,1-3 0,1-2 0,0-4 1664,-1-4 0,-5-7 0,-2-1 0</inkml:trace>
  <inkml:trace contextRef="#ctx0" brushRef="#br0">19035 19564 8245,'-13'-6'0,"1"-3"944,3-2 0,-2 2 0,2 1-623,-3 2 0,4 8 0,4 8 0,2 5 0,4 4 0,2 2 0,5 3 1,5-1-110,3 0 0,0 0 1,5-3-1,0-3 0,0 0 1,-1-7-1,0-3-384,0-4 0,-5-3 1,2-6-1,-4-7 0,-2-8 1,-1-4-1,-4-1-85,-1-1 0,-2 0 0,-7 1 0,-2-1 0,-6 2 0,1 3-368,-2 4 1,0 4 0,-1 6 0,-1 5 624,1 6 0,0 4 0,-1 6 0</inkml:trace>
  <inkml:trace contextRef="#ctx0" brushRef="#br0">18356 20231 8730,'0'-27'1410,"0"12"0,0 9 1,0 15-1,0 4-867,0 5 0,0-1 0,1 3 0,2 1 0,3 0-669,1 2 0,-2 1 0,2-2 0,-1-2 0,-1-4 0,-1-1 0,1-4-1155,-3 1 1,-2-9 962,-4-7 1,-3-5-1,-7-13 1,2-2 0,2-1-1,1-2 1,0 1 572,2-1 0,1-4 0,6 0 0,0 3 0,1 4 1,4 6-63,4 3 1,3 3 0,2 4 0,3 3 0,2 4 0,2 1 0,2 1-921,3 4 1,0 2 0,1 8 0,0 1 0,-1 3-1,1 1 727,0-1 0,-1-1 0,1-5 0</inkml:trace>
  <inkml:trace contextRef="#ctx0" brushRef="#br0">18649 20244 8808,'4'-24'862,"1"-2"1,1 3 0,-2 10-528,5 7 1,3 5 0,3 1 0,1 0 0,3 0 0,0 0 0,2 0 0,0 0 18,3 0 0,-4 4 0,1 2 1,-2 0-1,-2 0-868,-3-3 1,-5 3-1,-3-2 1,-4-1 0,-8-1 419,-5-2 1,-8 0 0,-2 0 0,-1 0 0,2 0 0,0 0 0,4 0 775,1 0 0,6 0 0,2 1 0,1 4 0,4 3-1089,5 4 1,6 2 0,9-1-1,4 0 1,4 1 0,0-1-707,1 0 0,-1-4 0,1-1 0,-2-3 0,-2-2 1113,-6-1 0,-8-4 0,-6-1 0,-6-2 247,-6-3 1,-1-1 0,0-4 0,1 0 1121,-2-1 0,7 7 0,4 4-1322,7 6 1,5 4 0,1 7 0,1-3 0,-1 0-938,0-2 1,1-6 522,-1 1 0,-5-4 216,-4-4 1,-3-4 0,-1-5 0,0 0 780,0-1 1,0 1 0,2 0 0,2 1 0,5 3-331,3 4 0,6 4 1,0 1-1,-2 0 0,-1 1 1,-2 2-1,0 3-264,1 2 0,-1-4 0,-1 5 1,-2 0-1,-2 0 0,-2 0 70,-3 1 1,-3 2 0,-5 1 0,-4 1 0,-1-1 0,0-1-126,1-3 1,4 1 0,-2-4 0,2 1-471,7 4 1,5-5 0,11-2-1,6-2 1,5-2 0,5-2 0,3-2 488,3-5 0,3-15 0,11-4 0</inkml:trace>
  <inkml:trace contextRef="#ctx0" brushRef="#br0">23901 15206 8496,'12'-35'0,"-3"1"0,-3 3 214,0 5 1,-5 6 0,5 6-1,-2 1 1,1 0-33,-2-1 0,-2 8 0,-2 6 0,-2 9 0,-2 6 1,1 6 187,-2 4 0,5-1 1,-4 8-1,4 1 0,1 1 1,1 3-99,4 3 1,0-7-1,6 7 1,-2-2-1,1-1 1,3 2-1,2-2-120,-1 0 0,2 4 1,-9-5-1,1 1 1,-4 0-1,-2-3-370,-2-2 1,-6 5 0,-5-3 0,-6 0 0,-10-1 0,-6-2 0,-2 2 498,-1 1 1,1-3 0,-4 1 0,4-1-1,3-4 1,6 0 15,4-4 1,2 1 0,7 3 0,1-1 0,3 1 0,5 1 0,4 2-374,4 1 0,8 5 1,9-4-1,3 2 0,4 3 1,0 2-93,0 1 0,3 0 1,0 0-1,-3 0 1,-4 0-1,-6 0 1,-3-2 73,-2-2 1,-6 2-1,-2-4 1,-4 2 0,-2-2-1,-5 0 345,-7 0 0,-2-5 0,-6 3 0,0-4 0,2-2 0,-2 1 0,2 0-44,0-1 0,-3 1 0,4 0 0,1-1 0,4 2 1,4 2-217,5 1 1,2 0-1,2-3 1,0 3-1,2 4 1,2 0-404,5 1 1,9-2 0,4 3 0,3-3 0,3 0 0,2 0-1,1 3 72,-1 1 0,-6-2 0,-5-2 0,-3 0 0,-6-1 0,-2 1 369,-5 0 1,-2-5 0,-2 4 0,-4-2-1,-5 0 1,-5-1 0,-4-2 380,-2-1 1,0-2 0,-2-2 0,1 0 0,-2 0 0,-1 2 0,-1 2-73,4 0 1,2-1-1,5 1 1,0 0 0,3-1-1,2 3-665,2 2 0,2-3 1,6 3-1,0-2 1,0 1-1,0 1 1,0-1 232,0-2 0,2 3 1,2 0-1,4-1 1,1-2-1,-2-1 1,0-1 281,1 1 1,-4-2 0,4-1-1,-2-2 1,-3 0 0,-2 0-62,-1 1 1,0-7 0,0 2 0,-1-4 0,-2 0 0,-3-1 0,-2 0-209,-2 1 1,-3-2-1,-5-2 1,-3-1 0,-3 1-1,-1 2-89,-3 1 0,-3 1 1,1 1-1,-1 1 1,2 3-1,2 0-426,5 1 1,2 3 0,9-1 0,2 5-1,4 3 1,4 2 0,1 1 21,0-1 1,0 1 0,1-3-1,2 1 1,3-2 0,0 0 304,0-3 1,0-5 0,-3-3 0,1-2 0,-1 0 0,-3 3-248,-4 2 516,-4-4 0,-5 2 0,0-6 0</inkml:trace>
  <inkml:trace contextRef="#ctx0" brushRef="#br0">23248 19711 10063,'-9'-18'3292,"0"18"0,3 22-4335,3 14 0,3-2 0,0-3 0,2-3 0,2-1 0,5-2 1,3-1-2022,1-2 3064,0-6 0,13 3 0,2-5 0</inkml:trace>
  <inkml:trace contextRef="#ctx0" brushRef="#br0">25141 16552 8268,'7'-34'480,"-1"2"1,-7 12 0,-4 7 0,-2 9-1,-1 7 1,4 6 0,2 2-323,2 3 1,0 1-1,2 1 1,2 3 0,5 0-1,3 1 1,1-3-1,2 1 333,3 0 0,-3 4 1,2-3-1,-2 2 0,-3 3 1,-1-1-142,-3 0 1,-5 6 0,0-2 0,-6 1 0,-6 0 0,-4-3-831,-5-2 1,-2 0-1,-7-5 1,0-2-1,1-1 1,-1-2-1080,0 1 1,5-7 1558,0-2 0,0-4 0,-5-1 0</inkml:trace>
  <inkml:trace contextRef="#ctx0" brushRef="#br0">25167 16579 8222,'0'-40'1344,"6"0"0,2 18 0,5 8 0,0 12 0,2 4-1483,3 3 0,0 1 0,7-2 0,4 5 344,4 3 1,3 3-1,2 3-205,-2 4 0,8 3 0,-2 2 0</inkml:trace>
  <inkml:trace contextRef="#ctx0" brushRef="#br0">25701 16592 8231,'7'-19'1599,"-1"-2"0,-5 7 0,2 3-306,2 4 0,5 5 0,-1-2-1143,3 2 0,1 2 0,1 2 0,-3 2 0,-2 5-307,-4 3 1,-4 1 0,-1 1-1,0-1 1,0 0 0,-1 1 0,-2-1-381,-2 0 1,-5 1 0,3 0 0,-1 3 0,2 0-341,0 0 954,5-2 1,-5-7 0,7 1-1,4 2 1,4 1 249,3 1 0,1-1 0,0-2 0,1-1 0,-3 1 1,0 2 500,-2 2 1,-2-1-1,2 0 1,-5 1-294,-2-1 1,-4-4 0,-1 0 0,-3-1-344,-1 0 0,3 2 0,-4-4 0,1 0 0,1 2 0,-2-1-1050,1 3 1,4 2 0,-3 1-1,2 1 1,-2-1 0,-2 0 714,-2 1 1,-2-1 0,-3-1 0,-2-3-1,-7-5 68,-6-2 1,-4-2 0,-7 0 0,-2 0 0,-3 0 0,-2 0 0,0 0-2260,0 0 1,2 0 2333,6 0 0,6 6 0,2 1 0</inkml:trace>
  <inkml:trace contextRef="#ctx0" brushRef="#br0">24981 17725 8352,'7'-10'663,"-2"-4"0,-4 3 295,-1 2 0,-6 6 0,-1 0 1,-2 6-1,1 6 0,2 2 25,4 3 0,-4 4 0,0 1 0,0 0 0,0 2 0,3-2-807,1 0 0,2 4 0,0-6 1,0 0-1,0-3-1224,0 0 0,2-7 0,2-4 1,4-6-1,1-7 418,-1-7 0,-3-5 1,2-7-1,1-4 0,-2 0 1,1 1-1,0 2 717,4 2 1,-4 3-1,2 3 1,0 4-1,0 5 1,0 4 49,1 4 1,2 4-1,1 1 1,2 1-1,3 4 1,3 4-1,1 4-4023,0 5 3886,-6 2 0,15 13 0,-2 1 0</inkml:trace>
  <inkml:trace contextRef="#ctx0" brushRef="#br0">25314 17752 9819,'0'-25'0,"1"2"0,2 6 0,3 2 0,2 3 0,2 2 947,2 1 1,6 6 0,1-2 0,2 4-1,1 1 1,0 0 0,-1 0 0,0 0-955,-1 0 0,-3 1 0,0 2 0,-3 3-540,-5 2 0,-6-5 0,-11 1 0,-7-3 0,-2-1 0,-4 0 453,0 0 1,3 0 0,-2 0-1,0 0 1,4 0 0,3 2 518,4 2 0,3 4 0,6 5 0,0 0 0,3 1 0,4 1-1570,7 2 0,8 0 0,0 3 0,3 1 1145,2 0 0,6 1 0,1 5 0</inkml:trace>
  <inkml:trace contextRef="#ctx0" brushRef="#br0">25621 17832 8311,'-6'-21'1615,"3"-3"0,-5 7-662,2 0 1,3 5-1,8 6 1,4 8-615,3 4 0,1 3 1,0 4-1,1 0-1051,-1 1 1,-6-5 345,-2 0 1,-5-7 0,-5 3 0,-4-4 0,-2-1 453,-3 0 0,5 0 1,2 2-1,1 2-667,3 5 0,9 3 1,7 1-1,8 1 1,4-1-1,2-1 579,0-3 0,11 3 0,4-5 0</inkml:trace>
  <inkml:trace contextRef="#ctx0" brushRef="#br0">25980 17832 8311,'0'-25'1131,"0"2"1,-4 4-1,-2 6-635,-1-1 1,4 4-1,-2 6 1,5 10-1,5 7-392,4 5 1,-2 1 0,2-3 0,1 3 0,2 1 0,3-1-642,3-3 0,-3-1 0,2-2 0,-2-1 0,-2-1 0,1-4 537,-1-1 0,6-8 0,2-5 0</inkml:trace>
  <inkml:trace contextRef="#ctx0" brushRef="#br0">26314 17672 8311,'0'13'1878,"0"0"1,0 1-1352,0-1 1,-2 5 0,-1 0-1,-3-1 1,0 1 0,-1 1-1,1 1 1,-1-1-52,-1-3 0,4-1 0,-4 0 0,3 1 0,2 2-1840,1-2 1,2-5 0,0-3-1,2 1 337,2-1 0,3-4 1,7-8-1,-2-5 1,-2-3-1,-1-1 1190,1-1 0,1 1 1,-1 1-1,-1 3 32,1 5 0,-2 4 1,-1 4-1,0 5-195,1 3 0,1 7 0,4 2 0</inkml:trace>
  <inkml:trace contextRef="#ctx0" brushRef="#br0">26514 18045 14193,'4'-19'0,"1"-2"0,-1 0 0,0 3 0,2 4 0,0 0 0,2 1 0,-1 0 865,3-1 0,7 3 1,2 0-1,0 4 0,2 1 1,0 3-1,1 1 1,0 2-2776,0 0 0,-5 0 1156,0 0 0,-19 0 0,-12 0 0,-8 0 0,-3 0 0,0 0 0,1 0 1478,0 0 1,-2 0-1,8 0 1,1 0 0,4 2-363,4 2 1,3-1 0,9 6-1,5 2 1,7 2 0,4 3-1,6 3-1717,5 2 0,4-3 1,6 3 1354,0-2 0,6-1 0,1-5 0</inkml:trace>
  <inkml:trace contextRef="#ctx0" brushRef="#br0">26914 17992 8311,'-8'-15'514,"2"0"0,2 0 1143,-1 3 0,2 8 0,9 0-1518,8 2 1,0 8 0,9 4 0,0 5 0,1 4 0,-2 1-1,-2-1 1,-4-1 4,-3 1 0,2-4 0,-11 4 0,-1-1 1,-1-1-1,-5 0 102,-6-2 1,-7-7-1,-15 0 1,-5-2-1,-4-2 1,-1 1-1,-1-1 134,4-1 1,2 4 0,1 2-381,3 3 0,-2 7 0,0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16956 9382 23082,'7'-26'-644,"-1"5"0,-6 6 0,2 8 0,2 2 1622,5 7 0,-1 4 0,-1 7 0,-1 0 1,-3 2-1,-2 1 0,-1 5 0,0 3-765,0 4 1,-1 6-1,-2-1 1,-3-1 0,0 2-1,-1-3 1,1 0-227,0-1 0,0-9 0,3 4 0,-2-4 0,2-5-193,2-1 0,1-9 1,0-6-1,-2-9 0,0-7 240,-3-7 1,1-8 0,4-4 0,0-2-1,0-2 1,0 4 0,0 1 12,0 5 1,4 4-1,1 0 1,-1 3-1,2 4 249,3 3 0,3 8 1,1 2-1,0 4 0,2 1 1,1 0-1,4 0-174,0 0 1,-2 1 0,3 2-1,0 3 1,-1 0 0,4 2 0,1-2-1473,2 0 0,0 2 1,-1-2-1,2 0 0,2 0 1,3-3-1,2-1 1743,7-2 1,-2-6 0,5-2-1</inkml:trace>
  <inkml:trace contextRef="#ctx0" brushRef="#br0">17916 9076 19667,'13'-34'-2146,"-4"9"0,0 11 3143,1 8 0,-2 6 0,0 5 1,1 4-1,0 2 0,0 4 1,0 3-1,-2 4-59,-2 3 0,-4 8 0,-1 3 1,-1 4-1,-4 4 0,-3 3-1190,-4 1 0,-6 7 1,0-5-1,3-1 0,4-2 1,3-4-1,2-3-212,3-4 1,2-4 0,1-7 407,0-2 0,12 2 0,2-5 0</inkml:trace>
  <inkml:trace contextRef="#ctx0" brushRef="#br0">18502 9369 11122,'-1'-18'4022,"-4"0"-3384,4 7 1,1 5 0,9 4-1,3-1 1,2-1 0,4 1 0,4 1-1,4 2-959,0 0 0,1 5 0,0 1 1,-2 1-1,-3 3 0,-3 2-3008,0 2 0,-5-1 3312,-1 0 1,0 1 0,-5-1 0</inkml:trace>
  <inkml:trace contextRef="#ctx0" brushRef="#br0">18489 9596 25567,'7'-20'-681,"7"7"1232,6 7 1,7 5 0,4 1-1,3 0 1,3 0 0,3 0 0,6 0-1,3 1-440,0 3 0,3 4 0,-5 5 1</inkml:trace>
  <inkml:trace contextRef="#ctx0" brushRef="#br0">17982 10222 26882,'-16'-6'-1202,"1"-3"0,3-3 1045,1-1 1,3 0 0,-1-1 0,0 1-1,2 0 1,3-1 0,4 1 0,4 1 544,5 3 1,3 3 0,3 6-1,2 0 1,6 2 0,2 4 0,3 7-1,0 6-445,-1 2 1,7 9-1,-6-2 1,3 3-1,5 3 1,-1-1-96,2-1 0,5 4 1,-8-4-1,0-1 1,-3 0-1,-3-4 1,-3 0-3,-3-4 0,-2 0 0,-7 0 1,-1-2-1,-3-2 0,-5-1 50,-2 1 0,-2-4 1,0 3-1,-2-3 1,-2-2-1,-5 0 1,-3 1 62,-1-1 0,4 0 0,1 1 0,2 0 0,3 3 0,2 2 94,1 2 1,10 1-1,7 5 1,6-1-1,10 1 1,5 0-1,7-1 86,4 1 0,5-5 0,6 0 0,5 1 0,2-1 0,2-2-337,-1 0 0,-5-3 0,-7-3 0,-6-1 1,-7 0-1,-6 1 0,-6-1-202,-3 0 1,-7-4 0,-5 0 0,-5 2 252,-7 0 1,-8-2 0,-5-1-1,-3-1 1,-1-1 0,-1 1 412,1 1 1,0-4-1,1 5 1,3 2-1,5 0 1,4 3 137,4-1 1,6 2 0,11 3 0,9 4 0,7 2 0,10-1 80,8-1 0,-2-4 0,8 4 0,4 1 0,3-1 0,3-1 0,-1-1-539,-5 1 1,0 0 0,-7 2 0,-3-2-1,-3 0 1,-6-2-423,-5 0 1,1 1 0,-11-4 0,-2 2 0,-2 0 0,-5-1-22,-4 1 1,-3 0 0,-3-3 0,-3 1 0,-4 2-1,0-2 1,-1-1-12,-1-2 1,0 0 0,0 1 0,2-1-236,-2 0 0,4-5 0,2-4 0,3-1 0,1 0 1,0 2-44,1-2 1,9-2 0,6-1 0,2 0-1,4-1 1,1-2 734,1-2 0,4 1 1,-7 2-1,-1-1 0,-5-3 1,-6 0-1,-2 1 415,-4 2 1,-6-3 540,-1 1 1,-10 7 0,-1 7 0,-4 4 0,-3 3 0,0 3-655,1 2 0,-1-3 1,-5 4-1,1 2 1,0 1-1,-1 2 1,2-1-1107,4 1 1,-3 0 0,5 1 0,0 0 821,0-1 0,-4-4 1,3-9-1</inkml:trace>
  <inkml:trace contextRef="#ctx0" brushRef="#br0">16956 10222 11184,'-9'-31'0,"2"0"1623,1 1 1,1 12-1240,5 5 1,6 9 0,3-1-1,3 4 1,3 1 0,1 1-1,3 4 1,1 3-643,-1 4 1,3 6-1,-4 1 1,-2 2-1,-1 3 1,-3 1-144,-3 2 1,-3 4 0,-6 0 0,-3-2 0,-6 0-1,-8-3 770,-2 1 1,-10-5-1,2-1 1,-3-2-1,-1-1 1,0 0 172,1-1 0,2 1 1,2-5-1,0 1 1,3-1-1,2 0-181,2 1 0,1-1 0,5 2 0,-1 1 0,2 2 0,4 0 0,3-1-796,4 1 0,1 6 0,1-3 0,4 1 0,3-1 0,6-1 215,4 1 0,-7-3 1,4 4-1,-1 2 0,-6-1 1,0 1 92,-5-2 0,-2-4 0,-2 3 0,-5-2 1,-6-1-1,-7 0 0,-5-1 778,-4 0 1,-6 2-1,0-1 1,-2-2 0,-4 0-1,0 1-201,-3 0 1,0 3 0,3-4-1,0 3 1,2 0 0,1 2-723,1 0 1,7 0 0,-1 2 0,5-2 0,4 0-1,2-2 1,4 2-251,5-1 0,-1-2 0,7 3 1,1 0-1,1-2 0,2 2 444,0-1 1,0-2 0,0 4-1,2 1 1,1-1 0,1 0-1,-1 2 256,-1 1 1,-2-3 0,-2 0 0,-1 2 0,-4 1 0,-5 2-31,-7-1 1,-5 7 0,-4 1 0,-2 2 0,-2-2 0,-1 0-141,1 0 1,-4-5 0,5 3 0,1-4 0,1-2 0,-1 0 0,-1-3-565,1-1 1,-2-4-1,2 3 1,4 0-1,5-2 1,5 2-1110,4-1 0,7-2 0,1 3 1565,2-2 0,14-1 1,3-5-1</inkml:trace>
  <inkml:trace contextRef="#ctx0" brushRef="#br0">15263 12301 10288,'-31'-24'0,"0"-2"0,4-1 1066,8 3 1,6 11-803,8 9 0,5 4 0,-1 4 0,7 5 0,4 4 0,6 5-136,3 4 0,4 5 0,3 4 0,3 3 1,0 1-1,2 0-632,-1-3 1,2 5 0,0-3 0,-1 0 0,0-4 0,0-6 149,-2-7 1,4 1 0,0-3 0,-1-5 0,2-2 0,-1-5 248,-1-2 0,5-7 1,-2-1-1,-1-4 1,-3 0-1,-3-4 1,-1 0-1058,-1 0 1162,1-4 0,5-8 0,3-7 0</inkml:trace>
  <inkml:trace contextRef="#ctx0" brushRef="#br0">17649 10555 8429,'-18'-18'-142,"1"1"0,-1 5 0,3 7 0,-1 4 225,-2 1 0,0 0 0,5 0 0,-1 0 0,1 1 1,0 2 607,0 2 0,5 1 0,5-2 0,8 5 0,6 3-338,6 1 1,12 0-1,2 2 1,6 3-1,5 4 1,1 3-272,1 2 1,5 6-1,-4 1 1,-4 1-1,-4 1 1,-6 2-1,-4 4-389,-5 2 0,-4 1 1,-9-5-1,-5 0 1,-4-2-1,-4-1 0,-7-3 173,-5-1 1,-9 2-1,-9-2 1,-3-1-1,-5 1 1,1-3 535,-1-2 0,2-6 0,2-1 1,2-2-1,7-1 0,4-1 1,4 1-162,2-1 0,5-3 1,7 0-1,1 0 1,3 3-1,1 2-401,2 2 1,6 1 0,3 5 0,3 1 0,1 1 0,-1 2 0,-1-1-168,-2-2 0,-6-1 0,1 0 0,-3-2 0,-1-3 1,0-4 602,0-4 1,-1 0-1,-3-1 1,-5 0-1,-3 1 1,-2-1-1,1 0 223,0 1 0,-1-1 1,1 0-1,0 1 0,0-1 1,1 0-1,1 1-390,2-1 1,6 6 0,-1 4 0,3 2-1,1 3 1,1 1-325,3 3 0,8 8 0,9-3 0,3-2 0,5 1 0,4-4 0,5 1-223,5-4 0,5-5 0,5-3 0,0 0 1,-1-2-1,-3 0 0,-6-3-2051,-6-1 2489,2 4 0,-11 2 0,4 6 0</inkml:trace>
  <inkml:trace contextRef="#ctx0" brushRef="#br0">17489 12754 9837,'-46'-18'0,"8"2"906,10 4 0,11 3 0,11 6 0,6-1-649,11 1 1,18 1 0,19 2-1,11 0 1,12 2 0,-33 0 0,1 0-1,2 3 1,1 1-258,3 1 0,-1 2 0,-3 3 0,1 3 0,4 2 0,0 0 0</inkml:trace>
  <inkml:trace contextRef="#ctx0" brushRef="#br0">15316 12647 12193,'-13'-19'-279,"0"-2"0,1-5 0,3 1 0,5 1 616,2 2 1,2 1 0,0-3-1,0 2 1,0-2 0,0 1 0,0-1-1,0 3 1,0 2 0,-1 3-1,-5 2 1,-9 6-85,-10 3 0,-11 15 1,-11 10-1,-10 9 0,-3 10 1,26-16-1,0 1 0,-1 3 1,0 1-260,-2 3 0,0 2 0,-3 4 0,1 1 0,2 2 0,2 2 0,-1 1 0,2 3 0,1-1 0,2 1 0,6-3 0,2 0-23,4-3 1,2-1 0,3-2-1,4 0 1,4 26 0,11-8-1,16-7 1,16-10 237,16-5 1,15-13-1,-29-12 1,2-2 0,2-2-1,1-2 1,4-2 0,1 0-1,-2-2 1,1-2 0,0-2-1,0-3-371,0-2 1,-1-3 0,-3-3 0,0-2 0,3-3 0,-2-3 0,-1-2 0,-2-2 0,-4-2 0,-3-1 0,-2-1 0,-3-2 0,-4 1 0,-3-1-433,-1-1 1,-4-1-1,-5 0 1,-5-1-1,-3-1 1,-3 1-1,-6-31 1,-15 7-1,-15 9 331,-12 7 0,-15 9 1,-4 16-1,-3 8 1,-5 10-1,2 10 1,3 13-261,4 8 510,14 6 0,20-7 1,2 4-1,4 0 0,1 0 1</inkml:trace>
  <inkml:trace contextRef="#ctx0" brushRef="#br0">14223 13967 8943,'-4'-30'0,"-1"4"1485,2 5 0,3 9-992,5 3 0,2 6 0,7-1 1,0 2-1,4 2 0,6 2 1,6 1-407,5 1 0,4 5 1,2-3-1,2 0 0,0 1 1,-5-1-1,-3 2-29,-3-1 0,-10-3 0,1 4 1,-9-1-1,-5 1-50,-4 2 1,-5 0-1,-3 1 1,-5-4-1,-2 1 1,-5-1 229,0 3 0,1 1 1,2-1-1,1-1 0,4 1 1,1 2-60,3 1 0,3 1 1,4-1-1,4 0 1,2-1-1,1-1 180,-1-2 1,5-2-1,-8 3 1,1-1-1,-3 0 1,0 0-455,-1 0 1,-7-2-1,-10 2 1,-8-3 0,-4-1-1,-3-1 1,-3-1-310,-5-2 0,-1-1 0,0 0 0,5 0 0,2-1 0,5-2-1048,0-1 1,11 1-1,14 7 1411,21 5 0,31 3 0,10 1 0</inkml:trace>
  <inkml:trace contextRef="#ctx0" brushRef="#br0">15183 13927 8877,'-9'-45'0,"2"4"264,1 7 0,3 13 0,7 17 716,5 2 1,3 4 0,3 2 0,3 5 0,4 3 0,3 1-1,0 2 1,-1 3-719,-2 4 0,-6 8 1,1 2-1,-7 2 1,-5 2-1,-5-1-515,-5 1 1,-8-1 0,-9 4-1,-2-3 1,0-5 0,3-3-1,2-2-8189,3 1 8428,1-6 1,8-2 0,1-6-1</inkml:trace>
  <inkml:trace contextRef="#ctx0" brushRef="#br0">17756 13101 11407,'-14'-21'-37,"-3"2"1,-3 5 0,1 1 289,0 0 0,-5 1 1,1 1-1,-6 3 0,-5-3 1,-3-1-1,-4 0 0,-2 2 90,-3 1 1,-6 6 0,-9 0 0,-2 8 0,-5 7 0,1 5-174,3 4 0,-1 9 0,6 11 0,30-16 0,2 2 0,1 4 0,3 2 0,1 3 0,2 2 0,3 4 0,2 2-81,2 2 0,3 2 1,3 2-1,4 0 0,7 1 1,5 0-1,6-2 1,4-2-1,7-2 0,6-3 1,7-1-1,5-5 1,5-2-1,3-4-91,5-2 0,3-4 0,4-1 0,2-5 0,-1-6 0,0-3 0,3-1 0,-1-3 0,3-2 0,0-3 0,-2-2 0,0-3-117,-3-3 1,0-2-1,-3-1 1,-2-3-1,-8-1 1,-2-3-1,-3 0 1,-1-2-1,-4-2 1,-2-2-1,-7-1 1,-3-3-1,-4-2 1,-3-2-192,-3-1 1,-4-3 0,-5-4 0,-5-3 0,-1 3-1,-4-1 1,-3-2 0,-5 0 0,-4-1 0,-4 1-1,-5-2 1,-3 1 45,-3 1 1,-3 2-1,-1 0 1,-2 3 0,-2 7-1,-2 3 1,0 1-1,-2 3 1,1 4 0,-1 2-1,-1 2 1,-1 4 0,2 3-1,1 3 264,-37 3 0,1 6 0,2 10 0,34-4 0,0-1 0</inkml:trace>
  <inkml:trace contextRef="#ctx0" brushRef="#br0">17196 14607 24009,'-13'-18'-2182,"-1"0"0,2 2 2248,4 1 1,-3 2 0,7-1 128,1 1 1,3 4 0,6 2 0,7 1 0,8 1 0,4 1 0,3-1-128,3 2 1,-3 2 0,3 1 0,-1 1-1,-2 4 1,0 2 0,-4 2-410,-3 0 0,-3-4 0,-5 2 1,-1 0-1,-3 1-107,-5 2 0,-3 2 1,-1 1 520,0 1 1,0-6 0,0 1 0,2 0 0,2 0-72,5 0 1,3 0-1,3 4 1,3 1-1,2-1 1,1 0-1,-3 1 114,-3-1 1,-2 5 0,-1 1 0,-3 0 0,-5 2 0,-2-2-110,-2 0 1,-6 5-1,-5-3 1,-3 1-1,-7-1 1,-3-2-1,-5-3-39,-4-1 0,-1-2 1,-2-1-1,4-1 1,2-4-1,2-1-1121,3-3 1,7-2 0,0-1 0,7-1-2557,6-4 3739,18 4 0,21-11 1,14 5-1</inkml:trace>
  <inkml:trace contextRef="#ctx0" brushRef="#br0">18529 14633 19386,'-7'-13'-749,"-5"4"0,1 0 0,-4 0 1120,-2 2 1,-7-5 0,2 3 0,-3-1 0,-2-1 0,0 2 0,1 1 0,0 0 197,4 4 0,-1 2 0,5 2 0,3 2 1,5 4-540,5 7 1,5 5-1,6 8 1,7 4-1,10 9 1,6 3-1,8 7-42,6 3 0,-1-4 1,1 6-1,-6-2 1,-8-6-1,-5-3 1,-6-4-653,-3-4 0,-8 1 1,-3-8-1,-5-5 1,-8-2-1,-9-5 384,-5-1 0,-9-7 0,0-5 0,-2-6 0,-2-6 1,2-5-1,3-5 37,3-7 1,7-4 0,5-9 0,6-3 0,7-4 0,7-6 0,8-2 188,4 1 0,12-6 0,0 9 1,4 1-1,0 1 0,-2 7-21,-2 4 0,-4 6 0,-5 9 0,-6 4 0,-1 4-28,0 6 1,-5 5 56,-2 11 1,-10 13 0,-2 13 0</inkml:trace>
  <inkml:trace contextRef="#ctx0" brushRef="#br0">22168 14073 8273,'12'-19'0,"-3"-3"0,3-2 0,-5 2 0,0 4 551,-2 4 0,1 0 1,-2 1-1,-2 1 1,-7 3-1,-7 5 1,-5 4-298,-4 4 1,-1 8 0,-3 7 0,1 2 0,3 3 0,3 1 0,5 2 0,4-2 0,3-2-477,3 0 0,8-6 0,5 4 0,8-2 0,7-2 0,8-4-73,5-4 1,1 1 0,8-5-1,0-2 1,1-2 294,2-1 0,8 0 0,3 0 0</inkml:trace>
  <inkml:trace contextRef="#ctx0" brushRef="#br0">22901 13914 12348,'-21'-12'-227,"-8"0"0,2-4 1,1 11 676,2 11 1,-6 16 0,4 5 0,-3 1 0,1 2 0,2-2 0,-3 3 0,0 0-19,-2 3 0,-2 10 1,4-4-1,-3 3 1,4 3-1,3 2 1,6-2-1060,4-6 1,0-2-1,11-7 1,1-1-1,1-4 1,4-2-1,2-3-4162,5-2 4741,9-7 1,9 0 0,7-5 0</inkml:trace>
  <inkml:trace contextRef="#ctx0" brushRef="#br0">23394 14087 8706,'-20'-8'535,"2"-2"436,3-2 1,6-3 0,3 11-1,6 1-575,11 2 0,8 1 1,12 0-1,6 0 1,7 1-1,8 2 1,5 3-1,-1 1-467,-1 4 1,-5-1 0,-4 2 0,-8-2 0,-5 4 0,-8-1-283,-6 3 1,-5 5 0,-5-2 0,-6 2 0,-6 3 0,-8 1-1,-5 0 389,-6-3 1,-5 3-1,-4-4 1,-4 1-1,-4-1 1,0 0-1,4-1-591,4 4 0,-3 3 0,0 4 551,0 4 1,-5 4-1,5 1 1</inkml:trace>
  <inkml:trace contextRef="#ctx0" brushRef="#br0">14970 13287 8550,'-6'-13'-22,"-6"1"503,-6 3 1,6 2-1,9 4 1,6-2-1,6 2 1,5 0-1,3 0 1,6-1 0,3 0-1,5-1 1,3 1-1,2 1-860,-1 1 0,-5 4 0,1 1 1,-3 3 378,-1 1 0,0 2 0,-1 4 0</inkml:trace>
  <inkml:trace contextRef="#ctx0" brushRef="#br0">15130 13460 8429,'-12'-14'0,"2"-3"151,1 4 0,7 4 0,2 11 0,8 1 454,3 1 1,4 0 0,1-2-1,4 1 1,-1 3 0,2 1 0,-1 4-4279,4 0 3673,1 3 0,2-1 0,0 0 0</inkml:trace>
  <inkml:trace contextRef="#ctx0" brushRef="#br0">15596 13394 8421,'-15'-31'0,"-1"10"1584,-2 15 0,5 10 0,4 11 0,0 3-1183,2 4 1,-3-2 0,4-3 0,0-2 0,0-2-1,3 2 1,1 2 0,2 0-956,0 0 0,6-3 1,3 0-1,3-2 1,1-4-1,1-5-113,-1-6 1,-4-10-1,0-9 1,0-5-1,0-4 1,-2-3 747,-1 0 0,0-3 0,-3 6 1,1 1-1,1 2 0,-1 3 1,2 3 575,1 4 0,2 5 1,5 2-1,0 4 1,4 1-1,4 3-749,4 2 0,6 4 0,5 4 92,6 6 0,10 15 0,8 1 0</inkml:trace>
  <inkml:trace contextRef="#ctx0" brushRef="#br0">17569 13474 8208,'0'-24'5332,"0"-3"-5244,0 10 1,6 5 0,3 12-1,3 0 1,3 0 0,1 0-1,3 0 1,2 0-1878,3 0 0,-4 10 1789,3 3 0,-7 4 0,3-4 0</inkml:trace>
  <inkml:trace contextRef="#ctx0" brushRef="#br0">17502 13647 8169,'-7'-36'1805,"3"11"0,8 21-1457,5 2 1,9 2 0,4 0-1,3 0 1,2-1 0,-1-2 0,3-2-1,0 3-1681,2 0 0,6 6 1333,-1 1 0,2 5 0,2-2 0</inkml:trace>
  <inkml:trace contextRef="#ctx0" brushRef="#br0">18089 13660 9121,'-1'-25'2017,"-4"3"1,2 9-1,-4 10-1845,1 6 1,0 0-1,1 5 1,-3 3-1,-4-1-252,-2-1 0,5-2 1,2-2-1384,1 4 0,2-5 0,4-4 0,0-7 1403,0-5 0,0-1 0,0-1 0,0 0 0,1-3 1,2-1-1,3 2 0,0 1 940,0 2 0,0 0 1,-2 1-1,5 2 1,3 2-1,1 2-579,1 3 0,0 2 1,4 1-1,4 0 0,4 1 1,2 4-538,3 4 1,1 2 0,6 3 0,-3-2 235,2-4 0,2 4 0,1-4 0</inkml:trace>
  <inkml:trace contextRef="#ctx0" brushRef="#br0">18449 13500 8596,'-5'-6'961,"1"6"0,-2 14 1,3 11-1,-1 6-753,1 3 1,0-3 0,0 3 0,-3 0-1,0-1 1,0 1-209,3 0 0,-4 2 0,-1 4 0</inkml:trace>
  <inkml:trace contextRef="#ctx0" brushRef="#br0">23341 13367 8325,'-7'-19'0,"-5"6"0,3-1 383,-3 8 1,6 5 0,6 1-1,9 1 1,6 2 0,3 2 0,-1-1-1,3 1 1,2 1-30,3 1 1,-3-3 0,-1 4 0,-2-1 0,-2 1-355,-3 2 0,0 8 0,-1 2 0</inkml:trace>
  <inkml:trace contextRef="#ctx0" brushRef="#br0">23288 13620 9100,'-2'-23'428,"-2"5"1,4 6 0,0 12 0,7 0 0,5-1-185,1-4 1,2 4 0,3-4 0,6 4-1,4 1-244,3 0 0,12 6 0,-2 1 0</inkml:trace>
  <inkml:trace contextRef="#ctx0" brushRef="#br0">23874 13394 10116,'-4'-27'0,"-2"2"0,0 6 2724,0 5 1,2 13-2589,4 1 0,0 1 0,0 8 1,0 2-1,0 0 0,0 4 0,0 2 1,-2 0-957,-2 0 0,2-3 1,-2 0-1,2-1 265,2 0 1,-1-5-1,-2-5 1,-2-6 0,1-6-1,0-4 1,-1-5 677,2-4 0,2-4 0,1 1 0,0 2 1,0 0 556,0 0 0,0 2 0,1 0 0,2 2 1,3 4-1,1 3 0,5 3-550,5-1 0,-1 4 0,6 2 0,3 2 0,6 4-130,9 2 0,0 4 0,6 5 0</inkml:trace>
  <inkml:trace contextRef="#ctx0" brushRef="#br0">24554 13061 8417,'-13'-15'0,"-2"0"0,-1 8 862,-2 13 0,-4 17 0,2 14 0,1 5 0,-2 4 32,1 1 1,2-3 0,-3 5 0,2 3 0,3 4 0,2 7-895,5 2 0,-2-5 0,3 0 0</inkml:trace>
  <inkml:trace contextRef="#ctx0" brushRef="#br0">24021 9689 8408,'-13'-33'0,"5"15"666,4 1 1,4 11 0,4 3 0,4 7 0,0 8-1,1 6 1,2 3 0,-1 4 0,0 3 0,-2 5-704,-2 1 0,-2-5 0,-4 1 0,0-5 0,0-3 0,0 0 0,0-1-283,0-3 1,-6-9 0,-3-6 0,-2-6 0,-1-8 0,1-5 224,2-6 1,7-9-1,-3-5 0,4-2 1,2-2-1,4 1 155,3 4 0,6-4 1,2 4-1,2-2 1,0 3-1,-1 6 266,1 4 1,6 8 0,-3-2 0,1 4 0,-1 4 0,-2 3 0,-1 1 149,1 3 1,-3 1 0,5 2 0,-2 2 0,-3 2 0,1 5-1203,0 3 1,-2 3 0,5 1 0,-1 3 0,3 1 725,3-1 0,14 4 0,2-2 0</inkml:trace>
  <inkml:trace contextRef="#ctx0" brushRef="#br0">25034 9169 8240,'0'-32'1479,"0"8"-983,0 6 1,0 14-1,0 20 1,0 3 0,0 3-1,-1 5 1,-2 4 0,-2 3-61,2 3 0,0 6 0,-1 3 0,-4 1 0,-1 2 1,1 0-599,-3 0 0,4-6 1,-1 1-1,2-4 0,4-3 1,0-3-1,2-1 1,2-5-1698,2-4 1859,3-5 0,13-6 0,0 1 0</inkml:trace>
  <inkml:trace contextRef="#ctx0" brushRef="#br0">25394 9369 8283,'0'-33'1329,"1"17"1,4 3 0,4 8-1011,3 5 0,1 0 0,2 0 1,1 2-1,2 1 0,0 3 1,1 1-1,3 2-488,3-2 0,-3 10 0,-1-4 0,-2 3 0,-2 4 0,-2 0 169,-2 1 0,0 4 0,1-4 0</inkml:trace>
  <inkml:trace contextRef="#ctx0" brushRef="#br0">25314 9755 12374,'0'-32'0,"4"7"0,8 10 106,10 9 1,11 9 0,1 1 0,3-1-506,5-1 0,5-1 1,-1 4 398,1 4 0,8 3 0,6 1 0</inkml:trace>
  <inkml:trace contextRef="#ctx0" brushRef="#br0">5439 10795 8573,'-27'0'0,"5"0"0,0 0 0,-1 0 0,1 0 0,1 0 378,2 0 0,1 0 0,10-1 0,8-4 0,14-2 0,14-2 0,11 0 0,8-1 0,8-1 87,9 2 0,10-1 0,-35 7 0,0 1 1,3 1-1,1 0 0,3 0 0,1 0 1,0 1-1,1 0 0,1 0 0,1 2 1,-1-1-1,0 2 0,2 1 0,0 1 1,0 0-1,0 2-334,0-1 0,1 1 0,0 0 0,1-1 0,-2 1 0,0 0 0,2-1 1,1 1-1,0 0 0,1-1 0,1 0 0,1 0 0,-1 0 0,0-1-139,0-1 1,1 0 0,1-2 0,1-1 0,1 2 0,1-1 0,5-1 0,2-1 0,1 0 0,1 0 0,1 0 0,1 0 0,2 0 0,-1 0 55,1 0 0,0 0 0,-21 0 0,1 0 0,-1 0 0,1 0 1,1 0-1,-1 0 0,2 0 0,0 0 0,-1 0 0,1 0 0,0 0 1,0 0-1,-1 1 0,0-1 0,-1 1 99,-1 0 0,0 1 0,0-1 0,-1 0 1,1 0-1,-1 0 0,22 3 0,0 1 0,-3-1 1,-1 1-1,-3-1 0,-1 1 0,-5-1 0,-2 1 220,-3 0 1,-1 0-381,-2 1 1,-2 0 0,-7-2-1,-1-1 1,-2 0 0,-1 0-1,-1 0 1,-2-1 0,30 2-1,-4-1 1,-5-3-40,0-4 0,-3-4 0,-5-5 0,-3 0 0,-1-1 0,-3 1-156,-1 0 1,-7-1 0,-1 0-1,-1-3 1,-3-1 0,-4 4 0,-4 2-824,-4 3 1,-3 1 0,-3-2 0,-2 3 0,-2 2 1030,-2 7 0,-2 2 0</inkml:trace>
  <inkml:trace contextRef="#ctx0" brushRef="#br0">24341 10249 8433,'12'-6'0,"-5"-3"283,-7-3 0,-6 0 0,-6 5 0,3 7 0,6 7 0,8 6 0,7 4 0,6 2 270,2 2 1,4 1 0,4 5-1,2 1 1,-2 1 0,3 4 0,0 1-629,2 3 0,-4 0 1,-5 0-1,-3-1 0,-3-1-293,-7-1 1,1 3 0,-7-6 0,-5-1 364,-8-2 0,-4-1 0,-14-1 1,-7-1-1,-5-1 0,-7-2 279,-4 2 0,-2-3 0,-3 0 0,2-1 0,3 0 0,5 0-143,3 1 0,6 0 1,4 2-1,3 0 1,3 0-1,3 2 1,4 2-56,3 0 1,6 4-1,2 1 1,1 3 0,5 2-1,2 1-126,3 2 0,7 4 1,-2 2-1,3 0 1,-1 0-1,0-3-161,-2-1 0,-2-4 0,3-1 0,-2-3 0,-2-1 0,-5-4 1,-4-2 303,-6-5 1,-4 2 0,-6-6 0,-8-2 0,-7-1 0,-4-2 260,-2 0 0,-2-1 0,1-1 1,-1-2-1,4 1 0,1 2 1,3 1-5,3 0 1,-1 1 0,4 1 0,3 1-1,1 3 1,4 2-403,2 2 0,3 1 1,2 1-1,1 1 1,3 2-1,5 0-175,2 0 0,8-1 0,3 1 0,3 0 0,1 0 1,0-3-1,-1 0 150,-3 1 0,-3-6 1,-6-2-1,0-2 0,0 1 1,-1 0 457,-4 0 0,-4-3 1,-9 1-1,-4 3 0,-3 3 1,-3 1-1,-3 0 32,-5 2 0,-1 1 1,0 3-1,3 2 1,0 2-1,2-1-894,-1-2 1,2 5 0,4-6-1,0 3 1,1 3 0,-1-1-965,1-1 1,3 4 0,3-4-1,2 1 1,4-1 1442,4-2 0,1-2 0,-4-1 0</inkml:trace>
  <inkml:trace contextRef="#ctx0" brushRef="#br0">22715 13527 8084,'-27'-34'0,"2"10"0,4 15 716,8 12 0,11 18 1,13 6-1,5 1 1,9 0-1,9-1 1,12-2-717,9-3 0,11 3 0,-29-14 0,1-1 0</inkml:trace>
  <inkml:trace contextRef="#ctx0" brushRef="#br0">14130 9422 14540,'0'-19'138,"0"4"1,0 0 0,1 8 0,4 1 0,4 3 0,3 2 251,1 1 1,6 4 0,3 2-1,4 0 1,0 1 0,1-1-1,0 2 1,-1-2 0,-1 1-381,-2 0 1,-4-2 0,-6 2 0,-1 1-100,-3-1 0,-3-2 1,-8 2-1,-2-1 1,-5-2-1,-3 1 240,-1-1 0,1 2 0,2-3 1,1 3-1,0 1-98,2 4 0,2 1 0,8 2 0,3 3 0,1 0 0,2 0 0,0-1 239,0 2 0,-2-2 0,2 5 0,-4 0 1,-4-1-1,-2 3-243,-4-3 1,-4 4 0,-8-5 0,-7 0 0,-6 2 0,-4-2 0,-1 1 589,-1-4-805,1-1 0,-5-2 0,0-1 0,1-2 0,2-2 0,3-2 0,1-3-603,4-2 1,7-1 0,4 0 0,5-1 0,4-4 0,6-4 0,7-3-3081,9-1 3839,19-6 0,15-2 0,14-6 0</inkml:trace>
  <inkml:trace contextRef="#ctx0" brushRef="#br0">15010 9316 15228,'6'-52'-371,"-5"16"0,4 1 0,-4 13 964,-1 7 1,-6 7 0,-3 4 0,-4 4-1,-5 4 1,-6 7 0,-5 5 0,-7 6-226,-2 3 0,-1 8 0,2 3 0,3 3 0,2 6 0,2 4 0,5 1-334,7-1 0,2 1 0,11-5 1,4-2-1,7-2 0,10-1 0,11-1-259,5-4 0,-1-4 1,3-8-1,-1-7 1,-3-4-1,-4-5 0,-3-1-271,-6-3 0,-3-8 0,-5-3 0,-5-6 0,-4-2 0,-4-2 534,-5 2 0,-9 1 0,-4 2 0,-4-1 0,0 3 0,-1 0 0,2 4 0,3 1 418,4 3 0,3 1 0,2 4 0,1 2 0,3 5 0,5 3 0,4 1-504,4 1 0,6 4 1,13 1-1,9 0 21,10 0 0,5-1 0,6-5 0</inkml:trace>
  <inkml:trace contextRef="#ctx0" brushRef="#br0">15423 9422 18971,'-7'-34'-429,"2"3"1,4 10 0,1 21 808,0 8 0,0 4 0,0 1 1,0 2-1,0 1-596,0 2 0,0 6 0,0-4 0</inkml:trace>
  <inkml:trace contextRef="#ctx0" brushRef="#br0">15330 9889 10184,'-18'-24'0,"0"6"0,2 12 307,1 12 0,2 5 0,-1 9 0,1 1 0,0-2-754,-1 1 0,1-1 0,1-3 417,3 2 0,3 12 0,6-2 0</inkml:trace>
  <inkml:trace contextRef="#ctx0" brushRef="#br0">15356 10102 8560,'-26'-7'0,"-1"-5"0,0 4 0</inkml:trace>
  <inkml:trace contextRef="#ctx0" brushRef="#br0">22328 9302 8895,'0'-20'471,"0"2"0,0 7 1,0 3-1,1-1 0,2 0 1,0 1-266,-4 3 0,-1 0 1,-5 7-1,0 1 1,1 2-1,-2 1 1,2 2-1,0-1-105,3 4 0,2 2 0,1 3 0,0 2 1,0 0-1,1-1 0,4 3-28,4 0 0,1 1 0,1 3 0,-4-2 1,-1 2-1,-3 1-62,-2 2 1,-2-1 0,-4 1 0,-5-2 0,-6-1 0,-6-2 0,-4 0-532,0-1 0,-1-2 0,2-5 0,3-1 0,4-1 0,3-3 523,2-5 1,-1-3-1,1-1 1</inkml:trace>
  <inkml:trace contextRef="#ctx0" brushRef="#br0">22275 9196 8549,'0'-43'2788,"0"3"-2346,0 3 0,6 18 0,5 5 0,9 8 0,8 5 1,3 1-1,5 0 0,1 1-186,4 4 1,6-1-1,-1 8 1,2 3-257,2 0 0,2 11 0,1 2 0</inkml:trace>
  <inkml:trace contextRef="#ctx0" brushRef="#br0">22848 9156 8584,'-5'-18'2679,"1"0"-2377,-6 6 0,10 6 1,0 6-1,7 0 0,5 0 1,1 2-398,1 2 1,3 2 0,3 5-1,-1-2 1,0 1 0,-1 2-1,0 1-90,-1 0 1,-3 1 0,-7-1-1,-1 0 1,-3 1 0,-1-1 0,-2 0 154,0 1 0,-6-5 0,-5-2 0,-4 0 0,-4-1 0,0 2 0,0-2 421,2 0 0,3-1 0,2 0-151,3 4 1,10 3-1,13 1 1,6 0-1,6 1 1,0-1-1,1 0-230,0 1 0,-7 3 0,-2 3 0,-5-1 0,-4 0 0,-4-3 0,-4 1-104,-1 0 0,-12-2 0,-5 2 0,-7-6 0,-4-3 0,-3-2 0,-3-3 12,-1-2 1,-2-1 0,8 0 0,2 0 0,5 0-1995,3 0 2076,7 0 0,18-6 0,9-1 0</inkml:trace>
  <inkml:trace contextRef="#ctx0" brushRef="#br0">23301 9382 15759,'-6'-23'26,"-3"-4"0,2 5 0,-1 10 0,1 10 322,0 10 0,2 4 0,-2 2 1,-1 3-1,2 2 0,1 0 1,0 5-1,1 3-5612,-1 5 5144,1 14 0,-2-4 0,-2 11 0</inkml:trace>
  <inkml:trace contextRef="#ctx0" brushRef="#br0">23035 10035 10345,'-14'-32'0,"1"-1"951,0 8 0,4 16 1,1 22-1,2 8-951,3 4 0,-4-4 0,0-2 0</inkml:trace>
  <inkml:trace contextRef="#ctx0" brushRef="#br0">21448 14607 26619,'5'-26'-1937,"-1"4"0,6 10 0,-1 14 1802,3 10 0,0 2 0,-2 9 0,1 2 0,2 3 0,5 5 0,4-1 0,6 2 0,5-1 0,5 2 0,4 1 0,7 2 615,4-1 1,0-4 0,11 1 0,3-3 0,2-6 0,4-4-1,-35-12 1,1-2 0,3 1 0,2-1 0,2-1 0,1 0-130,2 0 1,0 0-1,3-3 1,0 0 0,-1 0-1,0 0 1,2-1 0,0 0-1,2 0 1,0 1 0,1-2-1,-1 1-420,0-1 0,0-1 0,0-2 0,1 0 0,-1-2 0,-1 0 1,0 0-1,0-2 0,1-2 0,-1-1 0,-3 0 0,0-2 1,-2-2-1,-2-2 0,-3-1 0,-1-1-237,-2 1 0,0-2 0,2-5 1,0-3-1,-5 2 0,-2-1 0,-1-1 1,-1-1-1,-2-1 0,-1 0 0,-4 0 1,-1-1-8,17-28 0,-7-7 1,-13 2-1,-5-2 1,-9 0-1,-8 5 1,-7 3-14,-7 4 1,-12 2 0,-12-2 0,-8 3 0,-6 5-1,-10 2 1,27 22 0,0 0 274,-4 0 0,-1 0 0,-4 0 0,-2 0 0,1 0 0,-1 0 0,-1 1 0,-1 0 0,-2 1 0,-1 0 0,-2 2 0,-1 0 89,-2-1 0,0 1 0,-3 2 0,-1 0 1,1-2-1,-1 1 0,-2 1 0,-1 1 0,-2 1 1,-2 2-1,-2 0 0,0 2 0,-3 1 0,-1 1-54,0 1 0,-1 1 1,23 2-1,-1 1 0,0 1 1,-1 1-1,1 2 0,0 0 1,-2 2-1,1 1 0,0 1 1,-1 1-1,1 2 0,0 0 1,-1 3-1,1 1 0,0 2 1,1 1-1,1 1 0,1 2-116,1 1 1,1 1-1,1 2 1,-17 12-1,3 3 1,7 3-1,3 2 1,4 0-1,3 2 1,4 3 0,4 2-1,7-2 1,4 2-1,6-1 1,5 0-1,7-4 1,6 1 131,5-2 0,3-1 0,3-1 0,2 0 0,6-3 0,2 0 0,0 0 0,1-1 0</inkml:trace>
  <inkml:trace contextRef="#ctx0" brushRef="#br0">4359 12461 19117,'-4'0'-268,"8"0"1,14 0-1,8 0 392,5 0 0,18 0 0,6 0 0,12-2 0,-29 1 0,2-2 0,3-1 0,2-1 0,3-1 0,1-1 0,4-1 0,0-1 0,3 1 0,0-1 0,2 0 0,1 1 0,3 0 0,1 0 0,0 0 0,1 0 0,3-1 0,1 0 1070,0 1 1,0 0-1249,-1 0 0,-1 1 0,5 0 0,-1 1 0,-3-1 0,-1 0 1,-1 1-1,-1 0 0,1 1 0,-1 0 0,-2 1 0,-1-1 1,-1 1-1,-2-1 0,-3 1 0,-1-1 0,-4 2 0,0-1-359,-2 1 0,-2 0 0,-7 1 0,-1 0 0,34 2 0,-10 0 413,-7 0 0,2 0 0,-9 0 0,4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13877 9262 8412,'0'-13'0,"0"0"0,1-1 226,4 1 1,-4 0 392,4-1 1,-4 6 0,-1-1 207,0-2 1,0 4 0,0-2 0,0-1 22,0-2 1,0 3-892,0 0 1,-1 6 0,-4-1 0,-4 2-1,-3 2 138,-1 0 0,0 2 0,-1 1 1,1 1 761,0-1 0,4-2-715,0-1 1,0 0 0,-4 0 0,-1 0 0,1 2-80,0 2 0,-1-2 0,1 2 0,0-1 1,-1 0-1,1 3 0,0 0-51,-1 0 1,1 4 0,0-2-1,1 1 1,2-2 101,1-1 0,0 4 0,-3-1 0,2 2 0,1-1-3,-2-1 1,-1-2-1,1 4 1,0-3-1,2 3-78,-1 1 0,-2 1 1,-1 0-1,1 1 1,2-1-50,1 0 1,6-4 0,-3 0 0,1 1 0,1 2-1,-1 2 72,0-1 0,3 0 0,-2 1 1,2-1-1,2 0 34,0 1 1,0-1-1,0 0 1,0 1-1,0-1-70,0 0 0,0 1 0,0-1 0,0 0 0,0 1 0,0-1 0,0 0-21,0 1 0,0-1 0,0 0 1,2 1-1,1-1 0,1 0 0,0-1 68,2-3 1,-3 3 0,5-3 0,-1 1 0,-1 0 0,2-1 122,-1 2 1,-3-1 0,4 0-1,-1-2 1,1-1 0,2 1-114,2 2 1,1-3 0,0 1 0,1-1 0,-1 1 0,0 0-143,1 0 1,4 4 0,-1-5 0,0 2 0,-3-2 0,-2 1 0,-1-2-25,-2 0 0,-1 0 0,6-3 0,-1 2 0,0 1 372,1 0 0,-1-1 0,2-5 1,1 0-1,3-2 0,1-1-140,-1-1 1,5-5-1,-2 3 1,3 0-1,2-1 1,-2 1-1,-1-2-156,-2 1 1,-1 0 0,1-4 0,-3 4 0,-1-1-1,0 2 1,-4-1-20,-3 0 0,1 2 1,-4-2-1,3-1 1,-1 2-1,-2-1 134,-2 0 0,4 2 0,-1-4 0,4-1 0,2-2 0,1-1 0,-1 1-38,1 3 1,1-3 0,-4 3-1,0-2 1,2-3 0,1 1-70,2 0 1,0-1 0,-6-1 0,-2-1 0,-1-2 0,0 2-1,-2 0 6,-2-2 1,1 3 0,-2-3-1,-1 4 1,-1-1 0,-2-2-1,0 0-51,0 0 0,0-2 1,0 0-1,0 0 0,0-2 1,0 2-161,0-1 0,4-2 0,0 3 1,-1-2-1,-1-1 0,-2 0 0,0 1 176,0 2 1,-2-3 0,-1 4 0,-2 2 0,-3 1 0,-2 1 0,-2 1-192,-1 0 0,-2 5 1,-2 2-1,-2 2 0,-2 0 1,-2 1-193,-2 1 0,-2 2 1,0 0-1,1 0 1,-1 2-1,2 1 1,0 1-6,-2-1 0,8 3 0,-8-2 0,3 1 1,2-1-1,0 2 0,0 0-442,1 0 0,0 4 0,5-1 0,-2 5 862,2 3 0,1 4 0,2 6 0</inkml:trace>
  <inkml:trace contextRef="#ctx0" brushRef="#br0">16116 8769 15090,'-18'0'0,"1"0"0,-1 0-34,5 0 0,-1 0-258,1 0 1,0 0 0,-1 0-1,2-1 1,2-2 107,1-2 0,0-3 1,-4 3-1,0 2 1088,-1 2 0,1 1 0,0 0 0,1 1 1,3 4-382,4 3 0,5 0 0,5-1 0,4-1 0,4-3 1,5-1 266,4-2 0,3 0 0,2 0 0,1-2 0,3-2 0,5-4-555,2 1 1,2-5-1,0 3 1,-1-1-1,-2-1 1,-3 3-928,-2-3 1,4 1-1,-5-1 1,-1 4-1,-2 0 1,-3 1-1,-1 0-2011,-2 3 1,-6 1 2701,2 2 0,3 0 1,-1 0-1</inkml:trace>
  <inkml:trace contextRef="#ctx0" brushRef="#br0">17236 8449 8443,'0'-28'908,"0"-3"0,1 5 0,4 15 1,2 13-1,2 9-860,0 4 1,-2 0 0,2-2-1,-3 1 1,-1 1 0,-1 1 260,-1 2 1,-1 4 0,-2-3 0,0 0 0,0 2-1,0 0 1,-2 1-353,-2-1 0,2-6 1,-2-7-1,1 1 0,-2-1 64,-4-4 1,-1-8 0,0-7 0,2-5 0,2-8 0,3-5 130,2-7 1,1 2-1,1-1 1,4-1-1,4 2 1,3 3 0,-1 3-1,0 3 478,-2 2 0,0 4 1,4 7-1,0 2 1,1 3-903,-1 1 1,5 1 0,-1 5 0,0 0 0,-2 2-1,-1 1 1,4 4-960,4 5 1,5 0 1230,4 10 0,3-6 0,6 3 0</inkml:trace>
  <inkml:trace contextRef="#ctx0" brushRef="#br0">18409 7770 8518,'0'-18'-132,"0"0"1,1 8 0,2 10 0,2 7-1,-1 5-50,2 1 0,-3 2 1,5 2-1,-1 3 0,-1 4 1,0 4-1,-3 2 1395,-2 2 0,-1 1 0,0 5 1,-1 1-1,-2 1 0,-3-2-786,-2-1 1,0-3 0,-7 2 0,-1-5 0,-2-3 0,1-3 0,3-1 0,0-3-507,1-2 1,0-6-1,-1-5 1,1-2-1,0-3 1,-1-2-191,1-1 1,0-1 0,-1-4-1,1-4 1,0-4 0,-1-2 0,1-1-1,0 3 400,-1 1 1,2-3 0,2 7-1,1 1 1,-1 3 0,-2 2 332,-1 2 1,4 2 0,0 2 0,0 5 0,0 3-1,2 3 1,1 1-718,3 2 0,1 1 1,2-3-1,2 3 1,4 1-1,7 0-678,8 1 0,6-5 1,4 2 930,4-3 0,16-2 0,3 1 0</inkml:trace>
  <inkml:trace contextRef="#ctx0" brushRef="#br0">18662 8409 8512,'0'-35'791,"2"16"1,2 23-1,5 6 1,3 4-984,1-1 1,1-5 0,-1-4 0,0-1 0,1 0 0,-1 1 0,0-1 0,1-1 209,-1-2 0,0-2 1,-1-2-1,-3-5 0,-5-3 70,-2-1-9,-2 5 1,-6-3-1,-4 3 1,-5-1-1,-5 2 1,1 1 452,0 3 0,0 1 0,2 4 0,0 2 0,0 5 0,3 3 192,0 1 1,2 2-1,2 2 1,3 0-1,1 0 1,3-3 0,1 1-901,2 3 0,6-8 0,5 4 1,5-2-1,6-2 0,5-1 0,4-3 176,4 0 0,16-5 0,3 5 0</inkml:trace>
  <inkml:trace contextRef="#ctx0" brushRef="#br0">19449 7943 15845,'-9'-28'0,"0"6"0,0 11 479,2 11 1,-10 14 0,3 9 0,-6 5-581,-3 4 1,-1 3 0,0-2 0,2-1 0,-2 2 0,-1 0-1,-2 3 1,2 0-260,3-1 1,-2 2 0,7-4 0,0 1 0,2-3 0,4-2 280,2-4 0,-9 4 0,3-9 0</inkml:trace>
  <inkml:trace contextRef="#ctx0" brushRef="#br0">19062 8396 8465,'0'-30'2263,"0"4"1,2 4-2208,2 13 1,-1 4-1,6 10 1,0 4 0,1 1-1,2 2 1,4 0-1,5 2-56,7 1 0,5 6 0,7 0 0</inkml:trace>
  <inkml:trace contextRef="#ctx0" brushRef="#br0">19582 8303 8567,'-7'-42'1198,"2"7"0,4 19 1,1 11-1,0 11-1235,0 6 1,1 1 0,2 1 0,3-1 0,1 0 0,4 2-1,-1 1 77,-1 2 1,3 6 0,-5-2 0,1 2-1,-2-2 1,-2-4 0,1-4-190,-3 0 1,-4-1 0,-4-1 0,-3-3 0,-5-5 0,-3-2 0,-3-2 113,1 0 0,1 0 1,5 0-1,0-2 1,1-2-1052,3-5 1,6 2-1,13-2 1086,13-2 0,8-1 0,9-1 0</inkml:trace>
  <inkml:trace contextRef="#ctx0" brushRef="#br0">20715 7983 21190,'9'-6'-1488,"0"-3"0,0 2 1080,4-2 1,-4 6 649,0-2 0,-6 5 1,1 5-1,-4 4 0,-4 3 1,-7 4-1,-3 5 172,-4 5 0,0 8 1,3-3-1,-1 1 1,-2-1-1,2 0 0,3-2 1,2 0-490,2-3 0,5-1 0,-4-1 0,3-3 0,0-2 0,1-3-2203,-1-1 0,1-2 2142,4 1 0,0-1 0,0 0 0</inkml:trace>
  <inkml:trace contextRef="#ctx0" brushRef="#br0">20622 7996 10763,'7'-23'0,"-2"-4"4945,-4-1-4745,-1 12 1,2 4 0,2 12-1,5 1 1,4 2 0,4 2 45,0-2 0,7-1 1,0 1-1,2 3 0,4 0 1,-2 2-1,2 1-1225,-2 5 1127,0 0 1,-1 5-1,-1-6 1</inkml:trace>
  <inkml:trace contextRef="#ctx0" brushRef="#br0">20422 8343 9753,'0'-28'426,"0"5"1,6 15 0,3 8 0,4 5 0,5 4-663,4 0 0,0-4 1,2 2-1,3 1 1,-1-1-1,5 3 0,0 2 1,2 1-1875,-3 1 2110,-2-7 0,4 11 0,2-3 0</inkml:trace>
  <inkml:trace contextRef="#ctx0" brushRef="#br0">21435 7943 15049,'0'-13'-250,"-2"5"428,-2 4 1,1 8 0,-4 7 0,-1 3 0,1 7 0,-4 3 0,-2 5-1,-3 3 160,-2 0 1,-4 8 0,3-3-1,-1 0 1,0 0 0,0-3-1,1-1-959,3-1 0,5-8 0,4 1 0,1-4 0,3-5 330,2-1 1,7-9 0,2-6-1,4-9 1,2-7 0,-1-6-1,2-4 432,3 0 0,-4 1 0,3 1 1,-6 3-1,-3 2 0,-1 3 796,1 1 1,-5 10 0,1 8 0,-2 9 0,-2 5-667,0 2 1,6 0 0,4 5 0,5-4 0,4 1 0,3-2-113,6 1 1,-1-8 0,6-8 0,-2-3 0,1-2-1,1-3 1,1-7-366,0-5 0,-7-6 0,2-9 0,-1-5 0,-2-2 0,-4-2 0,-3 0-74,-3 0 1,4 1 0,-3 4-1,-2 5 1,-3 5 0,-3 4 0,1 3 7,2 6 0,1 1 0,2 6 0,2 4 0,2 4 0,0 5-2981,0 4 3371,5 8 1,3-6-1,7 6 1</inkml:trace>
  <inkml:trace contextRef="#ctx0" brushRef="#br0">22368 7983 17269,'-13'-19'0,"-1"8"-673,1 14 0,1 9 1,2 12-1,1-3 1,0-1-261,2 1 0,1-5 1,6 2-1,0-2 923,0 2 0,6-3 0,1 4 0</inkml:trace>
  <inkml:trace contextRef="#ctx0" brushRef="#br0">22168 8423 17630,'-22'0'428,"0"0"1,1 0-1,-1 1 1,4 2-1012,3 2 0,3 5 1,2-1-1,2 3 0,4 1 421,5 0 0,11 1 0,9-1 0</inkml:trace>
  <inkml:trace contextRef="#ctx0" brushRef="#br0">23221 8010 27315,'0'-21'-2336,"0"2"1,2 7 0,1 1 0,2 3 2320,3-3 0,-4 4 1,4-2-1,-2 1 1,-5 6 436,-4 6 1,2 6-1,-4 4 1,4-1-1,1 0 1,0 1-1,0-1 31,0 0 0,0 2 0,0 1 0,0 4 1,-2 0-1,-1 3 0,-1-1 0,-1 0 1,0 0-263,-4-1 1,-2 3-1,1-5 1,1 0 0,-1 2-1,-2-2-602,-2 0 0,3 4 0,0-6 1,2 0-1,0-3 0,1 0 1,-1-1-1,0 0-1333,1 1 1,1-5 0,4 0 0,-1 1-1,2 0 696,5-1 1,9 2 0,7-7 0,2-1 0,3-2 1611,1-1 1,7 0 0,2 0 0</inkml:trace>
  <inkml:trace contextRef="#ctx0" brushRef="#br0">23528 8569 27556,'9'0'-313,"-1"0"225,3 0 0,-4 0 0,1 2 0,-1 1 0,-1 3 0,0 1 0,-3 3 0,0 1 0,0-1 218,1-1 1,1 1 0,-5 7 0,-2 1 0,-1-2-1,-3-1 1,-1-1 75,-3 4 0,-2-1 0,-3 3 0,-3 1 0,-4-2 0,-3 2-362,-2 0 0,-10-1 1,-4 4-1,-4-2 1,-1 1-1,3-3 222,2-2 1,1-9 0,0-3 0</inkml:trace>
  <inkml:trace contextRef="#ctx0" brushRef="#br0">24061 8050 18090,'13'0'-570,"1"-5"0,-1 1 0,-1-1 700,-3-1 0,1 3 0,-4-5 0,0-3 0,0-1 1,-3-1 1023,-2 0 0,5 5 1,3 5-1,1 6 0,1 6 1,-4 4-912,-1 5 0,-1 3 0,-5 6 1,0 1-1,-2 1 0,-2 2 1,-7 1-1,-4-1 36,-2 0 0,-1 0 0,5-5 0,-1 0 0,2-4 0,2-3-107,1 0 1,6-4 0,0 1 0,8-5 0,8-7-127,8-2 0,4-2 0,3-3 0,3-3 0,3-4 0,2-1 0,-2-1-757,-2 0 0,4-1 0,-5 1 0,-3 3 1,-3 5-1,-4 2 0,-2 1-459,-2-3 0,-3 2 0,0-2 1,-1 2-1,0 4-538,1 2 1579,-1-2 253,0 3 1,13-5 0,2 0-1</inkml:trace>
  <inkml:trace contextRef="#ctx0" brushRef="#br0">24861 8010 16223,'-5'-24'867,"1"-3"1,-2 5-469,1 9 0,-2 7 0,-6 12 0,-2 6 0,-1 7 0,-2 6 0,0 8 1,0 5 377,1 7 1,-10 6 0,2 9 0,-2 2 0,-3 4-1,2 4-694,0 0 0,3-2 1,1 0-1,4 0 0,0 0 1,4-4-1,1-2-1358,2-1 1,-2-7 0,-1 1 1202,-2-4 0,-6-8 0,4 2 0</inkml:trace>
  <inkml:trace contextRef="#ctx0" brushRef="#br0">22315 9329 8432,'34'-34'0,"6"-6"0,6 1 0,10 14 0,5 10 0,7 10 102,4 3 0,2 4 0,-32-1 0,1 2 0,4 1 0,1 1 0,2 1 1,2 0-1,2 1 0,1 1 0,1-1 0,0 2 0,1 0 0,0 1 1,-2 0-1,1-1 0,-1 1 0,1 0 0,-3-2 0,0 0 0,1-1 1,-1 1 350,1-2 1,-1 1 0,-6 0-1,0-1 1,4 1 0,-1-2-1,-1 0 1,0-1 0,-2-1-1,-1-1 1,1-1 0,0-1-1,-3 0 1,0 0-1598,-1 0 1,0 0-1,3 0 1,0 0-1,-6 0 1,-1 0 638,-1 0 1,1 0-1,35 0 1,-8 0 0</inkml:trace>
  <inkml:trace contextRef="#ctx0" brushRef="#br0">13810 9156 8419,'-7'-14'0,"2"1"0,4 6 147,1 1 0,6 4 1,3-1-1,2-3 0,3-1 1,-1-3-1,0-2 1,1 0-1,-2 2 0,-2 1 2555,-1-2-2483,0-1 1,-2 4-1,-2-1-359,-4-2 54,-1 5 0,-1 1 1,-4 5-1,-4 0 499,-3 0 1,-1-2 0,0-1 5,-1-1 0,-3-5 0,-3 4 0,1 2 0,-2 0-81,1-1 1,-3 2-1,-2 1 1,2 7-1,-1 9 1,-3 4-406,-2 5 1,-4 7-1,2 6 1,-3 6-1,-2 7 1,1 5-55,-2 3 0,4 5 1,3-2-1,7 0 0,5-4 1,5-5-1,4-4 1,4-5 349,4 0 1,7-5 0,4-4 0,8-1-1,9-4 1,8-2 123,8-5 1,10 0 0,11-8 0,4-7 0,-30-5 0,0-1 0,1-1 0,2-1-42,1-1 0,2-1-410,3-2 1,-1-3-1,-6-2 1,-2-2 0,3-3-1,0-1 1,-1-2-1,0-2 1,-2 0 0,-1-1-1,1-2 1,0-1-1,-2-1 1,-1-1-459,0 0 1,-2-3 0,-1 0 0,-2-2 0,-4 1 0,-3-1-1,19-31 1,-10-3 0,-11 3 249,-9 1 0,-8 5 1,-13 5-1,-11 5 1,-16 3-1,-8 6 104,-7 3 1,-11 5 0,-6 6-1,-3 7 1,33 10 0,-1 2-1,-1 1 1,0 3 0,-3 1 0,0 2-1621,0 3 0,2 2 1822,2 0 0,1 3 0,-2 4 0,1 2 0,2 0 0,0 0 0</inkml:trace>
  <inkml:trace contextRef="#ctx0" brushRef="#br0">12597 5944 8509,'-13'-6'0,"-1"-3"249,1-3 0,6 3 1,2 0-1,4-1 1,2-2-1,4-1 1,3 1 241,4 3 0,-3 3 1,-1 5-1,-1-2 0,-1 0 1,0 4-114,-3 7 1,-2 1 0,-1 4 0,0 5 0,-1 1 0,-2 0-35,-2 1 1,-3-4 0,3 5 0,2-1 0,2 1 0,1 1-30,0-1 0,0 4 0,0-3 0,1 5 0,2 3 0,3 1 1,1 0-79,4 1 1,-4-4 0,1 5 0,-1 0 0,-1-1 0,1 1 0,1-4-20,2 1 0,0 4 1,1-3-1,-2-1 1,1-1-1,2 1 1,0 1-148,-3-1-56,3-2 1,-5 3-1,6 2 1,1-1-1,-1 1 1,-1-4-46,-3-1 1,3 4-1,-4-1 1,3-2 0,-1-1-1,-1-1 1,0 0 0,0-2 331,0-3 1,-5 3 0,4-4 0,-3 0 0,0-2-1,-1-1 1,1 1-71,-2 2 1,3-3 0,0 2 0,0 1 0,1 0 0,-1 2 0,1 3-206,1 0 1,-1-1 0,3-1 0,-1-2-1,2 2 1,-1 0 188,-1-2 1,3 2-1,-5-5 1,2 0-1,0 0 1,0-2-1,0-1 1,-2 0-196,-1 2 0,4 1 1,-1-2-1,3 0 1,2 1-1,-1 1 1,0 2-22,1 0 0,-1 4 0,-1-4 0,-2 1 0,-1 0 0,1 2 0,2 1 0,2 2 0,-3-1 0,0 1 0,-2 0 0,-1-2 0,1-2 0,0 0 0,-4-6 0,2 6 0,1-1 0,-3-1 0,1-2 0,-3-1 0,0 1 0,2 2 0,-2-4 0,4 6 0,-1-1 0,-2 0 0,2-1 0,2-1 0,-1 1 0,4-5 0,-5 4 0,1-3 0,2 1 0,-2-1 0,-1-3 0,0 0 0,-3-1 0,4 0 0,-1 1 0,-1-2 0,1-4 0,-5 4 0,5-4 0,-1 1 0,-1-1 0,-1 3 0,3 1 0,-2 1 0,1-1-1531,1-3 1,-3 1-1,4-4 1,0 0 0,-1 1-119,0 1 0,3-4 1,-3 4-1,0-1 1,0 0 478,-3 4 1,-3 1 0,-4 1 1169,-5 0 0,-9 1 0,-3-1 0</inkml:trace>
  <inkml:trace contextRef="#ctx0" brushRef="#br0">13330 8663 9140,'-6'-18'0,"-1"0"1187,-1 2 0,-2 5-959,6 3 0,-1 6 1,7 2-1,2 7 368,5 5 1,3-3-1,1 2 1,0 2 0,1 5-1,-1 1 96,0 0 0,5 5 0,0-2 0,0 3 0,1 3 0,2 2 0,1 3-297,0 1 1,0-5-1,5 1 1,1-5-1,2-6 1,1-2 0,-1-7-822,-2-3 1,-2-2-1,1-7 1,0-4-1,1-7 1,3-9-1,3-6 1,2-5-894,-1-1 0,-5-1 1,1-4-1,-3 4 1,-1 3 1318,-1 4 0,1 2 0,0-1 0</inkml:trace>
  <inkml:trace contextRef="#ctx0" brushRef="#br0">12650 9849 8170,'-13'0'0,"4"0"0,0 0 0,-3 0 0,-2 0 0,-4 0 0,3 1 0,3 2 0,3 3 290,-1 2 0,-1 0 0,3 6 0,3 1 0,4 2 0,1 6 456,0 2 0,6 3 0,2 1 1,4 4-1,2 3 0,0 4-325,4 3 0,-3 7 1,3 0-1,-3 5 0,-2 6 1,0 4-1,-1 9-227,-7-34 0,-1 1 1,0 3-1,-2 0 1,-2 2-1,0 1 1,0 0-1,0 1 0,0 0 1,-2 0-1,1 0 1,-2 0-78,-1-2 1,-1 0 0,-1-2-1,0-1 1,0-3 0,0-1-1,2-1 1,0-1 0,-1 35-1,2-4 83,-1-2 0,2-8 0,-2-2 0,4 1 0,3-3 0,1 3 0,1-1 156,1 2 1,0 4-1,4-3 1,-3 2-1,-1 4 1,-1 3-335,1 3 1,-5-33 0,-1 1 0,2 0 0,-1 1 0,-2 2-1,-1 2 1,-2 3 0,-1 2 0,-1 1 0,0 2-159,0 2 1,-1 0-1,0 0 1,1 0-1,-1-2 1,0 0 0,1-3-1,0 0 1,1-3-1,0-1 1,1-3 0,1-1-1,-1-1 1,2-1 144,-1 35 1,1-5-1,2-5 1,-1 1 0,-2-3-1,-3-1 1,0-5 205,0-1 1,-3 1 0,3-1 0,-1-3-1,-3 0 1,-4-2-155,-4-1 0,2 6 0,-6-3 0,-2 1 0,-1 5 0,-2 0 0,-1 4 0,-1-2-193,-2 0 0,12-25 0,0 1 0,-16 24 0,-4 4 0,19-32 0,-1 0 0,-21 30 179,2-1 1,19-29 0,0-1-1,-15 27 1,-3 0 0,-1 1-1,2 0 13,2-2 0,-2 5 1,2-7-1,-1 2 0,0 3 1,2-4-1,-2 0 0,-2-1 37,-1-2 1,0 3-1,-1-7 1,-2 2 0,-3-1-1,0-3-303,0-1 0,-4 3 1,1-3-1,-3 0 0,-3 1 1,-1-1 43,-2 0 1,27-23-1,-2-1 1,-27 18-1,-2 0 1,-1-2 0,0-1-1,-3-1 90,33-18 1,0 1-1,-29 13 1,1 1-1,-1-2 1,-1 0-1,-2-1 1,2-2 12,-3-2 0,3 0 1,-2-3-1,-1-2 0,-3-2 1,-2-2 17,-2-3 0,35-7 0,-1 0 0,0-1 0,0 0 1,-3-2-1,-1 0 0,-2-1 0,0-1 0,0-1 1,0-1 44,-1 1 0,0-2 1,1 1-1,1-1 0,-1-1 1,1-2-1,1-2 0,0-1 1,-1-3-1,-1-1 0,2-2 1,0-1-1,0-1 0,0-1 95,1-1 1,1-1 0,4 1 0,-1 0 0,-3-2 0,0 1-1,1-2 1,0 0 0,2-2 0,1 1 0,-1-1 0,0-1 106,1 1 1,0-2-183,5 1 1,1-1 0,-7-4-1,0-2 1,4 1 0,1-1 0,-1 0-1,0 1 1,-1-2 0,1-1-1,-1 1 1,2-1-169,-1-2 1,1 0 0,-4-4 0,0 0 0,3 1 0,1-1 0,-1-2 0,0 0 0,0-2 0,0 1-1,1-1 1,-1-1 25,1 2 0,0-1 1,0-4-1,0-1 1,2 1-1,-1 0 1,1 2-1,0-1 1,-1 0-1,1 0 1,1 0-1,0 0 1,0-2-1,0-1 125,0-1 1,1 0 0,3 1 0,2-1 0,-2-4 0,0 0 0,1-1 0,1-1 0,2 0 0,0 0 0,-1-2 0,1 0 0,2 1 0,0 0 135,1-1 0,0 0 1,-2-8-1,2-1 0,3 8 1,1-1-1,0 1 1,0-1-1,1 0 0,0 0 1,1 1-1,1 0-157,0 0 1,1-1 0,1-3-1,1-1 1,2 2 0,1 0-1,-1 1 1,1-1 0,-1-1-1,0 1 1,1 2 0,0-1-1,1-1 1,0-2-94,0-1 1,1 1 0,2 4 0,1 1-1,-1-4 1,0 1 0,2 1 0,1 0-1,2 1 1,2-1 0,1-2 0,1-1-1,1 0 1,0 1 30,2 0 1,-1 0 0,1 1 0,0 0 0,1 5-1,1 0 1,0-2 0,-1 0 0,0 0 0,1 1-1,0 1 1,0 1 18,-1-1 1,0 1 0,2 2 0,-1 1 0,0-5 0,-1 1 0,1 1 0,1-1 0,1-2 0,0-1 0,1 1 0,0-1 0,0-2 0,1-1-66,-1 0 1,-1 0-1,1-2 1,0-1 0,0-2-1,0-1 1,1-2 0,0 1-1,1 2 1,0 1-1,1-2 1,1 1 0,0 3-1,-1 1 31,0 1 1,0 1 0,2-3-1,1 2 1,-2 8 0,-1 3-1,1 1 1,-1 0 0,1 3-1,1 1 1,-2 5 0,1 1 442,-2 2 0,1 2 0,3 2 1,0 2-1,16-28 0,0 5 1,0 3-1,-1 6-419,-1 3 1,-5 9 0,2 2 0,-1-1 0,0-1 0,1 0-1,-1 1-173,0 1 0,6-2 0,0-6 0,6-2 0,6-1 0,4-3 0,3 1 237,2-1 0,-24 21 1,2 1-1,-2 1 1,1 1-1,1 1 0,1-1 1,-1 2-1,-1 0 1,30-15-1,-4 5 48,-3 7 0,-11 3 0,5 7 1,-6 0-1,-6-1 0,-5 2 1,-2 2-222,-4 1 1,0 0 0,-1-4 0,1 0 0,4-1-1,0 1 230,-1 0 1,11-7 0,2 0 0,5-2 0,6 1 0,6 0 0,8 2 0,-33 9 0,0 1-20,1 0 1,0 1-1,-1 1 1,1-1-1,2 2 1,0-1-1,0 1 1,0 0-1,-1 1 1,1 1-1,-2 2 1,-1 0-204,34 0 1,-1 2 0,-5 0 0,-7 2-1,-3 1 1,-7 3-25,0 1 1,-5 1-1,-6 2 1,-2-1 0,1 1-1,-1 1 1,1-1-1,0-3 326,-2-1 1,9 3-1,-2-3 1,3 0 0,4 1-1,-1 1 89,4 2 0,5 2 0,3 1 0,0 1 1,4 1-1,-3 1 0,3 3-234,-4 2 1,-10-5 0,3 2-1,-4-2 1,-3 0 0,-2 4-1,-6-1 47,-3 0 1,3 0 0,-2-2-1,2 1 1,0-1 0,-1 1-1,3 1 179,4 2 1,-1-5 0,7 1 0,3-6-1,1-2 1,2 0 0,-1 0-71,2 0 0,-4-2 1,3 4-1,-7-2 0,0 1 1,-4 2 48,-2 1-340,1 6 1,-15-4 0,1 4 0,-3 1 0,-7 0 0,-3 4 0,-4 1-162,0 3 0,-2 5 1,1-3-1,-3-2 0,3 1 1,1 0 433,1-1 0,0-3 0,2-1 1,3-2-1,4 0 0,3-1 0,3-4 542,4-2 0,2 0 1,6 1-1,1 2 1,1-3-1,1-2 1,-3-2-456,-2-1 1,4 5 0,-8-6 0,0 3 0,-3 1 0,-3 0 0,-3 1-490,-3-1 0,-2-4 1,-7 0-1,-1 1 1,-2 2-1,-3 1 61,-1 1 0,5-6 0,-4 1 0,2 0 0,0 0 0,0 0 0,0 0 291,0-2 1,0 1 0,5-5 0,3 3 0,2-1 0,2 1-404,2-3 0,-2 0 0,0 0 0,-2 2 0,-3-2-1183,-1-2 0,-9-1 1,-6 0-1,-9 0 1,-7 2-1826,-6 2 3334,-4 3 0,0 7 0,-1-1 0</inkml:trace>
  <inkml:trace contextRef="#ctx0" brushRef="#br0">13237 8809 8454,'-8'-19'0,"-3"4"0,3 2 0,-5 7 0</inkml:trace>
  <inkml:trace contextRef="#ctx0" brushRef="#br0">13197 8756 8751,'13'0'388,"1"0"0,-1 0 1,0 1-103,1 4 1,3-2 0,1 4 0,-2 1-1,1-1 1,-1 2 0,3 0 0,0 0-1,2 1 1,-2 2 123,1 1 0,-4 5 0,-6 0 0,-2 0 0,-2-1 0,-3 3-833,-2 0 415,-7 3 0,2-1 0,-8-2 1,-4 1-1,-2-2 0,-1 2 1,1-2 226,-1 1 1,4-3-1,-3-5 1,3-1-1,2-4 1,-1-1 634,1-3 1,0-2-1494,0-1 0,-5-4 0,-2 0 0,0 1 0,-5 1 0,-5 2 0,-9 2 639,-8 2 0,-2 9 0,-10 8 0</inkml:trace>
  <inkml:trace contextRef="#ctx0" brushRef="#br0">1933 8836 30510,'-13'0'-111,"-1"0"0,5 0 0,2-2 0,0-1-1101,-1-1 1,5-2 596,-1 2 1,2 1 0,2-6 0,2 0-1,1 0 1,3 2 0,0 2 0,-1 8 1581,-2 9 0,-6 4 1,-4 11-1,-3 6 0,-5 5 1,0 6-1,0 5 1,2 3-681,0 1 0,5 5 1,4 0-1,4-3 0,4-6 1,8-6-1,7-5 1,9-1-288,5-4 0,4-10 0,6-6 0,1-7 0,1-6 0,1-2 0,1-5 0,1-6 0,2-1 0,-6-14 0,-1-4 0,-3-6 0,-4-5 0,-5-1 0,-4 2 0,-4-1 0,-2 4 0,-3 1 0,-5 6 0,-4 1-1729,-3 2 0,3 4 1,-3 3-1,1 5 1,4 4-194,0 5 0,3 2 1,2 2-1,5 0 1,7 0 2610,4 0 1,4 0-1,4 0 1</inkml:trace>
  <inkml:trace contextRef="#ctx0" brushRef="#br0">3026 8836 5593,'0'-15'0,"0"-1"247,0-2 0,0 5 0,-2 5 852,-2 2 0,3 3 0,-4 9 0,4 8 0,1 6 0,0 6 0,0 2-454,0 3 1,0 3-1,0 7 1,0 1-1,0 1 1,0-2-1,0 1-488,0-5 1,4 3-1,1-6 1,-3-2 0,0-4-1,-2-5 1,0-4-660,0-3 1,4-5-1,1-7 1,-2-7 772,-2-12 1,-1-13 0,0-9-1,2-6 1,2-9 0,4-5 0,0-9-1,1 1-190,2 0 1,1-6 0,1 10 0,-1 8 0,-2 9 0,-2 8 473,-3 3 0,4 8 0,-3 9 1,2 6-1,2 5 0,3 7 0,5 7 143,4 8 0,4 8 0,2 7 0,3 5 0,3 4 0,0 5-735,-3 1 1,-4-4 0,-5 2 0,-6-4 0,-5-1-1,-7-1 1,-2-4-143,-2-4 0,-12-3 0,-8-2 0,-9-4 0,-10-4 0,-5-4 1,-4-2 118,-2-3 0,4 1 0,2-4 1,2 0-1,4 0 0,4-1 0,6-1-1195,4 1 0,13 5 0,3-1 0,6 3 1570,7 1 0,14 0 1,9 1-1</inkml:trace>
  <inkml:trace contextRef="#ctx0" brushRef="#br0">4052 8663 29694,'0'-27'-3000,"0"2"0,2 1 0,1 3 2891,1 2 0,1 6 0,-5 4 0,-2 0 1,-2 3-1,-5 6 511,-3 8 1,-7 9-1,-3 7 1,-2 6 0,0 7-1,2 6-95,-2 5 0,5 3 0,1-1 0,3-1 0,4 1 1,2 1-1,6-2 107,6-5 1,10-7 0,9-4-1,3-4 1,2-4 0,0-1 0,-1-2-194,1 0 0,0-7 0,-1 0 0,1-6 0,0-3 0,-2-3 0,0-2-5739,2-1 5287,-4-6 0,22-7 1,-4-8-1</inkml:trace>
  <inkml:trace contextRef="#ctx0" brushRef="#br0">4732 8689 28886,'6'-13'-3201,"3"0"0,-2-1 4110,2 1 0,-7 7 1,-1 6-1,-5 9 1,-4 6-1,-2 4-748,-2 2 0,-1 1 0,1 5 0,2 1 1,1 1-1,0 2-207,1-1 0,3-2 0,5-3 0,0-2 0,1-4 0,3-1 0,5-1-319,3 0 1,6-4-1,1-3 1,3-2 0,5-2-1,3-3 1,1-2-768,1-1 1,2-6 0,6-4 1194,0-6 1,6-17-1,2-8 1</inkml:trace>
  <inkml:trace contextRef="#ctx0" brushRef="#br0">5252 8663 30281,'9'-18'-1665,"-2"0"0,-1 2 0,-3 1 1389,-1 2 197,-2 5 1,0 8 0,-2 9 0,-1 4 0,-3 5 0,-1 4 0,-5 7 0,-3 5 243,-2 6 0,-9 13 1,1 2-1,-6 3 1,-2 1-1,1-3 1,2-3-467,2-4 1,9-3 0,4-7 0,6-4-1,3-4 1,3-3 0,5-2-966,7-4 0,1-3 0,15-7 0,5-3 0,7-5 1493,4-2 1,4-14 0,8-3-1</inkml:trace>
  <inkml:trace contextRef="#ctx0" brushRef="#br0">5585 8303 9874,'5'-34'0,"1"4"877,1 6 0,2 11 0,6 9 1,1 2-218,2 2 0,6 6 0,-1 3 0,5 3 0,5 4 0,1 5 1,2 8-1,-1 9-172,1 7 1,-2 7 0,1 9-1,-5 6 1,-17-30 0,-2 1-1,-2 0 1,-1 1-446,0 1 1,-1 0 0,-2 2-1,-2 0 1,-2 34 0,-3-37 0,-3-1-1,-4 1 1,-2-1 0,-1-1 0,-2-1-1,-2-1 1,-1-1 0,-17 28-401,-3-5 1,-6 2 0,-4-9 0,-4 1 0,-3-1 0,-1-4-825,0-6 1,2 0 0,-1-6 0,1 0 1274,0-3 1,-1 3-1,1 0 1</inkml:trace>
  <inkml:trace contextRef="#ctx0" brushRef="#br0">6572 8569 23589,'25'-22'-680,"-3"-9"1,8 3 0,-2 7 0,3 9 0,2 8 1091,-4 2 0,4 2-310,-2 0 1,-1 0 0,-7 0 0,-2 0-1,-2 0 1,-2 0 0,-3 0 0,-2 2-1,-3 2 1,-4 5 0,-4 3-1300,-1 1 1,-3 5 966,-6 0 0,-6 6 0,-11-4 0</inkml:trace>
  <inkml:trace contextRef="#ctx0" brushRef="#br0">6732 8716 23589,'-9'9'-800,"0"0"0,6 4 0,-1 5 0,2-2 743,2-1 1,2-2-1,2 1 1,5-1-1,4 0 1,4-1-1,2-2 1,1-2 371,4-2 0,6-2 0,1-4-114,-1 0 0,4-6 0,0-1 1</inkml:trace>
  <inkml:trace contextRef="#ctx0" brushRef="#br0">7558 8156 29157,'-4'-4'-2348,"-1"8"1908,2 13 0,-3 6 0,0 5 1,-1 3-1,-3 5 0,-1 2 1,1 2-1,1 0 186,-1 0 0,-1 0 1,1-1-1,3-2 0,1-4 1,3-4-1,1-4-99,2 0 1,0-4 0,0 0 0,2-2 0,2-4 0,7-5 901,5-5 0,5-4 0,5-1 0</inkml:trace>
  <inkml:trace contextRef="#ctx0" brushRef="#br0">7971 8689 23874,'-5'-13'-662,"2"3"0,-5 5 646,2 10 0,-4 6 0,-1 6 0,-3 1 0,-6-2 0,1 0 0,-2 0 0,1 4-249,-4 0 1,0-2 0,2 3 0,3-2 0,3-1 0,1 0 0,4-1 0,4 0-52,4-2 1,7-2 0,4 0-1</inkml:trace>
  <inkml:trace contextRef="#ctx0" brushRef="#br0">8465 8223 32338,'0'-42'-8270,"0"10"8443,0 14 0,-5 8 1,-1 2-1,0 4 0,-1 5-24,0 7 0,2 8 1,-4 5-1,0 2 1,0 7-1,1 3 1,-3 4-1,1 0-379,1-2 0,-1 2 1,5-4-1,2-2 1,3-1-1,6-5 150,7 0 0,7-6 0,9-1 0,5-5 0,8-4 0,2-4 0,5-4-943,3-1 0,-2-1 1225,8-4 1,-3-8 0,-2-8 0</inkml:trace>
  <inkml:trace contextRef="#ctx0" brushRef="#br0">9211 8103 17951,'-10'-15'0,"-2"0"1743,-3 2 1,-1 6 0,1 15 0,-3 12-1824,-4 8 0,-5 4 1,-4 7-1,-4 1 0,-4 6 1,-1 4-1,0 5 1,2 1 574,2 2 1,17-25-1,1 1 1,-13 29-1,1-2 1,5-3 0,6-8-1353,6-3 1,8-4 0,2-6 0,6-1 769,6 1 0,15-4 1,4-1-1</inkml:trace>
  <inkml:trace contextRef="#ctx0" brushRef="#br0">13850 9995 8201,'-7'-17'0,"1"5"0,7-13 201,4 4 0,-2 9 0,5 8 1,3 1-1,1 0 0,1-2 1,0 2-1,1 0 0,-1 0 1,0-3 479,1-1 0,-5 4 1,-2-3-1,-3 0-99,-5-3 1,-1 3-1,-6 2 1,-3 1 0,-1 0-151,-1-1 0,0-1 0,-1 5 0,3 2 0,0 2-340,2 5 0,0-2 0,-4 1 0,0-1 0,-1 1 0,1 0 125,0 0 1,-7 7-1,0-4 1,-2 1 0,-1 3-1,1-2 258,1 4 1,-4 1 0,4-2-1,-1 3 1,1 2 0,2 1-267,3-1 1,1 4-1,2-1 1,-1 4-1,1 4 1,0 1-1,1 1-106,3 0 0,-1-3 1,5 3-1,2-1 1,2-4-1,1-1 1,1-1 45,4 0 0,8-5 1,9-1-1,5-2 0,4-1 1,5 0 44,2-1 0,2 0 1,2-9-1,2-2 1,3-1-1,1-1 1,-2-1-277,0-1 0,-9-4 0,3-1 0,-2-3 0,1-1 0,1-5 64,0-4-200,0 1 1,-2-9-1,1 5 1,-2-2 0,1-2-1,-2-3 97,-2 0 1,0-5 0,-6 0 0,-3 1 0,-1 0 0,-5 1-21,-6-2 0,-5-5 0,-8 4 1,-2-1-1,-2-1 0,-6 1 1,-5 1-58,-3 2 1,-7 2-1,-2 1 1,-5 2-1,-4 2 1,2 2 0,0 3-85,0 6 1,-5 0 0,-4 8 0,2 1 0,-2 1 0,1 4-475,1 2 0,5 5 0,2 9 1,2 4-1,2 5 756,2 4 0,1 3 0,1 6 0</inkml:trace>
  <inkml:trace contextRef="#ctx0" brushRef="#br0">15303 10022 8377,'-4'-18'0,"-1"0"359,1 7 0,5 9 1,4 7-1,3-2 1,4 0-1,2-1 1,-1 3-1,2-2 1,3 0-1,4 0 1,3 1 391,2-1 0,1-1 1,3-2-1,6 0 0,6-2 1,7-2-1,5-5 0,6-3 1,2-1-1,7 1 0,1 0-314,2-1 1,-4 7 0,-3-8-1,-3 3 1,1 0 0,-8 1-1159,-8 1 0,-5 6 1,-14-3-1,-4 2 1,-5-1-1,-6 2-1928,0 2 1,-5 1 2648,-1 0 0,1 6 0,5 1 0</inkml:trace>
  <inkml:trace contextRef="#ctx0" brushRef="#br0">17196 9769 8712,'0'-14'1968,"1"9"-1316,4 5 0,-4 1 1,4 8-1,-4 1 1,1 2-1,1 3 1,3 1-1,0 3-77,-1 2 1,4-3 0,-3 4 0,0 2 0,2 0 0,-2-2 0,-1-4-549,-2-4 1,-1 0-218,-2-1 0,-5-7 0,0-8 1,-3-9-1,-1-12 0,2-5 1,2-6 167,4-4 1,2 2-1,4-5 1,5 4-1,5 1 1,3 2 0,-2 4 595,-1 7 1,-2 4-1,1 7 1,-3 1-1,0 4 1,-2 1-717,1 3 1,-3 2 0,1 2 0,-1 3-1,1 7 1,3 4-1664,6 2 0,-1 1 1,8-3-1,2 1 1805,4 2 0,13 6 0,-2-4 0</inkml:trace>
  <inkml:trace contextRef="#ctx0" brushRef="#br0">18022 9422 10606,'0'-53'0,"2"10"1392,2 13 1,4 16 0,4 11-749,-4 6 1,0 4-1,-5 6 1,3 1 0,0 0-1,1 4 1,0 7 0,2 7-94,-1 3 1,4 11 0,-5-5 0,2 5 0,-2 3-1,1-1 1,-2-4-736,0-3 0,2-2 1,-3-3-1,-2-5 1,-2-3-1,-1-3 0,0-3-269,0-4 1,-10-9-1,-5-5 1,-3-2 0,-2-5-1,0-5 45,1-5 1,-3-3-1,4 2 1,2 1-1,3 0 1,2-1 0,4 1 2555,1 0 1,0 5-1680,1 4 1,4 4 0,-3 4 0,4 5 0,2 3 0,4 1 0,2 1-1605,2-1 1,4 5-1,3 0 1,6-1-1,2 1 1101,1 0 1,7 6 0,1-4 0</inkml:trace>
  <inkml:trace contextRef="#ctx0" brushRef="#br0">18476 9955 9785,'7'-10'1753,"-3"-3"0,-2-4-595,-2 4 1,0 0 0,1 1 0,4 3 0,4 3-791,3 0 1,1 5 0,2-4 0,1 2 0,2 0 0,-3-3-917,-5-1 1,0 3 0,-5-5-1,-2-2 1,-3-1 0,-6 1-1,-6 0 1,-4 4 225,-1 1 0,-3 1 0,-1 5 1,-1 0-1,-1 0 0,1 0 1238,2 0 1,0 6 0,7 5 0,0 4 0,-1 4 0,2 2 0,4 2-921,3 2 0,4-2 1,2-1-1,5 2 0,6-1 1,6-1-1,4-4-1186,6-3 0,0-3 0,8-3 0,1-5 0,1-4 0,1-4 1190,-4-5 0,10-15 0,-4-4 0</inkml:trace>
  <inkml:trace contextRef="#ctx0" brushRef="#br0">19022 9596 9860,'0'-14'1555,"0"1"1,0 3-1115,0 5 0,-6 7 1,-4 12-1,-5 4 1,-3 4-1,0 5 1,1 3-1,-1 2-704,2 2 1,-1 2 0,1 4 0,-2 0 0,2 0 0,3-2-1292,4-2 0,-2-5 1554,7-9 0,-6 3 0,2-4 0</inkml:trace>
  <inkml:trace contextRef="#ctx0" brushRef="#br0">18782 9969 11632,'0'-28'0,"0"-1"0,0 3 0,0 5 0,2 5 679,2 2 0,-1 7 0,6 3 0,1 2 1,2 2-1,3 2 0,3 2 0,2 3-679,1 1 0,10 10 0,-3-4 0</inkml:trace>
  <inkml:trace contextRef="#ctx0" brushRef="#br0">19262 9795 8333,'0'-34'3093,"-6"2"0,3 17-2733,-6 6 0,6 12 0,-1 6-433,2 3 1,7 1 0,-1 0-1,1 1 1,-1-1 0,1 0-378,-2 1 0,0-1 0,0 0 1,1 1-1,-1-1 0,-2 0-1486,-1 1 1684,0-1 0,0 2 0,-1 3 0,-5 4 252,-7 3 0,-7 2 0,-6-1 0</inkml:trace>
  <inkml:trace contextRef="#ctx0" brushRef="#br0">19809 9822 8353,'0'-19'0,"0"4"0,1-1 0,4 5 0,3 7 0,0 2 228,1 2 0,-5 0 0,5 0 0,1 0 0,2 0 0,0 2 0,-2 1 0,-1 3-2903,2 1 2675,1-4 0,1 15 0,0-3 0</inkml:trace>
  <inkml:trace contextRef="#ctx0" brushRef="#br0">19849 9929 8353,'-14'0'0,"7"6"0,1 1 0,6 6 0</inkml:trace>
  <inkml:trace contextRef="#ctx0" brushRef="#br0">20702 9609 13925,'0'-13'-1273,"0"-5"0,0 0 1860,0 2 0,0 5 0,0 5 1,-2 5-32,-2 7 0,1 6 1,-5 4-1,3 3 0,2 1 1,1 0-1,2 1-791,0 3 1,2-5-1,2-1 1,6-3-1,7-2 1,5 0-1,5 0-1099,4 1 1,3-7-1,6-2 1,0-5 0,1-5 1348,4-4 1,-10-8-1,4-4 1</inkml:trace>
  <inkml:trace contextRef="#ctx0" brushRef="#br0">21088 9716 9973,'25'-26'-415,"-2"3"642,-6 0 0,-8 3 1,-4-3-1,-4 6 650,-1 2 1,-6 7 0,-4 4 0,-6 4-1,-8 7 1,-4 10 0,-6 11-402,-5 9 1,5-2 0,-9 13 0,0 5 0,0 5 0,22-27-1,-1 2 1,-18 30 0,8 2 0,8-1 0,11 0-7524,7-5 7026,4-3 0,14-2 0,3-1 0</inkml:trace>
  <inkml:trace contextRef="#ctx0" brushRef="#br0">11691 10675 8397,'7'-13'0,"0"-1"0,-4 1 305,2 0 0,-1 4 0,-4 0 0,-1 0 1,-2 0-1,-3 2 0,-3-1 0,-4 2 1,-4 1-1,0 0 145,-3-1 0,-2 5 0,-9-4 0,-5 4 1,-4 1-1,-4 0 0,-6 0-442,-7 0 1,-8 0 0,-10 0 0,35 0 0,0 0 0,-4 0 0,-1 0 0,-1 0 0,-2 0 0,-2 0 0,0 0 85,-2 0 0,0 0 0,-2 0 1,-1 0-1,-1 0 0,0 0 1,-2 0-1,-2 0 0,0 0 1,-2 0-1,-4 0 0,-1 0 0,-2 0 1,-1 0-158,-5 0 0,-1 0 0,25 0 0,0 0 1,-1 0-1,-2 0 0,0 0 0,0 0 0,0 0 1,-1 1-1,0-1 0,-3 1 0,0 1 1,-1 0-1,1 0 0,-1 1 0,0 1 58,0-1 1,0 1-1,-1 0 1,-2 1 0,-1-1-1,0 1 1,3-1 0,0 1-1,-1-1 1,0 1-1,-1-1 1,0 0 0,-1 1-1,-1 0 1,0 0 0,1 0-1,0 1 1,0 0-1,-1 0 1,0 0 0,1 1 5,-1 0 1,0 0 0,2-1 0,5 0 0,2 0-1,0 0 1,-2 1 0,1 0 0,0 0 0,1 0-1,1 0 1,1 0 0,-21 2 0,0 1 0,5 0 0,0-1-278,6 0 0,1-1 0,5-1 1,2 0-1,3 0 0,1 0 1,2-1-1,2 1 0,4-1 1,1 0-1,4-1 0,1 0 1,-27 4-623,8 1 1,5-2 0,13-1-1,4-1 1,7-3 897,8-1 0,5-2 0,6 0 0,2 0 0</inkml:trace>
  <inkml:trace contextRef="#ctx0" brushRef="#br0">1466 11421 8516,'-9'-17'0,"1"-1"0,5-6 418,-3 9 1,6 5 0,0 13 0,0 10 0,1 8 0,2 7-1,3 6 1,1 5 0,4 1 899,1 0 0,2 3 0,4-2 1,4-5-1,5-5 0,4-8 0,5-3-384,2-9-868,2-3 1,0-10 0,0-4 0,0-7 0,0-9 0,-1-8-133,-4-5 0,-4-10 0,-8-4 1,-6-4-1,-2-3 0,-3 0-416,-3 4 0,-3 4 0,-6 10 0,0 2 0,0 5 0,0 5-2566,0 3 0,0 4 624,0 6 0,12 10 2424,5 3 0,13 9 0,4-2 0</inkml:trace>
  <inkml:trace contextRef="#ctx0" brushRef="#br0">2519 11022 17292,'-11'-5'1363,"2"10"1,3 2 0,7 12 0,2-1-556,2 0 0,1 5 1,-2 1-1,3 4 0,2 5 1,0-1-633,2 1 1,-4 4 0,2-3 0,1 0-1,2-3 1,1-4 0,1-5-280,-1-4 0,0-3 0,1-3 0,-2-7-1130,-4-9 1,-2-9 0,-7-17 0,-2-5 0,-3-10-1,0-5 1,0-2-1851,3 3 2958,2 3 1,1 2 0,0 1 0,0 4 0,0 7 0,1 5 837,4 5 1,1 3 0,4 7 0,-1 3-1,1 6 1,4 6 42,3 6 1,0 4 0,6 6-1,2 7 1,4 5 0,-3 3-1,1 4 1,-5 4-561,-1 2 1,-3 6 0,-7-2 0,-2-1 0,-4-1 0,-4-3-915,-1-3 1,-6 1-1,-4-8 1,-5-2 0,-4-1-1,0-7 1,-2-2-197,0-5 1,0-2 0,-2-4 0,2-2 0,2-3 0,2-2-440,3-1 1,2-4 1370,3-2 1,3-9-1,6-8 1</inkml:trace>
  <inkml:trace contextRef="#ctx0" brushRef="#br0">3599 10688 9256,'-13'0'1837,"-1"2"-1442,1 2 1,0 5 0,-2 10 0,-1 7 0,-5 6 0,-3 5 0,-4 8 0,-1 5 186,-4 9 1,5 5 0,12-30-1,-1 1 1,2 1 0,1 0 0,0 0-1,1 2 1,-6 33-570,7 0 1,6-8-1,7-5 1,4-6 0,7-6-1,8-6 1,12-5-2363,5-5 1,5 0 2348,7-13 0,0-5 0,10-6 0</inkml:trace>
  <inkml:trace contextRef="#ctx0" brushRef="#br0">3932 11008 9888,'-13'-26'2101,"-3"3"1,2 10-1952,7 13 1,3 10-1,1 7 1,-2 2 0,2 0-1,2 0 1,2-1-1,2 1 126,2 4 1,5 6 0,-3 4 0,2-1 0,-1 4 0,-2 0 0,-3 2-491,-2-1 0,-1 0 0,0 2 0,0-2 0,0-5 0,0-2 0,0-5 0,-1-3 196,-4-6 1,-2 2 0,-7-10 0</inkml:trace>
  <inkml:trace contextRef="#ctx0" brushRef="#br0">3932 10968 9668,'-4'-53'3538,"0"10"-2599,1 13 1,3 16 0,4 9 0,5 4 0,3 1-1,3 0 1,4 0-1431,7 0 0,7 6 0,9 2 0,2 4 1,6 2-1,5-3 487,3-2 0,11-3 0,0-6 1</inkml:trace>
  <inkml:trace contextRef="#ctx0" brushRef="#br0">4546 10395 12090,'-8'-26'375,"10"12"1,10 10-1,5 11 126,4 9 1,3 1-1,5 5 1,4 3-1,1 5 1,2 5-1,1 7 1,0 5 204,0 6 1,-2 14 0,-11 1 0,-5 3 0,-12-33 0,-2 0 0,-1-1 0,-2 1 0,-2 1 0,-3 1 0,-2-1 0,-2 0-816,-2 3 1,-3-1 0,-2-1 0,-1-1 0,-2 2-1,0 1 1,-1-3 0,-1 0 0,-2 1 0,-1 0 0,-1-1-1,0 1-1451,-2-1 1,-1 0-1,3-3 1,-1-2-1,0-4 1,-1-1 1177,0 1 0,0-1 0,-27 20 0,-1 3 1</inkml:trace>
  <inkml:trace contextRef="#ctx0" brushRef="#br0">5599 10928 11882,'0'-25'-304,"0"4"1,1-5 0,4 8 0,5 6 0,5 5 274,3 1 0,-1 1 1,-2 4-1,3-2 0,4-2 1,2 2-1,0 2 0,-2 1 1,0 1-1,0 4 0,-1 4-28,-2 3 0,-1 1 0,-5 0 0</inkml:trace>
  <inkml:trace contextRef="#ctx0" brushRef="#br0">5692 11168 12347,'-2'-35'1290,"-2"-1"0,4 12 0,0 17-1871,7 8 0,1 1 1,1 4-1,1-2 1,3 1-1,4-2-3005,1-2 3586,11 5 0,-1-4 0,12 4 0</inkml:trace>
  <inkml:trace contextRef="#ctx0" brushRef="#br0">6532 10528 8309,'-8'-34'499,"4"3"0,1 11 0,0 8 0,-3 9-56,-1 6 1,2 7 0,-2-1 0,-1 4 0,2 4 0,1 2 0,2 2-14,1 2 1,4 2-1,2 2 1,6 0 0,7-1-1,5 1 1,5-2-366,4-3 0,4-2 0,10-8 1,4-4-66,2-3 0,9 2 0,0 1 0</inkml:trace>
  <inkml:trace contextRef="#ctx0" brushRef="#br0">7065 10595 8367,'-27'-6'1982,"-4"0"1,0-1-1,3 10-1500,4 13 1,-5 17-1,1 16 1,-5 4-1,-4 5 1,-2 4-1,19-29 1,0 0-1,0 2 1,0 0-469,0 0 0,0 1 0,3-1 0,2 0 1,-12 28-1,9-2 0,8 0 0,6-2-14,2 0 0,14-1 0,3-5 0</inkml:trace>
  <inkml:trace contextRef="#ctx0" brushRef="#br0">12917 9809 8297,'0'-18'294,"0"0"0,0 0 0,1 7 1241,4 2 1,-4 4 0,4 10-723,-4 4 1,-1-2 0,0 2 0,2 1-191,2 2 1,-1 1 0,6-1 0,1-1-413,2-2 0,7-6 1,4 2-1,2 0 1,2-1-1,-1 1 1,1 1 32,0 3 0,1-2 0,1 2 1,2 1-1,-1 2 0,0 1 1,-2 1-166,-2-1 0,4 0 0,-8 1 0,3-1 0,1 0 0,-3 1-167,0-1 1,-3 0 0,4 1 0,-3-1 0,1-1 0,0-2 0,3-2-44,-1-2 0,0 2 1,1-3-1,-1-2 1,-2-2-1,0-1 1,-1 0 114,-3 0 0,-4 0 0,0 0 1,-1 0-266,0 0 0,-7 0 0,-6 0-97,-7 0 0,-5 0 0,-1 0 0,-1 0 1,1 0-1,0 0 84,-1 0 1,1-6 0,0-1 0,-1-3 0,0-4-1,-3-3-3,0-3 1,2 1 0,3 6 0,-3-1-1,0 3 1,0 0 0,2 4 25,0 1 0,-1-3 0,1 5 0,0 1 1,-1 1-1,1 2 270,0 0 1,5-1 115,4-4 0,4 4 0,4-4 0,5 4 0,3-1 114,1-2 1,-4 2 0,0-2-1,2 2 1,0 4-269,3 2 1,-5 2 0,-2 5 0,0-2 0,1 1-1,2 2 1,2 1-1249,1 0 0,1 2 1287,-1 3 0,6-3 0,2 4 0</inkml:trace>
  <inkml:trace contextRef="#ctx0" brushRef="#br0">13903 9995 10410,'-13'-23'0,"0"-2"0,-1 1 328,1 5 1,4 10 0,0 4-1,0 5-191,2 5 0,-3-2 1,5 6-1,2 1 1,2 2 562,1 1 1,1 2 0,4 3 0,2 2-1,2 3 1,0-1-436,1 1 0,1 3 0,-1 0 1,-1-1-1,0 1 0,-2-3 1,-2 3-1,-4-3-556,-1 2 0,-6-5 0,-4-1 1,-7-1-1,-6-1 0,-7 0-727,-5-2 0,-2-2 0,-2-1 0,-1-2 0,-6-1 1018,-4 1 0,-4 2 0,1 1 0</inkml:trace>
  <inkml:trace contextRef="#ctx0" brushRef="#br0">10837 12461 8261,'0'-13'-15,"0"4"380,0 0 1,0 0 0,0-4-1,0-1 1,2 1 0,1 0-1,1-1 1,1 2 0,-1 2 0,2 1 392,2-1 1,-6 2 0,1 1-1,-6 1-293,-5 3 1,-4 2 0,-2 1 0,1 0 0,0 0-236,-1 0 0,1-2 1,0-1-1,1-3 0,2 0 1,1 0-1,-2 3-165,-1 2 1,-2-3 0,-3-1 0,-2 2 0,0 3 0,-2 5 0,-1 3 29,-6 4 0,1 8 0,-6 2 0,2 4 0,-1 4 0,-1 3 540,1 1-477,1 1 0,4 5 0,2-1 1,2-2-1,6-2 0,2 2 177,2 2 1,5 1-1,4 0 1,2 1 0,2 2-1,2 3 1,1 1-191,1 4 1,6-1 0,1 0 0,4-1 0,4 2 0,0-1-239,0-1 1,10-5-1,-1-7 1,4-3-1,7-2 1,4-7-1,6-6 139,2-4 1,1-8 0,3-4 0,6-6 0,0-7 0,-1-7 66,-3-5 0,-7-4 0,-1-5 0,0-6 1,-2-6-1,-2-8 0,-5-4-267,-5-2 0,-17 23 0,0 0 0,8-35 0,-15 33 0,-1-2 0,-2-2 1,-1-1-1,-2-2 0,-1 0-83,-2 0 0,0-1 1,-1-2-1,-2 1 0,0 3 1,-2 0-1,-2 0 0,-2 1 1,-2 1-1,-1 0 0,-3 2 1,-1 2-1,-17-31 97,-6 8 1,1 12 0,-10 7 0,0 9 0,-2 7-1,-6 8 1,-2 5-542,-2 7 1,-4 14 0,3 10 0,-1 8 0,1 10 680,3 10 0,28-19 0,1 2 0,0 6 0,1 0 0</inkml:trace>
  <inkml:trace contextRef="#ctx0" brushRef="#br0">8225 12448 19505,'6'7'-375,"-3"-3"0,4-8 1,-1-5-1,-2-3 1,1-1 1713,-1 0 1,2-1 0,-3 1 0,2 0-947,-2-1 1,-9 8 0,-8 6-1,-9 9 1,-11 8 0,-14 6 0,-11 7-377,24-13 1,-1 1 0,-9 2 0,-2-1 0,-6 1 0,-2 0 0,-7 0 0,-2 0 0,-5 0 0,-1 0 0,-2 0 0,0 0 0,0 0 0,-1 0-105,24-7 0,0 1 1,0-1-1,1 0 1,-1 0-1,0-1 12,-2 0 1,1 0 0,0 0 0,-1-1 0,1 0-1,1-1 1,-18 4 0,1-1 0,2 0 0,0-1 0,4 0-1,0 0 65,0-1 1,0 0-1,5-2 1,1-2-1,3 2 1,1-1-1,4-2 1,2 0-1,2-2 1,2 0-1,-34 5-393,6-1 0,6 2 0,13-4 0,6 1 0,4 4 403,4 1 0,5 2 0,-1 4 0,3 4 0,1 4 0</inkml:trace>
  <inkml:trace contextRef="#ctx0" brushRef="#br0">1573 13980 23771,'-6'2'3918,"-3"-7"-3480,3 1 0,0-1 1,8 8-1,1 5 0,3 2-167,1 5 0,0 7 0,5 2 0,-1 5 0,2 7 0,-1 2 0,1 2-143,-2 0 0,-1-1 0,3-2 1,1-4-1,-3-4 0,0-5 0,-4-3-580,-1-5 0,0-7 0,-3-6 0,1-8 0,-2-8 0,-5-11-2397,-6-10 2417,-3-7-1,-1-13 1,1 0 0,2-3 0,2-2-954,2-2 0,2 1 1183,4-3 1,0 10-1,0 10 1,1 6 0,4 6 479,4 3 0,-2 7 0,2 5 0,0 4 0,1 5 0,4 1 0,3 3-461,3 1 1,5 2 0,-3 2 0,3 2-1,3 5 1,2 3 515,1 1-249,6 7 0,-3-6 0,6 6 0</inkml:trace>
  <inkml:trace contextRef="#ctx0" brushRef="#br0">2759 13287 20647,'-6'-21'-589,"5"8"0,-5 9 1,6 8 1150,0 5 1,0 10 0,-1 8 0,-2 7 0,-2 6 0,2 6 0,2 7-1,1 6-335,0 2 1,0 4 0,0-3 0,1 2 0,2-2 0,3-4 0,0-5-1,1-5-4008,1-8 2979,-5-6 0,3-13 1,-5-4 307,4-2 0,-10-13 0,-1-8 1,-9-9-1,-7-7 0,-3-4 1,0-2 1041,3-3 0,-2 3 0,6-2 1,2 5-1,1 5 0,2 2-108,-1 6 910,7-1 1,-3 13 0,5 0 0,2 7 0,3 5-1687,5 1 0,-1 6 0,8 4 0,4 0 0,3 1 0,5-3 0,1 0-2020,2-1 0,1-3 1,2 0-1,2-3 2499,2-5 0,8 2 1,5-3-1</inkml:trace>
  <inkml:trace contextRef="#ctx0" brushRef="#br0">3039 13914 8527,'2'-20'1816,"2"8"1,5 11-1078,3 8 0,3 1 0,1-1 0,3 1 0,1-2 0,0-1 0,1 0 1,1-1-947,-1 1 1,3-1 0,-7-4 0,0-1 0,-2-4 0,-2-4 0,-1-2-135,-3-3 0,-3-4 0,-8-1 0,-2 0 0,-7 0 0,-5 2 513,-6 3 0,-2 2 1,0 3-1,4 4 0,-1 4 1,2 1-1,-1 0 401,4 0 0,6 0 0,2 1 0,2 4 0,3 4 0,2 3 0,1 2-848,0 4 1,6-3 0,3 3 0,4-3-1,5-2 1,4-1-6226,3-3 6500,8-3 0,7-6 0,7 0 0</inkml:trace>
  <inkml:trace contextRef="#ctx0" brushRef="#br0">3586 13527 8509,'-6'-7'599,"4"13"1,-4 11 0,8 17-246,2 6 1,-2 3-1,2-3 1,-2 0-1,-2 0 1,0 0 0,0 0 43,0 0 1,0-7-3329,0-7 2930,0 1 0,6-12 0,1 4 0</inkml:trace>
  <inkml:trace contextRef="#ctx0" brushRef="#br0">3572 13727 8538,'-13'-27'681,"4"4"-780,0 5 1,8 12-1,1 13 1,9 2 98,7 0 0,11 0 0,7 4 0</inkml:trace>
  <inkml:trace contextRef="#ctx0" brushRef="#br0">4132 13594 9197,'-13'-14'2941,"0"1"-2633,-1 6 0,7 2-276,3 10 1,-2 2-1,1 6 1,2 1-1,2-1 1,2 0 242,4 1 1,-2-1 0,5 0 0,1 1 0,-1-1-1,-2 0 1,-2 1-1447,1-1 1168,-1 0 1,-4 1-1,-1-1 1,-5 0-1,-6 1 115,-5-1 0,-2-4 0,3-2 0,-2-1 0,3-1 0,3-1-308,4 0 0,6-1 0,4-7 196,9-5 0,21-15 0,9-4 0</inkml:trace>
  <inkml:trace contextRef="#ctx0" brushRef="#br0">4932 12807 8438,'-13'-19'650,"-2"6"1,-1-1-1,-2 12 1,2 10-186,1 15 0,-3 9 1,-1 14-1,-2 7 1,-3 11-1,-1 7 0,12-31 1,0 0-1,-1 3 1,1 0-373,-1 5 1,1 0 0,0 4 0,0 0 0,-1 4-1,1 2 1,0 1 0,1 0 0,0 3 0,2-1-1154,0 1 1,2-2 940,2-8 0,3-1 0,0 5 0,3-2 0,3-9 0,3-3 1,2-1-1,3-2 119,2-2 0,2-1 0,22 26 0,3-4 0,-3-3 0</inkml:trace>
  <inkml:trace contextRef="#ctx0" brushRef="#br0">5425 13407 8313,'8'-32'401,"-2"9"1,-6 1-654,0 6 1,1 7-1,2 0 1,2-1 0,-4-1-177,-4 2 0,0 4 1,-4 3-1,-1-1 1474,1-1 0,2-1 1,-3 7-1,-3 2 1,1 5 5998,1 3-6677,-3 1 1,6 1 0,-6 0 0,1 4-1,-4 4 1,-2 5 27,-2 4 0,3 5 1,-6 8-1,-2 3 1,0 4-1,1 1 0,2 4 1,2 2-1,4 1-112,4-3 1,5-6-1,6-2 1,0-2-1,3-5 1,6-4 0,8-6-586,2-3 1,10-2 0,-2-4 0,1-6 0,2-6 0,0-5 0,1-5-180,-2-5 1,-1-2 0,-2-8 0,-3-2 0,-2-6 0,-3-2-1,-6-2 248,-6 1 0,-5 1 0,-2 1 0,-4 3 0,-5 2 0,-7 4 782,-5 5 1,1-1 0,1 7 0,0 1 0,3 2 0,-1 1 0,0 0 206,2 0 0,7 5 1,5 4-1,2 3 1,4 2-1911,2-1 1,8-1 0,7-2 0,2-1-1,3 0 1153,1-2 0,7 11 0,2-3 0</inkml:trace>
  <inkml:trace contextRef="#ctx0" brushRef="#br0">5972 14100 9906,'0'-18'0,"-2"4"1931,-2 6 1,3 20 0,-4 19 0,2 5 0,-1-1-2141,-5-4 0,-3 0 1,-3-1-1,-3-2 0,-5 5 1,-6 2 208,-2 7 0,-12 12 0,2 1 0</inkml:trace>
  <inkml:trace contextRef="#ctx0" brushRef="#br0">6199 13567 8171,'4'-21'0,"0"4"0,1 2 0,-5 1 0,0 1 0,0 6 0,-2-1 0,-2 5 0,-5-1 0,-3 1 0,-1 1 0,0 2 0,-1 0 0,1 0 0,0 0 0,-1 0 212,1 0 0,4 0 0,3 2 0,5 1 861,7 1 0,8 5 0,7-4 1,3-1-1,4 1 0,0 0 1,3 1-1,0 2-682,0-1 0,9-4 0,-10 3 0,4-1 0,0-1 1,-1 0-323,-4 2 0,-2-3 0,-3 5 0,-4-1 0,0 0 158,-4 4 1,-7 1-1,-5 1 1,-4 0 160,-4 1 1,-8 0 0,-6 3 0,0 2-1,1 0 1,-3 2 0,1 1-85,0 6 1,-3-1-1,4 6 1,2-2 0,-1 0-1,3 0 1,-1 0-810,3 0 1,1 0 0,0-4 0,0-2 0,4-1-1,1-4-1600,3 0 1,-3-3 0,2-3 0,4-2 2104,7-3 0,8-9 0,11-8 0</inkml:trace>
  <inkml:trace contextRef="#ctx0" brushRef="#br0">6865 13141 8304,'13'0'545,"1"0"2212,-1 0-2120,0 0 1,5 1 0,1 5-1,2 7 1,4 8 0,3 6-1,4 4 1,-3 4 379,-1 4 0,-1 11 0,-2 6 1,-4 7-1,-8 6 0,-7 2 1,-6 3-1047,-4 0 0,-8 0 1,3-36-1,-1 0 1,-11 33-1,-3-3 0,-3-1 1,-2-2-1548,-2-3 1,-9 0 0,1-7 0,-1-3 1575,-3 0 0,-11-6 0,-1 0 0</inkml:trace>
  <inkml:trace contextRef="#ctx0" brushRef="#br0">15570 13221 8174,'0'-14'-15,"0"1"1052,0 0 0,0 4 1,-2 1-654,-2 2 1,1 2-1,-6 4 1,0 1 1274,2 4 1,-5-4-496,3 4 0,3-2 0,1 1-664,4 5-344,1 3 1,0 1-1,0 1 1,0-1 0,0 2-1,-2 2 208,-2 6 1,-8 2 0,-7 1 0,0 1 0,-2 0 0,0-1 104,-2 1 0,2 1 0,0 2 0,0 1 0,2-1 0,0-2 0,3-2-234,1 1 1,1 1 0,1 2-1,1 1 1,2 0 0,1 0 0,-1 0-155,-2-1 1,-2 2 0,1-1-1,-2-1 1,-3-2 0,-2 0-82,-1 3 0,-4-2 0,1 2 0,-4-2 0,-5 1 0,1 1 0,-1-1 0,-4 2 0,2-1 0,-2-1 0,1-2 0,5-1 0,3-1 0,1 1 0,1-5 0,-1 0 0,0 1 0,-1-1 0,-3-1 0,-3-1 0,0 1 0,-9-3 0,0 4 0,-6 0 0,-7 0 0,-3 1 0,-5 0 0,-6 5 0,33-13 0,0 0 0,-1-1 0,-1 0 0,-2 2 0,-1-1 0,1 1 0,-1-1 0,2 2 0,-1-1 0,-4 2 0,-1 0 0,4-2 0,0 0 0,-1 0 0,0 1 0,-2-1 0,0 0 0,2-1 0,0 0 0,-1 0 0,0 0-16,0 0 0,1 1 0,5-2 0,-1 0 1,-4 1-1,-1-1 0,1-1 0,1 0 0,1-3 1,1 0-1,-2 1 0,1-1-21,-2 1 1,1-1-1,3-1 1,0-1-1,-2 3 1,-1-1-1,0 0 1,1-1-1,1 0 1,0-1-1,-1-1 1,1 1-1,0-2 1,0 1 18,-1 0 0,0-1 0,-3 1 0,1 0 1,3-1-1,1 1 0,-1 0 0,-1-1 1,0 0-1,0 0 0,2-1 0,0 0 52,0 0 0,1-1 0,-3 0 0,0 0 0,3 1 0,1 0 0,-2-1 0,1-1 0,-2 1 1,1 0-1,1-1 0,1 0 0,-2 0 0,1 0 14,-1-2 1,1 1 0,-35-1-1,33-1 1,0 0 0,-35 0-1,2 0 1,-1 0 0,1-1-59,36-1 1,-1-1-1,-33 0 1,-3-7-1,0-2 1,35 5-1,1-1 1,-2 1-1,1-1 1,-1 0-1,0 0-31,1 1 1,0-1-1,-4 0 1,1 0 0,4 0-1,-1 0 1,-1-2 0,-1 1-1,0-2 1,0 1 0,0-2-1,-1 0 1,2 0 0,0 0-166,2 2 0,-1-2 1,-1-2-1,-1 0 0,2 2 1,1-1-1,-1-1 0,1 0 1,-1-2-1,1-1 0,0 0 1,0 0 165,0 0 1,1-1 0,2 0 0,0 0 0,-1-2 0,1 0 0,1 0 0,0 0 0,1 0 0,-1 0 0,1 0 0,0 0 0,-1 0 0,1 0 170,0 0 0,-1 0 1,2 1-1,-1 0 0,-31-18 1,4 1-1,0-1 1,3-1-1,0-1-198,4 4 0,-2-4 0,11 3 0,1-3 0,3-4 0,4-3 0,5-2-85,3-2 0,1-2 1,1-1-1,1-2 0,2 0 1,4-3-365,0-2 465,4 6 0,-6-15 0,5 10 1,-2-1-1,2 1 0,1 3 136,2 1 1,0 2-1,-1 1 1,2 2 0,2 1-1,3 0-67,1 1 0,1-2 1,5 4-1,0-1 1,0-3-1,2-2 1,1-2-191,1 1 0,6 1 0,-2 2 1,1 1-1,0-1 0,1-1 0,2 1 17,1 1 191,1 0 0,-1-4 0,0 1 1,1 2-1,-1 1-10,0-1 0,5 4 0,0 0 0,-2 3 0,0 0 0,2 3 0,3 0 0,0 4-156,-4 2 0,3 3 1,-1 3-1,0 0 0,0-2 1,-1 4-45,1 0 0,-4-2 1,4 8-1,1-3 0,0 3 1,3-1-34,-1 0 181,6-1 1,2 0 0,7 0 0,3-1 0,4 1 0,5 0 0,4 0 96,4 1 0,5-4 0,-4 4 0,-2 0 0,-1 4 0,-4 2-121,-2 1 1,2 3 0,-8 0-1,-3 4 1,-5 1 0,-1 3-1,-1 1-18,-1 2 1,0 0 0,-6 0-1,1 2 1,0 2 0,-1 4-1,2 1-4,3 0 1,-2-1 0,5 7 0,0 2 0,4 0 0,2 1 46,3 1 0,0 1 0,-1 2-25,2-4 0,-5-2 0,3 0 1,0 2 155,-5-2 0,3-1 1,-7-2-1,-1 1 0,-4-1 1,-1 2 770,-3 3-842,-1-4 1,3 6-1,-3-7 1,-2 0-1,1 2 1,0 1-1,5 4 1,1 0 1,-3-2 0,6 3 0,-2 0 0,-1-2 0,1 0 7,2-3 0,1-1 1,-7-1-1,-3-3 0,-4 0 1,-3-2-1,-2 0 42,0-2 1,-1 0 0,-2-4 0,-2 3-651,-2 2 0,0-5 0,-2 2 1,5 1-1,3 3 0,3 2 0,4-1-177,8-1 1,5 0 0,8 3 0,-1-2-1,-4-3 1,-4-1 0,-3-3-1137,-1-1 1,-6 2 0,-3 1 1876,-4-2 0,-6 4 0,-2 0 0</inkml:trace>
  <inkml:trace contextRef="#ctx0" brushRef="#br0">10624 11848 11286,'0'-18'0,"0"0"0,0 2 3066,0 1-2629,0 8 1,0 2 0,2 10 0,1 5-1,3 6 1,-1 5-92,1 0 1,-1 4 0,-5-1 0,0 4 0,0 3 0,0-1 0,0-2 0,-2-2-193,-2 1 1,-8 0 0,-7-2 0,0-1 0,-2-4 0,2 0 0,-2-4-730,0-1 0,0-2 0,-2-1 0,2-2 0,2-2 0,2-1-259,3 0 1,2-2 0,1 4 833,2 1 0,6 2 0,-2 1 0</inkml:trace>
  <inkml:trace contextRef="#ctx0" brushRef="#br0">9131 13340 8805,'-1'-8'7292,"-4"-1"-6924,4 6 0,-5-2 0,6 10 0,0 4 1,0 2-1,0 3-102,0-1 1,0 6 0,-2 4 0,-2 3 0,-5 5 0,-4 3 0,-4 2 35,0-1 0,-7-3 0,2 2 0,-3 0 1,-2-3-1,-1 0 0,-2-3-34,-1 2 1,0-5 0,4-4-1,1-2 1,-1-3 0,0-1-79,1-2 0,0-5 0,3-4 0,0-2 0,0-2 0,-1-2-83,2-2 1,-8-5-1,4-9 1,-4-4 0,-1-3-1,0-2 1,0-1 10,-2-3 1,5 1 0,-2-4-1,4 0-50,-1 0 0,8-2 0,-6-2-185,4 2 0,-1-5 0,4 2 0,3-1 0,3-4 0,5-2 1,1-4-226,3-2 0,1-3 0,2-3 0,2-4 0,1-2 0,4-1 0,2 2 351,2-1 1,8-3-1,-6 10 1,2-1 0,1-1-1,0-1 21,2 4 0,4-2 1,-2 9-1,-1-1 1,2 1-1,-1 5 1,4 4-245,1 4 1,2-2-1,0 4 1,1-2 0,1 2-1,5 0 1,2 2-214,1-1 0,5-4 0,-7 3 0,2-2 0,2 1 0,-2-1 366,0 2 1,4-3 0,-5 6 0,1 1 0,1 1 0,-1-1 0,2-1-78,-2 2 1,0 5-1,3 3 1,1 0 0,2 2-1,2 0 1,-2 3-70,-2 1 0,2 1 0,0 1 0,-3 0 0,1-1 0,-2 3 0,2 0 214,1 2 0,-7 0 0,8-2 1,2 0-1,-1 4 0,4-1 1,-2 3 22,0-1 1,7-3 0,-3 4-1,-1 2 1,0 2 0,-5 1-327,-2 0 1,4 0 0,-9 0 0,-2 1 0,1 4-176,-2 4 0,-9 3 377,2 1 0,-5 0 0,0 2 1,-3 1-1,-1 2 0,0-2 0,-2-1 161,-1-2 1,3 1 0,0-1 0,-2 0 0,0 1 0,1-1 0,2 2 468,2 3 0,-4-4 0,4 4 0,0-1 0,0-1 0,1 3 0,-2 0-424,-2 1 0,-3 2 1,-2-3-1,-1 0 0,-3 3 1,-3 2-137,0 4 0,-5 2 0,4-3 0,-4-2 1,-1-2-1,0 0 0,0 0 180,0 3 1,0-6 0,0-2-1,0-3 1,0-2 0,0 1-40,0-1 1,2-1-1,1-2-799,1-1 0,2-6 1,-3 3-1,2 0-884,-2 3 0,-2-2 0,-1 2 0,0 1 0,0 2 1566,0 1 0,0 1 0,0-1 0</inkml:trace>
  <inkml:trace contextRef="#ctx0" brushRef="#br0">10864 11848 8218,'-7'1'390,"2"4"0,4-2 0,2 6 0,4 0 213,4-2 0,-2 5 0,0-3 0,1 2 0,-1 3 0,2-1-139,-2 0 1,1 5-1,-5 1 1,3 1 0,0-1-1,0-1 1,-2 0-110,2-1 1,-3 1-1,6-5 1,1 1-1,2-2 1,3-2-1,3-3-346,4-1 0,-1-1 0,2-7 0,4-2 0,3-7 0,1-5 0,0-6-488,0-3 0,0-2 0,-6 2 0,-1 1 0,-3 3 0,-1 2 0,0 3-3828,-1 1 4307,-1 8 0,1 1 0,2 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4666 5571 19127,'4'-14'-1289,"0"1"1,1 4-1,-7 2 1310,-2 1 1,1 1 0,-6 5 0,-1 0 0,-2 0 0,-1 0 0,1-1-34,3-3 1,9-4 0,9-4 0,3 3 0,1 5 297,0 2 0,2 4 0,0 2 0,1 5 0,0 3 1,4 1-322,-1 1 0,2-1 0,-5-1 0,3-2 0,2-2 0,3-2 185,1-3 1,1-2-1,3-1 1,0-1-1,4-4 1,1-4 323,3-3 0,1-1 0,4 0 1,1-1-1,3 1 0,1 0 430,4-1-714,-6 7 1,3-3 0,-5 5 0,3 2 0,-2 2 0,1 1 0,-4 0-200,2 0 0,3 1 0,-3 2 0,-3 3 1,1 0-1,-1 2 90,3-1 0,-1-4 0,-4 1 0,-1-2 0,3-2 0,0 0 0,3 0 101,-1 0 0,5 0 0,0 0 1,2 0-1,0 0 0,2-2 0,0-1 28,3-1 0,2-1 1,-1 5-1,-3-1 1,0-2-1,1-1-193,5 1 0,-5 1 1,2 2-1,-5 0 0,0 0 1,1 0-1,-1 0 20,-1 0 0,-5 0 0,5 0 0,2 0 1,-1 0-1,0 0 0,-2 0 96,-2 0 0,9 0 0,-2-1 0,2-2 1,-1-2-1,0 2 0,-1 0 72,0-1 1,1 2 0,1-2 0,1 1 0,2 0 0,-1-1-268,3 1 0,-7 1 0,2 2 1,-6 0-1,-3-1 0,-4-2 1,-2-2 10,-4 2 0,1 2 0,-4-1 0,-1-1 0,2-1 0,-1 1 0,1 0-43,0-1 1,0 2-1,3-2 1,-3 1-1,-1 0 1,-2-2-1,0 2-399,0 2 0,0 1 0,-4-2 0,-1-1 0,1-1 1,0 1-264,-1 2 1,1 2-1,-2 3 1,-1 5 0,-2 3-1,0 3 752,-1 3 1,4-3-1,-4 4 1</inkml:trace>
  <inkml:trace contextRef="#ctx0" brushRef="#br0">23701 10888 8555,'7'-26'-9,"5"-4"0,-3 3 0,3 8 0,1 6 711,1 4 1,5 6-1,2-2 1,-1 4-1,-2 2 1,-5 4-1,-4 5 1,-3 7-1,-1 6 3685,-1 7-4104,1 4 1,-5 12 0,-2 6 0,-2 8 0,-5 11 0,3-32 0,0 1 0,-1 2 0,-1 2 905,0 2 0,-2 1-1094,0-4 1,0 2 0,-1 7 0,1 2 0,1-5 0,0 0 0,2-1 0,1 0 0,0-1 0,1-1 0,2-2 0,-1-2 0,0 1 0,1 0 26,-1 1 0,0 0 0,1-4 0,-1 1 0,-1 5 0,-1 0 0,3-2 0,-1-1 1,1-2-1,0-2 0,0 35 0,0-7-305,-1-2 1,2-12-1,-2-4 1,2-7-1,2-5 1,-1-3-565,-4-2 1,4-2 0,-3-8-1,2-4 1,2-3 0,0-2-1901,0 0 0,2-1 0,3-4 2647,9-8 0,23-18 0,12-10 0</inkml:trace>
  <inkml:trace contextRef="#ctx0" brushRef="#br0">24101 10875 8746,'6'-18'293,"3"0"1,3 1-1,2 3 1,3 2 8,0 4 0,3-3 1,-3 5-1,6 0 0,2-1 1,3 1-1,3 0 0,5 2 569,2-2 0,7 4 0,-1-2 0,0 2 0,2 2 0,3 0 0,5 0-555,3 0 1,4 5-1,6-1 1,-1 1 0,0-1-1,-3 1-239,-1-2 1,-4 2-1,3 0 1,-2-1-1,-4 2 1,-3 3-1,-5 3-314,-1 1 0,-3 2 0,-6 3 0,-3 6 0,-1 5 0,-5 10 0,-3 8 509,-3 11 1,-7 14 0,-8-30-1,-1 1 1,-2 7 0,-2 2 0,-1 7-1,-2 3 1,0 8 0,-2 1-1,0-21 1,0 0 0,0 1-62,-1 1 1,0 0 0,0 0 0,1-1 0,0 0 0,0 1 0,1 0 0,-1 0 0,1 1-1,0-2 1,0 0 0,0-1 0,1 25 0,0-2 0,2-3 0,1-2 0,3-4 0,1-1-171,2-4 1,0-2-1,-1-5 1,1-1-1,1-2 1,1-1 0,-1-3-1,-2-1 1,1-4-1,-1-1 1,5 33-28,0-9 0,-6-8 0,-2-8 1,-4-2-1,-4-7 0,-5-5 0,-4-6-160,-5-5 0,-4-4 1,-11-10-1,-8-3 0,-11-4 1,-10-2-55,-8-4 0,28 0 1,-2-3-1,-4-2 0,0-2 1,-3-1-1,0-1 0,-3 0 1,-1-1-1,0-1 0,-2 1 1,-2-1-1,-1 2-357,-2-1 1,2 2 214,8 2 1,0 1 0,-16 0 0,0 1 0,9 2 0,2 0 0,2 1 0,0 1 0,4 0 0,2 1 0,6 1 0,1 1-244,-33 1 1,10 1 0,20 0-1,11 1 1,10 5 584,11 8 0,1 5 0,8 7 0,-1 1 0</inkml:trace>
  <inkml:trace contextRef="#ctx0" brushRef="#br0">23114 10848 8474,'-7'-13'0,"-5"1"0,3 3 646,-3 5 0,-1 2 0,3 2 393,5 0 1,22 0-1,14 0 1,1 0-1,4 0 1,2 0-535,5 0 1,8 0 0,-2 0 0,4 0 0,2 0-1,0 0 1,-5 0-450,-3 0 1,-2 0 0,-7 0 0,-4 2 0,-7 1 0,-8 1-622,-4-1 0,-8 0 0,-4 2 1,-7 2-1,-9 2 0,-8 0 258,-4 1 1,-6 2 0,-1 1-1,3 1 1,1-1 0,1 2-1,0 1 131,1 2 1,5 4 0,3-4 0,5 0-1,4-1 1,5 1-1400,2-2 1,2 4 0,2-4 1574,2-4 0,3-5 0,7-7 0</inkml:trace>
  <inkml:trace contextRef="#ctx0" brushRef="#br0">23461 11048 11708,'-13'-28'0,"-1"6"1229,1 10 1,1 9 0,2 6 0,1 1-834,-1-1 0,-2-1 0,-3-1 0,-1 2 0,-4 2 0,0-2 0,-4 0 0,-3 0-281,-4 1 0,2 1 0,-7-5 0,-1 1 1,-3 2-1,-3 1-859,-1-1 1,-5 0 0,1 0 0,-1 2 0,-1-1-1,3 2 1,1 3-3973,1 3 4718,1-5 0,-2 5 0,-1-4 0</inkml:trace>
  <inkml:trace contextRef="#ctx0" brushRef="#br0">21382 10888 16826,'-2'-13'-411,"-2"0"0,1 5 857,-6 4 1,0 8-1,-4 7 1,-1 5-1,-1 6 1,-1 3-1,-2 2 1,2 1 72,1 3 0,2-1 0,1 5 0,2 1 0,2-1-1240,2 1 0,2-6-15,4 1 1,6-2-1,3-1 1,4-1 0,3-6 770,2-5 0,12-3 0,-2 1 0</inkml:trace>
  <inkml:trace contextRef="#ctx0" brushRef="#br0">21208 10928 15569,'-15'-17'623,"-2"-1"1,6 1-34,-2 9 1,10 2 0,3 6 0,9 0 79,7 0 1,6 0-1,8 0-446,1 0 0,6 0 0,-1 0 0,1 1 0,0 4 0,-2 2 0,1 2-1259,-2 0 0,0 1 0,-4 6 1006,1 2 1,0 0 0,-4-5 0</inkml:trace>
  <inkml:trace contextRef="#ctx0" brushRef="#br0">21008 11341 8358,'-13'-13'786,"6"7"0,4 6 0,6 8-726,5 3 1,10 1-1,6-1 1,4-4-1,5 0 1,2-1-61,7 0 0,4 5 0,7-4 0</inkml:trace>
  <inkml:trace contextRef="#ctx0" brushRef="#br0">21715 11088 14323,'0'-32'514,"0"5"-178,0 8 1,4 11-1,1 8 1,-2 8 0,-2 4-13,-1 1 1,0 5 0,0 1 0,0 2 0,-1 4-1,-2 3 1,-2 3 0,1-1-687,-2-2 0,4-3 1,-2-1-1,2-4 1,2 0-374,0-4 0,2-7 1,2-6-1,4-6 1,1-6-1,-2-4 1,-1-5 610,-3-4 1,3 2 0,-2 3 0,-1 2 0,-1 1 988,-2 1 0,1 7 0,2 6 0,3 9 312,2 7 0,0 1 1,7 5-1,3 2 1,4-1-1,6 1 1,5-3-1010,3-2 1,9-3 0,-3-7 0,2-6 0,2-7 0,-3-8 0,-3-7-892,-4-7 0,-4-5 0,-6-10 0,-6-2 0,-5 1 0,-6-2 0,-3 0 12,-3-2 1,-2-2 0,-1 8 0,0 6 0,0 6 0,0 6 191,0 4 1,8 11 0,5 8 510,8 11 0,16 7 0,4 8 1</inkml:trace>
  <inkml:trace contextRef="#ctx0" brushRef="#br0">25007 11288 8313,'-9'-4'333,"1"-1"1,3 1-1,-2 2 1,1-2 0,4-4-1,5 0 1625,6-1-1700,-3 6 0,3-2 1,-9 10-1,-4 4 24,-2 2 0,-6 3 0,3 1 1,-3 1-1,-1 3 0,-1 2 71,1 3 0,1 1 1,3 1-1,5 1 1,2 1-1,2 2 1,0 2-93,0 2 1,6 2 0,2 2 0,1-1 0,0-1 0,1 1 0,0 2-43,-1 1 0,-1-2 0,-6-1 0,3-1 0,-2 1 0,-3 0-37,-5-2 0,-2 2 0,-6-4 0,-1-1 0,1 2 0,1-1 0,2 0 119,1-4 1,0-1 0,-3-1-1,3 0 1,5-1 0,2 2 371,2 3-569,0-8 0,0 11 0,0-11 0,2 1 0,1 1 0,1-1-47,-1-2 0,3 3 0,-1-4 0,-2 1 1,-2 1-1,-2-1 0,-4 0-202,-4 0 0,2-1 1,-2 3-1,-1-4 0,-1 0 1,1-3-1,1 1-152,-1 0 1,4 0-1,1-5 1,4 0-900,1 1 0,0-5 0,1-2 0,4-1 44,4-3 1,2-2 0,1-2-1,-1-2 1,-2-3 1151,1-1 0,8-2 0,2-5 0</inkml:trace>
  <inkml:trace contextRef="#ctx0" brushRef="#br0">24767 12967 8957,'-10'0'1868,"6"0"1,10 0-1,13 0-1323,2 0 0,2 0 0,7 0 1,1 0-487,-1 0 1,2 5 0,1-1 0,-2-1 0,0-1 0,-4-2 0,-1 0 0,-4 0-2217,-1 0 1,-3-5-1,-5-1 2157,1-1 0,-1-2 0,0-4 0</inkml:trace>
  <inkml:trace contextRef="#ctx0" brushRef="#br0">21795 13487 8266,'-6'-7'0,"4"1"0,-4 6 0</inkml:trace>
  <inkml:trace contextRef="#ctx0" brushRef="#br0">22528 13527 8234,'-7'-25'0,"-1"3"0,5-8 650,-1 6 116,-1 11 0,7 7 0,4 6 1,7 0-1,8 2 0,5 2-370,6 5 1,8 4-1,8 4 1,4 0-1,2 1 1,-3 0 0,0 0-1,-2-2-467,1-1 0,-6 2 0,-2 1 0,-7-1 0,-3-3 0,-6 1 0,-4 1-754,-2 2 1,-7 0 0,-6-5-1,-4-1 96,-9-3 669,-1 3 1,-18-9-1,1 6 1,-4 0-1,-3 0 1,0-1-67,-2 3 1,5 1 0,-2-1-1,5 0 1,5-2 0,0 1-1,4 2-2294,1 1 2420,8 1 0,1-7 0,6-1 0</inkml:trace>
  <inkml:trace contextRef="#ctx0" brushRef="#br0">23008 13820 8456,'-27'-23'1147,"1"-4"1,-10 5-1,-1 8 1,0 10-795,-2 7 0,-4 0 0,-4 4 1,-3 1-1,-7-2 0,0 0 0,-3-4 1,3 0-76,-3-2 1,7 4 0,-2 2 0,6 0 0,3 2 0,4-2-1058,0-1 0,8 4 1,3-3-1,4 0 1,5 2-1,6-1 1,4 3 778,3 2 0,6 7 0,-3 2 0</inkml:trace>
  <inkml:trace contextRef="#ctx0" brushRef="#br0">21182 14087 8791,'-14'-14'405,"-5"-3"1,-2 0-1,1 6-423,2 5 0,3 4 0,0 1 0,-1-2 0,-2-3 0,0 0 0,-1-2 0,-2 3 853,1-1 1,-6 1-1,4 5 1,-3 0-1,-2 0 1,2 2 0,1 2-476,2 5 0,2 4 1,-3 5-1,6 4 1,2 5-1,3 6 1,3 5-296,5 5 0,4 6 1,4-3-1,6 0 1,7-2-1,5-5-667,3-7 0,11-1 0,1-6 0,-2-7 0,-1-7 0,-4-6 0,-3-3 137,-5-5 0,0-10 1,-9-10-1,-4-3 1,-3-5-1,-3-5 1,-3-2 845,-3-2 1,-7 0 0,1 0-1,-2 1 1,1 4 0,3 5-1,1 6-425,3 7 0,1 2 0,4 3 0,4 3 1,6 5-1,7 2 0,6 2-1047,8 0 0,8 2 0,6 2 0,4 5 1091,4 3 0,7 1 0,-1 0 0</inkml:trace>
  <inkml:trace contextRef="#ctx0" brushRef="#br0">21528 14207 8302,'-32'-6'574,"-1"-2"1,-3-3-1,5 2 70,3 4 0,6 4 0,1 2 0,4 4 1,3 5-1,5 6 0,3 5 0,5 1-259,4 1 1,10 2 0,11 4 0,4-2 0,6 0 0,3-5-527,5-1 1,5-8-1,-1-6 1,0-1 0,0-4-1,-3-5 1,-3-6-528,-5-3 0,-2-3 0,-8-1 0,-3-3 0,-6-2 0,-5-1 1,-7-1 265,-2 1 0,-2 6 0,0-2 0,0 3 0,0 2 0,1 0-46,4-1 0,-1 7 335,9 3 1,4 1-1,9 0 1,4-2-64,6 2 1,-4 2 0,11 1 0,-1 0 0,-5 0-1,-5 0 1,-5 0 0,-5 0 290,-4 0 1,-6 0-1,-8 0 786,-8 0 0,-7 6 0,-2 4 1,-2 6-1,-1 8 0,-2 6 1,0 5 1285,-1 4-1866,4 1-884,-4 6 1,6 1 0,1 5 0,3-3-759,5-5 1321,2-14 0,2 1 0,0-10 0</inkml:trace>
  <inkml:trace contextRef="#ctx0" brushRef="#br0">21928 14353 8302,'-13'-63'2331,"-1"-2"0,3 2-1136,2 9 1,3 14 0,7 11 0,4 6-1051,4-1 0,10 6 1,9 3-1,9 5 1,10 1-1,11 2-145,15 2 0,-30 4 0,3 1 0,4 0 0,0 0 0</inkml:trace>
  <inkml:trace contextRef="#ctx0" brushRef="#br0">26087 12128 8379,'-9'-14'184,"0"1"0,0 6 0,-4 2 0,0 4 0,-1 1 0,1 1 0,0 4 727,-1 4 0,7 2 0,3 3 0,5 1 0,7 2 0,5 4 0,3 1-127,3 0 1,2 1 0,7 3 0,0 1-1,1 0 1,-4-2-691,0-3 1,-6 2 0,-1-5-1,-3 0 1,-3 0 0,-2-2-1365,-1-2 1,-6-7 0,3-2 0,0-4 1269,3-8 0,8-10 0,4-5 0</inkml:trace>
  <inkml:trace contextRef="#ctx0" brushRef="#br0">26354 12274 8379,'-14'-26'711,"1"0"1,-2 4-1,-3 5 1,-2 3-1,-2 5-3,-1 5 1,6 2-1,-4 2 1,0 0-1,2 2 1,0 4 0,2 7-1,1 6-303,-2 2 0,3 6 0,-2-2 0,2 5 0,0 1 0,0 1-1289,2 4 0,-3-4 1,8 1-1,1-3 0,2-1 1,4-2-1,1-1 884,0-2 0,12-6 0,2 1 0</inkml:trace>
  <inkml:trace contextRef="#ctx0" brushRef="#br0">26714 12048 9226,'-2'-40'0,"-1"0"0,-3 6 749,-1 7 1,2 12 0,-2 6 0,0 1-273,-1 0 1,4 2 0,-5 9 0,0 6-1,0 9 1,0 7-89,-1 6 0,-8 5 0,-3 7 1,-1 2-1,0 1 0,0 0-145,1-3 1,-3 0 0,6 0 0,2 2 0,1-4 0,4-3-729,2-2 0,3-11 0,6 0 484,0-4 0,-6-9 0,-2-6 0</inkml:trace>
  <inkml:trace contextRef="#ctx0" brushRef="#br0">26420 12301 8422,'5'-19'0,"1"-2"1001,1 0 0,-2 8 0,3 8-1041,3 4 1,2 1 0,3 1 0,4 4 0,0 4 0,3 4 0,-1 3 39,0 2 0,6 6 0,6-3 0</inkml:trace>
  <inkml:trace contextRef="#ctx0" brushRef="#br0">26767 12368 14785,'-6'-21'1482,"-3"3"-908,3 3 0,2 17 0,8 2 0,5 5 0,1 3-452,-1 1 0,3 1 1,-3-1-1,1 0 1,1-1-1,-4-2-1417,-1-1 1,3-4 0,-3 2 1061,1-1 0,-4-3 1,2-7 1129,-4-5 1,1 3 0,2 3-1,5 4-408,3 4 0,-2 5 0,1-1 1,2 3-1,0 0 0,4-3 1,-3-3-924,1-1 0,-1-3 0,-1 2 0,0-2 0,1-4 0,-1-2 0,2-5-58,2-3 1,-2-1 0,3 0-1,-3-1 1,-2 2 0,1 2 855,-1 1 0,0 6 0,1-1 0,-1 2 0,0 2 0,1 3 0,0 5 138,4 5 1,-3 8-1,4-1 1,-1 4 0,0 6-1,-2 1 1,0 4-8045,2 4 7536,-9-2 0,15 15 0,-10-5 0</inkml:trace>
  <inkml:trace contextRef="#ctx0" brushRef="#br0">14517 7596 24946,'-14'-4'0,"2"-2"0,2 0 0,3-1-761,1-1 1,0 4-1,3-5 1,-2-1-1,2-2 1,2-1-1,1-1 1,1 2-1,4 2 1,4 3 1743,3 1 0,4 1 0,8 5 0,10 0 0,10 2 0,9 1 0,10 3 0,6 1 0,-31-3 0,0 1 1815,2-2 0,1 1-2798,-1 2 0,0 0 0,8-4 0,0-1 0,0 3 0,-1-1 0,1 1 0,-1-2 0,1 0 0,-1-1 0,-3 0 0,-1 0 0,0-1 0,0 0 0,-2 0 0,-2 0 0,34 0 0,-7-2 0,-8-2 0,-5-3 0,-5-2 0,-8 0 0,-8 0 0,-3 0-483,-3 0 1,-5 6 0,-5-3 0,-4 2-1099,-3-1 0,-8 7 0,1 7 0,-8 4 1654,-6 5 0,2-3 1,-10 4-1</inkml:trace>
  <inkml:trace contextRef="#ctx0" brushRef="#br0">14716 8289 28624,'-22'-17'-604,"0"-1"1,12 8 1004,1 10 0,21 1 1,16 6-1,21-1 1,16-3-1,-26-1 0,2-1 1,1 1-1,2-1-257,1 1 1,2 1 0,4-1 0,1 0 0,-3-2 0,0 0-1,2 0 1,0 0 0,1 1 0,0 0 0,-2 0 0,1 1-145,-2 0 0,1 0 0,-2 1 0,0-2 0,-4 0 0,-1-2 0,-3 2 0,-1 0 0,31 2 0,-10 1 0,-5 1 0,-7 1 0,-6 1 0,-2 6 0</inkml:trace>
  <inkml:trace contextRef="#ctx0" brushRef="#br0">3746 7343 30331,'-6'-13'-8104,"3"6"8388,-6 2 0,6 10 0,0 2 0,8 0 1,8-2-1,9-4 0,9-1 0,8 0 0,5 0 285,4 0 1,2 0 0,6 0-1,2 0 1,-2 0 0,-1 0 0,-5 0-1,-4 2-647,-6 2 1,-13-2 0,-2 4 0,-6 0 0,-8 2-361,-10 4 0,-14-3 1,-15 0-1,-9 1 1,-8 2-1,-5 2 0,-5-1 475,-1 0 1,-3 1 0,14-3 0,4 0 0,4-2 0,6 1 0,4 2-453,5 1 1,2 1 0,7-1 0,1 0 0,3 0 0,5 1 0,5-1 15,8 0 0,0 1 0,10-1 1</inkml:trace>
  <inkml:trace contextRef="#ctx0" brushRef="#br0">3999 7663 29833,'-21'-21'-1190,"4"4"1,-3 3-1,1 5 1,-2 5 1166,-2 2 1,-3 8 0,0 3 0,-1 3 0,-1 1 0,-3 1 0,-3 1 0,0 1-75,3 2 1,4 1 0,3-3 0,4 3-1,0 2 1,4 1 0,3 2-347,4 3 1,3-8-1,6 8 1,0-1 0,1 2-1,5 5 1,8 0-283,6-1 0,10 4 1,3-4-1,1-1 767,3-2 0,1 0 0,2-8 0</inkml:trace>
  <inkml:trace contextRef="#ctx0" brushRef="#br0">3999 8143 12096,'13'-31'0,"1"1"325,-1 5 1,0 6 0,1 10 0,-1 4 336,0 4 1,1 1-1,-1 0 1,0 0 0,1 0-1,0 0 1,4 1 0,3 2-454,0 2 0,2 5 0,-5-1 0,0 3 0,-2 1 0,-1 1-354,-3-1 1,-6 0 0,1 1 0,-1-1 0,-3 0-1,-1 1 1,-4-1 0,-1 0 118,-1 1 0,-7-1 1,2 2-1,-2 1 0,-3 2 1,-1-2 33,-2-1 1,-4 0 0,-7 1-1,-2 3 1,-2 2 0,-2 1 88,-3-1 0,-8 10 0,-2-3 0</inkml:trace>
  <inkml:trace contextRef="#ctx0" brushRef="#br0">23408 16366 8198,'0'-27'0,"-2"9"0,-1 11 0,-3 14 517,-1 13 0,3 11 1,-5 4-1,-2 5 0,-2 8 1,-5 8-1,-3 9 0,-1 5 1,1 2-1,11-34 1,0 0-1,0 2 0,0 1 1,1 2-1,-1 0 0,2 3 1,0 0-1,1 0 1,1 0 90,1-1 0,1 1 0,-2 3 0,1-1 1,2-4-1,0-1 0,0-1 0,1 0 1,-2 0-1,2-1 0,0-1 0,1-1 1,0 0-1,0-1 0,1 36 0,0-2-1837,0 0 0,0-13 0,2 1 0,1-8 1,1-7-1,0-5 0,1-6 0,-1-8 1173,-1-6 0,11-11 0,0-3 1</inkml:trace>
  <inkml:trace contextRef="#ctx0" brushRef="#br0">23661 16259 8318,'-13'-12'951,"-5"5"0,2-3-389,4 12 0,4 6 1,10 10-1,4-4 0,7 0 1,9-2-1,9-2 0,9-1 1,11 0-350,10-2 1,2 1 0,11-5-1,-36-1 1,0 1 0,0 0-1,1 0 1,1 1 0,1 0-1,-1-1 1,0 0-109,-1-1 1,-1 2-1,33 5 1,-7-4 0,-3 1-1,-3 3 1,-7 2 491,-5 3 1,-7 9 0,-5 0 0,-6 7-1,-1 7 1,-4 7-39,3 10 1,-3 9-1,-11-25 1,-2 0-1,0 1 1,0 2 0,-1 3-1,1 1 1,0 0-1,1 2 1,0 1 0,0 1-560,0 1 0,0-1 0,-2-2 0,-2 0 0,2 0 0,-1-1 0,-2-1 0,0-1 0,-2-3 0,0-1 0,1 0 0,-1-1 0,4 35 0,-4-3 0,-2 0 0,-2-4 0,-3-7 0,-5-3 0,-8-6 0,-8-2 0,-7-9 0,-13-9 0,-7-4 0,-6-6 0,-10-8 0,29-9 0,-1-2-196,-4 0 1,-1-2-1,1-3 1,0 0-1,-6-2 1,0-1-1,-1-1 1,-1-1-1,0 0 1,0-1-1,-2 0 1,1 1-1,1 1 1,0 0-518,1 0 1,0 0 0,-1 2 0,0 1 0,8 1-1,0-1 1,4 1 0,1 0 0,-30 0 0,13 2-1,9 2-4178,12 3 4891,8 4 0,12 5 0,1 1 0</inkml:trace>
  <inkml:trace contextRef="#ctx0" brushRef="#br0">23394 18352 9148,'-13'-12'1273,"0"-2"0,-1-6 61,1 6 0,6 5 0,4 6 0,6-1-843,6 1 1,2-3-1,3 2 1,-1 1-1,2 1 1,1 2-1,2 0-178,-2 0 0,-1 0 0,-2 0 0,1 0 365,-1 0 1,-7 0 0,-6 0-116,-7 0 0,-5 2 0,-3 1 0,-1 3 1,-2 1-1,0 3 0,0 2-402,1 2 1,-7 3 0,0 4 0,-4 3 0,-6 5 0,-3 4-162,-5 4 0,-5 7 0,1 7 0,-1 3 0,22-23 0,-1 1 0,1 0 0,0 1 0,-1 3 0,0 0 0,1 0 0,0-1 0,0 1 0,-1 0 0,-1 2 0,0-1 0,2-4 0,1-1 0,-1 1 0,-1-1 0,1 2 0,0-1 0,1-2 0,-1 0 0,0 0 0,0-1 0,-21 28 0,0-5 0,3-1 0,2-3 0,2-5 0,1-4-409,-1-4 1,5-5 0,4-9 0,5-4 0,4-5 0,2-4-926,3-5 0,8-5 1334,8-8 0,12-12 0,9-13 0</inkml:trace>
  <inkml:trace contextRef="#ctx0" brushRef="#br0">22288 19298 8034,'-19'-17'1814,"-3"4"0,2 4 0,3 14 0,2 5-1246,1 6 0,5 5 0,1 6 0,-1 1 0,1 3 0,2 4 0,2 5 1,-1 3-291,3 2 1,2 4 0,4-6-1,5-5 1,3-4 0,3-4-555,2-4 0,4-3 0,7-14 0,3-5 1,5-4-1,2-6 0,5-9-366,6-10 1,0-12-1,9-10 1,-3-2 0,-1-3-1,-25 27 1,0 0 641,2-2 0,0 2 0,2 2 0,0 0 0,0 0 0,0 0 0</inkml:trace>
  <inkml:trace contextRef="#ctx0" brushRef="#br0">23954 18365 8258,'8'-19'1321,"-2"-1"1,-6-2 224,0 4 1,-2 5 0,-2 6-1,-5 7 1,-5 9-305,-3 7 0,-4 10 0,-6 11 0,-1 6 0,-1 8 0,-3 4 0,1 5-1051,-1 5 1,4-5 0,-3 5 0,1-3 0,2-3 0,0 2 0,4-3-192,3-4 0,-1 7 0,4-8 0,2 1 0,0-2 0,-1-5-639,0-1 1,0-2 0,7-5 0,1-4 0,-1-4 0,-1-4-1,1-3-5398,1-2 4098,6-6 1,-4-1-567,2-6 0,5-7 2505,0-2 0,12-18 0,9-10 0</inkml:trace>
  <inkml:trace contextRef="#ctx0" brushRef="#br0">23474 19391 8158,'0'-18'1821,"0"0"0,-1 1-1127,-4 3 1,3 7 0,-7 4 0,0 6 0,1 7 0,4 7 0,2 5 0,2 5 356,0 4 0,2-3 1,1 3-1,4-3 1,4-1-1,5-1 0,2-1-1253,1-2 1,9 0 0,0-5 0,5-3 0,4-5 0,1-5 0,4-5 0,1-5-1366,1-4 0,5-10 1,-3-7 1566,1-9 0,2-9 0,5-3 0</inkml:trace>
  <inkml:trace contextRef="#ctx0" brushRef="#br0">24607 18391 8311,'-13'-5'2455,"0"-1"0,-1-3-1783,1 4 1,4 7-1,2 5 1,1 7-1,3 3 1,1 6-1,2 5 90,0 4 1,6 4-1,3 5 1,3 2-1,3 3 1,3 0-204,4 0 1,8 3 0,1-5 0,0-1 0,0-1 0,0-4 0,-1-1-876,-2-1 1,-2-7-1,3 4 1,0-2-1,2 0 1,-1-1-930,-2-2 1,-1-6 0,-1-1 0,0-2 0,-3-3 0,-2-1 0,-2-3 1244,-2-3 0,3 3 0,1-5 0</inkml:trace>
  <inkml:trace contextRef="#ctx0" brushRef="#br0">25247 18965 8152,'0'-14'1103,"0"4"1,2 5-1,1 10-269,1 5 0,7 4 0,-1 0 1,3 3-1,4 2 0,-4 2 1,0 2-1,-2 2 511,0 2 1,0 4 0,-1 0 0,-2-1-1,-2 0 1,-4-1 0,0 2-1161,-2-1 1,-6-2 0,-4-1 0,-8-2 0,-7-3 0,-8-3-507,-5 1 0,-1-6 0,-10 4 1,-1-3-1,0-3 0,-1-2 0,5-1-2137,5 1 0,-5 4 1,10 2-1,5 3 2182,6 2 1,0 1 0,4 5 0</inkml:trace>
  <inkml:trace contextRef="#ctx0" brushRef="#br0">8558 10302 30159,'-12'-8'-3115,"3"-5"1,-1 0 1154,5-5 0,1 8 2242,4 1 1,0 7 0,0 2 0,0 8 0,0 4 0,1 1 0,4 0 0,4 1 1370,3-1-1499,1 6 0,0-7 0,2 3 1,1-2-1,4-3 0,0 1 0,4-2 393,1 0 1,6-6-1,2 1 1,1-2 0,3-2-1,2 0 1,2 0-1,2 0 16,1 0 1,7 0 0,-2 0-1,1 0 1,0 0 0,-1 0-564,2 0 0,-1 0 0,0 0 0,-1 0 0,2 1 0,-1 2 0,0 3 0,-1 1 0,0-2 0,4 2 0,1 1 0,-2-3 0,-2 1 0,-1-1 0,1 1 0,0-5 0,1 4 0,-2-4 0,1-1 0,2 0 0,1 0 0,-1 0 0,0 0 0,0 0 0,3 0 0,1 0 0,2 0 0,-1 0 0,3-4 0,-6-1 0,3 2 0,-3 2 0,3 1 0,-2 0 0,-1 0 0,4 0 0,0 0 0,0 0 0,-2 0 0,-1 0 0,-3 0 0,1 0 0,2 0 0,-3 0 0,-2 0 0,-1 0 0,0 0 0,0 0 0,-5-2 0,-1-1 0,0-1 0,-3 1 0,0 0 0,0-1 0,-8 2 0,7-2 0,-5 2 0,-3 2 0,2 0 0,1 0 0,0 0 0,3 0 0,-5 0 0,2 0 0,4 2 0,0 1 0,2 1 0,4 0 0,2-2 0,0 1 0,3 1 0,0 1 0,3-1 0,-2 1 0,2-2 0,-5-2 0,1-1 0,-2 0 0,-2 0 0,1 0 0,-1 0 0,1-4 0,-4-1 0,0 2 0,1 2 0,-4 1 0,2 0 0,3 0 0,-3 0 0,2-2 0,-5-1 0,-2-1 0,1 1 0,0 1 0,-5 2 0,3 0 0,0 0 0,0 0 0,3 0 0,1 0 0,2 0 0,-4 0 0,-1 0 0,2 0 0,2 0 0,1 0 0,0 0 0,6 0 0,-3 0 0,4 0 0,-1 0 0,-1 0 0,0 0 0,4 0 0,-6 5 0,0 1 0,0 0 0,-1 1 0,1-1 0,-2 0 0,-1-3 0,8 3 0,-9-2 0,3-1 0,-1-1 0,-1-2 0,0 0 0,-6 0 0,5 0 0,-5 0 0,2 0 0,-2 0 0,-2 0 0,-1 0 0,2 0 0,0 0 0,4 0 0,-2 0 0,2 0 0,2 0 0,1 0 0,0 0 0,0 0 0,-2 0 0,1 0 0,-2 0 0,0 0 0,4 0 0,-8 0 0,2 0 0,-2 0 0,-2 0 0,2 0 0,-1-2 0,1-2 0,2 2 0,-2-2 0,1 2 0,3 2 0,1 0 0,2 0 0,-4 0 0,0 0 0,1 0 0,1 0 0,2 0 0,0 0 0,-4 0 0,-1 0 0,2 0 0,2 0 0,1 0 0,-2 0 0,-2 0 0,2 0 0,-4 0 0,6 0 0,0 0 0,0 0 0,0 0 0,0 0 0,0 5 0,0-1 0,0-1 0,0-1 0,0-2 0,0 0 0,5 4 0,-1 1 0,1-2 0,0-2 0,4-1 0,5 0 0,3 0 0,-6 0 0,4-1 0,-1-2 0,3-2 0,0 1 0,0-1 0,-4 1 0,2-1 0,-9 4 0,1-2 0,3-1 0,1 1 0,-1 1 0,-1 2 0,-4-1 0,2-2 0,0-2 0,-1 2 0,0 2 0,-4 1 0,-5 0 0,0-5 0,-6 1 0,-3 1 0,-3 1 0,-4 2 0,-2 0 0,3 0 0,-4 2 0,-3 2 0,-5 5 0,2 3 0,-4 1 0</inkml:trace>
  <inkml:trace contextRef="#ctx0" brushRef="#br0">7545 10568 8451,'-21'-26'0,"-3"-1"0,7 0 0,0 1 47,3-1 1,0 1 0,1-1-1,0 2 1,-2 2 0,-2 6 0,-2 3-1,-2 4 1,-2 3 0,-4 1-1,-3 4 649,-1 5 0,-7 8 0,1 8 0,-5 7 0,1 4 0,-2 7 0,1 3-667,1 7 0,2 8 0,4 4 1,4 1-1,4 0 0,5 0 331,4-1 0,9 6 0,6-4 0,8-4 0,11 3 0,14-4 0,16 0-146,-18-29 0,3-2 1,-1-2-1,2-1 0,6 0 1,3-2-1,2-1 0,2-2 1,3-2-1,1-3 0,3-2 1,2-3 172,3-1 0,0-1-408,-2-2 0,0 0 1,10-3-1,2-2 1,-5-1-1,-1-1 1,-1-3-1,0-2 1,0-4-1,0-3 1,-4-1-1,0-1-144,0-2 0,-1-2 0,-1-3 0,-2-3 0,-8 1 1,-1-2-1,-3-1 0,-2-1 0,-3-2 0,-3-2 1,-4 1-1,-3-2 0,-3-2 0,-4-2-77,-2-2 0,-3 0 0,-4 3 0,-4 0 0,-3-4 0,-4-1 0,-2 1 0,-4 2 0,-4 1 0,-4 1 0,-4 1 0,-4 1 0,-4 2 0,-3 3 69,-3 1 1,-2 1 0,-7 0 0,-3 3 0,3 6 0,0 3 0,1 3 0,-2 2 0,1 3 0,0 4 0,2 2 0,0 2 0,-2 1 0,1 2-420,1 0 0,1 2 0,-2 5 1,2 3-1,-25 21 592,9 5 0,4 0 0,12 3 0,3 3 0</inkml:trace>
  <inkml:trace contextRef="#ctx0" brushRef="#br0">8531 11555 8893,'-19'-27'382,"-3"0"1,-3 2-1,-3 16 1,-4 5-351,-3 2 0,-10 4 0,-5 1 0,-6 3 1,-6 0-1,-4 0 0,-2-3 0,-1-1 468,-2 3 0,-1-2 0,6 6 0,1 1 1,1 2-1,5 1 53,4 1 1,6 5 0,13 3 0,7 3 0,5 6 0,6 5 0,5 10-451,4 7 1,17 2-1,1-19 1,4 0-1,4 1 1,4-1 0,5 1-1,3-1 1,8 1-1,3-2 1,6 0-1,3-3-45,6-1 1,2-1-1,5-2 1,1-3-1,2-6 1,0-3-1,2-1 1,0-2 0,2-2-1,1-2 1,-3-4-1,-1-1-329,0-2 0,0-1 0,-5-4 0,-1 0 0,-5-2 0,-2-1 0,-3-1 0,-2-2 0,-5-2 0,-1-2 0,-6-1 0,-1-3 0,23-23 47,-14-7 0,-16-15 1,-15-5-1,-11-6 1,-7 34-1,-3-1 1,-7-5-1,-5 1 1,-4-3-1,-5 0 139,-4-1 1,-3 2 0,-4 0 0,-2 1 0,-2 1 0,-2 2 0,-1 3 0,-3 1 0,-3 2 0,-2 3 0,0 3 0,-1 2-145,-1 3 0,-1 3 0,-1 3 0,-1 5 0,4 5 1,0 2 228,-1 1 0,0 1 0,2 4 0,0 1 0,-1 2 0,1 0 0,1 1 0,0-1 0</inkml:trace>
  <inkml:trace contextRef="#ctx0" brushRef="#br0">7065 11221 8570,'0'-26'672,"-1"-1"0,-2 2 0,-2 3-252,2 4 1,-4 3 0,-4 2-1,-5 1 1,-8 3 0,-5 5-1,-8 2-130,-6 2 0,-6-4 0,-10-1 0,-9 2 0,-8 2 0,34 1 0,0 0 0,-3-1 0,-1 0-111,-4-1 0,-1 0 0,-2 1 0,-2-1 0,0-1 0,-1-1 0,-1 0 1,0 0-1,-2 1 0,0-1 0,-1-1 0,0 1 0,-3-1 0,0 1 8,-1-1 1,-1 1 0,1 2 0,-1 0 0,-4-2 0,-1 0-1,0 1 1,1 0 0,-1 2 0,0 1 0,-2 1 0,-1 1 0,1 2-1,-1 2-225,1 2 1,1 1-1,2-2 1,1 2-1,3 2 1,1 1-1,2 1 1,0 1-1,1 1 1,1 1-1,3 1 1,1 0-311,2 2 1,1-1 0,6-1 0,1 0 0,0 1 0,0 0 0,4 0 0,1 1 0,2-1 0,0 1 0,3-1 0,1-1 0,-31 15-30,9-4 1,6-2-1,5 0 1,5-4-1,7-6 1,6-4-1,6-5-208,4-1 1,9 0 584,4-1 0,8 1 0,2 2 0,-1-2 0</inkml:trace>
  <inkml:trace contextRef="#ctx0" brushRef="#br0">7412 11981 9776,'-14'-16'57,"1"-6"0,0-5 0,-1 5 0,1 4 0,-2 3 1001,-3 2 0,-5 0 1,-11-1-1,-9 2 0,-8 3 1,-11 4-1,-12 0-1036,30 3 1,-1 0 0,-3-1-1,-2 1 1,-6 2 0,-2 2-1,-2-1 1,-3 1 0,-5 0 0,-3 2-1,-2-1 1,0 1 0,20-1-1,-1 1 1,1-1-134,-3 1 0,0 0 0,0 0 0,2 1 0,1-1 0,-1 1 0,-3-1 0,1 0 0,-2 1 0,0-1 1,-1 1-1,0-1 0,1 1 0,0-1 0,-1 1 0,-1-1 0,-1 0 0,0-1 0,2 1 0,0-1 1,1 1-11,1-1 1,0 0 0,-1 0-1,-3-1 1,-1 1 0,1 0 0,5 2-1,-1-1 1,2 1 0,0-1-1,0 1 1,0-1 0,1 1 0,0-1-1,1 0 1,-22 3 0,3 0-250,6-1 1,2 1-1,0 0 1,2-1 0,10 1-1,2 0 1,3-1-1,2 1 370,4-1 0,0 1 0,4 2 0,0-1 0,-34 5 0,-3-3 0</inkml:trace>
  <inkml:trace contextRef="#ctx0" brushRef="#br0">786 12021 9934,'14'-25'0,"-1"1"657,0 2 1,1 10 0,-1 0 51,0 5 0,-7-2 0,-6 5 0,-7-1 0,-5 1 137,-1-1 1,-5 1 0,-1 4-1,-2 0 1,-3 0 0,1 1-234,0 4 0,0 1 0,5 6 0,2-1 0,2 4 0,4 0-524,1 0 0,6 3 0,0 1 0,6 0 0,6 2 0,4-2 0,5 0 0,3-2-510,0-3 0,7-2 1,-5-3-1,0-4 1,-1-4-1,-3-1-169,0 0 1,-5 0 0,-5 0 0,-1-1 0,0-4 777,-4-4 0,-2-3 0,-4-1 1313,-2 0 0,1 5 0,-5 5 0,3 6-1184,2 6 1,6 3-1,2 1 1,3 1-1,2-1 1,2 2-1,1 1-985,1 2 1,4 0-1,-1-5 1,0 0-1,-1 2 1,2 0-4249,4-2 1,-1 2 4257,1-10 0,-6-7 0,3-5 0</inkml:trace>
  <inkml:trace contextRef="#ctx0" brushRef="#br0">1373 12021 13413,'1'-35'1283,"4"-1"1,2 2-1,7 12 1,-1 5-632,0 7 0,-4 4 0,0 6 1,0 2-1,0 2-598,0 5 1,-6 3 0,3 3 0,-2 1 0,1 3 0,-3 0-523,0 1 1,-2 2 0,0-4 0,0-2 0,1-1-643,4-2 0,-4-7 0,4-6 747,-4-7 0,-1-7 0,0-2 0,-1-2 0,-2 2 0,-2 1 2127,2 2 0,-2-1-764,0 1 0,2 7 0,8 6 0,5 8 0,5 2-1505,3-1 1,5 3 0,1-3 0,4 2-1,3 1 1,0-1-537,2-2 0,-4-6 0,6 1 0,-3-3 0,-4-2 0,-4-2 0,-6-4 0,-5-4 1052,-4-4 0,-2-4 0,-4 4 1,2 4-1,-2-1-8,-2 0 0,-2-4 0,-2 1 1,-2 3 737,2 0 0,3 6 1,3 0-1,3 2 1,2-1-1,4 2 415,4 2 1,3 1 0,6 0 0,0 0 0,4 0 0,-1 0 0,1 0-1196,2 0 0,-2 6 0,0 3 0,-5 4 0,-6 5 0,-4 4 0,-2 3-612,-3 2 1,-3 5 0,-7 4-1,-4 2 1,-4 2 0,-4 0 407,-5 0 1,3-6-1,-4-2 1,1-6 0,-1-4-1,0-2 1,0-4 692,2-3 0,3 2 0,0-11 0,2-2 0,3-5-44,5-6 1,14-4 0,8-3 0,7-4 0,6 1 0,5 0-134,2 2 1,1 7-1,-2 3 1,-3 1 0,-1 4-1,-4 5-3891,-1 6 0,-8 3 3529,-7 1 1,-6 1 0,-7-1 0</inkml:trace>
  <inkml:trace contextRef="#ctx0" brushRef="#br0">1146 13034 10867,'8'-15'0,"-2"-1"488,0-2 1,0 0 0,4 5 0,-1 1 618,1 3 1,-2-1 0,0 4 0,3 2 0,-1 4-469,-1 10 1,-3 8 0,-6 10-1,0 4 1,0 8 0,0 8 139,0 4 0,0 1 0,0 0 0,0 1 0,0-3 0,0 0 0,0-4-764,0-1 1,-4-8-1,-1-6 1,2-6-1,0-5 1,0-6-900,-1-5 1,-2-7 0,3 0-1,-3-7 1,-1-10 0,-2-8-1,0-9 222,0-9 1,2-6 0,-2-7 0,4-2 0,4-1 0,1-2 0,0 2 407,0 1 1,6 9 0,3 5-1,2 6 1,3 6 0,-1 5 1256,0 3 1,1 8-1,-1 6 1,0 1-1,1 3 1,-1 1-521,0 2 0,-4 5 0,0 2 0,0 4 0,-2 3 0,-2 3 1,-4 2-640,-1 3 1,0 0 0,-1 2-1,-4 1 1,-3-1 0,-4 1 0,0-1-1011,3-2 1,-1-3 0,5-4 0,2 1 0,2 2-2700,1-2 0,16-7 3850,6-4 0,18-16 1,2-3-1</inkml:trace>
  <inkml:trace contextRef="#ctx0" brushRef="#br0">1786 12927 8319,'-13'-34'0,"0"3"1921,5 3 1,2 22 0,6 6 0,0 8-1480,0 3 0,5 7 0,1 1 0,1 1 1,2 0-1,0 0-761,0-1 0,-5-1 0,5-5 0,0 0 0,0-1 1,0-1 116,1-3 1,2-5 0,1 2 0,-1-5 0,-3-5 377,-5-4 0,-2-2 0,-2-3 0,0 1 1,0 0-1,0-1 1794,0 1 1,0 4 831,0 0-2890,0 6 0,0-1 1,0 8-1,0 5 1,0 3-1,1 1-1134,4 1 738,2-1 1,7 0 0,-1-1 0,2-1 0,2-4-1,6-1-1261,2-3 1,6-3 0,2-6 1744,1-7 0,-5-13 0,4-8 0</inkml:trace>
  <inkml:trace contextRef="#ctx0" brushRef="#br0">2213 12634 8392,'-14'-18'1177,"3"8"1,2-9 0,4 13 0,4 13-208,1 8 1,0 7 0,0-2 0,0 2 0,1 4 0,4 5 0,4 5-917,2 5 1,3 1-1,-1 7 1,0 1 0,1 1-1,-1-4-7545,0-7 7491,1-6 0,-1-13 0,0-2 0</inkml:trace>
  <inkml:trace contextRef="#ctx0" brushRef="#br0">2146 13007 10868,'-13'-35'0,"1"-2"0,3 3 0,5 4 0,4 9 0,4 5 0,5 3 313,3-1 1,6 3 0,1 2 0,2 4 0,4 4 0,4 1 0,8 0 0,3 0-314,0 0 0,9 0 0,-7 0 0</inkml:trace>
  <inkml:trace contextRef="#ctx0" brushRef="#br0">2586 12674 12323,'-13'-32'3235,"-1"5"1,7 14-2720,3 13 0,2 5 1,2 9-1,0 1 1,2 1-1,2 3 0,5 0-985,3 1 0,1 3 0,2 0 0,1 0 0,2-2 0,-2-6-782,-1-5 0,3-7 0,0 2 0,-2-4 1,-1-1 1488,-2 0 0,-4-6 0,0-1 1,0-2-1,0 1 0,-1 3 811,3 2 1,2 1-1,3 4 1,4 3-1,0 9 1,4 8-1,1 8-1049,2 5 0,6 4 0,1 1 0</inkml:trace>
  <inkml:trace contextRef="#ctx0" brushRef="#br0">6612 13087 8451,'-18'-63'-3,"0"-4"1,0-4 0,7 7 0,0 11-1,2 8 3,-1 11 9,-2 5 0,-3 10 0,-1 5 0,-5 8 0,-4 6 1,-9 8-1,-12 14 0,-15 21 0,23-12 0,-2 4 0,-6 8 1,-1 2-1,11-10 0,-1 1 0,0 1 36,-3 4 1,0 1 0,0 1-1,-1 4 1,0 1 0,0 0 0,-2 3-1,0 1 1,0-1 0,-1 2 0,1 1-1,-2-1 1,0 2 0,0 0 0,-1 1-1,-1 2 1,0 1 0,0 0 0,12-14-1,0 0 1,0 0 0,0 0-1,0 0 1,1 0 0,0 1 0,0 0-371,-10 14 0,1 0 0,0 0 0,2-2 0,0 0 0,2 0 210,0 1 0,0 0 0,1 0 0,1-1 0,1 0 0,0 0 0,-1 1 0,0 2 0,1-1 0,1 0 0,1 1 0,1-1 0,1-1 0,1 1 0,0 0 0,2 1 0,1 0 0,1 1 207,0 0 1,2 2-1,0-1 1,2 0 0,1 1-1,2 0 1,1 4-1,2 0 1,1 1 0,1-2-1,2 0 1,1 0 0,2-1-1,1 0 1,1 0-1,3 1 1,1 0 0,1-1 54,3 2 0,1 1 1,1-1-177,3 0 0,1 0 1,3 0-1,2 4 1,3-1-1,2 1 1,1-2-1,1-1 1,2 1-1,1-1 1,1 1-1,2-1 1,-5-15-1,2-1 1,0 0-1,2 1 1,1 0-1,1-1 1,1 1-1,1-1 40,1 1 1,1 0 0,1-1 0,2 1 0,2 2 0,3 1 0,0-1 0,1-1 0,0-3 0,0-2 0,1 1 0,0-1 0,2 0 0,0 0 0,2 0 0,0-1 0,2 2 0,2-1 0,1 0 0,0-1 0,0 0 0,1-1 0,1-1 0,0 0-43,1 1 1,0-1 0,2-1 0,1 0 0,4 0 0,2 0-1,1-1 1,0-1 0,-1-3 0,0-1 0,1-1 0,1-1-1,0 0 1,1-1 0,1 0 0,1-1 0,-11-7 0,1 0 0,0-1-1,1 0 1,0-1 0,0-1 0,1 0 0,1-1 0,0 0-1,0-1 1,3 0 0,0-1 0,1 0 0,0-1 0,0 0 43,1-2 1,0 0-1,0-1 1,1-1-1,0-1 1,2 0 0,0-1-1,0 0 1,1-2-1,0-1 1,1-1 0,0-1-1,0-1 1,1-1-1,0-1 1,1 1 0,1-2-1,0 1 1,0-2-1,0 0 1,1-1-1,0 0 1,0-2 0,1 1-1,-1-2 1,-9 0-1,0-1 1,1 0 0,-1-1-1,0 0 1,1-1-1,11 0 1,0-1 0,0 0-1,0-1 1,-1-1-109,1 0 1,-1 0-1,0-1 1,0-1-1,0-1 1,0-2-1,0-1 1,1 0-1,-1-1 1,-1-1-1,-3 0 1,0-1-1,-1 0 1,0-1 0,-1-1-1,1 0 1,0-1-1,-1 0 1,0-1-1,1 0 1,0-2-1,0 0 1,0-2-1,0 0 1,0 0-1,-1-1 1,0-1 0,-1 0-1,0-1 1,0-1 74,0 0 0,0-1 0,0 0 0,-1-1 0,-1-1 0,-1 0 0,-1 0 0,-1-2 1,0 0-1,0 0 0,-1-2 0,0 0 0,0-1 0,-1-1 0,0 0 0,0 0 1,-1-2-1,0 0 0,0 0 0,-1-1 0,1-1 0,0-1 0,-1 0 0,0 0 1,0-1-1,-1-1 0,0 0 0,-1 0 0,0 0 0,-1-1 0,0 0 0,-1-1 1,0 1-1,0-1 0,-1 0 86,-1 0 0,-1 0 0,0-1 0,0 1 0,-1-1 1,-2 1-1,0 0 0,-1-1 0,0 0 0,0 1 1,-2 0-1,-1 0 0,0 0 0,0-1 0,-1 0 0,0 0 1,0-1-1,0 0 0,-1 0 0,-1-1 0,9-9 1,-1-1-1,0 0 0,-1 0 0,-1-1 0,0-1 1,-1 1-1,-1-1 0,-3 3 0,-1 0 0,-1 0 0,0 0 5,-3 1 1,0 1 0,-1 0 0,-1-2-1,0-3 1,-1-1 0,0 0 0,-2 1-1,-4 5 1,-1 0 0,-2 0 0,0 0-1,-2 0 1,0 0 0,-2-1 0,-1-1-1,-1 0 1,-2 0 0,-1-1 0,-1 0-1,2-16 1,-3-1 0,-2-1 0,-3 0-1,-1-1 1,-3 1-160,-3 16 0,0 1 0,-3 0 0,-1 1 0,-3-14 0,-2 2 0,-4 0 0,-4-4 0,-4 0 1,-2 1-1,-3 1 0,-3 0 0,-2 1 0,-3 2 0,-3 0 0,-2 1 0,7 16 0,-1 1 1,-2 0-1,-2 0 0,-1 2 0,-1 0 0,-2 0 0,-1 2-17,-2-1 0,-1 0 0,-1 1 0,-2 1 0,-4-2 1,-2 0-1,-1 1 0,-1 1 0,-1 2 0,0 0 0,-2 2 1,-1 0-1,-1 0 0,-2 1 0,0 1 0,-2 0 0,9 6 1,0 1-1,-2 1 0,0-1 0,0 2 0,-1 0 0,-1 1 1,-1 0-1,1 1 0,-2 0 78,0 0 1,0 1 0,-1 0 0,0 0 0,-2 1 0,-4-2 0,-1 1 0,-1 0 0,0 1 0,0 1 0,3 3 0,1 0 0,-1 2 0,1 0 0,-2 0 0,-1 0-1,0 1 1,-1 0 0,-1 1 0,0 0 0,-2 1 0,-1 1 0,0 0 0,0 2 0,0 0 0,1 0 0,0 2 0,0 0 0,0 1 0,-1 1 0,10 2 0,0 1-1,-1 0 1,1 0 0,-1 2 0,0-1 10,-1 1 1,0 1 0,0-1-1,0 2 1,1 1 0,0 0 0,-9 3-1,0 0 1,1 2 0,0 2 0,-1 0-1,9 0 1,-1 1 0,0 1-1,-1 1 1,2 0 0,0 1 15,-9 1 0,1 2 0,1 0 0,0 1 0,-1 1 0,1 1 0</inkml:trace>
  <inkml:trace contextRef="#ctx0" brushRef="#br0">5772 3758 8085,'-24'-38'-3,"1"1"0,1 2 0,1 2 1,-13-13-1,4 7 156,0 5 0,2 3 0,3 4 0,-2 2 0,-5 3 0,-7 4 0,-5 5 0,-7 4 0,-6 5 0,-9 4 0,-6 7 0,33 1 0,-1 2 0,-2 3 0,-1 3 0,-3 3 0,1 1-88,-2 2 1,1 0-1,-1 2 1,1 1-1,-3 4 1,0 1-1,-2 3 1,0 0-1,-4 2 1,0 1-1,1 0 1,0 2-1,-1 0 1,2 1 0,2-1-1,1 2 1,0 1-1,1 1-105,0 2 1,2 1-1,1-3 1,0 0-1,-3 5 1,1 0-1,2-1 1,1 1-1,1 0 1,0 1-1,0 2 1,1 0 0,0 2-1,0 2 1,0 1-1,0 2 84,1 1 1,1 1-1,12-17 1,0 0 0,0 0-1,0 1 1,-1-1-1,1 2 1,-1 1 0,0 1-1,0 0 1,0 3 0,0-1-1,0 2 1,-1 3-1,0 0 1,1 1 0,0 0-1,0 1 1,1 0-15,0 1 1,0 0-1,0 1 1,-1 2-1,0 0 1,1-1 0,0 0-1,0 0 1,1 0-1,-1 0 1,1 1 0,0 0-1,0 1 1,1 1-1,-1 0 1,2-1 0,1 0-1,-1 1-43,1-1 1,1 0 0,-1 0 0,2 1 0,-1 0 0,2-1 0,0 0 0,1 0 0,0 0 0,1-1 0,0 0 0,1 0 0,0 1 0,0 0 0,0-1 0,2 0 0,0 0 0,1 0 0,0 1 0,0 0 0,1 0 17,0 1 0,1 0 1,0-1-1,1-1 1,1-1-1,0 0 1,0 4-1,1 1 1,0 0-1,-1 1 1,1 0-1,0 1 1,0 0-1,0 0 1,0 0-1,0 3 1,-1-1-1,1 1-16,-1 1 1,1 0 0,0 0 0,1 1 0,0 0 0,0 1-1,0 0 1,0 1 0,1 1 0,0 1 0,0 2 0,1-1 0,3-18-1,0 0 1,0 1 0,0 0 0,0 0 0,0 0 0,0 0 0,0 0-1,1-1 1,0 1 0,0-1 0,0 1-27,0-2 1,1 1 0,-1 0 0,0 1 0,1 0 0,-1 2 0,1-1 0,0 0 0,0 1 0,0 0 0,0-1 0,0 1 0,1 0 0,-1-1 0,1 1 0,0-1 0,1 0 0,0 0 0,0-1 0,0 0 0,0 0 0,1-1 0,0 0 0,-1-1 1,1 18 0,0 0 0,0-1 0,2 1 0,1-1 0,0 1 0,0-2 0,2 0 0,0 0 0,2-1 0,0-1 0,1 1 0,1-3 0,1 0 1,1 0-1,0-2 0,1-1 0,0-1 76,1-1 0,-1-1 0,2 0 0,1 3 0,2 0 0,0 0 1,0-1-1,0-2 0,1 0 0,0-1 0,0-1 0,1 0 0,0 1 1,2 0-1,-1-1 0,1 0 0,0-1 0,1 0-11,0 1 0,0 1 0,1 0 0,0 4 0,1 0 0,0 1 1,0-3-1,0-1 0,0 1 0,1-2 0,-1 1 0,1 0 0,1 1 1,0 1-1,-1 0 0,1 0 0,1 0 0,-1 0 0,1 3 0,0 0 1,0 1-1,1-2 0,-1 1 0,1 0-132,0-2 1,0 0 0,1 1 0,-7-13 0,0 1 0,1 0 0,0-1 0,7 12 0,0-1 0,0 1 0,1 1 0,1 1 0,0 0 0,2 0 0,0 0 0,0 0 0,1-2 0,0-1 0,1 0-19,-1-2 0,1-1 0,1 1 0,-8-14 0,2 0 0,0 0 0,1-1 1,6 9-1,1-2 0,1 0 0,0 0 0,1 0 0,1-1 0,1 0 0,1 0 1,0-2-1,1-1 0,0-2 0,0-1 179,1 0 0,0-2 0,1 0 1,3 1-1,0 0 0,0-2 0,-4-4 1,0-1-1,1-1 0,1 0 0,1 0 1,1 0-1,0 0 0,1 0 0,0-2 1,0 0-1,0-1 0,0 0 0,1 0 1,0-1-1,1 0 126,1 0 1,0-1 0,1-1-1,-2-2 1,1-1 0,0 0-1,4 1 1,1 0 0,1-1-1,0-1 1,1 0 0,1-1 0,0-1-1,1 0 1,0-1 0,3 0-1,1 0 1,0-1 0,0-1-1,0 0 1,1 0-114,2 1 0,1-1 1,1 0-1,-17-6 0,1 0 1,0 0-1,1 0 1,1-1-1,0 0 0,1 0 1,0 0-1,-2-1 1,1 0-1,-1-1 0,2 1 1,2-1-1,0 1 0,1-1 1,0-1-1,-1 0 1,0 0-1,1-1 0,-1 1-203,3-1 0,-1 0 1,1-1-1,0 1 1,3 0-1,0 0 0,0 0 1,-1-1-1,-3 0 1,-1 0-1,1 0 1,-1-1-1,0 0 0,1 0 1,-1 0-1,1 0 1,3 0-1,-1 1 1,1-1-1,0-1 0,-2 0 1,0 0-1,0-1 1,0 0-1,1 0 1,2 0-1,-1 0 0,-1-1 48,0 0 0,-1 0 0,0-1 0,0 0 0,-5-2 0,1 1 0,-2-1 0,2 0 0,0 1 1,0-1-1,0 0 0,0 0 0,-1-1 0,1-1 0,0 1 0,-1-1 0,-1 0 0,-1-1 0,0 0 1,1-1-1,-1 1 0,1-1 0,-1 1 0,0-1 0,17 0 0,0 0 0,-1 0 148,-1 0 1,-1 0-1,1 0 1,2-2 0,0 0-1,0 0 1,-2-1-1,-1 1 1,1-2 0,-2 0-1,0-1 1,1-1-1,3 0 1,0-1 0,1 0-1,-19 0 1,1 0 0,0 0-1,1-1 43,0 1 1,0-1 0,1-1 0,1 1 0,4-2 0,1 1 0,0-1 0,0-1 0,-1 0 0,-1-1 0,1 0 0,0-1 0,3 1 0,1-1 0,1 0 0,0 0 0,2-2 0,2 1-1,0-1 1,0-1 0,-14 4 0,1-1 0,0 1 0,0-1 0,0 0 0,1 0 0,-1-1 0,1 1 0,0-1 0,0 1-141,-1 0 1,1 0-1,0-1 1,0 1 0,-1-1-1,1 1 1,-1-1 0,0 1-1,0-1 1,0 0 0,13-3-1,-1 0 1,0 0 0,0 0-1,0 0 1,0-1-1,0 1 1,-1 0 0,-2 0-1,-1 0 1,0 1 0,0-1-1,-1 0 1,0 0 0,-1 0-1,0 0 1,-3 0 0,-1 1-1,0-1 1,-1 0-143,-2 0 1,-1 0 0,0 0 0,1-1 0,-1-1 0,1 1 0,-1-1 0,-1-1 0,12-5 0,-2-1 0,0 0 0,-1 0-1,0-2 1,-1 1 0,-2-1 0,0-1 0,-2 0 0,-4 0 0,0 1 0,-1-1 183,-3 1 1,0-1 0,0 0 0,1-3 0,1-1 0,-2-1 0,-2 1 0,-2-1 0,0 0 0,0-1 0,-1 0-1,1-2 1,1 0 0,0-2 0,0 0 0,0-1 0,0 0 0,1-1 80,0-2 0,1 0 0,0 0 1,-8 8-1,1 1 0,0-1 0,1 0 1,0-2-1,0 1 0,0-1 1,1 0-1,2-1 0,1 0 0,0 0 1,1-1-1,1 0 0,2 1 0,-1-1 1,1 0-1,0 0 0,-1 1 1,1-1-1,0 1 0,1-1 0,0 0 1,0 0-1,0 0 0,0 1 1,-1-1-1,0 0 0,0 0-52,-1 0 1,0 0 0,1-1 0,-1 1-1,2-1 1,-1 1 0,1-1 0,-1 1-1,-4 1 1,-1 1 0,0-1 0,0 1 0,-2 0-1,0 0 1,0 0 0,0 0 0,-1 0-1,-1-1 1,0 0 0,0 0 0,-3 0 0,1 0-1,-1 0 1,-1-1-53,14-13 1,0 0 0,-2-1 0,0 2 0,-1 0 0,-1-1 0,-3 1 0,-1-1-1,-1 0 1,-2 0 0,0 1 0,-1-2 0,-1 1 0,0 0 0,-1-1 0,-1 1-1,-1-1 1,0 0-27,0 0 0,0-1 0,0 0 0,3-4 0,0 0 0,0-1 1,-1 0-1,-1 1 0,1-1 0,0-1 0,1 0 0,0 0 1,-8 15-1,-1-1 0,1 0 0,0 0 0,1-1 0,0 0 1,0 0-1,1 0 0,1-2 0,1-1 0,0 0 0,0 0-28,1 0 1,0-1 0,0 0 0,0 0-1,-1 1 1,-1 1 0,1-1 0,1 0-1,2-2 1,0 0 0,0 0 0,1 0-1,-1-1 1,1 0 0,-1-1 0,0 1-1,0 0 1,-1 1 0,1 0 0,-1-1-1,1-1 1,0 0 0,-1 0 0,1 0-1,-2 1 1,0 0 0,0 1 0,-1-1 27,0 1 0,0 0 0,-1-1 0,0 0 1,1-2-1,-1 0 0,0-1 0,-1 1 0,-3 3 1,-1 0-1,-1 0 0,0 0 0,0 0 0,0 0 1,-1 0-1,0-1 0,0-1 0,0-1 0,-1 0 1,0 0-1,-1 1 0,-1 0 0,0 0 0,-1-1 86,1 1 0,-2-1 1,1-1-1,-1 1 1,-1-1-1,0-1 1,0 1-1,-2 0 1,-1 2-1,-1 0 0,0 1 1,-1-1-1,7-17 1,-1 0-1,0 0 1,-1-1-1,-1 0 1,0 1-1,-3 3 0,0 0 1,0 0-1,0-1 1,0 0-1,0 1 44,-1 1 1,1 0-1,0-1 1,-1 1 0,0-1-1,1 1 1,0 0 0,1 0-1,0 1 1,0-2 0,0 0-1,0 1 1,1 1 0,0 1-1,0 0 1,0 0 0,0-1-1,0 0 1,0 2 0,0 0-1,-1 0-237,0-1 1,0 1-1,0-1 1,0-2 0,0 1-1,-1-1 1,-1 2-1,-1 0 1,0 1 0,-1 2-1,0 0 1,-1-1 0,0 1-1,-1-1 1,0 0-1,-2 3 1,0 1 0,-2-1 46,-1 3 1,0-1 0,-2 0 0,0-3-1,-2-2 1,-1 2 0,-1 2 0,-1 1 0,-1 0-1,0 0 1,-2 0 0,0-1 0,-2 0 0,0 1-1,-2-1 1,-1 3 0,-2 1 0,-1 0 0,-2 0-1,-2 1 1,0-1 96,-3 0 0,-2-1 0,0 3 0,-1 3 0,-1 2 0,-1-1 0,-2-3 0,-2 0 0,-1 1 1,-1 0-1,-2 0 0,-1 1 0,0 2 0,-1 1 0,-1 0 0,-1 0 0,-2 0 0,1 1 1,0 1-1,-1 1 0,0 1-26,0 0 1,-1 1 0,-1 0-1,-3-5 1,-2 0 0,1 1 0,2 4-1,0 0 1,0 0 0,-1 2 0,0 0-1,0 1 1,-2-1 0,0 1 0,0 1-1,0 1 1,0 0 0,0 1 93,-1-1 1,0 1-1,-1-1 1,-4-1-1,0-1 1,0 1 0,1 3-1,0 0 1,0 1-1,0 0 1,1 1-1,-2 0 1,-1-1 0,0 1-1,-1 0 1,1 2-1,0 0 1,-1 1-25,-1 1 1,0 0 0,-1 0 0,-5-3 0,-1 0 0,0 1 0,2 3 0,1 1 0,0 1 0,-2-1 0,0 1 0,-1 0 0,-2 1 0,-1-1 0,0 2 0,0 1 0,0 1 0,-1 0 0,-2 1 0,0 1 0,-1 1 0,1 0 0,0 2 0,0-1-55,-3 0 0,0 1 0,-1 0 0,2 3 0,0 0 0,0 1 0,-4 0 0,0 0 0,-1 0 0,2 2 0,0-1 0,0 1 0,-1 1 0,-1 1 0,0 0 0,2 1 0,1-1 0,-1 1-72,0 0 1,-1 1 0,0 0 0,2 1-1,-1 1 1,1 0 0,1-1 0,0 0-1,1 0 1,0 1 0,0 0 0,1 0-1,-2 0 1,1 0 0,0 0 0,-1 0-1,1 0 1,-1 0 104,-1 1 1,0 0-1,0-1 1,-1 0-1,0-1 1,1 1-1,0 1 1,0 2-1,1-1 1,-1 0-1,1-1 1,-1 1-1,-1-1 1,1 1-1,-1-1 1,-1 1-1,0 0 1,0 0-1,-2 0 1,-1 0-1,1 0 35,0 1 0,-1-1 1,0 1-1,-1 0 0,-1 0 1,1 0-1,-1 2 1,1 0-1,-1 0 0,0 0 1,-1 0-1,0 0 0,0 0 1,0 1-1,-1 0 1,18-1-1,0 1 0,0 1 1,-1-1-36,0 1 0,0 0 1,0 0-1,-1 1 1,1 0-1,-1 0 1,0 0-1,1 0 1,0 0-1,-1 0 1,1 0-1,0 1 1,-1 0-1,-1 0 0,1 0 1,-1 0-1,2 1 1,-1 0-1,1-1 1,-1 2-1,-2-1 1,0 1-1,0 0 1,1 0-1,0 0 1,0 0-1,0 0 0,1 0-38,-1 0 0,1 0 1,0 1-1,-1-1 0,1 0 1,0 0-1,1 1 1,0-1-1,-16 3 0,1 1 1,-1-1-1,18-1 0,0-1 1,-1 1-1,1-1 1,-2 1-1,0 0 0,0-1 1,0 1-1,0 0 0,0-1 1,-1 1-1,1-1 14,0 0 1,1 0 0,-1 0 0,0 0 0,-2 0 0,0-1-1,0 1 1,1 0 0,-1-1 0,1 1 0,0 0 0,-1-1-1,1 1 1,0 0 0,0-1 0,-1 1 0,-2 0 0,-1 0 0,1 0-1,0 0 1,0 0 0,1 1 0,0-1 0,0 1 29,0-1 0,0 1 0,1 0 0,-2 0 0,-1 0 0,-1 1 1,0-1-1,0 1 0,3-1 0,1-1 0,0 1 0,-1 0 1,0 0-1,0-1 0,-1 1 0,0 0 0,-2 1 0,-2-1 1,1 1-1,0 1 0,2-1 0,0 0 0,-1 0 0,1 1 1,-2 0-1,-1 0 0,1 1 0,0 0-28,-1 1 1,1 0 0,0 0 0,1 0 0,2 0 0,0 0 0,0 0-1,0 1 1,-3-1 0,0 1 0,-1 0 0,1 1 0,1-1 0,0 1 0,0-1-1,1 1 1,2 0 0,0 0 0,0-1 0,0 1 0,1 0 0,0-1 0,1 1-1,0 0 1,2-1 0,1 1 0,0-1 0,0 0-75,-16 5 0,0 0 1,0 0-1,1-1 1,1 1-1,0 0 1,2 0-1,1-1 1,0 1-1,0 0 0,1 0 1,-1-1-1,1 1 1,1 0-1,-1 0 1,2-1-1,1 1 1,-1 0-1,2 0 1,0 0-1,0-1-21,0 1 1,0 0 0,1 0 0,3 0 0,2 0 0,-1 0 0,-1 1 0,1 0 0,-1 0 0,2 0 0,0 1 0,1 0 0,1 0 0,1-1 0,0 1 0,-1 1 0,0-1 0,0 1-17,-1 1 0,0 0 0,1 0 0,4-2 1,2 0-1,-2 0 0,-5 3 0,-1 1 0,1 0 1,0 1-1,1-1 0,0 1 0,2 0 1,0 0-1,1 1 0,-2 0 0,0 1 0,0 0 1,2-1-1,1 1 0,0 0-579,1-1 1,0 1 0,-1 1 690,-5 6 0,0 1 0,1 0 0,5-5 0,1 0 0,0 0 0,-7 6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9331 2665 8013,'-7'-20'0,"-4"-4"0,5 6 0,0 2 0,1 1 0,2 2 0,1-1 373,2 1 1,5-5 0,-1 1-1,-1 0 1,-2 3 0,-1 0 0,0 1-1,0 0 1,0-1 847,0 1 1,-5 5-1,-4 4 1,-3 3 0,-2 1-1,1 0-888,0 0 0,-5 1 1,-1 2-1,-2 1 1,-4-1-1,-5 0 1,-5 0-1,-4 3 140,-1 2 0,0-4 1,-1 5-1,-2 1 0,-2 2 1,2 2-1,0 0-162,-1 4 0,4-2 0,-1 7 0,4 2 0,1 3 0,0 6 0,2 3-172,2 4 1,-4 11 0,4 0 0,-1 3 0,0 6 0,5 1 0,5 1-1,5 0-169,3 0 1,3 1-1,3 0 1,5-4-1,2 0 1,4-3 55,2 3 0,4-6 0,7 4 1,2-3-1,6-2 0,3-1 1,4-3 70,1-5 1,6-2 0,-2-2-1,7 0 1,4-2 0,4-2 0,1-5-98,0-3 0,1-7 0,3-3 0,1-5 0,2-4 0,-2-5 0,-1-2 0,-1-2 0,0-12 0,3-6 0,2-7 0,2-8 0,2-5 0,-31 16 0,0-1 0,-1 0 0,0-1 0,1-1 0,0-2 0,-2-1 0,-1-2 0,1 1 0,-1-2 0,2-3 0,-1-2 0,0-1 0,1-1 0,0-2 0,1 0 0,2-2 0,1 1 0,-1-1 0,0 1 0,-2 0 0,-1 0 0,0 0 0,-1-1 0,-2 2 0,-1 0 0,-1 1 0,0-1 0,-1-1 0,-1 2 0,-5 5 0,0 1 0,0-2 0,-1 0 0,13-27 0,-7 7 0,-3 4 0,-6 3-106,-5 2 0,-4 2 0,-8 4 0,-4 1 0,-7 2 0,-8 3 0,-5 0-139,-5 0 1,-9 5 0,-8-3-1,-4 4 1,-1 2 0,-6 0-1,0 4 1,-4 4 0,-6 10 1,4 3-1,-1 4 1,0 1-1,4 0 1,-1 3 5,3 6 1,6 2 0,-1 13 0,4 3 0,5 1 0,4 6 0,7 3-7528,4 3 7765,8 0 0,4 0 0,6 0 0</inkml:trace>
  <inkml:trace contextRef="#ctx0" brushRef="#br0">10464 2492 8085,'-15'-4'1930,"-1"-2"-1389,-2-2 1,1 4 0,5-5 0,1-1 0,4-2 0,1-1 550,3-1 0,7 5 0,7 0 0,5-1 1,9-2-1,8-1 0,10-2 0,7-3 1,9-4-665,5-3 1,-27 12 0,0-1 0,3 1 0,0 0 0,3-1-1,2 1 1,0 0 0,1-1 0,1 1 0,0 0 0,-1 0 0,1 0-429,0 2 0,-1 0 0,-2-1 0,0 1 0,-2 1 0,0 0 0,-2 1 0,0-1 0,-2 0 0,0 1 0,31-9 0,-5-1 0,-6 5 0,-9 0 0,-5 3 0,-4 1 0,-4 0 0,-5-1-1342,-3 2 0,-6 6 1,-1-3-1,-2 2 0,-1 0 1342,1 1 0,-4 1 0,4 2 0</inkml:trace>
  <inkml:trace contextRef="#ctx0" brushRef="#br0">12864 1439 8503,'13'0'2223,"0"0"-1184,1-6 0,-3 6 0,-2 2 0,-4 10 0,-4 8 599,-1 6 0,-1 6 1,-5 5-1,-6 6 0,-6 9 1,-1 4-1222,0 2 0,-5 12 0,3-11 0,1 2 0,2-1 0,3-3 1,2-3-1928,-1 0 0,5-11 0,2-6 1510,1-8 0,-4-5 0,2-11 0</inkml:trace>
  <inkml:trace contextRef="#ctx0" brushRef="#br0">12584 2026 7829,'0'-25'0,"0"2"4196,0 6 0,1 6-3508,4 2 0,6 6 1,9-1-1,2 2 1,6 2-1,6 0 1,5 0-1,1 0-4117,0 0 0,6-1 3429,2-3 0,4-4 0,2-5 0</inkml:trace>
  <inkml:trace contextRef="#ctx0" brushRef="#br0">13330 1879 7840,'-13'0'3276,"-1"0"1,3 6 0,0 3-2049,2 3 1,6 6 0,-1 1 0,3 2-1,1 1 1,0 0 0,0-1 0,0-1-937,0 1 1,5-5 0,4 1 0,3-7-1102,1-5 1,1-10 0,-2-5 0,-2-7 0,-3-6 0,-1-4 0,-1-1 771,1 3 0,-5 1 0,4-1 0,-4 3 1,-1 4-1,0 3 0,0 2 1193,0-1 1,0 6-1,2 0 1,2 1-1,5 1-1134,3 0 0,6 1 0,-1 5 0,1 0 0,0 0 1,1 0-1766,2 0 0,0 0 0,2 0 1,0 0 1742,0 0 0,2 0 0,2 0 0</inkml:trace>
  <inkml:trace contextRef="#ctx0" brushRef="#br0">13717 1892 7840,'-14'14'0,"1"1"0,0 1 1855,-1 2 1,3 4 0,0-4 0,4-1-628,1 3 1,1-4 0,5 5 0,0-2-1,3-3 1,5-2 0,5-6 0,3-3-633,4-4 0,5-1 1,7-1-1,2-4 0,4-5 1,-1-6-2705,-2-6 0,8-2 2108,-3 2 0,3-9 0,-3 2 0</inkml:trace>
  <inkml:trace contextRef="#ctx0" brushRef="#br0">14157 1919 8727,'-12'2'0,"1"2"2811,3 5 1,5 3 0,-2 1-1703,4 0 1,7-1 0,4-3-1,8-4 1,7-4 0,6-1-1,3-1 1,2-4-1285,-2-4 0,7-4 1,-5-3-1,-4-2 0,-5 0 1,-8 2-1,-7 0-535,-5-1 1,-2 10 0,-8-5 0,-4 5 0,-8 4 0,-5 3-1,-3 4 1059,-2 5 0,-1 9 0,3 5 0,2 7 0,2 6 1,4 2-631,5 2 0,4 4 0,6-1 1,3-4-1,7-5 281,12-1 0,15-11 0,11 3 0</inkml:trace>
  <inkml:trace contextRef="#ctx0" brushRef="#br0">15716 2052 7835,'8'0'1868,"-4"0"0,-8-1 0,-5-2-327,-3-2 0,-1 1 0,-1 4 0,-1 2 0,-2 0 0,-6 4-544,-2 2 1,0 1 0,1 4-1,4 0 1,-1 1 0,3-1-998,3 0 0,-1 1 0,9-1 0,-1 0 0,5 1 0,6-2 0,6-4-640,3-3 0,1-5 0,2-5 0,1-5 1,2-6-1,-2-5 994,-1 0 1,-7-7 0,-4 4 0,-2 1-1,-4-1 1,-1 3 0,-3 4 323,-1 2 0,-2 3-1071,-4 3 0,7 10 1,6 11-1,7 5 1,6 0-1,5 1-1377,4 0 0,8 0 0,4-6 0,3-4 1,6-3 1769,3-4 0,-3-12 0,3-4 0</inkml:trace>
  <inkml:trace contextRef="#ctx0" brushRef="#br0">16010 1986 7835,'-2'-12'2456,"-2"3"-1228,-5 5 1,1 12 0,1 7 0,1 3-1,2 3 1,-1-2 0,1 2 0,1-2-305,1 0 0,2 3 0,2-4 0,2-1 0,5-4 0,3-4-1190,1-5 1,1-2 0,0-2 0,3-3-1,2-5 1,0-7 0,2-4 0,-2-4-408,0-3 0,1 0 0,-4-1 0,2 2 0,-1 3 0,0 4 815,-4 3 1,3 6-1,-7 2 1,3 1-1,1 4 1,-1 5-1,-1 6 1,-2 5 193,1 3 0,0 0 0,1 5 1,-2 0-1,1 0 0,2 0-1893,1 2 1,0-5 0,2-1 1556,3-3 0,9-2 0,7 1 0</inkml:trace>
  <inkml:trace contextRef="#ctx0" brushRef="#br0">17223 1946 7769,'-6'-21'1618,"-3"3"1,1 9 0,-1 5 170,-1 2 0,-2 2 0,-1 0 0,0 2 0,-1 2-1433,1 5 1,0 3-1,-1 1 1,2 1 0,2-1-250,1 0 1,6-4-1,-1 0 1,4 2 0,4-1-718,5-1 0,7 1 0,2-5 1,-2-2-1,-1-2 0,-1-1 436,-1 0 1,-4 0 0,-2-1-1,-1-4 2273,-3-4 1,-1-3 0,-4 1-683,-2 2 0,2 1-1417,-2 4 0,2 8 0,2 1 0,0 5 0,0 3 0,2 1 0,1-1-443,1 0 0,6 1 0,-2-1 1,1-1-1,0-2 0,1-2 1,2-2-349,1-3 0,6-3 1,2-5-1,1-4 0,2-4 1,1-5 588,0-4 0,10-3 0,-9-2 0,2 0 0,0 1 1,-1-1-1,0 0 207,-1 1 1,4-1 0,-2 0 0,-3-1 0,-1 0 0,-2-1 0,1 2 1005,0 2 1,-4-2 0,-1 8 0,-3 0-561,-2-1 0,-5 10 0,-5 11 0,-6 11 0,-8 11 0,-5 6-41,-6 7 0,-3 2 1,0 4-1,1-1 0,5 1 1,2-5-411,5-3 0,8 0 0,0-6 0,2-4 0,4-4 0,4-5-885,7-5 0,12-5 1,12-11-1,6-7 0,6-10 1,3-6-1,1-7 494,0-2 1,1-8 0,-1-4-1,-26 22 1,-1-1 0,1-1 0,-2-2-1,1-2 1,-1 0 0,-2-1 0,-1-1-13,0 1 0,-2-1 0,1-3 0,-1 1 1,12-23-1,-4 8 0,-6 11 0,-9 14 872,-7 9 1,-4 7 0,-5 9 0,-5 13-1,-8 16 1,-8 12 397,-8 10 1,-5 9-1,-3 5 1,20-29-1,0 0 1,-1 0-1,2 0 1,-18 32-747,6-2 0,1-4 0,12-7 1,3-5-1,5-5 0,6-7-2902,2-2 0,8-4 0,6-7 2781,9-4 0,13-3 0,13-2 0</inkml:trace>
  <inkml:trace contextRef="#ctx0" brushRef="#br0">19142 2079 8311,'-13'-28'0,"1"0"830,3 1 1,-1 2-1,5 9 1,2-2 198,2 2 0,2 1 1,4 3-1,2 6 243,1 10 1,-3 13 0,-5 18 0,-3 11 0,-5 10 0,-10 8-642,-6 1 1,9-28 0,-2-1 0,-18 26-1,0-3 1,1-2 0,3-7 0,6-4-1787,5-6 1,6-5-1,2-1 1,3-7-1,4-8 1,5-5 179,5-6 1,4-9 0,8-14 0,4-10 0,3-11-1,0-6 942,-1-7 0,10-14 1,-5-6-1,-13 33 1,1-1-1,0-1 0,1-1 1,-2 2-1,1 0 1,-1-1-1,1 1 468,-1 0 1,1 3 0,14-23 0,-7 12 0,-2 9 0,-2 8 0,-2 7 0,-3 6 703,0 6 0,-5 3 0,0 8 0,-1 2 0,0 5 1,-4 5-706,-2 3 0,-2 0 0,0 6 1,-2 4-1,-2 4 0,-7 2 1,-5 1-957,-6 0 0,0-3 1,-2 3-1,-1-1 0,3-5 1,1-3-1,6-4-611,5-2 0,-1-1 1,7-5-1,4 0 0,7-1 1133,11-3 0,12-15 0,4-9 0</inkml:trace>
  <inkml:trace contextRef="#ctx0" brushRef="#br0">19782 1946 18245,'-9'4'0,"0"2"1774,-1 2 1,2-1 0,1 3 0,1-1-1544,3 2 1,-3 0 0,2 3 0,1-1 0,1 0 0,2 1 0,2-2-782,2-4 0,5 3 0,7-7 0,2-1 1,0-1-1,0-2 0,-1 0-854,0 0 1,-4-2-1,-3-2 1,-2-5 2115,-2-3 1,-3 5-1,-8 2 603,-4 4 0,-1 7 0,1 3 0,3 2 0,2 3 0,-1-1-1202,2 0 1,2 2-1,1 1 1,0 2-1,1-1 1,4-4-1,5-4-2571,7-5 0,9-4 1,11-6-1,6-9 1589,6-10 1,3-13-1,1-10 1</inkml:trace>
  <inkml:trace contextRef="#ctx0" brushRef="#br0">20475 1466 7855,'8'-6'2050,"-3"6"0,-6 0 0,-2 7-1062,-1 5 1,-7 5 0,1 5 0,-6 9-1,-7 6 1,-2 4 0,-2 4 0,1 2-22,-1 1 0,0 2 0,1-6 0,1-1 0,2-1 0,6-4-3425,2-2 0,2-1 1,1-7-1,3-4 2103,4-3 1,-2-9 0,0-6 0</inkml:trace>
  <inkml:trace contextRef="#ctx0" brushRef="#br0">20142 1986 7860,'0'-14'4643,"0"1"-3176,0 0 0,1 5 0,4 5 1,4 6-1,4 5 0,5 1-1894,4 0 0,5-2 0,2 2 0,5-5 0,3-2 1,6-4-1,3-2 427,5-5 0,0-9 0,3-3 0</inkml:trace>
  <inkml:trace contextRef="#ctx0" brushRef="#br0">20782 1693 9953,'7'-11'0,"-4"5"0,-4 9 0,-5 6 1228,-2 6 1,-1 7 0,-4 2 0,0 4-1,-1 5 1,1-1 0,-2 2 0,-1-1 252,-2-1 0,0-1 1,5-5-1,1-3 0,2-2 1,2-2-1535,3-2 0,2-4 0,7-4 0,5-6 1,3-6-1329,1-6 0,6-4 1,2-4-1,0-2 1,-2 0-1,-1 0 1403,0 2 1,-1 4 0,-5 5 81,-3 8 0,-3 6 0,-4 9 0,0 2 0,4 2 0,2 0-2366,2 0 1,4-1-1,3-5 2262,6 1 0,8-7 0,3-1 0</inkml:trace>
  <inkml:trace contextRef="#ctx0" brushRef="#br0">21182 1986 11317,'7'-21'1228,"-3"3"1,-2 11 0,-2 7 0,0 9-1,0 6 1,0 5 0,0 4 0,0 4-155,0 0 1,-6 2 0,-1-1 0,-2 4 0,0 0 0,-3-1 0,-3-2-1577,-3-2 0,-4-7 0,3-2 1,-2-1-1,-2-2 0,-3-4 1,-2-5 501,-3-1 0,-3-10 0,-6 2 0</inkml:trace>
  <inkml:trace contextRef="#ctx0" brushRef="#br0">8091 9569 20400,'6'-13'-1220,"-4"5"0,4 1 1,-8 4-1,-1-3 0,-3 0 1,0-1 2443,1-1 1,-4 4-1,4-5 1,1 0-848,-2 2 0,3 1 1,-6 6-1,-1 0 0,-4 0 1,-4 1-1,-4 2-119,-3 1 0,-2 1 1,-1-5-1,-1 0 0,-4 0 1,1 0 180,-1 0 0,-3 0 0,4 1 0,-2 2 0,-2 2 0,2-2 0,2 0-21,-1 1 1,5 4 0,-3 5 0,3 0-1,1 2 1,-1 3-548,-3 4 1,5-1-1,-3 1 1,-1 2 0,2-1-1,-2 1 1,2-2 15,2 2 0,-8 1 0,7 0 0,0-1 0,4-2 0,5 0 0,3 1 338,2-1 0,1-6 0,1 3 0,4-1 0,1 1 1,3 1-204,2-1 1,2 3-1,2-3 1,5 2-1,2 1 1,5 1 37,0-1 0,1 0 0,2 5 1,4-1-1,3 1 0,3 0 0,2-2 180,1-3 1,9 2 0,-2-7 0,2 0 0,5-2 0,1-2-19,4 0 0,2-1 0,1-2 0,1-2 0,-1-2 1,2-3-1,1-2-74,2-1 1,1 5 0,-4-1 0,1-1-1,0-2 1,4 1-140,-1 2 0,0-1 1,-6 5-1,1-1 0,-1-1 1,0 1-1,1-1 109,-1 0 0,0 3 1,1-3-1,0 2 0,3 0 1,0 1-1,0-1-117,-2-2 1,1 3-1,3-4 1,3 1-1,-1 0 1,-2-3-2,-1-1 0,1 2 0,-2 1 0,0-1 0,0 1 0,-3-1 0,0-1 0,-1-2 0,3-1 0,-1 0 0,-3 0 0,0 0 0,-2 0 0,-1 0 0,1-4 0,-2-2 0,2 0 0,6-1 0,1 1 0,2-2 0,2 1 0,-7-2 0,13-3 0,-2 0 0,0 2 0,2-3 0,0-2 0,-5 7 0,-1-6 0,-2 0 0,-3 1 0,1 0 0,-3-2 0,0-1 0,0-2 0,-9 5 0,-4-1 0,-1 1 0,-3 0 0,0-1 0,3 1 0,-7 0 0,0-1 0,-1-1 0,-2-1 0,-1-2 0,2 2 0,-7 0 0,3-1 0,-3 0 0,-4 0 0,-2 3 0,-3-1-79,-2-3 0,1 2 1,-3-5-1,-2 0 1,-4 2-1,-4-2-3,-1 1 0,0-3 0,0-3 1,0-1-1,0 0 0,-1 2 1,-2 2 26,-2 0 1,-5 6-1,3-4 1,-2 0 0,0 2-1,-2 0 1,0 2 32,-3 3 0,1 0 0,-2 2 0,-3 2 0,-4 1 0,-5 0-446,-4 2 0,2-4 0,-8 7 1,-2 0-1,-2-1 0,-1 1 0,-1 1 288,2 1 0,-2 2 1,0 0-1,0 0 0,1 0 1,4 0-190,1 0 509,-5-6 0,8 5 0,-6-4 1,0 4-1,0 1 0,2 0 274,2 0 0,-2 0 0,1-2 0,-3-1 1,-3-1-1,3 1 0,-2 2-351,1 1 0,2 0 0,-5 0 1,3 0-1,1 1 0,0 2 175,0 1-264,0 1 0,0-4 1,1 2-1,4 2 0,2-2 1,0-2 21,-2-1 0,2 0 1,1 0-1,1 0 1,-2 0-1,-1 0 185,-3 0 0,-2-1 1,-1-2-1,0-3 1,-1 0-1,-2-1 1,-3 1-64,-1 0 0,-1-3 0,-2 3 1,-1 0-1,0 0 0,-4 3 1,0 2-345,-1 1 1,-5-5 0,2 1 0,0 1 0,-2 1 0,2 2 0,-1 0 0,6-1 100,3-4 1,-4 4 0,5-4 0,0 4-1,-4 1 1,-2 0-577,-6 0 1,-6 0 0,-2 1 0,2 4 0,-2 4-1,2 4-1113,0 5 1,-3 4-1,34-7 1,0 3 1791,-2 1 1,-1 2-1,2-2 1,-1 2-1,-4 2 1,1-1-1</inkml:trace>
  <inkml:trace contextRef="#ctx0" brushRef="#br0">11077 10249 25175,'-6'-34'-7275,"-2"2"7140,-4 4 1,6 21-1,4 4 1,8 4 0,5 5-1,5 2 1,5 2-1,8 2 1539,10 1 0,10 1 0,10-1 1,6 0-1,3 1 0,5-1 1,1-1-794,-37-8 0,1 1 0,1 1 1,1-1-1,1 0 0,1-1 1,-1 2-1,-1 0 0,2 1 1,-1 0-612,0-1 0,0 1 0,-2 0 0,0-1 0,-1 1 0,0 0 0,0-1 0,-1 1 0,34 6 0,2 2 0,-2 1 0,-33-6 0,0 0 0,1 0 0,0 0 0,-2-1 0,0 0 0,4 1 0,1 1 0,0-1 0,-1 0 0,-1 0 0,0 0 0,1 0 0,-1-1 0,3-1 0,-1 0 0,-4 0 0,1-1 0,6 0 0,2-1 0,-1 1 0,1 0 0,-1-1 0,1 0 0,3-1 0,0-2 0,0 0 0,2-1 0,1-1 0,0-1 0,7 1 0,-1-2 0,-5 1 0,0 0 0,-1 0 0,1 0 0,-3 0 0,0 0 0,-2 0 0,0 0 0,0 1 0,1 0 0,-1 1 0,0 0 0,0 1 0,-1 0 0,0 2 0,1 1 0,0-2 0,-1 0 0,0 1 0,-1 1 0,0 0 0,-1 0 0,0 0 0,0 1 0,2 0 0,-1-1 0,1 0 0,-1 0 0,-2 0 0,0-1 0,-1-2 0,0 1 0,-1 0 0,0-1 0,-2 0 0,0 0 0,0 0 0,0 0 0,-1-1 0,0-1 0,0 0 0,0 0 0,0-1 0,0 0 0,1-1 0,1 0 0,0 0 0,0-1 0,2 0 0,1-2 0,0 1 0,0-1 0,-2 0 0,-1-1 0,5-1 0,1 0 0,-1 1 0,0 0 0,1 1 0,-1 0 0,3 1 0,1 0 0,1 1 0,0 0 0,1-1 0,0 0 0,-2 2 0,-1 1 0,0-3 0,1 1 0,-2 2 0,1 0 0,0 2 0,1 1 0,-2 1 0,-1 1 0,1 0 0,0 0 0,-1-1 0,-1 1 0,-2 1 0,0 0 0,-1-3 0,0 1 0,-2 0 0,0 1 0,-2-1 0,-1-1 0,33 3 0,-5-3 0,-5-1 0,-3-2 0,-5 0 0,-3 0 0,0-2 0,-4-1 0,-1-1 0,3-7 0,-3 4 0,-2 0 0,1 2 0,-4 4 0,4 1 0,1 0 0,-2 1 0,3 4 0,1 3 0,-2 3 0,1-1 0,-1-1 0,0 1 0,-5 1 0,-4 1 0,1-2 0,-6 0 0,-2-1 0</inkml:trace>
  <inkml:trace contextRef="#ctx0" brushRef="#br0">20408 10488 8257,'0'-20'-266,"-1"0"3104,-3 7 0,2 4 2133,-2 0-4490,2 6 1,2-1 0,-1 8-1,-2 7 1,-3 4 0,-2 4-83,-2 2 0,-2 2 0,-1 7 1,-2 4-1,-1 3 0,-2 4 0,2-1-888,1-3 1,-1 5-1,-1-7 1,4 0-1,0-3 1,4-2-1,0-4-8031,1-2 8520,5-8 0,-8 4 0,3-7 0</inkml:trace>
  <inkml:trace contextRef="#ctx0" brushRef="#br0">20022 10462 8516,'7'-53'2361,"4"4"0,-5 10 0,1 17-1556,3 13 0,8 8 0,6 1 0,4 0 1,6 0-1,3 0 0,6 1 0,3 2-981,4 1 0,2 8 1,1 0-1,-1 4 0,-3 2 1,-6 0-1,-4 1-2819,-4 2 1,-7 1 0,-1 5 2994,-8-1 0,-10 1 0,-3 0 0</inkml:trace>
  <inkml:trace contextRef="#ctx0" brushRef="#br0">20022 10915 8425,'1'-6'389,"4"5"1,5 5 303,6 3 1,1-2 0,5 2 0,2-1 0,1-3-1,2-1 1,1-1 0,3 2-532,4 1-162,-2 7 0,5-10 0,-4 5 0</inkml:trace>
  <inkml:trace contextRef="#ctx0" brushRef="#br0">20795 10928 11988,'6'-41'4281,"-3"14"0,6 20-3600,1 8 0,-2 5 1,-1 5-1,-1-3 0,-2 3 1,1 2-1,-1 3-569,-1 2 1,-1 4-1,-2-2 1,-2-1 0,-1 0-1,-1-3 1,1-1-3330,1-1 0,-1-3 0,3-5 2647,6-10 1,6-9 0,4-14 0,2 0 0,-1 1 0,-3-1 0,1 0 1166,3 1 0,-3 0 1,3 3-1,-4 2 1,0 2-1,-1 4 1,0 3 806,1 3 0,3 6 0,1-1 1,-2 2-1,-1 4 0,-1 2 1,-3 5-1070,-2 3 1,3 7-1,-4 2 1,1 1 0,-2 0-1,-1 4 1,-3 2-1273,-2 3 0,4 1 1,1-2-1,0 3 1,2-1 898,4 1 0,5-2 1,9-5-1</inkml:trace>
  <inkml:trace contextRef="#ctx0" brushRef="#br0">21608 10955 8350,'-13'-13'0</inkml:trace>
  <inkml:trace contextRef="#ctx0" brushRef="#br0">22048 10395 11310,'12'-15'-855,"-3"-2"2372,3-10 0,-9 18-597,6 0 1,-7 8 0,3 5 0,-4 7-1,-1 3 1,0 7 0,-1 3 0,-4 7-75,-3 6 0,-4 1 1,-3 10-1,-3-1 0,-4 1 1,-5 2-1,-2 2-1214,-2 1 0,-1-1 0,6-2 0,-1-2 0,2-1 0,3-3-9463,4-2 9768,9 1 0,-3-9 1,5 6-1</inkml:trace>
  <inkml:trace contextRef="#ctx0" brushRef="#br0">21795 10902 8394,'0'-40'3391,"0"0"0,1 7-3161,4 20 1,-2 5 0,4 10 0,1 1 0,-3 3 0,4 3-1344,3 5 0,0 1 0,10 7 1113,2 2 0,7-5 0,3 1 0</inkml:trace>
  <inkml:trace contextRef="#ctx0" brushRef="#br0">22115 11088 9869,'7'-7'2027,"-2"10"1,-4 10-1356,-1 3 0,4-1 0,2-1 1,0-1-1,2-1 0,-2-2 1,1-3-654,0-1 0,2-1 0,3-7 0,-3-2 1,-3-5-639,0-3 0,-5-3 1,4-2-1,-4-4 1,1-1-1,1 1 0,3 0 556,1 0 1,-2 4-1,2-4 1,0 2 0,-1 2-1,2 3 149,-1 0 0,2 2 0,3 5-1776,-3 7 1651,3 12 0,-11 3 0,5 4 0</inkml:trace>
  <inkml:trace contextRef="#ctx0" brushRef="#br0">22595 11168 8445,'6'-43'1022,"2"3"1,-2 9 0,0 15 0,0 4-1060,3 3 0,3 2 0,1-4 0,1 4 1,-1 1-1,0 2 0,1-1 0,-1 2 37,0 5 0,6 4 0,2 7 0</inkml:trace>
  <inkml:trace contextRef="#ctx0" brushRef="#br0">23021 11088 9231,'-7'-12'520,"1"8"1,4-9 519,-2 1 1,2 4-1,-2 2 1,3 5-1,1 7-279,0 4 0,4 9 1,0 2-1,-1 1 0,-1-1 1,-4 0-751,-2 0 0,1-1 0,-7 4 1,-5-3-1,-6-2 0,-3-3 0,-1-1-789,-1-2 1,2-4 0,-6-1-1,5-2 1,4-2 777,2 2 0,1-5 0,5 5 0</inkml:trace>
  <inkml:trace contextRef="#ctx0" brushRef="#br0">23101 11288 8298,'-7'-34'2780,"1"13"1,7 9 0,4 12-2368,4 0 1,2 2 0,3 1 0,1 3 0,2 0-940,6 0 0,-3 0 1,3-3-1,-1 1 1,0-1-1,-1-2 0,-2-1-690,-3 0 0,-7-1 0,-3-2 0,-1-3 2584,-1-1 0,-4 1-1155,-4 1 1,-1 7 0,5 11 0,2 0-1,4 2 1,7 2-214,8 0 0,10 1 0,3-5 0</inkml:trace>
  <inkml:trace contextRef="#ctx0" brushRef="#br0">24048 10915 9632,'4'-34'2003,"0"3"1,-1 12 3054,-7 23-4722,-3 9 0,-8 20 0,-3 2 1,-4 2-1,-3 0 0,-4-1 0,-2 4 1,-4 4 2299,-4 5-2838,-1 12 0,2-14 0,2 8 0,7-6 0,6-3 0,10-5-3075,7-4 0,6-4 0,6-8 2789,7-3 0,19-2 0,9-7 0</inkml:trace>
  <inkml:trace contextRef="#ctx0" brushRef="#br0">23128 13847 22810,'0'-13'-2234,"0"-1"1,0 1 2720,0 0 0,-2 5 0,-1 5 0,-3 8 1,1 8-192,-1 8 0,-5 11 1,1 10-1,-5 10 1,-4 10-1,0 6 125,-1 3 1,8-27-1,1 2 1,0 0-1,-1 0 1,-1 2-1,0 0 1,-2 3-1,0-1 1,0-1-1,-1 0 1,1-1-1,0 0-188,1 0 1,0-1-253,1-5 1,0 0 0,0 6 0,0-1 0,1-6 0,1-2-1,1-2 1,0 0 0,-4 33 0,6-7-298,5-5 0,3-6 1,0-14-1,0-4 1,0-7-1,2-9 0,2-8-2961,5-5 0,9-13 0,4-10 2279,3-11 1,8-32-1,-16 26 1,0 1 0</inkml:trace>
  <inkml:trace contextRef="#ctx0" brushRef="#br0">23221 13967 15936,'6'-46'-318,"0"3"0,3 3 1,-3 15-1,0 12 1297,3 8 0,-1 4 0,4 1 1,5 0-1,2 0 0,6 1 0,5 2-627,5 1 0,10 8 0,5 0 0,5 6 1,6 3-1,1 2 0,3 3-427,-1 0 1,-1 1 0,2 0 0,-1-1 0,-5-1 0,-2-2 0,-7-6-192,-3-2 1,1 1 0,-7-1 0,-5-3 0,-5-2 0,-6-1 633,0 0 0,-4 0 0,0 6 1,-2 3-1,-3 5 0,1 7 1,-1 7 238,2 6 0,5 7 1,-2 11-1,1 7 1,-11-31-1,-1 0 1,0 3-1,-1 2-379,0 1 0,-1 1 0,-1 0 0,0-1 0,0 1 1,0 0-1,-1 0 0,0 1 0,-1-1 0,-1 0 0,-2 2 1,0-1-1,-1-2 0,-1 0-235,1-2 0,-2 1 0,0-4 0,-2 1 0,-4 35 0,-5-6 0,-9-2 0,-6-5-508,-4-5 0,-12-2 0,-3-14 0,-10-6 0,-12-6 1,30-17-1,-1-1 0,-4-3 0,0-1 0,-2-2 1,0-2 56,-2-1 1,-1-1 0,-5-1-1,-1-1 1,1-1 0,0-1-1,-1-3 1,-1-1 0,1-1 0,0-1-1,2-2 1,-1 0 214,2 0 0,0-1 1,2 0-1,0-1 1,4 2-1,1-1 1,3 2-1,1 0 0,-33-7 1,14 5-1047,12 4 0,8 3 1158,13 6 0,17 6 1,4 1-1</inkml:trace>
  <inkml:trace contextRef="#ctx0" brushRef="#br0">22515 12314 10810,'-8'-26'48,"-4"-4"1,3 3-1,-2 7 1,-1 3 443,3 4 0,-1 4 0,5 0 0,1 0 0,-1 0 0,2 2 0,5 3 0,7 5 0,5 8 0,7 9 0,3 8 656,4 8 0,6 11 0,-1 4 0,-1 4 0,4 5 0,-1 3 0,5 2-455,-19-29 0,0-1 0,13 26 0,-14-26 0,0 1 1,17 31-1,-3-1-715,-3-2 0,2 6 0,-2-4 0,-2-4 9,-1-3 0,-5-4 0,-1-10 0,0-3 0,-1-2 0,-3-5-122,-4-4 1,-2-6 0,-1-3 0,-4 0-1,-1-4 1,-3-1-1505,-2-2 1,4 0-1,-1 1 1,1-1 0,1 0-1,3-1 1539,2-3 0,15 3 1,2-5-1</inkml:trace>
  <inkml:trace contextRef="#ctx0" brushRef="#br0">23554 13420 11507,'0'-23'0,"0"-4"0,0 0 1448,0 4 1,0 8 0,0 6 0,2 0-251,2 2 1,-2 2-1,2 11-600,-2 8 1,-13 0-1,-5 9 1,-6 0 0,-8 2-1,-1 2-617,-1 0 0,-6-1 0,3 3 0,-2 0 0,0 2 1,3-1-1,1-2-1408,4-1 1,5-5 0,5-1-1,4-1 1,7 0 0,7-1 1426,5-3 0,16-7 0,8-3 0</inkml:trace>
  <inkml:trace contextRef="#ctx0" brushRef="#br0">24714 12168 8549,'6'-14'0,"3"1"0,1 0 335,-1-1 1,-1 6 0,-4 0 1068,5 2 1,-3 3-1,-2 8 1,-2 5-1,-4 8 1,-2 8-430,-5 9 0,-9 13 1,-4 9-1,-5 6 1,12-27-1,-1-1 1,-1 2-1,-1 0 1,-1 1-1,-1-2-898,0 1 1,0-1 0,1 1 0,1 0 0,0 0 0,-1 0-1,0 3 1,0 0 0,0 1 0,1 0 0,-2-1 0,1 1-78,0-1 0,0 0 0,1-2 0,1-1 0,2 0 0,-1 0 0,3 0 0,0-1 0,-10 32 0,6-4 0,2-9-786,2-9 0,4 1 1,1-12-1,2-2 1,2-5-1,-1-6-1490,1-4 0,-2-9 2276,2-5 0,-4-14 0,-5-5 0</inkml:trace>
  <inkml:trace contextRef="#ctx0" brushRef="#br0">24154 13447 10132,'6'-13'2749,"-6"-1"0,-6 9-2099,-7 5 1,1 5-1,3 9 1,5 1-1,2 1 1,4 3 0,2 0-1,5 2-229,3 0 0,9 0 0,4 1 1,6-4-1,4-4 0,5 0-1356,3-1 1,8-6-1,-1-2 1,3-4-1,4-1 935,-1 0 0,-4-12 0,7-2 0</inkml:trace>
  <inkml:trace contextRef="#ctx0" brushRef="#br0">25794 12767 9063,'25'-35'0,"-3"-1"0,-4 7 597,-3 8 0,-2 9 0,2 11 0,1-2-391,2-2 1,0 1 0,-5 4 0,0 0 0,1 1 0,-2 4 0,-3 5 518,-5 6 0,-8 10 0,-8 8 0,-9 4 0,-13 8 1,-12 6-181,18-23 1,-2 0-1,-3 1 1,-2 0-1,-2 4 1,-1 0-1,-1 0 1,-1-1-1,-1 0 1,-1-1-1,1-1 1,1-1-1,-1 0 1,0 1-231,2-2 0,0 1 1,-2 0-1,0 1 0,5-4 1,1 0-1,1 1 0,0-1 1,2-1-1,0 0 0,-24 24 1,6-2-461,5-4 1,11-7 0,7-3-1,8-3 1,6-4 0,4-5-3076,5-3 1,2-1 0,2-4 663,0-1 1,2-1 2555,2-3 0,3-3 0,7-6 0</inkml:trace>
  <inkml:trace contextRef="#ctx0" brushRef="#br0">24767 13900 10068,'-8'-22'2453,"-1"0"1,0 8 0,-3 17-2323,3 9 1,3 9 0,6-3-1,0-2 1,2-1 0,2-2 0,5 2 110,3 3 0,13-3 1,8 4-1,9-1 1,13-1-1,10 0-7502,10-3 7260,-31-6 0,2-2 0,-5-2 0,1-1 0,4 0 0,0 0 0</inkml:trace>
  <inkml:trace contextRef="#ctx0" brushRef="#br0">21701 13261 8633,'-17'7'152,"-1"-3"1,0-2-1,3-2 1,-1 0-1,-3 0-4,-2 0 0,5 0 0,-2 0 0,3 0 0,2 0 486,0 0 0,4 0 783,0 0 0,4 0-922,-4 0 0,8-6 0,1-3 0,9-1 0,7-2 0,8 0-364,5-3 1,6-6 0,6 4 0,2-1 0,1 0 0,-1 0 0,-1 2-293,-2 1 1,-5 2 0,-2 0 0,-2-1 0,-4 1 0,-1 0 0,-3-1 259,-3 1 1,4 0-1,-2-1 1,2 1-1,1 0 1,0-1-1,5 1 197,2 0 0,4-1 1,5 3-1,2 0 1,3 4-1,2-1 1,1 2-289,-2 0 1,5 1 0,-3 2 0,3-2-1,1 2 1,0 2-16,1 1 0,-3-5 1,0 1-1,-2 1 1,1 1-1,0 1 1,1-2 285,-2-1 0,-1-1 1,6 5-1,-2 0 1,-2 0-1,-1 0 1,1 0 56,2 0 0,-3 0 0,0 0 0,1 0 1,2 2-1,1 1 0,-1 2-317,-3 3 1,3-5-1,-3 3 1,3-2-1,1 2 1,0 0-955,1 0 810,-1-2 0,-1 1 0,-2 1 0,-1 0 1,1 1-1,2 0 173,1 4 0,1-4 0,-1 2 0,0 2 1,2 0-1,2 3 0,0 0 140,0 4 0,-3-3 1,1 4-1,0 1 0,0 2 1,-3 3-1,-2 0-103,-3-3 0,10 8 1,-6-5-1,1 0 1,-1-1-1,-2-2 1,-1 0-39,1 1 1,-6-3-1,2 3 1,-2-4-1,0-1 1,1 1-1,-1 0 151,-2 0 0,4 4 1,-1-6-1,-1 1 1,-1 0-1,-2 0-44,0-2 0,-2 3 1,-2 0-1,-5 1 1,-3 0-1,-3 0 1,-3-1 28,-4-3 1,-3 3 0,-3-1 0,-3 0 0,-5 0 0,-2 1 0,-2 0-184,0 0 0,0 4 0,0-4 0,0 0 0,0 0 0,0-2 0,0-2-251,0-2 0,1 0 0,4 1 0,3-3 0,4 0 0,2-2-868,-1 1 1,5-3 0,0 1 0,-2-1 1118,-1 1 0,4 1 0,2 4 0</inkml:trace>
  <inkml:trace contextRef="#ctx0" brushRef="#br0">19955 13927 8085,'-13'0'-29,"1"1"23,3 4 1,3-2 39,6 6 1,-4-5-1,-1 5 1,2 1-1,2 2 1,1 2-1,0-1 1,1-1 1242,4-3 1,-2 1 0,6-6-1,1-2 1,2-5 0,1-7-1,2-7-500,3-5 0,1-5 1,5-4-1,-2-6 1,2-6-1,1-6 1,2-5-664,-1-9 0,5-2 1,-14 27-1,-1-1 1,1-1-1,0 0 1,1 1-1,1 0 0,0-1 1,-1 0-21,0 1 0,0 1 0,1 0 1,0 0-1,-2 0 0,0 1 1,0 2-1,0 0 0,16-28 0,-2 5 1,0 5 225,-1 4 0,-2 9 1,-2 10-1,0 6 1,-4 7-1,-3 3-72,0 5 0,-4 3 0,3 8 0,-3 4 0,-3 9 1,-2 10-196,-1 9 0,-6 9 0,1 6 1,-2 4-1,-2 9 0,0 3 1,0 5-54,0-2 0,0-4 0,0-5 0,0-1 0,-2-5 0,-1-1 0,-1-6-892,1-3 1,1-5 0,4-2 0,1-5 0,1-4 0,-1-5-8612,-1-4 9503,-2-4 0,0-6 0,0-2 0</inkml:trace>
  <inkml:trace contextRef="#ctx0" brushRef="#br0">20475 13540 7996,'-21'-11'1021,"5"-6"1,7-2 0,11 1 0,11 3-399,12 2 0,14 4 1,13 0-1,8-1 1,11-2-1,-33 5 1,1 1-1,3 0 1,-1 0-1,1 1 1,1 1-624,-2 2 0,2 0 0,9-2 0,1 0 0,-5 1 0,1-1 0</inkml:trace>
  <inkml:trace contextRef="#ctx0" brushRef="#br0">20102 13660 8015,'-15'-4'0,"-3"-1"0,-1 4 0,-2 10 0,8 9 38,0 5 0,11 0 1,-4-1-1,2 0 0,-2 0 1,0 0-1,0 1 0,2-1 1,-1-1-1,-1-1 1600,-1 1 0,2-6 1,-2 0-1,0-6 0,1-2 1,0-3-23,3-2 0,1-7 0,2-14 1,2-8-1,4-8-1144,7-8 0,2-3 1,7-10-1,2-8 1,-1-4-473,-11 32 0,-1-1 0,1 0 0,1-1 0,-2-2 0,0 0 0,1 1 0,1 1 0,0-1 0,-1 0 0,0 1 0,0 1 0,10-31 0,-1 0 0,3 9 0,-2 6 0,2 4 0,-1 7 0,0 5 0,6 5 0,-1 7 0,5 2 0,4 7 0,0 6 0,-1 5 0,5 5 0,-3 6 0,1 8 0,1 8 0,-4 7 0,-2 10 0,-5 8 0,-1 1 0,-1 11 0,-2 3 0,-1 0 0,-3 3 0,-2-1 0,-3-2 0,-1 2 0,-2-6 0,-1-2 0,-1-1 0,-4-3 0,-1-2 0,-3-1 0,-2-11 0,-1 2 0,-1-3 0,-2-3 0,-3-3 0,-1-2 0,-2-4 0,-3-3 0,1-4 0,4-3 0,1-2-2543,3 0 0,3-1 2543,5-3 0,20-3 0,10-6 0</inkml:trace>
  <inkml:trace contextRef="#ctx0" brushRef="#br0">24981 14740 8234,'15'-6'0,"2"0"0,-8-3 968,-3 3 0,-1 6 1,-10 0-1,-4 0 0,-1 2 1,-1 1-433,3 1 1,0 6 0,-2-2-1,2 1 1,1 0 0,1 1-1,0 2-378,3 1 1,0 0 0,0 1-1,-1-1-108,1 0 0,1 1 1,4-2-1,1-2 1,3-3 132,1-1 1,-2-1 0,3-5-1,3 0 1,1 0 0,3 0-203,2 0 1,-2 0-1,3 0 1,-2 0 0,0 0-1,2 0 1,-1 0-1103,-3 0 1,1 0 0,1 1-1,4 2 1121,0 2 0,3 5 0,3-3 0</inkml:trace>
  <inkml:trace contextRef="#ctx0" brushRef="#br0">25127 14873 8234,'-6'-7'811,"3"-8"1,-4 5 986,1-1 1,3 7 0,8 1-975,3 6 1,6-2-1,2 5 1,3-1 0,2-1-1,3-1-586,1-2 1,6-1-1,0 0 1,0 2-1,0 1 1,2 1-1,1-1-1790,3-1 1,-3 4 0,0 1 0,-1 2 0,-4 0 1551,0 1 0,3 2 0,2 1 0</inkml:trace>
  <inkml:trace contextRef="#ctx0" brushRef="#br0">26247 14593 10399,'0'-6'1597,"0"6"1,-4 6-1,-2 9 1,-2 3-221,-2 4-1104,-2 3 0,-1 2 0,-1 1 1,0 2-1,-3 2-421,0 2 1,-3-4 0,4 1 0,-2-1 0,2-1-1,1 2 1,3-1-2213,3-2 0,3-3 0,6-3 2360,0-4 0,0-3 0,0-2 0</inkml:trace>
  <inkml:trace contextRef="#ctx0" brushRef="#br0">26007 14860 8258,'-7'-18'0,"2"0"2717,4 2 0,2 3-2312,4 4 1,-2 3-1,6 6 1,1 1-1,2 4 1,1 2-1,2 2 1,1-2-1132,2-1 1,6 5-1,-2-4 1,3 1 0,2-3-1,-1 0 726,1-1 0,0 1 0,-1-5 0</inkml:trace>
  <inkml:trace contextRef="#ctx0" brushRef="#br0">26434 14806 10732,'-8'14'468,"4"-1"1,-2 0 0,1 2 0,3 2 0,0 0 0,2 0 0,0-3 0,0 0 1853,0-1 0,0 0 0,2-1-3546,2-3 761,3-3 0,2-12 1,0-3-1,2-4 0,0-5 1,3-4 58,-1-3 1,0 0-1,-1 1 1,-1 3-1,-4 0 1,-1 2-1,-2 1 1,1 5 487,-1 3 1,2 7-1,-1-2-467,3 4 0,0 7 0,-1 3 0,1 2 1,-1 4 382,3 3 0,2 3 0,2 5 0</inkml:trace>
  <inkml:trace contextRef="#ctx0" brushRef="#br0">26794 14966 8161,'-8'-20'2597,"2"0"0,6 14-2386,0 6 1,6 6 0,3 8-1,3-1-482,1 0 0,5 1 1,1-1-1,2 0 0,3-1 1,-1-1-1,1-4-1172,-2-1 1,-5 0 0,0-3 0,-3 0 1483,-5-5 1,-3 1 0,-6-8 1697,0-1 1,0 2 0,1 1 0,3 1-991,5 3 1,3 1 0,2 2 0,-1-1 0,0-2 0,1-3-428,-1-1 1,-6-4 0,-2-5-1,-4-2 1,-1 0 0,0 1-719,0-1 1,-1 0 0,-4 6-1,-4 3 1,-2 8-534,-3 8 1,1 5-1,1 13 1,2 6 0,1 5 928,-2 5 0,-6 8 0,-4-1 0</inkml:trace>
  <inkml:trace contextRef="#ctx0" brushRef="#br0">26220 15739 8071,'9'-20'0,"-1"2"2362,-2 3 1,-2 2-1673,-4-1 1,-1 6 0,-4 0-1,-4 4 1,-3 4 0,1 4-630,2 4 1,-3 0 0,3 6 0,-1-1 0,-1 0 0,2 1-232,-1-1 1,3 0-1,-2 1 375,-2-1 0,5-7 0,3-6 483,6-7 0,0-7 0,6-2 0,0-2 0,0 0 0,-2 1-1023,-1-1 0,0 2 0,-3 5 0,2 2 0,-2-1-2204,-2-2 1836,-1 5 1,0 7 0,0 9-1,0 2 1,0 3-527,0-1 1,6 5 0,4 0 1228,7-2 0,9-1 0,8-2 0</inkml:trace>
  <inkml:trace contextRef="#ctx0" brushRef="#br0">26540 15673 8071,'0'-21'1845,"0"2"0,0 5 106,0 1 1,0 7 0,0 6 0,0 8-1809,0 3 0,0 3 0,2-1 1,2 0-1,5-1 0,3-1-935,1-2 0,7-7 0,0 3 0,3-4 0,-1-2 0,0-2 491,-1-1 1,-2-7-1,-6 2 1,1-3-1,-1-1 1,0 1 176,1 3 1,-6 3 0,0 9 0,-2 5 0,-3 8-3084,-2 8 3207,-1-1 0,-6 22 0,-1-4 0</inkml:trace>
  <inkml:trace contextRef="#ctx0" brushRef="#br0">25900 16392 9568,'-1'-25'0,"-3"3"1253,-5 4 0,1 5 0,1 3 55,1 1 1,-4 1-396,1-1 0,1 3 0,1 8-364,1 2 1,-3-1 0,3 6 0,0 2-280,0 0 1,2 3-1,5-1 1,4-1-962,4-3 0,3-3 1,1-6-1,0 0 0,0 0 368,1 0 0,-1-6 0,-1-3 1,-3-3-1,-3-1 0,-2-1 1,1 1 1134,-2 0 0,-2 4 0,-1 0 10,0-1 0,0 5 0,0 5 1,0 8-1,0 3-936,0 3 0,0 1 0,0 1 0,0 3 0,0 0 0,2 1 0,2-4-450,5-1 0,7-2 0,4-1 0,0-3 0,4-5 1,1-2-76,2-2 1,-1-2 0,0-4 0,-3-6 0,-2-4 0,-2 0 483,-2 1 0,-3 0 1,0-1-1,-2-2 1,-2 2-1,-3 1 1208,-1 2-551,-1-1 0,-5 14 0,0 8 1,-2 8-1,-1 3 0,-1 2 0,1-2-221,1 1 0,2 2 0,0-3 0,2 0 0,2 1 1,7-6-274,5-3 0,6-1 0,9-5 1,5-4-1,4-4 0,3-7-563,1-7 0,1-3 0,-5-7 0,0-1 1,-2-3-1,-2-3 0,-5-2 142,-3 1 0,-3 1 0,-4-2 0,-8 5 1,-7 4-1,-4 4 550,-2 0 1,-3 12 0,-5-1-1,-7 4 1,-4 5 0,-5 3 0,-1 6 608,-1 8 1,-1 3 0,0 9-1,2-1 1,1 6 0,4 4-361,0 7 1,3 2 0,5-1 0,3 2 0,4-1-1,5 0-1136,5 1 0,4-1 0,9-4 750,4 0 0,3-6 0,2-1 0</inkml:trace>
  <inkml:trace contextRef="#ctx0" brushRef="#br0">25874 17245 7958,'0'-20'-35,"0"2"1,0-1 0,0 1 410,0 2 0,-5 5 0,-1 4 0,-1 1 1,-2 4-1,0 7 0,0 7 536,-1 4 1,-6 9 0,-4 2 0,1 5-1,-2 4 1,2-1-368,0 2 0,-5 0 0,4 0 0,-1-1 0,3 0 0,3-2-698,2-3 1,1 0-1,2-3 1,2-4-1,2-4 1,5-3-721,4-3 1,0-8 0,6-6-1,3-10 1,4-11 0,6-11 0,3-10 770,2-7 0,4-2 0,0-6 1,0-3-1,0-6 0,0 1 1,-1 3 843,-2 3 0,-6 7 0,-1 9 0,-2 6 0,-2 7 0,-4 7 554,-4 5 1,3 5 0,-5 5-1248,1 8 0,-3 6 0,-5 9 0,0 1 0,0 4 1,0 0-1,0 2-453,0-1 0,-5 3 0,-3-5 0,-1 2 0,0 1 0,-1 0 0,0-1-912,1-2 1,-2 1 0,7-4 0,1 2 0,3-4 1315,4-3 0,10-5 0,6-6 0</inkml:trace>
  <inkml:trace contextRef="#ctx0" brushRef="#br0">26327 17005 7958,'7'-13'4333,"-1"0"-3508,-6 5 1,-4 4-1,-1 8 1,3 5-470,0 3 1,2 1-1,0 1 1,0-1 0,0 0-1,0 1 1,0-1-214,0 0 1,4 1-1,2-1 1,0 0-1,2 1 1,-1-2-1339,4-4 1,-4 3-1,2-7 1,0 1-1,0-1 437,-1 1 0,0-2 0,1-8 0,-5-4 3163,-2-3 0,-4-1-1531,-2 0 0,1 5 0,-5 5 0,2 6 1,4 6-912,0 3 1,1-3 0,-2 0 0,-2 1 0,2 2-1255,2 1 1,7 1 0,3-1 0,4 0 1290,5 1 0,2-1 0,7 0 0</inkml:trace>
  <inkml:trace contextRef="#ctx0" brushRef="#br0">26834 16872 8119,'11'-26'532,"-2"-1"0,-1 12 399,-4 6 1,-2 8 0,2 5-1,-2 7 1,-4 6-338,-2 10 0,-4 0 1,-7 7-1,-2 0 0,-4 4 1,-1 2-1371,0 3 0,1-1 1,-3-4-1,3-1 0,2 2 1,4-4 775,5-1 0,-8-3 0,3-4 0</inkml:trace>
  <inkml:trace contextRef="#ctx0" brushRef="#br0">26607 17325 9930,'0'-31'0,"0"0"0,0-1 0,1 0 0,2 4 0,2 6 0,-2 3 0,0 3 401,1 1 0,-2 6 0,4 1 0,0 3 1,2 3-1,6 4 0,2 5 0,3 3-401,2 5 0,7 1 0,6-2 0</inkml:trace>
  <inkml:trace contextRef="#ctx0" brushRef="#br0">26914 17192 9781,'-5'-13'1941,"1"-1"0,-5 6 0,3 0-638,-2 2 1,6 0-1,-3 5 1,4 1 0,1 6-1088,0 4 1,0 3 0,0 2 0,1 3 0,4 3 0,3 1-1,6 0 1,2 2-1218,2 1 0,10-3 0,0-1 1001,5-2 0,-4-1 0,4-5 0</inkml:trace>
  <inkml:trace contextRef="#ctx0" brushRef="#br0">6372 15046 8500,'1'-38'0,"2"4"80,2 7 1,4 11 0,-3 7-1,-1-1 1,3-1 0,-2 1-1,0 1-65,-3-1 1,-2-2 0,-2 0 0,-4 3 0,-4 3-1,-3 2 1,-1-1 0,0 2 0,-1 2 0,1 1 0,0 0 451,-1 0 0,0 4 0,-4 1 0,-3-2 1,-1-2-1,0-1 0,-3 0 0,-4 0 0,-2 0 1,2 0-1,-1 0 0,0 0 35,-1 0 0,0 0 0,5 0 0,-1 0 0,-1 0 1,0 0-1,-2 0 0,2 2-466,-2 2 0,1-1 0,0 6 0,0 1 0,-4 2 0,1 1 0,-2 1 0,0-1-82,-3 0 0,-2 1 1,1 1-1,0 1 1,3 2-1,-1-2 1,2-1-1,2-2 1,1 0-1,0 1 1,1 1-1,2 1 205,1 2 0,5-1 0,1-3 0,2-1 0,3 0 0,1 2 0,1 1 0,1 2 0,1 0 0,3 0-196,5-1 1,2 6 0,2-4 0,0 2 0,2 2-1,2 1 1,7 0 0,5-2 0,6 2 0,5-1 305,4 0 1,3 2 0,8-3 0,1 2-1,2-1 1,4-2 0,5-2 0,3-2-1,3-3 1,-1 0-2,-3-1 0,3 0 0,1-1 0,-1-1 1,0-4-1,-3 0 0,2-1 0,1 2 0,5-2-171,0 0 1,1 0-1,3-4 1,2 3-1,-2-2 1,1-2 0,0-1-1,0 0 1,-1 0-1,2 0 1,-2 0 0,3 0-62,2 0 1,-7-1 0,4-2-1,1-2 1,0 1 0,2 0-1,-2-1 1,0 1 0,0-1-1,0 1-173,2 1 108,-11 1 1,14 2 0,-10 0 0,1 0 0,-1 0 0,-2 0 0,0 0 0,-5-1-96,-3-4 1,-2 2 0,-1-5 0,-1-1 0,-2 0 0,-2 0 0,-2-3 0,-4-3 228,0-2 1,-4-3-1,-1 3 1,-1-6 0,0-2-1,-2-2 1,-2-1 0,-1-1-1,0-4 1,-2-1 122,-6-3 1,-1-4 0,-7-2-1,-4 3 1,-4 0 0,-4 3-1,-1-2 1,-4 2-857,-2 2 0,-10 2 0,-9 6 1,-7 1-1,-6-1 0,-2 2 0,-5 1 1,-3 3 391,-3 2 0,-7 1 1,3 5-1,-8 0 1,-7-1-1,-5 1 0,33 7 1,0 0-1,-1 1 1,-1 1-1,-3 1 1,0 0-1,0 1 0,1 0 247,1 0 0,-1 0 1,-7-1-1,1 0 1,4 1-1,0 1 1,-2-2-1,0 1 1,-3 1-1,1-1 1,1 1-1,0 1 1,1-1-1,0 0 0,2 0 1,0-1-111,1 0 1,0 0-1,0-1 1,1 2 0,4 0-1,0 2 1,1-1-1,-1 1 1,1 1 0,0 0-1,1 2 1,0 1-1,0 1 1,1 2 0,-34 9-1,0 7 1,3 6 98,33-14 0,1 3 0,1 5 0,0 3 0,-1 0 0,1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5145 5358 28687,'0'-14'-9831,"0"1"9138,0 0 0,0-1 1,2 1-1,1 0 1,1-1-1,-1 1 1059,-1 0 1,-8 5 0,-3 4 0,-3 2 0,-1 2-1,-1 0 1,0 0 0,-3-1 0,0-2 0,-1-3-1,0 0 1,0-1 0,0 1 0,-1 0-28,-3 3 1,0 1-1,-3 2 1,-4 0 0,1 0-1,-1 2 1,-1 2-1,-3 7 1,-1 3 0,-1 6-1,-1 0 1,2 3-1,2-1 1,1 0 0,-1 2-282,1 1 1,0 6 0,6 2 0,3-1 0,4 2 0,3 0-1,3 3 1,4 0 0,3 0 0,7-3 0,6 0 0,10 0 2021,6 3-1804,14-4 0,5 1 0,14-6 0,5 0 0,3-5 0,6-6 0,0-6-321,-33-7 1,0-1 0,33 2-1,0-7 1,-4-2 0,-4-7-1,-2-5 1,-2-8-90,-2-5 0,-9-5 0,-5-8 0,-7-2 0,-9-5 0,-8-6 0,-6-4 0,-4-8-1267,-4-5 964,-4 11 0,-5 22 0,-4 1 0,-11-23 0,-11 1 0,-10 3 1,-7 8 108,-5 9 0,-10 3 0,-3 11 0,0 5 1,-2 6-1,5 6 0,2 5-62,9 2 1,5 4-1,10 4 1,6 7-1,7 8 1,6 5-1,9 7 227,8 7 1,11 0 0,10 6-1</inkml:trace>
  <inkml:trace contextRef="#ctx0" brushRef="#br0">5065 6130 23722,'0'-13'-7095,"-1"1"5131,-3 3 1939,2 4 0,-5 5 1,4-2-1,-2-2 1,2-5-1,2-3 222,1-1 1,0 4 0,0 0-1,-2-2 1,-1 0 0,-1-3-1,-1 1 1,0 1 0,-3 2-1,-1 2 361,0 2 0,0-3 0,-4 5 0,0 1 1,-2 2-1,-1 1-380,-2 0 0,-6 6 0,2 2 0,-3 4 0,-3 3 0,-3 3 0,-3 3-30,-1-1 0,-3 11 0,2 2 0,-2 7 1,-1 6-1,4 1 41,4 4 0,10-1 1,8 0-1,7-2 0,6-2 1,6-3-1,8-2 289,12-1 1,8-6 0,10-3 0,5-3 0,3-3 0,3-4 0,1-6-87,2-5 0,1-7 0,-3 2 0,2-4 1,-2-4-1,-2-4-916,-5-6 0,1-10 0,-7 0 0,-5-6 1,-7-3-1,-8-1 0,-10-1 0,-7 0 32,-5-3 0,-8 0 0,-9 3 0,-12 6 0,-12 6 0,-6 2 0,-3 6-398,1 3 1,-3 5 0,3 8 932,1 2 0,-5 10 0,4 6 0</inkml:trace>
  <inkml:trace contextRef="#ctx0" brushRef="#br0">6225 8143 9092,'0'-21'0,"0"3"0,0 4 1165,0 0 0,0 1 0,0 0 0,0-1-541,0 1 1,-6 6 0,-3 4-1,-4 6 1,-3 5 0,-2 4-1,2 2-251,1-1 0,2 0 0,-1 1 0,1-1 0,1 0 0,2 1 0,1-1 150,-2 0 0,4-4 0,0 0 1,1 1-1,3 2 0,1 2-338,2-1 0,2 0 0,2 1 1,5-1-1,4 0 0,5 0 1,4 1-220,4-1 0,-1-5 1,-3-4-1,-3-3 1,-1-1-1,0 0 1,-2 0-1,-1 0 66,-2 0 0,-4-5 1,-2-4-1,1-5 0,-2-3 1,0-4-1,-3-1 64,-2-1 1,-1 1 0,-1-4 0,-2 0-1,-3 3 1,-2 2 0,-2 2 163,-2 2 0,-1 3 0,0 0 0,-1 2 0,1 4 0,0 3-246,-1 4 0,1 2 0,1 4 0,3 3 0,5 4 0,2 2 1,2 0-166,0 4 1,0 3-1,2 4 1,2-1 0,6-3-1,7-1 1,4-1 143,-1 1 0,5-2 1,-2-7-1,0-2 0,1-3 1,-3-1-1,0-1 193,-1-1-213,-9-7 1,6-4-1,-9-5 1,-1-2-1,-2-3 1,-4-4-66,-1-3 1,-1-2 0,-4-1 0,-4-2-1,-4-1 1,-3 3 0,-2 3 472,2 3 0,1 6 0,1-2 0,1 3 1,0 3-1,0 3 0,-1 5-105,1 2 0,1 4 0,2 2 0,1 5 1,-2 4-1,1 7 0,1 5 0,5 6-710,2 3 1,2-4 0,2 2 0,1-2 0,4-2-1,3-4-12,5-4 0,2-2 0,-4-4 0,0-3 1,-1-3 430,-3-8 1,-3-12 0,-6-10 0,-2-3 0,-2-4 0,-5-2-193,-3-4 1,-1 2 0,-2 2 0,-1 3 0,-2 1 0,2 2 0,1 4 552,2 8 1,-2 1 0,-3 8-1,-1 4 1,-1 7 0,6 11-1526,2 6 1,-2 14 0,10 8 0,1 7 0,3 7 1091,4 0 1,10 8 0,-4-31 0,1 0 0</inkml:trace>
  <inkml:trace contextRef="#ctx0" brushRef="#br0">5892 8489 8280,'-13'-13'0,"4"1"0,0 3 36,-2 5 0,4 1 1,-2 0-1,0 0 420,2 4 0,2 1 1,10 7-1,2 1 0,2 2-271,0 1 0,-6 1 0,1-1 0,-2 2 0,-2 3 0,0 4 0,0 3 8,0 2 1,0 4 0,0 1 0,0 2 0,0 3 0,0 2 22,0 1 0,4 4 0,1 2 1,-1 2-1,1 3 0,1 4-65,1 3 1,0 4 0,4-1 0,-4 1 0,1 5 0,-2-1 0,1 4 0,-1-3 48,0-4 0,-2 7 0,-2-3 1,1 1-1,1 0 0,-1-2-3,-1 1 1,-1-2 0,2-1 0,1-2 0,1 0 0,-1-1 0,2-2 11,2 0 0,-5-7 1,3 4-1,-2 1 1,2-1-1,0 2 1,1 0-73,1-2 0,-4-1 0,4-2 0,-3 2 0,-2 1 0,-1 0 0,-2-1-49,0 0 1,0-5 0,0 6 0,0-4-1,0-4 1,0 1 0,0-1 108,0 3 0,-5 4 0,1-7 0,1 3 0,0 1 0,0-1 0,-1 3-16,1-4 1,1 3-1,2-5 1,0 1 0,0-2-1,2-1 72,2-3 1,-1 0 0,5-2 0,-3 2 0,-2-3-1,0 0 1,0-3-41,2 2 1,-1 2 0,-4 1 0,0-4 0,0 2 0,0 2 0,0 2-172,0-1 0,0-5 0,-1 1 0,-2 2 0,-2 1 0,1 1-78,-2 1 1,3-7 0,-4 3 0,-1-1 0,2-2 0,-1 0 0,1-3 83,0-2 1,0 2-1,3-4 1,-1-3-1,-1 1 1,1-3-1,-1 2-472,2-4 1,2-3-1,1 0 1,0 0 0,0-4-1,0 0-871,0 2 1,0-8 0,0 4-1,0-3 1,0 1 72,0 2 1,0-5 0,1-1 0,2 3 0,3-1 1221,2-1 0,-5 3 0,3-5 0</inkml:trace>
  <inkml:trace contextRef="#ctx0" brushRef="#br0">5852 13847 8335,'-6'6'0,"-1"-6"916,-1-8 1,2 1-1,6-2 1,2-1-519,2-2 0,8 3 0,9 0 1,1 0-1,5 0 0,-1 2 0,4 0 1,-3 1-272,-4 0 0,5 1 1,-4 5-1,-2 0 1,1-1-1,-4-2 1,0-2-1406,-3 2 1,-5 2 0,-2 1 1277,1 0 0,2 6 0,1 1 0</inkml:trace>
  <inkml:trace contextRef="#ctx0" brushRef="#br0">7038 8623 8283,'-20'-12'326,"5"9"0,7-8-258,2 4 0,2 12 0,4-1 0,3 6 1,4 4-1,8-1 0,6 2 436,7 3 0,6 2 0,12 7 0,7 0 0,10-1 1,5 1-1,-32-13 0,0 0-310,1 2 1,0-1 0,1-1 0,0 0 0,2 2 0,0-1 0,-1 0 0,0-1 0,0-1 0,-1 2 0,0-1 0,0 1 0,0 1 0,-1 1-25,1 0 0,-2 0 0,1-2 1,-1 0-1,31 17 0,-4-1 1,-3 0-1,-7-1 0,-3-2-202,-2-1 0,-1-1 0,-5 0 0,-1-3 0,-2-1 1,-2 1-1,-3-1-51,-3 0 1,-3-1-1,-1 2 1,-2 0 0,-2-1-1,0 0-112,0 0 1,-3-5 0,-3 0 0,-2-2 0,-1-1-1,-1-1 1,0 0-508,1 1 0,-1-6 0,0 1 0,1 2 1,-1 1-162,0 1 0,1-4 0,-1 0 863,0 1 0,6-4 0,2 0 0</inkml:trace>
  <inkml:trace contextRef="#ctx0" brushRef="#br0">9051 9636 9472,'6'-36'0,"4"11"643,7 11 0,-1 9 0,6 6 0,0 3 0,1 4-522,-1-1 0,-6 5 0,2-3 1,-2 4-1,1 4 0,0 2 1,-2 0-361,-4 0 0,-4 5 0,-4-2 0,0 3 0,-6 4 1,-7-1-1,-10 0-76,-5-3 1,-5-3-1,-10 2 1,-1-3 0,0-4-1,-1-3 1,4-4-404,-1 1 0,1 0 718,-2 3 0,0-1 0,0 0 0</inkml:trace>
  <inkml:trace contextRef="#ctx0" brushRef="#br0">4572 4984 28453,'0'-13'-4916,"0"0"1,0 7 5212,0 6 0,-6 0 1,-3 4-1,-2-2 0,-4-4 1,-2-1-1,0-1 1,-1 1-1,-1 1 0,-4 2 1,-2 2-1,-3 1 49,-3 1 1,3 5 0,-3-3-1,3 0 1,0 1 0,-2 1-1,-1 1-245,1-2 1,-4 5 0,-1-3-1,-2 1 1,-1 1 0,4-3-1,2 3 1,1 2 0,0 3-153,0 2 1,-1 4 0,7-2 0,2 0 0,2 4 0,0 1-1,3 0 1,2-1-107,4-2 0,3-4 0,-1 4 1,3 1-1,1-1 0,3 0 1,1 2 241,2 1 1,0 0-1,2-1 1,2-2-1,5 2 1,3-1-1,3 1 50,2-2 0,0-4 1,5 3-1,3-2 1,3-3-1,3 1 1,0-1 504,2 2 1,1-1-1,5-3 1,-2-2-1,-2-2 1,2-1-631,2 1 1,-4 2 0,1 1 0,-1 1 0,1-1-1,-1 0 1,1 1-13,-2-1 0,5 0 1,-5 1-1,1-1 0,1 0 1,1-1-1,1-2 253,2-1 1,0-6 0,2 3 0,1-1-1,3-1 1,-1-1 0,1-1-35,-3-2 0,0 0 0,0 1 1,2 2-1,-2 1 0,0-1 1,0-1-218,1-2 0,5 0 0,-5 1 0,-1 2 0,0 2 0,-1-2 0,-2-2 0,3 1 0,-8 1 0,2 1 0,0-1 0,-3-1 0,-1-2 0,-4 0 0,1 0 0,0 0 0,1 1 0,0 2 0,2 1 0,1-1 0,0-1 0,4-2 0,-1 0 0,5 0 0,4 0 0,-1 0 0,3 0 0,-1 0 0,2 0 0,3 0 0,0 0 0,-2 0 0,2 0 0,-2 0 0,-4 0 0,2 0 0,-1-2 0,-1-1 0,1-1 0,-1 1 0,0 2 0,0-1 0,-1-1 0,2-3 0,2 0 0,0-1 0,0-1 0,-2-2 0,6 3 0,-2-2 0,3 0 0,1 0 0,2 0 0,-3-1 0,1-2 0,1 0 0,1 2 0,-2 1 0,1-2 0,-3 1 0,-2 1 0,3-3 0,-5 3 0,-3-2 0,-1-3 0,-4 2 0,0 1 0,-2-3 0,-6 4 0,1-9 0,-2-1 0,-2 0 0,-1-4 0,0 0 0,-3 1 0,4-10 0,-8 6 0,3-2 0,0-2 0,-1 1-64,-2 5 1,-4-2 0,3 5 0,-2-2-1,-1 1 1,0 2 0,-1 2-698,0 2 0,-2 1 0,-4 0 0,0-2 0,-4 2 0,1 1 122,-1 2 1,-4-1 0,3 1-1,-2 0 1,1-1 436,-2 1 0,-8 0 0,-4-1 0,-2 1 0,-6 0 0,-3-1 1,-9 2 5,-3 4 1,-4-4-1,-5 3 1,-4-3-1,-2 0 1,-2 2 0,2 1 170,1-1 0,-3-1 1,3 1-1,0 1 1,-1 0-1,1 0 1,-2 0 327,1-1 1,3 0 0,-5-1 0,-2 2 0,-1-1 0,-2 0 0,-3-1 166,0 2 0,-7 2 0,2-3 1,-3 2-1,-2 2 0,2 3-335,3 2 1,-8-4-1,3 1 1,-1 1-1,0 1 1,1 2-1,-2 0 1,-2 0 13,0 0 0,31 0 1,1 0-1,-28 0 1,-1 0-1,-3 0 1,-1 0 117,-4 0 1,33-1-1,0-2 1,2 0 0,1 0-1,-2 0 1,-1 0 0,-1-1-1,-1 1 1,2 0 0,-1 0-1,0 0 1,1 0-226,2 1 1,0 1-1,0-2 1,-1 0 0,1 0-1,-1 0 1,1 0 0,1 0-1,0 0 1,1 0 0,0 1-1,0 1 1,0 0 0,1 1-43,-2 0 0,1 0 0,-33 0 0,-1 0 0,4 0 0,-1 1 0,3 2-201,2 2 0,-2 5 1,8-1-1,0 1 1,-2 1-1,2-2 1,0 1-454,2 2 1,1-3-1,1 0 1,1 1 0,3 2-1,2 1 1,3 0-61,0 1 1,-2 1-1,3 1 1,2 3 526,2 2 0,1-5 1,0 3-1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20515 4718 26379,'6'-18'-1697,"3"0"1,-2 1-1,2 5 1,2 3 1110,0 4 617,-3-2 1,4 5-1,-5-3 1,2 0-1,-2-1 1,-1-1-1,-3-4 1,-1 0-1,-4-3 328,-2 1 1,2 4 0,-4 0 0,0 0 0,-1 0 0,-2 0 302,0-1 1,0 0-1,-2-1 1,0 4-1,2 1-504,-1 3 1,-2-3 0,-3 2 0,-1 1 0,-2 1 0,0 2 0,1 0 0,-3 2-92,0 2 1,-1 2 0,-3 4-1,4-1 1,-1 2 0,0 1-112,-3 1 0,5-1 0,0-2 0,1-1 0,0 1 1,1 2 274,-3 2 0,5-1 1,-2 0-1,2 1 0,0-1 1,-1 0-1,-2 1-161,2-1 1,-1 2 0,1 1 0,-3 2 0,0-2 0,-2-1 0,2-2 57,-1 0 0,-3 5 0,0 1 1,0 1-1,-1 0 0,2 1-42,-2 3 0,0 0 0,1-1 0,1-1 0,-1 2 0,3 1 0,2 3-716,3 4 319,2-4 1,-1 6 0,1-5 0,1 4 0,2 1 0,2 0 147,2-4 0,2 5 1,4-8-1,0 1 1,0 0-1,-1-1 1,-2-1 231,-2 1 1,1 0 0,4-1 0,0 1 0,0-2 0,0-1 0,0-3 86,0-2 1,0 3 0,0-3-1,1 1 1,4 0 0,3 0 185,4-1 1,3 3 0,1-3 0,4 2 0,0 1 0,4 0 0,1 1-211,2 0 1,-5-3 0,0-1 0,2-1 0,1-1-1,2 0 1,0-2 174,-1-2 0,5-4 0,0-2 1,-1-1-1,-2-3 0,-1-1-288,0-2 0,-1 0 0,1 0 0,0-2 0,1-1 0,1-3 1,2-1-20,-1-4 0,0 4 0,1-2 0,3-1 0,1-2 0,-1-1 0,0-1 0,1 1 0,-1-2 0,3-1 0,-3-2 0,-2 0 0,-2 0 0,-2 1 0,-1-1 0,-1 3 0,0-1 0,-4-2 0,-4 2 0,-2 0 0,2-2 0,-8-2 0,3-3 0,-1 1 0,0-2 0,1-1 0,1 0 0,-1 2 0,5-5 0,0 5 0,-2-1 0,0-1 0,0 1 0,2 0 0,-1 2 0,-3 4 0,0-2 0,-1 0 0,0 4 0,-1 0 0,-1-1 0,-3 0 0,-5-6 0,3 4 0,-1 0 0,-1-2 0,-1 2 0,-1 0 0,-2-4 0,0 4 0,0-1 0,0-4 0,0 0 0,-2 0 0,-1 4-237,-1 0 1,-5-2 0,3 3 0,-1 0 0,-4-1 0,1 4-57,1 1 0,-7 1 1,1-3-1,-4 0 0,-5 0 1,-1 2-1,-5 2 0,-3 1-293,-2 3 0,-11-2 1,5 2-1,-4-2 1,-2 1-1,2 3 364,4 1 1,-7 1-1,8 4 1,0-2 0,3-2-1,6 2 1,3 2-822,1 1 0,5 0 0,2 0-1239,0 0 2247,8 0 1,24-6-1,10-2 1</inkml:trace>
  <inkml:trace contextRef="#ctx0" brushRef="#br0">20435 4545 8025,'-13'0'-1,"-1"-2"501,1-2 1,6 1-1,2-6 1,5-2-1,5-2 1,2-3-1,4-2 1,0 0-1,6 1 1,0-3-1,4 0 1,-2-4 431,1-1 0,6-2 0,-2-1 0,0-3 0,2-5 0,1-2 1,3-2-1,-2-2-275,1-2 1,3 1-1,-3-4 1,2 1 0,0 1-1,2-1 1,2-3-290,4-2 1,-2 2 0,2 1-1,2 1 1,0 1 0,2-1 0,2-1-369,4-2 0,1 0 0,0-1 0,-1 2 0,2-1 0,-1 0 0,0-1 0,-1 2 0,-10 7 0,1-3 0,-3 4 0,-3 2 0,-3 4 0,-4 5 0,-5 6 0,-3 1 0,-6 5 0,1 2 0,-2 1 0,-2 1-1397,-1 1 1,-5 6-984,5 2 0,-6 5 0,3 5 0,0 4 2380,3 2 0,3 9 0,1 0 0</inkml:trace>
  <inkml:trace contextRef="#ctx0" brushRef="#br0">22661 2479 8109,'6'-8'0,"2"3"0</inkml:trace>
  <inkml:trace contextRef="#ctx0" brushRef="#br0">22595 2319 8204,'-5'-9'0,"-1"0"3658,-1-1-2664,4-2 1,-3-1-1,6-1 1,1 1-1,4 1-298,4 3 0,-2 3 1,1 8-1,-3 2 0,-2 5 1,-1 4-1,-2 5-290,0 4 0,0 4 0,0 0 0,0 1 0,0 0 0,0-2 0,0-2-79,0 0 1,0-7 0,0 2 0,1-3 0,4-4 0,4 0 0,3-4-176,1-1 0,0-2 0,1-5 0,-1-3 0,2-7 0,1-4 0,2-4-84,-2-2 1,-1 1 0,-2-4 0,-1 2 0,-2 0 0,-2 1-1826,-2 3 1253,-2 3 1,1 2-1,-1 0 1,-1-1-1,0 2-937,1 4 1,-1 2-1,6 6 1,2 0-1,1 0 1441,1 0 0,12 0 0,3 0 0</inkml:trace>
  <inkml:trace contextRef="#ctx0" brushRef="#br0">23221 2159 8169,'-13'0'0,"-1"0"2050,1 0 0,4 0 0,2 1 1,1 4-1149,3 4 1,3 0-1,3 3 1,3 2-1,1 3 1,4 0-1,0 3-754,3 0 1,-1-2 0,-1 4-1,-2 1 1,-2-3 0,-2-2-802,-3-3 0,-2 3 1,-1-1-1,-1-2 1,-4-3-1,-4-3 0,-4 0 1,-3 0-574,-2 0 1,-1-6 0,2 1 0,0-2 1225,0-2 0,8-6 0,3-2 0</inkml:trace>
  <inkml:trace contextRef="#ctx0" brushRef="#br0">23314 2292 8136,'0'9'1236,"0"0"-312,0 1 0,2-4 0,2-1 0,5-4 1,3-1-1,3 0 0,1 0-160,2 0 1,1-1-1,-2-2 1,2-3 0,0 0-1,0-1-866,-2-1 1,-3-1 0,-2-4 0,-1 1 0,-4 2 0,-1 1 0,-5 0-301,-4 2 0,-4 1 0,-6 7 0,-2 2 0,-1 4 0,-2 4 400,2 4 0,1 2 0,1 0 1,3 0-1,2 1 0,4 0 1,4 0-1,2-2-285,4-1 1,8-6-1,11-2 1,5-1 286,7-3 0,14-19 0,5-6 0</inkml:trace>
  <inkml:trace contextRef="#ctx0" brushRef="#br0">24394 1559 7937,'-12'22'647,"0"2"1,2 0 580,0 1 1,-10 5 0,7 2 0,-2 1-1,1 2 1,2 1 0,1 4 0,4-2-655,1 1 1,-3 2 0,5-7 0,1 0 0,1-4 0,2-6-1488,0-6 1,0-8-1,-1-9 1,-5-11-1,-6-6 572,-4-4 0,-4 4 0,3 7 0,-4 5 0,-3 2 0,1 2 762,-1 0 0,-3 6 0,9 5 0,4 3 0,2 6 0,4 0 0,2 4 1601,3 1 1,3 3-2200,5 4 1,2-4 0,8 1 0,3-4 0,4-4-1543,3-2 0,2-1 1,1-6-1,5-3 1719,7-5 0,0-14 0,6-5 0</inkml:trace>
  <inkml:trace contextRef="#ctx0" brushRef="#br0">25381 1639 8334,'0'-20'989,"0"2"1,0 3 1501,0 2 0,0-1-1344,0 1 0,-2 11 0,-1 8 1,-3 9-1,-1 9 0,-4 4-879,0 3 0,-3 6 0,-1 0 0,-1 5 0,-5 5 0,-2 2 0,-4 3-1265,3-2 1,1-7 0,8-3-1,3-7 1,2-5 0,2-3-1,4-3-5644,2-4 6641,2-9 0,6-9 0,2-8 0</inkml:trace>
  <inkml:trace contextRef="#ctx0" brushRef="#br0">25127 2039 7956,'-7'-21'1154,"-5"2"-424,3 6 0,3 7 0,2 6 0,4 7 0,3 5 0,3 1-790,1 1 1,8-1-1,6-1 1,2-2-1,3-2 1,3-2 0,2-3 59,2-2 0,4 5 0,-3 1 0</inkml:trace>
  <inkml:trace contextRef="#ctx0" brushRef="#br0">25434 2066 9384,'-13'0'0,"-1"0"0,1 1 0,0 2 0,1 3 508,3 1 0,-1 2 0,5 5 0,2 0 1,2 3-1,2 2 0,4 0 0,3 1 1,6-4 21,4-1 0,-2-6 0,6-2 0,0-1 0,-1-3 0,-3-5 0,-3-5-633,-2-6 1,-6-5 0,-2 2 0,-4-4 0,-1 0-1,-1-4 1,-4 0 0,-4 2 0,-2 3-1093,-3-1 1,7 10 0,1-3 0,3 2 0,4 4 1194,10 3 0,7 2 0,8 2 0</inkml:trace>
  <inkml:trace contextRef="#ctx0" brushRef="#br0">26154 1519 8147,'0'-13'1130,"4"0"347,1-1 1,1 7 0,-3 4 0,1 6-553,-1 6 1,-2 4 0,-1 6-1,0 7 1,0 5 0,0 3-590,0 3 1,0 1 0,-1 2 0,-2 0-1,-3 0 1,-1 0 0,-4-1-822,-1-4 1,4 2-1,0-7 1,2-4-1,2-3 1,-1-4-197,1-3 1,1-8 0,7-8 0,5-9 0,3-6 1113,1-3 1,5 0 0,-2 4 0,-2-1 0,-4 0 4462,1 3-4641,-6 2 0,-3 8 1,-8 5-1,-1 5 0,-4 1 1,1 2-1,0 4-1622,1 3 1,4 0-1,-2-3 1,1 1-1,3 2 1,1-2 0,2-1-6426,0-2 7792,6-6 0,8-1 0,6-6 0</inkml:trace>
  <inkml:trace contextRef="#ctx0" brushRef="#br0">26327 2066 8082,'7'0'0,"5"0"0,-3 1 1857,3 4 1,1-4 0,1 4 0,-1-4 0,0-1-926,1 0 0,-2-1 0,-4-4 0,-3-4 0,-4-3 0,-2-1-1702,-4 0 1,-6 1-1,-9 3 1,0 5 0,-4 2-1,-1 4-83,-2 2 1,-1 9-1,-2 11 1,-1 4-1,-1 6 1,-4 5 852,-4 7 0,-3 4 0,3 3 0</inkml:trace>
  <inkml:trace contextRef="#ctx0" brushRef="#br0">23541 3478 7865,'7'-13'318,"1"4"0,-4 0 158,5-1 1,2-2-1,-1-1 1,-3-1 0,-1 1-1,-3 0 1,-1-1 858,-2 1 1,0 4-1,0 0 1,-2-1-385,-2-2 0,-2 3 0,-5 2 0,3 1 1,-3 3-1,-1 3-605,-1 4 0,0 4 0,-1 7 1,3 1-1,2 2 0,3-1 0,1 1-652,1 0 1,-1 4 0,7-4 0,2-2-1,5-1 1,5-3 0,3-3-231,6-5 1,-3-2 0,2-4 0,1-2 0,-3-5 0,-2-3-1,-3-1 246,-2-1 0,-1 1 1,-3 0-1,-4-1 1285,-4 1 0,-2 7 1,-2 6-1,-2 8-910,2 3 0,2 3 1,1 1-1,0 1 0,1 3 1,2 0-1,3 1-1047,1-4 0,4-6 0,7-2 0,4-2 0,2-3 962,-2-2 0,9-7 0,-3-1 0</inkml:trace>
  <inkml:trace contextRef="#ctx0" brushRef="#br0">24074 3292 17237,'-7'6'1861,"1"1"1,6 6-1926,0 1 1,4-1 0,2-1 0,0-2 0,2-2-1197,-1-2 1,-4 0 0,3-3 0,-2 0 1168,1-5 0,1 1 0,-3-8 0,3-2 0,0-1 742,-1-1 0,4 0 1,-3-1-1,2 1 0,2 0 60,2-1 1,-3 7 0,0 1-1,1 2 1,2-1 0,1 2 51,1 2 1,-6 2 0,1 4-1512,2 4 0,-1 2 1,0 1-1,-2-1 0,-1-4-534,1-1 1,-4-2 0,5-2-1,1 1 1,2 1 0,2-2 1281,-1-5 0,6-5 0,2-5 0</inkml:trace>
  <inkml:trace contextRef="#ctx0" brushRef="#br0">24567 3199 8221,'14'0'4980,"-7"0"-4354,-1 0 1,-4 5 0,2 3-774,5-1 0,-2 4 1,2-5-1,2-1 1,0 1-1,4-3 1,2-1 13,0-2 0,1 0 0,-5 0 0,1 0 0,-1 0 0,2 0 0,1 1 209,2 4 0,-2-2 0,-5 6 0,-2 2 1,-1 6 3136,0 5-2460,-2 9 0,-8 5 0,-4 8 0,-7 6 1,-8 5-1,-5 3 0,-5-2 63,-5-1 1,2-3 0,-2-2 0,1-4-1,1-3 1,4-6-1420,6-3 0,-1-3 1,4-6-1,1-2 0,2-7 1,5-4-1,2-5-258,2-1 0,6-9 0,0-10 0,6-10 0,8-6 0,5-8 0,8-5 622,5-2 0,1-5 0,6 5 1,-1 1-1,1 3 0,-1 4-580,2 5 0,-3 9 0,0 4 0,0 3 819,1 2 0,0 0 0,5-1 0</inkml:trace>
  <inkml:trace contextRef="#ctx0" brushRef="#br0">2000 8769 7871,'-12'-17'76,"3"-1"1,-2 4 59,7 6 538,-6 5 0,4-9 0,-3 3 0,4-3 1,5 0-1,6 3 0,6 5 0,6 1-66,3-2 0,2 4 1,7-4-1,3 4 1,1 1-1,3 0 1,1 0-1,4 1 1,2 2-440,5 2 1,3-1-1,1-4 1,0 0 0,1 0-1,-2-1 1,-2-2-1746,-1-2 1,-8-3 633,-1 3 1,-4-4 0,-8 3-1,0 0 1,-4 0-3259,-3 4 4220,-4-6 1,3 1-1,0-7 1</inkml:trace>
  <inkml:trace contextRef="#ctx0" brushRef="#br0">2759 8503 12468,'-4'-31'-589,"-1"0"0,1 1 1,4 8 1234,0 4 0,6 8 1,3 2-1,3 1 1,2 1-1,3 0 1,1 3-1,-1 1-12,3 2 0,-1 0 1,5 2-1,-4 2 1,0 7-1,-4 5 0,-1 6-384,-2 3 1,-6 2-1,-2 0 1,-4 1 0,-2 1-1,-4 3-379,-4-3 0,-2-1 0,-3-2 0,-1-3 0,-2-2 0,-6 0 0,-2-2-796,-1 0 1,-1 3 0,0-2 0,-1 0 0,-1 3 0,-3-1 946,3 0 0,-5-6 0,0 4 0</inkml:trace>
  <inkml:trace contextRef="#ctx0" brushRef="#br0">1520 9436 28318,'1'-12'-1900,"4"3"1,-4-3 0,5 5 3119,0-1 1,-5-4 0,4 4 0,-2-3 0,0 1-898,1 1 0,-1 6 0,-7-2 0,-7 5 0,-3 5-263,-4 4 1,-2 3 0,4 1 0,-2 0 0,2 1 0,1-1-446,2 0 1,1 1 0,3-1 0,6 0 0,8 1 552,8-1 1,2-4 0,7 0-1,0 1 1,-1 0 0,-2 1 151,1-2 0,-7 0 0,0 4 0,-7 0 0,-4 2 0,-5 1-325,-6 2 0,-8 0 1,-12-3-1,-2 1 1,-2 2-1,1-2-69,0-1-526,-8-2 1,23-1-1,-8-2 1,4-2-1,6-1 1,6-1-2476,9 0 1,18-2 3203,13-4 0,30-11 0,8-4 0</inkml:trace>
  <inkml:trace contextRef="#ctx0" brushRef="#br0">1893 9556 23999,'-13'-8'-813,"1"-4"0,1 5 1,4-2 3827,1 0 0,-3 5-2357,5-5 0,-1 7 0,7 2 0,2 9 0,4 6 0,0 3-828,1-2 1,0 0-1,5 1 1,-1 0 0,2-2-1,1-3-252,2-3 0,-5-6 0,-4 1 1,0-4-1,0-4-191,0-5 540,-6-3 0,3-3 1,-8-1-1,-1-2 0,-1 2 1,-1 1 782,-1 2 1,5 0 0,-4 2-723,4 7 0,5 1 0,2 12 1,2 3-1,3 2 0,4 6 0,5 0-1822,0 4 1,3-5 0,5-1 0,1-3-1,2-3 1973,-1-3 0,4-3 0,0-6 0</inkml:trace>
  <inkml:trace contextRef="#ctx0" brushRef="#br0">2346 9556 11120,'0'-18'0,"0"0"0,-1 0 0,-2 0 2075,-2 1 0,1 3 0,4 6-624,0-3 0,1 5 0,2 3 0,3 6 0,2 5-1091,2-1 1,-3 9-1,2-2 1,0 0-1,0 1 1,0-1-1,0-1-1778,-2 0 1,1-1-1,-5-2 1,2-2 960,3-2 1,-4-8-1,4-7 1,-1-4-1,1-3 1,0-2 1163,0 2 0,4-4 0,-5 3 1,2 2-1,-2 3 0,1 5 2652,-1 1-2460,2 1 0,0 5 0,0 2 0,1 1 0,2 4 0,0 4-915,-3 3 1,3 3-1,-3-3 1,2 3-1,3 0 1,-2 0-1,-2-1-2563,-1 2 0,-5-8 0,4 4 1020,-2-3 0,-2-8 1,-4-6-1,2-8 0,0-4 1547,3 0 0,1 2 0,-3-1 1,1 1-1,1 1 0,-1 2 0,2 2 433,1 2 1,-2 2 0,4 4 0,1 0 0,3 0 0,4 1-694,1 4 0,1 1 0,-1 4 0,4-2 1,1-3-1,1-2 0,-3-1-170,-2-2 0,0 0 0,-2 0 1,1 0-1,-2 0 0,-1 0 1330,-2 0 0,2-5 0,1 1 1,3 1-1,1 2 0,0-1 0,1-1 750,3-1 0,5-1 1,2 5-1,-1 0 0,-2 0 1,-3 0-1521,-2 0 1,-4-4 0,-6-1 0,-1 1 0,-5-2 0,-7-3 0,-8-3-896,-9-1 1,-9 0 0,-10-1-1,-2 1 1,-4 1 0,-1 3 497,-1 5 0,4 2 1,6 2-1,3 2 1,5 4-1,7 7 0,6 9-480,4 8 0,3-1 0,6 7 0,1 3 509,4 3 1,2 0 0,7 4-1</inkml:trace>
  <inkml:trace contextRef="#ctx0" brushRef="#br0">1360 10382 11042,'-6'-19'271,"3"4"1,-5-3 0,2 3 315,3 2 0,-2 4 1,0 0-1,2-1 1,0-2-1,0-1 284,-1-1 0,-7 7 0,4 5 1,-2 8-679,0 8 1,6 3 0,-1 0 0,2 2 0,2 0 0,0 0 0,0-1-331,0 1 1,2-4-1,1 3 1,3-3 0,1-3-1,4-3-537,0-5 0,3-3 1,-1-2-1,-1-3 1,-2-5 461,-1-3 1,-6-3-1,2-1 1,-4-2-1,-1 2 1,0 1 2815,0 2 1,1 1-2145,4 3 0,-2 4 1,6 10-1,1 2 1,2 4-1,1-1 1,1 2-1263,-1-2 0,2 5 1,1 3-1,3-2 1,2-1-1,3-3-4278,1-3 5115,2 2 1,5-3 0,2 5 0</inkml:trace>
  <inkml:trace contextRef="#ctx0" brushRef="#br0">1853 10249 11428,'0'-24'0,"1"-1"2223,4 1 1,-2 9 0,6 11-946,1 2 0,2-2 0,1-1-885,1 2 0,-6 2 1,1 2-1,2 2 0,1 3-512,1 2 1,-1 1 0,-2 4 0,-3 0 0,-1 1 0,-1-1 0,-1 0-70,1 1 1,-1-6 0,-4 1 0,0 2 0,-1-1-1,-4 0 1,-4-2 328,-2-2 1,-3 3-1,1-5 1,0 1-1,-1-1 1,1 0-1,0-1-559,-1-1 1,1 2 0,0 2 0,1 2-1,1 2 1,4 2 524,1 1 0,-4 1 0,2-1 0</inkml:trace>
  <inkml:trace contextRef="#ctx0" brushRef="#br0">2599 10062 9150,'5'-22'2888,"-1"0"-2163,1 5 1,-4 11 0,2 8-1,2 2 1,-2 5 0,-2 3 0,-1 3-1,0 1-350,0 2 0,0 6 0,0-2 0,0 3 0,0 2 0,2-2-1112,2-3 1,-3-3 121,4-5 1,-4-17 0,-1-8-1,0-8 1,0-8 0,0-4 0,0-3 709,0-3 0,0 3 0,0 0 0,2 3 1,1 4-1,3 4 0,1 0 780,4 3 0,-4 5 1,2 7-1,3 1 0,2 1 1,4 0-1,0 5-1724,1 4 0,2 4 0,7 6 0,3 2 0,5 2 0,4 2 856,4 2 0,4-5 0,5 3 0</inkml:trace>
  <inkml:trace contextRef="#ctx0" brushRef="#br0">3266 9755 12708,'-5'-41'1917,"1"5"-1236,0 7 0,4 23 0,1 4 1,2 7-1,1 2 0,1 4 0,-1 2-191,1 5 0,4 1 1,-5 6-1,-1 0 1,-1 2-1,-2-2-1076,0-1 1,0-8 0,0 2 0,0-3 0,-2-3 123,-2-4 0,-4-2 0,-5-7 0,0-4 1,-1-3-1,1-4 0,0-2 723,-1 1 1,1 0 0,0 1-1,1 2 1,1 2 0,2 2 698,-1 3 0,4 3 0,2 5 1,2 4-1,4 4 0,2 5-2117,5 4 0,3 3 0,3 3 0,3 2 0,4 2 1202,3 2 1,7-4-1,3 3 1</inkml:trace>
  <inkml:trace contextRef="#ctx0" brushRef="#br0">3679 9902 8477,'-13'-12'528,"-1"3"0,6-1 0,-1 6 1035,-2 1 1,4 1-1033,-2 2 1,5-4 0,-4-2-509,2-2 0,0 5 1,2-1-1,-5 2 48,-3 2 1,3 0 0,2 2 0,1 2 0,3 5 0,1 3-240,2 1 1,0 1-1,3-1 1,5 0-1,7 1 1,4-2 0,5-4-1880,1-3 0,7-4 2047,4-1 0,2-6 0,2-1 0</inkml:trace>
  <inkml:trace contextRef="#ctx0" brushRef="#br0">3839 9582 8605,'-16'-6'341,"2"-3"0,-2 3 0,7 2 0,-3 3 68,-1 1 1,4 4-1,2 3 1,1 4-1,3 4 1,0 1-1,0 3 1,-1 3-378,1 4 0,1 5 0,4 3 0,1 3 1,1 3-1,-1-2-3500,-2-1 3468,5-1 0,-4-2 0,4-2 0</inkml:trace>
  <inkml:trace contextRef="#ctx0" brushRef="#br0">3652 9929 10895,'-11'-28'0,"2"-1"0,4 3 0,4 5 0,1 5 0,3 4 0,6 3 0,10 5-217,9 2 1,2 2 216,5 0 0,7 12 0,5 3 0</inkml:trace>
  <inkml:trace contextRef="#ctx0" brushRef="#br0">4079 9849 8549,'-25'-25'1433,"3"2"0,2 10 1,7 9-1,0 2-693,-1 2 0,5 5 0,2 1 0,1 1 0,3 3-855,2 2 0,1 3 0,0 1 0,0 2 0,0 1 0,0 3 115,0 5 0,-6 9 0,-2-2 0</inkml:trace>
  <inkml:trace contextRef="#ctx0" brushRef="#br0">8678 14167 14903,'6'-14'-2592,"-3"6"2638,6-1 1,-2 4 0,2-4-1,-3-1 1,-2-2 0,1-1-1,-2-1 1,-2 1 700,-1 0 0,-1 1 1,-4 2-1,-4 2 0,-2 1 1,-4 1-1,-3 0 1,-6 3-1,-4 2-412,-3 1 0,-6 0 1,1 0-1,-4 0 1,-4 0-1,-3 0 1,-2 0 19,0 0 1,6 4 0,-1 0 0,4 1 0,3-1 0,2 1 5,3-2 1,-2 0-1,4 1 1,2 4-1,-2 0 1,2 1-1,0 2-205,1 0 1,-5 9-1,-2 0 1,-2 3-1,1-1 1,-2 2-465,-2 1 1,4 1-1,1 1 1,1 0-1,2-1 1,0 1-1,1-2 728,5-3 0,0 2 0,7-6 0,2-2 0,1-1 0,2-2-20,-1 1 0,5-1 1,2 0-1,1 1 1,3-1-1,2 0-371,1 1 0,0-1 1,1 0-1,4 1 1,3 0-192,4 4 1,2-3 0,-1 3 0,2-3 0,2-1 0,7 3 0,4 0 262,3 0 0,6 3 0,-1 1 0,4 0 0,4-2 0,4-1 163,-1 0 1,5-1 0,-3-3 0,3-1-1,1-1 1,-1-2 954,-3-1-1190,3 0 0,-9 0 0,4-2 0,-1 1 0,-2-2 0,1 0 1,1-3-30,1-2 0,-4 3 0,3 1 0,-2-1 0,2 1 0,2 1 0,2 1 0,-3-2 0,4 3 0,1 1 0,1 0 0,-1 0 0,0 2 0,0-4 0,-1 2 0,-2 1 0,-3 1 0,-1-1 0,0-1 0,3 1 0,-4-2 0,4-1 0,1-1 0,-1-3 0,4 0 0,-1 0 0,1 1 0,2 1 0,1-5 0,-3 0 0,-2 0 0,-1 0 0,0 0 0,-2 0 0,4 0 0,-4 0 0,1 0 0,-2 0 0,1 1 0,0 4 0,2-4 0,5 3 0,-1-2 0,0-2 0,0 0 0,1 0 0,-5 0 0,0 0 0,1 0 0,2 0 0,0 0 0,-2 0 0,-1 0 0,0 0 0,4 0 0,0 0 0,1 0 0,-1 0 0,0 0 0,-4 0 0,0 0 0,0 0 0,0 0 0,-2 0 0,-1 0 0,-1 0 0,-4 0 0,2 0 0,3 0 0,0 0 0,0 0 0,-2-2 0,2-2 0,1 3 0,7-5 0,-2 1 0,-2 1 0,-3-1 0,-1-1 0,3 0 0,-3-4 0,0 1 0,1-1 0,-1-1 0,2 1 0,-1 1 0,-4 0 0,2-4 0,-4 0 0,-1-1 0,0 1 0,0 0 0,-6-1 0,3-3 0,-4-1 0,-1 2 0,1 1 0,-4 1 0,0 1 0,-3-5 0,1 1 0,-2 0 0,-3 2 0,-2 1 0,-1-4 0,-4 3 0,2-4 0,-2 3 0,-3-1 0,-2 2 0,-2-1-74,-2 1 0,3 1 0,-5 0 1,-1 1-1,-1 0 0,-2-1 1,0 1-1,0 0 1,-2-1 0,-2 1 0,-5 0 0,-3-1 0,-1 1-287,-1 0 1,-5-1-1,-5 1 1,-4 0 0,-4-1-1,-3 1 1,-2 0 0,-1-1 75,-2 1 0,0 0 1,0-1-1,1 1 0,1 0 1,1-1 584,0 1 1,-5 0 0,7-1-1,-2 1 1,-2-2 0,1-1-107,-4-2 0,-1 2 1,2 6-1,-1 1 1,-1 0-1,3 0 1,-1 1-288,0 3 1,2-4 0,-5 3 0,1 0 0,0 0 0,-2 3 0,2 0 47,2-1 0,-8 2 0,-3-2 1,-1 1-1,-5 0 0,0-2 1198,-1 2-958,-5-4 0,4 5 0,-7-4 0,0 2 0,1 0 0,-1-1-64,0-1 0,1 5 0,1-5 0,1 1 0,3 1 0,-1 1 1,0 0-133,-2-1 0,-1 2 0,7-2 0,0 1 0,-4 0 0,0-2 0,-3 2 0,0-3 0,-2 0 0,0 1 0,-1-1 0,-1 3 0,-3 0-70,3-2 1,-1 4-1,-1-5 1,-3 1-1,36 3 1,1-2-1,-38-1 1,3-1-179,2 3 1,-4-3 0,37 3 0,-1 1 0,-1 1 0,-1-1 0,1 1 0,0 1 0,-35 0-423,7 0 1,-3 0 0,8 0 0,4-2 0,5-1 0,6-1 0,1 1 0,3 2-1984,1 1 2763,8 0 1,-4-6 0,4-2 0</inkml:trace>
  <inkml:trace contextRef="#ctx0" brushRef="#br0">14783 15300 7507,'0'-33'0,"0"6"2105,0 8 0,0 4 0,0 2 0,0 0-1369,0-1 0,5 5 0,1 2 0,1 1 0,5 3 0,4 3 0,8 5 0,4 2 337,3 0 0,10 5 0,1-4 0,4 1 0,6-1 0,1 1-429,0-1 1,8-1 0,-8-4 0,1 2 0,-4-3 0,-7 0 0,-6-2-645,-6 0 0,-4-4 0,-5-2 0,-4 0 0,-5-2 0,-4 1 0,-5-4 0,-2 0 0,-9 2 0,-7 0 0,-8-1 0,-9-1 0,-9 1 0,-8 1 0,-3 6 0,-4-2 0,-1 4 0,-2 1 0,3 0 0,5 0 0,5 0 0,10 4 0,5 2 0,6 0 0,7 2 0,2-1 0,7 2 0,2 0 0,9-2 0,6 1 0,11-1 0,8 3-322,7 2 1,10-3-1,5 2 299,6 3 1,5 0-1,6 5 1</inkml:trace>
  <inkml:trace contextRef="#ctx0" brushRef="#br0">10517 18072 12908,'2'-8'-748,"2"4"1,-1 2 492,6 2 0,-4 0 1,1 0-1,-3-1 1,-6-2-1,-3-2 1,-5 1 791,-1-2 0,-1 5 1,0-5-1,0 1 1,-1-1 113,1-1 0,5 5 0,4 2-522,3 8 1,1-1 0,0 2 0,1 0 821,3-2 0,-1-1 0,6-6-585,2 0 1,-4 0-1,2-1 1,1-2-1,4-2 1,2 2-1,3 2-148,2 1 1,3 0-1,5 0 1,5 0-1,3-2 1,6 0-1,2-4 185,1-2 0,10 4 0,2-4 1,5 2-1,4 2 0,-2 0-38,-3-1 0,7 1 0,-7 2 0,-3-1 0,-3-1 0,-2 1 0,-1 1-288,0 2 1,-4 0 0,-1 0-1,-3 0 1,-2 0 0,0 0 0,-1 0-142,-2 0 1,6 0 0,-8 0 0,1 0 0,1 0 0,-3 0 140,1 0 0,-1 0 0,2 0 0,-2 0 0,1 2 0,-1 1 1,2 1 87,-1-1 0,4 0 0,1 0 1,3 3-1,0 0 0,1 0-34,0-3 0,-2 3 0,2-2 1,1-1-1,-2-1 0,1-2 1,-1 0 61,0 0 1,3 0 0,-3 0 0,-1 0 0,1 0 0,-3 0 0,0 0-155,2 0 0,-7 0 1,5 0-1,0 0 1,-1 0-1,-1 0-104,-1 0 0,0 1 0,0 2 0,2 2 1,1-1-1,1 0 0,-1 2-27,-2 2 0,4-4 0,-1 4 0,-1-2 0,-1-2 1,-2 0 117,0 1 0,0 1 0,0-3 1,0 1-1,1 1 0,1-1 1,0 0 46,1-1 1,-6 0 0,5 0 0,-4 2-1,1-2 1,1-2 0,-2-1-40,1 0 0,-1 0 1,1 0-1,-2 0 1,-1 2-1,1 1 0,0 1-84,-2-1 1,-1-1 0,-4-2 0,1 1 0,-1 2 0,-1 1-21,2-1 81,-3 5 1,5-7 0,-5 4-1,3-2 1,5 0 0,1 1 60,-2-1 0,4-1 0,-2-1 0,4 2 0,2 1 0,-3-1 0,-3-1 41,0-2 0,0 0 1,0 0-1,-2 0 0,-1 0 1,-2 0-415,1 0 1,-2 0-1,-4 0 1,-1 0-1,-1 0 1,-1 0-1,-3 0-609,-2 0 1,5 4 0,-2 2-1,3 0 1,2 2 0,-2-2-1,-1 1 262,-2 0 1,-1-2-1,1 2 1,-4 1-1,-4-1 1,0 3-2133,-1 2 2734,-5 2 1,3-1 0,-3 0 0</inkml:trace>
  <inkml:trace contextRef="#ctx0" brushRef="#br0">19902 16206 8163,'0'-13'0,"0"4"0,-2 1 0,-2 2 345,3 2 1,-5 5 0,6 4 0,0 4 0,1 3 0,2 2 0,1 3 0,1 2 0,-1 0 0,2 2 1058,2 0 0,-4 1 0,4 4 1,-3 1-1,-2 0 0,-1-1 1,-2 0-388,0-4 1,0 1 0,-2-5 0,-1-1-1,-2-4 1,-3-3-978,-2-1 1,-2-6 0,-1 2-1,-1-7 1,2-5 0,2-8-2204,1-4 2009,6-10 1,-3 0 0,6-7 0,2-2-1,2-4 1,7-4-196,5-1 1,0 4 0,5-3 0,0 3 0,-2 3 0,0 8 773,-3 6 1,-1 3 0,-1 5 368,-1 2 0,-1 10 0,-2 10 0,-1 13 0,1 6 0,1 4-2689,-2 0 1,4-1-1,0 2 1,7 2-1,3 1 1895,4-1 0,8 4 0,13 0 0</inkml:trace>
  <inkml:trace contextRef="#ctx0" brushRef="#br0">20795 15873 8169,'18'-46'0,"0"6"0,-1 12 0,-3 23 0,-1 4 1228,0 1 1,-1 6 0,-1 3 0,-3 2-1,3 3 1,1-1 0,1 3 0,-1 5-66,-3 6 0,1 4 0,-5 0 0,-1 3 0,0 0 0,1-3 0,-2-3-874,-2-1 0,-5-2 1,-2-1-1,-1-4 1,-2 0-1,0-5-1214,0-5 0,0-4 0,-4-6 0,-1 0 0,1 0 0,0-2 1,-2-2 227,-3-5 1,2-3 0,-5-1-1,2 1 1,3 2 0,2 1 1401,5-2 0,-3 5 0,5 4 0,0 6 516,2 9 1,8 2 0,2 7 0,-1 2 0,2 0 0,3 1-414,3 2-1582,1-4 1,2 10-1,1-7 1,3 1-1,4-2 1,3-3 773,4-4 0,13 3 0,-2 0 0</inkml:trace>
  <inkml:trace contextRef="#ctx0" brushRef="#br0">21155 16299 10805,'0'-37'1553,"0"15"1,1 9 0,2 18 0,3 0-927,2-1 1,1 2-1,5-3 1,3 3-1,2 0 1,0 0-1,0-3 1,-2-2-872,-2-1 1,-4-1 0,-2-3 0,-6-5-161,-6-3 0,-6-2 1,-8 1-1,-4 0 1,-1 1-1,1 2 0,0 2 842,1 2 0,8 2 0,-2 4 0,4 1 0,3 4 3,2 4 1,4 7 0,2 2-1,4-1 1,3 1 0,4 2-1212,2 0 0,-1-3 0,2 2 0,3-1 1,4-2-1,3-3-1941,2-2 0,5-9 2711,4 3 0,2-10 0,2-2 0</inkml:trace>
  <inkml:trace contextRef="#ctx0" brushRef="#br0">21648 15939 8084,'6'-34'0,"3"6"0,3 10 1330,1 14 0,-4 8 1,0 10-1,0-1-149,-2 0 0,5 7 0,-5 2 1,2 4-1,-1 7 0,-2 5 1,-2 5-1,1 0-2237,-1-1 1,0-4 0,-4-1 0,-1-1 0,-3-1 0,-5 0 1055,-3-4 0,-7 3 0,-2 0 0</inkml:trace>
  <inkml:trace contextRef="#ctx0" brushRef="#br0">21435 16326 8084,'0'-39'791,"1"5"1,4 6 0,4 6 0,3 4 0,2 6-133,4 6 1,3 5-1,7 1 1,2 0-1,2 1 1,4 5-1,5 6-659,7 4 0,3 8 0,3-3 0</inkml:trace>
  <inkml:trace contextRef="#ctx0" brushRef="#br0">22021 16286 8084,'-17'-21'0,"-1"3"0,0-2 0,5 11 1966,-1-3 0,9 4 0,3 5 0,6 6 0,4 6-793,2 3 0,-2 1 1,-1 1-1,0-1 0,-1 2 1,0 1-1946,-3 2 0,-1 0 0,-4-3 0,-1 1 0,-4 2 1,-3-2-3027,-5-1 1,-3-2 3797,0 0 0,3 1 0,-4-1 0</inkml:trace>
  <inkml:trace contextRef="#ctx0" brushRef="#br0">22941 16312 9654,'-7'-13'2445,"4"0"0,6 1-1436,6 3 1,4-3-1,3 5 1,4-2 0,-1 2-1,2-1 1,-1 2-617,4 0 0,0 2 1,-1 4-1,0 0 0,-1 0 1,0 0-1237,0 0 1,0 0 0,5 0-1,-2 1 1,-1 2 0,-2 2-1,2-1-3063,1 2 1,2-4 3905,-1 2 0,1-3 0,0-1 0</inkml:trace>
  <inkml:trace contextRef="#ctx0" brushRef="#br0">23408 16099 8168,'-9'-4'0,"0"-1"0,6-5 0,-1 1 897,2-3 0,8 0 1,4 2-1,7 1 0,6 0 1,7 0-1,4 2 0,2 1-175,-1 3 1,-1 2 0,3 1 0,-4 1 0,-4 2 0,-3 3-739,-1 1 1,-6-2-1,-3 4 1,-5 1 0,-7 2-1,-2 1-239,-2 1 0,-6-1 0,-5 0 0,-3-1 0,-6-2 0,1-1 0,0 0-315,2-1 0,3 3 0,2-2 0,3 5-703,5 3 0,4 0 0,7 3 1273,11 0 0,8-3 0,14-3 0</inkml:trace>
  <inkml:trace contextRef="#ctx0" brushRef="#br0">24328 16073 8461,'0'-27'2872,"0"2"-1672,0 3 0,-2 8 0,-2 10-828,-5 2 1,-2 8-1,1 5 1,1 3-1,-1 4 1,-1-2-153,2-1 1,4-1 0,5-1 0,0 0 0,0 1 0,0-1 0,1 0 272,3 1 0,-1-3 0,6 0 1,2-2-1,-1 1-24,-1 2 0,-3-3 1,-6 0-1,-3-1 0,-6 1-492,-9 0 0,-5 0 0,-6 3 0,0-2 0,-2-1 0,3 0 0,2-1-410,4-4 1,6 2 0,1-2 0,11-1-1,12-1 433,12-2 0,11-6 0,3-2 0</inkml:trace>
  <inkml:trace contextRef="#ctx0" brushRef="#br0">24647 16073 12795,'-4'-23'4728,"0"1"-3881,-7 6 0,10 11 0,-2 10-735,6 4 1,-2-2 0,5 2 0,0 1 0,1 2-469,1 2 1,4-6 0,-3 0 0,2-2-978,3-3 0,-2-3 2661,-3-5 1,-4-2-1,-6-5 1,-2 2-128,-1 1 0,-1 7 0,5 2 0,2 8-1204,2 4 1,-1 1-1,6 0 0,0 1 1,0 0-1,0 1 1,-1 1-1,1-1-1636,0 2 1,0-1-1,6-4 1,1-2 0,3-3-1,2 1 1284,3-1 0,1-4 1,2 3-1</inkml:trace>
  <inkml:trace contextRef="#ctx0" brushRef="#br0">25021 16206 8322,'0'-18'1596,"0"0"1,0 1 0,0 3-408,0 1 1,6 5-1,3 4 1,2 3 0,1 2-1,-1 2-851,-3 1 0,1 5 0,6-3 0,1 0 0,2 2 1,0-3-1,0 1 0,0-3-3007,-2-1 0,-1-2 1,-4-2 2060,-2-2 0,-7 1 0,-8-4 0,0-1 0,-1 2 2193,-1 0 0,7 3 1,1 8-815,7 4 1,1 3 0,0 1 0,3 0 0,1-1 0,-1-2-300,-2-1 1,3-6 0,-3 2-1,3-4 1,1-1-607,1 0 0,-5-1 0,-1-2 0,1-3 0,0-2 1,-1-2-218,-2-2 0,2 3 1,-2 2 825,2 1 1,1 3 0,4 7 0,2 5 0,3 3 0,4 0 0,4-2-156,6-1 0,2-6 0,6 2 0,1-4 0,0-1 0,1-1 1,-5-5-1145,-3-8 1,-3 0 0,-6-10-1,-2-3 1,-7-5 0,-6-5 316,-5-5 0,-5-5 1,-5 2-1,-5 2 1,-5 2-1,-3 2 1,2 5 732,1 8 0,-3 5 0,1 9 0,-1 3 0,0 6 0,-1 9-480,-2 12-373,-1 3 1,-5 22 0,-1 1 0,-2 9 0,1 13 626,4 5 0,8-34 0,1 1 0,2 2 0,0 0 0</inkml:trace>
  <inkml:trace contextRef="#ctx0" brushRef="#br0">24394 17032 7817,'0'-27'8,"2"2"1,1 3 0,1 4 301,-1 3 0,4-2 0,2-1 0,3 0 1,0 0-1,-2 1 0,-1 0 0,2 3 842,0 0 0,-2 2 0,-1 2-308,-2 1 1,-3 12 0,-8 3 0,-4 9-1,-3 7 1,-1 3 0,-2 5-322,-2 5 1,0-2 0,-3 10 0,0 0 0,4-2 0,1 1 0,3-2-896,3 0 0,4 0 0,5-2 0,0-1 0,2-3 0,6-3 372,5-5 0,4 0 0,-4-5 0</inkml:trace>
  <inkml:trace contextRef="#ctx0" brushRef="#br0">24274 17139 9420,'0'-40'0,"0"3"0,0 4 0,2 8 0,2 4 0,5 6 2408,3 5 0,7 0-2244,3 5 1,1 1 0,0 5 0,4 4 0,1 4 0,6 2-83,3 3 1,3 4 0,0-1-83,0 0 0,0 3 0,0 1 0</inkml:trace>
  <inkml:trace contextRef="#ctx0" brushRef="#br0">24714 16952 10557,'0'-22'944,"0"0"0,2 5 0,2 14 0,5 6-512,3 6 0,1 2 1,0-1-1,1 0 0,-2 4 1,-2 2-1,-1 2 1,0 0-285,-2-1 0,1 7 1,-5-3-1,1-1 1,-1 0-1,-2-2-1458,-1-1 1,0 1-1,0-5 1,0 1-1,-1-2 891,-4-4 0,3-2 1,-7-7-1,0-4 1,0-3-1,1-6 0,1-2 2238,0-2 1,2 0 0,-2 5-1080,1 0 1,3 5 0,7 4 0,7 4 0,4 4-890,2 5 0,8 5 0,1 2 0,3 2 0,4-2 0,2-1 0,5-2-6831,2 0 6980,-1 1 0,-1-7 0,0-1 0</inkml:trace>
  <inkml:trace contextRef="#ctx0" brushRef="#br0">25234 17139 8256,'-13'-27'452,"-1"2"0,1 3 0,1 4 1273,3 3 1,-1 2-1,5-1 1,2 4-1579,2 6 1,7 7 0,3 14-1,4 6 1,3 0 0,2-1-1,-2-4-867,-1-3 1,-1-2-1,-3 1 1,0-2-1,-2-4-392,1-3 0,-4-5 1,-2-5 1432,-2-3 1,-6-4 0,1 1 0,6 7-2001,8 8 1679,9 13 0,12 3 0,2 7 0</inkml:trace>
  <inkml:trace contextRef="#ctx0" brushRef="#br0">25741 17152 9286,'0'-33'620,"0"7"0,5 11 1,4 11-701,3 2 0,2 2 0,-1 0 0,0 0 0,1 2 0,-1 1 0,0 2 444,0 3 1,-8-5 0,-9 1 0,-13-2 204,-6-2 1,0 0-1,1 0 1,-2 1 0,1 2-1,0 2 1,6-1-395,2 2 0,3-3 0,3 6 1,5 1-1,2 2 0,4 1-633,2 1 1,11-2 0,10-2 0,6-1 0,2 0 0,-1-2 218,-2-2 1,1-4 0,-3-1 0,-4 0 0,-3 0 0,-5 0 800,-1 0 0,-5 2 0,-5 2 0,-10 6 482,-5 7 1,-8-1 0,-1 6 0,0 2 0,-2 1 0,2 2-964,-1-1 1,1 1 0,4-2 0,0-3 0,4-4 0,0-3-1339,4-2 0,2-1 0,10-3 0,7-8 0,7-6-1237,8-9 0,1-8 1,-5 0 2493,0-3 0,-7-8 0,3-1 0</inkml:trace>
  <inkml:trace contextRef="#ctx0" brushRef="#br0">25954 17312 9884,'13'0'0,"2"0"0,1 0 1052,2 0 0,6-1 0,-1-4 0,6-2 1,3-2-1,1 0 0,-1 0 0,-2 0-775,-2 0 1,-6 2-1,-1-4 1,-3 3-1,-6-3-1127,-6-1 1,-17 5 0,-7 3 0,-7 2 0,-4 2 0,-2 0 570,1 0 1,-1 6 0,3 3 0,4 1 0,5 2 0,7 0-652,6 3 1,4 5 929,2-2 0,12 6 0,3-3 0</inkml:trace>
  <inkml:trace contextRef="#ctx0" brushRef="#br0">20009 18405 29413,'0'-19'-3277,"0"4"0,0-3 0,1 3 4115,3 2 0,-2 4 1,2 0-1,-1 0 1,0 0-1,2 0 0,-4 1 1,-4 0 240,-6 4 1,-4 2 0,-3 4-1,-3 2 1,-1 5 0,1 1-1080,3-1 0,1 3 0,2-2 0,1 5 0,3 3 0,4-2 0,4-1 0,1-2 0,1 5 0,5 0 0,8-2 0,6-2 0,6-4 0,0-1 0,1-6 0,0 1 0,-1-2 0,-1-2 0,-2 0 0,-6 0 0,-2 0 0,-3-6 0,-3-3 0,-5-3 0,-2-1 0,-2-1 0,-6 6 0,-3 0 0,-3 2 0,-1 3 0,0 2 0,-1 1 0,7 1 0,2 4 0,4 4 0,1 2 0,0 4 0,0 3 0,6-2 0,3 7 0,4-1 0,5-2 0,5 0 0,6-4-2343,2-3 0,10 2 1,-1-10 2650,2-2 0,-1-8 0,-1-2 1</inkml:trace>
  <inkml:trace contextRef="#ctx0" brushRef="#br0">20835 18125 28120,'13'-36'-1138,"1"10"0,-7 9 1,-2 22 2288,-4 4 0,-1 3 1,0 1-1,0 0 1,0 2-1,0 1 1,0 5-1152,0 4 0,0 0 0,0 10 0,0-1 0,0 0 0,-1 3 0,-2 0 0,-2-2 0,1-2 0,4-8 0,0-3 0,0-4-939,0-3 0,-6-3 0,-3-4 0,-3-5 1,-1-4 1258,-1-3 1,-5-7 0,-2 4 0,1-2-1,0 0 1,3 0 0,-1 0 903,2 0 1,5 5-1225,2-5 0,8 8 0,1-1 0,7 6 0,7 4 0,3 2 0,-2 2 0,4 1 0,1 1 0,2-1 0,3 0 0,2 1 0,-1-2-7806,1-4 8263,0 4 1,-1 2 0,1 6 0</inkml:trace>
  <inkml:trace contextRef="#ctx0" brushRef="#br0">21155 18645 14683,'0'-25'1429,"0"2"537,0 10 0,4 1 0,2 5 0,2-2 0,2 0-915,2-1 0,1 4 0,1 0-3075,-1 0 0,-3 4 1,-5-1-1,-10 6 1558,-5 6 0,-3-1 0,-2 1 0,0 1 0,-1 0 0,2 1 1805,3-2 1,-4-7 0,7 4 0,1 0-817,2 3 0,4-1 0,2-1 0,4 0 0,5-1 0,7 2-435,5-1 0,10-4 0,7 3 0,7-2 91,6 1 0,4-1 1,11-4-1</inkml:trace>
  <inkml:trace contextRef="#ctx0" brushRef="#br0">21688 18218 8882,'0'-35'0,"2"2"7715,2 9-6311,-2 10 0,5 14 0,-4 1 1,3 4-1,0 5 0,1 6 1,-1 8-349,0 5 1,-2 10 0,-4 7-1,0 1 1,-1 4 0,-3-1-2696,-5-1 1,-2 0-1,1-8 1,1-4 0,0-3-1,0-6 234,0-4 1,1-9 0,-6-8-1,1-1 1,0-6 0,-1-6-1,2-9 1433,3-4 0,-1-3 0,6-5 0,1-1 0,1-1 0,4-2 805,2 1 0,1 6 0,6 3 1,4 2-1,0 4 0,1 5-180,2 6 0,3 2 0,5 4 0,1 2-286,0 5 0,11 9 1,4 2-1</inkml:trace>
  <inkml:trace contextRef="#ctx0" brushRef="#br0">22021 18511 17418,'-8'-14'0,"0"-3"0,2 0 1144,3 0 0,3 4 0,5 3 0,4 2-162,2 2 1,4 2 0,3 4 0,3 1 0,1 2 0,-1 3 0,-2 2-1,-3 2-400,-1 2 0,-3 1 0,-2 0 0,-2 1 1,-2-1-777,-3 0 1,-8 1 0,-5-1 0,-5-1 0,-6-2-1,-3-2-845,-4-2 1,-1 0-1,2-3 1,0 2-1,2 1 1,3 0-4735,4-3 5724,9 5 0,3-1 0,6 6 1</inkml:trace>
  <inkml:trace contextRef="#ctx0" brushRef="#br0">22368 18511 8957,'0'-37'-82,"0"6"0,0 6 925,0 12 0,4-1 0,4 1 0,2 1 0,5 2 0,1 3 0,4 1 0,0 1-173,1-1 0,3 6 1,-5-1-1,0 7 1,2 4-1,0 5-414,2 0 1,3 1 0,0 0 0,2 2-1,2 0 1,1 0-1319,-1-1 0,2 1 1,-1-5-1,-1 1 1,0-1 1064,1 0 0,3 1 0,6-1 0</inkml:trace>
  <inkml:trace contextRef="#ctx0" brushRef="#br0">22981 18458 24302,'0'-21'-1052,"6"8"0,3 10 0,4 5 2295,5 2 1,3 0 0,5-4 0,1 0 0,0 2 0,-1 1 0,1 3 1670,0 1-2914,-1-4 0,-5 9 0,-3-3 0,-5 3 0,-2 1 0,-4 0-1119,-1 1 0,-3-1 0,-7 0 1,-5 2-1,-5 2 0,-2 0-1983,-2 0 3008,-5 3 1,8-5 0,-5 4-1</inkml:trace>
  <inkml:trace contextRef="#ctx0" brushRef="#br0">24354 18258 21802,'12'-10'0,"-2"-3"-375,-1-2 1,-6 0-1,3 3 1,-1 2 0,-1 1-1,-1-2 1347,-1 0 1,-1-1-1,2 1 1,1 5 234,-1 5 0,-1 4 0,-2 13 0,0 5 0,-2 7 0,-1 5 0,-1 4-1062,1 1 1,-3-1-1,0 2 1,0 2-1,-1 1 1,1-2-148,0-5 1,-3 2-1,5-6 1,1-1-1,1-2 1,2-3-1056,0-3 1,2-4-1,1-10 1,3-10-1,1-10 787,3-8 1,2-6 0,2-2-1,-1-1 1,0-2 0,2-1-1,1 1 906,2 0 0,0 2 1,-5 6-1,0 6 0,1 2 1,-1 3-240,0 3 1,-1 2 0,-1 4 0,-2-2 0,1 4 0,0 4 0,-1 6-411,-4 2 1,-4 7 0,-1 2 0,0 0 0,-1 4 0,-4 0 75,-4-2 0,-7 2 0,-3-5 0,0 2 0,-2 1 0,0-2 0,-1-2-1861,1-3 1,-3-2 0,7-1 0,0-1 0,4-3-5200,4 3 7192,9-5 1,13 0-1,8-6 1</inkml:trace>
  <inkml:trace contextRef="#ctx0" brushRef="#br0">24874 18578 10057,'5'-21'0,"-1"4"4394,-1 2 0,-2 1-3410,-1 1 1,0 7 0,0 6-1,0 9 1,0 6 0,0 6-1808,0 4 0,0 0 0,0 10 1,0 3-1,0-1 0,0-2 0,0-4 790,0-3 0,0-7 0,0-2 0</inkml:trace>
  <inkml:trace contextRef="#ctx0" brushRef="#br0">24874 18591 9782,'9'-51'0,"-2"3"1404,-1 8 0,5 6 0,-2 9 1,2 3-1,4 4 0,1 5 1,4 4-474,0 4 0,-2 4 0,4 2 1,2 4-1,1 5 0,3 6 1,2 7-5302,1 2 1,0 3 4389,-4 3 0,6 3 0,1 6 0</inkml:trace>
  <inkml:trace contextRef="#ctx0" brushRef="#br0">25301 18565 9113,'0'-33'680,"0"7"1,6 5 0,2 9 0,4 2 0,2 2 0,-1 2 55,0 3 0,7 2 0,2 1 1,3 0-1,2 1 0,-1 5 1,-1 8-1,-1 6-478,-2 5 1,-5 2 0,0 1-1,-3 3 1,-5 5 0,-5 2 122,-2 2 1,-5 0 0,-5 2 0,-7-1 0,-4 2-1,-5-3 1,-2 0 264,-5-3 1,3-6-1,-5-1 1,2-5 0,0-4-1,3-2 1,2-4-891,4-5 1,6 1-1,0-6 1,4 1 0,4-1-1,4-7-373,5-5 1,11-6-1,10-7 1,5-6 0,4-8-1,3-3 1,2 0-321,-1 1 0,-6 2 1,-1 0-1,-6 7 1,-1 8-1,-2 4-734,0 2 1,0 6 0,-2 4 1667,0 6 0,7 10 0,-3 8 1</inkml:trace>
  <inkml:trace contextRef="#ctx0" brushRef="#br0">24781 19564 29792,'7'-13'-2119,"4"-5"1,-7 0 2359,-1 2 0,3 1 0,-2 2 0,-2 1 0,-5 3 0,-8 5 0,-3 2 0,-6 4 0,0 2 0,-4 5 0,-1 3 519,-2 1 0,-4 5 0,0 0 0,3-2 0,3 0 1,4 1-761,2 0 0,1 1 0,4-3 0,3 1 0,2 2 0,4-2 0,4-1 0,2-3 0,4-2 0,5-2 0,5-2 0,3-3 0,4 3 0,-3-2 0,0-1 0,1 0 0,-4 0 0,-1 1 0,-2 1 0,-1-4 0,-3 4 0,-3 4 0,-2 3 0,1 1 0,-2 2 0,-8 1 0,-5 2 0,-5-1 0,-4 1 0,-2 0 0,-3-2 0,1 2 0,-1-2 0,2-2 0,-2-1 0,0-3 0,2 2 0,-2-1 0,7-1 0,0-1-2458,3 1 0,9-4 1,11-1-1,13-5 2249,9-5 1,15-8 0,-1-8 0</inkml:trace>
  <inkml:trace contextRef="#ctx0" brushRef="#br0">25221 19524 26928,'13'-26'-1592,"0"0"1,-1 4 0,-3 4 2425,-5 4 0,2 0 1,0 1-1,0 3 339,0 5 1,-1 7 0,-7 13 0,-1 4 0,-3 6 0,0 5-1136,0-1 1,-4 5 0,1 0 0,-3 2 0,-1-2 0,0 0-39,-1 0 0,5-3 0,2 3 0,1-1 0,2-4 0,-1-1 0,1-2 0,1-4-1122,1-4 1,2-4-1,2-2 414,2-3 1,-2-4 0,2-10 0,-2-5 0,-1-6-1,2-7 794,2-2 0,0 0 0,-2 1 0,3 4 0,0-1 0,2 3 0,-2 2 0,1 4 1035,0 0 1,2 5 0,5-1-1,-1 2 1,0 3-904,1 2 1,-5 7 0,-1 3 0,1 3 0,0 1 0,0 2-219,1 2 0,-4 0 0,-1 3 0,-4 1 0,1-2 0,1 2 0,1-2-1387,-1 1 1,0 2-1,0-3 1,3 0-1,0 1 1,1-4-5212,1-1 6878,1-2 0,16 0 0,3 1 0</inkml:trace>
  <inkml:trace contextRef="#ctx0" brushRef="#br0">25634 19951 26928,'0'-8'2919,"0"2"1,4 8-2920,1 2 0,5-2 0,-2 1 0,-1-6 0,0 0 0,-4-6 0,3-1 0,0-4 0,2-2-855,-1-2 1,0-4-1,4 4 1,-2 2-1,1 3-394,2 4 1,1 4-1,1 10 1,-1 4-1,0 4 1,1 3 1221,-1 2 0,12 0 1,3-5-1</inkml:trace>
  <inkml:trace contextRef="#ctx0" brushRef="#br0">26074 19911 26928,'0'-27'-5889,"-2"2"6846,-2 3 0,2 10 0,-2 12-1117,2 7 1,2 5-1,0 3 1,0 3-1,2 4 1,1 3-1,1 2 1,-1-1-2890,-1 1 1,2-5 0,1-1 2918,-2-2 1,-8-1 0,-2-5 0</inkml:trace>
  <inkml:trace contextRef="#ctx0" brushRef="#br0">25980 19924 10277,'-4'-40'0,"0"0"0,1 3 0,3 5 0,4 6 0,5 6 1404,3 3 0,1 4 0,2 4 1,1 5-1,5 2 0,3 2 1,4 2-1153,0 2 1,6 5 0,0 7-18,0 2 0,11 0 1,-4-5-1</inkml:trace>
  <inkml:trace contextRef="#ctx0" brushRef="#br0">26394 19884 26928,'-8'-25'-1613,"-2"4"3137,5-5 0,1 12 1,6 13-1,2 5-1355,5 4 0,0 0 1,3 6-1,2-1 0,3 0 1,0 1-1,3-1 1,-1 0-1424,0 1 1,-1-7 0,-5-2 476,1-4 0,-2-2 0,-4-4 1,-3-4-1,-5-3 0,-3-2 1,-3-3 372,-1 0 0,2-1 0,-2 4 0,2 3 766,7 2 0,10 7 0,11 8 0,5 2 1,6 0-414,5 0 0,-2-2 0,9-6 0</inkml:trace>
  <inkml:trace contextRef="#ctx0" brushRef="#br0">26994 19538 11591,'-2'-24'0,"-1"8"0,-1 11 1973,1 11 1,-3 12 0,0 3 0,0 1-1076,0 0 0,2-1 1,4 2-1,0 0 1,0 2-1,0 4 1,0 7-1,0 3-2364,0 0 1,0 6-1,-2 1 1,-2 0 1501,-5 0 1,-3-2 0,-1-4-1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BC6FA58-9522-4F25-8F9F-DC3B2536E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910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5FA6962-8FB9-4DD2-9911-2A87628B4372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743436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28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8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59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2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46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7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5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4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9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0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C95AC57B-8329-4A24-94FE-497FEFB2C3DA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6</a:t>
            </a:r>
            <a:br>
              <a:rPr lang="en-US" altLang="en-US" sz="4800" dirty="0"/>
            </a:br>
            <a:r>
              <a:rPr lang="en-US" altLang="en-US" sz="4800" dirty="0">
                <a:solidFill>
                  <a:schemeClr val="accent1"/>
                </a:solidFill>
              </a:rPr>
              <a:t>Dataflow Analysis II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15,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389A0FE-6328-193C-7EA9-B5339F1FFBCE}"/>
                  </a:ext>
                </a:extLst>
              </p14:cNvPr>
              <p14:cNvContentPartPr/>
              <p14:nvPr/>
            </p14:nvContentPartPr>
            <p14:xfrm>
              <a:off x="7680960" y="2317320"/>
              <a:ext cx="834480" cy="1010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389A0FE-6328-193C-7EA9-B5339F1FFBC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71600" y="2307960"/>
                <a:ext cx="853200" cy="1029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763000" cy="615950"/>
          </a:xfrm>
        </p:spPr>
        <p:txBody>
          <a:bodyPr/>
          <a:lstStyle/>
          <a:p>
            <a:r>
              <a:rPr lang="en-US" altLang="en-US"/>
              <a:t>Compute GEN/KILL Sets for each BB (Adefs)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362200" y="3349625"/>
            <a:ext cx="49784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 dirty="0">
                <a:solidFill>
                  <a:schemeClr val="tx1"/>
                </a:solidFill>
              </a:rPr>
              <a:t>for </a:t>
            </a:r>
            <a:r>
              <a:rPr lang="en-US" altLang="en-US" dirty="0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>
                <a:solidFill>
                  <a:schemeClr val="tx1"/>
                </a:solidFill>
              </a:rPr>
              <a:t>for</a:t>
            </a:r>
            <a:r>
              <a:rPr lang="en-US" altLang="en-US" dirty="0">
                <a:solidFill>
                  <a:schemeClr val="tx1"/>
                </a:solidFill>
              </a:rPr>
              <a:t> each operation in sequential order in X, op,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>
                <a:solidFill>
                  <a:schemeClr val="tx1"/>
                </a:solidFill>
              </a:rPr>
              <a:t>for</a:t>
            </a:r>
            <a:r>
              <a:rPr lang="en-US" altLang="en-US" dirty="0">
                <a:solidFill>
                  <a:schemeClr val="tx1"/>
                </a:solidFill>
              </a:rPr>
              <a:t> each destination operand of op, </a:t>
            </a:r>
            <a:r>
              <a:rPr lang="en-US" altLang="en-US" dirty="0" err="1">
                <a:solidFill>
                  <a:schemeClr val="tx1"/>
                </a:solidFill>
              </a:rPr>
              <a:t>dest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     </a:t>
            </a:r>
            <a:r>
              <a:rPr lang="en-US" altLang="en-US" dirty="0">
                <a:solidFill>
                  <a:srgbClr val="FF0000"/>
                </a:solidFill>
              </a:rPr>
              <a:t>G = op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     K = {all ops which define </a:t>
            </a:r>
            <a:r>
              <a:rPr lang="en-US" altLang="en-US" dirty="0" err="1">
                <a:solidFill>
                  <a:srgbClr val="FF0000"/>
                </a:solidFill>
              </a:rPr>
              <a:t>dest</a:t>
            </a:r>
            <a:r>
              <a:rPr lang="en-US" altLang="en-US" dirty="0">
                <a:solidFill>
                  <a:srgbClr val="FF0000"/>
                </a:solidFill>
              </a:rPr>
              <a:t> – op}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     GEN(X) = G + (GEN(X) – K)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     KILL(X) = K + (KILL(X) – G)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 err="1">
                <a:solidFill>
                  <a:schemeClr val="tx1"/>
                </a:solidFill>
              </a:rPr>
              <a:t>endfor</a:t>
            </a:r>
            <a:endParaRPr lang="en-US" altLang="en-US" u="sng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 err="1">
                <a:solidFill>
                  <a:schemeClr val="tx1"/>
                </a:solidFill>
              </a:rPr>
              <a:t>endfor</a:t>
            </a:r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u="sng" dirty="0" err="1">
                <a:solidFill>
                  <a:schemeClr val="tx1"/>
                </a:solidFill>
              </a:rPr>
              <a:t>endwhile</a:t>
            </a:r>
            <a:endParaRPr lang="en-US" altLang="en-US" u="sng" dirty="0">
              <a:solidFill>
                <a:schemeClr val="tx1"/>
              </a:solidFill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660525" y="2247900"/>
            <a:ext cx="62499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Exactly the same as reaching defs !!!</a:t>
            </a:r>
          </a:p>
        </p:txBody>
      </p:sp>
    </p:spTree>
    <p:extLst>
      <p:ext uri="{BB962C8B-B14F-4D97-AF65-F5344CB8AC3E}">
        <p14:creationId xmlns:p14="http://schemas.microsoft.com/office/powerpoint/2010/main" val="4056790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/>
              <a:t>Compute IN/OUT Sets for all BBs (Adefs)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133600" y="1597025"/>
            <a:ext cx="5811838" cy="535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U = universal set of all operations in the Procedure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IN(0)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OUT(0) = GEN(0)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for each basic block in procedure, W, (W != 0), 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IN(W)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OUT(W) = U – KILL(W)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change = 1</a:t>
            </a:r>
          </a:p>
          <a:p>
            <a:r>
              <a:rPr lang="en-US" altLang="en-US" u="sng" dirty="0">
                <a:solidFill>
                  <a:schemeClr val="tx1"/>
                </a:solidFill>
              </a:rPr>
              <a:t>while</a:t>
            </a:r>
            <a:r>
              <a:rPr lang="en-US" altLang="en-US" dirty="0">
                <a:solidFill>
                  <a:schemeClr val="tx1"/>
                </a:solidFill>
              </a:rPr>
              <a:t> (change)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change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>
                <a:solidFill>
                  <a:schemeClr val="tx1"/>
                </a:solidFill>
              </a:rPr>
              <a:t>for</a:t>
            </a:r>
            <a:r>
              <a:rPr lang="en-US" altLang="en-US" dirty="0">
                <a:solidFill>
                  <a:schemeClr val="tx1"/>
                </a:solidFill>
              </a:rPr>
              <a:t> each basic block in procedure, X, </a:t>
            </a:r>
            <a:r>
              <a:rPr lang="en-US" altLang="en-US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dirty="0" err="1">
                <a:solidFill>
                  <a:schemeClr val="tx1"/>
                </a:solidFill>
              </a:rPr>
              <a:t>old_OUT</a:t>
            </a:r>
            <a:r>
              <a:rPr lang="en-US" altLang="en-US" dirty="0">
                <a:solidFill>
                  <a:schemeClr val="tx1"/>
                </a:solidFill>
              </a:rPr>
              <a:t> = OUT(X)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dirty="0">
                <a:solidFill>
                  <a:srgbClr val="FF0000"/>
                </a:solidFill>
              </a:rPr>
              <a:t>IN(X) = </a:t>
            </a:r>
            <a:r>
              <a:rPr lang="en-US" altLang="en-US" b="1" dirty="0">
                <a:solidFill>
                  <a:srgbClr val="FF0000"/>
                </a:solidFill>
              </a:rPr>
              <a:t>Intersect</a:t>
            </a:r>
            <a:r>
              <a:rPr lang="en-US" altLang="en-US" dirty="0">
                <a:solidFill>
                  <a:srgbClr val="FF0000"/>
                </a:solidFill>
              </a:rPr>
              <a:t>(OUT(Y)) for all predecessors Y of X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        OUT(X) = GEN(X) + (IN(X) – KILL(X))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>
                <a:solidFill>
                  <a:schemeClr val="tx1"/>
                </a:solidFill>
              </a:rPr>
              <a:t>if </a:t>
            </a:r>
            <a:r>
              <a:rPr lang="en-US" altLang="en-US" dirty="0">
                <a:solidFill>
                  <a:schemeClr val="tx1"/>
                </a:solidFill>
              </a:rPr>
              <a:t>(</a:t>
            </a:r>
            <a:r>
              <a:rPr lang="en-US" altLang="en-US" dirty="0" err="1">
                <a:solidFill>
                  <a:schemeClr val="tx1"/>
                </a:solidFill>
              </a:rPr>
              <a:t>old_OUT</a:t>
            </a:r>
            <a:r>
              <a:rPr lang="en-US" altLang="en-US" dirty="0">
                <a:solidFill>
                  <a:schemeClr val="tx1"/>
                </a:solidFill>
              </a:rPr>
              <a:t> != OUT(X)) </a:t>
            </a:r>
            <a:r>
              <a:rPr lang="en-US" altLang="en-US" u="sng" dirty="0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    change = 1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    </a:t>
            </a:r>
            <a:r>
              <a:rPr lang="en-US" altLang="en-US" u="sng" dirty="0" err="1">
                <a:solidFill>
                  <a:schemeClr val="tx1"/>
                </a:solidFill>
              </a:rPr>
              <a:t>endif</a:t>
            </a:r>
            <a:endParaRPr lang="en-US" altLang="en-US" u="sng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    </a:t>
            </a:r>
            <a:r>
              <a:rPr lang="en-US" altLang="en-US" u="sng" dirty="0" err="1">
                <a:solidFill>
                  <a:schemeClr val="tx1"/>
                </a:solidFill>
              </a:rPr>
              <a:t>endfor</a:t>
            </a:r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u="sng" dirty="0" err="1">
                <a:solidFill>
                  <a:schemeClr val="tx1"/>
                </a:solidFill>
              </a:rPr>
              <a:t>endwhile</a:t>
            </a:r>
            <a:endParaRPr lang="en-US" altLang="en-US" u="sng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5922AB7-0A0D-8A2C-CBC6-CD073705CC84}"/>
                  </a:ext>
                </a:extLst>
              </p14:cNvPr>
              <p14:cNvContentPartPr/>
              <p14:nvPr/>
            </p14:nvContentPartPr>
            <p14:xfrm>
              <a:off x="614160" y="2157480"/>
              <a:ext cx="9377280" cy="3869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5922AB7-0A0D-8A2C-CBC6-CD073705CC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4800" y="2148120"/>
                <a:ext cx="9396000" cy="388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63564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err="1"/>
              <a:t>Adef</a:t>
            </a:r>
            <a:r>
              <a:rPr lang="en-US" altLang="en-US" dirty="0"/>
              <a:t> Calculation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3"/>
            <a:ext cx="2743200" cy="113390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553114"/>
            <a:ext cx="28248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G = op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K = {all ops which define </a:t>
            </a:r>
            <a:r>
              <a:rPr lang="en-US" altLang="en-US" sz="1400" dirty="0" err="1">
                <a:solidFill>
                  <a:schemeClr val="tx1"/>
                </a:solidFill>
              </a:rPr>
              <a:t>dest</a:t>
            </a:r>
            <a:r>
              <a:rPr lang="en-US" altLang="en-US" sz="1400" dirty="0">
                <a:solidFill>
                  <a:schemeClr val="tx1"/>
                </a:solidFill>
              </a:rPr>
              <a:t> – op}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GEN(X) = G + (GEN(X) – K)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KILL(X) = K + (KILL(X) – G)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E4B88DB-401E-345C-644C-42C3572A08E1}"/>
                  </a:ext>
                </a:extLst>
              </p14:cNvPr>
              <p14:cNvContentPartPr/>
              <p14:nvPr/>
            </p14:nvContentPartPr>
            <p14:xfrm>
              <a:off x="335880" y="704880"/>
              <a:ext cx="9679680" cy="6122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E4B88DB-401E-345C-644C-42C3572A08E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6520" y="695520"/>
                <a:ext cx="9698400" cy="614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9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err="1"/>
              <a:t>Adef</a:t>
            </a:r>
            <a:r>
              <a:rPr lang="en-US" altLang="en-US" dirty="0"/>
              <a:t> Calculation - Continued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4"/>
            <a:ext cx="2204386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472284"/>
            <a:ext cx="22043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IN = Intersect(OUT(</a:t>
            </a:r>
            <a:r>
              <a:rPr lang="en-US" altLang="en-US" sz="1400" dirty="0" err="1">
                <a:solidFill>
                  <a:schemeClr val="tx1"/>
                </a:solidFill>
              </a:rPr>
              <a:t>preds</a:t>
            </a:r>
            <a:r>
              <a:rPr lang="en-US" altLang="en-US" sz="1400" dirty="0">
                <a:solidFill>
                  <a:schemeClr val="tx1"/>
                </a:solidFill>
              </a:rPr>
              <a:t>))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OUT = GEN + (IN – KILL</a:t>
            </a:r>
            <a:r>
              <a:rPr lang="en-US" alt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15399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7, 8, 9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2, 5, 6, 10, 12</a:t>
            </a:r>
          </a:p>
        </p:txBody>
      </p: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838200" y="3938971"/>
            <a:ext cx="176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4, 5, 6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1, 8, 9, 10, 11, 12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6002303" y="2229793"/>
            <a:ext cx="1149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 2, 3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4, 7, 11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5813425" y="5655426"/>
            <a:ext cx="1309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11, 12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1,4,5,9,10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1ACA6B3-CEBC-1699-3661-68B8F3A9AB33}"/>
                  </a:ext>
                </a:extLst>
              </p14:cNvPr>
              <p14:cNvContentPartPr/>
              <p14:nvPr/>
            </p14:nvContentPartPr>
            <p14:xfrm>
              <a:off x="158400" y="1487160"/>
              <a:ext cx="9703440" cy="6102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1ACA6B3-CEBC-1699-3661-68B8F3A9AB3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040" y="1477800"/>
                <a:ext cx="9722160" cy="612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0478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err="1"/>
              <a:t>Adef</a:t>
            </a:r>
            <a:r>
              <a:rPr lang="en-US" altLang="en-US" dirty="0"/>
              <a:t> Calculation - Answer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4"/>
            <a:ext cx="2204386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472284"/>
            <a:ext cx="22043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IN = Intersect(OUT(</a:t>
            </a:r>
            <a:r>
              <a:rPr lang="en-US" altLang="en-US" sz="1400" dirty="0" err="1">
                <a:solidFill>
                  <a:schemeClr val="tx1"/>
                </a:solidFill>
              </a:rPr>
              <a:t>preds</a:t>
            </a:r>
            <a:r>
              <a:rPr lang="en-US" altLang="en-US" sz="1400" dirty="0">
                <a:solidFill>
                  <a:schemeClr val="tx1"/>
                </a:solidFill>
              </a:rPr>
              <a:t>))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OUT = GEN + (IN – KILL</a:t>
            </a:r>
            <a:r>
              <a:rPr lang="en-US" alt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15399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7, 8, 9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2, 5, 6, 10, 12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032625" y="3629025"/>
            <a:ext cx="112242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0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1,2,3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046913" y="4530725"/>
            <a:ext cx="22681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1,3,4,7,8,9,11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1,3,7,8,9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838200" y="3938971"/>
            <a:ext cx="176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4, 5, 6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1, 8, 9, 10, 11, 12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6002303" y="2229793"/>
            <a:ext cx="1149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 2, 3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4, 7, 11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5813425" y="5655426"/>
            <a:ext cx="1309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11, 12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1,4,5,9,10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00018" y="6381750"/>
            <a:ext cx="23008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2,3,6,7,8,11,12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3,11,12</a:t>
            </a:r>
            <a:r>
              <a:rPr lang="en-US" altLang="en-US" sz="1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55588" y="4566951"/>
            <a:ext cx="20814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2,3,4,5,6,7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2,3,4,5,6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800018" y="2807494"/>
            <a:ext cx="15043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1,2,3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1,2,3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771558" y="1829259"/>
            <a:ext cx="9300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0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0</a:t>
            </a:r>
            <a:r>
              <a:rPr lang="en-US" altLang="en-US" sz="1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68173" y="3513550"/>
            <a:ext cx="11993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 0  1,2,3</a:t>
            </a:r>
            <a:r>
              <a:rPr lang="en-US" altLang="en-US" sz="1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813425" y="5254625"/>
            <a:ext cx="9300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IN = 0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3</a:t>
            </a:r>
            <a:r>
              <a:rPr lang="en-US" altLang="en-US" sz="12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9683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Available Expression Analysis (Aexprs)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An </a:t>
            </a:r>
            <a:r>
              <a:rPr lang="en-US" altLang="en-US" u="sng"/>
              <a:t>expression</a:t>
            </a:r>
            <a:r>
              <a:rPr lang="en-US" altLang="en-US"/>
              <a:t> is a RHS of an operation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r2 = r3 + r4, r3+r4 is an expression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An expression e is </a:t>
            </a:r>
            <a:r>
              <a:rPr lang="en-US" altLang="en-US" u="sng"/>
              <a:t>available</a:t>
            </a:r>
            <a:r>
              <a:rPr lang="en-US" altLang="en-US"/>
              <a:t> at a point p if along </a:t>
            </a:r>
            <a:r>
              <a:rPr lang="en-US" altLang="en-US" u="sng"/>
              <a:t>all</a:t>
            </a:r>
            <a:r>
              <a:rPr lang="en-US" altLang="en-US"/>
              <a:t> paths from e to p, e is not killed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An expression is </a:t>
            </a:r>
            <a:r>
              <a:rPr lang="en-US" altLang="en-US" u="sng"/>
              <a:t>killed</a:t>
            </a:r>
            <a:r>
              <a:rPr lang="en-US" altLang="en-US"/>
              <a:t> between 2 points when one of its source operands are redefined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r1 = r2 + r3 kills all expressions involving r1</a:t>
            </a:r>
          </a:p>
          <a:p>
            <a:pPr>
              <a:lnSpc>
                <a:spcPct val="90000"/>
              </a:lnSpc>
            </a:pPr>
            <a:r>
              <a:rPr lang="en-US" altLang="en-US"/>
              <a:t>Algorithm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Forward dataflow analysis as propagation occurs from defs downwards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Use the Intersect function as the meet operator to guarantee the all-path requirement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Looks exactly like adefs, except GEN/KILL/IN/OUT are the RHS’s of operations rather than the LHS’s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59DA9C7-6DF9-3E04-0B0E-7759D62D0E1D}"/>
                  </a:ext>
                </a:extLst>
              </p14:cNvPr>
              <p14:cNvContentPartPr/>
              <p14:nvPr/>
            </p14:nvContentPartPr>
            <p14:xfrm>
              <a:off x="2740320" y="369360"/>
              <a:ext cx="6987240" cy="5196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59DA9C7-6DF9-3E04-0B0E-7759D62D0E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30960" y="360000"/>
                <a:ext cx="7005960" cy="5215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578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763000" cy="615950"/>
          </a:xfrm>
        </p:spPr>
        <p:txBody>
          <a:bodyPr/>
          <a:lstStyle/>
          <a:p>
            <a:r>
              <a:rPr lang="en-US" altLang="en-US"/>
              <a:t>Computation of Aexpr GEN/KILL Sets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905000" y="2157413"/>
            <a:ext cx="497840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for </a:t>
            </a:r>
            <a:r>
              <a:rPr lang="en-US" altLang="en-US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for</a:t>
            </a:r>
            <a:r>
              <a:rPr lang="en-US" altLang="en-US">
                <a:solidFill>
                  <a:schemeClr val="tx1"/>
                </a:solidFill>
              </a:rPr>
              <a:t> each operation in sequential order in X, op,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</a:t>
            </a:r>
            <a:r>
              <a:rPr lang="en-US" altLang="en-US">
                <a:solidFill>
                  <a:srgbClr val="FF3300"/>
                </a:solidFill>
              </a:rPr>
              <a:t>K = 0</a:t>
            </a:r>
          </a:p>
          <a:p>
            <a:r>
              <a:rPr lang="en-US" altLang="en-US">
                <a:solidFill>
                  <a:srgbClr val="FF3300"/>
                </a:solidFill>
              </a:rPr>
              <a:t>        </a:t>
            </a:r>
            <a:r>
              <a:rPr lang="en-US" altLang="en-US" u="sng">
                <a:solidFill>
                  <a:srgbClr val="FF3300"/>
                </a:solidFill>
              </a:rPr>
              <a:t>for</a:t>
            </a:r>
            <a:r>
              <a:rPr lang="en-US" altLang="en-US">
                <a:solidFill>
                  <a:srgbClr val="FF3300"/>
                </a:solidFill>
              </a:rPr>
              <a:t> each destination operand of op, dest, </a:t>
            </a:r>
            <a:r>
              <a:rPr lang="en-US" altLang="en-US" u="sng">
                <a:solidFill>
                  <a:srgbClr val="FF3300"/>
                </a:solidFill>
              </a:rPr>
              <a:t>do</a:t>
            </a:r>
          </a:p>
          <a:p>
            <a:r>
              <a:rPr lang="en-US" altLang="en-US">
                <a:solidFill>
                  <a:srgbClr val="FF3300"/>
                </a:solidFill>
              </a:rPr>
              <a:t>             K += {all ops which use dest}</a:t>
            </a:r>
          </a:p>
          <a:p>
            <a:r>
              <a:rPr lang="en-US" altLang="en-US" sz="1600">
                <a:solidFill>
                  <a:srgbClr val="FF3300"/>
                </a:solidFill>
              </a:rPr>
              <a:t>        </a:t>
            </a:r>
            <a:r>
              <a:rPr lang="en-US" altLang="en-US" u="sng">
                <a:solidFill>
                  <a:srgbClr val="FF3300"/>
                </a:solidFill>
              </a:rPr>
              <a:t>endfor</a:t>
            </a:r>
            <a:endParaRPr lang="en-US" altLang="en-US" sz="2000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rgbClr val="FF3300"/>
                </a:solidFill>
              </a:rPr>
              <a:t>         if (op not in K)</a:t>
            </a:r>
          </a:p>
          <a:p>
            <a:r>
              <a:rPr lang="en-US" altLang="en-US">
                <a:solidFill>
                  <a:srgbClr val="FF3300"/>
                </a:solidFill>
              </a:rPr>
              <a:t>	G = op</a:t>
            </a:r>
          </a:p>
          <a:p>
            <a:r>
              <a:rPr lang="en-US" altLang="en-US">
                <a:solidFill>
                  <a:srgbClr val="FF3300"/>
                </a:solidFill>
              </a:rPr>
              <a:t>         else</a:t>
            </a:r>
          </a:p>
          <a:p>
            <a:r>
              <a:rPr lang="en-US" altLang="en-US">
                <a:solidFill>
                  <a:srgbClr val="FF3300"/>
                </a:solidFill>
              </a:rPr>
              <a:t>	G = 0</a:t>
            </a:r>
            <a:endParaRPr lang="en-US" altLang="en-US" sz="2000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     GEN(X) = G + (GEN(X) – K)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KILL(X) = K + (KILL(X) – G)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endfor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371600" y="1524000"/>
            <a:ext cx="675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We can also formulate the GEN/KILL slightly differently so you do not</a:t>
            </a:r>
          </a:p>
          <a:p>
            <a:r>
              <a:rPr lang="en-US" altLang="en-US"/>
              <a:t>need to break up instructions like “r2 = r2 + 1”.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D50658B-D665-D09A-CFE0-50B31F75C4A7}"/>
                  </a:ext>
                </a:extLst>
              </p14:cNvPr>
              <p14:cNvContentPartPr/>
              <p14:nvPr/>
            </p14:nvContentPartPr>
            <p14:xfrm>
              <a:off x="331200" y="2480040"/>
              <a:ext cx="9151560" cy="3987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D50658B-D665-D09A-CFE0-50B31F75C4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1840" y="2470680"/>
                <a:ext cx="9170280" cy="4006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84398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err="1"/>
              <a:t>Aexpr</a:t>
            </a:r>
            <a:r>
              <a:rPr lang="en-US" altLang="en-US" dirty="0"/>
              <a:t> Calculation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581400" y="19050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1: r1 = r6 * r9</a:t>
            </a:r>
          </a:p>
          <a:p>
            <a:r>
              <a:rPr lang="en-US" altLang="en-US" b="1"/>
              <a:t>2: r2 = r2 + 1</a:t>
            </a:r>
          </a:p>
          <a:p>
            <a:r>
              <a:rPr lang="en-US" altLang="en-US" b="1"/>
              <a:t>3: r5 = r3 * r4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5146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4: r1 = r2 + 1</a:t>
            </a:r>
          </a:p>
          <a:p>
            <a:r>
              <a:rPr lang="en-US" altLang="en-US" b="1"/>
              <a:t>5: r3 = r3 * r4</a:t>
            </a:r>
          </a:p>
          <a:p>
            <a:r>
              <a:rPr lang="en-US" altLang="en-US" b="1"/>
              <a:t>6: r8 = r3 * 2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1054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7: r7 = r3 * r4</a:t>
            </a:r>
          </a:p>
          <a:p>
            <a:r>
              <a:rPr lang="en-US" altLang="en-US" b="1"/>
              <a:t>8: r1 = r1 + 5</a:t>
            </a:r>
          </a:p>
          <a:p>
            <a:r>
              <a:rPr lang="en-US" altLang="en-US" b="1"/>
              <a:t>9: r7 = r1 - 6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962400" y="54102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10: r8 = r2 + 1</a:t>
            </a:r>
          </a:p>
          <a:p>
            <a:r>
              <a:rPr lang="en-US" altLang="en-US" b="1"/>
              <a:t>11: r1 = r3 * r4</a:t>
            </a:r>
          </a:p>
          <a:p>
            <a:r>
              <a:rPr lang="en-US" altLang="en-US" b="1"/>
              <a:t>12: r3 = r6 * r9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>
            <a:off x="3505200" y="30480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724400" y="30480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5029200" y="4800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3429000" y="48006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1B4F550-9AF4-2201-7A12-D060769D291E}"/>
                  </a:ext>
                </a:extLst>
              </p14:cNvPr>
              <p14:cNvContentPartPr/>
              <p14:nvPr/>
            </p14:nvContentPartPr>
            <p14:xfrm>
              <a:off x="9720" y="263880"/>
              <a:ext cx="9947880" cy="6832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1B4F550-9AF4-2201-7A12-D060769D291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0" y="254520"/>
                <a:ext cx="9966600" cy="685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62964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err="1"/>
              <a:t>Aexpr</a:t>
            </a:r>
            <a:r>
              <a:rPr lang="en-US" altLang="en-US" dirty="0"/>
              <a:t> Calculation - Continued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581400" y="19050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1: r1 = r6 * r9</a:t>
            </a:r>
          </a:p>
          <a:p>
            <a:r>
              <a:rPr lang="en-US" altLang="en-US" b="1"/>
              <a:t>2: r2 = r2 + 1</a:t>
            </a:r>
          </a:p>
          <a:p>
            <a:r>
              <a:rPr lang="en-US" altLang="en-US" b="1"/>
              <a:t>3: r5 = r3 * r4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146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4: r1 = r2 + 1</a:t>
            </a:r>
          </a:p>
          <a:p>
            <a:r>
              <a:rPr lang="en-US" altLang="en-US" b="1"/>
              <a:t>5: r3 = r3 * r4</a:t>
            </a:r>
          </a:p>
          <a:p>
            <a:r>
              <a:rPr lang="en-US" altLang="en-US" b="1"/>
              <a:t>6: r8 = r3 * 2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1054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7: r7 = r3 * r4</a:t>
            </a:r>
          </a:p>
          <a:p>
            <a:r>
              <a:rPr lang="en-US" altLang="en-US" b="1"/>
              <a:t>8: r1 = r1 + 5</a:t>
            </a:r>
          </a:p>
          <a:p>
            <a:r>
              <a:rPr lang="en-US" altLang="en-US" b="1"/>
              <a:t>9: r7 = r1 - 6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962400" y="54102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10: r8 = r2 + 1</a:t>
            </a:r>
          </a:p>
          <a:p>
            <a:r>
              <a:rPr lang="en-US" altLang="en-US" b="1"/>
              <a:t>11: r1 = r3 * r4</a:t>
            </a:r>
          </a:p>
          <a:p>
            <a:r>
              <a:rPr lang="en-US" altLang="en-US" b="1"/>
              <a:t>12: r3 = r6 * r9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3505200" y="30480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724400" y="30480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5029200" y="4800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3429000" y="48006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Box 2"/>
          <p:cNvSpPr txBox="1">
            <a:spLocks noChangeArrowheads="1"/>
          </p:cNvSpPr>
          <p:nvPr/>
        </p:nvSpPr>
        <p:spPr bwMode="auto">
          <a:xfrm>
            <a:off x="5791200" y="2152650"/>
            <a:ext cx="370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1,3 (remember {1, 3} means {“r6*r9”, “r3*r4”})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2, 4, 8, 9, 10</a:t>
            </a:r>
          </a:p>
        </p:txBody>
      </p:sp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923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7, 9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8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5867400" y="5751513"/>
            <a:ext cx="1765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10, 12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6, 7, 8, 9, 11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76200" y="3994150"/>
            <a:ext cx="161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4, 6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7, 8, 9, 11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B34D82-8401-836D-7294-40B2A0BF58FF}"/>
                  </a:ext>
                </a:extLst>
              </p14:cNvPr>
              <p14:cNvContentPartPr/>
              <p14:nvPr/>
            </p14:nvContentPartPr>
            <p14:xfrm>
              <a:off x="495720" y="96120"/>
              <a:ext cx="9156240" cy="7039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B34D82-8401-836D-7294-40B2A0BF58F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6360" y="86760"/>
                <a:ext cx="9174960" cy="705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20849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</a:t>
            </a:r>
            <a:r>
              <a:rPr lang="en-US" altLang="en-US" dirty="0" err="1"/>
              <a:t>Aexpr</a:t>
            </a:r>
            <a:r>
              <a:rPr lang="en-US" altLang="en-US" dirty="0"/>
              <a:t> Calculation - Answer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581400" y="19050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1: r1 = r6 * r9</a:t>
            </a:r>
          </a:p>
          <a:p>
            <a:r>
              <a:rPr lang="en-US" altLang="en-US" b="1"/>
              <a:t>2: r2 = r2 + 1</a:t>
            </a:r>
          </a:p>
          <a:p>
            <a:r>
              <a:rPr lang="en-US" altLang="en-US" b="1"/>
              <a:t>3: r5 = r3 * r4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146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4: r1 = r2 + 1</a:t>
            </a:r>
          </a:p>
          <a:p>
            <a:r>
              <a:rPr lang="en-US" altLang="en-US" b="1"/>
              <a:t>5: r3 = r3 * r4</a:t>
            </a:r>
          </a:p>
          <a:p>
            <a:r>
              <a:rPr lang="en-US" altLang="en-US" b="1"/>
              <a:t>6: r8 = r3 * 2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105400" y="3657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7: r7 = r3 * r4</a:t>
            </a:r>
          </a:p>
          <a:p>
            <a:r>
              <a:rPr lang="en-US" altLang="en-US" b="1"/>
              <a:t>8: r1 = r1 + 5</a:t>
            </a:r>
          </a:p>
          <a:p>
            <a:r>
              <a:rPr lang="en-US" altLang="en-US" b="1"/>
              <a:t>9: r7 = r1 - 6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962400" y="54102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10: r8 = r2 + 1</a:t>
            </a:r>
          </a:p>
          <a:p>
            <a:r>
              <a:rPr lang="en-US" altLang="en-US" b="1"/>
              <a:t>11: r1 = r3 * r4</a:t>
            </a:r>
          </a:p>
          <a:p>
            <a:r>
              <a:rPr lang="en-US" altLang="en-US" b="1"/>
              <a:t>12: r3 = r6 * r9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3505200" y="30480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724400" y="30480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5029200" y="4800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3429000" y="48006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Box 2"/>
          <p:cNvSpPr txBox="1">
            <a:spLocks noChangeArrowheads="1"/>
          </p:cNvSpPr>
          <p:nvPr/>
        </p:nvSpPr>
        <p:spPr bwMode="auto">
          <a:xfrm>
            <a:off x="5791200" y="2152650"/>
            <a:ext cx="370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1,3 (remember {1, 3} means {“r6*r9”, “r3*r4”})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2, 4, 8, 9, 10</a:t>
            </a:r>
          </a:p>
        </p:txBody>
      </p:sp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7010400" y="3998913"/>
            <a:ext cx="923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7, 9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8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5867400" y="5751513"/>
            <a:ext cx="1765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10, 12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6, 7, 8, 9, 11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76200" y="3994150"/>
            <a:ext cx="1611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4, 6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3, 5, 7, 8, 9, 11</a:t>
            </a:r>
          </a:p>
        </p:txBody>
      </p:sp>
      <p:sp>
        <p:nvSpPr>
          <p:cNvPr id="6159" name="TextBox 3"/>
          <p:cNvSpPr txBox="1">
            <a:spLocks noChangeArrowheads="1"/>
          </p:cNvSpPr>
          <p:nvPr/>
        </p:nvSpPr>
        <p:spPr bwMode="auto">
          <a:xfrm>
            <a:off x="5638800" y="1720850"/>
            <a:ext cx="839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-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6160" name="TextBox 16"/>
          <p:cNvSpPr txBox="1">
            <a:spLocks noChangeArrowheads="1"/>
          </p:cNvSpPr>
          <p:nvPr/>
        </p:nvSpPr>
        <p:spPr bwMode="auto">
          <a:xfrm>
            <a:off x="5719763" y="2771775"/>
            <a:ext cx="2036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1,3,5,6,7,11,12 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6161" name="TextBox 17"/>
          <p:cNvSpPr txBox="1">
            <a:spLocks noChangeArrowheads="1"/>
          </p:cNvSpPr>
          <p:nvPr/>
        </p:nvSpPr>
        <p:spPr bwMode="auto">
          <a:xfrm>
            <a:off x="7032625" y="3629025"/>
            <a:ext cx="10191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2" name="TextBox 18"/>
          <p:cNvSpPr txBox="1">
            <a:spLocks noChangeArrowheads="1"/>
          </p:cNvSpPr>
          <p:nvPr/>
        </p:nvSpPr>
        <p:spPr bwMode="auto">
          <a:xfrm>
            <a:off x="7046913" y="4530725"/>
            <a:ext cx="2806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1,2,3,4,5,6,7,9,10,11,12 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1,3,7,9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6163" name="TextBox 19"/>
          <p:cNvSpPr txBox="1">
            <a:spLocks noChangeArrowheads="1"/>
          </p:cNvSpPr>
          <p:nvPr/>
        </p:nvSpPr>
        <p:spPr bwMode="auto">
          <a:xfrm>
            <a:off x="5938838" y="5410200"/>
            <a:ext cx="9048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4" name="TextBox 20"/>
          <p:cNvSpPr txBox="1">
            <a:spLocks noChangeArrowheads="1"/>
          </p:cNvSpPr>
          <p:nvPr/>
        </p:nvSpPr>
        <p:spPr bwMode="auto">
          <a:xfrm>
            <a:off x="5967413" y="6296025"/>
            <a:ext cx="20812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1,2,4,10,12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1,10,12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5" name="TextBox 21"/>
          <p:cNvSpPr txBox="1">
            <a:spLocks noChangeArrowheads="1"/>
          </p:cNvSpPr>
          <p:nvPr/>
        </p:nvSpPr>
        <p:spPr bwMode="auto">
          <a:xfrm>
            <a:off x="76200" y="3519488"/>
            <a:ext cx="1019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1,3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6" name="TextBox 22"/>
          <p:cNvSpPr txBox="1">
            <a:spLocks noChangeArrowheads="1"/>
          </p:cNvSpPr>
          <p:nvPr/>
        </p:nvSpPr>
        <p:spPr bwMode="auto">
          <a:xfrm>
            <a:off x="76200" y="4662488"/>
            <a:ext cx="20431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1,2,4,6,10,12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1,4,6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67" name="TextBox 4"/>
          <p:cNvSpPr txBox="1">
            <a:spLocks noChangeArrowheads="1"/>
          </p:cNvSpPr>
          <p:nvPr/>
        </p:nvSpPr>
        <p:spPr bwMode="auto">
          <a:xfrm>
            <a:off x="84138" y="1570038"/>
            <a:ext cx="226377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IN/OUT sets</a:t>
            </a:r>
          </a:p>
          <a:p>
            <a:r>
              <a:rPr lang="en-US" altLang="en-US">
                <a:solidFill>
                  <a:srgbClr val="FF0000"/>
                </a:solidFill>
              </a:rPr>
              <a:t>A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B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A = initial state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B = after first iteration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84138" y="1638096"/>
            <a:ext cx="2201862" cy="109537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26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696200" cy="5216525"/>
          </a:xfrm>
        </p:spPr>
        <p:txBody>
          <a:bodyPr/>
          <a:lstStyle/>
          <a:p>
            <a:r>
              <a:rPr lang="en-US" altLang="en-US" dirty="0"/>
              <a:t>HW 1 – Due tonight at midnight</a:t>
            </a:r>
          </a:p>
          <a:p>
            <a:pPr lvl="1"/>
            <a:r>
              <a:rPr lang="en-US" altLang="en-US" dirty="0"/>
              <a:t>See piazza/GSIs if you are stuck</a:t>
            </a:r>
          </a:p>
          <a:p>
            <a:pPr lvl="1"/>
            <a:r>
              <a:rPr lang="en-US" altLang="en-US" dirty="0"/>
              <a:t>Can use up to 2 late days (10% penalty per day)</a:t>
            </a:r>
          </a:p>
          <a:p>
            <a:r>
              <a:rPr lang="en-US" altLang="en-US" dirty="0"/>
              <a:t>HW 2 coming out Wednesday</a:t>
            </a:r>
          </a:p>
          <a:p>
            <a:r>
              <a:rPr lang="en-US" altLang="en-US" dirty="0"/>
              <a:t>Today’s class</a:t>
            </a:r>
          </a:p>
          <a:p>
            <a:pPr lvl="1"/>
            <a:r>
              <a:rPr lang="en-US" altLang="en-US" i="1" dirty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>
                <a:cs typeface="Arial" panose="020B0604020202020204" pitchFamily="34" charset="0"/>
              </a:rPr>
              <a:t>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A. </a:t>
            </a:r>
            <a:r>
              <a:rPr lang="en-US" altLang="en-US" dirty="0" err="1">
                <a:cs typeface="Arial" panose="020B0604020202020204" pitchFamily="34" charset="0"/>
              </a:rPr>
              <a:t>Aho</a:t>
            </a:r>
            <a:r>
              <a:rPr lang="en-US" altLang="en-US" dirty="0">
                <a:cs typeface="Arial" panose="020B0604020202020204" pitchFamily="34" charset="0"/>
              </a:rPr>
              <a:t>, R. </a:t>
            </a:r>
            <a:r>
              <a:rPr lang="en-US" altLang="en-US" dirty="0" err="1">
                <a:cs typeface="Arial" panose="020B0604020202020204" pitchFamily="34" charset="0"/>
              </a:rPr>
              <a:t>Sethi</a:t>
            </a:r>
            <a:r>
              <a:rPr lang="en-US" altLang="en-US" dirty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(Sections: 10.5, 10.6, 10.9, 10.10 Edition 1; 9.2, 9.3 Edition 2)</a:t>
            </a:r>
            <a:endParaRPr lang="en-US" altLang="en-US" dirty="0"/>
          </a:p>
          <a:p>
            <a:r>
              <a:rPr lang="en-US" altLang="en-US" dirty="0"/>
              <a:t>Next class</a:t>
            </a:r>
          </a:p>
          <a:p>
            <a:pPr lvl="1"/>
            <a:r>
              <a:rPr lang="en-US" altLang="en-US" dirty="0"/>
              <a:t>“Practical Improvements to the Construction and Destruction of Static Single Assignment Form,” P. Briggs, K. Cooper, T. Harvey, and L. Simpson, </a:t>
            </a:r>
            <a:r>
              <a:rPr lang="en-US" altLang="en-US" i="1" dirty="0"/>
              <a:t>Software--Practice and Experience</a:t>
            </a:r>
            <a:r>
              <a:rPr lang="en-US" altLang="en-US" dirty="0"/>
              <a:t>, 28(8), July 1998, pp. 859-891.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2BC697B-2165-6BE2-6C12-2F13ABD085CB}"/>
                  </a:ext>
                </a:extLst>
              </p14:cNvPr>
              <p14:cNvContentPartPr/>
              <p14:nvPr/>
            </p14:nvContentPartPr>
            <p14:xfrm>
              <a:off x="552240" y="1792800"/>
              <a:ext cx="8129160" cy="2727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2BC697B-2165-6BE2-6C12-2F13ABD085C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2880" y="1783440"/>
                <a:ext cx="8147880" cy="274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5786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Dataflow Summary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90600" y="1981200"/>
            <a:ext cx="2471738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990600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3" name="TextBox 7"/>
          <p:cNvSpPr txBox="1">
            <a:spLocks noChangeArrowheads="1"/>
          </p:cNvSpPr>
          <p:nvPr/>
        </p:nvSpPr>
        <p:spPr bwMode="auto">
          <a:xfrm>
            <a:off x="1995488" y="1519238"/>
            <a:ext cx="1277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Liveness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143000" y="4114800"/>
            <a:ext cx="76200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flipH="1">
            <a:off x="4648200" y="1720850"/>
            <a:ext cx="76200" cy="506095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176" name="TextBox 13"/>
          <p:cNvSpPr txBox="1">
            <a:spLocks noChangeArrowheads="1"/>
          </p:cNvSpPr>
          <p:nvPr/>
        </p:nvSpPr>
        <p:spPr bwMode="auto">
          <a:xfrm>
            <a:off x="5486400" y="1524000"/>
            <a:ext cx="386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Reaching Definitions/DU/UD</a:t>
            </a:r>
          </a:p>
        </p:txBody>
      </p:sp>
      <p:sp>
        <p:nvSpPr>
          <p:cNvPr id="7177" name="Rectangle 15"/>
          <p:cNvSpPr>
            <a:spLocks noChangeArrowheads="1"/>
          </p:cNvSpPr>
          <p:nvPr/>
        </p:nvSpPr>
        <p:spPr bwMode="auto">
          <a:xfrm>
            <a:off x="5438775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5481638" y="2005013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Union(OUT(preds))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9" name="TextBox 17"/>
          <p:cNvSpPr txBox="1">
            <a:spLocks noChangeArrowheads="1"/>
          </p:cNvSpPr>
          <p:nvPr/>
        </p:nvSpPr>
        <p:spPr bwMode="auto">
          <a:xfrm>
            <a:off x="990600" y="2668588"/>
            <a:ext cx="31797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Bottom-up dataflow</a:t>
            </a:r>
          </a:p>
          <a:p>
            <a:r>
              <a:rPr lang="en-US" altLang="en-US"/>
              <a:t>Any path</a:t>
            </a:r>
          </a:p>
          <a:p>
            <a:r>
              <a:rPr lang="en-US" altLang="en-US"/>
              <a:t>Keep track of variables/registers</a:t>
            </a:r>
          </a:p>
          <a:p>
            <a:r>
              <a:rPr lang="en-US" altLang="en-US"/>
              <a:t>Uses of variables </a:t>
            </a:r>
            <a:r>
              <a:rPr lang="en-US" altLang="en-US"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0" name="TextBox 18"/>
          <p:cNvSpPr txBox="1">
            <a:spLocks noChangeArrowheads="1"/>
          </p:cNvSpPr>
          <p:nvPr/>
        </p:nvSpPr>
        <p:spPr bwMode="auto">
          <a:xfrm>
            <a:off x="5257800" y="2682875"/>
            <a:ext cx="28781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Top-down dataflow</a:t>
            </a:r>
          </a:p>
          <a:p>
            <a:r>
              <a:rPr lang="en-US" altLang="en-US"/>
              <a:t>Any path</a:t>
            </a:r>
          </a:p>
          <a:p>
            <a:r>
              <a:rPr lang="en-US" altLang="en-US">
                <a:solidFill>
                  <a:srgbClr val="FF0000"/>
                </a:solidFill>
              </a:rPr>
              <a:t>Keep track of instruction IDs</a:t>
            </a:r>
          </a:p>
          <a:p>
            <a:r>
              <a:rPr lang="en-US" altLang="en-US">
                <a:solidFill>
                  <a:srgbClr val="FF0000"/>
                </a:solidFill>
              </a:rPr>
              <a:t>Defs of variables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1" name="Right Arrow 19"/>
          <p:cNvSpPr>
            <a:spLocks noChangeArrowheads="1"/>
          </p:cNvSpPr>
          <p:nvPr/>
        </p:nvSpPr>
        <p:spPr bwMode="auto">
          <a:xfrm>
            <a:off x="4579938" y="1576388"/>
            <a:ext cx="4572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2" name="Down Arrow 20"/>
          <p:cNvSpPr>
            <a:spLocks noChangeArrowheads="1"/>
          </p:cNvSpPr>
          <p:nvPr/>
        </p:nvSpPr>
        <p:spPr bwMode="auto">
          <a:xfrm>
            <a:off x="8491538" y="3951288"/>
            <a:ext cx="533400" cy="549275"/>
          </a:xfrm>
          <a:prstGeom prst="down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3" name="TextBox 21"/>
          <p:cNvSpPr txBox="1">
            <a:spLocks noChangeArrowheads="1"/>
          </p:cNvSpPr>
          <p:nvPr/>
        </p:nvSpPr>
        <p:spPr bwMode="auto">
          <a:xfrm>
            <a:off x="5519738" y="4038600"/>
            <a:ext cx="2817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Available Definitions</a:t>
            </a:r>
          </a:p>
        </p:txBody>
      </p:sp>
      <p:sp>
        <p:nvSpPr>
          <p:cNvPr id="7184" name="Rectangle 22"/>
          <p:cNvSpPr>
            <a:spLocks noChangeArrowheads="1"/>
          </p:cNvSpPr>
          <p:nvPr/>
        </p:nvSpPr>
        <p:spPr bwMode="auto">
          <a:xfrm>
            <a:off x="5473700" y="4714875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5" name="Text Box 16"/>
          <p:cNvSpPr txBox="1">
            <a:spLocks noChangeArrowheads="1"/>
          </p:cNvSpPr>
          <p:nvPr/>
        </p:nvSpPr>
        <p:spPr bwMode="auto">
          <a:xfrm>
            <a:off x="5516563" y="4738688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Intersect(OUT(preds))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86" name="TextBox 24"/>
          <p:cNvSpPr txBox="1">
            <a:spLocks noChangeArrowheads="1"/>
          </p:cNvSpPr>
          <p:nvPr/>
        </p:nvSpPr>
        <p:spPr bwMode="auto">
          <a:xfrm>
            <a:off x="5291138" y="5416550"/>
            <a:ext cx="2878137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Top-down dataflow</a:t>
            </a:r>
          </a:p>
          <a:p>
            <a:r>
              <a:rPr lang="en-US" altLang="en-US">
                <a:solidFill>
                  <a:srgbClr val="FF0000"/>
                </a:solidFill>
              </a:rPr>
              <a:t>All path</a:t>
            </a:r>
          </a:p>
          <a:p>
            <a:r>
              <a:rPr lang="en-US" altLang="en-US"/>
              <a:t>Keep track of instruction IDs</a:t>
            </a:r>
          </a:p>
          <a:p>
            <a:r>
              <a:rPr lang="en-US" altLang="en-US"/>
              <a:t>Defs of variables </a:t>
            </a:r>
            <a:r>
              <a:rPr lang="en-US" altLang="en-US"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7" name="Left Arrow 25"/>
          <p:cNvSpPr>
            <a:spLocks noChangeArrowheads="1"/>
          </p:cNvSpPr>
          <p:nvPr/>
        </p:nvSpPr>
        <p:spPr bwMode="auto">
          <a:xfrm>
            <a:off x="4383088" y="4140200"/>
            <a:ext cx="495300" cy="5334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88" name="TextBox 26"/>
          <p:cNvSpPr txBox="1">
            <a:spLocks noChangeArrowheads="1"/>
          </p:cNvSpPr>
          <p:nvPr/>
        </p:nvSpPr>
        <p:spPr bwMode="auto">
          <a:xfrm>
            <a:off x="1371600" y="4038600"/>
            <a:ext cx="292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Available Expressions</a:t>
            </a:r>
          </a:p>
        </p:txBody>
      </p:sp>
      <p:sp>
        <p:nvSpPr>
          <p:cNvPr id="7189" name="Rectangle 27"/>
          <p:cNvSpPr>
            <a:spLocks noChangeArrowheads="1"/>
          </p:cNvSpPr>
          <p:nvPr/>
        </p:nvSpPr>
        <p:spPr bwMode="auto">
          <a:xfrm>
            <a:off x="1323975" y="4714875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90" name="Text Box 16"/>
          <p:cNvSpPr txBox="1">
            <a:spLocks noChangeArrowheads="1"/>
          </p:cNvSpPr>
          <p:nvPr/>
        </p:nvSpPr>
        <p:spPr bwMode="auto">
          <a:xfrm>
            <a:off x="1366838" y="4738688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Intersect(OUT(preds))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91" name="TextBox 29"/>
          <p:cNvSpPr txBox="1">
            <a:spLocks noChangeArrowheads="1"/>
          </p:cNvSpPr>
          <p:nvPr/>
        </p:nvSpPr>
        <p:spPr bwMode="auto">
          <a:xfrm>
            <a:off x="1143000" y="5416550"/>
            <a:ext cx="32575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Top-down dataflow</a:t>
            </a:r>
          </a:p>
          <a:p>
            <a:r>
              <a:rPr lang="en-US" altLang="en-US">
                <a:solidFill>
                  <a:schemeClr val="tx2"/>
                </a:solidFill>
              </a:rPr>
              <a:t>All path</a:t>
            </a:r>
          </a:p>
          <a:p>
            <a:r>
              <a:rPr lang="en-US" altLang="en-US"/>
              <a:t>Keep track of instruction IDs</a:t>
            </a:r>
          </a:p>
          <a:p>
            <a:r>
              <a:rPr lang="en-US" altLang="en-US">
                <a:solidFill>
                  <a:srgbClr val="FF0000"/>
                </a:solidFill>
              </a:rPr>
              <a:t>Expressions of variables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456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Static Single Assignment (SSA) Form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8077200" cy="5216525"/>
          </a:xfrm>
        </p:spPr>
        <p:txBody>
          <a:bodyPr/>
          <a:lstStyle/>
          <a:p>
            <a:r>
              <a:rPr lang="en-US" altLang="en-US"/>
              <a:t>Difficulty with optimization</a:t>
            </a:r>
          </a:p>
          <a:p>
            <a:pPr lvl="1"/>
            <a:r>
              <a:rPr lang="en-US" altLang="en-US"/>
              <a:t>Multiple definitions of the</a:t>
            </a:r>
            <a:br>
              <a:rPr lang="en-US" altLang="en-US"/>
            </a:br>
            <a:r>
              <a:rPr lang="en-US" altLang="en-US"/>
              <a:t>same register</a:t>
            </a:r>
          </a:p>
          <a:p>
            <a:pPr lvl="1"/>
            <a:r>
              <a:rPr lang="en-US" altLang="en-US"/>
              <a:t>Which definition reaches</a:t>
            </a:r>
          </a:p>
          <a:p>
            <a:pPr lvl="1"/>
            <a:r>
              <a:rPr lang="en-US" altLang="en-US"/>
              <a:t>Is expression available?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r>
              <a:rPr lang="en-US" altLang="en-US"/>
              <a:t>Static single assignment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Each assignment to a variable is given a unique name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All of the uses reached by that assignment are renamed</a:t>
            </a:r>
          </a:p>
          <a:p>
            <a:pPr lvl="1"/>
            <a:r>
              <a:rPr lang="en-US" altLang="en-US"/>
              <a:t>DU chains become obvious based on the register name!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096000" y="1600200"/>
            <a:ext cx="1371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r1 = r2 + r3</a:t>
            </a:r>
          </a:p>
          <a:p>
            <a:r>
              <a:rPr lang="en-US" altLang="en-US" sz="2000"/>
              <a:t>r6 = r4 – r5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239000" y="2819400"/>
            <a:ext cx="13716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r4 = r6</a:t>
            </a:r>
          </a:p>
          <a:p>
            <a:r>
              <a:rPr lang="en-US" altLang="en-US" sz="2000"/>
              <a:t>r6 = 8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248400" y="3886200"/>
            <a:ext cx="1295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/>
              <a:t>r7 = r4 – r5</a:t>
            </a:r>
          </a:p>
          <a:p>
            <a:r>
              <a:rPr lang="en-US" altLang="en-US" sz="2000" dirty="0"/>
              <a:t>r8 = r2 + r3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6781800" y="23622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781800" y="23622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6934200" y="35814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2671380-F138-5593-7714-507F358151EA}"/>
                  </a:ext>
                </a:extLst>
              </p14:cNvPr>
              <p14:cNvContentPartPr/>
              <p14:nvPr/>
            </p14:nvContentPartPr>
            <p14:xfrm>
              <a:off x="427320" y="705240"/>
              <a:ext cx="9150120" cy="6256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2671380-F138-5593-7714-507F358151E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7960" y="695880"/>
                <a:ext cx="9168840" cy="627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4101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Converting to SSA Form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5216525"/>
          </a:xfrm>
        </p:spPr>
        <p:txBody>
          <a:bodyPr/>
          <a:lstStyle/>
          <a:p>
            <a:r>
              <a:rPr lang="en-US" altLang="en-US" sz="2000"/>
              <a:t>Trivial for straight line code</a:t>
            </a:r>
          </a:p>
          <a:p>
            <a:endParaRPr lang="en-US" altLang="en-US" sz="2000"/>
          </a:p>
          <a:p>
            <a:pPr lvl="1"/>
            <a:endParaRPr lang="en-US" altLang="en-US" sz="1800"/>
          </a:p>
          <a:p>
            <a:pPr lvl="1"/>
            <a:endParaRPr lang="en-US" altLang="en-US" sz="1800"/>
          </a:p>
          <a:p>
            <a:endParaRPr lang="en-US" altLang="en-US" sz="2000"/>
          </a:p>
          <a:p>
            <a:r>
              <a:rPr lang="en-US" altLang="en-US" sz="2000"/>
              <a:t>More complex with control flow – Must use Phi nodes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70125" y="2171700"/>
            <a:ext cx="7318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-1</a:t>
            </a:r>
          </a:p>
          <a:p>
            <a:r>
              <a:rPr lang="en-US" altLang="en-US"/>
              <a:t>y = x </a:t>
            </a:r>
          </a:p>
          <a:p>
            <a:r>
              <a:rPr lang="en-US" altLang="en-US"/>
              <a:t>x = 5</a:t>
            </a:r>
          </a:p>
          <a:p>
            <a:r>
              <a:rPr lang="en-US" altLang="en-US"/>
              <a:t>z = x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962400" y="23622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943600" y="2209800"/>
            <a:ext cx="8461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-1</a:t>
            </a:r>
          </a:p>
          <a:p>
            <a:r>
              <a:rPr lang="en-US" altLang="en-US"/>
              <a:t>y = x0</a:t>
            </a:r>
          </a:p>
          <a:p>
            <a:r>
              <a:rPr lang="en-US" altLang="en-US"/>
              <a:t>x1 = 5</a:t>
            </a:r>
          </a:p>
          <a:p>
            <a:r>
              <a:rPr lang="en-US" altLang="en-US"/>
              <a:t>z = x1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362200" y="4800600"/>
            <a:ext cx="9604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 = 5</a:t>
            </a:r>
          </a:p>
          <a:p>
            <a:r>
              <a:rPr lang="en-US" altLang="en-US"/>
              <a:t>y = x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4038600" y="51054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943600" y="4648200"/>
            <a:ext cx="16271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( ... )</a:t>
            </a:r>
          </a:p>
          <a:p>
            <a:r>
              <a:rPr lang="en-US" altLang="en-US"/>
              <a:t>    x0 = -1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    x1 = 5</a:t>
            </a:r>
          </a:p>
          <a:p>
            <a:r>
              <a:rPr lang="en-US" altLang="en-US"/>
              <a:t>x2 = Phi(x0,x1)</a:t>
            </a:r>
          </a:p>
          <a:p>
            <a:r>
              <a:rPr lang="en-US" altLang="en-US"/>
              <a:t>y = x2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BDC9573-C2FB-44A7-EF3C-7E1A6AC839D8}"/>
                  </a:ext>
                </a:extLst>
              </p14:cNvPr>
              <p14:cNvContentPartPr/>
              <p14:nvPr/>
            </p14:nvContentPartPr>
            <p14:xfrm>
              <a:off x="1357920" y="1849680"/>
              <a:ext cx="7745760" cy="4675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BDC9573-C2FB-44A7-EF3C-7E1A6AC839D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48560" y="1840320"/>
                <a:ext cx="7764480" cy="469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0628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Phi Nodes (aka Phi Functions)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Special kind of copy that selects one of its inputs</a:t>
            </a:r>
          </a:p>
          <a:p>
            <a:r>
              <a:rPr lang="en-US" altLang="en-US"/>
              <a:t>Choice of input is governed by the CFG edge along which control flow reached the Phi node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Phi nodes are required when 2 non-null paths X</a:t>
            </a:r>
            <a:r>
              <a:rPr lang="en-US" altLang="en-US">
                <a:sym typeface="Wingdings" panose="05000000000000000000" pitchFamily="2" charset="2"/>
              </a:rPr>
              <a:t>Z and YZ converge at node Z, and nodes X and Y contain assignments to V</a:t>
            </a:r>
            <a:endParaRPr lang="en-US" altLang="en-US"/>
          </a:p>
          <a:p>
            <a:pPr lvl="1"/>
            <a:endParaRPr lang="en-US" alt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489325" y="30861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x0 =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76800" y="3124200"/>
            <a:ext cx="655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x1 =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810000" y="3505200"/>
            <a:ext cx="457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4419600" y="3505200"/>
            <a:ext cx="762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581400" y="4419600"/>
            <a:ext cx="1627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x2 = Phi(x0,x1)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2BBAEAE-FA63-8A23-2744-6C81672234B0}"/>
                  </a:ext>
                </a:extLst>
              </p14:cNvPr>
              <p14:cNvContentPartPr/>
              <p14:nvPr/>
            </p14:nvContentPartPr>
            <p14:xfrm>
              <a:off x="547200" y="2058120"/>
              <a:ext cx="9198720" cy="4133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2BBAEAE-FA63-8A23-2744-6C81672234B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7840" y="2048760"/>
                <a:ext cx="9217440" cy="415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18718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Converting to SSA Form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about loops?</a:t>
            </a:r>
          </a:p>
          <a:p>
            <a:pPr lvl="1"/>
            <a:r>
              <a:rPr lang="en-US" altLang="en-US"/>
              <a:t>No problem!, use Phi nodes again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28800" y="3429000"/>
            <a:ext cx="14366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 = i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 &lt; 50)</a:t>
            </a:r>
          </a:p>
          <a:p>
            <a:endParaRPr lang="en-US" alt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3521075" y="3619500"/>
            <a:ext cx="1295400" cy="609600"/>
          </a:xfrm>
          <a:prstGeom prst="rightArrow">
            <a:avLst>
              <a:gd name="adj1" fmla="val 50000"/>
              <a:gd name="adj2" fmla="val 531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730875" y="3314700"/>
            <a:ext cx="1760538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i0 = 0</a:t>
            </a:r>
            <a:br>
              <a:rPr lang="en-US" altLang="en-US"/>
            </a:br>
            <a:r>
              <a:rPr lang="en-US" altLang="en-US"/>
              <a:t>do {</a:t>
            </a:r>
          </a:p>
          <a:p>
            <a:r>
              <a:rPr lang="en-US" altLang="en-US"/>
              <a:t>    i1 = Phi(i0, i2)</a:t>
            </a:r>
          </a:p>
          <a:p>
            <a:r>
              <a:rPr lang="en-US" altLang="en-US"/>
              <a:t>    i2 = i1 + 1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while (i2 &lt; 50)</a:t>
            </a:r>
          </a:p>
          <a:p>
            <a:endParaRPr lang="en-US" altLang="en-US"/>
          </a:p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EBAF581-3D67-1DA7-82FD-FD23BF8C3D78}"/>
                  </a:ext>
                </a:extLst>
              </p14:cNvPr>
              <p14:cNvContentPartPr/>
              <p14:nvPr/>
            </p14:nvContentPartPr>
            <p14:xfrm>
              <a:off x="1650960" y="3305520"/>
              <a:ext cx="7779240" cy="2062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EBAF581-3D67-1DA7-82FD-FD23BF8C3D7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41600" y="3296160"/>
                <a:ext cx="7797960" cy="208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0707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SSA Plusses and Minuses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Advantages of SSA</a:t>
            </a:r>
          </a:p>
          <a:p>
            <a:pPr lvl="1"/>
            <a:r>
              <a:rPr lang="en-US" altLang="en-US"/>
              <a:t>Explicit DU chains – Trivial to figure out what defs reach a use</a:t>
            </a:r>
          </a:p>
          <a:p>
            <a:pPr lvl="2"/>
            <a:r>
              <a:rPr lang="en-US" altLang="en-US">
                <a:solidFill>
                  <a:srgbClr val="FF0000"/>
                </a:solidFill>
              </a:rPr>
              <a:t>Each use has exactly 1 definition!!!</a:t>
            </a:r>
          </a:p>
          <a:p>
            <a:pPr lvl="1"/>
            <a:r>
              <a:rPr lang="en-US" altLang="en-US"/>
              <a:t>Explicit merging of values</a:t>
            </a:r>
          </a:p>
          <a:p>
            <a:pPr lvl="1"/>
            <a:r>
              <a:rPr lang="en-US" altLang="en-US"/>
              <a:t>Makes optimizations easier</a:t>
            </a:r>
          </a:p>
          <a:p>
            <a:r>
              <a:rPr lang="en-US" altLang="en-US"/>
              <a:t>Disadvantages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When transform the code, must either recompute (slow) or incrementally update (tedious)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B10F505-511C-B6A5-6223-BC2D02293413}"/>
                  </a:ext>
                </a:extLst>
              </p14:cNvPr>
              <p14:cNvContentPartPr/>
              <p14:nvPr/>
            </p14:nvContentPartPr>
            <p14:xfrm>
              <a:off x="1008360" y="830520"/>
              <a:ext cx="8637840" cy="5877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B10F505-511C-B6A5-6223-BC2D0229341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9000" y="821160"/>
                <a:ext cx="8656560" cy="589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34321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Generation of SSA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big parts</a:t>
            </a:r>
          </a:p>
          <a:p>
            <a:pPr lvl="1"/>
            <a:r>
              <a:rPr lang="en-US" dirty="0"/>
              <a:t>Determine where Phi nodes for each variable need to go</a:t>
            </a:r>
          </a:p>
          <a:p>
            <a:pPr lvl="1"/>
            <a:r>
              <a:rPr lang="en-US" dirty="0"/>
              <a:t>Rename the variables</a:t>
            </a:r>
          </a:p>
          <a:p>
            <a:r>
              <a:rPr lang="en-US" dirty="0"/>
              <a:t>Algorithm next time!!</a:t>
            </a:r>
          </a:p>
        </p:txBody>
      </p:sp>
    </p:spTree>
    <p:extLst>
      <p:ext uri="{BB962C8B-B14F-4D97-AF65-F5344CB8AC3E}">
        <p14:creationId xmlns:p14="http://schemas.microsoft.com/office/powerpoint/2010/main" val="367238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Recap: Liveness vs Reaching </a:t>
            </a:r>
            <a:r>
              <a:rPr lang="en-US" altLang="en-US" dirty="0" err="1"/>
              <a:t>Defs</a:t>
            </a:r>
            <a:endParaRPr lang="en-US" altLang="en-US" dirty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90600" y="1981200"/>
            <a:ext cx="2471738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990600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3" name="TextBox 7"/>
          <p:cNvSpPr txBox="1">
            <a:spLocks noChangeArrowheads="1"/>
          </p:cNvSpPr>
          <p:nvPr/>
        </p:nvSpPr>
        <p:spPr bwMode="auto">
          <a:xfrm>
            <a:off x="1995488" y="1519238"/>
            <a:ext cx="1277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Liveness</a:t>
            </a:r>
          </a:p>
        </p:txBody>
      </p:sp>
      <p:sp>
        <p:nvSpPr>
          <p:cNvPr id="7176" name="TextBox 13"/>
          <p:cNvSpPr txBox="1">
            <a:spLocks noChangeArrowheads="1"/>
          </p:cNvSpPr>
          <p:nvPr/>
        </p:nvSpPr>
        <p:spPr bwMode="auto">
          <a:xfrm>
            <a:off x="5486400" y="1524000"/>
            <a:ext cx="386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/>
              <a:t>Reaching Definitions/DU/UD</a:t>
            </a:r>
          </a:p>
        </p:txBody>
      </p:sp>
      <p:sp>
        <p:nvSpPr>
          <p:cNvPr id="7177" name="Rectangle 15"/>
          <p:cNvSpPr>
            <a:spLocks noChangeArrowheads="1"/>
          </p:cNvSpPr>
          <p:nvPr/>
        </p:nvSpPr>
        <p:spPr bwMode="auto">
          <a:xfrm>
            <a:off x="5438775" y="19812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5481638" y="2005013"/>
            <a:ext cx="2471737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IN = Union(OUT(preds))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OUT = GEN + (IN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179" name="TextBox 17"/>
          <p:cNvSpPr txBox="1">
            <a:spLocks noChangeArrowheads="1"/>
          </p:cNvSpPr>
          <p:nvPr/>
        </p:nvSpPr>
        <p:spPr bwMode="auto">
          <a:xfrm>
            <a:off x="990600" y="2668588"/>
            <a:ext cx="31797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Bottom-up dataflow</a:t>
            </a:r>
          </a:p>
          <a:p>
            <a:r>
              <a:rPr lang="en-US" altLang="en-US"/>
              <a:t>Any path</a:t>
            </a:r>
          </a:p>
          <a:p>
            <a:r>
              <a:rPr lang="en-US" altLang="en-US"/>
              <a:t>Keep track of variables/registers</a:t>
            </a:r>
          </a:p>
          <a:p>
            <a:r>
              <a:rPr lang="en-US" altLang="en-US"/>
              <a:t>Uses of variables </a:t>
            </a:r>
            <a:r>
              <a:rPr lang="en-US" altLang="en-US"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>
                <a:sym typeface="Wingdings" panose="05000000000000000000" pitchFamily="2" charset="2"/>
              </a:rPr>
              <a:t>Defs of variables  KILL</a:t>
            </a:r>
            <a:endParaRPr lang="en-US" altLang="en-US"/>
          </a:p>
        </p:txBody>
      </p:sp>
      <p:sp>
        <p:nvSpPr>
          <p:cNvPr id="7180" name="TextBox 18"/>
          <p:cNvSpPr txBox="1">
            <a:spLocks noChangeArrowheads="1"/>
          </p:cNvSpPr>
          <p:nvPr/>
        </p:nvSpPr>
        <p:spPr bwMode="auto">
          <a:xfrm>
            <a:off x="5257800" y="2682875"/>
            <a:ext cx="28781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2"/>
                </a:solidFill>
              </a:rPr>
              <a:t>Top-down dataflow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Any path</a:t>
            </a:r>
          </a:p>
          <a:p>
            <a:r>
              <a:rPr lang="en-US" altLang="en-US" dirty="0">
                <a:solidFill>
                  <a:schemeClr val="tx2"/>
                </a:solidFill>
              </a:rPr>
              <a:t>Keep track of instruction IDs</a:t>
            </a:r>
          </a:p>
          <a:p>
            <a:r>
              <a:rPr lang="en-US" altLang="en-US" dirty="0" err="1">
                <a:solidFill>
                  <a:schemeClr val="tx2"/>
                </a:solidFill>
              </a:rPr>
              <a:t>Defs</a:t>
            </a:r>
            <a:r>
              <a:rPr lang="en-US" altLang="en-US" dirty="0">
                <a:solidFill>
                  <a:schemeClr val="tx2"/>
                </a:solidFill>
              </a:rPr>
              <a:t> of variables </a:t>
            </a:r>
            <a:r>
              <a:rPr lang="en-US" altLang="en-US" dirty="0">
                <a:solidFill>
                  <a:schemeClr val="tx2"/>
                </a:solidFill>
                <a:sym typeface="Wingdings" panose="05000000000000000000" pitchFamily="2" charset="2"/>
              </a:rPr>
              <a:t> GEN</a:t>
            </a:r>
          </a:p>
          <a:p>
            <a:r>
              <a:rPr lang="en-US" altLang="en-US" dirty="0" err="1">
                <a:sym typeface="Wingdings" panose="05000000000000000000" pitchFamily="2" charset="2"/>
              </a:rPr>
              <a:t>Defs</a:t>
            </a:r>
            <a:r>
              <a:rPr lang="en-US" altLang="en-US" dirty="0">
                <a:sym typeface="Wingdings" panose="05000000000000000000" pitchFamily="2" charset="2"/>
              </a:rPr>
              <a:t> of variables  KILL</a:t>
            </a:r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7D7589B-9883-EC0E-E943-A7481BA1F469}"/>
                  </a:ext>
                </a:extLst>
              </p14:cNvPr>
              <p14:cNvContentPartPr/>
              <p14:nvPr/>
            </p14:nvContentPartPr>
            <p14:xfrm>
              <a:off x="978840" y="1371960"/>
              <a:ext cx="8772840" cy="6064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7D7589B-9883-EC0E-E943-A7481BA1F46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9480" y="1362600"/>
                <a:ext cx="8791560" cy="608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024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Last Time: DU/UD Chains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Convenient way to access/use reaching defs info</a:t>
            </a:r>
          </a:p>
          <a:p>
            <a:r>
              <a:rPr lang="en-US" altLang="en-US" sz="2800"/>
              <a:t>Def-Use chains</a:t>
            </a:r>
          </a:p>
          <a:p>
            <a:pPr lvl="1"/>
            <a:r>
              <a:rPr lang="en-US" altLang="en-US" sz="2400"/>
              <a:t>Given a def, what are all the possible consumers of the operand produced</a:t>
            </a:r>
          </a:p>
          <a:p>
            <a:pPr lvl="1"/>
            <a:r>
              <a:rPr lang="en-US" altLang="en-US" sz="2400"/>
              <a:t>Maybe consumer</a:t>
            </a:r>
          </a:p>
          <a:p>
            <a:r>
              <a:rPr lang="en-US" altLang="en-US" sz="2800"/>
              <a:t>Use-Def chains</a:t>
            </a:r>
          </a:p>
          <a:p>
            <a:pPr lvl="1"/>
            <a:r>
              <a:rPr lang="en-US" altLang="en-US" sz="2400"/>
              <a:t>Given a use, what are all the possible producers of the operand consumed</a:t>
            </a:r>
          </a:p>
          <a:p>
            <a:pPr lvl="1"/>
            <a:r>
              <a:rPr lang="en-US" altLang="en-US" sz="2400"/>
              <a:t>Maybe producer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0D56B77-5619-B441-2908-4238EA310348}"/>
                  </a:ext>
                </a:extLst>
              </p14:cNvPr>
              <p14:cNvContentPartPr/>
              <p14:nvPr/>
            </p14:nvContentPartPr>
            <p14:xfrm>
              <a:off x="1567800" y="3238920"/>
              <a:ext cx="7704000" cy="2253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0D56B77-5619-B441-2908-4238EA3103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8440" y="3229560"/>
                <a:ext cx="7722720" cy="227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752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– DU/UD Chains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114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3</a:t>
            </a:r>
          </a:p>
          <a:p>
            <a:r>
              <a:rPr lang="en-US" altLang="en-US" b="1" dirty="0"/>
              <a:t>2. r2 = r3</a:t>
            </a:r>
          </a:p>
          <a:p>
            <a:r>
              <a:rPr lang="en-US" altLang="en-US" b="1" dirty="0"/>
              <a:t>3. r3 = r4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114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+ 1</a:t>
            </a:r>
          </a:p>
          <a:p>
            <a:r>
              <a:rPr lang="en-US" altLang="en-US" b="1"/>
              <a:t>5. r7 = r1 * r2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971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6. r4 = r4 + 1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257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r4 = r3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8. r8 = 8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267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9. r9 = r7 + r8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876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3962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876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3962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5105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953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4419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2743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2743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2743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267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EFA820A-94B6-F251-819A-213AE0531EB3}"/>
                  </a:ext>
                </a:extLst>
              </p14:cNvPr>
              <p14:cNvContentPartPr/>
              <p14:nvPr/>
            </p14:nvContentPartPr>
            <p14:xfrm>
              <a:off x="518400" y="2098800"/>
              <a:ext cx="8470080" cy="4095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EFA820A-94B6-F251-819A-213AE0531E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040" y="2089440"/>
                <a:ext cx="8488800" cy="4114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5754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Generalizing Dataflow Analysis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0010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Transfer function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How information is changed by “something” (BB)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OUT = GEN + (IN – KILL)  /* forward analysis, e.g.,  </a:t>
            </a:r>
            <a:r>
              <a:rPr lang="en-US" altLang="en-US" dirty="0" err="1"/>
              <a:t>rdefs</a:t>
            </a:r>
            <a:r>
              <a:rPr lang="en-US" altLang="en-US" dirty="0"/>
              <a:t> */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IN = GEN + (OUT – KILL)  /* backward analysis, e.g.,  liveness */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Meet function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How information from multiple paths is combined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IN = Union(OUT(predecessors))  /* forward analysis */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OUT = Union(IN(successors))  /* backward analysis */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Generalized dataflow algorithm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while (change)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for each BB</a:t>
            </a:r>
          </a:p>
          <a:p>
            <a:pPr lvl="3">
              <a:lnSpc>
                <a:spcPct val="90000"/>
              </a:lnSpc>
            </a:pPr>
            <a:r>
              <a:rPr lang="en-US" altLang="en-US" dirty="0"/>
              <a:t>apply meet function</a:t>
            </a:r>
          </a:p>
          <a:p>
            <a:pPr lvl="3">
              <a:lnSpc>
                <a:spcPct val="90000"/>
              </a:lnSpc>
            </a:pPr>
            <a:r>
              <a:rPr lang="en-US" altLang="en-US" dirty="0"/>
              <a:t>apply transfer functions</a:t>
            </a:r>
          </a:p>
          <a:p>
            <a:pPr lvl="3">
              <a:lnSpc>
                <a:spcPct val="90000"/>
              </a:lnSpc>
            </a:pPr>
            <a:r>
              <a:rPr lang="en-US" altLang="en-US" dirty="0"/>
              <a:t>if any changes </a:t>
            </a:r>
            <a:r>
              <a:rPr lang="en-US" altLang="en-US" dirty="0">
                <a:sym typeface="Wingdings" panose="05000000000000000000" pitchFamily="2" charset="2"/>
              </a:rPr>
              <a:t> change = true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848E73B-2E0B-731F-4749-55607EE61B95}"/>
                  </a:ext>
                </a:extLst>
              </p14:cNvPr>
              <p14:cNvContentPartPr/>
              <p14:nvPr/>
            </p14:nvContentPartPr>
            <p14:xfrm>
              <a:off x="221760" y="983520"/>
              <a:ext cx="9654480" cy="6537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848E73B-2E0B-731F-4749-55607EE61B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400" y="974160"/>
                <a:ext cx="9673200" cy="655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5047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About All Path Problems?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Up to this point</a:t>
            </a:r>
          </a:p>
          <a:p>
            <a:pPr lvl="1"/>
            <a:r>
              <a:rPr lang="en-US" altLang="en-US"/>
              <a:t>Any path problems (maybe relations)</a:t>
            </a:r>
          </a:p>
          <a:p>
            <a:pPr lvl="2"/>
            <a:r>
              <a:rPr lang="en-US" altLang="en-US"/>
              <a:t>Definition reaches along some path</a:t>
            </a:r>
          </a:p>
          <a:p>
            <a:pPr lvl="2"/>
            <a:r>
              <a:rPr lang="en-US" altLang="en-US"/>
              <a:t>Some sequence of branches in which def reaches</a:t>
            </a:r>
          </a:p>
          <a:p>
            <a:pPr lvl="2"/>
            <a:r>
              <a:rPr lang="en-US" altLang="en-US"/>
              <a:t>Lots of defs of the same variable may reach a point</a:t>
            </a:r>
          </a:p>
          <a:p>
            <a:pPr lvl="1"/>
            <a:r>
              <a:rPr lang="en-US" altLang="en-US"/>
              <a:t>Use of </a:t>
            </a:r>
            <a:r>
              <a:rPr lang="en-US" altLang="en-US" u="sng"/>
              <a:t>Union operator</a:t>
            </a:r>
            <a:r>
              <a:rPr lang="en-US" altLang="en-US"/>
              <a:t> in meet function</a:t>
            </a:r>
          </a:p>
          <a:p>
            <a:r>
              <a:rPr lang="en-US" altLang="en-US"/>
              <a:t>All-path: Definition guaranteed to reach</a:t>
            </a:r>
          </a:p>
          <a:p>
            <a:pPr lvl="1"/>
            <a:r>
              <a:rPr lang="en-US" altLang="en-US"/>
              <a:t>Regardless of sequence of branches taken, def reaches</a:t>
            </a:r>
          </a:p>
          <a:p>
            <a:pPr lvl="1"/>
            <a:r>
              <a:rPr lang="en-US" altLang="en-US"/>
              <a:t>Can always count on this</a:t>
            </a:r>
          </a:p>
          <a:p>
            <a:pPr lvl="1"/>
            <a:r>
              <a:rPr lang="en-US" altLang="en-US"/>
              <a:t>Only 1 def can be guaranteed to reach</a:t>
            </a:r>
          </a:p>
          <a:p>
            <a:pPr lvl="1"/>
            <a:r>
              <a:rPr lang="en-US" altLang="en-US"/>
              <a:t>Availability (as opposed to reaching)</a:t>
            </a:r>
          </a:p>
          <a:p>
            <a:pPr lvl="2"/>
            <a:r>
              <a:rPr lang="en-US" altLang="en-US"/>
              <a:t>Available definitions</a:t>
            </a:r>
          </a:p>
          <a:p>
            <a:pPr lvl="2"/>
            <a:r>
              <a:rPr lang="en-US" altLang="en-US"/>
              <a:t>Available expressions (could also have reaching expressions, but not that useful)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7F3516-91DA-F308-092D-D8F690FED27A}"/>
                  </a:ext>
                </a:extLst>
              </p14:cNvPr>
              <p14:cNvContentPartPr/>
              <p14:nvPr/>
            </p14:nvContentPartPr>
            <p14:xfrm>
              <a:off x="1794600" y="426960"/>
              <a:ext cx="7976160" cy="5946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7F3516-91DA-F308-092D-D8F690FED27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85240" y="417600"/>
                <a:ext cx="7994880" cy="596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5703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Reaching vs Available Definitions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600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1:r1 = r2 + r3</a:t>
            </a:r>
          </a:p>
          <a:p>
            <a:pPr algn="ctr"/>
            <a:r>
              <a:rPr lang="en-US" altLang="en-US" b="1"/>
              <a:t>2:r6 = r4 – r5</a:t>
            </a:r>
          </a:p>
          <a:p>
            <a:pPr algn="ctr"/>
            <a:endParaRPr lang="en-US" altLang="en-US" b="1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76600" y="33528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3:r4 = 4</a:t>
            </a:r>
          </a:p>
          <a:p>
            <a:pPr algn="ctr"/>
            <a:r>
              <a:rPr lang="en-US" altLang="en-US" b="1"/>
              <a:t>4:r6 = 8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447800" y="4953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5:r6 = r2 + r3</a:t>
            </a:r>
          </a:p>
          <a:p>
            <a:pPr algn="ctr"/>
            <a:r>
              <a:rPr lang="en-US" altLang="en-US" b="1"/>
              <a:t>6:r7 = r4 – r5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209800" y="28956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209800" y="28956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3048000" y="46482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2971800" y="25146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505200" y="5788025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1,2,3,4 reach</a:t>
            </a:r>
          </a:p>
          <a:p>
            <a:r>
              <a:rPr lang="en-US" altLang="en-US"/>
              <a:t>1 available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717925" y="2095500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286000" y="5334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3657600" y="5334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3657600" y="4800600"/>
            <a:ext cx="1752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486400" y="4645025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1,3,4 reach</a:t>
            </a:r>
          </a:p>
          <a:p>
            <a:r>
              <a:rPr lang="en-US" altLang="en-US"/>
              <a:t>1,3,4 available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295400" y="3581400"/>
            <a:ext cx="914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9600" y="3730625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2133600" y="52578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2133600" y="3505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3581400" y="4724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947E4D3-165B-5F14-A616-F8B970DA370E}"/>
                  </a:ext>
                </a:extLst>
              </p14:cNvPr>
              <p14:cNvContentPartPr/>
              <p14:nvPr/>
            </p14:nvContentPartPr>
            <p14:xfrm>
              <a:off x="1310040" y="1712880"/>
              <a:ext cx="2042640" cy="3274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947E4D3-165B-5F14-A616-F8B970DA37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00680" y="1703520"/>
                <a:ext cx="2061360" cy="329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578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Available Definition Analysis (Adefs)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definition d is </a:t>
            </a:r>
            <a:r>
              <a:rPr lang="en-US" altLang="en-US" u="sng"/>
              <a:t>available</a:t>
            </a:r>
            <a:r>
              <a:rPr lang="en-US" altLang="en-US"/>
              <a:t> at a point p if along </a:t>
            </a:r>
            <a:r>
              <a:rPr lang="en-US" altLang="en-US" u="sng"/>
              <a:t>all</a:t>
            </a:r>
            <a:r>
              <a:rPr lang="en-US" altLang="en-US"/>
              <a:t> paths from d to p, d is not killed</a:t>
            </a:r>
          </a:p>
          <a:p>
            <a:r>
              <a:rPr lang="en-US" altLang="en-US"/>
              <a:t>Remember, a definition of a variable is </a:t>
            </a:r>
            <a:r>
              <a:rPr lang="en-US" altLang="en-US" u="sng"/>
              <a:t>killed</a:t>
            </a:r>
            <a:r>
              <a:rPr lang="en-US" altLang="en-US"/>
              <a:t> between 2 points when there is another definition of that variable along the path</a:t>
            </a:r>
          </a:p>
          <a:p>
            <a:pPr lvl="1"/>
            <a:r>
              <a:rPr lang="en-US" altLang="en-US"/>
              <a:t>r1 = r2 + r3 kills previous definitions of r1</a:t>
            </a:r>
          </a:p>
          <a:p>
            <a:r>
              <a:rPr lang="en-US" altLang="en-US"/>
              <a:t>Algorithm</a:t>
            </a:r>
          </a:p>
          <a:p>
            <a:pPr lvl="1"/>
            <a:r>
              <a:rPr lang="en-US" altLang="en-US"/>
              <a:t>Forward dataflow analysis as propagation occurs from defs downwards</a:t>
            </a:r>
          </a:p>
          <a:p>
            <a:pPr lvl="1"/>
            <a:r>
              <a:rPr lang="en-US" altLang="en-US"/>
              <a:t>Use the Intersect function as the meet operator to guarantee the all-path requirement</a:t>
            </a:r>
          </a:p>
          <a:p>
            <a:pPr lvl="1"/>
            <a:r>
              <a:rPr lang="en-US" altLang="en-US"/>
              <a:t>GEN/KILL/IN/OUT similar to reaching defs</a:t>
            </a:r>
          </a:p>
          <a:p>
            <a:pPr lvl="2"/>
            <a:r>
              <a:rPr lang="en-US" altLang="en-US"/>
              <a:t>Initialization of IN/OUT is the tricky part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1EC739B-5687-A254-FA39-D7CFAF4B54B0}"/>
                  </a:ext>
                </a:extLst>
              </p14:cNvPr>
              <p14:cNvContentPartPr/>
              <p14:nvPr/>
            </p14:nvContentPartPr>
            <p14:xfrm>
              <a:off x="448920" y="528840"/>
              <a:ext cx="9269280" cy="6706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1EC739B-5687-A254-FA39-D7CFAF4B54B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9560" y="519480"/>
                <a:ext cx="9288000" cy="672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24892824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9277</TotalTime>
  <Words>2405</Words>
  <Application>Microsoft Office PowerPoint</Application>
  <PresentationFormat>Custom</PresentationFormat>
  <Paragraphs>431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hp new</vt:lpstr>
      <vt:lpstr>EECS 583 – Class 6 Dataflow Analysis II</vt:lpstr>
      <vt:lpstr>Announcements &amp; Reading Material</vt:lpstr>
      <vt:lpstr>Recap: Liveness vs Reaching Defs</vt:lpstr>
      <vt:lpstr>From Last Time: DU/UD Chains</vt:lpstr>
      <vt:lpstr>Example – DU/UD Chains</vt:lpstr>
      <vt:lpstr>Generalizing Dataflow Analysis</vt:lpstr>
      <vt:lpstr>What About All Path Problems?</vt:lpstr>
      <vt:lpstr>Reaching vs Available Definitions</vt:lpstr>
      <vt:lpstr>Available Definition Analysis (Adefs)</vt:lpstr>
      <vt:lpstr>Compute GEN/KILL Sets for each BB (Adefs)</vt:lpstr>
      <vt:lpstr>Compute IN/OUT Sets for all BBs (Adefs)</vt:lpstr>
      <vt:lpstr>Example Adef Calculation</vt:lpstr>
      <vt:lpstr>Example Adef Calculation - Continued</vt:lpstr>
      <vt:lpstr>Example Adef Calculation - Answer</vt:lpstr>
      <vt:lpstr>Available Expression Analysis (Aexprs)</vt:lpstr>
      <vt:lpstr>Computation of Aexpr GEN/KILL Sets</vt:lpstr>
      <vt:lpstr>Example Aexpr Calculation</vt:lpstr>
      <vt:lpstr>Example Aexpr Calculation - Continued</vt:lpstr>
      <vt:lpstr>Example Aexpr Calculation - Answer</vt:lpstr>
      <vt:lpstr>Dataflow Summary</vt:lpstr>
      <vt:lpstr>Static Single Assignment (SSA) Form</vt:lpstr>
      <vt:lpstr>Converting to SSA Form</vt:lpstr>
      <vt:lpstr>Phi Nodes (aka Phi Functions)</vt:lpstr>
      <vt:lpstr>Converting to SSA Form (2)</vt:lpstr>
      <vt:lpstr>SSA Plusses and Minuses</vt:lpstr>
      <vt:lpstr>Generation of SSA Form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209</cp:revision>
  <cp:lastPrinted>2001-10-18T06:50:13Z</cp:lastPrinted>
  <dcterms:created xsi:type="dcterms:W3CDTF">1999-01-24T07:45:10Z</dcterms:created>
  <dcterms:modified xsi:type="dcterms:W3CDTF">2025-09-16T02:58:36Z</dcterms:modified>
</cp:coreProperties>
</file>