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ppt/ink/ink6.xml" ContentType="application/inkml+xml"/>
  <Override PartName="/ppt/ink/ink7.xml" ContentType="application/inkml+xml"/>
  <Override PartName="/ppt/ink/ink8.xml" ContentType="application/inkml+xml"/>
  <Override PartName="/ppt/ink/ink9.xml" ContentType="application/inkml+xml"/>
  <Override PartName="/ppt/ink/ink10.xml" ContentType="application/inkml+xml"/>
  <Override PartName="/ppt/ink/ink11.xml" ContentType="application/inkml+xml"/>
  <Override PartName="/ppt/ink/ink12.xml" ContentType="application/inkml+xml"/>
  <Override PartName="/ppt/ink/ink13.xml" ContentType="application/inkml+xml"/>
  <Override PartName="/ppt/ink/ink14.xml" ContentType="application/inkml+xml"/>
  <Override PartName="/ppt/ink/ink15.xml" ContentType="application/inkml+xml"/>
  <Override PartName="/ppt/ink/ink16.xml" ContentType="application/inkml+xml"/>
  <Override PartName="/ppt/ink/ink17.xml" ContentType="application/inkml+xml"/>
  <Override PartName="/ppt/ink/ink18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trictFirstAndLastChars="0" saveSubsetFonts="1">
  <p:sldMasterIdLst>
    <p:sldMasterId id="2147483648" r:id="rId1"/>
  </p:sldMasterIdLst>
  <p:notesMasterIdLst>
    <p:notesMasterId r:id="rId27"/>
  </p:notesMasterIdLst>
  <p:handoutMasterIdLst>
    <p:handoutMasterId r:id="rId28"/>
  </p:handoutMasterIdLst>
  <p:sldIdLst>
    <p:sldId id="256" r:id="rId2"/>
    <p:sldId id="481" r:id="rId3"/>
    <p:sldId id="490" r:id="rId4"/>
    <p:sldId id="491" r:id="rId5"/>
    <p:sldId id="492" r:id="rId6"/>
    <p:sldId id="493" r:id="rId7"/>
    <p:sldId id="494" r:id="rId8"/>
    <p:sldId id="495" r:id="rId9"/>
    <p:sldId id="496" r:id="rId10"/>
    <p:sldId id="523" r:id="rId11"/>
    <p:sldId id="519" r:id="rId12"/>
    <p:sldId id="518" r:id="rId13"/>
    <p:sldId id="507" r:id="rId14"/>
    <p:sldId id="508" r:id="rId15"/>
    <p:sldId id="509" r:id="rId16"/>
    <p:sldId id="510" r:id="rId17"/>
    <p:sldId id="517" r:id="rId18"/>
    <p:sldId id="512" r:id="rId19"/>
    <p:sldId id="513" r:id="rId20"/>
    <p:sldId id="514" r:id="rId21"/>
    <p:sldId id="515" r:id="rId22"/>
    <p:sldId id="516" r:id="rId23"/>
    <p:sldId id="520" r:id="rId24"/>
    <p:sldId id="521" r:id="rId25"/>
    <p:sldId id="522" r:id="rId26"/>
  </p:sldIdLst>
  <p:sldSz cx="10058400" cy="7772400"/>
  <p:notesSz cx="6858000" cy="90297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accent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accent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accent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accent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accent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accent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accent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accent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accent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200">
          <p15:clr>
            <a:srgbClr val="A4A3A4"/>
          </p15:clr>
        </p15:guide>
        <p15:guide id="2" pos="3072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45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BCBCB"/>
    <a:srgbClr val="00FFFF"/>
    <a:srgbClr val="CCECFF"/>
    <a:srgbClr val="FFFF00"/>
    <a:srgbClr val="FF6600"/>
    <a:srgbClr val="FF9999"/>
    <a:srgbClr val="FF00FF"/>
    <a:srgbClr val="66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360" y="120"/>
      </p:cViewPr>
      <p:guideLst>
        <p:guide orient="horz" pos="1200"/>
        <p:guide pos="3072"/>
      </p:guideLst>
    </p:cSldViewPr>
  </p:slideViewPr>
  <p:outlineViewPr>
    <p:cViewPr>
      <p:scale>
        <a:sx n="50" d="100"/>
        <a:sy n="50" d="100"/>
      </p:scale>
      <p:origin x="0" y="0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>
      <p:cViewPr varScale="1">
        <p:scale>
          <a:sx n="67" d="100"/>
          <a:sy n="67" d="100"/>
        </p:scale>
        <p:origin x="-1478" y="-58"/>
      </p:cViewPr>
      <p:guideLst>
        <p:guide orient="horz" pos="2845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92438" cy="452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8736" tIns="0" rIns="18736" bIns="0" numCol="1" anchor="t" anchorCtr="0" compatLnSpc="1">
            <a:prstTxWarp prst="textNoShape">
              <a:avLst/>
            </a:prstTxWarp>
          </a:bodyPr>
          <a:lstStyle>
            <a:lvl1pPr defTabSz="887413">
              <a:defRPr sz="1000" i="1">
                <a:solidFill>
                  <a:srgbClr val="FF0033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78263" y="30163"/>
            <a:ext cx="2994025" cy="454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8736" tIns="0" rIns="18736" bIns="0" numCol="1" anchor="t" anchorCtr="0" compatLnSpc="1">
            <a:prstTxWarp prst="textNoShape">
              <a:avLst/>
            </a:prstTxWarp>
          </a:bodyPr>
          <a:lstStyle>
            <a:lvl1pPr algn="r" defTabSz="887413">
              <a:defRPr sz="1000" i="1">
                <a:solidFill>
                  <a:srgbClr val="FF0033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-14288" y="8543925"/>
            <a:ext cx="2994026" cy="454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8736" tIns="0" rIns="18736" bIns="0" numCol="1" anchor="b" anchorCtr="0" compatLnSpc="1">
            <a:prstTxWarp prst="textNoShape">
              <a:avLst/>
            </a:prstTxWarp>
          </a:bodyPr>
          <a:lstStyle>
            <a:lvl1pPr defTabSz="887413">
              <a:defRPr sz="1000" i="1">
                <a:solidFill>
                  <a:srgbClr val="FF0033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78263" y="8543925"/>
            <a:ext cx="2994025" cy="454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8736" tIns="0" rIns="18736" bIns="0" numCol="1" anchor="b" anchorCtr="0" compatLnSpc="1">
            <a:prstTxWarp prst="textNoShape">
              <a:avLst/>
            </a:prstTxWarp>
          </a:bodyPr>
          <a:lstStyle>
            <a:lvl1pPr algn="r" defTabSz="887413">
              <a:defRPr sz="1000" i="1">
                <a:solidFill>
                  <a:srgbClr val="FF0033"/>
                </a:solidFill>
              </a:defRPr>
            </a:lvl1pPr>
          </a:lstStyle>
          <a:p>
            <a:pPr>
              <a:defRPr/>
            </a:pPr>
            <a:fld id="{81159085-94B6-4A91-8CE0-98793EAF681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</inkml:context>
    <inkml:brush xml:id="br0">
      <inkml:brushProperty name="height" value="0.053" units="cm"/>
      <inkml:brushProperty name="color" value="#FF0000"/>
    </inkml:brush>
  </inkml:definitions>
  <inkml:trace contextRef="#ctx0" brushRef="#br0">21941 4758 7603,'-7'-30'0,"-8"-8"61,-10-11 1,4 4 0,1-1 0,8 12-1,7 12 1,4 10 0,1 12 0,1 17-1,2 15 1,3 17 0,0 13 0,0 11 0,-5-32-1,-1 1 1,0 2 0,-2 2 0,-2 3-1,-1 1 1,-2 2 0,0 0 0,-1 3 0,-1 0-1,-2 1 1,1 0 0,-1 2 0,1 0-1,1-3 1,2 1 0,1-3 0,1 0-1,3-3 1,1-2 0,3-1 0,2-1 0,4-3-1,2-1 1,5-2 0,3 0 0,3-4-1,2-1 88,2-2 0,3-1 0,5-4 0,1-3 0,1-2 0,1-3 0,3-1 0,1-2 0,4-3 1,1-2-1,0-2 0,1-2 0,2-2 0,1-3 0,-3-2 0,1-2 0,-1-3 0,0-2 1,-2-3-1,-1-3 0,1-4 0,-2-2 0,-1-3 0,0-1 0,-2-3 0,-1-2 0,-3 1 1,-1-1-1,-1-2 0,-2-1 0,-3 0 0,-1 0 0,-3 0 0,-2 0 0,12-25 0,-11 1 1,-9 6-1,-8 2 0,-8 9 0,-8 6 0,-12 7 28,-11 3 0,-16 11 0,-9 13 0,-8 13 0,27-1 0,-1 4 0,-2 5 0,0 2 0,-3 7 0,1 3 1,1 2-1,1 4 0,3 1 0,3 2 0,5-1 0,3 1 0,4-1 0,5 0 0,4-3 0,5 1 0,2-2 1,4 1-1,3-2 0,5-1 0,3 0 0,5-2 0,4-1 0,3-2 0,5 0 0,3-2 159,2-2 1,1-2 0,0-3 0,1-2-510,6 1 1,1-2 0,-2-4 0,1-4 0,1-1 0,1-3-1,0-2 1,0-2 0,0-3 0,-1-3 0,2-2 0,-1-3-1,-1-3 1,0-4 0,-1-3 0,0-4 0,-3-1 0,-2-2-1,0-2 1,-2-2 0,22-26 0,-9-3 0,-15 1 0,-11-1 0,-13 1-1,-8 0 1,-10 5 904,-6 2 1,-13 10-1,-8 10 1,-10 8-1,-7 11 1,-4 11 0,-6 11-565,31-1 1,0 3 0,2 7 0,2 5 0,0 3-1,1 2 1,0 5 0,3 2 0,1 2 0,3 3-1,1 3 1,3 1 0,4 1 0,3 0-475,2 0 0,3 1 0,4-2 0,3 0 0,2-2 0,3-1 0,4-1 0,4-1 0,5 0 0,6-2 0,6 0 0,5-5 0,9-1 1,5-4-4611,8-4 1,5-4 4915,6-4 0,3-4 0,-17-6 0,2-2 0,0-1 0,-1-1 0,1 0 0,-1-1 0</inkml:trace>
</inkml:ink>
</file>

<file path=ppt/ink/ink1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</inkml:context>
    <inkml:brush xml:id="br0">
      <inkml:brushProperty name="height" value="0.053" units="cm"/>
      <inkml:brushProperty name="color" value="#FF0000"/>
    </inkml:brush>
  </inkml:definitions>
  <inkml:trace contextRef="#ctx0" brushRef="#br0">13197 15739 7830,'0'-17'0,"0"-1"0,1 6 20,4 8 0,-2 2 0,6 2 0,0 2 0,-2 2 0,-4 3 0,-5 2 1,-4-1-1,1-1 0,-3-1 1113,1 0 0,-1 4 0,-2-2 0,3 1 1,1-1 541,3 3-1465,1-5 0,2 6 0,0-4 0,0 4 0,0 2 0,0-1 1,0 2 5,0 3 1,0-2 0,0 6 0,-1 0-1,-4 0 1,-2 1-53,-1 0 1,-3 3-1,2 0 1,-3 1-1,-1 0 1,-2-2-113,-3-3 0,3 3 1,-4-4-1,1 0 0,0-2 1,2-1-1,0-1 64,-2 0 1,3-7 0,-3-1 0,4 0 0,0 0 0,-1-2 0,-1-1-104,-2-3 1,1 3 0,2-2-1,-1-1 1,-4-1 0,0-2-1,-3 0-83,3 0 1,-6-5 0,4-1-1,-3 0 1,0-1 0,1 1 0,2-1-52,-2-1 0,-1 4 0,-3-4 0,-2 1 1,-1 1-1,0 0 150,-2 3 0,4-3 1,-7 2-1,1-1 1,-1 1-1,2-2 1,0 0 34,0 0 0,3-3 0,-3 5 0,0-1 0,1 1 0,1-2 0,2 0 44,2 0 0,1 0 1,1 3-1,-1-1 0,0 1 1,1 0-1,-1 0-70,0-1 0,-4-1 0,0 5 1,0 0-1,0 2 0,0 1-77,1 1 1,-3 2 0,1-3 0,-2 1-1,-2-1 1,1-1 0,1-2-71,1 0 0,0 0 0,2 0 0,-3 0 0,0 0 1,2 0-1,-1-2 94,-2-2 0,-1 1 1,-1-4-1,-3 1 1,0 3-1,-4 0-66,-2-2 1,1 4 0,-2-4 0,-1 4 0,3 1 0,-3 0 0,2 0-23,0 0 0,-4 0 0,3 0 1,-2 0-1,0 0 0,0 0 0,0 0 83,0 0 1,5 0 0,-4 0 0,1 0 0,2 0 0,1-2-1,3-1 79,-2-1 0,0-5 1,3 3-1,1 0 0,2-1 1,3 1-1,0-1 30,0-1 1,4 1-1,-1-4 1,3 4-1,1 0 1,1 1-118,-1 0 1,0-5 0,2 4 0,2-2 0,0 0 0,0-1 0,-1-1-10,2 3 1,-3-4 0,4 3 0,-1-3 0,1-1 0,2-1 0,1 1 69,-1 0 1,4-2-1,-3-1 1,2-4-1,-1 1 1,0-2-27,0 1 0,1-1 1,0-3-1,-4 2 1,1-2-1,-1-1 0,0 0-70,1 3 0,-3-3 0,3 2 0,-1-2 0,0-2 0,0 1 0,1-1 213,3 1 1,1-3 0,3 0 0,2-4 0,2-1 0,2-3-65,3-1 0,0-4 0,0-1 0,-1-3 0,1 0 0,0-1 0,0 0-228,-1-4 0,-5-1 0,3-2 0,-2-3 0,-2-3 0,-2-4 0,-1-6-96,0-2 0,-1 1 0,8 33 0,-1 0 1,0 0-1,1 1 0,-1-1 0,0 0 0,1 0 1,0 1-1,1-1 0,0 0 489,-4-36 0,7 36 0,1 1 0,-3-33 0,2 2 0,2-2 0,0 4 0,2-1 76,2 0 0,2 13 0,5-6 0,-3 4 0,3 3 0,1-5 591,1-1-1468,0 3 1,-1-4-1,-1 4 1,-4-5 0,0-5-1,-1-2 262,0-1 1,0-2-1,-3-1 1,1 1 0,-1 1-1,-1 6 1,-2 2 0,0 5 541,0 2 0,0-5 1,0 12-1,0 2 1,0 3-1,0 3-143,0 0 0,0 1 1,0 2-1,0 2 1,0-2-1,-2-2 1,-1-1-261,-1 0 0,-5 0 1,5-1-1,1-2 1,1-2-1,2 1 56,0-2 0,2 3 1,2-4-1,5-1 1,1 3-1,1-3 1,-2 2 145,1 0 1,2-4-1,1 3 1,1-2-1,-3 0 1,0 0-1,-2 0-71,1 0 0,-4 6 1,0-1-1,-2 1 1,1 1-1,-2 1-109,-2 3 0,-1 0 0,0-1 1,0-3-1,0 1 0,0-1 1,0 4 124,0-1 0,2 5 0,1 0 0,3 1 0,0 2 0,1 0 43,0 0 1,2-4 0,5 4 0,-1-1-1,0 1 1,1-1 0,-1-1-121,0 1 0,1-1 1,-1 3-1,-1-1 1,-2 2-1,-3-1 1,1 0-130,-1-1 0,-4-4 1,2 2-1,-4 1 1,1-1-1,1 3 1,1 1 48,-1-2 0,0 3 0,0-3 0,3 2 0,0 3 0,1-1 146,1 0 1,1 1-1,4 1 1,0 1-1,1 3 1,-1 0-1,2 1-47,2-4 0,-2 3 1,4-1-1,1-2 1,0 1-1,3-1 14,-1 2 0,0 0 0,5-5 1,-2 2-1,-1 1 0,-2 2 0,0-2 89,-1-1 0,3 0 0,-5 1 0,2 2 1,2-2-1,2-1 0,1-2 2,-4 1 1,3-1 0,-3 0-1,3 1 1,2-1 0,0 2-1,-1 1-48,1 2 0,1 1-203,3-1 1,-1-2 0,4 5 0,0 0-1,0-2-12,3 0 0,-4 5 0,-1-3 0,-1 1 0,2 0 0,1 2 184,3 1 0,0 2 0,2 0 0,-1-1 0,5 1 0,1 0 0,4-1 0,-1 1 163,4 0 0,-1 1 1,2 1-1,-2 3 0,2-3 1,-2 1-65,2 1 1,-1-3 0,-1 5 0,-1-2 0,0 0-1,-2 0 1,-2 0-101,-4 0 1,-1 6 0,0-1-1,1 2 1,2 2 0,3 0 0,-1 0-44,-4 0 0,4 2 1,-8 1-1,3 3 1,-2 1-1,1 3 1,-1 4 9,2 4 1,0-4 0,-1 6 0,-2-3-1,-3 3 1,-2-1 0,-2 0 52,-2-3 1,-3 4 0,-1-3 0,-3 0 0,-2-2 0,-3-2 0,1 0 119,0 1 0,-2-1 0,3 0 0,-2-1 0,1-2 1,2-1-1,2 2 40,2 1 0,1-1 0,0 1 0,-4 0 0,1 3 0,0 0-126,3-1 0,-4 0 0,1-1 1,-2 0-1,-2-1 0,-3-1 0,0-2-105,-1 1 0,0 2 1,1 0-1,-1-2 1,0-3-1,1 1 1,-1-2 143,0 0 1,2 0 0,1-3 0,2 1 0,-1-1 221,-3-2 0,-2 1 1,-1 1-1,-3 3 1,1 1-644,-1 4 1,-1-4-1,-4 2 1,2 1-1,-3 2 1,0 1 0,-2 1-75,0-1 1,0 2 0,0 1 0,1 3 0,2 1 0,3 0 0,2 1 259,2 3 0,2-1 1,1 1-1,-1-2 1,-1 2-1,-4 0 67,-1-2 0,3-1 0,-5-5 0,-1 2 0,-1-2 110,-2-1 0,-6 4 0,-2 2 0</inkml:trace>
  <inkml:trace contextRef="#ctx0" brushRef="#br0">12530 8703 8555,'-7'-6'-405,"1"-2"0,6 2 1,0 6 1528,0 8-864,6 10 0,1-2 1,7 6-1,0 2-99,4 1 1,3 2 0,6-1-1,-1 1 1,1 0 0,-2-2 0,-1-3-103,-2-4 1,-6-1 0,2-2-1,-3-4 1,-2-2 0,1-4-545,-1 1 1,0-1 0,1-5-318,-1 0 0,0 0 1,1 0 801,-1 0 0,0 6 0,1 1 0</inkml:trace>
  <inkml:trace contextRef="#ctx0" brushRef="#br0">18196 5851 7994,'0'-9'951,"0"0"1,0 0 0,0-4 0,1-1 1129,4 1 0,-2 0 0,5-1-1278,3 1 1,-8 12 0,-6 6 0,-9 10-1,-4 9 1,-4 6 0,-2 5 0,-3 4-1,-2 1 2530,1 0-3326,5 0 1,-3 0-1,8-2 1,3-1 0,4-3-1,3-3 1,3-4 0,1-5-275,2-3 0,6-2 0,3-9 0,3-3 1,3-4-1,1-2 0,2-4-1795,-2-3 1913,-1-10 1,-2 2-1,-1-5 1,-3 0-1,-4 2 1,-4 0 531,-1 2 1,0-2 0,0 1 0,1 3 0,2 4 30,2 2 1,5 6-1,-1 0 1,3 4-1,1 5 1,1 2 0,-1 1-771,0-2 0,1 5 0,0-5 0,3 2 0,2-2 0,0-1 0,3-3-8901,4-1 9257,-3-2 0,10-12 0,-6-3 0</inkml:trace>
  <inkml:trace contextRef="#ctx0" brushRef="#br0">18782 5797 15998,'-1'12'2036,"-4"-3"0,4 3 1,-4-2-1,4 5-1470,1 3 0,0 4 0,0-3 0,0 1 0,0 0 0,0 0 0,-2 0 0,-1 0-590,-1-1 0,0-6 1,4-4-1616,0 1 1,5-5-1,3-5 1,-1-9 0,-1-7-1,-1-7-2185,-1-2 3979,6-1 0,-8-4 1,4 2-1,-2 4 1,1 2 790,-2 1 1,3 5 0,0-2-1,1 5 1,3 4 0,2 4 91,1 4 0,2-3 1,2-1-1,0 2 1,1 2-1,0 1 1,1 0-2035,2 0 1,0-5 0,2-1 0,0 0 0,-1-1 0,0 1 0,-1-1 995,-2-1 0,5-1 0,-4-4 0</inkml:trace>
  <inkml:trace contextRef="#ctx0" brushRef="#br0">18915 5824 8469,'-19'21'0,"-2"-4"1695,1-2 1,2-1 0,9-1-730,5 0 1,4-1-1,4-2 1,6-2-1,7-2 1,5-3-1,3-2 1,2-1-1185,-1 0 1,6-4 0,-1-2-1,-2-2 1,-1 0 0,-2-1 217,-4 0 0,3-6 0,-4-6 0</inkml:trace>
  <inkml:trace contextRef="#ctx0" brushRef="#br0">18822 6104 8783,'-22'13'1392,"0"0"1,7 1 0,0-1-635,5 0 1,8-5 0,2-2-1,9-2 1,7 1 0,7-2 0,3-3-1,4-5-803,1-4 1,11-3-1,-2-2 1,1-3-1,2-2 45,1-2 0,-2-1 0,4-4 0</inkml:trace>
  <inkml:trace contextRef="#ctx0" brushRef="#br0">19409 5864 15815,'13'-6'2785,"0"0"0,1-4-2259,-1 1 0,0 6 1,1 0-1,-2 6 0,-4 6 1,-3 4-1,-4 5-703,-1 4 1,-1 3 0,-4 2-1,-3 0 1,-4-1 0,0 1-821,3 0 0,-1-2 0,4-2 0,0-2 0,-2-3 174,1-6 1,4-6 0,-1-12 0,2-8 0,2-6 0,2-5 567,2-2 1,-1 2-1,6 0 1,0 1-1,0 0 1,-2 3 577,-1 1 1,3 9-1,-3-1 1,0 4-1,1 2 583,0 0 1,-2 7 0,2 10 0,1 5 0,-1 5-1,2 1 1,1-1 256,4-2 0,-7 0 0,11-4 0,1 0 0,2-5 0,1-3 0,2-4-1163,1-1 0,2-14 0,-1-6 0,1-5 0,-2-6 0,-3 0-316,-4-2 1,-5-11-1,-4 1 1,-4-4-1,-4-1 1,1 5 0,1 2-1,1 5-1510,-1 2 0,0 7 1,0 7-1,3 5-81,1 4 1,1 13-1,1 12 1,-5 7 1906,-2 5 0,-2 1 0,0-2 0</inkml:trace>
  <inkml:trace contextRef="#ctx0" brushRef="#br0">18382 6850 10094,'0'-21'0,"0"4"6131,0 2-5409,6 7 1,-3 3 0,5 6 0,-2 3 0,-4 7 0,1 5 0,0 8-242,2 5 0,-1 4 0,-4 4 1,2-3-1,1 0 0,1-1-1303,-1-1 1,0-2 0,0-6 0,3-4-1,1-2 1,5-6 821,5-6 0,3-5 0,7-1 0</inkml:trace>
  <inkml:trace contextRef="#ctx0" brushRef="#br0">18782 6784 8939,'12'-27'0,"-3"2"0,-5 2 2537,-2 6 0,-2 2-1562,0 2 0,-6 5 0,-3 5 1,-3 6-1,-1 8 0,0 3 20,-1 4 0,1 6 0,-2-2 0,0 3 0,0 2 0,4 0-594,-1-1 0,1-4 1,2-1-1,5-2 1,3-2-2104,1-3 1,0 0 0,1-2 0,3-3 1010,5-5 1,3-3 0,2-2-1,0-2 1,3-1 0,3-1-4396,6-1 5086,-9-1 0,26-7 0,-7 1 0</inkml:trace>
  <inkml:trace contextRef="#ctx0" brushRef="#br0">19249 6637 7753,'-2'-7'3868,"-2"2"0,1 4-3120,-6 1 0,5 0 0,-4 1 1,2 4 477,3 3 1,0 10 0,0 4-1,-3 4 1,0 0 0,-1 1 0,1 0-1,-1-1-1151,-1 1 0,5-1 0,-1 0 0,2-4 1,2-3-192,0 0 1,11-5-1,2-1 1,3-7 0,4-6-1,2-4-916,3-5 0,6-5 1,0-5-1,-1-5 1,-2-4-1,-1-1 1032,-1-5 0,7-3 0,1-3 0</inkml:trace>
  <inkml:trace contextRef="#ctx0" brushRef="#br0">19675 6517 7753,'8'-6'1654,"-2"5"0,-8-5 0,-1 7-665,-1 4 1,-7 2-1,4 6 1,-2 2 0,2 1-1,-1 4 1,2-1 0,-1 2-51,0-1 0,2 1 1,-2 3-1,1-3 1,3-2-1,1-3-1960,2-1 1,0 3 0,2-1 0,4-2 0,6-4 0,5-7 0,6-4-667,5-4 1,3-10 0,4-8 0,-4-3 1686,-2-2 0,-3-11 0,1-4 0</inkml:trace>
  <inkml:trace contextRef="#ctx0" brushRef="#br0">19969 6517 7753,'-6'-6'549,"-3"6"1,-3 6 0,-1 7 0,1 1 854,3-1 0,-3 6 0,5 3 1,-2 4-1,1 2 0,1 1 1,1 2 4740,0-1-5970,2-2 1,4-3-1,1-1 1,4-5-1,5-2 1,5-7-952,2-3 0,12-2 0,-1-7 0,4-2 1,5-8-1,2-7-2832,1-8 1,0-8 3607,0-1 0,6-14 0,1-5 0</inkml:trace>
  <inkml:trace contextRef="#ctx0" brushRef="#br0">20782 5504 7862,'-14'0'0,"1"2"0,1 2 3038,3 5 1,-1-2-2137,6 2 1,1-6 0,7 2 0,6-4-1,7-1 1,5 0 0,5-1-1661,4-4 1,3 2-1,4-4 1,-1-1 757,-1 1 0,-1 4 0,5-3 0</inkml:trace>
  <inkml:trace contextRef="#ctx0" brushRef="#br0">20702 5917 14612,'18'8'0,"1"-4"1025,1-2 1,3-5-1,5-5 1,3-7-2784,5-4 1,8-3 1757,5-5 0,-3-5 0,0-2 0</inkml:trace>
  <inkml:trace contextRef="#ctx0" brushRef="#br0">20555 6517 9864,'-15'6'4486,"6"3"-4349,6 3 0,8-3 1,1-2-1,3-1 0,4-2 1,5 1-1,3-1 0,2-1-226,2-1 0,2-2 89,0 0 0,5-6 0,2-2 0</inkml:trace>
  <inkml:trace contextRef="#ctx0" brushRef="#br0">20448 6797 7809,'-20'0'1006,"2"6"1,12 4-1,9 5 1,10 3-77,7-2 1,-3-7 0,6-5-1,3-4 1,8-6 0,11-7-1,7-8-4901,5-4 3971,4-7 0,0-2 0,-2-6 0</inkml:trace>
  <inkml:trace contextRef="#ctx0" brushRef="#br0">22035 5717 8156,'-14'0'660,"3"2"0,2-1 0,6 1 0,6-5 901,6-3 1,-2 3 0,0 0 0,1 7 0,-2 8-825,0 5 0,-2 5 0,-2-3 0,1 0 0,2 2 1,1-2-1375,0 1 1,5-3 0,-2-5-58,2-3 0,-3-10 0,-4-11 0,-2-8 0,-2-3 0,0-7 0,0-1 590,0-2 0,0-1 0,0 6 0,0 5 0,0 0 0,0 4 721,0 0 1,0 1-1,1 6 1,4 3-267,4 5 0,7 4 0,3 3 0,2 1 0,3 1 0,2-1-2659,5 1 2308,3-1 0,12-4 0,2 0 0</inkml:trace>
  <inkml:trace contextRef="#ctx0" brushRef="#br0">22701 5278 9125,'-18'0'0,"2"4"0,4 6 1781,6 8 1,11 7 0,2-5 0,2 0-1148,0 4 1,-6 1 0,3 2 0,-2-1-1,2 1 1,0 1 0,2 2 0,-1-1-1144,3-3 0,2-1 0,2-7 0,-1-2 0,0-1 0,1-3-6353,-1-4 6862,0 4 0,1-10 0,-1 4 0</inkml:trace>
  <inkml:trace contextRef="#ctx0" brushRef="#br0">23141 5717 11507,'-13'-6'2443,"5"11"1,4-1-2187,2 7 0,4 2 0,1 0 0,1 1 0,-1-1 0,-1 2 0,-2 1-281,0 2 1,4 4-1,2-4 1,2 0-1,0-1 1,1 0 23,0-5 0,6 1 0,6-6 0</inkml:trace>
  <inkml:trace contextRef="#ctx0" brushRef="#br0">23394 5677 8074,'-13'-13'0,"3"6"2131,5 2 1,2 5 0,12 3-1,2 2-397,0-2 1,-2 2 0,0 0-2438,2-2 0,-4-3 1,0-5-1,1-3 1,-2-6-1,1-4 0,-1-4 65,0-3 0,3-6 1,-3 1-1,0 4 1,0 2-1,-3 2 683,-2 1 1,4 2-1,-1 6 440,-1-1 1,0 7 0,1 4 0,5 4-1,5 4 1,3-1-1908,6 2 1422,2-4 0,1 4 0,1-6 0</inkml:trace>
  <inkml:trace contextRef="#ctx0" brushRef="#br0">23888 5278 8265,'-14'-11'-4,"1"-2"0,7 2 1,8 7 1019,9 3 0,7 1 0,6 0 1,-3 0-1,-1 0 0,0 1 1,-1 3-1,-1 4-61,1-1 1,-4 7 0,1-3 0,-6 7 0,-4 3 0,-1 3-1100,-1 1 1,-4 2-1,-6-1 1,-1 1-1,-5-1 1,-1 0-1,-2-3-1066,3 0 1,6-9 0,-1 1 0,1-4 0,4-3 0,5 1-222,6 0 1,9-6 0,4 2 1430,3-4 0,2-1 0,0 0 0</inkml:trace>
  <inkml:trace contextRef="#ctx0" brushRef="#br0">24487 5597 12278,'-5'8'5226,"3"-1"-4909,-2-2 1,2-2-1,4 4 1,1 0 0,3 1-1,-1 2 1,1 2-1,-3 1-930,-1 1 1,-2 1 0,0 1 0,0 2 0,0-2-1,0-1 613,0-2 0,0 0 0,0 1 0</inkml:trace>
  <inkml:trace contextRef="#ctx0" brushRef="#br0">24687 5451 7678,'-1'-25'0,"-3"2"2057,-5 6 1,4 8-1,5 4-1296,8 4 0,3 1 0,1 1 0,-3 4 0,-4 4 534,-4 3 1,-1 1 0,0 0-1636,0 0 0,2-5 0,1-7 0,2-7 0,3-8-533,2-6 0,-2-2 0,1-6 1,1-2-1,2-1 0,1 0 1,-1 0 480,-3 0 0,1 0 1,-4 6-1,0 3 0,1 4 1,1 3 143,2 2 0,2 4 0,1 1 1,1 2-1,-1 3 248,0 2 0,7 1 0,0 0 0</inkml:trace>
  <inkml:trace contextRef="#ctx0" brushRef="#br0">25087 4998 10872,'-6'-5'1604,"6"1"1,11-1-1,8 5 1,0 0-1193,1 0 1,2 0-1,-3 0 1,0 0 0,2 0-1,-2 2-252,1 2 1,-7 4 0,-4 5 0,0 0 0,-2 1 0,-3-1-495,-2 0 1,-8 2 0,-3 1 0,-1 2 0,-1-3 0,4-3 0,1-3 1,3 1 0,2-3 0,1 2 0,0 2 0,1-1 574,4-1 0,-2 1 0,4-4 0,0 2 0,-1 2 1,2 2 606,-1 1 0,-4 1 0,1-1 0,-2 0 0,-4 2 0,-2 1-624,-5 2 1,-4 1 0,-5-2 0,-3 0 0,-1 0 0,1-4 0,1-3 0,0-1-9046,1 2 8820,1 0 0,5 3 0,0-1 0</inkml:trace>
  <inkml:trace contextRef="#ctx0" brushRef="#br0">22248 6810 8006,'2'-13'0,"0"5"0,-10 4 0,5 4 0,-3 3 0,1 3 0,-1 1 0,0 5 0,0 3 0,2 6 0,0 1 0,-1 3 0,2-1 0,2-1 0,1-2 0,1 0 0,4-5 0,2 2 0,2-3 1816,0-5 1,-5-4-1,4-7 1,-2-5-1714,-3-8 0,-2 0 0,-1-9 1,0 0-1,0-3 0,-1 0 0,-2-1 306,-2 0 1,-1 2 0,3 2 0,-1 2 0,1 2 0,1 2-231,2 3 0,2 2 0,1 1 0,3 4 1,1 1-1,4 3-2578,0 2 1964,3 1 0,3-5 1,4-1-1,3 0 1,4-1-1,2-1-5091,2-2 5526,2-8 0,6-2 0,0-7 0</inkml:trace>
  <inkml:trace contextRef="#ctx0" brushRef="#br0">22648 6544 7991,'0'-14'208,"1"7"0,4 2 0,4 4 398,3 1 1,2 0 0,3 0-1,0 0 1,0 0 0,-2 0-1,-2 0 13,0 0 1,1 4 0,-1 2-1,0 2 1,-1 2-668,-3 2 0,-3 1 1,-6 1-1,0-1-209,0 0 1,0 1 670,0-1 0,0 0 0,1-1 0,4-2-115,4-1 0,-2-4 0,1 4 0,-3 1 0,0 0 25,1-1 0,-5 3 1,4-1-1,-4 3 1,-1 4-1,0-2 1,0-1-214,0-1 0,-4-1 0,-2 0 0,0 0 0,-1 1 0,1-1-564,0 0 1,-3-4 0,3 0 0,0 2 0,0 0-1402,3 3 0,2-1 0,1 0 0,0 1 1854,0-1 0,5 6 0,3 2 0</inkml:trace>
  <inkml:trace contextRef="#ctx0" brushRef="#br0">23114 6970 8360,'8'-13'2074,"-4"-1"1,-1 7-1997,2 3 1,-2 7-1,4 2 1,1 3-1,-3 2 1,1 2 0,-3 3-1,-1 1-409,-2 2 1,0 4-1,0-3 1,0 1 0,0-1-1,0-3 331,0-1 0,12-8 0,2-1 0</inkml:trace>
  <inkml:trace contextRef="#ctx0" brushRef="#br0">23488 6784 8553,'7'-14'5127,"-2"1"-4603,-4 5 0,1 14 0,1 11 1,1 3-1,-1 1 0,-2 0 1,-1 0-141,0 2 1,2-3 0,1-1 0,1-1-1472,-1-1 1,-1-6 0,-2-13 0,1-10 508,4-8 0,-2-10 0,4-3 1,-1 1-1,-3-1 0,-2 4 1,1 2 904,2 5 1,-2-2 0,2 6 0,-2 2 498,-2 1 1,6 3 0,3 4 0,2 3 0,3 5-775,-1 5 1,5-3 0,1 6 0,2-2 0,1-3 0,0-2-325,0-1 272,1 0 0,9-6 0,2-1 0</inkml:trace>
  <inkml:trace contextRef="#ctx0" brushRef="#br0">23941 6504 9285,'-13'0'1101,"1"1"1,3 5 0,6 6-1119,6 4 0,4 6 1,7-2-1,-3-1 0,0 0 1,-2-3-1,3-1 1,4-3 184,6-3 0,8-3 0,2-6 0,2-2 0,3-3 0,0-9-1097,-1-7 1,-9-8 0,-10-1 0,-3 4 0,-5 2 0,-5 0-1,-4 0 946,-4 2 1,-4 4 0,-5 10 0,0 3 0,-1 4 0,1 1 367,0 0 0,4 12 1,0 5-1,0 10 0,0 7 1,2 7-1,-1 5 741,1 5 0,4-1 0,-3 2 0,1-2 0,1 2 0,1-3-1126,2-2 0,1 4 0,0-4 0</inkml:trace>
  <inkml:trace contextRef="#ctx0" brushRef="#br0">22221 5424 27641,'-7'-26'-2353,"-5"0"1,5 3 0,-2 2 2701,0 2 1,4 1 0,-3 5-1,-3 1 1,-1 3 0,-1 4 0,0 4-1,-1 1 1,0 3 0,-3 4 0,-2 8-1,0 6 1,-2 7-702,0 6 0,-2 12 1,-7 6-1,-1 7 1,3 6-1,4 6 1,6 2-1,5-2 1,6-5 335,7-3 1,13-1 0,15-7-1,11-5 1,9-3 0,9-7 390,5-7 1,-28-17 0,1-2 0,37 2 0,-3-4-1,-2-6 1,-5-5-284,-4-1 1,-8-12 0,-4-7 0,-3-8-1,-6-7 1,-4-3 0,-8-6-831,-6-3 0,-10-7 0,-5-5 1,-2 2-1,-5 1 0,-6 3 365,-9 4 1,-11-1 0,-7 7-1,-2 5 1,-2 3 0,-2 6-1,-1 4 374,-1 7 1,1 6-1,6 4 1,4 1-1,4 6 1,5 6 0,5 9-594,7 4 1,4 9-1,8 6 1</inkml:trace>
  <inkml:trace contextRef="#ctx0" brushRef="#br0">23794 5198 10616,'0'-48'0,"0"5"-142,0 6 1,2 6 0,1 9 0,1 4 111,-1 3 1,-4 4 0,-8 2 646,-9 4 0,-7 5 0,-6 5 0,-6 5 0,-6 5 0,-6 4 0,-4 2-121,-5 2 1,-1 12 0,-4 3-1,7 2 1,7 4 0,9 2-400,8 5 0,11 1 0,8 1 0,10 0 1,10 0-1,12 1 0,12-2-112,14-4 0,4-2 0,11-7 0,0-5 1,-3-7-1,0-10-2,-4-6 0,-3-7 0,-11-10 1,-4-9-1,-5-11 0,-6-13 1,-8-8-199,-6-5 1,-10-12 0,-11-2 0,-9-1 0,-8 2 0,-4 4 154,-5 2 0,-6 3 0,0 8 0,3 8 1,4 9-1,5 8 78,6 5 13,4 9 1,14 3-1,1 6 1</inkml:trace>
  <inkml:trace contextRef="#ctx0" brushRef="#br0">23981 6637 9824,'-2'-40'0,"0"0"0,-3 1 369,2 4 0,-3-2 0,0 6 0,-1 1 331,-4 2 0,-5 7 0,-5 5 1,-2 6-1,-7 5 0,-2 5 0,-5 6-491,-2 7 1,-1 10 0,2 11-1,0 9 1,4 7 0,2 11-686,2 7 1,5 0 0,7 2 0,9-2 0,9-2 0,12 5 502,0-35 1,3-1-1,3-1 1,2-2-1,6 2 1,2-2-1,-1-2 1,2-2 0,1-2-1,1-3 1,1-3-1,2-2 1,34 9-4,1-12 0,-6-15 0,-3-16 0,-9-16 0,-3-18 0,-27 18 0,-2-4 0,-2-5 0,-2-2-285,-2-4 1,-3-1-1,-4-2 1,-2-1-1,-2-2 1,-1 0-1,-3-1 1,-2 1-1,-3 1 1,-4 0 352,-2 3 0,-3 1 0,-5 1 1,-1 2-1,-2 5 0,0 0 1</inkml:trace>
  <inkml:trace contextRef="#ctx0" brushRef="#br0">18569 6130 26612,'-45'-37'-133,"1"6"0,10 18 0,-5 4 0,4 6 0,2 3-181,1 0 0,1-1 0,5-4 0,4-2 0,6-2 0,6 0 0,5-3 0,5-1 0,9-3 1,12 1-1,17-1 0,16 1 0,17 1 610,-30 10 0,2 0 0,3-2 1,1 1-1,6 2 0,1 2 1,2-1-1,1 1 0,-1 0 1,2 0-1,1 1 0,0 0 1,-1 0-1,0 0 444,-2 0 1,0 0 0,1 3 0,0 0 0,-2 1 0,0 0-807,-3-1 1,0 1-1,-8 1 1,-1 0 0,-2-1-1,-1-2 1,26 4 0,-19 0 23,-13-3 0,-9-1 1,-16-4-1,-10-4 1,-19-6 233,-15-4 0,-23-8 0,-14 4 1,31 9-1,0 1 0,-4 1 0,-2 0 1,-1 1-1,0 1 0,-2 1 0,-1 0 1,2 2-1,-1 0-147,-1 1 0,0 1 0,0 2 0,0 0 0,-1 2 0,1 1 0,4 0 0,0 2 0,2 2 0,2 0 0,4 1 0,1 0-173,-31 10 1,5 4-1,14-3 1,5 1 0,11-1-1,9-3 1,9-1-73,5-2 1,8 1 0,14-1 0,14-1 0,18-3-1,20-5 1,-23-3 0,2 0 229,5-1 0,2 0 0,7-1 0,1 0 0,2-1 0,2 0 0,0-2 1,1 0-1,0 0 0,0-1 0,-5 2 0,-1-1 77,-7 1 1,-2 0 0,-8 0 0,-3 2-1,18 1 1,-13 0 0,-19 0 0,-23 1-193,-30 3 1,-28 5 0,10-1 0,-3 1 0,-8 0 0,-2 1 0,-5 0 0,-2 1 0,-4 0 0,-2 0 0,25-4 0,-1 1 0,1-1-110,0 0 1,0 1 0,0-1 0,-1 1-1,-1-1 1,1 0 0,-21 7 0,1-1-1,1 0 1,2-1 0,4 0 0,2 0 0,10-2-1,2 1 61,8-3 0,2 3 0,-20 19 0,14-2 0</inkml:trace>
  <inkml:trace contextRef="#ctx0" brushRef="#br0">16916 5624 7993,'0'-13'234,"0"5"1,1 2 0,2 9 0,2 6 0,-1 9 0,1 7 0,-1 5 993,-1 1 1,-1 6 0,-2 0 0,0 3-1,0 3 1,0-3 0,0-2 0,0-5-951,0-3 1,0-5 0,1-3-1,4-4 1,3-5-3332,4-4 1,2-3 0,0-9 3052,4-6 0,3-12 0,6-13 0</inkml:trace>
  <inkml:trace contextRef="#ctx0" brushRef="#br0">17276 5517 7993,'0'-13'658,"-2"7"0,-2 6 570,-5 8 1,-3 3 0,-1 4 0,0 3-1,-1 4 1,-1 3 0,-1 4 0,-2 0 359,2 2 1,1 0 0,2-4-1,0 0 1,1-2 0,3-1-2182,4-2 1,4-6 0,2 2 0,5-5 0,8-4 0,6-5-439,6-2 0,-4-2 1,-1 0-1,-1-2 1,0-1-1,-1-1 0,-3 1 492,-1 2 0,-2 1 0,1 0 0,-1 0 0,0-2 0,2-1 539,3-1 0,3-13 0,5 3 0</inkml:trace>
  <inkml:trace contextRef="#ctx0" brushRef="#br0">17636 5504 10359,'-2'-13'0,"-2"1"9090,-5 3-8400,3 3 1,0 12 0,6 4 0,0 7 0,-1 5 0,-2 3 0,-2 3 0,1 2-76,-2 1 1,4 3 0,-2-6 0,2-3 0,2-1 0,0-2-2021,0 0 1,2-7 0,4 0-1,6-6 1,7-5 0,5-7-1,5-8 954,4-10 1,8-10 0,7-3 0</inkml:trace>
  <inkml:trace contextRef="#ctx0" brushRef="#br0">18089 5291 13079,'-13'13'0,"-1"1"1235,1-1 0,1 5 0,2-1 0,1 1-208,-1 1 1,4 2 0,0 6 0,1-2 0,1-1 0,1-4 0,1 0 0,2-4-1854,0-1 1,2-2-1,2-1 1,5-3-1,5-5 1,3-2 825,6-2 0,14-18 0,4-4 0</inkml:trace>
  <inkml:trace contextRef="#ctx0" brushRef="#br0">18422 5171 9324,'-15'13'0,"-1"9"2072,-2 11 1,-1 4 0,3 0 0,-2-1-1183,2 1 1,1-5-1,3 1 1,3-2 0,5 0-1,2-3 1,5-3-1,6-5-925,9-6 0,12-3 0,8-13 0,7-4 0,6-8 0,3-12-1932,2-8 1,-3-4 0,-7-2 0,-7 0 0,-5 0 1289,-5 0 1,0 0 0,-3 0 0</inkml:trace>
  <inkml:trace contextRef="#ctx0" brushRef="#br0">18542 7037 7902,'-34'-14'0,"-1"3"0,8 2 0,8 6 1210,7 6 0,6 4 0,7 6 0,4-1 1,7-1-1,10-4 0,13-1 0,11-3-822,6-2 0,13-7 1,9-5-1,-32 2 0,1-2 1,3-1-1,1-2 1,1 0-1,-1 0-859,1 0 0,-1-1 0,-2 0 0,-1-1 0,-2 0 0,-1 0 0,-4 0 0,-2-1 0,30-15 0,-11 2 0,-13 3-166,-13 5 0,-13 1 0,-12 7 0,-9-1 0,-13 4 1,-15 4-1,-14 4 1288,-8 2 0,-11 7 0,30-2 1,-1 2-1,-1 1 0,1 1 1,0 1-1,0 1 0,-30 11 364,9 2 0,4 3 1,15 0-1,8-1 1,8 1-1,9-3 0,8 2-837,5-1 1,8 1 0,16 3 0,12 1 0,12-7 0,14-4 0,9-8-613,-29-6 0,0-1 1,4-2-1,1-3 1,3-3-1,-1-2 1,-2-1-1,-1-2 0,-2-1 1,0-2-1,-4 2 1,0-1-1,30-13 1,-13-1-651,-12 0 1,-15-1 0,-12 0-1,-7 1 1,-12-1 0,-13 2 1212,-14 3 1,-13 3-1,-9 7 1,-6 1-1,-7 4 1,0 1-1,1 5 1174,10 3 0,6 1 0,13 6 0,5 2 0,8 1 0,9 2 0,10 3-1189,10 0 0,20 6 0,19-6 0,10 0 0,13-3 0,-29-7 1,0-2-452,4 0 1,0-1 0,3 0 0,1-2 0,-7-2 0,-1-1 0,31-2 0,-10-2 0,-14 1 0,-11-1-495,-11 1 0,-13-6 1,-14 1-1,-12-2 0,-18 1 1,-16 3-1,-15 1 572,-6 3 1,30 4 0,1 2 0,-36 6 0,1 3 0,6 3 258,8 2 0,10-2 0,3 4 0</inkml:trace>
  <inkml:trace contextRef="#ctx0" brushRef="#br0">17356 7023 7969,'-5'-17'-38,"1"-1"1,-2 2 0,3 5-1,-3 4 283,-1 1 1,2-3 0,-2 3-1,0 0 662,-1 0 0,5 3 1,-1 8-1,1 5 1,0 5-4,-2 3 1,-4 4 0,5-1-1,0 2 1,-1 7 0,-1 1 0,0 3-1,0-1-391,3-1 0,2 4 1,1-4-1,1 1 1,4-1-1,4-3-1185,3-6 0,1 1 0,2-8 0,1-2 0,3-5 0,0-4 0,-1-3 0,-4-5-335,-4-6 0,-7-4 1,1-5-1,-2-3 0,-2-1 1,0 1 1191,0 2 1,-5 1-1,1 5 1,0 0 0,-1-1 745,1 1 0,-1 4 0,7 2 0,4 1 0,5 3 0,7 1 0,1 4-969,1 2 1,2-2-1,-1 2 1,1-2 0,3-2-1,-1 0-741,1 0 1,0 0 778,2 0 0,-1-12 0,1-3 0</inkml:trace>
  <inkml:trace contextRef="#ctx0" brushRef="#br0">17849 6877 8021,'6'-12'572,"-6"3"0,0 5 0,-3 8 0,6 5 266,6 3 1,-3 1 0,0 0-1,-2 1 1,1-1 0,-2 0-1,0 1 1,0-1-266,1 0 1,0 1-1,-4 1 1,0 1-1,2 0 1,1-3-993,1-2 0,2-4 0,-3 1 0,3-8-290,2-8 0,-4-10 0,3-4 0,-1-3 0,-3-2 0,-1 1 0,-2 1 1672,0 2 1,0 0 0,0 5-1,0 2 1,0 1-308,0 2 1,1 1 0,4 3-1,4 4 1,4 2 0,3 0 0,2-1-1106,-2 1 1,3-3 0,1 2 0,-1 1-1,2 0 1,-2-2 0,0-2-3938,-2-1 0,-3-2 4386,0 6 0,-1-7 0,0 4 0</inkml:trace>
  <inkml:trace contextRef="#ctx0" brushRef="#br0">17996 6890 9276,'-5'9'0,"1"0"0,1 1 734,1 2 0,8 1 1,3 1-1,3-2-788,1-3 0,7 1 1,0-4-1,1 0 0,-2 0 1,-1-3-1,0-2 54,-2-1 0,5-6 0,0-1 0</inkml:trace>
  <inkml:trace contextRef="#ctx0" brushRef="#br0">17996 7090 8021,'-6'13'605,"0"-2"0,-3 1 0,5 2 0,2 1-592,2 0 1,12-2-1,4 1 1,3-2-1,-1-2 1,-1-3 0,0-1-14,5-3 0,4-7 0,0-4 0</inkml:trace>
  <inkml:trace contextRef="#ctx0" brushRef="#br0">18169 6903 9681,'-6'-13'3910,"5"7"1,-4 6-3805,4 8 0,5-1 1,2 0-1,0 1 1,1-2-1,1 1-11,2 1 0,2-4 1,1 3-1,1-1 0,-1-3-997,0-1 0,1-8 1,-1-3-1,-1-3 1,-2-1-1,-2-1 1,-2 0 291,-4-4 1,4 2 0,-1-5 0,-2 2 0,-3 4 1234,-5 4 0,-2 6 0,-5 6 0,2 2 0,2 4 0,2 4 0,3 5 622,2 3 0,1-2 0,3 2 0,4-1 1,7-1-1,3 0 0,6-4-734,3-4 0,10 1 1,-1-5-1,2-4 1,2-5-1,-2-10 0,0-8 1,-4-6-981,-4-3 0,-8-6 1,-3 1-1,-5-2 0,-4-2 1,-6 0-1,-6 0-1659,-6 0 0,-4 4 1,-5 4-1,-4 2 2126,-3 5 0,-2 1 0,0-2 0</inkml:trace>
  <inkml:trace contextRef="#ctx0" brushRef="#br0">25074 4904 8168,'21'-35'61,"-3"-1"0,-1 7 0,-2 12-40,-3 7 1,-2 4 0,2 5 0,-4-2 0,-7-3 0,-5 0-19,-4 0 1,-1-4 0,-4 2-1,0-1 1,-1 0 0,0 0 982,-4 2-623,3-5 0,-6 9 0,3-4 0,-4 1 0,-3 3 1,-2 3 112,1 4 1,-2 5-1,-2 8 1,-3 2-1,-2 3 1,-7 6 0,-7 8-496,-7 7 0,14-9 1,-3 3-1,-2 2 1,2 2-1,5-2 0,3 0 1,7-1-1,5 0 1,-3 31 363,16-4 0,14-4 0,11-7 0,14-3 0,10-2 1,7-6-1,8-4 0,9-5 16,-27-17 1,3-2-1,3 0 1,3-2 0,1-2-1,1-2 1,0-3 0,0 0-1,1-2 1,0-1 0,-1-2-1,0-2-445,0-2 0,0-1 1,0-3-1,-2-3 1,-5-5-1,-2-2 1,-3-2-1,-1-1 1,23-26-1,-11-6 1,-10-7-344,-11-4 0,-12-9 1,-16 3-1,-10 2 1,-12 5-1,-13 6 1,-13 8 290,-12 11 0,30 22 0,-2 2 0,0 2 0,-1 1 1,-32-3-1,7 7 0,3 8 5111,1 7-4723,10 11 0,-9 8 0,11 5 0</inkml:trace>
  <inkml:trace contextRef="#ctx0" brushRef="#br0">22341 6424 9847,'2'-14'0,"2"1"990,5 0 1,3 1 0,3 3-1,3 5 1,4 2 0,1 4 0,1 2-1,-2 6-407,2 7 0,1 8 0,2 9 0,0 3 1,-1 9-1,1 6 0,0 8-561,-1 3 1,-5-3 0,-3 4-1,-3 0 1,-2-5 0,0-3-984,1-3 0,-3-4 0,-2-3 1,-4-3-1,-4-6 0,-1-3-4598,0-4 5495,0-8 1,-18-3 0,-4-5 0</inkml:trace>
  <inkml:trace contextRef="#ctx0" brushRef="#br0">22368 7183 8466,'-28'-41'698,"3"4"0,11 15 93,1 4 1,7 3 0,9 2-1,15-2 1,19-3 0,18-4-709,14-3 0,-23 11 0,3 1 0,2 0 0,0 1 0,0 0 0,0 0 0,1 2 0,-1 0 0,-4 0 0,0 0-1103,0 2 0,-2 0 0,-6 2 0,-2 0 757,34-7 1,-9-15 0,-9-14 0</inkml:trace>
  <inkml:trace contextRef="#ctx0" brushRef="#br0">18249 9209 12712,'4'-22'-655,"1"0"0,-2 2 0,-3 6 884,-5 5 1,-2 1 0,-6 5 0,-1-1 0,1 1 0,-2 1-1,-3 2 1,-2 2 0,-1 2 0,3 5 0,3 3 667,2 1 1,0 7-1,1 0 1,1 3-1,3-1 1,-1 2 0,0 1-596,0 1 0,6 1 1,-1 0-1,2-1 0,2-1 1,0-1-468,0-2 0,2-1 0,0 1 1,4-4-1,0-3 0,2-3-1083,-1-3 1,-4-5 0,2-8 1015,-4-5 0,-1-8 1,-1 0-1,-4 0 1,-2 1-1,-2 1 1099,0 2 0,4-2 0,-2 9-324,1-1 0,8 4 1,8-2-1,5 4 1,4 1-1,2 0 0,2 0-698,3 0 0,0 4 0,1 1 0,-2-2 0,-1-2 0,-2-1 0,2 0-3978,1 0 1,-3-1 4231,0-4 1,1-2 0,3-6 0</inkml:trace>
  <inkml:trace contextRef="#ctx0" brushRef="#br0">18742 9222 9041,'5'-22'-108,"-1"0"1,1 7 815,-5 15 1,0 6-1,-2 7 1,-1 1 0,-1-1-1,-1 0 1,1 2 96,-1 3 0,-4-2 0,3 5 0,1 0 0,-1-2 0,1 0-963,-1-2 0,5-3 0,-4 0 0,4-1 0,2-1-997,4-3 0,-2-11 1,4-10-1,-1-5 1,-3-4-1,-1-3 920,-2-1 1,0 0 0,1 1 0,3 2 0,4 0-1,1 1 1,1 3 655,5 3 0,-2 2 1,7 1-1,-1 2 1,2 2-1,1 3 1,0 2 478,2 1 1,4 1 0,1-2 0,-2-2-1,0 2 1,-5 2-1412,-1 1 1,1 0 0,-4 1 0,-2 2 0,-3 3 517,-4 2 1,-3 0 0,-6 6 0</inkml:trace>
  <inkml:trace contextRef="#ctx0" brushRef="#br0">18742 9276 9041,'-6'0'522,"6"1"1,8 2 52,4 2 1,7 1 0,3-4 0,2 3-223,-2-2 1,2-2 0,-7-1-1,0 0 1,-3 2 0,0 1-965,-1 1 599,-5 7 0,-8-4 1,-8 6-1</inkml:trace>
  <inkml:trace contextRef="#ctx0" brushRef="#br0">18609 9556 24124,'18'-15'-47,"-1"-3"1,1 3 0,-3 11 0,3 2-1,4 2 1,3 0 342,2 0 0,0 0 0,-2 0 1,-2 0-1,0 0-413,0 0 0,-3-6 1,-1-1-1</inkml:trace>
  <inkml:trace contextRef="#ctx0" brushRef="#br0">19369 9276 10795,'13'-39'1092,"0"4"0,-5 15 0,-4 16-964,-2 10 0,-2 1 1,0 2-1,-2 2 1,-1 0-1,-1 3 1,-1 1-1,1 2-276,-1 6 0,1 2 0,4 1 0,0 0 0,0-3 0,0-2-375,0-2 1,6-1 0,3-6 0,3-3 0,1-5 0,0-2 257,1-2 1,-2-11-1,-2-2 1,-3-2 0,1 0-1,-2 2 2086,0 0 1,-2 2-1156,-4 7 1,6 5 0,3 13 0,4-1 0,5 2 0,4 1-529,3 2 1,2-5-1,0-5 1,-1-3-1,1-2 1,0-1-338,-1-2 1,-3-5-1,-3-2 1,-2-3 0,-5-7-1,-4 0 1,-1-6-520,-1-2 0,-3 6 0,4-6 0,-2 3 0,-2 2-4563,2 1 5281,-4 7 0,4 6 0,-6 6 0</inkml:trace>
  <inkml:trace contextRef="#ctx0" brushRef="#br0">18049 10022 8517,'6'-27'351,"-5"18"0,4 11 0,-4 11 82,-1 10 1,0 2 0,0 3-1,0 1 1,0 4 0,-1 0 0,-2 2-1,-2 2-496,3 5 1,-4 1-1,1-3 1,2 0-1,2-2 1,1-2-113,0-5 175,0-3 0,12-2 0,2 1 0</inkml:trace>
  <inkml:trace contextRef="#ctx0" brushRef="#br0">18382 10062 8438,'12'-34'1302,"-3"3"1,-5 15 0,-8 20-1,-6 6-994,-7 4 0,3-1 0,-6 0 1,3 1-1,-3 0 0,1 4 0,0 4 1,1 4-529,-1 0 1,4 5-1,-1 0 1,4-2 0,4-4-1,2-4-478,3-2 1,8-3-1,4-6 1,4-2-1,5-2 1,4-3-1,3-3 344,2-5 1,-5 2-1,-1-6 1,0 1 0,-2-1-1,0 1 1,-3 2 353,-1 3 0,5-4 0,0 0 0</inkml:trace>
  <inkml:trace contextRef="#ctx0" brushRef="#br0">18849 10075 9932,'0'-34'1073,"0"3"0,0 10-798,0 21 1,-5 6-1,-1 8 1,1-1-1,-3 2 1,1 3 0,-2 4 140,1 3 1,-2 6 0,4 0 0,0 0-1,0 2 1,3 1-632,2 0 0,1-1 1,1-8-1,4-2 0,4-2 1,4-2-1,3-4-1040,2-4 1,4-6-1,-2-5 1255,0 0 0,2-5 0,5-3 0</inkml:trace>
  <inkml:trace contextRef="#ctx0" brushRef="#br0">19355 10155 14336,'-1'-20'894,"-2"11"0,-3 13-674,-1 8 0,2 1 0,-2 1 0,1 0 0,1 3 0,-1 2 0,-1 2-333,0 2 0,-5 3 0,3 0 0,-1 1 0,1-2 0,4-3 0,4-2-682,1-1 0,6-6 0,4 2 0,5-6 0,4-3 0,2-3-2560,3-2 3372,-5-7 0,12-7 1,-3-8-1</inkml:trace>
  <inkml:trace contextRef="#ctx0" brushRef="#br0">19809 10142 9657,'-6'-13'1013,"3"1"0,-8 6 0,-2 9-758,-3 9 0,-2 14 0,3 1 1,-1 1-1,-2 0 0,3-3 1,3 1-1,5-3 189,1 1 1,2 4 0,5-6 0,4 2-1,6 0 1,9-5-1587,6-4 1,10 0 0,1-11 0,3-1 0,1-2 1141,-2-1 0,-2-11 0,3-4 0</inkml:trace>
  <inkml:trace contextRef="#ctx0" brushRef="#br0">20395 9342 8643,'0'-23'1005,"0"-4"1,0 3-333,0 7 0,2 2 0,2 3 0,5 2 1,3 2-671,1 2 1,2 2 0,1 4 0,3 0-1,1 1 1,0 4 0,0 4-4,-1 2 0,5 9 0,-4 0 0</inkml:trace>
  <inkml:trace contextRef="#ctx0" brushRef="#br0">20275 9569 15865,'2'-24'-2721,"2"6"2762,5 10 0,3 5 0,3 3 1,1 0-1,3 0 0,0 0 1,2 0-750,0 0 692,-5 0 1,9-12-1,-4-3 1</inkml:trace>
  <inkml:trace contextRef="#ctx0" brushRef="#br0">20009 10275 10682,'5'-32'169,"4"-4"0,3 9 0,2 19 0,0 5-120,4 3 1,3 0-1,6 0 1,1 0 0,1 0-1,2 0 1,1 0-1,-1 0-2770,0 0 2752,0 0 1,-10 6 0,-2 1-1</inkml:trace>
  <inkml:trace contextRef="#ctx0" brushRef="#br0">19929 10622 13898,'26'-42'-577,"1"7"0,0 17 0,-1 9 1564,1 6 1,5 3 0,4-1 0,1-2-1050,-1-2 1,8-5 0,-3 2 0</inkml:trace>
  <inkml:trace contextRef="#ctx0" brushRef="#br0">21328 9462 13800,'0'-19'666,"0"-2"1,0 8-1,0 9 1,0 11 0,0 8-202,0 3 1,0 4-1,0-2 1,0 3-1,0 2 1,0-3 0,0 0-1,0-2 191,0-1 1,0-1-1,0-5 1,0 0-1038,0 1 1,0-9 0,0-6-1,0-11 1,0-10-120,0-8 1,2-5 0,2-8 0,5-2 0,3 2 0,0 2 0,-2 2 510,-1 4 1,-5 4 0,4 7 0,-1 3-1,-1 2 1,2 4 0,-2 4 1128,-1 2 0,6 6 1,-2-2-1,3 4-1541,1 1 1,0 1 0,1 2 0,-1 3 0,0 2 0,2 2-1,3 2-5903,4 1 6357,-3 0 0,12 1 1,-2-1-1</inkml:trace>
  <inkml:trace contextRef="#ctx0" brushRef="#br0">21968 9196 9314,'5'-30'1103,"-1"3"1,2 10-1,-3 14 1,3 6-900,1 6 0,-4 2 0,3 3 1,-1-1-1,-1 0 0,-1 1 0,-2 1 1,-1 2 267,0 6 1,-1 8-1,-4 4 1,-3 4-1,-4 1 1,-2-2-473,1-2 0,0 2 0,-1-4 0</inkml:trace>
  <inkml:trace contextRef="#ctx0" brushRef="#br0">22328 9636 12632,'7'-26'950,"1"17"1,-5 2-1,1 14-869,-1 10 1,-7 1-1,-5-5 1,-4 0-1,-4 2 1,-1 1 0,1 4-1,-1 0-2052,0 4 1,5 1 1948,4 2 1,0 11 0,-4 4 0</inkml:trace>
  <inkml:trace contextRef="#ctx0" brushRef="#br0">22675 9702 8478,'0'-32'0,"0"5"0,0 18 0,0 13 0,0 7 717,0 2 1,0 1 0,0-1 0,0 0 0,1 2-1,2 1 1,1 2-285,-1-2 1,0 4-1,0-3 1,2 0-1,-1-3 1,2 0-704,3-1 0,-2-5 0,2-7 0,0-7 1,0-9-1,-1-4-420,-3-5 1,0-5 0,-5-4-1,0 1 1,0-4 0,0 2-1,0-2 758,0 4 1,0 7 0,0-2 0,1 8 0,2 4-1,2 2 794,-2-1 1,0 7-1,1 2 1,5 4 0,3 1-1,3 1 664,2 4 0,4 2-1526,6 7 0,5-1 0,3 0 0</inkml:trace>
  <inkml:trace contextRef="#ctx0" brushRef="#br0">23261 9316 8359,'13'-30'0,"1"3"0,1 10 0,2 14 0,4 6 715,0 6 0,-2-4 0,-4 0 0,3-2 1,2 0-1,3 1 0,-3 1 0,0 1-508,-4 3 1,-1 7-1,-3 2 1,-4-1 0,-5 1-1,-7 1 1,-9 1-466,-8-1 0,-6 5 0,-2-4 0,-2 2 1,1-1-1,3-2 485,5-2 1,3 2 0,7-1-1,3 0 1,8-1 0,9 1 0,15-3 618,9-5 0,19 1 1,6-5-1,7-1 1,1 1-1,-3-3 1,-4-1-891,-3-2 0,-12 4 0,-5 2 44,-3 2 0,-4 1 0,-5 4 0</inkml:trace>
  <inkml:trace contextRef="#ctx0" brushRef="#br0">21488 10688 11838,'0'-20'-659,"0"-4"1,2 8 1035,2 4 0,-2 6 1,2 10-1,-4 5 1,-4 3-1,-4 1 1,-1 2-1,0 3 1,1 4-1,-1 2 540,0-2 1,6 3-1,-3-4 1,1 0 0,1-2-1,1-1-620,2 0 1,1-1 0,0-6-681,0-7 1,4-14 0,0-15-1,1-2 1,-1-4 0,2 0-87,2-2 0,-4 2 0,5 4 1,0 2-1,0 2 0,-2 2 770,-1 2 0,4 2 0,-1 7 17,3 1 0,2 6 1,-1 0-1,0 5 1,1 3-1,0 3-630,4 2 1,3 2 0,7 1 0,3 1 402,5-1 0,2 0 0,2 1 0</inkml:trace>
  <inkml:trace contextRef="#ctx0" brushRef="#br0">22035 10568 11838,'0'-13'1736,"0"0"1,0 11-1,0 7-1607,0 5 1,0 3 0,0 1 0,1 1 0,2 1-238,2 2 1,-1 4 0,-4-3 0,0 2 0,-1 3 0,-4 1 0,-5 1-4525,-7 1 4627,3 0 1,-12-1 0,6 1 0</inkml:trace>
  <inkml:trace contextRef="#ctx0" brushRef="#br0">22608 10995 20516,'-5'3'60,"-2"7"1,-3 7 217,-5 2 0,-3 4 1,0 0-1,-2 0 0,-4 1 1,0-2-1,1 2 0,2 0-1271,0-2 0,11 2 1,-2-5-1,4 0 776,5 0 0,2-1 0,1-5 1</inkml:trace>
  <inkml:trace contextRef="#ctx0" brushRef="#br0">22875 10888 13497,'0'-13'-30,"0"4"809,0 9 0,0 3 0,0 15 1,0-3-1,0-2 0,0 0-368,0 1 0,0-1 0,0 0-1008,0 1 0,-5-8 0,1-6 0,1-9 0,1-8 97,2-5 1,2-3 0,2-3 0,5-2 0,3-1 0,0 1 888,-3 2 1,2 3 0,-3 1 0,1 4 0,0 0 0,0 4-203,-2 1 0,5 4 1,-3 0-1,3 4 0,1 1 1,2 3-2593,2 1 1,4 4 2551,6 2 1,5 4 0,2 5 0</inkml:trace>
  <inkml:trace contextRef="#ctx0" brushRef="#br0">23354 10582 9524,'2'-24'0,"2"0"0,5 5 883,3 9 1,12 7 0,4 3 0,5 0-552,4 0 0,1 0 0,4 1 0,0 2 1,3 3-1,-2 2 0,-3 3 0,-5 4 1,-5 3-482,-6-2 1,-7 4 0,-8-1 0,-6 2-1,-7 1 1,-12 0 0,-13 0 69,-9 2 1,-14 1-1,2 0 1,-1-1-1,1-2 1,4 0-93,6-1 0,3 7 0,12-3 0,7 3 0,8 5 171,4 0 0,7 5 0,7-4 0</inkml:trace>
  <inkml:trace contextRef="#ctx0" brushRef="#br0">23021 9049 13250,'-4'-25'-724,"-2"1"1,0 4 813,0 0 0,0 7 1,2 6-1,-7 1 0,-4 3 1,-5 3-1,-4 3 25,-4 1 1,-9 12-1,-2 2 1,-5 7-1,-5 8 1,-3 5-1,-3 10-96,27-21 0,0 2 0,0 2 0,0 2 1,-4 7-1,2 1 0,1 0 0,1 1 0,3 0 1,1 0-1,3 0 0,2-1 0,3-1 0,3 0 28,2-2 0,3 0 0,-1 34 1,21-6-1,14-6 0,20-5 0,-16-29 1,4-3 164,4 1 1,4-2 0,4-2 0,3-2 0,3-2 0,2-2-1,2-1 1,1-2 0,4-2 0,1-2 0,0-1 0,2-2 0,3-2-1,2-2-127,1-3 1,-1-2-1,-2 1 1,-1-2-1,-1-4 1,-1-2-1,-2 0 1,-2-1-1,-4-1 1,-1-2-1,-2-2 1,-1-2-1,-5-2 1,-2-2-397,-5-2 0,-2-2 0,-4-2 0,-4-2 0,-7 0 0,-3-2 0,-3-3 0,-3-2 0,-3-3 0,-3-2 0,-2 1 0,-3-1 120,-2 0 1,-2 0 0,-3 2-1,-4 1 1,-3 2 0,-3 1 0,-2 1-1,-3 2 1,-5 0 0,-3 3 0,-3 3-1,-3 2 1,-4 3 0,-2 2 170,-2 2 1,-1 3-64,5 2 0,-1 3 0,-9 4 1,-1 3-1,3 2 0,1 2 1,-2 0-1,0 2 0,1 1 0,1 2 83,4 2 0,0 1 0,0 0 0,0 1 0,2 2 0,1 2 0,-3-1 0,1 0 0</inkml:trace>
  <inkml:trace contextRef="#ctx0" brushRef="#br0">23328 10275 15983,'-40'-13'249,"-6"4"1,-2 2 0,0 1-105,-1 3 0,1 13 0,-4 9 0,2 9 0,-2 10 0,2 6 0,-2 11 9,26-24 1,0 3-172,2 1 0,1 2 1,1 8-1,2 2 1,3 2-1,2 1 1,0 4-1,3 1 1,3 1-1,2 0 0,3-1 1,2 0-65,2-4 0,3 0 1,6-1-1,6-1 1,3-2-1,4-2 1,3-3-1,4-3 1,6-2-1,3-4 1,3-3-1,2-4 1,4-1-1,1-4 17,3-1 1,0-4 0,2-6 0,1-3 0,4-1 0,1-3-1,-2-2 1,-1-2 0,-3-2 0,0-4 0,-3-3 0,-2-4 0,-3-3-1,-1-3 142,-2-2 0,-3-3 1,-2-5-1,-4-2 1,-5-2-1,-4-2 1,-3-1-1,-2-3 1,-4-3-1,-2-3 1,-3-3-1,-1-1-145,-1-5 1,-1-1 0,-3-4-1,-1-2 1,0 0 0,-1-1 0,-2 1-1,-2 1 1,-1 0 0,-3 2 0,-2 2-1,-4 1 1,-3 2 0,-3 2-330,-3 3 0,-2 3 0,-2 2 0,-2 5 0,-1 9 0,-2 5 0,-1 4 0,-3 4 396,-2 5 0,-2 3 0,-3 1 0,-1 3 0,-6 2 0,-2 1 0,0 0 0,-1 0 0</inkml:trace>
  <inkml:trace contextRef="#ctx0" brushRef="#br0">21835 8836 8848,'0'-13'0,"0"-1"150,0 1 0,0 4 1,-2 0-1,-1-1 1,-3-2-1,-1 0 0,-2 2 1,0 1-1,0-2 1429,-1 0-1498,4-3 0,-6 1 0,3 0 0,-3 1 0,-1 1 0,0 3 0,-1-3 0,1 1 0,-2-1-66,-2 3 1,0 5-49,-5-2 1,0 4-1,-5 1 1,-1 1 0,-3 4 153,-5 3 1,-2 13 0,-2 6 0,0 4 0,-2 9-1,-1 6 1,-1 7 144,1 3 1,23-23 0,0 0 0,-17 32 0,20-31 0,1 1-1,-10 35 1,10-2 0,11-4-84,13-7 1,12 6-1,17-11 1,8-2 0,8-6-1,8-8 1,7-8-107,-31-15 1,1-2 0,1-5 0,1-2 0,5 1 0,0-1 0,1-2 0,0-1-138,-1 0 1,0-2 0,-1-4-1,0-2 1,0-2 0,1-1-272,-2-3 0,0-2 0,0-2 0,0-2 0,-8-2 0,-1-2 0,-2 0 0,-2-2 0,22-25 0,-12-2 1,-9-3-127,-10 1 0,-3-1 0,-15 1 1,-8 3-1,-11 2 0,-15 4 0,-12 4 266,-10 1 0,-7 7 0,-6 7 0,-1 6 1,0 6-1,1 2-814,-1 3 0,6 3 1005,4 6 0,2 0 0,2 0 0</inkml:trace>
  <inkml:trace contextRef="#ctx0" brushRef="#br0">21488 10209 8495,'0'-30'371,"0"3"122,0 7 1,0 11 0,0 9 0,2 10 0,2 9 0,5 9-87,3 5 0,3 3 0,1 5 0,3 2 0,2 3 0,3 0 0,2 3 0,2 0-165,-1 1 1,7 5 0,-9-6 0,1 1-1,-4 0 1,-3-2-1482,-3-2 1,2 2-1,-5-3 1,-5-2 1238,-5-2 0,-15 5 0,-3 2 0</inkml:trace>
  <inkml:trace contextRef="#ctx0" brushRef="#br0">21182 11102 10083,'16'-61'0,"8"-6"0,10 2 1123,7 9 1,-13 30-1,3 3 1,29-8-1,2 3-1255,3 4 0,0-1 0,2 3 0,-1-4 0,3 1 0,-1 3 132,-2 4 0,4-2 0,-9-1 0</inkml:trace>
</inkml:ink>
</file>

<file path=ppt/ink/ink1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</inkml:context>
    <inkml:brush xml:id="br0">
      <inkml:brushProperty name="height" value="0.053" units="cm"/>
      <inkml:brushProperty name="color" value="#FF0000"/>
    </inkml:brush>
  </inkml:definitions>
  <inkml:trace contextRef="#ctx0" brushRef="#br0">17196 8623 19520,'7'-14'-1341,"1"2"0,-5 2 0,1 1-28,-1-1 1235,-1-2 0,-1-1 1,2-1-1,1 1 0,-1 0 1,0-1-1,0 1 0,2 0 1505,-2-1 0,3 8 1,-2 8-1,-2 10-462,-5 9 1,0 4 0,-6 3 0,-2 1 0,0 4 0,-3 0 0,1 1 0,0-2-1296,-1 1 1,5 2 0,2-4 0,1-1 0,3-3 0,2-4 0,2-2-4475,4-2 3597,2-1 1,8-10 0,1-4-1,2-2 1450,-2-2 1,11-6 0,1-2 0</inkml:trace>
  <inkml:trace contextRef="#ctx0" brushRef="#br0">17356 8569 8580,'0'-32'1271,"0"5"0,0 11 541,0 7 1,1 6-1495,4-1 1,1 8 0,3 5 0,-5 3 0,-2 3 0,-2 2-29,0 6 0,-5 2 0,1 1 0,1 1 0,1 1 0,4 2 0,2-1 0,5-2-508,3-3 0,1-8 1,1 2-1,-1-5 0,2-4 1,1-5 57,2-2 0,-1-2 0,-3-2 0,-1-3 0,0-9 1,1-7-1,-1-4 0,0-3 114,1-3 1,-1-2-1,-1-4 1,-2 2 0,-1-2-1,0 0 278,-1 1 0,2 4 0,-4 5 0,1 2 0,2 1 0,0 3 0,0 4-408,1 5 1,-2 0 0,-1 6 0,0 0 0,1 0 0,2 3 0,2 2-2023,1 1 1,1 1 0,1 4 2197,2 4 0,10 2 0,7 3 0</inkml:trace>
  <inkml:trace contextRef="#ctx0" brushRef="#br0">18196 8343 12425,'0'-21'1368,"7"8"1,5 10-1124,4 6 1,3-2-1,-2 4 1,2-2-1,2 0 1,2 3 0,3-1-1,0 3-1825,1-1 0,-2 1 0,-3 2 1586,-4-1 0,3 0 0,0 4 1</inkml:trace>
  <inkml:trace contextRef="#ctx0" brushRef="#br0">18116 8556 10219,'-8'-25'0,"5"4"826,6 8 1,11 11 0,8 11-1,3 3-736,2 1 0,4-5 1,1-2-1,1-2 0,2 1 1,3-1-1,3 0 0,0 2-90,1 2 0,4 1 0,1 4 0</inkml:trace>
  <inkml:trace contextRef="#ctx0" brushRef="#br0">19022 8423 8457,'-4'-30'864,"-1"3"0,-5 10 0,1 12-479,-3 4 1,-1 1 0,-1 1 0,1 2 0,0 3 0,-1 3 0,3 4-34,2 4 1,3 2-1,9-1 1,4 4 0,9 2-1,8-1-463,9-1 1,8-1-1,7 3 1,2-3-1,3-2 1,-2-4-1,-5-5 1,-6-5-521,-5-4 0,-8-2 0,-11-4 0,-6-4 0,-5-4 0,-7-5 0,-9-6 320,-16-5 0,-7 1 0,-15-3 1,0 4-1,2 5 0,4 4 178,6 3 0,4 2 0,8-1 133,3 1 0,8 0 0,8-1 0</inkml:trace>
  <inkml:trace contextRef="#ctx0" brushRef="#br0">19489 8143 23820,'-15'-21'-861,"-7"3"0,7 10 0,-3 5 1385,-1 6 0,-9 8 0,-2 9 0,-5 0 0,-8 6 0,-3 3 0,-5 7 0,-1 4-521,-1 4 0,1 6 0,3 7 1,6-3-1,6 1 0,6-3-3505,3-2 3261,2-1 1,5-7-1,2-4 1</inkml:trace>
  <inkml:trace contextRef="#ctx0" brushRef="#br0">17609 4824 8061,'-6'-11'0,"-3"2"0,2 4 0,-2 11 0,-1 8 0,-2 0 34,-2 9 0,4-6 1,-2 4-1,-3 0 1,1-1-1,-3 3 0,1-1 1,-2-1-1,3-2 1,4-1 1489,2 1 1,6-4 0,0 1 0,6-6-1525,6-5 0,8-4 0,4-1 0</inkml:trace>
  <inkml:trace contextRef="#ctx0" brushRef="#br0">17396 4771 8080,'-18'-19'0,"0"-3"1386,2 1 1,7 15 0,8 10-1,7 8-1497,7 6 0,5-5 0,-2 2 0,2-6 0,0-2 0,1-1 0,4 0 0,6-3-1119,2-1 1,0 2 1229,-5 1 0,13 5 0,2-3 0</inkml:trace>
  <inkml:trace contextRef="#ctx0" brushRef="#br0">17356 5171 8212,'-13'-33'135,"7"14"0,7 6 0,11 13 437,9 6 0,5 4 0,4-5 0,3-3 0,-1 0-572,1-2 0,16-12 0,-1-3 0</inkml:trace>
  <inkml:trace contextRef="#ctx0" brushRef="#br0">18089 4838 8044,'-18'-36'0,"0"11"577,2 16 1,7 14-1,3 12 1,0 6 0,-2 0-641,-4-1 0,-3 2 0,-1-5 0,-1 1 0,4-1 0,3-1 0,-1 1 42,-1 3 1,5-1 0,1 1 0,2 0 0,-1-1-1,2-3-292,2-3 1,1-6 370,0-1 1,4-11 0,2 0 0,0-4 0,1 0 0,-1-1 0,2 2 1944,-1 0 0,-2 2-1705,4 4 1,-1 1 0,6 4 0,-1 2-1,2 1 1,1-4-377,2-2 0,6-2 0,-2 0 0,5-2 0,2-4 0,2-6 0,-1-5-391,-2-4 0,-6-1 0,-1-5 0,-2 0 0,-3 1 1,-1-1-395,-1 0 1,-1 2 862,0 3 0,1-3 0,-1 4 0</inkml:trace>
  <inkml:trace contextRef="#ctx0" brushRef="#br0">18542 4851 8042,'-6'-35'992,"-3"-1"0,1 8 0,3 16-643,10 11 1,5 1 0,3 4-1,2-3 1,1-1 0,2 0 0,-2 0-1539,-1 0 1,3 0 0,1 2 0,1 2 1188,-1 5 0,-1 3 0,-5 1 0</inkml:trace>
  <inkml:trace contextRef="#ctx0" brushRef="#br0">18462 5038 10868,'-13'-21'1186,"6"9"1,4 14 0,7 8-1667,9 6 0,5 2 1,7-5-1,0-1 0,4-3 1,0-5-1,4-2 480,2-2 0,10 0 0,2 0 0</inkml:trace>
  <inkml:trace contextRef="#ctx0" brushRef="#br0">19129 4864 11203,'-27'-35'739,"0"8"1,7 9 0,3 21 0,6 6-1136,2 9 1,1 4 0,-2 2 0,1-3 0,0-1 0,2 0 0,2-1 0,4-1 291,1 1 0,1-4 1,5 4-1,6-1 1,6-2-1,3-3 0,2-4 45,2-3 1,2-1 0,-2-5 0,-1-2 0,-3-4 0,-2-6 58,-3-4 0,-2-3 0,-4 1 1,-3-4-1,-1-2 0,-4 0 1,-4 2-1,-5 0-330,-5 1 0,6 2 0,-6 6 0,3 1 0,3 2 330,1 1 0,-6 6 0,4-3 0</inkml:trace>
  <inkml:trace contextRef="#ctx0" brushRef="#br0">19555 4491 8061,'-26'0'1519,"-2"17"1,-4 9 0,-5 13-1492,-6 11 0,18-18 0,-3 0 0,-2 0 0,-2-1 1,0 1-1,0 0 0,1 0 0,0 0 0,2-2 1,0 0-1,1 0 0,0 0-28,-1-1 0,0 1 0,2-3 0,-1 1 0,-1 1 0,-1 1 0</inkml:trace>
  <inkml:trace contextRef="#ctx0" brushRef="#br0">20155 11661 8654,'0'-32'-32,"2"9"1,1 1 708,1 6 0,6 9 1,-2 4-1,-1 7 1,-1 8-1,-1 7 1,-1 5-584,-1 4 0,-6 8 0,-3-2 1,0 1-1,-1-1 0,1-1 1,0-4-1,3-2 0,2-5-2796,1-4 0,0-3 2701,0-2 1,0-5-1,0-3 1</inkml:trace>
  <inkml:trace contextRef="#ctx0" brushRef="#br0">20075 11635 9042,'-6'-31'792,"-3"-1"1,3 3 0,2 7 0,3 4-502,1 3 0,0 6 0,3 2 0,4 1 0,8 3 0,4 1 1,5 2-1,1 0-448,2 0 1,-1 2 0,2 2 0,0 7 0,1 5 0,-6 5-4971,-2-1 5127,-3 0 0,-5-1 0,0 2 0</inkml:trace>
  <inkml:trace contextRef="#ctx0" brushRef="#br0">20009 11848 8955,'-26'0'795,"4"0"0,4 1 0,11 2-794,7 2 1,15-1-1,13-4 1,9 0-1,3 0 1,4 0-1,1 0-1,1 0 0,4 0 0,-3 0 0</inkml:trace>
  <inkml:trace contextRef="#ctx0" brushRef="#br0">20675 11635 8535,'-4'-21'624,"-1"3"1,-1 11-1,3 7 53,-1 7 1,-5 5-1,5 3 1,-1 1-1,-1 2 1,-1 0 0,-1 1-1,2 2-849,0-1 1,5 4 0,-3-5 0,2 0 0,2 1-1545,0-4 1,2-4 1563,2-8 0,-3-5 1,4-12-1,-4-2 1,-1-2-1,0 0 0,0 0 1253,0 3 1,0 5 681,0 0 0,0 7 0,2 1 0,2 5-1598,5 4 1,8-1-1,2 3 1,2-2 0,4-2-1,3-3 1,3-3-676,-1-5 0,-1 1 0,-1-8 0,0-4 0,-4-4 0,-3-3-183,-5-2 0,-5-4 0,-4 1 0,-1-1 1,-3 2-1,-2 0 0,-1 5 176,0 1 0,2 5 0,1 6 0,3 2 0,1 2-100,3 4 0,7 0 0,2 2 0,2 2 597,2 2 0,9 3 0,2 7 0</inkml:trace>
  <inkml:trace contextRef="#ctx0" brushRef="#br0">21195 11488 8661,'-7'-21'852,"2"4"0,5 8 0,6 4 0,6 4-596,4 1 0,8 0 0,-2 0 0,3 0 0,2 0 0,0 1 0,-2 2 0,-3 2-687,-4-2 0,-3 4 0,-2 2 431,0 3 0,-5 1 0,-2 0 0</inkml:trace>
  <inkml:trace contextRef="#ctx0" brushRef="#br0">21155 11728 9384,'-7'-12'1997,"2"9"0,10-6-1909,3 6 1,6 3 0,4 0 0,2 0 0,4 0 0,1 0 0,5 0 0,2 0-89,5 0 0,2-12 0,1-2 0</inkml:trace>
  <inkml:trace contextRef="#ctx0" brushRef="#br0">21795 11488 8863,'-9'-12'0,"0"-3"927,-1 1 0,2 2 0,-1 13 0,-1 4-709,-2 4 0,-1 1 0,-1 0 1,1-1-1,1 1 0,2 4 0,1 2 1,0 2-143,2-2 1,1 5 0,6 0 0,0 1 0,1-1 0,4-2-227,4-3 0,7-6 0,3-2 0,0-2 0,2-3 0,0-2 1,3-1-215,1 0 0,-3-6 0,-1-3 0,-2-2 1,-4-4-1,-3-2 249,-3 0 1,-6-7 0,1 3-1,-4-1 1,-4 1 0,-5 1-1,-3 0-44,-2 1 0,3 1 0,0 7 0,4 0 159,1 2 0,1 0 0,5-4 0</inkml:trace>
  <inkml:trace contextRef="#ctx0" brushRef="#br0">22235 11142 11644,'-20'-18'0,"-3"1"0,-5 10 267,-4 14 1,-5 16-1,-1 23 1,-8 5-1,19-21 1,-1 0 137,-1 2 1,-1 1-1,2-2 1,0 0 0,-1 3-1,0 0 1,2-2 0,1 0-1,1-1 1,1 0 0,1 0-1,1 0-488,-19 31 0,1-5 0,0 2 0</inkml:trace>
  <inkml:trace contextRef="#ctx0" brushRef="#br0">7598 11315 8503,'8'-19'227,"-4"-2"1,-2 0 0,-2 3 0,-2 6 0,-1 8 0,-3 8 0,-1 8-1,-2 5 1,0 2 142,0 2 0,6 1 1,-1 4-1,2 1 1,2-2-1,0-1 0,0-3-908,0-2 0,6 3 0,3-4 0,3-3 538,1-5 0,1 2 0,-1-5 0</inkml:trace>
  <inkml:trace contextRef="#ctx0" brushRef="#br0">7425 11328 8453,'0'-35'0,"1"2"387,4 5 1,4 10 0,7 14 0,3 2-1,1 2-136,-1 0 1,4 0 0,0 0-1,2 0 1,2 0 0,-1 0-1,1 0-265,-1 0 0,0 6 0,-3 4 14,0 7 0,-7 3 0,3 7 0</inkml:trace>
  <inkml:trace contextRef="#ctx0" brushRef="#br0">7478 11595 12706,'2'-12'480,"2"3"1,8 3-1,7 7 1,0 2-1397,1 2 0,3-1 0,1-5 0,4-2 925,3-2 1,6-11 0,-3 1-1</inkml:trace>
  <inkml:trace contextRef="#ctx0" brushRef="#br0">7998 11301 8483,'-13'-11'382,"-1"2"0,3 9 0,0 12 0,2 7-100,-1 7 1,0 4 0,-1-3 0,4-1 0,-1 1 0,2 0 0,1-1 0,2 0-274,1-4 1,8 3-1,3-4 1,3-1-1,1-3 1,2-6-1,1-3-601,2-2 1,1-8 0,-2-7 0,-1-4 0,-3-3 0,-4-5 0,-3-3 578,-3-4 0,-2 3 1,-1 3-1,0 0 1,-1 1-1,-2 3 1088,-1 3 0,-5 6 0,3 2 0,0 3-451,0 5 0,3 5 1,7 6-1,7-2 1,4-1-1,5 0 1,4-2-546,4-2 1,8-4 0,-1-1 0,4-1 0,1-5 0,-2-6 0,-2-6-966,-5-2 0,-4 2 0,-5-3 0,-4 0 0,-4 2 0,-2-2 0,-1 2 886,-3 0 0,-5-5 0,3 3 0</inkml:trace>
  <inkml:trace contextRef="#ctx0" brushRef="#br0">8598 11261 8984,'6'-13'0,"3"0"777,3-1 0,5 3 0,1 0 0,-2 4-803,-1 1 0,3 1 1,1 5-1,1 0 0,-1 2 1,-3 4 25,-1 7 0,4 6 0,2 8 0</inkml:trace>
  <inkml:trace contextRef="#ctx0" brushRef="#br0">8505 11621 12317,'0'-34'636,"0"12"1,3 10-1,5 5 1,10 4-774,6 1 0,4 2 0,2 0 0,4 0 0,1-1 0,5-2 0,2-2 189,5 2 0,4 2 0,2 1 1</inkml:trace>
  <inkml:trace contextRef="#ctx0" brushRef="#br0">9238 11328 9039,'-22'-25'596,"-1"3"0,12 8 0,-3 10 0,2 4-1095,0 4 1,4-1 0,0 6 0,2 2-1,3 0 1,2 3 156,1-1 1,6 0 0,3 1 0,2-1 0,3 0-1,-1-1 388,0-3 1,5 3 0,0-3 0,-3 3 0,-5 1 397,-5 0 0,-4-4 0,-2-1 0,-4-1 0,-4-1 0,-3 0 643,-1-3 0,4 0 1,0 0-342,-1 1 0,6 1-857,4-5 0,1-5-61,8 1 1,-6 1 0,1 7 115,-2 5 1,-2 3-1,1 0 1,2-2 41,2-1 0,1-6 0,-2 1 75,5-2 1,-2-2-1,2 0 1,2-2 128,0-2 1,-2 3 0,-1-5 0,-1 1 0,1-1-247,2-1 0,2-2 0,0-4 0,-3-1 0,-5 1 0,-3 0 1,-1-2 0,0-3 0,-1-3 0,-3-1 0,-5 1 0,-3 1 34,-2-1 1,-3 5 0,-3-2 0,0 3 0,-3 3 0,1 3 0,0 5 49,-2 2 1,-1 4 0,0 4-1,1 6 1,4 5 0,0 6-1,4 5 45,1 6 1,3 1 0,3 4 0,5 2-1,3 1 1,2-1-267,3-1 0,7-6 0,10-3 0,8-5 0,7-7 0,7-7 0,0-5-458,-2-4 0,5-7 0,-9-7 0,-3-5 0,-4-6 0,-10-5 0,-5-4 385,-6-5 0,-4 2 0,-11-1 1,-6-2-1,-6 0 0,-3-2 1,-1 2 328,1 0 1,-4 2-1,3 8 1,-2 0-1,2 2 1,3 3 1274,0 4 1,5 8-1,-1 3-1339,5 1 0,13 7 0,-2 6 0</inkml:trace>
  <inkml:trace contextRef="#ctx0" brushRef="#br0">9571 11075 20872,'-18'-46'-4430,"2"9"4379,0 13 1,-1 12-1,4 18 1,-2 6-65,-3 4 1,-7 13 0,-6-1 0,0 6 0,-3 7 0,-4 7 0,-7 6 0,22-24 0,-1 1 106,-1 2 1,-1 1 0,0 2-1,0 2 1,0-1 0,1 0-46,0 2 0,1 0 1,-2-3-1,0-1 1,2 5-1,1-1 0</inkml:trace>
  <inkml:trace contextRef="#ctx0" brushRef="#br0">20022 14713 8384,'0'-35'855,"0"-1"1,0 6 530,0 13 0,0 9 1,0 10-1189,0 10 0,0 2 0,0 9 0,0 0 1,0 3-1,0 2 0,0 1-593,0 2 1,1 5 0,4-4 0,4 1 0,3 1 0,-1-1 394,-2-1 0,3-1 0,-4-4 0</inkml:trace>
  <inkml:trace contextRef="#ctx0" brushRef="#br0">19915 14687 8471,'14'-48'965,"-6"1"0,1 13 0,2 13-768,1 12 0,2 8 0,3 2 0,2 2 0,0 3 0,2 1 0,0 4 1,2 1-648,3 1 0,0 2 1,1 2-1,0 6 450,-1 2 0,1 2 0,-1-1 0</inkml:trace>
  <inkml:trace contextRef="#ctx0" brushRef="#br0">19889 15033 8556,'-20'-19'0,"0"-2"0,-1 2 3345,3 5-3480,9 7 0,5 12 1,10 0-1,7 1 0,9 0 1,8-3-1,7 0 0,4 2 135,4 4 0,5 2 0,-2 3 0</inkml:trace>
  <inkml:trace contextRef="#ctx0" brushRef="#br0">20475 14820 8248,'-1'-42'0,"-2"7"0,-2 10 3347,2 7-3163,2 10 0,5 4 0,1 8 0,-1 4 1,1 2-1,0 2 0,1 4 0,2 2-172,-1 1 1,-2 10 0,2-3 0,-1 1 0,-2-2 0,1-3-798,-1 2 1,5-3 0,-3-2 0,0-3 0,1-4 506,1 0 0,-5-8 1,1-4-1,-2-7 982,-2-5 0,-2 3 0,-1 0 0,-3-1 0,-1-2 421,-3-1 1,5 5 0,5 4-948,8 2 0,5 2 1,5 0-1,4-1 1,3-2-1,2-3-419,-1-1 1,4-1 0,-2-4 0,-4 1-1,-3-6 1,-4-1 0,1-2-10,0-1 1,-5 3 0,-4-4-1,2 0 1,0 0 0,3 1-183,-1 2 0,-1 1 0,-2 5 0,-1 1 0,1 3-1055,2 4 0,-3 4 1487,0 1 0,0 0 0,4 0 0</inkml:trace>
  <inkml:trace contextRef="#ctx0" brushRef="#br0">21235 14607 9551,'-13'-14'888,"5"8"1,4 6 0,2 8-836,2 4 0,6 1 0,5 0 0,5-1 0,6-2 0,3-2 0,3-2 1,2-3-876,1-2 0,0 4 0,-4 1 822,0 1 0,-7-4 0,0 3 0</inkml:trace>
  <inkml:trace contextRef="#ctx0" brushRef="#br0">20995 14860 8457,'-21'0'662,"3"0"1,11 0-618,7 0 1,13 0 0,14 0 0,7-2 0,6-1 0,3-3 0,3 0 0,0-1-46,0 0 0,4-2 0,-2-5 0</inkml:trace>
  <inkml:trace contextRef="#ctx0" brushRef="#br0">21688 14553 9533,'-12'-46'0,"2"8"0,1 11 227,-1 12 1,-2 4 0,-1 6 0,-1 2-266,1 2 1,-6 1-1,-5 0 1,-6 1-1,-4 5 1,-1 6 0,-1 6-1,1 4 670,1 6 1,1 6 0,6 11-1,2 2 1,3 2 0,6-3-331,5-5 1,8 7-1,12-10 1,10-1-1,10-4 1,5-8-391,0-7 0,3-2 0,-5-12 1,-1-2-1,-1-7 0,-6-8 0,-5-9-482,-7-8 0,-5-4 1,-7-6-1,-1-3 1,-4-3-1,-5-4-457,-6 0 0,-7 2 0,-5 4 0,0 8 1027,3 7 0,-5 2 0,-4 0 0</inkml:trace>
  <inkml:trace contextRef="#ctx0" brushRef="#br0">20342 17259 8217,'0'-20'0,"-2"12"0,-2 2 0,-4 10 0,1 9 0,1 16 259,6 2 1,-1 6 0,-2 4 0,-2 2 0,1 1 0,-1-1 0,1-1 0,1-2 0,1-2 0,2-1 0,0-3-1498,0-1 1238,0-2 0,12-4 0,3-1 0</inkml:trace>
  <inkml:trace contextRef="#ctx0" brushRef="#br0">20195 17192 8214,'-6'-43'824,"-3"3"1,6 10 0,6 17-581,9 7 1,10 5-1,2 2 1,6 2-1,5 3 1,7 2-1,4 2-989,3 2 0,4 7 745,-9 3 0,7 9 0,-4 3 0</inkml:trace>
  <inkml:trace contextRef="#ctx0" brushRef="#br0">20169 17565 8503,'-30'-28'0,"5"7"504,4 9 1,5 8 0,8 7-563,8 1 0,6 2 0,12-3 0,7 2 0,11-2 1,7-2-1,6-1 0,2 2 58,0 2 0,14-2 0,-3 4 0</inkml:trace>
  <inkml:trace contextRef="#ctx0" brushRef="#br0">20982 17272 8235,'0'-27'948,"0"7"0,0 12 0,0 13-665,0 5 1,0 5 0,0 3-1,0 4 1,0 2-128,0-2 1,1 7-1,2-2 1,3 1-1,0 0 1,0-3 0,-3-2-803,-2-6 0,4-5 473,-1-7 1,1-8-1,-4-14 1,2-2 0,2-2-1,-3-2 265,0-2 0,-2-1 0,0 4 1,0 4-1,0 4 0,0 0 1002,0 1 1,1 6-1,4 2-786,4 4 0,3 2 0,2 2 1,4 2-1,6-2 0,4-2-570,3-1 1,0 0-1,-4-1 1,-2-4-1,-1-4 1,-3-4-1,-2-5 1,-4-4-129,-5-3 0,-3-3 0,-4-4 0,2-2 0,-2-1 0,-2 1 1,-1 1 15,0 4 1,0 2 0,0 5-1,0 4 1,2 5 0,2 2-1642,5 2 2015,9 6 0,3-2 0,5 5 0</inkml:trace>
  <inkml:trace contextRef="#ctx0" brushRef="#br0">21701 17005 8688,'-4'-22'319,"0"0"0,-5 4 202,4 9 1,2 6 0,9-1 0,6 2 0,6 2-234,3 0 1,2 5-1,7 1 1,3 0 0,-1 1-1,2 1-1633,0 2 0,-4 2 1345,1 1 0,-3 6 0,-1 2 0</inkml:trace>
  <inkml:trace contextRef="#ctx0" brushRef="#br0">21542 17312 8253,'1'-37'832,"3"6"0,4 6 1,7 13-1,2 3-555,6 5 1,8 2 0,6 2 0,4 0 0,5 0 0,0 2-278,0 2 0,4 3 0,-2 7 0</inkml:trace>
  <inkml:trace contextRef="#ctx0" brushRef="#br0">22715 16992 8243,'0'-35'0,"0"1"0,-2 7 67,-2 11 1,1 8-1,-6 10 1,-2 1-72,0 1 0,-9 11 0,-2-2 0,-3 2 1,-2 1-1,2 2 0,1 4 0,4 3 727,0 2 0,3 6 0,5 2 0,3 2 0,4 2 1,5-2-462,5 0 0,8-2 1,9-8-1,4-3 1,2-5-1,3-7 0,4-5-182,4-4 0,-4-7 0,0-5 0,-3-6 0,-2-6 0,-2-8-451,-1-8 1,-7-2 0,-2-8 0,-5-2 0,-4 0 0,-4-3-95,-4 2 0,-4 7 0,-4 1 1,-6 8-1,-4 5 0,-1 7 0,1 4-520,0 6 1,3 7 0,0 1 984,1 3 0,5 1 0,3 0 0</inkml:trace>
  <inkml:trace contextRef="#ctx0" brushRef="#br0">23261 16632 8394,'-55'-13'934,"-13"9"1,3 12 0,29 5 0,-1 4-918,-1 6 1,-1 4 0,-6 11 0,0 3 0,2 3 0,0 2 0,-1 3 0,-1 1 0,0 3 0,0 1 0,2-1 0,2 1 0,0-2 0,2 1-827,0-1 0,1-1 1,4-4-1,1 0 1,-6 5-1,-1 1 1</inkml:trace>
  <inkml:trace contextRef="#ctx0" brushRef="#br0">14890 18272 8441,'0'-33'-3,"-6"6"1,-3 1 0,-3 8 388,-1 8 0,5 1 0,4 10 0,4 11 0,4 12 0,7 11 0,4 8 0,5 7 0,3 5 1252,0 3 0,5 9 1,-5-4-1,2 0 0,0-1 1,-1-3-1105,-2 0 0,-6 0 0,0-2 1,-5 0-1,-7 0 0,-2-3-5341,-2 0 1,-2 1 4806,-2 2 0,-10-2 0,-6 4 0</inkml:trace>
  <inkml:trace contextRef="#ctx0" brushRef="#br0">14836 19511 8240,'-13'-6'661,"-5"6"1,2 2 0,4 8-115,6 6 1,5 2-1,1-5 1,0 2-1,1 1 1,4 4 0,4 0-1,2 4 308,3 1 1,-1 5 0,2-2 0,1-3 0,2-1 0,-3-2-606,-5 0 1,2-5-1,-3 0 1,1-2 0,1-3-1,-4-2-877,-1-1 1,-3-7 0,-6-4 0,-3-10 0,-1-10 596,-4-7 0,-1-6 0,1-6 1,2-2-1,4-1 0,4 2 1,1 5 524,0 6 0,0 3 0,1 3 1,2 3-1,3 4 0,2 4 0,2 6-1063,2 3 1,3 5 0,2 5 0,4 5 0,3 8 0,1 8 567,3 8 0,14 5 0,-1 1 0</inkml:trace>
  <inkml:trace contextRef="#ctx0" brushRef="#br0">15330 19711 8432,'-2'-28'2736,"-2"-3"1,4 3 0,1 11-2145,11 7 0,3-1 0,7 7 1,2 1-1,1 2 0,3 1 0,2 0-783,1 0 1,0 4 0,-4 2 0,-2 1-1,-3 2 1,-4-1-930,-3-4 0,-5 2 0,-6-2 0,-10-1 0,-8-1 1746,-9-2 0,3 0 0,-2 0 0,-1 0 0,3 0 0,2 0 0,4 1 33,6 4 1,2-2 0,6 6 0,1 1 0,4 2-1159,3 1 1,6 5 0,2 0-1,3-2 1,2-1 0,3-2-1,1 1 499,2-1 0,-1-6 0,1-1 0</inkml:trace>
  <inkml:trace contextRef="#ctx0" brushRef="#br0">15850 19338 9804,'0'-37'0,"0"6"1632,0 8 1,1 9-975,3 5 0,2 4 0,5 10 1,-4 5-1,1 6 0,-2 7 1,1 3-116,0 5 0,-2 2 0,2 4 0,1-2 0,-1 4 0,3 2-1491,2 4 0,-3 2 948,0-7 0,6 3 0,6-9 0</inkml:trace>
  <inkml:trace contextRef="#ctx0" brushRef="#br0">15956 19631 8191,'-13'-18'1192,"0"0"-378,-1 2 0,7 6 0,4 2-309,6 2 1,6 2-1,8 5 1,6 2-1,2 3 1,3 2-1,2 2 1,2 3-433,2 5 0,-4-7 0,1 2 0,-3-3 0,-3-2 0,-2-4-73,-6-2 0,-2-2 0,-2 0 0</inkml:trace>
  <inkml:trace contextRef="#ctx0" brushRef="#br0">16449 19738 8234,'8'-6'304,"-2"3"0,-6-6 0,0-2 1209,0 0 0,0-3 0,0 1 1,1 1-1,4 3-5447,4 5 3934,8 2 0,4 2 0,6 0 0</inkml:trace>
  <inkml:trace contextRef="#ctx0" brushRef="#br0">16716 19751 8234,'-13'0'4815,"1"-6"-4263,3-3 1,5-1 0,8 1 0,6 4-1,7 4 1,5 1-1384,3 0 0,-3 0 0,-1 0 1,0 0-1,-2 0 0,0 0-452,-3 0 1,-1 0 3519,-1 0 1,-5 0 0,-1 0-1842,3 0 1,-4 0 0,4 1-1,2 4 1,3 2 0,2 2-1,0 0-1247,-1 1 0,1-2 1,-4 1-1,-1 1 1,-1 3 850,-3 5 0,3-3 0,-5 4 0</inkml:trace>
  <inkml:trace contextRef="#ctx0" brushRef="#br0">20115 18671 12909,'8'-13'-1332,"-4"0"1792,-2-1 1,-2 1-1,0 0 1,-2-1 373,-2 1 1,-2 7-1,-3 6 1,4 8-1,4 3 1,-1 4-484,-2 3 1,2 1 0,-2 5 0,3-2 0,1 3 0,1 2-300,3 0 1,4 5 0,5-8 0,1-2 0,-1 0 0,0-4 0,1-2-42,-1-4 1,0-7-1,1-1 1,-1-4 0,-1-4-1,-3-5-65,-5-3 1,-2-7-1,-2-4 1,0-2 0,-2-1-1,-1-1-70,-1 0 1,-7-2-1,4 1 1,-2 4-1,2 3-6,1 5 0,-3 5 0,6 4 0,3 3 0,6 5 0,4 5-1161,5 1 1,3 8 0,-1-4 0,6-1 0,3 2 1298,5 0 1,3 1-1,6 0 1</inkml:trace>
  <inkml:trace contextRef="#ctx0" brushRef="#br0">20568 18645 10558,'-1'-20'0,"-2"6"1616,-1 3 0,-2 8 0,3 0-1326,-2 6 0,1 5 0,4 7 0,0 2 0,1 6 1,4 0-1,4 1 172,2-2 0,7-1 0,0 3 0,0-4 0,0 0 0,-1-4 0,0-3-706,-3-4 0,4-3 0,0-6 0,-2 0 0,-2-2-351,-6-2 0,3-3 1,-7-7-1,-1 1 1,-1 0-1,-2-1 1,0 1-211,0 0 0,0-1 1,0 1 193,0 0 0,1 5 1,4 4-1,4 2 723,2 2 1,9 6 0,0 2 0</inkml:trace>
  <inkml:trace contextRef="#ctx0" brushRef="#br0">21208 18525 10088,'0'-25'1264,"0"2"0,5 12 0,1 9 0,0 6-844,-1 4 1,4-2-1,-3 6 1,2 2 0,1 3-1,-1 2 1,0 3-302,-2 3 0,3 4 0,-5 0 1,-1 2-1,-1-1 0,-2-1 0,0 1-2980,0 1 0,0 0 2861,0-4 0,-6 0 0,-2-1 0</inkml:trace>
  <inkml:trace contextRef="#ctx0" brushRef="#br0">21075 18551 11099,'9'-41'838,"0"5"0,-5 8 0,7 19 0,2 3-794,3 1 0,2 3 0,-3-2 0,1 2 0,3 2 0,2 0 0,3 0 1,1 2-2417,2 2 1,-1 3 2371,1 7 0,0 11 0,-1 3 0</inkml:trace>
  <inkml:trace contextRef="#ctx0" brushRef="#br0">21781 18565 8485,'0'-14'663,"0"1"1,2 1 0,2 3-348,5 5 0,3 2 0,1 2 0,1 2 0,1 1 0,2 1 0,6 1 218,2 1-742,-4-5 1,4 10-1,-5-6 1,3 3 207,-1 2 0,-6 2 0,3 1 0</inkml:trace>
  <inkml:trace contextRef="#ctx0" brushRef="#br0">21795 18685 9275,'0'-18'738,"0"0"1,6 8 0,3 8 0,2 7-796,3 2 1,5-2 0,3 2 0,2 0-1,0-1 1,-2 2 0,2-1 56,1 3 0,1 2 0,1 2 0</inkml:trace>
  <inkml:trace contextRef="#ctx0" brushRef="#br0">22768 18525 8438,'0'-27'0,"0"2"253,0 3 1,-2 2 0,-2 7 706,-5 0 1,-3 5-1,-3 4 1,-1 2-1,-3 4 1,-2 2-775,-3 5 1,-1 9 0,-1 6-1,0 5 1,4 5 0,3 2 0,3 0 16,2 1 1,4 0 0,10 0 0,0-3-1,3-2 1,4-4 12,7-4 0,8-5 0,0-5 0,2-3 0,1-2 1,-1-6-352,-1-6 0,4-4 1,-8-8-1,1-3 1,-1-5-1,-3-5 0,-1-5-352,-2-1 0,-5 3 0,-4-2 1,-2 4-1,-2 5 0,-2 3-1610,-2 5 1,2 1-1,-4 3 2097,0 3 0,5 9 0,-5 8 0</inkml:trace>
  <inkml:trace contextRef="#ctx0" brushRef="#br0">23154 18272 15016,'-5'-33'-519,"-3"6"1,-5 2 0,-1 13 913,1 15 0,-6 11 1,-5 14-1,-5 3 1,-8 6-1,-3 3 1,-5 4-1,1 1-306,-4 2 0,21-18 1,1 1-1,-21 28 0,23-27 1,0 2-1,2 0 0,0 2 1,1-1-1,2 0-229,-17 33 1,17-31 0,1 0 0,-13 28 48,1-1 1,8-5 0,3 1-1</inkml:trace>
  <inkml:trace contextRef="#ctx0" brushRef="#br0">23634 16952 11538,'0'-13'434,"0"-1"0,2 6 0,2-1 0,5 0 0,3 0 1,1 2-1,2 1 0,1 3 0,2 1 0,0 1 1,1-2 461,3-2 1,4 1 0,-1 4 0,0 0 0,0 0 0,3 0 0,0 0 0,1 0 0,-3 0-2722,1 0 0,-2 4 1,-3 2-1,-4 0 1780,-3 0 0,-8 4 1,-1-2-1</inkml:trace>
  <inkml:trace contextRef="#ctx0" brushRef="#br0">24008 16766 14121,'8'-30'539,"1"-6"0,-6 7 0,3 8 0,0 8 192,3 4 0,4 6 0,4-2 0,2 4 0,2 1 0,2 1 0,1 4-255,-2 4 0,6 9 0,-5 4 1,-4 3-1,-3 3 0,-2 2-1356,-1 1 0,-6 0 1,-2-3-1,-4 2 0,-2 1 1,-2-2-1,-3-1-4477,-2-1 5327,-6 0 1,-1 5-1,-4 2 1</inkml:trace>
  <inkml:trace contextRef="#ctx0" brushRef="#br0">24941 16872 14786,'-6'-7'975,"-2"4"1,1 6-222,3 6 0,2 3 0,2 1 0,0 0 0,0 2 0,2 1 0,1 4-812,1 0 0,6-3 0,-1 0 0,3-2 0,0-2 0,-2-1-745,-1-3 1,0-3-1,3-7 1,-3-5 0,-5-6-1,-2-6 422,-2-3 1,0-5 0,0-5-1,-2-1 1,-1 1 0,-1-1 545,1-2 1,1 0 0,2-2 0,0 7-1,0 3 1,2 6 764,2 0 0,4 4 0,5 7 0,0 3 0,2 2 0,1-1 1,4 2-1311,0 2 1,-2 2-1,4 4 1,2 4-1,1 1 1,2 1-277,0-3 1,-5 1 735,0 5 0,0-1 0,5 0 0</inkml:trace>
  <inkml:trace contextRef="#ctx0" brushRef="#br0">25461 16632 8422,'13'-12'539,"0"9"1,1-5-1,-1 6 258,0 7 1,1-4 0,0 3 0,3-1-1,0 0 1,0 3 0,-2 2 2128,-2 2-2998,0-4 1,-4 6 0,-1-2 0,-3 5 0,-2 3 0,-1-2-295,-2-1 0,-6 3 0,-4 1 0,-5 2 0,-3 2 0,2 1-919,1-2 0,2 2 0,-1-5 0,2 0 1285,3 1 0,4 3 0,5-2 0</inkml:trace>
  <inkml:trace contextRef="#ctx0" brushRef="#br0">25807 16965 12414,'-1'-25'0,"-4"6"0,-2 10 452,-1 12 1,-2 12-1,4 4 1,0 0-1,0 2-903,3 0 0,0-2 0,0 6 0,-1 6 0,1 3 437,2 4 1,6 9 0,3-6 0</inkml:trace>
  <inkml:trace contextRef="#ctx0" brushRef="#br0">26194 16806 11884,'4'-18'592,"1"0"1,4 8 0,-5 10-268,-1 7 0,3 0 0,0 2 0,0 2 1,1 1-1,-1 1 0,0 2 0,-3 1 335,-2 2 1,-1 4 0,0-3 0,0 0-1,-1 1 1,-2-4-735,-1-1 1,-7-3 0,2-3-1,-3-5 1,1-4-550,2-4 1,3-5 0,6-9-1,1-4 1,4-5 0,4-3 0,1-1 505,-1 2 0,3-5 1,-3 0-1,2 0 1,1 2-1,-1 4 929,-2 2 1,-2 5 0,3 3-1,-2 3 1,-1 3-975,0 4 1,2 5 0,5 10 0,-2 8 0,-2 4-5543,-1 5 5691,0 1 0,10 2 0,2-1 1</inkml:trace>
  <inkml:trace contextRef="#ctx0" brushRef="#br0">26500 16592 8734,'0'-37'0,"2"8"404,2 11 1,-1 9 0,6 9-181,1 0 1,2 0 0,2 0 0,0 2 0,4 2 0,3 5 0,3 4 0,-1 5 450,1 4 0,4-1 0,-7 1 1,0 0-1,-4-1 0,-2-3-479,-1-3 0,-6-1 1,0 3-1,-2 0 1,-5 1-1,-4 0 1,-7 0-339,-6-2 1,1 3 0,-4 1 0,1-1-1,0 0 1,0-1 0,1 0-749,-1-1 1,0 0 0,5-7 0,-1-3 475,1-1 0,0-1 0,1-7 0,1-2 1,4-5-1,0-3 556,-1-1 0,5-6 0,-1-2 0,1-1 0,0 1 0,-2 0 0,2 2 582,2 0 0,7-1 0,4 6 1,7-3-1,6 3 0,7-3-442,5 2 1,4 1-1,-1 0 1,0 1-1,-4 1 1,-2 2-1,-2 1-669,-2-2 1,-9-5 0,-5-3 0,-9 0 0,-5-2 0,-4 0 0,-6-2 148,-7-3 1,1 6-1,-6 2 0,-3 3 1,-4 3-1,-2 3-855,2 5 0,5 5 1093,2 8 0,6 6 0,-4 12 0</inkml:trace>
  <inkml:trace contextRef="#ctx0" brushRef="#br0">17676 16312 8328,'0'-17'0,"0"-1"0,0 5 820,0 4 0,6 0 0,3-5 0,2 1 0,1 0 0,-3 0 78,-4-1 0,-4 13 0,-2 4 0,-2 4 0,-2 2 0,2 1-535,2 2 0,1-3 0,1-2 0,4-1 0,4-3 1,2-1-1,3-2-212,-1 0 1,-1-2-1,-2-1 1,-2-3-1,-2-1 1,-3-3-1,0-2-479,1-1 0,-3-1 0,2-1 0,-4-1 0,-5-2 0,0 2 164,0 1 0,-4 3 0,2 2 0,0 3 0,-1-1 0,-2 2 291,-1 0 0,-1 2 1,1 5-1,2 2 1,2 3-293,3 2 1,0-4-1,5 5 1,0 1-1,0 2 1,2 0-489,2-3 1,3 1 0,7-4 0,1 0 0,2 2 652,6-1 0,8-4 0,3 3 0</inkml:trace>
  <inkml:trace contextRef="#ctx0" brushRef="#br0">18236 16099 10822,'6'-32'0,"1"-1"900,0 3 1,1 7 0,-5 12-1472,1 2 1,5 5 0,-3-3 487,1 1 1,1 3 0,1 7-1,-5 5 1,-2 3 365,-2 1 1,-5 1-1,1-1 1,-1-1 2499,-1-3-1055,5-3 1,-5-12-751,6-3 0,1-2 0,4 3-868,4 3 0,1 5 1,1 5-1,-3 3 1,1 4-1,0 2 1,0-1-226,1 0 0,4 5 0,2-2 0,2-2 0,-2-4 0,0 0-509,2 2 198,-3-4 1,4-2 0,-7-5 0,-2 2-1,-1 1 152,2-1 0,-5-3 1,-2-4-1,-2-5 0,-2-3 254,0-1 1,1 4 0,2 0-1,1-1 1,-1-2 0,0-1-316,2-1 1,-2 1-1,6 0 1,0-1-1,-1 2 1,1 2 0,2 1-1508,1-1 1,1 2-1,0 1 1842,1 1 0,5-10 0,2 1 0</inkml:trace>
  <inkml:trace contextRef="#ctx0" brushRef="#br0">18875 15833 8550,'14'-14'0,"-1"1"0,-4 6 0,0 1 0,1 1 796,2 1 0,-3-1 0,0 5 0,1 2 0,2 2 1,0 5-1,-2 3 61,-1 1 0,-1 2 1,1 3-1,-5 4 1,-3 3-1,-2 3 1,-3 4-875,-5 3 1,-8 4-1,-2-1 1,0-1-1,0-3 1,2-1 16,2-4 0,2-1 0,0-1 0</inkml:trace>
  <inkml:trace contextRef="#ctx0" brushRef="#br0">18769 15833 8286,'13'-68'3134,"1"13"1,-1 24-2695,0 16 0,1 10 1,-1 5-1,0 0 1,0 0-1,2 0 1,3 0-294,4 0 0,5 0 0,3 2 0,2 2-147,2 5 0,2 9 0,4 3 0</inkml:trace>
  <inkml:trace contextRef="#ctx0" brushRef="#br0">19302 15886 8255,'7'-33'2036,"4"7"1,-4 1-1,4 10-1795,3 9 1,3 9 0,-4 3-1,0 0 1,1 0 0,-1-3-1,0-2 1,1 0-1630,-1 4 0,5 2 1388,0 7 0,-1-1 0,-3 0 0</inkml:trace>
  <inkml:trace contextRef="#ctx0" brushRef="#br0">19315 16113 8488,'0'-33'-27,"2"14"1926,2 5 0,5 13 0,7 14 0,4 1-512,0-1 0,3 2-1387,3 2 0,7-2 0,1 5 0</inkml:trace>
  <inkml:trace contextRef="#ctx0" brushRef="#br0">20129 15899 8263,'-6'-13'0,"-2"6"0,-5 2 463,0 4 1,-1 5 0,2 2 0,3 1 0,5 4 0,3 1 0,1 2 0,0 3 0,0 0 0,1 0-1,3-2 1,5-2 0,3 0 4931,2 1-5462,-1-7 0,0-1 0,1-6 0,-3-2 1,-2-2-1,-3-5 0,-1-4 0,-1-5-690,-1-4 656,-1-3 1,-4-2 0,-1 0-1,-3 1 1,0-1 0,0 0-1,3 2 1,2 3 339,1 4 0,0 3 1,0 2-1,3 0 0,4 1 1,7 2-1,2 1 240,3-2 1,-3 4-1,7-1 1,-1 3-1,-1 0 1,-4 1-1594,-2-1 1,3 1 0,0 4 0,-2 1 0,-3 4-4111,-4 4 4101,3 2 1123,-5 3 0,7 5 0,-1 2 0</inkml:trace>
  <inkml:trace contextRef="#ctx0" brushRef="#br0">20608 15659 8374,'15'-34'0,"-1"9"0,-10 12 837,5 7 0,-2 4 0,2 2 0,2 0 0,0-1 0,3-2 0,-1-1-567,0 1 0,-4 6 0,-1 2 1,-1 3-1,-1 2 0,0 2 0,-3 1-473,-2 1 0,-1-1 1,0 0-1,0 1 0,-1-1 1,-4 0-265,-3 1 1,-4-1 0,-2 0 0,1 2 0,0 1-1,-1 4-510,1 0 0,0 3 1,-1 3-1,1 1 977,0 0 0,5-1 0,2 1 0</inkml:trace>
  <inkml:trace contextRef="#ctx0" brushRef="#br0">21008 15953 8367,'8'-21'2819,"4"2"-238,-4 5 0,0 7-2228,1 2 1,-8 10 0,1 4 0,-7 4 0,-2 3 0,-3 4 0,-2 0-263,-2 4 0,1-3 0,1 0 0,3-1-91,5 1 0,-4-5 0,1 4 0</inkml:trace>
  <inkml:trace contextRef="#ctx0" brushRef="#br0">21315 15846 8253,'7'-34'8025,"-1"13"-7607,0 9 1,-4 14-1,4 1 1,-2 3-948,0 1 1,1 2-1,-5 4-35,0 1 1,0-8 0,0-6 0,0-9 0,0-8 435,0-5 0,0 1 0,0 1 1,0-1-1,0 2 0,0-2 347,0 0 1,0 5 0,1-2-1,4 5 1,2 3 0,2 2-1,0 2-244,1 3 1,4 2 0,2 1 0,2 0 0,0 1 0,-1 4 0,3 4-3802,0 2 3826,3 3 0,3-1 0,1 0 0</inkml:trace>
  <inkml:trace contextRef="#ctx0" brushRef="#br0">21768 15606 8217,'12'-19'932,"-3"-3"1,-2 8-1,-2 7 1,4 8-580,2 8 0,3 3 1,-1 0-1,0-2 1,2-1-1,2 2 1,2 2-1,-1 3 134,-4 2 1,3 6 0,-10-1 0,0 4 0,-2 3 0,-4-2-875,-1 1 1,-1-3 0,-4-4 0,-5 0 0,-8 0 0,-7-1 0,-6-2 0,-2-3-331,1-1 1,-2-7 0,4-4 0,4-2 0,-1-2 0,5 0 605,1 0 1,9-2-1,8-4 1,2-6 0,5-5-1,6-3-580,9 1 1098,11-11 0,5 11 0,6-10 1,2-1-1,-1 2 0,1-2 0,-5 2 656,-3 1 0,2-2 0,-7 7 0,-4-2 0,-5 0 0,-7 3-1160,-4 2 0,-3 0 0,-8 3 0,-4-2 0,-7 2 0,-9 1 0,-6 2 0,-3 1-629,1 3 0,-1 3 0,3 6 0,4 0 0,3 1 1,6 5 725,5 8 0,4 5 0,6 7 0</inkml:trace>
  <inkml:trace contextRef="#ctx0" brushRef="#br0">21888 14647 8315,'-13'-27'161,"-1"12"1,9 3 0,6 11 0,9-2-1,8-3 1,1 0 0,2 0 0,0 3 0,3 2-1,1 1 1,0 0 0,-1 0 1242,-2 0 0,-6 0 0,2 0 1,-3 1-1,-2 4 0,0 2 1,-1 2-50,-3 0 0,3-5 0,-3 4-1355,3-3 0,1-6 0,0-6 0</inkml:trace>
  <inkml:trace contextRef="#ctx0" brushRef="#br0">22288 14407 11995,'-4'-34'1864,"-1"3"1,2 10-1,8 21-1438,3 7 0,4 1 0,2 0 0,-1 3 0,0 1 0,1 1 0,0 2 0,3 1-435,1 2 1,-5 6 0,-6-2 0,-1 1 0,-3 3 0,-1-3-2750,-2 1 1,-2 4 0,-2-6 2757,-5 4 0,-9-6 0,-3 0 0</inkml:trace>
  <inkml:trace contextRef="#ctx0" brushRef="#br0">23048 14540 8491,'0'-21'381,"0"3"0,-2 10 0,-1 5 0,-1 6 1,1 5-1,2 4 0,1 3 0,0 1 0,0 4 1,1 0 1256,3 4 0,-2-5 1,4-1-1,-2-3 0,2-2 1,0 1-1928,0-1 1,0-6 0,-2-2-372,5-4 1,-3-8-1,-1-7 1,-4-6-1,-1-5 1,0-4-438,0-2 1376,0-3 0,0-1 0,0 1 1,0 0-1,0 3 0,0 1 321,0 5 1,2 3-1,2-1 1,5 6-1,3 2 1,1 3-1,0 2-408,1 1 1,-1 6 0,2-2 0,1 4 0,3 1 0,1 0-1686,-1 0 0,3 0 0,-3 1 0,2 2 1493,3 2 0,1 11 0,2-1 0</inkml:trace>
  <inkml:trace contextRef="#ctx0" brushRef="#br0">23568 14220 8117,'7'-27'514,"5"4"1,-3 5 755,3 9 1,1 11 0,0 2 0,1-1 0,-1-2 0,0-1-756,1 0 0,-5 0 1,-2 2-1,-1 2 1,-3 5-1,-2 3 1,-1 1-406,0 1 1,0 4 0,0 1-1,-1 0 1,-2 3 0,-3 0 299,-1 2 0,-2 4 1,-5-6-1,1 4 0,0 0 1,-1 1-813,1 0 0,0 4 0,-1 0 0,1-2 0,0 0 0,-1-3 0,1 1 402,0 0 0,-1-1 0,1 1 0</inkml:trace>
  <inkml:trace contextRef="#ctx0" brushRef="#br0">2826 13794 28024,'0'-21'-2650,"1"2"0,4 5 0,4 1 2844,3 0 0,1-1 0,0 2 1,1 2-1,-1 1 0,-1-1 1,-2-1-1,-2 1 202,-2 1 0,-2 5 1,-6-4-1,-2 2 0,-5 4 1,-3 0-1,-1 4 1,0 2 422,-1 5 0,1 3 0,0 1 0,-1 0 0,2 2 0,2 1-925,1 2 1,6 9 0,-1-3 0,2-1 0,4 2 0,2-1-155,5-2 0,3 3 0,3-4 0,1 0 1,3-5-1,1-4 135,-1-3 0,-1-6 0,-5 1 1,0-2-1,-1-4 0,-3-2-196,-5-5 1,-2-4 0,-2-4 0,-2-2 0,-2-2 0,-6-2 134,-7-2 1,3-1 0,-3 4 0,5 4-1,5 4 1,1 0 0,3 1-1004,2 0 1,2 4-1,4 1 1,3 2 206,4 3 1,8 2 0,3 1 980,7 0 1,-2 6 0,5 1 0</inkml:trace>
  <inkml:trace contextRef="#ctx0" brushRef="#br0">3413 13594 11817,'7'-23'585,"-3"1"0,-1 6 0,2 12-409,4 2 1,3 8 0,1 3 0,-1 3 0,-2 1 0,-1 0 0,1 2 69,2 3 1,-3-2 0,0 5 0,1 0 0,2-2 0,3 0-395,3-3 0,-3-1 1,2-1-1,-2-3 0,-2-2 1,1-4-1,-1-4 143,0-1 1,-4-1 0,0-4-1,2-4 1,-1-2 0,0-4 0,-1-1-77,2-2 1,-4 0-1,2 5 1,0-1-1,0 1 1,0 0-288,1-1 1,2 5-1,1 1 1,0-3 0,1 1-1,-1-1-510,0 3 1,1 3-1,-1-4 1,2-1 919,3-2 0,2-1 0,7-1 0</inkml:trace>
  <inkml:trace contextRef="#ctx0" brushRef="#br0">4252 13407 11173,'8'-1'1030,"-4"-4"0,-2 5 0,-2 0-824,0 8 0,0 5 1,1 3-1,2 2 1,2 0-1,-3 1 1,0 3-1,-1 2-184,4-2 0,-4 3 0,4-2 1,-4 0-1,-1-1 0,0-2-2234,0-1 0,2-4 2184,2 2 0,-2-8 0,4-3 0</inkml:trace>
  <inkml:trace contextRef="#ctx0" brushRef="#br0">4026 13434 9123,'12'-43'0,"-1"3"0,3 7 1237,5 8 1,5 12-1,4 8 1,0 4-1215,-1 1 0,2 0 1,-7 0-1,2 0 1,1 0-1,1 0 1,2 1-24,0 4 0,6 2 0,0 7 0</inkml:trace>
  <inkml:trace contextRef="#ctx0" brushRef="#br0">4959 13474 10134,'0'-14'-733,"-2"3"683,-2 2 0,2 1 0,-4 5 1,1-1-1,-3 2 510,1 5 1,2 3 0,10 3 0,4-4 0,2-4 0,3-1 0,1 0-1,2 0-237,6 0 0,0 0 0,1 0 0,-2 0 0,0 0 0,1 0-763,-1 0 0,-6 0 0,2 0 550,-3 0 1,-2 6 0,0 1 0</inkml:trace>
  <inkml:trace contextRef="#ctx0" brushRef="#br0">4972 13660 13966,'13'-25'294,"1"3"1,5 9 0,3 8-1,3 4-598,2 1 0,0-2 0,-1-1 1,0-3-1,-4 0 0,-3 0 0,-1 2 1,0 0 330,-2-1 0,5 7 0,-1 5 1</inkml:trace>
  <inkml:trace contextRef="#ctx0" brushRef="#br0">5692 13554 10424,'7'-30'0,"-1"5"1382,0 9 0,-3 14 1,5 14-1,-2 4-1535,-4 1 1,0-7-1,-2-1 1,0 1-1,0 2 1,0 1 0,-2 1-667,-2-1 1,3 5 0,-5-2 619,0-4 1,3-5 0,-5-8-1,1-4 1,1-3 0,-1-6-1,1-4 427,0-4 1,-3 1 0,4-1 0,2 0 0,1 0 0,-1 1 369,-2 2 1,1 1-1,4 5 1,0-1-1,1 1 1,2 0-669,2-1 1,3 6-1,-2 0 1,2 2-1,4 2 1,2-1-919,4 1 0,10-1 0,0 5 0,5 0 997,4 0 1,8-5-1,2-3 1</inkml:trace>
  <inkml:trace contextRef="#ctx0" brushRef="#br0">6105 13261 12206,'6'-6'2763,"3"4"-2729,3 5 0,6 7 1,1 1-1,0 2 0,2 3 1,-2-1-1,-1 2 1,-5-1-367,-2 3 1,-8 0 0,1 5 0,-4-2 0,-4 2 0,-7 1-1217,-5 2 0,-11-1 1551,-8 1 0,-4 6 1,-1 1-1</inkml:trace>
  <inkml:trace contextRef="#ctx0" brushRef="#br0">22128 13380 8461,'0'-13'0,"-1"0"0,-4 1 202,-4 3 0,2 2 0,-2 4 1,-1-2-1,-2 2 976,-2 2 1,7 2 0,3 4 0,1 2 0,0 2 0,-2 0 0,2 3-406,2 4 1,2 3 0,4 4-1,4-6 1,4-2 0,5-3-617,4-3 1,-1 1 0,1-5 0,0-2 0,-1-2 0,-3-1-944,-4 0 1,0-6 0,-2-3-1,-4-3 1,-3-1 0,-4-2-1,-1-1 210,0-2 1,-1-4 0,-4 4 0,-3 0 0,-4 1 0,-2 0 370,1 6 0,4-1 1,3 9-1009,5 4 1,8 5 1212,11 8 0,17-1 0,1 0 0</inkml:trace>
  <inkml:trace contextRef="#ctx0" brushRef="#br0">22595 13234 10561,'-6'-33'5034,"4"18"-4579,-2 7 0,8 9 1,5 11-1,3-2 1,3 4-1,1-1 1,2 5-1,-2-1 23,-1 3 0,-2 2 0,1-4 0,-1-2 0,-1-1 0,-2-2-1052,-1 0 1,-6-4-1,3-1-3,0-2 1,-5-3-1,4-8 1,-4-4-1,1-3-890,2-1 1180,4 0 0,5 1 1,0 2-1,1 2 0,0 1 1,3-1-2515,0-2 1,10 3 2789,-5-2 1,12 0-1,-5-4 1</inkml:trace>
  <inkml:trace contextRef="#ctx0" brushRef="#br0">23128 13061 16361,'7'-21'1102,"-1"18"0,-4 12 0,1 6-838,1 4 0,0-3 1,-4 6-1,0 1 1,0-1-1,0 0 0,0 2 1,0 1-675,0 2 1,0-1 0,0-1-1,-1-1 1,-2-3 301,-1-2 0,-7 5 0,4-4 0</inkml:trace>
  <inkml:trace contextRef="#ctx0" brushRef="#br0">22928 13141 11754,'31'-37'0,"0"0"0,-1 5 1448,-2 13 1,0 10 0,3 9 0,3 0-1357,0 0 1,-1-4 0,-5-1 0,2 2 0,2 2-69,2 1 0,-4-6 0,2-1 0</inkml:trace>
  <inkml:trace contextRef="#ctx0" brushRef="#br0">23594 13141 9731,'0'-33'-254,"0"14"1,2 4 503,2 12 1,-1 10 0,6-2-1,2-2 1,0-2 0,3-1-1,1 0 1,1 0-236,2 0 1,5 0 0,-2 0 0</inkml:trace>
  <inkml:trace contextRef="#ctx0" brushRef="#br0">23501 13327 8552,'9'-21'1588,"0"-5"1,4 11 0,6 2-1,2 8-1323,3 5 0,1-1 0,2-2 0,-1-3 0,1-2 0,0 0 1,-1 0-266,1 4 0,0-4 0,-1 1 0</inkml:trace>
  <inkml:trace contextRef="#ctx0" brushRef="#br0">24128 13234 8547,'6'-25'2221,"-5"16"0,3 0 0,-2 13-2027,-2 8 0,0 2 1,0-1-1,-2-1 0,-1-2 1,-2-3-1680,-3-1 0,5-3 827,-1-7 1,2-3 0,2-8 0,0-3 0,0-3 0,0-1 0,0 0 892,0-2 0,0 0 0,0 1 1,0 2-1,0 0 0,0 2 1,0 0 1215,0 2 1,0 3-1,2 2 1,2 3-1,5 4-1674,3 4 0,6 1 1,1 0-1,0 1 1,2 4 222,0 4 0,7 3 0,6 1 0</inkml:trace>
  <inkml:trace contextRef="#ctx0" brushRef="#br0">24527 12901 8369,'14'-25'889,"-1"2"1,2 11-1,3 12 1,4 8-558,3 4 1,2 0 0,1-4 0,0-2-1,2-1 1,-2-1 0,1-1 0,0 0 738,-1 2 0,-8-2 0,-2 4 0,-3 0 1,-3 1-1388,-3 2 1,-3 2 0,-9 1 0,-5 2 0,-6 3-1,-6 3 1,-3 1 25,-3 0 0,4 2 0,1 5 0,2 4 0,4 1 0,4 3 0,3 2 290,2 1 0,8 5 0,5 3 0</inkml:trace>
  <inkml:trace contextRef="#ctx0" brushRef="#br0">2213 11595 8276,'0'-21'64,"0"2"0,0 17 1,-2 5-1,-1 5 1,-1 0-1,1 4 1,1 3-1,2 4 0,0 4 1,0 3 922,0 4 0,6 7 0,2-3 1,1 1-1,0 1 0,1 1 0,0 0 1,1 0-1103,-2-1 0,-2-2 1,3 3-1,-2-3 1,-2-2-1,-3-4 1,-3-2 114,-5-4 0,-2-6 0,-7 3 0</inkml:trace>
  <inkml:trace contextRef="#ctx0" brushRef="#br0">1920 11675 9995,'-6'-34'3838,"0"2"-4008,-3 10 0,9 7 0,10 7 1,6-3-1,8-1 0,6-2 1,7-3 951,6-1 0,9 1 1,5 3-1,1 3 1,-2 0-1,-2 4-1368,-7 1 0,-4 1 0,-4 5 0,-4 2 586,-4 2 0,-3 10 0,-1 6 0</inkml:trace>
  <inkml:trace contextRef="#ctx0" brushRef="#br0">1973 12034 8397,'7'-34'533,"2"5"0,0 11 3295,9 9-3539,11 6 0,-2 3 1,1 0-1,-4 0 1,0-1-1,1-2 1,3-2-1,2 2-289,1 2 0,6 1 0,-3 0 0</inkml:trace>
  <inkml:trace contextRef="#ctx0" brushRef="#br0">2639 11715 10405,'-1'-18'1170,"-4"0"0,4 17 0,-3 11 0,1 6-1600,-2 3 1,4-1-1,-4-4 1,4-1-1,1 0 1,0 1-1,0 0 385,0 4 0,6-5 0,3 2 0,2-6 0,3-3 0,-1-4 0,0-5 128,1-6 0,-5-3 1,-2-1-1,0-2 0,-1-2 1,0 0-1,-3 0 917,-1 3 1,2 5-1,2 1 1,1 4-406,4 5 1,1 5 0,1 8 0,2-1 0,3 0 0,4-1 0,3-2-723,2-1 1,-1-6 0,1 2-1,0-4 1,-1-1 0,1-3-1,-2-4-540,-3-7 1,-2-8-1,-9-1 1,-2-6-1,-4-2 1,-4 0-1,-1 0-678,0 0 0,0 4 0,0 7 0,0-1 1345,0 0 0,0 5 0,0-3 0</inkml:trace>
  <inkml:trace contextRef="#ctx0" brushRef="#br0">3279 11435 8361,'-7'-9'979,"2"0"1,10 6-1,4 0 1,4 6 0,3 7-418,2 7-562,6 3 0,-3 7 0,5 0 0</inkml:trace>
  <inkml:trace contextRef="#ctx0" brushRef="#br0">3186 11954 8425,'0'-34'769,"1"-1"1,5 10-1,9 8 545,10 10 1,2 6 0,6-1-1,-2-2-1314,0-5 0,12-3 0,-2-1 0</inkml:trace>
  <inkml:trace contextRef="#ctx0" brushRef="#br0">3986 11488 9307,'6'13'1121,"3"1"1,4-1-1,3 2 1,3 1-745,2 2 1,-3 4-1,4-4 1,0 0 0,1-1-1,-3 1 1,0-3 0,-4-3-397,-1-3 0,-6-6 0,-5 1 0,-5-4-245,-10-4 0,-10-5 1,-1-9-1,-2-4 1,1-3-1,2-2 1,2 0 441,3 1 0,5-1 0,4 2 0,2 1 1,5 2-1,6 0 187,6 1 0,-2-3 1,8 7-1,-2 2 1,1 3-1,2 3 1,0 0-528,1 2 1,2 1-1,-3 6 1,2 0-1,2 0 162,3 0 0,6 6 0,2 1 0</inkml:trace>
  <inkml:trace contextRef="#ctx0" brushRef="#br0">4626 11341 8230,'0'-26'1793,"1"7"0,3 5 0,5 8-1744,3 5 1,-3 5-1,-1 2 1,-1 0 0,-1 1-1,1-1 1,2 2-745,6-1 695,-2 2 0,18 10 0,-2 2 0</inkml:trace>
  <inkml:trace contextRef="#ctx0" brushRef="#br0">4945 11275 8285,'-5'-31'2233,"-4"0"1,3 8-1446,1 14 1,4 9 0,1 15 0,0 2 0,0 0 0,0 3 0,0 2-1,0 6-853,0 5 1,4 4 0,1 5 0,-2 4 0,-2 0 0,1 2 64,2-1 0,-2-4 0,3 3 0</inkml:trace>
  <inkml:trace contextRef="#ctx0" brushRef="#br0">5359 11515 8264,'0'-14'2672,"0"10"0,0 8-2504,0 13 0,0 6 1,-2 4-1,-2 1 0,-5 2 1,-3 2-1,-1 1 0,-1 1-986,1 0 0,0-3 1,-1 3-1,1-1 818,0-4 0,-1 5 0,1 0 0</inkml:trace>
  <inkml:trace contextRef="#ctx0" brushRef="#br0">5612 11528 8209,'-1'13'0,"-2"1"0,-2-1 889,2 0 1,2 1 0,1-1-168,0 0 0,1-8 0,2-8 1,3-11-1,1-5-665,4-5 1,-4-5-1,1-4 1,-2 1-1,-2-2 1,0 3-1,1 1-127,-2 5 1,-2 6 0,-1-2 0,0 2-121,0 2 0,2 4-299,2 4 0,4 5 1,6 7-1,4 1 1,6-1 488,6-2 0,4 5 0,6 2 0</inkml:trace>
  <inkml:trace contextRef="#ctx0" brushRef="#br0">5945 11128 8505,'-4'-13'2483,"2"1"-2312,8 3 1,3 3 0,13 6-1,2 0 1,4 0 0,6 0 0,8 0-1,2 0 630,2 0 1,1 0 0,-5 0 0,-5 2 0,-3 1-1,-4 3 1,-4-1-839,-3 1 0,-10 5 1,-9-2-1,-2 4 0,-4 5 1,-4 4-1,-8 3 9,-12 2 0,-5 4 0,-6 1 1,3 1-1,2 1 0,3-1-486,6-1 1,4 1-1,7-4 514,3 3 0,9 5 0,7-3 0</inkml:trace>
  <inkml:trace contextRef="#ctx0" brushRef="#br0">7691 10862 19502,'-5'-23'-1419,"-3"3"1,-1 0 0,2 4 1174,1 1 0,-4 8 0,1 1 0,-3 2 0,-1-2 0,-1 0 0,1-2 0,-2 2 0,-1 0 280,-2 4 1,-1-4 0,1 0 0,-4 0 0,-3-2 0,-2 2 0,0 0 0,1 4 535,-1 0 0,-4 2 0,-2 2 0,1 2 0,-2 5 0,0 4-307,-4 5 0,0 9 1,-2 10-1,0 6 1,0 7-1,3 6-219,6 6 1,13-27-1,2 1 1,4 3-1,3 1 1,1 2-1,1 0 1,3 4-1,2 0 1,4 0-1,2 0 76,3 0 1,4 0-1,6 1 1,6-1 0,7-4-1,4-2 1,4-2-1,4-2 1,6-3 0,3-3-1,5-2 1,3-2 0,6-3-1,2-2-125,4-2 1,2-2-1,0-5 1,2-2-1,-20-5 1,1-1-1,0-1 1,1-2-1,0 0 1,0-2-1,-1-1 1,0-1-1,1-1 1,0-1-1,1-1 1,0-2-1,-2-1 1,0-1-1,-1-1 37,1 0 1,0-2 0,0-1 0,-2-3 0,0-1 0,-1-1 0,18-8-1,-3-2 1,-3 0 0,-4-3 0,-6 0 0,-3-2-366,-7 1 1,-3-2 0,-6 0 0,-4-3 0,-4-2 0,-4-3 0,-3 1 0,-3-2 0,-5 1 0,-3-1 0,-4-2 0,-4 0 0,-4 0 0,-4-1-68,-3 0 1,-4 1 0,-3 0 0,-5 3-1,-4 4 1,-3 2 0,-2 2 0,-2 2-1,-5 2 1,-2 3 0,-2 3 0,-2 4-1,-5 3 1,-1 3-107,-1 5 1,-2 3-1,-1 1 1,0 3-1,-1 3 1,1 3 503,-1 0 0,1 3 0,2 0 0,0 2 0,0 5 0,0 1 0,0-1 0,0 1 0</inkml:trace>
  <inkml:trace contextRef="#ctx0" brushRef="#br0">7132 10635 8289,'-12'-53'766,"3"-1"0,-1 3 1,5 15-1,2 6-911,2 7 1,1 4 0,-2 4 0,-2-2 0,-5-3 0,-4-4-1,-7-6 1,-8-2-335,-10-5 0,-7-6 1,-8-3-1,-3-3 0,24 23 1,0-1-1,-1-1 1,-1 0 506,0-1 0,0 1 0,-1 1 0,-1-1 1,-1 2-1,0-1 0,-1 0 0,0 1 0,-1-1 1,-2 1-1,1-1 0,-1 2 0,-2 0 0,0 1 132,0 1 0,0 1 0,-3 2 0,-1 0 0,0 2 1,-1 1-1,-3 1 0,-2 1 0,-2 1 0,-1 1 1,-1 1-1,-1 2 0,-1 1 0,-1 0-168,1 1 0,0 1 0,-7 3 1,0 1-1,2 0 0,1 1 1,-4 2-1,0 0 0,-3 2 1,0 1-1,-1 1 0,1 1-123,1 0 0,0 2 1,19-3-1,-2 1 1,2 0-1,-24 3 0,1 1 1,23-3-1,-1 0 1,1 0-1,-1-1 1,0 1-1,0 0 0,-24 3 1,1 0-1,0 0 1,1 1 169,1 0 0,0 1 1,2 2-1,0 1 1,-1 1-1,1 1 1,2-1-1,1 1 0,4-1 1,0 1-1,2 1 1,-1 0 18,0 2 1,1 1 0,8-2-1,1 2 1,-5 4 0,0 1 0,5 0-1,2 0 1,3 1 0,2 0 0,2 1-1,0 1 1,3 0 0,2 0-45,2 0 0,1 2 0,-1 3 0,2 2 0,4-1 0,2 0 0,1 1 0,1 1 1,1 2-1,1 0 0,2 1 0,1 0 0,-1 4 0,1 0-15,0 2 1,1 0-1,-1 2 1,0 0-1,1-1 1,0 0-1,1-1 1,0 0-1,1-2 1,0 0-1,2-2 1,0 1-149,-1-3 1,1 0-1,-12 31 1,-3-4-1,3-8 1,2-8-1,3-7 1,2-6 192,2-5 0,1-10 1,6-4-1,2-4 1,2 0 110,2-1 0,2-4-155,4 0 0,6 0 0,1 4 0</inkml:trace>
  <inkml:trace contextRef="#ctx0" brushRef="#br0">1160 11448 13791,'0'-30'617,"0"4"1,16 15 0,9 22 0,9 11-2003,8 8 0,5 5 0,-1-1 0,0 2 0,1 1 1385,1-5 0,7-8 0,5-5 0</inkml:trace>
  <inkml:trace contextRef="#ctx0" brushRef="#br0">22528 11568 20829,'-2'-30'-4848,"0"4"4533,-3 5 1,-4 12 0,6 8 702,5 4 0,8 1 1,11-4-1,3 0 1,5 0-1,4 0 0,5 0 1,4 0 617,2 0 1,4 0 0,-6 0 0,-2 0-1,0 0 1,-4 0-856,-2 0 1,3 0-1,-3 0 1</inkml:trace>
  <inkml:trace contextRef="#ctx0" brushRef="#br0">22901 11395 8702,'-12'-39'0,"5"5"824,7 8 1,10 11 0,10 12-1,0 4-633,4 4 1,7 1-1,5-2 1,2 3 0,2 4-1,0 1 1,-1 2 0,-4 3-551,-4 2 1,-8 3 0,-7 8-1,-6 2 1,-10 2 0,-12 2 357,-14-2 0,-22 5 0,-7-5 0</inkml:trace>
  <inkml:trace contextRef="#ctx0" brushRef="#br0">23968 11448 8199,'0'-13'0,"0"-1"1082,0 1 0,0 7 1,0 6-1,0 8 1,0 3-375,0 3 1,-2 3-1,-1 3 1,-3-1 0,0 0-1,0-2 1,3-3-124,2 0 0,-3-4-814,-1-6 0,1-5 1,4-14-1,0-3 1,0-4-1,0-4 1,0-4 129,0-1 0,0-2 0,0 5 1,0 0-1,0 3 0,0 1 176,0 3 1,4 2-1,2 7 1,0 2-1,1 1 1,1 0 697,2 2-895,2 1 0,1 6 1,1 0-1,0 0 0,3 0 1,2 1-2611,2 4 1,-1 2 2729,3 6 0,8 1 0,-3-1 0</inkml:trace>
  <inkml:trace contextRef="#ctx0" brushRef="#br0">24354 11248 10838,'9'-25'0,"1"4"0,4 8 821,2 7 1,8 4 0,-2 2 0,3 0 0,2 0-741,-1 0 1,1 0 0,0 0 0,-1 0 0,0 0 0,-4 2 0,-4 2 14,-4 5 1,-2 3-1,-3 3 1,-6 1-1,-6 3 1,-6 1 0,-4-1-620,-5-3 0,3 1 0,-2-1 0,0 2 1,1-4-1,-2-2 428,2-3 0,6-1 1,2 2-265,2-1 0,3-6 1,6 3-1,3-2 1,2 1-1,0-1-552,0 2 0,4 0 1,-5 4-1,2-1 911,0 1 0,0 2 0,4 2 0</inkml:trace>
  <inkml:trace contextRef="#ctx0" brushRef="#br0">25114 11528 8216,'0'-22'503,"1"1"172,4 6 0,-4 8 1,4 11-1,-5 5 1,-5 3-1,-3 3 1,-4 1-278,-2 2 0,-3 1 0,-3-1 1,3 3-1,-1 1 0,3-1 1,-1-2-2231,1-3 1,6-1 1831,5-2 0,8-5 0,3-2 0</inkml:trace>
  <inkml:trace contextRef="#ctx0" brushRef="#br0">25341 11381 11252,'0'-29'0,"1"4"886,4 8 0,2 14 0,5 12 1,-3 3-558,-5 1 0,2-4 1,0-1-1,0-1 0,0 1 314,-3 2 0,-3-4 1,-5-2-1045,-4-2 0,-1-8 0,0-5 1,2-3-1,2-6 0,3 1 147,2 0 0,1-5 0,1 2 0,4-2 0,4 1 0,3 2 432,1 2 0,2-4 0,3 6 0,2 0 0,1 3 1,-2 2-1,-1 1-52,0 2 1,1 6-1,-3-1 1,2 3-1,-2 2 1,-1 3-127,-1 5 0,-1 3 0,0 2 0</inkml:trace>
  <inkml:trace contextRef="#ctx0" brushRef="#br0">25860 11088 8450,'0'-28'812,"0"-3"0,2 9 0,2 13-466,5 6 0,-1 3 0,1 0 1,1 0-1,3 0-206,5 0 0,1 1 0,4 4 1,-6 4-1,-3 3-287,-5 1 0,-4-4 1,-5 0-1,-1 1 1,-2 2 570,-1 1 1,-5 1-1,4-1 1,2 0 17,2 1 0,5-6 0,2 1 0,2 2 0,2-1 0,0 0-189,-1-1 1,-1-1 0,-5 2 0,1-1 0,-1 1 0,-2 2-434,-1 1 0,-1-4 0,-3-1 0,-4-1 0,-1-1 0,0 1 141,-1 1 0,-2-5 0,-1 1 0,1-1 0,2 0 1071,1 2 1,6 1-1098,-2-2 0,4 3 1,-1 7-1,-2-1 1,-6-1-1,-5-2-666,-3-1 1,-6-1 0,1 2-1,-6-3 1,-2 1 0,3-2-1120,4 0 1,1 2 1849,5-3 0,-6 5 0,4-2 0</inkml:trace>
  <inkml:trace contextRef="#ctx0" brushRef="#br0">26607 11475 10883,'-6'-27'997,"-3"9"0,-7 12 0,-3 14 0,-4 5 1,-3 2-1,-4 0-1088,1-2 0,-4 2 1,2 1-1,1 2 1,2 0-1,4-1-1057,7 1 1,0 4-1,13-4 1148,1-2 0,7-1 0,4-1 0</inkml:trace>
  <inkml:trace contextRef="#ctx0" brushRef="#br0">26914 11288 11238,'-5'9'607,"1"0"0,-7 0 0,2 4 0,-1 0 368,1 1 1,2-1-1,4 0 1,-2 1 0,1-2-1,-1-2 959,1-1-1802,-6-6 1,7 3-1,-5-8 1,2-2-118,3-5 0,2-9 1,1-4-1,0-5 1,0-4-1,0-4-656,0-4 1,0-1 0,0 0-1,1 0 1,4 0 0,4 2 708,3 2 0,-1 5 1,1 7-1,0 4 0,3 0 1,0 4-1,0 3 140,-2 4 1,0 3 0,1 6 0,-1 0 0,0 0 0,2 0-1204,3 0 0,-2 1 0,5 4 0,0 4 0,-1 1 1,3 1-3000,-3-3 3994,0 1 0,-1-1 0,2-2 0</inkml:trace>
  <inkml:trace contextRef="#ctx0" brushRef="#br0">27194 10875 8390,'7'-13'249,"-1"-1"0,-5 7 0,4 2 0,4 4 591,3 1 0,1 0 1,2 0-1,2 0 0,6 0 1,3 0-1,4 0-403,1 0 0,5 0 0,-5 0 0,-3 1 0,-3 2 0,-4 3-335,-2 2 0,-1-4 1,-6 5-1,-4 1 0,-3 2 1,-7 3 150,-6 3 1,-9 3 0,-12 5 0,-4 2 0,-1 3-1,-2 5-312,2 3 0,6 2 0,8 2 0,2 4 0,6 4 59,6 3 0,4 15 0,2-1 0</inkml:trace>
  <inkml:trace contextRef="#ctx0" brushRef="#br0">17409 10795 8390,'-4'-25'389,"-2"3"-282,-2 4 0,4 9 0,-3 6 0,-1 4 0,1 4 1,-4-1-1,0 1-152,-3-1 0,1 1 0,0-4 0,-1 4 0,1 3 1,0 3-1,-1-1 0,1-1 0,0 1 1052,-1 2 0,-4 6 1,1 0-1,0 0 0,3-1 1,2 3-1,3-1 0,4 2-630,4-1 0,2 3 1,4 2-1,5-3 0,7-4 1,6-3-444,7-2 0,5-1 0,7-3 0,-1-5 0,-4-2 1,-3-5-1,-4-5-346,-2-5 1,-7-9 0,-5-2-1,-5-4 1,-7-5 0,-4 1-1,-4-2 255,-5 0 1,-9 4 0,-3 0 0,-1 5 0,0 4 0,0 2 0,1 4 90,3 5 0,3 4 0,6 6-1127,9 0 1,11 4 0,20 2 0,4 2 1192,4 2 0,13 2 0,2 1 0</inkml:trace>
  <inkml:trace contextRef="#ctx0" brushRef="#br0">17836 10688 8322,'-6'-22'1217,"-3"0"0,3 18 1,2 4-620,2 8 0,8 6 1,3 1-1,3 1 0,3 3 1,1 2-1,3 2 0,0 1-534,1-2 0,3 4 0,0-6 0,2 3 0,1-3 0,0-2-672,-4-6 0,1-5 0,-5-7 0,-1 0 1,-4-3-1,-3-4 0,-2-8 172,-2-4 1,-2-3 0,-4-5-1,0 0 1,-1 1 0,-2 1 276,-2 2 1,-1 1 0,3 7-1,-1 3 1,2 2 0,5 3-642,6 2 1,9 4 799,4 1 0,15 6 0,5 1 0</inkml:trace>
  <inkml:trace contextRef="#ctx0" brushRef="#br0">18582 10502 8376,'0'-31'1064,"0"0"1,2 11 0,2 13 0,4 8-745,-1 8 0,3 3 0,-4 3 0,0 3 0,2 5 0,-2 7 0,-1 6-519,-2 2 1,-1 2 0,-2 0-1,0 0 1,0-1 0,0-2-2381,0-2 2579,0-11 0,-6 7 0,-1-10 0</inkml:trace>
  <inkml:trace contextRef="#ctx0" brushRef="#br0">18356 10568 8274,'13'-43'919,"0"4"0,2 6 19,3 8 0,3 7 0,5 8 0,-1 1-892,-2-2 1,2 1-1,-1 0 1,2 1 0,4 0-1,-2 1 1,2 4-1,-2 3-3828,0 1 3782,-1 0 0,-1 0 0,1 0 0</inkml:trace>
  <inkml:trace contextRef="#ctx0" brushRef="#br0">19049 10528 10320,'-2'-23'0,"-1"-2"46,-1 1 0,10 9 0,7 11 1,2 2-205,0 2 0,-2 0 0,0 0 0,2 0 0,2 0 1,2 2-1,0 1-831,0 1 989,-1 6 0,-11-2 0,-1 5 0</inkml:trace>
  <inkml:trace contextRef="#ctx0" brushRef="#br0">19075 10715 8205,'2'-25'705,"2"4"0,7 8 0,4 7-610,2 4 1,7 2 0,-3 0 0,1 0-873,0 0 0,-4 0 777,4 0 0,6-6 0,6-1 0</inkml:trace>
  <inkml:trace contextRef="#ctx0" brushRef="#br0">19689 10422 8480,'-15'1'0,"0"5"12,2 8 1,-4 5-1,9 6 1,-3-1 173,2-2 1,-1-6-1,5 3 1,2-1 0,2 0-1,1-2 1,1-1 0,4-2 670,4 1 1,7-5 0,2-2-1,-2-1 1,0-3 0,1-2-633,1-1 0,-1-1 0,-3-4 0,-3-5 0,-2-6 1,-4-5-470,-4 0 0,-2-8 1,-4 2-1,-4-1 1,-2 0-1,-3 3 0,1 1-157,0 2 1,-1 5 0,2 0 0,2 3 0,3 4 310,1 1 1,3 6 0,9-1 0,7 2 0,8 2 0,5 0-1543,6 0 1,2 0 1631,6 0 0,6 6 0,1 2 0</inkml:trace>
  <inkml:trace contextRef="#ctx0" brushRef="#br0">20062 10209 8480,'-12'-18'431,"3"0"0,3 5 0,9 5 1,6 2-1,9 3-185,6 2 1,8 1-1,4 0 1,2 0-1,2 1 1,-1 2-1,-2 3-182,-2 2 0,-10-4 1,1 4-1,-7-1 1,-7 0-501,-6 4 0,-6-4 0,-5 2 1,-5 1-1,-6 2 0,-8 2 1,-4-1 230,-3 0 1,-1-1-1,7-2 1,3-2-1,4-1 1,4 1 605,0 2 0,7-3 0,4 1 0,6-1 0,6-1 0,4 0 0,5-3-425,4-1 0,3 2 0,3 0 1,2-1-1,3-1 0,1-2 24,3 0 0,7-6 0,3-1 0</inkml:trace>
  <inkml:trace contextRef="#ctx0" brushRef="#br0">20782 10342 8509,'1'-9'727,"4"9"1,2 9-391,0 4 0,1 1 1,-5 0-1,1 3 1,-1 0-1,-1 0-164,-2-3 1,0-5 0,0 0 0,0 2 0,1 0-174,4 3 0,8-1 0,8 0 0</inkml:trace>
  <inkml:trace contextRef="#ctx0" brushRef="#br0">21062 10382 8437,'-8'-12'1566,"-2"6"1,7-3 0,3 12-1061,3 8 0,6 2 1,-3 0-293,1 1 1,-2-7 0,2-4-690,-1-6 1,-2-6 0,-5-9 0,-2-4 0,-3-2 0,0-1-1,-1 0 40,-1-3 1,5-6 0,-1 3-1,2 3 1,2 2 0,0 4 672,0-1 1,2 3-1,2 2 1,5 4 0,3 2-1,1 1 58,1 3 1,-1 3 0,0-2 0,2 1 0,3 3 0,4 1-1,3 2-3150,2 0 2854,6 6 0,1-4 0,6 4 0</inkml:trace>
  <inkml:trace contextRef="#ctx0" brushRef="#br0">21635 9969 10386,'-5'-34'0,"1"7"0,2 12 156,5 15 1,3 9-1,5 3-245,-2-3 0,-5-2 0,5-4 0,0 3 0,0 0 0,-2 1-254,-1 1 1,3 1-1,-5 4 1,-1 0 170,-1 1 1,-2-1-1,1 0 1,5-1 557,8-3 1,-1-3 0,6-6 0,-1 0 0,1 1 0,0 2 0,1 3 275,-4 2 1,-6-4-1,-2 5 1,-2 3 0,-3 3-406,-2 3 0,-7-1 1,-3-2-1,-4 1 1,-3 2-1,-4-2-330,0-1 0,2-1 0,-3-1 0,2 0 0,3-1 0,2-2 1,4-2-1501,1-2 1,8 3-1,1-5 1573,7-1 0,17-1 0,4-2 0</inkml:trace>
  <inkml:trace contextRef="#ctx0" brushRef="#br0">22141 10369 8428,'2'-20'0,"1"8"1367,1 11 1,7 11-1,-4 8-826,0-2 1,-1-1-4250,-6-1 3708,0-7 0,0 5 0,0-5 0</inkml:trace>
  <inkml:trace contextRef="#ctx0" brushRef="#br0">22328 10302 8386,'0'-13'2738,"0"-1"-2272,0 7 1,0-1-218,0 4 1,0 1-483,0-6 216,0 6 0,0-9 0,0 3 1,1-1-1,2-2-84,2-1 0,1 3 0,-3-8 0,3 1 1,1 0-1,2-4 0,0-1-71,0 0 0,0 1 0,4-3 0,0 3 1,1 2-1,-3 3-407,-2 1 1,3 2 0,-1-1 0,3 1 0,4 1 578,-2 3 0,5-2 0,0 3 0</inkml:trace>
  <inkml:trace contextRef="#ctx0" brushRef="#br0">22981 9782 8448,'0'-13'1491,"0"-1"-1211,0 7 0,0 7 0,0 9 0,0 3 0,0 1 0,0 0 0,0 2 0,0 2-10,0 0 0,6 1 0,3-3 0,3 0 0,1 0 1,2-4-1102,3 1 1,-3-6 0,2-1 0,-2-4-1,-2-4 1,-1-4 0,-1-7 710,-2 0 1,-6-7 0,2 0 0,0-1 0,-1 1 0,1 2 0,1 3 579,3 1 1,-2 3 0,2 3 350,1 5 0,-4 13 0,-1 5 0,-5 6 1,-5 5-1,-4 3-656,-3 3 0,-1 9 0,0-2 0,-1 1 0,1 1 0,0-3-265,-1 1 0,1-2 110,0-5 0,-1 0 0,1-10 0</inkml:trace>
  <inkml:trace contextRef="#ctx0" brushRef="#br0">23501 10195 8578,'13'-12'0,"-1"4"0,-3-10 0,-3 4 487,0 6 0,-5 3 0,2 10 0,-6 5 1,-5 5-1,-4 3 0,-3-2 0,-1 0 1,-2 0-1,2 2-766,1-2 0,1 4 0,3-3 1,2 0-1,4-2 279,4-2 0,7 0 0,1 1 0</inkml:trace>
  <inkml:trace contextRef="#ctx0" brushRef="#br0">24021 10049 8294,'0'-20'188,"1"13"1,2 3 14,2 10 0,-1 5 0,-4 3 0,0-1 1,-1 0-1,-2 1 0,-2-1 308,2 0 1,0 4 0,-1-3-1,-3-2 1,-2-1-580,0-4 1,0-1 0,-4-6 0,1-2-1,1-3 1,4-9-10,1-7 0,2-4 0,4-3 0,0-1 0,1-3 0,4 1 0,3 0 138,4 0 1,2 2 0,-3 5 0,0 3 0,-2 2-1,1 3 1,2 2 0,1 4 101,1 1 1,3 5 0,1-4-1,0 2 1,1 3 0,3 2-500,4 1 1,0 0 0,2 1-1,2 2 1,3 3 0,1 0-1,1 0-1821,-1-3 1,5 3 2156,-4-2 0,4 1 0,1-5 0</inkml:trace>
  <inkml:trace contextRef="#ctx0" brushRef="#br0">24821 9769 8294,'0'-6'518,"0"7"0,0 10-518,0 5 0,-6 8 0,-2-4 0</inkml:trace>
  <inkml:trace contextRef="#ctx0" brushRef="#br0">24834 9569 8734,'-7'-10'616,"2"-4"-174,4-2 0,2 9 0,5 4 1,7 4-1,8 5 0,4 1 0,4 4-20,2 1 0,-2 5 1,5 1-1,-1 0 1,-5 1-1,-3 2-513,-3 0 0,-5 4 0,-1-4 0,-6 1 0,-5 0 1,-4 0-141,-1-1 1,-3 4-1,-6-3 1,-8 3-1,-7 1 1,-3-3 0,-1 0 5,-3 0 1,7-2 0,-2 1 0,1 2 0,1 1 0,0 2 0,3-1 224,2 1 0,1 0 0,5-1 0</inkml:trace>
  <inkml:trace contextRef="#ctx0" brushRef="#br0">19875 8449 8465,'-4'-14'42,"-1"-4"0,-2 5 1,7-1-1,6 8 325,4 5 1,10 5 0,2 1 0,4-2 0,5-2 0,5 1 0,3 1 0,2 1 0,0 0 0,2 1-445,0-1 1,-6 1 0,5-4 0,-5 2-427,0 2 1,-4 1 0,-2-3 502,-3 1 0,-2 6 0,1-2 0</inkml:trace>
  <inkml:trace contextRef="#ctx0" brushRef="#br0">20542 8250 17639,'0'-26'-1482,"-5"13"988,1 0 0,-1 16 0,7 14 0,1 0 0,3-2 0,0-2 0,3 0 0,1 0 796,5 1 0,1 4 1,-3-1-1,1 1 0,-2 0 1,-2 1-1,-3 0-163,-1 1 1,-1 2-1,-5-3 1,-2 0 0,-2 2-1,-7 0 1,-3 3-503,-4 1 0,-7 6 0,-2 0 0,-6-1 0,-4-1 394,-3 2 1,3-3 0,-9 5 0</inkml:trace>
  <inkml:trace contextRef="#ctx0" brushRef="#br0">21328 8223 8034,'0'-8'246,"6"4"1,3 8 0,1 5 0,-1 3 0,-4 3 0,-2 3 0,0 4 0,1 3 0,-1 2 981,-1-1 1,-4 1 0,-1 0 0,-3-1-1,0 0 1,-1-3 0,1-2 0,-1-2-704,-1-2 0,4-4 0,-4-6 0,2-7-1033,3-7 0,2-11 1,1-4-1,0-3 1,0-2-1,0 0 1,0 1 977,0-1 1,1 5 0,2 0-1,3-1 1,0 3 659,0 2 0,5 8 1,-3 2-1677,4 2 0,2-3 0,-1 5 1,0 1-1,2 2 0,1 1 1,4-2-6464,0-2 7009,3 2 0,9-16 0,2 4 0</inkml:trace>
  <inkml:trace contextRef="#ctx0" brushRef="#br0">21875 7943 8034,'7'-6'1194,"1"5"0,-5-2 0,2 6 1,3 5 1,2 4 1,1 11 0,-1 2 0,-3 0 0,-1 3 0,-3-3-1029,-1 0 1,-2 8 0,0-8 0,-2 0-1,-2-3 1,-4-1 0,0-2 0,0 1-3597,2-4 1,2-1 3427,4-2 0,0-5 0,0-3 0</inkml:trace>
  <inkml:trace contextRef="#ctx0" brushRef="#br0">22261 8223 11169,'0'4'3039,"0"10"1,0 18-1,0 1-3226,0-1 0,0-6 1,0-9-1,0-2 1,0-2-4859,0 1 5045,0-7 0,6-13 0,2-9 0</inkml:trace>
  <inkml:trace contextRef="#ctx0" brushRef="#br0">22541 8276 11183,'-12'-13'2333,"4"8"0,6 10 0,8 10 0,1 1-2469,4 2 0,-1-5 0,1-6 180,-3-1 0,0-3 1,1-7-1,-5-5-621,-2-3 0,-2-6 1,0-1-1,0 0 1,0-2-1,0 0 291,0-2 1,0-1-1,1 0 1,2 4-1,1 0 1,-1 4 1291,-1 1 0,-2 2-1044,0 0 1,6 1 0,3 3 0,3 4-1,2 2 1,3-1-686,0-5 0,13-3 723,1-1 0,6-6 0,3-2 0</inkml:trace>
  <inkml:trace contextRef="#ctx0" brushRef="#br0">22981 7876 7914,'0'-26'891,"3"11"1,6 7-1,9 10 1,7 7-259,6 3 1,-3-3 0,5-2 0,-2-1-1,0-3 1,-1-2 0,-2-1-727,-2 0 1,-5 0 0,-5-1 0,-7-2-41,-9-2 0,-9 3 0,-11 6 0,-7 6 0,-1 5 0,0 4-310,1 2 0,6-5 1,5 4-1,6-3 1,5 1-1,4 0 1,2 0 192,4-1 1,7 1-1,7-4 1,2-1 0,2-1-1,2-2 250,2-1 0,6-6 0,1 3 0</inkml:trace>
  <inkml:trace contextRef="#ctx0" brushRef="#br0">23448 8156 8026,'-6'-13'2032,"4"7"1,-2 7-1,4 11-2046,4 9 0,2 3 1,5-1-1,-4-2 1,-1 0-1,-3 0 0,-2 2 1,-1 2-327,0 2 0,-6-2 0,-2-2 0,-3-6 1,1-3-1,1-4-2861,-1-1 3201,4-6 0,0 3 0,6-6 0</inkml:trace>
  <inkml:trace contextRef="#ctx0" brushRef="#br0">23861 8050 8916,'7'-14'3142,"-1"8"0,-6 6-2697,0 8 1,0 8 0,0 2-1,0 0 1,0 1 0,0 2-1,0 1 1,0-1 1173,0-2 1,0-1-1754,0-5 1,0-7 0,-1-8-1,-2-8 1,-2-9 0,2-4-823,2 0 0,5-11 1,1 3-1,-1-6 0,1-2 1,1 4-1,1 2 406,3 0 1,-2 5 0,-1-1 0,1 5 0,-2 6 0,1 3 225,0 2 1,2 1 0,5 3 0,0 5-1,3 2 324,0 2 0,13 0 0,-2 0 0</inkml:trace>
  <inkml:trace contextRef="#ctx0" brushRef="#br0">24301 7703 8847,'3'-12'610,"6"3"1,1 5 0,11 8 0,-2 4 0,-1-1-1,0-1 1,-1-1 0,0-1 339,-2-1 0,-7-2-899,1-1 0,-7 0 0,-1 2 0,-4 2-400,0 5 0,2-1 1,2-1-1,4 0 0,4 1 1,2 2 720,3 2 0,4 1 0,-1 1 0,0-1 0,-3 0 0,0 1 113,-1-1 1,-1 0 0,-3 1-1,-5 0 1,-2 3 0,-2 1-1,-2-2-130,-2-1 1,-5-2 0,-9 0 0,-4 1 0,-2-1 0,1-1 0,2-3-577,2-5 0,1 2 0,5-2 0,-1-1 0,1-1-956,0-2 0,7 0 0,6-2 1177,7-2 0,11-3 0,3-7 0</inkml:trace>
  <inkml:trace contextRef="#ctx0" brushRef="#br0">25021 8143 11588,'9'-24'2457,"-1"6"1,1 18-1,5 17 1,-1 2-2647,0-1 0,-5-3 0,-4-2 0,-2 0 0,-5 1 0,-5-1 0,-5 0 0,-3-1-1624,-4-3 0,6 1 0,-4-4 54,3 2 1,9-5 1758,6 1 0,12-8 0,9-4 0</inkml:trace>
  <inkml:trace contextRef="#ctx0" brushRef="#br0">25421 7890 7901,'0'-20'947,"0"-2"1,0 12-1,1 8 1,2 14 0,3 6-385,1 1 0,-4 3 0,2-2 0,-4 0 0,-1 4 0,0 0 0,0 0 0,-1-4-28,-4-1 1,4-5-1,-5-7 1,0-1-899,-3-3 1,3-7-1,2-5 1,2-3-1,2-3 1,0-3-282,0-4 1,2-3 0,2-2 0,4 2 0,0 1 0,1 2 0,0 0 356,-1 1 1,-2 2-1,-5 6 478,4-1 1,-3 7 0,7 3 0,2 2-1,1 2-250,1 0 0,2 0 0,3-1 0,4-2 0,4-3 1,4-2 58,1-2 0,12-8 0,-1-3 0</inkml:trace>
  <inkml:trace contextRef="#ctx0" brushRef="#br0">25887 7610 7901,'0'-8'2215,"0"4"-1743,0 8 0,0 8 0,0 8 1,2-1-1,1 1 0,3 0-299,1-1 0,3 0 0,7-4 0,2 0 0,2-5 0,1-2-522,-1-5 0,4-3 0,-3-6 1,2-6-1,-1-6 0,-2-3 1,-2-2-1,-2-1 119,-3 2 1,-2-3 0,-1 4 0,-4 0 0,-1 3 0,-2 5 979,2 4 0,-12 30 0,-1 16 0,-9 12 1,-4 10-1,0 6 0,-1 5 0,-1 1-875,1 0 0,-3-5 0,7-5 0,0-2 0,4-2 125,4-3 0,-3-6 0,5-2 0</inkml:trace>
  <inkml:trace contextRef="#ctx0" brushRef="#br0">22501 15753 8257,'0'-8'793,"0"1"1,2 4 0,1-3 0,1-1 0,1-2-1,-1 0 1,2 1 610,1 3 0,2 0 0,6 4 1,3-2-1,4-2 0,5 2 1,2 0-1433,2-1 1,7 2 0,-1-2 0,3 1 0,1 0 0,-2-3 0,-2 0 0,-3 0-1154,-3 3 1,0-3-1,-3 2 1,-4-1-1,-4 1 1,-3 0-566,-3 1 1,-5 1 0,-1 4 1745,-2 2 0,-2 3 0,-4 7 0</inkml:trace>
  <inkml:trace contextRef="#ctx0" brushRef="#br0">23114 15539 8496,'-1'-47'0,"-2"4"8052,-1 11-7609,-1 14 1,7 12 0,4 6 0,7 0 0,8 0 0,4 1 0,1 4-315,1 4 0,4 4 1,0 3-1,-1 4 1,-2-1-1,-3 0-142,-3-3 1,1 4-1,-8-1 1,-5 0-1,-3 2 1,-4 0 0,-1 2-58,-2 2 1,-12-2 0,-6-3 0,-6 1 0,-2-2 0,-2 2-551,-3 0 0,2-5 0,-2 2 1,3-2-1,3 0 0,3 4 620,4 0 0,-3 3 0,0 3 0</inkml:trace>
  <inkml:trace contextRef="#ctx0" brushRef="#br0">23834 15619 8312,'0'-13'0,"-4"4"0,-1 0 0,4-1 273,4-2 1,0 3 0,6 2 0,1-1-1,2 3 1,1-1 0,-1 4 0,-1 4-1,-4 4 1,-1 1 0,-3 3 1130,-2 2 0,-2 3 0,-2 1 1,-3 2-1,0-2 0,-1-1 1,1-2-1195,0 1 1,1-1 0,5 0-654,0 1 1,0-13-1,0-5 1,0-7-1,0-2 1,0-2-1,0-3 409,0-4 0,0 2 0,0-1 0,0 2 0,0 1 0,0 0 0,0 0 421,0 2 1,0 6 0,0 1 0,2 0 0,2 0 0,5 2-613,3 1 1,3 1-1,1 5 1,2 0-1,-2 0 225,-1 0 0,10 0 0,3 0 0</inkml:trace>
  <inkml:trace contextRef="#ctx0" brushRef="#br0">24208 15273 12459,'7'-10'1312,"-3"-4"1,-1 4 0,0 7 0,3 6-580,2 6 1,-1-2 0,3 2-1,-1 0 1,0 0 0,0 0-1,0 3 1,0 2-668,-2 4 0,4 0 0,-5-5 0,-1 2 0,1 1 0,-3 2-3017,-1-2 1,-2 1 2910,0 0 0,-6-2 1,-1 4-1</inkml:trace>
  <inkml:trace contextRef="#ctx0" brushRef="#br0">24514 15579 11030,'-1'-19'0,"-2"7"1895,-2 11 0,-5 7 0,2 7 0,0-1-1925,-1-3 0,4 3 0,-2-3 0,1 2 0,3 4 0,2 2 1,2 0 29,3 0 0,4 3 0,5 1 0</inkml:trace>
  <inkml:trace contextRef="#ctx0" brushRef="#br0">24741 15499 9557,'6'-17'0,"1"-1"1316,1 2 1,3 7 0,-2 3 131,3 0 0,-3 4 1,-2-1-712,-1 6 0,-7 3 0,-8 5 1,-1-2-1,-1 1 0,2 2-1497,-1 1 0,0 0 0,-1 1-382,2-1 1,8-5 0,-1-5 0,7-6-1,1-8 1,1-4 0,-1-4 1017,0-2 1,3 4-1,-5-4 1,-1 2-1,-1 1 1,-1 0 1050,4 0 1,-4 1-1,4 3 1,-2 1-1,1 0-1201,5-1 0,3 2 1,1 4-1,2 3 0,3 4 274,4 1 0,3-12 0,2-3 0</inkml:trace>
  <inkml:trace contextRef="#ctx0" brushRef="#br0">25087 15153 10329,'0'-13'1821,"0"2"-1391,0 7 1,6-1 0,3 10 0,3-4 0,1-1 0,1 0 0,0 0 0,3 0 420,1 0 1,4 2 0,-4 1 0,-2 1-793,-1-1 1,-8 5 0,-4-1 0,-6 2 0,-7 0 0,-7 1-493,-5 2 0,-2 1 0,1 1 1,2-1-1,3 0 0,5 1 533,3-1 1,7 0-1,0 1 1,6-1 0,7 0-1,6 1 1,6-3 8,4-2 1,6 2-1,2-7 1,0-1-1,-1-1 1,-3-2 360,-4 0-470,10 0 0,-14 0 0,11 0 0</inkml:trace>
  <inkml:trace contextRef="#ctx0" brushRef="#br0">25567 15380 7946,'8'-6'1007,"-2"7"0,-2 9 221,0 7 1,1 1 0,-5-5 0,-2-1-1,-1-2 1,-2-3 0,-1 1 0,-2-1-493,1 4 1,-1-4 0,-2 0 0,3 1 0,-1-2-6739,1 0 6002,4-2 0,-3-4 0,6 0 0</inkml:trace>
  <inkml:trace contextRef="#ctx0" brushRef="#br0">25754 15180 8364,'4'-18'2483,"2"3"-445,2 8 0,-5 2 1,3 14 464,-1 1 1,3-2-1873,5 1-1387,-5-6 0,-2-3 0,-5-9 1,2-3-1,1-1 0,-1-2 0,-1-3-94,-2-4 1,4 3-1,1 1 1,-2 3-1,-2 2 1,-1-1-1,0 1 998,0 0 0,-4 4 0,1 1 0,6 4-208,9 5 0,2 1 60,9 7 0,-1 0 0,4 4 0</inkml:trace>
  <inkml:trace contextRef="#ctx0" brushRef="#br0">26114 14873 8306,'0'-24'1083,"0"-2"0,1 9-388,4 13 1,4 7 0,7 6-1,2-3 1,-1-2 0,1 1-1,1-1 1,1 2-254,-1 3 1,-1 3 0,-5 1-1,-1 0 1,-3 1-936,-5-1 1,-4-4-1,-4-2 1,-5-1 0,-3-3-1,-1-1-219,-1-2 1,4 4 0,6 1 821,8-2 0,6 3 1,5-2-1,2-1 0,0 0 1,0 1 1033,-3 5 1,-6-1 0,-5 0 0,-5 3 0,-5 1 0,-5 1-841,-7 0 1,0 1 0,-4-1 0,0-1-1,-1-2 1,0-1 0,3 1-848,2 2 1,6 0 0,5-1 0,3-3-1,2 3 543,1 1 0,20-5 0,4-1 0</inkml:trace>
  <inkml:trace contextRef="#ctx0" brushRef="#br0">26434 15206 8392,'0'-20'5175,"0"8"-2467,0 12 0,0 6 0,0 7-3097,0 0 1,1 1-1,2-1 1,3 0 0,1-1 388,4-3 0,1 3 0,1-5 0</inkml:trace>
  <inkml:trace contextRef="#ctx0" brushRef="#br0">26714 14926 8246,'4'-29'783,"1"2"1,5 5 0,-1 13 377,3 5 1,-3 1 0,-1 0 0,3-2 0,1 2 0,1 2 157,0 1 1,-4 0-1,-1 1 1,-1 4-1469,0 4 0,-4 2 1,2 3-1,-4-1 1,-1 0-1,0 1-941,0-1 1,0 0 0,2-1 0,1-1 0,3-4 0,1-1 402,3-3 0,2-2 0,2-1 0,-1-1 1514,0-4 0,-5 3 0,-4-7 1256,-2-2 0,-2-1-2176,0-1 1,1 1-900,3 3 1,-1 3 953,6 6 0,-6 2 0,0 1 0,-4 3 1278,-4 1-866,1 2 1,4-3 0,0-6 36,0-7 0,0-5 70,0-2 1,-2 9-1,-1 5 1,-1 7 0,0 6 126,-2 5 0,3-2 1,-6 5-1,-2 0 0,1-2 1,0 0-460,1-2 0,1-3 1,-2-2-1,3-1-1185,1-3 1,1-6 0,5-4 0,2-8 0,1-8-1,3-2 357,1-4 1,-3-1-1,4-2 1,-1 0-1,-1 1 1,0-1 688,-3 0 0,3 5 0,-2 2 0,-1 0 0,-1 4 944,-2 1 0,6 8 1,3 4-1245,3 6 1,1 0 0,0 6 0,2-1-1,3 1 1,4-1-3068,3-2 0,0 0 3357,-2-2 0,2-2 0,-4 3 0</inkml:trace>
  <inkml:trace contextRef="#ctx0" brushRef="#br0">27194 14633 8246,'4'-13'1808,"0"0"-1253,1-1 0,-4 13 0,2 5 0,2 7 1,-1 2-1,1 2 0,1 1 0,1 2 1,3 0-859,2 1 1,1-3 0,1 3 0,-1-2 0,-1-6 0,-2 0 0,-1-4-662,2-2 1,-5-5 0,-2-6 0,-3-6 0,-1-4 0,0-2 1776,0-1 1,-1 4 0,-2-3 0,-1 3 702,1 2 0,1 16 0,2 9 0,0 8 0,0 10 0,0 3-1793,0 4 1,-7 6 0,-5 1 0,-6 0 0,-3 2 0,-2 2 276,-2-1 0,-8-1 0,-1-6 0</inkml:trace>
  <inkml:trace contextRef="#ctx0" brushRef="#br0">25527 15779 7796,'8'-6'2935,"-2"5"0,-5-5-1687,4 6 0,0 2 0,6 2 0,-4 5-491,-1 3 0,4-3 0,-2-1 0,1 3 0,0 1 0,1 1 0,0 0-1007,-1 1 1,2-5 0,-5-2 0,1-1-1166,3-3 1,-5-2-1,-5-2 1,-6-4-1,-3-5 802,0-6 1,2-1 0,-4-3 0,4-1 0,1 0 0,3-1 0,2 1 1047,1 4 0,1-3 1,3 3-1,5 2 1,3 3-1,2 4-120,-1 3 1,6 0-1,2 5 1,1 0 0,0 0-1,2 0-315,1 0 0,2 6 0,-1 1 0</inkml:trace>
  <inkml:trace contextRef="#ctx0" brushRef="#br0">26020 15659 8222,'5'-22'0,"1"1"443,1 7 0,7 9 0,3 10 1,0-2 304,-3-2 1,1-1-1,2 0 1,0 0-1,1 0 1,0 0 0,0 0 2917,-2 0-3777,-1 0 1,-9 6-1,-6 1 1,-8 2-1,-4 0 58,-1 2 0,6 2 0,1 3 1,1 3-1,1 1 0,1 0 1,3 0-1639,4-1 0,-1 5 1,6-4 1690,2 1 0,0-2 0,3-5 0</inkml:trace>
  <inkml:trace contextRef="#ctx0" brushRef="#br0">26380 15753 8190,'8'-14'2044,"-1"7"-1274,-2 3 1,-2 4 0,4 4 0,-1 5 0,-3 3 0,-2 1-669,-1 0 0,0 5 0,0 0 0,-1-2 0,-2-1 0,-2-2-102,3 1 0,-6-1 0,1 0 0</inkml:trace>
  <inkml:trace contextRef="#ctx0" brushRef="#br0">26740 15673 9165,'0'-18'0,"0"0"1317,0 2 0,2 7-476,2 5 1,-1-2 0,5 3-1,-1 3-221,0 3 0,-4 11 0,2 0 1,-4 1-1,-1-1 0,-1 0-889,-4-1 1,2 0-1,-4 1 1,1-1 0,2 0-450,-2 1 0,3-7 0,-5-4 0,2-6 0,3-7 100,2-7 1,1 1 0,0-6-1,0-2 1,1 1 0,2-1-1,3 3 622,2 2 1,-1 1 0,4 5-1,-3 1 1,3 2 0,1 2-1,1 2-1060,0 3 1056,1 2 0,5 7 0,2 1 0</inkml:trace>
  <inkml:trace contextRef="#ctx0" brushRef="#br0">27140 15486 8293,'0'-25'284,"0"3"1,2 8-73,2 10 1,-1 3 0,4 2-1,1 3-223,-1 5 1,1 3 0,2 0 0,-3-2 590,-1-1 1,-1-4 0,-7 2 1373,-2-1 1,2 0-882,-2-2 0,3-1 0,2 5-900,3-2 1,-1-2 0,5-2 0,-1 1 0,1 3-299,2 1 0,-3-3 0,2 5 0,0 2 0,0 0 446,0 3 0,-6-1 0,1 0 1,-1 2-1,0 2 0,2 2 0,-4 2 17,-4 2 0,-4 2 0,-7 2 0,0 0 0,-4-2 0,-4-3-976,-3-4 1,-2 0 0,2-4 0,1-2 0,3-1-1,2-4 1,3-3 157,1-2 0,6-2 0,2-2 0,2-3 1,7-9-1,5-7 0,6-4 350,5-1 1,4-5-1,8-2 1,3 0 0,-1-1-1,1 2 639,-4-1 1,-1 4 0,-2 5 0,-4 2 0,-6-1 0,-5 3-1,-7 2-298,-3 3 1,-2 2 0,-3 0-1,-7-1 1,-4 1 0,-4 1 0,-2 2-844,-2 1 0,-2 4 0,-1-2 0,4 1 0,4 3 0,4 2-959,0 1 1,7 3 0,4 4 1590,6 6 0,4 9 0,7-1 0</inkml:trace>
</inkml:ink>
</file>

<file path=ppt/ink/ink1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</inkml:context>
    <inkml:brush xml:id="br0">
      <inkml:brushProperty name="height" value="0.053" units="cm"/>
      <inkml:brushProperty name="color" value="#FF0000"/>
    </inkml:brush>
  </inkml:definitions>
  <inkml:trace contextRef="#ctx0" brushRef="#br0">8585 1839 7850,'0'-27'0,"0"7"0,1 1 0,4-1 0,-4 4 0,5-5 0,-2 1 0,2 0 341,2 1 0,1-3 1,4 4-1,0 2 1,1 1-1,0 2 1,1-1-1,0 2 1,-3 4-1,0 3 887,0 4 1,-5 4 0,-3 5 0,-2 12-1,-4 8 1,-1 9 0,-4 6 0,-3 6-388,-5 3 1,-3 5 0,2 1 0,-2-2 0,2-1 0,1-3 0,3-3 0,3-8 0,5-7-1272,2-7 0,2-5 0,2-1 0,2-8-15,5-7 1,3-16 0,1-9-1,1-8 1,-1-7 0,2-3-1,1-8 578,2-5 0,1 9 1,-3-7-1,2 5 0,0 5 1,1 2-1,2 4 346,0 2 1,-1 3 0,-3 5 0,0 4-1,0 5 1,-1 4 0,0 5-390,2 2 0,0 4 0,-5 4 0,1 7 0,-3 9 0,-2 8-90,-4 5 0,-4 4 0,-1 2 0,0 1 0,0-1 0,0-4-643,0-3 0,5-3 1,1-5-1,1-4 0,5-4 1,3-5 642,2-4 0,13-3 0,-2-6 0</inkml:trace>
  <inkml:trace contextRef="#ctx0" brushRef="#br0">9558 1759 11164,'-14'15'0,"0"1"0,-1 4 1766,1 0 1,-2 2 0,7 7 0,-1 0-931,1 2 1,3 11 0,6-4 0,2 1-1,2-2 1,5-2 0,4-2 0,5-6-820,4-8 0,6-10 0,0-5 0,-2-2 0,-3-5 0,-2-5-287,-3-5 1,-3-15-1,-3-2 1,-4-4 0,-3-1-1,-4-1 1,-1 1 440,0-1 1,-4 6 0,-1 1 0,3 4 0,0 4 0,2 2-898,0 2 1,2 7-1,2 3 1,6 1 0,7 4-1,3 5-2978,1 6 1,6-2 3703,-1 2 0,7 0 0,7 4 0</inkml:trace>
  <inkml:trace contextRef="#ctx0" brushRef="#br0">10198 1706 15367,'-8'6'2197,"2"3"0,6 8 0,0 7-1358,0 6 0,0-1 0,2 7 0,1 1 0,3 0 0,0 0 0,1-3 1,0-1-840,4-4 0,5-7 0,2-4 0,0-4 0,-1-6 0,3-3-726,0-4 0,1-8 0,3-6 0,-4-10 0,0-5 0,-5-4 1,-4-2-1,-2-3-73,2-2 0,-4 1 0,0 2 0,1 5 0,-1 4 1,4 5-635,0 4 0,3 4 1,1 2-1,1 3 1433,2 4 0,11-2 0,-1 0 0</inkml:trace>
  <inkml:trace contextRef="#ctx0" brushRef="#br0">11024 1706 7850,'13'-13'131,"1"-1"1,-5 1-1,-2 0 2326,-1-1 1,-2 5-1,-5 2 1,-4 1-909,-3 3 0,-4 12 0,-3 7 1,-1 6-1,-4 8 0,1 1-1332,0 2 0,5 2 0,7-4 0,1-1 0,3-2 0,2-1-654,1-1 1,1-5 0,4-5 0,5-5 0,5-7 0,3-4 0,-1-4 0,1-7-445,0-5 0,0-5 0,-6-4 1,-2 0-1,-3 1 0,-1 1 1832,-3 3 1,-3 0-1,-4 2-360,-5 2 0,3 8 0,2 8 0,2 8 0,2 4 0,2 1 0,2 2-2211,5 2 0,7 0 1,3 3-1,2 0 1620,3-4 0,1 5 0,2-1 0</inkml:trace>
  <inkml:trace contextRef="#ctx0" brushRef="#br0">11304 2092 8839,'-12'-9'2457,"3"1"1,3 3-1,8-2 1,1-1-1727,1 1 0,7-3 0,-1-7 0,5 0 1,4-1-1,2 0 0,2-1 0,3-1-940,0 1 1,-1 1-1,-1 5 1,-2 1-1,1 2 1,-3 3 208,-2 1 0,-3 1 0,-2 5 0</inkml:trace>
  <inkml:trace contextRef="#ctx0" brushRef="#br0">11731 1892 8040,'7'6'1503,"-3"3"1,-2 3 0,-4 1 0,-1 2-938,-1 3 1,-5-2 0,3 5 0,0-2-684,0-2 1,-3-3 0,6-3-7417,5-7 7533,4-11 0,13-20 0,2-7 0</inkml:trace>
  <inkml:trace contextRef="#ctx0" brushRef="#br0">11797 1852 7777,'0'-34'83,"0"3"1,-1 5-1,-2 3 1,-2 6 540,2 2 1,2 9-1,4 6 1,4 7 0,8 5-1,4 2 1,5-1-3518,1 0 2893,2 1 0,11-1 0,4 0 0</inkml:trace>
  <inkml:trace contextRef="#ctx0" brushRef="#br0">12210 1706 7777,'-14'7'1518,"-4"-2"0,-4-4 0,-2-1-470,2 0 0,2 0 0,9 2 0,2 2 1,4 5-1,4 4 0,1 5 0,1 3 33,4 0 1,-2-1 0,4-3-1,0 2 1,1 0 0,1 0-1945,-2-2 1,5-7-1,-3-3 1,3-1 167,1-3 0,-1-7 1,-2-5-1,-2-4 1,-2-4-1,-2 0 1,1 0-231,-1 2 1,0 2-1,-4 0 1,0-1-1,0 1 1,2 1 915,2 3 1,4-1 0,7 4 0,2-1 0,7-4 0,6 0-4041,5-3 4049,4-5 0,1-8 0,0-7 0</inkml:trace>
  <inkml:trace contextRef="#ctx0" brushRef="#br0">12744 1000 14130,'-12'-6'0,"3"6"805,4 7 1,4 11-1,1 4 1,-2 5-1,0 4 31,-3 4 0,-4 10 1,3 4-1,-1 2 1,-2 1-1,0-3 0,2-4-171,1-4 1,-3-7 0,4-3-1,2-4 1,2-4 0,2-3 0,2-4-1378,2-4 1,5-8 0,-1 1 0,4-4 0,4-1 0,2-1 0,2-4-334,2-4 0,-3-2 0,-3-3 0,-3 1 0,-4 1 0,-2 2 2585,-3 1 0,0 7 0,-7 2 0,-1 9-692,-1 8 0,-5 3 0,3 7 0,0 0 0,-1-1 0,0 2-876,-4 3 1,5-7 0,2 1 0,2-2 0,2-4 0,2 0-3250,2-3 0,8-7 0,9-7 2886,4-10 0,-1-18 0,8-16 1</inkml:trace>
  <inkml:trace contextRef="#ctx0" brushRef="#br0">13290 1226 12978,'-22'-15'0,"3"9"1858,4 12 1,5 3-1,8 10 1,-2 1-1198,-5 2 1,1 8-1,-1 2 1,1 1-1,-1 1 1,1 0-1,1 1 1,1 1-256,0-1 0,2-6 0,5-1 1,3-6-1,5-4 0,5-5-2373,3-3 1,4-7 0,7-1 0,2-8 0,1-9 1262,-1-4 0,-8-9 0,-3-6 0</inkml:trace>
  <inkml:trace contextRef="#ctx0" brushRef="#br0">13383 1533 7724,'-1'-21'133,"-3"5"1,-5 4-1,-5 4 1,-2 2 1094,-2 3 1,0 2 0,5 1 0,0 0-1,1 1 1,3 4 0,5 4 0,2 4-121,2 5 0,0-3 0,0 2 0,2 0 0,2-1 0,5 2 0,3-3-2902,1-5 1,11 0 0,3-5 0,1-2 1793,0-2 0,4-13 0,2-2 0</inkml:trace>
  <inkml:trace contextRef="#ctx0" brushRef="#br0">13583 1519 8490,'0'14'2457,"0"-1"1,2-1-1,1-2 1,3-1-430,1 1 0,1 2 1,2 2-1,-3-1-1785,-1 0 1,3 1 0,-4-1-1,-2 0 1,-2 1 0,-1-1-1,0 0-1615,0 1 1,-6-1-1,-3 0 1,-3 1 0,1-1-6307,2 0 7678,-3 0 0,10 1 0,-4-1 0</inkml:trace>
  <inkml:trace contextRef="#ctx0" brushRef="#br0">14570 1666 7865,'-18'7'0,"0"-2"1404,2-4 0,1-1 0,3-1 0,2-2 8426,1-2-9065,0 1 1,9 4 0,9 0-1,12 0 1,10-2 0,9-1 0,7-1-766,5 1 0,6-3 0,3 0 0,1 0 0,3 0 0,-1 2 0,1-2 0,-1 0 0,1-4 0,-2 2 0,1 1 0,-3-1-1148,0-2 1,-7 3 0,4-2-1,-3-2 1,-3 0 0,-3-1 0,-5 1 23,-2 3 0,-8 0 0,-3-2 1124,-3 1 0,-1-6 0,-1-6 0</inkml:trace>
  <inkml:trace contextRef="#ctx0" brushRef="#br0">15623 1346 7809,'-6'-7'205,"2"2"0,-1 8 0,11 3 1199,9 1 0,3 2 0,8 5 1,8-1-1,9 0 0,11 2 1,5 1-569,2 2 1,2 1 0,-6-2-1,-6 1 1,-5-2 0,-6-1-1521,-4-2 0,-9 0 1,-10 1-1,-3-1 0,-5 0 1,-7 2-581,-4 3 1,-16-2 0,-10 6 0,-6 2 0,-6 1 0,-3 0 1263,0-2 0,1 2 0,2-5 0</inkml:trace>
  <inkml:trace contextRef="#ctx0" brushRef="#br0">17849 1586 8984,'-6'-13'1985,"5"2"1,-5 7 0,1 10 0,1 9-1473,1 7 1,0 9 0,-2 4-1,-2 4 1,-2 1 0,0-2-1,0-2 1,2-5-2210,3-3 0,2-7 1,2-3-1,2-5 1696,2-4 0,3-9 0,7-8 0</inkml:trace>
  <inkml:trace contextRef="#ctx0" brushRef="#br0">17822 1679 7856,'0'-26'150,"0"-1"1,2 2 0,1 1-1,3 3 1,1 2 373,4 3 1,-4 5 0,2 4 0,1 1 0,2 3 0,1 2 0,1 1-314,-1 0 1,0 6-1,1 2 1,1 4-212,2 2 0,4-1 0,6 0 0</inkml:trace>
  <inkml:trace contextRef="#ctx0" brushRef="#br0">18369 1613 10235,'-13'0'8288,"5"6"-7700,4 2 1,2 4 0,2 2-1,0-1 1,0 0 0,0 1-1,0-1 1,0 0-476,0 1 0,0-1 0,0 0 0,2-1-1752,2-3 1,-1-3-1,6-6 1,0-2 0,0-2-1,0-6 1413,1-7 1,-4 2 0,0-2 0,-2 2 0,1 2 0,-1 1 5335,2 3-3871,-4-3 0,4 16 0,-5 1 0,2 7 0,1 5 0,-1 4 0,-1 1-2141,-2 1 1,0-3 0,0 4 0,0-2-1,1 0 1,2 1-5426,2-1 6327,5-6 0,4-2 0,6-9 0</inkml:trace>
  <inkml:trace contextRef="#ctx0" brushRef="#br0">18849 1573 9507,'-13'-6'2457,"5"4"1,2-2-1,8 8 1,1 5-1851,1 3 1,5 1 0,-3 2 0,0 1-206,0 2 1,3 1 0,-5-1 0,-1 3-1,-2 1 1,-1-1 0,2-2-584,2-3 0,-2 1 0,2-1 1,-2 2-1,-2-2 0,-2-3-2860,-2-4 0,1-3 1,-4-9 1734,1-6 0,3-3 1,9-13-1,7-6 0,8-6 1306,4-9 0,1-16 0,1-6 0</inkml:trace>
  <inkml:trace contextRef="#ctx0" brushRef="#br0">19222 1253 8679,'-4'-6'2818,"-2"6"0,0 7-2159,0 5 1,1 7 0,5 5 0,0 4 0,0 5-1,0-1 1,0 2 0,0 0-627,0 3 1,0-4 0,2-2-1,2-3 1,5-1 0,2 0-4569,-3-1 0,4-5 4535,-3-3 0,-3-9 0,0-3 0</inkml:trace>
  <inkml:trace contextRef="#ctx0" brushRef="#br0">19142 1626 7824,'-13'-6'2653,"-1"-1"1,3-7-1,2 1-2107,4 0 1,4 4-1,2 1 1,5 2-1,6 3 1,6 2 0,3 1-1,2 0-1423,2 0 1,4 0 0,2 0 0,6 0 0,4 0 876,4 0 0,-1-12 0,-4-3 0</inkml:trace>
  <inkml:trace contextRef="#ctx0" brushRef="#br0">19742 1666 8412,'-7'-6'373,"2"4"1,8-3-1,3 0-1030,1 1 1,-2-2 0,4 3 0,1-2 673,2 2 0,0-4 1576,-3-2 1,-5 3 0,-7 0 2155,-1 0 0,-2 5-3106,1-4 0,4 5 0,-4 5 0,4 4 0,1 3 0,1 2 0,2 3-559,2 0 0,1 3 1,-3-4-1,3 2 1,1-2-707,3-1 0,2-3 1,2-3-1,-1-5 1,0-4 160,1-4 0,-6-4 1,1-7-1,2-2 1,-1-4-1,0 0-146,-1 3 1,-4 4 0,4 0 0,1 2-1827,2 4 2433,1-4 0,6 4 0,2-5 0</inkml:trace>
  <inkml:trace contextRef="#ctx0" brushRef="#br0">20382 1466 7666,'13'-1'0,"0"-2"0,1-3 0,-1 0-513,0 0 1,1 1 0,-1 5 677,0 0 1,-7 0-1,-6 0 1,-6-1 1796,-1-4 1,-5 4 0,3-4 64,-3 4 1,5 0-534,3-4 0,8 4-885,5-4 0,-2 4 1,2 1-230,2 0 1,-5-2-564,-2-2 581,-3 2 1,-1-2-1,0 8 1,0 5 0,0 3 93,0 1 0,0-4 0,0 0 0,2 1 0,1 2-280,1 2 0,1-1 0,-5 0 0,0 1 0,0-1-1203,0 0 0,0 1 0,0-1 0,0 0 1,0 1-977,0-1 1,0 0 0,0 1 0,0-1 0,1-1-3232,4-3 5198,-4-3 0,11-12 0,-5-2 0</inkml:trace>
  <inkml:trace contextRef="#ctx0" brushRef="#br0">20702 1173 7775,'-2'-19'534,"-2"-4"1,2 4 952,-2 1 1,4 5 0,3 6-713,1 7 1,1 7 0,-5 12 0,0 6-1,-2 7 1,-4 2-322,-7 3 1,0 6 0,-7 4 0,3 0 0,-1 2-1,3-4 1,3 0-1590,3 1 1,2-7 0,-2 1 0,5-3 1134,2-3 0,-4-1 0,-1-7 0</inkml:trace>
  <inkml:trace contextRef="#ctx0" brushRef="#br0">20808 1426 9421,'-6'-7'3657,"5"2"-3697,-3 10 0,8-2 0,5 4 1,4 0-1,3-1 0,2 0 0,-1-3-124,-3-1 1,0-2 0,-1 0 0,0 0-1,1 0 1,-1 0 781,0 0 1,-4-5-1,-1-1 841,-2-1 0,-2 5 0,-4 2 0,0 8-925,0 4 1,0 1 0,0 0 0,0 2 0,0 1 0,0 2 0,1 0-646,4 1 1,-2-4 0,6 1 0,1-4-500,2-3 1,1-6-1,-1 0 1,-1-6-1,-4-6 1,-1-3-1,-2-1 596,2 0 0,-4-1 0,2 1 0,-2 0 1456,-2-1 1,1 8-1,2 6 1,3 8-1658,1 4 1,4 2 0,5 4 0,3 4 0,2 4-1,6 0 1,5-1-8189,8-2 8403,15 2 0,-6-10 0,10 4 0</inkml:trace>
  <inkml:trace contextRef="#ctx0" brushRef="#br0">23141 3398 7897,'-7'-1'0,"2"-3"0,4-4 0,1-5 0,1-1 0,4 1 0,5-2 0,5-2 0,4-6 0,2-3 0,3-4 0,2-3 0,4 1 0,1-2 809,-1 0 1,-7 1 0,0-4 0,-1 0 0,-2 5 0,-3 3 0,-5 7 2439,-3 4 1,-5 4-2583,5 0 1,-6 8 0,1 6 0,-4 11 0,-3 8 0,-3 9 0,-1 3-201,-3 2 0,2 2 0,-1-4 0,0-1 0,1 0 0,0-2-1803,2-2 0,2 3 0,4-12 1,0 0 1335,0-2 0,12-8 0,2-1 0</inkml:trace>
  <inkml:trace contextRef="#ctx0" brushRef="#br0">23741 2679 9272,'-6'-14'1409,"-1"7"0,-5 4 1,1 5-750,3 2 1,-1 6 0,-3-1 0,3 3-1,5 1 215,2 1 0,8-5 0,3 0 0,4-1-875,5 0 0,9-2 0,7-6 0</inkml:trace>
  <inkml:trace contextRef="#ctx0" brushRef="#br0">24021 2772 7867,'-12'2'2036,"3"2"-1095,5 5 1,2 3 0,4 1 0,2-1 0,7-2 0,3-2-351,4-2 0,10 2-591,-1-3 0,9 5 0,-2-2 0</inkml:trace>
  <inkml:trace contextRef="#ctx0" brushRef="#br0">24074 3025 9981,'-12'-1'0,"4"4"2525,3 7 0,5 5-2560,5-2 0,6-4 0,10-1 0,4-3 0,9-2 35,8-1 0,5-2 0,7 0 0</inkml:trace>
  <inkml:trace contextRef="#ctx0" brushRef="#br0">25261 2852 8042,'-8'-13'0,"2"-1"864,0 1 1,3 6-1,-4 1 1,0 1 307,-1 1 1,5 1-1,-1 9 1,2 7-1,2 8-700,0 4 1,5 6 0,1 3 0,1 3 0,3 5 0,2-1-299,2 1 0,-3-2 1,0 0-1,-4-2 1,-1-1-1,-3-4 1,-3-4-848,-4-4 0,1-5 0,-8 0 0,-2-2 0,-5-4 0,-2-6 0,-3-2 673,3-3 0,-6-1 0,6-2 0</inkml:trace>
  <inkml:trace contextRef="#ctx0" brushRef="#br0">25367 2799 8001,'-13'-28'2457,"-5"4"0,0 15 0,4 6-2242,3 6 0,5 4 0,6 7 0,0-1 0,3 0 0,5 1-10,5-1 0,14 0 0,2 1 0,7-2 0,8-4 0,7-3-5852,8-4 5647,5-1 0,-4-6 0,0-1 0</inkml:trace>
  <inkml:trace contextRef="#ctx0" brushRef="#br0">26020 2745 8001,'8'-6'0,"-4"-2"0,-4 2 684,-4 1 1,1 5-1,-5 6 1,3 7-1,2 10 1,1 5-1,2 4 544,0 2 1,0 3 0,0 6 0,0 2-1,-1-2 1,-4-2 0,-4-2 0,-4-1-1732,-5 2 0,2-7 0,-5 5 1,2-2-1,3-4 0,-1 1 503,0-3 0,-4 4 0,-6 0 0</inkml:trace>
  <inkml:trace contextRef="#ctx0" brushRef="#br0">25887 2745 8048,'-13'2'0,"0"1"-7,-1 1 1,5 2-1,0-3 1,-1 3 0,-2 0-1,0 1 1,3 1-135,5 2 0,8 1 0,5-3 0,5-3 0,3-4 0,6-1 0,2 0 1013,1 0 1,3-1-1,0-2 1,4-3 0,-1-1 868,1-4 0,-6 4 1,-7-2-1,0 0-2859,-4 2 1,-3-5 1117,-4 3 0,3 3 0,-5 0 0</inkml:trace>
  <inkml:trace contextRef="#ctx0" brushRef="#br0">22661 9009 7816,'-20'2'0,"3"2"2388,7 5 1,4-2-1548,6 2 1,6-6 0,6 0-1,7-7 1,9-10 0,6-8-1,8-7 1,4-5-982,1-1 0,2-6 0,-8 4 0,-2 0 0,-4 0 0,-4 3-555,-4 3 0,-11 4 1,-2 5-1,-7 4 1,-2 3 1030,-1 2 0,-5 7 0,-8 6 1,-2 7-1,1 7 0,3 4 635,1 4 0,-3 3 1,3 2-1,0-1 0,0 1 1,3-2-1174,2-3 0,1 2 1,0-5-1,0 1 0,1-3 1,6-5 201,11-6 0,9-10 0,13-4 0</inkml:trace>
  <inkml:trace contextRef="#ctx0" brushRef="#br0">23288 8369 8999,'-17'-19'0,"-2"-2"3433,-3 1 0,6 8-3683,11 12 1,4 1 0,1 8-1,1 2 1,4 0 117,4 3 1,2-2 0,4-2 131,3-1 0,3 0 0,5 4 0</inkml:trace>
  <inkml:trace contextRef="#ctx0" brushRef="#br0">23901 8369 11260,'-15'-3'0,"-1"-2"3697,-2-4 0,6 1-3570,8 13 0,5 1 1,7 3-1,6-5 1,6-3-1161,3-1 0,9 0 1,3 0-1,5 2 1033,5 2 0,2 4 0,6 5 0</inkml:trace>
  <inkml:trace contextRef="#ctx0" brushRef="#br0">23874 8649 7784,'-20'0'831,"-9"0"0,9 2 1,5 4-227,7 7 1,8-1-1,5 3 1,5-6 0,7-2-1,5-1 1,4 0 0,6-3-1469,3-2 0,10-10 0,3-2 863,4-4 0,8-3 0,0-9 0</inkml:trace>
  <inkml:trace contextRef="#ctx0" brushRef="#br0">24581 8529 7781,'-8'-6'1205,"-8"5"1,4-2 0,2 6-928,4 6 0,4 3 0,2 1 1,2 0-1,1 1 0,1-1 1,1 0-1,1 1 103,3-1 0,-2-6 0,2-1 0,3-1 0,3-1 0,2-1-503,0-1 0,2-7 0,-1-1 1,-1-1-1,1-2 0,0 0 0,-2 0-156,-1-1 1,-2-8 0,1-1 0,-2 0 0,-2 4 0,-3 1 475,-1 4 1,-1 0 0,-4-2 0,2 2 0,2 1 1915,-2-2-2034,-2 5 0,-1 3 0,0 11 0,0 7 0,-1 4 0,-4 5 0,-2 1-132,-1 1 0,-4 1 0,5 0 1,0-1-1,2 1 0,4-2-648,1-3 1,0-2 0,1-7 0,4-1 699,4-3 0,8-3 0,4-6 0</inkml:trace>
  <inkml:trace contextRef="#ctx0" brushRef="#br0">25541 8010 8852,'7'-14'2366,"5"7"-2265,-3 2 1,1 11 0,-1 6 0,-5 5 0,-2 0-1,-4 3 629,-2 2 0,-3 3 1,-7 2-1,-1-1 1,-1 1-1,-2 1 1,2 2-304,1 1 1,2-2 0,0-5 0,1-2 0,1 0 0,4 1-3298,1-1 0,-3-4 2870,5 4 0,-7-6 0,4 3 0</inkml:trace>
  <inkml:trace contextRef="#ctx0" brushRef="#br0">25434 8289 7832,'-7'-13'10,"-5"0"521,3 0 0,-3 7 0,-1 6 1,1 7 590,3 5 1,3-3 0,6 0 0,0 1-946,0 2 1,6-3-1,3-2 1,4-1-1,6-3 1,7-2-1,6-1 1,5-1-178,5-3 0,6-10 0,0-7 0</inkml:trace>
  <inkml:trace contextRef="#ctx0" brushRef="#br0">26460 7850 11475,'-6'-14'1513,"5"8"0,-5 9 1,2 12-1616,-1 10 0,-1 11 0,2-1 0,-5 2 0,-4 1 0,-5-4 0,-4 0 0,-4 0-4,0 3 0,1 4 1,1 2-1,3-3 1,2 2-1,3-4 106,1 1 0,-5 2 0,0-7 0</inkml:trace>
  <inkml:trace contextRef="#ctx0" brushRef="#br0">25101 7623 7895,'-11'-12'0,"-2"3"451,-2 5 0,6 4 1,3 6-1,2 6 0,-2 4 1,0 2-1,0 0 0,2-1 1,-1 1-1,1 0 0,1 0 1,1-1-452,2 3 0,6-6 0,2 6 0</inkml:trace>
  <inkml:trace contextRef="#ctx0" brushRef="#br0">21088 2892 7903,'-13'-1'0,"0"-4"0,4 4 0,0-5 0,-1 0 0,4 3 0,3-6 0,6 0 0,5 0 0,6 2 0,4-1 0,4 1 0,3-2 0,2 2 0,4-5 0,0 3 0,-2-3 0,0-1 0,-3 1 0,-1 3 0,-2 5 815,-6 2 1,-2 2 0,-3 2-1,-3 3 823,-5 9 0,-12 1 1,-7 7-1,-5 2 0,-5 2 1,-1 4-1704,-1 1 0,-7 4 0,7-2 0,-1 0 0,0-1 0,3-2 413,3-2 0,-2-3 0,5-1 1,1-2-1,2 0 0,4-1 1,1-3 97,4-3 0,1-2 0,6 0 1,0 0-1,0 1 0,1-2-652,4-3 0,2-4 0,7-5 1,0 0-1,3 0 0,2 0-1809,2 0 1,1-1-1,5-2 1,-1-3 2014,1-1 0,0-8 0,-1-6 0</inkml:trace>
  <inkml:trace contextRef="#ctx0" brushRef="#br0">21715 2745 7923,'-14'-7'3304,"1"1"0,7 6-2920,6 0 1,8 0-1,8 0 1,2 0 0,-1 0-1,1 0-111,0 0 1,1 0 0,-2 0 0,0 0 0,0 0-296,-3 0 1,-6 2 0,-5 2-1,-5 5 1,-5 3 0,-2 1 147,-1 0 1,-10 1 0,9-1 0,-1 0 0,1 1 0,2-1 197,2 0 0,1 1 0,6-1 0,0 0 0,2 1-170,2-1 0,3-6 0,7-1 0,-1 0 60,0 3 1,-5 3 0,-5 1-1,-5 1 1,-5 0 0,-3 3-1,-7 2 192,-2 2 0,1-5 0,-4 3 0,-2-1 0,-1 0 0,-1-2 0,0-1-232,4-2 0,0 1 0,7-3 1,3 0-2560,0-2 0,12-6 2385,5 1 0,23-20 0,8-6 0</inkml:trace>
  <inkml:trace contextRef="#ctx0" brushRef="#br0">22181 2759 9492,'-13'0'0,"0"1"0,1 4 1344,3 4 0,2 2 0,4 3 0,-2 1-845,2 2 0,2 3 0,2 3 0,2-1 0,3 1 1,1-1-500,4 0 0,1-6 0,1 4 0</inkml:trace>
  <inkml:trace contextRef="#ctx0" brushRef="#br0">22128 3065 8573,'-18'14'0,"1"-1"0,0 0 1517,2 1 0,2-1 0,1 0 0,2-1-1158,1-3 1,6 7-1,-1-2 1,2 0-1,4 1 1,1-1-360,1-1 0,12 0 0,-1 0 0</inkml:trace>
  <inkml:trace contextRef="#ctx0" brushRef="#br0">20928 9116 7883,'0'-9'108,"0"0"1,0 0-1,0-4 1,0-1 0,2 3 1327,2 2 1,-1-3 0,6 3-744,1-3 0,2 5 0,2 2 1,-1 5-1,0 3-423,1 2 0,-2 10 0,-4-1 0,-2 6 0,-1 3 0,-1 2 0,-2 4-140,-5 2 0,-5-2 0,-6 5 0,-4-1 0,-4-2 0,-2-1-474,2-4 1,-4 4 0,6-9 0,-3-1 0,3-2 0,0-3 0,4-3-71,1-3 0,2 1 0,0-6 0,-1-1 0,3-3 650,2-4 0,3 1 0,6-6 0,1-1 200,4-2 0,-2 3 0,5 2 0,3 1 0,1 3 0,1 1 0,0 2-399,1 0 1,3 5 0,1 1-1,0 1 1,0 3 0,0 1 0,-1-1-2740,3-1 1,-4-2 2701,6 2 0,0-3 0,5-6 0</inkml:trace>
  <inkml:trace contextRef="#ctx0" brushRef="#br0">21422 9076 7911,'-5'-9'603,"1"0"0,1 6 1,7-1-1,5 2 1,4 2-1,4 0 0,2 0 1,0 0-1,2-1-525,0-4 1,-5 4 0,2-4 0,-3 4 0,-2 2 0,-1 4-250,-3 4 1,-3 2 0,-6 3 0,-2 1 0,-2-1 533,-5 0 0,-3 6 1,-1-5-1,-1 3 1,1 1-1,0-1 248,-1 1 1,1-2-1,0 3 1,1 1-1,1-2 1,4 1-1152,1-4 0,2-1 0,4-2 540,0 0 0,5 1 0,3-1 0</inkml:trace>
  <inkml:trace contextRef="#ctx0" brushRef="#br0">21795 9076 7911,'-14'-6'2847,"7"6"-2372,3 0 0,2 1 1,2 8-1,0 2 1,0 0-1,0 4 1,0 2-1,0 0-2318,0 0 1843,0 3 0,0 1 0,0 6 0</inkml:trace>
  <inkml:trace contextRef="#ctx0" brushRef="#br0">21768 9382 7911,'-6'14'0,"-3"-1"0,-1 2 0,1 1 0,3 2 0,2-2 1229,-1-1 0,1-2 1,5-1-1,4-3-1229,4-5 0,2-14 0,3-5 0</inkml:trace>
  <inkml:trace contextRef="#ctx0" brushRef="#br0">18929 5931 28381,'-15'-40'-3738,"2"7"1,10 6 3716,-2 8 0,2 10 1,8 5-1,7 2 1,10 2-1,15-1 1,16-2-1,18-2 390,-28 4 1,2-1-1,5 0 1,2-1-1,6 0 1,1 1-1,4 0 1,1 0-1,4-1 1,0 1-1,6 0 1,2 0-1,-23 1 1,1 0-1,1 0-271,1 0 0,0 1 1,2-1-1,5 0 0,1-1 1,0 1-1,2-1 0,0 1 1,0-1-1,3 1 0,-1 0 1,1 0-1,1 1 0,0-1 1,-1 1-1,0 0 0,0 0 1,0 0-1,1 0 0,0 0 1,-1 0-140,2 0 0,1 0 0,-1 0 1,-2 1-1,0 2 0,0-1 1,3 0-1,1 1 0,0-1 1,-4 1-1,-1-1 0,-1 1 0,-4-1 1,-2-1-1,0 0 0,-2 0 1,-1-1-1,-1 1 0,-4-1 1,-1 0-1,0 0-169,22-1 1,0 2 0,0 1-1,-2 0 1,-9 0 0,-1 1 0,-5-2-1,0 1 1,-5-2 0,-1 1 0,-5 0-1,-1-1-408,-3 3 0,-1-1 1,34-1 617,-13 4 0,-2 1 0,-7-2 0,0 1 0</inkml:trace>
  <inkml:trace contextRef="#ctx0" brushRef="#br0">4679 5704 29283,'0'-36'-3277,"0"1"0,1 1 0,4 12 2819,4 4 0,-5 9 0,-4 5 0,-9 2 0,-6 2 0,-4 0 0,-2 0 0,-2 2 775,-2 2 1,-1 2 0,1 4 0,2-1-1,-3 2 1,3-1 0,-3 0-117,1-1 0,-1 0 0,0 4 0,3 1 0,1-1 0,-2 2-207,-1 3 0,-3-2 1,-2 5-1,-1-1 0,0 1 1,0 3-55,-1 1 1,0-1-1,4-1 1,0 4 0,4 0-1,2 2 1,4-1-74,3 1 1,0 3-1,11 4 1,1 2-1,3 2 1,6 0 91,7 0 1,14-1 0,16-2 0,12-3 0,13-2 0,-30-16 0,1-2 382,3 0 0,2 0 0,2-1 0,2-1 1,2 0-1,1-2 0,1 0 0,0 0 0,4-1 1,0-1-1,2 1 0,0 0 0,4 0 0,0 0-83,3 1 0,-1-1 1,-7-1-1,0 1 1,10 1-1,1 0 1,1 0-1,0-1 1,-1 0-1,0-1 0,2-1 1,-1 1-1,-2-2 1,-2 1-169,-1 0 0,-1-1 0,7-1 0,0-2 0,-8-1 1,0 0-1,-2-1 0,-1 0 0,-2-1 0,0 0 1,-4-1-1,0 0-4,-2-1 0,0 0 1,3-1-1,-1-2 0,-5-1 1,-1-1-1,1 0 1,0 1-1,1-2 0,0 1 1,-3-1-1,0-1 1,0 0-1,0-1 21,-1 0 1,0 0-1,-4 1 1,1 0-1,3-1 1,0-1 0,-1 1-1,-2-1 1,-2 1-1,-1 0 1,0-3-1,-1 0 1,31-15-305,-2-3 0,0 0 1,-10 3-1,-2-2 0,-3-4 1,-5-3 185,-1-4 1,-7-2 0,-10 1 0,-6-2 0,-10-6 0,-12-5 0,-12-3 0,-19 0-132,-14-1 0,15 31 1,-3 1-1,-7-2 1,-2 1-1,-3 0 1,-3 2-1,-5 1 1,-2 1-1,-5 1 0,-2 2-64,-6-1 1,-1 2 0,-2 3 0,-2 0 0,22 7 0,1 0 0,-2 1-1,0 0 1,0 1 0,-1 1 0,-2 0 0,0 2 0,-1-1 0,0 1-1,0 1 1,-1 0-317,1 1 1,0 0-1,0 0 412,-2 1 0,1-1 1,1 2-1,-18 1 1,1 2-1,-3 0 0,0 2 1,1 1-1,-1 3 1,1 1-1,0 3 0,0 0 1,1 2-1,2 1 1,1 1-66,3 1 0,1 2 174,-1 5 0,1 2 0,4-2 0,1 1 0,-2 4 0,0 0 0</inkml:trace>
  <inkml:trace contextRef="#ctx0" brushRef="#br0">3413 6464 7954,'0'-21'0,"0"2"0,0 5 0,0 1 0,-2 1 0,-1 2 0,-3 2 0,-3 2 0,-4 4 0,-5 2 1011,-3 4 0,-2-1 0,-7 4 0,-2 1 0,-3-1 0,-3 4 0,-4 0 1,-3 3-599,-3-1 1,-2 2-1,-6 1 1,-4 2 0,1-2-1,0-1-1424,3-2 0,1 1 0,3-1 1,4 0-1,7 1 0,5-3-2772,4-2 3783,1 3 0,4-4 0,0 5 0</inkml:trace>
  <inkml:trace contextRef="#ctx0" brushRef="#br0">986 7290 8208,'-5'-7'794,"-4"2"0,3 5 1,1 6-1,4 6 0,1 6 1,0 4-1,0 5 0,0 2 1,-2 1-1,-1-1 0,-1 1-1774,1 1 0,1-1 0,2-7 0,0-2 0,0-2 980,0-2 0,6-8 0,2-4 0</inkml:trace>
  <inkml:trace contextRef="#ctx0" brushRef="#br0">946 7303 8208,'-5'-41'378,"-3"2"0,-4 14 0,3 1 0,3 4 0,2 0 390,0 4 1,-1 6 0,5 1 0,2 0-1,2 2 1,5 2-867,3 4 0,1 1 0,2 0 0,3 0 98,4 0 0,9 6 0,3 1 0</inkml:trace>
  <inkml:trace contextRef="#ctx0" brushRef="#br0">1466 6757 10205,'-13'-5'874,"0"1"1,5 5 0,4 8 0,2 3-475,2 2 0,2 5 0,2 4 0,5 7 0,2 6 0,-1 4 0,-3 4 0,1 5-774,-1 3 0,-4 0 1,1-2-1,-2-3 0,-1-2 374,4-7 0,-4 2 0,5-6 0</inkml:trace>
  <inkml:trace contextRef="#ctx0" brushRef="#br0">1426 7290 8137,'-4'-21'959,"-1"3"0,1 4 1,5 0-1,4 2-785,4 4 1,3-3 0,4 7 0,3 1 0,6 1-175,4 2 0,2-6 0,9-1 0</inkml:trace>
  <inkml:trace contextRef="#ctx0" brushRef="#br0">1866 7223 7965,'-10'9'0,"-3"0"0,1 7 0,4 11 0,2 6 981,3 1 0,2-2 1,1-4-1,0 1 1,0 0-1,0-1 0,1 2 1,2-2-665,2 0 0,5-6 0,-1-1 0,3-3-560,1-6 0,-5-14 1,-4-14-1,-2-11 0,-2-5 1,0-8-336,0-8 1,0-2 0,0-11-1,1 1 1,3 2 0,5 2 0,3 7 826,2 6 0,-1 3 1,0 12-1,1 4 1,0 3-1,3 5 1,2 3 448,2 4 1,-5 3-1,2 6 1,-3 0-1,-2 0 1,-1 1-94,-3 4 1,-4 2 0,-5 8 0,0 1-1,-1 3 1,-5 2-698,-7 3 0,-6 1 0,-8 2 0,2-1 0,1 1 0,2-2 0,-2-3-5368,-1-4 5460,4 3 0,-10-6 0,3 4 0</inkml:trace>
  <inkml:trace contextRef="#ctx0" brushRef="#br0">9878 6877 28763,'7'-19'-9416,"0"8"9386,-2-2 0,-2 8 1,4 2-1,1 5 1,-1 2-1,2-2 1,0-4-1,-2-4 1,1 1-227,-1-1 1,0-5 0,4 4 0,-4-2 0,-1 0 0,-1-1 0,-1-2 0,1-1 361,-3-1 0,0 1 0,-4 1 0,-2 3 0,-5 5 0,-4 2 1,-3 2 108,-2 0 1,-4 5-1,2-1 1,1 1-1,-3-1 1,0 0-1,-4-1 53,3-1 1,-1-2 0,-3 0 0,1 0 0,1 0-1,1 0 1,3 0 275,2 0 0,-3-5 0,2 1 0,0 1 1,-3 2-1,1-1-471,0-2 1,4 2-1,-4-2 1,0 4-1,0 4 1,-1 5 0,-2 3 35,-4 1 1,3 1 0,-3 0 0,-1 3 0,2 0 0,0 1-83,1 1 1,0-4-1,2 3 1,2-3-1,2-2 1,0 0-1,2 1 229,0-1 1,1-4 0,3 0 0,-1 0 0,-2 0-1,2 0 1,-1 1-118,0 2 0,2 1 0,-4 2 0,1 1 0,0 2 0,2 0 0,1-1-579,2 1 0,-1 6 0,2-3 1,2 1-1,3-1 0,1-1 211,3 1 0,7 0 1,5 3-1,4-4 1,7 1-1,6 0 1,10 2 315,7 3 1,1-1 0,7-2 0,2 0-1,0-1 1,4-1 33,-3-4 0,7 3 0,-2-3 0,2 1 0,-2 0 1,5 0-1,0-2 151,1-1 0,7-2 1,-5 0-1,3-1 1,1-3-1,1-3 1,2-1-120,-35-3 1,-1 0-1,0 0 1,0 0-1,1-1 1,0-2-1,3 1 1,-1 0-1,1 0 1,1 0-1,0 1 1,0-2-1,-2 1 1,-1-1-38,-1-1 0,-1 0 0,2-2 1,-1 0-1,-2-2 0,1-1 1,1 0-1,1 0 0,-1 1 1,0-1-1,0 1 0,-1-1 0,0 0 1,0-1 50,1-1 0,-1 0 0,31-7 0,0-6 1,-4-2-1,-6-1 0,-3-3-138,-2-3 0,-7-2 0,-1-4 1,-3 0-1,-2-2 0,-4-2 1,-3 0-47,-4-2 1,-6-5-1,-5 4 1,-4 1 0,-8 1-1,-4 4 1,-6 1-623,-6 1 0,-11 7 0,-17-2 0,-6 4 0,-6 5 0,-6 3 0,-4 1 221,-4 0 0,-5 5 1,5 4-1,-6 0 1,-3 1-1,34 6 0,0 0 1,-1 1-1,0 1 241,0-1 0,-1 2 0,-2-1 0,0 0 0,3-1 0,-1 2 1,-1-1-1,0 1 0,-2 1 0,1 0 0,-1 3 0,0 1 0,0 1 1,0 2-455,2 2 0,-1 0 0,-2 2 0,1 0 552,5 0 0,0 0 1,0 0-1,1 1 0,-30 12 1</inkml:trace>
  <inkml:trace contextRef="#ctx0" brushRef="#br0">23808 13620 8385,'0'-32'0,"0"5"0,0 0 355,0 8 1,1 10-1,2 6 1,3 6 0,3 6-1,4 5 1,4 5 0,0 7-1,1 9 1,1 3-1,1 2 865,-1 0 1,3-3-1,-4 0 1,0 0-1,-1-3 1,1-1-1,-2-2-1531,-1-2 0,-1 2 0,-1-2 1,-1-4-1,-3 0 0,-5-1 1,-2-1-1,-2-2-1582,0-2 0,0-1 0,0-5 0,0 1 1893,0-1 0,6-6 0,1-1 0</inkml:trace>
  <inkml:trace contextRef="#ctx0" brushRef="#br0">24394 13660 8375,'0'-53'0,"-10"10"0,-5 12 0,-3 16 908,-1 11 0,-5 5 0,2 4 0,-3 4 0,-2 2 0,1 3 0,-1 2 0,0 5 26,1 5 0,-6 10 0,1 1 0,2 4 1,1 5-1,2 2-995,4 2 1,3-4 0,6-2 0,1-2 0,1-2 0,4-2-240,1-2 1,-3 1 0,5-6 0,1-3 299,1-4 0,8 1 0,2-4 0</inkml:trace>
  <inkml:trace contextRef="#ctx0" brushRef="#br0">24567 13620 9282,'6'-11'0,"3"2"702,3 4 1,1 4 0,2 1 0,2 0-1,2 0-288,2 0 0,-1 4 1,4 1-1,-3-1 1,-2 2-1,-3 3 1,-1 3-1437,-2 1 1,1 0 0,-2 1 1021,-4-1 0,4 6 0,-4 2 0</inkml:trace>
  <inkml:trace contextRef="#ctx0" brushRef="#br0">24434 13967 8503,'6'-27'-6,"7"12"0,10 8 0,3 7 533,5 4 1,-2 2-1,3-3 1,-1 2-1,2-2 1,1 0-1,3 1-527,1 5 0,2 3 0,0 1 0</inkml:trace>
  <inkml:trace contextRef="#ctx0" brushRef="#br0">22861 13420 11840,'0'-28'-363,"-10"9"1,-3 16 0,-4 6 1043,-2 6 0,0 9 0,-5 4 0,3 3 0,1 3 0,-1 2 0,-3 2 0,0 1 0,1 3 0,2 1 0,2 4-224,2 0 0,0 7 0,2-1 0,4 1 0,3-4 0,2-4 0,0-3 0,3-3 0,1-1-740,2-4 1,0-6-1,0-6 1,0-2-1,0-2-195,0 1 0,-1-7 0,-2-4 0,-2-6 0,1-6 0,-2-3 75,-3-1 0,-3-6 0,-1-3 1,0-2-1,-2 0 0,-1 2 0,-4-2 1036,0-1 1,2 3 0,-3 1-1,0 3 1,2 5 0,0 4 0,3 3 730,1 3 1,6 2 0,0 1 0,-1 1 0,-1 4-1090,2 4 0,3 7 1,6 2-1,0 0 0,2 1 1,2 2-1033,5-1-322,9 5 1,3-8-1,5 3 1,4 0 0,4-4-1,8-1-1776,3-2 0,0-4 1,2-2 2922,-1-1 1,-1-1 0,-5-5-1</inkml:trace>
  <inkml:trace contextRef="#ctx0" brushRef="#br0">22955 13780 11150,'4'-31'0,"0"2"3079,-1 3-3246,-1 12 0,-2 9 0,0 10 0,0 5 0,0 6 162,0 6 0,6 10 0,1 2 0</inkml:trace>
  <inkml:trace contextRef="#ctx0" brushRef="#br0">22915 14300 10569,'-18'-22'1160,"0"0"0,-4 5 0,4 16 0,3 7-1115,5 7 0,-2 5 0,5-2 0,-1 2 0,4 0 1,2 1-46,2 3 0,6 3 0,2 2 0</inkml:trace>
  <inkml:trace contextRef="#ctx0" brushRef="#br0">24901 16299 8381,'7'-35'260,"-2"-1"1,-4 2 0,-1 12 0,0 4 0,0 3 485,0 2 1,-4 0 0,-1-1-1,1 1 1,-2 0 1681,-3-1-2264,-3 7 1,-1 1-1,-1 7 1,3 4-1,0 4 112,2 3 0,2 1 1,-3 0-1,2 1 0,2-1 1,3 0-159,2 1 1,1-1 0,1 0 0,5 1 0,6-3 0,4 0 0,4-4-513,3-1 0,-5-2 0,9-4 0,-4 0 0,0 0 0,-3-1 76,0-3 0,-4-8 0,-7-6 0,-5 2 0,-4 1 0,-6 2 0,-6-2 668,-4-3 0,-8 3 0,4-1 1,-2 4-1,-1 5 0,1 1 485,1 3 0,2 1 0,6 2 0,1 2 0,3 2 1,5 5-841,2 3 0,2 3 0,3 1 0,4 3 0,7 0 0,2 2 0,3 0-3197,4 3 0,2 1 3202,1 1 0,1 1 0,0 0 0</inkml:trace>
  <inkml:trace contextRef="#ctx0" brushRef="#br0">25754 16299 10229,'0'-22'0,"0"0"0,0 2 2504,0 4 0,0 7-1877,0 0 1,4 8 0,1 2-1,-1 10 1,1 7 0,-1 4 0,-1 6-116,-1 6 0,2 7 1,0 7-1,-1 5 0,-1 0 1,-2 1-1,0-4-592,0 0 0,0-1 0,0-9 1,-2-1-1,-1-2 0,-1-5-599,1-4 0,0 1 1,-1-12-1,-5-2 177,-3-4 0,-1-14 1,-1-15-1,2-12 1,3-10-1,5-6 1,3-7 269,1-6 1,11 0 0,7-13 0,7 3 0,5 1 0,3 0 540,1 2 0,1 12 0,4 3 1,-2 11-1,-3 6 0,0 6 0,-2 4 300,1 7 0,-2 3 1,-4 4-1,-2 3 1,-3 1-1,-4 4-286,-3 5 0,-2 6 0,0 9 0,-1 3 0,-3 2 0,-4 2 0,-4 5-608,-1 3 0,-7-4 0,-5 2 1,-6-3-1,-4-1 0,-6 0-636,-6-1 1,-2 0-1,-2-4 1,-4-4-1,1-4 1,-2-2-465,-2-3 1,8-1 0,-3-6 1384,2 3 0,-1-1 0,-1-4 0</inkml:trace>
  <inkml:trace contextRef="#ctx0" brushRef="#br0">24248 14473 8544,'0'-29'758,"1"4"-527,3 8 1,5 8 0,8 9 0,2 0 0,0 0 0,0 0 0,-2 0 0,-2 2 0,-2 2-1,0 4-242,1-1 0,3 6 0,1-1 0,-2 5 0,-1 0 0,0 1 1,1 1-1,2 1 0,-2 0 0,-1 0 387,-2-1 1,5-1-1,0-5 1,-2 2-1,-1 1-200,-2 2 0,5-3 0,0-4 0,-2 4 1,-2 0-1,-4-2-167,-1-4 1,-5 3-1,4-3 1,-2 3 0,-3 1 73,-2 0 1,-1 5-1,2 0 1,1-2 0,1-1-1,0-2-33,2 1 1,-3-1 0,6-1-1,2-2 1,0-1 0,3 2-1,1 0-111,2 3 1,0-5 0,5-2 0,0 0 0,0 1 0,0 1-13,2-2 0,-3 3 0,0-4 1,-2 0-1,-3 2 0,-1-2 1,-2 1-25,1 0 0,-5-4 1,-2 3 474,-1 0 0,-2-3 153,-4 6-511,0 0 0,0 0 0,2 0 0,2 1-5,5 2 0,-1-3 0,0 0 1,3 1-1,2 0 0,3 1-133,2-2 124,0 0 0,-9 0 0,0-2 0,0 0 1,-2 1 65,-3 2 1,-2 2 0,-2 1 0,-2-1 0,-2-2 0,-3-1 110,-1 2 0,-7 1 0,5 1 0,0 0 0,-2 1 0,0-1 32,-1 0 0,5 1 0,4-1 1,2 0-1,2 1 158,0-1-336,0-6 0,6 5 0,2-3 1,1 1-1,-1 1 0,3-2-148,1 1 1,5 2 0,1 1 0,-2 0 0,1 1 0,-1-2-512,2-3 422,0 2 1,-5-2 0,0 8 0,1 0-1,-3 0 1,0-3 0,-4 0-521,-1-1 1,3 0 0,-5 1 0,-1-1 0,-1 0-1469,-2 1 0,0-1 2188,0 0 0,6 1 0,1-1 0</inkml:trace>
  <inkml:trace contextRef="#ctx0" brushRef="#br0">25634 15619 8919,'-2'-16'833,"-2"3"1,-2 4-549,-3 13 0,3 4 1,6 5-1,0 0 0,0 1 1,0-1 210,0 0 0,0 1 0,0-1 0,0 0 0,0 1 0,0-1-322,0 0 0,0 1 0,-1 1 0,-2 1 0,-3 2 0,0-2-1431,0-1 1060,-4-2 1,-2 5 0,-7-2-1,-2-3 1,-1-2 0,-2-2-245,-3-2 1,2 0 0,-9-4 0,0 3 0,1 2-1,-1 4 441,0 4 0,-1-1 0,-5 4 0</inkml:trace>
  <inkml:trace contextRef="#ctx0" brushRef="#br0">25594 14953 8125,'6'-19'0,"0"8"0,4 0 783,-1 3 0,0 4 0,1 4 0,-4 1 1,-7 2-56,-5 2 0,-2 5 1,-2-1-1,3 4 1,-1 4-1,1 2 0,-2 1 1,0 4-1,0 1-230,-1 2 1,-2 1 0,-3 2 0,-1 2 0,-2 1 0,0 1 0,0-1 0,1 1-793,0 0 0,3-5 1,0 1-1,1-5 0,1-4 0,2 0 1,1-2-3746,-2 0 1,4-1 4038,-2-5 0,0 0 0,-4 1 0</inkml:trace>
  <inkml:trace contextRef="#ctx0" brushRef="#br0">25287 15193 8125,'0'-22'967,"0"0"0,6-5 1,2 9-1,1 2-408,-1 1 1,1 6 0,5 2 0,-1 1 0,0 3 0,2 1-1,1 4-100,2 2 1,6 7 0,-3 9 0,1 9-1,-1 2 1,-1 4 0,0 2-443,-1 5 0,3 1 0,-4-5 0,-3-1 0,-4-1 0,-2-1-3805,2-1 3788,-5-1 0,5-7 0,-3 1 0</inkml:trace>
  <inkml:trace contextRef="#ctx0" brushRef="#br0">25914 15140 8109,'4'-18'0,"2"2"0,2 4 953,2 6 1,2 4 0,1 2 0,2 0 0,3 0-196,4 0 1,3-4-1,2-1 1,-1 3-1,1 0 1,1 2 0,0 0-1561,-1 0 1,1 2 0,-9 2 0,1 6 801,-1 7 0,-1-3 0,-5 6 0</inkml:trace>
  <inkml:trace contextRef="#ctx0" brushRef="#br0">25860 15433 8233,'0'-27'1213,"0"1"0,11 5 1,5 16-1,8 4-15,8 1 1,5 0 0,5 0-1,1 1-1198,1 4 0,13 2 0,-3 7 0</inkml:trace>
  <inkml:trace contextRef="#ctx0" brushRef="#br0">23768 14393 13312,'29'-32'-805,"-4"5"1,-4 9 1128,-5 8 1,-7 10-1,-4 9 1,-5 3-1,-3 1 1,-3-1-1,-1-2 61,-4-1 1,-5 0 0,-2 4 0,2-1-1,1-1 1,0-4 0,-1-1 0,-2-2 460,2 2 0,-3-4 1,-1 2-1,1-2 1,-2-2-1,1 0-560,-4 0 1,-6 0 0,-1 1 0,2 4 0,0 3 0,3 3 0,-1-1-450,0-1 1,2 0 0,3 4 0,4 1 0,3-1 0,2 0 0,1 1-80,3-1 1,3-4-1,5-2 1,-2 1 0,-3-1 258,-1 3 0,2-2 0,-4-1 0,-3-1 0,-2-3 0,-6 0 0,0 0 242,-4 1 0,-6 5 0,-4-3 0,-3 2 0,-4 2 0,-1 2-378,1 1 1,1 5 0,0 0 0,0-2 0,1 0 0,5 1 0,6 0 141,4 0 0,13-3 0,-3 0 0,4-1 0,3 0 0,2 1 72,4-1 0,2 0 1,2 1-1,3-1 1,0 0-1,1 1 0,-1-1-140,0 0 1,-1 1 0,-5-1 0,0 0 0,-3 2-1,-5 1-294,-5 2 1,-9 6-1,-1-3 1,-2-1-1,-1 0 1,0-3-1,3 1 561,1-2 1,1-1-1,-1-3 1,4-2-1,3-1 1,3 2-1,2-1 138,1-1 0,4 3 0,-2-3 0,1 3 0,3 2 0,2 4 1,1 4-737,0 4 0,1 2 1,2 1-1,3 4 1,3 1-1,4 1-156,4 0 1,0 2 0,-3-6 0,0 0 0,3-2 0,2-1 0,0-4 638,1-3 0,3 0 1,-1-7-1,4-2 1,0-1-1,-1-4 1,-1-3 821,-2-2 1,1-1-1,3 2 0,1 2 1,0-2-1,-2 0 844,-3 1-1853,3-2 1,-9 10 0,5-4 0,-2 4-1,-1 2 1,0-1-361,0 0 1,0 1-1,-4 0 1,4 3-1,4 0 1,3 0-1,2-2 328,0-2 1,4-1 0,2-2 0,1-2 0,1-3 0,1 0 0,-1-1 557,2 1 1,2-1 0,-1-4 0,-2 0 0,-4 0-1,-1 0-266,1 0 1,-6 0-1,-5 0 1,0 0 0,-2 2-1,0 2 1,-2 5-691,-3 3 0,0 1 0,-1 1 0,0-1 0,1-1 0,-1-2 470,0-1 0,-4-5 0,0 4 0,1-2 0,2-3 0,2-2 539,-1-1 0,0 0 1,2 0-1,3 0 1,4 0-1,3-1 0,2-4-218,0-4 1,-1 2 0,1 0 0,0 1 0,-1 1 0,-1 1-400,-2-1 1,-3 1 0,-3 4 0,0 0-1762,0 0 0,-8 1 1437,-5 4 0,-2-2 0,-1 4 1,3-1-1,5-3 0,3-2 1,5-1 379,5 0 1,-5 0-1,10 0 1,-3 0-1,-3 0 1,-2 0-244,0 0 0,-4 0 1,1 2-1,-5 2 1,-10 5-1,-8 5 190,-11 3 0,-6 4 0,-2 6 0</inkml:trace>
  <inkml:trace contextRef="#ctx0" brushRef="#br0">24394 16033 15212,'2'11'132,"2"-2"0,4 2 0,6-5 0,4 0 463,4-1 1,5 1-1,3-1 1,1 2 0,0 2-1,1 0 1,2 1 0,1 2 66,-4 2 0,-5-1 0,-3 0 1,-6 1-1,-3-1 0,-6 0-897,-3 0 1,-5 1 0,-6-1 0,-6 0 0,-6 1 0,-2 1-753,-4 2 0,-1-2 1,-3 4-1,-1-1 0,1 1 1,3 2 909,0 3 0,0 1 1,-2 2-1</inkml:trace>
  <inkml:trace contextRef="#ctx0" brushRef="#br0">9798 13740 21637,'13'-13'-2099,"-6"0"0,-1 1 1863,0 3 1,-4 2-1,2 2 1,-2-4-1,-2-3 1,0-1 0,0 0-1,0-1 1,0 1-1,0 0 696,0-1 1,-6 7 0,-2 1 0,-1 2 0,1-1-1,-3 4 1,-1 2 0,-1 5 0,-2 3-288,-3 6 0,2-2 0,-6 5 0,0-3 0,-1-2 0,1 0 1,-1 1-1,-3-1 54,0 0 1,-1-5 0,-1-2 0,-2-2 0,-1 1 0,2-3 0,-1 0-15,-1-2 0,6 4 1,-5 1-1,0-2 0,2-2 1,0 1-146,1 2 1,-4-1 0,-1 6-1,-2 1 1,-2 1 0,-1 1-62,-3 1 1,8-6 0,-8 10-1,1-1 1,2-1 0,1-2-1,5-3 285,3-1 1,-1 0 0,0 5 0,6-3-1,1 0 1,2-2-39,1 1 0,1-3 0,5 2 1,0 0-1,-1 0 0,1 0-251,0 1 1,4 4 0,0 3-1,0 4 1,0 3 0,2 1-1,1 3-192,3 0 0,1 5 0,2-1 0,3 3 0,5 0 0,6 1 286,6-1 1,8-5-1,7 1 1,4-3 0,2-1-1,5-2 1,6-3 238,4-4 1,8-5-1,0-3 1,4-2-1,5-2 20,1-3 0,1-2 0,-34-1 0,0-1 0,1 0 1,0-1-1,2-1 0,-1 0 0,2 0 0,1 0 0,-1 0 1,0 0-357,0 2 0,0-1 0,4-1 0,0 0 0,-4 1 0,-1 0 0,-1-1 0,0 1 0,-1 0 0,-1 0 0,-1 0 0,0-1 0,-1 2 0,0-1-95,37 1 0,-3 1 0,-10-2 1,-2-1-1,-5-1 0,1 0-262,-3-2 1,-3 3-1,-4-5 1,0 1 0,-1 0-1,0-4 405,-3-1 1,3-5 0,-1-3 0,-1 0 0,2-4 0,1-1 0,1-3 235,-4-4 1,2 3-1,-1-7 1,-3-1 0,-2-1-1,-4-2 1,-5 1-463,-3 4 1,-7 1 0,-5 4 0,-5-3-1,-7 1 1,-4-1-347,-4 4 1,-7 1 0,-11 1 0,-9 2 0,-8 3-1,-6 4 85,-9 3 1,-2 2-1,-12 1 1,30 6-1,-1 1 1,-3 1-1,-1 1 1,-2 0-1,0 0 1,0 1-1,0 1 238,0 0 1,-1 1-1,-5 0 1,0 1 0,3 0-1,0 1 1,0 1 0,0 0-1,-1 0 1,0 1-1,2 1 1,0 1 0,1 0-1,-1 0-299,0 0 1,1 1 0,4 3 0,1 1 31,-5 1 1,-1 2-1,0 2 1,0 1-1,-6 3 1,0 0-1</inkml:trace>
  <inkml:trace contextRef="#ctx0" brushRef="#br0">11237 16379 13898,'11'-13'-1496,"1"-1"1517,2 1 0,4 6 0,-2 2 0,4 4 0,0 1 0,4 0 0,1 0 0,2-2 0,0-1 0,1-1-47,3 1 0,-2 1 0,7 2 0,0 0 0,-1 0 0,2 0 0,3 0 520,3 0 0,3-1 0,-3-2 0,3-3 0,1 0 0,4 0 0,2 2-63,5-2 0,1 4 0,5-2 0,-2 2 0,2 2 1,-1-1-327,-1-3 0,2 2 1,-3-2-1,1 2 0,3 2 1,-3 0-43,-1 0 0,1-1 0,-2-2 0,0-3 0,3 0 0,-3-2 0,0 3 159,-1-1 1,-3-3 0,6 3 0,2 0 0,0 0 0,-1 2 0,-2-1 60,-2 1 0,8-5 0,-5 4 0,-1 1 0,-2-1 1,-1-1-270,-2-1 0,3 4 0,-1-1 1,-2 1-1,1 0 0,-2-3 0,1 0 127,0 0 1,-4 2 0,6 4 0,-3-2 0,-2-1-1,0-1 1,-1 1-66,-3 1 1,1 2 0,-4 2 0,-1 1 0,-1 3 0,-4 0-153,-1-1 0,6 4 1,-5-4-1,0-2 0,0 0 1,-1 0-1,4 1 0,1-1 73,2-1 0,5-2 0,-3 0 1,3 0-1,-1 0 0,-2 0 164,-3 0 0,4 0 1,-4 0-1,-2 0 0,0 1 1,0 2-112,1 1 0,1 5 0,-4-3 0,2 0 0,1 2 0,-1-1 1,0 2-42,2-2 0,-2 4 1,4-7-1,0 0 1,-1 1-1,2-1 195,-1-1 1,2-1 0,4-2 0,1 0 0,-1 0-1,0-2 1,1-1-70,-1-1 1,0-1 0,1 5 0,-3 0 0,-2 0-1,-4 0 1,-2 0-278,1 0 0,-1 0 0,4 2 1,-1 1-1,-1 1 0,1-1-2,3-1 0,-2-2 0,2 0 0,1 0 0,4 0 1,2-2-1,0-1 253,-4-1 0,1-6 0,-5 1 1,-1-2-1,-1 2 0,-2 4-377,1-1 1,-5 4-1,-5-2 1,1 2 0,-2 4-1,-3 1 1,-3 3-790,-1 1 0,-6-3 0,-2 4 0,-1-2 0,-2-2 0,-3 1 188,-2-1 1,-7 5 0,4-3-1,-6 1 794,-7 4 0,-15 0 0,-14 3 0</inkml:trace>
  <inkml:trace contextRef="#ctx0" brushRef="#br0">5879 16766 29437,'0'-34'69,"0"1"0,1 23 0,4 5 0,5 7 0,6 2 0,8 2 0,6 0 0,8 1 0,8-1 1,10 2-1,8-1 0,8 2 0,-34-5 0,0 1 0,2-1 0,0-1 54,2 0 1,0 0-1,1 2 1,0-1 0,7-1-1,1-2 1,-1 1-1,1-1 1,-2 1 0,0-1-1,0 1 1,1-1-1,-1 2 1,0 0 0,2 0-1,0 0 1,-1 0 0,0 0-124,1-1 0,-1-1 0,-2 0 0,-1 0 0,-3-1 0,-1 0 0,-2 0 0,0 0 0,-2 0 0,0 0 0,32 0 0,-5-2 0,-10-1-186,-6-1 1,-1-5 0,-10 4 0,-8 1-1,-8-1 67,-3 1 0,3 0 0,-2 4 1</inkml:trace>
  <inkml:trace contextRef="#ctx0" brushRef="#br0">773 12234 19360,'0'-26'-1651,"2"1"1,2 2 0,3 6 2177,1 2 1,4 7 0,-3 2 0,2 2-1,3 0 1,-1 1 0,-1 3 0,-3 4 0,-5 6-1,-4 7-204,-4 5 1,-2 5 0,-4 2 0,1 2 0,-2-1 0,1-2 0,0-1 0,2-1-540,2 1 0,2-5 0,2-1 1,-1-2-143,-1-3 1,1-8-1,6-8 1,1-9 191,-1-7 0,3-5 0,0-7 0,2-2 0,0-2 1,1-2-1,0-2 123,2 2 1,-4-3 0,2 6-1,1 1 1,1 4-26,-2 3 0,2 3 0,-2 5 0,3 0 0,1 3 0,1 2-175,-1 2 1,2 2 0,3 8 0,2 2 0,3 5-1359,-1 3 0,-3 3 0,6 1 1845,3 2 1,2 0 0,-3-5 0</inkml:trace>
  <inkml:trace contextRef="#ctx0" brushRef="#br0">1586 11914 11119,'0'-41'-25,"0"5"0,2 8 1,1 21 225,1 7 1,5 6 0,-4 7-1,-3 1 1,0 0 0,-2 4 0,0 4-1,-2 5-29,-2 4 0,-2 3 0,-4 6 1,1 2-1,-2 2 0,0 3-625,-3 1 0,1 2 0,0-5 0,1-3 1,1 0-1,4-4 0,1-2 422,3-5 1,8-9-1,2-2 1</inkml:trace>
  <inkml:trace contextRef="#ctx0" brushRef="#br0">1746 12074 8463,'0'-35'0,"0"1"124,0 6 0,2 11 0,2 14 0,7 6-80,5 6 1,0 2-1,6-1 1,1-3-1,0 1 1,2-2-1,5 1-138,3 1 0,-4-4 0,2 5 1,-2 1 93,-3 2 0,7 7 0,1 2 0</inkml:trace>
  <inkml:trace contextRef="#ctx0" brushRef="#br0">1813 12381 11111,'0'-44'0,"1"8"1183,4 12 1,7 14 0,8 5 0,6 5-867,6 5 0,10-2 0,2 4 1,1 1-1,0-1 0,4 3-166,3 2 0,-4 2 0,-3-1 0</inkml:trace>
  <inkml:trace contextRef="#ctx0" brushRef="#br0">1293 12981 8400,'-7'-14'4205,"1"1"-3497,6 6 1,1 1-836,4 6 0,2 6 0,6 4 0,1 5 1,-1 4-1,2 0 0,1 2-134,2 0 0,6 1 1,-4 6-1,3 2 1,-3-1-1,0-2 1,-4-3 218,-1-1 0,-4 3 0,-2 0 1,-4 1-1,-5 1 0,-5 2 1,-5 2 338,-6 2 0,-1 2 0,-6 4 1,-4 0-1,-3 0 0,1 1 1,1 2-181,1 2 0,0 5 1,2-1-1,3 1 1,4 0-1,3-2-326,2-2 0,6 3 0,2-3 0,5-1 0,5 1 0,4-3 1,4-1-56,5-2 0,-2-2 0,5-1 0,-1-3 0,1 0 0,1-1 0,-1-1 416,-3-2 1,-8-2 0,-2-1 0,-2 0-1,-3 1 1,-2 1-24,-1 2 0,-10 0 1,-5-1-1,-4 4 1,-7 6-1,-2 2 1,-4-1-14,-2-1 0,2 2 0,-2 0 1,2 3-1,2-2 0,4 0 1,3-2-315,6-1 1,-3 6 0,3-9 0,0 0 0,2 0 0,4-1 106,2-1 1,-2-2 0,5 1-1,0-3 1,-1 2 0,1-1-1,-1 1 211,-1-1 0,4-2 1,-5 4-1,0 0 1,0-1-1,0 2 1,0 2-54,2 5 0,-3 1 0,4-2 0,0 0 0,-2 4 0,3-2-527,-1 0 0,0 7 1,3-8-1,-2 1 1,2 1-1,0-4 0,0 0-523,-1-3 0,-1-6 0,5-1 983,0-7 0,0 3 0,0-6 0</inkml:trace>
  <inkml:trace contextRef="#ctx0" brushRef="#br0">800 16392 8412,'-27'-41'0,"0"7"767,1 9 1,4 11 0,-1 10-1,0 5-920,-2 8 0,-4 9 0,0 16 0,-2 6 0,1 6 0,3 6 0,5 6 0,6-1-372,5 0 0,13-6 0,13-2 1,13-6-1,15-7 0,16-11-463,14-10 988,-30-10 0,1-3 0,3-4 0,1-2 0,1 1 0,1-1 0</inkml:trace>
  <inkml:trace contextRef="#ctx0" brushRef="#br0">2146 12781 8400,'0'-20'37,"0"-2"1,2 9 0,2 6 0,6 8 188,7 8 1,2 10 0,6 6 0,0 8 0,6 5 0,4 5 0,5 3-467,1 3 1,-1-7-1,7 11 1,1-3-1,-1-1 1,5-1 69,4-3 1,-5 0 0,2-5 0,-3 0 0,-4 0-1,-4 0 1,-7-2 173,-2-2 0,-8 2 0,-9-2 1,-5 2-1,-7 2 0,-4 0 1,-6 0 179,-7 0 1,-8 0 0,-8-1 0,-3-2 0,4-2 0,2 2 19,-1 2 1,8-4 0,-6-1 0,4 0 0,4 1 0,4 2 0,3 1-268,1 2 0,6-4 0,-2-1 0,4 1 0,2-1 0,5 1 0,8 1-115,6 1 0,3-4 0,2-3 0,5-1 0,1 0 0,1 1 212,-2-2 0,1-1 0,-3-1 1,-3-2-1,-1-1 0,-5-2 1,-4 0 131,-5-1 1,-7 3 0,2-5 0,-4 2 0,-1 1 0,-1-1 24,-4-3 0,2 1 1,-4 0-1,0 2 1,1 1-1,0 0 1,3 0-142,1 2 0,8 1 1,5 2-1,6 1 0,9 2 1,5 2-365,3 2 0,1-3 1,7 5-1,-1 0 0,1-2 1,-5-2-1,-5-1 3,-7 0 1,-4 5-1,-7-4 1,-3 1 0,-2 0-1,-6-4 271,-6-1 0,-6-2 0,-7-3 1,-3-2-1,-2 0 0,-1-1 1,0 3 5,-1-3 0,3 6 0,-4-4 0,5 3 1,2 0 33,6-3 0,0 3 0,-2-4 0</inkml:trace>
  <inkml:trace contextRef="#ctx0" brushRef="#br0">3466 16166 8400,'9'0'0,"0"0"0,-8 1 0,-1 7-115,-7 10 0,-21 24 115,-8 21 0,5-19 0,-3 3 0,-1 2 0,0-1 0</inkml:trace>
  <inkml:trace contextRef="#ctx0" brushRef="#br0">9598 17925 9140,'-12'-25'-193,"3"3"196,-3 2 0,12 13 0,0 3 0,9 2 0,6 2 0,7 0 0,6 0 0,11 0 0,7 0 0,10 0 0,8 0 251,5 0 0,-28 0 1,1 0-1,1 0 1,0 0-1,3 0 0,1 0 1,4 0-1,1 0 1,0 0-1,1 0 1,3 0-1,2 0-280,2 0 1,0 0 0,-3 0 0,1 0 0,9 0 0,1 0 0,3 0 0,0 0 0,1 0 0,0 0-1,3 1 1,1 0-1862,-1 0 0,1 2 1889,-25-1 1,1 1 0,1-1 0,3 1-1,1 0 1,0 0 0,0 0 0,1 0-1,0 0 1,1 0 0,-1 0 0,1 0-1,4 0 1,0-1 0,1 0 0,0 0-1,1 0 1,0-1 12,2 0 1,0-1 0,0 0-1,1 1 1,-1-1 0,0-1 0,1 1-1,1 0 1,0-1 0,0 0-1,1 0 1,0 0 0,2-1 0,1-1-1,-1 1 1,1-2 0,0 1-1,1-1-4,-17 1 0,1-1 1,0 0-1,0 0 0,-1 0 1,1 0-1,0-1 1,0 1-1,1-1 0,1 1 1,-1-1-1,1 1 0,0-1 1,0 0-1,0-1 1,0 1-1,2 0 0,1-1 1,0 0-1,-1 1 0,0 0 1,-1-1-1,1 1 1,-1 0-1,1 0 0,0 0 1,0 0-1,0 1 42,-3-1 0,-1 1 0,0 0 0,1 1 0,-1 0 0,0 0 0,0 1 0,0 1 0,18-1 0,-1 0 0,-1 1 0,0 1 1,-1 0-1,0 0 0,-2 1 0,0 1 0,0 0 0,-1 1 0,-1 0 0,1 1-208,-3 1 0,1 0 1,-2 1-1,-2 1 1,-2 0-1,0 2 1,-4 0-1,-1 1 0,0 0 1,-2 1-1,-1 0 1,0 1-1,-2 0 1,0 0-1,-1 1 155,1 1 0,-1-1 0,-1 2 0,-1-1 0,-1 1 0,0 0 0,21 7 0,0 1 0</inkml:trace>
  <inkml:trace contextRef="#ctx0" brushRef="#br0">6025 18178 28839,'-6'-34'-4916,"5"13"1,-4 10 5541,10 11 1,2 6 0,7 2 0,-1 6 0,0 4-1,1 5 1,-1 7 0,0 5 0,1 4 0,-3 2-1,-2 2-66,-4 2 1,1 4 0,-2-6-1,1-4 1,-1-3 0,0-3 0,-1-4-1,-1-2 1,-2-5-3111,0-4 1,0-3 2457,0-2 0,-5-7 0,1-6 1,1-7-1,2-7 0,1-2 397,0-2 0,1-1 1,3 3-1,5-2 1,3 2-1,2 1 1,-1 3 771,0 3 1,1-1-1,-1 5 1,0 2-1148,1 2 0,-3 8 0,-2 6 0,-4 7 0,-4 0-549,-1-2 0,0-3 1,0-2-1,-1 1 1,-4-1-1,-4-1 0,-2-2-366,-3-1 0,1-1 0,0 2 0,-1-3 0,2 1-125,3-1 1,6-4-1,14 1 1463,11-2 1,9-2 0,9 0 0</inkml:trace>
  <inkml:trace contextRef="#ctx0" brushRef="#br0">6732 18645 20653,'7'-27'-115,"-1"6"0,-4 2 0,1 1 0,1 1 1846,-1 0 1,-2 2 0,-2 4 0,-2 5-1540,-1 10 0,-5 5 1,4 15-1,2 2 1,0 5-1,0 2-527,-1 0 1,-1-1 0,7-2 0,1-1 0,3-2-1,1-5 1,4-2 0,-1-4-1519,-1-1 0,3-8 0,-5-4 0,0-6 1912,-2-6 0,-4-4 0,-1-5 0,0-4 1,0-3-1,0-1 0,0 3 978,0 1 1,0 5 0,0 0 0,2 2-550,2 1 1,4 7 0,5 4 0,2 4 0,3 5 0,4 0-5405,3 0 1,3 3 5059,3-4 1,3 5 0,6-3 0</inkml:trace>
  <inkml:trace contextRef="#ctx0" brushRef="#br0">7252 18338 19042,'13'-26'-122,"-4"6"1,0 7 678,1 7 1,0 10 0,1 7-1,-4 7 1,1 7 0,-1 6-1,2 4 1,0 7-1762,0 5 1,-6 2 0,1 4 0,-2 4 0,-4-1 0,-2-3 1098,-5-1 0,-9-12 0,-3-1 1</inkml:trace>
  <inkml:trace contextRef="#ctx0" brushRef="#br0">7038 18791 19042,'18'-44'-364,"0"1"0,0 4 1370,1 7 1,0 5 0,6 5 0,1 6-613,2 5 0,1 5 0,-1 6 0,2 0 0,3 2 0,1 4 0,3 7-415,1 8 1,-4 4-1,-1 2 1</inkml:trace>
  <inkml:trace contextRef="#ctx0" brushRef="#br0">7545 18618 11132,'4'-43'0,"1"3"0,-1 9 1715,2 10 0,-3 5 0,6 12 0,1 1-1293,2 1 1,2 4 0,-1 2-1,2 5 1,1 3 0,2 1 0,-1 2-1,1 1-113,0 2 0,4 1 0,-2-2 1,-1 0-1,0 0 0,-3-3-1726,-1 0 0,-6-2 1,-2-2-1,1-3 1,-2 1 1452,0-1 1,4-4 0,-1 2 0,3-4 541,1-1 1,0 0 0,1 1-1,-1 2 1,2 5 0,1 2-1922,2 5 1,7 3 1348,2 0 1,11 2 0,10 7 0</inkml:trace>
  <inkml:trace contextRef="#ctx0" brushRef="#br0">8825 18538 9979,'-9'-24'1713,"0"7"1,7 5-1412,2 12 1,11 0 0,8 0 0,2 0 0,4 0 0,3 0 0,5 1-2483,1 4 0,0 2 2179,1 6 1,4 1 0,-5-1-1</inkml:trace>
  <inkml:trace contextRef="#ctx0" brushRef="#br0">9944 18511 15098,'-1'-17'-1484,"-4"-1"1,2 2 1744,-5 7 0,5 9 0,-3 9 325,0 2 1,4 4 0,-2 2 0,2 2-1,2 2 1,0 4 0,0 3 0,0 4 0,0 1-1,2 0 1,2-4-866,5-1 1,-1-5 0,0-3 0,1 0 0,-1-4 0,-2-3-791,0-4 1,-5-5-1,3-8 1056,-2-5 0,-4-4 0,0-5 0,-3-4 0,2-3 0,2-1 571,1 4 1,0-3 0,1 4-1,4 1 1,2 2-212,0 3 1,5 3 0,-3 3 0,3 5-1,1 2 1,1 4-116,-1 2 0,0 1 1,1 7-1,-1 2 0,-1 3 1,-2 0-1,-1 1-590,1-1 1,1 2-1,-1-1 1,-1-2 0,3-3 19,4-4 1,-1 1 0,3-5 0,-5-4 0,-3-5 269,-1-9 0,-6-2 0,2-6 0,-2 0 0,0 2 0,1-2 1312,-1 1 1,-1 3 0,-2 0 0,1 3 0,3 5-953,5 5 1,-1 4 0,1 4-1,1 5 1,2 5 0,1 3-904,1 6 0,0 2 0,4 1 0,4 0 0,4-3 0,0-1-1563,1 2 2185,11 1 1,-8-4 0,8-2-1</inkml:trace>
  <inkml:trace contextRef="#ctx0" brushRef="#br0">10717 18751 11849,'12'-31'0,"-3"2"0,-4 3 1600,-4 7 0,4 4-195,-1 2-1083,6 6 1,-8 7 0,2 9 0,-2 2 0,-1 3 0,2-1-369,2 0 0,1 5 1,-3 0-1,2-2 1,3-1-1,1-2 1,0-1-1,0-1-650,1-3 0,2-5 0,1 2 1,0-4-1,-1-2 0,-1-2 558,-2-2 1,-7-9 0,3 0 0,-4-1 0,-2-1 0,-2 0 2055,-1-2 1,-5 0-1,3 7 1,0 0-1850,0 2 0,1 12 1,7 2-1,2 5 1,5 3-1,5 2-273,3 3 1,4 1-1,6 3 1,1-4 0,1-3-1,3-2-2479,-3 1 1,-1-3 0,-2-2 2725,-4-4 1,-3-4 0,-6-1 0</inkml:trace>
  <inkml:trace contextRef="#ctx0" brushRef="#br0">11211 18805 8571,'-2'-14'0,"-1"1"-128,-1 0 1,-1-5 0,4 0-1,-2 2 1,-2 1 0,4 2 1558,4-1 0,4 7 0,8 3 0,3 2 0,4 2 1,3 2-796,2 2 1,0 5-1,1 7 1,0 2 0,0 0-1,-4-1-282,-4 1 0,1 6 1,-7-2-1,-7 3 0,-6 3 1,-6 2 101,-9 1 1,-11 2-1,-12-2 1,-4 3 0,-7 1-1,-1-2 1,-3-2-57,2-1 1,3-11 0,2 3 0,10-6 0,7-4 0,5-3-741,6-4 0,8-5 1,9-5-1,10-5 1,14-6-1,7-8 0,4-6 1,1-4-1300,-1 0 1,0-7-1,0 4 1,-5 1 0,-7 3-1,-5 7 1655,-3 2 1,-2 2-1,1-5 1</inkml:trace>
  <inkml:trace contextRef="#ctx0" brushRef="#br0">12290 18671 11648,'-1'-16'-181,"-4"3"1,3 2 0,-6 13 0,1 1 508,-1 1 1,4 1-1,-5-5 1,-1 0 349,-2 0 0,3 0 0,0 0 1,-1 0-1,-2 0 0,-2 0-44,1 0 1,0 0-1,-1 1 1,3 4 0,0 4-528,2 2-246,6 3 0,-3 0 1,6 4-1,2 3 1,2 1-1,5-1-150,3-2 0,6 3 1,1-4-1,2-2 0,1-2 1,-1-4-1,-2-2 15,0-3 1,-8 0 0,2-5-1,-3-2 1,-2-2 0,-4-6 539,-2-7 1,-2 1 0,0-5 0,0 1-1,0 0 1,0 1 331,0 3 1,-5-3 0,-1 2-1,0 4-601,1 3 1,2 8-1,6 2 1,2 9-1,1 6 1,2 4-779,-1 2 1,2 1-1,6 5 1,1-1 0,5 2-1,3 1 788,4-3 0,13 4 0,1-9 0</inkml:trace>
  <inkml:trace contextRef="#ctx0" brushRef="#br0">12730 18765 16008,'8'-34'182,"-2"14"0,-5 16 0,2 10 0,2 6 0,-1 0 238,2-4 1,-3 4-1,4-3 1,1 3 0,-2 3-1,1 1 1,-1 3-484,0 2 1,-2-3 0,-2 3 0,1-2 0,1-3-1806,-1-1 0,3-5 1455,-2-5 1,1-13 0,-5-12-1,0-4 1,0-1 0,0-3 1216,0-1 0,0 1 0,0 3 0,0 3 1,0 4-65,0 3 0,6 8 1,1 4-1,2 7 0,0 8 1,1 6-1347,2 3 0,2-3 1,-1 4-1,2 3 0,3 3 1,4 3-2412,3-1 0,6-2 3080,0-1 0,6-7 0,-3 0 0</inkml:trace>
  <inkml:trace contextRef="#ctx0" brushRef="#br0">13264 18831 25600,'4'-47'-6203,"0"4"6553,-1 10 1,0 17 0,0 16 0,3 7 0,0 5-224,0 2 0,0-1 0,-3 0 0,3 1 0,0-1 0,0 0-876,-3 1 1,0-3 0,0 0 428,1-2 1,5-8 0,-5-1 0,-1-7 1097,-1-5 1,-2-1 0,0-1 0,0 1 0,0 0 0,0-1 679,0 1 1,1 1-1,2 5-1916,2 7 1,5 6-1,-1 7 1,4 0-1,4 1 1,2-1-1,2 0-1094,2 1 1,-2-1 0,1-1 0,0-2 0,-1-2 1910,-3-3 0,3 0 0,-1-5 1</inkml:trace>
  <inkml:trace contextRef="#ctx0" brushRef="#br0">13877 18391 21620,'6'-26'-1067,"-5"21"0,4 11 0,-4 9 1318,-1 4 0,-1 5 0,-2-2 0,-3 5 1,-2 4-1,-1 3 0,0 3 0,1 0-548,-3 0 1,4 9 0,-1-6-1,2 1 1,4-1 0,0-4-2045,2-5 1,0 0 2391,0-4 1,18 2 0,4-8-1</inkml:trace>
  <inkml:trace contextRef="#ctx0" brushRef="#br0">14077 18778 11168,'7'-25'0,"-1"4"0,0 8 0,3 8 1011,3 8 0,1 5 1,0 5-1,2 0 0,1 1 1,4-1-1,-1 0 1,2 1-1183,-1-1 0,-3-1 0,0-2 0,-2-2 261,-1-3 1,-7-2 0,-4-7-1,-6-3 1,-7-2 0,-5 1 1036,-3 2 0,-4-2 1,3 3-1,-1 2 0,1 3 1,3 6-1,-1 6-1066,0 4 0,6 8 0,-2-2 1,3 5-1,2 2 0,4 2 1,2-1-811,2-2 1,0-1 0,2-1 0,1 1-1,4-2 696,5-2 1,-2 2 0,10-5-1</inkml:trace>
  <inkml:trace contextRef="#ctx0" brushRef="#br0">14650 18725 9679,'7'-14'851,"5"1"0,-10 7 0,2 6 247,-3 7 1,-1 1-1,0 1-652,0 1 0,0 2 1,0 1-1,0 1 1,-1-1-259,-3 0 1,1-1 0,-6-1 0,-2-4 0,0 0 0,-3-1-1305,1 0 1,0 3 0,-1-3 0,1 0 0,1 1-1,2 1 1110,1 2 1,6 2 0,-3 1-1</inkml:trace>
  <inkml:trace contextRef="#ctx0" brushRef="#br0">14783 18818 11137,'18'-21'338,"0"-2"1,-1-3 0,1 4 426,0 1 1,0 7-1,-5-4 1,0 3-609,1 2 1,4 5 0,-1 4-1,0 2 1,-3 2 0,-2 2-840,-3 2 0,2 4 0,-9 5 1,-4 0-1,-9 1 40,-5-1 0,-6-1 0,2-2 1,1-2-1,-2-1 1779,1 0 0,3 1 0,1 2 0,7-1-841,9 1 0,8-2 1,9-1-1,7 1 1,4-1-298,3 3 0,12 2 0,-1 2 0</inkml:trace>
  <inkml:trace contextRef="#ctx0" brushRef="#br0">15476 18791 16016,'0'-34'190,"0"3"1,0 10-1,-1 20 1,-2 5 0,-2 4-64,2 2 0,2-2 1,1 0-1,0 4 1,0 5-1,0 5 0,-2 4-399,-2 6 1,-3-4-1,-8 4 1,-3 1-1,-4 1 1,-5 0-1,-4-3-5850,-4-3 6176,-4-1 0,-13-1 0,-3 1 0</inkml:trace>
  <inkml:trace contextRef="#ctx0" brushRef="#br0">20262 18152 15325,'0'-9'-4,"0"0"1,0 0 0,0-4 0,1-2 0,2-1 0,3-2 0,2 1 0,0 3 0,1 2 0,-1 1 0,-1 4 744,1 1 1,-5 3 0,1 8 0,-3 3 0,1 6 0,1 4 0,1 4 0,-1 3 0,-1 3 0,-2 2-275,0 1 0,0 3 1,0-6-1,0-3 0,0 0 1,0-1-1,0-2 0,0-4 1,0-3-1,0-2-1186,0 0 0,0-4 0,0-3 109,0-4 1,0-5 0,0-12 0,0-3 0,0-4 0,1-3 0,2-2 332,2 1 1,5-1 0,-1 2 0,3 2 0,0 6 0,-2 2 0,-1 3 0,1 3 710,2 5 0,-3 1 1,0 0-1,1-2 1,2 2-1,3 2 0,1 2-769,2 4 1,6 1 0,-1 4 0,6-1 0,2 0 0,0 0 0,1 0-1660,4 1 0,-2-4 0,0 0 0,0-2 1994,0 1 0,2-7 1,4-5-1</inkml:trace>
  <inkml:trace contextRef="#ctx0" brushRef="#br0">21075 17992 11734,'9'-8'1056,"-2"5"0,-1 6 0,-1 5 138,1-1 1,-3 9 0,5-2-1,1 0 1,0 3 0,0 1-1,1 4-1033,2 3 0,-3-3 1,-1 0-1,-2 1 1,-2-1-1,0 0-2283,1 2 1,1 1 0,-3 2 0,3-2 2095,1-3 0,2 3 0,4-4 1</inkml:trace>
  <inkml:trace contextRef="#ctx0" brushRef="#br0">21422 18072 9366,'7'-27'2239,"5"12"0,-3 6-1646,3 6 0,2-1 0,3-1 1,2 4-1,2 2 0,2 5 1,3 3-1,-1 5-2682,-3 2 1,3 8 2078,-3-2 1,3 3 0,2 2 0</inkml:trace>
  <inkml:trace contextRef="#ctx0" brushRef="#br0">21462 18312 8584,'0'-42'1366,"1"15"1,5 19 0,6 5-861,4 3 1,8 0 0,-2 0 0,3 0 0,2 0 0,1 1 0,3 3 0,3 5-2951,0 3 0,-1 6 2444,-7 0 0,7 0 0,1-5 0</inkml:trace>
  <inkml:trace contextRef="#ctx0" brushRef="#br0">22035 18285 8909,'0'-27'1784,"1"12"-835,4 7 1,2 5-1,5 4 1,-2 2-1,-1 3 1,0 1 0,0 4-418,0 1 1,-5-1 0,4 0-1,-2-2 1,-2 0 0,0-1-1509,1 1 0,1-6 0,-3 0 0,1-6 433,-1-6 1,3-4 0,-1-5 0,-1-4 0,0-3 0,2-2 0,0 2 896,0 3 1,5 3 0,-2 5 0,2 2 0,3 4 0,-1 2-551,0 0 1,5 6 0,1 0 0,2 7 0,3 5 185,1 1 0,8 1 1,1-1-1</inkml:trace>
  <inkml:trace contextRef="#ctx0" brushRef="#br0">22595 18085 6878,'0'-42'521,"1"11"1,4 18 0,3 7 296,4 5 0,2 1 1,-1-2-1,0-1 1,2-1-1,1 1 0,4 1 1,-1 2-288,0 0 0,-1 6 0,-6 3 0,-2 2 0,-2-1 1,-3-1-282,-2 1 1,-1 2 0,-4 1 0,-2 1-1,-5-1 1,-3 0 0,-3 2-31,-2 3 0,2-3 0,-3 4 0,3-1 0,2-1 0,1 0-637,3-2 1,3-1 0,6 3-1,2-1 1,2-3 0,7-2 0,3-2-245,4-2 1,10-1 0,0-6-1,4 0 1,2 0 0,-2 0-1,2 0-689,0 0 1,-4 0-1,1 0 1350,-3 0 0,11 0 0,2 0 0</inkml:trace>
  <inkml:trace contextRef="#ctx0" brushRef="#br0">23501 17912 8412,'-6'-28'1335,"-1"10"0,-7 21 0,1 12-981,0 10 1,-1 4 0,1-1 0,1 2 0,2 1-1,1 0 1,0 2-80,2 2 1,-4-1 0,7 2 0,1 1 0,3 0 0,4 0-1055,5-1 1,2-7 0,-1 1 778,-1-6 0,0 1 0,4-5 0</inkml:trace>
  <inkml:trace contextRef="#ctx0" brushRef="#br0">23274 18285 8412,'0'-33'286,"0"2"1,0 0 0,0 9-1,2 6 1,2 4 0,7 1 280,5 2 0,0 7 1,7-3-1,0 4 1,2 1-1,4 1-669,2 4 1,3 2-1,6 8 1,0 3 101,0 4 0,0-3 0,0 0 0</inkml:trace>
  <inkml:trace contextRef="#ctx0" brushRef="#br0">23901 18058 12585,'12'-15'-270,"-3"-2"1,-2 2-1,-4 13 1,3 8 818,1 8 0,-2 2 1,2-3-1,1-1 0,-2 0 1,0 0-1,-4 3 1,1 1 195,2 3 0,-4-4 0,4 4 0,-5-1 0,-3 0 0,-3-3-813,-1-5 0,2 0 0,-4-5 0,-1-2-221,-2-2 0,0-8 1,3-7-1,5-5 1,2-4-1,2-3 0,2-2 49,2 0 1,-1-4 0,5 0 0,-1 3 0,-1 2-1,1 5 1,1 4 91,2 3 1,2 4-1,1 0 1,1 4-1,-1 1 1,0 3-602,1 1 1,3 4 0,3 4-1,-1 6 710,0 4 1,5 8 0,-3-4-1</inkml:trace>
  <inkml:trace contextRef="#ctx0" brushRef="#br0">24381 17965 8704,'0'-13'2239,"0"-1"-1866,0 1 0,6 1 1,3 3-1,3 5 1,2 2-1,3 2 1,0 0-325,0 0 1,3 5 0,1 1 0,0 1-1,-3 4 1,-4-1 0,-2 0-128,-3-1 0,2-4 0,-7 3 1,-1 3 1001,-2 1 0,-2-5-196,-3-2 0,4-4 0,0-1 1,7 0-1,6 0-714,5 0 1,-3 0-1,3 0 1,-4 1 0,0 4-1,-1 4-135,0 3 1,-5 1 0,-4 0 0,-4 1 0,-6-1 0,-5 0 347,-6 1 0,-5-6 0,3 1 1,-1 2-1,0-1 0,1 0-351,-1-1 1,-2-1 0,4 2-1,2-1 1,1 0 0,2 0-1024,-1 0 0,1 0 1,0 2-1,0 0 0,-1-2 1,2 1 1146,3 2 0,-2 1 0,3 1 0</inkml:trace>
  <inkml:trace contextRef="#ctx0" brushRef="#br0">25261 18165 15634,'-8'-6'632,"1"5"0,4-1 0,-2 8-172,2 7 1,0 2 0,1-5 0,-3-1 0,2 2 0,2 1 0,1 1-714,0 0 1,0 1-1,1-1 1,2 0 0,3 1-1597,1-1 1,-2-1 1784,4-3 1,0 2-1,4-3 1</inkml:trace>
  <inkml:trace contextRef="#ctx0" brushRef="#br0">25234 18032 10586,'0'-18'-51,"0"0"1,0 2-1,1 2 371,4 6 0,2 2 0,7 6 0,0 0 0,4 1 1,4 5-1,5 6 0,4 6-3547,5 2 3243,-4-3 0,13 2 1,-4-6-1</inkml:trace>
  <inkml:trace contextRef="#ctx0" brushRef="#br0">25794 17912 8512,'7'-33'760,"-1"1"0,-6-3 1,2 10-364,2 11 1,-2 8 0,2 12-1,-2 5 1,-2 7 0,0 4 68,0 6 1,0 2 0,0 9 0,0 4 0,0 1 0,-2 3-788,-2 1 1,1-4-1,-6 2 1,-3-3-1,-3-6 1,-4-1 0,-2-5-1053,-3-3 1,-1-5 0,-1-9 1372,-1-1 0,-6-5 0,-1-3 0</inkml:trace>
  <inkml:trace contextRef="#ctx0" brushRef="#br0">25514 18405 8512,'-9'-22'-336,"2"-4"1,2-3 0,7-7 0,7-1 1011,7-1 1,5 5 0,7 2 0,0 4 0,1 7-1,0 5 1,2 6-318,1 3 1,-2 2 0,1 4 0,-3 1 0,-3 4 0,-1 5-933,-2 6 573,0 5 0,5 6 0,0-1 0</inkml:trace>
  <inkml:trace contextRef="#ctx0" brushRef="#br0">26340 18058 9493,'0'-17'0,"0"-1"331,0 1 1,2 10 343,2 7 1,-2 3-1,2 10 1,-2 5 0,-2 4-1,0 5 1,0 6 0,0 4-69,0 3 0,-5 0 0,-1 0 0,-1 0 0,-2-2 0,0-2-496,0-5 1,2 0 0,-3-3 0,2-3 0,1-1 0,1-4-699,0-2 1,-3-6 0,5-9 0,2-10 383,5-8 0,4-15 1,10-1-1,3-7 0,9-7 1,3-4-1,7-2-41,4-3 0,-5 2 0,5 4 0,0 5 0,-3 7 0,-3 8 129,-6 4 0,-3 14 1,-3-1-1,-2 6 0,-6 0 1,-2 2 629,-1 2 0,-7 7 0,-3 2 0,-2 4 1,-2 2-1,-2 0 152,-2 4 0,-5 1 0,-7 5 0,-3-2 0,-2 1 0,-3-3 0,-1 0-892,-2-1 1,2-4 0,1 1 0,4-4-1,-3-3 1,1 0-990,-1-2 1,-4 3 0,8-4 1225,-2 2 1,-1-5-1,-5 3 1</inkml:trace>
  <inkml:trace contextRef="#ctx0" brushRef="#br0">21342 17485 24915,'0'-19'-3616,"-2"-3"1,-2-2 3753,-5 2 1,-3 4 0,-3 9 0,-3 3 0,-4 2-1,-3-1-125,-2 2 0,-4 8 0,-1 4 0,-2 3 0,-4 1 0,1 0 0,-1 2 52,-2 3 0,3-3 0,-6 4 0,3-1 0,3-1 0,-3 0 0,1-2 219,1-2 1,-6-4-1,5-2 1,1 1-1,-4-1 1,4 2-17,-1-2 0,-7 4 0,6-5 0,0 1 0,0 3 0,3 2 0,-3 3-205,-1 3 1,2-2 0,-5 6-1,1 3 1,0 4 0,-2 2-339,2-2 0,2 4 0,1-1 1,0 2-1,1 2 0,2 0 1,3-2 508,2-2 0,-4 2 0,5-4 0,1-2 1,4 2-1,4-2-286,4 0-114,-3-1 0,12-1 1,0-1-1,6-2 1,3-6-1,0-2 142,0-2 1,12 5 0,5 0 0,5-2 0,3-1 0,5-2 0,2 1 100,5-1 0,2 0 0,2 1 0,4-1 0,3 0 0,4 1 7,2-1-24,5 0 1,-3 1-1,5-1 1,0-1-1,-2-2 1,2-1 91,-1 2 1,-6-4 0,2 2-1,2 0 1,-1 0 0,6-2 0,-3 0-60,0 1 1,9-1-1,-10 4 1,2-3 0,1 1-1,-2 0-139,-1 0 0,9-4 0,-1 3 0,1 1 0,0-1 0,-3-2 0,0-2 104,2 1 1,-6 0-1,7-2 1,-2 2 0,-2-2-1,1-2 216,0-1 0,7 0 0,0 2 0,1 1 0,1 1 0,0 1 0,-36-3 0,1 0-127,0 0 1,0 0 0,2 3 0,0-1-1,1 0 1,0-2 0,2 1 0,0 0 0,1 1-1,0 0 1,0-1 0,0 1 0,1 0-1,0 1-25,-1-1 1,0-1 0,-1 3 0,-2-1-1,1-2 1,0 0 0,0 0 0,-1 1-1,-2 0 1,1 1 0,1-1 0,-1 1-48,0-1 0,0 1 0,-1-3 0,0 0 1,-2 2-1,1 1 0,-2-1 0,1 1 1,36 4-1,-1-2 0,-5-1-151,-3-3 0,2 3 1,-8-2-1,0-1 1,0-1-1,-2-2 1,-2 0-216,-2 0 0,-1 0 0,-3 0 0,-5 0 1,-3 0-1,-2 0 34,-3 0 0,-2 0 0,-5 0 0,4 0 0,1 0 0,1 0 0,1 0 30,-1 0 1,4 0 0,4 0-1,-2 0 1,4 0 0,-2 1 0,1 2 61,-1 2 1,-3-1-1,8-4 1,-3 0 0,-3 0-1,-2 0 131,0 0 0,-7 0 0,7 0 0,-2 0 0,1 0 0,1 0 0,-2 0 93,-2 0 0,2-1 0,-4-2 1,2-3-1,-1 0 0,2-2 42,2 1 1,1 0 0,1-5 0,2 0-1,5-4 1,0-2 0,7-4 156,5-3 1,-6 5 0,13-6-1,-2 0 1,-3 3 0,-1-1-1,-5 2-643,1-2 1,-3 5 0,-2 1 0,-1 3-1,-1 1 1,-4-3 0,-3-2-201,-3-2 1,-5 8 0,1-3 0,0-1 0,-2 3 0,-2 0 331,1 5 1,-4-2 0,5 3 0,-1-1 0,-2 0 0,0-1 0,0-2 277,-1-1 0,3-1 0,-1 1 1,2 0-1,2-2 0,-4-3 72,-5-4 1,-2-3 0,-7-2 0,-2-1-1,-2-2 1,-6-2-21,-3-2 0,-10-2 0,-5-4 0,-6 0 1,-6 0-1,-4 2 0,-2 1-446,-3 1 0,3 5 0,-3-3 0,3 2 0,0 2 0,-1 3 1,1 4 327,3 0 0,1 3 0,-1-3 0,2 6 0,0 2 0,0 2 0,-4-1 164,-4 1 1,1 4-1,-5 2 1,-2-1-1,-2 2 1,-2 0-164,-4 3 1,2 0 0,-6 0 0,1-1 0,-1 1 0,0 2 0,0 1 6,2 0 0,-4 0 0,5 0 0,2 0 0,-1-2 0,4-1 233,-2-1 0,4-2 1,4 3-1,-2-3 0,-2-2 1,-1 0-1,0-1 32,0 0 1,-1 1 0,-2 0 0,-3 3 0,-1 2-1,-4 0 1,-1-1-326,-1 1 1,-5 6 0,-1 3 0,0 1 0,-2 3 0,2 1-46,0-2 1,-4 1-1,4-6 1,1-1-1,2-1 1,4-2-1,1 0 328,-1 0 0,-3-2 1,0-2-1,0-5 0,3-3 1,2-1-52,3 0 1,-4-1 0,5 1 0,0-2 0,1-1 0,0-2 0,1 2-267,-1 1 0,1 2 0,2-1 0,-2 1 0,-5 1 0,-3 2 0,-3 2-60,-2 2 0,-1 2 0,-7 4 0,-5 0 0,-1 1 0,-3 2 121,0 2 0,7 5 0,-1-2 0,0 1 1,3-2-1,-2-1 0,5-2 258,1 2 1,-1-4-1,3 2 1,0-2 0,-2-4-1,3-1-23,3-1 0,-5-2 1,6 3-1,-1-3 1,-1 0-1,0-1-273,-2-1 0,-9 4 0,4-4 1,-1 1-1,-3 1 0,-1 0 1,-4 2-62,-2-2 1,-2 4 0,36 0 0,-1 0 0,-1 1 0,1 0 0,-2 2 0,1 0 0,1 1 0,-1 0 0,1 2 0,1 1 43,0 1 1,0 0 0,0 1 0,0 1 0,0 0-1,0 0 1,1 1 0,-1 0 0,2-1 0,1 0-1,-34 7-197,3-2 1,2 1 0,4-1-1,4-1 1,4-2 0,0-1-1,3 1-1934,2 2 2253,3 2 1,6-7 0,0-1 0</inkml:trace>
  <inkml:trace contextRef="#ctx0" brushRef="#br0">20782 19791 28098,'-14'-21'-5910,"5"2"5961,1 6 0,5 7 0,-2 6 0,5 7 1,3 5-1,5 3 0,0 2 0,4 6 0,-1 0 1,1 3-1,-1-1 889,3 3 1,-2 6 0,-4 0 0,-3 3 0,-4 6 0,-1 1 0,0 4 0,-1-1-1076,-4 3 0,0 1 1,-6-1-1,4-4 0,1-3 1,3-6-1,1-1 0,2-5-895,0-3 0,0 4 1,2-9-1,2-4 1,5-4-1,3-6-1483,1-5 1,7-10 0,2-10 2441,3-14 1,8-16 0,1-14 0</inkml:trace>
  <inkml:trace contextRef="#ctx0" brushRef="#br0">20995 20044 28098,'0'-43'-842,"0"2"1,1 7-1,5 8 1,8 15-1,6 6 1,6 5 2106,0 0 0,8 6 0,6 4 0,9 5 0,8 6 0,5 3 1,3 4-1123,2 0 1,-5 4 0,-3 0-1,-4-1 1,-9 0 0,-8 0-246,-7-2 1,-10-2 0,-8-3 0,-7-2 0,-7 0 0,-10 0 0,-11-1 136,-10-2 1,-8-1 0,-5-4-1,-4-1 1,-1 0 0,1-1 0,3-3 29,0-5 0,6 2 1,-1-1-1,5-2 1,5-2-1,5-1 1,3 0-1282,4 0 0,6 2 0,5 2 0,2 5 0,5 3 0,4 0 1061,6-3 0,14 2 1,6-3-1</inkml:trace>
  <inkml:trace contextRef="#ctx0" brushRef="#br0">23061 19844 28098,'-7'15'-2066,"2"3"1,5 8-1,3 11 1,3 5 2500,2 2 0,-1 5 0,5-3 0,0-2 0,3-1 0,-1-4 0,1-1-393,-2 1 0,1-5 1,-2-3-1,-2-3 1,-3-3-1,-1-1-1413,-3-2 1,-3-7-1,-3-3 1,-3-11-126,-1-8 1,0-11 0,-2-7 0,4-9 1326,4-10 0,-5-7 0,-2-2 0</inkml:trace>
  <inkml:trace contextRef="#ctx0" brushRef="#br0">23234 19964 23220,'14'-27'0,"-1"2"0,2 3 0,3 6 0,2 5 0,3 7 0,-1 2 0,2 4 0,1 2 0,3 7 1193,3 5 0,-1 0 1,5 7-1,1 2 0,-2 3 1,-5 4-1,-5 2 1,-6 2-1898,-3-2 1,-8 5 0,-2-5-1,-5 1 1,-5-2 0,-5-4-1,-7-3-73,-5-1 0,-9-2 0,-6 0 1,-4-7-1,-5-4 0,-3-5 251,-6-1 1,3-1-1,-3-7 1,6-2 0,4-5-1,2-5 39,1-3 1,8 2 0,3-4-1,3 1 1,3-1 467,2-2 0,-2-1 1,5-5-1</inkml:trace>
  <inkml:trace contextRef="#ctx0" brushRef="#br0">22461 19498 28098,'-10'-40'-2294,"-3"0"1,-4 13 0,4 9 2485,0 11 1,-7 16-1,-2 4 1,-3 3-1,-2 4 1,1 2-1,-2 3 1,-2 2-314,-1-1 0,-6 7 1,3 2-1,-2 4 1,2 1-1,2 0-412,2 0 0,-3-2 1,4-1-1,2-1 1,5-1-1,3-2-1006,2-6 0,8-1 0,5-5 1371,2 0 1,14-8 0,3-7 0</inkml:trace>
  <inkml:trace contextRef="#ctx0" brushRef="#br0">22741 19431 28098,'6'-7'634,"5"7"0,5 11-1239,6 16 1,8 9 0,1 5 0,0 2 0,1 3 0,5 1 0,6 5 0,5 3-273,-1 3 0,-1-1 0,-6-2 0,-1 0 616,-4-2 1,-2 4 0,-7-10 0</inkml:trace>
  <inkml:trace contextRef="#ctx0" brushRef="#br0">21755 20577 10595,'-5'-52'0,"1"5"0,2 10 526,5 13 1,11 6 0,6 15 415,1 5 0,0 4 0,-2 9 0,6 2 1,6 6-1,5 3-530,5 5 0,-1 6 1,5 6-1,-2-1 1,-2 1-1,1-3 0,-4-2-798,1-2 1,-5-2 0,-2 3 0,0-3 0,-6 0-1,1-1 1,-3-1 525,1-2 1,0-8 0,2-3 0</inkml:trace>
  <inkml:trace contextRef="#ctx0" brushRef="#br0">22901 20537 28098,'0'-49'-1059,"0"9"1,-6 27 0,-4 28 0,-6 11 593,-7 10 0,-2 8 1,-1 8-1,-1 5 1,0 5-1,1 0 1,-1 5-1,0-1-1790,1 2 0,-1 2 0,0-5 2130,1-9 1,-7-13 0,-1-10 0</inkml:trace>
  <inkml:trace contextRef="#ctx0" brushRef="#br0">19395 20124 28098,'-7'6'-2357,"1"-3"0,6 6 0,0 1 2779,0 2 1,0 6 0,2 0 0,0-2 0,4-3 0,0-2 0,2-4 0,-1 0 326,4 1 0,-7-5 1,-4 0-1780,-7-6 0,-4-5 0,1-5 0,2-2 0,1-1 0,1-2 1086,0 2 0,2-3 1,4 1-1,0 1 0,0 3 1,0 0 294,0 1 1,6 1 0,3 3 0,2 5 0,4 2 0,1 2 0,4 0-682,0 0 1,-2 2 0,4 2 0,2 4 0,0 1 0,0-1-1506,-2 3 0,-6-1 0,2 1 2190,-3-3 1,-2-5 0,0 3 0</inkml:trace>
  <inkml:trace contextRef="#ctx0" brushRef="#br0">19809 19991 28098,'7'-20'-1963,"-1"6"0,-6-3 1,0 14-1,0 11 2378,0 7 1,1 13 0,4 0-1,2 3 1,2 3 0,0-1-676,1-1 0,-2 4 1,1-5-1,1-2 1,2-2-1,1-3 0,1-3-3289,-1-2 0,2-3 4138,2-7 0,4-15 0,6-9 1</inkml:trace>
  <inkml:trace contextRef="#ctx0" brushRef="#br0">20062 20097 28098,'0'-19'-4258,"0"4"0,0-2 4743,0 2 1,6 7 0,3 4 0,3 2 0,2 1 0,3-2 0,2-1 155,2 1 0,-4 1 1,6 2-1,0 0 0,1 0 1,-2 2-1291,-4 2 1,1 3 0,-1 7 0,-2-1 608,-1 0 0,-2 1 1,1-1-1</inkml:trace>
  <inkml:trace contextRef="#ctx0" brushRef="#br0">20222 20257 31407,'-25'0'0,"1"0"0,5-1 0,4-4 170,7-4 0,13 4 0,8 0 0,9 4 0,7 1 0,3 1 0,2 4 0,2 3-170,-2 4 0,4 2 0,-4-1 0</inkml:trace>
</inkml:ink>
</file>

<file path=ppt/ink/ink1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</inkml:context>
    <inkml:brush xml:id="br0">
      <inkml:brushProperty name="height" value="0.053" units="cm"/>
      <inkml:brushProperty name="color" value="#FF0000"/>
    </inkml:brush>
  </inkml:definitions>
  <inkml:trace contextRef="#ctx0" brushRef="#br0">4372 4958 30643,'-13'-18'-3262,"0"0"0,-1 2 3302,1 1 0,0 2 1,-1-1-1,1 3 1,-2 2-1,-1 4 1,-3 4-1,-1 1 1,0 0-1,0 0 0,0 1-331,-1 4 1,5 1 0,-2 4 0,3-1-1,2 0 1,1 0 0,1-2 216,3-1 0,5 0 0,0-3 0,7 1 0,9-1 0,10-1 0,6-4 613,7-2 0,4-4 0,4-3 0,5 0 0,4 2 1,2 0-248,-1 2 0,8-3 1,-6 5-1,2 2 1,-2 2-1,-3 1-192,2 0 0,0 1 1,-6 2-1,-6 3 1,-5 0-1,-5 1-825,-5 1 0,0-4 0,-10 4 1,-2-2-1,-1-2 0,-3 2 1,-2 1 1324,-1 1-580,-6-2 1,9-6-1,-5 0 1</inkml:trace>
  <inkml:trace contextRef="#ctx0" brushRef="#br0">5265 4798 8679,'6'-25'0,"3"2"1038,3 6 1,1 8 0,1 6-1,-1 4-977,0 4 0,1 11 0,-1-1 0,-1 1 1,-3-3-1,-5 1 0,-2 1-255,-2 2 0,-2 1 0,-4-3 0,-6 1 0,-5 3 0,-4 1 266,-3-1 1,1 0 0,-1-3-1,2 2 1,-1-1 0,1-1-1,1 0-533,2 2 0,1 4 0,5-4 559,0-2 0,-1-7 1,1-3-1</inkml:trace>
  <inkml:trace contextRef="#ctx0" brushRef="#br0">18676 5011 8001,'-14'0'0,"1"0"0,0 0 0,-1 0 0,8 0 0,6-1 0,9-2 0,7-2 0,7 2 0,3 0 0,4 0 0,3-1 0,1 1 1228,3 1 1,1 2 0,2 0 0,0 0-1,-1 0 1,-4 0 0,-4 0 0,-3 0-1007,-1 0 0,-2 0 0,-1 0 1,-3-1-1,-2-2 0,-1-2-222,1 3 0,-4-6 0,4 1 0</inkml:trace>
  <inkml:trace contextRef="#ctx0" brushRef="#br0">19302 4784 9463,'-13'-4'0,"-1"0"1597,1 1 0,1 3 0,6 3-467,11 1 1,10 5 0,16-5 0,6 1 0,4-1 0,7 1 0,0-2-1096,3-2 1,2 4 0,-8-1 0,-4-1 0,-4 0 0,-7 0 0,-7 3-656,-5 1 0,-9-2 0,-7 4 0,-10 1 0,-10 3 305,-5 5 1,-8-3-1,-2 3 1,0-4-1,2 0 1,5-1-132,2 0 1,9 1 0,2-1 0,8 0 445,8 1 0,11-7 0,6-1 0</inkml:trace>
  <inkml:trace contextRef="#ctx0" brushRef="#br0">20315 4851 7967,'8'-6'1064,"-1"5"1,-4-2 26,1 6 0,1 0 0,-5 7 0,-2 3 0,-2 5 1,-6 3-1,-5 3 0,-3 1-1221,2 1 0,-4 0 0,3-3 1,2-1-1,3 1 0,5-3-5250,1-2 5380,1-9 0,11-3 0,2-6 0</inkml:trace>
  <inkml:trace contextRef="#ctx0" brushRef="#br0">20368 4784 9058,'0'-13'1974,"0"0"1,-1 1-1195,-3 3 0,-2 5 0,-3 8 0,6 5 0,6 1-3397,6-1 1,8-3 2616,6-6 0,2 6 0,1 1 0</inkml:trace>
  <inkml:trace contextRef="#ctx0" brushRef="#br0">20595 4758 9026,'-1'15'722,"-4"2"0,2 3 1,-6 3-1,0 0 309,2 0 1,-3 2-1,4 1 1,0-3-1,-2-1 1,2 1-1,-1-3 1,1-2-287,0-3 0,2-2 0,4 1 1,1-3-1796,4-2 1,4-4-1,7-11 1,3-7 0,0-7-1,1-3 1,-4-1-280,-1 0 1,-2-2-1,-1 8 1,-3 2 1392,-5 1 0,-2 9 0,-4 4 0,-2 7 0,-4 2 0,0 5 961,-1 4 1,6-1 0,-3 3 0,1-3-1,1-2 1,1 0-909,1 1 0,4-2 0,2-4 0,7-3 0,4-4 1,4-2-1697,2-4 1,1-2 0,6-8 1578,3-3 0,-3-2 0,5-7 0</inkml:trace>
  <inkml:trace contextRef="#ctx0" brushRef="#br0">20982 4891 7967,'9'-4'1167,"-2"1"0,-1 4-119,-3 7 1,-3 2 0,-3 2 0,-3 0-1,-1 2 1,-2 3 0,0 0 0,0 1-199,-1-1 0,-2 3 1,-2 1-1,1 0 1,0-4-1,1-2 1,1-1-6583,3-1 5732,5-6 0,9-13 0,8-8 0</inkml:trace>
  <inkml:trace contextRef="#ctx0" brushRef="#br0">21248 4678 9893,'-13'1'1594,"0"4"1,-1 4-988,1 2 0,0 7 1,-1 2-1,1 0 0,0 4 1,-1 1-1,1 2 0,1-1-563,3 1 0,-1-2 0,5-1 0,2-3 0,2-2 0,2-4-44,4-5 0,2-4 0,7-6 0</inkml:trace>
  <inkml:trace contextRef="#ctx0" brushRef="#br0">21075 4931 7967,'-13'-6'1232,"4"5"1,0-4 86,-1 4 1,5 1-1,5 0 1,9 0-1,6 0-1160,3 0 1,5 0 0,1 0 0,4 0-1,5-2-159,1-2 0,1-4 0,5-5 0</inkml:trace>
  <inkml:trace contextRef="#ctx0" brushRef="#br0">21382 4944 9920,'-12'2'0,"3"2"1632,4 5 1,4-1 0,2-1-1602,4-1 0,2-3 0,8-8 0,1-5 0,4-5 0,0-3 0,4 1 916,1-3-947,2 6 0,0-6 0,-1 7 0</inkml:trace>
  <inkml:trace contextRef="#ctx0" brushRef="#br0">22395 4718 7924,'0'-14'3989,"0"1"-3035,0 6 0,-2 2 0,-1 10 0,-3 5 1,-1 6-1,-3 7-166,-2 2 0,-8 7 0,-2 2 0,-1 2 0,-1 0 0,2 1-1247,-2 1 0,0-4 0,2-3 0,4-3 0,3-3 0,4-2 0,0-6-3316,2-2 3775,6-7 0,-3-2 0,6-6 0</inkml:trace>
  <inkml:trace contextRef="#ctx0" brushRef="#br0">22155 4784 9290,'0'-7'2481,"6"1"0,3 8 1,4 1-1612,5 1 0,2 0 0,7-4 0,1 0 0,3 0-2230,5 0 1,1 0-1,0 0 1,-3 0 1359,-1 0 0,-2 0 0,-5 0 0</inkml:trace>
  <inkml:trace contextRef="#ctx0" brushRef="#br0">21915 5158 11326,'-6'10'932,"7"3"0,11 2 0,9-2-1370,4-4 1,8-3 0,2-7 0,8-4-1,8-5 1,8-6 437,3-7 0,2-8 0,2-3 0</inkml:trace>
  <inkml:trace contextRef="#ctx0" brushRef="#br0">22941 4744 7956,'-4'-2'788,"-2"9"0,-2 14 1,-2 4 361,-2-1 1,-1-5-1,0-6 1,-1 0 0,1 1-1,-2 1 1,-1 1-84,-2 2 0,5-1 1,5-3-1624,2-1 0,3-7 0,8-6 0,5-9 0,6-7 0,7-8 0,2-6-104,2-5 1,4-2 0,1 0-1,1 3 1,-1 1 0,-2 5-1,-3 4 1305,-5 7 1,2 8 0,-7 4-1,0 4 1,-4 2 0,-3 5-1,-1 8 500,2 6 1,-5 7-1,-2 4 1,-3 5-1,-1 4 1,0 3-1,-2 2-708,-7 3 1,0-5 0,-9 0 0,2-5 0,-1-4 0,-2-1 0,0-5-597,0-4 1,-4-7 0,6-6-1,-1-4 1,-1-1 0,-2-4-1,-3-5-9672,-3-6 9712,-2-3 1,-23-19 0,-3-5 0</inkml:trace>
  <inkml:trace contextRef="#ctx0" brushRef="#br0">2253 12274 14415,'9'-60'-749,"0"2"0,7 6 1,-4 19 753,4 7 1,2 12-1,-5 3 1,0 2-1,1 3 1,-1 0-1,-1 6 1,-3 6 409,-5 7 1,4 11 0,-1 4 0,0 12 0,-1 12 0,-1 10 0,-1 11-1,-2-34 1,-1 1 198,1 1 0,-2 1 1,-3 10-1,0 0 0,-1-3 1,-1 0-1,-1 4 1,0 0-1,-1 4 0,-1 0 1,0 2-1,0-1 0,-2 4 1,1 1-1,-1 1 1,0 1-272,1 2 0,-1 2 1,-1 2-1,0 0 1,2-3-1,2 0 1,0-2-1,0-1 1,3-3-1,-1 0 1,2-5-1,-1-1-304,0-2 0,1 0 1,1-5-1,-1-1 1,0-1-1,-1 0 0,0-5 1,0-1-1,-1 33 1,-3-11-1,2-5 0,-1-8-1373,-1-2 0,4-10 0,-3-7 0,1-4 0,3-5 0,3-6-1220,4-5 1,5-13 0,9-12 2523,4-12 1,9-36 0,-14 24 0,0-1-1</inkml:trace>
  <inkml:trace contextRef="#ctx0" brushRef="#br0">2693 11914 8438,'1'-74'425,"4"3"0,1 6 1,4 21-1,-1 11 177,1 12 0,2 5 1,1 12-1,2 1 1,3 3-1,4 4 38,3 5 0,11 9 0,4 4 1,6 5-1,10 4 0,5 4-389,1 4 0,-25-18 0,0 1 0,0 0 0,0 0 1,3 0-1,0 1 0,3 1 0,0 1 0,1-1 1,1 0 56,2 2 0,-1 0-323,-4-3 0,1 0 1,6 3-1,1 0 1,-4-2-1,0 1 1,1 0-1,0 0 1,0 0-1,0 1 1,-2-2-1,0 0 34,1 1 0,-2 1 1,0-1-1,-2 2 1,0-2-1,-1 1 1,-2 0-1,-1-1 1,-2-2-1,-2 1 1,-2 0-1,0 0 1,24 21 74,-6 1 1,-5 3-1,-10-3 1,-5 1-1,-5 4 1,-4 1 256,-2 1 1,-7 8 0,-8 4-1,-2 7 1,-2-33 0,0 1 0,-1 1-1,0 1 1,0 0 0,-2 0-279,-1 1 1,-1-1 0,-5 32 0,4-35 0,1 0 0,-4 34 0,-2-10 0,-4-6-352,-3-7 0,-7-12 0,-2 2 1,-8-1-1,-8-2 0,-8 0 0,-7-3 272,-8-1 0,27-15 1,-1-1-1,-4-1 1,-1-1-1,0 0 1,-1 0-1,-2-1 1,1 0-1,-2-1 1,0-1 65,-2-1 1,0 0-1,-2 1 1,1 0-1,-1-2 1,1-1-1,0 1 1,1 0-1,1-1 1,0 1-1,0-2 1,0 0-1,0 0 1,0-1-379,0 0 0,0-1 0,6 1 0,1 0 0,-1-1 0,1-1 0,3 1 0,1-1 0,-30 2 0,5-1 1,8-3-1239,5-1 1,11-2 0,9 0 0,5 0 1555,3 0 0,1-5 0,6 4 0,-1 7 0,0 7 0</inkml:trace>
  <inkml:trace contextRef="#ctx0" brushRef="#br0">1706 12021 8439,'0'-18'49,"0"1"1,2 0 0,2 7 408,5 1 0,1 0 1,1-3-1,-4 2 1,1 1-1,-2-1 1,1-2 1523,0-1 0,-4 4-1593,2 0 1,-5 13 0,-3 5 0,-2 9 0,1 6 0,-1 2-1,1 7 559,1 4 1,2 4-1,1 2 1,0 3-1,0 0 1,0 1-308,0 1 1,0-4-1,0 4 1,0-1-1,0-1 1,0 1 0,0 1-642,0 2 0,0 0 0,0 2 0,0 0 0,0 4 0,-2 2 0,-1 6 0,-1 5 0,-1-8 0,5 9 0,-1-8 0,-2-6 0,-3-1 0,-2-2 0,0-4 0,-4-2 0,1-1 0,2-3 0,-1 0 0,0-1 0,1-2 0,-3 3 0,3-8 0,-1 2 0,-1-1 0,4-5 0,1-3 0,3-1 0,-3-2 0,2-3 0,1-3 0,1-1 0,2 0 0,0-2 0,0-1 0,0-2 0,0 0 0,0 1-4916,0-1 1,0-4-2627,0 0 7542,-6-12 0,-7-4 0,-8-14 0</inkml:trace>
  <inkml:trace contextRef="#ctx0" brushRef="#br0">1453 13860 8376,'-6'-13'321,"-3"0"1,2 1 0,-1 1 0,1 4 436,0 1 0,4 0 0,-2 5 0,4 2 646,1 9 0,7 4 0,5 8 1,6 2-1,2-1 0,6 1 1,2-2-564,3 2 0,1-3 0,-2-1 0,1 0 0,-1-4 1,-1-3-1245,3-4 0,-9 2 0,4-7 0,-3-1 0,-4-2 1,0-1-1,-3 0-1236,1 0 1,0-5-1,-5-3 1,1-1 0,-1 0-1,0-1 1619,1-2 0,-1-13 1,0-3-1</inkml:trace>
  <inkml:trace contextRef="#ctx0" brushRef="#br0">3373 12581 16436,'0'-19'-1787,"0"-4"0,0 4 1987,0 1 0,1 4 1,2 0-1,1 1 1,-1-2-1,-1-1 0,-2-2 1,0 2-1,0 1 1,0 2-1,-2 1 0,-2 3 220,-5 4 1,-4 4 0,-5 1-1,-3 0 1,-1 1 0,0 4 0,-2 4-1,-1 4 1,0 3-107,3 2 0,2 0 1,8-5-1,4 2 1,3 1-1,5 2 52,5-2 1,5-1 0,9-3-1,6-2 1,3-2 0,7-2 0,2-3-696,3-2 1,-2-5 0,-1-4 0,-4-2-1,-4-6 1,-5-2-209,-3-1 1,-5-9-1,-7 1 1,-5-1 0,-4 0-1,-4 2 1,-6 3 158,-7 1 1,-5 5 0,-8 1 0,-2 6 0,-1 5-1,1 4 1,2 2 26,2 4 1,3 6-1,2 10 1,7 3-1,6 7 350,5 6 0,4-6 1,1 8-1</inkml:trace>
  <inkml:trace contextRef="#ctx0" brushRef="#br0">3359 12874 10511,'2'-16'-639,"2"2"1,-2 6 784,2 12 1,2-1-1,-2 6 1,-1 1 495,-1 2 0,-10 1 1,-5 1-1,-6-1 1,-3 0-1,-1 1-48,0-1 1,-1 0 0,0 2 0,4 1 0,0 2 0,4-2-526,1-1 1,8-1-1,2 0 1,5 3 0,5 0-96,4 0 0,3-4 0,2-4 0,3-5 0,0-2 0,0-2 0,-2 0-469,-2 0 0,-6-6 1,-2-3-1,-4-3 1,-1-1-1,-1-2 1,-4-1-5,-4-2 0,-7 2 0,-3 5 0,-2 4 0,-1 1 1,0 3-264,-1 2 0,7 2 753,-2 4 0,-2 8 0,-1 8 0</inkml:trace>
  <inkml:trace contextRef="#ctx0" brushRef="#br0">3226 13367 16378,'-8'-32'-1475,"4"5"0,1 12 1780,-1 11 1,-4-2-1,-5 1 1,0 2 0,-1 2-1,1 1 200,0 0 1,-1 0-1,1 1 1,-2 4 0,-1 5-1,-2 5-307,2 3 0,-3 5 1,1 1-1,1 4 1,3 3-1,2 0-412,3 2 1,3-3 0,7 4 0,2-3 0,3-6 0,2-6-148,2-4 1,2-3 0,1-3-1,1-5 1,-1-4 0,-1-4 38,-3-5 1,1-4-1,-6-4 1,-1-2 0,-1 0-1,-2-2-1104,0 0 1274,0 5 1,0-3-1,-2 7 1,-2 2-1,-5 2-147,-3 2 0,-1 3 0,1 8 0,2 4 1,2 2-1,2 3-582,3-1 0,2 2 804,1 3 1,0-4 0,0 6-1</inkml:trace>
  <inkml:trace contextRef="#ctx0" brushRef="#br0">3199 13780 21471,'5'-17'-1771,"-1"-1"1,-1 6 2129,-7 7 1,-4 4 0,-5 1 0,0 0 0,-1 1 0,1 4 0,-2 4 0,-1 3-432,-2 1 1,0 5 0,5 1 0,0 2 0,-1 2 0,2 1-133,4-2 0,-3 3 1,7-2-1,1 2 1,3 2-1,3-1 1,4 2-1082,5 3 0,-6 1 0,7 5 1195,-1 0 1,0 4-1,1-7 1</inkml:trace>
  <inkml:trace contextRef="#ctx0" brushRef="#br0">2973 14367 8539,'-17'-37'0,"4"0"2357,1 4 1,5 8-2027,-2 16 1,1 5 0,0 8-1,3 5 1,4 3 0,1 1-868,0 0 0,6 5 1,1 1-1,2 2 1,-2 1-1,-1-1-336,-3-3 0,-3 1 0,-4 0 1,-7 1-1,-5-1 872,-6-3 0,-9-1 0,-3-2 0</inkml:trace>
  <inkml:trace contextRef="#ctx0" brushRef="#br0">11184 12821 24642,'0'-20'-3611,"-1"12"1,-2 0 3853,-2 10 1,-1 1-228,2 6 1,2-1 0,-2 6-1,4-1 1,6 0 0,7 1-1,6-2 1,5-2 0,1-1-1,6 1 593,6 2 0,2-3 1,8-2-1,2-1 0,1-3 1,8-1-1,3-2 1,6 0-1,1 0-277,6 0 0,-36-2 0,1-1 1,1 0-1,0 0 0,0 0 1,1 0-1,1 0 0,1-1 1,0 0-1,1 1-194,0-3 0,-1 1 0,3 2 0,-1 0 0,-1 0 0,-1 0 0,2 1 0,1 0 0,1 0 0,2-1 1,-1 1-1,0 0 0,1 0 0,0 0-78,-1-1 0,0 1 0,-3-1 0,0 0 1,4 2-1,0-1 0,0-1 0,0 0 0,-2 0 1,-1 0-1,1 0 0,0-1 28,-1 0 0,-1 1 0,-1-1 0,-2 0 0,0-1 0,-1 0 0,0 1 0,0 0 0,33-1 0,-3 2 0,-7 1 131,-5 2 1,-6 2 0,-4 3-1,-6 7 1,-6 6 0,-7 3-8197,-7 3 8024,-3 7 0,-1-3 0,2 4 0</inkml:trace>
  <inkml:trace contextRef="#ctx0" brushRef="#br0">9184 12994 30775,'14'0'-120,"1"-6"-956,2-3 0,-2 2 1,3-1-1,-3 2 969,-2 3 0,-7 1 0,-6-1 0,-7-2 742,-5 2 1,3 2 0,0 1-230,-1 0 0,2 0 1,-1 0-1,-1 1 57,-2 4-446,-1-4 0,-1 11 0,0-5 1,-3 2-1,-2 0 0,-2 1 152,-2 2 0,-2-3 0,-4 0 0,0 3 0,-4 3 1,-1 4-86,-3 2 1,0 1 0,1 6 0,4 2 0,1 2 0,1 2-88,5 3 0,-2 8 0,7 4 1,-1 2-1,2 6 0,1 5-188,0 9 1,2 2 0,10-36-1,1 1 1,1 0 0,1 0-1,0-1 1,0 1 0,0 36-1,3-1-183,5-4 1,3-8 0,9-8 0,2-7 0,0-6 0,2-4 0,0-7-187,2-5 0,7-2 0,1-7 1,0-3-1,0-2 0,0-2-1799,-1-4 0,-2 2 2566,-1-1 1,5-7 0,3-5-1</inkml:trace>
  <inkml:trace contextRef="#ctx0" brushRef="#br0">6492 13367 24900,'12'-18'-825,"-3"1"1,-2-1-1,-4 5 1,3-1-1,0 1 1,0 0 578,-3-1 0,-3 8 1,-3 6-1,-3 9 293,-2 7 1,5 5 0,-3 7 0,2 3-1,0 5 1,1 1 15,1-1 1,2 5-1,0-4 1,0 0-1,0 2 1,0-2-1,0 0-325,0-2 0,0-4 0,2 3 1,1-1-1,1-2 0,-1 0 0,-2 0-1178,-1-1 0,0-2 0,0-3 1393,0-3 0,-5-2 0,-3-7 0</inkml:trace>
  <inkml:trace contextRef="#ctx0" brushRef="#br0">6345 13780 28881,'0'-31'-9790,"0"0"8947,0 6 1,0 10-1,2 8 1250,2 1 0,3 1 0,7 7 0,-1 2 0,0 5 0,2 2-647,3-3 0,-2 4 1,5-3-1,0 1 1,-2-1-1,2-3 0,-2-1 199,0-1 0,4 1 0,-6-5 0,1 0 0,0 0 0,0 0 0,-2 0 285,-1 0 0,-2 0 0,0 0 0,1 0 0,-1 0-106,0 0 1,-4 0-1,0 0 1,2 0-1,0 0 1,3 0 174,-1 0 1,0 0-1,1 0 1,-1 0 0,2-2-1,1-1 793,2-1 1,0-1 0,-5 5-1,0 0 1,1 0 0,-1 0 1088,0 0 0,1 0-2863,-1 0 1,-12 0-1,-5 0 1,-8-1 0,-4-2-1,-3-2 832,-2 2 1,0 0 0,-3 1 0,4-3 0,0 2 0,4 2 1482,1 1 1,4 1-1997,2 4 1,4 2-1,10 6 1,4 1-1,2-1 1,3 0-1415,-1 1 1,5-1 0,1 0-1,0 1 1534,1-1 1,3-6 0,-2-1-1</inkml:trace>
  <inkml:trace contextRef="#ctx0" brushRef="#br0">7198 13820 30744,'5'-32'-4819,"-1"5"0,7 12 5470,-3 11 1,-2 4 0,-1 4-809,-4 5 0,-1 3 0,-1 1 1,-2 1-1,-2-1 0,2 0-1236,2 1 1,1-1 0,0 0 0,1-1 636,4-3 0,-2-3 1,4-8 2182,-1-2 1,-1 1 0,-5-6-464,0-1 1,1 5-1895,4 5 1156,-4 0 0,9 12 1,-4-4-1,0 0-2886,0 1 0,5-6 3015,-3 2 1,-2-5 0,-1-5-1,-4-4 1,-1-2 543,0-3 0,5 5 1,-1 0-1,1 1-233,1 0 0,-4 2 1,7 6-1,2 2-1902,1 2 1,1 2-1,0 4 1,2-2 0,1-1 1830,2 1 0,6-5 0,-3 3 0</inkml:trace>
  <inkml:trace contextRef="#ctx0" brushRef="#br0">7598 13847 30727,'2'-7'-3002,"1"4"0,1 6 2992,-1 5 0,3 0 1,0 1-1,1 1 1,4 2-1,-1 1 1,0 1-1,-2-1-812,-2 0 0,3 1 0,-3-3 1053,1-2 0,-4-9 1,1-9-1,-2-4 0,-2-3-673,0-2 0,1-4 1,2 3-1,3-1 0,0 0 1,2 0-1,-3 0 756,1-1 1,0 5-1,-3-2-34,2 3 0,1 8 0,-3 4 0,1 6-832,-1 5 1,3 4-1,-2 2 1,-2 0 0,-5 3-1,-7 2-1615,-7 2 1,1-4 2334,-6 6 0,-6-7 0,-6 3 1</inkml:trace>
  <inkml:trace contextRef="#ctx0" brushRef="#br0">20288 14313 8417,'0'-13'474,"0"6"1,2 1-1,2 6 1,5 0-1,5 0 1,2 0 0,3-2-1,2-1 1,1-1-1,0 1 639,1 1 0,-6 1 0,4-2 0,-2-1 0,-2-1 0,-4-1 0,-3-1 0,-2-2-1538,-2 0 1,-2 0 0,-5-4 0,-4-1 0,-4 3 0,-4 0 0,-5 2 0,-4 0 0,-3 2 844,-2 3 1,2 2 0,3 2 0,4 0-1,3 2 1,2 2 0,1 5 578,3 3 1,3 6-1,8 1 1,2 0-1,5 2 1,3-2-1303,1 0 0,5 3 1,1-2-1,0-1 1,1 2-1,-3-2 1,1 0-6439,0-2 6741,6-3 0,-4 0 0,7-1 0</inkml:trace>
  <inkml:trace contextRef="#ctx0" brushRef="#br0">20875 14273 8380,'0'-32'1642,"0"17"0,0 8 1,0 15-415,0 13 1,0-2 0,0-1 0,0-3-1,0-2 1,0 1 0,0-1 0,0 0-587,0 1 0,0 3 0,2 1 0,0-1 0,3-3-3919,-2 0 0,3-8 0,-2-6 2278,-1-8 0,-6 1 1,-3-2-1,-1-1 0,-3-1 1,-1 1 2754,2 1 1,-3 1 0,5-2-417,0 1 0,1 8 0,9-1 0,3 7 0,5 2 0,3 3 0,4 2-906,1 2 1,-1-5 0,4-1 0,1 1 0,3 0 0,-1-1-2074,-3-2 0,3-2 0,-4-4 1,1 0-1,-1 0 1639,-2 0 0,5-6 0,-3-1 0</inkml:trace>
  <inkml:trace contextRef="#ctx0" brushRef="#br0">21408 14193 8387,'12'-32'1401,"-3"5"1,-3 14 0,-6 13 232,0 7 0,4 1 0,1 1 0,-2 2 0,-2 4 0,-1 4-3752,0 2 0,0 1 0,0 5 0,0-2 2118,0-3 0,-6 4 0,-1-6 0</inkml:trace>
  <inkml:trace contextRef="#ctx0" brushRef="#br0">21288 14407 10358,'9'-8'1015,"0"-5"0,-5 4 0,5-4 0,3 2-392,5 4 0,-1-3 0,5 5 0,-1 1 0,1-1 0,1 1 0,2 1 1,0 3-1351,-1 4 1,4-1-1,-8 6 1,0 2-1,1-1 1,-4 0-1851,-1-1 0,-3-4 1,-2 2 2979,-1-1 1,-12-2 1083,-1-4 1,-1-6 0,2-1-1,6 0-534,6 2 1,3-1 0,3 2-1,1 1 1,3 1 0,0 2-1,2 0-688,0 0 0,0 0 0,1 0 0,-3 0 0,-1 0-2093,0 0 1,-1 0 340,-3 0 0,-8-1 3138,-6-4 1,1 5-1,-1 0-1011,8 8 0,3 8 0,3 2 0,-1-2 0,-1 0 0,-2 1 0,-1 2-889,2 2 1,-4-3 0,0 2-1,1-1 1,-2-2 0,0-2-1,-2-2-6744,2 0 6993,1 1 0,13-7 0,0-1 0</inkml:trace>
  <inkml:trace contextRef="#ctx0" brushRef="#br0">22901 14020 8474,'-6'-32'0,"-1"-2"523,-1-1 0,-3 10 0,2 10 1,-3 7 297,-1 2 1,-1-3 0,1 4 0,0 4 0,1 5-24,3 10 1,-2 9 0,7 10 0,0 1 0,-1 4-110,1 5 0,-5-4 0,4 4 1,1 1-1,-1 1 0,1 1 1,0-3-908,-2-2 0,3-2 1,-5-4-1,2-4 1,3-4-1,2-5-9014,1-4 9232,-6-3 0,-1-2 0,-7 0 0</inkml:trace>
  <inkml:trace contextRef="#ctx0" brushRef="#br0">22595 14380 8474,'4'-18'0,"0"0"0,7 5 0,-2 6 653,3 1 0,-1 3 1,0 7-1,-2 5-653,1 3 0,8 7 0,3 2 0</inkml:trace>
  <inkml:trace contextRef="#ctx0" brushRef="#br0">22835 14447 8296,'7'-12'2557,"0"0"-1406,-2-6 1,2 6 0,7 12-1,-1 0 1,0 0 0,1 0-1,-1 2-161,0 2 1,1-1-1,-1 5 1,0-1 0,1-1-2309,-1 0 1,0-2 0,-1-5 243,-3-4 1,-2-2 0,-4-6 0,2-1 0,-2 1 0,0 1-425,1 3 1,-1 3 1497,6 6 0,6 0 0,5 0 0</inkml:trace>
  <inkml:trace contextRef="#ctx0" brushRef="#br0">23408 14393 9181,'7'-20'4151,"-2"2"1,-4 3-2840,-1 2 1,2 5 0,1 5 0,1 6-1005,-1 6 1,0 5-1,0 2 1,1 2-5225,-1-2 1,-1-1-305,-2-2 5411,0-6 0,6-1 0,3-4 0,2 2 1,3 4 394,-1-1 1,0 5-587,1-3 0,5 3 0,2 1 0</inkml:trace>
  <inkml:trace contextRef="#ctx0" brushRef="#br0">23888 14273 8267,'4'-34'1663,"1"3"1,0 15 0,-2 9-1206,2 8 0,-1 6 0,-4 8 0,0 2 1,0 2-1,0 2 0,0 2-192,0 2 0,-4 2 0,-1 0 0,2-1 1,3 1-1,5-2-2964,4-3 1,9-2 2697,4-7 0,9 0 0,3 1 0</inkml:trace>
  <inkml:trace contextRef="#ctx0" brushRef="#br0">24434 13847 10703,'0'-19'1164,"0"-4"0,-4 18 1,-1 10-1,1 16-815,-2 9 0,-1 1 0,-7-3 0,2 2 0,0 2 0,2 2 0,-3 3 0,1 2-145,0 1 1,-4 4-1,4 2 1,-3-1-1,2-3 1,4-3-222,3-1 1,2-11 0,4-2 0</inkml:trace>
  <inkml:trace contextRef="#ctx0" brushRef="#br0">24354 14300 9474,'12'-38'0,"-3"3"3514,-5 9 1,2 5-3308,-1 8 0,-1 7 0,-4 6 0,0 7 0,0 5 0,2 1-704,2 1 1,-2-1 0,4 0 0,-2 1 0,2-1 0,1 0-1,2 1-833,-1-1 0,3-6 0,-2-1 0,3-1 2102,1-1 0,-4-4 1,-1-6-1,-1 0 213,1 0 1,0-2-1,6 3 1,-1 2-1,2 2 1,1 2 135,2 4 1,1-4 0,-1 4 0,4-4 0,3-1 0,2 0-1129,0 0 0,4-1 0,0-4 0,-1-4 1,-4-1-1,-2 0 0,-3 1-210,-2-2 1,3-1-1,-3 1 1,1 2 0,0 4-1,0 4 1,-1 2-460,-3 4 1,-1 4 0,-2 10-1,1 9 676,-1 10 0,0 8 0,1 8 0</inkml:trace>
  <inkml:trace contextRef="#ctx0" brushRef="#br0">14130 14420 22361,'7'-21'-2793,"-1"-2"1,-4 6 2305,2 5 0,-2 4 0,2 3 0,-4-2 0,-4-1 587,-5 4 1,1-2 0,0 1 746,-3 3 1,-1 2 0,-1 4 0,0 5-1,-2 1 1,-1 1-76,-2-3-687,-6 1 1,8 3 0,-5-1 0,0-4 0,1 0 0,-4-1 201,-1 0 1,-2 0 0,0-3 0,1 3-1,1 0 1,1 0 0,2-2-182,-2 2 1,5-3 0,1 6 0,3 0 0,0 0 0,-1 0-87,-2 1 1,0 6 0,5 2-1,0 0 1,-2 0 0,-1-1 0,-4 1 183,0 1 1,2-2-1,-3 4 1,2-2-1,3-3 1,-1-1-1,1-2 59,-2 1 0,2-1 1,6 0-1,1-1 0,0-2 1,1-1-286,4 2 1,-2 0 0,2 3 0,1-1 0,1 0-173,2 1 0,0-1 1,0 0-1,2 1 1,2-1-1,3 0 1,2 2 248,0 3 0,0-3 1,3 3-1,0-4 1,0 0-1,3-1 1,1 0 69,3 1 1,0-2 0,5-2 0,-2-1 0,3 1 0,4 2-38,2 1 0,0-4 0,-5 0 0,1 0 0,1 0 0,2 0 11,1 1 1,4-2 0,-3-1 0,-3 0 0,1-1 0,-1 2 0,3-2 74,-3 0 1,4-1-1,-1-2 1,2 2-1,2-1 1,0 1 138,-1-1 1,1 2 0,4-3-1,0 1 1,-2-1 0,-1 0-82,-1 2 0,1-4 1,6 5-1,1-1 0,-2-1 1,-2 1-1,-2-1-153,4 0 0,-4 2 1,-4-3-1,0 2 0,-1-2 1,1-2-80,0-1 0,-3 0 0,3 0 0,-1 0 0,-2 0 0,0 0 0,0 0 0,5 0 0,-4 0 0,1 0 0,1 0 0,0 0 0,3 0 0,-5 0 0,7 2 0,-5 1 0,2 1 0,-2-1 0,0 0 0,0 1 0,-5-1 0,2 5 0,-2-2 0,-3-3 0,1-2 0,0-1 0,-1 0 0,1 0 0,1 0 0,2 0 0,2 0 0,2 0 0,3 0 0,-4-4 0,0-1 0,-1 2 0,4 2 0,1 1 0,-2 0 0,4 0 0,-4 0 0,2 0 0,0 0 0,-1 0 0,1 0 0,0 0 0,0 0 0,-1 0 0,1 0 0,1 0 0,2 0 0,-4 0 0,-1-2 0,2-1 0,2-2 0,1-1 0,0-2 0,0 1 0,0-4 0,4 1 0,2 0 0,0 2 0,0 1 0,-3 1 0,0 0 0,1 3 0,-7-3 0,3 0 0,-3 0 0,-1 0 0,-2 2 0,-2-2 0,0 3 0,-6-4 0,-1-1 0,-1 1 0,-2-4 0,0 0 0,-1-3 0,4 1 0,-4 0 0,1-1 0,2 0 0,3-3 0,2-1 0,4 1 0,-2 3 0,3 1 0,2-2 0,-2 0 0,-2 1-507,-2 2 0,-2 1 0,-1 0 0,-2 0 0,-1 2 0,-5-1 0,-3 0 287,-4 1 0,-6-2 0,1 5 0,-1-1 0,-3-3 0,-3-1 230,-4 2 1,-2-2 0,-6 3 0,0-1 0,-3 2 0,1-1-286,-1 1 1,-3 3 0,-1-5 0,-1 0-1,-2 0 1,0 0-340,-2-1 557,-10-2 1,12-1 0,-9-1 0,1 1 0,-1 0 0,-3-1 0,-1 1 409,-1 0 0,6-1 0,-2 1 0,1-2 1,-2-1-1,1-2-34,-1 2 0,-3 5 1,2 2-1,-1 1 1,-5 0-1,-2 4-388,-5 2 1,-2-2 0,-4-1-1,-2 2 1,-4 2 0,1 1 32,2 0 0,2 0 1,0 1-1,-3 2 1,1 2-1,3-2 1,2-2 93,1-1 0,-3 0 1,-4 0-1,0 0 1,-1 0-1,0 0 1,0 0 51,2 0 1,-5 0-1,-1-1 1,-2-2-1,1-2 1,0 2-189,0 2 1,-8 1 0,-5 0 0,37 0 0,0 1 0,-1 1 0,0 1 0,0 0 0,0 1-432,0 0 0,0 0 338,-3 2 0,0 0 1,4-3-1,1-1 0,-2 4 1,1-1-1,1-1 0,1-1 1,-36 5-1,-1-2-34,0-1 1,4 0 0,-1-5-1,2 0 1,1-2 0,-1-2 0,6-5 21,2-3 0,5-1 0,7 1 0,6 2 0,4 2 1,5 2 219,2 3 0,-5 2 0,3 1 0</inkml:trace>
</inkml:ink>
</file>

<file path=ppt/ink/ink1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</inkml:context>
    <inkml:brush xml:id="br0">
      <inkml:brushProperty name="height" value="0.053" units="cm"/>
      <inkml:brushProperty name="color" value="#FF0000"/>
    </inkml:brush>
  </inkml:definitions>
  <inkml:trace contextRef="#ctx0" brushRef="#br0">16103 6197 28584,'1'-21'-9831,"4"4"9100,-4 8 0,11-2 0,-3 7 0,3 1 914,1 1 0,5 1 0,1-2 0,2-3 1,4 0-1,3 0 0,5 2 0,-1-1 0,2 1 1,1 0-1,2-1 0,1-1 0,4-1 0,0-2 170,3 1 0,10-8 0,0 3 0,4-2 0,7-1 0,6-1 1,-34 8-1,2-1-58,1 0 1,-1-1-1,-1 3 1,0 0-1,1-1 1,1 0-1,-2 1 1,-1 0-1,0 0 1,0 0-1,-1-1 1,0 0-1,32-6 1,-5 3-66,-6 4 0,-4 0 1,-2-2-1,-3 2 1,-6 1-1,-6 0 0,-7-2-174,-7 1 1,1-4 0,-6 4 0,-2-3 0,-2 1 0,-4 1-1590,-1-1 0,-5-1 0,4 1 0,-1 1 734,0-1 0,2 4 1194,5 1 0,5 4 1,2 1-1</inkml:trace>
  <inkml:trace contextRef="#ctx0" brushRef="#br0">17729 5451 29173,'6'-14'-1024,"7"3"1,10 0 0,2 4 0,3 1 1524,3 3 0,0 2 0,8 1 0,4 0 1,2 0-1,6 0 0,1 1-98,1 3 1,-1-1 0,-2 5 0,-2-1-1,-2 1 1,-4 2 0,-2 2 0,-5 1-1058,-9 0 0,-1 5 0,-7 0 1,-3-2-1,-5 1 0,-4-1-165,0 2 1,-4 1 0,1-3 0,-6 2 0,-6 0 0,-5-1 0,-3 1 627,-6-1 0,-2-1 0,-3 0 0,-2 3 0,-1 2 0,0 3 0,0 1-2143,0 2 1964,-6 5 1,9-4 0,-5 5 0</inkml:trace>
  <inkml:trace contextRef="#ctx0" brushRef="#br0">19369 4678 7947,'0'-13'0,"0"-1"0,0 5 459,0 0 0,0 1 0,0-6 1,-2 4 586,-2 5 0,1 2 0,-6 12 1,-1 3-1,-2 3 0,-2 4 1,0 3-1,-3 5-510,0 3 1,-3 2 0,4-2 0,-2 2 0,2 3-414,1 2 0,8 0 1,2 0-1,4-3 0,1 0 1,0-3-1,3-2-449,6-3 1,1-9 0,11 1 0,-1-5 0,1-4 0,1-4 0,1-4-370,-1-1 1,-6-6 0,0-4 0,-4-5 0,-4-4-1,-2 0 890,-3-1 1,-2-2-1,-2 4 1,-2 2 0,-3 1-1,-2 3 3764,-2 4-1248,-2-4-2485,5 10 1,2-4 0,10 8 0,4 1-1,4 1 1,3-1-574,2-1 0,4-2 0,-3 0 0,1 0 0,0 0 0,1 0-973,3 0 1,1-6-1,3-5 1,0-3 1319,-1-4 0,8-6 0,-6 3 0</inkml:trace>
  <inkml:trace contextRef="#ctx0" brushRef="#br0">19942 4651 8043,'-6'9'2457,"-3"0"1,3-5-1,3 4 1,6-2-2346,6-3 0,3 0 0,3 0 0,2 1 0,4-1-1195,0-2 0,4-1 0,-3 0 1083,4 0 0,0 0 0,1 0 0</inkml:trace>
  <inkml:trace contextRef="#ctx0" brushRef="#br0">19969 4931 8025,'-12'6'0,"1"3"255,2 3 0,7 1 1,-1-1-1,6-3 551,5-5 0,9 2 0,3-1 0,4-2 0,4-2 0,0-2 0,1-2 0,-3-2-806,1 2 0,0-10 0,-1-2 0</inkml:trace>
  <inkml:trace contextRef="#ctx0" brushRef="#br0">20968 4598 8566,'-1'-12'814,"-4"3"1,2-1-1,-5 7 1,-1 4-1,1 8 1,4 6 0,2 3-1,2-2 1,0-1-1,0 0 1,2 1 168,2 2 0,-2 5 0,4-2 0,-2 3 0,1 1 0,-4 5 0,-2 4 0,-7 6 0,-2 4 0,-5 3-764,0 4 0,-4-2 0,1 0 0,2-2 0,1-6 1,2-1-2230,-1-1 1,7-8-1,3-3 1,2-3 2009,2-5 0,6-4 0,1-3 0</inkml:trace>
  <inkml:trace contextRef="#ctx0" brushRef="#br0">22341 4545 8147,'-12'1'-20,"2"2"15,1 1 1,6 7 0,-1-2 1546,2 3 0,-2 4 0,-1 5 0,1 5-881,-2 2 0,5 6 0,-5 0 0,1 2 1,-1 1-1,0 2 0,-1 1 0,1-3 1,-1-3-1,1-5 0,0-1 0,3-2-4558,1-4 3897,2-3 0,12-12 0,3-1 0</inkml:trace>
  <inkml:trace contextRef="#ctx0" brushRef="#br0">22768 4438 8121,'-6'-7'8319,"3"1"-7490,-6 6 1,0 6-1,-4 4 1,0 5-1,-2 4 1,-2 2 0,-2 2-1,-2 3-633,-2 0 1,-7 1 0,-1 0 0,1-1 0,2-1-1,3-1 1,3-3-1153,4-2 0,3-1 0,3-5 1,4 0-1,3 1 0,4-1 1144,1 0 1,1 1 0,4-2 0,3-2 0,4-3 1027,2-1-1198,-1 5 0,6-8 0,2 6 0,1-1 1,0 1-1,2 0 0,1 0-1680,2-2 1,4 1 0,2-5 1661,1 1 0,1 1 0,5-5 0</inkml:trace>
  <inkml:trace contextRef="#ctx0" brushRef="#br0">23114 4585 11472,'-5'7'1285,"-4"-3"1,1 2-1,1 0-996,1 2 0,1 1 0,5 4 0,0 0 1,0 1-1,0-1 0,0 0 0,2 0 0,1 1-289,1-1 0,7 6 0,-4 2 0</inkml:trace>
  <inkml:trace contextRef="#ctx0" brushRef="#br0">22861 4931 10103,'-12'13'0,"3"1"1246,5-1 1,3-4 0,4-2 0,5 1-684,10-1 0,10-4 1,6 2-1,3-4 0,5-1-563,-1 0 0,1 0 0,-2 0 0</inkml:trace>
  <inkml:trace contextRef="#ctx0" brushRef="#br0">23834 4625 7902,'6'-8'241,"0"-4"0,5 3 0,-4-2 1,0-4-1,1-2 0,1 0 0,0 0 1,-2 1 752,-1-2 1,4 4 0,-1-3-1,1 5 1,1 5-528,-2 1 0,-5 8 0,4 6 0,-2 4 0,-4 3 0,0 1 0,-2 5 0,0 1-309,0 2 0,0 4 0,0-6 0,0 4 0,-2-1 0,0-2 0,-4-2 57,-2-2 1,1-1 0,-4-5 0,4 1-15,1-1 0,3-5 1,8-6-1,5-4 0,6-7-96,6-3 1,4-3-1,0-1 1,1-2 0,0 2-1,-2 2-841,-3 5 0,2-2 0,-5 2 1,0-2-1,0 2 0,-4 4 0,-3 0-1237,-3 1 0,-5-2 1973,5 1 0,0-2 0,5-6 0</inkml:trace>
  <inkml:trace contextRef="#ctx0" brushRef="#br0">24354 4358 7865,'-13'0'2239,"0"0"1,7 0-1,6 1-1487,7 4 1,5 4 0,0 9 0,-2 4-1,-3 4 1,-1 6-377,-3 3 0,-1 4 0,-2 1 0,-2 0 1,-2 0-1,-5-1 0,-1 1-881,1 0 1,-3-4 0,5-2 0,-1-1-1,4-5 1,2-5 0,2-5-6806,0-3 7310,0-8 0,6 5 0,2-4 0</inkml:trace>
  <inkml:trace contextRef="#ctx0" brushRef="#br0">24727 4704 7865,'-7'6'2889,"0"2"1,4 7-2048,-2 2 1,1 3-1,4 3 1,-2 0-1,-1 2 1,-3 3-1,-1 3 1,-2-1-1029,2-2 1,-5-3 0,4-1-1,0-4 1,0 0-1054,2-4 1239,2-7 0,10-9 0,1-8 0</inkml:trace>
  <inkml:trace contextRef="#ctx0" brushRef="#br0">25087 4358 7934,'-4'-13'513,"-1"-1"0,1 5 985,4 1 1,4 6 0,1 2 0,-2 10 0,-2 10 0,-1 8-792,0 4 1,-6 5 0,-2 5 0,-4 1 0,0-3 0,1 1 0,4-2-1275,1-1 1,-3 1-1,5-11 1,1-3-1,1-1 1,4-3 566,2-4 0,4-2 0,5-2 0</inkml:trace>
  <inkml:trace contextRef="#ctx0" brushRef="#br0">25487 4131 7829,'-22'-11'540,"0"2"1,6 6-1,13 10 1,4 6 280,3 2 1,1 6-1,-4 3 1,2 4 0,2 6-1,-2 4 1,0 7 0,0 2-336,1 2 1,1-2 0,-5 4 0,0-4-1,0 1 1,0-3 0,0 1-2489,0-3 0,-5-3 2002,1-4 0,-7 2 0,4-4 0</inkml:trace>
  <inkml:trace contextRef="#ctx0" brushRef="#br0">15076 4611 7955,'9'-13'0,"0"0"0,-4-1 0,2 1 0,-1 0 707,-3-1 0,3 1 0,-2 0 0,1-1 0,-1 1 0,1 0 615,-2-1 0,-2 1 0,-1 0 1,-1 1-1,-4 4 0,-2 8 1,-2 9-421,0 8 0,0 3 0,-4 8 1,-1 4-1,3 2 0,0 1 0,4 1 1,-1 1-903,1 1 0,4-4 0,-1-3 0,2-3 0,4-2 0,2-4 0,3-4-223,1-4 1,4-6-1,-3-4 1,2-2 0,3-4-1,-2-2-281,-4-5 1,3-7-1,-7-4 1,1 1 0,-1 0-1,1 1 1,-2 0 480,-2 1 1,-1-1 0,2 6-1,2 3 184,5 5 0,3 2 0,1 2 0,-1 2 0,-2 1 0,-1 1-161,2-1 0,0 3 0,3-2 0,-1-1 0,0-1 0,1-2-3548,-1 0 2316,0 0 1,5 0 1231,0 0 0,6-12 0,-4-3 0</inkml:trace>
  <inkml:trace contextRef="#ctx0" brushRef="#br0">15570 4451 8054,'0'-1'3995,"0"2"-2591,0 13 0,0-1 0,1 0 1,2 1-1,3-1 0,1 0 1,4 1-1343,1-1 1,-4-4-1,1-2 1,0 1-1737,-1-1 0,-1-4 0,-4 0 1,1-6 55,-1-6 1,-3-3 3061,-4-1 1,1 4 465,-6 0 0,8 6 0,1-1-1306,7 2 0,0 2 0,1-1 0,-1-2 0,1-3-1241,2-2 1,2 4 0,1-3 0,1-1-265,-1 1 0,-4 4 1,0-2-1,0 2 0,-1 0 1,1-2-1,2-1-118,1 0 0,-4 0 1,1 1 1018,2-4 0,1-2 0,1-3 0</inkml:trace>
  <inkml:trace contextRef="#ctx0" brushRef="#br0">15690 4531 7994,'-14'14'0,"2"-1"3068,4 0 1,2-4-1799,6 0 0,6-6 0,2 1 1,4-2-1,2-2 0,0 0 1,3 0-1009,0 0 0,1 0 0,-4 0 1,-1 0-1,0 0 0,1 0-262,-1 0 0,0 12 0,1 3 0</inkml:trace>
  <inkml:trace contextRef="#ctx0" brushRef="#br0">15650 4784 7990,'-8'9'2457,"4"0"1,10-6-1,6 3 1,4-1-1437,0-1 0,8 2 1,1-3-1,2 1-2063,2-1 0,1-1 0,-3-2 1042,-1 0 0,7-6 0,1-2 0</inkml:trace>
  <inkml:trace contextRef="#ctx0" brushRef="#br0">16209 4585 7985,'-13'-6'6112,"4"4"-4884,0-2 1,6 8 0,-1 5 0,1 4-1,0 5 1,-1 4 0,1 4 0,1-1-439,2-3 1,-1 3 0,-2-4-1,-2 0 1,2-4 0,2-2-2674,1-2 0,1-1 667,4-3 1,1-9-1,3-9 1,-5-3-1,-1-1 1,0 0 0,1-1 1490,-1 1 0,-1 0 0,-2-1 1,1 3 1046,4 2 1,2 9-1,6 9 1,1 2-1,-1 3 1,0-1-784,1 0 1,1-5 0,1-4-1,2-2 1,-2-2 0,0-2-540,2-2 0,-3-5 0,3-9 0,-4-4 0,-2-3 0,-1-3 0,-4-2-272,-1-1 1,-2 0 0,-2 4 0,2 1 0,4 0 0,1 3-1,0 2-7151,1 2 7423,2 7 0,7 0 0,2 5 0</inkml:trace>
  <inkml:trace contextRef="#ctx0" brushRef="#br0">16663 4505 9490,'-12'-2'1966,"3"-2"0,9-2 0,10-5 0,7 2 0,5 1-1714,3 0 0,2-2 1,-2 5-1,-1 1 1,-4 0-7227,0-1 6974,-3 1 0,-3-2 0,-1-2 0</inkml:trace>
  <inkml:trace contextRef="#ctx0" brushRef="#br0">16569 4771 16555,'14'0'982,"-1"0"1,2-6 0,3-3-1,4-1-1712,3 1 0,8-7 0,1 2 1,1 0-1,-1-3 0,0 1 730,0-2 0,-4-11 0,3 1 0</inkml:trace>
  <inkml:trace contextRef="#ctx0" brushRef="#br0">17276 4425 9060,'0'-9'1212,"-2"1"0,-2 2 1,-5 3-495,-3 2 0,-1 2 1,0 4-1,-2 5 1,0 5-1,0 4 0,3 2 164,0 3 1,7 1 0,0 2-1,4-2 1,1-2 0,1-2 0,4-2-1243,3-2 0,10-4 0,4-4 1,5-5-1,3-4 0,1-4 1,-2-6-689,0-7 0,-9-2 0,-2-6 1,-5 1-1,-4-3 0,-6 1 705,-6-4 0,-4 2 0,-8 4 0,-1 4 0,-2 0 0,3 4-774,5 1 1,1 3 1116,9 4 0,9-4 0,12 4 0</inkml:trace>
  <inkml:trace contextRef="#ctx0" brushRef="#br0">16703 5131 7823,'0'-13'1847,"-2"4"1,-1 3 0,-1 4-1068,1 8 1,1 9-1,2 4 1,-1 2-1,-2 3 1,-2 1-1,3 2 1,0-2-1,2-2-1439,0 0 1,0-7 0,2 0 658,2-5 0,9 0 0,8-3 0</inkml:trace>
  <inkml:trace contextRef="#ctx0" brushRef="#br0">16969 4998 8353,'-6'-8'2045,"-3"4"1,-2 4 0,-3 4-1174,1 5 1,0 3-1,-1 3 1,1 1-1,0 3 1,1 2-1,1 1 1,3-1-772,-3-3 0,5-3 0,2-2 0,2 0 0,2 1-802,0-1 0,6-6 1,3-2-1,3-4 1,1-2-1,1-4 1,-1-2-1,0-2-1034,1 0 1,-1 0 0,0-4-1,1 0 1735,-1-1 0,6-5 0,2-2 0</inkml:trace>
  <inkml:trace contextRef="#ctx0" brushRef="#br0">17209 4944 7823,'-13'0'1511,"0"0"1,-1 5 0,2 1 0,2 0-555,1 0 0,2 4 0,-4 0 0,4 5 0,0 4 1,1 1-1,0 0 0,3 0-21,1-1 0,2 0 0,0-3 0,0 2 1,2-3-2030,2-5 0,-1 1 1,8-7-1,0-2 1,4-5-1,0-6 1,3-5-7505,1-3 8597,-3-4 0,15-6 0,-2 1 0</inkml:trace>
  <inkml:trace contextRef="#ctx0" brushRef="#br0">17463 4864 7823,'-14'0'483,"5"2"1,0 1 717,-1 1 0,3 2 0,-1-1 0,2 4 0,3 2 0,2 3 0,1-1-396,0 0 0,0 2 0,0 1 1,1 2-1542,4-1 1,-2-4-1,6-4 1,1-5 0,2-2-1,1-2 1,2-2-1564,3-2 0,-3-4 1,4-6 2298,0-4 0,-4 3 0,4-4 0</inkml:trace>
  <inkml:trace contextRef="#ctx0" brushRef="#br0">17622 4891 8772,'-13'0'1203,"0"5"0,1 0 0,2 1-339,1 0 0,6 0 0,-2-1 0,4 4 0,2 1 0,4 0-1087,4-1 1,4-6-1,5 2 1,4-4 0,2-2-1,-1-2 41,0-2 1,-6-4 0,4 3 0,-3-1 181,-6-3 0,1-2 0,-6-2 0</inkml:trace>
  <inkml:trace contextRef="#ctx0" brushRef="#br0">17836 4811 7718,'13'0'1883,"0"0"-185,1 0 1,-1 0 0,-1-1-773,-3-4 1,3 2 0,-3-4-1,2-1 1,3 1 0,1-2-1,2 0-1846,6 0 1,2 0 0,1-2 0,0 0 0,-3 4 0,-2-1 919,-2 1 0,5-2 0,-3-4 0</inkml:trace>
  <inkml:trace contextRef="#ctx0" brushRef="#br0">17942 4864 7782,'-8'0'1933,"-1"0"1,6 6-1767,-2 3 1,11-3 0,7-1 0,8-4 0,6-2-1,2-4 1,3-4-132,-3-3 0,5-1 0,0-2-36,0-2 0,5-4 0,-5-6 0</inkml:trace>
  <inkml:trace contextRef="#ctx0" brushRef="#br0">18462 4545 7782,'-13'7'510,"0"-1"0,-2-5 0,-1 2-128,-2 2 0,-2 5 0,4-1 0,-2 3 0,2 3 0,3 2 0,4 6 0,4 2 708,4 1 0,1 1 0,1 0 0,4-2 0,5-3 1,7-4-1311,5-3 0,1-8 0,1-2 0,-3-4 0,-2-4 0,-4-4-255,-5-7 1,-5-3 0,-11-1-1,-7-3 1,-11-1 0,-7 0-1,-9-2 222,-6-1 0,0 4 0,-12 3 253,3 4 0,2-6 0,0 0 0</inkml:trace>
  <inkml:trace contextRef="#ctx0" brushRef="#br0">19262 5944 8051,'5'-9'0,"0"0"40,3-1 0,-4-2 1,5-1-1,2-1 1,-1 1-1,0 0 1091,-1-1 1,-7 7-1,-2 2 1,-8 5 0,-4 5-1,-2 5 1,-3 7 0,-2 6-335,-2 7 0,1 2 0,-4 5 1,3-1-1,2 1 0,4 2 1,3 0-1,5 0-586,1-3 0,1-4 1,7-7-1,2-3 1,7-4-1,5-4-516,6-6 0,3-2 0,2-9 0,-2-4 0,-1-6 0,-5-4 1,-2 0 94,-6-1 0,-2-6 0,0 3 0,-4 1 1,-4 2-1,-1 3 0,0 2 855,0-1 0,0 6 1,2 0-1,2 2 1,5 3-874,3 2 1,1 2-1,0 2 1,1 3 0,-1 2-1,0 0 1,1 1-3191,-1 0 1,5-6 3417,0 2 0,5-4 0,-2-1 0</inkml:trace>
  <inkml:trace contextRef="#ctx0" brushRef="#br0">19769 5931 7981,'7'1'0,"-1"2"1404,0 1 0,-5 7 0,5-2 1,-1 3-1,-1 2 0,-1 4 1,-1 3 137,-2 0 0,-2 8 1,-1-2-1,-3 0 0,-1-2 1,-2-3-2492,2 2 0,-4-4 0,7 1 0,1-2-535,1-2 1,4-19 0,2-8 0,5-8 0,1-6 0,1-2 1389,-2-5 0,-5 2 0,4-2 1,-1 3-1,-1 2 0,1 0 0,-1 4 1290,0 4 0,3 4 1,-3 0-1,1 2 0,4 2 1,1 3-1,1 1 0,0 1 998,1-1 1,-1 5-2424,0-4 0,1 4 0,0 1 0,3 0 0,2-2-278,2-2 1,-5 3-1,3-5 1,-1 1 0,0-1 506,-2-1 0,5-2 0,0-4 0</inkml:trace>
  <inkml:trace contextRef="#ctx0" brushRef="#br0">20089 5944 9654,'-14'6'4838,"1"3"-4348,5 3 1,4-1 0,8-2 0,5-3 0,5-1 0,2 1 0,3 0 0,0-1-1,2-2-8940,0-1 8450,-5-2 0,4 0 0,-7 0 0</inkml:trace>
  <inkml:trace contextRef="#ctx0" brushRef="#br0">19955 6184 9808,'-16'13'1130,"3"0"0,-2 5 0,10 0-600,2-2 0,3-5 0,5-4 1,5-1-1,5-2 0,4 1 1,2-1-1,4-1-1048,5-1 1,-1-8-1,7-3 518,1-3 0,2-7 0,1-2 0</inkml:trace>
  <inkml:trace contextRef="#ctx0" brushRef="#br0">20368 6024 9167,'9'0'4364,"0"0"1,0-5-3545,4 1 0,-4 0 0,-1 5 0,-2 3-424,-3 5 1,-2 3 0,-1 2 0,0-1 0,0 2 0,0 1 0,-1 3-190,-4 2 1,2-3-1,-4 4 1,1 0-1,1 0 1,1-1-1,0-2-1121,1-2 1,1-3 0,2 0-1,2-2 519,2-4 0,-1-8 1,6-10-1,1-5 0,2-4 1,1-2-1,1-4 529,-1-4 1,-4 5 0,-2-3 0,1 3 0,-2 4 0,1 2 0,1 3 759,2 2 0,-3 5 0,1 5 0,-1 6 0,-1 6-256,0 3 1,-2 6 0,-2 1 0,1 0 0,3 1 0,0-4-585,0-1 0,4-3 1,-1-2-1,3-3 0,1-1 1,0-4-1,2-5 1,2-6-373,0-3 0,1-7 0,-6-3 0,-2-2 0,-1-1 0,0 1-508,-2 0 1,5-4 0,-3 8-1,3-1 1,1 3 0,1 3-1,-1 2 1,0 1-1590,1 3 0,3-1 1,1 4-1,-1 0 2415,-3 0 0,6-10 0,0 1 0</inkml:trace>
  <inkml:trace contextRef="#ctx0" brushRef="#br0">21075 5851 7933,'-6'9'0,"-1"-1"0,-2 3 915,0 1 0,6-4 0,-2 1-13,4 2 1,7-5-1,3-2 1,4-2 0,3-2-1,4 0 1,0 0 0,3 0-1909,-3 0 0,4 0 0,-6 0 0,-2-2 1006,-1-2 0,-2 2 0,1-4 0</inkml:trace>
  <inkml:trace contextRef="#ctx0" brushRef="#br0">21035 6064 8837,'-25'21'0,"3"-2"0,4-1 1227,3-1 1,3 1 0,3-5-759,5 1 0,8-2 1,7-3-1,5-5 0,6-3 1,5-1-1,2 0 1,4-1-750,1-3 1,0-4 0,3-5 0,-3-1 0,-1 0-1,-4-3 280,0 0 0,-3-7 0,1 3 0</inkml:trace>
  <inkml:trace contextRef="#ctx0" brushRef="#br0">21781 5744 11154,'0'-13'3231,"0"7"1,-1 6-2563,-3 7 0,-4 11 1,-5 6-1,-1 5 1,0 8-1,-3 5 1,-2 5-1,-2 3-458,-2 5 0,5 0 1,3-5-1,6-2 0,2-1 1,1-2-2516,0-4 1,2-1 2303,4-13 0,0-4 0,0-9 0</inkml:trace>
  <inkml:trace contextRef="#ctx0" brushRef="#br0">22955 5864 8246,'-33'-7'640,"6"2"1,14 4-1,13 1 1,7 1-1,5 4 1,2 2-1,-3 2 1,0 0-1,-4 3 158,-1 4 0,3-1 0,-5 4 0,-1 0 0,-1 2 1,-2 1-1,0 0-1130,0 2 1,0 0-1,0-1 1,1-2-1,2-2 1,3-2 0,2-3-1,2-2-2557,2-3 0,6-3 2889,-1-6 0,13-12 0,-2-3 0</inkml:trace>
  <inkml:trace contextRef="#ctx0" brushRef="#br0">23341 5731 8209,'-6'-14'491,"-3"1"0,3 4 0,2 0 778,2-1 1,8 4 0,3 2 0,3 2 0,0 4-773,-3 2 0,1 5 1,-5 7-1,-2 3 0,-2 2 1,-2 3-1,-4 1-292,-4 2 0,-3-1 0,-1 1 0,0-2 0,-1 0 0,1-1-567,0 0 0,1-1 1,2-6-1,2 0 0,2 0-629,3-2 0,3-8 1,5-3-1,4-2 1,2-2-500,3 0 1664,-1 0 0,5 0 1,0 0-1,-2 0 0,-1 0 1,-2 0-1,0 0-129,1 0 1,-1 0-1,0 1 1,2 2 0,2 2-1,2-2-3090,2-2 3045,1-7 0,4-7 0,1-8 0</inkml:trace>
  <inkml:trace contextRef="#ctx0" brushRef="#br0">23808 5704 8074,'-14'-13'1147,"1"-1"1,7 7 38,6 3 1,6 2-1,7 2 1,1 2-1,-1 3-707,0 9 1,-5 1 0,-4 5 0,-2 3 0,-2-1 0,0 3-1,0-1-182,0 1 1,0 0 0,0 2 0,0-2-1,0-2 1,0-2-1336,0-2 0,1-2 0,4-8 0,5-5 1,6-2-1,6-5 1038,4-6 0,6-12 0,2-13 0</inkml:trace>
  <inkml:trace contextRef="#ctx0" brushRef="#br0">24141 5637 8074,'0'-13'700,"0"0"385,-6 5 1,6 4 0,-1 8 0,3 5 0,1 5 0,-1 2-323,-2 2 0,0 5 0,0 0 0,-2 2 0,-1 1 0,-1 1-828,1 0 1,2-2-1,1-1 1,0-4 0,0-1-986,0-2 1,10-8 0,5-5-1,5-5 1,7-8 1049,3-9 0,7-12 0,-3-4 0</inkml:trace>
  <inkml:trace contextRef="#ctx0" brushRef="#br0">24514 5584 9396,'-7'-12'0,"-5"3"1392,-4 5 1,-2 4-1,6 4-1071,3 5 0,3 3 1,6 1-1,0 2 1,0 3-1,0 3 1,0 1-1,0 0 82,0 2 0,0 0 0,0-1 0,0-2 0,0 0 0,0-2-920,0 0 0,6-1 0,3-6 0,4-3 1,5-5-1,6-4-4644,5-4 5161,0-10 0,9-6 0,-4-7 0</inkml:trace>
  <inkml:trace contextRef="#ctx0" brushRef="#br0">24847 5557 8074,'-11'2'434,"2"2"0,3-1 0,6 6-112,0 2 1,0-4 0,0 2 0,0 1 0,0 2 0,1 1 0,2 1 0,2-1-2738,-2 0 2415,-2 7 0,-1-6 0,0 6 0</inkml:trace>
  <inkml:trace contextRef="#ctx0" brushRef="#br0">24727 5864 8074,'14'0'411,"9"4"1,4 1 0,3-2 142,2-2 0,-4-1 1,5 2-1,-3 1 1,-1 1-1,-1-1-554,2-1 0,6-2 0,-2 0 0</inkml:trace>
  <inkml:trace contextRef="#ctx0" brushRef="#br0">25527 5451 8072,'0'-14'0,"0"1"0,0 0 0,0 0 0,2 1 1037,2 3 0,-1-3 0,6 3 0,1-1 0,1 2-66,-2 8 1,-3 6-1,-8 8 1,-1 0-1,-1 3 1,1 0-1,0 0 1,0-1-346,-2 2 1,1-2-1,4 5 1,-2-2-1,-1-1 1,-1 0-613,1-1 0,2 1 1,2-6-1,4-3 1,3-5-90,4-2 1,3-4 0,1-2-1,2-5 1,0-3 0,0-1-47,-1-1 0,3 6 0,-4-1 0,2 0 0,0 0 0,-1 1-1494,1 3 0,0 0 1,-3 5-1,1 0 0,2 0 1615,-2 0 0,-1-6 0,-2-1 0</inkml:trace>
  <inkml:trace contextRef="#ctx0" brushRef="#br0">25980 5158 13026,'-5'19'1595,"3"2"1,-4 7-1,2 1-726,-1 2 0,-5 11 0,2-1 0,0 4 0,-1 4 0,0 0 0,0 2-269,0 0-671,6-7 1,-7 6-1,5-4 1,2-1-1,2-2 1,2-6 70,4-3 0,2-3 0,6-4 0</inkml:trace>
  <inkml:trace contextRef="#ctx0" brushRef="#br0">26100 5584 7999,'0'5'3523,"0"6"-2539,0 7 1,5 3 0,-1-3 0,-1 2-1,-1 4 1,-2 1 0,0 3 0,0 1-940,0-1 1,0-3-1,0-1 1,1-4-1,2-1-45,2-2 0,5-8 0,-3-3 0</inkml:trace>
  <inkml:trace contextRef="#ctx0" brushRef="#br0">26354 5291 13176,'1'-12'1821,"4"3"0,-2 9-951,5 9 0,0 7 1,1 4-1,-5 0 1,-2 7-1,-2 4 1,0 6-1,-2 0-887,-2 2 0,1-1 0,-5 1 0,2-4 0,4-4 1,0-3-4065,2-1 0,0-6 4081,0-3 0,12-10 0,3-2 0</inkml:trace>
  <inkml:trace contextRef="#ctx0" brushRef="#br0">26687 5038 8081,'-27'-17'0,"4"6"304,5 8 0,6 17 0,12 15 0,0 2 924,0 1 1,0 11 0,-1 2 0,-2 5-1,-2 5 1,2 2 0,2 6 0,2-1 1470,4-4-2699,2 5 0,12-20 0,2 9 0</inkml:trace>
  <inkml:trace contextRef="#ctx0" brushRef="#br0">16129 7037 10429,'5'-22'0,"1"-1"0,0 4 0,1 4 1512,1 6-1084,-5 3 0,2 5 0,-6-2 1,-3-1-1,-7-1 0,-4 1 1,-2-1-1,0 2 0,1 2 0,0-1 815,-2-2 1,0 2-1,5-2 1,1 1-434,3-1 0,5 2 1,10-2-1,7 2 1,9 4-1,8 2-299,5 5 0,7 3 1,7 1-1,8 2 1,7 1-1,3 3 1,-1 2-3,1 3 1,1 1 0,0 2-1,0-2 1,-2 0 0,-3-1-500,-2-1 0,1 9 0,-7-9 0,-3 1 0,-2 1 0,-4-1 0,-6-1-10,-7 0 0,-7-3 0,-3 4 0,-6-3 0,-3-2 0,-5-3 0,-5-1 0,-2-1 0,-4-1 0,-4 0 0,-6 1 0,-5-1 0,-4 0 0,-3 1 0,-1-6 0,0 1 0,2 2 0,6 0 0,3 3 0,4-1 0,1 0 0,6 1 0,0-1 0,8 2 0,7 0 0,7 1 0,6-1 0,8 1 0,2-1 0,4-5 0,-2-1 0,1 0 0,-2-2 0,-2-2 0,1 1 0,-4-2 0,-2 1 0,-4-1 0,-5 1 0,0-2-603,-4-2 1,-1 3 0,-2 1 0,0-2-460,1-2 1,-1 4 0,2-1 0,1-1 0,5-1 1184,4-2 0,-1-6 0,8-2 0</inkml:trace>
  <inkml:trace contextRef="#ctx0" brushRef="#br0">17769 7557 26944,'-4'-14'-5898,"-2"1"6451,-2 0 1,7 4-1,2 1 1,10 2 572,5 3 1,8-3-1,-1 2 1,7 1-1,4 2 1,2 2-1,-2 3-895,-2 5 1,4 3 0,-5 2-1,-1 0 1,-4 3 0,-2 2 0,-5 0-365,-4 0 1,0 4 0,-11-4 0,-1 0 0,-1 0-1,-4-2-682,-2-3 1,-8 4 0,-7 0 0,-4-2-1,-3-1 1,-4-2 169,1 1 0,0-1 1,3 0-1,1 1 0,1-1 1,5 0-1,2 2-4634,5 3 5168,2 3 0,-3-1 0,-1 0 0</inkml:trace>
  <inkml:trace contextRef="#ctx0" brushRef="#br0">19062 7557 28557,'13'-29'-2603,"1"0"1,-1 11 0,0 2 2643,1 1 1,-1 2-1,0-1 1,1 2 0,-2 2-363,-4 1 306,-2 6 1,-7-1 0,-4 7 0,-5 3 0,-5 0 876,-2-1 1,-1 4 0,4-3 0,0 2 0,-3 1 0,0-1-156,0 1 1,2-1 0,2 4 0,0-1 0,-2 6 0,-1 0 0,-4 4-413,0 0 1,3 3-1,-2 5 1,0 4-1,-2-1 1,0 2 0,4-1-842,2 0 1,3 2-1,3-4 1,5-1 0,5-2-1,8-3 422,9-3 1,7-2-1,6-9 1,5-2-1,1-4 1,0-4-1,-3-1-6,-2 0 0,-1-6 0,-4-3 1,-2-2-1,-4-4 0,-6-1 0,-6-2-133,-3 1 1,-2 3 0,-4 0 0,0 1 0,-1 1 0,-2 2 615,-2 1 0,-2 4 1,7-2-1,7 1 99,8 3 0,1 2 1,7 1-1,0 0 0,2 1 1,2 2-1,-2 2-660,-3-2 1,2-2 0,-5-1-1,1 0 1,-1 0 0,-1 0-1,1 0-1088,3 0 1,3 0 0,3 0 0,2 0 0,3 0 0,-1 0 0,1 0 1872,-4 0 0,6-6 0,-1-1 0</inkml:trace>
  <inkml:trace contextRef="#ctx0" brushRef="#br0">19835 7716 28247,'-13'-11'-923,"0"2"1,4-3 0,0 4 0,0 0 82,2-1 0,1 4 0,7-2 0,5 1 0,6 3 0,4 1 1845,0 2 0,4 0 0,-1 0 0,2 0 0,1 2 0,0 1 0,-1 1 0,0 1-261,-1 1 0,-3 1 0,0 5 0,-2-2 0,-1-1 0,-1 3 1,-1 3-861,-3 3 1,2-1 0,-3-3 0</inkml:trace>
  <inkml:trace contextRef="#ctx0" brushRef="#br0">19662 7930 16782,'9'-12'0,"7"3"2016,9 4 1,5 4 0,-2 2 0,3 2-1088,5 2 1,-4-1-1,1-4 1,-2 0 0,2 0-1,-1 2-556,1 2 0,4-2 1,-3 4-1</inkml:trace>
  <inkml:trace contextRef="#ctx0" brushRef="#br0">20355 7610 27399,'13'-12'-932,"4"3"0,4 5 1883,5 2 0,8 2 1,-1 0-1,1 0 1,3 0-1,0 2 1,0 1-380,-1 1-572,-1 0 0,-2 2 0,-7 2 0,-6 1 0,-6-2 0,-2 1 0,-3-1 0,-4 0 0,-11 4 0,-8-2 0,-8 1 0,-9 2 0,-8 1-268,-3 0 0,-3 1 0,7-1 0,2 2 1,6 1-1,7 2 0,6 0-84,7 1 1,4-3 0,8 5 0,4-2 0,8-1 0,12 0 469,8 0 0,9 4 1,2-4-1,1-2 1,0-1-1,-3-2 1,-1 0-5037,-2 1 4997,0-7 0,12-1 0,2-6 0</inkml:trace>
  <inkml:trace contextRef="#ctx0" brushRef="#br0">21835 7290 28749,'6'-13'-4721,"1"-1"1,6 1 4506,1 0 0,-5 5 0,-2 2 1389,-1 0 1,-2 6-1,-4 0 1,0 8-1,-1 5-813,-3 5 1,-5 7 0,-8 8 0,0-1 0,-1 2 0,-1 0 0,-4 2-381,-2-2 0,3-1 0,3-7 0,2 1 0,7-1 0,3 0 0,4-4-1621,1-4 1,5-4-1,6-2 1,10-1 0,9-4-1,8-2 1897,2-7 0,14-10 0,3-9 0</inkml:trace>
  <inkml:trace contextRef="#ctx0" brushRef="#br0">22341 7277 27655,'0'-14'-1930,"0"1"0,0 7 1,-1 5 2152,-4 4 0,2 11 1,-7 1-1,-5 3 0,-5 1 1,-6-1 349,0 1 0,-7 0 0,-2 4 0,-4-6 0,1-2 0,2-1 0,3-1-514,1 0 0,10 1 0,-1-1 1,9 0-1,5 1-619,4-1 1,11-6-1,8-1 1,6-1 0,5 1-1,4-1-130,2 1 0,-3 3 0,4-3 0,-1 0 0,1 2 0,-3-3 0,-1 3 612,-1-1 0,0-2 0,-1 2 0,2 1 0,4-3 0,3 1 0,4-3-74,1-1 0,4-2 1,3 0 722,5 0 1,5-6-1,9-2 1</inkml:trace>
  <inkml:trace contextRef="#ctx0" brushRef="#br0">22955 7437 27931,'-14'-20'-1430,"7"13"913,2 2 1,4 10 0,2 7 0,4-2 0,4-2 0,4-1 513,5 0 0,3-2 1,5 2-1,1 1 1,1-3 443,3 1 0,-3 5 0,5-4 0</inkml:trace>
  <inkml:trace contextRef="#ctx0" brushRef="#br0">22808 7730 22056,'-25'9'0,"4"0"-60,8 1 0,7 0 0,13-1 0,11-3 1175,12 0 0,12-5 1,9 4-1,4-4 0,5-1-754,6 0 1,-3 0 0,10 0 0</inkml:trace>
  <inkml:trace contextRef="#ctx0" brushRef="#br0">23554 7157 31570,'-13'-2'0,"0"-1"-344,-1-1 0,6-1-27,-1 5 0,6-1 0,-2-4 1,4-3-1,2-3 0,4 2 0,4 3 1,2 2-1,3-1 1023,-1 3 1,2 2 0,3 4 0,4 5-1,3 3 1,3 1 0,2 2 0,2 1-653,2 2 0,2 4 0,4-4 0,-2-2 0,1-1 0,-2-2 0,2 1 0,-4-3 0,-1-2 0,0 2 0,-6-7 0,-4 1 0,-3-1 0,-5 0 0,-1-1 0,-6-1 0,-3-1 0,-6 4 0,-9 4 0,-6 3 0,-7 2 0,3 4 0,-2 4 0,-1 4 0,-1 0 0,3 2 0,0 3 0,-2-2 0,4 2 0,1-3 0,-1-2 0,0 1 0,3 0 0,5-1 0,-2-3 0,3-3 0,-1 1 0,-1-2 0,3 1 0,-3-4 0,1-1 0,-1-2 0,4 0 0,0 1 0,1-1-6639,0 0 6104,1 1 0,5-7 1,0-1-1</inkml:trace>
  <inkml:trace contextRef="#ctx0" brushRef="#br0">18982 8489 8362,'6'-20'125,"-4"0"1,-2 9 0,-9 2-1,-3 4 1,-2 4 0,1 1 0,0 0-1,-1 1 1,1 2 0,0 3 475,-1 2 0,6 2 0,-1 6 0,-2 3 0,0 2 0,-3 4 0,2 3 0,2 4 0,3-3-166,1-1 0,1-1 1,5 1-1,0 2 1,2 1-1,1-3 1,3-3-1,1-4-547,3-2 1,2-6 0,2-5-1,-1-2 1,0-5 0,0-4-44,1-6 1,1-8 0,1-6 0,2-3 0,-2-4 0,-3 1-1,-2 2 101,-2 3 0,-5 2 0,3-3 0,-1 3 0,-1 4 0,-1 3 337,1 2 0,1 4 0,-2 0 0,5 0 0,3 2 0,1 2-96,0 4 1,1 1-1,1 0 1,1 0-1,2 0 1,-2 0-1,-1 0-818,-2 0 1,0 0-1,1 0 1,-1 0-1,0 0 1,1 0 0,-1 1-2144,0 4 0,5-4 2774,0 4 0,12-4 0,-2-1 0</inkml:trace>
  <inkml:trace contextRef="#ctx0" brushRef="#br0">19462 8463 8690,'-12'-18'0,"2"2"0,2 2 0,2 4 881,4 0 0,2-1 0,4 2 0,5 5-339,3 2-694,1 8 1,5 0 0,1 5-1,0-2 1,4 1 0,-1 2-1,3 1 1,-1 0-142,1 1 0,-2-1 293,0 0 0,2 1 0,-4-1 0</inkml:trace>
  <inkml:trace contextRef="#ctx0" brushRef="#br0">19502 8489 8362,'-13'-7'0,"-1"1"0,1 6 0,0 6 0,-1 1 0</inkml:trace>
  <inkml:trace contextRef="#ctx0" brushRef="#br0">19315 8596 8351,'0'-13'252,"5"-1"-49,-1 1 0,5 4 1,-3 0-1,1 0 1,4 0-1,-1 1 0,1-1 1,-3 0 974,3 0 1,-1 5 0,1-4-1,-4 1-766,-1-1 0,-2 7 1,-4 1-1,0 7 0,-1 7 1,-2 2-1,-3 3 1,-1 2-280,-4 3 0,-1 5 0,1 2 0,0-1 0,4-2 0,1-1 0,3-1-1045,1 1 0,2-2 0,0-1 0,0-3 1,2-2-981,2-3 0,4-7 1,5-6 1891,0-6 0,1-16 0,-1-9 0</inkml:trace>
  <inkml:trace contextRef="#ctx0" brushRef="#br0">19342 8703 8351,'-7'-14'706,"2"1"0,10 0 1,5 1-1,5 1 0,4 4-308,2 1 0,1 2 0,5 2 0,-1-1 1,1-1-320,0 1 0,-5 1 1,-1 2-1,-2 2 1,-1 1-1,-1 3 1,1 0-1356,-2 0 0,-1 4 1,-1-1 1275,-1 3 0,6 1 0,2 0 0</inkml:trace>
  <inkml:trace contextRef="#ctx0" brushRef="#br0">19315 8836 11933,'6'-7'75,"-3"1"0,6 6 159,2 0 1,-1 1 0,2 4 0,0 5 0,2 5 0,1 4-1,2 2 1,-1 1-343,2-1 0,-1 4 0,-2-3 0,1 2 0,2-2 0,-1-3-1667,-3 0 1,1-8 1747,3 2 0,3-3 0,5 4 0</inkml:trace>
  <inkml:trace contextRef="#ctx0" brushRef="#br0">19982 8556 8704,'-13'0'651,"-1"6"1,1 3-1,1 3-305,3 1 1,-3 0 0,3 1 0,-2-1 0,-3 0 0,1 1 0,0-1 0,-1 0 45,1 1 0,4-1 0,2 0-542,1 1 1,3-7 0,7-4 0,4-6 0,0-7-38,1-7 0,0 3 0,3-4 1,-2 3-1,-2 2 0,-1-1 1,-1 1 1234,0 0-576,5 5 1,-4 4 0,5 8 0,-2 5-1,1 3 1,2 1 0,6 1-284,6-1 1,-1 0 0,9-1 0,-1-1 0,1-4 0,-2-1 0,-5-3-472,0-2 1,-3-2 0,0-4 0,-6-5 0,-3-6 0,-4-5 133,-1 0 0,-2-8 1,2 2-1,-3 0 0,-1 2 1,-1 3-1,-1 0-39,-2 1 1,1 2-396,2 5 1,-1 13 0,6 7 581,2 9 0,0 5 0,3 7 0</inkml:trace>
  <inkml:trace contextRef="#ctx0" brushRef="#br0">20582 8529 9115,'18'-40'725,"-1"9"1,6 9 0,-4 22 0,0 2-921,0 2 0,-1-3 1,-5 4-1,1-2 1,-1 0-1,0 3 1,-1 1-1778,-3 4 1972,3 6 0,-11 4 0,5 6 0</inkml:trace>
  <inkml:trace contextRef="#ctx0" brushRef="#br0">20582 8769 8993,'18'-31'0,"-1"9"461,4 12 1,3 13 0,2 4-1,1 2-980,0 0 0,-1-6 0,3 1 0,0-2 519,2-2 0,12 0 0,-1 0 0</inkml:trace>
  <inkml:trace contextRef="#ctx0" brushRef="#br0">21448 8449 9133,'6'-11'1079,"3"2"1,-3 4 0,-2 10-681,-2 4 1,-7 7 0,-2 3 0,-3 2 0,-5 3-1,-1 1 1,-2 3-651,0 3 0,-4 0 1,3 6-1,-1 2 1,3-2-1,3 1 1,5-1 250,3-1 0,2-4 0,4-5 0</inkml:trace>
  <inkml:trace contextRef="#ctx0" brushRef="#br0">21728 8849 10364,'0'-28'1775,"0"10"1,0 18-1706,0 8 0,-1 4 1,-4 1-1,-4 0 1,-3 1-1,-1-1 1,0 2-1,0 1-722,-1 2 1,7 4 0,2-3 0,4 0 651,1 1 0,12 3 0,3-2 0</inkml:trace>
  <inkml:trace contextRef="#ctx0" brushRef="#br0">21995 8569 8262,'-12'-29'0,"3"2"103,3 9 1,12 12-1,4 6 1,7 0-1,5-1 1,3-2 0,3-1-1,2 1 714,1 1 0,4 2 1,-3 2-1,-4 2 0,-3 5 1,-4 3-1,-4 1-856,-5 0 1,0 7-1,-7 2 1,-5 3-1,-8 2 1,-10-1-169,-5 1 0,-10 1 0,-1 0 0,0 0 0,3-4 0,4-2 467,5-1 0,4-5 0,11 1 0,8-7 1,13-6-1,11-2 0,12-2-98,10 0 1,-2 0-1,6-2 1,-2-1-1,-4-1 1,-2 1-163,-5 2 0,-1-5 0,3-2 0</inkml:trace>
  <inkml:trace contextRef="#ctx0" brushRef="#br0">23408 8583 8341,'13'-34'0,"-4"8"0,0 12 0,1 3 0,2 1-15,-5-2 0,1-1 1,-5-1-1,1 1 1,-1 0 691,-1-1 1,-2 9-1,0 5 1,0 8 0,0 9-1,-2 5-429,-2 3 1,-4 6 0,-3 2 0,-1 1 0,0 3 0,-3 1 0,2 2-632,2 0 0,1-6 1,6-1-1,1-3 0,1-2 1,4-3-1146,2 0 0,8-6 1528,6-1 0,11-3 0,-1-2 0</inkml:trace>
  <inkml:trace contextRef="#ctx0" brushRef="#br0">23861 8556 9397,'0'-36'2495,"0"1"-2342,6 11 0,-11 12 0,1 14 0,-8 2 0,-6 7 1,-5 5-1,-5 5-34,-4-1 1,-3 6 0,4-4 0,1 3 0,4 2 0,3-2 0,6-1-143,2-2 1,3-4-1,3 2 1,6 0-1,6-4 1,6-1-1,4-2-65,5 0 1,7-1-1,9-2 1,3-2 0,5-2-1,-1-3-578,1-2 0,-2-1 0,0 0 666,0 0 0,6 0 0,1 0 0</inkml:trace>
  <inkml:trace contextRef="#ctx0" brushRef="#br0">24647 8463 8326,'-7'-28'809,"0"5"-444,2 19 0,2 4 1,-6 10-1,-1-1 0,-2 2 1,-1 0-1,-1 4 0,1 3 78,0 4 0,-5 2 0,0 0 0,2-2 0,1 1 0,2 3-609,0 0 1,5 1-1,4 0 1,2-2 0,4-1-1,2-4 1,6-1-764,7-2 0,1-2 1,7-2-1,3-1 929,0-3 0,12-3 0,1-6 0</inkml:trace>
  <inkml:trace contextRef="#ctx0" brushRef="#br0">25194 8449 8305,'0'-26'300,"-4"9"1,-2 6 0,-2 5-132,-2 7 0,-3 4 1,-5 5-1,-3-1 1,-1 3-1,0 3 0,-1 4 1,1 0 200,0 0 1,6 5 0,-2-2 0,3 3 0,3 2 0,3 0-523,5-1 0,2 1 1,4 0-1,4-2 0,9-1 152,10-2 0,13-12 0,10 2 0</inkml:trace>
  <inkml:trace contextRef="#ctx0" brushRef="#br0">25661 8463 8454,'0'-21'885,"0"8"1,-6 13-445,-3 9 0,3-2 0,1 2 0,4 1-268,1 2 0,0 1 1,1 1-1,4-1 0,5 0 1,6 1-1,7-1-473,2 0 0,6-4 0,2-1 1,1-1-1,3-1 0,1 0 1,4-3 299,2-2 0,-2-7 0,3-1 0</inkml:trace>
  <inkml:trace contextRef="#ctx0" brushRef="#br0">25914 8663 10393,'-14'-14'901,"1"1"0,6 16 1,4 6-1,4 4-1169,4 2 0,5-3 0,-1-2 0,3-1 0,1 1 0,0 2 0,1 2-3377,-1-1 3645,0-6 0,1-1 0,-1-6 0</inkml:trace>
  <inkml:trace contextRef="#ctx0" brushRef="#br0">26154 8276 8019,'-8'-6'0,"2"3"0,8-4 807,2 1 1,-2 0 0,4 3 0,0-1 0,3-1 0,2 1 0,3 1-384,-1 4 1,-6 1 0,-2 7 0,-4 1-1,1 0 1,1 1 0,1-2 0,1-1-570,1 0 0,1 4 0,6-5 0,1 2 0,-1-2 0,0-1 0,1-3-866,-1-1 1,0-2 0,1 0 0,-1 0 0,2-2 1010,3-2 0,-4-4 0,6-5 0</inkml:trace>
  <inkml:trace contextRef="#ctx0" brushRef="#br0">26554 8170 8019,'0'-14'4967,"0"7"-4312,0-5 0,4 12 0,1 0 1,-2 7-1,-2 7-414,-1 3 1,0 4 0,0 7 0,-1 2 0,-2 3 0,-3 1 0,-2 3-503,-2 1 1,-2 2 0,0-1 0,2-2 0,2-2 0,2 1-1901,3-2 1,2-3-1,1-9 2161,0-4 0,0-9 0,0-3 0</inkml:trace>
  <inkml:trace contextRef="#ctx0" brushRef="#br0">26740 8503 8600,'0'-14'1656,"0"7"1,2 7 0,1 9-1432,1 3 0,2 3 0,-3 1 0,2 3 1,-3 2-1,0 2-702,-2 3 0,-4-4 1,-1-1-1,2-2 1,2-3 476,1-1 0,-6-2 0,-2 1 0</inkml:trace>
  <inkml:trace contextRef="#ctx0" brushRef="#br0">26954 8183 8510,'-12'-2'2337,"3"-2"-1975,3 2 1,12-3 0,4 5 0,5 0 0,4 0 0,2 0-1,4-2 1,3-1-302,3-1 1,3-1-1,-5 5 1,-6-1-1,-2-2 1,-5-2-139,-1 2 1,-7 8-1,-4 4 1,-5 4-1,-8 3 1,-8 4-292,-2 0 0,-6-2 1,3 3-1,-2-2 1,2-3-1,4 1 513,3 0 1,3-2-1,3 3 1,5-3 0,3-2-1,2-1 1,3-2-146,5-1 0,15 0 0,4 4 0</inkml:trace>
  <inkml:trace contextRef="#ctx0" brushRef="#br0">27300 8689 8004,'5'-13'0,"1"0"593,1-1 1,-3 1-1,5 0 257,2-1 1,-1 1 0,0 1 1589,-1 3-2390,-6 3 0,3 12 0,-7 5 0,-4 5 1,-4 6-1,-3 3-669,-1 2 0,-3-2 0,1-1 1,5-3 618,2-2 0,-2 5 0,2-4 0</inkml:trace>
  <inkml:trace contextRef="#ctx0" brushRef="#br0">27700 8210 8041,'-13'-5'0,"-1"1"0,1-1 0,0 5 478,-1 0 1,1 5 0,0 1 0,1 1 0,2 5 0,2 3 0,2 4 0,3 0-193,2 0 0,1 4 0,0-4 0,0 0 0,0 2 0,0-2-1204,0 0 0,6-2 1,4-7 917,6-1 0,-1 0 0,4 4 0</inkml:trace>
  <inkml:trace contextRef="#ctx0" brushRef="#br0">27860 8130 8041,'0'-20'614,"-1"7"244,-4 0 0,4 11 0,-4 13 0,4 3 0,1 6 1,0 2-1,-2 6 1344,-2 6-2055,2 5 0,-8-1 1,5 1-1,3-1 1,0 3-1,2 1-147,0-1 0,0-1 0,0 0 0</inkml:trace>
  <inkml:trace contextRef="#ctx0" brushRef="#br0">15490 8436 8499,'0'-19'0,"-6"10"-8,4-3 1,-4 11-1,8-2 1,1-3-1,3 0 1,1 0 41,3 3 0,2-3 0,2 2 1,-1 1 2620,0 1-2513,1 2 0,-1 6 0,0 3 0,1 3 0,-1 1 0,2 2 0,1 1-20,2 2 0,4 0 1,-3-3-1,2 1 0,3 3 1,1 0 24,2 1 0,-1-1 0,1-3 0,0 2 0,1-2 0,1-1 115,2-2 1,1 1 0,-6-1-1,1 0 1,-1 1 0,1-1-119,0 0 0,4 5 0,0 1 0,-1 1 0,-1 0 1,1 0-130,1-1 0,5 4 0,-4 0 0,1 0 0,1 1 0,-2-2 2,1 2 0,2-3 0,-3 1 0,-1 0 0,0 0 1,0-1-1,-1-2 109,-2-2 1,-2-1 0,0 0 0,-1 2 0,0-2 0,3-1 0,2-3 30,2-3 0,1 3 1,5-5-1,-1 2 0,3-2 1,0-1-186,3-3 0,5-1 1,-4-2-1,-1 0 1,-1 0-1,-2 0 1,0 0-1,-2 0 23,-2 0 1,-4 0 0,-4 0-1,2 0 1,1 0 0,-1 0 41,-2 0 1,-2 0-1,1 1 1,0 2-1,1 3 1,2 0-73,1 0 1,4 3 0,-2-5 0,-1 1-1,2-1 1,0 2 0,4 1 177,0 4 0,-2-4 1,-1 1-1,1-1 1,-2 0-1,-2 2 1,-2 0 43,-3 0 1,5-6-1,-10 3 1,-1-2 0,-2 2-1,-1 0-54,-2 0 1,4 3 0,-1-4 0,0-1 0,2 2 166,0 3-713,1-3 0,5 4 0,-1-4 1,1 1-1,0 2 0,-1-1 208,1-4 0,0 2 0,-1-2 0,-1 1 0,-1-1 0,-3 1 0,-2-2 479,-3-2-1623,-1-1 1,-9 0 0,-6 2 0,-7 1-3542,-5 1 4890,4 1 0,8-11 0,8-2 0</inkml:trace>
  <inkml:trace contextRef="#ctx0" brushRef="#br0">18796 9369 8499,'-17'-13'0,"5"-1"0,5 1 92,3 0 0,4 4 142,0 0 0,5 6 0,4-1 0,3 2 0,3 4 1,3 2-1,4 5 0,3 3 524,2 1 1,-1 2 0,1 1-1,-2 2 1,-2-2 0,-4 0 0,-1 1-497,-1 1 1,-3-1 0,-7-3 0,0-1-1,-1 0 1,0 1 0,-3-1-722,-1 0 0,-10 1 0,-3-1 1,-7-1-1,-2-2-423,1-1 1,-4-2 0,-1 4 0,-3-2 0,-1 0 0,3-1 881,0 1 0,0 0 0,-2 5 0</inkml:trace>
  <inkml:trace contextRef="#ctx0" brushRef="#br0">19955 9396 19551,'12'-14'-878,"-3"1"0,1 0 0,-4 1 0,2 1 785,2 3 1,0 3 0,-2-2-1,-8 1 1,-8 3 0,-5 3 0,-5 6-1,-4 6 1110,-3 4 1,-6 3 0,0-3-1,3 4 1,2-1 0,6 0-1,2-1-566,6 1 0,0-4 0,8 3 1,2-3-1,4-1-238,2 4 0,12-7 0,1 2 0,5-3 0,3-2 0,3-2-504,0-1 1,-4-3-1,-3 2 1,-2-2-1,-3-2-292,-1 0 0,-3-6 0,-5-1 0,-7-2 695,-7 0 0,-3 4 0,1-4 1,4-1-1,5 0 793,5 1 1,8-2 0,8 6 0,1-1 0,0-2-1,4 2 1,2 0-673,3 3 0,-5 0 1,-3 0-1,-1-1 1,-1 1-1,-4 2-1672,-2 1 0,-2 0 0,2 0 0,2 0 1,0 0-1,0 0 1683,-3 0 1,12 0 0,2 0-1</inkml:trace>
  <inkml:trace contextRef="#ctx0" brushRef="#br0">20555 9396 16874,'-9'-9'2407,"0"0"-2369,6 0 1,-3 15 0,8 1 0,1 2 0,3 0-2436,1 1 1,-4 2 2282,2 2 1,2-1 0,0 0 0</inkml:trace>
  <inkml:trace contextRef="#ctx0" brushRef="#br0">20395 9716 23288,'-7'-6'-323,"2"-3"0,10 3 0,5 3 0,5 4 1149,3 4 0,5-1 0,0-4 0,3 0 0,5 0-575,5 0 1,2 0 0,2 0 0</inkml:trace>
  <inkml:trace contextRef="#ctx0" brushRef="#br0">21062 9409 8281,'-8'-13'0,"-4"5"0,12 2 0,0 6 0,8 0 0,4 0 0,1 0 0,0 0 0,1 0 0,2 0 0,3 0 0,6 0 0,2 0 0,4 0 0,0 0 1148,2 0 1,-2 0 0,-3 0 0,2 0 0,-1 2-442,-4 2 1,1-2 0,-10 4 0,-3-2 0,-2 2 0,-2 1-689,-2 4 0,-3-1 0,-8 1 0,-6-3 0,-7 3 0,-3 1-32,-1 1 0,-4-1 0,4-2 0,-1-1 0,1 0 0,3 0 222,6 0 0,0-5 1,8 5-1,4 0 8,7-2 1,4 5 0,11-3-1,2 1 1,1 2 0,0-1 58,-3-1 1,2 8-1,-6-6 1,-2 1-1,-3 3 1,-4-1 0,-4 0-191,-4-2 0,-2 0 0,-4-1 0,-5-1 0,-6-2 1,-7-1-1,-2 0-250,-1-4 1,-1-2 0,-1-2 0,-2 0 0,-1 0 0,0 0 0,0-2-565,0-2 1,0 2 0,4-2 0,-1 2 0,-2 2-1,-2 0-837,-2 0 1,2 3 0,-2 5 1564,2 5 0,1 9 0,4-1 0</inkml:trace>
  <inkml:trace contextRef="#ctx0" brushRef="#br0">22488 9489 8468,'0'-13'83,"1"1"1,2 1 0,3 4 833,2 1 0,-5 0-407,1 2 0,2 5 0,-1 2 1,-4 12-1,-4 7 0,-6 8-98,-3 2 0,-1 4 0,-2 4 1,-1 0-1,-2-2 0,3-1 1,3-1-633,4 1 1,5-4 0,-2-2 0,4-3 0,2-3 0,4-3-1343,3-4 0,12-8 1,5-2 1561,5-2 0,7-8 0,-3-5 0</inkml:trace>
  <inkml:trace contextRef="#ctx0" brushRef="#br0">22861 9489 9280,'-1'-22'945,"-4"0"0,2 5 0,-4 14 0,1 6-861,3 6 1,-4 9 0,-2 3-1,-3 1 1,-1 0 0,-1 2-1,1 1 1,0 2 105,-1-1 1,1-4 0,-2-1 0,-1-2 0,-2-1 0,2-2 0,1-1-282,2-3 1,4-3-1,1 1 1,2-1-1,5 0-65,4-1 0,4-3 0,8-5 0,3 0 0,4 0 1,3 0-1,3 0-263,3 0 1,-1 0 0,6 0-1,1 0 1,1 0 418,2 0 0,6 0 0,2 0 0</inkml:trace>
  <inkml:trace contextRef="#ctx0" brushRef="#br0">23274 9596 8358,'-4'-18'961,"0"0"1,-1 12 0,5 12-1,0 7-935,0 5 1,2 0 0,1-5-1,2 2 1,1 1 0,0 4-1,-3-1-4029,-1 0 4003,4 5 0,-5-4 0,5 7 0</inkml:trace>
  <inkml:trace contextRef="#ctx0" brushRef="#br0">23194 9955 8259,'0'-25'801,"2"3"0,5 6 0,8 5 0,9 7 0,3 2 1,4 2-1020,1 0 1,4 2 0,2 2 217,-2 5 0,2 3 0,-4 1 0</inkml:trace>
  <inkml:trace contextRef="#ctx0" brushRef="#br0">24288 9369 8471,'5'-40'0,"-2"2"0,5 3 0,-2 9 206,-3 7 1,-5 10 0,-5 4 0,-6 4 0,-4 1-1,-1 0 1,-1 0 0,-2 1 0,-2 4 0,-2 5-1,-1 6 1,3 7 0,0 2 209,0 1 0,-1 5 0,2 4 1,4 2-1,3 4 0,3 0 0,4 2 1,3 0-1,5 2 30,5-2 1,5-2-1,11-1 1,7 0 0,3-1-1,4-4 1,2-4 0,5-4-450,-1-5 0,1-4 0,-4-9 0,-1-5 0,-3-4 0,-1-6-679,-3-7 0,-8-8 0,-6-10 0,-5-4 1,-7-4-1,-3-2 0,-3-1 419,-7 2 0,-2-6 0,-9 9 1,-1 2-1,0 1 0,-3 6 0,1 4-308,0 6 1,6 3 0,6 3 0,4 2 570,1 1 0,19 0 0,10-4 0</inkml:trace>
  <inkml:trace contextRef="#ctx0" brushRef="#br0">24767 9222 8471,'-13'-17'1031,"0"-1"0,-1 2 0,0 7 0,-6 6-678,-6 6 1,-7 17-1,-10 16 1,-4 8 0,-8 8-1,26-24 1,-1 0 0,-2 4-1,0 2 1,0 0-1,0 1-663,1 1 1,0 1 0,2 0 0,0 1 0,4-1 0,2 0 0,1 0 0,2 0 0,2 1 0,2 0 309,2-2 0,1 0 0,-4 31 0,-3 6 0</inkml:trace>
  <inkml:trace contextRef="#ctx0" brushRef="#br0">20089 10435 19128,'1'-19'-4353,"2"4"4716,1 5 0,7 7 1,-4-3-1,2 1 1,0 1-1,1 1 340,2 2 0,-4 2 0,-5 3 0,-6 5 0,-6 3 0,-3 2-293,-1-1 0,-1 0 1,1 0-1,0 2 0,-1 2 1,1 0-241,0 0 0,5 2 0,4 0 0,2 0 0,2 1 0,2-3 0,2 1-12,5 0 1,4 0 0,4-5 0,0-1 0,0-2 0,-2-2-360,-2-2 1,0-2-1,1-4-215,-1 0 0,-1-6 0,-3-3 1,-3-1 346,-1 1 1,-2 2 0,6 4 0,3-2-1,3 2 1,4 0 507,2-1 1,3 2 0,5-2-1,2 1 1,-1 0 0,-3-1-1,-4 1-556,0 1 0,-3-2 0,3-1 0,-6 2 0,-2 2-1202,-2 1 0,-4 0 0,0 1 1,2 2 1588,0 2 0,15 5 0,2-3 0</inkml:trace>
  <inkml:trace contextRef="#ctx0" brushRef="#br0">20928 10528 8342,'0'-17'0,"0"-1"0,0 2 280,0 1 1,5 0-1,-1-1 1,-1-2-20,-1 2 0,2 5 1,1 2-1,-2-1 0,-2-2 169,-1-1 1,-6 5 0,-3 4 144,-3 3 0,5 2 0,2 3 0,4 5-118,1 3 0,0 2 1,0-1-1,0 0 1,0 1-1,0-1-288,0 0 1,0 0-1,0 1 1,0-1 0,0 0-1,0 1 1,-1-2-798,-4-3 1,2 1 0,-4-7 0,1-5 354,3-5 1,1-11-1,2-3 1,2-1-1,1 0 1,3-2-1,1 1 354,3 0 0,2 0 0,2 4 1,0-1-1,3 1 0,1 3 220,-2 1 1,-1 2 0,-2-1-1,0 2 1,-1 2 0,-1 3-1,-3 1-381,3 3 1,2 1-1,3 2 1,2 0-1,0 0 1,0 0-763,0 0 1,5 0 0,-1 2 0,2 1-1,-2 3 1,-4 0 0,-3 1-895,-2 0 0,-1-2 1736,-3 4 0,-15 0 0,-9 4 0</inkml:trace>
  <inkml:trace contextRef="#ctx0" brushRef="#br0">20928 10435 9822,'14'0'614,"0"0"1,3 0 0,2 0-205,2 0 0,-3-1 1,2-2-1,0-3 1,-4 0-1755,-1 0 1,-4 3 1325,-2 7 0,-9 4 0,-7 5 0</inkml:trace>
  <inkml:trace contextRef="#ctx0" brushRef="#br0">20822 10608 9840,'-14'0'497,"7"6"-50,3 3 1,9-3-1,9-1 1,7-4 0,4-1-1,1 0 1,1 0 0,0 0-1537,-1 0 1,0 0 1085,-4 0 1,9 0 0,-3 0-1</inkml:trace>
  <inkml:trace contextRef="#ctx0" brushRef="#br0">21422 10448 8534,'0'-20'0,"1"2"1075,3 3 1,-2 6-551,2 0 0,-2 8 1,-2 1-1,0 7 1,0 5-1,-2 3 0,-2 3-309,-5 4 1,2 3-1,-1 0 1,1-1 0,1-2-1,0 0-933,3-1 1,2-2 383,1-5 1,0-14 0,0-8-1,1-8 1,2-3 0,1-2 0,1 2 309,1 0 0,-3 1 1,4 4-1,1 3 370,-1 2 0,0 4 1,4 10-1,-4 5 1,1 6-1,-1 7 155,3 2 1,-2 1-1,2 1 1,3-2 0,5-1-1,3-3 1,3-2-443,1-3-82,-4-1 1,2-8 0,-3-2 0,-1-5 0,0-5 0,-4-3-258,-5-4 0,1-12 1,-5-3-1,-1-1 1,1 0-1,-3 0-240,-1-3 0,-1 3 1,2-3-1,3 2 0,0 4 1,2 3-1,-1 4 28,3 4 1,2 5 0,1 1 0,2 2 0,2 3 0,2 2 490,2 1 0,-5 6 0,3 1 0</inkml:trace>
  <inkml:trace contextRef="#ctx0" brushRef="#br0">22115 10409 12893,'7'-11'0,"-2"7"-547,-4 8 0,-1 11 0,2 3-30,2-2 1,-1-1 0,4-2 655,-1 0 0,5 1 1,-4-1-1</inkml:trace>
  <inkml:trace contextRef="#ctx0" brushRef="#br0">21955 10782 11783,'9'-11'0,"1"-1"0,5 4 430,6 6 1,13 8-1,3 6 1,-2-3-840,-1-5 1,2-2 0,-5-2 408,-1 0 0,4 0 0,0 0 0</inkml:trace>
  <inkml:trace contextRef="#ctx0" brushRef="#br0">22795 10435 8114,'0'-13'0,"0"4"226,0 0 1,1 6 0,2-3 0,3 2-1,1-1 1,4 2 0,1 2 0,1 2-1,0 2 1,1 3 0,-3 2 0,-2 2 474,-4 2 1,1 3 0,-2 1-1,-2 3 1,-5 2 0,-6 1 0,-3 2-1,-1 1 1,-2 3-392,-3 0 1,3 0 0,-3-2 0,4-3 0,0-1 0,2 1 0,3-1-2132,5 0 0,3-6 1,1 2 1820,0-3 0,5-8 0,3-1 0</inkml:trace>
  <inkml:trace contextRef="#ctx0" brushRef="#br0">23088 10648 8074,'-6'-26'603,"4"12"0,-2 11 0,2 12 87,2 8 0,0 0 0,0-3 1,-1 1-1,-2 1 0,-1 3 1447,1 2-3036,1 1 0,2 5 0,0-2 899,0-3 0,-6-3 0,-1-5 0</inkml:trace>
  <inkml:trace contextRef="#ctx0" brushRef="#br0">23314 10462 9418,'0'-30'485,"0"4"0,2 14 1,4 3-1,6 6-198,4 3 0,6-5 0,-3-1 0,2 1 0,3-1 1,1 3-1,2 1 0,-1 2 124,1 0 0,-5 6 1,-2 3-1,-4 3 1,-6 1-1,-1 1-349,-2-1 1,-5 0 0,-2 2-1,-9 1 1,-6 4 0,-4-1 0,-2 0-1,-1-3-344,1-1 0,4-2 0,6-1 0,4-1 0,1-2 191,3 1 0,7-4 0,5-2 0,5-2 1,3-4-1,4-1-187,0-1 1,7-1 0,-4 4 0,-2-2 277,-1-1 0,2 5 0,-2 6 0</inkml:trace>
  <inkml:trace contextRef="#ctx0" brushRef="#br0">23954 10648 8100,'0'-34'1205,"-4"12"0,-1 16-415,2 14 1,2 6 0,-1 0 0,-2-1-1,-5 0 1,-3 2 0,-3 3-1231,-2 4 0,2 0 0,-4 4 0,1 3 440,0 4 0,0-4 0,5 4 0</inkml:trace>
  <inkml:trace contextRef="#ctx0" brushRef="#br0">24314 10395 8100,'0'-13'3508,"0"5"0,2 3-3060,2 5 0,-1 0 1,6 0-1,1 0-102,2 0 1,-3 0 0,0 0-1,1 1 1,2 2 0,2 3-535,-1 1 0,-1 2 0,-3 5 1,-5-1-287,-2 0 0,-2-4 1,0 0-1,0 1 1,0 2 620,0 1 0,5-1 0,4-1 0,5-2 0,3 1 0,6 2 1,2 3 321,1 2 0,1-2 0,0 3 0,-2-2 0,-3 1 0,-4 2 0,-5 0-248,-4 0 1,-3 3-1,-7-4 1,-5-1-1,-9-3 1,-10 0-296,-9-1 0,-9 0 0,-2-1 1,4-3-1,2-4 0,4-4 1,-1-1-1,2 0-1235,3 0 0,7 0 0,4 0 1309,0 0 0,-3 0 0,2 0 0</inkml:trace>
  <inkml:trace contextRef="#ctx0" brushRef="#br0">20675 11168 8331,'0'-26'0,"2"6"0,1 8 0,2 11 270,3 8 0,-5 5 0,1 2 0,-2 0 0,-2 6 0,0 5 0,0 6 1,-2 1-1,-1 2 0,-1 1 0,1 0 0,1 1 433,2-1 0,0-7 0,2 0 0,2-7 0,5-5 0,3-4-703,1 0 0,7-6 0,0 0 0</inkml:trace>
  <inkml:trace contextRef="#ctx0" brushRef="#br0">21088 11155 8228,'0'-25'252,"0"2"0,0 12 1,-1 9 509,-4 5 0,-2 7 0,-6-1 0,-1 3 0,1 2 0,0-1 0,-2 2 0,0 1-569,2 2 0,-7 4 1,10-3-1,0 0 1,-2 1-1,1-4-873,3-1 1,2-2 0,6 0 365,0 1 0,6-2 0,2-4 1,4-3-1,2-4 0,-1-1 1,0 2 1,1 2 0,5-2 0,2 4 0,1-2 1,0 2-1,2 0 0,2 0 312,6-3 0,2 4 0,6 1 0</inkml:trace>
  <inkml:trace contextRef="#ctx0" brushRef="#br0">21582 11128 8213,'0'-13'1329,"0"0"0,-2 5 0,-2 5-987,-5 6 0,-3 6 1,-1 7-1,-1 4 0,1 0 1,-2 2-1,0 1 1,-1-1 22,0 2 1,8-1-1,-4 1 1,5-2 0,4 0-1,2-1 1,1-3-841,0-3 0,1-6 0,3-2 1,7 0-1,4-1 0,4 0 1,0-3-1237,0-1 1,4-2 1710,-6 0 0,7 0 0,-3 0 0</inkml:trace>
  <inkml:trace contextRef="#ctx0" brushRef="#br0">21968 11248 8049,'0'-21'706,"-1"4"0,-2 9 0,-3 8-84,-2 8 0,-1-1 0,-2 2 0,0 1 0,2 2 0,-1 3 0,-2 1-393,-1 2 1,1 6 0,3-2 0,3 2 0,2-1-1,-1-2 1,4-2-884,4-2 1,1-3 0,8 0-1,4-2 1,4-4 0,5-3-1,3-4 654,3-1 0,0-6 0,-4-1 0</inkml:trace>
  <inkml:trace contextRef="#ctx0" brushRef="#br0">22301 11315 9993,'8'-14'2219,"-4"1"1,-2 7-1964,-2 6 0,-6 2 1,-3 7-1,-2 1 0,1 2 1,1 1-1,-1 0 0,-2 1 52,-1-1 0,5 2 1,4 1-1,2 2 1,4-2-1,2-1 1,8-3-651,9-3 1,3-2 0,11-4 0,1 2 0,-2-2-1,-2-2 1,-2-1-3539,-3 0 1,1-4 3879,-10-1 0,5-5 0,-2 2 0</inkml:trace>
  <inkml:trace contextRef="#ctx0" brushRef="#br0">22861 11448 8021,'0'-19'718,"-6"4"1,6 2 0,0 8-1,8 4 1815,4 1-2503,1 0 0,2 0 1,2 0-1,6 0 1,0 0-737,0 0 0,0 1 706,-5 4 0,6 2 0,-4 6 0</inkml:trace>
  <inkml:trace contextRef="#ctx0" brushRef="#br0">22915 11715 8178,'0'-27'0,"7"8"0,6 7 446,8 10 1,3 7-1,-1 4 1,-2-5-1,0-4 1,0-3-447,2-1 0,14-13 0,5 3 0</inkml:trace>
  <inkml:trace contextRef="#ctx0" brushRef="#br0">23568 11381 8277,'1'-13'0,"4"0"0,4-1 0,2 1 0,3 1 717,-1 3 1,0-2-1,1 2 1,-1-3-1,0-2 1,1 1-1,-1 1 168,0 3 0,-5 9 1,-5 9-1,-6 5 1,-5 2-1,-1 2 0,1-1-578,-3 3 1,4-1 0,-1 3-1,2-3 1,4-1 0,0 0-1,2-2-425,0-1 1,6-6 0,3-2 0,3-1-1,1-3 1,0-1-633,1-2 1,3 0 0,3-2 0,0-2-1,4-4 1,0-1-1323,-2 1 0,3 0 2072,-3-1 0,10-8 0,2 2 0</inkml:trace>
  <inkml:trace contextRef="#ctx0" brushRef="#br0">24074 11301 8928,'12'-13'0,"-3"0"117,-5-1 0,-1 7 0,0 4 977,2 6 0,-2 4 0,-6 8 1,-3 2-1,0 2 0,-1 3 1,-1 5-1,-2 4-444,-2 3 1,-1-2-1,-1 5 1,1 3-1,0 0 1,1 2 0,3-4-2189,4-1 1,4-3 0,1 0 1537,0-7 0,12 0 0,3-6 0</inkml:trace>
  <inkml:trace contextRef="#ctx0" brushRef="#br0">24341 11608 10969,'0'-22'0,"0"0"2497,0 2 0,0 20 0,-2 11-2547,-2 6 1,-3 3 0,-5-1-1,1-6 1,2 1 0,1 2-1,-1 6 1,1 2-3558,2-2 0,2 3 3607,4-3 0,0 4 0,0 0 0</inkml:trace>
  <inkml:trace contextRef="#ctx0" brushRef="#br0">24527 11355 10025,'-4'-24'3126,"0"-3"-2633,-1 10 1,7 3-1,2 11 1,6-1-1,7 1 1,3 1-1,4 2 1,1 0-40,3 0 0,2 0 1,-2 2-1,0 1 1,1 3-1,-4 0-657,0 0 1,-6 0 0,-1-3 0,-3 2 0,-3 3-96,-4 2 1,-2 2 0,-6 1 0,-1 1 0,-5-1 0,-7 0-1,-7 2 1,-2 1 526,0 2 0,6 0 0,-2-5 1,5 2-1,2 1 0,4 2-633,1-1 0,1-3 0,7 0 1,2-1 403,5 0 0,15 1 0,4-1 0</inkml:trace>
  <inkml:trace contextRef="#ctx0" brushRef="#br0">25114 11608 11087,'-6'-18'0,"-3"3"0,-1 9 1759,1 14 1,2 10 0,4 8 0,-2-1-2131,2-2 1,-3-4-1,2-6 1,1 1-1,1 0 1,2 3 370,0 0 0,6 1 0,2-4 0</inkml:trace>
  <inkml:trace contextRef="#ctx0" brushRef="#br0">25421 11381 9360,'7'-29'0,"-1"4"0,0 8 753,3 10 0,-2 5 0,1 1-444,-3-3 1,1 2 0,-3-1-1,0 6 1,-4 7 281,-7 7 1,-5 3 0,-3 7 0,-3 1-1,-1 3 1,1 3 0,3 2-227,1-1 1,2 5 0,-1 5-1,2-2 1,4-2 0,3-2-2317,4-4 1,5-2 0,3-8 1950,5-3 0,5-2 0,9-7 0</inkml:trace>
  <inkml:trace contextRef="#ctx0" brushRef="#br0">25741 11315 8163,'5'-40'0,"-3"15"1156,2 11 1,-2 19 0,-4 18 0,-1 7 0,-4 7 0,-3 5 0,-5 3-217,0 3 0,0 1 0,3 4 1,3 0-1,5 2 0,3 1-940,1 2 0,0 0 0,0-5 0</inkml:trace>
  <inkml:trace contextRef="#ctx0" brushRef="#br0">21182 10129 8536,'-5'-31'0,"1"-1"0,-1 3 0,7 7 0,1 4 0,1 3 0,2 2 265,-1-1 0,-4 1 1,3 0-1,-2-1 0,-4 1 1,-2 0-1,-5-1 0,-3 1 1,-3 0-1,-1 1-223,-2 3 1,-5-1 0,0 5-1,-3 2 1,-5 2 0,-3 1 0,-2 0 336,1 0 0,-1 1 1,-2 2-1,2 2 1,3-2-1,2-2 1,0-1-49,2 0 1,-4 0 0,0 0 0,-1 0 0,-1 0-1,-1 0-344,1 0 0,-1 6 0,-4 3 0,2 3 0,1 3 0,1 2 0,-1 6-121,-1 2 0,2 6 0,0 1 0,1 2 0,1 3 0,3 2 307,3 1 0,5 0 0,3 0 0,0-2 0,4-2 0,3-3 1,4-2 359,4 0 1,4 4 0,1-4 0,0 0-1,0 2 1,0 1-575,0 0 0,0 9 0,0-3 0,0 2 1,0 0-1,0 1-95,0 2 1,0 10-1,0-4 1,0 1 0,1-1-1,4-2 1,4-1 121,3 1 0,7-6 1,3 2-1,3-2 0,2 0 1,1 1 237,3-1 0,0-2 0,8-1 0,4 0 0,3-1 0,5-2 1,4-3 135,3-2 0,4 4 1,-4-5-1,-2-1 0,-1-2 1,-2-1-261,1-1 0,-2-1 1,-2-1-1,-1-2 1,3 2-1,2 0-42,4-2 0,0 2 0,-3-5 0,3 0 0,4 2 0,3-2 0,2 0 2,-1-2 1,5-3 0,0-2 0,0-1 0,2-4-1,-35-4 1,0 0 43,1-2 0,0 1-78,1 2 1,0-1-1,0-2 1,0 0-1,0 1 1,0 0 0,0-1-1,0 0 1,-1-1-1,1 1 1,-2 0 0,-1 1 42,34 3 0,-3 0 0,-1 0 0,0 2 0,-1 2 0,1-1-67,0-2 0,-4 4 1,-1-1-1,-2 3 0,2 1 1,-1-1 36,-1-3 1,7 5-1,-3-3 1,-1-1 0,4 2-1,0-2 1,2 1 88,1-2 0,-9-5 1,5 4-1,-1-3 0,-1-2 1,0-1 83,-2-2 0,0 0 1,5 0-1,0 0 1,-1 0-1,2 0 1,2 0-228,1 0 1,3 0 0,-4 0-1,-2 0 1,1 0 0,0 0-109,-1 0 1,-3 0 0,0 0-1,-1 0 1,-1 0 0,-3 0-1,-3 0-10,1 0 1,-3-5 0,1 1 0,-4 0 0,-4-1 0,0-1 259,4-1 0,-6-2 0,7-4 0,-2-1 0,-2 1 0,1-2 0,2-1 227,0-2 0,8 0 1,-6 3-1,-1-1 1,0-2-1,-2 2-660,-1 1 1,-1-2 0,-9-1 0,-1 2 0,-2-1 0,-3 1 0,-3-3-67,-6-2 1,0 3 0,-7-4 0,-3-3 0,-5-3-1,-6-5 194,-2-1 0,-2-6 1,0-6-1,-2-3 0,0-4 1,-4-6 167,-2-6 1,5 5-1,-1-5 1,2 3 0,1 4-1,-2 3 1,-2 8-92,2 4 1,-4 5 0,-2 1-1,-3 3 1,-3 1 0,-2 3-194,-5 2 0,-5 2 1,-4-1-1,-3 0 1,-3 1-1,-2 0-54,-2 4 0,-2-1 0,3 5 0,0 0 0,0 0 0,1-1 0,2 0 367,2-1 1,-1-3 0,-2 2 0,-1-1 0,2 0 0,-1-2 0,1 0 75,-2 2 1,1-2 0,-2 5 0,0 0 0,-2 0 0,1 2 0,-2 2-462,0 2 1,7 0-1,-7 1 1,0 2-1,2 1 1,-1 0-1,2 0 202,0 0 1,0 6 0,0-3 0,2 2 0,1-2 0,1 0 269,-1 0 0,-1-4 0,-2 1 1,1-3-1,2-1 0,2 1 1,-2 1 72,-2 2 1,1 1-1,1-6 1,0 1-1,-2 0 1,-1-1-309,2 1 1,0 4-1,-2 0 1,1 0-1,-1 0 1,0 1-1,0-1-38,0 1 0,-5-2 1,-1 4-1,2 0 0,-1 0 1,4 3-1,-2 0 216,1-1 1,-1 2-1,1-2 1,-6 2 0,-1 2-1,-3 0-33,2 0 1,4 0-1,-3 0 1,-1 0 0,0 0-1,-1-1 1,2-2-42,-1-2 1,0 1 0,-2 3 0,1-2 0,0-2-1,0 1 1,1-2 80,2-3 1,-3 1 0,3 0 0,-1-3-1,2 1 1,1-1 19,3 3 0,2-1 1,1-3-1,0 1 0,0 3 1,-2-1-6,-2 1 1,-1-2 0,-5 6 0,-2 1 0,2 1 0,-2 1-164,0-4 1,-4 4 0,-3-4 0,-7 4 0,-2 1 0,-4 0 0,-1 0 25,2 0 0,33 0 0,-1 0 0,0 0 1,1 0-1,-38 0 0,1 0 0,2 0 89,1 0 1,-2 0 0,4 0-1,0 0 1,-2-2 0,-1-1 0,1-1-297,-1 1 1,5 1 0,-2 2 0,5 0 0,4 0 0,2 2-994,3 2 0,3-1 0,4 6 1266,4 2 0,4 6 0,1 4 0</inkml:trace>
  <inkml:trace contextRef="#ctx0" brushRef="#br0">853 11208 12623,'0'-13'-1898,"0"-1"1839,0 7 0,6-5 0,1 3 0,2-2 0,0-1 0,0 1 0,-1 2 0,-3 1 0,0-1 0,-1 0 0,-2-2 985,-5 0 1,-5 3 0,-5 4-1,0 2 1,-2 2 0,-1 3-1,-2 5 1,0 6-633,-1 6 0,4 6 1,-4 7-1,1 1 0,0 3 1,2 0-1,3 0 0,2-1-159,2 1 1,5 0-1,-3 0 1,1-5-1,3-1 1,1-4-227,2-2 0,0 2 1,0-9-1,0-2 0,2-1 1,2-2-522,5 0 1,-2-7 0,1-6 0,-2-7-702,-3-5 1386,-2-1 0,1-5 1,1-1-1,1-1 0,-1 0 1,-2 0 337,-1 1 1,0 1 0,2 5 0,2 0 0,5-1 280,3 1 1,6 4-1,0 2 1,-1-1 0,3 2-1,0 0-310,1 4 0,3 0 1,-5 2-1,2 0 1,3 0-627,1 0 0,1 0-957,1 0 1,1 0-1,2 0 1,2 0 1252,3 0 1,-6-6 0,4-1 0</inkml:trace>
  <inkml:trace contextRef="#ctx0" brushRef="#br0">1360 11221 13640,'0'-25'755,"1"10"-91,4-2 0,-2 6 1,5 8-1,3-1 207,1 1 0,1 2 0,-1 3 0,-3 6 0,-5 5-998,-2 2 1,-2 6 0,0 1 0,0 5 0,0 2 0,-2 2 0,-1-1-541,-1-2 1,-2-3 0,3-3-1,-2-4 1,2-3 141,2-2 0,0-7 0,-2-6 0,-2-9 0,2-7 0,2-8 0,1-5 546,0-7 1,0-1-1,0-1 1,0 1-1,0-2 1,0 4 853,0 1 0,4 0 0,2 5 1,1 4-1,2 2 0,0 2 0,0 3-468,1 3 0,7 2 0,1 1 0,-1 2 0,3 2 0,3 2 0,5 3-1182,4 2 0,3 1 1,-4 0-1,0 0 1,0 0-1,-1 0-1523,-5 0 0,0 1 1,-7 2 2388,-2 2 1,-1 5 0,-1-2 0</inkml:trace>
  <inkml:trace contextRef="#ctx0" brushRef="#br0">1640 11048 12627,'-27'14'90,"0"-3"0,2 1 0,3-1 85,4-1 1,11 3-1,7-8 1,9-2-1,7-2 15,6-1 0,-3 0 1,1 0-1,-3 0 0,1 0 1,-2 2-1,-1 2-237,-1 5 1,-1 3 0,0 1 0</inkml:trace>
  <inkml:trace contextRef="#ctx0" brushRef="#br0">1400 11395 12561,'-14'0'278,"8"0"1,6-2 0,9-1-1,8-1 1,6-1 15,7-1 1,-2 5 0,5-3 0,-4 2 0,-1 2-256,-2 0 0,-3 0 0,4 0 1</inkml:trace>
  <inkml:trace contextRef="#ctx0" brushRef="#br0">1946 11155 10611,'12'-25'0,"-3"2"734,-5 6 1,-2 9-560,-2 8 0,0 6 1,0 8-1,0 0 0,0 3 1,-2 3-1,-1 4 321,-1 4 1,-2 2 0,3-2-1,-1 2 1,1 1 0,1-2-469,2-1 0,0-7 1,0-3-1,0-3 0,2-3-654,2-4 434,-2-2 1,4-9 0,-6-4 0,0-8 0,0-3 0,0-2 0,0-1 89,0-3 1,0-4 0,0 0 0,0 3 0,1 1 0,2 3 652,1 4 0,2 3 0,-1 5 0,4 5 126,3 2 0,-1 4 0,1 2 0,0 4 0,4 1 0,2 0 0,4 1 0,2 2-348,4 1 0,3-5 0,-1-3 0,1 0 0,0-1 0,-1-1-415,-4-1 0,3-4 1,-12-1-1,0-3 1,-3-1-1,-2-3-718,-3-2 1,-3-2 0,-6 0-1,0-3 1,0 0 0,0-1 0,0 0 569,0 0 0,0 1 1,0 3-1,0 1 1,0 0-1,2 1 1,1 1-1204,1 2 1,6 6 1574,-1-1 0,9 3 0,3 1 0</inkml:trace>
  <inkml:trace contextRef="#ctx0" brushRef="#br0">2626 11088 15834,'0'-26'1613,"2"6"1,2 7-1235,5 7 1,7 9 0,3 1-1,1-1 1,0-1 0,1-2-1,3 0 1,1 0-2486,2 0 2128,-1 6 1,1-5 0,0 5 0</inkml:trace>
  <inkml:trace contextRef="#ctx0" brushRef="#br0">2666 11368 8402,'0'-22'1083,"0"0"1,2 5-1,3 16 1,9 5-1175,7 5 0,8 5 0,2-10 0,-1-1 91,-2-2 0,5-1 0,1 0 0</inkml:trace>
  <inkml:trace contextRef="#ctx0" brushRef="#br0">733 12034 9086,'-13'-5'552,"-1"3"1,3-1 0,2 6-71,4 6 1,2 7 0,0 3-1,-1 2 1,1 3 0,2 1 0,2 3-1,2 2-73,1 1 1,7 1 0,-2-2-1158,2 1 1,3 0 0,-1-4 0,0-2-794,1-3 0,1-2 1541,2-7 0,4-6 0,6-1 0</inkml:trace>
  <inkml:trace contextRef="#ctx0" brushRef="#br0">1093 12061 8430,'0'-41'3086,"0"5"-2628,-6 6 0,3 25 1,-4 5-1,-1 5 0,1 6 1,-5 1-1,-4 4 0,-5 3-682,0 5 0,-7 3 0,3 2 0,0 2 0,-2 0 0,5 0-280,1 1 0,3-6 1,5-5-1,1-2 0,2-3 1,3-1 257,1-1 1,1-5 0,7-2 0,2-1 0,5-2 0,4 1 220,5-1 1,-2 1 0,7-4 0,0 2-1,4 3 1,4 0 24,5 0 0,2-14 0,2-6 0</inkml:trace>
  <inkml:trace contextRef="#ctx0" brushRef="#br0">1613 11981 9824,'-2'-38'987,"-2"2"0,3 17 0,-4 14-894,4 11 0,1 6 1,0 1-1,0 1 1,0 1-1,0 2 0,0 6-78,0 2 1,0 1-1,0 1 1,0 0-1,0-1 1,0 0-576,0-4 1,0-3 0,0-6-1,0 1 1,1-1 0,4-1-320,3-3 1,6-3 0,4-6 878,4 0 0,3-6 0,2-2 0</inkml:trace>
  <inkml:trace contextRef="#ctx0" brushRef="#br0">2066 12034 8375,'-13'-26'1533,"-5"7"0,0 7-1435,2 10 1,6 7-1,1 5 1,0-1-1,0 1 1,2 2-1,1 1 1,1 1 273,-1-1 0,5 5 0,-4 1 0,4 0 0,1 2 0,0-2 0,1 1-827,4-4 1,2-1 0,8-3 0,1-4 0,4-3 0,0-4-1,4-1-1319,1 0 1,2-1 1773,-1-4 0,1-2 0,0-6 0</inkml:trace>
  <inkml:trace contextRef="#ctx0" brushRef="#br0">2493 11994 9902,'-18'-25'264,"0"3"1,5 9-1,5 10 1,3 6-1181,2 6 0,1 7 916,2 2 0,0 5 0,0-2 0</inkml:trace>
  <inkml:trace contextRef="#ctx0" brushRef="#br0">2266 11941 8429,'-19'-29'0,"-2"2"0,0 8 453,4 7 0,6 6 0,2 6 0,-1 0-231,-2 0 1,-1 1-1,-1 2 1,3 5 466,2 4 0,-2-1-550,7 12 0,-5-1 0,5 4 0,1 1 0,1-2 0,2-1 0,2-2-160,2 2 1,4-5-1,6-1 1,3-3-1,2-2 1,2 0-1,4-1-1921,4-3 0,1 1 1942,6-5 0,-7 5 0,4-2 0</inkml:trace>
  <inkml:trace contextRef="#ctx0" brushRef="#br0">2746 11954 8199,'-7'-5'-290,"1"3"1,6-4 0,0 6 0</inkml:trace>
  <inkml:trace contextRef="#ctx0" brushRef="#br0">2666 11888 8390,'-13'0'-687,"5"-2"2967,4-2-1698,2 2 1,-2 2 0,-1 9-1,1 3 1,0 1 0,-1 1-1,1-1-99,-2 0 0,4 2 0,-4 2 0,2 2 0,-1 0 0,3 0-1394,0-2 0,2-1 0,2 0 0,2 2 0,6-3 221,7-5 0,-3-2 0,4-6 0,-3 3 0,-2-2 0,1-2 1,-1-2 689,0-4 0,1 2 0,-1-5 0,0-1 0,1-5 0</inkml:trace>
  <inkml:trace contextRef="#ctx0" brushRef="#br0">3026 11981 8452,'-7'-27'0,"-4"2"0,7 3 761,1 4 0,3 5 0,3 3 1,3 1-1,1 0 0,5 0 0,3 2-845,2 1 0,1 1 0,-3 5 0,1 0 0,4 0 84,0 0 0,-3 12 0,2 3 0</inkml:trace>
  <inkml:trace contextRef="#ctx0" brushRef="#br0">2999 12221 9987,'0'-31'1013,"6"13"0,5-9 0,5 11 0,8 7-1009,5 5 0,1 1 1,5 0-1,2-3-4,2-1 0,7-2 0,1-5 0</inkml:trace>
  <inkml:trace contextRef="#ctx0" brushRef="#br0">3612 10848 29459,'0'-13'-1701,"6"0"1,0-1 0,5 1 0,-4 0 0,1-1 2599,-1 1 1,-3 1 0,4 5 0,-2 7 0,-3 7 0,-3 5 0,-3 3-547,-2 3 1,-1-4 0,3 4-1,-1-2 1,-1 1 0,1 2-1,0 0-416,1 1 1,1 2-1,2-5 1,0 0-1,2-2 1,2-2-1,5-1-570,3-3 1,-2 1-1,2-6 1,4-1-1,2-1 1,3-4 864,0-2 1,7-9 0,6-8-1</inkml:trace>
  <inkml:trace contextRef="#ctx0" brushRef="#br0">4066 10808 29622,'9'-9'-910,"-1"1"1,-3-6 0,4 10 931,1 1 0,-4 7 0,-1 5 0,-5 4 1,-5 4-1,-4 2 0,-3 2 0,-2 4-170,-4 5 0,-3 4 0,-6 6 1,1 3-1,-1 1 0,2 3 0,3-2-1845,4-1 0,9-7 1718,5-6 1,2-3-1,2-1 1</inkml:trace>
  <inkml:trace contextRef="#ctx0" brushRef="#br0">4306 11195 23184,'-6'-27'-399,"3"14"0,-5 10 0,-1 12 0,-1 7 609,-5 0 0,-1-1 1,1-2-1,0 1 1,1-1-1,2 0 1,1 2-1,4 2-2840,2 0 1,4 6 2315,1-6 1,6 7-1,1-3 1</inkml:trace>
  <inkml:trace contextRef="#ctx0" brushRef="#br0">4586 10942 30048,'1'-23'-1335,"3"1"0,-2 7 0,2 15 0,-2 9 1204,-2 8 0,0-3 0,0 4 1,0-2-1,0 1 0,0 2 1,0 2-1,0 1 262,0-1 1,0 7-1,0-3 1,0 0 0,0 3-1,0-3 1,-2 2 0,-1-5-3743,-1-1 1,-6 1 3656,1-4 0,-3 0 0,-1-5 0</inkml:trace>
  <inkml:trace contextRef="#ctx0" brushRef="#br0">4506 10955 14196,'20'-49'0,"-2"12"1042,-3 15 1,3 6-1,1 11 1,0 2-1,0 0 1,-1 0-512,1-1 0,-2-1 1,5 5-1,2 0-141,1 0 0,2 0 0,-1 0 0</inkml:trace>
  <inkml:trace contextRef="#ctx0" brushRef="#br0">4959 11341 9549,'-8'12'597,"-2"8"1,4 11 0,-1-2-779,-4-1 0,-1-2 0,1-4 0,2-4 0,3-4 0,1 0 169,1-1 0,-6 0 1,2 1-1</inkml:trace>
  <inkml:trace contextRef="#ctx0" brushRef="#br0">5492 10995 24450,'0'-27'-3687,"0"1"0,-1 11 4013,-4 6 0,-2 7 0,-7 7 0,3 4 1,0 4-1,2 5 0,-1 4 103,-2 3 1,-6 8 0,0 2 0,2 4 0,1-1 0,4-1-316,2-1 0,3-6 1,6 2-1,1-2 1,5-2-1,6-6 1,6-3-467,2-2 0,-3-11 1,1 2-1,-2-5 0,0-4-20,2-4 1,-6-2 0,-8-6 0,-4-1 0,-3 1 0,-4 0 0,-4-1 384,-3 1 0,-3 1 0,4 2 1,0 2-1,-1 3 0,1 2 448,0 1 0,5 4 1,5 2-1,6 5-4332,6 3 2221,9 1 1769,9-6 0,1 5 0,4-4 1</inkml:trace>
  <inkml:trace contextRef="#ctx0" brushRef="#br0">19195 10382 16301,'14'-19'-743,"1"4"0,1-1 1,5 4 802,4 3 0,-4 6 1,8 0-1,1 4 0,-1 5 1,4 0-1,3 2 1,3-1-1,4 2 0,2 0 1,-2-2 4707,-2-1-4743,-1 4 1,0-8-1,0 4 1</inkml:trace>
  <inkml:trace contextRef="#ctx0" brushRef="#br0">19982 10315 17757,'0'-25'-2384,"1"6"2630,4-3 0,-4 16 0,4 19 0,-4 6 1,-2 2-1,-4-2 0,-2-1-323,-1 0 1,1 0 0,4-5 0,-1 2-1,1 1 1,1 2 0,2-2-489,0-1 0,0 3 1,0-1-1,0 0 0,0-3 1,0 0-1525,0-1 1,-1 0 2069,-4 1 0,-8 5 0,-8 2 0</inkml:trace>
  <inkml:trace contextRef="#ctx0" brushRef="#br0">3692 12074 8529,'0'-19'0,"6"6"0,3 0 231,3 7 0,1 4 0,1 2 0,-1 0 0,0 0 0,2 0 0,2 0 0,2 0 0,0 0 0,0 2 5052,-2 2-5144,-9-2 1,3 9 0,-7-2-1,-2 3 1,-5 3 0,-6 1-1,-3 2 1,-1 0-264,-1 1 1,1 2-1,0 4 1,-1-1 0,3-2-1,0 1 1,4 3 0,1 0-5804,3 1 5927,1-6 0,14 4 0,3-4 0</inkml:trace>
  <inkml:trace contextRef="#ctx0" brushRef="#br0">4146 12261 15334,'0'-19'-2847,"0"2"3095,0 4 0,0 4 0,0 18 0,0 1 0,0 2 0,0 3-362,0 3-397,0-3 1,0 10-1,0-3 1,0 3-1,0 2 482,0 0 0,6-7 0,1 0 0</inkml:trace>
  <inkml:trace contextRef="#ctx0" brushRef="#br0">4466 12114 8461,'0'-6'834,"1"8"-496,4 10 1,3 3 0,9 5 0,0 1 0,0-2 0,-1 2 0,0 0-66,2 2 0,0 1 0,-5 1 0,-1-1 1,-3 3-1,-5-2 0,-2 2-99,-2-4 1,-6-4-475,-3 4 1,-4-7-1,-5 2 1,-3-5-1,-1-4 28,0-5 1,6-2 0,-4-2 0,2-2 0,2-2 0,3-5 165,2-3 0,9-7 0,-3-3 0,5-3 1,5-2-1,5 0 0,6-1 0,6 0 282,4 1 0,2-2 0,1 8 1,2-1-1,-2 1 0,-4 2 187,-3 3 0,-6 1 1,1 1-1,-6 3 1,-3 0-1,-2 2 0,-3-1-210,-2-2 0,-7-1 0,-4-1 0,-5 3 1,-6 0-1,-1 4-518,-2 1 0,-2-3 1,8 5-1,2 1-310,1 1 1,9 8 0,7 3 0,11 3 674,9 1 0,10 6 0,3 2 0</inkml:trace>
  <inkml:trace contextRef="#ctx0" brushRef="#br0">4945 12328 12423,'8'-9'1840,"-4"9"0,-4 9-2114,-4 4 0,-2 0 1,-4 1-1,1-1 1,-3 2-1,-1 3 1,-4 4 214,1 3 0,4 2 0,-7-1 0</inkml:trace>
  <inkml:trace contextRef="#ctx0" brushRef="#br0">5492 12141 9116,'-6'-13'0,"-3"1"485,-3 3 0,-1 2 0,-2 4 0,-1-2-158,-2 2 0,-4 0 0,3 0 0,-1-1 0,1 1 1,3 1 178,1 2 0,8 2 1,4 2-1,6 5 1,7 3-534,6 1 0,2-4 0,7-1 0,5-2 1,1-3-1,2-2 0,-5-1-611,-5 0 1,1 0 0,-6 0-457,-2 0 1771,-7-6 1,-3 12 0,-6 1 0,0 11 0,0 6 0,0 4 79,0 0 1,0 8 0,0 2 0,1 7 0,2-1 0,2 0-897,-2-1 1,-2-6 0,-1 3 0,0-6 0,-1-4 0,-4-2 0,-3-3-1058,-4 1 1,-3-7-1,-4 0 1,-8-1-1,-7 0 1196,-5-2 0,-7-1 0,-1-2 0</inkml:trace>
  <inkml:trace contextRef="#ctx0" brushRef="#br0">5879 12967 8157,'0'-13'0,"0"6"0,0-5 0,0 4 0</inkml:trace>
  <inkml:trace contextRef="#ctx0" brushRef="#br0">5865 12834 8157,'8'-6'0,"-1"-1"494,-2-7 1,-3 6-1,7-1 1,0-2 206,-1-1 0,1 6 0,-9 6-206,-6 8 1,-5 4 0,-4 3 0,-1 1 0,-2 3 0,2 0-481,1 1 0,2 2 0,0-4 0,1-2 1,1-1-1,4-2 0,1 0-2542,3 1 1,2-5 2526,1-1 0,6 1 0,1 5 0</inkml:trace>
  <inkml:trace contextRef="#ctx0" brushRef="#br0">6092 12621 8192,'6'-37'860,"-6"6"1,0 13 0,-5 19 0,2 10-314,-1 5 1,1 2 0,-6-6 0,0-2 0,0-1 0,2 1 0,1 2-826,3 1 0,-3 5 0,2 1 0,1 1 0,1 0-449,2 1 727,6-5 0,7 4 0,8-7 0</inkml:trace>
  <inkml:trace contextRef="#ctx0" brushRef="#br0">6318 12621 8257,'-1'-18'1301,"-3"0"1,-4 2 0,-5 9 0,0 7-469,-1 7 0,1 5 1,0 1-1,-1 0 1,1 2-1,1 2-682,3 0 1,5 1 0,8-5-1,6 1 1,7-2 0,5-3-1,3-5-675,2-3 0,-1-1 0,0 0 1,-3-1-1,-3-3 0,-4-5-211,-4-3 0,-8-6 0,-1 0 0,-6 0 0,-7 1 0,-6-1 598,-7 2 0,-2 2 0,0 5 0,1 5 0,4 3 0,-1 1 0,3 1-591,3 3 0,0 4 728,11 5 0,-6 6 0,2 2 0</inkml:trace>
  <inkml:trace contextRef="#ctx0" brushRef="#br0">5585 13394 8088,'0'-14'951,"2"3"-284,2 2 1,-2 1 0,2 7 236,-2 1 1,-2 3-1,0 10 1,0 2 0,-2 1-1,-1 3-1272,-1 2 0,-1-4 1,5 2-1,0-1 0,0-1 1,3-2-465,6-5 1,0-4 0,10-6-1,-1 0 1,1-1 831,2-4 0,1-14 0,5-9 0</inkml:trace>
  <inkml:trace contextRef="#ctx0" brushRef="#br0">5879 13287 9183,'0'-10'0,"0"5"6163,0 10-5869,-6 5 1,4 4 0,-4 0 0,2 3 0,-1 0 0,2 0 0,2-1-287,1 2 1,0-2-1,0 6 1,0 0-9,0-1 0,6 4 0,1-4 0</inkml:trace>
  <inkml:trace contextRef="#ctx0" brushRef="#br0">6345 13301 8843,'0'-14'2686,"5"8"0,-1 6-2226,-1 8 1,-2 4 0,-1 2 0,2 3 0,1 2-1,1 2 1,-1 2-509,-1 2 0,-1 2 0,2 0 0,3-1 0,0 0 48,0-4 0,10 3 0,-1-4 0</inkml:trace>
  <inkml:trace contextRef="#ctx0" brushRef="#br0">6545 13340 8165,'6'-47'859,"-4"9"1,5 12-1,2 12 70,4 8 1,3 4 0,-2 2 0,-1 0 0,0 0 0,1 0 0,-1 0-777,0 0 1,1 0 0,-2 2 0,-4 4 0,-2 5-1,-1 7 1,-1 3-783,-1 3 1,-7-1 0,-5 1 0,-3-3 0,-1 0 0,-1-2 523,1 0 0,6-1 1,2-5-1,5-1 0,8-2 1,9-2 732,13-2 0,9 3 0,3-5 1,4-1-1,0-2 0,0-1 1,-3 0-853,-1 0 0,-10 5 0,-4 1 224,-4 1 0,-8 8 0,4 6 0</inkml:trace>
  <inkml:trace contextRef="#ctx0" brushRef="#br0">20142 12781 8355,'7'-12'0,"4"7"0,-5-8 0,1 1 0,-3 5 547,5-2 1,-1 0-1,1-4 1,-6 1-1,-6 5 1,-6 7 49,-3 7 1,-1 5 0,-1 3 0,-1 1-1,-1 5 1,-2 2 0,2 5 0,1 1-1,0 0 1,1 1 0,-1 2-214,3 2 0,3-4 0,0 1 0,5-3 1,2-1-1,2-2 0,2-3 0,1-4-1052,1-3 1,1-2 0,-4-1-914,3-3 1380,-2-3 0,2-6 0,-7-2 0,-2-2 0,-1-5 0,0-3 355,3-1 0,-3 0 0,1-1 1,2 1-1,2 0 0,1-1 273,0 1 1,6 4 0,3 2 0,3-1 0,1 2 0,2-1 153,2 0 0,4 4 1,4-3-1,1 1 1,-3 1-1,2 1 1,-1 0-588,1-2 1,-4 4 0,0-4 0,-2 4 0,-3 1 0,-1 0-2694,-2 0 0,-4 0 1,0 0-3555,2 0 6253,-5 0 0,5 0 0,-3 0 0</inkml:trace>
  <inkml:trace contextRef="#ctx0" brushRef="#br0">20742 12914 8319,'4'-38'5048,"1"2"-4201,-1 9 1,-2 10 0,2 8-1,3 6 1,2 6-259,0 6 0,-6 4 0,2 5 1,-4 2-1,-1 3 0,-1-1-685,-4 2 1,-1 1 0,-4 1 0,1 0 0,-1-3 0,-1-2 0,1-2-1156,1-3 0,5-5 1,-5-4-862,-2-1 2045,5-7 1,0-13 0,6-8-1,2-3 1,2-3 0,5-2 453,3-1 0,1-4 0,2 3 1,1 3-1,2 1 0,0 1 250,1 0 0,-2 2 1,3 3-1,1 4 1,-2 3-1,2 2 0,-2 1 164,1 3 1,3 3 0,-1 5-1,4-2 1,0-1 0,1 1-1868,0 1 0,-1 4 0,1 1 1,-2 3-1,-1 1 0,-3 3 1066,-2 2 0,-1 7 0,-5 2 0</inkml:trace>
  <inkml:trace contextRef="#ctx0" brushRef="#br0">20795 12941 8296,'-1'-17'1751,"-4"4"0,8 4 0,-1 12 0,3 2-2037,6-2 1,-1 4 0,1 2 0,-3 3 0,3 1-779,1 0 1064,-5 1 0,11 5 0,-3 2 0</inkml:trace>
  <inkml:trace contextRef="#ctx0" brushRef="#br0">20702 13221 10298,'4'-14'0,"1"4"0,-1 5 0,2 10 0,3 5 583,3 4 1,1-1 0,0-1 0,2 0 0,1-2 0,4 2-1,0-2-583,4 2 0,7 0 0,3 1 0</inkml:trace>
  <inkml:trace contextRef="#ctx0" brushRef="#br0">21208 13087 8314,'14'-32'1006,"-6"11"1114,1 3 1,-1 11-1,2 10 1,-2 3-1498,-3 1 0,1 2 1,-3 6-1,2 1 1,-2 2-1,0 0-1913,1 1 1,-1-4 0,5 2 0,-1-2-3300,0-1 4991,2-7 1,-3-1 1282,-6-6 0,-4-2 0,-5 1-700,4 1 0,14 3 1,6 10-1,3-1 1,4-2-1,2-2-788,4-2 0,2-2 1,-4-4-1,-1 0 1,-1-1-1,-2-4-829,2-4 1,-9-7 0,-2-3 0,-2-2-1,-4-3 1,-3-1 0,-2-1-162,-2-1 0,0 2 0,0 3 0,0 2 0,0 3 0,0-1 172,0 1 1,6 7 0,3 3 0,4 1 0,3 3 0,4 3-1987,0 4 2607,2 4 0,5 5 0,0 0 0</inkml:trace>
  <inkml:trace contextRef="#ctx0" brushRef="#br0">21941 12981 8219,'6'-20'0,"2"13"0,5 3 0,0 9 752,1 7 0,-1-3 0,0-1 0,1-1 0,-1 0 0,0 4 0,1 1-1247,-1 1 0,-6 2 0,-2 1 0,-4 2 495,-1-2 0,-11-1 0,-4-2 0</inkml:trace>
  <inkml:trace contextRef="#ctx0" brushRef="#br0">21848 13301 8372,'12'-27'911,"-6"14"0,12 8 0,2 12 0,3 8 0,0 3-1203,0-2 0,-7-5 1,2-2 291,-4 1 0,0 8 0,-1 2 0</inkml:trace>
  <inkml:trace contextRef="#ctx0" brushRef="#br0">19862 13954 8486,'13'-30'1016,"1"3"0,-6 5 0,1 13 0,0 6-296,-1 6 0,-2 5 1,-6 5-1,0 2 1,0 2-1,0 6 1,-2 2-244,-2 2 1,1 1 0,-6 3 0,0 4 0,2 2-1682,2-1 0,4 1 0,1-5 0,0 1 0,1 0 0,2-5 1204,1-5 0,13-9 0,-2-8 0</inkml:trace>
  <inkml:trace contextRef="#ctx0" brushRef="#br0">20169 14020 8192,'0'-38'0,"0"4"5100,0 7-4283,0 12 1,0 11 0,-2 10 0,-2 5-744,-5 6 0,1 2 1,-1-3-1,1 4 0,0-1 1,2 2-608,0-1 0,5-2 0,-5 3 0,1-2 0,1-3 0,1-1 89,2-2 1,1 1 0,-2-1 0,-1 0 0,-1 1 754,1-1 0,1 0 0,4 1 1,2-1-1,5-1 0,4-3-544,5-5 0,3 2 0,7-1 0,5-2 0,5-2 233,5-1 0,7-6 0,-2-1 0</inkml:trace>
  <inkml:trace contextRef="#ctx0" brushRef="#br0">20688 14020 8371,'0'-28'-4,"0"10"1,0 18-1,0 9 938,0 7 1,0-1-1,0 3 1,0-3 0,0-2-1,-1 2 1,-2 3 24,-1 4 1,-2 2-1,3-1 1,-3-2 0,0 0-1,0-2-947,3 0 1,1 4 0,2-6-1,0 0 1,0-3-1141,0 0 1,6-1-1,3-1 1,3-2 1127,1-1 0,1 0 0,-1 4 0</inkml:trace>
  <inkml:trace contextRef="#ctx0" brushRef="#br0">21168 14113 8158,'0'-13'0,"0"0"1529,0-1 1,-1 7-1020,-4 3 0,2 8 0,-4 5 0,0 3 0,1 1 1,-2 2-1,1 3 186,-4 4 1,0 3 0,-1 2-1,1-1 1,3 0 0,-1-3-846,1-1 0,2-4 0,6 3 0,0-2 0,2-2 0,4-3 0,7-2-954,8-3 1,2-3 0,3-6 0,-3-1 0,4-4 0,0-5 1102,2-7 0,7-3 0,-2-7 0</inkml:trace>
  <inkml:trace contextRef="#ctx0" brushRef="#br0">21715 14140 9900,'0'-18'1130,"0"1"1,-2 5 0,-1 10 0,-3 8-1436,-1 8 1,-2 8 0,-6 1 0,1 6 0,-1 2 0,3 0 0,2 0 252,2 0 1,-2 2-1,4-5 1,0 0-1,0-3 1,3-1-1,2-4 472,1-2 1,0-3-1,1-3 1,3-2-1,7-2 1,4-3-180,2-2 0,12-1 0,-1-2 1,4 0-1,5 0 0,2 0-241,1 0 0,0 0 0,0 0 0</inkml:trace>
  <inkml:trace contextRef="#ctx0" brushRef="#br0">19649 11675 7900,'-27'7'46,"0"-3"1,-2-2-1,1-1 1,4 2 342,3 2 0,3 5 1,7-1-1,2 4 0,4 4 1,7 0 19,7 0 0,7-1 0,15 0 0,7 2 0,8 0 1,11 1-1,6 2-68,10 0 1,-32-11 0,1 0 0,3-1 0,2-1 0,2 1 0,1 1 0,5-1 0,1 1 0,3 0 0,0 1-130,4-1 0,0 1 0,6-3 1,0 1-1,-2 2 0,1-1 1,1 0-1,1 1 0,2-1 1,0 1-1,1 0 0,0 1 1,2 1-1,-1-1-181,-1 2 1,0-1 0,0 0 0,-1 1 0,-4-1-1,-1 0 1,1 1 0,0 0 0,-1 1 0,-2 0 0,-1 1-1,0 1-14,-5 0 0,-1 0 0,-2-2 0,0 1 1,-1 1-1,0 1 0,0 1 0,-1-1 0,0 1 1,-1-1-1,-1 1 0,0-1 0,-1 0 0,0 0-119,-1 1 1,1-1-1,3-1 1,1 0 0,-1 0-1,0 0 1,2 0 0,1-1-1,2-1 1,0 1 0,1-1-1,0 1 238,0-1 0,0 1 1,6 0-1,0-1 0,-2-2 1,0-1-1,2 0 0,1 0 1,2-1-1,1-1 0,0 0 1,-1-1-1,1-1 0,1 0 171,1 0 0,0-1 0,1-1 0,0 0 1,-21-2-1,0-1 0,0 0 0,-2 0 0,1-1 1,-1 1-1,23 0 0,1 1 0,-2-1 0,-1 0 1,-1 1-1,-1-1-371,-1 1 1,-1 0-1,3-3 1,-1 1-1,-3 1 1,-1 0 0,-1-1-1,-1 0 1,0 0-1,-1 1 1,-3-1 0,0 0 21,1 1 0,-1 0 0,-5-2 1,0-1-1,-1 3 0,-1-1 1,-2-1-1,-1-1 0,-1 0 0,-1 0 1,-1 0-1,0 0 0,-1 0 1,0 0 72,-2 0 0,0 0 1,-3 0-1,-2 0 0,36-1 1,-1-2-1,-3-3 1,-4 0-666,-3 0 1,-4 0-1,-6 2 1,0-4-1,-1-1 1,-3 1-1,-6-3-178,-6-1 0,-4 0 1,-8 2-1,-3 3 1,-4-1-1,-3 2 283,-3 0 40</inkml:trace>
  <inkml:trace contextRef="#ctx0" brushRef="#br0">22821 12941 8499,'0'-14'-7,"-1"7"0,-4 3 1,-4 2-1,-2 2 1,2 0 680,0 0 0,4 4 1,-2 2-1,4 0 1,7 2-1,10-2 0,5 0 233,5-3 0,1-2 0,3-1 0,2 0 0,1 0 0,-2 0 0,0 0-621,-3 0 0,-5 0 0,-3 0 0,-5 1 0,-4 4 0,-5 4-459,-2 3 0,-4 5 1,-2 3-1,-5-1 0,-4 2 1,-4-1 128,0 4 0,-6 0 0,6-1 0,0 0 0,4-1 0,3 0-83,1 0 0,1-4 1,-1 3-1,5 0 1,3-1-1,2 2-563,3-1 0,10 3 690,8-6 0,9-6 0,3-7 0</inkml:trace>
  <inkml:trace contextRef="#ctx0" brushRef="#br0">23261 13327 9500,'0'-22'0,"0"3"0,0 10 0,0 13 0,2 13 0,1 2 856,1 0 0,0 5 0,-4-2 1,0 3-1,0 2 0,0-1 1,0 1-1,0 0-4956,0-1 4100,0 1 0,12 0 0,3-1 0</inkml:trace>
  <inkml:trace contextRef="#ctx0" brushRef="#br0">23541 13394 12289,'12'-48'0,"-3"7"0,-3 10 0,0 13 0,3 11 0,2 7 685,3 4 0,-1 8 1,0 7-1,1 0 0,-1 2 1,-1 1-1,-3 5 0,-5 4-343,-2 3 0,-4 0 1,-2 3-1,-5-3 0,-3-1 1,-1-5-1,-1-3-799,1-3 0,0-1 0,-1 1 1,1-5-1,0-5 0,-2-5-287,-3-1 1,3-3 0,-2-9-1,3-6 1,5-7 0,5-5 744,2-4 0,2-3 1,2 0-1,2-5 0,5-2 1,3-1 1523,1 4-984,1-4 1,1 11-1,1-3 1,2 4 0,-4 4-1,-2 2 1,-3 2-84,2 2 0,-1 7 0,0 3-1139,-1 1 0,-6 3 0,2 7 1,-4 7-1,-1 3-1234,0 4 1595,6 6 0,3-3 320,9 5 0,2 1 0,7-1 0</inkml:trace>
  <inkml:trace contextRef="#ctx0" brushRef="#br0">23914 13607 8088,'-9'-16'1532,"1"2"0,-1 11 0,-3 18 0,1 9 0,3 6-1759,-3-1 1,-1 1 0,-1-1 0,0 4 0,1 0-1,1-1 1,4-2 226,1-2 0,2-1 0,4-1 0</inkml:trace>
  <inkml:trace contextRef="#ctx0" brushRef="#br0">24314 13527 8005,'19'-47'2424,"-4"5"0,3 16 1,-3 12-2068,-2 10 0,1 4 0,-1 0 1,0 0 175,1 0 1,-9 0-1,-5 0 1,-7 0-327,-5 0 0,-1 4 0,1 2 1,3 2-538,5 2 1,2-3-1,4 1 1,2-2 0,5-3-1,3-2 374,1-1 1,-1-1-1,-2-2 555,-1-2 0,-7 7 1,-2 7-1,-8 5 0,-3 7 1,-4 7-1,-2 3 140,0 2 0,-1 4 0,5-2 0,-1 3 0,1-3 0,1-2-518,3-1 0,3-5 0,6 1 0,0-6 0,0-3 0,0-2 0,0-2-1865,0-2 1,5-4 0,-1 0 0,-4 1 1643,-7 2 0,-14 1 0,-13 1 0</inkml:trace>
  <inkml:trace contextRef="#ctx0" brushRef="#br0">24408 13487 8081,'7'-15'896,"-1"3"0,-8 7 1,-1-4-299,-1-3 1,0-2 0,4 1 0,0 0-1,0-1 1,0 1-323,0 0 0,0 4 0,-2 2 0,-2 1 0,-5 1 0,-3 1-96,-1-1 0,-1 2 1,-1 6-1,-1 5 1,-3 2-1,0 5 143,-1 0 1,-2 5-1,4 1 1,2 1 0,1-1-1,3 0 624,3 0-870,4 1 0,5-2 1,0-2-1,0-3 1,1-3-310,3-3 0,5-3 1,8-6-1,0 0 1,1-2-1,1-2-1331,4-5 1301,2-3 0,-4-1 0,-4-2 0,0-1 0,-3-2 0,3 2 280,-1 1 0,-9 1 0,5 1 0,-3 1 1,-3 2-1,2 2 797,-1 3 1,2-4 0,3 6 0,-3 4-31,-5 7 1,-3 5 0,-1 5 0,0 4 0,0 3 0,-1 3 0,-2 3-222,-1 5 0,-7-1 0,4 2 0,-2 2 0,0-2 0,-1 1 0,-1-1-564,2-1 0,-2 1 0,2-6 0,-3-1 0,-1-2 0,-1-3-437,1-3 0,0 2 0,-1-6 0,1-1 0,0 1 0,-1 0 0,1-3-3339,0-5 0,4 2-272,0-3 4048,6-3 0,9 6 0,9-5 0</inkml:trace>
  <inkml:trace contextRef="#ctx0" brushRef="#br0">22301 14460 8487,'0'-13'0,"6"5"0,3 4 0,3 2 0,1 2 0,1 0 286,-1 0 1,0 5 0,1 1 0,-1 0 0,0 1 0,1-1-287,-1 0 0,0 4 0,1-2 0</inkml:trace>
  <inkml:trace contextRef="#ctx0" brushRef="#br0">22368 14540 11189,'-12'-2'0,"3"1"0,6 1 0,6 6 0,6 3 131,3 0 0,7 1 1,3-6-1,4 1-131,0 1 0,7-5 0,1 5 0</inkml:trace>
  <inkml:trace contextRef="#ctx0" brushRef="#br0">22981 14447 8638,'8'-18'0,"-4"0"441,-2 2 1,-1 7 0,3 4 0,5 4 0,3 1-221,2 0 1,0 0 0,4 0 0,4 0 0,2 0 0,0 1 0,-4 4 125,0 4 0,-3 3 0,-3 1 0,-1 0 1,-1 1-1,-3-1-314,-5 0 0,-2 1 0,-2-1 0,-3 0 0,-5 1 0,-6-1 0,-6 0-116,-3 1 0,-3-3 1,1 0-1,2-4 1,2 1-1,2-2 1,2 1-68,3 0 0,6-2 0,5 4 201,6 1 1,6-3 0,7 1 0,2-1-1,0-1 1,0 0-367,-1-3 0,1 4 0,-3 1 0,1 1 0,2 0 1,0 1 314,1 2 0,2 1 0,5 0 0</inkml:trace>
  <inkml:trace contextRef="#ctx0" brushRef="#br0">23541 14753 12387,'0'-21'27,"0"10"1,0 12-1,0 9 389,0 7 1,0 6 0,-1-2 0,-2 0 0,-3-3 0,0-2 0,-2 2 0,2 4-853,1 3 1,-6 2 0,2-1-1,-1 0 1,0-3 0,2-1 389,2 2 0,-4-5 0,2 1 1</inkml:trace>
  <inkml:trace contextRef="#ctx0" brushRef="#br0">23928 14713 10968,'4'-18'280,"1"1"1,-1 6 0,-6 11 0,0 8 15,-3 4 1,-5-1 0,1 1 0,-3 0 0,-1 3 0,1 1-1,1 3 1,3 2 483,-3 0 1,4 4-1,-1-3 1,2 2-1,3 0 1,2-4-653,1 0 1,0-3 0,0-3-1,0-1 1,1-1 0,2-2-1,3-2-555,2-2 0,-4-2 1,4-5-1,-2-4 412,-4-4 0,6-9 0,-1-2 0</inkml:trace>
  <inkml:trace contextRef="#ctx0" brushRef="#br0">23714 14700 8575,'0'-13'2179,"3"1"-25,6 3-1879,6 3 1,9 4-1,1-1 1,5-2 0,2-1-1,5-2 109,2 1 1,1-1 0,0-1-1,0 5 1,-2 3 0,-1 1-1,-3 0-384,-1 0 0,4 5 0,-3 3 0</inkml:trace>
  <inkml:trace contextRef="#ctx0" brushRef="#br0">24261 14940 8409,'-6'-11'1873,"-1"10"0,-1 13-1522,4 11 1,-4 6 0,-1-6 0,-2-2 0,-3 0-413,1-1 1,0-2 0,-1 4 0,-1 2 0,-1 1 60,-2 2 0,-5 6 0,2 1 0</inkml:trace>
  <inkml:trace contextRef="#ctx0" brushRef="#br0">24967 14793 8522,'-1'-32'561,"-4"5"0,-2 12 0,-8 11 194,-3 2 1,4 7-1,-6 1 1,1 1-1,-3 3 1,-3 2-1,0 3-190,2 3 0,-2 2 0,4 9 0,1 2 1,3 4-1,7 4-422,6 1 1,4-5 0,6-1 0,5-1 0,9-3 0,3-4 0,5-4-420,1-4 1,-3-9 0,-2-5 0,-3-2 0,-2-2-173,-3 0 0,-7-12 0,-6-4 0,-6-3 0,-6 1 403,-3 3 1,-10 8 0,-3 2 0,-2 4 0,-2 2 0,2 4 0,3 5-277,7 6 0,3 6 0,5 10 321,5 3 0,2 4 0,2 1 0</inkml:trace>
  <inkml:trace contextRef="#ctx0" brushRef="#br0">25154 15393 8533,'0'-13'-44,"0"4"41,0 0 0,1 4 1,4-2-1,4 0 1,3 1-1,1 0 1,0 3-1,-1 3 1041,-3 4 1,-3-1-1,-8 6 1,-2 3-1,-6 3 1,-7 2-1,-5 1 1,-2 0 101,2 0 0,-3 4 0,3-4 0,-2-2-2490,2-1 1,3 3-1,7-1 1,3 0-776,5-3 0,4-2 2125,4-3 0,15 3 0,9-5 0</inkml:trace>
  <inkml:trace contextRef="#ctx0" brushRef="#br0">25527 15193 8405,'5'-31'1130,"-2"3"1,-3 8-1,-5 15-65,-2 10 1,4 3-1,-2 1 1,2 0-1,0 0 1,-1-1-1,0 4-750,-2 5 0,4 2 0,-4 5 0,2-2 0,-1 1 0,2 1 0,2 0-2444,1-2 0,0-1 0,0 2 2129,0 0 0,12-1 0,3 5 0</inkml:trace>
  <inkml:trace contextRef="#ctx0" brushRef="#br0">25754 15246 8528,'0'-29'1056,"-2"5"1,-2 12 347,-5 14 0,2 4 0,-2 2 1,-2 3-1,1 1 0,1 2 1,5 4-1087,2 4 1,4 5-1,2 1 1,6 0-1,8-2 1,7-3-1144,5-2 1,6-3-1,-5-8 1,-3-3-1,-4-1 1,-7-3 0,-3-3 105,-5-4 1,-4-5-1,-5-7 1,-1-5-1,-5-3 1,-6-4 941,-4 0 163,-2 0 0,0 3 0,1 3 0,0 4 0,4 3 0,3 3-223,1 3 0,6 5 0,-2 8 0,5 7 0,6 3 0,6 7-3022,4 4 2859,8-1 0,9 9 0,8-7 0</inkml:trace>
  <inkml:trace contextRef="#ctx0" brushRef="#br0">26167 15513 9576,'7'-8'0,"-2"11"0,-4 12 971,-1 6 0,-4-3 0,-2 2 0,0 0 1,-1-4-1,-1 0 0,-2 2 0,-2 4 1,0 3-2753,3 2 0,-1-2 0,4-1 1781,-1-2 0,4 0 0,-3 5 0</inkml:trace>
  <inkml:trace contextRef="#ctx0" brushRef="#br0">26514 15406 9885,'7'-18'3904,"-2"1"-3118,-4 5 1,-5 12 0,-2 9 0,0 3 0,-2 2 0,1 4 0,-5 6 0,-3 5-393,-3 7 0,1 2 1,3 2-1,1 0 1,1 0-1,3-1-2445,5-4 1,2 2 2050,2-5 0,6 5 0,2-3 0</inkml:trace>
  <inkml:trace contextRef="#ctx0" brushRef="#br0">26807 15433 11510,'13'-34'0,"-1"4"3764,-3 6-3288,-3 11 1,-5 7-1,4 6 1,4 0 0,3 0-1,2 2 1,4 2 307,4 5 1,4 3-1,-1 1 1,-2 1 0,-2-1-1,-3 0-935,-6 1 1,0 0 0,-8 3 0,-2 0 0,-7 0-1,-8-3 1,-9 0 0,-7-2-110,-2-3 1,-4 2 0,5-2-1,4 2 1,3-1 413,4-1 0,7 0 1,8 4-1,5 0 1,8 1-1,12-1 0,10-1-151,9-3 0,12 1 0,-2-4 1,1 2-1,-3 2 0,-3 2-3,-5 1 0,-3 6 0,3 2 0</inkml:trace>
  <inkml:trace contextRef="#ctx0" brushRef="#br0">3572 16086 8334,'8'-10'376,"-4"-4"1,-2-1-1,-2 1 173,0 0 1,0 1-1,0 0 1,0-1-1,0 1 1,0 0 0,0-1-1,-2 1 653,-2 0 1,1 4-1,-6 1 1,-1 2-1,-2 6 51,-2 8 0,4 2 0,-2 12 0,-3 4 0,-1 2 0,-2 6-1040,1 4 1,-3-4 0,4 9-1,0 0 1,2-1 0,6 1-214,2 1 0,1-2 0,5 0 0,0-3 0,0-4 0,2 1 0,1-3 0,3-5-1624,1-5 1,-4-6-1,3-1 1,-2-4 1275,1-3 0,-1-8 0,-4-1 0,0-7 0,0-5 0,0-1 292,0-1 1,0 1 0,0 0-1,0-1 1,0 1 1320,0 0 1,0 4-1,2 1 1,1 1-1,3 1 1,1 0 0,3 2-1266,2-2 0,6 4 0,1-4 0,0 2 0,2-1 0,0 3 0,1-1 0,-1-2 0,0 4 0,-5-4 0,2 2 0,-2 0 0,-1-1-1639,-2 1 1,0 1-1,1 2 1,-1 0 0,0 0-1,2 0-1530,3 0 1,-2-1 3168,7-4 0,5 4 0,6-5 0</inkml:trace>
  <inkml:trace contextRef="#ctx0" brushRef="#br0">4119 16219 8150,'-4'-38'0,"-2"5"0,-2 11 4465,5 9 1,-3 7-3093,6-3 0,2 3 0,2 4 1,4 8-1,-1 9-1099,-2 4 0,0 4 0,0 3 1,-2 1-1,-2-1 0,-1 1 0,0 0-1081,0-1 1,0-5-1,0-3 1,0-3 8,0-2 1,0-8 0,0-8 0,0-11-1,0-6 1,2-7 885,2-3 0,-1-5 0,6 2 0,0 1 0,0-1 0,-2 2 0,1 0 0,-1 1 753,3 5 0,2-2 0,2 7 0,-2-1 0,-1 3 0,1 3-215,3 2 0,3 1 1,0 2-1,4 2 1,3 2-1,0 3 1,-1 2-2266,-2 1 1,-1 0-1,2 0 1,-2 0 0,-2 1-1,-4 4 1349,-4 4 1,1 9-1,-5 2 1</inkml:trace>
  <inkml:trace contextRef="#ctx0" brushRef="#br0">4239 16139 8150,'-13'0'4341,"4"2"-3928,0 2 1,12 2-1,1 3 1,7-3-1,2-2 1,0 2-1,1 2 1,-1 1-1293,0-2 0,1 5 1,-1-3 878,0 2 0,1 9 0,-1 0 0</inkml:trace>
  <inkml:trace contextRef="#ctx0" brushRef="#br0">4159 16459 13258,'13'0'0,"2"0"0,3 0 0,4 0 0,2 0 0,0 0 0,-2 0 1239,1 0 0,3 0-1239,0 0 0,7 0 0,1 0 0</inkml:trace>
  <inkml:trace contextRef="#ctx0" brushRef="#br0">4719 16153 9541,'-2'-23'0,"-1"4"0,-1 9 0,1 11 1404,2 10 0,1 3 0,0 3 1,0 0-1,0 1 0,0 1 1,0 2-1664,0 0 0,0 4 0,0-4 0,1 0 0,3-4 0,5-3-989,3-5 1,-4-5 0,-2-7-1,-2-4 1,0-4 0,-1-4 1771,-1 1 1,-2-1 0,0 1-1,0 1 1,0 0 905,0-1 0,0 9 0,1 5 1,4 5-1,4 4-359,3 0 1,2 0 0,4 3-1,4-3 1,4-5 0,0-2-79,1-2-1178,-1-6 0,0-3 1,-4-9-1,-4-3 1,-4-2-1,-2-2-398,-3-4 0,-3-5 0,-4 3 1,1 0-1,1 0 0,0 0 1,1 1-665,-1 2 0,7 3 0,-2 3 0,2 4 0,3 5 0,-1 4 0,0 4-2015,1 4 3262,-1 1 0,6 6 0,2 1 0</inkml:trace>
  <inkml:trace contextRef="#ctx0" brushRef="#br0">5239 15899 14378,'13'-7'0,"2"2"0,3 2 0,4 1 0,3-3 0,2 2 596,-1 2 1,1 1 0,0 0-1,-2 1 1,-3 2 0,-4 3 0,-5 1-1,-4 5-596,-4 5 0,-4-3 0,-1 6 0</inkml:trace>
  <inkml:trace contextRef="#ctx0" brushRef="#br0">5239 16193 8193,'3'13'2609,"4"-1"-1634,6-3 1,5 1 0,-1-4 0,0 1 0,1 4 0,0 0-976,0 3 0,-1 5 0,-3 2 0</inkml:trace>
  <inkml:trace contextRef="#ctx0" brushRef="#br0">3812 17459 8545,'0'-21'123,"0"3"0,0-1 1,0 1 521,0 2 0,0 1 1,0 2-1,0-1 1,0 1-1,0 0 0,0-1 1431,0 1 1,2 4 0,1 3-1480,1 5 0,-1 1 0,-6 13 0,-3 8 0,0 5 0,-1 7 0,1 1-31,0 3 0,0 2 0,3-1 0,-1-2 1,2-5-1,4-3-1467,2-1 1,2-7-1,-3-2 1,3-3 0,0-2-691,0 0 0,-2-7 0,-4-6-1086,0-7 2279,-6 1 1,5-1 397,-3 2 0,2-2 0,2-7 0</inkml:trace>
  <inkml:trace contextRef="#ctx0" brushRef="#br0">4252 17099 8725,'0'-22'1818,"0"-1"1,0 11 141,0-1 1,-1 4-1,-4 2-1435,-3 7 1,-4 10 0,-2 9 0,1 2 0,-2 3-1,-1 1-800,-2 2 0,0-5 1,5-1-1,0-2 1,-1-1-1,1-1 0,0 1 1,-1-1-283,1-3 1,0 0 0,-1-1-1,1-1 1,0-2 0,1-1 98,3 1 0,-3-4 1,5 0 2546,-1 0 0,2-3-1312,6 6 1,6-6-1,3 3 1,3-2-1,1 1-338,1-2 0,-1-2 1,0-1-1,1 0 1,-1 2-1,0 1 0,1 1-583,-1-1 1,0 3-1,1 0 1,-1 1 0,2 2-1,1 0-1125,2 0 1,1 0 0,-3 4 0,2 1-1,-1-1 1,-3 0 0,0-1 1268,-1-3 0,6 3 0,2-5 0</inkml:trace>
  <inkml:trace contextRef="#ctx0" brushRef="#br0">4612 17099 9202,'-6'-36'2621,"-3"1"1,3 9-1653,2 13 1,3 7-1,2-1 1,2 2-1,3 7 1,0 5-501,0 5 1,-2 7 0,-4 5-1,0 6 1,0 4 0,0 1-1201,0 1 0,-4-5 0,-2 4 0,0 1 0,0 0 0,3-4 1,2-1-6129,1-1 6859,0-11 0,5 6 0,3-11 0</inkml:trace>
  <inkml:trace contextRef="#ctx0" brushRef="#br0">4932 16992 8076,'-4'-32'1853,"-2"6"1006,-2 12 1,5 12-2341,-1 11 1,2 4 0,2 4 0,0 2-1,0 2 1,0 2 0,2 2 0,1 2-848,1 0 1,1-2 0,-4-1-1,2-4 1,3 0-715,2-4 0,0-3 1,6-4-1,1-4 1,1-4-1,3-1-2021,2 0 3063,-5-6 0,9-1 0,-4-7 0</inkml:trace>
  <inkml:trace contextRef="#ctx0" brushRef="#br0">5359 16886 8229,'-14'-12'876,"1"0"1,0-4 1044,-1 11 0,7 5 1,1 9-1,2 1-1430,-1 2 1,1 3-1,2 3 1,-1 2-1,-1 4 1,1 1 0,1 3-1,2 1-556,0-1 0,0-2 1,0 3-1,0-1 1,0 0-1,0-4 1,0-2-1564,0-2 1,5-6 0,-1 2 0,1-1 974,1-5 0,-3 2 0,6-7 0,2-2 1,6-3-1,5-5 0,5-2-2207,4-1 2860,-3-10 0,16 10 0,-2-12 0</inkml:trace>
  <inkml:trace contextRef="#ctx0" brushRef="#br0">5785 16872 9474,'-12'-6'6121,"4"-3"-5569,2-2 1,9-1 0,4 3 0,6 4 0,2 4 0,1 1-1447,2 0 222,-3 0 1,9 1 0,-7 5 0,0 6 671,-2 4 0,-2 2 0,0-4 0</inkml:trace>
  <inkml:trace contextRef="#ctx0" brushRef="#br0">5705 17205 8002,'-4'-1'1784,"7"-4"0,10-2 0,8-2 0,6 0-1821,2-1 0,2-2 0,-4-1 0,0-1 37,-1 1 0,7-6 0,1-2 0</inkml:trace>
  <inkml:trace contextRef="#ctx0" brushRef="#br0">6398 15659 8237,'0'-25'0,"0"3"0,0 4 0,0 3 0,2 4 0,1 0 0,1 2 0,1 0 536,1 2 0,-5 3 0,4 10 1,-4 5-1,-1 7 0,0 3 0,0 3 1167,0 1 0,-6 1 1,-1 3-1,-2 0-1948,0 2 0,2 0 0,-2-4 1,3 0-1,1-1 0,1-1-1447,1-2 1,1-3 0,2-3 1691,0 0 0,0 1 0,0-4 0</inkml:trace>
  <inkml:trace contextRef="#ctx0" brushRef="#br0">6718 15593 8141,'-1'-30'889,"-4"4"0,0 9 1,-6 16 10,2 4 1,6 7 0,-3-1 0,2 3-1,0 1 1,1 0 0,1 4 0,5 3-519,6 7 0,0 7 0,10-3 1,0-1-1,4-2 0,2-1-1220,1-1 1,1-5-1,-2-5 1,-3-4 0,-4-4-1,-3-2 1,-3-5 338,-3-4 1,-3-10 0,-8-11 0,-2-4 0,-5-5-1,-3 1 1,-1-2 739,-1 0 0,-2 0 1,1-2-1,5 6 1,2 5-1,6 5-89,0 0 1,8 8 0,3 8 0,4 4-1,5 4 1,4 7-153,3 5 0,8 11 0,1 7 0</inkml:trace>
  <inkml:trace contextRef="#ctx0" brushRef="#br0">7172 15899 8168,'0'-20'1597,"0"8"0,0 12 0,1 7-1394,4 5 1,-4 6-1,3 1 1,-2 0-1,-2 2 1,0 0-1,-2 2 1,0 1-654,-3-2 1,-4 2 0,3-5 449,-1 2 0,-2 1 0,-4 5 0</inkml:trace>
  <inkml:trace contextRef="#ctx0" brushRef="#br0">7518 15526 9019,'0'-25'0,"2"4"659,2 8 0,-1 6 1,4 5-1,1-1-181,-1-1 0,-2-1 0,4 7 0,0 2 1,-2 6-1,-3 8 1877,-2 9-2561,-2 0 1,-6 15 0,-3-2 0,-3 2 0,-3-1 0,1-1-568,0 0 0,-1-4 0,10-2 0,-1-1 0,0-5 0,3-5 773,1-5 0,8 3 0,2 0 0</inkml:trace>
  <inkml:trace contextRef="#ctx0" brushRef="#br0">7851 15446 8071,'8'-26'1849,"-4"-1"0,-2 14 1,-2 8-1565,0 11 1,1 6 0,2 4 0,2 5 0,-2 9 0,-2 4 0,-1 7 0,0 2-210,0 4 0,0 5 0,0-6 1,0-1-77,0-4 0,0 8 0,0-8 0</inkml:trace>
  <inkml:trace contextRef="#ctx0" brushRef="#br0">8318 15859 8936,'-6'-26'0,"-3"0"0,-1 10 1761,1 12 0,-3 10 0,5 8 0,-2 3-1766,0 1 1,2 5 0,-4-1 0,4 5 0,1 4 0,1 3-1,1 2 1,-1-1 4,3 2 0,6-4 0,3 0 0</inkml:trace>
  <inkml:trace contextRef="#ctx0" brushRef="#br0">8731 15553 12181,'-13'0'1366,"0"9"0,-1 13 0,-1 12 1,-1 1-1337,-2 3 0,1 3 0,3-4 1,2 3-1,2 3 0,3-3 0,1 1 1,3-1-5242,1 3 5211,2-6 0,6-4 0,2-6 0</inkml:trace>
  <inkml:trace contextRef="#ctx0" brushRef="#br0">8811 15553 8045,'6'-36'3837,"3"10"-3087,3 12 0,1 10 0,2 4 1,3 0-1,3 0-465,-1 0 1,4 0 0,-5 1 0,0 4 0,1 4 0,-4 2 0,-3 3-94,-4-1 0,2 5 0,-7 0 1,-1-1-1,-4 3 0,-7 0-122,-5 1 1,-9 3 0,-1-5 0,0 0 0,0 1 0,6-6 0,3-2 0,5-3 125,5 2 0,3-4 1,1 2-1,3 0 1,5-2-219,10-2 0,6 0 0,3 0 0,-1-1 0,1 1 0,0-1 0,-1 1-918,1 1 1,-2-3-1,-1 5 1,-4 3 939,0 1 0,-3 7 0,-3 2 0</inkml:trace>
  <inkml:trace contextRef="#ctx0" brushRef="#br0">6652 16806 8303,'-2'-8'0,"-2"4"289,-5 2 0,2 2 1,-1 2-1,4 2 1,5 5-1,7 3 0,3 1 1,3 1-1,-1 0 939,0 4 1,-1-2 0,-1 7 0,-4 0-1,-1 2 1,-3 2 0,-2 1 0,-1 2-1825,0 1 1,-1 5 0,-4-5 0,-2-2-1,-2 1 1,0-1 0,0 3 595,2-3 0,-5-1 0,5-1 0</inkml:trace>
  <inkml:trace contextRef="#ctx0" brushRef="#br0">6985 17125 9154,'-1'-31'2241,"-4"9"0,2 15 1,-4 17-1906,1 6 1,1-1-1,5 3 1,0-3 0,0-2-1,0 2 1,0 3-1,2 2-567,2 1 1,2 3 0,5-5 0,-3 0 230,3 1 0,1-3 0,1-3 0</inkml:trace>
  <inkml:trace contextRef="#ctx0" brushRef="#br0">7305 16952 8194,'0'-34'1362,"-2"4"-78,-2 13 1,3 3 0,-4 10-271,4-5 1,1 5 0,0 4 0,1 7 0,2 6-938,1 5 0,1-2 0,-4 5 0,2-2 0,3-1 0,2 0 0,4 0-478,4-2 1,-1-1 0,4-3-1,0-3 1,3-5 0,2-3 0,0-2-2421,-2-3 0,-6-4 1,2-5 2820,-3-1 0,4-5 0,2-2 0</inkml:trace>
  <inkml:trace contextRef="#ctx0" brushRef="#br0">7612 16832 8194,'0'-21'746,"0"2"1,0 6 600,0 0 0,0 2 0,0 7 1,0 10-579,0 8 1,0 3 0,1 5 0,2 2 0,1 1 0,-1 3-660,-1 3 0,-2-1 1,0 4-1,0-2 1,0-2-1,0-2 1,0-1-2031,0-1 0,0 4 1,0-2-1,1-4 1920,4-3 0,-4-4 0,5-3 0</inkml:trace>
  <inkml:trace contextRef="#ctx0" brushRef="#br0">7958 17125 11757,'-1'-16'0,"-2"4"0,-3 9 0,0 9 0,-2 6 0,1 1 0,-2 2 0,0 3 1028,0 4 1,0 5 0,-2 2 0,2 3 0,4-1 0,4 0 0,1 0 0,1-2-1029,4 0 0,2-9 0,6 0 0</inkml:trace>
  <inkml:trace contextRef="#ctx0" brushRef="#br0">8331 16979 8076,'-6'-14'0,"0"6"1182,-2-1 1,3 6-1,10 0 1,3 6 0,3 6-482,-2 2 1,3 7-1,-5 1 1,2 2-1,0 3 1,0 1-451,-2 2 1,-1 4 0,-5 0 0,2-1 0,2-2 0,-2-2 0,-2 1-1318,-1 0 1,-4-5 0,-2-1 0,-3-1 0,-4-2 1065,-4-3 0,-6 1 0,2-8 0</inkml:trace>
  <inkml:trace contextRef="#ctx0" brushRef="#br0">8345 16979 8063,'1'-36'2008,"4"10"1,3 12-1463,4 10 1,3-1 0,1 1 0,4 1 0,0 2 0,6 1 0,2 1-1,3 3-2283,-2 5 1,4 3-1,0 1 1737,1 1 0,-5-1 0,4 0 0</inkml:trace>
  <inkml:trace contextRef="#ctx0" brushRef="#br0">8891 17285 8037,'-13'26'265,"1"5"0,2 4 780,1 1 1,1-5-1,-2-9 1,3-4-443,1-3 0,1 2 0,5 3 0,0 0-603,0 4 0,0-5 0,0 1 0</inkml:trace>
  <inkml:trace contextRef="#ctx0" brushRef="#br0">9438 16952 8100,'-2'-24'846,"-2"-2"0,-2-2 0,-4 5 0,1 7-265,-2 6 0,-1-2 0,-2 5 0,-3-1 0,-2 4 0,0 2 0,-2 2 0,0 2-442,-2 2 1,-1 8 0,2 7 0,5 2 0,6 3 0,3 1-220,2 1 0,2 1 1,7 0-1,4-1 0,8 1 1,3-2-1,3-3-26,-1-4 1,1-7-1,3-4 1,-4-1 0,0-5-1,-4-5 180,-1-9 1,-2-2 0,-1-7 0,-2-2-1,-2-1 1,-2-2 0,-3 0 1956,-2 1 0,4-1-1400,-1 1 1,0 12 0,-2 11 0,1 14 0,1 9 0,-1 7 0,0 4 15,2 5 0,-4 4 0,4 3 0,-4 2 0,-1 1 1,0 0-698,0-3 1,-6-1 0,-1-4 0,-2 1 0,-2-1 0,-3 4 0,-6-2-3228,0-3 0,-5 0 0,1-5 2695,-6 2 1,2 2 0,-5 4 0</inkml:trace>
  <inkml:trace contextRef="#ctx0" brushRef="#br0">7012 15220 11146,'7'-21'-632,"-1"3"1,-2 3 396,1 2 0,5 0 852,-1-1 0,-1 2 1,-1 2-1,0 3 0,-1-1 1,-1 4-184,-7 2 1,-4 5 0,-7 11 0,-2 0 0,-1 3-1,-3 2 1,-2 3 0,-1 5 0,-1 4 0,1 3 84,-1 3 1,-4-3-1,-3 3 1,-2 2-1,-1 2 1,-1 1 0,0 1-1,-3-2-267,-2 0 0,4-1 0,1-1 0,3-2 1,4-3-1,5-1 0,3-5-482,2-5 0,2 1 1,2-6-1,1-2 1,2-1-1,3-2-2481,1 1 1,1-4 2707,5-6 1,6-11 0,1-14-1</inkml:trace>
  <inkml:trace contextRef="#ctx0" brushRef="#br0">6252 15553 10351,'0'-31'0,"0"1"919,0 5 1,1 4 0,4 9 0,5 3 0,5 5 0,6 3-320,4 1 1,0 5 0,12 4 0,3 5-1,4 5 1,5 8 0,5 8 0,0 7-484,-2 2 1,0 6-1,-7-2 1,-2 1 0,-3-1-1,-6 1 1,-8 2 0,-6-1-315,-6 0 197,-6 5 0,4-2 0,-5 8 0</inkml:trace>
  <inkml:trace contextRef="#ctx0" brushRef="#br0">7652 18125 29257,'7'-12'-3079,"-3"-6"0,-2 5 0,-4 1 2964,-2 5 1,2 4 0,-3 6-1,0 3 1,1 1 0,1 3-1,1 2 1,2 3 0,0 1-1,-1 4 1,-2 0 0,-3 4 1368,-2 1 0,1-3 0,-3 1 0,1 0 1,-2 1-1,0 0 0,-1-2-1602,3 2 1,-3-4-1,5 1 1,-1 0-1,4-2 1,2 0 0,2-2-1,2-3-9483,2 0 9737,4-7 0,11-1 0,2-6 0</inkml:trace>
  <inkml:trace contextRef="#ctx0" brushRef="#br0">7985 18165 21949,'-14'-27'0,"1"9"0,0 13 0,-1 8 0,1 5 0,1 4 0,2 2 0,2-1 363,3 0 1,0 2 0,5 3 0,3 4 0,6 5 0,9 2 0,7 2 0,6-2-778,5-6 0,2 1 0,1-8 1,-4-4-1,-4-5 0,-4-2 1,-5-2-506,-4-5 1,-9-4-1,-5-7 1,-5-2-1,-8-2 1,-9-6-1,-6-2 1137,-2-1 0,-1-1 1,0 2-1,2 2 0,4 6 1,7 3-157,3 5 1,10-1 0,2 7 0,13 5-81,11 5 1,7 5 0,8 1 0</inkml:trace>
</inkml:ink>
</file>

<file path=ppt/ink/ink1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</inkml:context>
    <inkml:brush xml:id="br0">
      <inkml:brushProperty name="height" value="0.053" units="cm"/>
      <inkml:brushProperty name="color" value="#FF0000"/>
    </inkml:brush>
  </inkml:definitions>
  <inkml:trace contextRef="#ctx0" brushRef="#br0">11557 6557 29599,'0'-13'-3075,"-4"-1"1,-1 1 0,2 0 3240,2-1 1,-1 2 0,-2 4-1,-5 3 1,-3 4 0,-1 2-1,0 2 1,-2 2 0,-2-1-1,0 0-53,0 1 0,-3 1 0,-3-3 0,-2 1 0,-1-1 0,-1-1 0,2-2 223,3 0 1,-8 0 0,3 0 0,-1 0-1,-1 0 1,-1 0 0,-3 0-171,-1 0 0,3 0 0,-4 0 0,-1 1 0,1 4 0,0 3 0,1 4-344,0 2 1,3-1 0,-4 0 0,-1 1 0,2 0 0,3 3 204,3 0 0,-3 1 1,0-3-1,2 0 1,6 1-1,5-1 0,3 1-205,2-1 1,0 0 0,-1-2-1,2 1 1,2-1 0,3 0 158,1 1 1,-3-1-1,4 0 1,2 0 0,2 1-1,1 1 1,0 1-310,0 2 1,1 1 0,2-3-1,3 2 1,2 0 0,3 0 284,6-1 1,2 1-1,6-5 1,0 1-1,5-1 1,3 0 155,4 1 0,1-1 1,4 0-1,-1 1 0,2-1 1,-2-1-1,2-2-109,-1-1 1,-1 0 0,-1 4 0,2 1 0,1-1-1,1 0 2,-1 1 1,-1-1-1,-2 0 1,1 1 0,2-1-1,2 0 1,-1 1 213,2-1 1,-5-4-1,5 0 1,-1 0-1,1-1 1,0 0-1,1-2 210,0-3 1,-2 0 0,2 0 0,-1 3 0,-3 0 0,0-1-104,1-2 1,-2 3-1,2 0 1,-1 0-1,0 0 1,2-1 0,-2-1-33,-2 0 0,3 2 1,2-3-1,0 2 0,2-1 1,-2 1-66,0-1 1,4 1-1,-1-5 1,4 1-1,2 2 1,0 1-1,-3-1-226,-1-1 0,-3-2 1,-1 0-1,1 1 0,-3 2 1,3 2-5,-1-2 0,2 3 0,4 0 0,1 1 0,-2 2 0,-2 0 0,-1 0 0,6-6 0,-1 7 0,4-4 0,-3 0 0,0 0 0,1-2 0,2 2 0,4-4 0,-3 2 0,1-3 0,0-2 0,0-2 0,0-1 0,1 1 0,-5-3 0,2 1 0,-3 2 0,-2 0 0,1 0 0,-1-1 0,0-1 0,0 5 0,1 0 0,-1 0 0,-1-1 0,-2-2 0,-1-1 0,0-1 0,4 4 0,1-2 0,-1-2 0,0 1 0,1-2 0,-2 3 0,-1-4 0,0-1 0,2 2 0,0-1 0,4 1 0,-3 0 0,-2 0 0,0 3 0,3-1 0,0-1 0,0 1 0,-2-1 0,0 1 0,0 4 0,1 0 0,-1 0 0,0 0 0,-1 0-29,-3 0 1,2 0 0,-6 0 0,1-2 0,0-1 0,-3-1-32,-1 1 0,2 2 1,1-1-1,-2-1 0,-1-3 1,1 0-1,3-1 24,2-1 0,-5 4 0,1-5 0,-1-1 0,0-2 0,3-1-74,1-1 0,-2 1 0,2 0 0,-2-2 1,-5-2-1,-5-2 0,-2-1-184,-4-4 1,-6 3-1,-6-1 1,-3 0-1,-5-2 1,-6 0-347,-6 1 0,-6-10 1,-11 6-1,-5-1 0,-4 0 1,-1 3 365,2 3 1,-3-2-1,-2 5 1,1 0 0,-3-2-1,3 2 1,-1-1 297,4 4 0,-5 0 0,-2-1 0,-4 0 0,-4-1 0,-7 0 87,-5 0 1,-5-5 0,-7 0-1,32 11 1,0-1 0,-4 0 0,0 0-1,-4-1 1,-1 1 0,-4 0-1,0 1-71,-4 1 0,-1 0 1,-3-2-1,-3 0 1,-3 2-1,-1 0 0,-1-1 1,0-1-1,-3 0 1,-1-1-1,-1 1 0,0 1-60,-4 1 0,0 0 0,2-1 0,1 0 0,-2 3 0,0 0 0,1 2 0,2 0 0,-1 0 0,1 2 0,0 1 0,1 0-27,-2 1 0,1 1 0,0-1 1,1 1-1,2 2 0,2 0 1,0 0-1,1 0 0,-2 0 0,0 0 1,1 0-1,0 0 0,-3 1 1,0 0 118,-1 1 1,1 0 0,0 1 0,-1 0 0,-2 2 0,-1 0 0,1 0 0,0-1 0,-1 1 0,-1 1 0,-2-1 0,0 1-99,2 1 0,0 0 0,4 2 0,2 1 0,4 0 0,3 1 0,1 0 1,1 1-1,3 0 0,1 2 0,4 0 0,1 1 26,4 1 0,1 1 0,3-1 0,-1 2 0,2 1 0,0 0 0,0 1 0,0 0 0,0 2 0,0-1 0</inkml:trace>
  <inkml:trace contextRef="#ctx0" brushRef="#br0">11611 8543 18654,'-8'-27'-1215,"1"2"1,4 3 0,-3 5 865,-2 7 0,4 3 490,-5 2 0,5 4 0,-5-4 1,-2 4-1,0 1 0,-3 0 0,2 1 1,4 4 278,3 4 0,4-2 0,2 0 1,5 1-1,6-2 0,7 0 0,5-2 1,7 1-1,4-1 0,8-1 326,3-2 0,3-1 0,5 0 1,0 0-1,3 0 0,3 0 1,3 0-1,2 0 304,-2 0-945,-5 0 1,6 0 0,-5 0 0,0 0 0,2 0 0,-2 0-169,1 0 0,0 2 0,-3 1 0,-3 1 0,3 1 0,-4-1 192,-3 1 1,1-1 0,-7-2-1,-1 0 1,-1 3 0,-4-2 0,-2-2-97,-5-1 1,-5 0 0,-2 0 0,-3 0 0,-2 0-1,-3 0-122,-1 0 1,-7-1-1,-5-2 1,-8-3-23,-8-1 0,-12 2 0,-12-2 0,-8-1 0,-8 1 0,-8-2 0,-6 2 0,-5 1 14,32 2 0,0 2 0,-2 1 0,-1 0 0,-2-1 0,0-2 0,2 2 0,0 0 0,1-1 0,0 0 0,0 0 0,1 0 112,-3 0 1,0 0-1,5 0 1,0 0-1,0 2 1,1-1-1,-32-2 1,5-1-1,7 1 184,5 0 1,1-1-1,12 5 1,6 0-1,6 0 1,6 0-259,4 0 0,9 2 0,8 1 0,10 2 0,13 1 0,13 2 0,14-1 5,13 4 1,-24-8 0,1-1 0,6 2 0,1-2 0,2 1 0,1-1 0,4 0-1,0 0 1,1 0 0,1 1-124,0 0 0,0 0 0,-2-2 0,-1 1 0,-2 2 0,-1 1 0,-2-1 0,-2 2 0,-1 0 1,-1 0-226,0 0 0,-3 1 1,30 12-1,-5 2 0</inkml:trace>
  <inkml:trace contextRef="#ctx0" brushRef="#br0">3759 8903 30656,'-31'-36'-237,"0"0"0,1 1 1,8 10-1,4 4 0,5 6 1,3 6-1,4 3 1,6 3-1,12 2 0,13 2 1,15 4-1,12 2 1,10 2-1,7 0 0,-31-4 1,0-1 254,1 0 1,0-1 0,5 3 0,0 0 0,0-1-1,-1-1 1,-1 2 0,1 0 0,-1 0 0,0 1 0,-2 0-1,0 0 1,-1-1 0,0-1 0,34 6 0,-5-2 0,-9 0-464,-7-2 1,-7-1 0,-10-6 0,-5 0 0,-6-2 0,-7-1 0,-3-4 0,-5-3-92,-5-5 1,-8-6-1,-7 2 1,-4 0-1,-4-1 1,-2 4 851,-2 1 1,-2 2 0,-4 1 0,0 3 0,-4 5 0,1 2 0,-2 4 134,-1 2 0,0 7 1,-5 9-1,1 8 1,4 5-1,2 6 1,2 2-503,0 3 1,1 7 0,7-2 0,2 2-556,2 3 1,1 5 0,5 2-1</inkml:trace>
  <inkml:trace contextRef="#ctx0" brushRef="#br0">5852 9689 30070,'-19'-6'-1214,"-4"-3"0,0-7 0,-1-2 1117,2 2 0,-5-4 0,-4 1 0,0-2 0,0-1 0,0 0 0,1 1 0,2 1 0,1 2 0,1 2 0,1 5 283,2 4 0,0 2 0,3 5 0,1 0 0,-2 3 0,2 6 0,0 9 1,3 7-773,1 6 0,1 9 0,1 12 0,0 10 0,6-24 1,0 1 472,1 5 1,-1 3 0,0 5 0,-1 2 0,0 6 0,0 2 0,-1 3-1,0 1 1,0 4 0,0 1 0,3-21 0,0 0 0,-1 1 0,0 2-1,0 0 1,-1 1 156,0 2 1,-1 0 0,1 1 0,-2 4 0,0 1 0,0 0 0,1-3 0,-1 0 0,1-1 0,0 0 0,1 0 0,0-1-1,-1 2 1,1 0 0,0 0 0,0-2 0,0 0 0,0 0-70,0 1 0,1-1 1,0 2-1,-1 2 0,0 1 1,0-2-1,2-4 1,0-2-1,0 1 0,1-1 1,-1 0-1,1 0 1,0 0-1,0 0 0,0 0 1,1-1-1,0 0 1,0 1 53,1 1 1,0 0 0,0 1 0,1-3-1,0 0 1,1 1 0,0-1 0,1-1-1,1 1 1,-1-1 0,0-1 0,1 0-1,0-1 1,1 1 0,1-1 0,1 1 0,0 0-1,1 0-120,1 0 1,1 1 0,1 0 0,0 0 0,0-1-1,1 0 1,0 0 0,0 0 0,0 0 0,4 23-1,-1 0 1,0-2 0,0 1 0,-2-2 0,0 0-121,1-2 1,-2 0 0,-2 2 0,-2-2 0,-3-10 0,0-2 0,-1-1 0,-1-1 0,1-1 0,-2 0 0,1-3 0,0-1-4,0-3 0,0 0 1,0 1-1,0-1 1,0-6-1,0-2 0,0 3 1,0 1-1,1 0 1,-2 0-1,1-3 1,-1 1-1,-1-1 0,0 0 239,-2-1 0,-1-1 0,-1 0 0,0-1 0,-6 37 0,2-5 0,1-7 1,-2-3-1,1-3-18,1-1 0,3-5 1,6-2-1,0-7 0,0-2 1,2-7-76,2-2 1,5-5 0,10-3 0,6-4 0,8-3 0,5-3-1,8-3-27,5-5 1,5-2 0,5-2 0,5 0 0,3-2 0,0-1-1,-1 0 95,-1 5 0,-3-7 0,-11 8 0,0 5 0,1 5 0</inkml:trace>
  <inkml:trace contextRef="#ctx0" brushRef="#br0">23408 10755 27960,'6'-55'-3277,"-3"2"0,4 17 0,0 13 3139,1 9 0,-4 11 0,4 11 1,-1 7-1,-1 2 0,1 6 1,-1 2-1,2 10 0,-2 8 1,0 11-1,-3 3 347,-2 8 0,-1 8 0,0 3 0,-1-37 1,1 2-1,-2 3 0,1 0 0,-2 3 1,1 0-1,0 2 0,0 1-84,-1-1 0,0 1 0,0 2 0,0 0 0,-2-2 0,1 0 0,1 3 0,2 0 0,0-2 0,0 0 0,1 0 0,0 0 0,0-3 0,0 0-151,0-3 1,0-1 0,0 0-1,0-1 1,-1 28 0,-4-7-1,-2-8 1,-2-8-842,0-8 1,2-2-1,-4-8 1,4-3-1,1-5 1,1-4-3355,-1-7 3749,5-3 0,-5-8 0,6 0 0</inkml:trace>
  <inkml:trace contextRef="#ctx0" brushRef="#br0">23621 10675 28835,'6'-64'-2031,"3"7"1,10 6-1,6 17 1,5 8 2474,0 6 0,2 11 1,2 4-1,3 0 0,8 1 1,6 1-1,13 1 0,9 2-204,-35 0 0,2 0 1,5 0-1,1 0 1,1 1-1,0 0 1,3 0-1,0 2 1,1 1-1,1 1 1,0 1-1,0 1-94,-1 2 0,0 0 0,0 0 0,-1 1 0,-3 2 0,-1 2 0,-2-2 0,0 1 0,-1 0 0,-1 2 0,-2-1 0,-1 1 0,-1 1 0,0 1-116,-3 0 1,-1 2 0,0 0 0,-1 2 0,-2 0 0,0 0 0,25 25 0,-4 2 0,-4 4 0,-3 2-187,-2 4 0,-21-22 0,-2 2 0,-1 0 0,0 1 0,0 3 0,-1 2 0,0 3 0,-2 1 0,1 2 1,-2 1 32,-2 0 1,-1 3-1,1 5 1,-1 2 0,-3 1-1,0 0 1,-1 1 0,0 0-1,0 2 1,-1 0 0,0-2-1,-1-1 8,1-3 1,-1 0-1,1 3 1,-2-1 0,0-7-1,-1-1 1,-1-3 0,-1 0-1,-2-3 1,0 0 0,-2-5-1,-2-2 1,-2-1 0,-2-1 633,-12 34 1,-13-16 0,-7-7 0,-7-8 0,-7-5 0,-5-7-272,-8-5 1,-4-6-1,30-13 1,-2-1 0,-3-2-1,-1 0 1,-2-1-1,0-2 1,-2-1 0,0-2-1,-1-2 1,0-1-112,-1-3 0,-1-1 0,-5-1 0,0-1 0,5 0 0,0 1 1,-1 0-1,0 0 0,2 1 0,1 1 0,2 1 0,1-1-929,2 2 1,2 0 0,1-2-1,1 1 1,2 0 0,2 0-1,0 1 1,1-1 954,-34-5 1,34 7 0,-1 0 0,-29-6 0</inkml:trace>
  <inkml:trace contextRef="#ctx0" brushRef="#br0">23101 7770 8042,'-27'-20'0,"5"6"0,2-4 0,2 3 68,6 2 1,-1 4 0,5 0 0,1-1 0,2-2 0,4-3 0,1-1-1,0-2 1,1 2 0,4 1 0,4 2 0,3-1 215,1 1 1,0 0-1,1-1 1,0 2 0,3 3-1,0 5 1,0 3 422,-3 1 1,-2 1-311,-3 3 1,3 11-1,-3 12 1,3 8-1,0 10-41,-3 8 1,2-1 0,-2 7 0,3 3 0,3-1 0,1 1 0,3-1-97,2 3 0,-3 1 1,4 2-1,2-1 1,1 1-1,3-2-113,3-3 1,2 2 0,4-5-1,0 0 1,1 1 0,2-4-59,-1-1 1,-2 1-1,2-1 1,-2-4-1,-3 0 1,-2-4-1,-1-1-221,2 0 1,-5-5 0,3 4-1,-3-4 1,-3-1 0,-1-1-177,-2-4 1,-4-1 0,3-5 0,-2-1 0,-3-5-1,-1-2-919,-1-5 1,-1-1 0,0-3 0,1-3 1226,-1-5 0,0-8 0,1-3 0</inkml:trace>
  <inkml:trace contextRef="#ctx0" brushRef="#br0">23941 9329 7935,'-19'-7'465,"4"1"0,-1 7-54,5 4 1,5 2 0,6 8-1,0 4 1,2 8 0,2 7 0,7 4-1,5 2 172,6 0 1,3 9 0,3 0-1,4-5 1,3-5 0,4-9-1,2-7-716,3-5 1,-6-9 0,2-5-1,-3-2 1,-2-5 0,-1-6-361,-1-9 1,-2-8 0,-4-9 0,-2-6 0,-3-5-1,-3-4 1,-1-2 492,0-1 0,-1-7 0,-3 0 0</inkml:trace>
  <inkml:trace contextRef="#ctx0" brushRef="#br0">25940 7317 9070,'-13'-15'3212,"4"4"-2533,0 16 0,6 4 0,-1 9 0,1 4 0,0 4 0,-1 5 0,-1 5-191,-1 3 0,5 5 0,-5 2 1,0 1-1,-1 4 0,-2 0-212,0 3 1,-2-1 0,-5 2-1,-3 3 1,-2 4 0,-4 3-1,-3 2-163,-3-1 0,15-31 1,1 1-1,1 1 1,1-1-1,0-1 1,-1 1-1,1 0 1,0-1-1,-14 32-139,0-2 1,7 0 0,0-9 0,2-1 0,1 1 0,0-1 0,3 0-445,0-2 1,1-4-1,0 0 1,1 1-1,1 1 1,4-1-46,1-1 1,-3-6 0,5 1 0,1-2 0,1-4-1,2-1 1,0-3-305,0-1 0,0-4 0,2-5 0,1-3 0,3-2 0,1-4-976,3-5 1,2-4 1794,2-6 0,5 0 0,2 0 0</inkml:trace>
  <inkml:trace contextRef="#ctx0" brushRef="#br0">25287 9569 8008,'-25'21'441,"3"-4"1,0-2-1,7-1 1,5-1 50,2 0 0,5-4 0,11-2 1,8 1-1,10-2 0,7 0 1,6-3-1,2-2-802,3-1 1,10 0 0,-4 0-1,-1-1 1,-2-4 0,-5-2 309,-5-1 0,7-9 0,-2 2 0</inkml:trace>
  <inkml:trace contextRef="#ctx0" brushRef="#br0">21048 10462 21904,'-7'-18'-2173,"2"0"1,4 5 2494,1 4 0,0 8 0,0 1 1,0 7-1,0 5 0,0 3 0,0 2 1,0 7-1,-1 3 407,-4-1 1,-2 13-1,-7-5 1,1 4 0,-2 7-1,-1-1 1,-3 2 0,-2-3-992,-3-1 0,5 1 0,0 0 0,2-3 0,3-1 0,3-3-1074,4-2 0,2-4 0,4-7 0,-2-2 0,-2-2 0,4-4 1292,4-4 0,-2-6 0,5-5 0</inkml:trace>
  <inkml:trace contextRef="#ctx0" brushRef="#br0">20675 10595 8479,'-12'-30'363,"3"4"1,3 2-1,6 11 303,0-1 1,0 6-1,2 0 1,4 1-1,7 1 1,8 0 0,6 3-1,4 0-13,4-1 1,4 2-1,1-1 1,0 5-1,1 4 1,2 1-945,2 3 0,-5 2 1,-6 3-1,-2 3 1,-2 4-1,-4 3 1,-3 2-5034,-6-1 5324,-2 7 0,-7 1 0,-2 6 0</inkml:trace>
  <inkml:trace contextRef="#ctx0" brushRef="#br0">20568 11075 22000,'-8'-12'-407,"-1"3"1,7 3-1,2 6 594,8 0 1,8 0 0,5 2 0,2 1-1,8 1 1,3 1 0,6-1 0,0 2-235,3 1 0,-4 2 0,-4 5 1,1 0-1,0 3 0,-2 0-103,-2 0 0,5-3 0,-3 0 1</inkml:trace>
  <inkml:trace contextRef="#ctx0" brushRef="#br0">21568 10768 9456,'0'-40'1297,"6"5"1,3 8-1145,3 14 1,-5 10-1,-2 7 1,-4 5 0,-2 3-1,-2 1 1,-3 4-1,-2 3 290,-2 7 1,-2 3 0,-1-1-1,0 4 1,1 4 0,1 0-639,2 1 1,2-5-1,-3-2 1,2-4 0,2-4-1,3-2-194,2-2 0,2-2 0,2-10 1,3-7-1,2-10 0,2-10-96,2-6 0,-3-5 1,0 0-1,0-3 1,-1-2-1,0 3 2335,-2 5 0,-2 5 0,-2 9-1084,2 1 1,-2 9-1,2 8 1,-2 12 0,-1 8-1,5 6 1,6 2-349,4 4 1,6 8-1,-1-7 1,4-1-1,8-1 1,4-2-593,3-1 1,-2-5-1,-1-8 1,-4-4-1,-2-8 1,-4-4-1,-1-4-275,-2-3 1,-2-10 0,0-8 0,-2-6-1,-2-8 1,-1-8 0,0-6 426,-3-4 0,-2-4 0,-1 1 0,-3-1 0,1 2 0,0 1 115,0 3 0,-1 14 0,0 2 0,-2 8 0,-1 6 0,1 5-877,1 7 0,-4 7 0,3 12 0,-2 9 784,1 5 0,5 4 0,-2 0 0</inkml:trace>
  <inkml:trace contextRef="#ctx0" brushRef="#br0">20209 11501 8366,'-42'0'636,"6"8"0,19 4-104,8 4 0,24 2 0,16-5 0,19 0 0,23-1 0,-30-7 1,3-1-1,6-1 0,4-2-236,7 1 1,1-2 0,-2-1 0,0 0 0,13 0-1,2 0 1,-27-1 0,1 0 0,0 0 0,0-1 0,0 1-1,0-1 1,0 0 0,1-1 0,0 1-338,0-1 0,1 0 0,-2 0 0,17-1 0,0 1 1,3 0-1,-1 1 0,-5-1 0,-1 2 0,-6 0 1,-1 2-361,-5 1 0,0 1 0,1 1 0,-1 2 0,-5 1 0,1 1 0</inkml:trace>
  <inkml:trace contextRef="#ctx0" brushRef="#br0">6838 13154 26459,'14'-25'-3309,"-1"3"1,0 4 2987,1 9 1,-2 4 292,-4 10 0,-3-4 0,-10 4 0,-3-4 0,-6-1 0,-2 0 0,-5 2 0,-3 1 1,-4 1-1,-1 1 1030,-4 1 1,4-5 0,-9 3-1,0-2 1,-3-2 0,-2 0-1,-6 0-382,-6 0 1,-4 0-1,-10 0 1,31 0 0,-2 0-1,-3-1 1,-1 0 0,-8 0-1,0-1 1,-3 0 0,0-1-621,0-1 0,-2 0 0,-9 2 0,-2 1 0,4-1 0,0 0 0,-5 1 0,0 0 0,-4 1 0,1 0 0,0 0 0,2 0 0,0 0 0,0 0 0,2 1 0,0 0 0,2 0 0,2 1 0,2 0 0,2 2 0,3-1 0,0 1 0,5 0 0,2 1-413,4-2 0,2 1 0,1 2 0,3-1 0,-27 1 0,8 1 0,7 2 0,10-2-605,10-2 1,2 2 0,14 2 1017,4 3 0,11 1 0,8 1 0</inkml:trace>
  <inkml:trace contextRef="#ctx0" brushRef="#br0">1720 13141 28803,'0'-14'-2033,"0"1"1,0 0 2743,0-1 1,6 2-1,2 4 1,4 3-1,0 5 1,0 5-1,-2 5-203,1 6 0,3 5 0,-6 6 0,-1-1 0,-1 2 1,-1 2-509,-1 1 0,1 0 0,-5-4 0,0-1 0,-2 1 0,-1 0 0,-1-1-1732,1 1 1,1-6 1248,2-3 1,0-12 0,0-9 0,2-11 0,2-6-1,5-9 1,1-5 315,-1-4 0,3-7 0,-1 1 1,2 1-1,2 3 0,-3 5-113,-1 3 0,1 6 1,0 4-1,-2 5 1255,-1 7 1,-4 5-1,2 10 1,-1 4-1,-3 4 1,-1 3-894,-2 2 1,5 6 0,3-3-1,1 1 1,0-1 0,1-1-1,2 0-634,1-1 0,1-3 0,-1-6 1,0-2-1,0-2 349,1-3 1,-2-3 0,-2-6-1,-3-6 1,-1-6 0,-3-3 185,-1-2 1,-2-2 0,0-2 0,0 0 0,0 1 0,0 0 911,0 4 0,0 3 66,0 6 1,1 7-1,4 6 1,2 7 0,2 5-973,0 1 1,0 7-1,4 0 1,0 2 0,1 1-1,-1-1 1,2 0-4401,3 0 0,-6 1 4491,5 3 0,-5 1 1,7 0-1</inkml:trace>
  <inkml:trace contextRef="#ctx0" brushRef="#br0">2533 13261 13542,'12'-36'0,"-2"0"0,-1 7 1367,1 8 1,6 9 0,2 12-1015,-1 0 1,-3 0 0,0 0 0,-1 0 0,0 0 0,1 0-1,-1 0-451,0 0 0,5 2 0,0 1 0,-2 3 1,-1 0-1,-2 1-523,1 0 1,-5-2-1,-4 2 1030,-3-1 1,-6-1-1,-13-5 1,-2 0-1,0 0 1,-2 0-1,2 0 1557,-1 0 0,3 0 0,3 0 0,1 0 0,0 0-1487,-1 0 1,7 5 0,3 4 0,2 3 0,4 0-1220,2-3 1,8 3 0,7-3 0,2 3-1,3-1 1,1 0 0,1-2-5412,1 1 6070,0-4 0,5 6 0,2-5 0</inkml:trace>
  <inkml:trace contextRef="#ctx0" brushRef="#br0">2946 13301 22565,'-13'0'1487,"1"-6"1,3-3-1367,4-3 0,5 4 0,5 4 0,4 3 0,4 1 1,5 0-1,4 0 115,3 0 0,-2 0 0,-3 0 1,1 0-1,-2 0 0,-1-2 1,-5-1-1271,-2-1 0,-8-2 0,0 1 1,-8-2 725,-8-1 0,-2 1 0,-6 4 0,1-1 1,0 1-1,0 1 0,0 2 2304,1 0 1,1 2 0,6 2 0,4 7-1621,3 5 1,10-1 0,5 4 0,6 0 0,6 2 0,4 0 0,3-4-1054,7-2 1,-4-2 0,11-1 700,0-3 0,6-3 0,-1-6 1</inkml:trace>
  <inkml:trace contextRef="#ctx0" brushRef="#br0">3546 12834 12670,'0'-41'-44,"0"4"1,0 17 0,0 13 512,0 14 0,0 17 1,0 12-1,0 1 1,-2 0-1,-1-2 1,-3 4-1,1 2-301,-1 4 0,0 5 0,3-1 0,-3 3-208,-2 1 1,0 6 0,-6 2 0</inkml:trace>
  <inkml:trace contextRef="#ctx0" brushRef="#br0">3173 13354 12096,'6'-70'1001,"2"4"0,6 11 1,5 21-1,5 14-1559,1 13 1,4 6-1,-8 2 1,1 2-1,-1 3 1,-2 1 557,-2 4 0,-2 7 0,-2 2 0</inkml:trace>
  <inkml:trace contextRef="#ctx0" brushRef="#br0">1906 13980 21643,'-15'-74'-1032,"7"18"0,19 20 1,18 20 1614,16 12 0,12 4 0,8 0 1,0 0-1,8 0 0,-35 0 0,2 0 1,4 0-1,1 0 0,1-1 1,0 0-879,2-1 0,0 0 0,2 1 1,-1 0 361,-2-2 1,0 2-1,4 5 1,0 2-1,-4 2 1,1-1-1</inkml:trace>
  <inkml:trace contextRef="#ctx0" brushRef="#br0">22648 9236 8516,'-47'0'169,"-4"0"0,7 0 0,1 0 0,3 0 0,4 0 238,5 0 1,9 0-1,4 0 1,5-2-1,5-2 1,10-5-1,10-3 58,8-1 1,3-1-1,2 1 1,6 0-1,5-1 1,6 0 0,6-4-1,7-4-256,5-4 0,-21 12 1,1 0-1,3-1 1,1-1-1,6-2 1,1-1-1,5-1 1,2-1-1,6-2 1,1 0-126,2-1 0,2 0 1,-18 8-1,0 0 1,1 0-1,0-2 1,0 0-1,1 0 1,3 1-1,1-1 1,1 1-1,1 1 0,0-1 1,2 2-1,1-1 1,2 1-1,-1 1 1,2 0-1,0 1 1,1 0-49,0 1 0,1 0 1,0 1-1,-2 1 1,-1 1-1,1 1 1,0 1-1,0 1 1,0 1-1,0 0 1,1 1-1,-1 0 0,1 0 1,0 1-1,0 1 1,-1 0-1,-1 1 1,0 0 59,-1 0 0,0 0 0,-1 1 0,0 1 1,-1 1-1,0 1 0,-3 0 0,-1 1 0,-1 1 1,-1 0-1,-1 2 0,-1 0 0,-1 2 1,-1 0-1,0 1 0,19 6 0,-1 1 0,-3 1 1,-3 2-235,-6 1 0,-1 1 1,-6-1-1,-3 1 1,-5 2-1,-2 1 0,-3 0 1,-2 0-1,-3 0 1,-3 1-1,21 23 1,-10-3-603,-7-1 1,-8-5 0,-6 2 0,-7-7 0,-4-1 0,-5-1-17,-2 0 0,-1-2 0,0-5 0,0 1 1,0 1-1,0 2 756,0 1 0,6-6 0,1-6 0</inkml:trace>
  <inkml:trace contextRef="#ctx0" brushRef="#br0">21715 7197 26950,'0'-34'-7580,"0"4"7585,0 6 1,0 5 0,-2 7 0,-2 2 0,-5 2 0,-3 3 0,-3 2-1,-1 1 1,-3 2 0,-2 3 608,-3 6 0,-5 6 0,-4 13 0,1 1 0,-1 6 0,5 2 0,4 4 1,8 2-785,5 3 1,6-5 0,6 5 0,5-3 0,7-1 0,8-5 540,4-3 1,8-5-1,2-6 1,4-7-1,1-6 1,-2-5 0,-1-5-209,-1-5 1,-6-8-1,-1-11 1,-5-5 0,-8-7-1,-5-4 1,-8-3-659,-6-1 1,-5-4 0,-7 7 0,-2 4 0,-4 3 0,-1 6-649,-1 4 0,7 5 0,-2 5 922,4 1 1,9 12-1,10 5 1,12 6-1,11 5 1,9 1 0,6 2 495,6-2 1,9-1 0,3-1 0</inkml:trace>
  <inkml:trace contextRef="#ctx0" brushRef="#br0">22328 7183 26950,'-18'-14'-412,"0"-1"1,2 1-1,0 7 389,-2 4 0,6 6 1,-4 6-1,0 9 1,2 5-1,2 5 1,5 4-1,1 3-123,3 4 1,9 2-1,6 1 1,7-1-1,5-4 1,6-1-1,1-5 168,1-3 0,2-5 0,-4-11 0,-3-3 1,-1-4-1,-4-7 0,-1-7-460,-5-8 0,-5-9 1,-4-3-1,-1-4 1,-3-1-1,-1-3 1,-2 0 76,0 2 1,0 2-1,0 8 1,0 1 0,0 3-19,0 2 0,6 3 0,2 7 0,7 4 0,7 4 415,10 1 1,5 6 0,3 1-1</inkml:trace>
  <inkml:trace contextRef="#ctx0" brushRef="#br0">23221 7050 19092,'0'-40'-3020,"0"15"3189,0 12 0,-1 16 0,-4 16 0,-4 2 0,-3 4 0,-1 4 0,0 7 0,-1 4-809,1 4 1,-5 8 0,-1 6 0,0-2 0,0-3 511,2-4 1,-3-3 0,-1-6 0</inkml:trace>
  <inkml:trace contextRef="#ctx0" brushRef="#br0">22808 7290 19910,'0'-59'-180,"0"-3"1,6 2 0,3 4-1,4 6 1,5 7 504,4 6 1,3 6 0,2 10 0,1 8 0,2 7 0,4 4 0,1 4-1083,2 2 1,12 5-1,0 9 883,10 4 0,-21-7 0,1 1 1,2 1-1,0 0 0</inkml:trace>
  <inkml:trace contextRef="#ctx0" brushRef="#br0">25607 6903 18850,'14'-17'-578,"-1"-1"1,0-4 0,1 5-1,-1 4 656,0 3 0,-5 5 0,-5-2 0,-6 1 0,-9 3 1,-9 2 131,-10 1 0,-6 0 0,-5 0 0,-1 1 0,-2 5 0,0 6 0,2 6-368,5 2 0,7-2 1,1 4-1,6 3 0,8 4 1,7 2-1,9-2 120,7-1 1,11-1 0,7-2-1,7-3 1,5-5 0,0-7 118,1-5 0,-4-4 0,0-2 0,-3-5 1,-4-8-1,-6-5 0,-5-5-235,-4-2 0,-8 2 1,-1-6-1,-6 5 1,-6 3-1,-2 0 1,-3 3-642,1 5 0,7 2 0,7 8 514,11 1 559,8 1 0,12 8 0,2 2 1</inkml:trace>
  <inkml:trace contextRef="#ctx0" brushRef="#br0">26234 6890 18850,'-9'-13'-619,"0"-1"0,5 6 0,-5 0 495,-2 2 1,-1 9 0,1 9 0,0 4 0,2 4-1,0 0 1,2 6 0,3 0 142,2 4 0,2 1 1,3 0-1,4 2 0,7-1 1,2-2-1,3-1 53,4 0 0,2-7 1,0-5-1,-3-3 0,-4-4 1,-3-2-1,0-2-41,2-4 1,-2-6-1,3-5 1,-3-4 0,-2-5-1,0-4 1,-1-3-7,-3-2 1,3 0 0,-5 1 0,2-2 0,-1-1-1,-1 1 1,0 5 89,4 2 1,-4 3 0,2 5 0,0-1 0,0 3-807,0 2 0,0 3 0,5 6 1,3 1-1,4 4 0,2 4 830,5 2 0,14 9 1,-1 0-1</inkml:trace>
  <inkml:trace contextRef="#ctx0" brushRef="#br0">27127 7050 12584,'-2'-24'0,"-1"8"0,-3 13-174,-1 13 1,-3 14-1,-8 9 1,-4-1-117,-3 1 0,-7 4 0,0-2 1,-2 4-1,-2 1 0,2-2 330,3-2 0,3-3 1,1-7-1</inkml:trace>
  <inkml:trace contextRef="#ctx0" brushRef="#br0">26834 7077 25094,'19'-70'-2373,"3"3"0,3 5 0,0 15 0,-2 8 3193,-6 11 0,-2 8 1,-1 8-1,-1 3 0,0 4 1,2 5-1,1 5-1442,2 4 1,6 8 0,-1 7 0,7 4 955,6 3 1,14 12 0,5-1 0</inkml:trace>
  <inkml:trace contextRef="#ctx0" brushRef="#br0">22795 11328 8187,'32'-46'0,"-7"17"0,3 3 0,-1 13 0,-5 9 0,-1 2 489,-5 2 1,-1 0 0,-1 0 0,-3 2 0,-2 2-1,-6 5 1,-6 3 0,-6 1 0,-2 2 733,-3 3 1,-4-3 0,-1 2 0,-2 0-1,-2 0 1,-2 6 0,-2 2-446,0 1 0,-4 3 0,-1 2 0,-3 4 0,-2 4 1,-1 1-1,-2 1-435,0 4 1,0-1 0,1 8 0,2 3 0,3 1 0,2 3-344,2 3 0,9-1 0,8 1 0,7 0 0,5 1 0,1-3 0,1-2 0,4-6 0,6 4 0,7-7 0,0-3 0,1-3 0,2-5 0,0-2 0,4-4 0,-3-5 0,2-2 0,0-3 0,-4-4 0,0-3-1604,-4-2 0,-1-4 0,-2-1 1604,0-2 0,-5-8 0,-2-5 0</inkml:trace>
  <inkml:trace contextRef="#ctx0" brushRef="#br0">22288 12781 8066,'-6'-21'1095,"8"18"0,2 15 0,14 7-28,10 5 0,6-2 0,6-9 0,1 1 0,5-1 0,6 0 0,6 1 0,1-1 676,0 0-1743,-1 7 0,-4-6 0,-1 6 0</inkml:trace>
  <inkml:trace contextRef="#ctx0" brushRef="#br0">6079 14020 8388,'0'-13'688,"0"0"0,1 5 1,3 4-1,7 2 0,5 2 1,6 0-1,5 0 1,4 0 363,5 0 0,8 8 0,5 3 1,3 6-1,1-1 0,-1-1 0,-2-2-817,-1 0 0,-6 1 0,2-2 0,-4-3 0,-4-4 0,-4 0 0,-8-1 0,-4-1-841,-5-1 0,-9-2 0,-7 0-98,-7 0 0,-11 0 0,-3 0 1,-1 1-1,0 2 0,-2 3 36,-1 2 1,-2-1 0,1 3 0,1-1 0,1 2 0,3-1 0,2 0-511,3-1 1,1-4 0,1 2-1360,1-1 2537,6-8 0,1-11 0,6-8 0</inkml:trace>
  <inkml:trace contextRef="#ctx0" brushRef="#br0">6572 14127 8273,'6'-6'182,"-6"-3"0,-6 3 0,-9 2 1,-3 2-1,-4 4 0,-3 2 1110,-2 5 0,-1 4 0,-3 4 0,-3 0 0,-2 1 1,1 0-1,-4 3-1245,-4 4 1,0-2-1,-6 9 1,-1-3-1,0-1 1,-2 0-1,2-4-1582,-1-3 0,-4 1 1,6-4-1,-2-2 1535,-3-1 0,-11-2 0,-3 1 0</inkml:trace>
  <inkml:trace contextRef="#ctx0" brushRef="#br0">1346 14993 8159,'-1'-18'1389,"-4"1"1,4 3-261,-4 5 0,10 2 0,4-1 1,1 10-1,-1 10 168,-4 9 0,-4 8 0,-1 5 1,-1 3-1,-4 8 0,-4 4-1082,-3 5 1,3 1-1,2-5 1,0-2-1,1-1 1,0-2-1845,3-4 1,1 2-1,2-9 1,0 0-1,0-3 1,0-4 1628,0-5 0,0-3 0,0-5 0</inkml:trace>
  <inkml:trace contextRef="#ctx0" brushRef="#br0">1106 15553 8159,'-7'-40'2143,"1"7"1,6 5-1829,0 4 1,2 8 0,3-2 0,7 4 0,6 2 0,3 1 0,4 4 0,5 1 8,5 3 1,5 2 0,3 1-1,2 1 1,-1 2-325,2 1 0,1 7 0,7-4 0</inkml:trace>
  <inkml:trace contextRef="#ctx0" brushRef="#br0">1706 15406 8307,'0'-13'-24,"2"3"944,2 5 0,-1 1 1,6 8-1,1-2 1,2-2-1,2 0 1,-1-2-364,0-2 1,1 1 0,-1-5 0,-1 1 0,-2-1-1,-2-2-1420,-3-2 0,6-1 0,-4 0 0,1-1 1,-2 2-179,-1 4 0,3 2 1,5 6-1,2 0 1,1 1 1040,2 4 0,12 2 0,-2 6 0</inkml:trace>
  <inkml:trace contextRef="#ctx0" brushRef="#br0">2239 15340 9203,'-20'-11'0,"2"-2"1706,3-2 0,2 5 1,-1 1-1,3-2-832,2 0 0,-2-3 0,7 1 0,2 0 0,5 1-969,6 3 0,3 3 0,1 7 1,1 2-1,-1 3 0,0 2-772,1 2 0,-2-2 0,-2 0 1,-3 3-1,-1 1 843,-3 1 1,-1-4-1,-4 0 1697,-2 1 0,2-3 1,-1 2-1629,6 2 0,5-4 1,5 1-1,2-1 1,1-1-1,3 0 0,1-2-4259,-1 2 1,3-4 4213,-4 2 0,6-8 0,-4-4 0</inkml:trace>
  <inkml:trace contextRef="#ctx0" brushRef="#br0">2439 15286 8201,'2'-7'4241,"2"2"-3224,5 4 0,3-4 1,1 1-1,1 1 1,-1 2-565,0 1 1,1 0-1,-1 0-2786,0 0 0,-4 0 413,0 0 0,-6-2 0,3-1 2599,0-1 0,-3-1 1,4 7 87,-1 2 0,5-2 0,-2 4 0,2 0 0,3 1-932,-1 0 0,0 1 0,1-5 1,-1 1-1,0-1 0,1-1-5386,-1-2 5551,0 0 0,1 0 0,-1 0 0</inkml:trace>
  <inkml:trace contextRef="#ctx0" brushRef="#br0">2906 15233 9329,'7'-13'0,"-2"-1"0,-2 1 0,1 0 146,5-1 1,3 1 0,3 0 0,3-1 0,4 1 0,3-2 0,2-3 0,-1-2-482,1-1 0,0-4 0,-2 1 0,-3-4 0,-4-3 0,-3 1 0,-4 4 0,-2 3 913,-4 6 0,1 2 0,-2 1 0,-2 3 1,-5 2-21,-6 4 1,1 5-1,-1 6 1,1 8-1,-1 9 1,1 10-1,1 8-391,-1 5 1,6 0 0,-3 3 0,4 0 0,1-5 0,0 1 0,0-5-1789,0-3 1,0-2 0,-2-8 1620,-2-6 0,-4-5 0,-5-3 0</inkml:trace>
  <inkml:trace contextRef="#ctx0" brushRef="#br0">3066 15300 8142,'-7'-27'209,"2"0"1,4 5 0,1 0 0,1 0 0,5 1 0,6 3 0,6 5 1560,2 4 1,3 3 0,3 6-1771,1 0 0,11 12 0,4 3 0</inkml:trace>
  <inkml:trace contextRef="#ctx0" brushRef="#br0">22261 13767 8548,'8'-13'0,"-1"-10"0,-4 1 0,2 3 0,-1 9 0,0-2 0,1 3 0,-4-2 0,-5 3 0,-8 3 0,-4 4 0,-2 2 874,-1 4 0,0 2 0,-5 8 0,3 1 0,2 5 0,3 3 0,2 5 0,5 4 441,5 4 0,10 1 1,7 1-1,8-4 1,6-4-1,4-2 1,3-4-2133,0-3 756,-2-9 1,-11-7 0,-3-6-1,-3 0 1,-3-1 0,-4-5-25,-3-8 0,-10-5 1,-3-9-1,-6-3 1,-4-5-1,-4-1 1,-1 2 448,0 4 0,4 3 0,6 2 0,-1 4 1,3 4-1,2 4-619,4 0 1,10 7 0,5 2 0,6 4-1,8 2 1,7 4-959,9 4 1,10 3 1212,8 1 0,12 0 0,-2 1 0</inkml:trace>
  <inkml:trace contextRef="#ctx0" brushRef="#br0">22835 13674 8397,'-14'-24'0,"1"-3"0,0 13 0,1 14 1037,3 14 1,3 9 0,7 0-1,4-1 1,4 2 0,4 1-1,5 2 1,4 0 95,3-1 1,6 5 0,0 0-1,-1-2 1,-2-6 0,-1-5-2549,0-3 1,-7-3-1,-3-5 1,-9-7 1099,-8-7 1,-3-7 0,-7-2 0,-2-3 0,3 0 0,2-2 405,4 0 0,2 0 1,2-1-1,5 6 0,7 6 1,8 5-1648,4 4 1,3 1 0,3 0 1555,5 0 0,8 6 0,4 1 0</inkml:trace>
  <inkml:trace contextRef="#ctx0" brushRef="#br0">23488 13740 12625,'7'-6'1609,"-2"-3"1,-4 12-1,-1 12 1,2 18-1491,2 13 1,2-2 0,4-2 0,-2-8 0,-1-5 0,0-4-1,2-1 1,0-2-2589,0 1 1,-6-6 2468,2 6 0,-16-7 0,-4 3 0</inkml:trace>
  <inkml:trace contextRef="#ctx0" brushRef="#br0">23234 13860 14794,'6'-26'0,"5"0"0,5 4 0,8 6 0,5 6 0,7 5 461,2 4 0,8 2 0,5 4 0,3 3-461,4 4 0,6 2 0,-3-1 0</inkml:trace>
</inkml:ink>
</file>

<file path=ppt/ink/ink1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</inkml:context>
    <inkml:brush xml:id="br0">
      <inkml:brushProperty name="height" value="0.053" units="cm"/>
      <inkml:brushProperty name="color" value="#FF0000"/>
    </inkml:brush>
  </inkml:definitions>
  <inkml:trace contextRef="#ctx0" brushRef="#br0">11851 4784 7950,'-6'-13'0,"-2"6"184,1 1 0,2 6 1,11 0-1,6-2 0,6-1 1,1-1-1,0-1 0,-1 1 1,0-2-1,1-1 0,0-4 1016,1-1 0,-7-1 0,-6 0 0,-1 0 0,-3-1 1,-1-1-1,-4 1-935,-2 0 0,-5-2 0,-7 9 0,-4-1 0,1 4 0,-2 2 0,1 2 0,-3 2 530,3 2 0,1 5 0,5 9 0,1 4 0,0 3 0,1 3 0,1 3-588,2 5 1,6-2-1,-1 0 1,3-1-1,2-4 1,3-2-1,4-5-1846,-1-4 1,10-3-1,-4-3 1,3-4 0,3-3-1,5-5 1573,6-5 1,4-8 0,6-8-1</inkml:trace>
  <inkml:trace contextRef="#ctx0" brushRef="#br0">12397 4465 10226,'-9'19'1271,"0"3"1,5-1 0,-5 1 0,0 2-638,2 1 1,-5 2-1,4-1 1,0 1-1,0-1 1,2 1-1,3-2 1,2-1-322,1-2 0,0-5 1,0 0-1,0-2-1474,0-2 1,4-7-1,1-6 1,-2-7 0,-2-5-1,-1-1 890,0-1 0,-1 6 1,-4-1 4776,-4-2-3385,3 5 1,2 5 0,7 7 0,3 0 0,1 0-1807,4-3 0,-4-2 0,2-1 1,0-1-1,0-2-2967,-1-2 3652,-5 1 0,15-2 0,-3-2 0</inkml:trace>
  <inkml:trace contextRef="#ctx0" brushRef="#br0">12437 4678 8036,'-13'0'1542,"-1"0"621,1 0 0,7 0 2221,6 0-3879,6 0 0,7-6 0,1-3 0,-1-3 0,2-3 0,3-1-239,4-2 1,2-1-1,-1 3 1,-2-2-1,0 2 1,-2 2-627,0 6 1,3-3-1,-4 7 1,-2 1-1,-1 3 1,-3 4 195,-3 5 0,-3 9 0,-8 4 0,-2 5 0,-5 4 0,-3 4 0,-1 4 641,0 1 1,-1-5 0,1 1 0,1-1 0,3-1 0,5-2-1727,2-4 0,4-8 0,2-2 1249,5-3 0,9-8 0,3-1 0</inkml:trace>
  <inkml:trace contextRef="#ctx0" brushRef="#br0">13077 4278 7988,'-13'6'1403,"4"7"1,1 9-1,1 4-697,-1 0 0,1 1 1,-3 0-1,2 1 1,1 1-1,-1 2 0,0 1 1,0-3-20,4-2 1,2 2-1,2-6 1,0 0-1,0 0-687,0-6 0,12-2 0,3-2 0</inkml:trace>
  <inkml:trace contextRef="#ctx0" brushRef="#br0">13010 4638 8770,'-13'1'1216,"0"4"0,1-2 0,3 6-637,4 1 0,5 0 0,5 1 1,4-2-1,3 1 0,1 0 0,0 1 1,1-2-447,-1 1 1,0-4 0,2-2-1,1-2 1,2-2 0,-2 0-1,-1 0-495,-1 0 0,-1-5 0,-1-1 0,-2-1 0,-3-3 355,-1-2 1,-1 3-1,-5 0 1947,0-1 1,1 4 0,2 3 0,3 6-1396,2 6 1,1 2 0,4 3-1,0-1 1,2 0 0,1 1-359,2-1 1,1-5 0,-1-3 0,3 0 0,0-1 0,-2-1 0,-1-1-1152,-1-2 1,1 0 0,-5 1 0,1 2 0,-1 3-1,0 2 1,1 2-1370,-1 2 1,0 1 2332,1 0 0,5 1 0,2-1 0</inkml:trace>
  <inkml:trace contextRef="#ctx0" brushRef="#br0">17782 5171 7977,'5'-18'422,"-1"0"0,1 1 1,-4 3-1,2 1 1,3 0 1093,2-1 1,-6 1-1,4 1 1,-1 2 0,1 2-779,1 2 0,-4 3 0,2 8 0,-4 4 0,-1 4 0,0 5 1,0 4-1,-1 3 0,-4 3-295,-4 4 0,2-3 1,-2 7-1,-1-1 1,-2 1-1,0-2 1,2-3-2411,1-6 1,6 0 0,-2-5 0,4-1 0,2-1 1337,4-7 1,2-9 0,6-10 0</inkml:trace>
  <inkml:trace contextRef="#ctx0" brushRef="#br0">17676 5118 7909,'-8'-9'1548,"5"1"1,6 2-321,6 3 1,9 0 0,4 1 0,3-3-1,4 2 1,0 2 0,4-1 0,-1-1-962,1-1 0,0-1 0,-5 5 0,0-1 0,-4-2-267,-4-2 0,4 1 0,-3 4 0</inkml:trace>
  <inkml:trace contextRef="#ctx0" brushRef="#br0">17596 5504 10771,'-6'0'2964,"6"0"1,12 0 0,11 0-2805,7 0 0,1-1 0,6-4 0,3-2 0,0-2 530,3 0-690,6-6 0,-8 0 0,5-4 0</inkml:trace>
  <inkml:trace contextRef="#ctx0" brushRef="#br0">18409 5118 7954,'-13'-8'3276,"5"2"1,2 9 0,6 5-2736,0 5 0,0 8 0,-1-1 0,-4 4 0,-2 6 0,-2 1-631,0 1 1,0 0 0,-3-6 0,4 1 0,2 0 0,1-2-1249,1-3 0,1-4 1,6-11-1,3-8 1,0-10 1172,0-5 0,4-12 0,-3 1 1,2-1-1,0 0 0,0 1 1725,-2 1 0,4 5 1,-5 3-1,1 5-820,3 4 0,1 9 1,-1 9-1,-1 3 1,0 2-1,0 3 1,-2 2-222,-1 2 1,5-1 0,-3 3-1,4-6 1,3-3 0,1-5-1,4-5-406,0-2 0,3-10 0,3-5 0,1-9 0,0-8 0,-1-6 1,-1-4-540,-2-4 1,-1-2 0,-7-3 0,-4 5 0,1 2 0,-1 4-980,-2 2 1,1 10 0,-4 8-1,0 3 1,1 3 0,1 5-1,2 7-859,2 7 1,-3 5 0,0 3 2263,1 3 0,2-4 0,1 6 0</inkml:trace>
  <inkml:trace contextRef="#ctx0" brushRef="#br0">19009 4998 7895,'-9'0'1880,"0"0"0,8 0 1,2 0-568,11 0 1,3-5 0,7 1 0,2 1 0,1 1-1506,1 2 1,6 0 0,-3 0 0,-2 0 0,-5 2-1,-1 2 1,-2 4 0,-1 1-4670,-6-1 0,-5 1 4861,-7 5 0,-6-1 0,-1 0 0</inkml:trace>
  <inkml:trace contextRef="#ctx0" brushRef="#br0">18889 5291 8527,'-14'13'0,"3"2"0,2 1 2053,4 2 0,7-2 0,7-5-1356,8-2 1,13-6 0,7 1 0,6-2 0,4-2 0,2-2 0,0-2 0,0-5-4995,-2-3 4297,-1-7 0,-6-2 0,0-6 0</inkml:trace>
  <inkml:trace contextRef="#ctx0" brushRef="#br0">19755 5144 7993,'0'-13'-4,"0"0"1,0 4 89,0 0 0,0 4 0,-1-2 0,-2 0 1,-3 1-1,-1-2 0,-4 2 0,-1 0 1,-1 3-1,-2 2 0,-1 2 1318,-2 4 0,-1 7 0,1 8 1,-3 6-1,-1 6 0,1 7 1,1 4 29,-1 1 1,9 6 0,0-2-1,5 1 1,5-3 0,7-2-1128,8-1-494,6-10 1,15 4 0,6-15 0,9-6 0,6-7 0,3-9-645,-2-7 0,2-11 1,-3-6-1,-5-7 1,-4-7-1,-8-7 1,-6-4 396,-9-6 1,-5 1-1,-9-9 1,-6 0-1,-6-1 1,-7 2-1,-7 7 442,-5 9 0,1 5 1,-2 13-1,-3 5 1,0 7-1,2 9-37,3 4 0,-1 4 1,4 5-1,4 7 1,3 8-1,7 4 1,2 4 28,2 2 0,12-3 0,3 4 0</inkml:trace>
  <inkml:trace contextRef="#ctx0" brushRef="#br0">20302 4891 12356,'-15'-12'0,"-1"5"0,-4 8 858,0 11 0,2 7 0,-6 10 0,-2 2-237,-4 4 1,-11 18-1,-2 8 1,19-28 0,-1 1-1,-3 3 1,-1 0 0,1 0-1,0 0 1,-1 1-1,0-1 1,2-1 0,1 0-1081,0-2 1,0 1 0,1 3 0,1 0 0,5-6 0,0 1 0,-17 30 458,5-2 0,3 0 0,1-14 0</inkml:trace>
  <inkml:trace contextRef="#ctx0" brushRef="#br0">17209 8263 17880,'-1'-12'135,"-4"3"0,2 3 0,-4 5 1,0-2-1,-1-2 0,-2 2 1,-4 2-1,-2 1 0,-3 3 1095,-2 6 1,-1 3 0,-5 13 0,1 4-1,-1 5 1,0 6 0,2 5-1119,3 2 1,4-4 0,9 2 0,5-4 0,2-1-1,4-1-20,2-4 1,5-7 0,9-7-1,4-3 1,2-6 0,0-7 0,-2-3-171,1-2 1,-3-7 0,-3-5 0,-2-8-1,-3-3 1,-3-7-381,-5-2 0,-2 0 1,-4-3-1,-2-1 1,-5 2-1,-3 3 0,0 5 65,4 3 0,-3 4 0,7 6 0,1-1-298,1 1 1,8 6 0,5 2-1,6 4 1,9 2 0,6 2-1,7 3 753,7 2 1,4 0-1,3 6 1</inkml:trace>
  <inkml:trace contextRef="#ctx0" brushRef="#br0">17676 8383 16820,'0'-14'544,"0"1"1,-2 16 0,-1 7 0,-1 7 0,1 5 0,1 2 0,2 4-1,0 0-148,0 0 0,0 3 0,0 0 1,2-1-1,2-3 0,5-4 0,5-2 0,3-2 52,6-3 1,2-1-1,0-3 1,-1-3 0,-2-5-1,0-2-996,-1-2 1,-2-2 0,-6-2-1,-1-6 1,-1-7 0,-4-5-1,-1-3-278,-3-2 1,-2 2 0,-1 1 0,0 2 0,0 0 0,0 1 210,0 4 0,2 3 0,2 5 1,7 5-1,5 2 0,6 2-1797,3 0 2428,8 0 1,7 6 0,7 2 0</inkml:trace>
  <inkml:trace contextRef="#ctx0" brushRef="#br0">18516 8303 16026,'7'-14'84,"0"3"0,-4 3 449,2 8 1,-1 12 0,-4 12-1,0 4 1,0 4 0,0 3-1,0 2-700,0 1 0,-4 2 1,-2-1-1,-2-4 1,0-4-1,-1-4 0,1-5-2170,2-4 1,2-3 0,2-2 2362,-2 0 0,-3-11 0,-7-4 1</inkml:trace>
  <inkml:trace contextRef="#ctx0" brushRef="#br0">18302 8556 13706,'-15'-47'127,"1"4"1,-1 6 0,4 7 0,4 5 0,4 4 0,2 0 0,2 2 438,4 0 0,6 6 0,10 4 0,3 0 0,4 1 0,2 3 0,2 0 0,4 1-1002,2 1 0,2-3 1,0 0-1,0 0 1,2-2-1,1 3 1,3-3-1,-1 2 477,1 0 0,5-4 0,-4 3 0</inkml:trace>
  <inkml:trace contextRef="#ctx0" brushRef="#br0">18889 8383 8536,'9'-28'561,"0"5"0,-1 7 0,7 16 0,2 2-793,0 2 0,1 3 0,-5 7 0,1-1 1,-1 0-1,0 1 0,1-1 232,-1 0 0,0 1 0,1-1 0</inkml:trace>
  <inkml:trace contextRef="#ctx0" brushRef="#br0">18756 8689 8562,'0'-13'1918,"2"6"1,9 2 0,11 5-1606,11 5 0,8 2 0,1 5 0,-4-2 0,1-2 0,-1-1 0,4-1-313,2 0 0,3-2 0,7-4 0</inkml:trace>
  <inkml:trace contextRef="#ctx0" brushRef="#br0">20102 7996 27881,'0'-13'-9831,"0"0"10222,0 5 0,0-1 0,-2 9 0,-1 8 0,-2 8 0,-3 11 0,-2 7 0,-2 6-65,-1 4 1,-7-1 0,0 4 0,-3 1 0,1-1 0,0 2 0,1 0-580,3 0 0,5-5 0,4 4 1,5-2-1,4-5 236,4-4 0,10-10 0,6-8 0</inkml:trace>
  <inkml:trace contextRef="#ctx0" brushRef="#br0">20502 8463 9339,'-2'-24'0,"-4"6"0,-4 12 400,-2 12 1,-10 9-1,4 12 1,-6-1-1,-2 1-480,-1 0 1,5-1 0,1 0 0,0-3-1,2-1 1,1 2 0,5 1 79,3 2 0,7 0 0,-3-1 0</inkml:trace>
  <inkml:trace contextRef="#ctx0" brushRef="#br0">20622 8156 28407,'1'-25'-1528,"4"3"1,-2 9 0,6 8 0,1 4 2576,2 1 0,6 0 0,1 0 0,2 1 0,2 5 0,2 6 0,2 4 0,0 2-790,-1 1 1,1 2-1,-2 6 1,-3-2 0,-4 0-1,-4-1 1,-6 1 0,-3-2-652,-4 3 0,-11-6 0,-6 1 0,-7-2 0,-6-2 1,-2-3 9,-2 0 1,2-5 0,6-2 0,3-1 364,4-3 0,16-2 0,11-1 1,11 2-1,5 1 0,1 1 0,1 1-212,0 1 0,-1-3 0,1 5 0,-2 1 0,-1 0 1,-2 0-2183,2 2 0,-3 0 2719,1 3 1,0 5 0,5 2 0</inkml:trace>
  <inkml:trace contextRef="#ctx0" brushRef="#br0">21262 8556 12932,'0'-30'724,"0"4"0,-2 18 0,-1 19 0,-3 6-748,-1 7 0,-2-3 0,-4 1 0,-1 3 0,-1 3 0,-1 5 0,-3 1 0,-2 3-845,-3 2 0,5 4 1,1-2-1,5-4 815,4-3 1,3-3 0,6-4-1</inkml:trace>
  <inkml:trace contextRef="#ctx0" brushRef="#br0">21781 8223 16431,'-13'-33'0,"0"8"1215,-1 10 0,6 3-269,-1 8 1,7 1-1,2 6 1,9 3 0,7 0 33,7 0 1,2 4 0,1-1 0,1 3 0,0 1 0,-1 1-945,1-1 1,-2 0 0,-1 2 0,-3 1-1,-4 2 1,-3-2 0,-5 1-930,-3 0 1,-3-3 0,-8 1 0,-5-5 0,-7-1 0,-5 0 1058,-3 0 1,3-6-1,1 1 1,2-3 682,3-1 1,14 5-1,12 1 1,14 1-1,12 5 1,4 3 0,3 3-597,0-2 0,-6 3 0,3 0 0,-8 1 0,-5-1 0,-5-1 0,-6-1-674,-5 1 0,-7 0 0,-13-5 1,-11-1-1,-17-1 0,-14-4 321,-12-1 0,-3-2 0,-6-4 0,1 0 0,-2 0 0,-1 0-312,36 0 1,-1 0 0,-35 2 0,0 2 0,3 4 409,6-1 0,4 5 0,8-5 0</inkml:trace>
  <inkml:trace contextRef="#ctx0" brushRef="#br0">10051 8316 29029,'-55'-40'-1235,"-6"2"1,13 4 0,3 8 443,7 12 909,5 6 1,5 8-1,-2 0 1,-1 0 0,2 0-1,2 2 1,3 1-1,3 3 1,4 1 0,5 3 31,6 2 0,9 2 0,10-1 1,18 2-1,18 1 0,21 2 0,-28-10 1,3 0-1,8-1 0,2-1 305,7-1 0,2-1 0,4 2 0,2-1 0,5-3 0,1 0 0,-22-1 0,1 0 0,0 0 0,2 0 0,0-1 0,0 0-450,1 1 1,1-1-1,1-1 1,5 1 0,1 0-1,-1 0 1,-3 0-1,0 0 1,1 0 0,0 1-1,0-1 1,0 1-1,2 0 1,0 0 0,-1 0-6,0 0 0,0 0 0,-1 1 0,-2 1 0,-1 1 0,0 0 0,3-2 0,0 0 0,-1 1 0,-3 1 0,0 1 0,-1-1 0,-1 1 0,0-1 0,0 1 0,-1-1 0,0 1 0,0-1 0,-1 1 0,-1 0 0,0 0 0,2 1 0,-1 0 0,0 0 0,-1-2 0,0-1 0,0 0 0,-3 1 0,-1 1 0,0-1 0,22 2 0,-2 0 0,-4-1 0,-2 1 0,-3-1 0,0 0 0,-2 0 0,-1-1 0,-1-2 0,-2-1 0,-5 1 0,-2 0 0,-4-1 0,0 0 0,-5-1 0,0 0 0,31 0 0,-7 0 0,-11-2 0,-12-1 0,-7-3 0,-7 0 0,-3 1 0,-6 2 0,-8-5 0,-9-1 0,-12-3 0,-19-1 0,-18 0-183,-19-1 1,18 7 0,-5 1 0,-6-1-1,-2 1 1,-7-1 0,-2 0 0,18 3-1,0 0 1,-1-1 0,-3 1 0,0-1 0,-1 1 3,-1-1 1,-1 1 0,0-1 0,-4 1-1,-1 0 1,1-1 0,1 1 0,1-1-1,-1 1 1,0 0 0,1 0 0,-1 0 0,-1 0-1,0 1 1,0 0 0,0 0 0,1 0-1,0 1 272,-1 0 1,0 0 0,-1 0 0,-1-1 0,-1 0 0,1 0 0,1 2 0,0-1 0,1 1 0,0 0 0,1 0 0,0 0 0,2 0 0,0 1 0,1 0 0,4-1 0,1 2 0,2-1 0,-23-1 0,2 0 118,8-1 1,1 0-1,7 1 1,3 0 0,4-1-1,1 0 1,6 1 0,2 2-1,4 0 1,2 1-1,-25 4-395,11 1 1,16 2 0,8 3 0,9-2 0,8-1 0,6 1 0,5 1 101,8-2 0,22 1 0,24-4 0,17 0 0,-23-3 0,2 0 0,8-2 0,3-1 268,7-1 1,3-1 0,-18 1 0,2-1 0,0-1 0,1 0 0,1-1 0,0 1 0,1 0 0,1 0 0,0 0 0,4 0 0,0-1 0,1 1 0,-1-1 0,-1 1-1,1-1-157,0 1 0,0 0 0,0 0-30,7 1 0,0 0 0,-2 0 0,-9 1 0,-2-1 0,1 1 0,5-1 0,0 1 0,0 0 0,-3 0 0,0 0 0,-1 1 0,-3 0 0,0 1 0,-1 0 0,0 0 0,0 1 0,-1 1 0,-2-1 0,-1 0 0,-1 1 0,22 2 0,-1 0 0,-3-1 0,-3 0 0,-11 0 0,-2 1 0,0-1 0,-1 0 0,-2 1 0,-2-1 0,-3 1 0,-1-1 0,-3 1 0,-1 1 0,31 1 0,-14 0 0,-8-1 0,-11-3-158,-10-1 1,-10-2 0,-17-2-1,-14-2 1,-22-7 0,-23-5-1,15 5 1,-3 0 223,-11-2 0,-3 1 0,-9-2 1,-4 1-1,14 4 0,-2 1 0,-1 0 1,-3 0-1,-1 0 0,0 0 0,-3 1 1,0 0-1,-1 1 0,-2-1 0,-1 1 1,0 1-1,2 0 0,-1 1 1,1 1-67,-2 0 0,1 1 0,0 1 0,4 0 0,1 1 0,0 0 0,1 0 0,1 0 0,0 1 0,3 0 0,1 0 0,0 1 0,0 1 0,0 1 0,1 0 0,2 0 0,1 1 0,0 1-87,1-1 0,-1 1 0,2 0 0,3 1 0,1-1 0,1 1 1,-21 1-1,3 0 0,6 1 0,2 0 0,7-2 0,1 1 1,7-2-1,3-1 0,-31 3-35,14-2 0,7 3 0,14-5 0,4-1 0,7-2 361,8-1 1,14 0-1,14 0 1,21 0 0,20 0-196,21 0 1,-25-2 0,3-1-1,8-2 1,3 1 0,5-2-1,3 1 1,-17 2 0,1-1-1,1 1 1,2 0 0,1 1-1,2 0 1,2-1 0,2 1 0,1 1-45,2-1 0,0 1 0,0 1 0,-1-1 0,0 1 0,1-1 0,5 1 0,1 0 0,0 0 0,-1 0 0,0 1 0,0 0 0,-2-1 0,0 1 0,-1 1 0,-2-1 0,-1 1 0,-1 1 0,-2-1 0,0 0 0,-2 1 0,-5 0 0,-1-1 0,-1 2 0,21 2 0,-1 1 0,-7-1 0,-1 0 0,-9-1 0,-2-1 0,-6-1 0,-1 0 0,-6-1 0,-2 0 0,31 3 0,-12-1 0,-12-4 0,-11 0 0,-12-1 0,-13-4 0,-30 1 0,-29-8 0,13 4 0,-3 0 0,-9-2 0,-4 0 0,-12-1 0,-4 0 0,18 4 0,-3 0 0,-1 0 0,-6 1 0,-1 0 0,-3 1 0,-5-1 0,-2 2 0,0-1 0,-2 0 0,1 1 0,-1 0 0,17 0 0,1 1 0,-1 0 0,0 1 0,0-1 0,0 1 0,0 0 0,0 0 0,-17 0 0,0 0 0,0 1-90,2 1 0,0-1 0,1 1 0,3 0 0,-1 0 0,3 0 0,8 0 0,0 1 0,2-1 1,5 1-1,0 1 0,1 0 0,-18 2 0,3 1 0,6 0 0,2 2 0,5-1 0,0 1-258,5-1 0,1 1 0,-28 7 0,18-1 0,16 0 0,15 0 0,13 2 0,12 3-4702,15 4 5050,28 3 0,10 5 0,-18-13 0,1 2 0,-1 1 0,1 1 0</inkml:trace>
  <inkml:trace contextRef="#ctx0" brushRef="#br0">12424 8503 8518,'13'-54'-13,"-4"19"1,0 10 0,1 11 0,2 10 0,1 2 0,1 1-237,-1-3 1,-4 1 0,0-5 0,1 2 0,-2 5 1259,-8 4 0,-5 4 0,-16 8 0,1 1 0,0 3 0,0 2 0,0 1-65,1-1 0,1 4 0,7-2 0,2 0-914,4-1 1,7 2 0,5-6 0,8-2 0,6-1 0,5-3-129,4-3 0,7-3 0,-2-6 0,4-2 1,1-4-1,-2-6 0,-2-7 77,-5-6 1,-4 0 0,-5-9 0,-6 0 0,-5 0 0,-8-2 548,-6 2-469,-5-4 1,-7 11-1,-4-1 1,-6 6-1,-5 2 1,-1 4 403,-1 1 1,-1 3 0,-2 3 0,5 5 0,6 3 0,6 1-316,4 0 0,2 1 0,4 3 0,8 7 0,9 4 1,11 4-289,11 2 0,6-4 1,13 4-1,3 0 1,1-2-1,2 0 0,-3-4-380,-2-4 1,-2-1-1,-9-6 1,-8-1 0,-5-1-1,-6-4 254,-2-2 0,-9-5 0,-10-7 0,-10-2 0,-11 2 1,-10 1 663,-6 1 1,-5 6 0,-2 0 0,-3 2-1,1 3 1,6 2 0,7 1 67,5 0 1,9 1 0,4 4 0,6 4 0,5 2 0,8 4 0,12 3-492,14 4 0,14-2 0,10-1 1,5-3-1,3-1 0,-1-5 0,-3-2-843,-7-5 0,-9-2 0,-12-1 0,-7-1 0,-6-4 0,-7-5 0,-7-5 532,-6-3 1,-12 0 0,-13 5 0,-9 0 0,-7 1 0,-2 3-1,-2 8-679,1 8 1013,4 14 0,-15 19 0,3 7 0</inkml:trace>
  <inkml:trace contextRef="#ctx0" brushRef="#br0">3759 9262 30192,'13'-26'-1891,"-4"5"1,0 3 0,0 3 0,-2 2 2274,-2 0 1,1 4 0,-2 3 0,-1 4-1,-1 8 1,-4 6 0,-1 6 0,-3 6 1990,-1 5-2401,4 5 0,-7 5 0,5-2 0,1-2 0,-1 2 1,1 2-405,1 1 135,1-6 1,2 3 0,0-6 0,0-1 0,0-4 0,0-2 0,0-3-2212,0-2 1,0 3 0,0-4 1868,0-2 0,0-1 0,0-2 0</inkml:trace>
  <inkml:trace contextRef="#ctx0" brushRef="#br0">3493 9302 31615,'1'-28'-1070,"3"6"0,4 1 1,5 17-1,0 1 1,1 3 1849,-1 4 1,6-2 0,4 2 0,5-2 0,7-2 0,11 1 0,8 2-695,3 2 0,0 3 0,-7-2 0,-1 2 0,0 2 0,-2 2 0,-4 1-3255,-6 1 0,-4-1 3074,-7 0 0,-5 1 1,-2-1-1</inkml:trace>
  <inkml:trace contextRef="#ctx0" brushRef="#br0">3506 9729 31766,'-13'-6'117,"5"6"1,7-2 0,7 5-37,7 0 0,14-1 0,2-2 0,7 0 0,7 0 0,1 0 0,3 0 0,-1 0-1514,0 0 1445,5 0 0,-10 6 0,5 1 0</inkml:trace>
  <inkml:trace contextRef="#ctx0" brushRef="#br0">4239 9449 8799,'4'-27'0,"2"2"879,2 3 1,-1 3-1,4 5-200,-3 1 0,1 0 1,3-1-1,-1 3 0,-3 0 1,3 4 314,1 1 1,-3 1 0,-2 8 0,-1 5-1,-3 7 1,-2 4 0,-1 4-764,0 3 1,0 6 0,0 2-1,0 3 1,0 0 0,0 2 0,0-2-209,0 1 0,5-5 1,1-2-1,1-4 0,3-5 1,1-4-1,-1-5-202,-1-4 0,0-3 0,4-6 0,1-3 0,-1-6 0,0-9 0,1-5-422,-1-4 1,0-6-1,1-2 1,-1-2-1,0 1 1,-1 5 1152,-3 3 1,3 7 0,-5 3-1,2 5 1,0 4 0,1 5-1,1 4 648,-2 4 1,7 5 0,-1 9 0,4 3 0,5-1 0,1 0-1080,2-1 0,-1-4 0,2 2 1,2-3-1,1-5 0,-3-5 1,-3-2-1,-4-2-1224,-2 0 0,-2-11 1,-7-4-1,-3-4 1,-1-5-1,-3-1 307,-1-1 1,-2-5-1,0-1 1,0 4 0,1 3-1,2 4 1,3 2-3272,2 3 3801,6 7 1,7-3 0,6 5 0</inkml:trace>
  <inkml:trace contextRef="#ctx0" brushRef="#br0">5305 9356 31694,'-7'-14'-1226,"3"1"0,8 7 1,6 5-1,7 5 1577,5 3 0,7 1 1,4 2-1,1-1 1,3 1-1,2 2 1,1 2-1,-2 0-3275,-2 4 0,-8-1 2839,-6 5 1,-6-6 0,4 3 0</inkml:trace>
  <inkml:trace contextRef="#ctx0" brushRef="#br0">5212 9729 29509,'-7'-18'-1379,"2"0"1,16 8 0,8 10 0,9 7 1407,8 5 1,7 2-1,4-1 251,5 0 1,-2 0 0,9 1 0</inkml:trace>
  <inkml:trace contextRef="#ctx0" brushRef="#br0">6372 9196 23091,'0'-20'-6747,"-2"12"7091,-2-1 1,-4 6 0,-5 3 0,1 1 572,3 4 0,3 2 0,6 8 0,0 1 0,0 5 0,0 3 0,0 4 0,-1 1 302,-3 4-1788,-4 1 1,-5 6 0,1 0 0,2 0 0,2 0-1,1 0-805,-1 0 0,5-2 1,-1-2-1,4-6 1391,4-7 1,10-4-1,7-5 1</inkml:trace>
  <inkml:trace contextRef="#ctx0" brushRef="#br0">6798 9489 19115,'0'-25'-264,"0"3"0,0 14 1,-1 13-1,-4 5 642,-3 3 1,-4 4 0,-2-3 0,3-2 0,0 0 0,2 1 0,0 4 0,1 2-869,-1 2 0,6-1 1,-2 4-1,4-3 0,1 0 1,0-2 387,0 0 0,6 5 0,1-4 0</inkml:trace>
  <inkml:trace contextRef="#ctx0" brushRef="#br0">7012 9382 9776,'4'-41'0,"2"7"1220,1 9 1,-2 10-942,4 6 0,0 6 0,4-1 1,0 2-1,1 2 2271,-1 0-2417,6 6 1,0 3 0,7 7 0,-1 3 0,3 1-1,-1 0-382,-4 1 0,1-5 0,-6 4 0,-2-3 0,-3 1 0,-4-2-66,-4-1 0,-4 3 0,-4 0 0,-4-3 0,-8-4 0,-4-2 0,-5 0 346,-1-1 0,0 2 0,1-4 1,5 1-1,3 2 0,5 0 129,4 0 1,-2-5-1,6 5 1,4 2 0,8-1-1,9 0-2183,9-1 1,7-1 2023,10 1 1,4-3 0,5-6 0</inkml:trace>
  <inkml:trace contextRef="#ctx0" brushRef="#br0">7731 9516 25658,'-13'-21'-592,"0"8"0,-1 10 0,1 6 791,0 5 0,-5 6 1,0 2-1,2 2 1,1-2-1,2-1 0,0-2 1,-1 1-103,1-1 1,1 5 0,2 1 0,2 2-1,2 1 1,3 0-2210,2 0 1855,1 0 0,6 5 0,1 0 0</inkml:trace>
  <inkml:trace contextRef="#ctx0" brushRef="#br0">7998 9329 12621,'-12'-27'1187,"3"1"-587,-2 11 0,11 3 1,0 11-1,8-2 0,7-2 1834,3 2-2136,6 2 0,1 2 0,6 4 0,-1 4 0,-2 1 0,-3 0-579,-3-1 0,-3 0 1,-7 4-1,-3 1 1,-6-1-1,-7 0-1525,-10 1 1656,-5-1 0,-6 0 1,3-1-1,4-1 1,3-4 101,2-1 1,8 4 0,11-2 0,16-1 0,15-1 0,9 0 481,2 3 0,4-2 0,-6 2 0,-2 1 1,-6 2-1,-5 2 0,-8-1-166,-6 0 0,-5 2 0,-5 1 0,-6 2 1,-8-2-1,-10 1-373,-10 0 0,-18-2 1,-12 3-1,-4-3 1,-4-2-1,-1 1 1,0-1-1210,2 0 0,10 0 1,0 1-1,6 1 1302,8 2 0,4 4 1,7 6-1</inkml:trace>
  <inkml:trace contextRef="#ctx0" brushRef="#br0">19542 9969 9156,'1'-12'0,"4"2"321,4 1 1,3 4-1,2-4 1,3 0 0,2 1-1,0 0 304,1 2 0,2-4 1,-3 2-1,0 0 1,1 0-1,-6 1 1,-2 1-65,-3 0 0,-7 1 0,-2 5 0,-9 0 0,-9 2-158,-9 2 1,-5 1 0,-8 7 0,-2 2-1,1 1 1,1 2 0,6-1-234,4 2 1,6 1 0,5-3 0,7 2 0,6 0 0,9-1 28,9 1 1,13 4 0,12-4 0,5-3 0,4-5 0,0-5-867,0-4 0,-6-1 1,-6-1-1,-2-5 0,-4-7 1,-4-8-1,-8-4 475,-5-2 1,-5-1-1,-8-2 1,-2-1-1,-7 2 1,-4 2-1,-2 5 520,0 4 1,3 3-1,0 2-569,1-1 0,13 13 0,9 7 419,10 9 1,18 5 0,5 7 0</inkml:trace>
  <inkml:trace contextRef="#ctx0" brushRef="#br0">19635 9862 18089,'0'-13'-1554,"6"1"0,3 2 1,4 1 2225,5-2 0,-1 1 1,3 0-1,0 2 1,-4 1-1,-1-1 1,-2-1 794,0 2 0,-5 0 0,-4 5 0,-5 2-1070,-8 6 1,-6 4 0,-12 5 0,-1 3 0,-1 4 0,-3 3-177,3 2 1,1 3 0,2-1 0,4-1 0,4 4 0,5-3-1071,4-1 0,3 6 0,6-7 0,2 1 1,4-1-1,6-3 0,5-4-1425,4-1 0,-3-2 2298,4-8 0,0-3 0,5-6 0</inkml:trace>
  <inkml:trace contextRef="#ctx0" brushRef="#br0">19489 9875 21538,'0'-31'-714,"0"0"0,1 8 0,5 9 1551,7 8 1,2 5-1,9 1 1,4 0-1,8-2 1,7-1-1,5-1 1,4 1-412,2 1 0,-6 2 0,0 2 0,-2 2 1,-3 4-1,-2 2-2381,-1 4 0,-6-4 2003,-3 8 1,-2 2 0,-3 1 0</inkml:trace>
  <inkml:trace contextRef="#ctx0" brushRef="#br0">19489 10142 20335,'-14'-21'568,"1"8"1,12 7 0,6 6 0,10 0-1,9 1 42,6 4 0,7-4 1,9 4-1,4-2 1,0 0-1263,2 1 0,-2 7 825,-1-3 0,3 4 1,-4 2-1</inkml:trace>
  <inkml:trace contextRef="#ctx0" brushRef="#br0">20315 9969 9637,'5'-25'0,"1"2"1174,1 6 1,0 6-149,2 2 0,2 8 1,-8 1-1,-3 7-376,-3 5 0,-8 6 0,1 1 0,-5 2 0,-4 3 0,0 2-316,-1 5 0,-2-7 0,4 3 0,2-2 0,1 0 1,3 0-1,3-3-543,5-4 1,3-3 0,2-3 0,3-3 17,5-5 0,0-4 1,3-6-1,3-6 0,0-5 1,1-4-147,2-3 1,-3-1-1,2-2 1,-2 2 0,-3 1-1,-2 5 1070,-1 4 0,-4-1 1,4 9 9,1-1 0,-3 8 0,2 9 0,3 3 0,4 1 0,8 1-548,6-1 0,4 0 0,6-1 1,-2-3-1,-2-4 0,-5-4-496,-3-1 1,-3-6 0,-3-4 0,-4-7 0,-3-5 0,-3-3 0,-3-2-419,-5 1 0,-2-1 0,-2 0 0,0 1 0,1 1 1,2 2 275,2 6 0,5 2 0,0 3 0,7 3 0,6 6 0,7 6-1366,5 6 2106,10 3 1,8 1 0,8 0 0</inkml:trace>
  <inkml:trace contextRef="#ctx0" brushRef="#br0">21235 9835 20955,'-7'-29'-1636,"2"2"0,4 6 2359,1 17 1,10 4 0,5 10 0,4-2 0,5-1 0,1-1 0,5 2 0,2-1-943,4 3 1,5 2 0,-7 1 0,-1 1 0,-5 1-1,-6 1 212,-3 2 1,-1-7-1,-4-5 1</inkml:trace>
  <inkml:trace contextRef="#ctx0" brushRef="#br0">21128 10142 9641,'2'-12'0,"4"5"0,7 7 1964,8 7 0,5 5 0,6 1 0,2-1-1241,0-3 0,3-3 0,-3-6 0,1 1 0,5 2-627,2 2 1,2-13-1,10-6 1</inkml:trace>
  <inkml:trace contextRef="#ctx0" brushRef="#br0">22421 9662 20574,'-13'6'646,"-6"-3"0,-3 7-376,-4 5 0,-5 0 1,-1 7-1,-2 2 0,-2 1 1,2 2-1,1 1-195,1 3 1,4-1 0,-2 4 0,6 0 0,8-2 0,6 4-3015,5 2 1,7-7 2912,7 5 0,5-6 1,13-4-1</inkml:trace>
  <inkml:trace contextRef="#ctx0" brushRef="#br0">22528 10155 25323,'6'-19'-2319,"3"-3"1,-3 10 0,-2 8 2773,-2 9 1,-4 7 0,-2 2 0,-5-3 0,-3 0 0,-1-4 0,-1 1 0,-1-1-352,-2 3 0,2 2 0,-3 3 0,3 1 0,2 1-226,0-5 0,5 1 0,2-6 1</inkml:trace>
  <inkml:trace contextRef="#ctx0" brushRef="#br0">22955 9782 25323,'0'-40'-5219,"4"8"5259,0 5 1,2 11 0,-1 8 0,4 2 748,3 3 0,5 8 1,3 4-1,0 3 0,4 1 1,3 2-1,1 1-547,-2 2 0,3 5 1,-10 0-1,-1 0 1,-4 1-1,-6-3 0,-5-1-673,-3 1 0,-12-5 0,-6 2 0,-7-3 0,-6-2 0,-5 1 0,-2-2 423,-2-4 0,6 4 0,4-4 1,6-1-1,7-1 0,3 0 930,5 3-772,4-3 1,6 4-1,5-4 1,7 0-1,9 1 1,8-1 210,6 0 0,5 3 0,1-4 0,-5-1 0,-2 0 0,-2 1 0,-1-1-1596,-2 2 1,3-4 0,-2 2 1130,-2-2 1,11-2-1,2 0 1</inkml:trace>
  <inkml:trace contextRef="#ctx0" brushRef="#br0">23888 9835 18202,'-8'-34'-688,"-4"3"1,3 11 0,-1 5 1546,1 4 1,5 8-1,8-1-251,5 3 0,4 2 1,4 3-1,1 4 0,-2 1 1,-1 0-761,-2 1 1,-4 2-1,-2 1 1,1 0 0,-2 1-1,0-1-361,-4 0 1,0 1 0,-2-1-1,0 0 1,1 1 0,2-1 689,2 0 0,5 1 0,-1-1 0,3 2 0,1 1 0,1 2 0,-1-2 329,0-1 0,-4 0 1,-1 1-1,-3 2 0,-2-2 1,-3-1-1,-4 0-778,-5 3 1,-9-4 0,-5 4 0,-7-3 0,-7-2 0,-4 1 0,-5-1-394,-2 0 0,4-5 0,-4-2 0,1-2 0,0 0 1,-5-2-1,-3-6 793,-3-10 0,-6-11 0,4-9 0</inkml:trace>
  <inkml:trace contextRef="#ctx0" brushRef="#br0">19102 8743 26593,'16'-8'1,"7"5"0,11 8 0,13 8 473,15 8 1,-24-8 0,3 0-1,6 3 1,2 0 0,4 0-1,1 2 1,5-1 0,2 1-1,3 0 1,2 0 0,6 0 0,1 1-475,-22-6 0,0-1 0,1 1 0,3 0 0,1 0 0,-1 0 0,0-1 0,1 0 0,-1-1 0,1 0 0,0-1 0,1 0 0,-1 0 0,-1-1 0,1-1 0,0 0 0,1-1 0,-1 0 0,-1-1 0,-1 0 0,0-2-79,0 0 0,0 0 0,-1-1 0,23 0 1,-2 0-1,-1-3 0,-1-2 0,-4 0 1,-1-2-1,-2-2 0,-1-2 0,-4-4 1,-2-2-282,-1-1 1,-3-4 0,-1-4 0,-3-3 0,-6-1 0,-1-2 0,-3-2-1,-2-3 1,-3-3 0,-3-3 0,-4-2 0,-3-2 0,-3-2 0,-4-1 10,-2-2 1,-3 0 0,-3 1 0,-1-2 0,-4-1 0,-1-1 0,-3 0 0,-2 0 0,-3 3 0,-4 0 0,-5 2 0,-5 1 0,-5 3 0,-3 2 396,-5 1 0,-5 3 0,-8-1 0,-5 5 0,-4 5 0,-4 5 1,-4 2-1,-2 2 0,-6 2 0,-1 3 0,-4 3 0,0 3-112,22 3 1,1 1 0,-2 1-1,-5 1 1,-2 0 0,0 2-1,-1 0 1,0 2 0,0 2 0,0-1-1,1 2 1,0 1 0,1 1-1,1 2 1,2 0 0,3 2 0,1 1-1,1 1 1,2 1 0,1 2-1,0 1-2031,-22 14 1,2 1 2094,10-5 0,2 2 0,-5 11 0,2 3 0,11-8 0,3 1 0,0 2 0</inkml:trace>
  <inkml:trace contextRef="#ctx0" brushRef="#br0">19595 8863 24220,'-9'-5'-466,"1"1"0,-1 5 0,-5 7 0,1-1 0,0-1 280,-1 0 1,-5-5-1,-3 4 1,-6-5 345,-8-5 0,1 4 1,-13-5-1,-1 1 1,-5 1-1,-6 1 0,-3 2-50,-3 1-1,28 0 1,-1 0 0,-1 0 0,-1 0 0,-1-1 0,0 2 0,-3-1 0,1 1 0,-1 1 0,-1 0 0,-3 2 0,-2 0-176,-5-1 0,-1 1 1,2 2-1,-1 0 1,-10-2-1,-3 0 1,-1 0-1,-2 0 1,-2 0-1,-2 0 1,23-2-1,-1 1 1,0-1-1,-1 0 1,-1 0-1,0 0-29,-2 0 1,0 0-1,-1 0 1,-3 1-1,0 1 1,1-1-1,3 0 1,1 0-1,0 0 1,0 1-1,1-1 1,-1 1-1,-2 0 1,0 0-1,0 0 1,0-1-1,0 1 1,0 0 135,-3 1 0,0 0 0,-1 0 0,-4 1 0,-1 0 0,0 0 0,3-1 0,1 1 1,-1-1-1,0 1 0,0 1 0,-1 0 0,1-1 0,-1 0 0,0 1 0,3 0 1,-1 0-1,0-1 0,0 1 0,0-1 0,0 1-125,-1-1 0,1 1 1,0-1-1,3 0 0,1 1 1,-1-1-1,0 0 0,0-1 1,-1 1-1,1-1 0,0 1 1,0 0-1,1 0 0,-1-1 1,1 1-1,-1-1 0,0 0 1,-1-1 141,1 1 0,-1-1 0,0 1 0,4 0 0,0 1 0,0 0 1,-2 0-1,1 0 0,0 0 0,0 0 0,1 0 0,0 0 0,2 0 1,-1 0-1,1 0 0,-1 0 0,-1 1 0,1-1 0,2 0 0,0 1 1,0-1-19,-1 1 1,1-1-1,0 1 1,1-1 0,1 1-1,0-1 1,1-1 0,0 1-1,0-1 1,1 1 0,0 0-1,1 0 1,-2 0-1,1 0 1,0 0 0,0 0-1,1-1 1,-1 1 0,-23 3-1,0 0-104,3 0 0,0-2 0,5 0 1,0 0-1,5-2 0,-1 0 1,1 0-1,1-1 0,3 1 0,0-1 1,1 0-1,1-1-140,2 0 1,2-1 368,3 2 0,1-1 1,0-2-1,1 0 0,3 1 1,0 0-1,3-1 0,0 0 0,-34-1 1,10 0 242,10 0 0,3 0 0,11 0 0,8 1 0,7 2 0,7 1 0,4 1-892,6 1 0,2-3 0,7 6 0,4 0 0,3-1 0,6 0-214,4-2 1,2 3 0,7-5 0,1-1 0,2-3 697,1-4 0,4-7 0,-4-2 0,1 3 0</inkml:trace>
  <inkml:trace contextRef="#ctx0" brushRef="#br0">10158 9449 29372,'-27'-16'-291,"0"2"1,2 4 0,1 11-1,2 5-395,-2 8 1,1 6 0,-1 12 0,5 2 0,4 1 0,8 1 0,7-1 0,10 1 634,12-1 1,18-10-1,21 1 1,-23-16 0,4-1-1,8-2 1,4-2 0,7-2-1,3 0 123,8-2 1,2-1 0,-21 0 0,2 0 0,0 0 0,1 0 0,2 0-1,-1 0 2,3 0 1,0 0-1,0 0 1,-4 0-1,1 0 1,0 0-1,7 0 1,-1 0-1,1 0 1</inkml:trace>
  <inkml:trace contextRef="#ctx0" brushRef="#br0">21075 9182 11719,'1'-31'0,"2"0"0,2 3-161,-2 4 0,-2 10 1,-2 6-1,-4 1 391,-4-1 1,-4 4 0,-3-5 0,-2-1-1,2-2 1,1 0 0,3 2 501,3 1 1,-3 1 0,4-1 0,-3 6-1,1 6-564,1 6 0,4 5 0,-2 3 0,0 6 1,1 3-1,-2 4-59,1 1 1,2 5-1,-2-5 1,1-2-1,2 1 1,-1-2-427,1-1 1,-1 1 0,4-9 0,-2 0-1,-2 1 1,3-4 0,-1-1-756,-2-2 1,4-4-1,-5-2 1,0-1 1454,-3-3 0,-3-13 0,-1-5 0</inkml:trace>
  <inkml:trace contextRef="#ctx0" brushRef="#br0">20702 9329 20913,'1'9'-989,"4"0"1485,4 1 0,7 2 1,3 1-1,2-1 1,3-1-1,1-3 1,3 3-1,1 1-863,3 1 0,3 0 0,-2 1 0,-1-1 0,2-1 489,0-3 0,-4-3 0,3-6 0</inkml:trace>
  <inkml:trace contextRef="#ctx0" brushRef="#br0">2359 13500 8406,'0'-26'0,"0"1"0,2 4 0,2 8 0,-1-1 0,5 5 0,-2-3 0,-2 1 0,1 0 0,-1 2 0,-3 0 0,-5 4 688,-9 5 0,-2 5 0,-7 10 0,-4 3 0,-3 6 0,-7 4 1,-1 3 860,2-1 1,4 7 0,8 0 0,7 0-1,6 1 1,7-1-1041,6-1 1,12-1 0,14-7 0,14-5 0,13-6 0,8-6-724,3-4 1,-2-8 0,-1-10 0,-5-5 0,-3-8 0,-7-4-3371,-6-3 3008,-6-12 1,-18 11 0,-5-10-1,-8 1 1,-8 1 0,-7-3-1,-9 4 445,-5 7 0,-8 2 0,-1 12 0,3 2 0,1 3 0,1 4-155,0 4 1,8 10 0,6 5-1,7 5 1,6 4 0,4 2 285,5 3 0,27 7 0,7 3 0</inkml:trace>
  <inkml:trace contextRef="#ctx0" brushRef="#br0">2999 13487 8355,'-13'-35'1499,"0"8"1,5 11-1,5 20 1,6 6-531,6 7 1,3-1-1,3 6 1,3 0 0,4 1-1,3-1 1,3 2 0,3-1-656,5-1 1,1 2 0,0-6 0,-2-2 0,1-2 0,-4-6-1227,-5-3 1,-6-4-1,-8-1 1,1 0-1,-3-1 1,-2-4-1,-4-5 236,-4-6 1,-1-5 0,0-6 0,0 1 0,0 1 0,0 1 399,0 2 1,6 1 0,3-3 0,3 3 0,3 2 0,1 3 0,3 1-742,2 2 0,1 1 0,5 0 1017,-1-1 0,1 2 0,0-8 0</inkml:trace>
  <inkml:trace contextRef="#ctx0" brushRef="#br0">3746 13114 9035,'4'-13'721,"1"-1"0,5 2 0,-1 5 0,4 7 0,4 9 0,2 9 346,2 8 0,-4 7 0,6 7 0,-1 0 0,0 1 0,-1 4 0,-2 4 0,-4 2-1365,-5 3 1,0-1 0,-5-1 0,-2-3-1,-2-6 1,-2-6 0,-4-8 297,-3-5 0,-16-5 0,-4-5 0</inkml:trace>
  <inkml:trace contextRef="#ctx0" brushRef="#br0">3799 13274 10439,'12'-40'0,"-3"0"3022,-5 4 1,-2 19-2930,-2 12 1,4 5 0,1 9-1,-1 1 1,2 2 0,3 3-94,3 3 0,7 3 0,2 5 0</inkml:trace>
  <inkml:trace contextRef="#ctx0" brushRef="#br0">4012 13394 11875,'0'-27'594,"8"12"0,5 6 0,9 6-1135,8 3 1,0 0 0,4-1 0,-2-3-1,-2-5 1,-2-3 540,-1-1 0,-1-7 0,1 0 0</inkml:trace>
  <inkml:trace contextRef="#ctx0" brushRef="#br0">4239 13647 8301,'0'-46'1350,"0"6"0,1 18 0,7 13 1,8 6-1140,9 3 1,5 0 0,-3 0 0,-2 0-1,-1 0 1,-4-1 0,1-2 0,-2-2-212,0 2 0,5 14 0,-3 3 0</inkml:trace>
  <inkml:trace contextRef="#ctx0" brushRef="#br0">3279 14287 8269,'8'-30'0,"-5"5"2051,-6 4 1,1 8-1093,-2 4 1,2 5-1,4-4 1,2 2 0,5 2-1,4-1 1,5 1-406,4 1 1,4 1-1,2 2 1,0 2 0,0 2-1,-3 4-623,0-1 1,-5 5-1,-3-3 1,-3 3-1,-5 3 1,-5 1 0,-3 2-409,-1-2 1,-11 3 0,-7 0-1,-6 1 1,-2 0 0,-1 0 0,0-1 592,1-3 0,5-1 0,4-2 0,7 1 221,6-1 1,14-1 0,9-3 0,9-5 0,9-2 0,6-2-1096,6 0 1,2-2 0,-2-1 0,-5-3 0,-3 0 0,-1-1 757,0 0 0,0-2 0,0-5 0</inkml:trace>
  <inkml:trace contextRef="#ctx0" brushRef="#br0">4159 14460 8257,'-15'13'2809,"-1"11"1,-2 12-2541,2 6 0,0 6 0,-2-8 0,-3-6 1,-1-4-1,3-5 0,2-2 0,5-2-851,1-2 1,0-1 0,2-3 581,5 3 0,2-3 0,2 4 0</inkml:trace>
  <inkml:trace contextRef="#ctx0" brushRef="#br0">4319 14340 8583,'-6'-28'0,"-1"6"1170,-1 5 1,2 9-770,6-1 1,0 4 0,2-2 0,2 2 99,5 7 1,3 2-1,1 7 1,1-2-1,-1-1 1,-1 1-69,-3 0 0,3-1 1,-5 2-1,2-3 1,0 1-357,1-1 0,-3-4 0,2 2-216,2-4 1,-4-1 0,2 0-1,1-1 1,2-2 319,2-2 0,-1 2 0,0 6 0,-1 3 0,-2 1 0,-2 4 343,-2 1 1,3 5-1,-5 1 1,-1 0-1,-1 0 1,-2 0-205,0-2 1,-6 3 0,-3-1-1,-3-2 1,-1-1 0,-1-2-738,1 1 0,0-3 0,-1 0 0,1-2 0,0 0 0,-1-1-6310,1 1 4748,6-6 1,1 9 1978,6-3 0,0-3 0,0 0 0</inkml:trace>
  <inkml:trace contextRef="#ctx0" brushRef="#br0">4612 14660 8226,'17'-13'0,"-4"-1"0,-3 2 0,4 2 0,-1 3 0,0 1 0,6-11 0,2 3 0</inkml:trace>
  <inkml:trace contextRef="#ctx0" brushRef="#br0">4786 14633 8057,'-5'14'0,"1"-1"0,-7-6 0,4-1 0</inkml:trace>
  <inkml:trace contextRef="#ctx0" brushRef="#br0">4985 14567 8426,'-13'-6'1825,"0"-3"0,4 3 0,2 3-1088,1 6 1,-5 6-1,4 7 1,-2 3 0,0 2-1,0 3-193,2 1 0,-5 2 1,5-1-1,-2 1 1,0-1-1,0 1-2481,1 0 0,1-5 1937,3 0 0,2-5 0,-4 2 0</inkml:trace>
  <inkml:trace contextRef="#ctx0" brushRef="#br0">5199 14327 8143,'-6'-42'2987,"-7"4"1,4 24-2689,0 10 1,12 8 0,6 10 0,2-1 0,3 2-605,-1 3 1,6-4-1,4 4 1,0-3-1,1-2 1,-3-1-1,-2-3-4660,-3-4 4965,-1 2 0,-2-6 0,1 5 0</inkml:trace>
  <inkml:trace contextRef="#ctx0" brushRef="#br0">5479 14167 8143,'6'-21'3017,"-5"2"-2137,4 5 0,-4 17 1,-1 8-1,0 7 1,0 5-1,0 4 1,0 4-629,0 5 0,-4 2 1,-2 4-1,-2 2 1,-2 5-1,-2 3 0,0-1-1755,3-2 0,-1 2 1503,5-7 0,1 1 0,4-6 0</inkml:trace>
  <inkml:trace contextRef="#ctx0" brushRef="#br0">5905 14593 8277,'-6'-6'767,"-1"8"1,0 10-109,2 8 1,4 4-1,1-2 1,0-4-1,-2-2 1,-1 1 0,-3 2-1,0 0-896,0 0 0,-3 8 1,5-3 236,1-1 0,-4 1 0,-1 3 0</inkml:trace>
  <inkml:trace contextRef="#ctx0" brushRef="#br0">6199 14327 8142,'0'-21'0,"0"2"0,1 7 1170,3 3 0,-2 2 0,4 4 0,0-2 0,1 4 0,2 5 92,0 9 1,-6 5 0,1 7 0,-2 2 0,-2 4 0,-2 3-1635,-2 2 0,-3-5 1,-7 3-1,2-2 1,0-2-1,1-2 372,-4-1 0,-1-6 0,2-2 0</inkml:trace>
  <inkml:trace contextRef="#ctx0" brushRef="#br0">6239 14233 8139,'0'-51'1604,"0"2"0,0 4 0,1 23-561,3 4 0,4 5 0,5 4 0,1 5 0,0 2-2628,4 2 1,3 8-312,5 5 1896,7 0 0,1 18 0,6-3 0</inkml:trace>
  <inkml:trace contextRef="#ctx0" brushRef="#br0">6745 14700 8295,'-21'0'2070,"-5"0"1,-1 7-1,-3 8 1,7 7-1956,5 3 0,3 4 1,2-12-1,1 0 1,2-3-1,2 0-115,2-1 0,2 0 0,4 1 0</inkml:trace>
  <inkml:trace contextRef="#ctx0" brushRef="#br0">7305 14047 8272,'-6'-36'2194,"-3"1"0,-3 8-2080,-1 18 0,4 9 1,0 14-1,-1 0 1,-2 4-1,-1 4 1,-1 5 795,1 4 1,1 8 0,2 5-1,2 0 1,2 2 0,3 2-984,2-1 0,5 3 0,2-4 0,2-1 0,2-2 0,3-8 0,4-5-272,0-9 0,3-5 0,-4-4 1,2-3-1,-2-5 0,-1-4 263,-2-4 1,-5-5-1,-4-8 1,-2 0-1,-2 0 1,-2 3 819,-2 0 1,-4 2 0,-7 4-1,-1 3 1,-3 5 0,0 6-1,-1 9 190,4 10 0,1 5 0,3 10 0,5 7-928,7 8 0,12 5 0,9 7 0</inkml:trace>
  <inkml:trace contextRef="#ctx0" brushRef="#br0">3199 14700 8356,'0'-13'-52,"-6"-1"1,-1 1-1</inkml:trace>
  <inkml:trace contextRef="#ctx0" brushRef="#br0">3146 14660 8356,'-13'0'116,"-1"0"1,1 0 0,0 0 260,-1 0 1,1 0 0,0 0 0,-1 0 0,1 0 0,1 1 117,3 4 1,-1 2 0,5 7 0,2-1-223,2 0 0,7 1 1,3-3-1,3 0 0,2-2 1,4-1-1,4 1 0,4-1 175,0-2 0,1 4 1,0-3-1,1 2 1,1-1-1,2-1 1,-1-1-1,-2 1-97,-1 1 0,4-1 0,0 4 0,-1-2 0,-1 1 0,1 2 0,3 1 1,-1 0-115,1 1 0,4-1 0,-3 0 0,0 1 0,-2-1 0,1 0 0,1 1 40,0-1 0,3-1 0,-4-3 1,-1-3-1,1-2 0,-2 1-5,2-2 0,-5-2 0,3-1 0,-3 0 1,-1 0-1,-1-1 0,1-2-134,0-2 1,4-4 0,0 3 0,-2 0 0,1-1-312,1 0 1,-3 4-1,2-3 1,-5 1 0,-3 1-1,1-1 1,-1 1 7,0-1 1,-6 0-1,4 0 1,-3-2-1,3-2 1,-1 0 130,0-1 1,-1-2 0,-3-3-1,1-1 1,3-4 0,0 0 202,1-4 1,3 0-1,0 1 1,0 0-1,1 1 1,-3 0-1,0 0 1,-2 0-118,0 1 1,-1-4 0,-5 2 0,0 0 0,-1-1 0,-3 3 0,-3 1-327,0-1 0,-4 3 0,1-3 0,-6 1 1,-5 0-1,-1 0 87,0-1 1,0 3 0,-4-4-1,0 0 1,-1-1 0,1 3 185,0 1 1,-1 1 0,3 4 0,0 1 0,2 0 0,-1-1 0,-2 1 64,-1 0 1,-2 4 0,-1 1 0,-2 1 0,0 1 0,0-1-142,1-1 1,-10 5 0,2-3 0,-2 2 0,-2 0 0,0-1 0,1 1 34,2-1 0,-3-5 0,0 2 0,-2 0 1,1-1-1,2-2 208,1 0 0,2 0 0,1 1 0,4-2 1,-1 2-1,2-2 0,-2 0-38,0-1 1,3 5 0,-2 2 0,-1 2 0,0-1 0,-1 2-187,1 2 1,-4 1 0,3 0-1,-3 0 1,-2 1 0,0 2-205,1 2 1,-1 4 0,0-3 0,1 0 0,-1-1-1,0-2 1,1-1 288,-1-2 0,0 4 0,1 1 0,-1-2 0,0-2 0,1-1 73,-1 0 0,5 0 1,0 2-1,-2 1 1,-1 1-1,-2 1 1,1 0-304,-1 4 1,-4 5 0,-2 2 0,-1 3 0,-3 2 0,-1 3 0,-2 1 38,0 1 1,4 1 0,0 0 0,1 1 0,-1 0 0,2 2 341,2-1 1,1-4-1,2 7 1,1-4-1,0 0 1,3 3-1,1 3-293,4 0 1,-3 7-1,9-4 1,2 1-1,1 0 1,4-1-170,3-1 1,6 1 0,6-5 0,2 2 0,7 2 0,2-2 0,4-2-968,3 1 0,2-5 1,1 3-1,5-3 1,4-1 1250,3 0 0,14-7 0,0 0 0</inkml:trace>
  <inkml:trace contextRef="#ctx0" brushRef="#br0">3093 15193 16600,'8'-25'-2230,"0"3"2642,-2 4 0,0 9 1,-3 3-1,1 0 0,1-1 1,-1-2 853,0 0 0,2 6 0,-3 0 0,2 6 138,-2 6 0,-2 9 0,-4 5 0,-4 7 0,-9 7 0,-7 4 0,-8 7-1258,-6 4 0,5-5 0,-8 8 0,1-2 1,1-4-1,-2 1-7777,0 2 6641,0-7 1,6 11 0,3-10 841,2 1 0,-3-10 0,-2 2 0</inkml:trace>
  <inkml:trace contextRef="#ctx0" brushRef="#br0">1693 16566 8464,'0'-21'0,"0"2"1084,0 5 1,0 5 0,1 2 0,4 1 0,4 3 0,3 3 0,-1 5 0,1 5 0,0 6 319,3 6 0,1 8 0,-2 4 1,-3 2-1,0 4 0,-4 0 1,-1 1-1318,-3-4 1,-1-1-1,-2-7 1,0 2-1,-2-1 1,-1-3 0,-3-5-980,-1-4 1,-2-5-1,-4-4 1,1-6 0,1-8 113,2-8 0,7-9 0,-3-12 0,4-9 0,1-6 0,1-7 0,4-4 903,3-3 1,4-1-1,2 2 1,-1 4-1,0 3 1,1 5-1,0 4 940,4 6 1,-3 11 0,1 0 0,-2 7-1,-4 3 1,2 4-628,-2 5 1,1 4-1,2 7 1,0 4-1,-1 5 1,-3 6-439,-5 7 0,-2 3 0,-2 4 0,0 1 0,-2 2 0,-1 1 0,-3 1 0,-1-2 0,-2 1 0,-6-3 0,-1-1 0,-2-4 0,4-2-1300,3-2 0,-1-4 0,5 3 1,-1-2-1,6-4 0,4-5 1300,7-6 0,9-8 0,3-3 0</inkml:trace>
  <inkml:trace contextRef="#ctx0" brushRef="#br0">2333 16312 8234,'0'-42'9830,"0"2"-8230,0 14 0,1 15-1114,4 11 1,-4 1 0,4 3-1,-4 5 1,-1 3 0,0 3-266,0 3 1,0-2 0,0 5 0,0-1 0,0 0-1,0-1 1,2-3-636,2-1 1,-1-3-1,6-2 1,1-2-1,1-4 1,-2-5 1,1-5 0,-4-8 0,0 1 0,0 0 0,-3-1 0,0 1 2818,1 0 1,-3-1-2180,4 1 1,-4 12 0,-1 7 0,0 7 0,0 5 0,0-1-1867,0 3 1,2-6-1,2 4 1,7-3 0,4-3-1,2-2 1518,0-1 1,3-6-1,1 3 1</inkml:trace>
  <inkml:trace contextRef="#ctx0" brushRef="#br0">2799 16286 14037,'9'-22'0,"-1"1"0,-1 3 1070,0 6 1,-4 6-1,2 11 1,-5 4-1,-3 2-768,-2 3 1,-5-2-1,3-2 1,-2-3-1,1 1 1,1-2 515,0 0 1,-1 4-1625,-1-1 0,3-2 0,6 2 0,2 0-468,2-1 0,-1 3 0,5-2 0,-2 3 683,-3 1 0,2 1 0,1-2 1,2-4-664,2-3 0,2-4 1254,1-1 0,13-11 0,2-4 0</inkml:trace>
  <inkml:trace contextRef="#ctx0" brushRef="#br0">3306 15979 9850,'0'-32'1501,"0"5"1,0 18-1,1 12-967,4 3 1,-2 0 0,4-5 0,1 2 0,-2 3 0,1 2 0,-1 2-130,0 2 1,-2 1 0,-4 1-1,0-1 1,0 0 0,0 1-126,0-1 0,-1 2 0,-2 1 0,-2 3 0,1 0 0,-1 1 0,1-2-438,1 1 1,-3-3-1,0 5 1,-1-2-1,-4-3 1,0-1-257,-3-2 1,-1-4 0,-2 0-1,-6 2 1,0 0 0,-1 3 0,2-1-2200,-2 0 2613,-1 1 0,4 5 0,2 2 0</inkml:trace>
  <inkml:trace contextRef="#ctx0" brushRef="#br0">3892 15766 8166,'12'-22'630,"-1"1"1,-4 2 0,0 3 201,1 1 1,-4 6 0,5 3 0,0 4 0,-2 10 247,-2 7 0,-4 7 1,-1 9-1,0 5 0,-1 3 1,-2 6-1020,-2 4 0,-5 3 0,1-1 0,-3-2 0,-1-4 0,0-4 0,-1-2-938,1-4 1,4 1 0,0-8 0,0-4-1,1-4 1,0-3 0,1-4-6048,-1-4 6652,-1-3 0,-4-6 1,1-2-1,2-2 0,2-7 1,3-5 258,2-6 1,1 1 0,4-1 0,2-2 0,5 1-1,3-1 1,1 3 12,0 2 636,7 1 1,-4 5-1,5 0 1,-2 1-1,-3 3 1,-1 3 128,-2 0 1,1 4 0,-1-2 0,0 4 0,1 4 0,-1 4-766,0-1 0,1 5 0,-1-4 0</inkml:trace>
  <inkml:trace contextRef="#ctx0" brushRef="#br0">4279 15953 8189,'13'-31'0,"-5"8"2874,-4-8 1,4 16-2225,0 15 0,3 6 1,-1 6-1,-2-1 0,-2-3 1,-2 3-1,0 1-176,1 1 0,4 6 1,-5 3-1,-1 2 0,-1 0 1,-2-3-1,0-2 0,0-1-1128,0 1 0,-2-4 0,-1 2 0,-1-2 1,1-1-1224,1-1 0,1-4 1,-4-2 2766,-4-1 1,4-3-126,0-7 1,10 2 0,3-2 0,4 2 0,2 2 0,-1 0-1454,0 0 1,1 0 0,-1 0 0,0 0 0,1 0-2070,-1 0 1,-3 0-1,-4-1 2426,-6-4 0,-7 2 0,1-4 0,0-1 263,0 1 1,3 4 0,8-1 0,3 2 842,4 2 0,2 0 0,-1 0 0,0 0-1036,1 0 1,-8-1 260,-6-4 0,0-2 0,-6-6 0</inkml:trace>
  <inkml:trace contextRef="#ctx0" brushRef="#br0">4559 16286 8188,'-7'13'0,"-5"0"0,4 1 0</inkml:trace>
  <inkml:trace contextRef="#ctx0" brushRef="#br0">4586 16219 8304,'-14'0'2319,"5"0"1,2-1-1074,1-4 0,2 2 0,5-4-822,4 1 0,2-3 1,6 3-1,1 0 1,-3-1-1,0 1-429,-2 0 0,-2-4 1,3 2-1,-1-1 0,0 0 1,0-1-1,-1-2-668,-3-1 1,4 0 0,-3-1-1,0 1 1,0 0 0,-3-1-657,-1 1 0,-2 3 0,0 5 1329,0 10 0,5 5 0,3 3 0</inkml:trace>
  <inkml:trace contextRef="#ctx0" brushRef="#br0">4879 16179 12358,'0'-9'1808,"0"0"0,0 8 1,0 1-1,1 7-1748,4 5 0,1 3 1,6 1-1,-1 4 1,4-1-1,1 0-522,4-3 1,-1-2-1,5-5 1,-2-5-1,0-3 1,0-1-286,1 0 1,-7-1-1,2-5 1,-5-6 0,-3-6-1,-2-2 1,-2-4 304,-3-1 0,0-2 1,0 1-1,2 0 442,3 4 0,1-9 0,4 3 0</inkml:trace>
  <inkml:trace contextRef="#ctx0" brushRef="#br0">6185 13794 15955,'0'-37'-3502,"0"5"3587,0 1 0,-6 23 1,-3-1-1,-2 7 0,-3 5 1,1 2-1,0-2 0,-1-2 1,1 0-1,0 2-42,-1 2 1,5-1 0,0-2 0,-1 1-1,-2 1 1,-1-1 0,0-1 630,-1-2 0,1 1 0,-2 2 1,-1 3-1,-3 0-507,-2 0 0,-1 4 1,-5-2-1,0 1 1,1-1-1,-3 3-287,-2 1 0,2 2 1,-5 3-1,0 0 1,1 0-1,-3-2 268,-2-2 1,1 0 0,-7 1 0,4-1 0,2 0 0,4-1-1,2-2 85,2-1 0,2-1 0,1 2 0,1-1 0,-1 1 0,0 2 27,1 2 1,1-1 0,1 2 0,2 1 0,-2 3-1,0 0-126,2 1 0,-3 8 0,4-2 0,0 3 0,2 0 0,1 1-237,1 1 0,-1 2 0,5-4 1,-1 4-1,2 1 0,2 1 1,3 1-1,1-1 46,3 2 1,1-4 0,4 0-1,2-2 1,5 3 0,6 1 90,7 2 0,0 5 0,12-5 0,2 4 0,7 4 0,7-2 15,9-2 1,-27-21-1,2-1 1,1 0-1,2 0 1,2 0-1,1-1 1,2 1-1,2-1 1,0-1 0,2 0 1,1 1 1,1-2-1,2-3 1,2-2 0,0 2-1,0-1 1,1-2-1,0-1 1,3-1 0,1-2-1,0-1 1,0-1 0,3-1-1,0-1-43,-1 1 1,0-3-1,-1-2 1,0-2 0,0-1-1,-1-1 1,1-3 0,-2-2-1,-1 0 1,-1-1-1,-2-2 1,1-2 0,-3 0-1,-1 0-162,-2-2 1,-1-2 0,-2-2 0,-2-3-1,-3 0 1,-1-2 0,-1 1 0,-1-3-1,-1-1 1,-1-2 0,-1 0 0,-2-2-93,0-1 1,-1-1 0,-1-6 0,-2-2 0,-2 0 0,-1 0 0,-2-2 0,-1-1 0,-2-2 0,-1-1 0,-2 0-1,-2 1 1,-2-1 0,-1 0-984,-1 0 1,-2 1 1187,-3 8 0,-1-1 0,0-6 0,-2 0 0,-3 7 0,-1 2 0,-1 0 0,-3 1 0,-13-29 0,-11 13-262,-10 9 0,-24 8 0,25 25 1,-3 3-1,-4 2 0,-3 3 1,-5 2-1,-1 4 0,-5 3 1,0 3 24,-4 3 1,0 3 0,-5 2-1,0 2 1,4 3 0,0 3 0,1-1-1,1 2 1,0 2 0,1 0 0,4 0-1,1 2 278,2 0 0,0 0 0,1 0 0,2 0 0,4-3 0,2 1 0,1-1 0,0 1 0</inkml:trace>
  <inkml:trace contextRef="#ctx0" brushRef="#br0">6612 15686 8411,'4'-13'696,"1"-1"0,-1 1 1,-2 1-1,1 2 0,2 1-86,3-1 1,-4 4 0,4 3-1,-2 6 1,-3 7-366,-2 6 1,-1 10 0,0 6 0,-1 2 0,-2 3 0,-3 0-1,0 2-335,0 1 1,-5-3-1,4 7 1,-2-4-1,2-4 1,1-4-1,3-2-660,1-4 1,2 3 0,0-12-1,0 0 1,2-4 0,2-4-2601,5-5 3350,9-2 0,3-2 0,5 0 0</inkml:trace>
  <inkml:trace contextRef="#ctx0" brushRef="#br0">7038 16019 10037,'0'-18'0,"0"1"0,-1 2 832,-4 5 0,4 5 1,-5 8-658,0 1 1,0 7-1,-4-2 1,2 3-1,2 1 1,2 0-1,0 2 1,-1 1-132,2 2 0,2 4 0,1-4 0,1-3 0,4-3 0,2-3-89,0 1 1,5-4 0,-3-2-1,3-4 1,0-4 130,-3-5 0,-3-3 0,-6-3 0,0-1 0,0-2 0,-2 1 0,-1-1 186,-1 0 0,-5 0 0,3 5 0,0 0-624,0-1 1,3 7 0,9 2-1,6 4 1,6 1 0,2 0-592,4 0 942,1 0 1,8 6 0,1 1-1</inkml:trace>
  <inkml:trace contextRef="#ctx0" brushRef="#br0">7438 16006 13561,'-6'-21'-140,"-3"3"0,-2 10 1,-3 3-1,2 5 706,3 5 1,-2 2-1,2 6 1,-2 1-1,1-1 1,3 0-664,1 1 1,1 3-1,5 3 1,2-1 0,2 0-1,7-1 1,3 0-2133,4-1 0,10-3 2176,-1-5 1,14-6 0,1 3 0</inkml:trace>
  <inkml:trace contextRef="#ctx0" brushRef="#br0">7638 16099 8548,'-15'-19'1164,"-1"9"0,10-4 0,0 2-530,0 1 1,2 2 0,5 0 0,4 0 0,4 2-504,3 2 0,2-1 0,3 2 0,2 1 1,0 1-1,2 2-804,0 0 1,-10 0 0,3 0-1,-2 0 1,-2 2 83,-1 2 1,-5 2-1,-8 4 1,-5-1-1,-3 0 1560,-1-1 0,4 2 0,2-4 0,2 0-456,7 0 0,3 0 0,10-3 0,6 1 1,7-1-1,11-1 0,5-2-603,8 0 1,3-2 0,-2-4 0,0-6 0,-1-5-1,-3-4 1,-4-3-447,-4-1 0,-13-3 0,-6-2 0,-7-1 1,-6 0-1,-7 0 0,-10 0 168,-10 1 1,-5-1-1,-5 3 1,-4 4 0,-2 5-1,-1 6 859,-1 2 0,11 8 0,0 2 0,4 8 1,6 13-1,5 9 0,6 13-451,2 9 0,11 6 1,9 9-1,-5-29 1,3-1-1,3 2 1,1-1-43,1 1 0,2 0 0,3 4 0,2 0 0,2-1 0,0 0 0</inkml:trace>
  <inkml:trace contextRef="#ctx0" brushRef="#br0">19622 13687 8389,'-6'-13'0,"3"5"0,-4 2 0,1 0 0,3-2 0,1-4 25,2-2 0,0 1 0,0 0 1,2-1-1,1 1 0,1 0 1,-1-1-1,-1 1 0,-4 1 0,-2 3 1,-7 6 1199,-5 6 1,0 5-1,-6 7 1,-2 2 0,-1 7-1,-2 6 1,2 4-1,3 3-631,4 3 0,5-2 0,4 10 0,4-4 0,4-4 0,2-3 0,5-3 0,7-3-373,8-4 1,1-9-1,2-2 1,1-6 0,-1-5-1,0-4-866,-4-1 0,0-10 0,-7-5 0,-1-6 0,-3-5 1,-5-7-106,-2-5 0,-7 0 1,-1-6-1,0 4 0,-1 3 1,1 3-1,0 3 330,3 6 0,2 4 0,1 8 1,1 1-1,4 3-280,3 5 0,6 8 0,5 6 1,6 5-1,6 3 700,3-2 0,8 5 0,5 0 0</inkml:trace>
  <inkml:trace contextRef="#ctx0" brushRef="#br0">20009 13634 8352,'0'-24'1303,"0"-3"0,0 11-692,0 12 1,0 12 0,0 12-1,1-1 1,2 3 0,3 2 0,1 4 474,4 0 0,-4 6 1,2 0-1,1 3 0,4 0 1,2 0-967,2-4 1,1-8 0,-3-4 0,2-3 0,0-5 0,0-4-756,-1-3 1,1-3 0,-6-8-1,-2-5 1,-2-6 0,-2-8-1,-2-4-140,2-3 1,-4-6-1,3 3 1,0-2 0,-1 2-1,1 1 1033,1 4 0,-3 2 0,6 5 0,-1 4 0,3 3 0,1 4-640,3 2 1,7 3 0,0 6 0,3 1 381,2 4 0,5 2 0,2 6 0</inkml:trace>
  <inkml:trace contextRef="#ctx0" brushRef="#br0">20902 13514 8342,'13'-28'1341,"-1"5"1,-2 19 0,-1 10-313,1 9 0,-2 10 1,-1 6-1,-1-1 1,-3-1-1,0 1 1,0 2 2370,2 2-3378,-1 2 1,-4 8 0,-1 1 0,-4-2 0,-4-2 0,-3-2-2490,-1-4 1,0-2 0,-1-6 2466,1-1 0,0-5 0,-1-2 0</inkml:trace>
  <inkml:trace contextRef="#ctx0" brushRef="#br0">20862 13594 8305,'19'-60'890,"0"9"1,5 3 0,-3 16 0,-1 12 0,0 10 0,-1 6-296,-3 2 0,5-2 0,1-1 0,2 2 0,1 2 0,0 2 0,3 4-2087,0 4 0,5 8 0,-2 4 1492,-1 0 0,4 16 0,0-2 0</inkml:trace>
  <inkml:trace contextRef="#ctx0" brushRef="#br0">21448 13620 9292,'0'-31'1670,"0"0"0,2 18 0,1 14 1,1 11-1494,-1 6 1,3 4-1,0-3 1,0 2-1,1 3 1,-1 2 0,0 6-178,-3 3 0,-1 4 0,-2 1 0</inkml:trace>
  <inkml:trace contextRef="#ctx0" brushRef="#br0">21475 14020 8420,'18'-34'1995,"-1"-6"0,1 8 0,-3 14 1,3 10-1375,4 7 0,3 2 1,2 2-1,0 3 1,-1 2-1,1 4-621,-1 4 0,7 5 0,1 5 0</inkml:trace>
  <inkml:trace contextRef="#ctx0" brushRef="#br0">22528 13567 8277,'0'-33'0,"-2"13"0,0 3 3935,-3 14-3246,1 3 0,4 12 0,0-3 1,1 3-1,4 3 0,3 3 1,3 4-1,-1 3 0,-2 3 1,-1 2-1,-1 2 371,0 2 0,-2 2 0,-5 4 0,-4 0 0,-4 0 0,-2 0 0,-3 0-2060,1 0 0,0-5 0,-1-1 0,1-1 1000,0-3 0,5 4 0,2 0 0</inkml:trace>
  <inkml:trace contextRef="#ctx0" brushRef="#br0">22875 13994 8324,'7'-27'811,"-1"12"1,-6 14 416,0 17 1,-2 9 0,-1-1 0,-2-2-1,-3 2 1,-2 1 0,-2 3 0,0 2-1162,3 1 0,-3 6 0,5-2 0,-1 2-67,4-1 0,-3 2 0,-1-4 0</inkml:trace>
  <inkml:trace contextRef="#ctx0" brushRef="#br0">23301 13687 8200,'-4'-18'3522,"-1"0"-2805,-5 7 0,10 0 0,1 5 0,11 0 0,9-1 0,4 1 0,3-1-30,3-1 0,-3 5 1,4-3-1,-4 2 1,-3-1-1,-3 3-378,-4 0 0,-3 2 1,-3 2-1,-5 2-292,-7 5 0,-7 4 1,-10 3-1,-1 2 0,2-1 1,1-3-1,4 0-198,2-1 1,-2 0-1,7 1 1,2-1 0,7-1-1,10-2 62,10-1 1,3-4 0,6 3 0,-1 1 0,-2-1 0,-2-2 0,-1 0 809,-2 2 1,-9 4-1,0 3 1,-7 1-1,-5 2 9,-4-2 0,-4 1 0,-4-1 0,-8 3 0,-6 0 0,-6 2 1,-2-2-701,-1 1 0,-4 2 0,0-4 0,0-2 0,3 0 0,4 1-1230,5 0 0,-2 1 1,8-5-1,3 1 0,4-1 1,3 0 1229,3 1 0,13 5 0,5 2 0</inkml:trace>
  <inkml:trace contextRef="#ctx0" brushRef="#br0">23954 14193 13819,'8'-26'3276,"-2"29"1,-8 13 0,-2 11-3087,-5-1 1,-3 1-1,-1-6 1,-1 1-1,-1 0 1,-1 2-1,-3 1 1,0 2-5383,-1-1 5192,3 1 0,-3 0 0,0-1 0</inkml:trace>
  <inkml:trace contextRef="#ctx0" brushRef="#br0">24394 13647 8146,'-13'-6'1861,"5"6"-1428,4 0 1,13 2 0,6 5 0,4 0-1,5-1 1,2 2 0,4-2 599,1 0 0,5-1 0,-5-2 0,-2 2 1,-2-2-1,-3 0-285,-2 1 0,-6-2 0,2 4 1,-5 0-1,-4 2-518,-4 4 1,-4 2 0,-2 0 0,-5 4 0,-6 4 0,-4 4-1,-1 2-92,2 3 1,2-3-1,1 3 1,2-3-1,2-1 1,1 1-1,1 2-661,0 1 1,2 0-1,4-3 1,0 0-1,3 0 523,6-3 0,0 5 0,10 4 0</inkml:trace>
  <inkml:trace contextRef="#ctx0" brushRef="#br0">24887 14167 8031,'6'-22'0,"3"-1"0,-1 10 0,-1 16 1228,-1 9 1,3 9 0,-5-2 0,-1 0-1,-3 3 1,-4 2 0,-7 6 0,-3 2-1634,-4 5 0,-4 0 0,4 0 0,2-3 405,1-1 0,1-2 0,1-4 0</inkml:trace>
  <inkml:trace contextRef="#ctx0" brushRef="#br0">25287 13967 10156,'9'1'1225,"-1"4"1,-1 4-708,0 3 1,2 2-1,5 4 1,-3 4 0,0 3-1,-2 4 1,0 0 336,-2 2 1,3 6 0,-5-1 0,-2 1 0,-3-2-1,-5-2 1,-4-2-1171,-2 0 0,-7-1 0,-1-6 0,-2-4 0,-3 0 0,-1-6-488,-2-3 0,2-5 0,1-6 0,4-2 0,0-2 0,6-5 0,3-5 449,7-3 0,4-10 0,4-7 0,8-3 0,7 0 0,8-3 0,3 0 781,2-3 1,2 2 0,5 4 0,-4 3 0,-2 1-1,-2 3 316,0 2 0,-6 6 1,-5 1-1,-3 2 0,0 1 1,-5 0-565,-7 1 1,-3-1 0,-4 5 0,-3-1 0,-9 2 0,-7 2 0,-4 3-313,-1 1 0,0-3 1,3 4-1,1 2 1,-1 2-1,3 1-551,2 0 1,7 7 0,4 5 0,1 6 0,3 3 0,3 2 683,5 3 0,8 0 0,8 1 0</inkml:trace>
  <inkml:trace contextRef="#ctx0" brushRef="#br0">25821 14273 8678,'13'-8'648,"0"-1"1,-5 1 0,-2 13 0,-1 4-429,4 2 0,-3-2 1,-1 0-1,-4 2 0,-2 2 1,-5 5 621,-8 4 1,-2 4 0,-9 4-1,-3 3 1,0 1 0,1 1 0,3-1-662,2-3 0,1 2 0,-1-2 0,6-3 1,4-3-1,5-4-3761,1-2 0,3 4 3580,7-6 0,9-5 0,8-6 0</inkml:trace>
  <inkml:trace contextRef="#ctx0" brushRef="#br0">26514 14193 8003,'16'-31'788,"-3"0"1,-1 8 0,-7 9-622,3 8 1,-2-1 0,0-2 0,-1-3 0,-1-1 0,-1 0 0,-1-1 0,-2 1 306,0 0 1,-6 1 0,-3 1 0,-3 4 0,-3 1 0,-1 3-144,-2 2 0,-4 2 0,3 5 0,-1 6 0,1 6 0,3 2 172,1 4 1,3 0-1,2 1 1,2-1 0,2 1-1,4-2 1,2 1-248,4-3 0,5-2 0,9-7 0,4-3 1,3-5-1,2-2-360,-1-2 1,1-6 0,0-5 0,-2-3 0,-3-4-1,-3 0 1,-2 0 505,-4 1 1,3-4 0,-8 6-1,1 5 1,-2 4 421,-1 7 1,-3 8-1,-8 13 1,-4 11-1,-2 8 1,-4 8 0,-1 3-825,-2 1 0,-6 1 0,2-1 0,-3 0 0,-2-1 0,0-2 0,1-2-506,-1-2 0,3-2 1,1-4 505,-1 0 0,-10 0 0,6 0 0</inkml:trace>
  <inkml:trace contextRef="#ctx0" brushRef="#br0">16823 15060 8182,'-18'-28'0,"0"5"0,-4 9 0,4 18 0,6 3 0,8 7 0,2-4 0,2 3 0,0 7 0,2 3 0,1 4 0,3 1 0,0 2 0,0 2 0,-3 1 0,-2 1 475,-1 0 1,0-9 0,0 2 0,0-3 0,-1-2 0,-4-2-1,-4 1 1032,-3 0 1,0-5-1508,4 2 0,-4-3 0,4-2 0</inkml:trace>
  <inkml:trace contextRef="#ctx0" brushRef="#br0">17183 15006 8102,'0'-34'434,"-5"11"-202,1 14 1,1 7 0,7 13 0,5-4 0,1 0 0,1-1 0,-2 3 455,1 3 1,-3 0 0,1 10 0,-2 3 0,-3 3-1,-2 5 1,-1 0 425,0-1 1,0 5 0,-1-3-1,-2 0 1,-2-3 0,2-2-1045,2-3-197,-5 1 0,4-6-480,-2-4 1,3-20 0,1-10 0,1-11 0,3-7 0,5-6 0,2-4 209,-2-4 0,5 2 1,-3 6-1,-1 3 1,1 2-1,-3 4 1584,1 4-44,-6 5 1,9 7 59,-3 3 0,-2 15 0,1 13 0,-1 8 0,1 7 0,2 3 0,2 4-947,1 1 0,2-1 1,3-4-1,4-4 1,3-8-1,2-4 1,-2-6-273,-3-5 1,2-4-1,-8-8-829,-4-2 0,1-6 0,-5-11-44,-1-6 0,-1-7 0,-6 2 0,0-2 0,0-2 0,0 0 0,2 2 412,2 2 0,-1 1 1,6 6-1,3 2 0,3 6 1,4 3-370,2 5 0,-4 3 0,4 8 0,0 2 846,0 5 0,1 9 0,4 3 0</inkml:trace>
  <inkml:trace contextRef="#ctx0" brushRef="#br0">17969 15046 9828,'16'-29'0,"-1"2"0,-3 8 1565,0 7 0,4 8 0,5 7 0,1 1-1279,2-1 0,4 3 1,-6 0-1,3 1 1,2 4-1,-2 0 1,-3 4-1,-5 1-5590,-7 2 5304,2 6 0,-11-3 0,5 5 0</inkml:trace>
  <inkml:trace contextRef="#ctx0" brushRef="#br0">18009 15406 10479,'6'-19'0,"3"0"0,6 2 0,5 10 0,9 7 1670,3 4 1,-1 1 0,3-5 0,2 1 0,-1 2-1671,2 2 0,11 5 0,-7-2 0</inkml:trace>
  <inkml:trace contextRef="#ctx0" brushRef="#br0">18915 15153 8488,'14'-36'0,"-1"1"0,-5 11 0,-3 12 0,-5 14 0,0 2 0,0 7 0,0 3 0,0 7 0,0 3 0,-1 4 464,-3 0 1,-2 2 0,-5-1 0,2 4 0,0 0 0,1 1 0,-1-2 72,-2 1 1,5 2-1,2-4 1,2-1 0,2-2-538,0-1 0,6-1 0,2 1 0</inkml:trace>
  <inkml:trace contextRef="#ctx0" brushRef="#br0">19195 15486 8449,'0'-22'1444,"0"0"0,-6 8 0,-2 19 1,-4 10-798,-2 4 1,1 5 0,1-7-1,2 0 1,2-3 0,3 0 0,2 1-1,1 1-2742,2 2 1,2 5 0,2 0 2094,5 2 0,3 1 0,1 1 0</inkml:trace>
  <inkml:trace contextRef="#ctx0" brushRef="#br0">19475 15340 8503,'8'-27'506,"2"6"1,-4 5-59,1 6 0,-2-1 1,4 5-1,1-1 1,2-2-1,3 2 0,1 2 1,3 2 736,2-1 0,1 2 0,5-2 1,0 4-1,-1 3 0,1 3-851,0 1 1,-2 2-1,-3 4 1,-6 1 0,-5-1-1,-7 2 1,-4 1-360,-4 2 1,-5 0 0,-9-4-1,-4 3 1,-3 0 0,-2 0-1,2-4-262,3-4 0,-1 3 0,9-3 0,3 3-55,4 1 1,10-1 0,10-2 0,8-3 0,4-1 0,2-3-370,-1-1 1,5 2-1,0 2 1,-1 0-1,-3 2 1,-4-1 710,0 3 0,-1 2 0,5 1 0</inkml:trace>
  <inkml:trace contextRef="#ctx0" brushRef="#br0">20142 15606 8195,'0'-27'995,"0"10"0,0 8 0,0 12 1,0 7-1,0 3 0,-2 1-208,-2-1 1,-3 2 0,-7 3 0,-1 4-1,-1 2 1,-2 1 0,2-2-1934,1 1 0,2 4 0,1-6 0,3 4 1146,5 0 0,2-5 0,2-2 0</inkml:trace>
  <inkml:trace contextRef="#ctx0" brushRef="#br0">20502 15433 8631,'4'-13'764,"1"-1"1,1 5-96,-2 0 0,-1 2 1,4-3-1,1 2 394,-1 2 1,-2 3 0,2 8-1,0 2-900,1 1 1,-4 3 0,5-2 0,2 3 0,0 2-242,3-1 0,-2-4 1,-2-2-1,-1 1 1,1-3-465,2 1 1085,-5-1 1,-1-4 0,-6 4-88,0 4 1,0-2-1,0 2 1,2 1-1,1 2 1,1 1-92,-1 1 0,0 4 1,0-1-1,2 0 0,-4-3 1,-2 0-1,-7 1-298,-4 2 1,1-5-1,-12 3 1,0-2 0,-3-2-1,-2-1-611,-3-3 1,3 4 0,-3-7 0,3 1 0,1-1 0,2 1 0,3-1-1552,4 2 1,9-3 0,5 6 0,4 1 2094,4 2 0,15 1 0,9 1 0</inkml:trace>
  <inkml:trace contextRef="#ctx0" brushRef="#br0">20982 15926 8369,'1'-13'0,"2"-1"0,2 1 0,-1 6 0,-5 2 0,-2 10 0,-3 3 0,-2 4 0,-1 2 869,2-1 1,-3 0 0,4 1 0,0-1 0,0 2 0,3 1 0,1 2 6223,2-2-7093,0-1 0,6-2 0,2 1 0</inkml:trace>
  <inkml:trace contextRef="#ctx0" brushRef="#br0">21355 15779 8317,'7'-49'1397,"-1"11"1,-4 25-369,2 8 0,-1 4 0,6 1 0,1 1 0,2 4-922,2 4 0,-3 7 0,0 2 0,-2-1 0,1 1 0,0 0 0,1-2-718,-2-1 0,0 1-622,4-2 0,0 0 0,1-8 1,-1 0 1232,0 0 0,6-1 0,2-5 0</inkml:trace>
  <inkml:trace contextRef="#ctx0" brushRef="#br0">21715 15766 12259,'7'-13'0,"-2"-1"0,-4 1 0,-2 1 0,-2 5 0,-3 7 0,0 9 1404,0 7 0,-3 0 0,3 6 1,-1 4-1,-4 2 0,1 4 1,0 2-1249,1 3 0,4 0 1,-2 0-1,1-2 1,3-1-157,2 0 0,1 1 0,0 5 0</inkml:trace>
  <inkml:trace contextRef="#ctx0" brushRef="#br0">22048 16219 9093,'0'-18'2205,"-1"2"-1525,-4 4 0,2 5 0,-6 8 1,-3 4-1,-2 4 0,-6 4 0,0 3-287,-4 2 0,3 6 0,-1-2 0,0 3 0,1 2 0,3-1-3576,3 1 3183,2 0 0,0-1 0,-1 1 0</inkml:trace>
  <inkml:trace contextRef="#ctx0" brushRef="#br0">22408 15913 8150,'1'-12'1133,"4"3"1,-4 9-1,5 9-285,0 3 1,-4 5 0,4 4-1,-2 3 1,1 5 0,-3 3-685,0 0 0,-2 4 1,0-4-1,-2 1 0,-2-1 1,-5-2-1565,-3-2 1,-1-3 0,-2-1-1,-1-3 1400,-2-2 0,-12 5 0,2-4 0</inkml:trace>
  <inkml:trace contextRef="#ctx0" brushRef="#br0">22475 15886 8259,'20'-37'0,"-3"6"0,-5 10 1679,-4 9 1,1 6 0,5 6-1374,-1 0 1,5 2-1,1 2 1,2 7-307,2 5 0,9 5 0,2 5 0</inkml:trace>
  <inkml:trace contextRef="#ctx0" brushRef="#br0">22901 16326 8119,'-13'-6'1182,"-6"7"1,-4 5 0,-2 15-917,-1 12 1,3-2-1,3-5 1,2-6-1,5-6 1,4 0 0,3 1-1,3 1-1551,1 2 1285,8 5 0,2-8 0,5 4 0</inkml:trace>
  <inkml:trace contextRef="#ctx0" brushRef="#br0">23528 16006 12195,'12'-34'1198,"-4"3"0,-2 10-1042,-6 21 0,-6 6 0,-4 9 1,-6 3-1,-8 5 0,-4 7 0,-5 7 1,1 4 553,-1 4 0,8-1 0,7-4 0,5 0 0,4 0 0,6 0-531,6 0 1,6-4-1,9-2 1,4-3-1,3-5 1,2-3-1,-1-6-808,1-5 1,-2 0-1,-3-9 1,-7-6 470,-9-9 1,-9-1 0,-16-3 0,-8 5 0,-7 7 0,-6 2 0,-3 4-247,-1 2 1,1 5 0,6 10-1,3 7 404,1 3 0,14 8 0,7-3 0</inkml:trace>
  <inkml:trace contextRef="#ctx0" brushRef="#br0">23834 16592 8234,'0'-13'0,"-4"7"0,-1 6 0,-3 6 0,3 7 0,-1 5 0,3 0 0,-3 0 0,0-1 0,0 1 0,2 0 0,0 1 0,-2 2 0,0 0 0,0-2 1368,3 0 0,0-4-1368,-2 3 0,4-3 0,-5-2 0</inkml:trace>
  <inkml:trace contextRef="#ctx0" brushRef="#br0">24208 16232 10564,'0'-25'1216,"0"3"1,7 10-1,5 11 1,6 4-979,2 0 0,4 3 0,6 0 0,4-1 0,1 3 0,5-1 0,0 2 0,2 0-39,-5 0 0,-3-2 1,-8 4-1,0-2 1,-4 1-227,-4 2 1,-11-3-1,-7 0 1,-9 1 0,-9 2-1,-7 1 1,-6 0 535,-3 1 0,1 4 0,-1-1 0,6 1 0,3 1 0,6 2-1317,3 0 441,8 4 1,2-3 0,6 8 0,2 2 366,2 2 0,4-4 0,5 3 0</inkml:trace>
  <inkml:trace contextRef="#ctx0" brushRef="#br0">24687 16739 8383,'-13'-34'2238,"-5"10"1,1 17-1,0 14-2146,2 12 0,7 10 1,0-1-1,2-3 0,3 2 1,2 1-1,2 4-5216,4 2 5124,2-4 0,12 14 0,2-2 0</inkml:trace>
  <inkml:trace contextRef="#ctx0" brushRef="#br0">25301 16512 9500,'0'14'1011,"0"-1"1,0 0 0,0 1 0,0-1-342,0 0 0,0 7 1,0 2-1,0 3 1,0 2-1,0-1 1,0 1-1,0 0 30,0-1 1,0-4 0,-2-1-1,-1 0 1,-3-2 0,-1 0-1069,-4-2 0,0-4 0,-3-3 1,-1-2-1,-1-1 0,-2-1-268,2 0 0,-5-2 0,-1-4 0,-2-1 0,1-2 0,2-3 0,2 0-276,3 0 0,2-4 0,5 1 1,5-3-1,2-1 0,2 0 1,2-1 775,2 1 1,5-5-1,9-1 1,3-2-1,2-3 1,3 1 594,2 1 0,1-4 0,-2 6 0,0-3 1,-2 1-1,-3 0 235,-4 1 0,1-2 0,-1 3 0,-3 1 0,-3-2 0,-5 2 0,-1-2-718,-3 1 1,-2 2 0,-1-3 0,-1 2 0,-2 3 0,-3 2 0,-1 4-204,-4 1 1,4 6 0,-2 0 0,0 8 0,2 8-1085,2 8 0,4 4 1311,1 1 0,6 13 0,1 2 0</inkml:trace>
  <inkml:trace contextRef="#ctx0" brushRef="#br0">25607 16792 8943,'0'-9'1657,"0"11"0,-1 22 1,-2 4-1401,-2 3 0,-5 0 0,3-5 0,-2 3 1,-2 2-1,-2 3 0,-3 3 0,-1 0-647,3 0 0,2 3 1,1-8-1,4 1 1,1 1 389,3 0 0,2-10 0,1 1 0</inkml:trace>
  <inkml:trace contextRef="#ctx0" brushRef="#br0">26140 16859 11087,'9'-31'2648,"0"0"0,-6 10-2570,2 8 1,-5 2 0,-3-2 0,-3 0-1,0-1 1,-2 2 0,1 2 0,-3 3 119,-2 1 1,-2 0-1,1 3 1,0 0 17,-1 4 0,3 5 0,2 9 0,4 1 0,4 4 0,1-1 79,0 0 0,10 3 0,5-4 0,3-2 0,2-2 0,1-4 0,1-3-259,-1-1 1,3-1-1,-6-5 1,-2 0-1,-1 0 1,-3-2-1,-2-1 1139,-1-1 1,-8-5 0,-1 5-556,-7 1 0,-5 9 0,-3 7 0,-3 8 0,-4 4 1,-3 3-621,-2 3 0,5-1 0,1 5 0,2 1 0,3-1 0,3 1-919,4 1 1,3 4 0,6 2 0,0-3 0,1 2 918,4-1 0,2-2 0,6 7 0</inkml:trace>
  <inkml:trace contextRef="#ctx0" brushRef="#br0">17009 18312 29071,'-9'-8'-4483,"1"4"4490,-3 2 1,-1 2 0,-1 0 0,0 0 0,-1-1-1,1-4 1,1-4 0,2-2 2087,1-3-1525,0 1 0,0 4 0,0 2 1,-1 1-1,-2 3 0,-1 3 1,-1 4-318,1 5 1,0 4 0,1 5 0,1 6-1,4 4 1,1 3 0,3-1 0,2-1-254,1 2 0,3-2 0,4 2 0,8-3 0,4-3 0,5-3 0,1-4 0,2-9 0,-1-5 0,-1-2 0,-1-2 0,-3-3-293,-2-6 1,-1-1-1,-6-13 1,-3 0-1,-5-3 1,-2 0 0,-5 1-69,-6 2 1,0 0-1,-10 5 1,1 2-1,-1 1 1,-1 3-424,1 3 0,1 3 0,5 6 0,3 2 245,5 2 1,13 4-1,14 5 1,6 2-1,6 1 1,6 2 691,1-2 0,13-1 0,1-2 0</inkml:trace>
  <inkml:trace contextRef="#ctx0" brushRef="#br0">17423 18285 17786,'-9'-16'0,"1"4"0,2 9 1057,3 9 1,6 6 0,3 2 0,2 3-170,2 0 1,6 7 0,5-3 0,3 1 0,5 2 0,2 1 0,2 2 0,-3-2-755,-2 0 0,-2-6 0,0-3 1,-4-4-1,-4-4-1231,-4-2 0,-6-3 0,-4-8 1,-2-4-1,-2-4 0,0-5 1,0-3 40,0 1 0,1-5 0,2 4 0,3 0 1,2 2-1,2 3 769,2 2 0,1-2 0,2 9 0,1-1 0,2 4 0,-2 2 76,-1 2 502,-2 0 1,7-6-1,0-1 1</inkml:trace>
  <inkml:trace contextRef="#ctx0" brushRef="#br0">18142 18232 16409,'2'-12'0,"2"3"0,5 6 0,3 7 1143,1 10 1,1 0 0,-1 9 0,0 0 0,1 3 0,-1 2 0,0 1 0,-1 2-2296,-3-1 0,1-2 1,-5-1-1,-2-1 1,-2 0-1,-2-4 984,-4-4 1,-8 2-1,-8 1 1</inkml:trace>
  <inkml:trace contextRef="#ctx0" brushRef="#br0">17969 18325 28646,'6'-31'-858,"3"0"1,7 1-1,3 8 1,4 4-1,5 3 1,4 3 1997,2 4 0,3-3 1,-4 7-1,1 1 0,2 1 1,-2 2-1,-2 2 1,-1 4-2727,1 7 1,-3 2 1522,-7 7 0,4-6 0,-6 4 0</inkml:trace>
  <inkml:trace contextRef="#ctx0" brushRef="#br0">18782 18112 26481,'0'13'-4916,"0"-4"1,0 0 4662,0 1 1,0 2 0,0 1 0,2 1-1,1-1 1,3-1-229,1-3 1,-3 1-1,4-4 371,-2 1 0,-8 1 1,-8 1-1,-6-3 1,-5-2-1,-1 0 1,-1 1 1654,0 1 0,2-3 0,0 4 0,3 1 0,5-3 0,4 3-591,3-1 1,5 1 0,10 2 0,9-3 0,5 1 0,4-2-555,0 0 1,4 4 0,0-3-410,-2 1 1,11 10 0,2-4 0</inkml:trace>
  <inkml:trace contextRef="#ctx0" brushRef="#br0">19462 18098 26777,'-12'-17'-288,"3"-1"1,3 0-1,8 6 1,4 3-1,6 5 1109,4 2 1,12 2 0,0 0 0,5 0 0,2 2 0,1 2 0,-2 5-791,-1 3 1,-2-3-1,-6 0 1,-1 1-1,-5 2 1,-3 1 0,-6 1-379,-2-1 1,-4 2 0,-5 1 0,-5 3 0,-6 1 0,-6-1 438,-2-3 1,-1 3-1,-3-2 1,3-4-1,2-3 1,3 1 502,1 1 0,3-4 0,3 1 0,5 2 1,2 1-596,2 1 0,6-1 0,5-2 0,5-1 0,6 1 0,3 2-1670,2 1 1,6-1 0,2-1 2000,4-2 1,7-1 0,1 6 0</inkml:trace>
  <inkml:trace contextRef="#ctx0" brushRef="#br0">20222 18378 26905,'0'-13'-4732,"0"7"5096,0 6 1,0 6 0,0 7 0,-2 0-1,-1 1 1,-3 1 0,-1 2 0,-2 6-597,2 2 1,-5 1-1,3 3 1,-1 0-1,-1 4 1,2-1 45,-1 1 0,-2 4 0,-1-3 0</inkml:trace>
  <inkml:trace contextRef="#ctx0" brushRef="#br0">20662 18085 15986,'-14'-19'0,"1"-2"0,1 0 1735,3 3 0,-3 10-560,4 3 0,3 4 1,5 2-1,8 2-997,3 2 0,9 5 0,2-1 1,3 3-1,2-1 0,-1 0-300,1-2 1,0-6 0,-2 3 0,-3-2 0,-4 1 0,-3-1 151,-2 2 0,-4-3 1,-3 6-1,-5 0 511,-7-2 1,-4 3-1,-2-4 1,2 0 0,2 2-231,2-1 1,2 2 0,6 4 0,2-1 0,6 0-1,7-2-191,5 1 1,3 3 0,0-5-1,-1 3 1,-3 2 0,-2-3 0,-3-2 1,-2 3-1,-6-3 1,-5 3 0,-7 0-1,-9-2 38,-8-1 0,-7 4 1,-6 5-1,-6-2 1,-2-1-1,-1-2-841,-1 1 0,7-1 0,-3 0 0,3 1 0,3 1 0,3 1 570,2 2 0,-3 5 0,-2-2 1</inkml:trace>
  <inkml:trace contextRef="#ctx0" brushRef="#br0">21448 18511 21678,'0'14'-257,"0"-1"0,0 0 0,0 1 0,0-1 0,0 0 0,0 1 1,0-1-1,0 0 0,0 2 0,0 1 0,0 4 263,0 0 1,-1-2-1,-2 3 1,-3-2-1,0-3 1,-1-1 0,1-1-1,-2-1 1,2 0-3,0 1 1,-4-7 0,3-1 0</inkml:trace>
  <inkml:trace contextRef="#ctx0" brushRef="#br0">22235 18272 28766,'13'-8'-2417,"-6"-4"0,-1 17 3134,-6-1-745,0 7 0,-1 2 0,-2 2 0,-4 1 0,-4 3 469,-4 2 1,-2 4-1,0 5 1,-1-1-1,2 4 1,1 1 0,2 0-559,0-1 1,5-2 0,4-5 0,4 0 0,4-4 0,7-4 0,5-5 885,6-4 0,3 1 0,1-5 0,-3-4 0,-2-4 0,-2-6-1516,-2-3 0,-4-2 0,-4-3 1,-5-2-1,-2-2 0,-4-1 1,-2 1 646,-5 4 0,-9 3 0,-4 5 0,-3 5 0,0 2 0,1 4 0,2 2 592,-2 5 1,5 5-1,1 3 1,5 6 0,4 3-1,6 4 1,6 2-5135,6 2 4885,8 2 1,10 4-1,7 0 1</inkml:trace>
  <inkml:trace contextRef="#ctx0" brushRef="#br0">22821 18671 21286,'0'-13'-2846,"-1"7"0,-4 5 3093,-4 4 0,-2 11 1,-3 1-1,1 3 1,0 3-1,-1-2 0,1 2 1,0-1-1,-2 4 1,0 1-1,0 2 0,5-2-661,2-3 1,-1 3 0,5-2-1,1 0 1,2 1 0,1-3 258,0-2 1,6-1 0,1-5-1</inkml:trace>
  <inkml:trace contextRef="#ctx0" brushRef="#br0">23114 18391 28076,'0'-34'-8656,"-1"8"8325,-3 8 1,4 9-1,0 5 1,7 2-1,6 2 1366,5 0 0,3 2 0,5 1 0,1 3 1,1-1-1,2 3-535,1-1 0,-1-2 0,-7 4 1,0 0-1,-1-1 0,-2 1 0,-2 2-207,-3 0 0,-3 3 0,-3-1 1,-5 0-1,-4 1 0,-4 1-71,-5 2 0,-4-2 0,-5 3 0,-3-2 0,-1 1 0,1 2 1,0 2-1014,1 2 1,-1 2 0,-1 2 0,4 0 0,5-1 0,4 1-5777,4 0 6599,4-1 0,7-5 0,1-2 1</inkml:trace>
  <inkml:trace contextRef="#ctx0" brushRef="#br0">23661 18685 21485,'6'-30'-2787,"3"3"3040,-3 10 0,0 18 0,-6 11 0,-2 4 0,-1 2 0,-3 1 0,0 3-1053,0 4 1,-2 5-1,2 1 1,0 2 0,-2 3 653,1 2 0,-2-5 0,-4-1 0</inkml:trace>
  <inkml:trace contextRef="#ctx0" brushRef="#br0">24128 18325 28918,'0'-13'-3277,"0"-1"0,-2 5 0,-2 2 2955,-5 1 1,1 0 1637,-1 2 1,7 4-1,-1 0 1,6 7 0,5 6-1216,4 5 1,3 3 0,1 7 0,4 3 0,-1 5-1,0 1 579,-3-2 1,-1 2 0,-1-4 0,-3 1 0,-2 1 0,-4 1-897,-4-1 1,-1-5 0,0 0-1,-1-5 1,-4-3 0,-4 0 64,-2-1 1,-7-2-1,-1-7 1,-1-2 0,0-2-1,-1-2 1,-3-3 0,-1-2-423,-2-1 1,1-6 0,-1-3 0,0-2 0,1-3 0,0 1 548,4 0 1,3-1 0,7-1 0,3-1-1,6-3 1,8 0 65,8-1 1,8-6-1,10 2 1,3 0 0,3-1-1,0 2 1,2-1 192,-2 2 1,-5 1 0,4-3 0,-1 3 0,-2 1 0,-5 0 0,-6 1-122,-3 3 0,-2 1 0,-8 2 0,-5-1 1,-4 0-1,-4-1-391,-5 2 0,-9-4 0,-4 8 0,-5-1 0,-3 1 0,-1 5 0,0 2-524,-1 2 0,4 8 783,-4 5 0,4 6 1,2 8-1</inkml:trace>
  <inkml:trace contextRef="#ctx0" brushRef="#br0">24754 18911 28571,'-1'-23'-3136,"-4"5"1,2 10 3015,-6 13 0,6 5 1,-1-1-1,2 4 1,2 4-1,0 2 1,0 2-1,-1 1 1,-2 2-1,-3-1-171,-1 1 0,-2 9 0,-5-7 0,1 2 0,-2 2 0,-1-2 0,-2 2 0,2-4-931,1 0 0,6 0 1091,0-8 0,0 6 1,-4-4-1</inkml:trace>
  <inkml:trace contextRef="#ctx0" brushRef="#br0">25327 18645 18641,'-9'1'-479,"1"5"0,-1 6 573,1 4 0,-4 12 1,3-1-1,-2 1 1,-3 2-1,2 1 0,2 3 1,1 1-631,-1 1 1,4-2 0,1 2 0,4-5 0,1-3-1,1-3 525,4-3 0,8-3 1,8-5-1</inkml:trace>
  <inkml:trace contextRef="#ctx0" brushRef="#br0">25621 18551 17683,'0'-20'82,"0"14"0,0 15 0,0 10-76,0 6 1,-5 8-1,-1 2 1,0 4 0,-1 1-1,1 1 1,-1 4-1,1 2-1264,0 0 0,1 4 1,5-5-1,0-2 1174,0-3 1,0 8 0,0-7-1</inkml:trace>
  <inkml:trace contextRef="#ctx0" brushRef="#br0">25874 18978 27849,'-8'-6'-553,"4"-3"1,-3 5 0,-2 5 0,-3 9 936,-1 7 0,-5 9 0,-2-2 0,1 0 0,0 2 0,3 3 0,1 2 0,2 0-1598,-1 1 0,5-4 0,2 5 588,1 0 0,2 1 0,4 6 0</inkml:trace>
  <inkml:trace contextRef="#ctx0" brushRef="#br0">26247 18725 20775,'-1'-12'574,"-4"3"1,-1 21 0,-4 14 0,1 10-818,-1 4 1,-1 0 0,1 0-1,1 0 1,0 0 0,2-2 0,1 1-1,1-2-1293,1 0 1,-1 4 0,5-5 1418,0 2 1,6-4 0,2-1 0</inkml:trace>
  <inkml:trace contextRef="#ctx0" brushRef="#br0">26434 18738 11340,'6'-36'0,"3"2"0,2 8 1876,3 9 1,-1 10 0,0 7 0,2 0-1015,3 0 1,1 4-1,6 1 1,1-1-1,5 2 1,3 3-1,3 3-525,-5 1 0,-2 5 1,-5 1-1,-3 2 0,-5 1 1,-7 1-1,-6-1-365,-2 1 1,-14-2 0,-7 1 0,-8 1 0,-7-1-1,-3-1 171,-4-2 0,4 3 0,5-4 0,6-2 0,5-1 0,6-2 72,5 1 0,7-1 0,1 0 1,10 0-1,11 1 0,9-2-390,8-3 0,7 2 1,4-2-1,1 3 0,0 1 1,-5 1-1,-1-1 0,-7 0-2389,-1 1 1,-8 1 2618,-9 2 1,-2 4-1,-1 6 1</inkml:trace>
  <inkml:trace contextRef="#ctx0" brushRef="#br0">14650 2585 7884,'-28'-27'0,"1"0"0,-29-19 0,8 15 0,-1 6 0,-4 4 0,-2 6 0,-5 3 0,-4-3 0,-6 8 0,-4-2 0,33 5 0,-1 1 0,-2-1 0,-2 2 0,-3 0 0,-1 1 0,-2 0 0,0 0 0,-1 1 0,-1 0 0,2 0 0,-1 0 0,1 1 0,-1 0 0,1 0 0,0 2 32,1 1 0,-1 1 0,-1-1 1,1-1-1,3 1 0,1 0 0,1 0 1,0-1-1,-2 1 0,1 0 0,0 1 1,0 0-1,-1 1 0,0 0 788,1 1 0,-2-1-970,-4 1 0,-1 0 0,4 0 1,0 0-1,-7 1 0,0 1 0,-1 0 1,0 1-1,-5-1 0,0 1 0,-2 0 1,-1 1 188,-3-1 0,-1 1 1,0-1-1,0 2 0,-1 1 1,-1 2-1,0 0 0,-1 1 1,24-4-1,-1-1 0,0 2 1,-1-1-1,-1 1 0,1 0 1,-2 1-1,-1 0 0,1 0 1,-1 0-1,1 0 0,0 0-14,1 1 1,0 0 0,-1 0 0,-4 1-1,0 1 1,1 0 0,4-1 0,2 1-1,-1-1 1,1 1 0,-1 0 0,1 1 0,0 0-1,1-1 1,0 1 0,2 0 0,0 0-1,0 0 1,-22 9 0,0 0-41,0 2 0,2 0 1,3-2-1,0 1 1,-2 1-1,0 0 0,3-1 1,1 0-1,1 0 1,-1 0-1,1 2 0,-1-1 1,-1 2-1,0-1-73,-1 2 1,0 0 0,-1 0 0,0 1 0,-1 0 0,1 1 0,-1-1 0,0 0 0,0 1 0,0 0 0,21-10 0,0-1 0,0 1 115,-1 1 0,-1 1 0,1-1 1,-2 1-1,-1 0 0,1 0 0,-1 1 1,0 0-1,0 1 0,1-1 1,1 1-1,0 0 0,0 0 0,0 1 1,0 0-1,2 0 0,-1 0 1,1 0-1,-1 1 0,1 0 0,0 0-19,1 1 0,0-1 1,0 1-1,-1 0 0,0 0 1,2 0-1,2 0 0,2 0 1,0 1-1,0-1 0,1 1 1,0 0-1,-17 15 0,1 0 1,0 1-1,2 1 0,1-2 1,1 0-148,-1 1 1,1 1 0,2 0 0,0 1 0,-1-2 0,1 0 0,1-1 0,1-1 0,0 2-1,1 1 1,1-2 0,1 2 121,0 1 1,-1 1 0,-4 1 0,0 1 0,2-3 0,-1 0 0,0 1 0,-1 1-1,-2 1 1,1 0 0,-1 1 0,1 0 0,16-16 0,-1 0 0,0 0 55,0 1 1,1 0-1,-2 0 1,0 1 0,-1 0-1,1 0 1,-1 1 0,0 0-1,0 0 1,-1 2 0,0 0-1,1 0 1,1-1 0,0 1-1,1-1 1,1 1 0,0 1-1,2 0-94,0-1 0,2 0 0,0 1 0,0-1 0,0 1 0,1-1 0,-12 21 1,2 0-1,0-1 0,1-1 0,3-2 0,2-1 0,0 1 0,2 0 0,2-2 1,0-1-38,2 0 1,0 0-1,-2 6 1,1 0-1,4-5 1,-1 0-1,0-1 1,0 0-1,0 1 1,0 1 0,0-3-1,1 0 1,-2 4-1,0 2 140,-2 2 1,0 1 0,-1-5 0,0 1 0,7-15 0,0 1 0,-1 1 0,-1 0 0,-1 0 0,0 1 0,-1 0 0,0-1 0,-2 1 0,-1 2 0,-1 1 0,0-1 0,0 1 0,-1 0 0,-1 0 29,-1 2 1,0 0 0,0 1 0,-3 2 0,1 0-1,-1 1 1,2-2 0,0 0 0,0 0 0,0 1 0,0 0-1,0 0 1,0 0 0,1 0 0,1 0 0,1-1-1,1 0 1,0 0-93,2-3 1,0 1 0,1 0 0,0 4 0,0 0 0,1-1-1,3-4 1,2-1 0,0 0 0,1 0 0,2 0 0,0 0-1,1 0 1,2 1 0,-1-1 0,2-1 0,0-1 0,1 1-186,-1 0 0,1 0 0,0 1 182,-1 4 0,1 2 0,0-3 0,-4 17 0,1 0 0,7-22 0,0 1 0,1 0 0,-3 23 0,2-1 0,2-3 0,0-1 0,0 2 0,2 0 14,0 0 0,1-1 1,0-2-1,2 2 1,2 5-1,0 1 1,0-2-1,0 0 1,0-2-1,0 1 1,0-1-1,1 1 1,1-1-1,1 1-18,1 1 1,1 0 0,2 1 0,2 0 0,1-2 0,1 0-1,0 0 1,2-1 0,1 0 0,1 0 0,1-1 0,1 0-96,1 1 1,1 0 65,0-2 0,0-1 0,1 3 0,0 0 0,0-4 0,0 0 0,1 0 0,0-1 0,0-1 0,1-1 1,0 2-1,0 0 0,0-1 0,1 1-22,0 1 0,-1 0 1,-1 0-1,-2-1 1,3-2-1,-1 0 0,-1-1 1,0-2-1,1-1 1,0 0-1,-1-4 1,1 0 144,0-2 0,0-1 1,-1 1-1,1 0 1,1 0-1,-1-1 1,1 0-1,1 0 1,-1 1-1,0-1 1,0-2-1,1 1 1,-1-2-1,1 0-46,1-1 1,0-1 0,0 0-1,2 0 1,3-2 0,1-1 0,2 0-1,2 0 1,1-1 0,1-1 0,0-2-1,2 0 1,0-1 0,1-2-45,0-1 0,0 0 1,3 1-1,1 0 1,0-1-1,0 0 1,0 1-1,0 0 0,0 1 1,1 0-1,-1 0 1,0-1 9,0-2 0,0 1 0,2 1 0,0 1 0,-1-3 0,-1 0 0,1 0 0,0 0 1,-1-1-1,0 0 0,-2-1 0,1 0 0,0-1 0,0 0-7,2-1 1,-1-1 0,-2 0 0,0-2 0,6 1 0,1-1 0,0-2-1,0-1 1,1-2 0,1-1 0,2-2 0,0 0 0,0-1 0,1-2-48,1 0 0,0-1 0,5-3 1,1-2-1,-2 2 0,-1-2 0,0-1 1,-1-1-1,0-1 0,0-1 1,-1-1-1,0 0 42,-2 0 0,1-1 0,4 0 0,-1-1 0,-7 1 1,-2 0-1,0-1 0,0 1 0,0 0 0,-1-1 1,-2 1-1,-1 0 0,0-1 0,-1 1 123,-2-1 0,0 1 1,-3 0-1,1 1 1,-1 0-1,1 0 0,-1 1 1,1 0-1,0-1 1,0-1-1,2-1 0,0 0 1,0-2-1,1-1-14,1 0 0,1 0 0,1 0 1,0-1-1,4-2 0,0 0 1,1 0-1,1 0 0,2-2 1,0 1-1,1-3 0,-1 0-184,3-2 1,1-1-1,-2-1 1,-1 0 0,3 0-1,-1 1 1,-1-1 0,-1-1-1,1 1 1,-1-1 0,-2 0-1,1 0 1,-1 0 0,-1 0 64,0 0 1,-1 0-1,-1 0 1,-2-1-1,-1 2 1,-1 0-1,1-1 1,1 0 0,-2 0-1,0 0 1,1 0-1,-1 1 124,-2-1 0,0 0 1,-4-3-1,0 0 0,3 2 1,1-1-1,0 0 1,0 0-1,-2 0 0,0 0 1,2-1-1,0-1 1,0-1-1,-1 0-50,0-2 1,2 0 0,5-1 0,1-1 0,1 1 0,0 0 0,3-1 0,0-1 0,5-2 0,-1-1 0,1 0 0,-1-1 0,4 0 0,1-1-65,2 0 1,0 1-1,-6 1 1,1 1-1,4-2 1,2 1-1,-4 1 1,0 1-1,-3 1 1,-1 1 0,2 0-1,0 2 1,-2 1-1,-2 0-85,0 0 0,-1 1 0,3 1 1,-2 0-1,-8 2 0,-2 0 0,0 0 1,1 0-1,0 0 0,-1 0 0,-1 0 1,-1 0 59,-1-1 0,0 0 0,3 0 0,0-1 0,-5 0 0,-1-1 0,2 1 0,1-1 0,0 1 1,1-2-1,0 0 0,0-1 65,1-1 0,0-1 1,3-1-1,0-1 1,2 0-1,-1 0 1,2 0-1,-1-1 1,2-1-1,0 1 1,0-1-1,0-1 1,1 1-1,2 0 56,3-1 1,-1 0-1,-5 2 1,0 1-1,7-3 1,0 1-1,-2 2 1,-1 0-1,-2 2 1,0 1-1,0 0 1,0 1-1,0 0 1,-1 1-32,0-1 1,0 1 0,-3 1 0,0 1 0,-3 2 0,0 1 0,-2 1 0,-1-1 0,-1 1 0,0 0 0,-1 1 0,-1-1-105,0 0 0,0 0 0,33-4 0,-3 4 0,-3 0 0,2 0 0,4 0 1,-34 4-1,1 0-369,2-1 0,0 0 400,1-1 1,1 0-1,3-1 1,2-1 0,-1-1-1,1 0 1,0 0-1,1 0 1,0-2 0,1 0-1,1 0 1,-1-1 29,2 0 0,-1-1 0,-4 2 1,0-1-1,-2 1 0,-1 0 1,-1 1-1,-1 0 0,2-1 1,0 0-1,0 0 0,1-1 124,1 0 0,-1 0 0,-1 2 0,0 1 0,0 0 1,0 1-1,-1 0 0,1 0 0,2 0 0,1 2 0,0-1 1,1 2-1,2 1 0,0 0 0,1 0 0,0-1-143,2 0 1,1 1 0,6 0 0,1 1 0,4-1 0,1 1-1,1-1 1,1 0 0,2-1 0,1 0 0,0-1 0,1 0-110,-1 1 0,0-1 0,-21 1 0,0 0 0,0 0 0,23-3 0,-1 0 0,-23 4 1,1-1-1,-1 0 0,1 0 0,-1-1 0,0 0 0,0 0 0,-1 0 0,0-1 0,1 0 1,-1-1-1,0 0 126,3-1 0,0-1 1,-2 0-1,19-3 0,0-1 1,-19 3-1,1 0 1,0 0-1,-1 0 0,-1 1 1,0-1-1,24-5 0,-1 0 1,0 0-1,1 1 1,-3 1-1,0-1 168,-3 0 1,2 1 0,-20 4-1,2 1 1,0 0 0,17-4-1,1 1 1,-21 4 0,1 0 0,0 1-1,4-1 1,-1 0 0,2 0-1,1 0 1,0 0 0,1 0-179,1 0 0,1 0 0,1 1 0,6-1 0,0 0 0,1 0 0,-1 0 0,0 0 0,0 0 0,2 0 0,0 1 0,1-1 0,1-1 0,1 1 0,0-1 0,0 1 0,0-1 0,1 0 0,3-1 0,-1 0 0,1-1-144,-19 3 0,0-1 1,0 0-1,0 0 1,16-2-1,1-1 1,-1 0-1,-16 2 0,0-1 1,0 0-1,0-1 1,17-3-1,0-1 1,-1 0-1,-2 0 1,-1 0-1,1-1 0,-1 0 1,1-2-1,-1 1 1,-2-1-1,-1 1 1,0-2 77,0 0 0,-1-2 0,1 1 1,-2 0-1,0 0 0,-1-1 1,0-2-1,-1-1 0,0 0 1,-1 0-1,0-1 0,0 0 0,0-1 1,0-1-1,-1 0 0,-2 0 1,-1-1-1,0-1 201,-1 0 0,0 0 1,0-2-1,-1-1 1,0-2-1,-1 1 1,-1 0-1,0 0 1,-1 0-1,-2 0 0,0 0 1,-1 0-1,-1-1 1,0-1-1,-1 0 1,-1 1-1,-1-1 1,0 0-1,2-1 0,-1-1 1,1-1-37,-2 1 0,1-2 1,-1 2-1,-2 1 1,0 2-1,0-2 0,-1 0 1,-1 0-1,0-1 1,2 0-1,-1 0 0,1 0 1,-1 0-1,0 1 1,0-2-1,1-2 0,0 0 1,-1-1-1,-1 0 1,-1 1-1,-1-1-201,-1 1 1,-2 0 0,0-1 0,0-3 0,-1-1-1,-1 1 1,-4 2 0,-2 1 0,-1-1 0,-1 0-1,-1-1 1,-1 0 0,-1-3 0,0 0 0,-2-1-1,-2 0 1,-1-1 0,0 1 25,-2-2 0,-1 1 0,-1-2 0,0-3 0,-2-2 0,-2 0 1,-2 0-1,-2 0 0,-1-1 0,0 0 0,-1-1 0,-1-1 0,0-3 1,-1-1-1,-1 0 0,-1-1 0,-1 0 0,-1-1 0,-1-3 0,-2-1 1,0-1 122,-3-3 0,0-2 0,-1 2 0,0 6 0,-1 0 0,0-1 1,2 12-1,-1 0 0,-1-1 0,0 0 0,0 0 0,0 1 1,0-1-1,-1 0 0,-1 0 0,0 0 0,0 0 0,-1 0 1,-1-2-1,0 0 0,-1 0 0,0 1 0,0 1 0,-1-1 1,0 1-1,0 1 12,0 1 1,0 1-1,0 0 1,-2 0-1,-1-4 1,-2 0-1,0 0 1,-1 1 0,2 4-1,0 1 1,-1 1-1,0-1 1,-3-2-1,1 1 1,-2-1 0,0 1-1,0 0 1,-1 0-1,0 0 1,0 1-1,-1 2 1,0 0-1,-1 1 1,0 0-4,-9-15 1,0 0 0,-2 2 0,9 15 0,-2 1 0,0 0 0,-1 1 0,-12-13 0,-2 1 0,0 2 0,-2 0 0,0 1 0,-1 1 0,-2 2 0,0 0 0,-1 2-1,-1 3 1,0 1 0,-1 2 176,0 1 0,-1 2 0,-2 2-1216,-4 0 0,-2 2 1,0 2 990,2 4 0,-1 2 0,-1 1 0,-5 0 0,-2 0 0,0 1 0</inkml:trace>
  <inkml:trace contextRef="#ctx0" brushRef="#br0">19022 17579 20477,'0'-37'-1404,"0"5"1,0 3 0,-1 13 0,-4 2 1770,-4 4 1,-3 7-1,-2-2 1,-4 4 0,-4 1-1,-5 0 1,-4 0 0,-3 0-1,-3 0 1,-3 1 0,-6 2-1,-3 2-462,0-2 0,-7-2 0,1-1 0,-3 0 0,-4 0 0,0 0 0,-3 0 350,1 0 0,3 0 0,-2 2 0,-3 1 1,4 3 109,2 1 1,-4 8 0,2 7 0,-4 3-1,0 3-200,-1 3 0,32-15 0,1 0 0,-2 2 0,0 1 0,-1 0 0,0 0 0,2 0 0,-1-1 0,1 1 0,-1 1-1522,2-1 1,0 0 1145,0-2 1,0 0-1,1 2 1,-1-1-1,-32 15 1,0-2-1,3 0 1,2-4 336,2-2 1,-2 1 0,6-8 0,5 0 0,3 0 0,5-1 42,5 0-159,-1 4 1,9-1-1,0 7 1,5 0-1,6-1 1,3 2-285,2 3 1,6 4 0,2 4 0,4 3 0,2 1 0,4 4 0,4 2 35,2 1 1,10 4 0,6-8-1,7 1 1,6 2 0,4 0 226,5 0 1,-17-27 0,3-1 0,2 1-1,1 0 1,4-1 0,1-2 0,4 0 0,2-1-1,2-1 1,0-1 0,5 0 0,1-1 102,5 0 0,0-1 1,-2-3-1,2-1 1,8 3-1,2-1 1,-1 0-1,0-2 1,0 0-1,0 0 1,2 0-1,1 0 1,0 1-1,2-1-99,-25-2 0,2 0 0,0 0 0,0-1 0,1 0 0,0 0 0,0 0 0,1 1 0,-1 0 0,0 0 0,0 1 0,1-1 0,0 2 0,0-1 0,1 1 0,-2-1 0,0 0 0,1 1 7,0 0 1,0-1 0,1 1 0,1 0 0,1 0 0,0 0 0,-2-1 0,1 0 0,-1 0-1,-1-1 1,-1 1 0,1 0 0,0 0 0,0 0 0,-1 0 0,0 0 0,-1 0 0,0 1-20,3 1 1,-1-1 0,0 0-1,0-1 1,-1-2 0,0 1-1,1 0 1,0 1 0,0-1-1,-2-1 1,0 0 0,1 0-1,-1-1 1,0-1 0,1 0-1,-1 0 1,1 0 0,0 0-1,1-1 1,1 0 0,-1 0 52,0-1 0,-1 0 1,1 0-1,1 0 1,0 1-1,0-1 1,-1-1-1,-1-1 1,1 0-1,0 1 1,0-1-1,-1 1 1,1-1-1,0 1 1,0-1-1,0 1 1,0-1-1,-1 1 1,1-1-1,-1 0 1,0 0 163,0-1 1,0 1 0,0-1 0,-3 0 0,1 0-1,-1 0 1,0 0 0,0 0 0,-1 0 0,25 0-1,0 0 1,-1 0 0,0 0 0,-3 0 0,0 0-127,-2 0 1,-2 0 0,0 1 0,0 0 0,-4 0 0,0 1 0,-1 0 0,2 2 0,1-1 0,1 1 0,-2 1 0,0 0-1,0 1 1,1 0-168,-3 1 0,0-1 0,-3 1 0,-1 0 0,3-1 0,1 1 0,0 0 0,0-1 0,0 1 0,-1-2 0,2 1 0,0-1 0,-2-1 0,0 1-12,-2 0 0,0 0 0,3-2 0,-1 0 0,-7-1 0,-1 0 1,-1-1-1,1 0 0,-2-1 0,0 0 0,-3 0 0,-1 0 57,-1 0 1,0 0 0,2-3 0,0-2 0,-3 0 0,-1-1 0,-1-2-1,1-1 1,1 0 0,1 0 0,-3 1 0,1-1 0,0-1 0,1 0 92,-1 0 0,-1 0 1,-1-1-1,1-1 0,0 0 1,1-1-1,0 1 0,-1 1 1,0 0-1,-1 1 0,1 0 1,0-1 101,1 1 0,-1-1 1,-4 1-1,-1-2 1,6 0-1,-1-1 0,0 1 1,-1 0-1,-2 2 0,0 0 1,0-1-1,0-1 1,-2 1-1,-1 0-300,0 0 0,-1-1 0,1-3 0,-1 1 0,21-8 0,-2-3 0,-3-2 1,-6 1-37,-5-1 0,1-4 1,-11-2-1,-3-1 0,-4-4 1,-6-4-1,-5-2-20,-4 1 1,-3-3 0,-6 0 0,-3-1 0,-5-2 0,-6 0 192,-6 0 0,-6 0 0,-6-3 0,1 1 0,2 0 0,-2-2 0,0 0-27,-4-4 1,-9 3-1,1 3 1,-6 4 0,-7-1-1,26 25 1,-1 1 147,-2-2 0,-2 2 0,-2 1 0,-3 3 1,-4 1-1,-1 2 0,0-1 0,-2 2 0,-1 0 1,-1 0-1,0 1 0,0 1 0,-3 0 0,0 0-177,-2 2 1,0-1 0,-3-1 0,-1 1 0,-2 1-1,0 2 1,-1 0 0,0 0 0,2-1 0,0 1 0,-3 0-1,1 0-19,-1 0 1,1-2 0,2-1 0,1-2 0,-2 3 0,0 0 0,0-1 0,0 0 0,1 0 0,1-1 0,-2 1 0,0-1 0,2-1 0,0 0 190,0 0 0,1 0 1,3 0-1,0 1 1,-2-1-1,-1 0 1,1 1-1,0-1 1,-1 0-1,-1 0 0,1 0 1,0 0-1,1 2 1,0-1 119,0 0 0,-1 0 0,1 1 1,0 1-1,-4 0 0,0 0 1,-2 0-1,-1 2 0,2 1 1,-1 1-1,-1 1 0,-1 1-139,-1 0 1,0 2-1,0-1 1,1 1-1,-5 2 1,0 0-1,-1 0 1,1 0-1,0 0 1,0 0-1,-2 0 1,0 0-1,0 0 1,1 0-195,2 1 1,-2-2-1,-3-1 1,-2 0-1,5 0 1,0-1 0,-2 1-1,0 0 1,0 0-1,0-1 1,2 1-1,0-1 67,2-1 1,-1 0-1,19 2 1,-1-1-1,0 1 1,-23-3 0,1-1-1,-2 2 1,1 0-1,-1-1 1,0 1 0,2-1-1,1 1 1,-1-1-1,-1 1 153,24 0 0,0 1 1,-1-1-1,1 2 1,-1-1-1,0 1 1,-5 0-1,0-1 0,0 1 1,0-1-1,-1 1 1,0 1-1,-1-1 1,1 1-1,-1 1 0,-3-1 1,0 1-1,-1 1-147,-1 0 0,-1 0 0,0 1 0,0 2 0,0 0 0,-1 2 0,-2 0 0,-2 2 0,1 0 0,1 0 0,-1 2 0,1 0 1,1 0-1,0 2 0,0 0 0,0 1 0,0 2 0,0 0 42,-1 1 0,0 1 0,1 0 0,-1-1 0,0 0 0,1 1 0</inkml:trace>
  <inkml:trace contextRef="#ctx0" brushRef="#br0">3572 19604 8577,'-7'-6'0,"-9"5"0,2-2 0,0 6 0,-1 6 26,7 3 0,-2 1 1,4 0-1,0 1 1,0 0-1,3 4 0,2 4 1,1 4-1,0 0 1,0 1-1,0 1 1,1 2 1377,4 1 0,-2-2 0,6-5 1,1-3-1,0-2 0,1-4 1,-4-3-512,-1-3 1,-2-8 0,-5-2 0,-3-11 0,-4-8-1,-1-3-1744,0-4-1,6 2 1,-1-11 0,3 1 0,2-1 0,3 2 0,5 2 1116,3 2 0,6 3 0,1 4 1,2 2-1,3 2 0,1 4 1,1 3 672,1 3 0,0 2 1,-1-2-1,0 4 1,-3 4-1,0 1-1452,0 0 0,-2 1 1,1 4-1,0 5 1,1 5-1,-1 3 1,2-2 513,1-1 0,1-2 0,1 1 0</inkml:trace>
  <inkml:trace contextRef="#ctx0" brushRef="#br0">4239 19444 8577,'0'-40'1323,"0"18"0,1 10 0,2 21 0,3 5 1,0 2-1,2 2-132,-1-2 0,0 3 1,4-1-1,-2 0 0,1 1 1,2 3-1,0 5-1625,-3 4 1,3-2 0,-5 6 0,2-3 0,-2-1 0,1 0 0,-1 0 433,3-1 0,2 4 0,2 0 0</inkml:trace>
  <inkml:trace contextRef="#ctx0" brushRef="#br0">4586 19418 8577,'19'-40'796,"-4"10"1,-5 14-1,0 10 1,2 4 0,2 4 317,-1 2 1,5-1 0,1 6 0,0 2 0,3 0 0,1 4 70,0 3-5039,5-3 1,-7 10 3853,6-3 0,-1-3 0,1 1 0</inkml:trace>
  <inkml:trace contextRef="#ctx0" brushRef="#br0">4626 19644 12579,'-12'-22'0,"1"1"0,5 8 0,5 10 0,8 10 6694,8 5-6399,6-4 0,7 4 0,5-5 0,5 0 1,5-1-1,0-1 0,-1 1 442,-3 1-2204,1 2 0,-5 4 1467,-4 1 0,-3-1 0,-2 0 0</inkml:trace>
  <inkml:trace contextRef="#ctx0" brushRef="#br0">4852 20244 8577,'0'-13'0,"2"5"0,2 4 0,4 4 0,0 3 1795,1 1 0,-7 1 321,-2-5 0,-5-2 0,-5-1-1439,1-1 0,5-1 355,-5 5 1,6 2-623,-2 2 1,5 4-1,5 3 1,4 0 0,3-4-1,1 1-254,0-1 0,0-3 0,2 4 0,2-2 0,0-3 0,0-2 0,-3-1-711,0 0 0,-1 0 1,-1-1-1,-3-4 1,-5-4-1,-4-1 378,-4 1 0,-4-3 0,-6 5 0,-3-2 0,-2 2 1,0 1 699,0 3 0,-4-3 0,6 1 1,0 2-1,3 2 0,0 1 185,1 0 0,5 6 0,5 3 0,6 3 0,6-1 0,5 0-682,3-2 0,4-6 0,6 1 1,-1-2-1,1-2 0,-2 0 1,-1 0-1366,-2 0 0,-7-2 1,-3-1 553,-11-1 0,-12-2 0,-13 3 0,-4-2 0,-5 2 0,-1 2 0,-2 2 634,2 4 1,6-4 0,9 5 0,3 0 0,5 3-1,4 3 1,4 3-927,2 3 1077,12 2 0,4 7 0,12 0 0</inkml:trace>
  <inkml:trace contextRef="#ctx0" brushRef="#br0">16889 1040 8577,'0'-8'414,"0"4"0,0 10 0,0 5 0,0 7 0,0 3 0,0 1 0,0 0 0,0 1 0,0-1 0,0 0 0,0-1 2043,0-2 1,0 3-1,0-4 1,0-2-2137,0-1 1,-6-9-1,-1-6 1,-2-9-1,2-6 1,1-4 0,3-2-572,1-2 0,2-3 0,0 0 0,2-1 0,2 0 0,5 2 762,3 3 1,1-2 0,2 7 0,1 0-1,2 4 1,-2 3 0,1 2-318,1 2 1,-4 0 0,4 3-1,-2-1 1,1 1 0,0 2 0,0 1-1712,-2 0 0,-2 1 0,2 2 0,1 1 0,3-1 1516,2-1 0,1-2 0,5 0 0</inkml:trace>
  <inkml:trace contextRef="#ctx0" brushRef="#br0">17516 760 9582,'13'0'3363,"0"0"-1988,1 0 0,-1 1 1,-1 4-1,-2 3 1,-2 4-1,-2 3 0,-3 3-359,-2 4 1,-1 3-1,-1 3 1,-4 2-1,-4 3 1,-3 1-1060,-1 3 1,1 0 0,2 0-1,3-3 1,-1-2 0,2-2 42,0-2 0,2-7 0,4-2 0</inkml:trace>
  <inkml:trace contextRef="#ctx0" brushRef="#br0">18102 920 8577,'-12'-2'0,"2"-1"557,1-1 0,8-2 1,1 3-1,7-2 1,6 2-1,4 2 847,1 1 0,1 0 0,-3 0 1,2 0-1,0 0 0,-1 0 1,1 0-5871,-2 0 0,-5 0-1337,-2 0 5803,-6 0 0,-3 6 0,-8 1 0</inkml:trace>
  <inkml:trace contextRef="#ctx0" brushRef="#br0">18116 1026 8577,'-9'14'1570,"0"-1"1,4-4-1507,-3 0 0,11-6 1,1 1-1,8-2 1,6-2-1,4 0-64,3 0 0,6 0 0,0-2 0,-1-1 0,-1-3 0,1-3 0,1-6 0,6-10 0,-3-9 0</inkml:trace>
  <inkml:trace contextRef="#ctx0" brushRef="#br0">18822 706 8577,'0'-20'927,"0"5"1,0 6-206,0-1 0,6-1 0,3 1 0,3 2 0,1 2 0,0 5 0,-1 4 271,-3 6 1,-3 6 0,-6 5-1,-1 9 1,-4 3 0,-5 5-539,-6 2 0,-1 4 0,-3 1 0,0 3 0,4-2 0,1-1-1799,2-2 1,0-5 0,1-3 0,3-2 0,4-4 1343,4-4 0,7-10 0,1-9 0</inkml:trace>
  <inkml:trace contextRef="#ctx0" brushRef="#br0">18142 2026 7828,'6'-34'0,"6"8"0,7 13 0,2 7 0,3 5 0,1 2-4,2 4 0,-1-4 0,2 5 0,2-1 1,3 0-1,1 3 0,3 2 0,1 2 0,2 1 1,0 1-131,0-1 0,3 2 1,-1 1-1,-5 2 0,-3 0 1,-5 1-1,-2 3 404,-5 3 1,-4 2-1,-9 0 1,-5 1-1,-2 1 89,-2 2 1,-6 5 0,-3-3 0,-4-1 0,-4 4-1,-2-1 1,0 4 105,0-2 1,1 0-1,5 1 1,1 1-1,3-1 1,4 4-476,4-1 0,4 1 1,4-2-1,10 0 0,5 0 1,7 0-1,5-2-330,8-2 1,4-4-1,9-5 1,1-2-1,5-1 1,1-4 117,2 0 1,-7-2 0,-8-4 0,-1 3 0,-5 0-1,-8 0 524,-5-3 1,-5 0 0,-4 1 0,-8 1 0,-7 3 0,-6 0 0,-5 2 14,-3 0 1,-10 3 0,-4 4 0,-4 1 0,0 1 0,-1 2 0,0 3-142,1 0 1,5-1-1,3 3 1,3-1-1,4-1 1,2 1-541,4-1 0,5-1 0,6 2 0,7-5 1,10-3-1,6-1-401,7-1 896,8-5 1,4-2-1,6-7 1,3-1-1,2-4 1,0 0-1,-1 1-154,-6 2 1,6-2 0,-7 1 0,0 1 22,-5 2 0,1 7 0,1 2 0</inkml:trace>
  <inkml:trace contextRef="#ctx0" brushRef="#br0">20555 4131 7901,'-27'-28'2210,"-4"11"1,0 19 0,2 15-2254,0 12 0,0 8 1,1 3-1,4-1 0,2-2 1,3-5-1,-1 0 1,4-4-1299,1 1 1,2-1 0,1-5 0,2-6 0,2 0 990,2 1 1,3-5-1,8 0 1,4-7 349,3-4 0,7-2 0,2 0 0</inkml:trace>
  <inkml:trace contextRef="#ctx0" brushRef="#br0">20982 4811 7835,'-14'-21'1441,"2"10"0,7 11-883,9 7 1,6 5 0,14 0 0,3-2 0,1-3 0,6-1 0,3-1-886,3 1 0,0-5 1,1 4-1,2-4 1,3-1-1,0 0-1216,0 0 1543,-1 0 0,-5 6 0,0 1 0</inkml:trace>
  <inkml:trace contextRef="#ctx0" brushRef="#br0">21142 4984 10214,'-20'-14'0,"6"0"0,9 8 0,20 11 0,13 4 491,9-3 1,6-5 0,1-1 0,1 0-1,1 0-491,3 0 0,3-6 0,1-1 0</inkml:trace>
  <inkml:trace contextRef="#ctx0" brushRef="#br0">22221 4931 9927,'-20'-19'0,"3"8"815,7 14 0,4 20 0,6 12 0,0-4-1106,0-6 1,0-5 0,-1-8-1,-4-4 1,-4-3 0,-3-4 0,-1-1 206,0 0 0,4-1 0,1-4 0,1-3 0,1-6 0,0-2-1,3-2 1,2-10-1,1 0 1,0-3-1,0-3 1,1 0-1,5-2 481,7 2 0,-4 6 0,5 7 0,-2 3 1,-1 5 1204,3 3-1465,-1 7 1,0-3 0,1 9 0,-1 4 0,0 7-950,1 0 1,-1 6-1,2-1 1,3 0 812,4 0 0,15 5 0,4-3 0</inkml:trace>
  <inkml:trace contextRef="#ctx0" brushRef="#br0">23074 4491 7967,'-5'-18'414,"-4"1"1,3 6-1,1 14 1,4 11-1,1 8 385,0 2 0,4-1 1,2 4-1,0 1 1,0 2-1,-3 4 0,-3 3-464,-4 4 0,1 7 0,-5-3 1,1 1-1,-1 2 0,-2-2 94,-2 0-429,-1-2 0,-6-4 0,-2 0 0</inkml:trace>
  <inkml:trace contextRef="#ctx0" brushRef="#br0">22261 5464 8278,'-23'-9'0,"-4"0"0,-7 6 0,1 0 0,1 5 0,-2 4-62,0 1 1,3-4-1,-4 2 1,3-4 0,4-2-1,3-4 1,4-4 0,3-4-1,6-5 1,6-4-1,5-3 224,1-2 0,12 1 0,7-3 0,11 0 0,10-2 0,8 1 0,10 0 72,9-1 1,-31 15 0,2-2 0,4-1-1,0 0 1,2 0 0,1 1 0,1 0 0,0 0-1,1 0 1,-1-1 0,0 0 0,0 0-729,-1-1 0,-1 0 1,1 0-1,-1 0 0,-4 0 1,-2 0 173,-2 0 1,-2 0 0,-2-3 0,-2 0 0,23-24-1</inkml:trace>
  <inkml:trace contextRef="#ctx0" brushRef="#br0">23128 3505 8518,'-34'-4'0,"3"-1"16,3 2 1,7 8-1,3 5 1,3 6 205,2 7 1,5 8 0,4 6 0,3 6 0,2 7-223,3 6 0,4-1 0,5 4 0</inkml:trace>
</inkml:ink>
</file>

<file path=ppt/ink/ink1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</inkml:context>
    <inkml:brush xml:id="br0">
      <inkml:brushProperty name="height" value="0.053" units="cm"/>
      <inkml:brushProperty name="color" value="#FF0000"/>
    </inkml:brush>
  </inkml:definitions>
  <inkml:trace contextRef="#ctx0" brushRef="#br0">2759 3825 29905,'-7'-21'-4265,"-3"2"0,5 6 4164,2-1 1,2 5-1,2 2 1,4 3 0,3 4-1,4 4 1,2 2 0,-1 1-1,0 1 756,1 2 0,5 3 0,2 4 0,1 0 0,2 0 1,4-2-1,6-2-63,4 0 0,4-1 0,2-2 0,5-2 0,4-2 0,4-3 0,3-2 0,3-1-97,0 0 1,8 0 0,-5 0-1,0 0 1,4 0 0,-1 0-496,4 0 0,-3 2 0,4 1 0,-2 3 0,1-1 0,-35-1 0,1 0 0,3-1 0,0 0 0,3 0 0,1 0 0,-1 1 0,0 1 0,0-2 0,0 0 0,2-1 0,0 1 0,-2 1 0,0 0 0,0-1 0,-1 0 0,-3 0 0,1 0 0,0-2 0,0 1 0,-3-1 0,1-1 0,2 0 0,0 0 0,-1 0 0,0 0 0,1 0 0,2 0 0,-2 0 0,1 0 0,2 0 0,-1 0 0,-1 0 0,-1 0 0,1 0 0,0 0 0,-1 0 0,0 0 0,1 0 0,0 0 0,-2 0 0,1 0 0,-1 0 0,1 0 0,-1 0 0,-1 0 0,-1 0 0,1 0 0,1 0 0,1 0 0,-4 0 0,1 0 0,-1 0 0,1 0 0,0 0 0,0 0 0,0 0 0,-1 0 0,38 0 0,-36 0 0,0 0 0,35 0 0,-1 0 0,-35 0 0,-1 0 0,36 0 0,-35 0 0,-1 0 0,2 0 0,-1 0 0,0 0 0,0 0 0,5 0 0,0 0 0,0 0 0,1 0 0,0 0 0,0 0 0,2 0 0,1-1 0,-2-1 0,0 1 0,-3-1 0,0-1 0,2 1 0,0 0 0,-3 2 0,0 0 0,2 0 0,0 0 0,0 0 0,1 0 0,-3 0 0,0 0 0,0-1 0,0 0 0,-1-1 0,-2 0 0,34-1 0,-3-4 0,-5-1 0,-4 2 0,1-1 0,0 1 0,2 0 0,-2-4 0,-7 1 0,-1-3 0,1-1 0,-3-1 0,0 1 0,-2-5 0,2-1 0,-3 0 0,0-2 0,-5 0 0,1-3 0,-4-1 0,1-1 0,-4 0 0,-2 3 0,-5 1 0,-3-2 0,-1 0 0,-1 2 0,0-2 0,-4 6 0,-4 1 0,-5-3 0,-4 0 0,-5-2-172,-2-1 1,-4 1-1,-4-5 1,-7-1 0,-8-1-1,-4-2 1,0 1-9,3 2 0,-8-3 0,3-2 0,-1 1 0,0 0 0,1 6 196,1 2 0,-5 3 0,-2-2 0,-1 2 0,-3 2 0,-2 2 0,-2 1-69,-3-2 0,-10 4 1,-9-4-1,-7 3 1,33 8-1,-2 1 1,-1-2-1,-1 1 1,-2-1-1,0 1-115,-1 1 1,-1-1 0,2-2 0,2 1 0,3 4 0,0 0 0,0-2 0,1 0 0,-1 0 0,0 0 0,0 1 0,1 0-1,-2 0 1,1 1 303,-2-1 0,1-1 0,0 1 0,0-2 0,0 1 0,1-1 0,0 0 0,0-1 0,0 0 0,-1 0 0,0-1 0,-1 0 0,1 1 0,-2 0 87,2 1 1,-2-1-1,0-1 1,-2 0-1,0 0 1,-1 1 0,-2-1-1,0 1 1,-3 1-1,0 1 1,-1 0-1,-1 2 1,1 0 0,0 0-224,0 1 0,0 0 0,1-1 0,-1-1 0,2 3 0,0 0 0,-1 0 0,0 1 0,1 0 0,0 1 0,0-1 0,1 2 0,2-1 0,0 0 0,3 0 0,-1 0 0,-3-1 0,1 0 0,3 0 0,2-1 0,0 0 0,0 0 0,0 0 0,0 1 0,1 0 0,1 0 0,-37 1 0,36-2 0,1 0 0,-34-3 0,1 1 0,0-1 0,0-1 0,0 1 0,1-1 0,4 3 0,-7 1 0,11 2 0,3 0 0,1 0 0,3 0 0,2 0 0,-8 0 0,8 0 0,-2 2 0,-1 1 0,-1 3 0,-2-1 0,-2 1 0,-1 3 0,-3-4 0,0-1 0,3 1 0,-2-1 0,2-1 0,-5-1 0,1-2 0,0 1 0,4 2 0,0 1 0,3 1 0,-2-1 0,2 1 0,-2 1 0,5-2 0,-2 3 0,0 2 0,0 0 0,1 2 0,0 0 0,-2 1 0,0 0 0,-2 0 0,-3 3 0,2 0 0,4-1 0,-4 3 0,7-1 0,-2-1 0,-3 3 0,4-1 0,0 4 0,-2 0 0,8 1 0,-4 5 0,3-1 0,0 1 0,1 1 0,3 2 0,1 1 0,1 6 0,5-2 0,0 4 0,2-1 0,2-1-435,5-1 1,4 0 0,5 3 0,4 0 0,5-2 0,4-3-1,5 0 387,2 0 0,11 0 0,9 3 1,13-3-1,10-1 0,10-3 1,7-2 63,8-2 1,-28-10 0,1-1 0,4 2 0,0-1 0,1 1 0,0 0-1,1 1 1,1 1 0,2 1 0,1 0 0,2 1 0,1 1-424,3 0 0,0 0 1,0 3-1,0 1 1,1-2-1,0-1 1,0 1-1,-1 0 1,-1-1-1,0-1 373,1 1 0,0 0 0,-3 0 0,0 2 1,-3 1-1,1 1 0</inkml:trace>
  <inkml:trace contextRef="#ctx0" brushRef="#br0">21315 9636 17876,'-15'-14'-986,"-3"5"1,9 2 5,-2 1 771,3 2 1,4 9 0,8 4 0,5 3 0,3 3 153,1 3 1,-4-2 1458,0 6 0,-2 1 0,4 3 1,-4 1-1,-1-1 0,-3 0 1,-1-3-36,-2 0 1,-6-7 0,-3 2 0,-3-4-1182,-1 0 0,-1-7 0,1-2 1,-2-5-1,-1-5 0,-2-5 1,3-7-773,5-5 1,4-4 0,6-5 0,1-5 0,5-3 0,6 0 0,6-1 687,3 0 1,5-5-1,7 1 1,0 2 0,-1 5-1,-2 8 184,-2 5 1,3 0-1,0 6 1,-3 4-1,-3 2 1,-4 4 143,-2 2 0,4 2 1,-6 4-1,0 1 0,-1 4 1,0 4-1546,2 3 1,6 7 0,-2 3 0,3 3 0,3 2 0,3-2 0,6-1-1097,6-2 0,5-3 2362,5-1 0,0-6 0,1-12 0</inkml:trace>
  <inkml:trace contextRef="#ctx0" brushRef="#br0">22301 9262 14290,'-4'-35'30,"-1"-1"1,1 1 0,4 10-1,1 2 846,4 6 1,2 8-1,7 4 1,0 4-1,3 2 1,1 4-1,-1 5 1,1 6 207,0 7 1,0 6 0,-7 5-1,-2 3 1,-4 6 0,-4 3-610,-1 4 1,0 2-1,0 3 1,0 1 0,0 2-1,0-3-4593,0-5 2876,0 2 0,0-12 0,0 0 0,2-7 0,2-7 1238,5-4 1,3-2-1,1-7 1</inkml:trace>
  <inkml:trace contextRef="#ctx0" brushRef="#br0">22915 9436 8576,'4'-23'701,"0"1"1,7 1-1,-2 13 1,3 3 263,1 4 1,2-4-1,2 1 1,6 1-1,3 1 1,4 4 0,4 2-1,3 5-1523,5 3 0,-1 3 1,-3 3-1,0 2 558,-1 1 0,-2 4 0,-8-4 0</inkml:trace>
  <inkml:trace contextRef="#ctx0" brushRef="#br0">22955 9716 11671,'-8'-20'0,"5"1"1561,6 3 0,15 14 0,12 16 0,5 0-963,7 1 0,6-1 0,3-1 1,2 0-1,5 2-578,3 3 1,-8 2 0,12 7 0</inkml:trace>
  <inkml:trace contextRef="#ctx0" brushRef="#br0">21848 10582 8367,'8'-6'-155,"3"0"1,-2-4 0,5 2 0,2 1 0,2 1 458,-2 0 0,0-3 0,1 3 0,0 0 0,1-1 0,0-1 0,0-1 1709,-2 2 0,-4 4-1822,-8 12 1,-11 1 0,-17 11 0,-7 1 0,-8 2 0,-6 6 0,-7 2-29,-7 5 0,1 2 0,-2 1 0,4 1 0,1 2 0,5 3-94,3 1 0,-1-1 1,8 2-1,8-5 1,7 0-1,8-2-61,7 0 0,4-2 0,7-1 0,4 0 0,4 0 0,4-1 0,5 2-218,4-1 0,3 2 1,2-1-1,-2-1 1,-3-1-1,-4 2 10,-3-2 1,-8-5-1,-4 4 1,-7 1-1,-11 0 1,-12 0 392,-11-2 0,-11 2 0,-10 5 1,26-21-1,-1 1 0,-1-1 0,-1-1 1,-4 2-1,0-1 0,-1 0 0,1 0 76,-1-1 0,0 1 0,-3-1 1,1 0-1,2 0 0,0 1 1,-2 1-1,0 1 0,-1 1 1,-1 1-1,1 0 0,1 2-231,0-1 0,2 1 0,0 3 1,2 1-1,0-1 0,1 0 1,0 0-1,2 0 0,-1 0 1,1 2-1,2-1 0,1 0 0,2 1 1,2 0-360,1-1 1,2 0-1,-18 25 1,1 2-1,4-3 1,7-2-1,2 0 344,5 1 0,3-6 0,0 0 0,4-1 0,4-1 0,4 1 1,3-1 72,1 0 1,1 5 0,5-3 0,2 4-1,1 2 1,1-1 0,-2 3-59,-5 6 0,-6-4 0,-9 7 0,-6-2 0,-7-4 0,-10 3 72,16-29 0,-2-1 0,-1 0 0,-2 0 0,-4 4 1,-1 0-1,-3 1 0,-1-1 0,-1 1 0,0 0 1,-2 1-1,-1-1 0,0 1 0,0-2-37,-1 1 1,-1-1 0,1 0 0,1-1-1,5-2 1,0 1 0,3-2 0,1 1-1,2-1 1,0 0 0,3-2 0,0 0-196,1 0 1,2 0-1,-17 27 1,6-5 0,6-5-1,8-5 1,6-7-892,5-2 0,7-2 1,2-6-1,8-1 0,8-3 1,8-2-1,4-3-30,2-1 1,5-6 0,2 0 0,0 1 1042,-3 2 0,-2-5 0,-3-1 0</inkml:trace>
  <inkml:trace contextRef="#ctx0" brushRef="#br0">17769 15499 8452,'-16'-25'332,"2"3"0,7 21 0,19 17 0,13 14 187,12 10 0,12 7 0,4 0 0,-22-22 0,1-1 0,5 3 0,3-1 0,2 1 1,3-2-1,6 2 0,2-2 0,3-1 0,2-2-519,3 0 0,4-1 0,-17-7 0,2-1 0,0 0 0,2 0 0,-1 1 0,1-1 0</inkml:trace>
  <inkml:trace contextRef="#ctx0" brushRef="#br0">22701 11062 17759,'-13'-33'-521,"0"6"1,7 18-1,6 17 1,7 10 813,5 8 1,12 8 0,5 0-1,8 5 1,9 7 0,5 3-1,-24-23 1,2 1 0,1 0-1,1 1-325,2 1 0,0 1 0,4 4 0,-1 0 0,-2-1 0,-2 1 1,-2 1-1,-2 2 0,-2 1 0,-3 1 0,-3 0 0,-1-1-61,-2 0 1,0 1-1,-2 4 1,-1 0-1,-2-3 1,-2 0-1,-1 0 1,-1 0-1,-2 0 1,-2 0-1,-1-1 1,-1-1 98,-1 0 0,-1 1 0,-4 2 1,-2 0-1,-9 33 0,6-37 1,-1 0-1,-2-1 0,-2 0 1,-14 34 229,-3-4 0,13-29 0,-1 0 1,-15 30-1,17-33 0,0 0 1,1 2-1,-1-1 0,2 1 1,-1 1-171,1 0 1,-1 1-1,0 2 1,1 0-1,2-3 1,1-1-1,0 0 1,2 0-1,0 1 1,2 0 0,-7 36-1,3 1-893,3 0 0,4-3 1,6 3-1,3-1 1,5-4-1,3-1 317,2-1 0,3-3 0,1-1 1,-2 3-1,-2-4 0,-5-1 0,-5-5 545,-3-1 0,-8-8 0,-6-3 0,-8-2 0,-6-2 1,-4-2 1135,-4-2 0,-4 1 0,-1-3 0,2 1 0,2 4 1,8-1-878,9 5 0,7-3 0,15 8 0,7-1 0,14 4 0,14-1-663,14 2 1,-22-28 0,1-1 0,4 1 0,3-1-1,0 0 1,2-1 0,2-1 0,1-2 0,-1-1-1,1-1 1,1 0 0,0-1-366,0-1 0,-1 0 0,-2-2 0,0 0 0,-2-1 0,-1 0 0,27 10 0,-12 2 0,-8 1 417,-11 2 1,-9-5 0,-16 0 0,-6 2 0,-8 1 0,-8 0 0,-8-1 554,-4-2 0,-6-6 1,-2 2-1,-1-3 0,-4 0 1,-2 1 1452,0 2 1,-6 0-1692,10-5 0,-11 0 0,5 1 0</inkml:trace>
  <inkml:trace contextRef="#ctx0" brushRef="#br0">23968 10462 13236,'-17'-27'-490,"4"1"1,4 2 0,15 21 441,7 12 0,7 19 0,11 15 0,7 7 0,-13-20 0,2 1 1,3 2-1,2 1 0,5 2 0,0 0 0,3 1 0,0-1 335,2 0 1,1 0-1,4 4 1,1 0-1,-1-1 1,0 1-1,1-1 1,1 0-1,0 2 1,-1 0-1,-1-2 1,-2 0-230,-1 0 1,0 1 0,0 3-1,-3 2 1,-5-2 0,-2 2 0,-1 1-1,-2 3 1,-3 0 0,-1 2 0,-5 1-1,-1 0-195,-4 0 1,-2 2 0,-3 9-1,-5 0 1,-4-3 0,-3 0 0,-1 2-1,-2-1 1,-3 2 0,-3-1 0,-2-5-1,-3 0 1,-3-3 0,-2-2 207,-1-2 0,-3-2 1,2-5-1,-1-2 0,-1-1 1,-2-1-1,0-2 0,-1 0 1,1-3-1,-2 0 0,1-1 1,-1-1-1,0-1 0,1-1 457,-1 0 0,0-1 0,-23 27 1,6-5-1,8-4 0,9 0 0,10 1 1,9 2-464,10 2 0,20 3 1,16 1-1,-10-25 0,2-1 1,6 2-1,2-1 1,8 4-1,2 0-352,3 1 0,1 1 0,1-2 0,1 1 1,3 1-1,1 0 0,1 0 0,-1 0 1,0 0-1,0 0 0,-1 1 0,-1 1 1,-4 0-1,-1 0-177,-2 1 1,-2 0 0,-1 1 0,-3 1 0,-5-1-1,-3 0 1,-3-3 0,-2 1 0,-4-2 0,-3 1-1,-4-2 1,-2-1 0,2 36-2018,-18-1 2481,-18-11 0,2-24 0,-2 0 0,-23 23 0,-3-1 0</inkml:trace>
  <inkml:trace contextRef="#ctx0" brushRef="#br0">17956 16752 8329,'0'-43'491,"1"5"0,4 10 380,4 11 0,4 10 0,3 7 0,3 0 0,2 0 0,3 0 0,3 0-1094,4 0 1,1 0 0,5 0 0,-3 1 0,-1 4 0,-2 4 0,-1 4 222,-4 5 0,4 3 0,-9 5 0</inkml:trace>
  <inkml:trace contextRef="#ctx0" brushRef="#br0">17956 17059 8321,'-21'-27'2235,"2"0"1,19 8 0,9 6-1841,10 7 0,18 0 0,6 0 1,7 0-1,4-1-616,0-1 1,14 5 0,-8 0-1,0 5 221,1 2 0,3 13 0,-3-3 0</inkml:trace>
  <inkml:trace contextRef="#ctx0" brushRef="#br0">18782 16912 9393,'-15'-32'2213,"-2"-4"1,8 17-1,0 10-1825,6 13 1,9 8 0,3 3 0,3 1 0,1 4 0,0-1-1,2 2 1,1-2-464,2 0 1,6 3-1,-2-4 1,2-2-1,-2-1 1,-4-3-1324,-4-3 0,0-5 1,-2-10-1,-3-5 1435,-5-6 0,-7-5 1,-3 1-1,0-1 1,-1-3-1,1 1 1,0-1-1,3 1 772,1 2 1,8 1 0,5 5-1,5-2 1,8 2 0,7 3-735,9 4 0,6 3 0,10 6 1,5 3-1,8 6-75,-30-1 0,-1 2 0,1 1 0,-1 1 0,5 2 0,0-1 0</inkml:trace>
  <inkml:trace contextRef="#ctx0" brushRef="#br0">19982 16432 8128,'-8'-28'0,"-2"-1"817,-2-2 0,2 5 5,10 9-1009,0 8 1,0 4 0,0 11 186,0 8 0,-6 17 0,-1 10 0</inkml:trace>
  <inkml:trace contextRef="#ctx0" brushRef="#br0">19542 16539 8288,'4'-28'0,"2"-2"0,2-1 213,2 2 0,-2 2 0,-1 5 1,0 4 783,1 3 0,-5 9 0,1 9 0,-2 13 0,-4 17 0,-2 13-820,-5 12 0,-3 11 0,6-31 0,0 0 0,1 1 0,0 0 0,1 2 0,0 0 0,1-1 0,0 1 0,2 1 0,-1-1-109,1 1 0,1-1 1,0-2-1,1 0 1,1 3-1,1-1-68,1-2 0,1-1 0,3 2 0,2-1 0,0-2 0,0 0 0</inkml:trace>
  <inkml:trace contextRef="#ctx0" brushRef="#br0">22941 16672 11393,'-9'12'697,"0"6"1,5 6 0,-3 4 0,1 3 0,3 4-455,1 4 0,2-5 1,0-3-1,0-1 0,2-1 1,4 4-1,5-2-606,6-3 1,1 2 0,-5-10 0,0 0 0,-1-6 47,-3-3 1,-3-16 0,-8-3 0,-4-13 0,-5-7 0,-6-6 0,1-5 440,1-7 0,2 0 0,0-3 0,1-1 0,3-2 0,4 0 0,4 4 850,1 3 0,1 10 0,5 3 0,6 4 0,6 3 0,3 4-928,2 8 0,3 1 0,2 8 0,3 2 0,4 5 0,5 8 0,5 5-1576,4 6 1,1 3-1,2 3 1528,1 4 0,-3-4 0,10 4 0</inkml:trace>
  <inkml:trace contextRef="#ctx0" brushRef="#br0">22621 16872 8517,'-13'-19'0,"0"0"3434,-1 2-3049,7 0 0,2 15 0,10-2 0,4 2 1,3 2-1,2 0 0,3 0-572,0 0 1,6 3 0,-6 5 0,0 6 186,-2 6 0,-2 2 0,0 5 0</inkml:trace>
  <inkml:trace contextRef="#ctx0" brushRef="#br0">22488 17099 8238,'-15'-27'1886,"2"5"-2614,17 9 0,5 13 728,13 17 0,9 7 0,-2-3 0</inkml:trace>
  <inkml:trace contextRef="#ctx0" brushRef="#br0">23688 16606 8310,'-2'-34'1655,"-2"-6"1,-4 3-1,-5 16-1192,0 15 1,5 16 0,2 14-1,2 6 1,-1 7 0,3 6-1,0 7 1,2 5-560,0 2 0,2 7 0,2-2 1,5 3-1,3 5 0,1 1 96,0 0 0,-1-31 0,2 0 0,14 28 0</inkml:trace>
  <inkml:trace contextRef="#ctx0" brushRef="#br0">26140 16352 8394,'0'-26'4529,"0"1"-4056,0 2 0,6 6 1,3 8-1,5 4 0,2 4 1,3 1-824,2 0 0,0 0 0,4 1 0,0 4 0,3 5 350,0 6 0,0 5 0,-1 6 0</inkml:trace>
  <inkml:trace contextRef="#ctx0" brushRef="#br0">26127 16646 8324,'-6'-39'0,"-3"-1"1446,-3 3 1,7 12 0,5 21 0,7 2-1371,5 2 1,6 4-1,2 1 0,4-1 1,6 1-1,2 1 1,7 1-1,2 5-76,4 4 0,5-1 0,-3 4 0</inkml:trace>
  <inkml:trace contextRef="#ctx0" brushRef="#br0">26727 16539 8427,'0'-53'4267,"-4"13"-3832,-1 9 0,1 20 0,5 16 1,4 5-1,2 3 0,2 1 1,0-1-340,1 0 1,0 1-1,1-1 1,-2 0 0,0 1-1,-1-2-1116,1-4 0,-4-2 0,2-7 0,-1-5 1025,-3-7 1,-1-1 0,-2-5 0,0 1 0,1-1 0,2 0 0,1-2 582,-1 0 0,3 5 0,0-2 0,2 3 0,2 4 0,2 0-284,1 2 0,7 6 1,2 0-1,3 6 1,2 8-1,1 5-304,3 6 0,3 9 0,6 3 0</inkml:trace>
  <inkml:trace contextRef="#ctx0" brushRef="#br0">27273 16406 14630,'-23'-52'0,"-4"6"0,0 18 634,4 22 1,8 28 0,6 20 0,0 2-1,0 3-1221,0 1 1,6-5 0,-1 1 0,3-1-1,2 2 1,5 5 586,7 6 0,1-7 0,5 3 0</inkml:trace>
  <inkml:trace contextRef="#ctx0" brushRef="#br0">15543 10409 29937,'0'-24'-4916,"0"-3"1,1 1 5110,4 8 0,2 6 1,5 13-1,-3 5 0,-3 8 1,-2 6-1,1 6 1,-2 2-1,-2 3 0,-2 4 1,-2 4-1,-3 2 212,-1 4 1,-1-4 0,-2 2 0,2-4-1,1-7 1,1-4 0,0-7 0,3-5-415,2-2 1,-4-10 0,1-8 0,1-14 0,3-10-299,4-8 0,2-7 0,5-4 0,-3-3 0,3-8 0,-1-1 310,-1-1 1,3-8-1,-3 13 1,3 4 0,1 3-1,0 10 1,1 7 405,-1 7 1,0 5 0,1 7 0,-1 3 0,0 4-1,2 4 1,3 2-522,4 4 1,3 4 0,3 7-1,2 3 1,4 2 0,2 3-1,4 1-1686,1 2 0,-2-5 0,5-1 2053,-3-2 1,11 4-1,3-2 1</inkml:trace>
  <inkml:trace contextRef="#ctx0" brushRef="#br0">16849 9835 28372,'-13'-7'-58,"0"3"0,-5 14 0,0 11 1,2 10 717,1 9 1,-3 7 0,0-2 0,2-1 0,1 2 0,2 3 0,1 3-996,3 1 1,3-4 0,6-2 0,0 1 0,3-4 0,6-1 0,8-5-586,2 1 1,4-7 0,-3-2 884,0-6 1,3-5 0,3-6 0</inkml:trace>
  <inkml:trace contextRef="#ctx0" brushRef="#br0">17263 10075 14767,'-6'-26'-2620,"-3"-1"2502,-3-6 0,-1 25 0,1-3 0,1 5 2227,2 2 1,5-2-1635,-5 1 0,12 5 0,2 0 0,5 8 1,3 5-1,2 3-331,3 2 0,-3 4 0,2-2 0,-3-1 0,-4 2 1,-2-2-1,-3 0-393,-2-3 1,-1-1 0,-4-1 0,-4-1 0,-5 0 0,-7-1 0,-3-2 608,-3-1 1,1-1-1,-1 2 1,3-2 0,2-1 141,3 0 0,2 2 0,7 5 0,8-3 0,11 0-213,9-2 1,6-2 0,2 3 0,4-1 0,0 2-1,1 1 1,0-1-716,3-2 0,-3 3 0,0-3 0,-2 3 0,-3 3 0,-6 1 0,-5 2-1032,-3-2 1,-8 5 0,-2 1 0,-4 5 0,-1 4 1334,0 4 1,0-2 0,0-1 0</inkml:trace>
  <inkml:trace contextRef="#ctx0" brushRef="#br0">17023 10355 15699,'-51'-9'444,"7"0"0,5 1 0,16 9 1,3 5-620,7 7 0,10 7 1,5 8-1,11 3 1,14 4-1,13 5 1,13 3-72,-21-20 1,1-1-1,1 1 1,2 0-1,3-2 1,2 0-1,1 2 1,2 0-1,0 0 1,0 0-1,1 0 1,-1 0 77,-1-1 1,-1-1 0,-4 0-1,-1 1 1,-1 0 0,-1 1 0,-2 0-1,-1 1 1,26 23 0,-10-1-1,-11-3 452,-11-3 0,-6 6 1,-12-7-1,-3-1 1,-7 3-1,-5-1 297,-6 3 1,-14 5 0,-1-2-1,-3 1 1,-3 3 0,0 2-1,-5 3-363,-4 3 0,0 3 1,19-28-1,-1 0 0,1 0 1,-1 1-1,2-1 1,-1 0-1,2 1 0,0-1-632,0 0 1,2 1-1,-14 29 1,4 3 0,5 2-1,6-2 1,4-1 0,8-2-211,4 0 1,4-3-1,7-1 1,8-1-1,11-1 1,5 0 564,5-3 0,6-2 1,3-1-1,0-4 1,2 0-1,-4-1 0,-1 0 366,-5-3 0,-5-4 0,0-2 0,-4 3 0,-5 0 0,-3 2 85,-5 0 0,-7 1 0,-5 0 0,-2 4 0,-2 2 0,0 4 0,-2 1-322,-2 2 0,2 5 0,-2-2 1,2 0-1,2 2 0,0-2 0,0 2-664,0-1 0,0-2 1,2 3-1,1-2 0,1-1 1,1-2 501,1-2 0,-5 2 0,4-9 0,-4 1 1,-1-4-1,0-1 0,0 0 446,0 1 0,-1 2 0,-2-3 1,-2 2-1,1-2 0,-1-2-395,1-1 0,-1 4 0,5 1 0,0-2 0,2-3 1,2-5-1,5-2-772,3-1 1,9-8 0,7 1 0,9-5 0,7-9 812,4-5 0,13-4 0,7-2 0</inkml:trace>
  <inkml:trace contextRef="#ctx0" brushRef="#br0">18556 15246 10396,'-40'-12'0,"0"4"0,0 3 990,0 4 1,0 8 0,0 8-1,1 11-1038,4 13 1,8 8 0,9 11 0,5 3 0,4 3-1,4 1 48,4 3 0,13 1 0,3-2 0</inkml:trace>
  <inkml:trace contextRef="#ctx0" brushRef="#br0">15796 9702 23453,'-18'-26'-1206,"1"-1"1,-7 0 0,3-1-14,1-3 1422,-6 9 1,6-8 0,-9 12 0,0 2-1,-5 3 1,-3 4 0,-8 4 0,-4 4 0,-8 1-1,-6 3 1,-6 6 0,-2 9 0,33-6 0,0 2-55,-1 3 1,0 2-1,0-1 1,1 1-1,-5 5 1,1 2 0,1 1-1,1 1 1,0 2-1,0 1 1,0 2-1,0 2 1,0 2 0,1 1-18,1 3 1,1 3 0,2 3 0,3 2 0,3 1 0,3 2 0,3 0 0,2 0 0,5 0-1,4 1 1,5-1 0,5 0 0,7 0 0,8-1 0,7-1 0,7-2-37,8-1 1,7-2-1,9-2 1,6-3-1,-13-14 1,2-2 0,2-2-1,4 1 1,3-2-1,1-1 1,6 0-1,3-2 1,0-1 0,5-2-1,0 0 1,2-2-1,-14-4 1,0-1-1,1 0 1,0-1 227,4 0 1,1-1 0,0 0 0,0-1-405,-2-1 1,-1 0-1,1-1 1,2-1-1,6 0 1,3 0 0,-1-1-1,0-1 1,-3-1-1,-1 0 1,1-1-1,-1 0 1,1-1 0,0 0-1,1-1 1,-1-1-1,2-1 1,0 0-1,0-1 1,-1-1 0,-3 0-1,0-1 1,0-1-1,-1 0-202,-2 0 0,-1 0 0,0 0 1,0-3-1,-1 0 0,0-2 0,-1-1 1,-2 0-1,11-5 0,-2-1 0,-1-1 1,-3 0-1,-2-2 0,-2-2 1,-5-1-1,-2-1 0,-4-3 0,-6 2 1,-4-2-1,-2-2 0,9-19 0,-8-4-56,-7-2 1,-7-3-1,-9 3 1,-8-2-1,-6-10 1,-8-2 0,-5 2-1,-7 0 1,-5 2-1,-5 2 1,6 21 0,-3 1-1,-2 1 1,-3 1-1,-1 0 1,-3 2 231,-3-1 0,-1 1 0,-4 2 0,-5 0 1,-3 2-1,-2 2 0,-2 5 0,-1 3 1,-2 1-1,-3 2 0,-1 1 0,-2 2 1,-2 3-1,0 1 0,-2 3 0,-1 3 1,-1 2-1,-1 1 37,-3 2 0,0 2 0,0 2 1,0 4-1,1 2 0,-1 2 1,-1 1-1,0 2 0,0 2 69,1 1 0,1 2 0,-1 1 0,18-3 0,0 1 0,0 0 0</inkml:trace>
  <inkml:trace contextRef="#ctx0" brushRef="#br0">23341 16312 8800,'0'-13'-87,"0"0"281,0-1 0,0 1 1,0 0-1,-1 1-40,-4 3 1,-2 3 0,-7 6 0,1 0 0,-2 0 0,-1 0 0,-2-1 156,2-4 0,0 4 1,-1-5-1,-2 1 0,0-1 1,-2 1-1,0-3 0,-2 2 156,-3 0 1,0-3-1,-1 5 1,-1 1-1,-2 2 1,-2 1-339,-2 0 0,-2 1 0,-4 3 0,0 5 0,-1 3 1,-2 3-146,-2 3 1,-4-2 0,5 5 0,1 0 0,2-1 0,1 4-1,0 0 275,0-2 1,6 2 0,2-5 0,4 0 0,3 2 0,1-2 0,2 0 184,-1-2 1,2-3 0,0 1 0,0 1 0,1 4 0,-3-1-251,3 0 0,-6 5 1,3 0-1,-5 5 1,-3 7-1,1 2-318,2 2 1,6 5-1,1 1 1,3-1 0,6 1-1,6-3 1,5-1 198,1-2 1,7-5 0,5-1 0,7 0 0,6-1 0,10 0 0,8-5 588,10-5 0,6 1 0,9-6 1,2-3-1,-33-9 0,1 0 0,1-2 1,1 0-549,0 2 0,1-1 0,5 0 0,0 0 0,-4 0 1,1 0-1,0 0 0,1-1 0,0 1 0,1-1 1,-3 1-1,0-1 0,1 0 0,0 0-116,0-1 1,-1-1 0,-3 1 0,0-1 0,1-2 0,0 0 0,34 0 0,-4 0 0,-1 0 0,-2-2 0,-2-2 1,2 1-1,-8-6 1,-1-1 0,-2-2-1,-4-3-17,0-3 1,-2 2 0,1-6 0,-4-2 0,0-4 0,-1-6 0,2-6-208,-1-1 1,-8-4 0,-1-1 0,-4-4 0,-6-1 0,-4-2 0,-8-2-445,-5-2 0,-7-4 0,-11 5 1,-10 2-1,-11 1 0,-7 4 159,-7 2 0,-16 4 0,-1 7 1,-5 7-1,-5 4 0,32 14 0,0 1 1,-3 0-1,0 1 234,-2 0 0,-1 1 1,1 3-1,0 0 1,-3 1-1,0 0 1,-1 1-1,1 1 1,3 0-1,0 1 1,1 0-1,0 0 1,-34 1-94,2 0 0,5 8 0,15 5 0,1 8 0,3 5 0,6 5 404,6 5 0,5 8 0,5 4 1</inkml:trace>
  <inkml:trace contextRef="#ctx0" brushRef="#br0">23421 16579 9556,'18'-47'-140,"0"2"1,-1 5 0,-3 19 64,-1 8 1,-7 6-1,-7 7 1,-10 0-1,-7 0-40,-2 0 1,-4 0-1,-6 0 1,-2 0 0,-1 0-1,-2-2 1,-1-1 512,-1-1 0,-7-5 0,5 3 0,1 0 0,-4-1 0,4 1 0,-4 0 48,1 3 1,1 1-1,-8 2 1,1 2-1,1 2 1,0 5-381,3 3 1,-3 3 0,0 1 0,-1 2 0,-2 0-1,0 1 47,0 3 0,0 0 0,-4 4 0,-2 2 0,0 0 1,1 1-1,3 1 73,4 1 0,5 0 0,10-4 1,5 0-1,3-1 0,5 1 30,6 0 1,5-5 0,8 0-1,2 0 1,2 0 0,7 1-1,7 0 989,8 2-1088,13-4 1,10 4 0,8-2 0,7 2-1,6 0 1,-33-13 0,1 0-47,1-1 0,1 0 1,0-3-1,0 0 0,0 1 1,1 0-1,0-1 0,1-1 1,1-1-1,0 0 0,0-1 1,0 0-1,0-1 0,0-1-109,-2 0 1,1 0 0,-1 0 0,1-1 0,-1-2 0,1 0 0,0 0 0,0 0 0,0-1-1,-1 0 1,0-1 0,-1 0 27,1-2 0,-2-1 0,1-3 0,0 0 0,0-2 0,0 0 0,0 0 0,-1-2 0,-2-1 0,0-1 0,30-15 0,-10-1 70,-6 2 0,-2-4 1,-9-4-1,-6-1 0,-6 0 1,-6 1-1,-6-1-441,-5-1 1,-5 2-1,-6 4 1,-5 2-1,-7 6 1,-11 4-2872,-9 3 2452,-9 3 0,-6 6 1,-8 4-1,-1 4 1,-5 4 796,-4 5 0,7 3 0,-7 1 1</inkml:trace>
  <inkml:trace contextRef="#ctx0" brushRef="#br0">23514 16259 13393,'0'-34'-372,"-6"9"0,-2 12 0,-4 7 577,-2 4 0,1 7 0,0-1 0,-1 1 0,1-1 0,0 0 0,-1-1-367,1-1 1,-5-2 0,1 0 0,2-2 0,3-2 0,3-3 475,-1-1 0,4-4 0,0 3 0,1-2 0,1-3 0,1 1 0,3 0-30,4-1 1,5-4 0,8-1 0,2 0 0,2-2-1,2 2 1,2-2-418,2 0 1,-2 4 0,-3-5 0,-4-1 0,-4 1 0,-4 0-27,-1-2 1,-6-7 0,1-3 0,-2-2-1,-4 1 1,-4-2 0,-7-2 87,-8-1 1,-4 0 0,-2 2-1,-1 1 1,-1 3 0,-2 0-1,1 1 157,2 1 0,6 2 0,-1 6 0,1 4 0,1-1 0,4 2-71,2-1 0,3-2 1,2 4-1,2 1 1,1-1-1,1 0 1,0 0 2,3-1 0,1 4 0,4-4 0,2 0 0,5-2 0,5-1-11,3 0 0,4 1 0,6-3 0,-1 1 1,1-4-1,-2-3 0,-2-1-57,-6-1 0,-3 2 0,-4-6 1,-3 1-1,-1-1 0,-4 1 83,-5-2 1,-5 0 0,-5-2 0,-2 2 0,-2-3 0,-6 0 28,-2-3 1,-2 0 0,1 3-1,-1 0 1,0-1 0,2 0-1,2-1-142,0 4 1,6-1 0,-4-4 0,2-3 0,2 0 0,3-1 0,2 1 100,3 0 0,1-7 0,5 2 0,-1 3 0,1-1 1,2 3-11,1 0 0,0-3 0,0 3 0,0 0 0,0-1 0,0 1 0,0-1-190,0-1 1,0 4 0,0-5 0,-2-1 0,-1-2-1,-3-2 1,0 1 77,0 0 1,0-1 0,3 1 0,-1 0 0,1-2 0,2-1-1,-1-3 221,-2-2 1,2 3 0,-2-3 0,2-1 0,1 0 0,-2-5 0,-2 2 60,2 0 0,0 3 1,0 7-1,-2 2 1,-3 1-1,-2 6-427,-2 2 0,-1-4 0,1 4 0,1 1 0,2 0 0,-1 0-12,-2-1 0,3-5 0,2 3 0,0 0 0,-1-2 0,-1 1 0,2-3 392,2-2 1,4 0-1,1 2 1,0 1 0,0 0-1,1 2 1,2 4-151,2 6 0,-1 1 1,-4 8-1,0 4 0,0 4-962,0 3 1,-1 8 0,-2 6 999,-2 6 0,-5 11 0,3 6 0</inkml:trace>
  <inkml:trace contextRef="#ctx0" brushRef="#br0">20808 8743 28276,'-7'7'-1405,"1"5"1,6-2 0,0 7-1,2 6 1,0 7 0,3 7-1,-2 6 1150,-2 6 0,-2 10 0,-4 9 0,1-31 0,0 2 0,-2 2 0,0 2 1,-1 1-1,0 1 0,1 3 0,1 2 0,-1-2 0,1 1-74,0-1 0,1 0 1,2 2-1,0-2 1,-2-4-1,0 0 0,1-3 1,-1-1-1,1-2 1,0 0-1,-3 25 583,3-5 1,2-12 0,1-6 0,0-9 0,0-7-1,1-8 55,4-6 0,4-10 0,8-13 0,4-9-439,0-9 0,4-33 1,-4 0-1</inkml:trace>
  <inkml:trace contextRef="#ctx0" brushRef="#br0">20955 8649 25879,'-9'-26'-2276,"0"-1"0,6 6 0,-1 4 2331,2 2 1,4 6 0,5 1-1,11 2 1,13 4 0,12 0-1,12 2 131,10 0 1,-26 0 0,2 0 0,5 0 0,1 0 0,5 0 0,0 0-1,3 0 1,1 0 0,4 0 0,2 0 0,1 1 0,2 0-82,5 0 0,1 2 0,0 0 0,-1 0 0,0 2 0,-1 0 0,-2-1 0,-1 0 0,-1-1 0,-1 1 0,-3-1 0,0 0-170,0 0 1,-1 0-1,-2 0 1,0 0 0,-2-2-1,0 1 1,0 0-1,-1 0 1,2 0 0,-1 1-1,0-1 1,0 0-1,1 0 1,-1 1 9,-1-2 1,0 1 0,-6-1 0,-1 1 0,-1-1 0,-2 0 0,-1 2 0,-2-1 0,-3 0 0,-1-1 0,29 0 0,-12-1 290,-10 0 1,-9 0 0,-6 0-1,-7 0 1,-5 0-304,-3 0 1,-8 6 0,-2 5 0,-4 5 0,-2 9 0,-4 9 0,-5 14 57,-6 11 0,-5 7 0,8-25 0,-1 1 1,1 4-1,0 0 0,0 3 0,0 0 0,2 2 1,0 2-1,2-1 0,2 1-162,1 0 1,2 0 0,0 3 0,2-1 0,1 2 0,2-1 0,-1 0 0,1 0 0,1 1 0,1-1 0,0-2 0,1 0-9,-1-2 1,1 0 0,2 2 0,-1 1 0,-3-2 0,0-1 0,0 0 0,-1 0 0,0-1 0,0-1-1,-2-2 1,0-1 50,0-3 1,-2 0-1,-3 2 1,-2-1-1,-2-8 1,-3-2-1,-18 32 1,-11-6-1,-11-11 1,20-28-1,-4-4 161,-5-2 0,-3-4 1,-2-3-1,-1-3 1,-9-3-1,-2-3 1,-2-1-1,0-3 1,-1-2-1,-1-2 0,-4-4 1,-1-2 406,-3-2 0,0-2-493,7 2 0,-1 0 1,13 2-1,-2-1 1,0 1-1,-17-6 1,0 0-1,22 6 1,1 1-1,-2 0 1,1 0-1,-1 0 1,0 0-1,-23-3 1,1 0 92,3 1 0,0 2 0,-3-2 0,2 3-40,9 5 0,2 1 0,-4-1 0,1 0 0,6 3 0,1 0 0,0-4 0</inkml:trace>
  <inkml:trace contextRef="#ctx0" brushRef="#br0">17716 17499 23660,'-8'-6'-1243,"4"-3"0,2-3 0,2-1 0,2 1 0,2 1 1526,5 2 0,5 2 0,3-3 1,6 2-1,3 2 0,5 2 0,6 0 1,6-1-1,8 2 0,5 2 0,8 1 1,7 0-1,-32 0 0,0 0 29,2 0 0,1 0 1,3 0-1,-1 0 0,-2 0 1,0 0-1,0 0 0,-1 0 1,0 0-1,0 0 1,-1 0-1,0 0 0,-1 0 1,0 0-1,37 0 0,-5 0-267,-3 0 1,-6 1 0,-2 2 0,-4 2 0,-6-1 0,-4 0-157,-7 1 0,-7-1 0,-10-4 0,-4 0 148,-3 0 0,-9 0 1,-8-1-1,-11-2 1,-14-3-1,-11 0 1,-9 0 65,-5 3 1,-10-3-1,-4 0 1,0 0 0,-4 0-1,3 3-136,4 2 1,-1 1-1,6 0 1,4 0 0,3 0-1,8 0 1,5 0-1,5 1-190,5 4 0,4-2 0,12 6 1,4 1-216,3 2 0,15 1 1,10 1-1,9-1 1,11 0-1,8 1 1,5-1-2314,5 0 2714,-3 1 1,16-1 0,-3 0 0</inkml:trace>
  <inkml:trace contextRef="#ctx0" brushRef="#br0">15143 11435 19774,'-15'-34'-1197,"-1"3"0,12 8 1,1 6 783,1 2 0,4 7 590,2 4 0,3 2 1,8 2-1,3 0 1,6 0-1,7 0 0,7 0 1,10 0-1,6 0 1,10 0-1,4 0 0,8 0-35,-34 0 1,0 0-1,-1 2 1,0 1-1,6-1 1,2 0 0,2 0-1,0-1 1,2 1-1,-1-1 1,2 1-1,0-1 1,-1 1 0,0 1-1,-1-2 1,-1 1-1,-1-1 1,-2 1 11,-2 0 1,-2 0-1,0-1 1,-2-1-1,24 5 1,-10-4 0,-10-1-1,-11 0-235,-8 0 1,-8-1 0,-13-4 0,-12-3 0,-16-4 0,-17-2 212,-12 1 0,-16 0 1,28 7-1,-1 0 0,-2 0 1,-1 2-1,-3 0 1,0 0-1,-3 1 0,0 0-115,-1 1 0,1 1 0,-1 0 1,0 1-1,4 0 0,1 0 1,0 0-1,1 0 0,3 0 0,0 1 1,-33 2 49,8 2 0,9 1 1,4-3-1,9 1 0,8-1 1,9-2-1,8-1 478,4 0 1,12 0 0,11 0-637,12 0 0,16 0 0,6 0 1,8 0-1,9 0 0,3 0 0,5-1-366,1-3 0,-3 2 0,5-2 1,-5 4-1,-4 6 451,-2 7 0,5 0 0,-4 6 0</inkml:trace>
  <inkml:trace contextRef="#ctx0" brushRef="#br0">21582 10595 16210,'-18'-27'0,"0"1"0,0 1 415,-1 2 0,0 0 0,-5 5 0,2 3-51,-2 5 0,-1-1 0,-2 5 0,1 1 0,0-1 0,4 1 1,4 1 13,4-1 0,6-1 0,5 3 1,9-1 6,12 1 1,10 0-1,17 0 1,6-1-1,9 1 1,8 1-80,4 2 1,-31 0-1,0 0 1,2 0 0,1-1-1,1-1 1,-1 1-1,0-1 1,-1-1 0,1 2-1,-2-1 1,-1 1-1,0 1-292,-2-1 0,-1 2 0,28 5 0,-9 3 0,-8 1 0,-9 0-2214,-8-1 1884,-16 0 1,-4 5 0,-15-1 0,-6-1 0,-13-3-1,-16-5 241,-20-3 0,-18-1 1,31 0-1,-1 0 0,-2 0 1,-1 0-1,-1 1 0,0-2 1,1 1-1,0-1 0,0 0 1,2-1 168,1 0 0,1 0 1,1-1-1,1 0 1,4 1-1,1 1 1,-32-4-1,12 1 1,13-1-195,8 1 1,10 0 0,9 4-1,5 1 1,4 3-167,4 5 0,16 9 0,4 3 0</inkml:trace>
  <inkml:trace contextRef="#ctx0" brushRef="#br0">6505 9569 32767,'6'-13'-1989,"0"-1"1,4 1 0,-1 0 0,2 1 1904,0 3 1,3-2 0,-1 6 0,2-1 0,1 0 0,2 3 0,-2 1 0,-1 2 0,-2 0 315,1 0 1,-8 0 0,-6-1 178,-8-4 0,1 2 0,-1-5 0,1-1 0,1 0 0,-1 1-173,-1 2 0,4-2 0,-4 2 0,1 0 1,0-2-1,-4 2 0,-1 0-1,-1 3 1,-6 1-1,-3-1 1,-2-2 0,0 2-1,2 2 112,-2 1 0,4 0 0,-1 0 1,0 0-1,2 0 0,-2 0 1,2 0-350,0 0 0,-4 0 0,4 0 0,0 0 0,-2 1 0,2 4 0,-2 2 0,0 0 0,-1 4 0,-4-5 0,-1 0 0,0 1 0,1-1 0,-1 0 0,0 4 0,-1-2 0,-2 1 0,-1-1 0,2 1 0,1 0 0,1 0 0,-4-2 0,0 4 0,0-2 0,0 0 0,-2-1 0,0 0 0,1-2 0,-4 4 0,4-1 0,-2 3 0,-2 1 0,0 1 0,1-1 0,1 0 0,-5 2 0,2 1 0,-3 4 0,2-1 0,-2 2 0,3-1 0,4-2 0,-1 4 0,0 0 0,2 1 0,-3-3 0,3 1 0,-1 0 0,-2-3 0,4 4 0,0 0 0,-1 0 0,1-1 0,0 0 0,-1-1 0,8 1 0,-1 3 0,3-2 0,4 0 0,0 1 0,2-1 0,8 0 0,-4 5 0,4 1 0,2 1 0,0 2 0,3 1 0,1 0 0,2-4 0,2 5 0,2-4 0,7 1 0,5-2 0,8 3 0,5 2 0,2-2 0,8 2 0,5-2 0,4-3 0,5 3 0,-1-1 0,0-2 0,8 6 0,-2-8 0,4 1 0,3 0 0,-1-2 0,4 3 0,-31-14 0,-1 0 0,29 14 0,-27-15 0,1-1 0,0 0 0,-1-1 0,-1-1 0,0-1 0,1 0 0,1 0 0,1-1 0,-1 1 0,29 9 0,-31-11 0,1 0 0,0-1 0,0-1 0,0 1 0,-1-1 0,2-1 0,-1-1 0,36 3 0,-1-3 0,-34 0 0,-1 0 0,36 1 0,-1-1 0,-4-1 0,-2-2 0,1 0 0,0 0 0,5 0 0,-1 0 0,1 0 0,-2-2 0,-1-1 0,-2-1 0,0 1 0,6 1 0,-9 2 0,5 0 0,1 0 0,-2 0 0,-2 0 0,7 0 0,-6 0 0,2 0 0,1 0 0,-4 0 0,1 0 0,0 0 0,-3 0 0,5 0 0,-4 0 0,-2 0 0,1 0 0,-1 0 0,-6 0 0,5 0 0,-5 0 0,0 0 0,0 0 0,1 0 0,2 0 0,-5 0 0,5 0 0,-1 0 0,6 0 0,0 0 0,4 0 0,-2 0 0,-3 0 0,-1 0 0,1 0 0,-3-1 0,0-2 0,-2-3 0,-1-1 0,3-1 0,-3-2 0,2 1 0,1-1 0,-1-2 0,-3-1 0,0-1 0,-2 2 0,-1 2 0,1 1 0,-1-1 0,-1-2 0,0-1 0,-4-1 0,2 1 0,3 0 0,-2-1 0,-1-1 0,-3-1 0,1-2 0,1 1 0,-1 2 0,-3-1 0,2-4 0,0 0 0,1-4 0,4-3 0,-10-2 0,-1-3 0,-1 1 0,-4 0 0,-1-1 0,-1-2 0,-7 0 0,2-2 0,-4 3 0,-3 2 0,-4 0 0,-2 3 0,-6 4 0,0-1 0,-8 3 0,-1-2 0,-1 1 0,-2 0 0,0 0 0,0-1 0,0 2 0,0 4 0,0 2 0,-2 1 0,-2-1-16,-5-1 0,-7 3 0,-2-7 1,0 5-1,-1-1 0,-3 3-53,-3-1 1,-7-3 0,-2 0-1,-3 0 1,-4 1 0,-2-1-1,-3 2-1,-3 1 1,0 1 13,-4 1 1,4 0 0,-6-1 0,6 1 0,2 1 107,0 3 1,4-2 0,-3 3-1,1-1 1,1 0 0,1 0 43,1 2 0,-2-3 0,0 5 0,1 1 0,0-1 0,-2 1 1,-4 1-97,-2 2 0,2 1 0,0 0 0,-3 0 0,-1 0 0,-5 0 0,0 0 0,-3 0 0,-4 0 0,6 0 0,0 0 0,-4 0 0,1 0 0,-3 0 0,1 0 0,1 0 0,-4 0 0,0-2 0,1-2 0,-1-5 0,0-3 0,-1 3 0,-1 0 0,-2-1 0,1-2 0,2-1 0,1 1 0,1 3 0,5-3 0,0 5 0,0-2 0,-4 1 0,0 1 0,0-1 0,-8 4 0,7-3 0,-2 1 0,-2 1 0,0 1 0,-2-1 0,-2 2 0,4 2 0,31 0 0,0 0 0,1 0 0,0-1 0,-1 0 0,0 0 0,-1 0 0,0 1 0,0 0 0,0 1 0,0-1 0,0 2 0,-2 0 0,1 2 0,-2 0 0,1 0 0,0 0 0,0 0 0,-2 0 0,-1 0 0,1-1 0,-1-1 0,-3 0 0,0-1 0,-5 0 0,1 0 0,4 1 0,1 0 0,-6 0 0,-1 1 0,2 0 0,1 0 0,-1 0 0,1-1 0,0 0 0,0 0 0,3-1 0,0 1-76,2 1 1,1 0 0,2-1-1,1 0 1,1 2 0,2 0-1,0-1 1,1 0 0,-36 4-1,7 2-1572,6 2 0,-4 2 0,12 3 0,-1 1 0,3 3 1546,2 2 1,6 1 0,-3 5 0</inkml:trace>
  <inkml:trace contextRef="#ctx0" brushRef="#br0">7225 14647 25952,'10'-41'-1803,"1"0"1,8-30 0,-7 19 0,-3 12 1699,-5 12 0,2 12 0,-3 10 1,-4 3-1,-7 6 0,-4 1 1,-1 2-1,0-1 621,-1 1 0,1-5 0,-2 5 1,-1-2-1,-2 1 0,0-2 0,1-2 702,-1-1 0,-6 0 0,2 0 0,-3-1 0,-2-4-704,0-3 1,-1 0-1,-1-1 1,-4 0-1,-1 0 1,-3 2-1,-2 1-533,-1 3 0,-1 2 0,-2 1 0,-3 0 0,0 1 0,-1 2 0,1 3-319,0 1 1,-3 1 0,2 2-1,-4-1 1,-4 0 0,1 0 0,-1-2 677,2-1 0,-2 3 1,-2-3-1,-2 0 0,0 0 1,1-2-1,6 1-80,6-1 0,5 5 1,0-3-1,-1 1 0,-1 5 1,2 5-263,-2 5 0,-5 1 0,4 1 0,1-2 0,1 2 0,4 1 0,1 0 0,1-2 0,1 2 0,-5-4 0,0 1 0,1 0 0,2 2 0,2 1 0,-2 1 0,4 0 0,2-3 0,4-2 0,4 0 0,2 0 0,2 2 0,2-2 0,7 1 0,3 2 0,1 1 0,3 2 0,1-1-42,2 1 0,2 1 1,2 2-1,7 1 1,5-2-1,7 1 1,6 0 23,2 1 0,6-2 0,0-3 0,6-3 0,7 2 0,5-1 0,6 1 70,4 0 0,-3-2 0,9-1 0,-35-10 0,1 0 0,34 11 0,-34-11 1,1 0-53,1-1 0,-1 0 0,1-2 0,-1 0 0,0 1 0,0 1 0,0-1 0,-1-1 0,35 7 0,0-1 0,-1-3 0,2-3 0,-35-4 0,-1 0 0,36 1 0,1 1 0,-36-2 0,-1-1 0,38 4 0,-4-4 0,-33-1 0,1 0 0,0 0 0,2-1 0,0-1 0,2 1 0,3-2 0,0 1 0,0-1 0,0 0 0,0 0 0,1 0 0,0 0 0,-1 0 0,-4 0 0,-1 0 0,5 0 0,0 0 0,1 0 0,-1 0 0,1 1 0,0-1 0,1 2 0,1-1 0,0 2 0,0 0 0,0 1 0,0 0 0,4 0 0,1 1 0,-5 0 0,-1 1 0,3 0 0,-1-1 0,1-1 0,-1-1 0,-3 1 0,1 0 0,-2 0 0,-1-1 0,2-1 0,0-1 0,-4 1 0,0 0 0,-1-1 0,0 0 0,1-1 0,0 0 0,-2 0 0,1 0 0,2 0 0,1 0 0,2 0 0,-1 0 0,-4 0 0,-1 0 0,6-1 0,-1 0 0,-3 0 0,-1 0 0,-2-2 0,0 0 0,0 0 0,0 0 0,0-1 0,0 0 0,0 1 0,0-1 0,0 0 0,0 0 0,-1-1 0,0 0 0,0 1 0,-1-1 0,0 1 0,0-1 0,0 1 0,1-1 0,0 1 0,0 0 0,-1-1 0,0 1 0,0-3 0,-1 0 0,1 1 0,0-1 0,0 0 0,-1-1 0,1 0 0,0 0 0,0-1 0,1 0 0,0 0 0,0 0 0,1 2 0,-1 1 0,0-1 0,-1 1 0,0-1 0,0 0 0,-1 0 0,1 0 0,0-1 0,0-1 0,-1 0 0,0-1 0,35-11 0,-4 4 0,-7-6 0,-6-2 0,-3-3 0,-6-5 0,-3-1 0,-3-7 0,-2-9 0,-2-5 0,-7-6 0,-5-3 0,-6-4 0,-3-1 0,-8 2 0,-4 2 0,-8 4 0,-9 6 0,-12 8 0,-8 6 0,-6-1 0,-5 11 0,-9 3 0,-7 4 0,-5 6 0,-4 4-373,-1 0 0,33 10 0,-1 1 1,1 0-1,1 1 0,-2 1 1,-1 1-1,-1 0 0,-1 0 0,-1 0 1,0 0 356,-1 0 1,-1 0-1,-7 0 1,-1 0-1,2 0 1,0 0-1,-3 0 1,0 0-1,-2 0 1,1 0 0,-1 0-1,1 0 1,-2-1-1,0 0 1,-1 0-1,0-2 200,1-1 1,-1-1-1,-9 0 1,0 0 0,6 0-1,1-1 1,-2 2-1,-1 0 1,0-2 0,-1 1-1,2 0 1,1 0-40,0 0 1,-1 1 0,-1 0 0,0 2-1,5 2 1,1 0 0,-2 0 0,1 0 0,-2 0-1,1 1 1,2 1 0,0 1-770,3 1 1,0 1 321,-3 3 1,2 2 0,10-2 0,1 1-1,-4 3 1,-1 1 0,2 2 0,1 2 0,1 0-1,1 1 1,-1 3 0,0 1-1338,-1 1 0,1 0 0,4 1 0,0 1 1639,-6 1 0,0 1 0,1 0 0,0-1 0,-1 2 0,0 1 0,0 1 0,0 2 0</inkml:trace>
  <inkml:trace contextRef="#ctx0" brushRef="#br0">22421 11381 8311,'-7'-53'0,"1"10"0,6 6 0,1 8 0,2 8 0,2 4 0,5 9 127,-1-1 1,3 4 0,3-2-1,1 1 1,3 3 0,2 2-1,1 1 1,1 1 0,-3 3-1,-1 7 1,-1 5 980,2 6-987,-6 3 0,6 4 0,-9 2 1,0 6-1,-2 4 0,1 5 1,2 1-1,1 4 449,1 1 1,-1 1 0,2 0-1,2 1 1,4-1 0,1 0-315,1 1 1,-3-1 0,4 0 0,-3 0 0,0 1 0,-1-1 0,3 0 86,-3 1 1,1-5 0,-5-1 0,2 1 0,-2-1 0,-1-2-88,-2-1 0,-4-2 0,0 6 0,0 0 0,0 0 0,-2 0 0,1 0-180,-1-2 0,-4 8 0,3-5 1,-1 1-1,-1 0 0,-1 0-79,-2-2 0,-6 4 0,-4-6 0,-3-2 0,-2 1 0,1-2 133,0 2 1,-3-2-1,1-4 1,3 0-1,1-1 1,3-4 0,0-2 205,2 0 1,2 1-1,4 6 1,0 0-1,0 0 1,1 1-596,4 3 1,-2-2-1,6 4 1,1 0 0,2 1-1,1 1 1,0-3-44,1 1 0,-7-4 1,-2 2-1,-4-2 0,-1-2 1,0-2 528,0-2 0,-7 2 0,-5-4 0,-4 0 0,-2-1 0,2-2 306,2 0 0,-7 0 0,8-4 0,-2-1 0,1 1 1,2 0-1,1-1-188,2 1 1,6 4 0,-1 0 0,3 2 0,1 1 0,1 3-419,3 0 0,-1 0 0,5 3 0,-2 1 0,-3 2 0,-2 5 0,-1 2-647,0 5 1,-4 7 0,-2 0 0,-2 0 0,-2-1 0,-2-5 210,-1 1 1,0-7 0,1-6 0,1-2 0,4-2 0,1-2 0,3-1-193,2-1 1,2-5 0,3 3 0,5-1 0,3-4 0,3-2-3420,3-5 4120,-3 3 0,-2-10 0,-7 4 0</inkml:trace>
  <inkml:trace contextRef="#ctx0" brushRef="#br0">22741 16153 13219,'-25'-35'0,"3"7"0,4 8 0,6 8 0,9 6 0,12 7 857,10 7 0,11 8 0,4 3 0,5 2 0,8 4 0,6 3 0,7 3 0,0 0-2664,4 2 0,-29-18 0,0 0 1807,0 2 0,1 1 0,-1 0 0,1 0 0,-3 2 0,0 0 0</inkml:trace>
</inkml:ink>
</file>

<file path=ppt/ink/ink1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</inkml:context>
    <inkml:brush xml:id="br0">
      <inkml:brushProperty name="height" value="0.053" units="cm"/>
      <inkml:brushProperty name="color" value="#FF0000"/>
    </inkml:brush>
  </inkml:definitions>
  <inkml:trace contextRef="#ctx0" brushRef="#br0">14023 9196 8437,'-1'-8'-235,"-2"2"0,-2 0 0,2-2 0,2-4 958,1-2-310,6 1 0,-3 1 1,4 2-1,1 2 1,-2 1-1,1 1-15,0 0 1,-5-3-1,-2 5-138,-7 1 1,-1 1 214,-1 2 0,2-1 1,-2-3 94,4-5 0,-2 1 0,-2 1 0,-4 1-430,-5 3 0,6 1 0,-4 2 0,0 2 0,-1 1 0,0 3 0,-1 0-50,2 0 0,-4 4 0,2-3 0,2 2 1,1-1-1,2-2 161,0-3 0,4 3 0,0-1 0,-1 1 1,-2 2-135,-2-1 1,1-2-1,0 2 1,-1-1-1,1-2 1,0 1-103,-1-1 1,1 5 0,0-3-1,-1 2 1,1 0 0,0 1 8,-1 0 0,1 0 0,0 4 0,-1-1 0,1-1 0,1-3 0,2 3 132,1 1 0,2 1 1,-4-1-1,4-2 1,1-1-1,1 1-70,0 2 0,3-3 0,-4 0 0,2 1 0,-1 2 0,2 2-135,2-1 1,-1 0 0,-1 1 0,-1-1 0,1 0 0,1 1 0,2-1 90,0 0 0,0 1 0,0-1 0,0 0 0,0 1 0,0-1 0,0 0 123,0 1 0,0-1 0,0 0 0,0 1 0,0-1-115,0 0 1,5 1-1,-1-1 1,-1 0-1,-1 1 1,-1-1 0,2 0-161,2 0 1,5 4 0,-1-1-1,1-1 1,1 1 0,-2-3-1,1 1 55,2-1 1,1-7-1,0 7 1,1-2-1,-1-2 1,0-2 269,1-1 0,-1 3 0,2-5 0,1 1 0,2-1 1,-2 1-64,-1-2 1,0-2 0,1 1 0,3 1-1,2 1 1,3-1 0,0-2-144,-2-1 1,6 0-1,-3 0 1,0 0 0,3 0-1,-2 0 1,0 0-21,-2 0 1,-2-4 0,2-2 0,-3-1 0,-2-4 0,-1-1 0,-1-1 194,1 0 1,4 2-1,-2 0 1,-1-4-1,0 0 1,-1 0-134,1 2 1,-4-1 0,3 1 0,-3 0 0,-2-1 0,0 1 0,1 0-249,-1 0 1,-1-2 0,-3-2 0,-3 0 0,-2 0 0,0 1 73,-1-2 1,0 2 0,0-5 0,2 1 0,-2-1-1,-2-1 1,-1-1 78,0 1 0,5 6 1,-1-3-1,1 1 1,-1 0-1,0 0 110,-1-1 0,3 4 0,-1-3 0,-2 4 0,-2 0 0,-2 1-145,-4 0 0,2 1 0,-6 1 1,-2 3-1,-4-1 0,-4 0 0,-2 1-37,-3 3 0,-3-6 1,-2 4-1,-4-2 0,1 0 1,-2-1-49,0-2 1,4 0 0,-3 2-1,2 1 1,0-2 0,3 1-1,3 0-1023,3 1 0,5 6 0,0-2 0,2 4 1187,1 1 0,1 12 0,0 2 0</inkml:trace>
  <inkml:trace contextRef="#ctx0" brushRef="#br0">10291 5611 30435,'-9'-25'-440,"0"4"1,-1 8 0,-2 7 0,-1 4 0,1 4 0,3 2 0,4 5 610,4 3 1,8 0-1,5-2 1,6-3 0,3-1-1,2-3 1,3-1 0,2-2-1,3 0 1,4 0 167,4 0 1,-1-2 0,-1-1 0,-3-3 0,1-1 0,-3-2 0,-1 2 0,-4 1-449,-3 0 1,-7 4 0,4-4 0,0 2 0,-2 0 0,0 1-1,-2 1 0,-3 2 1,0 0-1,-1 2 0,0 1-1133,1 1 174,-1 6 1,5-2 0,1 5 871,2 0 1,7 7-1,6 0 1</inkml:trace>
  <inkml:trace contextRef="#ctx0" brushRef="#br0">11171 5637 9159,'1'-23'0,"2"-2"2420,2 1-2486,5 3 0,-10 15 0,0 6 0,-7 8 620,-5 3 0,-6 3 0,-1-1 0,-1 2 1,0 1-1,0 2-558,1-2 0,-3 3 0,4 1 0,2-1 0,1 2 0,3-1-17,3 4 1,-3 1 0,5 2-1</inkml:trace>
  <inkml:trace contextRef="#ctx0" brushRef="#br0">14543 5744 20029,'-4'-13'-4340,"-1"-1"2893,1 7 1309,4 1 1,0 8-1,1 0 1,2 4-1,3 0 1,0 2-1,2-1 1,-3 3 0,3 2 419,-1 2 1,2-1 0,5 0 0,-3 1 0,0-1 0,-2 0 0,1 1 0,2 0 945,1 4-1197,0-3 1,-1 6-1,-1-5 1,-4 2-1,-1 0 1,-3-1-104,-2 1 1,-1 4 0,0-2 0,0 0 0,-1 3 0,-3-1 47,-5 0 1,-3-1 0,-1 2 0,-1-2 0,1 0 0,0-2 267,-1 0 1,5 1-1,2-4 1,1 2 0,3-2-1,2 0-50,1 2 0,0-3 0,1 4 0,2 0 0,3 2 0,1 1 0,2 0-468,-1 2 1,2 1-1,-6 2 1,-1 1-1,0 2 1,0 1 55,2-2 0,-1-3 0,-4-3 0,0 2 0,0-2 0,0-3 0,0-3 284,0-2 0,0-2 0,0 0 0,0 0 0,0 1 139,0-1 1,0 0 0,0 1-1,0-1 1,0 0 0,0 1 197,0-1-472,-6 6 0,5-2 1,-5 3-1,1 1 1,1 0-1,1 3 1,2-1-207,1-1 1,0 4-1,0-6 1,1 3 0,2-1-1,3 0 281,1-1 1,-2-1-1,2-3 1,1 0-1,-3 0 1,1-2 193,-3-2 1,3 0 0,-1 1 0,-2-1 0,-2 0 0,-2 1-52,-4-1 1,2 0 0,-4 1 0,-1-1 0,3 0 0,-3 1 0,2-1-142,0 0 0,-3 1 1,5-1-1,0 0 1,-1 0 27,1 1 0,-1-1 1,5 0-1,0 1 1,0-1-1,0 0-15,0 1 1,0-1-1,0 0 1,0 1-1,0-1 1,0 2-166,0 3 1,0-4 0,0 6 0,-1-3 0,-2 3 0,-2-1 44,2 0 1,-3 0 0,2-2 0,0 1 0,-1-1-1,1 1 1,-1 0 100,-1-2 0,5-1 0,-4-2 0,4 1 0,1-1 0,0 0 305,0 1 1,0-1 0,0 0 0,0 1 0,0-1-387,0 0 0,0 5 1,0 0-1,0 0 1,0-1-1,0 3-246,0 0 0,0-3 1,0 2-1,0-1 0,0-1 1,0 0-1,0-3 326,0 0 0,0-5 1,0 0-1,0 1 0,0 2 146,0 1 1,0 0 0,0 1-1,0-1 1,0 0 206,0 1 0,0 1 0,0 1 1,0 2-1,0-1 0,0 1-1360,0 0 668,0 0 1,0-1 0,0 1-1,0-1 1,0-3 126,0 0 1,0-1 0,0 0-1,0 1 94,0-1 0,0-4 1,0 0-1,0 1-209,0 2 1,0 1 0,0 1-1,0-1 1,0 0 0,0 1-1,0 0-1382,0 4 1,0-3 1721,0 3 0,6-3 0,1-2 0</inkml:trace>
  <inkml:trace contextRef="#ctx0" brushRef="#br0">14423 8889 11440,'-9'-1'828,"0"-4"1,6 5-1,-1 0-743,3 8 0,6 4 0,6 1 0,4 2 0,4 1 0,2 2 0,2 0 0,3 1-1759,0 3 1642,1 3 1,0 2 0,-1-1-1</inkml:trace>
  <inkml:trace contextRef="#ctx0" brushRef="#br0">15850 8676 26300,'0'-13'-1858,"0"-1"1,4 1 0,2 0 1997,1-1 1,-2 5 0,4 2 0,1 1-1,0 5 1,-1 4 275,-4 5 1,-4 4 0,-1 2 0,0 0 0,-1 3-1,-4 2 1,-4 2 0,-2 1-271,-3-1 1,1 4-1,0-3 1,-1 2 0,1-1-1,0-2 1,-1 0-993,1 0 1,4-4-1,0 4 1,0-2 0,2-2 632,2-2 0,4-8 0,1-1 0</inkml:trace>
  <inkml:trace contextRef="#ctx0" brushRef="#br0">15690 8623 14710,'0'-28'-1381,"0"2"1718,0 13 0,6 7 0,2 5 0,4 4 0,3 0 0,1-2 0,4 1 0,0 0-325,4 3 0,1 4 0,2-3 0,0 1 0,-1 3 0,-1 1-955,-2-2 0,0 3 975,-5-4 0,6 4 1,-3 2-1</inkml:trace>
  <inkml:trace contextRef="#ctx0" brushRef="#br0">15610 8929 26917,'0'-13'-2250,"7"1"0,5 3 2768,4 5 1,6 2 0,-2 2-1,0 0 1,4 0 0,1 0 0,2 0-1,0 2-1371,-1 2 1,1-2 1020,0 2 1,-1-2 0,1-2 0</inkml:trace>
  <inkml:trace contextRef="#ctx0" brushRef="#br0">16249 8676 21586,'0'-28'-787,"2"9"0,1 16 800,1 6 1,1 4 0,-5 6-1,0 2 1,0 1 52,0 2 0,-5 6 0,-1-2 0,0 2 0,1-1 0,0 0 0,1-1-1091,-1-1 0,1 2 0,4-5 0,0-2 0,0-1-57,0-1 1,0-9 0,0-5 1954,0-7 0,0 0 1,0-2-1,0-2-1,0 0 1,1 3 0,4 4 0,4 2-1,4 2 1,5 0 0,2 0-673,1 0 1,7-1 0,-2-2 0,-1-3 0,1-2 0,-3 0-1,-1-3-657,-1-2 1,-5 1 0,2-10 0,-5 0-1,-3-1 1,-2 3-2,-2 0 0,2 3 1,-3 3-1,-1 1 1,2 1-1,3 3-1,3 5 0,1-2 0,1 1 0,1 2 0,2 3 862,6 5 0,2 2 1,1 7-1</inkml:trace>
  <inkml:trace contextRef="#ctx0" brushRef="#br0">16809 8676 13913,'-7'1'-266,"4"4"0,6 2 430,6 1 1,4 2-1,3-5 1,4-1-1,0 0 1,4 1-1,1-1 1,2 1-1,-2-1-389,-3-1 0,-1 0 269,-3 2 1,3-4-1,5 5 1</inkml:trace>
  <inkml:trace contextRef="#ctx0" brushRef="#br0">16769 8969 10096,'2'-16'0,"2"3"1332,5 5 0,7 5 1,4 3-1,0 0 1,4 0-1087,1 0 0,-2-4 0,-1-2 1,1 0-150,3 0 1,0-10 0,1 1 0</inkml:trace>
  <inkml:trace contextRef="#ctx0" brushRef="#br0">17796 8729 21545,'7'-6'-1096,"-2"6"0,-8 0 1827,-2 8-547,-5 4 1,2 1 0,-5 2-1,0 1 1,-1 3 0,1 1 0,-2 0-1,-1 1 1,-2 3 0,2-1-21,1 0 1,2 0 0,1-3 0,2-1 0,2 0 0,2-3-878,3-1 0,8-3 0,4-3 0,2-5 932,3-2 0,5-2 0,2 0 0</inkml:trace>
  <inkml:trace contextRef="#ctx0" brushRef="#br0">13410 9542 8427,'-7'-6'0,"7"0"0,9-4 0,2 0 0,3-4 0,-2-2 0,-2 0 0,-1-1 0,1 1 0,2-2 0,1 2 0,-1 1 0,-3 2 0,2-5 0,-7 0 0,-1 2 0,-2 0 0,-1 0 0,0-4 0,-1 1 0,-3-2 0,-5 1 1477,-3 3 1,-2-8 0,0 3-1,-3-5 1,-2-2 0,0-2-620,0 1 0,-4 2 0,6 1 0,0 1 0,2-3 0,2 0 0,1-2-325,3 1 0,-2 2 0,3 1 0,1 2 1,1 1-1,1 2-322,1-1-354,0 3 0,-2-5 0,-3 3 0,-3-2 0,-1 0 0,-1 4-77,1 0 0,0-3 0,-1 1 218,1-4 1,0 0-1,1-1 1,1-1 242,2-3 0,6 3 1,-1-3-1,3 1 1,1 0-1,0-1 1,0 0-79,0-1 0,-5 4 0,1-4 0,-1 6 0,1 2 0,-2 2 1,-2-2-289,-2-1 0,-3 3 0,-4 0 0,0-1 0,-1 1 0,-1 0 0,-2 0 95,0 1 1,-3-4-1,5 3 1,0-2 0,0 0-1,4 2-12,5-2 0,-1 1 1,5-3-1,0 3 1,0-2-1,3 1 1,2-1 1,1 0 1,-2-2 0,0 0 0,-3 1 0,1 0 0,-1 3 0,-1 0 101,-1 0 1,-1 2 0,-2 0 0,1 2 0,-1 1 0,-1 1 24,3-1 0,-4-4 0,3 2 1,-3 1-1,0-2 0,2 2 1,1-2-222,-1 1 1,2 3 0,-1-2 0,0 1 0,0 1 0,2-1 0,1 0-96,3 0 1,2-5 0,-1 2 0,-1-1-1,-1-1 1,1 1 0,1 0 293,2 0 0,0 1 1,-1-3-1,-2 2 0,-2 0 1,2 1-1,2 2-172,1 0 0,0 4 0,0-3 0,0 3 0,0 2 0,0 0 0,0-1-301,0 1 0,0 4 0,0 0 0,1 0 1,2 0 350,2 1 0,-1 3 0,-4-4 0,0-1 1871,0-2-1593,0 5 0,-1-5 0,-2 3 0,-2-3 0,2-1-430,2-1 1,1 1 0,0 0 0,1-1 0,2 1-1,2 0 1,-1-1 66,2 1 0,-4 0 0,2-1 1,-2 1-1,-2 0 0,0-1 1,0 1 252,0 0 1,0-1 0,0 1 0,-2 1-1,-1 2 1,-3 1 0,-1 0 954,-3 2-1168,4-5 1,-2 6 0,5-4-1,-1 1-800,1-2 0,1 4 1,2-2 933,0-1 0,0-2 0,0-1-240,0-1 0,-4 8-421,-1 6 1,1 2-1,4 7 1,0 1-1,0 2 1,0 1-228,0 1 1,1-3 0,4 0-1,2-2 1,2 1 0,0 2 974,1 1 0,2 6 1,2 2-1</inkml:trace>
  <inkml:trace contextRef="#ctx0" brushRef="#br0">12597 5917 20659,'6'-40'-5710,"3"9"4689,3 10 0,-3 13 1,-2 2 1003,-1 0 1,-6 3 0,-6-5 436,-1 2 1,2 2 0,-2 5 0,-1 2 0,2 5 192,0 4 0,2-2 1,3 8-1,-2-2 0,-3 0 1,-2 4-1,-2-1-237,-2 0 1,-3-1-1,-3-5 1,-4 1-1,-4-1 1,-3 0 26,3 1 0,-8-3 1,6 0-1,-4-4 1,0 1-1,4-3 1,4 1-273,6-3 1,3-1-1,4-4-229,2-2 1,3 1-1,6-6 1,0-1-1,1-2 1,4-3 159,4-3 1,2 3 0,4-4 0,2 1 0,2 1-1,0 0 1,2 3-101,0 0 1,-4 5 0,4 1 0,-2-3 0,-2 1 0,-3 1 0,0 3 79,-1 0 1,0 5-1,1-4 1,-1 4 0,0 1-1,1 1 280,-1 4 0,5 2 1,1 6-1,3 2 1,6 1-1,5 4 1,1-1 2,-3 0 0,-1 3 0,-1-2 0,3-1 0,-4 0 0,-3-3 0,-4-2-1057,-2-5 1,3 1 0,-6-4 0,-2 0-1,-4 0 1,0-3 0,2-2-4364,2-1 5281,-7 0 1,11 0 0,-3 0 0</inkml:trace>
  <inkml:trace contextRef="#ctx0" brushRef="#br0">12730 7770 8410,'8'-12'684,"-8"3"0,-9-7-129,-3 5 0,3 4 0,0 4 0,-1-1 0,-2 1 0,-3 0 1,-1 0-243,-2-2 0,-6-4 0,2 5 0,-4-1 1,-6 1-1,-3-2-220,-4-1 0,-8 2 0,-8-2 0,-9 1 1,27 4-1,-1 1 0,-4-1 0,0 1 0,-6 0 1,-1-1-148,-1 0 0,0 0 1,-5-1-1,0 1 0,-2 2 1,0 0-1,-2 0 0,-1 0 1,1 0-1,0 0 1,-3 1-1,-1 0 0,2 0 1,0 2-147,-2 1 1,0 1-1,1-1 1,1-1-1,6 2 1,2-1-1,0 1 1,0 1-1,3-1 1,0 0-1,4 0 1,1 0-180,2 0 0,0-1 0,5-2 0,1 1 0,-33 4 0,7-1 0,3-3 0,10-2 0,7-1-979,8 0 1,3 2 1357,10 2 0,3-2 0,6 4 0</inkml:trace>
  <inkml:trace contextRef="#ctx0" brushRef="#br0">9025 7397 29309,'-8'-33'-9831,"2"11"8841,6 0 0,-1 11 0,-4 8 0,-2 6 1157,-1 6 0,3 3 0,5 1 0,1 2 0,3 1 1,5 4 750,3 0 1,3 4 0,1 6 0,4 2-1,-1 1 1,0 1-549,-3 0 0,5-3 0,0 3 1,1-3-1,-1-4 0,-2-5 1,-4-3-24,-5-2 1,2-9 0,-3-3 0,3-5 0,0-6-576,-3-7 0,-4-11 1,-3-10-1,1-3 1,1-5-1,1 1 0,-1-2-940,1-1 1,5 7 0,-1-2 0,3 5-1,1 6 1,0 3 162,1 2 1,-1 9-1,0 0 1,1 8 1468,-1 5 1,6 1 0,2 0-1</inkml:trace>
  <inkml:trace contextRef="#ctx0" brushRef="#br0">10091 7103 11874,'0'-34'644,"0"-4"0,0 27 0,0 7 1,-2 13-601,-2 9 0,-3-2 0,-5 5 0,1-1 0,2 1 103,-1 3 0,-2-5 0,0 0 0,4-1 0,2 0 0,1-2 1,1-1-142,1-2 1,1-4 0,4-1-1,1-4 1,3-5 91,1-7 1,-2-10 0,3-5 0,1-5 0,0-5 0,0-1-200,1-3 0,2 4 0,2 1 0,-1 2 0,0 3 0,1 7 0,-1 3 0,0 4 144,1 0 1,-1 5 0,0 4-1,2 2 1,1 4 0,2 4 54,-2 7 0,4 6 0,-3 8 0,0 1 1,-2 2-1,-2 2 0,-1 2 50,-3 4 1,-3-6-1,-6-1 1,-2-1-1,-4-2 1,-7 0-1,-8-4-283,-4-4 1,-8 3 0,-2-6 0,-4-2 0,-1-3 0,0-3-1,0 1-5756,0 2 5962,0 2 1,-6 5 0,-1 2 0</inkml:trace>
  <inkml:trace contextRef="#ctx0" brushRef="#br0">12477 9795 12259,'0'-13'-857,"0"0"1</inkml:trace>
  <inkml:trace contextRef="#ctx0" brushRef="#br0">18342 8876 16319,'9'-5'-534,"0"1"1,0-6-1,4 1 237,1-3 0,-5-1 378,-1-1 1,1 1 0,5 0-1,-1-1 1,-1 1 563,-3 0 0,-3 7 0,-8 4 1,-2 8-1,-5 5 0,-5 3-355,-3 1 1,0 6-1,-3 0 1,0 1-1,4-1 1,1-1 0,3 0-241,4-1 1,2-1 0,6-4-1,1 3 1,4 0-306,3 0 1,6-7 0,2-3 0,2-1 0,0-3 0,1-1-808,3-2 0,-1 0 1,1 0-1,2 0 1162,1 0 0,2 0 0,-1 0 0</inkml:trace>
  <inkml:trace contextRef="#ctx0" brushRef="#br0">18822 8863 16319,'-7'-14'-1434,"-5"7"1672,3 2 1,-7 11 0,-4 8-1,1 6 1,-3 6 0,-3 2 0,-8 3-257,-4 4 0,-4 5 0,-2 5 0,-3 4 0,0 1 0,0 0 1,5-1-79,4 1 1,-2 2-1,5 2 1</inkml:trace>
  <inkml:trace contextRef="#ctx0" brushRef="#br0">18009 9569 13972,'0'-42'-719,"0"17"0,0 24 0,0 16 553,0 14 0,-10 8 0,-7 3 0,-5-1 0,-7-2 205,-4-2 0,-9-5 0,-5 2 1</inkml:trace>
  <inkml:trace contextRef="#ctx0" brushRef="#br0">13797 9276 8548,'0'-18'0,"0"0"0,0 0-1400,0 5 1366,-6 6 0,-2 1 0,-5 6 0,0 0 0,-2 0 0,-1 0 0,-4 0 0,1 1 0,-2 2 0,2 3 0,-2 2 457,1 2 0,3-3 0,0 2 0,2 2 0,1 0 1,1 4 140,0 3 1,4-2 0,0 8 0,0 3-1,0 5 1,0 5-255,-1 5 0,4 7 1,2 1-1,2 3 0,2 2 1,2-3-420,2 0 0,9-8 0,11-2 0,4-7 0,6-4 0,3-6 12,5-5 0,2-10 0,-1-3 1,2-2-1,-2-7 0,-2-7 1,-1-7-248,0-6 1,-4-9 0,-2-5 0,-3-4 0,-6-3 0,-6-3-75,-4-1 1,-8 7 0,-2-1 0,-5 1 0,-5 6 0,-4 4-749,-2 9 0,-4 5 1166,-3 3 0,3-1 0,-4 1 0</inkml:trace>
  <inkml:trace contextRef="#ctx0" brushRef="#br0">13637 9942 7589,'-6'-13'-769,"-2"5"0,-5 4 905,0 2 1,4 4 920,0 2 0,6-8 0,0 1-158,6-3 0,0-4 0,4 4 1,1 0-640,-1 0 0,-4 3 0,0 7-229,-6 5 0,-4 3 0,-7 1 0,3 1 0,0-1 0,2 0 74,-1 1 0,4-1 0,2 0 0,2 1 0,2-1 0,0 0 1052,0 1 0,0-1-951,0 0 0,0 1-368,0-1 0,0 0 0,0 1 1,0-1 90,0 0 0,0 1 1,0-1-1,2-1 1,1-2-1,1-1 432,-1 1 1,-2-2 493,-1 1 0,0 0-764,0 4 1,0-4 0,0 0 0,0 1-140,0 2 0,0 1 0,-1 1 1,-2-1-1,-1 0 0,-1 1 189,-1-1 0,5 0 0,-4 1 0,4-1 0,1 0 0,0 0 54,0 1 0,0-5 1,0 0-1,1-1 0,2 1-129,2 0 1,-1 0 0,-4 4 0,2 1 0,1-1 0,1 2-1,-1 1-52,-2 2 1,-2 4 0,-2-3-1,-3 2 1,-1 4 0,-4 5-8,-1 5 1,-1-2-1,0 0 1,1-1-1,2 4 1,2 1 37,2-2 1,2 2-1,4-6 1,0 1 0,0-1-1,0 1 1,1 2-7,4 3 1,-2-3 0,6 2 0,1 1 0,0 1-1,1 2 94,-2 0 1,-2-4 0,2-2 0,-3 0-1,-2-1 1,1 1 0,-2 0 35,-2 3 0,-1 1 0,0 4 0,0 1 0,0 3 1,-1-1-172,-4 1 1,-1 6-1,-4 0 1,2 4-1,1 1 1,1-6-66,0-6 1,2 4-1,4-9 1,0 0 0,0-2-1,0-4 1,0-1 0,1-4 147,4 0 1,-2-3 0,4 1-1,-1-1 1,-2 1 0,1 0 2,-1-1 0,1 1 1,-5 1-1,0 2 0,-2 2 1,-1 1-192,-1 0 0,-6 4 0,2-2 0,-1 4 0,0 2 0,0 2 0,1 1 43,-1-1 0,4 0 0,-2-1 0,1 1 0,3-3 0,1 0-122,2-3 0,-1 0 1,-2 1-1,-1 1 1,1-2-1,1 1 1,2-1 108,0 2 0,-1-2 1,-2 1-1,-3-1 0,0 3 1,-2 0-1,1 2 128,-3-5 1,-1 3 0,1-6 0,1 3 0,-1 1 0,-2 4 0,-2-1-74,1 1 0,0 2 0,0 2 0,-1 0 0,1 1 1,0-1-39,-1 0 1,-4 7 0,1-2 0,0-1-1,1 1 1,0-3 19,-2 1 1,0-1 0,5 2 0,-2-1 0,-1 1-1,-2 2 1,0 1-95,-1 1 1,3-1 0,-5 0 0,0-1 0,0-2 0,-1-1 0,0 0 68,0-1 1,0 3 0,-5-2 0,0 3 0,-1 0 0,-1-2 110,-3-1 0,0 0 1,1 4-1,-3 1 0,-2-1 1,1 0-1,-4 1-16,-4-1 1,5 0 0,-5 0-1,-2 2 1,1 0 0,-4 1-1,2-2-167,1-3 1,20-22 0,-1 0-1,-23 22 1,-1-3 0,-2 1-1,0-3 33,-3 0 1,-2-1 0,-1-6 0,-3 1 0,-2-1 0,-3-2 151,33-19 1,-2 0 0,0-3 0,1 1 0,-1 1 0,1 0 0,-34 15 0,34-17 0,-1 0 0,-35 12 0,34-15 0,0-1 87,-1 1 0,1-2 0,-3-1 0,1-1 0,-33 10 0,0-2 0,0-1 0,-2-1 1,1-2-203,-1 0 1,0-4-1,4-1 1,-4-1-1,1-3 1,-2-2-175,0-1 1,4 0 0,-4 0 0,1 0-1,-2-1 1,37-1 0,0-1 0,-1-1-1,0-2 202,1-2 1,0 0 0,-3 0-1,1-1 1,2-1 0,0 0 0,-1-1-1,0-1 1,0 1 0,1-1 0,-2-2-1,0 0 1,0 0 0,1 0 254,1 0 1,-1-1 0,-2 0 0,1-1-1,1 0 1,1 0 0,0-1 0,0 0 0,1-2-1,0 1 1,3-1 0,0 1-26,-30-18 0,32 15 0,1-1 0,-27-18 0,1-3 0,3-1 0,2-2-249,3-2 0,-1-3 0,4-6 0,0 3 0,-2-4 1,2 0-1,23 27 0,-1 0-261,0-2 0,1 1 0,-17-32 1,18 28-1,-1 0 0,0-1 0,0 1 1,0 0-1,0-1 0,0 0 0,1 0 1,0 1-1,1 0 286,1-1 1,0 0 0,-4-7 0,0 0 0,4 3 0,0-1 0,0 2 0,0-1 0,1 0 0,0-1-1,1 2 1,2 0 209,-1-1 1,1-1-1,-2-1 1,-1-1-1,2 1 1,0 0 0,0 0-1,0 0 1,1-1-1,1 1 1,0 0-1,2 1 1,-1 0 0,1 0-130,0 0 1,-1 1 0,1 2 0,0-1 0,-1-1 0,1 0 0,0 0 0,-1 0 0,2 2-1,-1 0 1,1-2 0,0 0 0,1 2 0,0 0-248,-1-2 1,1 0-1,0 1 1,1-1-1,-1 1 1,1 0-1,0 1 1,1-1-1,0 1 1,0 0 0,0 0-1,0-1 95,0 0 1,0-1 0,0-3 0,1 1 0,1 0 0,0 0 0,1 1 0,-1-1 0,0 0 0,1-1 0,-1 0 0,0-1 0,1-3 0,-1-2 72,0 0 1,1 0-1,-1-1 1,0-1-1,1 1 1,-1 0-1,0 2 1,1-1-1,0 1 1,0-1-1,1 0 1,1-1 121,2 1 1,0-1-1,-1 3 1,0 0 0,0 3-1,1 0 1,1-1 0,-1 0-1,1 2 1,1-1 0,0 1-1,0 1 1,0 2 0,0 0-53,0 3 1,0-1-1,0 1 1,0-1 0,0-33-1,0 1 1,0 1-1,0 5-65,0 0 0,0 1 1,0-1-1,0 1 1,0-2-1,0-1 1,1-2-44,4 0 0,-2 0 1,4-1-1,0-2 0,1-1 1,4 1-1,3 2 0,2 2 1,3 0-1,-3-2 1,6-1-1,2 1 1,1 2 31,1 2 1,4 1 0,0 1 0,0 3-1,0 2 1,1 4 41,-3 5 33,5-2 1,-6 9 0,3-4 0,-2 1-1,-3 3 1,2 1 0,2 2-92,1 0 0,0 0 1,-3 0-1,2 2 1,3 1-1,1 3-11,3 1 1,1-4 0,5 2 0,3-2-1,6 0 1,1 3-184,4 1 264,-1-4 0,-1 4 0,-1-2 0,0 4 0,-7 4 0,-4 3 185,-3 2 0,-6 4 0,-3-2 1,-4 0-1,-3 4 0,-2 1 1,0 2-144,-1 0 1,4-1 0,-3 1 0,3 0 0,3-1 0,2 1 0,3 0-154,1-1 0,3 1 0,6 0 1,3-1-1,0 1 0,1 0 203,0-1 0,-2 6 113,4-1 0,-6 4 120,1-4 0,-4 6 0,-4-3-102,-5 1 0,1 3 1,-1-2-1,-1 2 0,0 1 1,-1-2-1,2-2-31,-1 2 1,-2 2 0,-1 1 0,-1 0 0,3 0 0,0 0 0,2 0-168,-1 0 0,3 0 1,-1 0-1,2 0 1,2 0-1,-1 0 0,2 0 167,5 0 1,-5 0 0,4 0 0,-1 0 0,-4 1 0,-1 2-55,-1 2 0,-4 1 1,1-3-1,-3 2 1,-1 1-1,0 2 1,-1-1-171,1 4 1,0-1 0,-1 0 0,-1-2 0,-1-1-1,-2-1 1,2 1 181,1 1 1,-3-5-1,1 3 1,2-2-1,1 1 1,4-2 0,-2 0 196,2 1 0,-2-3 0,-4 4 0,-2-4 0,2 1 0,1 1-348,1 1 1,-3 2-1,-3-3 1,1 3 0,-2 1-1,1 2 1,-4 0 0,0 0-282,2 2 1,-3 0 0,4 3 0,-1-1 0,1 0-1,2-1 1,3-1 316,1-3 1,1 1 0,1 3 0,0-3 0,-1-3 0,1-2-1,0 2 317,-1 2 1,0-5 0,-3 3 0,-1-2-1,1 2 1,-1 0-312,0 0 1,-6 3-1,2-3 1,-2 1 0,1 2-1,1 0 1,-2 0 0,-1 1-164,-2 2 0,0 0 0,1-2 0,0-1 0,3 1 0,2 2 270,2 2 1,-1-6 0,4 0-1,-3-1 1,0-1 0,-1 2 641,4-1-728,-5-4 0,2 4 1,-5-4-1,2 2 1,-2-1-1,-1 1 1,-1-1 80,-1-1 0,-1 0 0,-2 0 0,-1 1 1,1 1-318,2 1 0,2-3 0,-1 4 0,0-1 0,1-1 0,-1-1 0,0 2 2,1 1 1,-1-4 0,0 3-1,0-1 1,1-1 0,-2 0 185,-3 2 0,2-4 0,-2 4 0,3-2-26,1 1 1,-5 5-1,-2-3 1,-2 2-378,1 0 1,1-4 0,-3 4 0,3 1-1,-1 2 1,3 1-67,-1 0 1,-2-4 0,4 0 0,-1 2 0,1-1 381,0-1 0,-4-3 0,2-5-708,-1 4 1,3-2 0,-3 6-7172,1 1 7804,-4 2 1,9 7-1,-5 2 1</inkml:trace>
  <inkml:trace contextRef="#ctx0" brushRef="#br0">12037 9009 13689,'-4'-13'0,"-2"0"257,-2-1 1,-1 7 0,-2 1 0,0 1 239,2 1 0,0 0 1,-2 2-1,0-1 1094,2-1 1299,6-1-2638,-3 11 1,6-3 0,0 6 0,0 1 0,2 1 0,1-1 272,1-1 0,7 3 0,-1 4 0,5-1 0,4 1 0,0-1-117,1 0 0,2 3 1,-4-1-1,-1 0 1,1-3-1,0 0 1,-2-1 6,-1 0 1,-2-4-1,1 0 1,-2 2 0,-2-1-1,-1 0-132,1-1 0,-2 0 1,-1 4-850,-1 1 1,-6-1-1,-6-1 1,-1-2 0,-5-1-1,-3 0 1,-3 0 242,2 0 0,-5-5 0,0 4 0,-1-1 0,1-1 0,1 0 195,-1-3 0,5 3 0,-2-2 0,2 1 0,-1-1 0,0 2 0,-1 1-367,-1 4 0,2-4 0,-3 4 0,0 3 0,4 7 321,1 4 0,2-4 1,0-2-1</inkml:trace>
  <inkml:trace contextRef="#ctx0" brushRef="#br0">9304 12674 8458,'14'-13'0</inkml:trace>
  <inkml:trace contextRef="#ctx0" brushRef="#br0">9304 12647 8057,'12'-13'43,"-3"0"1,3 1 0,-3 2 0,3 1 0,1 0 0,0 0 462,1 0 1,-5 5 0,0-4 0,-1 1-154,0-1 1,-8 5 0,-9-1 0,-3 3 0,-1 1 76,-1 0 1,1 0 0,0 0 0,-1 0 0,1 0 0,0 0 207,-1 0 1,1-2 0,0-1 0,-1-3-375,1-1 1,0 4 0,-1-2 0,1 4 0,0 1 0,-1 0 0,1 0-118,0 0 1,-5 1 0,-1 2 0,-2 3 0,-1 2 0,0 1 0,1-1 4,2 1 1,-1 0 0,4 5 0,-3-3 0,0 0 0,-1-2 115,4 1 1,1-3-1,2 2 1,0 0 0,-1 0-1,1 0-59,0 1 0,1-2 0,1 1 0,2-1 0,-1 1 0,0 0 0,-1 2-89,2 0 1,1-2 0,-4 0-1,1 2 1,2 0 0,-1 4-207,-2 3 0,0-3 0,2 3 0,1-2 0,-1 0 1,-1 2-1,1-2 176,1-1 0,5 3 0,-4 0 1,1-2-1,1-1 0,0-2 55,3 0 1,2 1-1,1-1 1,0 0 0,0 1-1,0-1-52,0 0 1,0 1 0,0-1 0,1 0 0,2 1 0,3-1 0,0 0-70,0 1 0,4-1 0,-1 0 1,3 1-1,3-1 0,3 0 1,4 1 129,3-1 0,2-1 0,1-2 0,3-3 0,3-1 0,1-1-18,1 1 1,0-5-1,4 4 1,0-4-1,-2-1 1,-1 0-1,-1 0-88,1 0 1,1-1 0,4-2-1,1-3 1,1 0 0,0-2-49,2 1 0,-4 3 0,1-5 0,-5 0 0,-2 0 0,-1 0 0,-1-1 0,3 2 0,-5-1 0,-3-1 0,-1-2 0,-1-1 0,0 0 0,-1-1 0,-3 1 0,-3 0 0,1-2 0,0-2 0,1 0 0,-1 0 0,-4 3 0,3 0 0,-3 1 0,-2 0 0,-3-2 0,-3-1 0,1-2 0,-2-4 0,-1 2 0,-1 0 0,-3-3 0,-1 1 0,-2 0 0,-2 0 0,-1-5 0,-3 0 0,-1 1 0,-4-1 0,0 0-238,-3 1 1,1 1 0,0 1 0,-2 3 0,-3 2 0,-4 1-1,-3 2 77,-2 3 0,-6-7 0,-2 10 0,-4 0 0,1-1 0,1 4 152,1 2 1,-2 4 0,-4-1-1,4-1 1,1-1 0,1 1-471,1 2 56,-1 1 0,2 0 0,4 0 1,5 0-1,4 0 0,1 1-1341,-1 3 0,5-1 1,-2 6-1,5 2 1764,4 1 0,-3 1 0,4 0 0</inkml:trace>
  <inkml:trace contextRef="#ctx0" brushRef="#br0">15596 12674 8526,'8'-13'0,"-2"-1"-989,0 1 1,-5 4 1351,3 0 0,-2 5 1,-4-3 934,-2 1 1,1 1 0,-4 4-408,1-4 1,1 2-1,4-4 1,-4-1-612,-4 1 0,2 4 0,-2-1 0,-1 2 0,-2 2 0,-1 0 554,-1 0-743,-5 0 0,-2 5 0,-5 1 0,0 1 0,3 3 1,1 2 89,-2 1 1,-1 1-1,-2-1 1,2 0-1,1 1 1,3-1-1,2 0 179,3 1 1,1 4 0,3 1-1,2 2 1,2 1 0,1 0-215,0 0 1,4 0 0,-2 5 0,4 1 0,1 2 0,0 2 0,0 1-56,0 0 0,6 2 0,3-2 0,4-1 1,3 1-1,3-4 84,2 0 0,1-3 1,5-1-1,0-1 0,1-5 1,1-2-1,4-6 368,1 1 0,3-1 0,6-2 1,2-5-1,-1-3 0,2-1-374,3 0 0,-2-1 0,2-2 0,1-3 0,1-1 0,-1-4-169,-1-1 0,-3-2 0,3-3 0,0 0 0,-5 0 0,1 1 0,-4 0-145,0-2 0,2-4 0,-3 3 1,-4-2-1,-5-3 0,-3 0-51,-3 2 1,-8-3 0,-3 3 0,-5-3-1,-3-2 1,-4 0 73,-5 1 0,-5-5 0,-6-2 1,-4 0-1,-3 1 0,-1 2 1,-2 2-33,-4 1 1,1 2 0,-5 2 0,1 2 0,-2 2 0,-1 1-23,-3-1 1,-3 5 0,-3-1 0,-1 7 0,1 0 0,0 2 0,1 0-353,2 3 0,-7 2 0,7 2 0,-2 4 1,1 4-1,2 1-749,4-1 1,-2 7 0,6-1 0,3 3 0,2 4 1285,4 3 0,0-1 0,-5 8 0</inkml:trace>
  <inkml:trace contextRef="#ctx0" brushRef="#br0">9464 13434 7989,'-6'-27'0,"4"8"168,-7 6 0,7 10 1,1 9-1,5 1 1,2 3-1,0 4 1,-3 2-1,-2 3 1,-1 2 381,0 3 1,-4 2-1,0 4 1,-1 1-1,-1 0 1,-3 0-1,-1 2 27,1 1 1,-3 1-1,3 7 1,-3-1-1,-1 2 1,1-1-190,3 1 0,-5 0 0,2-2 0,-2 2 1,-2 3-1,1 0 0,-1 1-144,-2 1 0,-1-1 0,-5 3 0,2-1 0,-3 0 0,-3 0 0,-5-2-8,-1-1 1,3-1 0,-5-4 0,1 0 0,-1 2-1,1-3-69,-2-1 1,-2 2 0,-1-5 0,0 1 0,0 0 0,0-2-1,0 3-183,0 0 1,-1-2-1,-2-4 1,-3-2-1,-1-5 1,-5 0 0,-2 0-114,1 2 0,-8-6 0,7-2 1,-6-3-1,-3-1 0,-3-3 1,-2 0 16,-3 0 1,2-5 0,31-4 0,0-2 0,-37 1-1,-1-2 1,38-1 0,-1 0 0,0 0 0,1-2 84,-36-6 1,31 3-1,0-1 1,4-2-1,1 0 1,-3-2 0,1 0-1,-3-1 1,1-1-1,2-1 1,0-1 58,1 0 1,0-1 0,-4 0 0,1-2 0,3-1 0,0-2 0,-1 1 0,1 0 0,-1 0 0,0-1 0,2 0-1,1-1 1,-2-1 0,1-1 10,-2-2 1,1 0-1,3 0 1,0 0-1,-4-4 1,1-1-1,1 0 1,1-2 0,1 1-1,0-1 1,1-2-1,-1-1 1,3 2-1,0-1-65,0-1 1,1 1 0,-2-3 0,1 0-1,2 0 1,1-1 0,0-1 0,-1 0 0,1-1-1,0 1 1,2 0 0,1 1 18,0 0 0,1 0 0,2-4 0,2-2 0,-2 0 1,2-2-1,0 2 0,1-1 0,0-1 0,0 0 1,2 2-1,0 0 0,0-1 0,1 0-70,0 0 1,2 0 46,-1 0 1,1-1 0,0-1 0,1 0-1,-1 0 1,1 0 0,0 0 0,2 1 0,0-2-1,1 0 1,0 1 0,1 0-54,0 1 1,-1-1-1,-1-2 1,1-1 0,-2 4-1,1 0 1,0-1-1,-1-1 1,0 0 0,0 1-1,-1 0 1,0 1 0,0-1-1,-1 0 47,1 0 1,1 1 0,1 0 0,2-1 0,0 1-1,0 1 1,0-1 0,0-1 0,0 1 0,1-1-1,1 0 1,0 0 0,1 1 0,1-1-14,0 0 0,1 0 1,0-2-1,0 1 1,1 1-1,1 0 1,1 0-1,2 1 1,0-1-1,0 0 0,2 0 1,0 1 90,1-1 1,0 1 0,1-2 0,2 0 0,1 0 0,1 1-1,0-1 1,1 1 0,0 1 0,1-1 0,2 2 0,-1-1-1,2 0 1,0-1 102,1 0 1,1-1 0,-3 1 0,1 1-1,3-1 1,1 0 0,-1 1 0,0 2-1,0 2 1,0 0 0,1 0 0,0 0-1,1 1 1,0 0-194,1-2 0,1 0 0,3-2 0,1-1 1,1 3-1,1 1 0,0-1 0,1 0 0,1 1 1,0 0-1,0 1 0,1-1-59,0-2 1,1 1-1,1-2 1,0 0-1,1-1 1,1 1-1,-1-1 1,0 0-1,1 1 1,0-1-1,1 0 1,1 1-1,0-1 1,1 0 93,1 1 1,0-1-1,-1 1 1,1 0 0,-3 2-1,0-1 1,1 2 0,0 1-1,1-1 1,0 0 0,1-1-1,-1 0 1,0 1-1,1 0 5,0 3 1,1 0 0,-1 1 0,2 0 0,2 2-1,1 0 1,-1 0 0,0 0 0,0 0 0,0 0 0,-2 3-1,0 0 1,0 0 0,1 1-41,-1 0 1,-1 1 0,0 2-1,0 1 1,2 0 0,-1 0-1,2 0 1,0 0 0,0 3-1,0 0 1,2 1 0,1 0-24,0 1 0,0 1 0,0 0 0,0 1 0,1-1 1,1-1-1,-1 1 0,0 0 0,-1 2 0,-1 1 1,1 0-1,0 1 0,-2 2 0,1 0-10,-2 1 1,1-1 0,2 0 0,0 0 0,-4 3 0,-1 0-1,0 2 1,1 0 0,0 1 0,-1 0 0,-1 1 0,0 1 0,36-9 65,-1 6 0,-8 1 0,3 5 1,-2 0-1,-2 0 0,3 4-162,0 5 159,-8-1 0,-20 3 0,1 2 0,34 3 0,-33-3 0,1 1 0,4 1 0,0 1 0,2 0 0,0-1 48,-1 1 1,1 0 0,3 1-1,-1 1 1,-3 0 0,-1 0-1,-1 1 1,-1 2 0,0 1-1,0 1 1,-3-1 0,0 0-1,0 1 1,0 0-59,-1 0 1,-1 0-1,-2 1 1,-1 1-1,0 2 1,0 1 0,-2 2-1,-1 0 1,-2 0-1,-1 1 1,0 1 0,-2 1-1,25 26-79,-25-25 1,-2 0 0,-2 3-1,0 1 1,0-1 0,-2 1-1,0 1 1,-2 1 0,0 1-1,-2 0 1,16 33 71,-17-34 0,0 1 1,12 35-1,5-2 1,-18-33-1,-1 0 1,1 1-1,0 0 0,-1 1 1,0 0-1,1 1 1,0 0-1,-1-1 1,0 1 67,0 0 0,0 0 0,-1-1 1,-1 0-1,0 2 0,-1 0 1,-2 0-1,1 1 0,-1 0 1,0 1-1,-1 0 0,0 0-31,-2-1 1,0 1 0,0 1 0,0 0 0,-4 1 0,0-1 0,0 0 0,0 0 0,1 0 0,-1 1 0,0 0 0,0 0 0,0-1 0,-1 1-9,0 1 0,0-2 0,-3-1 0,-1-2 0,1-1 1,-2 0-1,1 0 0,-1 1 0,-1-1 0,0 1 0,-1-1 1,1 1 123,1-1 0,-1-1 0,-7 34 0,5 3 0,-2-1 0,2-2 0,-1 0 0,2 0-202,1-1 0,-1 2 0,3-1 0,-2-1 0,2-2 0,2-3 1,-1 0-12,-2 2 0,2-8 0,-4 7 0,2-6 0,0-3 0,1-1 331,1 2 0,2-4 0,0 3 0,0-6 0,0-2 0,0 2 0,0-1-104,0-1 1,5-3-1,-1-6 1,0 0 0,1-2-1,-1-2-60,-1-5 1,0-3-1,0-3 1,2-3 0,-2-2-1,-2-3-67,-1 1 1,0 0 0,0-5 0,0 1 0,-1-3 0,-2 0 0,-2-2-1164,2 1 1,0 2 0,0 1-1,-3 1 1,0-1 425,1 0 1,-4 1 0,3-3 0,0 0-1,0-2 478,3 1 0,-3-3 1,0 2-1,-1 2 1,-4-1-14,-1-1 1,-1-2-1,0-4 1,-2 2-1,-1-2 263,-2-2 0,-6 5 0,3 1 0</inkml:trace>
  <inkml:trace contextRef="#ctx0" brushRef="#br0">10438 11848 7985,'-14'-21'485,"1"3"1,5 8-1,3 3 1,0-1 786,1 1 1,1 5 0,7 2 0,5 9-79,3 7-956,7 5 0,0 10 0,5 2 0,0 1 0,4 4 1,4 2-1,6 0-93,2-6 1,-2-1-1,11-5 1,1-6-1,2-4 1,1-7-1,1-6-1690,-1-6 1,0-6-1,-1-11 1,-1-4 1544,-3-4 0,1-6 0,5-2 0</inkml:trace>
  <inkml:trace contextRef="#ctx0" brushRef="#br0">16010 13234 9660,'8'-2'365,"1"-1"1,2-1 0,1 1 0,-1 0 0,0 0 0,-2-1 0,1 1-77,2 1 0,0 8 0,-3 3 1,-5 3-1,-3 3 0,-1 2 1,-1 6-1,-3 2-9,-5 1 1,-3 1 0,-3 1 0,-1 2 0,-4 2 0,1 1 29,0 0 0,1 4 1,3-3-1,-1 1 1,-2 1-1,2 2 0,1 4-72,2 2 1,5 1-1,3-4 1,0 2-1,1 1 1,1-1-248,1-1 0,1-2 0,-2 0 1,-2 0-1,2 0 0,2 0 1,1 0-43,0 0 1,6 4 0,1 2 0,4 1 0,0 4 0,4 2 0,2 2 85,2-2 1,-3 8 0,8-6 0,2 1-1,6 3 1,0-3 0,4 4 2,2-3 1,1-2-1,-16-24 1,3-1 0,0 1-1,1-1 1,1-1 0,0-1-1,3 1 1,0-1-48,1-2 0,0-1 1,-2 0-1,1-1 0,4 1 1,1-1-1,-1-1 0,0-1 1,-1-2-1,1 0 0,1-2 1,1-1-1,-1-1 0,2-1 39,0 0 1,1-2 0,-1-1-1,1-1 1,0-1 0,0 0 0,0 0-1,-1-2 1,2-1 0,0-1 0,0-1-1,0-1 1,2 0 0,1-2 35,0 0 1,0-1 0,-3 0-1,1-2 1,1 0 0,0-1-1,2-1 1,0-1 0,-1-1-1,0-1 1,2-1 0,0-2-47,0 0 0,-1-1 1,-1-1-1,0-2 0,0-1 1,0-1-1,0-1 1,0-1-1,-2 0 0,1 0 1,1-2-1,0-1 1,-2 0-1,-1-1-18,0-1 0,0 0 1,2-3-1,0-1 1,-2 1-1,-1-2 0,1-1 1,0-3-1,1-2 1,-1 0-1,0-1 1,-1-1-1,-1 1 0,-1-1-15,0-1 1,-1 1 0,1 0 0,-1-1 0,-1-3 0,-1-1 0,2 0 0,-1-1 0,0-1-1,0 1 1,-1-1 0,0-1 0,-1 1 0,1 0-70,-1 1 0,0-1 1,0-3-1,-1-2 0,0 1 1,-1-1-1,-1 0 0,-1-1 1,0 1-1,0-1 0,0 2 1,-1-1-45,1 1 1,-1-1 0,-1-4-1,-1-2 1,0 0 0,-2 0-1,0-1 1,0 0 0,-1-2-1,0 0 1,-1 1 0,-1-1-1,0-2 1,-1-1 27,1-1 1,-2-1 0,-1 3 0,-2-1 0,0-6 0,-1-2 0,0 2 0,-2 0 0,1 0 0,-1 0 0,0-3 0,-1-1 0,0 1 0,-1 0 131,-2 1 1,-1-1 0,1 1 0,0 0 0,-1 3 0,-1 2 0,-1 0-1,0 1 1,-1 0 0,0 0 0,0 3 0,-1-1 0,0 0 0,-1 0 67,0 1 0,0 0 1,2-1-1,-1 0 1,-1 3-1,-1 1 1,-1-1-1,1 1 1,-1-1-1,-1 1 0,0-1 1,0 1-192,0 0 1,0 0 49,-3 1 1,0 0 0,2 1 0,-1-1 0,-2 1 0,-1 0 0,0 0 0,0-1 0,-1 1 0,-1 0 0,-1-1 0,-1 1 12,1 0 0,-1-1 0,-2 2 1,-1-1-1,2 1 0,0-1 1,-2 1-1,0-1 0,-2-1 1,0 0-1,0 0 0,0 1 1,-1 1-1,1-1 35,1 2 1,0 0-1,-1 2 1,0 0-1,-1-1 1,0 0 0,-1-1-1,-1 1 1,1 0-1,-2 1 1,0-1 0,-1 0-1,1 3 1,-1 0-95,2 1 0,-1 1 1,-3-2-1,-1 1 1,1 3-1,0 0 1,-1 2-1,-2 1 1,0-1-1,-2 2 1,0 1-1,0 0 7,0 3 1,-1-1 0,-2-1-1,0 0 1,0 5 0,-1 0-1,0 1 1,-1 0 0,-1 0-1,-1 2 1,-1 1 0,0 1-1,-3 0 1,0 0 60,-2 0 1,-1 1 0,4 4 0,-2 0 0,-3-3 0,-2 1 0,-1 2 0,0 1 0,0 1 0,-2 0 0,-2 0 0,0 0 0,-1 1 0,0 1 81,0 2 0,0 1 1,-1-1-1,0 1 1,5 4-1,1 1 1,-1 0-1,-1 1 1,0 1-1,1 1 1,0 2-1,1 1 1,-1 1-1,-1 0-88,1 1 0,0 1 1,2 0-1,-1 1 1,-5-1-1,0 2 0,1-1 1,1 1-1,0 1 1,1 1-1,-2 1 1,1 2-1,-1 1 0,1 2-79,1 2 0,-1 0 0,-3 2 0,1 0 0,3 0 0,1 0 1,0 1-1,0 0 0,-1 1 0,0 0 0,1 1 0,0 1 44,0 0 0,1 0 1,-1-1-1,0 2 0,1 1 1,0 0-1,0 0 0,-1-1 1,-1 2-1,0 0 0,3 0 1,-1 0-1,1 2 1,0-1 45,1 0 1,1 0 0,3 0 0,1 1 0,-4-2 0,0 1 0,0 0-1,1 1 1,0-1 0,1-1 0,0 2 0,0-1 0,3 0 0,1 1 75,2 1 0,0 0 1,-1-1-1,0 1 0,2 0 1,1 1-1,-1-2 0,0 0 1,0 1-1,0 0 0,2 1 1,0 0-1,-1 0 0,1 1-58,-2 0 0,0 0 0,3-1 0,0 1 0,-4 1 0,0 1 1,0 2-1,1 0 0,-1 1 0,0 1 0,-1 0 0,0 0 1,0 1-1,-1-1-71,-1 2 1,1 0 0,-4 0 0,1 0 0,0 1 0,0-1 0,0 0-1,-1-1 1,0 0 0,1 0 0,1-2 0,0 0 0,0 1 0,0-1 57,0 0 0,0 1 0,2 0 1,0 0-1,0 2 0,-1-1 0,2-1 1,1 0-1,3-2 0,0 0 1,1-1-1,1 0 0,2 0 0,-1 1 92,0-1 1,-1 1-1,0 1 1,0 0-1,2-2 1,0 0-1,1 1 1,0 1-1,0 1 1,-1 0-1,0 2 1,-1 1-82,-1 1 0,0 0 1,-3 2-1,0 1 1,1-1-1,0-1 1,2-1-1,-1 1 1,-1-1-1,0 1 1,2-2-1,-1 0 1,-2 1-1,1 0-100,1-1 0,0 0 0,0 0 0,0 0 0,1-1 0,0-1 0,-1 0 0,0 0 0,1-2 0,0 0 0,1 0 0,1 0 223,-23 26 0,-1-3 1,5-4-1,2-5 1,2-2-1,1-4 0,1-1 1,2-1 183,2 1 1,3-3-1,-3 2 1,-2 1 0,0 3-1,0 2-336,1 3 0,5 1 0,-4-3 0,-1 3 0,2 0 1,3-1-1,1-2-209,-1-1 0,3-4 0,-3-2 0,3-5 0,3-3 0,1-3 307,2-2 0,1 0 1,-3-5-1,4-2 1,0-1-1,4-3 1,0-2 227,-2-1 1,3-4-1,-3 4 1,4 1-1,0 2 1,-1 1-510,-2 0 0,0 1 1,-5-1-1,-2 0 1,1 1-1,-1 1 1,2 1-42,-2 2 1,-1-1-1,0-5 1,3-1-1,2-3 1,2 1-1,1-1-24,0-4 0,3-2 0,2-1 0,1 2-329,3 2 1,6-1 0,4-6 242,9-2 359,9-3 0,18-13 0,4 0 0</inkml:trace>
  <inkml:trace contextRef="#ctx0" brushRef="#br0">11664 12008 8040,'-9'-12'-226,"0"3"1,0-1-53,-4 5 1,0 1 291,-1 4 1,5 0 0,2 1 682,1 4 1,0-2 0,2 6-1,-5 1 1,-3 2 0,-1 1-1,-2 2 1,-3 3-260,-4 4 1,1 3 0,0 2 0,2-1 0,3 1 0,1 0-315,2-1 0,5-3 0,5-3 0,8 0 0,10-4 0,10-3 0,10-4 0,10-5-107,8-2 1,3-2-1,5-2 1,-3 0-1,1-4 1,-1 0-231,-5 0 1,-3 1 0,-8 5 0,-5 0 0,-3 2 0,-4 1 0,-2 4 0,-3 4 212,-3 3 0,3 9 0,-4-3 0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</inkml:context>
    <inkml:brush xml:id="br0">
      <inkml:brushProperty name="height" value="0.053" units="cm"/>
      <inkml:brushProperty name="color" value="#FF0000"/>
    </inkml:brush>
  </inkml:definitions>
  <inkml:trace contextRef="#ctx0" brushRef="#br0">1986 6437 30473,'-13'-27'-3161,"4"-2"1,0 2 0,0 6 1725,2 5 0,-5 9 1700,3 2 1,-3 4 0,-1 1-1,0 0 1,-1 0 0,1 0 0,0 1-1,-1 2 1,2 3 0,2 0 726,1 0 0,8-2 0,1-4-264,7 0 0,11-6 1,6-2-1,7-4 1,7-2-1,7 1 1,3-2-1,7-1 1,6-2-606,4 2 0,-4 1 0,-3 2 0,-2-1 0,-1 3 0,-2 0 0,-6 4 0,-4-1 0,-4 3-485,-4-1 0,-3 1 1,-9 5-1,-2 0 0,-2 0 1,-2 2-478,-3 2 0,-2-1 0,-1 6 1,-4 1-1,0 2 0,1 1 67,2 1 0,-1-7 0,3-2 0,6-4 0,2-1 1297,4 0 0,10-6 1,-6-1-1</inkml:trace>
  <inkml:trace contextRef="#ctx0" brushRef="#br0">2613 6064 6534,'0'-22'0,"0"-1"0,0 4 1077,0 3 1,6 7 0,3 2 0,4-1 0,5 1 21,4-4 1,9 0 0,4-1 0,5 1-1,3 2 1,3 1 0,0 0-366,0 4 0,-3 2 0,-6 4 0,-4 2 0,-4 5 1,-5 3-1389,-3 1 0,-5 7 1,-7 2-1,-5 3 1,-2 2-1,-4-1 1,-2 2 328,-5 3 0,-4-2 0,-4 2 0,-2-3 0,-2-2 0,-1 1 0,0 0 351,0-1 1,1-3-1,-1-1 1,4 0 0,3 0-1,2-1-290,0-2 0,-1 3 0,1-2 1,0 0-1,-1 3 0,1-1 1,0 0-59,-1 2 0,5 2 0,1 3 300,-3-3 1,-1 4-1,-1-9 1</inkml:trace>
  <inkml:trace contextRef="#ctx0" brushRef="#br0">4706 7716 25752,'8'-19'-6033,"1"4"5520,2 5 0,-5 6 0,0-4 628,-1 2 0,-2 6 0,6 5 0,2-2 0,1-2 0,1-1 0,2 0 246,2 0 0,0 0 0,3 0 0,1 0 0,-2-1 0,1-2 0,-3-3 0,1 0-35,0 0 0,-5 1 0,-4 4 1,2-2-1,0-1 0,3 1-290,-1 1 1,2 2 0,3 2 0,2 1 0,3 1 0,-1-1 0,3-2 195,5-1 1,5 0-1,8 0 1,2 0-1,-1 0 1,0 0 250,1 0-45,5 0 0,-7 0 0,5-1 1,-2-2-1,-4-3 0,0 0-199,-2 0 1,-2 2 0,-1 2 0,-2-1 0,-1-1 0,-2 1-1,1 1-461,-4 2 1,0 2 0,-3 1 0,2 1 0,2-1 0,3-1 285,1-2 1,-3 0 0,3 0 0,1 0 0,1 0 0,2 0 0,-1-2 193,2-2 1,-1 1 0,2-4 0,-1-1 0,-2 2 0,-1 0 0,1 3-240,1 2 1,-2 1 0,-1 0-1,2 1 1,0 4 0,0 2-158,-1 1 1,-1-1 0,5-4 0,0 1 0,0-1 0,-1-1 0,-2-2 288,-2 0 0,-1 0 1,3 0-1,-2-2 1,-1-1-1,-2-3 61,1-1 1,2 0 0,-2-4-1,0 4 1,1-1 0,-2 3 0,1-1-370,-4 3 0,4 1 0,-2 2 0,0 0 0,0 0 0,2 2 1,-1 1-286,1 1 1,0 2-1,-4-3 1,4 1-1,-1-1 1,2-1-29,1-2 1,-4 0-1,4 0 1,2 0-1,2-2 1,1-1 996,0-1 0,0-5 1,0 3-1,0 0 0,0 0 1,-2 2-1,-1-1 1,-1 1-292,1 1 0,1 2 0,1 1 0,-2 0 1,-2 0-1,2 0-376,2 0 0,-4-2 0,1-1 0,1-1 0,2 1 0,1 0 0,0 0 275,0-2 0,-1 1 1,1 2-1,0-1 1,0-1-1,0 1 1,-1 2-31,-3 1 1,2-5 0,-2 1 0,1-1 0,0 1 0,-3-1 0,0 1-369,0-2 0,-3 4 1,3-3-1,-1 0 0,-4 1 1,1 1-69,1 1 1,-3 1 0,3-2 0,-4-2 0,-3 2 0,-2 2 101,1 1 0,-2 0 1,0 0-1,-2 0 1,-1 1-1,0 2 1,-1 3-584,0 2 1,-2-4 0,-4 5-1,0 0 1,-4 0 0,-1 0-2496,-3 1 3156,5-4 0,-7 0 0,5-6 1</inkml:trace>
  <inkml:trace contextRef="#ctx0" brushRef="#br0">3319 9902 15923,'0'-27'-3420,"0"7"3094,0 2 1,0 8 0,-1 2 0,-2 4 0,-3 4 0,-2 3 755,-2 0 1,3-2 0,-1-2-1,2-4 140,3-4 1,0 3 0,-1 2-1,-3 4 1,-2 4 0,0 4-566,-2-1 1,0 9-1,-4-2 1,-2 2-1,-2 3 1,0 2 160,0 0 0,1 8 0,3 0 0,-3 2 0,-2 3 0,-3 0 132,1 3 0,1 6 0,-4 3 0,2 1 0,-4 5 0,2 4 0,-2 9-176,15-28 0,0 0 0,1 0 0,-1 0 0,-2 6 0,1 0 0,0 3 0,1 0 0,0 2 0,2 0 0,0 4 0,2 0 0,1-1 0,1-1-107,1-3 1,1 0 0,0 2 0,3-1-1,4-4 1,2-1 0,1-2 0,4-2 0,2-3-1,3-1 1,17 26 69,5-6 1,6-1 0,4-8 0,2 0 0,5 0 0,-2-4 323,-1-5 0,7 4 0,-8-5 0,1-2 0,-1-3 1,-2-3-540,-4-3 1,-2-3-1,-4 0 1,-2-4-1,-5-3 1,-5-2-1,-3 1-749,-6-1 1,1 0-1,-3 1 1,-3-1 0,-2 0-1,-1 2-3860,0 3 3920,-6-3 825,9 10 1,-5-10 0,6 4 0</inkml:trace>
  <inkml:trace contextRef="#ctx0" brushRef="#br0">1386 12088 25676,'-12'-27'-1768,"4"0"0,2-4 0,6 2 0,1 2-1217,4 3 3122,-4 8 0,11-2 1,-3 8-1,4 3 1,3 1-1,5 3 1,4 1-1,8 2 1,4 0-1,3 0 1,1 0-1,4 2 186,4 2 0,-2-2 1,1 4-1,-1-2 1,-1 0-1,1-1 1,-1-1 337,0-2 1,3 0-1,-2 0 1,2 0-1,3-2 1,-3-1-1,0-1 1,-5 0-940,-2-2 1,4 4-1,-9-2 1,-2 2-1,-1 2 1,-4 0-3269,-2 0 3501,-7 0 0,4 6 0,-4 2 0</inkml:trace>
  <inkml:trace contextRef="#ctx0" brushRef="#br0">2519 11768 30372,'0'-33'-3277,"8"1"0,5-2 0,8 8 3691,4 12 0,6 6 0,2 8 0,-1 0 0,4 2 0,1 2 1,6 5-1,3 3 0,3 3-496,-2 3 1,-3-2-1,-8 5 1,-5-1-1,-4 1 1,-6 3-350,-8 1 1,-7 2 0,-12-1-1,-9 1 1,-9-2 0,-8-1-1,-4-2 411,-1 2 1,-9-1 0,6 1 0,-1-2-1,1 3 1,3 4-31,1 2 1,7 0 0,-4-5 0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</inkml:context>
    <inkml:brush xml:id="br0">
      <inkml:brushProperty name="height" value="0.053" units="cm"/>
      <inkml:brushProperty name="color" value="#FF0000"/>
    </inkml:brush>
  </inkml:definitions>
  <inkml:trace contextRef="#ctx0" brushRef="#br0">3013 4838 29024,'0'-42'-3277,"0"7"0,0 16 0,-2 7 3378,-2 4 0,-4 8 1,-4 6-1,2 0 0,1 0 1,-1-3-1,-2-3 1,-1-3-1,1-3 0,1-1-103,3-4 0,5 7 1,-2 4-1,5 9 1,3 6-1,3 5 1,0 4-364,0 4 0,3 14 1,-5 4-1,-1 5 1,-1 9-1,-4 0 1,-2 8 242,-5 2 1,-2 1 0,6-33 0,0 1 0,1-1 0,1 0 0,-1-1 0,2 1-1,-1 36 82,1-3 1,2-3 0,2-4 0,2-2 0,5-4-1,3 3 1,1-2 246,1 3 0,-1 5 1,-1-5-1,-2 3 1,-2 2-1,-1-1 1,-1 2-622,0 4 0,-2-7 0,-2 4 0,1 2 0,1-1 0,-1 1 0,0-4 315,2-2 1,-2 0-1,5-10 1,3-3 0,1-2-1,2-4-2,4-6 0,-2-2 0,7-7 0,0-1 0,3-3 0,2-5 0,4-4 635,8-3 1,5-4 0,10-2-1,7-4 1,4-2 0,-28-2-1,0 1 1,2 0 0,0 0-317,2 0 0,0-1 0,6 0 0,1 1 0,-1 0 0,1 0 0,3 2 0,2 1 0,1 2 0,2 0 1,2 1-1,1 0-237,1 1 1,1 0-1,5 0 1,2 1 0,-1-2-1,2 0 1,0 1-1,0 0 1,1-1 0,-1 0-1,-3 0 1,1-1 0,-1-1-1,0 0 299,1-2 0,-1 1 0,-2 0 1,-1 0-1,5-2 0,0-1 1,0-1-1,1 1 0,0-1 1,-1-1-1,1 0 0,0-1 128,-1-1 0,1-1 0,-5 0 1,0-1-1,1-3 0,0 0 1,-3 1-1,0-1 0,-3 0 0,-2 1 1,-1 0-1,-1 0 0,-2 1 1,-1 1-111,-2 1 0,0 2 1,-4 0-1,-1 0 1,-4 1-1,-1 0 0,33 0 1,-10 0-1,-12 0 1,-8 0-299,-5 0 0,-13 0 0,-1 0 0,-4-1 0,-5-4 0,-2-5 0,-5-6 0,-3-5 0,-6-7 0,0-3 0,0-6 0,0-6 0,0-6 0,-5-8 0,-1-3 0,0-2 0,0-7 0,3-2 0,3 32 0,0-2-359,2-1 1,1 0 0,0 1 0,1-1 0,3-2-1,0-1 1,-1-2 0,-1-1 0,1 0 0,-1-1-1,-1-3 1,-1-1 0,0-1 0,0-1-404,-1 1 1,-1-1 0,-2-2 0,-2 0-1,-1 2 1,-1 0 0,-1 5 0,-2 0-1,0 1 1,-1 1 0,-2 4 0,-1 0 512,0 0 0,-1 0 0,-2 1 0,-1 0 0,0 3 0,-2 2 0,0 1 0,-2 1 0,-3 0 0,0 1 0,-1 1 0,-1 2 0,0-1 0,-1 2 366,2 1 0,-1 2 0,-23-21 0,-4 5 0,3 2 1,3 4-1,0 2 0,-1 5-107,-1 3 1,1 6 0,2 1-1,-2 2 1,-3 3 0,-2 2 0,-4 4-91,-4 1 1,-3 0 0,-7-3 0,32 7 0,-1 0-1,-2 0 1,-1 1 0,-5-1 0,-1 0 0,-2-2-1,0 0 733,-5-2 0,-2 1 0,-3 0 0,-1 1-409,-3-2 1,-1 0-1,-2 2 1,-1 1-1,0 0 1,0 1 0,1 1-1,1 1 1,-2 0-1,1 1 1,0 3 0,1 1-220,-2 3 1,-1 2 0,1 3 0,0 2 0,1 5 0,-1 3-1,0 4 1,-1 1 0,22-5 0,0 0 0,0 1 0,-1 1-1,1 2 1,0 0 0,0 0 0,1 2 0,0-1 168,0 1 1,1 0 0,1 1 0,0-2 0,0 1 0,1 0-1,-15 12 1,1 2-195,3 0 0,1 2 0,1-1 0,2 1 0,7-3 0,2 1 0,-2 0 0</inkml:trace>
  <inkml:trace contextRef="#ctx0" brushRef="#br0">1613 5904 30232,'0'-28'-9831,"0"3"8108,0 11 1,0 8 0,0 6 0,-2 8 1736,-2 4 0,4-1 0,0-2 0,9-4 0,6-4 953,2-1 1,12-1 0,-1-4 0,4-2 0,5-2-1,2 0 1,1 0 0,-2 0-921,-2 1 0,1 3 0,-4-2 0,-2 1 0,-2 3 0,-5 1 0,-3 2 0,-5 0-816,-1 0 1,-6 0-1,-2 2 1,-1 2-1,-3 7 458,-2 5 0,-6-7 0,-3 3 0</inkml:trace>
  <inkml:trace contextRef="#ctx0" brushRef="#br0">2386 5744 29056,'12'1'-2249,"-2"4"1,-1 2 2228,2 1 1,0 2-1,3-5 1,-1-2-1,0-1 1,1 1-1,-1 2 1,0-1-50,1 2 0,-7-3 0,-2 6 0,-4 1 0,-2 4 0,-4 2 0,-5 3-214,-7 2 1,-3 0 0,-7 1-1,0-3 1,1-1 0,1 0-1,1-2-57,2-1 1,5 0 0,-2 1 0,1 2-1,1 0 1,0 1 0,2 1 134,2 1 1,0-2 0,-1-5 0</inkml:trace>
  <inkml:trace contextRef="#ctx0" brushRef="#br0">1853 6704 31196,'-13'-12'-2299,"5"3"1,4-9-1,4 5 2219,4 4 0,4 3 0,5 6 1,-1-2-1,0-1 0,-1-1 0,4 1 1,2 2 340,2 1 0,0 0 0,5 0 0,-2 0 1,3 0-1,3 0-147,3 0 1,0 0 0,-2 1 0,0 2 0,4 3 0,1 0 0,1 1-624,0 1 1,2-4 0,-5 4-1,1-3 668,-1-2 0,-1-13 0,-4-5 1</inkml:trace>
  <inkml:trace contextRef="#ctx0" brushRef="#br0">2466 6610 14800,'-12'-19'0,"3"-2"-339,5 1 0,4 5 1,4 7-1,5 2 968,3 3 0,3 6 1,1 3-1,3 2 1,1 2-1,0 2 1,1 3-1020,3 3 0,-5-2 1,-1 6-1,-3 2 0,-3 1 1,-4 2-1,-3-1 6,-4 1 1,-8 0 0,-6-2-1,-10-2 1,-6-2 0,-7-2-1,-2-2 1940,-2-3-1264,-6 6 0,4-5 1,-4 4-1</inkml:trace>
  <inkml:trace contextRef="#ctx0" brushRef="#br0">13863 10928 30113,'-6'-13'-3767,"-2"1"1,-4 3 3952,-2 5 0,-3 2 0,-3 2 0,1 2 0,-2 1 0,2 1 0,0-1 0,1-1 0,0-2 0,1 0 0,2-2 0,3-1-577,3-1 1,0-7-1,-4 2 1,1-2-1,3-3 1,3 2 615,0 4 0,5 3-150,-4 10 1,8-2 0,3 4 0,2 0 0,3-1 0,4 0 0,4-3 185,2-1 1,-2-2 0,7 0 0,3 0 0,2-2-1,3-1 1,0-3 117,4-1 0,0-2 1,2-3-1,-1 2 1,-2 1-1,-2 0-528,2 2 0,-4-4 1,-2 7-1,-5 1 0,-2 1 1,-3 2-226,-2 0 1,-1 0-1,-5 0 1,1 0-1,-1 2 1,-1 2-1,-2 4-989,-1-1 0,0 5 0,4-5 1466,1 1 0,5 4 0,2-5 0</inkml:trace>
  <inkml:trace contextRef="#ctx0" brushRef="#br0">14383 10715 10763,'0'-21'0,"2"5"275,2 6 1,-1-1 0,6 7 947,1 1 0,2 1 1,3 2-1,1 0 1,2 0-1,-2 0-295,-1 0 1,0 5 0,1 1 0,2 1-991,-2 4 0,-2 0 1,-5 3-1,-3-1 0,-2 0 1,0 1-1,-1-1-510,-1 0 1,-8 2-1,-3 1 1,-4 4-1,-4-1 1,-2 0 301,-2-3 1,1 1-1,-4-1 1,2 2 0,-2-2-1,0 0-413,2 2 1006,-3-3 1,4 4 0,-5-5-1</inkml:trace>
  <inkml:trace contextRef="#ctx0" brushRef="#br0">5225 5358 29402,'6'-14'-2563,"2"1"1,5 0-1,0-1 2059,1 1 0,-5 4 0,0 2 1,1 1 310,2 3 0,-6-3 0,-5 0 105,-4-2 0,-1 0 1,4-6-820,0 1 924,0 6 0,-2-1 0,-2 5 1,-5-1-1,-3 1 0,-3 3 44,-3 4 1,2-1 0,-5 5 0,2-1 0,1-1 0,1 0 11,-1-3 0,-4 3 0,4-2 0,2-1 0,1-1 0,1-2 0,1 0 1032,0 0 0,4 0 0,0 0-917,-1 0 0,-2 0 1,-2 0-1,1 0 1,0 1-1,-2 3 1,-1 4-440,-2-1 0,-1 5 0,2-4 0,-2 0 0,0 0 0,0-1 1,2-1 726,3 0 1,-4 3 0,0-5 0,2-1 0,1-1 391,2-2 0,-1 0 0,1 0 0,0 0 0,1 1 0,1 2-987,2 2 0,1 5 1,-6-1-1,2 3 0,2 3 1,1 1-247,-1 2 1,-2 4 0,-1-4 0,1-1 0,1 1 0,2 0 0,-1-2 232,-2-1 1,3-2 0,0 1-1,-1-1 1,0 0 0,1 1-58,4-1 1,-1-4 0,2 0 0,0 1-1,-1 4-305,1 3 0,-1 3 0,5 2 0,0-4 0,0-2 0,0 0 68,0 2 1,0 4 0,0-4 0,0 0 0,0-1 0,0 1 0,2-2 359,2-1 1,-2-6-1,4-1 1,-2-1-1,2-1 1,0 1 0,1-1 284,1 0 1,1 3-1,4-3 1,2 0 0,1 1-1,2 1-44,-2 2 1,5-3 0,0 2 0,1 0-1,-1 0 1,-2 0 0,-1 1-130,1 2 0,-4-3 0,2 0 1,0 0-1,-1 0 0,2-2 1,-2 1 313,-1-1 1,3-4-1,1 1 1,2-1-1,2 0 1,1 2-1,0-2 163,-2-2 1,0-1 0,5 0 0,-1 0 0,1 0 0,0 0 0,-1 0 1919,1 0-1876,6 0 1,-5 0-1,3 0 1,-3 2-1,-3 1-509,-3 1 1,4 2-1,-6-3 1,3 3-1,-3 0 1,1 0 0,-2-3-59,1-2 0,-3 4 0,-2-1 0,1-1 0,2-2 0,0-1 0,0 0 0,0 0 0,4 0 0,-3 0 0,2 0 0,1 0 0,0 0 0,0 0 0,1 0 0,3 0 0,1 0 0,0 0 0,-2 0 0,-2 0 0,0 0 0,-3 5 0,4-1 0,-3 1 0,0-1 0,-2 1 0,0-2 0,0 0 0,-1 0 0,3 1 0,0-1 0,-4-2 0,-2-1 0,-1 0 0,0-1 0,3-2 0,2-3 0,0 0 0,0 0 0,5-4 0,-2 2 0,4 0 0,0-1 0,1 0 0,-1 0 0,1 0 0,0 5 0,-1-5 0,0 0 0,-3 0 0,-2 0 0,-2-1 0,-1 2 0,-5-1 0,1 1 0,-1-1 0,0 0 0,1-2-15,-1 0 1,-1-3-1,-2 1 1,-1 0-1,2-1 1,0 1-1,3 0-133,-1-1 1,0-4-1,1-1 1,1 0 0,1 0-1,2 2 1,-2 3-240,-1 0 0,-3 1 0,-2 0 1,-1-1-1,0 1-588,-2 0 1,3-1 0,-5 1-1,-2 0 390,-2-1 1,-1 1 0,0 0 0,0-1-1,0 1 1,0 0 275,0-1 0,2 1 0,1 0 0,1-1 0,-1 1 0,-1 0-1424,-2-1 1070,0 1 0,0 0 0,0-1 397,0 1 1,-8 6-1,-4 2 1,-4 2 0,-2 0-1,1-1 1,-3 1 398,0 1 1,2 2 0,-4 0 0,-1 0 0,1-1 0,1-2 0,1-3 283,-1-1 1,0-2-1,-2-5 1,0 3-1,0 0 1468,-3 2-1311,6 1 1,-5-6 0,2 1 0,-2 0-1,-2 1 1,-1 1 0,-3 4-235,-4 1 0,-4 0 0,-1 3 0,-1-1 0,-4 1 0,-4 1 0,-1 2-243,1 0 1,-3 0 0,5 0 0,0 0-1,1 0 1,3 0 357,3 0 0,-3-1 1,6-2-1,-3-3 0,-3 0 1,1-1-1,-1 1-181,2 0 0,-1-3 0,2 4 0,0 2 1,0 2-1,0 1 0,0 0-587,0 0 0,2 10 0,1 5 0,3 4 0,1 6 0,4 5-5332,0 6 5123,9 8 0,6 3 1,8 7-1</inkml:trace>
  <inkml:trace contextRef="#ctx0" brushRef="#br0">5279 14900 11532,'0'-21'-474,"1"3"1,2 8 0,3 2 495,2 3 1,-4 0-1,5 5 1,1 0 17,2 0 0,-5-1 0,-2-4 1,-4-4-1,1-1 1105,2 1 0,-2-3 115,2 3-1945,-2 3 0,-4 0 754,-2 6 0,1 0 0,-6-1 0,-1-2 0,-1-3 0,1 0 0,1 0 289,-1 3 0,-2 2 1,-2 1-1,1 0 1,0 0-298,-1 0 0,1 1 1,0 2-1,-1 3 0,1 0 1,0 0-82,-1-3 1,1 3-1,0-2 1,-1-1-1,1-1 1,0-2 0,-1 0 176,1 0 0,0 0 0,-1 0 1,1 0-1,0 1 0,-1 2 0,1 2-5,0-2 1,-1 0 0,0 1-1,-3 5 1,0 1 0,-1 1-194,-1-2 0,4-1 0,-3 6 1,3-2-1,2-2 0,0-1 0,-1 0 212,1-2 0,4 1 0,0-5 1,-1 1 128,-2-1 0,3 3 0,0 0-295,-1 1 1,-1 2-1,1 4 1,1 1-1,-1-1 1,-1 0-1,1 2-257,1 3 0,0-3 0,-3 4 0,2-3 0,3-1 0,-1-3 138,1 0 1,4 0 0,-3 0 1798,0-4 1,5 0-1694,-4-4 1,4-1-1,-1 5 1,-1-1-1,-1 0 1,-1 2-339,-1-1 0,5 4 0,-5-2 0,0 5 0,-1 2 0,-2 0 0,0-2 53,-2-2 1,6-4-1,-1-2 1,1 1 0,1-1 1473,1 3 0,-3-2-848,1 1 0,7 0 0,5 4 0,1 0 1,-2 1-496,0-1 1,-4 0 0,6 1-1,-1-1 1,-1 0 0,2 0 0,-2 1 165,-1-1 0,1 0 0,-1-1 0,2-1 1,2-4-1,0 0 0,1-1 417,2 0 1,6-1 0,0-5 0,0 0-1,1 0 1,3 0 98,3 0 1,0 0 0,-1 0 0,-2 0 0,2 1 0,1 2-665,2 2 0,-2 5 1,-1-3-1,-2 2 1,0 0-1,0 0 1,1 0-1,-1-2-44,-1-1 0,2 0 0,-2-3 1,1 2-1,3-2 0,-1-2 563,1-1 1,0 0 0,2 0 0,0 0-1,-1-1 1,1-2-331,0-2 1,-1 1-1,1 4 1,0 0 0,-1 1-1,1 2 1,0 3-329,-1 2 0,-3-4 0,-1 3 0,1 1 0,3-1 1,-1 2 114,-3-2 0,3 1 0,-3-5 1,4 1-1,0-1 0,1-1 0,1-2 738,3 0 0,-3 0 0,5-2 1,0-1-1,1-3 0,0 0-361,-3 0 0,1 1 0,1 2 0,0-2 0,-1 2 1,-2 2-517,-2 1 0,-1 0 0,-1 0 1,1 0-1,-1 0 0,0 0 1,-3 0 105,0 0 1,-6 0 0,6 0 0,0 0 0,2-2 0,2-1 0,0-3 368,-1-1 0,1 3 0,0-5 0,-1-2 0,1-1 0,0 1 90,-1 2 0,1-3 0,0 3 0,-2-1 0,-1-2 0,-4 1-300,0 1 0,2-5 0,-4 5 0,-2-5 0,-1-3 0,-2 0 0,2 1-69,3-1 0,-5-4 0,2 2 0,-5 1 1,0-1-1,1 0-196,-2 1 0,3-3 0,-5 3 0,0-1 0,-1 0 0,-1 0 0,-1 1-136,-1 3 0,0 1 0,0 2 0,2-1 1,-3 1 277,0 0 0,-6-1 1,-2 2-1,0 2 0,-2 3 1,1-1-1,-5 2 34,-4 0 1,1-2 0,-3 2 0,2 0 0,-2 0 0,-4 1 0,-3 1 8,-2-1 1,0-3 0,1 2 0,-1-2 0,-1-2 0,-2-2 193,-1-1 1,-4 4-1,2 0 1,0 0 0,-1 0-1,0 2-16,-3 1 0,0 1 0,0 5 0,2 0 0,-2 0 0,-2 0-100,-1 0 1,2 0-1,-1 0 1,1 0 0,-4 0-1,1 0 1,1 0 71,4 0 0,-2-4 0,2-2 1,-2 0-1,-2-1 0,0-1-23,0-2 1,0 3 0,0-2 0,-2 0 0,-1 0 0,-3 1 0,0 3-265,0 2 1,-2-3 0,2 1-1,0 2 1,-2 2 0,2 2-276,1 4 1,-3-2-1,5 4 1,2 0 0,-2-1-1,1 2 144,1-1 0,2 2 0,4 4 0,4 1 0,1-1 0,0 2 356,-1 3 0,0 2 1,5 7-1</inkml:trace>
  <inkml:trace contextRef="#ctx0" brushRef="#br0">5719 6157 31276,'6'-13'-4266,"-5"4"1,5 2 4188,0 1 0,-6 1 0,0 5 0,-8 0 0,-3 0 0,-3 0 0,2-1 0,2-4 0,3-4-439,1-2 0,1-3 0,5 1 0,0 0 637,0-1 0,2 7 0,1 4 0,1 6 0,-1 6-68,-1 3 0,-2 1 0,0 2 0,-2 1 0,-2 3 1,-5 2-1,-3 3 0,-1 1 294,-1 1 0,1 6 1,0-1-1,-1-2 0,2 1 1,4-2-185,3-1 0,4 2 1,1-6-1,0 0 1,0 2-1,1-1 1,4 1-257,3-1 0,1 1 1,2 5-1,1 2 1,-2 1-1,2 1 1,0 0 157,1 3 0,-1 0 1,-2 2-1,-1-2 1,0 3-1,0 0-202,0 2 1,-6 0-1,3-5 1,0-3 0,1-1-1,2-4 1,0-1 540,1-1 0,3 0 0,4-1 0,2 1 1,2 0-1,4-1 0,3 1 36,3 0 0,9 2 1,-1-1-1,1-3 0,3 1 1,-2-1-150,1 1 0,-4 6 0,-1-1 0,-3-2 0,-1 1 0,-4 0-411,-1 1 1,-2 0 0,-3-5 0,-2 1 0,0 0-1,0-1 1,2 0 67,2-4 0,2 1 1,1-3-1,3-1 1,5 0-1,4-1 0,3 0 670,1-1 1,7 6 0,-2-4-1,1 0 1,2 2 0,-3-2-619,-3 0 0,5 5 0,-11-2 0,0 3 0,-3 2 0,-6 0 0,-1 1 0,1 3 0,-7-1 0,3 4 0,-2 0 0,-2-3 0,1 0 0,-2-1 0,5-5 0,6 4 0,1-3 0,3-4 0,3 1 0,4 3 0,5 0 0,3 1 0,3 0 0,-1-1 0,3 1 0,-3-2 0,1-1 0,-4-2 0,-5 2 0,-2-1 0,-4 1 0,-6-2 0,-6 0 0,-4 1 0,-3-1-71,-2 2 1,-1 1-1,-5 1 1,0 1-1,1 0 1,0-1 25,4 1 0,0 1 1,7 2-1,5 1 1,2 0-1,5 0 1,2 0-154,1-1 0,4 2 1,1-1-1,-2-1 0,-2-2 1,-2-3 63,-4-2 0,-2 2 0,-6-4 0,-2 1 0,-3-2 0,-4 1 255,-3 0 0,-4 0 0,0 2 0,-4 0 0,1 0 0,-3 4-238,1 4 0,3 2 0,-3 5 1,2 1-1,2 2 0,3 2-197,5 3 1,-2 0-1,7 3 1,-1-3 0,0-2-1,0-1 1,2-3-1,0-5 335,-2-2 1,2 3 0,-7-5 0,0-3 0,-3-3 0,-2-3 0,-1 2 230,-2 1 0,-7 3 0,3 2 0,-4 5 0,-1 5 0,0 9 0,-1 4-681,-4 8 0,-2 3 1,-6 4-1,-1 0 1,3-1-1,0-8 1,4-7 156,1-8 1,0-2-1,3-4 1,-1-2-1,1-5 1,0-2-1,0 1 632,-2 1 0,-4-1 0,3-7 1,0 0-1,-1 0 0,0 3-100,-4 0 1,1 5 0,0 2 0,1-1-1,-2 4 1,-1 1-558,-1 4 0,0 2 0,-2-1 1,-1 1-1,-4 1 0,0-1 0,-4 0-147,-1 2 0,-2-8 0,1 1 0,0-4 0,3-4 0,0-2 0,1-3 883,1-3 1,-2-2-1,4-7 1,-1 0-1,1 2 1,3 0-150,1-2 0,-3 8 1,0-6-1,1 4 1,-1 5-1,-1 1 1,-2 3-805,-3 3 1,2-1 0,-3 5 0,-6 4 0,-3 1-1,-6 1 1,0-2 172,-3-1 0,0-1 1,3-1-1,1-7 1,2-5-1,3-5 409,1 0 1,-2-8 0,4 2 0,1-2 0,2-4 0,1-1 571,1 0 0,4-3 1,1 4-1,0 1 0,2-1 1,0 3-1,1 2-957,-1 1 0,-1 5 1,-3 2-1,-1 0 0,-3 4 1,-2 3-1,-3 2-45,0 2 1,-1 0 0,-5-2 0,-1 0 0,-1 2 0,2-1 316,1-2 0,3-6 0,-2-1 0,4 0 0,0-2 0,1 0 0,2-3 247,1-1 1,1-1 0,0-1 0,1 2 0,0 1 0,3 2 0,1-2-317,-2-1 0,-1 0 0,-2 1 0,0 2 0,1 0 0,-1-1-140,0 1 0,-4 4 0,0-2 0,0-1 0,0 2 0,0-2 0,1 0 274,2-3 1,6 1 0,0-1 0,-1 2 0,3-2 0,2 0 0,3 1 213,2 0 1,-1 3 0,3-4-1,0 2 1,2-1 0,-1 1-314,-2 0 0,0 4 0,2-4 0,1 0 0,-1 1 0,-2 2-98,-2-1 1,1 6 0,0-4 0,-1 1-1,1 1 1,0-3 248,-1-2 0,1 5 1,0-3-1,1-1 0,2 0 1,2-3-1,2 1-271,3-2 0,2 1 0,1-1 0,0 3 0,0 0 0,1 2 1,2-2-705,2 1 0,4 2 0,-3-3 0,-1 2 0,3 1 0,-2 0-2237,0 0 0,-2-5 3140,-4 1 0,6-4 0,1 0 0</inkml:trace>
  <inkml:trace contextRef="#ctx0" brushRef="#br0">6398 15006 8266,'-13'-19'306,"0"-2"1,1-1 0,2 3 638,1 4 1,1-1-1,-1 7 1,3-1-416,1 1 0,3 6 0,-2 10 1,4 9-1,4 10 0,6 9 0,5 8-530,3 4 0,6 2 0,-4 5 0</inkml:trace>
  <inkml:trace contextRef="#ctx0" brushRef="#br0">5265 7077 9755,'-7'-30'0,"3"5"206,2 4 0,4 5 115,2 7 0,-1 5 0,4 8 0,-1 5 0,-3 4 1,-1 5-1,-2 6-335,0 5 1,-2 1-1,-2 5 1,-5 4-1,-1 4 1,-1 6-1,2 4 183,-1 5 0,3 0 1,-2 4-1,0-1 0,1 5 1,2 2-1,2 2 0,0-6 133,1-4 0,1 7 0,2-3 0,0-1 0,0 2 0,2-1-113,2-2 1,-1 9 0,4 0-1,-3-32 1,-2-1 0,0 3 0,-1 0-1,0 0 1,0 1-92,-1 0 0,0 0 1,-1 6-1,0 0 1,-1 2-1,0 0 1,-2 3-1,-1 0 1,-1 3-1,0-1 1,0 0-1,0 0 0,1-1 1,0 0-102,0 0 0,1-1 1,2-5-1,1-2 1,-2-1-1,0-1 1,1-2-1,0-1 1,-1-2-1,1-1 1,-1 36 68,2-3 1,1-14 0,0 3 0,0-2 0,0-3-1,0 1 396,0 2 1,0-8-1,0 3 1,0 1-1,0 1 1,-2 5-294,-2 5 1,1-4-1,-6 10 1,4-33 0,0 0-1,-1 1 1,0 0-1,-1 3 1,-1 1 0,0-1-1,0 2-235,-1 1 1,0 1 0,-3 4 0,0 1 0,2-1 0,-1 1 0,1-1 0,0-1 0,0-1 0,2-1 0,1-3 0,1-1 0,0-1 0,1-1-47,0-1 1,1-2 0,1 28-1,-1-6 1,2-6 0,2-5-1,0-1 363,0 0 1,0-2 0,-1-6 0,-2 1 0,-1 2 0,1 3 0,1 0 30,2 0 0,-4 0 1,-1-2-1,2 5 0,2 4 1,1 4-365,0 0 0,0 11 1,1 1-1,4 0 1,2 2-1,2-4 0,0-1-191,1-2 0,-2-11 1,-1-1-1,-1-4 1,-3-5-1,0-2 354,1-1 1,-2-6-1,2-1 1,-2-2 0,-2-2-1,1-2-12,4-3 1,-4-4 0,4 4 0,-2-2-1,0 2 1,1 1 0,-1 2-188,-2 0 1,4 1-1,-1 1 1,-1 4 0,-1 1-1,-2 2-126,0-2 1,0 3 0,0-5 0,0 1 0,0-1 0,0-2 70,0-2 1,0-1 0,-2-1 0,-1 0 0,-1-4 0,1-4 0,1-4-444,2 0 0,0-1 1,2-1-1,1-2 1,3-1-412,1 1 0,2-2 0,4 1 0,1 1 0,-1 2 0,-1 3-1475,-3 3 1,-3 1 2501,-6 3 0,-6 9 0,-2-3 0</inkml:trace>
  <inkml:trace contextRef="#ctx0" brushRef="#br0">4919 14740 9761,'-18'0'0,"0"0"0,2-2 0,3-2 0,2-5 0,4-4 0,1-4 0,3 0 476,2 0 1,1 3 0,0 0-1,0 1 1,1 0 0,3 1 0,4 1-1,1 4 1,0 0 0,1 1 0,2 0-1,1 3-208,0 1 1,5 2 0,2 0 0,-1 0 0,2 2 0,-1 1 0,5 3-367,5 1 1,-2 2-1,3 4 1,-1 1 0,0 0-1,1 3 1,-2 2-1,-1 2 98,-1 2 0,-6 3 0,-2 0 0</inkml:trace>
  <inkml:trace contextRef="#ctx0" brushRef="#br0">4626 7090 26684,'-8'-28'-3478,"-2"3"1,4 13 3026,-2 3 1,7 3 0,1 6-1,7 0 1,8 0 1003,7 0 0,2 0 0,12 2 0,2 1 0,5 2 0,9 1 0,6 2 0,7-2 1,3 1-179,6 1 0,-34-4 1,2 0-1,0 3 0,1 0 1,0-1-1,0 1 0,1 0 1,0-1-1,-1 1 0,0 0-313,0-1 0,0 1 0,1 0 0,0-1 0,-2 1 0,-1-2 0,-1 0 0,-1-1 0,35 1 0,-3-4 1,2-1 38,1 0 1,-5 0 0,1-1 0,-5-4 0,-4-4-1,-2-3 1,-3-2 12,-1-4 1,3-3 0,1-7 0,2-2 0,3-1-1,1 0 1,1 0-325,1 0 0,-11-2 0,-2 2 0,-4-3 0,-4 0 0,-6 3 0,-8 3 13,-3 1 0,-9 2 0,-2 1 0,-5 2 0,-4-2 0,-4 1 70,-4 1 0,-13-4 0,-5 3 0,-9-5 1,-5-4-1,-6 1-78,-6-1 0,-8 4 0,-10-3 1,-3 2-1,-6 3 0,35 12 1,-1 1-1,-2 0 0,-1-1 160,-2 1 1,-1 0-1,4 1 1,-1 0-1,-5 0 1,-2 0 0,0 0-1,0-1 1,1 2-1,0 0 1,-3 0 0,0 0-1,0 1 1,-1 2 119,-1 0 0,0 1 0,-4-1 1,1 1-1,2 5 0,0 0 1,-2 0-1,1 1 0,-3 1 0,0 0 1,0 2-1,-1 0 0,-1 3 1,0 1-157,0 1 1,1 2 0,3 3 0,1 3 0,-1 2 0,0 3-1,2 1 1,1 2 0,2 2 0,1 2 0,1 2 0,0 1-1,3 2 1,0 1-38,0 3 0,2 1 0,2 1 0,2 1 0,4 1 0,1 0 0,4-1 0,3 0 0,3-1 0,4 0 0,3-2 0,3-1-376,-3 33 0,9-1 1,15-1-1,14-2 0,19-3 1,-12-33-1,3-1 494,5-1 0,4-1 0,3 1 0,3-1 0,4-3 0,3 0 0,4 2 0,2 1 0</inkml:trace>
  <inkml:trace contextRef="#ctx0" brushRef="#br0">5252 16392 8288,'-7'-7'0,"-5"7"0,4 7 0</inkml:trace>
  <inkml:trace contextRef="#ctx0" brushRef="#br0">4732 16459 8361,'-21'-21'132,"2"4"0,6 9-63,0 8 0,5 6 1,5 6-1,8 0 1,8 0-1,11 2 0,10 1 1,13 0 206,12-2 1,7 2 0,-28-7 0,2 0 0,2 1 0,0 0 0,4 0 0,0-1 0,5-1 0,0 0-105,3 0 1,1 0-1,1-1 1,0 1-1,-1 0 1,0-1-1,0 1 1,1 0-1,-1-1 1,-1 1-1,1-1 1,-1 0-1,-2-1 1,1 0-106,-2 0 0,0-1 1,-1-2-1,-1-1 1,-3 1-1,0-1 1,-1-2-1,-1-1 1,-2-2-1,0-1 1,-1-1-1,-2-1-36,-1-1 0,0-2 0,1-2 1,-1-3-1,-3-2 0,-1-3 0,0 0 1,-1-3-1,-1 0 0,-2-2 1,0-1-1,-2 0 0,-1-1 0,-1-1 10,0 0 0,-1-2 0,-4-2 0,-1-1 1,1-3-1,-2-1 0,-2 1 0,-3 0 0,9-35 1,-10 6-123,-7 5 1,-8 12 0,-7 5 0,-11 6 0,-13 7 0,-16 8-492,-14 8 0,-12 3 1,28 8-1,-3 3 1,-6 0-1,-1 1 1,-5 3-1,-2 1 1,-7 2-1,-3 2 480,21-2 1,-1 1 0,1 0 0,2 0 0,1 0 0,-1 1 0,-7 0 0,-1-1 0,-1 1-1,1 0 1,-1 0 0,0 0 0,3 0 0,-1 0 0,1 0 0,0 0 0,0-1 0,1 1 0,4 0-1,1-1 1,0 0 314,-21 4 1,0-1 0,4 1 0,1-1 0,14-1-1,1 0 1,4-1 0,2 1 0,3-1 0,3 1 0,-29 8-8,15 1 1,11-4 0,22 4-1,9 2 1,15 7 0,16 9-591,15 6 0,0-15 1,4 0 373,2 1 0,4 0 0,8 3 0,3 1 0,4 3 0,2-1 0,1 2 0</inkml:trace>
  <inkml:trace contextRef="#ctx0" brushRef="#br0">6718 10862 28760,'-4'-20'-3090,"0"-2"0,-1-2 0,5 2-1072,0 4 4382,0 10 0,0 0 0,2 5 0,2-1 0,5 1 1,4 1-1,4 2 0,3 0 0,4 0 356,4 0 1,12 0 0,0 0 0,2 0 0,0 0 0,3 0 0,4 0-193,3 0 0,1-4 0,0-2 0,1-1 0,0-4-86,4-1 1,-5-1 0,2 0 0,-4 1 0,-2 2 0,-4 2 0,-3 2 0,-8 3-826,-6 2 1,2 2-1,-10 2 1,1 3 0,-3 2-1,-3 2-824,-2 2 0,-5 1 0,-4 0 1227,-3 1 0,-6-1 0,-3 0 0</inkml:trace>
  <inkml:trace contextRef="#ctx0" brushRef="#br0">7865 10622 9733,'1'-27'0,"4"2"0,4 3 622,2 4 1,3 5-1,-1 2 1,0 4-1,2 1 265,3 3 1,-2 1 0,5 2-1,-2 0 1,-2 2 0,-3 2 0,0 5-884,-1 3 0,-1 1 1,-3 2-1,-5 3 1,-4 4-1,-4 3-467,-5 2 0,-9 0 1,-4 1-1,-3 1 1,-2 3-1,0-3-266,1-1 1,-1-2 0,-1-3 810,-3-1 0,3-5 0,-5 2 1</inkml:trace>
  <inkml:trace contextRef="#ctx0" brushRef="#br0">8478 10848 20931,'9'-35'-1740,"0"-1"1,0 2 0,5 12 1813,4 4 0,-3 5 0,3 4 0,-3 5 0,-2 2 1,0 2-1,1 0 0,-1 0 0,2 2 0,1 2 0,3 3 485,2 1 0,1 4 0,5-5 0,0 2 1,1-2-1,3-1 0,6-3-266,6-1 0,-2-2 0,5 0 0,0 1 0,3 2 0,3 2-75,1-2 0,0 0 0,1-1 0,1 4 0,1 2 0,3 2 0,0 2-146,1 1 0,2 1 0,-3-1 0,0 0 1,4 1-1,0-1 82,5 0 1,2-4 0,-2-1 0,2-2 0,1-4 0,-2 0 0,0-2 177,-3 0 1,-2-4 0,0-2 0,1-2 0,-2-1 0,3 0 0,-3 2-143,-1 1 1,2-3-1,-6 5 1,-3 1-1,-3 1 1,-7 1-357,-3-4 0,-1 4 0,-9-4 1,-4 4-1,-5 1 0,-5 0-492,-3 0 511,-8 0 0,-2-1 1,-11-2-1,-7-3 1,-10-2-1,-6-2 275,-7-2 0,-13-6 0,-6 0 0,-4 2 0,-7 1 0,-6 2-111,35 6 1,-1 1 0,-7-1 0,0 0-1,1 1 1,0 1 0,-1-1 0,0 1 0,-3 1-1,0 1 1,0 0 0,1 0-37,-1 1 1,0 1 0,-5-1-1,0 1 1,4 0 0,1-1-1,-3 0 1,-1 0 0,0 0-1,-1 1 1,2 0 0,0 2-1,0 0 1,0 1-30,1-1 1,1 2 0,5 2 0,0 0 0,0 0 0,1-1 0,3 1 0,1 1 0,-29 4 0,6-1-122,4 1 1,11-2-1,-5-1 1,5-1-1,5-2 1,4 1 0,5 1 8,5 1 0,0-2 0,10 2 113,2-1 1,13-2 0,9-4 0,10 0-1,12 0 1,11 0 162,8 0 1,12 0-1,9 0 1,-30 0 0,1 0-1,4 0 1,0 0-1,2 0 1,-1-1 0,3 0-1,-1-1 1,2 0-1,-1-1-15,3 2 1,1 0 0,-1 0 0,-1 0 0,2 1 0,0 0 0,2 0 0,0 0 0,0-1 0,2 1 0,0-2 0,1 1-99,-1-2 1,-1 1 0,-2 0 0,-1 0 0,-2 1 0,1 2 0,-2-1 0,0 0 0,-1-1 0,-1 0 0,-2 0 0,-2-1-65,-2 0 1,-1 0 0,32-7-1,-9 3 1,-6-1 0,-7-2 0,-9 0-1,-7 0 216,-5-1 0,-9 2 1,-5-1-1,-8-1 0,-8 0-272,-7 1 0,-9-2 0,-17 5 0,-13 0 0,-9 1 0,-13 2 0,-5 1-72,34 2 0,0 0 0,-5 0 1,-1 0-1,0 0 0,0 0 1,0 0-1,0 0 0,-1 0 1,-1 0-1,1 0 0,0 0 199,-1 0 1,0 0-1,-3 0 1,-1 0 0,2 0-1,0 0 1,0 0-1,0 0 1,-2 0 0,-1 0-1,1 0 1,1 0-1,0 0 1,0-1 246,3-2 1,1 1-1,5 1 1,1-1-1,2-1 1,2-1 0,-33-2-1,10 3 1,10 1-1,11 2-246,9 0 1,2 0 0,12 2-1,6 2 1,5 5 0,7 3-467,8 1 1,13 1 0,21 1 0,15-1 0,-20-6 0,2-1 0,7-1-1,1-1-161,4-1 1,1-1 806,6 0 0,1-2 0,-4 0 0,0-2 1,6 1-1,-1 0 0,0 0 0,0 0 0,-3 0 1,-1 0-1,0 0 0,-1-1 0,-3 0 1,-1-1-60,0 0 0,0-1 0,-3 1 1,0 0-1,-6 2 0,-1 0 0,34 0 1,-9 2-1,-13 0-579,-5 3 0,-16-1 1,-12-2-1,-11 1 1,-13 1 220,-13-1 0,-23-3 0,-24-4 0,24 0 1,-1-1-1,-9-1 0,-1 0 0,-5-1 1,-1-1 278,-5-1 1,-1 0 0,-6 2 0,0 0-1,0-2 1,-1 1 0,0 2 0,-1 2-1,0 2 1,-1 3-58,3 1 0,2 3 0,2 4 1,2 3-1,-1 5 0,0 0 1</inkml:trace>
  <inkml:trace contextRef="#ctx0" brushRef="#br0">16769 17778 8546,'-20'-11'0,"2"2"0,3-2 0,2 7-79,-1 1 1,-5 1-1,-3 2 1,-3 0 0,0 0-1,1-1 1,2-2 0,-1-3-1,3-1 1,0-4-1,3 1 193,-1 1 0,0-3 0,5 5 0,-1-2 1,1 2-1,0-1 0,-2 2 0,-1 0 0,-2 3 13,2 2 1,-1 7 0,1 1 0,-3 4 0,-1 0 0,0 4 0,-1 0 0,-3 1-170,-1 2 1,-2-2 0,2 5 0,0 0 0,0 0 0,-3 2 129,0 2 0,0-1 0,2 0 0,4 1 0,3-1 0,1-1 0,2 0-29,4-1 0,-1-2 1,5 3-1,1-4 0,2 0 1,4 2-143,1 0 0,6 4 1,4-3-1,6 3 0,8 3 1,4 2-1,6 1 1,2-1-28,1-2 0,6-2 0,-5 1 0,7 0 0,2-1 1,4 0 134,0-4 1,9 2 0,3-7 0,6 0 0,3-3-1,2-2 121,-36-7 0,1-1 1,2 0-1,1-2 0,2-2 1,-1 0-1,2 0 0,-1 0 1,3 0-1,0 0 1,-1 0-1,1 0 0,2 0 1,1 0-47,2 0 1,0 0 0,0 0-1,0 0 1,3 0 0,1 0 0,-2 0-1,0 0 1,-1 0 0,0 0-1,1 0 1,1 0-173,0 0 0,1 0 0,-2 0 0,0 0 0,2 0 0,0 0 0,1 0 0,-1 0 1,1 0-1,0 0 0,1 0 0,-1 0-79,1 0 0,0 0 1,-1 0-1,0 0 1,2 0-1,-1 0 0,-1 0 1,0 0-1,-1 0 1,-1 0-1,-1 0 0,0 0 1,0 0-1,0 0 177,3 0 1,-1 0 0,0 0 0,-1 0 0,1 0 0,-1 0 0,-1-1-1,0 1 1,0-2 0,0 1 0,2-2 0,-1 0 4,3-1 1,0 0 0,-2 0 0,1-1 0,-2-1 0,-1-1-1,-2 1 1,0 0 0,-2 1 0,-1 0 0,0 0 0,0 1-1,0-1 1,0 0-14,-1-1 1,0 0-1,-1 1 1,-1 1-1,-1 0 1,-1-1 0,-1 0-1,-2 0 1,0-1-1,-2 1 1,0 0 0,-2 0-1,33-4-109,-7-1 0,0-2 0,-9-2 1,-3 1-1,-4-2 0,-5-1 113,-5-2 0,-2-4 1,-8 1-1,-5-2 0,-4-7 1,-5-1 133,-6-2 0,-4-2 0,-4 1 1,-3-2-1,-7-2 0,-7 1 0,-8 0-174,-8 3 1,-8 0 0,-4 4 0,-7-1-1,-5 3 1,-8 4 0,-6 6-75,35 10 1,-3 1 0,-3 1-1,-2 1 1,-2-1 0,-1 1 0,-2 1-1,-1 1 1,-3-1 0,-2 2-1,-1 1 1,-1 0 79,-1 2 1,-1 1 0,-6 1-1,-1 2 1,2 1 0,0 1 0,-4 0-1,0-1 1,-3 1 0,0-2-1,1 1 1,-1-1-6,1-1 0,0 1 1,20-3-1,0 0 0,0 1 1,1 0-1,-1 1 1,1-1-1,-2 0 0,1-1 1,-2 1-1,-1-1 1,0 0-1,-1 0 0,1-1 1,0 1-1,0-1 1,-2 1-1,1-1 0,0 1 1,1-1-1,0 1 1,0-1 21,2 0 1,0 0 0,-1 0 0,-5 0 0,-2-1 0,2 0-1,5 1 1,2-1 0,-1-1 0,0 1 0,-1 0 0,0-1 0,0 0-1,0 0 1,0 0 0,-22-2 0,1 0-217,1-1 1,1 1 0,-3 1 0,2 1 210,8-2 0,1 1 0,-2 1 0,1 1 0,4 0 0,1 0 0,0 0 0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</inkml:context>
    <inkml:brush xml:id="br0">
      <inkml:brushProperty name="height" value="0.053" units="cm"/>
      <inkml:brushProperty name="color" value="#FF0000"/>
    </inkml:brush>
  </inkml:definitions>
  <inkml:trace contextRef="#ctx0" brushRef="#br0">10104 6037 8516,'5'-15'0,"-1"-1"0,1-2-444,1 2 0,1 1 607,6 2 1,-4 1-1,0 2 1,1 1-1,2 0 1,2 2-1,-3 1 1,0 1-1,-2 1 257,1 1 0,-3 1 0,2 2 0,2 0 0,1 0 1,2 0-1,4 0 0,4 0 0,5-1 162,4-4 1,-1 2-1,7-4 1,3 1 0,4 2-1,4-1-224,2 1 0,2-2 0,3 3 1,1-2-1,2 2 0,-1 2 1,1 1-236,0 0 0,1 0 1,-3 0-1,2 0 0,0 0 1,-2 0-1,-1 0 235,-3 0 1,-2 0 0,2 0 0,0 0 0,-2 0 0,2 0 64,-2 0 0,5 0 0,3 0 0,1 0 0,2 1 0,3 2 22,-1 2 0,3 1 0,2-3 0,1 3 0,-1 0 1,2 1-1,-2-1-229,0 0 0,-1 4 1,0-2-1,-2 0 1,0 1-1,-1 0-188,-1-1 1,0 2 0,-7-6-1,2-1 1,1-1 0,-3-2 0,0 0 166,1 0 1,-2-2 0,-5-1-1,3-2 1,1-1 0,2 0-26,-1 3 0,-1-3 1,0 1-1,-1 2 0,2 2 1,3 1-1,2 0-405,1 0-1,-2 1 1,-4 2 0,1 3 0,2 0 0,-2 0 181,-1-3 0,2 3 1,0-2-1,1-1 1,3 0-1,-2 0 125,2 2 0,-2-1 0,5-4 1,-4-1-1,0-2 0,-4-3 1,-1 0-1,-3-1 52,-4-1 1,4 5-1,-3-3 1,3 2-1,1-1 1,1 2-389,-1 2 1,-1 1 0,-2 1-1,-1 2 1,1 3 0,1 0 62,-2 0 0,1 5 0,-4-4 0,1 2 0,4-2 0,0-1 0,3-1 468,-1 0 1,0-3 0,2 2 0,2-2 0,0-2 0,1 0-80,1 0 0,-4 0 0,3-2 1,-3-1-1,-2-1 0,0 0 1,1-1-230,-1 1 0,2-1 0,0 5 1,-1 0-1,0 0 0,-1 0-196,-1 0 1,3 0-1,-9 0 1,-2 0-1,0 0 1,-2 0 0,1 0 259,-2 0 0,1 0 0,-2 0 0,0 0 0,0 0 0,1 0 0,2 0 194,2 0 0,4 0 0,-4 0 0,1 0 0,2 0 0,-1 0-304,3 0 1,-2 0 0,2 0 0,2 0 0,1 0 0,-1 2-112,0 2 1,-2-1 0,2 6 0,-1 0-1,0 0 1,-2-2 0,0-1 153,-1-3 0,-5 3 0,2-2 0,0-1 0,-1-1 0,1-2 262,1 0 1,-3-6-1,4-1 1,2-2-1,1 0 1,4 0-1,-3 0-156,0 0 1,-2 5-1,4-4 1,-1 2-1,-2 3 1,-1 2 0,0 1-458,-2 0 1,4 0 0,-7 0 0,-1 0 0,-1 0 0,-2 1 333,0 4 1,-2-4 0,-1 4 0,-3-4-1,-1-1 1,-4 0 0,0-1 297,-3-4-290,7 4 0,-10-10 0,4 6 1,-2-1-1,-1-2-419,-2 1 0,2 4 1,-6-2-1,-2 4 0,-1 2 541,-2 4 1,0 2 0,1 7 0</inkml:trace>
  <inkml:trace contextRef="#ctx0" brushRef="#br0">10118 6730 30637,'6'-19'-3224,"1"0"1,6-3 0,1 4 3069,-1 3 0,0 2 1,1-1-1,-1 2 1,0 4-1,1 3 1,-1 5-1,0 5 167,1 3 1,-1 0 0,0-1 0,2 1-1,1-2 1,4-1 0,-1 0 0,2-1-1,-1 1 583,4-2 1,1-2 0,2 1 0,2 1 0,4 1-1,4-1 1,0-1-92,2-2 0,1 0 0,4 0 0,3 0 0,5 0 1,3 0-393,4 0 0,11 0 0,-3 0 0,2 0 0,7 0 0,-2 0-54,0 0 0,1 1 0,-1 2 0,0 1 0,-35-2 0,0-1 0,36 1 0,-36-2 0,1 0 0,-2 0 1,1 0 94,-1 0 0,1 0 0,-1 0 0,1 0 0,0-1 0,0 0 0,35-2 0,0-1 0,-1 1 215,-2 2 0,-33 0 1,1 2-1,36-1 1,-1 0-1,-1 0 1,-2 1-372,-1 4 0,2 0 1,1 6-1,1-4 1,-36-4-1,1 0 1,0-1-1,1-1 1,-1 0-1,0 0 46,37-1 1,-2 0 0,-6 0 0,1 0 0,-2 0 0,0-2-25,-4-2 1,-8 1 0,1-5-1,1 1 1,-4 1 0,-3 0 0,-5 3-21,-4 2 0,-1 1 0,-1 0 0,-4 0 0,-4 0 0,-2 0 0,-3 0-464,1 0 1,0 1-1,-1 2 1,1 3 0,-2 0-1,-1 1-143,-2 1 1,-1-5 0,2 3-1,0-2 1,-1 0 0,-1-1 599,-4-1 0,4-2 0,0 0 0</inkml:trace>
  <inkml:trace contextRef="#ctx0" brushRef="#br0">10557 6024 29033,'6'-25'-9831,"3"2"9416,3 10 1,1 1 0,1 5-1</inkml:trace>
  <inkml:trace contextRef="#ctx0" brushRef="#br0">10624 5917 28704,'8'-7'-1186,"-4"-6"1,2-1 0,0-5 0,0 1-1,0 0 1,-2 2 0,1 1 428,-1 2 1,0 4 0,-5 2-1,-3 1 1,-7 3 1029,-5 1 0,-6 2 0,-8 0 1,-3 0-1,-1 0 0,-4 0 1,-4 0 124,-2 0 0,0-4 0,2-1 0,-2 2 0,-4 2 1,-1 1-1,2 0 0,0 0 127,-1 0 0,5 0 0,-3 1 0,2 4 0,-1 4 0,4 3-576,4 1 1,-2 6 0,5 5-1,-1 6 1,1 5 0,3 5-386,5 4 1,-3 4 0,7 8 0,2 3-1,4 7 1,4 0 367,3 4 1,11-2 0,14-6 0,14-4 0,17-3 0,-17-29 0,4-1 512,5 1 1,2-3-1,3 1 1,2-3 0,3-3-1,1-1 1,3-1-1,1-1 1,3-1 0,2-1-1,1-1 1,1-2-1,2-1 1,0-1 0,-1-3-1,-1 0-149,-3-2 0,1-2 1,7 0-1,1 0 0,-5-1 1,-1 0-1,1-1 0,0 0 1,1 0-1,-1-2 0,-3-1 1,-1-1-1,-1-1 1,0 0-420,-1 0 1,1-1 0,-4 0 0,0-1 0,0 0 0,-1 0 0,-4-1 0,-1-2 0,-4 2-1,-1-2 1,-3-1 0,-1-1 0,-2-2 0,-1 0-396,-1-2 0,0-2 0,25-24 0,-6-4 0,-8-3 0,-8-8 0,-8-6 0,-5-7 166,-6-1 1,-13 33 0,-1-1 0,-1-34 0,-4 36 0,-3 1 0,-9-36 0,-9 3 0,-8 5 366,-5 0 0,-5 7 1,-9 4-1,19 28 1,-2 3-1,-8-1 1,-3 3-1,-6 1 1,-2 2-78,-3 1 1,-3 1-1,-9 2 1,-3 2-1,1 0 1,-1 3-1,-5 1 1,0 3-1,22 2 1,-1 1 0,1 1-1,-1 0 1,1 1-1,0 1-173,-1-1 1,1 2-1,0 0 1,-22 3 0,1 3-1,1 4 1,0 2 0,6 1-1,1 4 1,3 2 0,2 4-1,5 1 1,2 2 234,4 3 0,2 1 0,1-2 0,3 2 0,4 0 0,2 2 0,2 1 0,1 0 0</inkml:trace>
  <inkml:trace contextRef="#ctx0" brushRef="#br0">10064 5904 7788,'-13'0'0,"0"0"0,-1 6 506,7 1 0,2 1 1,10-4-1,4-5 0,3-8 1,1-9-1,2-7 1,3-6-1,4-6-250,3-6 0,2-12 0,-1-10 1,-12 30-1,-1-1 0,0-2 0,1 0 1,-2-1-1,1-2-249,-2 0 1,0-1 0,1-2-1,0-1 1,-3 2 0,-1-1-1,0 1 1,-1-1 0,0-1-1,-2-1 1,-1 2 0,-1 0 0,1-4-1,-2 1 36,0-2 0,-1 0 0,1 2 0,-1 1 0,1-1 0,1 0 0,1 1 0,1-1 0,1 1 0,1 0 49,1-2 0,2-1 0,0-3 0,2 0-85,3 3 1,1 0 0,1-3-1,2 1 1,2-1 0,2 1 0,1-1-1,1-1 1,1-1 0,1 0-169,2-2 1,0 1 0,2 2 0,0 1 0,3-2 0,0 1 0,2 1 0,-1 1 0,1 3 0,0 1-1,0 1 1,2 0-95,-3 3 0,1 0 220,1 3 0,1 0 0,-2-2 0,1 0 0,2 2 0,0 1 0,-1 2 0,0 0 0,-1 1 0,0 1 0,-3 4 0,0 2-59,-1 1 0,1 1 0,-3 0 0,1 0 0,1 5 0,0 0 0,-2 1 0,1 1 0,32-19 0,-3 5 0,-2 1-286,-1 4 1,1 7 0,-4 4 0,0 3-1,-7 3 1,-3 3 0,-8 5-2186,-3 2 2565,-3 2 0,0 0 0,0 0 0,0 0 0</inkml:trace>
  <inkml:trace contextRef="#ctx0" brushRef="#br0">13330 1573 8376,'-7'-6'1803,"-4"3"-901,7-6 0,-1 0 0,7-3 1,2 3-63,5 5 0,-1 4 0,-1 4 0,1 8 0,-3 9 0,1 11 1,-3 10-573,-1 7 0,2 4 0,1 3 0,-2 1 1,0-4-1,1-6-530,5-5 1,3-5-1,1-12 1,2-3-1,3-6 1,2-5-40,1-7 0,4-10 0,-2-10 0,0-12 0,1-12 0,-3-5 1,-2-3 388,-3-4 1,-5 6 0,-4-6 0,0 3 0,-1 5 0,2 2 0,-1 8-80,4 5 0,-4 8 1,0 3-1,1 3-783,-1 2 1,-4 7 0,3 6 0,-1 7 0,0 5 0,3 2 773,2-1 0,14 6 0,4 2 0</inkml:trace>
  <inkml:trace contextRef="#ctx0" brushRef="#br0">14157 1613 9435,'-23'6'399,"10"2"0,9 9 0,4 0 1,0 0-41,0-2 0,4-2 0,2 0 1,1 1-1,5-1 0,3-1 1,3-3-1,0-5-1982,1-2 0,-4-2 1623,2 0 0,4-6 0,0-2 0</inkml:trace>
  <inkml:trace contextRef="#ctx0" brushRef="#br0">14250 1519 8461,'-6'2'609,"6"2"-609,6-2 0,13 10 0,2-5 0</inkml:trace>
  <inkml:trace contextRef="#ctx0" brushRef="#br0">14730 1866 9608,'-24'0'0,"0"-2"978,5-2 1,6 1 0,13-6 0,0-3-1,1-4-938,4-6 0,4-3 1,7-2-1,3-1 1,2-3-1,4-3 1,2 0-1,2 1-1075,1 0 1,-9 5 0,4-3 0,-3 3 0,-4 3 1034,-3 3 0,7-4 0,-7 6 0</inkml:trace>
  <inkml:trace contextRef="#ctx0" brushRef="#br0">15050 1226 7855,'0'-13'0,"0"-2"0,0-1 202,0-2 1,0-4-1,1 4 1,2 2 66,2 1 0,4 6 0,-4 2 0,3 1 0,2 4 0,2 5 0,1 9 141,1 9 1,-1 5-1,-1 16 1,-3 7 0,-5 2-1,-2 7 1,-4 0-574,-2 1 1,-2 3 0,-5-4 0,4-3 0,1-5 0,2-5 162,-2-4 0,4-7 0,-4-1 0</inkml:trace>
  <inkml:trace contextRef="#ctx0" brushRef="#br0">15103 1573 12832,'21'11'-1352,"-3"0"0,-4-4 1047,0-1 1,6 5-1,6-4 1,5 0 304,3-2 0,1-4 0,5-1 0</inkml:trace>
  <inkml:trace contextRef="#ctx0" brushRef="#br0">15623 1613 7779,'-13'13'477,"-1"0"0,1 1 42,0-1 1,5-4 0,5-2 0,6-1 0,8-3 0,3-1-426,4-2 1,6-6 0,-2-3 0,2-3-1,-2-3 1,-4 0 0,-3-1-676,-2 0 0,-6 8 0,-2-5 0,-5 3 616,-5 2 1,-2 2-1,-5 8 1,3 2 0,5 5 822,2 3 1,2 1-1,0 1 1,2-1 0,2 2-1,5 1-721,3 2 1,3 0-1,1-7 1,2 0-1,0-4 1,-1-1-1,1-1-132,-2 0 1,4-3 0,-3 4 0,0-2 0,-2 1-1,-2-2 1,0-2-105,1-1 0,-6 5 0,1-1 1,3-1-1,3-1 0,3-4 139,-2-2 0,5-10 0,1-8 0,2-6 0,-1-6 0,0-9 0,-1-4-171,-1-4 1,2-5-1,-6 4 1,-4-4-1,-4 1 1,-3 5-1,-3 5 191,-2 4 1,-1 13 0,0 5 0,0 7 0,-1 6-20,-4 5 0,2 14 0,-4 18 0,-1 8 0,2 8 0,-1 8 0,1 4-1481,0 2 0,3 1 1,8-5 1439,4 1 0,8-1 0,4 0 0</inkml:trace>
  <inkml:trace contextRef="#ctx0" brushRef="#br0">17036 1559 13412,'-18'-4'0,"2"1"-82,4 4 0,5 5 0,7 8 0,0 0 387,0 4 0,1-2 1,2 7-1,2 0 0,-3 3 1,1-1-1,0-2-879,2 0 0,4-7 0,-3 2 1,1-5 108,3-4 1,-4-6-1,-1-11 1,-4-6-1,-1-7 1,0-6 394,0-2 1,5-4 0,-1 3 0,-1-1 0,0 2 0,0 2 0,3 3 1005,1 2 1,-2 10 0,2-1-1,1 3 1,-1 2 0,3 4-1117,2 2 0,2 2 1,-1 0-1,0 0 0,2 2 1,3 2 179,4 5 0,9-3 0,3 0 0</inkml:trace>
  <inkml:trace contextRef="#ctx0" brushRef="#br0">17502 1706 11905,'-26'0'1062,"17"4"0,9 1 0,9-2-930,4-2 1,2-1-1,1-1 1,2-4 0,-2-4-1,1-2 1,-1-3-538,2 1 0,2-5 0,-5-1 0,-4 0 0,-4-2 0,-4 2 22,-2-1 1,-6 3 0,-4 5 0,-5 3 0,-2 4 0,-3 4 0,0 1 865,-1 0 1,2 3 0,5 4 0,0 7 0,1 0 0,3 1 0,5 0-260,2 3 0,2-3 0,2 2 0,2 0 1,6-1-1,5 2-224,3-2 0,18-1 0,-1-2 0</inkml:trace>
  <inkml:trace contextRef="#ctx0" brushRef="#br0">17956 1666 7748,'-27'4'571,"0"1"1,8 11 0,6 3 0,7 8 0,4 4 91,2-1 0,0-2 1,0-2-1,0 1 1,0 0-1,-1-1 0,-2 1 1,-3 0 349,-1-1 1,-1-5-1,-2-3 1,1-3 0,-1-3-1282,-2-4 1,0-3-1,2-10 1,2-5-1,2-6 1,3-8-1,2-6 268,1-5 0,12-15 0,2-5 0</inkml:trace>
  <inkml:trace contextRef="#ctx0" brushRef="#br0">18182 1533 7752,'-25'6'780,"3"2"1,4 4-1,8 3 1,1 1 83,-1 2 0,-1 6 1,1-2-1,1 3 1,0 2-1,0-2 1,2-1-1,1-4-1418,3 0 1,3-3 0,4-5 0,5-3 0,5-4 0,2-4 0,3-4 553,2-6 0,1-11 0,5-14 0</inkml:trace>
  <inkml:trace contextRef="#ctx0" brushRef="#br0">18209 1493 9318,'-4'-26'0,"-2"4"0,-2 6 381,-2 6 1,4 5 0,3 10 0,6 3 0,6 3 0,3-1 0,2-1-799,4 1 0,-1 1 0,5-2 0,0-3 0,0-2 0,0 1 0,1-3 0,-3-2 417,-2-4 0,-3-3 0,-2-7 0</inkml:trace>
  <inkml:trace contextRef="#ctx0" brushRef="#br0">18436 1479 7752,'7'-6'774,"-1"5"1,-6 1 0,0 9-1,0 3 1,1 2 0,2 3 0,2 2-1,-2 0 1,-2 2 0,-1 0-1,0 2 1,0 1-447,0-2 1,0 2 0,0-6 0,0-2-1,-1-3 1,-2-2-6992,-2-2 6663,1-6 0,4-15 0,0-10 0</inkml:trace>
  <inkml:trace contextRef="#ctx0" brushRef="#br0">18809 1159 7705,'-13'-13'1111,"-5"6"1,0 2 0,2 5-535,1 5 0,6 7 0,2 7 0,-1 2 0,1 2 0,-2 4 1,0 5-1,2 6-81,1 0 0,-3 9 1,3-8-1,0-1 0,0-1 1,3-1-1196,2-2 0,1-1 1,1-8-1,3-2 699,5 0 0,3-13 0,2 2 0</inkml:trace>
  <inkml:trace contextRef="#ctx0" brushRef="#br0">18809 1533 7692,'-22'0'689,"-1"0"0,7 1 0,13 2-531,6 2 1,5 3-1,5-3 1,2-2-1,2-2 1,6-1-1,3 0 1,5 0-159,5 0 0,2-12 0,2-2 0</inkml:trace>
  <inkml:trace contextRef="#ctx0" brushRef="#br0">19102 1493 7692,'-6'13'963,"-1"-4"0,-7 0 0,1 1 612,0 2 1,4-5-1,3-2-1003,4-4 1,5-7 0,11-4 0,1-5 0,2-4 0,4-2-573,0-2 0,4-3 0,-4 0 0</inkml:trace>
  <inkml:trace contextRef="#ctx0" brushRef="#br0">19609 1466 8592,'-20'-13'1717,"7"-1"0,6 5 0,7 1-1473,0-3 1,1-1 0,4-1-1,3 1 1,4 3-839,2 5 0,-4 2 1,2 4-1,3 1 1,-1 3-1,1 1 197,-1 4 1,-7 0 0,-1 3 0,-2-1 0,1 0 0,-2 2 959,-2 3 1,-1-2 0,0 5-1,-1 0 1,-2-2 0,-3 2-1,0-2 504,0 0 1,-3 3 0,5-2 0,-1-1-1,1 0 1,-1-1-1521,2 1 0,0-4 1,-1 3-1,-5-3 1,-4-4-1,-3-2-5311,-2-4 5764,-18-4 0,7 5 0,-17 1 0</inkml:trace>
  <inkml:trace contextRef="#ctx0" brushRef="#br0">13477 2879 8762,'7'-6'0,"1"-2"800,2 1 1,15-9 0,20 1-1,8-3-714,11-1 0,-23 5 1,3 0-1,4 0 0,1 0 1,5-2-1,1 0 1,7 0-1,2 0 0,3 1 1,1 0-1,-18 5 1,1 1-1,1 0 0,1 0 1,1 1-1,2 0 123,2 0 1,1 1-1,1 0 1,6 0 0,2 0-1,0 1 1,-1 2-1,1-1 1,0 1 0,0 0-1,1 0 1,1 0-1,2 1 1,0-1 0,0 1-1,-1 0 1,-1 0-1,1 0-133,1 0 1,1-1 0,0 1 0,0-1 0,1 0 0,-1 0 0,1 0 0,0-1-1,-1 1 1,0-1 0,0 1 0,0-1 0,1 1 0,1-1 0,-2 1 0,-1-1 0,0 1-1,-1 0 1,2-1 0,-1 1 0,1-1-27,-1 1 1,0-1-1,0 1 1,0-1 0,0 1-1,-1 0 1,-1 0-1,-1 0 1,1 0 0,1 0-1,-1 0 1,1 0 0,-4 0-1,0 1 1,0 0-1,-1-1 1,1 0 0,-1 1-131,-2 1 0,0 0 1,-1 0-1,-7 0 0,0-1 1,-1 1-1,-1 0 0,0 1 1,-1-1-1,21 1 1,-2-1-1,-10 1 0,-2 1 1,-4 0-1,-3 0 0,-7 0 1,-1 0-231,-3 0 1,-2 0 0,31 0-1,-13 0 1,-9 0 0,-8-2 0,-5-1-19,-5-1 0,-3-5 1,-3 2-1,-1-4 328,-2-3 0,-6-3 0,4 4 0</inkml:trace>
  <inkml:trace contextRef="#ctx0" brushRef="#br0">4959 10475 21183,'0'-13'-455,"0"5"1,0 1 0,1 4 0,2-3 0,3 0 0,2-1 0,0-1 0,1 0 0,0-1 0,0 0 1121,-1-2 1,2 0-1,-4-3 1,0 1 0,1 0-1,-1-1 1,1 1 0,-1 0-380,0-1 0,-1 1 1,-7 1-1,-2 5 0,-5 5-266,-3 5 1,-6 8 0,1-1-1,-1 5 1,0 4 0,-1 2 170,-2 2 0,5-2 1,-2 0-1,5-2 0,4-1 1,4 0-1,4-1 257,1 0 0,1-4 0,4-3 1,4-1-1,2 0 0,4 0 1,2-2-288,0-1 0,7-1 0,-2-5 0,2 0 1,0-2-1,-2-2-673,2-5 1,-5-3 0,-1-1 0,-4-1 0,-2 0 0,-3-3 0,-4 0 191,-4 0 0,-1 1 1,-1 1-1,-5 0 1,-6 5-1,-7 1 0,-5 3 881,-4 0 1,-8 3 0,2 8 0,-1 2 0,1 4 0,1 0 226,3 4 1,8 2-1,6-4 1,5 0-1,7 2 1,3 1-594,1 2 1,5 0 0,6-5 0,5 0 0,6 1 0,3-2 0,4-3-317,2-5 0,-2-3 0,5-1 0,-1 0 0,-5 0 0,-3-1 1,-4-3-558,-2-5 1,-5-8 0,-7-2 0,-1 0-1,-5 0 1,-3 1 404,-7-1 0,-9 4 1,-6-4-1,-4 2 0,-6 2 1,-3 5-1,-5 3 753,1 4 0,4 3 1,3 3-1,1 4 0,5 3 1,4 7 294,7 2 0,3 5 0,5 7 0,9 7 0,11 10-949,11 9 1,-3-20 0,2 2 0,0 2 0,0-1 0</inkml:trace>
  <inkml:trace contextRef="#ctx0" brushRef="#br0">10211 11355 8348,'0'-14'0,"1"-3"0,2-1 227,2 2 0,-1 5 1,-5 4-1,-2-1 1,-2 1 1201,2-3 0,2 2 0,1-1 0,0-1-405,0-2 1,-2 6-925,-2 6 1,1 6 0,-6 9 0,0 1 0,2 2 0,1-2 0,1 1 4,1 0 1,0-2 0,4 3 0,0-3 0,1-2 0,4-1 29,3-3 0,1-2 0,3-4 0,3 2 0,0-2 0,0-2-330,-2-1 0,0-1 0,1-4 0,-3-4 0,0-1 33,-2 1 1,-6-3 0,1 3 0,-4-1-1,-3 0 205,-1 1 1,-7 6 0,2-3 0,-2 1 0,-3 1 0,1 1 272,0 1 0,-1 1 1,1-2-1,0-1 0,-1 1 1,1 1 226,0 2 0,4 2 0,1 2 0,2 5 1,5 3-530,4 1 0,4-4 0,8 0 0,3 0 0,3-2 1,1-2-253,0-4 0,0-1 0,3 0 0,-1 0 0,-3 0 0,-3-1 1,-5-4-456,-3-4 1,-7 2 0,2-2 0,-5-1 0,-5-2-1,-5 0 774,-6 3 0,-5 3 0,-7 6 0,-3 0 0,-3 0 0,-1 0 440,4 0 1,3 2-1,3 2 1,3 3-1,6 2 1,4 0-360,3 2 0,6 0 1,1 1-1,8-1 1,9-2-1,4 1 1,5 2-2339,1 1 0,2 2 0,0 3 2176,-1 4 0,1 3 0,0 2 0</inkml:trace>
  <inkml:trace contextRef="#ctx0" brushRef="#br0">10091 12661 15531,'0'-19'-1127,"0"-1"1,0-2 0,1 4 1409,4 4 0,-4 5 0,4 0 0,-4-2 0,-2 1 0,-4 3 0,-4 7 1436,-2 7 1,3 5-1,4 1 1,2 1-1697,2-1 1,2-1 0,4-3 0,7-5 0,6-3 597,2-1 1,-2 0 0,-5-1-1,-1-2 1,-1-3-501,-3-1 1,-2 4 0,-5-2 0,-2 5-392,-6 5 0,-9-2 0,-4 6 1,-1 1-1,0 2 0,0 1-81,1 0 1,1-1-1,6-1 841,4-2 0,3-6 0,10 1 0,5-3 0,6-1 0,5 0-87,0 0 0,4-4 1,-3 0-1,2-1 1,-1 1-1,-2-1-1431,-2 2 0,-8 2 1,-11 1 801,-8 0 0,-9 0 1,-6 0-1,-2 0 1,0 0-1,1 0 1,4 0 1611,0 0 1,3-5-1369,3 1 0,14 7 0,8 12-110,6 10 1,10 19-1,-3 11 1</inkml:trace>
  <inkml:trace contextRef="#ctx0" brushRef="#br0">15303 10275 32650,'-7'-1'-3652,"2"-4"3419,4-2 1,1-2-1,1 0 1,4-1-1,3-2 1,4-1-1,3-1 1,1 1-1,4 0 1,-1-1-1,2 1 491,-1 0 0,-3 5 0,0 4 0,-2 2 0,-1 2 1,-1 0-1,0 2 0,1 2-391,-1 5 0,-4-1 0,0 0 0,1 3 1,3 1-218,5 1 1,-3-6-1,4-1 1,1-1 0,2-1-1,3-1 1,2-1 962,-1-2 1,10-5-1,2-1 1,2 0 0,3-1-370,-1 0 1,1 4 0,0-3 0,1 1-1,-2 1 1,-2 1 0,-3 1-389,0 2 1,3 2-1,-9 1 1,-2 3-1,-1 0 1,-1 1 0,1-1-15,3 0 0,-5 4 0,3-2 1,1-1-1,-1-3 0,2-2 538,1-2 1,5 0-1,-2 0 1,4 0 0,1 0-1,1 0-82,4 0 1,-4-2-1,3-1 1,-1-1-1,-1 1 1,1 2-1,-2-1-303,2-2 0,-4 2 1,-5-2-1,-2 2 1,0 4-1,-3 1-40,-2 1 0,5 5 0,-6-5 0,-1 1 0,3-1 0,-1 1 71,2-2 0,2-2 1,-1-1-1,3 0 0,1 0 1,3 0-1,1 0 21,2 0 0,2-1 1,1-2-1,2-2 0,1 1 1,2-1-48,-1 1 0,-2 0 0,0 4 0,0 0 0,-4 0 0,2 0 0,-1 0 0,-1 1 0,-2 2 0,-2 3 0,-2 0 0,1 0-74,-2-3 1,4 3 0,-3-2 0,0-1 0,1-1 0,-1-2-1,1 0 147,-1 0 0,-1-6 0,3-3 1,-1-2-1,2 1 0,4 1 1,2-1-74,-1-2 0,5 3 0,-1 0 0,2 0 0,-2 0 0,-1 2 0,-3 1 0,0 0 0,-1 3 0,-1-1 0,-4 1 0,-1 1 0,-5 2-187,-3 0 1,5 0 0,-10 0 0,-1 0-1,1 0 1,-4 0-435,0 0 0,-1 0 0,-5 0 1,1 0-203,-1 0 0,-4 0 0,-2 2 0,-1 2 0,-3 5 0,-1 3 338,-2 1 0,-6 1 0,-2-1 0</inkml:trace>
  <inkml:trace contextRef="#ctx0" brushRef="#br0">13637 11075 32415,'-5'-13'-4430,"-1"1"0,-1 3 2742,-3 4 2423,-2 4 1,1 1 0,7 0-403,8 0 0,11-5 0,6 1 0,3 0 0,5-1 1,4-1-1,5 0 0,5 0 481,6 3 0,3-3 0,3 2 0,3 1-776,4 2 0,3 1 1,2 0-1,-2 1 1,-2 4-25,0 3 1,-7-2 0,2 0-1,-3-1 1,-2-1 51,0-1 1,-1-1 0,-2-2-1,-2 0 1,-1 0 0,-1 0 284,0 0 0,3-6 0,-3-3 0,1-3 0,4-1 1,-1-1-352,-1 1 0,6 1 0,-7 2 0,-2 2 0,-3 1 0,-4 1 0,-2 0 0,-2 3 0,-9-3 0,-1 2 0,-5 1 0,-3 1 0,-2 2-729,-2 0 1,-7 2-1542,-6 2 0,-6 10 1,-9 9 1849,-3 7 1,-2 4 0,-7 6 0</inkml:trace>
  <inkml:trace contextRef="#ctx0" brushRef="#br0">893 12008 11047,'0'-18'-565,"-1"0"0,-2 2 818,-2 1 1,-2 9 0,7 6 0,6 8-1,3 3 724,0 3 0,2 5 0,-3 3 1,-1 3-1,-2 2 0,-4 0 1,-1-1-474,0 1 0,0 0 0,0-1 0,-1 0 0,-2-4 0,-2-4-465,2-4 1,-4-2-1,-2-3-261,-3-5 1,5-14 0,2-8-1,4-7 1,1-7 0,1-5 145,4-2 1,2-7 0,6 8 0,1-1 0,-2-1 0,-2 5 0,-1 2-30,1 8 0,-2 0 1,-1 7-1,0 2 0,1 1 898,2 2 1,2 5-1,1 4 1,1 2-1,1 2 1,1 0-1224,2 0 1,4 6 0,-3 3 0,2 1 0,1 1 0,-1-2-2897,-3 1 0,2 2 3367,3 1 0,2 1 0,1-1 0</inkml:trace>
  <inkml:trace contextRef="#ctx0" brushRef="#br0">1506 11795 18516,'-12'-21'901,"2"13"0,3 17-272,1 12 0,1 3 0,5-2 1,0-4-1,0-3 0,0-1 0,0 4 1,0 3-846,0 0 0,0 10 0,0-2 0,0 4 0,0-1 0,0-2-2013,0-3 0,2 1 2157,2-10 1,4-1 0,5-3 0</inkml:trace>
  <inkml:trace contextRef="#ctx0" brushRef="#br0">1773 11928 10623,'0'-27'-476,"-2"9"1,-1 10 1578,-1 10 0,-2 13 1,3 3-1,-1 0 1,1 0-1,3-1 1,6 3-1,7 0-466,8 3 0,10 9 1,6-7-1,4 0 0,5-2 1,2-6-1273,2-5 0,0-4 0,-2-8 0,-8-3 0,-8-5 0,-5-6 81,-5-6 1,-8-6 0,-13-7 0,-10 0 0,-15-1 0,-13 2 0,-10-1 0,-5 5 559,-1 4 1,1 5 0,3 6 0,6 1 0,6 3 0,8 3 559,5 0 0,12 6 1,15 0-1,13 8-579,14 4 1,19 1 0,6 0-1</inkml:trace>
  <inkml:trace contextRef="#ctx0" brushRef="#br0">2506 11875 13832,'7'-40'-505,"-1"7"1,-4 8 1212,2 10 0,4 8 0,5 7 1,0 0-1,1 0 0,-1 0 1,0 0-1,2 0-1287,3 0 1,-2 1-1,5 3 1,0 5-1,-2 3 1,0 2 522,-2-1 1,3 6 0,1 2 0</inkml:trace>
  <inkml:trace contextRef="#ctx0" brushRef="#br0">2506 12088 8424,'0'-14'710,"0"10"1,6 8 0,6 8-1,7-1-435,8-2 0,4-7 0,-2 3 0,4-4 1,1 1-1,2 1-275,-2 1 0,10 7 0,-2-4 0</inkml:trace>
  <inkml:trace contextRef="#ctx0" brushRef="#br0">1946 12874 8377,'-1'-36'0,"-4"1"0,4 5 1319,-4 13-1201,-2 8 0,5 9 0,-3 9 0,-1 2 0,-2 3 0,-1 1 0,0 2 0,-1 6 0,-2 2 1,-1 1-1,0 1-87,-1 0 1,1 4-1,0 0 1,-1 0-1,2 0 1,2 0 277,1-1 1,0 2 0,-3-1-1,2-2 1,3-4 0,1-3-1,3 2-99,1 1 0,2 1 1,0 3-1,3 2 0,3 3 1,6 3-443,3 3 0,-3-3 0,5 7 0,-2-2 1,-1-1-1,-1 2 55,0 2 0,-4 0 0,-1-2 0,-3 2 0,-2-4 0,-3-1 355,-4 0 0,-3-6 1,-7 8-1,-1-2 1,-1-3-1,-2 1 1,2-1 116,1-1 0,3 7 0,2-3 0,3 1 0,1 2 0,3 0-478,1 1 1,8 7 0,3-2 0,4 3 0,4 1 0,2 0 0,0 0-197,0 1 1,-1-1 0,-4 0-1,-1-1 1,-1-3 0,-3-3-1,-5-2 474,-2 1 1,-2 4-1,-2-5 1,-2-2-1,-7-4 1,-5-2 391,-6 1 0,-3 1 1,-4 2-1,0 0 0,-2 0 1,1 0 572,2 0-998,1 0 1,7 0-1,2 0 1,4 1-1,4 2 1,3 2-520,1-2 1,1-2 0,5-1 0,2 0 0,2 0 0,4-1 0,1-2 5,-1-2 1,0-1-1,2 3 1,-2-3 0,-2-1-1,-2-3 600,2-2 1,-3-6 0,4 0 0,-1 0 0,-3-1 0,0-2 0,0 1 9,1 2 0,1-1 0,-5 1 0,0 1 0,0 3 0,0 2 0,0 1-533,0 2 0,-5 6 0,-2-1 0,-3 2 374,-5 2 0,-7 6 0,1 2 0</inkml:trace>
  <inkml:trace contextRef="#ctx0" brushRef="#br0">1786 16806 8363,'-34'-33'904,"-3"2"1,6 1-1,3 12-868,4 11 1,-2 12 0,-1 5-1,-6 6 1,-2 8 0,-2 5-1,-3 9 1,-3 3-285,0 3 1,4 1 0,8-5 0,9 0-1,7-2 1,8-2-100,7-5 1,22-4-1,17-5 1,9-4 0,12-5-1,5-4 1,6-5 235,4-2 0,-1-2 0,-1 0 0,-3 0 0,-8 0 0,-4 0 0,-8 1 111,-3 4 0,4-4 0,-4 5 0</inkml:trace>
  <inkml:trace contextRef="#ctx0" brushRef="#br0">2893 12901 8775,'-8'-11'496,"4"-2"1,4 4 0,4 11 0,7 8-499,5 6 1,5 8 0,8-2-1,7 3 1,10 3 0,7 2-1,9 3-10,-27-16 1,0 0 0,-1-2 0,1 1 0,8 2-1,2-1 1,1 1 0,1 0 0,1 0 0,0-1 0,3 1-1,1 0-168,1 0 0,-1 1 0,-5 0 0,1 0 0,2 2 0,0 0 0,0 0 0,-2 1 0,-2 0 0,-2 0 0,0 0 0,-2 1 143,-1 0 1,-2 0-1,24 18 1,-30-19-1,-1 1 1,21 18-1,-9-1 1,-4 0 0,-6-2 257,-7-2 0,-2 1 0,-7-6 0,-2-1 0,-1-2 0,0-1 60,3-1 1,-2 1-1,6-1 1,2 0 0,4-3-1,6 0-222,6 0 0,15 2 0,3 2 1,7 0-1,-29-14 0,1 0 1,1 1-1,1-1 0,1 1 1,1 0-191,1 2 1,-1-1 0,-1 0-1,0 0 1,3 2 0,1 0 0,-1 1-1,0-1 1,-2 1 0,0 0 0,-2 1-1,0 1 23,-1-2 0,0 1 0,-1 0 0,0 2 1,1-1-1,-1 1 0,-1-2 0,-1 0 1,-1 0-1,-1 0 0,31 15 0,-5-3 223,-4-3 1,-5-2 0,-10 1 0,-1-2 0,-2-1 0,-3-2 150,-2 2 0,-2-3 1,-6-1-1,-2 1 1,2 0-1,1 3 1,3 1-141,3 1 0,3 2 0,8 2 1,3 3-1,7 2 0,6 4-259,3-1 1,-3 5 0,2-7-1,1 2 1,-2 2 0,0 0-247,-2 0 0,-4-6 0,-4-3 0,-5-3 0,-4-1 1,-4-2-1,-6-3 612,-7-4 0,-4-3 0,-5-2 0,-2 1 0,-2-1 241,-1 0 0,0 1 0,4 0 1,0 3-1,1 2 0,1 3 1,2 6-817,6 6 1,2 3 0,1 5 341,1 4 0,6 19 0,1-3 0</inkml:trace>
  <inkml:trace contextRef="#ctx0" brushRef="#br0">8691 16046 9161,'1'-40'0,"0"0"0,1 0 0,0 0 0,6-31 2210,-1 13 0,3 23 0,-7 29-2626,-4 18 0,-8 16 0,-15 22 0,6-18 0,-2 1 0,-6 6 0,-2 2 0,-5 6 0,-2 1 416,-2 3 0,-3 2 0,-3 1 0,-3 1 0,13-15 0,-1 0 0,1 0 0</inkml:trace>
  <inkml:trace contextRef="#ctx0" brushRef="#br0">9065 17245 7925,'0'-43'0,"0"3"0,0 9 0,7 17 0,6 5 0,2 0 219,7-5 0,0 1 0,5 0 0,1 1 0,2 2 0,2 2 1,3 2-1,0 3 0,-1 2 0,-3 2 0,-3 4-565,-1 4 1,-3 2 0,-5 3 0,-6 1 0,-2 1 0,-4 3 345,-2 2 0,-10 1 0,-2 5 0</inkml:trace>
  <inkml:trace contextRef="#ctx0" brushRef="#br0">9291 17285 8907,'-35'0'0,"1"0"0,2 0 0,6 0 0,4 0 523,2 0 1,4 6-1,9 2 1,7 1-1,8-2-353,9-1 1,8 3 0,8-5 0,1-1 0,3 0 0,0 0 0,1 2 0,-1-3-2328,0 0 2157,5-2 0,-2 6 0,7 1 0</inkml:trace>
  <inkml:trace contextRef="#ctx0" brushRef="#br0">9811 17232 9078,'-6'-16'3784,"-3"2"-3373,3 4 0,0 12 0,6 2 0,2 5 0,2 3-563,5 1 0,2 0 1,-1 1-1,-1-2 0,1-4 1,2-3-1,1-4-534,1-1 0,-1 0 0,0-1 0,-1-4 0,-1-5 779,-3-6 1,-5-3 0,2-5 0,-2 2 0,0-2 0,1 0 0,-1 1 1770,-1 0 1,-2 7 0,0-2-1578,0 3 1,1 8 0,4 4 0,5 6 0,6 6-700,6 3 1,5 6 0,4 1 0,5 0 0,4 0-1,4-2 1,4-3 411,-1 0 0,-1-7 0,-6-1 0</inkml:trace>
  <inkml:trace contextRef="#ctx0" brushRef="#br0">10637 16899 8001,'-20'-22'0,"2"1"0,3 6 0,8 8 0,1 11 0,1 5 643,1 3 0,-5 1 0,5 2 0,1 1 0,1 5 0,2 3 0,0 5 3424,0 4-4259,6 2 0,3 8 0,9-1 0,4-4 0,3 1 1,2-4 191,-1-4 0,7 1 0,1-12 0</inkml:trace>
  <inkml:trace contextRef="#ctx0" brushRef="#br0">11077 16939 7939,'-1'-24'0,"-2"5"891,-2 6 0,0 10-344,0 3 0,4 1 0,-4 8 1,4 3-1,1 3 0,0 4 0,1 3 1,4 5-225,4 2 1,8 2 0,5-4 0,2-2-1,1-1 1,1-5-208,2-4 0,1 1 0,-1-8 0,1-1 0,-1-2 0,-5-5 0,-2-6-175,-5-8 1,-2-5 0,-5-8 0,-5-1 0,-2-3 0,-4-4 186,-2-4 0,-5 4 0,-7 1 1,-4 2-1,0 7 0,-4 6 1,-1 6-1206,-2 4 1,-4 4 0,0 11 0,0 11 1076,-2 12 0,5 11 0,-5 13 0</inkml:trace>
  <inkml:trace contextRef="#ctx0" brushRef="#br0">2119 11568 26207,'14'-73'-1812,"-1"11"1,-1 3-1,-3 10 1,-5 12 420,-2 7 0,-8 7 1428,-3 9 0,-10 3 0,-8 0 0,-8 2 0,-10-1 1,-7-2-1,-5-1 0,-6 0 0,-5-1 0,-6 2 0,34 7 1,-1 1-1,-2 2 0,0 0 65,-1 1 0,-1 1 0,-5 2 0,1 3 0,1 1 0,1 1 0,-1 3 0,0 1 0,-2 2 0,2 1 0,1 1 0,1 2 0,-2 2 0,2 2 0,2 3 0,1 1 0,1 2 0,1 2 32,3 1 0,2 3 1,1 2-1,2 2 0,1 2 1,1 2-1,3 3 0,2 1 1,1 2-1,4 2 0,2 2 1,4 0-1,2 1 0,2 0-185,3-1 1,3 0 0,3 1 0,5-2 0,5-2-1,5-2 1,4-3 0,4-2 0,6-2 0,4-4-1,4-3 1,3-3 289,2-2 0,4-2 0,13-3 0,5-4 0,4-3 0,2-2 0,6-2 0,2-3 0,-22-4 0,1-1 0,0-1 0,3-1 0,0 0 0,1-2 0,4 0 0,0-1 0,1-1-146,2 0 1,2-1 0,-1-2 0,1-1-1,0-1 1,1-2 0,3-2 0,1-1 0,-1-1-1,-1 0 1,0-1 0,-1-1 0,-2-2 0,-1 0-1,0-1 1,-3-1 0,-1-1 0,-1 0-154,0-3 1,-2 0 0,-1-1 0,-7 1 0,-1-1 0,-2-2-1,0 0 1,-1-3 0,-2 0 0,14-13 0,-3-3 0,-9 2 0,-5-2-1,-4-2 1,-5-2 0,-6 1 0,-4-3-244,-5 1 0,-4-1 0,-6-4 0,-5-1 1,-6 4-1,-6 0 0,-6-1 0,-6 3 0,-11 0 1,-6 4-1,-9 4 0,-6 4-246,-7 3 1,-6 7 0,9 13 0,-4 5 0,-1 3 0,-3 2 0,-3 5 0,0 2 0,-7 2 0,-1 4 0,-1 2 548,15 1 0,0 2 0,-1 1 0,0 1 0,-2 0 0,0 1 0,-1 0 0</inkml:trace>
  <inkml:trace contextRef="#ctx0" brushRef="#br0">3413 5504 29680,'0'-13'-9831,"0"-1"9493,0 1 1,0 0 0,0-1 0,-2 3 0,-1 0 0,-3 4-1,-1 1 1,-4 3 0,0 2 0,-3 2 686,1 3 0,0-2 0,-1 4 0,-1-2 0,-1 1 0,-2-2 1,2-2-1,0-1 149,-2 0 0,3 0 1,-4 0-1,1 0 1,0 0-1,1 0 1,-1 0-1,-1 0-121,-2 0 0,-1 0 0,-5 2 0,0 1 0,-1 3 0,-1 1-274,-3 3 1,-3 1 0,2-1 0,1-1 0,-1 0-1,3 0 1,2 0 5,2 1 1,-1-3 0,2 1 0,1-1 0,3-1 0,4 1 0,3 1-243,4 2 0,3-2 0,-2 1 0,3 1 0,1 2 1,1 1 85,1 0 1,1 5-1,2 1 1,2 1-1,1 0 1,3 0-1,1 0 49,4 1 0,0 1 0,3 3 0,-1-2 0,0-4 1,2-1-1,1-1 131,2 0 1,4 2-1,-2-1 1,0-2 0,4-3-1,1-2 26,2-2 1,0 0 0,-1 2 0,1 0 0,0-4 0,1 1 0,1-1 431,3 3-657,5-4 1,-8 6 0,5-3 0,0 3 0,-1 1 0,1 0-58,0 1 0,2-1 0,4 0 0,0-1 0,0-1 1,0-2 304,0 1 0,0-3 1,1 1-1,2-1 1,1-1-1,-1 0 0,0-3 418,2-2 0,-4-1 0,4 0 1,-2 0-1,0 0 0,2 0 1,0 0-601,-4 0 0,7 5 0,-7-1 0,2-1 0,2-1 0,-4-2 0,2 0 0,4 0 0,-1 0 0,2 0 0,2 0 0,2 0 0,1 0 0,4 0 0,0 0 0,1 0 0,3-2 0,-3-1 0,-2-1 0,3-6 0,-9 7 0,5-6 0,0-2 0,0 1 0,0 0 0,-2 1 0,2-2 0,1 4 0,-3 0 0,-1 1 0,2 1 0,-1-1 0,2-3 0,2 2 0,-12 0 0,-2-1 0,0 2 0,0-1 0,1-1 0,5 1 0,-3-3 0,1 1 0,5-2 0,1 0 0,1-3 0,-7 1 0,-2-2 0,-2-1 0,1-2 0,-1 0 0,-2 0 0,-1 1 0,0-7 0,-1 3 0,-2-1 0,-1 1 0,-1 1 0,-1 0 0,-3 1 0,-3-3 0,-2 4 0,-4 2 0,-4 0 0,-4 1-131,0 1 0,-1-2 0,0 7 0,-1-3 0,-1-1 0,-4 0 1,0-1-287,1 1 1,-4 0-1,5-1 1,0 1 0,-2 0-1,-1 1-360,0 3 1,-4-3 0,2 3-116,-2-3 1,-2 4 0,-2-1 755,-2-2 0,-4 1 0,-6 0 0,-4 1 0,-4 0 0,-5 0 1,-3 2-1,-1 1-179,2 3 0,-4-3 0,0 1 0,1 2 1,-2 0-1,1 0 299,1-1 378,0 0 0,4-1 0,-1 1 0,-4-1 0,0 1 1,-2-2-1,-2-2 238,-5-2 0,-2 0 0,0-1 1,-5 4-1,-5 0 0,-2-1-250,-2-2 0,-8 4 0,2 1 0,0 4 0,-2 1 0,-2 0 0,-5 0-227,-1 0 0,3 0 1,-5 0-1,37 0 1,0 0-1,-2 0 1,0 0-1,-2 0 1,-1 0-1,0 0 1,-1 0-2,0 0 0,0 0 0,-4 0 0,1 0 0,4 0 1,1 0-1,1 0 0,0 0 0,0 0 0,1 0 0,1 0 1,1 0-123,1 0 0,-1 0 0,0 2 0,0 0 0,-3 1 0,-1-1 0,0-1 0,0 1 0,-2-1 0,-2 1 0,1-1 0,-1 1 0,0 0 0,-1 0 0,2 2 0,1 1 0,-1-2 0,0 0 0,1 0 0,1 1 0,-1 1 0,-1 1 0,2-1 0,0 2 0,-3-1 0,0 1-64,0-1 0,1 1 0,2 0 1,1 1-1,0 0 0,0 2 0,-2 0 1,1 2-1,1 0 0,0 1 0,1 0 1,1 1-1,5-1 0,1 0 1,-27 16-2067,8 2 0,14 3 1,0 6 1744,2 0 0,-7-6 0,-2-2 1</inkml:trace>
  <inkml:trace contextRef="#ctx0" brushRef="#br0">4919 6424 10218,'0'-25'-756,"0"2"504,0 6 250,0 8 1,0 4 0,0 10 0,-2 5 0,-1 5 0,-3 3 0,1-2 0,-1-1 0,1-2 470,-1 0 0,5-4 0,-4 0 0,4 1 0,1 2 68,0 2 0,0-1 1,1 2-1,2 3 0,3 4-295,2 3 1,0-1 0,4 1 0,-1 3 0,-4 0 0,-1 2-64,-3 1 1,-2 1 0,-1 5 0,0-1 0,0-1 0,0 2 98,0 3 0,-4-3 0,0 8 0,-1-4 0,1-1 0,-1 0 0,2 0 65,2 0 1,1 0 0,0 0 0,0-1 0,1-2 0,2-2-236,2 2 1,5-3 0,-3 2-1,1 1 1,-4 1 0,-2 2-98,-2 0 1,0 2 0,0 1 0,0 1 0,-2 1 0,-1-1 0,-3 2 194,-1 1 0,-2-4 1,-3 2-1,2-4 1,1-1-1,0 0-8,2 0 0,-1-3 0,5 0 0,-1 3 0,0 0 0,-1 5 0,1-1-224,1 2 1,1 3-1,2-2 1,2 4 0,1 2-1,1-1 1,-1-2-6,-1 0 1,-2 2-1,0 1 1,0 1-1,-2-1 1,-2 0 104,-5 1 0,-3-4 1,-1 0-1,-1 2 0,1-3 0,0-2 1,-1-5 221,1-5 1,0 0 0,1-4 0,1-1 0,4 2 0,0-1-137,-1-1 0,5 4 0,-1-4 1,2 3-1,2 2 0,0 1 1,0 2-225,0 0 0,0 1 0,-1 2 0,-2 3 0,-2 0 0,1 2 0,-1-4-24,1-2 1,-2 5 0,3-9 0,-3 1-1,0-4 1,-1-2 0,1-2 483,0 2 1,-3-8-1,5 4 1,-1 1 0,1-2-1,-2 2-374,-2 1 0,5-3 0,-1 3 0,3-1 0,1 1 0,0 3 0,0 1-215,0 1 1,0-2-1,0 3 1,0-3-1,0 0 1,0 0 106,0 3 1,0-4-1,0 1 1,0 0-1,-2 2 1,-1-4 323,-1-2 0,-5 1 0,3 1 1,0 1-1,-1 0 0,1-2 1,0 1-239,3 4 0,-3-2 0,1 0 0,2 0 0,2 0 0,1 2 0,0-2 0,0 4 0,0-4 0,0 2 0,0-1 0,0 2 0,0 0-167,0-1 1,0 2 0,0-4 0,0 2 0,-2-2-1,-2 0 309,-5 0 1,2 0-1,-1 3 1,1-1-1,1-1 1,0 1 0,2-1-143,-2 2 0,4-3 0,-2 2 0,2 1 0,4 1 0,1 2 0,1 0 0,5-4 0,-3-1 0,0 1 0,0 0 0,-3-2-141,-2-2 0,-1 4 1,0-4-1,0 1 1,0-1-1,0 0 1,-1-1 280,-4 0 1,-1 0-1,-4-4 1,3-1-1,-1 2 1,2 2 0,0 3-141,3 1 0,-3 1 0,2 5 0,1 2 0,2-1 0,1 0 0,0-2 0,0-2 0,0 3 0,0-2 0,0-2 0,0-5-239,0-3 1,-2-6 0,-1-1 0,-1-2 0,1-2 0,0-4 0,0-3-379,-2-1 0,-1-1 1,4 2-2661,-3-1 0,2-2 0,8 2 3271,3-4 0,16-10 0,4-2 0</inkml:trace>
  <inkml:trace contextRef="#ctx0" brushRef="#br0">4292 13727 8020,'-15'-12'0,"-1"-4"0,0-3 828,4 1 1,5 10 0,7 8-360,0 8 0,4 5 1,4 5-1,2 4 0,6 5 1,3 2-1,5 2 1,3-1-230,4-2 0,1-3 1,7-2-1,-2-7 1,2-6-1,-2-5-679,1-4 1,-4-7 0,2-6 0,-1-8-1,2-13 1,2-8 0,2-11-3478,1-9 3916,-19 31 0,1-2 0,3-20 0,-1-4 0,5 0 0,-1 1 0</inkml:trace>
  <inkml:trace contextRef="#ctx0" brushRef="#br0">6132 7903 8372,'-12'-19'402,"3"-3"0,3 2-228,6 3 1,0 9 0,2 7 0,2 7 0,4 4 0,0 6-1,1 3-45,2 5 0,1 1 0,2 3 0,3 4 0,-1 3 0,-3 4 85,-2 1 0,-1 4 0,6 2 0,4 0 1,0 0-1,4-2 0,1 1 225,2-1 0,5 6 1,4-1-1,2 3 1,2 0-1,2 0 602,2 1-917,-2-3 1,-19-18 0,0 0 0,17 26 0,-2-2 0,-1-1 0,-3-2 33,-1 0 1,-2 4-1,-4-2 1,-1-4-1,0 1 1,-3 0 0,-1 1-42,2 1 1,-3-3 0,1-2-1,2-4 1,1-5 0,3-3-1,2-3 62,1-2 0,4-1 0,-2-4 1,0-2-1,-1-1 0,-2-2 1,-2 0-84,-1-1 1,-1 3 0,-1-5 0,-1 0 0,-3 2 0,0-2 0,-2 2 107,0 0 0,3 0 0,-2 2 0,-1-1 0,2 2 0,-1 1-61,4 2 0,1 0 0,3-1 0,2 1 0,2 0 0,1-2 0,1-2-26,0 0 0,-3-7 1,3 3-1,-1-1 1,-3 0-1,-4-2 1,-2-1-8,-2-2 1,-6-1 0,4 0 0,-3 1 0,1 5 0,-1 1-336,-3-1 1,-5-2 0,-1 1 0,-1 2 0,-1 1 0,0 4-799,-3 1 1,-2 3 0,-1 2 0,0 1 0,2-3 0,1-1 0,1-3-699,-1-1 1,-1 4 0,-2-9 0,0-2 1720,0-1 0,6-8 0,1-1 0</inkml:trace>
  <inkml:trace contextRef="#ctx0" brushRef="#br0">8251 10888 8266,'-13'-17'15,"1"-1"1,3 1 100,5 3 1,-2 0 0,1 1 0,4 1 0,4 3 0,6 3 632,3 0 1,1 5-1,0-4 1,1 5-1,-1 5 1,0 4-286,1 3 1,-7 1 0,-2 0-1,-4 2 1,-1 3 0,-3 6-1,-4 5 1,-10 7-495,-6 2 1,-4 4 0,-10 1 0,-2 3-1,2-1 1,-1 1 0,-1-3 29,-1-1 0,-5 4 0,-3 1 0</inkml:trace>
  <inkml:trace contextRef="#ctx0" brushRef="#br0">16943 13954 19744,'-21'-14'-1863,"2"2"1917,5 3 1,-3 4 0,-3 5 0,0 0 0,-4 0-1,0 0 1,-1 0 0,1 0 0,-1 0 0,3 0 0,0 0 683,1 0 0,9 0 0,-1 0 1,2-2-326,4-2 1,7 2-1,12-2 1,7 4 0,9 4-1,6 7 1,8 3-1,5 6-190,5 0 1,13 1-1,-29-9 1,1 0 0,3-1-1,1-2 1,4 1-1,1 0-45,1-1 1,2-2-1,3-2 1,1-1-1,5-1 1,1-2-1,4 0 1,1 0 0,3-1-1,0 0 1,3-1-1,0 0 1,1 0-1,1-2 1,0-1-1,1-1 39,0 0 1,0-2 0,-1-2 0,0-1 0,-22 3-1,1-1 1,-1 1 0,24-6 0,-1 1 0,-3-2-1,-1 1 1,-2-1 0,-1 0-176,0-2 0,-1 1 0,-10 3 0,-1 0 0,3-1 0,0 1 0,-5 2 0,-2 1 0,-4 1 0,-1 2 0,-4 1 0,-1 1 1,31-2-43,-7 3 0,-11 2 0,-10 2 0,-7 4 0,-9 4 0,-8 4-4916,-4 5 1,-8 3 4915,-3 5 0,-7 5 0,-1 0 0,0 1 0</inkml:trace>
  <inkml:trace contextRef="#ctx0" brushRef="#br0">17676 10182 28373,'-21'-40'-1627,"2"-1"0,5 3 0,1 12 0,-2 8 1757,-2 11 0,-4-1 1,-6 4-1,-1 1 0,-5 3 1,-7 3-1,-7 1 1,-5-1-1,-3-3 0,-2-3 1,-4-1-1,-1 1-93,-1 1 0,1 2 1,-4 2-1,-1 4 0,0 7 1,1 8-1,1 5-187,2 6 0,4 9 1,7 14-1,28-24 0,1 3 1,2 3-1,2 3 0,2 2 1,3 2 484,1 2 1,2 1 0,3 8 0,3 1 0,3 1 0,2 0 0,2 1 0,4 0 0,3 1 0,5 0 0,4-3 0,4-1-338,5 0 0,4-3 0,11 1 0,5-4 0,2-8 0,3-3 0,3-3 0,4-2 0,4-3 0,3-4 0,0-3 0,2-3 103,1-3 1,0-2 0,-19-5 0,2-2 0,-1-2 0,21 0 0,1-3 0,1-1 0,0-1 0,-1-3 0,-1-2 0,-4-3 0,-1-2-179,-3-2 0,-1-3 0,0-8 0,-1-4 0,-8 1 0,-2-3 0,-2-3 0,-2-2 0,-3-2 0,-3-4 0,-4 0 1,-3-3-1,-4-3 0,-3-2-377,-4-2 1,-3-1 0,-5-2 0,-4-1 0,-4-6 0,-4-1 0,-3 1 0,-4 1 0,-3 2 0,-4 1 0,-4 2 0,-5 1 83,-2 2 1,-4 4-1,-2 5 1,-3 3 0,-6 2-1,-2 3 1,-3 4 0,-3 4-1,-1 5 1,-2 3 0,-3 4-1,-2 4 1,-1 3 0,-1 2-12,-2 2 0,-2 4 0,-2 4 1,-1 5-1,-3 5 0,-1 4 0,0 2 0,1 3 381,1 3 0,0 2 0,-4 2 0,1 0 0,10-2 0,1 2 0</inkml:trace>
  <inkml:trace contextRef="#ctx0" brushRef="#br0">18449 13114 25072,'-6'-39'-1428,"-3"4"0,-4 10 0,-6 11 1,-8 8 1371,-7 5 1,-15 2 0,-9 5 0,-10 6 0,27-4 0,-1 1-1,-4-1 1,-1 1 0,-5 0 0,0 0 0,-2 0 0,-1 0-1,-4-1 1,0 0 0,0-1 0,0-1 0,-2 0 0,1-1 350,-2 0 0,1-1 1,2-2-1,1 0 0,-8 2 1,0 0-1,2-1 0,0 1 1,3-1-1,1 1 0,1 1 1,-1 1 86,2-1 0,1 2 0,2-1 1,0 2-1,0 1 0,-1 2 0,2 1 1,2 2-1,1 3 0,1 2-419,2 1 0,3 3 0,3 4 1,4 4-1,3 3 0,4 3 1,4 1-1,3 4 0,4 2 1,4 3-1,5 2 0,3 0-339,2 2 1,4 2 287,10 8 0,7 1 1,2-5-1,6 0 0,13 5 1,8-3-1,-11-21 0,3-3 1,3-1-1,4-1 1,4-2-1,2-2 0,6-1 1,3-2-1,2-3 0,5-1 1,1-2-1,2-3 53,2 0 0,2-3 0,2-2 0,-11-3 0,3-2 0,0-1 0,0-1 0,-2-1 0,0 0 0,-1-1 0,2-1 0,1 0 0,0 0 0,1-2 0,0 1 0,3-2 0,0 1 0,0-2 1,-1 0-1,-2 0 0,1-1 0,-2-1 0,1 0-4,-2 0 1,0-1 0,-1 0-1,1-2 1,3-1 0,1-1 0,-1 0-1,0-2 1,-5 0 0,-1 0-1,-1-1 1,0-1 0,0-1 0,-1 0-1,0 0 1,-1-2 0,0-1-1,0 0 1,-1-1 0,-1-1 0,13-6-1,-1-1 1,-1-2 0,-2 0-1,-1-2 1,-2 0-37,-4-1 1,-2 1 0,-3-3 0,-5 2 0,-3-2 0,-2 0 0,-1-2 0,-3 0-1,-1-2 1,12-17 0,-6-2 0,-7 2 0,-6-3 0,-7 0 0,-4-1-356,-6-1 0,-7 1 0,-9 1 0,-8 1 1,-7-4-1,-6 2 0,-9 1 0,-7 4 0,-7 2 1,-7 4-1,11 17 0,-3 1 0,-2 3 0,-4 1 1,-2 3-1,-3 2-305,-4 1 1,-3 2-1,0 3 1,-5 2 0,-2 4-1,0 2 735,-1 3 0,-2 2 0,1 1 0,0-1 0,0 0 0,0 1 0</inkml:trace>
  <inkml:trace contextRef="#ctx0" brushRef="#br0">22955 14966 8250,'0'-17'0,"0"-1"0,-2 5 0,-2 4 0,-5-2 0,1 5 0,2 2 0,3 4 0,6 4 0,2 5 688,1 3 1,3 6 0,-5 3 0,-1 2-1,-1 5 1,-2 2 0,0 1 0,0 2 1277,0 1 0,0-5 0,-2 2 0,-2-2 0,-4-3-1243,1 1 0,-5-6 0,3-4 0,-3-2-1648,-1-1 1,4-9-1,2-5 1,1-8 281,3-9 1,7-5 0,5-8 0,3-4 0,3-3 0,2-4 793,6-1 1,-3 1-1,1 1 1,0 0 0,-2 3-1,0 4 1,-4 8 1197,-4 5 0,0 3 0,-2 8 0,2 6-945,-2 6 1,1 9-1,-6 9 1,-1 3 0,0 5-1,0 4 1,3 4-341,2 1 0,-4-2 1,3-2-1,1 0 1,-2-3-1,1-1 1,-1-5-1358,0 0 0,-2-6 0,-4-4 856,0-9 0,5-12 0,1-15 0,0-4 1,1-7-1,1-5 546,2-3 0,6-8 0,2 1 0,0 4 0,0 3 0,-2 9 0,-1 4 1131,-1 5 1,-3 7 0,7 3-1,-5 12-1154,-4 12 1,1 9 0,-5 10 0,-1 5 0,2 4 0,1 2 0,2 4-939,0 2 1,0-4 0,4 4 0,1-1 0,-1-1 851,0 0 0,7-2 0,0-4 0</inkml:trace>
  <inkml:trace contextRef="#ctx0" brushRef="#br0">23848 15033 8251,'11'-28'2561,"-2"-3"0,-1 9-2045,-4 13 1,-2 7 0,2 7-1,-2 4 1,-2 2 0,0 4-1,0 3 47,0 4 1,0 2 0,0 0-1,0-4 1,0 1 0,0-2-1083,0 1 0,0-3 0,0-3 1,1-3-512,4-2 0,2-4 0,5-10 0,-2-4 0,-2-2 1038,-2-3 0,-2-3 0,-4-1 0,0 1 1751,0 3 0,0 8 0,0 6-1469,0 7 0,6 6 0,3 4 0,3 1 0,2-2 0,4 0 0,3-1-1005,0-2 1,8 4-1,-2-10 1,1 0-1,0-2 1,-3-4-707,-2-1 1,0-1-1,-5-2 1,-3-3-1,-5-1 1,-4-4 1375,0-1 0,-4-1 0,1 0 0,-5-1 0,-4 1 758,-1 0 0,4 4 0,0 3 0,6 4 0,6 10 1,4 7 362,5 7 1,1 7 0,5 4 0,-4 0-1,1 2 1,-2 2 0,1 3-1,-4-3 1,-3 3-1,-4-6 1,-4 0-1,-4-3 1,-4-3-1211,-6-1 1,-3 0 0,-11-2-1,-4-4 1,0-7 0,-4-5 0,0-3-348,-1-3 1,2-1 0,8-4 0,4-2 0,5-5 0,4-3-392,4-1 1,11-11 0,9-3-1,10-2 1,9-4 0,5-2-1,1-2 635,0 1 1,-2 4-1,-1 6 1,-3 4 0,-1 4-1,-2 4 1,-1 2 236,-4 3 0,10-3 0,-8 5 0</inkml:trace>
  <inkml:trace contextRef="#ctx0" brushRef="#br0">25581 14860 9714,'0'-28'0,"-2"7"1206,-2 9 0,2 8 1,-2 8-1,1 6-738,-2 7 0,4-1 0,-5 8 0,1 4 1,1 6-1,1 6 0,2 3 0,1 1-29,0-1 0,1 2 0,4-4 0,3-4 1,6-4-1,2-8-305,2-6 0,1-9 1,-3-2-1,2-4 1,0-5-1,0-8-363,-1-7 0,1-11 0,-4-9 0,-1-2 1,-1-3-1,-2-1-350,-1 2 0,-5-3 1,5 9-1,2 0 0,1 4 1,1 7-457,0 5 0,6 5 0,4 4 0,3 4 0,5 4 1,5 2 1034,2 4 0,14 8 0,3 8 0</inkml:trace>
  <inkml:trace contextRef="#ctx0" brushRef="#br0">26354 14953 8224,'-14'-7'1025,"1"-7"1,-5 1 0,1-3 0,0 4 5,2 3 1,8 8-1,4 2 1,6 9-1,7 8 1,7 4-234,5 6 0,-3-1 0,-1 6 0,-3-2 0,-3 0 1,-4-1-890,-3-2 1,-5-2-1,-6 2 1,-7 2-1,-8 1 1,-6-1-785,-4-2 1,-3-3 0,-7-1 0,-2-3-1,-3-2 1,-2-3-2171,-2-1 1,0-2 3044,1 1 0,-9 5 0,3 1 0</inkml:trace>
  <inkml:trace contextRef="#ctx0" brushRef="#br0">24434 16272 8034,'5'-54'0,"-1"0"2268,-1 5-1052,-1 12 0,-2 26 0,0 12 0,1 9 0,2 10-648,1 5 0,2 0 1,-3 11-1,3 1 0,0 0 1,0 0-359,-3-2 0,0-4 1,0 2-1,3-3 0,0-5 1,0-2-887,-3-2 1,-2-2 0,1-7 311,2-3 1,-7-19 0,3-14-1,-1-7 1,-1-6 447,2-2 0,0-1 0,3 0 0,5 0 0,6 2 0,4 4 551,1 7 0,-1 7 0,-3 6 0,1 2 0,3 3 0,1 5 1,-1 4-1,-3 4-455,-1 5 1,-2 9 0,1 4 0,-1 4 0,0 0 0,-1 2 172,-3 3 0,2-4 1,-6 1-1,1-4 1,2-2-1,-2-1-608,0-3 1,4 1-1,-1-3 1,3-4-481,1-6 0,-4-12 0,-2-7 0,-1-8 0,-3-4 0,-1-2 0,-2 0 1126,0 1 1,0 1-1,0 2 1,0 6 0,0 2-19,0 1 0,1 7 0,4 3 1,4 4-1078,2 4 1,4 5 0,3 7 0,4 4-1,5 0 1,2 2-620,3-1 1,5 4 0,-2-4-1,2 0 1,0-3 0,-3-4 1322,-1 0 0,4-7 0,-3-1 0</inkml:trace>
  <inkml:trace contextRef="#ctx0" brushRef="#br0">25381 16352 9734,'-18'-26'0,"0"1"0,2 2 0,2 6 0,4 3 0,3 4 1125,1 1 1,3 8 0,7 1 0,5 8-1,4 7 1,5 5 0,3 0-583,0 4 0,4 1 0,-3 0 0,3-3 0,2-2 0,0-4 0,-1-1-451,1-3 1,-5-8-1,-1 1 1,-2-4-1,-3-2 1,-2-4-1,-4-5-247,-1-7 0,-6-3 1,1-7-1,-2 0 1,-2 1-1,0-1-519,0 0 1,0 7 0,0 2-1,1 5 1,4 4 0,4 4-627,3 4 1,7 2 0,2 4-1,2 4 1,2 2 1299,4 3 0,6 5 0,-1 2 0</inkml:trace>
  <inkml:trace contextRef="#ctx0" brushRef="#br0">26034 16312 8034,'13'0'312,"-5"-5"1,-4-4 0,-3-3 0,-1-2-1,0 1 697,0 0 0,0-1 0,0 1 0,0 0 0,2 1 0,2 3-707,5 5 1,3 2 0,1 4 0,1 1 0,-1 4 0,0 3 0,1 5-1,-1 0-93,0 0 1,-4-2 0,-1 2 0,-2 1 0,-3 2 0,-3 0-127,-5 1 1,-2-4 0,-10 3-1,-2-4 1,-6 0 0,0-2-1,-2-4-50,3-3 0,7 1 1,-1-2-1,3-1 1,3 0-1431,3 2 1,11-4 0,13 2 0,11-4 1396,13-4 0,7-11 0,7 1 0</inkml:trace>
  <inkml:trace contextRef="#ctx0" brushRef="#br0">26674 15913 8210,'0'-15'0,"-2"0"1488,-2 2 0,2 10 1,-2 15-1,2 5-791,2 4 0,0 1 1,0 6-1,0 4 0,-1 5 1,-2 4-1,-3 6-682,-1 5 0,4-4 0,-2 8 0,4 0 0,1-3 0,-2-1-15,-2-3 0,-4-6 0,-5 3 0</inkml:trace>
  <inkml:trace contextRef="#ctx0" brushRef="#br0">26447 16326 8060,'16'-56'0,"1"4"0,-1 10 2042,5 13 0,2 12 0,5 10 0,4 1-2706,3 3 1,13 12 663,0 4 0,13 15 0,-6 1 0</inkml:trace>
  <inkml:trace contextRef="#ctx0" brushRef="#br0">10891 16672 8467,'-6'-25'0,"4"3"0,-4-8 0,0 7 727,5 3 0,-5 11 1,5 1-1,-2-4 0,-3-3 1,0-4-183,0-2 1,-3-3 0,3-7 0,0-6 0,-1-6-1,1-6 1,-2-3-281,1-1 1,3-5 0,-4 1-1,1-1 1,1 0 0,0 0 0,1 2-1,0 3-199,-4 4 1,1-1 0,1 5 0,-1 2-1,1 2 1,-2 2 0,0 2-127,0 2 0,6-1 0,-3-4 1,2 0-1,0 0 0,2 2 1,5 1 138,6 1 0,4-2 0,5-4 0,4 4 0,3-1 1,2 1-1,1-2-141,3 0 57,-8 6 1,6 1-1,-11 6 1,-2 1-1,-2-1 1,-6 1-89,-3-1 0,-5 0 1,-6 1-1,-7-3 1,-10 0-1,-8-2-108,-9 1 1,-6-1 0,-8 3 0,-1 3 0,0 0 0,5 1 0,2 2 336,5 4 1,9-1 0,6 1 0,6 2-1,4 1 1,6 1 47,6 1 0,8 0 0,8-1 1,11 1-1,12 0 0,7-1-134,5 1 0,18-5 0,-6-1 0,1 0 0,-2 0 0,-5 1 0,-5 0-277,-6 0 1,-15-1-1,-3 3 1,-7-4-1,-6 1 1,-6-1-1,-8-1 424,-8-3 0,-12 0 1,-12 1-1,-5 2 1,-5 0-1,-3 2 1,-5 0-150,0 2 0,2 3 1,4 0-1,4 2 1,5 2-1,5 1-30,4-1 1,8 2 0,6 0-1,3-3 1,5-1 0,7 0 357,4 4 0,7-4 0,9 3 0,6-3 0,5-1 0,6-1 0,0 3-1249,1 2 1,-5 3 0,3 6 0,-2 1 1089,-2 4 1,-2 8-1,-1 8 1</inkml:trace>
  <inkml:trace contextRef="#ctx0" brushRef="#br0">10304 13740 8966,'-4'-35'0,"-1"1"0,2 6 395,2 7 1,1 6 0,0 2 0,0-2-386,0-3 1,0 3-1,0-4 1,0 1 0,0 1-1,1 0 1,2 2 257,2 2 0,4 0 1,-2-1-1,3 3 1,5 0-1,0 2 272,0-1 0,4-2 1,3-1-1,2-1 0,0 3 1,-4 0-1,0 2 213,-4-1 1,-1 4 0,-2 0-1,0 2 1,1-1 0,1 2-313,2 2 0,0 2 1,6 5-1,6 6 1,6 6-1,8 3 1,7 4-775,7 4 1,2 5 0,3 6 0,-1 2 0,-2 1 0,-28-20 0,-1 0 546,0 0 1,-1 1-1,0 0 1,1 1-1,4 2 1,-1-1 0</inkml:trace>
  <inkml:trace contextRef="#ctx0" brushRef="#br0">11970 13860 30368,'-8'-20'-2809,"-1"2"1,6 7 0,-3 4 3405,0 1 1,10 6 0,2 6 0,8 1-1,5 4 1,2 1 0,4 1-400,4 0 1,0 1 0,2 0 0,-3 3 0,-2 2-586,1 2 0,-6-1 0,-3 6 0,-5-3 1,-4 4-1,-5 0 0,-4 2 5,-4-1 0,-5 2 0,-9 0 0,-6 1 1,-4-2-1,-4-1 0,-1-1 776,1 0 1,-5-1 0,2 1 0,3-2 0,4-1 0,6-3-319,2-2 1,7 9 0,6-1-1,1 2 1,3 4 0,3 2-60,4 4 1,9 7 0,10 1 0,2 2 0,1-2 0,1 1 0,0-2 0,-2-2-625,-3-5 1,2 1 0,-8-6-1,-4 0 1,-6-3 0,-5-3 542,-1-1 0,-3-1 0,-4 1 0,-8-2 1,-4 0-1,-5-1 146,-1 0 1,-2 4 0,1-6 0,-1 3 0,0 2 0,2-1 0,3 1-255,4 0 0,4 1 0,2 2 0,1 1 0,4 0 0,1 0 0,3 0-49,2-1 1,-4 2 0,1 1 0,-1-1-1,1 2 1,-1-1-40,2-1 1,0 6-1,0-3 1,-3 4-1,1 1 1,-3 0-1,2 1 51,0 3 0,-3-5 1,5 2-1,1-1 0,2-3 1,1 2-116,0-1 0,0-7 1,0-2-1,0-3 0,0-4 1,1 1-1,2-4-360,1 0 0,1-1 0,-4-5 644,4 1 0,2-1 0,7 0 1</inkml:trace>
  <inkml:trace contextRef="#ctx0" brushRef="#br0">11731 16579 9366,'4'-37'963,"0"-3"1,4 15 0,-1 11-1025,7 10 1,2 6-1,-3 2 1,1 6-1,-1 5 1,2 4-1,2 2 1,4 3 73,0 1 1,9 8 0,-2 2 0,3 4 0,1-1 0,-2-1-371,-2-1 0,-7-13 1,-2 1-1,0-6 1,2-5-1,1-5 1,1-5 97,0-3 0,-2-8 1,3-5-1,2-9 1,2-8-1,-1-4 1,-5 0 258,-2 3 0,3-3 0,-2 0 0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</inkml:context>
    <inkml:brush xml:id="br0">
      <inkml:brushProperty name="height" value="0.053" units="cm"/>
      <inkml:brushProperty name="color" value="#FF0000"/>
    </inkml:brush>
  </inkml:definitions>
  <inkml:trace contextRef="#ctx0" brushRef="#br0">3852 2492 8539,'6'-32'57,"2"-1"0,4-1 1185,-4 7-1227,4 7 1,-12 8 0,0 3 0,-9 4 0,-5 4 0,-6 1 0,0-2 0,-3-1 0,1-1 0,1 0 0,1-1 0,0-1 0,1 0 0,3-1 1587,1 0-1263,2-2 1,-5 0-1,0 1 1,0 2-1,1 3 1,-3 2-1,-2 1 1,-4 0 14,-4 0 0,-12 6 1,1 3-1,-5 3 0,-6 1 1,-3 0-1,-5 1 0,-2-1-112,-2 0 1,-3-4 0,6-1 0,1-3 0,-2-2-1,5-1 323,4-2 0,1 1 0,11 2 0,2 2 0,2-2 0,2 0 0,0 1 0,1 5-45,0 3 1,5 1 0,-2 2 0,1 1-1,0 4 1,-1 0-456,2 4 1,-4 6-1,0 1 1,1 0-1,-1 0 1,4 0-118,1-1 0,1-2 0,0-2 0,2 1 0,3-2 0,4-1 0,3-3 0,2-2-16,0-3 1,-1 3 0,2 1-1,3 0 1,4 6 0,0 2-273,1 3 0,-1 10 0,5-1 0,2 2 0,2 1 0,7 1 142,5 5 0,3-3 0,6-2 0,0-2 1,5-4-1,3-2 0,4-4 0,1-2 331,2-3 0,6 1 1,3-9-1,1 0 0,2 2 1,0-2 34,3 1 0,3-3 0,-1-2 0,3 1 1,-1 2-1,-3-2 0,3 1-96,5 0 0,-5-2 0,8 5 0,-2-3 0,2 3 0,2-1 1,2 2 42,-1-1 1,-2-3 0,-1 2-1,0-1 1,-1 1 0,1 0 125,-1 0 1,0-5-1,-1-5 1,-3-1 0,2 0-1,-4-4 1,4-2-1,-2-2 426,3 0 0,-1 0 0,1 0 1,1-2-1,2-2 0,0-4-493,0 1 0,2 1 0,-1 5 0,-2-2 0,1-2 0,-4 2 0,1 3-175,-2 5 0,-6-2 0,8 4 0,-3 0 0,-3-1 0,2 0 0,-3-3 0,-3-1 0,5 2 0,-6 1 0,1-2 0,1-2 0,0-2 0,2-4 0,8 2 0,-2-6 0,0 0 0,3 1 0,1 0 0,3 2 0,-2 2 0,-1-2 0,2 4 0,-2-2 0,-4 2 0,0 2 0,-2 0 0,2 0 0,-2 0 0,-7 0 0,-1 0 0,1 0 0,-3 0 0,0 0 0,-2 0 0,1-1 0,-4-2 0,0-3 0,1-1 0,4-2 0,4 1 0,0-3 0,3 2 0,1-3 0,-3-2 0,6 1 0,-3 0 0,1 0 0,1 1 0,-3 1 0,1 2 0,-1-1 0,-4 0 0,-5 1 0,2-3 0,-5 3 0,1-3 0,-2-1 0,-2 0 0,1-1 0,-3 1 0,0-2 0,-2-1 0,0-3 0,0-2 0,0-3 0,0-1 0,0-2 0,-2-4 0,-1-1 0,-1-2 0,-2-2 0,2-2 0,-5 2 0,0-2 0,-3 2 0,-4-1 0,-4 0 0,-5 3 0,-3 0 0,-5 1-677,-1 1 1,-1-4 0,-5 4 0,0-1 0,0 0 0,0 5-11,0 5 0,-5-3 0,-1 4 0,-1-3 0,-3-2 0,-2 2 364,-2 3 0,1-3 1,-2 3-1,-1-4 0,-3 0 1,0-1-1,-2 0 271,0 1 0,-6 1 1,-4 1-1,0 2 1,-1-1-1,-4 3 0,-2 2-247,-2 3 1,0 2-1,-2 1 1,1 2 0,-2 2-1,1 1 276,-1-1 0,0 5 0,2-1 0,-2 1 0,-3 0 0,0-1 0,0-1 158,3-1 0,2 5 0,1-5 0,-2 1 1,-1 0-1,-3-1 528,-1 0 1,3-3-1,-4 3 1,1 0-1,-1-1 1,-1 1-1,1-2-166,-1 1 0,1-1 1,-2-2-1,1 3 1,-1-1-1,-1 2 1,0 0-277,-3 3 0,8 2 0,-7 1 0,1 0 0,0 0 0,-2 0-92,-4 0 0,6 0 0,-4 0 0,-1 0 1,4-2-1,0 0 0,2-3 135,1 2 0,-3-3 0,7 0 0,-2 0 0,-2-1 1,0 1-265,1 0 0,-2-3 0,5 3 0,1 0 0,-3-1 0,2 1 0,-1-1 0,-1 1 0,-2 0 0,-2 0 0,-1 3 0,0-2 0,-1 2 0,1 1 0,0-3 0,1 4 0,1-5 0,4 1 0,0 1 0,1 1 0,0 0 0,3-2 0,1 4 0,4-5 0,-1 2 0,1-2 0,-4 0 0,1 0 0,-2-3 0,0 4 0,-3 1 0,-1 0 0,-5-1 0,-3 2 0,-3 2 0,-5 1 0,-1 0 0,-4 0 0,-3 0 0,1 0 0,2 0 0,1 0 0,-1 1 0,0 2 0,0 2 0,4-2 0,4 0 0,2-1 0,-1 3 0,2 1 0,-3-3 0,0 3 0,4 1 0,3 2-599,4-2 0,-7 11 0,2 0 0,-1 7 0,-1 6 0,1 6 1,0 6-1871,4 6 0,9 9 1936,7 4 0,2 3 0,12 2 0</inkml:trace>
  <inkml:trace contextRef="#ctx0" brushRef="#br0">11197 5824 30816,'0'-9'-9831,"-1"2"9700,-4 1 0,2 1 0,-5 5 0,-1 2 0,0 1 0,0 3 707,-1 1 0,5-4 0,5 1 1,9-4-1,6-2 0,3-3 0,-1 1 1,3-1 58,2 1 1,-1-1-1,1 5 1,1 0-1,3 2 1,2 1-1,1 3 1,2 1-570,-1 3 1,-2-2 0,-1-1 0,0 1 0,-1-2 0,1 0-16,0-4 0,-1 0 0,-1-2 1,-1 0-1,-3 0 0,0-2 0,-2 0 169,0-3 1,3-5 0,-5 1 0,-4-3 0,-3 0 0,-1 2-815,-1 1 742,-2 0 1,-6 0-1,0 0 1,-2 0 0,-4 2-1,-7 2-399,-8 4 0,-7 1 0,-6 0 0,-6 1 0,-2 2 0,-1 3 0,2 2-4,1 2 1,-3-4 0,7 0-1,-1-2 1,0 1 0,3-2 224,2-2 0,2-1 1,8 0 183,4 0 0,11 0 1,8 0-1,11 0 0,9 0 1,5 0-3437,6 0 3421,-4 6 0,16 2 1,-2 5-1</inkml:trace>
  <inkml:trace contextRef="#ctx0" brushRef="#br0">18875 5744 28810,'-7'-12'-2721,"0"3"1,4-8-1467,-2 2 4231,1 7 0,-2 2 1,-3 6-1,-3 0 1,-1 0-1,-2 0 1,-1 0-1,-2 0 0,2-1 1,1-2-1,2-2 644,-1 3-184,1 0 0,0-2 0,1-2 0,3-2 379,4-2 0,5 4 0,5 0 0,5 2 0,6-1 0,7 2-374,2 2 1,3 1-1,5 0 1,4 0-1,4 0 1,2 0-1,4 0-490,4 0 1,4 1 0,2 2 0,6 2 0,2-2-1,1-2 182,1-1 1,0 0-1,-1 0 1,2 0-1,1-1 1,0-2 0,1-2-202,4 2 0,-3 2 0,0 1 0,-4 0 0,-2 1 0,-1 2 0,-1 2 0,1 4 0,-8-4 0,2 1 0,-2 2 0,-1-2 0,-2 0 0,1 0 0,-2-4 0,-4 3 0,-2-2 0,-1-2 0,-1-1 0,-1 0 0,0 0 0,0 0 0,3 0 0,0 0 0,1 0 0,1 0 0,2 0 0,2 0 0,1 0 0,1 0 0,-1 0 0,-1 0 0,-3 0 0,1 0 0,-4 0 0,0 0 0,1 0 0,-1 2 0,0 1 0,-3 1 0,3 1 0,-2-4 0,1 2 0,-1 2 0,2-2 0,0-2 0,0-1 0,-2 0 0,-4 0 0,0 0 0,2 0 0,-1 0 0,-1 0 0,6-4 0,-9-1 0,0 1 0,0-1 0,-3 1 0,-1 1 0,0 1 0,-8 2 0,3-1 0,-2-2 0,-2-2 0,1 3 0,-1 0 0,-2 2 0,2 2 0,-6 0 0,-2 3 0,-1-2 0,-2 0-305,1 1 1,-6-2 0,0 4-1834,-2 0 1,-2 1 0,-5 5 1750,-4-3 1,-2-3 0,-6-6 0</inkml:trace>
  <inkml:trace contextRef="#ctx0" brushRef="#br0">21168 4505 8449,'-1'-12'0,"-2"1"0,-3 4 0,0 0-24,0-1 1,-3-1-1,3-3 1,0 2-1,0 1 1,2 0-1,0 0 282,-1 1 0,-5 5 1,1-2-1,-3 4 1,-1 1-1,-1 0 72,1 0 0,-5 0 0,-1 1 1,0 2-1,-2 2 0,0-3 0,-1 0 31,1-2 1,-4 4-1,3 1 1,-3-2 0,-2 0-1,2 0 1,1 1-179,2-1 1,1 5-1,-1-1 1,4 2 0,2 0-1,0 3-470,-2 4 1,-1 0-1,2 6 1,-2 1-1,-2-1 1,-4 0 189,-4 2 1,-1 2-1,-6 4 1,-1 1-1,0-1 1,0-2-1,3-2 530,2 1 0,2 0 0,6-1 0,4 1 0,2 0 0,4-1-689,4 1 0,7 0 0,-1-1 0,4 1 0,4 1 0,5 2-46,3 1 0,7 0 0,3-3 0,4 2 0,0 2 1,1 1-1,-1 2 326,1 4 1,0-2 0,-1 7 0,3-1 0,0-1 0,4-1 275,1-2 0,1 1 0,7 0 1,4-5-1,6-4 0,5-3 0,6-4-260,5-3 1,-28-12-1,3-2 1,4-2-1,2-1 1,2-1-1,0-2 1,5 0-1,1-2 1,3-1-1,1-1-38,6-4 1,1 0 0,0 1 0,0-1 0,3-2 0,0-1 0,0 1-1,-1 0 1,1 0 0,-1 0 0,-4 1 0,0 0-173,-2 0 0,-1 1 0,-4 0 1,-1-1-1,-1 0 0,-1 0 0,-2-1 1,0-1-1,-2 0 0,-1-1 0,-3 0 1,-1 0-1,-3-1 0,0 0 76,-5-1 1,0-1-1,0 2 1,-1-1-1,-2-4 1,-1-1-1,1 0 1,-1-1-1,29-21 1,-8-5 176,-7-4 1,-4 0 0,-10-2 0,-5-6 0,-8 0-1,-9-4 124,-7 0 0,-6-1 0,-6-5 0,-7 1 0,-9-2 1,-9 0-1,12 33 0,-2 1-110,-2 1 1,-2 1 0,-2 1 0,-2 2 0,-1-2-1,-1 1 1,-1 2 0,-1 1 0,-3 0 0,-2 2-1,-3 2 1,-1 2-66,-4 1 1,-1 1-1,-2 3 1,-1 1-1,-5 4 1,-2 1 0,0 3-1,-3 1 1,-3 3-1,-1 2 1,-1 2 0,0 2-1,-2 3 1,0 3-142,2 3 1,0 1-1,5 0 1,0 2-1,1 2 1,1 2-1,3-2 1,2 1 0,5 0-1,3 0 1,5-2-1,3 0-1287,-23 13 1,25 0-1,17-7 1396,11 4 0,8 0 0,8 1 0,6 0 0</inkml:trace>
  <inkml:trace contextRef="#ctx0" brushRef="#br0">22675 3798 8284,'-14'9'0,"1"0"-489,0 1 1,7 1 361,6-2 1,1-3-1,7-8 1,-3-2 0,-2-5 478,-1-3 1,-8-1 0,-3-2 0,-1-3 0,1-4 0,4-2 1051,4 2 0,1-2 0,1 5 1,4-2-1,5-2 0,8-3 1,9 0-173,7-1 1,1-1 0,2 0 0,3-2-1,-1 2 1,1-2-2115,-3 2 1,0 0 0,1 1 0,-1-1 0,-4 0 0,-3-1 0,-7 2-1577,-2 2 0,-3-6 1,-6 7-1,-3 2 2367,-5 1 1,-3-3-1,-1 4 1</inkml:trace>
  <inkml:trace contextRef="#ctx0" brushRef="#br0">23274 2852 8264,'-1'-16'0,"-3"2"0,-2-2 1234,-3 7 0,4 3 0,10 2 0,4 4 0,2 3 0,3 4-386,-1 5 0,5-2 0,0 10 0,-2-1 0,-3 3 0,-2 3-195,-2 2 1,-5 4 0,3 0-1,1-1 1,-1-2 0,2-1-1037,-2-1 1,5-5 0,-3-5 0,3-5 0,1-7 0,1-2-799,-1-2 1,0-2 0,1-2 0,-2-7 0,-2-5 0,-1-5 0,0-1 775,-2 0 0,-1 0 0,-6-5 1,0 0-1,0 2 0,0 3 0,0 4 22,0 3 1,0 2 0,2 1 382,2 3 0,3-3 0,7 5 0</inkml:trace>
  <inkml:trace contextRef="#ctx0" brushRef="#br0">23808 2599 8062,'1'-8'155,"4"4"178,3 2 0,6 2 0,2 0 0,2 0 0,-2 0 1,-1 0-1,0 2 942,3 2 0,-4 4 0,4 5 0,-3 0 0,-3 2 1,-2 2-688,-1 0 1,-2 6 0,4-4-1,-4 2 1,1 1 0,-2 0-685,-1 0-621,6-6 0,-8 4 0,6-8 0,0-2 0,-1-3-161,1-1 1,-6-12-1,2-9 1,-5-2-1,-3-5 1,-3-2 1036,-2-4 0,0-2 1,-6 3-1,2 2 0,1 2 1,0 2-1,-1 2 826,2 2 1,6 2-1,-2 2 1,1 0-1,2 1-1330,5 3 1,-1-1-1,8 5 1,1 2-1,2 2 1,2 1-5660,-1 0 6004,6 0 0,2 0 0,6 0 0</inkml:trace>
  <inkml:trace contextRef="#ctx0" brushRef="#br0">24341 2612 9767,'-31'0'0,"1"3"0,6 4 1364,10 7 1,6 7-1,8-4 1,0 0-772,0-3 0,6 0 0,3-2 1,4-4-1,4-3 0,0-5 1,1-5-1193,1-3 1,-4-10 0,5-6-1,-3-4 1,1-6 0,-2-3-232,-1-5 1,-1 0 0,-1 0-1,2-2 1,2-7 0,6-4 829,2-2 0,1-1 0,1 5 0</inkml:trace>
  <inkml:trace contextRef="#ctx0" brushRef="#br0">24741 1906 8219,'-21'-8'3933,"2"-2"-2732,5 6 1,7 1 0,3 9 0,4 5 0,6 9 0,5 5-782,6 7 0,0 10 0,-2 4 0,2 1 0,0 5 0,0 1-1112,-3 1 1,-2 6-1,-3-6 692,-4 0 0,-4 1 0,-1-2 0</inkml:trace>
  <inkml:trace contextRef="#ctx0" brushRef="#br0">24834 2306 8255,'-6'-20'2755,"-1"6"0,5 0 0,7 10-2416,5 2 0,3 8 0,2 3 0,2 1 0,2 1-938,2-2 0,1-6 1,3 1-1,-1-1 0,-4 0 1,0 1-1,-4-1-2016,-1-1 1,-9-2 0,-6 0 2530,-8 0 0,1-5 0,-2 0 0,0-3 0,2-2 1710,2-2 1,4 3 0,1 0 0,1 0 0,4 0-482,4 1 1,-2 5-1,2-2 1,0 5-511,-2 5 0,3-2 1,-4 5-1,0 3 1,2-1-1,-2 1-522,0-3 0,-1 1 1,0 5-1,2-1 1,2 0-353,0 1 0,0-3 0,4 0 0,1-4 0,0-1 0,3-3 147,1-1 1,10-4 0,-2-4-1,4-7 1,1-8 0,0-6-1,-1-5-160,-2-8 0,-1-6 1,-4-6-1,-3 0 1,-9 0-1,-3-4-90,-5-3 1,-8 1 0,-5-2 0,-6 0 0,-7 7 0,-2 7-1,-1 12 330,-1 9 0,6 7 1,2 11-1,3 7 0,1 12 1,4 11 159,4 13 0,3 17 0,4 9 0,0 14 1,0-32-1,0 2 0,0 3 0,0 0 1,0 2-1,1 1 0,0 1 0,1 0-2776,0 0 0,1 0 2628,-1 4 0,0-1 0,-2-5 0,0 0 0,0 2 0,0-1 0</inkml:trace>
  <inkml:trace contextRef="#ctx0" brushRef="#br0">24687 3332 8821,'-5'-14'0,"-3"1"681,1 0 0,7-3 1,9 1-1,2 3-61,3 0 1,-1 2 0,0 1 0,1 4 0,-1 4-1,0 2 306,1 4 1,-2 8 0,-2 9 0,-3 5 0,-1 3 0,-1 2-450,1 2 0,-5 2 1,4 4-1,-4-2 1,-1-2-1,0-5 1,0-4-1930,0-5 0,0-3 0,0-6 1,-1-1 731,-4-3 0,2-15 1,-6-12-1,0-7 1,1-6-1,0-3 493,2 0 0,0-5 0,3 5 0,-1-1 1,1 1-1,1 3-233,2 6 831,0 4 1,2 3 0,2 2 0,5 4 0,3 6-2,1 5 1,2 2 0,3 3-1,3 4-370,-1-1 0,12 11 0,-4-3 0</inkml:trace>
  <inkml:trace contextRef="#ctx0" brushRef="#br0">24994 3332 10883,'-13'-18'1115,"-1"0"1,8 6 0,6 8-1,8 2-456,4 2 1,3 0 0,1 0 0,3 0 0,2 0 0,3 0 0,-1 0-597,-1 0 1,2 0 0,-6 0 0,-2 0 0,-2-1-2619,-6-3 0,-3 2 0,-10-2 1736,-3 2 1,0 2 0,-1 0 0,-1 0 1702,-2 0 1,6 0-716,6 0 0,6 0 0,7 0 0,1 0 0,-1 0-1167,0 0 0,-4 0 0,0-1 1,0-4 1206,-2-4 0,-1 2 0,-6-2 963,0-1 0,2 4 0,1 3 0,3 6 0,1 6-177,3 3 1,-2 7 0,-1 3 0,1 3 0,-2 3 0,0 2-486,-4 1 0,0 5 0,-2-4 0,0 1 1,-2 1-1,-2-3 0,-5-2-724,-3-3 0,2-4 1,-2 0-1,-4-4 0,-2-3 1,-3-4 214,1-2 1,3-3 0,-1-6-1,5-1-1,4-4 0,-3-8 0,5-8 0</inkml:trace>
  <inkml:trace contextRef="#ctx0" brushRef="#br0">25554 3132 8132,'-34'-21'1589,"1"8"1,18 8-1,8 8 1,7 5 1276,4 4-2188,7-2 0,-4 15 0,8-1 0,1 4-890,2 3 0,0 0 1,-5-4-1,1-1 1,-1 0 211,0-4 0,-5 3 0,-2-4 0</inkml:trace>
  <inkml:trace contextRef="#ctx0" brushRef="#br0">25567 3025 10919,'-6'-13'0,"-3"1"3700,-2 3-3924,3-3 0,10 12 0,11 0 1,8 8-1,4 4 0,2-1 1,-1 0 223,1-2 0,0-6 0,-1 3 0</inkml:trace>
  <inkml:trace contextRef="#ctx0" brushRef="#br0">25794 2999 8132,'-13'-5'1480,"-1"1"1,5-1 0,0 5-285,-1 0 1,4 2-1,2 4 1,4 6-1,3 5 1,1 4-516,-1 3 0,-1 5 1,-1 2-1,2-1 1,1-2-1,-1-1-690,-1 0 0,-2-7 0,1-2 0,2-3 0,3-3 0,2-3 0,3-6-5560,6-6 5569,-2-11 0,10-18 0,-5-10 0</inkml:trace>
  <inkml:trace contextRef="#ctx0" brushRef="#br0">26020 2399 8203,'-17'-5'0,"0"2"0,6 5 1726,5 5 1,4 11 0,2 4-1,0 5-925,0 4 0,2 9 1,2 9-1,3 3 0,2 3 1,0 1-1,3 2 0,3-2-1827,3-1 1,4-4 0,-4-2 0,-2-6 1025,-1-6 0,-2 2 0,0-5 0</inkml:trace>
  <inkml:trace contextRef="#ctx0" brushRef="#br0">26047 2932 8221,'-24'-25'2289,"7"3"1,5 7 0,13 7-1932,4 2 0,4 2 1,7 4-1,2 0 0,-1 0 1,3 0-1,3 0-1450,7 0 0,-2 0 1,5 0-1,-2 0 0,0 0 1092,-1 0 0,-2 0 0,-2 0 0</inkml:trace>
  <inkml:trace contextRef="#ctx0" brushRef="#br0">26327 2759 8185,'-27'-12'0,"2"3"1542,3 5 1,3-2 0,5 1-460,1 2 1,7 2 0,6 2 0,8 4-1,5 2 1,3 2-1118,2 0 1,10 0-1,-1 3 1,1-2-1,2-1 34,1 1 0,-9-4 0,3 0 0</inkml:trace>
  <inkml:trace contextRef="#ctx0" brushRef="#br0">26514 2785 8138,'-18'-16'2791,"0"3"0,3 2-2381,11 11 1,7-4-1,15-2 1,5 0 0,5-1-1,7-1 1,2-1-411,4 2 0,8-11 0,-2 3 0</inkml:trace>
  <inkml:trace contextRef="#ctx0" brushRef="#br0">26780 2652 8138,'-28'0'0,"-1"0"0,0 2 0,7 1 1987,7 1 0,11 6 1,-1-1-1,5 5-1424,5 3 0,2-2 1,8 4-1,1-1 1,2 0-1,0 0 1,0-1-1,0 3-831,-2 0 1,-6-2 0,-2 4-1,-3 2 1,-5 3 0,-7 2-1,-11 4-6385,-5 1 6653,-10 2 0,-19 4 0,-10 0 0</inkml:trace>
  <inkml:trace contextRef="#ctx0" brushRef="#br0">10544 7197 30335,'-1'-14'-9831,"-4"1"9934,-2 6 0,-2-1 0,0 5 1,-1-1-1,-2 1 0,-1 3 0,-1 3 1,1 3-1,0 0-113,-1 0 0,2-1 0,2-2 1,1 3 643,-1 2 0,5-5 1,7 1-1,10-2 0,10-4 1,9-2-1,7-5 0,7-3-91,2-1 1,2 4-1,4 0 1,1 0 0,-1 0-1,-1 2 1,-2 1-437,-1 3 1,-6 1 0,2 1 0,-5-2 0,-5-2-1,-4 3 1,-4 0-305,-5 2 1,-3 0 0,-8 0 228,-7 0 0,-20 0 0,-17 0 0,-2 0 0,-4 0 277,1 0 1,-7 4 0,1 1 0,1-2 0,1-2 0,2 1 0,2 1-310,2 1 0,-1 1 0,6-4 0,3 2 0,3 2 0,4-1-103,2 2 0,3-3 1,8 4-1,8 1 1,9-2-663,7 0 0,5-1 1,6 0-1,1 2 1,3 2 751,5 0 1,8 0-1,3 4 1</inkml:trace>
  <inkml:trace contextRef="#ctx0" brushRef="#br0">14197 7183 30095,'-5'-9'-4156,"1"1"0,-2 3 4098,1-4 0,-2 6 0,-6-3 0</inkml:trace>
  <inkml:trace contextRef="#ctx0" brushRef="#br0">14103 7090 30095,'-7'-1'-2782,"1"-2"1668,0-2 0,0-5 1,-4 2-1,1 1 1213,-1 3 0,2 2 0,-1 2 0,-1-1 0,-2-2 452,-1-2 1,4 1-240,0 4 0,7 0 0,4 0 0,8 0 1,8 0-1,3 0 147,2 0 0,3 0 1,2 0-1,1 0 1,4 0-1,0-2-82,-1-2 0,4 2 0,-4-2 0,1 2 0,1 2 0,0 0-202,3 0 1,-3-1-1,2-2 1,-1-1 0,1 1-1,-1 1 1,2 1-149,2-4 0,2 4 0,2-5 1,2 0-1,-2-2 0,0 0 1,0 0-28,1 2 0,3-3 0,-5 3 0,-4 0 0,1 1 0,-2 2 0,-2 1 0,7-2 0,-7-1 0,0 2 0,-3 2 0,-1 1 0,0 1 0,2 4 0,-3-4 0,4 5 0,0-1 0,-2 0 0,2 1 0,0 0 0,-4-1 0,3-5 0,-7 0 0,1 0 0,0 0 0,-2 0 0,-3 0 0,3 0 0,-3 0 0,4 0 0,0 0 0,-1 0 0,-2 0 0,2 0 0,-3 0 0,2 0 0,-1 0 0,0 0 0,-1 0 0,-1 0 0,4 0 0,-5 0 0,3 0 0,-1 0 0,0 0 0,0 0 0,1 0 0,-1 0 0,3 0 0,-1 0 0,-2 0 0,0 0 0,0 0 0,1 0 0,-3 0 0,4 0 0,-2 0 0,0 0 0,1 0 0,-1 0 0,-1 0 0,2-2 0,-2-1 0,0-1 0,-1 1 0,3 1 0,-3 2 0,4 0 0,-3 0 0,1 0 0,5 0 0,-2 0 0,0 0 0,8 0 0,-7 0 0,2 0 0,2 2 0,0 1 0,1 1 0,-2-1 0,0-1 0,-3-2 0,2 0 0,1 0 0,-1 0 0,-3 0 0,0 0 0,0 0 0,2 0 0,0 0 0,-1 0 0,1 0 0,-2 0 0,-3 0 0,3 0 0,-2 0 0,0 0 0,1 0 0,-2 0 0,2 0 0,-3 0 0,1 1 0,2 2 0,1 2 0,1-2 0,0-2 0,-4-1 0,3 0 0,-3 0 0,2 0 0,0 0 0,-2 0 0,2 0 0,1 0 0,1-1 0,1-2 0,0-2 0,-1 2 0,1 2 0,0 1 0,-1 0 0,1 0 0,0 0 0,-1 0 0,2 0 0,2 0 0,1 0 0,0 0 0,-4 0 0,1 0 0,2 0 0,1 0 0,-2 0 0,1 0 0,0 0 0,1 0 0,0 0 0,0 0 0,2 0 0,1 0 0,-2 0 0,5 0 0,2 0 0,-2 0 0,1 0 0,1 0 0,1 0 0,0 0 0,1 0 0,2 0 0,2 0 0,-2 0 0,-2 0 0,-1 0 0,2 0 0,-1 1 0,0 2 0,-2 2 0,0-2 0,2-2 0,2-1 0,-3 0 0,1 0 0,-1 0 0,3 0 0,-1 0 0,1 0 0,0-1 0,1-2 0,-2-2 0,-2 2 0,-3 2 0,0 1 0,4 0 0,-5 0 0,1 0 0,0 0 0,-3 0 0,-2 0 0,8 1 0,-3 2 0,0 2 0,2-2 0,-1 0 0,2 0 0,0 1 0,2 0 0,-1-4 0,2 0 0,-3 0 0,0 0 0,-3 0 0,2 0 0,-1 0 0,2 0 0,-1-1 0,-2-2 0,-2-3 0,2 0 0,2 0 0,-3 2 0,-1 2 0,2-1 0,2-1 0,1 1 0,0 1 0,0 2 0,3 0 0,-1 0 0,0 0 0,1 0 0,-2 0 0,1 0 0,2 0 0,1 0 0,-2 0 0,0 0 0,0 0 0,1 0 0,5 0 0,-3 0 0,1-1 0,4-2 0,-1-1 0,0-1 0,-1-1 0,-6 3 0,0-4 0,-4 1 0,-5 3 0,-2 0 0,-2-1 0,-2 2 0,-1-2 0,-2 2 0,-3 2 0,-3 0 0,-1 0-949,0 0 0,0 2 0,-7 2 0,0 5 0,-4 4 0,1 4 610,-1 0 1,-4 13-1,3-2 1</inkml:trace>
  <inkml:trace contextRef="#ctx0" brushRef="#br0">4346 7850 29637,'0'-15'-2458,"0"-3"0,0 3 1,0-2-1,1 2 2090,4 1 1,-2 6 0,5 0 0,3 1 0,1 1 0,1 0 0,2 3 0,1 1 864,2 2 0,6 5 0,-2-1 0,4 1 0,4-1 0,3 1 0,1-2 257,3-2 1,3-1 0,4 0-1,5 0 1,3 0 0,3 0-234,2 0 0,1 0 0,6 0 0,1 0 0,-3 0 0,-1 0 0,-5 2-458,-1 2 1,3-3-1,0 5 1,-2-1 0,0-1-1,-1-1-1,-2-1 1,7-2 0,-10 0 0,0 0 0,2 0 0,0 0 0,1 0 103,1 0 1,-6 0 0,0 0-1,-2 0 1,-2 1 0,2 2-1,1 2 210,1-2 0,2 3 0,-5-1 0,-2 1 0,0 2 1,0-2-377,1 0 0,5 2 0,-5-2 0,1 0 0,-1 0 0,1-3 0,-1-1 0,2-2 0,-5 0 0,4 0 0,-7-2 0,-1-2 0,2-4 0,-2-1 0,1 2 0,1 1 0,-2-3 0,0 5 0,1 1 0,-2 0 0,0 0 0,-4-1 0,1 1 0,7 1 0,-5 2 0,-1 0 0,0 0 0,0 0 0,2 0 0,0 0 0,-7 0 0,4 0 0,-2 0 0,0 0 0,0 0 0,2 0 0,-5-6 0,9 5 0,-6-5 0,-1 1 0,-2-1 0,-3 0 0,-3 1 0,2 0 0,-6 5 0,-2 0 0,-1 0-1239,-2 0 0,-6 2 0,-2 2 0,-4 6 571,-1 7 1,-6-3-1,-1 6 1</inkml:trace>
  <inkml:trace contextRef="#ctx0" brushRef="#br0">24114 7956 8229,'-18'-6'0,"1"-2"0,2-4 238,5-2 0,-1 1 0,7 0 0,1-1 0,1 1 0,4 0 0,1-1 0,3 1 0,0 0 0,-1-1-151,-2 1 0,-3 0 0,-4-1 0,-3 1 3623,-1 0 0,-1 1-2986,9 3 0,8 13 0,12 11 1,4 5-1,4 3 0,0 2-225,1 2 1,0 0 0,-1 1 0,-2 1 0,-3 4-1,-2 0-352,-3-1 1,-3 4 0,-4-5-1,0-2 1,-4 0 0,-1-3-1254,-3 1 1,3-5-1,-2-1 1,1-3-1,-1-5 1,2-4-3616,2-3 4721,1-2 0,4-16 0,0-2 0</inkml:trace>
  <inkml:trace contextRef="#ctx0" brushRef="#br0">24461 7570 10157,'-27'0'0,"2"0"1141,3 0 1,3 6-1,7 3 1,3 4-470,4 5 0,2 2 1,0 7-1,-1 1 1,0 5-1,-1 5 1,-1 7-1,-1 2-191,-4 3 1,-5 1 0,-2-1 0,2-4 0,1-3 0,0-4-925,-2-1 1,6-2-1,-2-2 1,3-6-1,2-3 1,4-6-1973,2-3 1779,2-8 1,2-2-1,2-8 636,5-2 0,15-15 0,4-10 0</inkml:trace>
  <inkml:trace contextRef="#ctx0" brushRef="#br0">24901 7623 11870,'-6'-12'1504,"6"3"0,10 3 0,8 6 0,0 0 0,-1 0-1426,1 0 1,4 2 0,-2 1-1,-1 3 1,2 1-1400,-1 4 1,-3 0 0,1 3 0,-5 1 1320,-4 2 0,3 10 0,-5 7 0</inkml:trace>
  <inkml:trace contextRef="#ctx0" brushRef="#br0">24901 7970 8121,'6'7'1766,"1"-1"0,8-6 0,3 0-1166,4 0 0,3 0 0,3 0 1,2 0-1,2 1 0,2 2 0,3 2 1,2-2-1000,1-2 399,0-1 0,0 0 0,0 0 0</inkml:trace>
  <inkml:trace contextRef="#ctx0" brushRef="#br0">25554 9382 7995,'0'-13'0,"0"0"0,1-1 0,2 1 315,2 0 1,4-1 366,-5 1 0,5 0 1,-5-1-1,-1 1 74,-1 0 1,-8 5 0,-1 5-1,-2 6 1,1 6 0,1 3 0,1 3 225,0 3 1,0-2-1,3 6 1,-1 0-1,1 1-774,1-1 1,2-6 0,0 2-1,0-3 1,0-2-630,0 0-111,0-5 1,2-2 0,2-6-1,5-2 1,1-2 106,-1-5 0,2-7 0,-5-4 0,0 1 0,-1-2 0,-2 2 306,-1 0 0,-2 1 0,0 5 0,0-1 0,0 1 2173,0 0 1,0 7-1454,0 6 1,0 7-1,0 11 1,0 3 0,0-1 225,0-2 0,0-3 0,0-2-494,0 1-1755,-6-7-573,4-1 0,-5-6 869,3 0 0,4 6 1,-2 3-1,7 4 0,1 3 1,1 2-1,0-2-284,4-1 0,1-6 1410,1 0 0,0 0 0,1 4 0</inkml:trace>
  <inkml:trace contextRef="#ctx0" brushRef="#br0">26034 9302 8821,'-14'0'2526,"1"0"0,6 2-1102,2 2 0,4 4-879,1 5 0,1 6 0,2 3 0,3 5 0,0 4-4,0 5 0,3 2 0,-3 4 1,0 1-1,0 1 0,-3 1 0,-2-1-435,-1 0 1,0-4 0,0-4-1,0-1 1,0-2 0,0-5-1,0-6-1309,0-2 512,0-3 1,-1-21-1,-2-11 1,-3-13-1,0-12 1,0-9-1,3-7 652,1-6 0,1-9 0,-2-3 0,1 36 1,0 0-1,-1-35 0,1 2 0,4 5 345,2 1 1,5 2 0,9 12 0,2 3 0,3 7 0,-1 5-235,2 4 1,-1 5-1,2 6 1,-1 3-1,1 7 1,-1 5 178,1 4 0,-1 2 0,0 3 1,-4 5-1,0 6 0,-6 6 1,-2 6-1,-4 7 494,-2 7 0,-3 3 1,-8 0-1,-5 1 1,-7 4-1,-3-4-531,-1 0 0,-9-1 1,4-4-1,-2-4 1,-1-4-1,1-2 1,-1-4-1345,-2-3 0,4-3 0,6-7 0,2-3 0,3-5-5551,1-2 6681,7-14 0,14-15 0,9-14 0</inkml:trace>
  <inkml:trace contextRef="#ctx0" brushRef="#br0">24647 7423 24730,'0'-29'-2502,"0"3"0,0 6 0,0 3 2577,0 3 0,-1-4 1,-2 0-1,-3 0 1,-1 1-1,-4-1 0,-1 1 1,-1 3-1,0 0 1,-2 2-1,-3 4 334,-4 3 0,-3 4 0,-2 1 0,-2 1 0,-6 4 0,-6 3 0,-3 4-283,-2 2 0,-9 0 0,2 3 0,-4 1 0,1-1 0,1 1 0,3 1 436,0 2 1,7-3 0,0 3 0,4 1 0,2 1 0,4 7-397,4 3 0,10 4 0,7 7 1,9 6-1,6 5 0,11 4-129,15 2 1,11-3 0,-9-27-1,3 0 1,4 1 0,2-2-1,2 1 1,1-1 0,5 0 0,0-2-1,1-1 1,1-1-105,1-1 0,1-1 1,7 0-1,2-2 1,-5-2-1,1-2 1,4 1-1,1-2 0,3 0 1,0-2-1,-3 1 1,1-2-1,2 0 1,0 0 136,1-1 1,-1-1 0,-4-2-1,-1-2 1,4 1 0,-1-2-1,-2-1 1,-2-1 0,-3-2-1,-2-2 1,0 0 0,-1 0-282,-2-1 0,-1 0 1,-5-3-1,-1-2 1,1 0-1,-2-3 1,-3-3-1,-2-2 1,29-19-1,-5-11 1,-8-8-77,-28 23 0,-1-3 1,-3-5-1,-3-2 1,-2-3-1,-3-1 1,-2-2-1,-1-1 0,-2-2 1,-1-2-1,-1 0 1,-1 0-1,-2-1 1,-2 0 286,-3-1 0,-2 1 0,-1 4 0,-4 0 0,-4 1 0,-3 1 0,-1 3 0,-3 2 0,-1 5 0,-3 2 0,-3 2 0,-3 4 0,-3 3 0,-2 3-142,-3 1 0,-2 4 0,-6 3 0,-4 3 1,-5 1-1,-3 2 0,-6 3 0,-2 2 0,17 1 1,-1 1-1,-1 1 0,-2 1 0,-2 0 0,1 1 1,-3 1-1,-1 1 0,1 1 142,-1 1 0,0 1 0,1 1 0,-2 0 0,1 0 0,0 1 0,-3 1 0</inkml:trace>
  <inkml:trace contextRef="#ctx0" brushRef="#br0">24421 7903 10129,'-15'-37'0,"6"6"0,5 10-1545,-1 9 2146,4 6 0,-4 6 1,10 0-1,5 0 1,6 0-1,7 0 1,3 0-1,5 0 297,5 0 1,4 0 0,3 2 0,3 2 0,0 7-1,3 5 143,2 6-1090,0-3 0,14 13 0,-4-3 0,1 5 0,0 3 1,-1 3-1,-2 5 0,-4 1-74,-3-1 1,-3 4 0,-9-3 0,-3-1-1,-5-2 1,-5-5 0,-3-1 0,-4-3 35,-2-3 0,-3-3 0,-3-2 0,-2-3 1,-2-2-1,-1 0 0,0-2 290,4 0 1,-4 3 0,2-2-1,1 0 1,2 6 0,2 3-1,-1 5-179,0 0 1,1 5 0,-1-4 0,-1 4 0,0 1 0,-2 0 0,2 0-240,-2 0 0,-1-2 0,1-1 0,-2-3 0,-1-1 0,-1-3 225,0-2 0,-2-6 0,-4-1 0,0-2 0,0-3 0,0-1 0,0-2 108,0 1 1,0 3-1,0 3 1,0 0 0,0 4-1,0 1 1,-1 3-151,-3 3 0,1 2 0,-5 3 0,1-4 0,-1-1 0,-2 0 0,-2-1-98,-1-2 1,0-3-1,-2-2 1,-2-6-1,0-2 1,-1-2-1,0 1 557,0-1 1,-4 0-1,4 1 1,2-1-1,0 2 1,-1 1-413,0 2 0,-3 6 0,4-2 0,-3 4 0,-2 6 0,-1 3 1,1 4-540,3 1 1,-1 0 0,1 0 0,4-2 0,2-1 0,3-3 522,-2-1 0,-2-2 0,-3-5 1,-3 1-1,-2-2 0,-4-1 332,-5-2 1,0-6 0,-5 4-1,-2-3 1,0 1 0,1-1-1,4-1 465,-1 2 0,5 1 0,-3 6 0,3 0 0,3 5 0,2 2-1090,6 5 1,8-1 0,4 2 0,4 4 0,2-2 0,4-2 15,4-2 1,2-6-1,1 1 1,-1-3 0,-4-3-1,-1-1 1,-3-4 220,-2 0 0,-1-1 0,-3-3 0,-4 2 0,-9-2 0,-6-1 371,-7-2 1,-2 5 0,2 0 0,-4 0 0,0-1 0,1 3 0,2 0 77,2 4 1,-3-3-1,1 1 1,4 3-1,2 3 1,2 3-437,1-1 0,-3-2 1,7-1-1,0 0 1,3-2-1,0-2 0,1 0-182,0 0 0,-1 2 1,-1 2-1,-1 0 1,-3-1-1,0 3 1,-1 0-249,4 2 0,0 0 0,-1-4 1,0 0-1,2-1 0,3 1 1,3-2-129,-1-3 0,-2 4 0,0-4 1,2 3-1,2 2 0,2-1-586,3 1 1,2-2 1173,1-3 1,6 3-1,1-4 1</inkml:trace>
  <inkml:trace contextRef="#ctx0" brushRef="#br0">23888 12168 9198,'-27'-33'627,"12"18"0,8 8-262,8 16 0,14 10 1,12 8-1,7-1 1,6 2-1,4 2 1,5 1 247,3-1 1,0-2 0,-3-1 0,-5-2-1,-2-2 1,-2-2 0,-2-2-1215,-2-2 1,1-2 0,-8-2 0,-2 0 0,-5 1 0,-1-3-2373,0-2 2973,-5 3 0,9-10 0,-4 4 0</inkml:trace>
  <inkml:trace contextRef="#ctx0" brushRef="#br0">23381 13380 8478,'-6'-34'0,"5"2"0,-4 7 390,4 2 1,1 4-1,0 6 1,0 0 0,0-1-1,0 1 1,0 3 995,0 5 1,-2 17-1,-2 15 1,-5 1 0,-6 1-1085,-7 2 1,-3-1 0,-14 6 0,-4 1-1,-1 1 1,-5 2-273,-3 0 0,8 0 0,-5-1 1,7-2-1,7-3 0,5-2-889,6-2 1,4-1-1,5 1 1,2 1-1,5-1 1,5-1-2050,3 2 0,0-8 2908,0-1 0,0-6 0,0-2 0</inkml:trace>
  <inkml:trace contextRef="#ctx0" brushRef="#br0">22768 13647 8363,'-13'-50'430,"1"-1"1,3 5 0,4 9 0,5 9 0,5 6 381,4 4 1,4 8-1,5 1 1,6-1 0,5-1-1,7 2 1,2 3-470,2 1 0,5 5 1,-1 0-1,-1 7 1,-2 6-1,-2 5-835,-3 4 1,1 5 0,-5 4 0,-1 5 0,-1 2-1,-6 2 1,-4 2-1715,-3 2 1,-4-7 0,-3 1 2205,-1-3 0,0-4 0,4-5 0</inkml:trace>
  <inkml:trace contextRef="#ctx0" brushRef="#br0">23808 13527 8637,'0'-30'0,"0"4"0,0 5 1542,0 5 0,6 2-1128,2 1 0,10 1 0,3 3 1,1 5-1,-1 2 0,0 4 1,-1 2-1093,4 5 1,-3 5-1,0 5 1,-2 6 677,-3 5 0,5 13 0,0-2 0</inkml:trace>
  <inkml:trace contextRef="#ctx0" brushRef="#br0">23781 13767 8476,'-21'-25'345,"9"1"0,12-3 116,8 14 1,5 9 0,6 4 0,7 1 0,5 4 0,4 3 0,5 6 0,3 2-462,0 2 0,10 6 0,2-4 0</inkml:trace>
  <inkml:trace contextRef="#ctx0" brushRef="#br0">25847 10049 8326,'-19'-33'0,"9"15"30,-4 1 0,8 11 0,-1 3 0,1 6 0,3 6 1,3 2-1,3 3 0,3-1 488,1 0 1,-1 2 0,6 1 0,4 4 0,4-1 0,3 2 0,4-2 149,4 0 0,5 0 0,7-1 1,2 4-1,1 4-413,0 0 1,-1-1 0,-7 1 0,-4-3 0,-7 2 0,-9-1-533,-8 1 0,-4 0 1,-9 2-1,-7 0 0,-11-1 420,-7 1 0,-9 0 0,1-1 1,-2 1-1,-1 0 0,4-2 0,5-1 1,6-2 438,7 1 0,3-2 1,5 1-1,5 2 0,2 1 1,5 2-554,6 0 0,5 5 0,11 2 1,1 2-1,6-1 0,2 1-200,1-2 43,1 4 0,-1-8 0,-1 4 1,-3-1-1,-5-4 0,-7 1-271,-4 1 0,-3-7 1,-4 2-1,-3 0 0,-4-3 0,-1-1 1,-1-4 592,-4-3 1,-2-2 0,-5 1 0,2-1 0,1-1 0,0-2 419,2-1 0,-4-4 0,7 3 0,2 3 0,7 1-320,8 1 0,9 5 1,12-1-1,8 1 0,5 2 1,5 0-1,1 2-651,-1 1 1,-3-1 0,0 5-1,-5 1 1,-4 0 0,-4 0 0,-5-3-50,-3 0 1,-7-1-1,-3-2 1,-5-3 0,-4-1-1,-5 0 918,-2-2 0,-2-1 1,0-2-1,0 1 1,0-1-1,0 0-84,0 1 1,0-1 0,1 0 0,4 2 0,4 1-1,4 4 1,5 0-411,4 4 1,2 0 0,-1 0-1,0-2 1,-1 1 0,0 3-957,0 0 0,-7 1 1,0 0-1,-5-1 0,-1 1 1,-1-2 937,-4-3 0,3 9 0,1-3 0</inkml:trace>
  <inkml:trace contextRef="#ctx0" brushRef="#br0">26887 12234 8215,'-12'6'162,"3"3"1,3 9 0,6 4 0,0 2 604,0-2 0,2 6 0,1-4 1,3 0-1,1 1 0,3 0 0,2 2 1,3-1-125,3 1 1,3-5-1,7-1 1,3-2-1,4-3 1,4-2-497,1-5 0,0-4 0,0-5 0,0 0 1,-2-1-1,-2-3 0,-5-5-864,-3-3 1,-3 3 0,-2 0-1,-6-1 1,-2-2-362,-2-1 1,-5-1 0,-2 2-1,1 3 1078,7 5 0,-1 3 0,6 1 0</inkml:trace>
  <inkml:trace contextRef="#ctx0" brushRef="#br0">26714 13820 8449,'-8'-6'-27,"-2"-6"25,5-5 1,1 3 0,5 7 0,5 0 0,6 1 0,6 0 0,1 3 0,2 1 0,0 2 1405,2 0 0,1-4 0,0-1 1,-3 2-1,-2 2 0,-3 1 1,-1 0 541,-2 0 0,-1 6 0,-3 3 0,-5 3-1946,-2 1 0,-2 0 0,0 1 0</inkml:trace>
  <inkml:trace contextRef="#ctx0" brushRef="#br0">26674 14007 8395,'-26'7'1166,"4"-2"0,4-2 0,4 0 471,0 1 0,10 1 0,7-5 0,9 0 1,4 0-1,3 0-1103,3 0 1,4 0 0,-1 0 0,-1 0 0,-4 0 0,1 0 0,0 0-535,2 0 0,3 0 0,0 0 0</inkml:trace>
  <inkml:trace contextRef="#ctx0" brushRef="#br0">27167 13874 8220,'-8'-17'3030,"4"4"0,4 10 0,4 2-2308,5 3 0,3 9 0,2-2 1,-1 3-1,2 1 0,1 2-170,2 2 1,-1-2 0,-2 3-1,2-3 1,0 0 0,0 1-1,-3 2-1332,0-2 1,-1-3-1,0-2 1,1-2-1,-1-1 1,0 0 779,1-4 0,-1-2 0,0-2 0</inkml:trace>
  <inkml:trace contextRef="#ctx0" brushRef="#br0">27660 13767 9932,'-13'-24'2362,"-1"6"1,1 7 0,0 12 0,-2 4-1202,-3 3 0,2 4 0,-8 5 0,-2 3 0,-7 10 0,-3 5 0,-2 8 0,2 2-1641,2 1 1,-1 6 0,4-2-1,2 3 1,4 1 0,5-1 479,0-1 0,-3-8 0,2-11 0</inkml:trace>
  <inkml:trace contextRef="#ctx0" brushRef="#br0">25101 7450 27564,'-12'-8'-1769,"3"-5"0,-3 0 1558,3-5 0,2 3 0,-2 2 0,0 0 0,0 1 0,2 1 0,-1 2 0,1-1 0,-3-2 0,-2 0-146,-2 4 567,1-4 0,-2 9 0,-3-5 0,-4 2 1,-3 2-1,-3 0-108,-3-1 1,-3 1 0,-8 4-1,-2 0 1,-4 0 0,0-2 1042,-1-2-986,0 2 1,0-4-1,2 5 1,-1-2 0,1-3-1,-2 0 342,1 0 1,-2-3 0,4 5 0,0-1 0,0 1-361,3-1 0,-2 1 0,-1 5 0,-2 4 0,-2 4 0,-2 3 0,-1 1-208,-1 0 1,4 7 0,-2 3 0,-3 7 0,2 4 0,3 1 0,7 1-30,6 1 1,-3 6 0,6 3 0,4 0 0,2 1 0,6-1-160,1 0 0,9 7 1,8-2-1,4-1 0,6 2 1,8 0-1,13 1 375,12 0 1,6-2-1,-15-25 1,3-1 0,4 3-1,3-2 1,2 0 0,3-2-1,3 0 1,2-1 44,3 1 1,0-2 0,-5-3 0,1-1 0,6 2 0,1-1-1,-1-1 1,1-2 0,-1-1 0,1-2 0,1 0 0,0-2-1,-1-2 1,1 0-39,-2-2 0,1 0 1,6 0-1,0-2 0,-4 0 1,0-1-1,1-1 0,0-1 1,1-1-1,0-1 0,-2 0 1,0 0-241,-2 0 1,0 0 0,2-2 0,-2-2 0,-5 0 0,-1-2 0,0-2-1,1-1 1,-1-2 0,-1-1 0,-1-2 0,0-2 0,0-2 0,-1-1-69,0-1 1,-2-3 0,-5 0 0,0-3 0,-1-2 0,0-1 0,0-3-1,-2 0 1,-1-2 0,-1 0 0,0-3 0,-2 0-165,-2-2 0,-1-1 0,-2 2 0,-1-1 0,-3-2 0,-1-1 0,-3 2 0,-2 0 0,-2 2 0,-3-1 0,-3 1 0,-3-1 0,4-33 323,-7 2 1,-10 7-1,-10 3 1,-12 8-1,-15 4 0,-12 3 1,21 23-1,-2 1 2,-2 1 0,-4 2 1,-5-1-1,-2 2 1,-3-1-1,-2 1 1,-4 0-1,-1 3 0,-3-1 1,-1 3-1,-4 1 1,-2 1-141,0 3 1,-1 1-1,-4 1 1,1 2 0,3 3-1,1 2 1,-2 0 0,1 2-1,1 1 1,0 3 0,0 2-1,1 2 1,1 2-1,2 2-167,0 1 1,1 2 326,-1-1 0,0 2 0,1 2 0,0 2 0,-2 0 0,-1 1 0</inkml:trace>
  <inkml:trace contextRef="#ctx0" brushRef="#br0">25394 9636 27858,'-13'0'-54,"1"-6"1,1-2 0,4-1-390,1 0 0,2 1 1,4-6-1,0 1 0,1 1 1,4 2-1,3 1 1,4 0-1,0 0 0,-1 2 1,-4-1-1,0 2 1327,1 0 1,-5 0-789,1 2 0,-8 3 0,-7-4 0,-3 4 0,-4 2 0,1 2 310,3 1 1,0 2-1,1-1-426,0 4 1,5-2-1,4 2 1,4 0-1,4-2 414,5-2 1,-1 1 0,0-2 0,3-1-81,1-1 1,-5-4 0,-3-2-881,-2-5 1,-2 1 0,-2 1 0,0 0 1495,-3-1 0,-1 4-876,2-5 0,1 7 0,-5 2 1,2 8-1,2 4-863,-2 1 1,5-4-1,-5 0 1,0 1 0,-2 2-1,-1 0-310,1-3 0,-1 2 0,-5-3 1,1-1 566,0-2 0,4 1 0,0 0 0,-1 1 393,-2 3 1,-8 2 0,0 2 0</inkml:trace>
  <inkml:trace contextRef="#ctx0" brushRef="#br0">23101 11235 8120,'0'-33'0,"-1"7"0,-2-1 0,-2 6 550,2 2 0,3 0 0,5-2 1,4 8-1,1 8 0,0 8 0,-2 8 1,-2 8-1,-3 10 117,-2 10 1,-7 10 0,-3 0 0,-3 1 0,-1 2 0,0 0 0,-1 2-1215,1 1 1,1 0-1,2-3 1,3-3-1,1-5 1,3-2 0,1-4 546,2-2 0,0-10 0,0-6 0</inkml:trace>
  <inkml:trace contextRef="#ctx0" brushRef="#br0">23074 11421 8117,'-11'-35'694,"2"-1"-26,3 7 0,7 15 0,4 10 0,5 4 0,5 3 0,4 3 0,2 1-1352,3 4 0,5 0 0,4 1 0,-1-1 0,1-4 684,-3-1 0,4 4 0,0-2 0</inkml:trace>
  <inkml:trace contextRef="#ctx0" brushRef="#br0">23448 11368 8117,'0'-15'-587,"0"-1"1,-2-2 1408,-2 2 1,-4 3-1,-6 4 1,-3 4-1,-2 4 1,0 1-1,0 1-163,2 4 1,2 4 0,2 7 0,1 5-1,3 2 1,5 5 0,2 1-461,2-1 1,0 3 0,0 1 0,2 1 0,2 0 0,5-5 0,3-5 0,1-5-1868,1-3 0,4-3 0,-1-3 0,-2-6 1118,-5-6 0,-4-5 0,-6-5 0,0 0 0,0-1 0,0 1 2228,0 0 0,-1-1-395,-4 1 0,7 6 1,1 4-1,10 4 1,8 5-963,7 1 0,0-4 1,8 2-1,1-4 0,0-1 1,0 0-1,-3 0-1007,-1 0 0,-7 0 0,-5-1 0,-2-2 0,-4-3-78,-5-1 0,-4 2 0,-7-2 1,-4 1-1,-3 3 1346,-4 1 0,-2 4 0,2 2 0,2 5 1,3 3-1,1 1 166,3 1 0,3-1 0,4 0 0,5 1 1,3-1-1,3-1 0,1-3-439,2-5 0,6-2 1,-1-2-1,4 0 1,3 0-1,-4 0-1480,-1 0 0,4-5 0,-9 1 0,2-1 0,1 1 0,0-1 0,3 2-4148,0 2 5319,7 1 0,7 0 0,7 0 0</inkml:trace>
  <inkml:trace contextRef="#ctx0" brushRef="#br0">26874 11528 8196,'-21'-27'1443,"-4"1"0,17 11 0,4 6-976,10 6 1,12 3 0,5 0 0,7 0 0,5 0 0,4 0-327,1 0 1,-2 0 0,-2 0 0,-6 0-1,-5 2 1,-5 0-917,0 3 1,-10-1 0,-11-4-1,-11 0 647,-9 0 0,-4 0 0,-2 0 0,1 0 0,0 0 0,3 0 0,2 0 845,2 0 0,1 5 0,6 1 0,3 1 0,5 3 0,2 2-550,2 2 0,6 0 1,3 3-1,3 1 1,3-2-1,2-1 1,6-2 111,2 0-279,2 1 0,5-7 0,2-1 0</inkml:trace>
  <inkml:trace contextRef="#ctx0" brushRef="#br0">27567 11315 8228,'-14'-27'1213,"1"3"0,-2 7 0,-1 9-698,-2 10 0,-1 10 0,1 7 0,-3 0 0,-1 0 0,2-2 0,-1-1 0,0 0-612,-3 2 1,5 6 0,1-1 0,3 5 0,4 4-1,2-3-1734,4-1 0,7 2 1831,7-3 0,11-4 0,14-9 0</inkml:trace>
  <inkml:trace contextRef="#ctx0" brushRef="#br0">27513 11635 8228,'-17'-18'0,"-1"2"1343,2 4 0,5 10 1,4 11-1255,1 3 1,1-3-1,7 0 1,1 1 0,4 2-1,4 0 1,3-2-362,1-1 1,0 0 0,0 4-1,1-1 1,2-2 0,-2-2 271,-1-2 0,4 4 0,2-2 0</inkml:trace>
  <inkml:trace contextRef="#ctx0" brushRef="#br0">27687 11768 11411,'-14'-9'0,"1"2"0,0-1 1427,-1 1 1,7 2 0,6-2 0,8 1 0,11 2-1069,5-2 0,9 4 0,0-2 0,1 2 1,-2 2-1,-6 0 0,-7 2-1672,-8 2 1,-5 4 0,-11 5 0,-9 0-1,-10 2 1,-8 3 357,-1 4 1,-5 5-1,4 4 1,-2 4 954,1 4 0,4 7 0,5 1 0</inkml:trace>
  <inkml:trace contextRef="#ctx0" brushRef="#br0">13637 2452 7906,'-14'-4'0,"1"-1"0,7-1 542,6 2 0,6 1 1,9-6-1,1-1 1,3-4-1,2-2 0,3-3 1,1 0-1,2-2 1,1 0-1,1-3 9288,3-1-10661,-7 5 1,0 0 0,-4 7-1,-1 0 1,-2 1 0,-4 1 0,-4 4 830,-1 1 0,0 2 0,4 4 0</inkml:trace>
  <inkml:trace contextRef="#ctx0" brushRef="#br0">14330 1986 7785,'0'-20'444,"0"6"1,0-4 778,0 3 1,6 2 0,3 1 0,3 2 0,1 2-1,2 2 1,1 2 0,2-1-87,-2 1 0,5 1 0,0 7 0,-2 7 0,-6 5-729,-7 6 1,0 0 0,-2 4 0,-2 3 0,-5 2 0,-6 3-594,-3 0 1,3-2 0,2 0 0,1-2 0,3-7 0,2-2-832,1-5 0,0-8 1,1-8-1,3-9 0,7-9 1114,5-8 0,-1-7 0,3-7 0,-2 0 0,0 0 1,2 2 483,-2 2 1,-1 3-1,-1 8 1,-1 2 0,0 2 326,0 2 1,1 7 0,-2 9 0,-3 6 0,-5 7-882,-3 6 1,-1 10 0,0 6 0,0 1 0,0 1 0,0-2 0,0 1-29,0-3 0,0-4 0,0-2 0,2-5 0,1-3 0,3-5-568,1-4 1,2-4-1,4-7 1,1-8-1,-1-9 1,0-10 0,1-6 337,-1-3 0,2-1 0,1-4 0,2-2 0,-2-1 0,1 5 408,0 6 1,-5 6-1,3 8 1,-2 3 0,-2 4-1,1 6 1,-1 2 407,3 5 0,-1 3 0,0 6 0,-1 6 0,-1 6 0,-2 4 0,-1 5-1711,0 2 0,-1 4 0,-4-3 0,3 1 0,2-2 0,2-1 1125,2-1 0,7-6 0,2-2 0</inkml:trace>
  <inkml:trace contextRef="#ctx0" brushRef="#br0">15370 1759 7836,'-6'-15'2457,"4"4"1,-2 16-1,7 4 1,3 2-923,1-2 1,-2 4 0,2-1 0,0 4 0,1 0-1623,2-1 1,-2-2 0,0-1 0,3-3 0,1-4 0,1-4-1222,0-1 1,1-1-1,-1-4 1,-1-4-1,-3-3 1,-5-1 880,-2 0 0,-4 1 1,-2 3 1212,-5 5 0,3 4 1,1 4-1,4 5 1,2 1-1,4 1-22,4-2 1,3-1-1,1 6 1,0-2 0,2-2-1,1-3-2571,2-1 0,6-1 1,-2-5-1,5-3 1807,4-6 0,-3-6 0,5-12 0</inkml:trace>
  <inkml:trace contextRef="#ctx0" brushRef="#br0">15876 1653 11390,'-7'13'4799,"2"-6"-4423,10-2 0,2 1 1,7 0-1,-1 0 1,2-1-1,1-2 1,3-1-1,0-2-562,1 0 0,2-6 0,-3-3 0,0-3 0,-1-1 0,-4 0 0,-6-1-377,-2 1 1,-1 4 0,-7 2-1,-2 1 1,-5 4 0,-3 5 1156,-1 6 0,0 9 0,-1 6 0,1 5 0,0 7 0,-1 2 0,1 4 81,0 2 1,-1-2 0,1 2-1,1-3 1,3-2 0,3-2-1932,0-2 1,5-9 0,-4-1 1255,4-4 0,13-10 0,3-5 0</inkml:trace>
  <inkml:trace contextRef="#ctx0" brushRef="#br0">16503 906 8030,'0'-13'2131,"0"11"0,0 7 1,0 7-904,0 5 1,0 10 0,0 12 0,0 7-1,-2 8 1,-2 6 0,-5 3 0,-3-1-598,-1-4 0,1 3 0,2-11 0,2-1 0,2-3 0,3-7 0,2-7-631,1-4 0,1-7 0,4-3 0,5-5 0,5-6 0,4-7 0,0-8-1405,1-9 1,6-8 0,-4-6-1,-4 1 1,-4 2 0,-7 3-1,-1 3 289,-3 4 0,-2 3 0,-2 3 0,-4 5 2520,-3 7 0,0 10 0,1 10 1,-1 0-1,2 6 0,-1 2 1,1 3-512,0-2 0,-3-2 0,5-5 0,1-2 0,1-3-5809,2 1 1,3-8 4778,6-10 0,6-17 1,12-11-1</inkml:trace>
  <inkml:trace contextRef="#ctx0" brushRef="#br0">16849 1359 14549,'0'14'2074,"0"-1"1,2 0 0,2 2-1297,5 3 0,3-8 0,1 4 0,1-4 0,-1-3 0,0-2 1,1-5-1,-1-5-784,0-3 0,-5-4 1,-4-3-1,-2-1 0,-5-4 1,-6 1-414,-9 0 1,-7 7 0,-6 8 0,-5 2 0,-2 5 0,-1 4 0,2 10 3,2 6 1,9 3 0,1 9 0,4 4 0,5 2 0,3 5 0,4 0-1266,5 0 0,2 4 0,2-2 0,0-1 1680,0-3 0,0 4 0,0-1 0</inkml:trace>
  <inkml:trace contextRef="#ctx0" brushRef="#br0">14610 2665 7777,'-13'0'2931,"4"0"1,10 0-2400,17 0 0,14-3 0,17-4 0,15-8 0,-25 5 0,2 0 0,9-3 0,2-1 0,6-1 0,1-1 148,6-1 0,1 0 1,4-1-1,2 0 1,-2-2-1,0 0 1,0 1-1,0 0 1,0 0-1,0 1 0,-1 0 1,0 2-585,-2-1 1,-1 1-1,2 0 1,-1 1 0,-3 1-1,-2 1 1,-1 0 0,0 0-1,-3 0 1,1 0-1,-4 2 1,-1 0 0,-3 1-1,-1 1 1,-4 0 0,0 0-520,-4 0 0,0 0 0,-4 0 0,0 1 1,31-6-1,-4 1 0,-5 0 0,-4-1-790,-4 1 0,-8 0 1,-1-1-1,-6 3 1,-6 0-1,-2 2 0,-4-1 1,-3 0 1212,-4 1 0,-4-3 0,0 4 0</inkml:trace>
  <inkml:trace contextRef="#ctx0" brushRef="#br0">24954 7303 27804,'13'-28'-1391,"-4"-1"1,-1 9 0,-1 1 0,-1 0 1073,0 2 0,-2 3 0,-4 0 0,0 1 0,0 0 0,-1 1 0,-4 3 930,-3 5 1,-6 2 0,-2 2 0,-3 2 0,-1 0 0,0 3 0,-1-2 0,-4 0-80,-5 1 0,2-2 0,-3 2 0,1-2 0,-1-2 1,-3-2-1,-1-1 148,-1-1 0,-4-7 0,-4 4 0,-1 0 0,-1 1 1,-1 1-683,-1 1 0,-8-1 0,3 7 0,-2 2 0,-1 5 0,-1 3 0,0 1 0,-7 7 0,8-4 0,-5 6 0,3 0 0,5 1 0,4-1 0,3 1 0,2-3 0,1 5 0,1-3 0,5 2 0,3-1 0,5-2 0,0-2 0,4 5 0,2-3 0,2 1 0,0 0 0,0 2 0,-2 1 0,2 2 0,-1 1 0,-2 3 0,-1 5 0,-2 2 0,2 4 0,3 2 0,3-3 0,5 4 0,2-2 0,3 0 0,5 1 0,3-1 0,3-1 0,7-4 0,11-1 0,8-3 0,9-1 0,6-4 0,6-1 0,4-1 0,8 0 0,7-2 0,-30-13 0,2 0 0,1-2 0,1 0 0,1 0 0,2 0 0,4 1 0,1 0 0,-1-2 0,1 0 0,2-1 0,1 0 0,3 0 0,1-1 0,0-1 0,0 0 0,3-1 0,0 0 0,-1 0 0,0-1 0,-1-2 0,0 0 0,0 2 0,-1 0 0,1-1 0,0 0 0,-2-2 0,-1 1 0,1-2 0,-1 1 0,-1-1 0,-1 0 0,-1 0 0,-1 0 0,3 0 0,-1 0 0,-3 0 0,-1-1 0,-1-1 0,-1-1 0,0-1 0,-1-2 0,-1-1 0,-1-1 0,-1 0 0,-1-2 0,1-1 0,0 0 0,-6 1 0,0 1 0,35-12 0,-35 9 0,0 0 0,0 0 0,-1-1 0,1-1 0,0 0 0,2-1 0,-1-1 0,29-14 0,-30 13 0,0-1 0,-2-1 0,-1 1 0,30-19 0,-5-2 0,-6 1 0,-4-4 0,-4-2 0,-11-1 0,-7-3 0,-8-6 0,-6-2 0,-4-2 0,-6-4 0,-12 4 0,-10 2 0,-11 1 0,-10 3 0,-7 3 0,16 23 0,-2 1 0,-1 3 0,-1 2 0,-7-2 0,-1 1 0,-2 1 0,-2 2 0,-1 0 0,-1 2 0,-4-1 0,-1 1-422,-2 1 0,-1 0 0,2 1 0,-1 0 0,-6 1 0,-2 1 1,-1 0-1,-2 0 0,2 2 0,-1 0 0,-1 0 0,0 2 0,5 1 1,0 1 335,1 0 1,1 1 0,4 4 0,2-1-1,1 0 1,2 0 0,5 1 0,0 0 0,4 2-1,0 1 1,4 1 0,0 2-946,-31 8 1,2 15 0,12 5 0,8 8 1030,8 8 0,4 3 0,13 1 0,-3 1 0</inkml:trace>
  <inkml:trace contextRef="#ctx0" brushRef="#br0">9398 10035 18459,'6'-20'-1344,"-3"-4"1,6 8 0,-1 2 1385,0 4 0,-1 7 1,-4-3-1,3 2 1,2-1-1,2 2 637,2 2 0,1 1 0,0 0 0,1 0 0,1-2 0,1-1 0,5-3-227,4-1 1,-5 0-1,9-4 1,-1 4-1,-2 1 1,4 3-1,0 1 1,1 2-417,0 0 1,1 0-1,-2 2 1,3 2-1,-1 5 1,1 3-285,-4 1 1,6 1 0,-1-1 0,1 0 0,1 1 0,2-2 411,5-4 0,-4 0 1,2-5-1,1 1 1,-2-1-1,3-3 0,-3-3 363,-3-1 0,4-5 0,-4 3 1,-1 0-1,-1 0 0,-2 2-189,-1-2 1,4 4 0,-5-2 0,-1 2-1,-1 2 1,1 0-577,1 0 1,0 5-1,-3 1 1,3 0-1,5 1 1,1-1 0,1 0 356,2-3 1,-1-2 0,8-1 0,1 0 0,-2 0 0,0 0 319,-4 0 1,0-6 0,-2-1 0,1-2 0,2 2 0,2-1 0,-2 2-452,-2 1 1,-1 0-1,0 5 1,-1 0-1,-2 0 1,-3 0-326,-2 0 1,4 0 0,-5 2 0,-1 1 0,-1 1 0,1 0 453,1 2 1,0-4 0,-3 2 0,2-2 0,2-2 0,3 0 0,2 0 311,1 0 1,2-2 0,0-1 0,0-3-1,0 0 1,1 1-337,4 2 1,-2 0 0,4 0 0,-1-2 0,-4 2-1,-2 2 1,-3 1-696,0 0 0,4 0 1,-7 1-1,0 2 1,-1 2-1,-1-2 499,4-2 1,-2-1 0,2 0 0,-1 0 0,2 0 0,2 0 583,2 0 1,-2-1 0,-4-2-1,2-3 1,2 0 0,1 0 0,0 1-424,0-1 1,-5 5 0,1-3 0,-1 2-1,1 2 1,-1 0-434,3 0 1,-4 0 0,0 0 0,-2 2 0,-2 1-1,-2 2 1,-1 1 285,-1 0 1,1 0-1,0-3 1,-1 2-1,2-2 1,2-2 0,1-1 542,-1 0 1,-1 0 0,1 0 0,1 0 0,-1 0 0,-2-1-248,-1-4 1,-1 4 0,-1-4 0,-1 4 0,-2 1 0,2 0 0,1 0-671,2 0 0,-2 0 1,-1 0-1,-4 0 0,1 1 1,-2 2 190,1 2 0,2-1 0,-3-4 0,0 0 0,2 0 0,-2 0 514,1 0 1,2 0-1,-3 0 1,0 0 0,1 0-1,-3 0 1,1 0 216,0 0 1,0-4-1,-5-1 1,0 2-1,1 2 1,-1 1-456,0 0 1,1 0 0,-1 0-1,0 0 1,1 0 0,-1 0-586,0 0 1,1 0 0,-1 1 0,2 2 0,1 2 0,3-2-1,1-2 7,-1-1 0,-1 0 0,-3 0 0,1 0 0,2 0 0,-1 0 1332,3 0 0,-4-4 1,5-1-1,-1 1 1,0-1-1,0 1-428,1 1 1,-5 1-1,4 2 1,-3 0-1,1 0 1,-2 0-1,1 0-913,1 0 0,-4 0 0,4 2 0,-2 1 0,1 1 0,0-1 563,0-1 0,2-2 0,-1 0 1,-2 0-1,-1 0 0,0 0 1,1 0 392,2 0 1,0 0-1,-5 0 1,0-2 0,1-1-210,-1-1 1,-4-1 0,0 5 0,1 0-1047,2 0 0,-3 0 0,-2 2 0,1 1 0,-3 3-1254,1 1 0,-1 2 0,-4 4 0,2 1 2004,2-1 1,-1 6 0,-4 2-1</inkml:trace>
  <inkml:trace contextRef="#ctx0" brushRef="#br0">27393 13634 17396,'6'-14'-1966,"2"1"0,5 0 1723,0-1 0,1 5 0,-2 1 1,-2-1-1,-3 0 0,-1 0 0,-3-1 1,-3-2-1,-3-2 0,-3 1 0,0 0 1086,1-1 0,-1 1 0,3 0 0,-2-1 212,2 1 1,0 6-712,-1 2 1,1 4 0,-6 1 0,-1 0 0,-2 0 0,-3 0 23,-3 0 0,3 0 0,-4 0 0,1 0 0,-1 0 0,0 0 1,0 0-173,2 0 0,1 1 0,0 2 0,-2 3 1,2 0-1,1 0-143,2-3 0,-5 3 1,0-2-1,0-1 1,0 0-1,-1 0 0,-2 2 296,-2-2 1,-2 3 0,-2-1-1,0 1 1,1 2 0,-3-2 127,-2 0 1,3 4 0,-4-1 0,1 1 0,-1 1 0,3-2-413,1 1 0,5 6 1,3 2-1,-1-2 1,2-1-1,-1-2 1,4 2-223,1 3 0,2-3 0,0 4 0,-1-1 0,1 1 0,0 2 128,-1 2 1,4 0 0,-2 0-1,-3 3 1,1-3 0,-1 2 0,3 1 94,3 0 1,-1 1-1,4 0 1,0-2-1,0-2 1,3 0 0,1 0 1,2 2-1,0 2 1,0-2-1,2-1 1,1-2-52,1 2 0,7 1 1,-2 2-1,1-1 1,2 1-1,0-2 0,4-1 105,3-2 0,-1-4 0,4 3 0,2-1 0,2 0 1,6-1 216,3-3 0,1-3 0,1-2 1,1-4-1,-1-1 0,2-1 1,-2-1-54,-2 0 1,2 1-1,-6-5 1,-1 0-1,-2 0 1,-1-2 0,0-1-286,-1-1 0,1 0 0,0 4 0,-1 0 0,1 0 0,0 0 0,-1 0 0,2-2 0,2-1 0,1-1 0,-1-1 0,-2 1 0,-2-2 0,1-2 0,0 1 0,-1-3 0,1 1 0,0-2 0,-2 0 0,-1-3 0,-2 1 0,-1-5 0,2 0 0,0 1 0,-1-1 0,0-1 0,0-2 0,-6 3 0,2-3 0,-1 2 0,-1 3 0,2 1 0,-2 2 0,-1-2 0,-2 0 0,0 0 0,1 3 0,0 1 0,1-1 0,0-2 0,-7 5 0</inkml:trace>
  <inkml:trace contextRef="#ctx0" brushRef="#br0">27939 13630 29313,'-14'-10'-214,"-11"-3"-122,-3 0-1,-2-1 1,-2 1-8,-2 0 1,-2 4-1,-4 1 1,0 1-1,0 1-141,0 0 0,0 2 1,0 4-1,0 0 1,0 0-1,0 0 1,0 1-1,2 4 1,1 5-2461,1 6 3104,6 5 0,-8 12 1,4 1-1</inkml:trace>
  <inkml:trace contextRef="#ctx0" brushRef="#br0">25701 15300 15975,'-9'-5'-500,"0"1"1,-2-1-1,0 1 1,-3-2 427,1-2 1,0 4-1,1-5 1,3 3 1475,4 8 0,4 2 0,1 18 1,0 4-1,0 2 0,0 4 1,0 1-722,0-1 0,1 2 0,2-4 0,3-3 1,2-1-1,2-3 0,2-4-917,1-7 1,1 0 0,0-8-1,3-1 1,0-3 0,1-4-1,0-7-34,0-5 0,1-5 1,-3-6-1,4-1 1,-1-3-1,0-4-495,-3-4 1,-1 5 33,-2 3 0,-5 4 0,-4 5 0,-2 4-653,-2 4 0,-2 12 1,-1 8-1,0 7 1,5 7 1336,5 0 0,17-3 0,4 2 0</inkml:trace>
  <inkml:trace contextRef="#ctx0" brushRef="#br0">26327 15340 13567,'0'-26'1905,"0"4"1,2 1 0,2 14-1067,5 9 1,1 5-1,1 6 1,-4 1-418,-1-1 0,0 5 0,-3 1 1,1 0-1,-4 2 0,-4-2 0,-8 2-594,-3 0 1,2-5-1,-9 2 1,-2-4-1,0 0 1,1-2 0,2-2-1765,2-1 0,1-5 1,4 4-5989,1-2 7884,18-2 1,3-4 0,19 0 0</inkml:trace>
  <inkml:trace contextRef="#ctx0" brushRef="#br0">26500 15460 9138,'8'-14'780,"-4"1"1,-2 4 0,-4 2-1,-1-1 178,-1 1 0,-1 2 0,7-2 1,4 1-1,7 3 0,8 2 0,4 1 1,2 0-1046,-1 0 1,1-2 0,0-1 0,-2-1 0,-3 1-1,-4 1-400,-3 2 1,-9-4 0,-6-2 0,-9 0 0,-8 0 0,-5 2 0,-5-1 0,-2 1 983,-2 1 1,4 1-1,6 4 1,2 1-1,3 3 1,2 1-1,6 3-143,3 2 1,5 3-1,6 1 1,7 4-1,10-1 1,6 0-4708,7-3 0,14-1 4353,8-2 0,6-5 0,2-2 0</inkml:trace>
  <inkml:trace contextRef="#ctx0" brushRef="#br0">27034 15326 10455,'-14'-1'0,"1"-2"0,0-2 5063,-1 2-4643,7 2 1,2 1 0,10 0 0,5 1-1,5 2 4,3 2 1,5 4-1,-2-5 1,1 1 0,1-1-1,-1 0 1,-1-1-991,-4-1 0,-6-2 1,-4 1-1,-2 2 1,-8 2 1001,-9-2 1,-3-2 0,-7 1 0,-2 2 0,-1 4-1,-2 0 1,2 1-37,3 2 0,3 5 0,5 3 0,2 0 0,3 2 0,5-2 0,3 4-3128,1 2 1,7-1 0,6 7 2727,8-3 0,4-2 0,2 1 0</inkml:trace>
  <inkml:trace contextRef="#ctx0" brushRef="#br0">27127 15513 9796,'9'-12'0,"0"2"706,1 1 0,3 4 0,4-2 0,2-1-513,2 1 1,1-2 0,4-4 0,0 0 0,-3-1 0,-2 1-1,-3 0 1,-6-1 351,-6 1 0,-5 0 0,-2 1 0,-5 3 0,-8 4 0,-8 4 140,-7 1 1,0 1-1,-3 4 1,1 4-1,0 4 1,1 5-1,2 4-917,1 3 0,5 3 0,1 3 1,2 3-1,4 2 0,5-2-2752,5-1 0,4-2 0,1-5 2984,0 1 0,0 0 0,0-1 0</inkml:trace>
  <inkml:trace contextRef="#ctx0" brushRef="#br0">26247 14167 8318,'-6'-17'167,"-3"4"1,-3 3 312,-1 10 0,0 0 0,-1 0 1,1 0-1,0-2 0,-1-1-125,1-1 1,1-2 0,2 3 0,1-3-1,-1-1-351,-2-4 0,0-1 0,3-2 0,3-4 0,2-4 1,-1-3-1,1-4 171,-2-2 0,4 2 1,-4-7-1,2 1 1,0-1-1,-1 2 183,-1 1 1,3-2-1,-6 2 1,0 1 0,1-1-1,-1 4 1,-2-1-68,-1-1 0,-1 6 1,0-5-1,-1 0 0,1 2 1,1 0-1,2 1-223,1 1 1,2-5-1,-2 0 1,3 1-1,1 0 1,1 1-94,1-2 1,2-5 0,1 5 0,0 0 0,-2 0 0,-1 0 0,-1 1 103,1 2 1,1 1 0,2 1 0,0 1 0,0 1 0,0 3 150,0 2-192,-6-5 1,5 9 0,-4-4 0,4 1 0,1 1-1,0-1-26,0-1 0,0 2 0,0-3 0,-2-1 0,-1 2 1,-1-2-1,1 0 6,2-3 1,-1 4-1,-1-3 1,-1 0-1,-1-1 1,1 0-1,-1 4-13,2 0 0,-3-2 1,2 3-1,0 0 0,-1-1 1,1 4 86,1 1 0,-3-2 0,0-3 0,0 1 1,-2-2-1,3 2-25,-1 0 1,-3-3-1,3 2 1,0 1 0,-1-2-1,1 1 1,-2-4-63,1-1 1,4-2 0,-2 2 0,2 1 0,0 4-1,-1-1 1,1 2-1,2-1 1,1-2-1,0 4 1,0 2-1,0 0 1,0-1-28,0 0 0,0-1 1,0 5-1,-2-1 1,-1 1-1,-1 0-1417,1-1 0,1 5 339,2 1 1,2 5 0,2 0 0,7 6 1099,5 5 0,5 4 0,5 2 0</inkml:trace>
  <inkml:trace contextRef="#ctx0" brushRef="#br0">25447 11715 15950,'-13'-9'0,"0"-2"557,-1 1 212,7 6 0,1-4 0,9 5 0,6-3 0,7 0-283,3 0 0,5-3 0,-6 5 0,-2 0 0,-1-1 0,0 1-402,3 1 0,-8-3 0,3 0 1,-1 0-1,0 0 0,1 2-172,1-2 0,-1 4 0,0-2 0,1 2 0,-1 2 0,0 0 0,2 0-154,3 0 0,-2 6 0,5 2 0,0 2 0,-2 2 0,2 4 175,-1 3 1,2 4 0,5 3 0</inkml:trace>
  <inkml:trace contextRef="#ctx0" brushRef="#br0">4586 14327 13802,'-8'-6'-666,"2"-2"1,5-5 123,-4 0 0,4 4 436,-4 0 0,4 0 1,1-4-1,0-1 0,0 1 1,0 0-251,0-1 585,-6 7 1,-1 3-1,-7 7 1,1 2 0,-2 1-1,-1 2 1,-3-2 0,-1 0-1,0-2 91,-1 2 1,-1-5-1,-4 4 1,3-4-1,1-1 1,-2 0-1,0 0 1,0 0-136,2 0 1,4 0 0,-4 0 0,0 2 0,1 1 0,2 3-1,1 1 1,-1 4-292,-2 0 1,1 7-1,-4 0 1,3 0 0,0-1-1,2 3 1,0 0 103,3 4 0,-5-3 0,0 1 0,-1 2 0,1 1 1,0 2 161,1-1 0,3 1 0,0 1 1,2 2-1,3 1 0,2 0 1,2 1-32,2 4 1,-3 0 0,3 2 0,0 5 0,1 3 0,0 4-1,1 1-17,-1-3 1,-4 9 0,3-3 0,1 4-1,-3 4 1,2 1-109,0 0 0,1-25 0,0 0 0,-4 31 0,-1 1 1,1 1-1,4-4 0,4-2-26,1-3 0,0-12 0,0-1 1,0-6-1,0-3 0,1 0 134,4 0 0,-4-4 0,5-2 1,-1 0-1,-1-2 0,-1 4 1,-2 1-32,-1 4 1,5 8 0,-1 0 0,-1 4 0,-1 8 0,-2 7 0,0-30 0,0 1-232,0 2 1,0 0 0,-2-1 0,-1 0-1,1 3 1,0 0 0,0-2 0,1 1-1,-1 33 1,4-5 113,2-10 1,-2-14 0,2-7 0,-1-5 0,0-6 0,2-4 0,-2-7 518,-2-2 0,-1-1 1,2-1-1,1 0 1,1 1-1,-1 0 1,-2 4-375,-1 4 0,0 3 0,0 2 0,2 3 0,1 4 0,1 6 1,-1 1-1,-1 2-507,-2 2 0,0-4 1,0 4-1,1-4 1,2-1-1,2-2 1,-2-2 540,-2-5 1,-1-3 0,0-1 0,0 0 0,0-1 0,0-1-12,0-2 1,0 2 0,0-2 0,0 7 0,0 6-1,0 1 1,-1 1-189,-4 2 1,4-1 0,-4 7-1,4-4 1,1-5 0,0-2-1,0-6-120,0-1 0,0-3 0,0-1 0,0-3 744,0-2 0,1-3 0,4-7 1,4-4-1,2-4 0,4-1 0,5-1-215,6-4 1,2 4 0,8-4-1,2 4 1,2-1 0,2-1-1,-4-1-387,1 1 1,-1 2 0,1 1 0,-4 1 0,-3 2 0,-4 1 0,-2-1-3807,1-1 3232,-6-2 1,-2 1 0,-6 2-1,1 2 1,-3-1-963,-2 2 1,2 6 0,-7 9-1,-1 5 1551,-1 11 0,-2 8 1,0 8-1</inkml:trace>
  <inkml:trace contextRef="#ctx0" brushRef="#br0">3679 14073 29062,'0'-20'-9831,"-1"2"10006,-4 9 1,2 5-1,-6 8 1,-1 4-1,-2-1 1,-1-3 422,-1-2 1,1-2 0,0 0 0,-1 0 0,3-2 348,2-2 0,-3 1 1,3-4-1,-3 1 1,-1 4-807,0 5 1,-7 6 0,-3 9-1,-6 5 1,-2 7 0,2 7-169,1 6 1,-2 9-1,2 9 1,4 5 0,13-27-1,1 1 1,2 5 0,0 1-1,1 7 1,1 1-31,1 5 0,1 1 1,1 3-1,1 1 0,4 4 1,2 2-1,2 0 0,2 0 1,2 0-1,2 0 0,2-4 1,1-1 292,2-3 1,2-2 0,2-6 0,2-2 0,1-5-1,0-3 1,0-5 0,1-1 0,-1-6 0,1-2 0,25 20-1,0-11 50,-1-11 0,6-7 1,-5-8-1,-1 0 1,-1 1-1,-7-3 1,-2-2-859,-4-4 1,-10-4-1,1-1 1,-6 0 551,-3 0 1,-9 6 0,-2 2 0</inkml:trace>
  <inkml:trace contextRef="#ctx0" brushRef="#br0">1133 15140 8308,'-6'-15'0,"-3"6"0,3 5 678,2-1 0,4 2 0,6-4 0,6-1 0,5 1 0,4-2 1,3 0-1,1 2 0,2-1 0,-1 2 0,1-1 0,0 1 0,-2-1 1,-1 1-897,-2 0 1,-6 1 0,2 5 0,-3 0 0,-3 2-1,-4 2 1,-3 7 217,-4 5 0,-7 5 0,-1 5 0</inkml:trace>
  <inkml:trace contextRef="#ctx0" brushRef="#br0">1133 15566 9382,'7'-16'4408,"7"4"1,7 3-4080,4 2 1,1 2 0,1-2 0,1-1 0,2 3 0,1-1 0,-1 3-2772,-2 1 1,1 2 2441,-2 0 0,8 0 0,-6 0 0</inkml:trace>
  <inkml:trace contextRef="#ctx0" brushRef="#br0">1680 15260 10888,'0'-46'3448,"11"23"1,6 10-3765,2 16 1,5 5 0,-4 0 0,4 3 0,6 2 0,1 3 0,4 4 315,4 0 0,-2-3 0,9 2 0</inkml:trace>
  <inkml:trace contextRef="#ctx0" brushRef="#br0">2106 15153 9295,'-19'-53'0,"-2"11"1949,0 17 0,2 13 0,7 18 0,2 6-1288,1 4 0,0 8 0,-6-2 0,-1 3 0,-2 5 1,2 5-1,3 8-1449,4 3 0,-2 6 0,6-3 788,-3 3 0,-1 7 0,-4 2 0</inkml:trace>
  <inkml:trace contextRef="#ctx0" brushRef="#br0">1560 14567 8534,'-8'-14'301,"-4"7"0,3 1 69,-2 0 0,-3 5 0,2-5 0,2 1 1318,1 1 1,2-7 0,-1 2-1,7-2-1273,4-3 0,7-1 0,-1-2 0,4-4 0,4-1 0,1 0 0,-1-2-403,3-1 0,-6-2 0,4 0 0,-5-1 0,-4-1 0,-4-2 0,-4 2-566,-1 6 1,-6-2 0,-5 4-1,-9 0 1,-8 3 0,-3 4 735,-2 0 1,-8 1 0,2 0 0,2-1 0,5 1 0,5 0 0,3-1 386,2 1 0,10 4 1,1 0-1,3-3 0,5-3 1,3-4-1,5 0-551,4 0 0,8-5 1,4 2-1,1-3 1,2-2-1,1 0-118,0 1 0,5-1 0,-9 2 1,-1 1-1,-3 3 0,-7 2 1,-4 1 44,0-1 1,-5 4-1,2-2 1,-6 2-1,-6 3 1,-4 2 0,-5 2 162,-4 2 0,1-4 0,-1 2 0,0 0 0,0 0 0,1 1 80,2-1 1,1-1-1,5-4 1,1 0 0,3-1-1,5 1 1,2 0 155,2 0 0,0-7 0,2 0 0,2-3 0,5 1 0,4 0 0,3 0-306,2-1 0,0 3 0,-5-4 0,-1 3 0,-1 2 1,-4 3-406,-1 1 1,3-3 0,-5 0 0,-1 2-1,-1 1 1,-2 2 139,0 0 0,0-1 0,0 1 0,-2 0 0,-1-1 0,-3 3 0,0 0 244,0 2 0,1 0 1,2-4-1,-2 0 0,1-1 375,-2 1 1,4 4-8934,-2 0 8541,2 6 0,8 3 0,2 8 0</inkml:trace>
  <inkml:trace contextRef="#ctx0" brushRef="#br0">1066 12714 8558,'-1'-22'715,"-4"0"1,4 4 0,-2 11-174,6 1 1,4-5-1,7 2 1,-1-4-1,2-3 1,1-2-1,2 0 1,0 0-5,1 1 1,-3-1 0,6 5 0,1-1 0,-1 1 0,-1 1-604,-2 3 0,0-1 0,-3 5 0,2 2 0,-1 2 0,-3 2 0,0 4-152,-1 4 0,-1 7 0,-2 2 0,-1 0 0,0-1 0,0 3 0,-2-1-370,-1 0 1,-1 3 0,-5-2 0,0-1 0,0 2 586,0-1 0,0-3 0,0 2 0</inkml:trace>
  <inkml:trace contextRef="#ctx0" brushRef="#br0">853 11128 27548,'0'-7'-5450,"0"1"6140,0 6 1,-1 0 0,-2 1 0,-3 2-192,-2 2 1,4 10 0,-5-1 0,-1 6 0,-2 3 0,-2 4 0,1 6 1368,0 7-1640,-1 5 1,1 16 0,0 4 0,-1 6 0,8-33 0,-1 0 0,1 0-1,-1 1-150,-6 35 1,8-36 0,2-1 0,-1 23-1,2-4 1,2-7 0,0-8 0,2-5 0,2-7-79,5-5 0,3 0 0,1-8 0,0-3 0,1-4 0,1-1 0,2-2-160,6 0 0,5-5 0,7-8 0,11-8 0,11-3 0,8-3 1,4 2 217,1 0 0,1 1 0,-1 5 0,-1 1 1,4 3-1,-1 5 0,1 2 0,-3 2 34,-4 0 0,4 7 0,-8 5 1,0 5-1,-1-1 0,-5-1-323,1-2 0,-1-1 0,-3-3 0,-1-5 0,-2-2 0,-4-2 0,-1-2 0,-4-2-169,2-5 0,0-7 0,-1-5 0,0-3 1,4-5-1,0-5 329,0-8 0,-1-4 1,-5-9-1,0-2 0,-2-6 1,-19 30-1,-1 0 0,0-2 1,-2 0 1,1 0 1,-1-1-1,-1-2 1,-1 1-1,9-33 1,-7 5-1,-6 6 1,-5 4 0,-5 3-160,-5 3 0,-8 0 0,-11 6 0,-7 3 1,-9 0-1,-7 5 0,-8 1-49,-7 4 0,-2 6 1,27 14-1,-1 1 1,-1 0-1,-1 2 1,-1 1-1,-1 2 1,-2-1-1,-1 2 1,0 1-1,-2 1 177,1 0 1,-1 1 0,0 2 0,1 2 0,-1 0 0,1 0 0,-1 3 0,2 0 0,1 1 0,0 0 0,4 1 0,0 1 0,-32 10-585,4-1 1,8 5 0,7-4 0,7 2 0,6 1 0,5 0 0,5 3-2974,6 0 3594,-1 7 1,10-5 0,-4 5 0</inkml:trace>
  <inkml:trace contextRef="#ctx0" brushRef="#br0">1160 11435 16303,'-6'-8'-57,"3"2"0,-5 8 0,3 2 167,2 5 0,1 3 0,2 1 1,0 1-1,0-1 0,0 2 1,2 1-1,1 3 660,1 2 1,11-3-1,-2 4 1,2 0 0,0 0-1,-2-1-849,0-2 0,5-1 0,0-4 1,-2-1-1,-1 0 0,-3 1 1,-2-3-1237,-1-2 1,0 2 0,4-7 0,1-1 0,-1-3 1397,0-4 1,7-10-1,0-6 1</inkml:trace>
  <inkml:trace contextRef="#ctx0" brushRef="#br0">1520 11515 9751,'0'-20'0,"0"-2"0,0-1 627,0 0 0,-2 6 0,-1 6 1,-3 4-1,-1 1 0,-4 3 449,0 1 1,2 5 0,0 5 0,-3 5 0,-3 3 0,-3 4 0,2 2 0,0 3-882,-2 2 1,3 1 0,-1 1 0,4 3 0,3-3 0,0-2 0,2-5 0,1-3-5112,0 0 1,5-4 4752,-4 3 0,10-9 0,2-3 0</inkml:trace>
  <inkml:trace contextRef="#ctx0" brushRef="#br0">1840 11421 10656,'0'-20'3568,"0"2"-3143,0 9 1,1 3 0,3 5 0,5-2 0,5-2 0,2 2-1174,2 2 0,4 1 1,-3 0-1,2 0 1,1 1 753,-1 4 0,4 2 0,-4 6 0</inkml:trace>
  <inkml:trace contextRef="#ctx0" brushRef="#br0">1853 11661 21186,'0'-25'-1153,"1"15"0,4-4 0,4 10 0,4 4 1766,5 0 0,-2 0 0,5 0 0,0 1 0,-1 2-531,4 2 0,13-1 0,5-4 0</inkml:trace>
  <inkml:trace contextRef="#ctx0" brushRef="#br0">520 12101 13657,'9'-27'-1059,"0"1"0,-6 5 826,1 3 1,-4 3 0,-3 2 0,-1 0 202,1-1 1,-3 1-1,1 0 1,2-1 270,2 1 1,1 4-1,0 0 1,1-1 0,4 0-1,4-1 434,3 2 0,1 5 0,0-3 0,1-1 0,0 2 0,4 0-405,4 3 0,4 0 1,0 0-1,1-1 0,-2 1 1,0 2-1,-1 1-478,0 0 0,-1 0 0,-6 0 1,0 0-1,0 0 0,-3 0-2340,0 0 1,-1 0 2650,0 0 1,1-6 0,-1-2 0</inkml:trace>
  <inkml:trace contextRef="#ctx0" brushRef="#br0">800 11821 14060,'-8'-38'-1717,"4"2"1921,2 9 0,8 13 1,5 6-1,4 2 1,5 2-1,3-1 1,2 1-1,-2 1-130,3 2 0,-1 1 0,0 1 0,-1 4 0,-4 3 0,0 4-216,-4 2 1,-7 0 0,-5 3 0,-2 0 0,-2 1 0,-2 0 0,-2 0 345,-5-2 0,-3 0 1,-1 1-1,-2 0 0,-1 1 1,-4 0-303,0 0 0,-3 5 0,-3 0 0,1 3 1,1 4 77,2 1 0,5 6 0,-2-3 1</inkml:trace>
  <inkml:trace contextRef="#ctx0" brushRef="#br0">1973 10848 30095,'-9'-37'-3277,"0"-3"0,2 5 0,-2 7 1310,4 4 0,4 8 2275,1-2 1,0 3 0,1 2 0,2-1 0,3 3 0,2 0-1,3 4 1,4-1 0,3 2 0,-2 1 0,-1 2 724,-1 1 0,3 2 0,1 2 0,-2 1 0,-1 1 0,-2-1-1114,1-2 0,-7-6 0,-1-4 0,-1-5 1,-1-3 31,-1-6 0,-7-3 1,-5-5-1,-3-3 1,-3-2-1,-3 0 144,-4-1 0,-8-1 0,-2-1 0,-1 2 0,-1 3 0,2 2-277,-1 2 1,2-2-1,6 0 1,2 4 0,4 3-1,3 3 201,3-2 1,-2 4-1,9-3 1,0 1 0,0-2-1,5 1 1,4-2-131,5 1 0,10-1 0,4-5 0,4-3 0,2 1 0,1-2 0,4 0-12,1-3 1,-4 0 0,1 0 0,-5 3 0,-3 1 0,-7 3-149,-6 2 0,-4-3 1,-7 0-1,-5 2 1,-8-1-1,-8-1-627,-7-5 1102,-11 4 0,-5-7 1,-5 5-1,-4-3 1,3 0-1,-3-1 0,5 1 8,2-2 0,0 1 0,5-2 1,5 1-1,5 1 0,6-1-219,7-2 1,6-2-1,4 1 1,4-1-1,7-1 1,5 1-1,8 1-64,4 2 1,4 9-1,2 3 1,-1 2-1,-4 2 1,0 0-907,-4 3 559,-1 2 0,-2 6 0,0 0 0,-1-1 0,-3 1-671,-5 0 1,-1 1-1,2 1 1216,4 2 1,9 1 0,2-6-1</inkml:trace>
  <inkml:trace contextRef="#ctx0" brushRef="#br0">946 8196 31044,'-28'-25'-2367,"5"0"-1,15-8 1,10 8 2754,10 4 1,14 1 0,16 3 0,9 4-1,12 0 1,8 2 0,-31 5 0,1 0 0,4 1-1,1-1 14,1-1 0,2 0 0,2 1 1,0-1-1,-1 1 0,-1 0 1,0 1-1,0 1 0,-2 2 0,-1 0 1,-4 1-1,-2 0-712,29 1 0,-11 3 0,-12 6 1,-6 10-1,-3 10-48,-3 6 0,-1 4 0,-7 1 1</inkml:trace>
  <inkml:trace contextRef="#ctx0" brushRef="#br0">2173 9089 8410,'19'-72'269,"-8"33"1,0 2-1,13-28 1,0 23-1,-4 17 1,0 15 0,-4 7-1,-1 3 1,-3 1-1,-3 4 203,-5 4 0,-3-2 1,-2 2-1,-5 3 0,-9 4 1,-11 8-1,-13 5 0,-8 8-135,-5 6 0,22-18 0,-1 1 0,-1 3 0,0 2 0,-1 3 0,0 1 0,0 0 0,1 1-169,-1 0 1,0 0 0,3 3 0,1 1-1,0-3 1,0 0 0,3-2 0,1-1 0,1 0-1,2-1-592,-18 26 0,7-4 0,0-6 1,4-2-1,4-1 0,0 2 0,1-4 1,0-1-6736,2-6 7159,6-3 0,-10-13 0,6-2 0</inkml:trace>
  <inkml:trace contextRef="#ctx0" brushRef="#br0">1160 9436 14591,'25'-40'-327,"3"3"1418,5 6 1,8 11 0,1 19 0,9 7-900,10 7 0,4 9 0,2 2 0,-2 6 0,-1 7 1,-33-17-1,0 3 0,0 0 0,0 2-122,0 1 0,-1 0 0,0 3 1,-1 1-1,-3 1 0,-1 1-143,-3-1 0,0 3 1,4 10-1,-2 2 1,-3 2-1,0 0 1</inkml:trace>
  <inkml:trace contextRef="#ctx0" brushRef="#br0">20728 13807 9593,'8'-40'-523,"-2"12"896,-6 6 0,0 13 0,0 9 0,0 9 0,1 5 1,5 7-1,6 4 0,7 8 0,5 5 0,7 10 0,5 5 1,-15-22-1,2 0 0,1 2 0,-1-1 158,2 4 0,1 0 0,1 2 0,-1 1 1,-3-3-1,-1 2 0,-1-1 0,-1 1 1,0 2-1,-1 0 0,-3 0 0,0 0 1,-1 2-1,-2 0-299,-1 1 1,-3 0 0,-3-1 0,-2 1 0,-1 0 0,-3 0 0,-1-2-1,-2 1 1,-3-3 0,-1 0 0,-4 0 0,-1-1 0,-1-1 0,-2 0 0,-1-1-1,-2 1-696,-1-1 1,0 0-1,-17 23 1,13-28-1,-1-1 1,-2-1-1,0 0 1,-26 24-1,0-2 1,6-7-1482,5-3 0,8-7 0,12-2 1940,2-4 1,1-8 0,5 0-1</inkml:trace>
  <inkml:trace contextRef="#ctx0" brushRef="#br0">22128 14540 8815,'7'-28'1190,"-1"19"1,-4 19-1,1 8-408,1 6 1,1 1 0,-5 2 0,0 2 0,0 5 0,0 8-1,0 4 1,0 4 101,0 2 1,0 1 0,0 0-1,0-1 1,0-1 0,0-6-1,0-2-809,0-4 0,0-4 0,0 1 1,0-6-1,0-7 0,0-5-955,0-3 0,-2-9 0,-1-8 0,-3-11 1,0-14 345,0-11 1,2-4 0,4-9 0,0-7-1,2-7 1,2-3 488,5-1 0,1 9 0,2 2 0,-2 6 0,2 6 0,-1 8 0,1 4 603,-1 4 0,3 8 0,1 6 0,1 4 1,2 4-1,-1 2 0,1 3-137,0 2 1,0 5 0,-4 4 0,3 2 0,1 5 0,-4 1-639,-3 3 0,-1 1 0,-5 3 1,-3-2-1,0 0 0,-4-2 0,-2 0-51,-5-2 0,-4-3 0,-3 0 0,-4-1 0,1-1 0,0-3 182,2-5 0,3 2 1,0-1-1,1-2 159,0-2 1,7-1 0,6 0 0,7 0-1,5 0 75,1 0 0,10 0 0,0 2 0,1 1 0,1 2 0,0 3 0,2 2 297,0 2 0,-1-3 1,-1 0-1,-1 0 0,-3 0 1,-2-2-354,-3-1 1,4-2-1,-3-4 1,0-1 0,-2-4-1,-2-3 1,0-6-589,1-3 0,-1 0 0,0-4 0,1 1 0,-1 1 0,-1-2-63,-3 0 0,1 5 0,-6-2 1,-1 3 1279,-1 2 1,2 7-1,2 6 1,0 9 0,2 6 1942,-1 2-2408,2 7 1,9-3 0,1 4 0,0-1 0,2-4 0,0 0 0,2-4-695,3-1 0,0-6 0,1-2 1,-1 0-1,1-1 0,-2 0 0,-2-3-800,-6-1 0,-2-2 1,-3 1-1,-3 4 1238,-5 4 0,-2 14 0,-2 5 0</inkml:trace>
  <inkml:trace contextRef="#ctx0" brushRef="#br0">22461 15713 8602,'-1'-33'1079,"-4"-2"1,4 4-339,-4 4 0,5 12 0,3 12 0,3 6 1,2 7-1,2 7 8,2 5 1,-3 5 0,-2 2 0,-1 4-1,-3-1 1,0 2 0,0-3-87,2-2 1,-1 0 0,-4-7-1,0 2 1,0-2 0,1-4-1170,4-3 1,-2-11 0,4-8-1,1-12-89,-1-8 0,2-10 0,4-5 0,1-5 1,-1-2-1,0-1 0,1 1 515,-1 0 1,-4 3 0,0 7 0,1 5 0,2 5-1,1 3 1,1 7 244,-1 6 0,0-1 1,1 7-1,-1 1 0,2 2 1,1 1-1,2 1 323,-2 3 1,-1-1 0,-2 6 0,-1 2 0,-2-1 0,-2 0 43,-2-1 1,-2 0 0,-4 4 0,-1 1 0,-4-1-1,-4 0 1,-2 1-430,-3-1 1,-4 0 0,-1 1 0,0-1-1,0 0 1,2-1 0,3-1-1975,0-2 0,7-5 1201,2 5 1,14-2-1,5 2 1,0-4-1,3-4 1,-1-1-1,2 0 768,-2 0 1,-1 0 0,-3 2 0,-2 1 0,-2 2-1,-3 3 1,-2 2 548,-1 2 1,-4 6 0,-4 1 0,-5 2-1,-7 2 1,-3 1 0,-3 0-314,-1-2 0,4-1 0,4 1 0,2-4 0,2-3 0,1-2 0,3 0-2855,4 1 1,4-1 0,4-1 2520,6-3 0,6-3 0,11-6 0</inkml:trace>
  <inkml:trace contextRef="#ctx0" brushRef="#br0">23194 15659 8087,'9'-29'0,"0"2"0,6 5 0,-6 13 1128,3 5 1,1 4 0,0 4-1,1 6 1,-1 5 0,-1 6 0,-3 3-141,-5 4 0,-2 6 0,-2-2 0,0 1 0,0 1 0,-2-3-921,-2-3 1,2 2 0,-2-9-1,2-1 1,1-2 0,-2-3-619,-1-2 1,-1-7-1,7-7 1,1-11-1,2-9-72,3-4 1,1-8-1,4-4 1,0-4 0,1-5-1,-1 2 1,0-1 509,1 2 0,-2 11 1,-2-4-1,-1 6 1,1 5-1,2 3 1069,1 4 1,-4 9 0,0 5 0,0 4-564,-2 4 1,-1 4 0,-6 5-1,0 0 1,0 1 0,0 1-1,0 1-371,0 2 1,0-1 0,0-3 0,0-1 0,0 0 8,0 1 1,6-7-1,5-2 1,3-4-1,6-1 1,0 0-1,4 0 1,0 0 23,-2 0 0,3 0 0,-4 2 0,1 1 0,-1 2 0,-2 3 145,-2 2 1,-4 2 0,-4 3 0,-5 1 0,-2 3 0,-4 2 0,-4 4 98,-7 5 0,-6-6 0,-8 2 1,0-1-1,1-1 0,-1-2 1,0-4-273,1-3 1,5-3-1,3-2 1,3-2-1,2-3 1,0-2-270,-1-1 1,7-4 0,3-2 0,4-3 0,4-1-1130,5 4 918,3 2 1,1 4 0,0 2-1,1 5 1,-2 3 0,-2 1-131,-1 1 1,-6 5 0,0 3 0,-6 3 0,-8 2 0,-6 0 0,-9-1-352,-3 1 0,-10-5 0,1 0 0,-7 0 0,-2 1 934,-3-1 0,-2 0 0,-2 5 0</inkml:trace>
  <inkml:trace contextRef="#ctx0" brushRef="#br0">21502 13674 8373,'7'-14'-10,"-3"0"1461,-2-4 1,-2 7-1,1 0-555,4 3 0,-4 10 1,4 8-1,-4 6 1,-1 8-1,0 4 1,0 5-1,0 2-371,0 7 1,0-2 0,0 3 0,-1-5-1,-2-2 1,-3 1-469,-2 1 1,5-4 0,-2-4 0,0-5 0,1-4-1,1-2 1,1-3-548,2-1 1,2-3 0,2-3 9,5-5 0,3-2 0,1-4 0,1-1 0,-1-3 0,0 0 0,1-1-305,-1 0 1,0 4-1,1-2 1,-1 4 0,2 2-1,1 4 785,2 4 0,5 2 0,-2 3 0</inkml:trace>
  <inkml:trace contextRef="#ctx0" brushRef="#br0">21915 14207 8066,'-14'-30'1095,"1"3"1,0 8 1459,-1 7 1,6 6-1691,-1 6 0,4 0 1,-2 2-1,2 2-787,7 5 0,2-1 1,8 1-1,0 1 1,3 2-1,1 0-614,3-3 1,1 1 0,3-4 0,0 0 0,-1 0 0,0-3 0,-1-2-519,-2-1 0,-6 0 1,-5-1-1,-2-4 1452,-3-4 0,-3-3 0,-5 1 1,-4 0-1,-3 2 0,-1 0 1,0 2 1450,-1 3 0,6-2 1,3 1-1819,8 2 1,3 2-1,15 1 1,-1 0-1,1 0 1,3 1-1,0 2-520,-2 2 0,3-1 1,-4-4-1,1 2 1,-1 1-1,-2 1-1876,-3-1 1,-10-2 2577,-10-1 0,-4 0 1,-9 0-1,2 0 0,1 2 1,1 1 395,0 1 1,5 7 0,5-4 0,6 2 0,8 0 0,5 1-1,9 2-418,9 1 1,8-4 0,12-1 0,3-2 0,1-3 0,-2-2 0,-1-1-872,-2 0 1,-7-6 0,-6-3 0,-9-3 0,-9-2-1,-9-4 1,-7-3 210,-4 0 1,-14-2-1,-6 5 1,-8 2-1,-8 1 1,-6 3 845,-2 3 1,-1 5 0,0 10-1,0 8 1,5 13 0,7 13 0,8 10-378,10 7 0,6 12 0,7-1 0</inkml:trace>
  <inkml:trace contextRef="#ctx0" brushRef="#br0">22048 17072 9149,'-6'-25'0,"-1"1"695,-1 2 1,4 12 0,10 1-1,7 6-178,8 3 1,10 1 0,6 2-1,6 3 1,7 3 0,8 4-1,7 5 1,5 4 190,-1 6 1,-32-10-1,-1 2 1,1 2-1,-1 3 1,0 0-1,-1 0 1,0 3 0,-2 1-1,-3 0 1,-1 2-542,-2 3 1,-2 0 0,-4 1 0,-2 1 0,-3 4 0,-2 0-1,-2 1 1,-1 0 0,-2 3 0,-1 1 0,-3 0 0,0 0-158,-2 1 0,-2 0 0,-4 1 0,-3-1 0,-1-3 0,-2 0 1,-2 0-1,-2 0 0,-2-1 0,-2 0 0,-1-2 0,-1-1 1,-1-3-1,-2-1-383,0-3 0,0 0 1,-20 22-1,-3-6 1,0-4-1,1-5 1,1-7-885,1-4 0,4-7 0,2-3 0,7-5 1257,5-4 0,5-3 0,5-6 0</inkml:trace>
  <inkml:trace contextRef="#ctx0" brushRef="#br0">24034 17325 8693,'-12'-17'0,"2"-1"2200,1 1-2084,6 9 1,-4 2-1,2 7 1,-4 5 0,-2 7 550,-3 8 0,-1 7 0,-1 5 1,-3 5-1,0 2 0,-1 3 93,4-1 1,1 1-1,2 0 1,1 1-1,3-1 1,5 0-772,2 1 0,2-8 1,2-1-1,2-5 1,5-5-1,3-1-1007,1-2 0,1-10 0,-3-2 0,-2-7 613,-4-9 0,-4-10 1,-2-8-1,-2-4 0,-2-3 1,2 2-1,2 0 1166,1 3 0,0 1 1,0 1-1,0 3 1,1 2-1,2 3 79,2 1 0,10 7 0,-2 2 1,3 2-1,4 0 0,3 1 1,5 1-1484,3 2 0,5 5 0,-3 1 0,-1 1 0,2 3 1,-1 2-1678,-1 1 1,5-4-1,-2-1 2320,-1-2 0,4 4 0,-4-3 0</inkml:trace>
  <inkml:trace contextRef="#ctx0" brushRef="#br0">24567 17432 9269,'8'-22'0,"-4"1"0,-4 3 0,-3 5 1224,-1 3 0,-1 12 1,5 4-1,0 11 1,-1 9-1,-3 8 0,-5 5 1,-2 2-1147,2 4 0,-2 1 0,2 3 1,-2-5-1,1-3 0,3-1 1,1-1-1172,3-4 1,1 2-1,4-5 1,2-4 0,5-5 1092,3-5 0,13-3 0,3-2 0</inkml:trace>
  <inkml:trace contextRef="#ctx0" brushRef="#br0">24754 17845 11835,'-6'-18'0,"-4"1"0,-5 2 0,-3 3 0,2 4 0,1 3 0,2 3 0,-1 5 789,1 6 1,6 3-1,2 1 1,5 2-1,5 1 1,4 2 0,4 0-625,5 1 1,2-9 0,7 4 0,1-4-1,0-3 1,1-2 0,-4-4-1018,0-1 1,-6 0 0,-1-1 0,-5-4 0,-4-5 0,-4-5 0,-4-4 848,-1-2 0,-6 1 0,-3-4 0,-4 3 0,-3 2 0,-2 3 0,2 2 2158,1 5 0,1-1 0,3 7-2443,2 5 0,9 3 0,12 10 0,7 2 0,9 2 0,5 2 394,4 2-106,7-4 0,3 1 0,7-7 0</inkml:trace>
  <inkml:trace contextRef="#ctx0" brushRef="#br0">25367 17965 7865,'-9'-10'0,"2"-4"2281,1 0 1,2 3-880,4 2 1,0 5-76,0-5-1602,0 0 0,-6 3 1,-3 5-179,-3 4 949,-1 1 0,5-5 1,4-4 820,2-4-1825,2 3 1,0 2-108,0 8 1,0-1 0,0 6 0,2 0 115,2-2 0,-1 4 1,6-7-1,0 1 1,0-1-128,0 1 0,-5-1 200,5-4 1,-4 0-1,3 0 1,3 0 89,1 0 1,1 0 0,0 0-1,1 0 1,-1 0 0,0-1-656,1-4 875,-1 4 1,0-5-1,1 4 116,-1-2 0,0-4 0,1-5 0</inkml:trace>
  <inkml:trace contextRef="#ctx0" brushRef="#br0">25874 17392 8527,'0'-13'2112,"0"5"0,-5 8 1,-1 11-1,1 5-1195,-1 6 0,-5 3 0,2 3 1,-2 3-792,-3 5 0,2 1 1,2 2-1,3-2 0,-1 1 1,2-2-1,0-1-874,3-1 1,2-7 0,2 1 0,4-3 0,4-6-31,3-2 1,1-5 0,0-4 0,-1-5 0,-3-6-1,-3-5 1,-2-6 820,1-4 1,-1-1-1,-4-3 1,0 3-1,0 1 1,0 0 2170,0 2 1,0 1-1,-1 3-1779,-4 3 1,4 5 0,-2 8 0,6 5-1,6 2-970,2-2 1,7 5-1,2-3 1,0-1-1,4 0 1,0-2-417,-2-4 1,2-2 0,-5-2-1,0 0 1,0-2 0,-2-2 947,-3-5 1,-2 2 0,-3-2 0,-4-2 6300,-4-1-5810,-1-1 1,2 6 0,2 4 0,5 4 0,4 5 0,5 0-407,4 0 0,8 0 1,2-3-1,1 1 0,1-1 1,-1-3-586,-1-4 0,2-5 0,-6-7 1,-4-4-1,-3 0 0,-6-4 1,-3-1 535,-4-2 0,-5 2 1,2 1-1,-5 4 1,-3 0-1,-3 4 0,-1 1 414,-4 2 0,-5 5 1,-3 6-1,-1 6 1,0 11-1,-1 11-1533,-3 13 1,5 11 0,3 14 1085,5 10 0,-1-7 0,9-25 0,-1 0 0</inkml:trace>
  <inkml:trace contextRef="#ctx0" brushRef="#br0">2106 15153 8511,'-9'-21'0,"0"3"0,1-2 67,-6 18 0,5-4 0,0 6 1,-1-1-1,-2-2 0,-1-2 1,0 1-1,-1 0 0,1-2 444,0-2 1,1-1 0,3-4 0,4 0-1,7-1 1,7 0 0,8-4-1,10-6-249,9-6 0,1 5 1,12-6-1,1-3 1,0-1-1,1-4 1,-4 2-1,-1-3-401,-3-1 1,1 2 0,-4-4 0,-6 3 0,-5 3 192,-7 0 0,0 2 1,-9 7-1,-5-2 1,-5-1-1,-5 1 1,-4 2-1,-6 3 96,-4 3 1,-8-3 0,1 4 0,-5 0 0,-3 2 0,2 1 0,6 0 22,5 2 0,0 0 1,3-1-1,5 0 1,3-1-1,5-1 1,5-4-189,6-2 1,13-6 0,9-3 0,9-3 0,12-4-1,4-1-65,4 1 0,-27 19 0,0 1 1,-1-1-1,0 1 0,30-21 1,-1-1-1,-6 3 115,-5 3 0,-1 0 0,-8 5 0,-2-1 0,-2 1 0,-3 2 0,-3 2 89,-3 1 1,-3-1-1,-1-2 1,-3-2 0,-2-1-1,-3 1 1,-2 2 88,-5 2 1,2 1-1,-2 1 1,3-1-1,2 0 1,-3 1-188,-2-1 1,8-1 0,-3-2-1,4-1 1,4 0 0,2 0-1,6 0 26,2 1 1,-1-2-1,5 1 1,1 1-1,0 2 1,-1 1 0,-4 2-47,1 3 0,-5-2 0,3 6 0,-4 1 0,-4-1 0,-2 0 60,-2 2 1,-2 1 0,-7 0 0,-3-1 0,-1-2-1,-3 2-39,-1 1 0,-4-4 0,-2-2 0,-5-1 0,-3 0 0,-1-2 0,-1-1 80,1-2 1,1 5 0,2 1 0,1 0-1,0 2 1,2 0 0,2 3 5,4 1 1,1 1 0,0 1 0,1 0 0,2-1-211,2 1 0,4 4 0,-5 0 1,0 1-1,1-1 0,-1 0 0,-1-2 26,-1 0 0,2 0 0,1-2 0,-2-6 104,-2-5 0,-2-1 0,-2 2 1,-2 6-1,1 2 0,-1 2 114,1-1 1,-1-5 0,5-3-350,0-3 1,0 4-1,0 3 1,0 3 0,0 2-1,0 0-683,0-1 1,5 5-1,1 2 1,1 0-1,4-1 493,0-2 1,-2 4 0,-1 0 134,-2 0 0,-3 5 0,-8-4 433,-4 4 1,-9 13 0,-2 2-1</inkml:trace>
  <inkml:trace contextRef="#ctx0" brushRef="#br0">3612 11661 27364,'0'-34'-2799,"5"3"0,1 10 1,1 8 2852,4 7 1,5 5-1,2-1 1,-1-1-1,3-4 1,0-4-1,3-3 1,-1-1 159,2 0 0,1 2 1,0-1-1,-1 1 0,-4 0 1,0-1-1,-4 3-152,-1 2 1,-2-3 58,0 3 1,1 3 0,-1 2 0,0 1 180,1-2 0,-1 4 0,2-4 0,1 5 0,2 5 0,-2 4-413,-1 2 0,3 7 0,0 1 0,-2 2 0,-1 3 0,-2 2 0,-1 4-250,-3 1 1,9-6 0,-4-5-1</inkml:trace>
  <inkml:trace contextRef="#ctx0" brushRef="#br0">3759 12061 9191,'-18'-19'319,"1"-3"0,0 2 0,8 3-169,5 2 1,2 1 0,2 0 0,2-4 0,4-6 0,6-4 0,5-5 49,4-1 1,1 0-1,4-3 1,-3 3-1,-2 2 1,0 1-180,0-2 0,-4 3 0,4-5 0,-2-2 0,-2 0 0,-3-2 0,0 1 17,-1-4 1,-1-1-1,-3 3 1,-5 0 0,-4 0-1,-3 1-65,-1-1 0,-11 1 0,0 2 0,-3 3 1,-2 1-1,-1 4 0,-1 1 167,1 1 1,-3 2 0,7 3 0,0 2 0,4 3 0,3-1 457,1 1-545,6 3 1,-3 0 0,6 1 0,1 0 0,4-1 0,4 1-209,2 0 1,3-4-1,1 1 1,1 1 0,2-1-1,-2 0 30,-1-3 1,-2 4 0,0-5 0,1 3 0,-2-1 0,-4 2 0,-2-1 66,0 0 1,-4 0 0,1-3 0,-6-1 0,-5 2 0,-2-2 0,-2 2 494,-3-1 1,-1-2 0,3 4 0,-1 2 0,1 1 0,0 2 32,-1 0 1,7-1 0,3 1 0,2 0-495,2-1 0,6 5 0,4 1 0,7-1 0,3 0 0,3 1 0,-1 1-286,2 0 1,1-2 0,0-3 0,-3 1 0,-4 4 0,-3 1-1,-3 2-236,-4-2 0,0 3 0,-5-6-1695,1-1 2261,1 4 1,-11 0 0,-2 6 0</inkml:trace>
  <inkml:trace contextRef="#ctx0" brushRef="#br0">3772 10049 20611,'-11'-45'-2266,"0"2"0,2 6 2295,-1 9 0,4 12 304,2 7 0,2 0 1,2-4-1,0-1 1,2 1-76,2 0 0,8 5 1,9 2-1,4 2 1,7 0-1,5 1-408,3 1 0,6 8 0,3 3 0,3 3 1,1 3-1,1 2-261,-1 6 0,0 2 1,-1 1-1,-3 1 0,-6 1 1,-7 2-1,-8 1-2051,-5-1 2226,-12-2 1,7 4 0,-11 2 0</inkml:trace>
  <inkml:trace contextRef="#ctx0" brushRef="#br0">1280 11914 29141,'0'-13'-2458,"0"0"0,4 4 1,2 2-1,0 2 2191,0 7 1,-2 4 0,-4 7-571,0 0 0,-6 0 0,-1 1 0</inkml:trace>
  <inkml:trace contextRef="#ctx0" brushRef="#br0">1440 11875 32767,'-14'-5'0,"2"-1"-236,4-1 1,-4 5 0,4 2-218,1 8 0,1 4-1355,6 1 0,4-4 1139,1 0 1,-1-5-47,-4 5 1,-1-6-1,-4 1 1737,-3-2 0,0-2 66,-1 0-2047,6 0-468,-9 0 922,11 0 1,-4 0 0,10 0 992,4 0 0,3-6 0,1-2 1</inkml:trace>
  <inkml:trace contextRef="#ctx0" brushRef="#br0">1573 14753 20828,'-2'-43'-5916,"-2"3"5991,3 9 1,-7 19 0,4 12-1,-5 8 1,-3 2 0,-1 0-1,-1-2 1,1-2 0,0-3-1,-1-2 411,1-1 0,0 0 0,-1 0 0,1 0 0,0 0 0,-1 0 284,1 0 0,0-6 1,-1-1-1,0-2 1,-3 2-1,-2-1 1,-2 2-627,-2 0 0,-3 2 1,-2 4-1,-1 1 0,-4 5 1,-1 6-1,-3 7 0,-2 5-327,-1 4 0,0 3 0,0 0 0,0 5 0,0 4 0,2 3 0,2 3 0,5 0 559,3 0 1,7 4 0,4-1 0,3 3 0,5-1 0,5 0-57,3-2 1,8-5-1,8 3 1,11-1 0,13-3-1,8-3 64,5-4 1,12 1 0,4-6 0,-32-16 0,1-2 0,1 0 0,1-2 0,0-2 0,0 0-274,1-2 1,0 0 0,2 0-1,0-2 1,1 0 0,-1-1-1,0-1 1,0-1 0,0-2-1,-1 0 1,0-2 0,-2-1 0,35-6-112,-4-3 0,-11-7 0,-6-2 0,-7-2 0,-6-2 0,-3-7 0,-1-5 0,-6-3 0,-1-10 0,-5-5 0,-6-1 0,-5-8-101,-4-2 1,-3-4-1,-6 32 1,-2-1 0,-2-35-1,-5 3 1,-4 4 0,-5 5-591,-4 3 1,-4 7-1,-2 9 1,-1 8 0,-4 8-1,-1 8 1,-4 5 0,-4 6-285,-2 3 1,-5 7-1,1 6 1,0 9-1,-3 5 1,4 5-1176,-1 5 1,8 10 2096,0 2 1,-6 12 0,5-1 0</inkml:trace>
  <inkml:trace contextRef="#ctx0" brushRef="#br0">19929 2559 7920,'6'-33'0,"-6"-2"0,0 4 0,-5 4 237,4 8 0,2-2 0,4-1 0,3-2 0,4 2 1,2 3-1,-1 1 0,0 0 0,1 3 0,-1 3 1,0 5-1,1 1 855,-1 3 0,0 2 0,-1 2 0,-2 4 1,-2 5-1,-2 8 0,-3 10 0,-2 9 1,-1 9 60,0 6 1,-6 1-1,-3 12 1,-2 5-1,-3-1 1,-1 1 0,-1-5-1154,-2 0 0,5-6 0,6-2 0,1-7 0,3-7 0,1-8 0,4-6 0,2-9-9831,5-5 9591,3-4 0,1-17 0,1-2 0</inkml:trace>
  <inkml:trace contextRef="#ctx0" brushRef="#br0">20302 1946 7923,'-15'-25'3276,"-3"2"1,9 12 0,0 11-2390,7 7 0,9 9 0,6 2 0,8 0 0,6 1 1,5 3-1,10 3 0,8 2-540,6 0 0,-21-12 1,1 1-1,2 0 0,0-1 1,4 0-1,0 0 1,1-1-1,0 1 0,-2 0 1,0 0-771,-2 0 0,-1 1 0,-4 1 0,0 1 0,30 15 0,-13 1 0,-12 3 0,-9 0 0,-11 2 54,-7 1 0,-14 2 0,-14 12 1,-14-2-1,-13-2 0,-9-1 0,24-24 1,-3-1 766,-2 0 1,0-1-1,-1 1 1,-1-2 0,-1-2-1,-2 0 1,2-1 0,0 0-1,0 0 1,1-1 0,0-1-1,0-1 1,-32 14 0,8-7-203,7-2 0,12-8 0,9-5 0,5-2 0,3-3 0,7-3-3648,6-5 1,5-5 3451,10-12 0,14-6 0,9-12 0</inkml:trace>
  <inkml:trace contextRef="#ctx0" brushRef="#br0">20515 1466 8216,'0'-13'290,"0"-1"1,-4 1 0,-1-2 0,2-1-195,2-2 1,1-4 0,0 3 0,0-1-1,1 0 1,2 0 0,3 0 0,0 0 966,0 1 1,-2 1 0,-2 5 0,1 0 99,1-1 1,2 9 0,-3 5 0,2 8-1,-1 10 1,1 9-70,-1 7 1,2 4-1,-3 4 1,1 1-1,1 3 1,-1 1-993,1 3 0,4-4 0,-5-1 0,-1-4 0,0-1 0,0-1 0,1-2-1782,-1-2 0,-1-10 1,-1 1-1,2-4 1,2-3 1679,-2 0 0,-8-1 0,-2-5 0</inkml:trace>
  <inkml:trace contextRef="#ctx0" brushRef="#br0">20435 1773 13135,'2'23'0,"2"2"0,5 2 1404,3-3 0,1-2 0,2-6 1,3 2-1,4-3 0,3-3 1,2-5-1312,-1-1 1,6-2 0,-1-4 0,-2 0 0,-1-1 0,-2-5 0,-3-7-1,-2-8-93,-2-4 0,-1-14 0,-5-2 0</inkml:trace>
  <inkml:trace contextRef="#ctx0" brushRef="#br0">20089 746 8253,'0'-17'524,"0"-1"1,0 0-1,-2 5 1239,-2-1 0,1 1 1,-6 0-758,-2-1 0,5 14 1,1 9-1,0 11 1,1 8-1,-1 6-693,-1 6 1,5 7 0,-4-1 0,4 0 0,1 0 0,0-3 0,0-3 0,0-5 0,0-4-2216,0-3 0,6-7 1,3-3-1,3-5 1902,1-4 0,6-3 0,2-6 0</inkml:trace>
  <inkml:trace contextRef="#ctx0" brushRef="#br0">20275 600 10224,'0'-14'5359,"2"10"-5192,2 10 1,5 4 0,7 1 0,4-4 0,2-1 0,6-2 0,6 1 0,6 1 348,4 1 1,4-2 0,7 3 0,-1 1 0,0 0 0,-8 0-1298,-8 1 0,-7 2 1,-9 2-1,-4-1 0,-4 2 1,-6 3-1,-6 4 0,-9 3 852,-11 2 0,-16 4 1,-8 1-1,-4 1 1,-4 1-1,-2-2 1,-1 3 989,-1-1 1,6-6 0,0 0-1,4-6 1,4-3 0,4-2-1,5-4-3131,6-4 1,0 1 0,7-5 2069,2-2 0,1-14 0,2-4 0</inkml:trace>
  <inkml:trace contextRef="#ctx0" brushRef="#br0">20728 1986 28014,'14'-14'-3310,"-7"-3"0,-2-1 2389,-4 2 0,1 5 0,2 4 0,5 1 0,3 3 1,1 1-1,2 2 748,3 0 0,-4-5 0,4-4 0,-4-3 0,-4-2 0,-3 1 1,-1 0-1,-3-1 518,-1 1 1,-2 4-1,-2 2 1,-2 1 0,-5 3-1,-3 3 1,-3 4-1,-3 5-319,-4 3 1,0 3 0,-3 1 0,-5 2 0,-2-2 0,-7-1 0,-4-3 138,-6-3 1,2-3 0,-5-6 0,-3 0 0,-4 0-1,1-2 2176,0-2-1969,8 2 1,6-8 0,8 6 0,7 1 0,5 1-1,6 2 1,5 2-304,4 2 1,3 5-1,6 9 1,3 5 0,7 7-1,14 7-36,13 6 0,15-3 0,-21-19 0,3-1 1,3 0-1,1-3 0,5 2 0,2-2 0,2 0 1,1 0-1,0-1 0,0-1 33,0 0 0,-1-2 0,-5-2 1,0-1-1,-2-1 0,0-2 1,34 4-1,-13-7 0,-12-4 1,-15-6-196,-9-7 1,-7-8 0,-11-10 0,-7-5 0,-10-3 0,-9-4 180,-8-2 1,-20-4-1,-7 5 1,23 22-1,-1 2 1,-3 1-1,-2 1 1,1 2-1,-2 1 1,1 2-1,-1 1-372,0 3 0,0 0 0,-33-7 1,0 12 297,7 1 0,8 7 0,16 3 0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</inkml:context>
    <inkml:brush xml:id="br0">
      <inkml:brushProperty name="height" value="0.053" units="cm"/>
      <inkml:brushProperty name="color" value="#FF0000"/>
    </inkml:brush>
  </inkml:definitions>
  <inkml:trace contextRef="#ctx0" brushRef="#br0">9291 2532 8533,'-6'-32'131,"-1"11"-19,-7 3 1,6 9 36,-1 9 0,0 0 0,-6 0 0,-3 0 0,-4 0 0,-3-1 0,-2-4 0,0-2 0,-1-2 0,-1 2 1,-4 1-1,1 3 0,-3 1 234,1 2 1,3 0 0,-4 0 0,-1 0 0,1 2 0,-1 1 0,-1 3-115,-1 1 1,-2 2-1,0 4 1,0 1 0,0-1-1,0 0 1,-2 2 0,-1 1-52,-1 2 1,-1 4 0,5-2 0,2-1 0,1 1 0,1 0 0,1 0-28,1 1 1,1 3 0,6 4 0,1 2 0,1-2 0,2 1 0,6 0 0,2-1 1,1-2 0,3 2 0,0 2 0,4 3 0,1-1-106,3 1 0,0 2 0,0-2 1,-1-1-1,1 3 0,1-1 1,2 3-389,0 1 0,2-1 0,1 2 0,2 2 0,3 1 0,2-1 0,2-2-35,1-4 0,5 4 0,1-5 0,1 1 0,0-1 0,1-1 202,3-4 1,1 0 0,3-4 0,2-2 0,2-2 0,1-2 0,3-1 550,2 1 0,1-4 1,8 2-1,2-6 1,1-2-1,6 2 0,5 0-302,7 3 1,-1-5-1,7-2 1,0-1 0,-36-4-1,1 0 1,0 1 0,1-1-66,1 0 0,1 0 0,-4 1 1,1 0-1,3-1 0,0-1 0,0 1 1,0 1-1,1-2 0,0 1 1,1-1-1,0 1-6,1 0 1,2 0-1,1-1 1,0 0-1,0 1 1,0 0-1,2 0 1,-1-1-1,2 0 1,-1 1-1,2 0 1,1 0-1,1 0 1,0-1-60,2 0 0,-1 0 1,1-1-1,0 1 1,-4 1-1,1-1 1,-1 1-1,-1 1 1,0-1-1,1 0 1,-1 0-1,1 1 1,0-1-1,-2 0 3,-1 0 1,0-1-1,4 0 1,-1 1 0,-3-1-1,-1 1 1,0 0 0,1 0-1,2 1 1,1-1-1,-1 0 1,0 0 32,0 0 1,0 1 0,1-1-1,0 0 1,-3-2 0,1 0 0,0 0-1,1 0 1,0 1 0,1 0-1,1 0 1,1 1 0,1 0 0,0 0-28,0 0 1,1-1 0,1 0-1,1-1 1,0 0 0,0 0-1,3 0 1,1 0 0,-2 0-1,1 0 1,1 0 0,-1 0-1,-2 0 1,-1 0 66,-1 0 0,0 0 0,7 0 0,-1 0 0,-4 0 0,-1 0 0,1 0 0,-1 0 0,1 0 0,-1 0 0,-1 0 0,-1 0-46,0 0 1,1 0 0,1 0-1,1 0 1,-2 0 0,0 0-1,0 1 1,1 0 0,-1 0-1,0 1 1,0 0 0,-1 0-1,-1 0 1,1 1-101,0 0 0,0 0 0,1-2 0,0 1 1,3 1-1,0 1 0,1 0 0,0-1 0,-1 0 1,0 0-1,1 0 0,-1 0 0,0-1 1,-1-1-155,0 0 1,2 0 0,5-1 0,0 0 0,-4 0 0,0 0 0,0 0-1,0 0 1,3 0 0,-1 0 0,-1-1 0,0 0 204,1-1 0,1 0 0,3 0 0,0 1 0,-2-3 0,0 0 0,-1 1 0,0-1 0,2 1 0,-2 0 1,-2-1-1,0 1-65,-1-1 1,1 0 200,9 3 0,-1-1 1,-12-1-1,-1 0 0,8 3 1,0 0-1,-2 0 1,-1 0-1,-3 0 0,-1 0 1,1 0-1,0 0-172,-3 0 0,0 0 1,-1 3-1,1 0 0,0 1 1,1 0-1,-1 0 1,0 1-1,-1-1 0,-1 0 1,1 1-1,-1-1 1,-1 1-1,-1-1-97,1 1 0,0-1 1,-2-2-1,0 1 0,0 0 1,-1 1-1,1-1 1,0 0-1,0-1 0,0-1 1,-2 0-1,0-1 0,1 1 1,1 0 195,-1 1 1,1 0 0,4-1-1,-1 0 1,2 1 0,0 0-1,4-1 1,0 0 0,-1-1-1,0 0 1,2 0 0,0 0 13,0 0 1,-1 0 0,-2 0 0,-1 0-1,2 0 1,0 0 0,-1-1 0,-1 0-1,-2 0 1,-1-1 0,1 0 0,-1-2-1,-2 1 1,0-1-24,-4-1 1,1 0-1,0-3 1,-1-1 0,-4 1-1,-1-2 1,0 2-1,-1-1 1,2 0 0,-1 0-1,-2 0 1,-1-1-1,-1-1 1,0-1 56,-2-1 0,0-2 0,27-8 0,0-7 1,-3 0-1,-3 2 0,1-3-117,-4-4 0,-4 4 1,-2-9-1,1 1 0,-6 1 1,-2-2-1,-6 0-106,-5 0 0,-1 0 0,-11 1 1,1 2-1,-5 2 0,-5-1 236,-7 2 0,-4-4 1,-6 3-1,-7 0 1,-8 1-1,-4 1 1,-3 2-383,-3-1 1,-3 3 0,-6-2-1,-2 2 1,-1-1 0,-3-1 245,-1 1 0,3-2 0,-5 1 0,-3 0 1,-1 0-1,-4-1 0,2 3 151,-1 1 0,-5-3 0,2 0 1,-2 1-1,-4 2 0,-3 1-61,33 13 0,-1 1 1,-2 2-1,-1 0 0,1 1 1,0 0-1,0 0 0,-1 0 1,0 2-1,0 0 0,0 0 1,-1 1-1,0 0 0,-1 1-74,0-1 1,1 1 0,-4-1 0,0 0 0,1 1 0,0 0 0,0 1 0,-1 0 0,1 1 0,0-1 0,-1 0 0,-1 0 0,1-1 0,-1 1 60,-1 1 1,0-1 0,1 0 0,0-1-1,0 1 1,0 1 0,1-2 0,0 0 0,1 0-1,-1 0 1,1 1 0,0 0 51,0 0 0,0 1 1,-3 0-1,-1 0 1,1-1-1,0 0 1,0 1-1,-1 1 1,-2-1-1,0 2 1,0-1-1,0 1 0,-1 0 1,-1 0-84,1 0 0,0-1 1,2 1-1,-1 0 1,1 2-1,-1 0 0,1 0 1,-1 0-1,1 0 1,0 0-1,-1 0 0,0 0 1,1 0-1,0 0-103,1 0 1,-1 0 0,-1 2 0,-1 0-1,-1 1 1,0-1 0,-2-1 0,1 1 0,-2-1-1,1-1 1,0 1 0,1 0 163,1 1 1,0 0-1,-5-1 1,-1 0-1,3 1 1,0 0-1,0 0 1,0-1 0,-1 0-1,0 1 1,1 0-1,0 0 1,0 0-1,-1-1 5,-2 0 1,1 0-1,6-1 1,-1 0 0,-5 0-1,0 0 1,1 0-1,0 0 1,1 0 0,0 0-1,-1 0 1,0 0-1,1 0 1,0 0-141,1 0 1,-2 0 0,-4 0 0,0 0 0,4 0 0,0 0 0,-1 0 0,0 0-1,-1-1 1,1 0 0,1 0 0,0-2 145,2-1 0,0-1 1,-3 1-1,1 1 1,2-1-1,0 0 1,-1 0-1,-1 1 1,-1 0-1,-1 0 1,1-1-1,0 1 1,-2-1-1,0 2 2,0-1 0,-1 0 0,2 0 1,0 0-1,-4 1 0,-1 1 0,1-1 1,1-1-1,0 2 0,0-1 0,-3 1 1,-2 1-102,-1 0 1,-1 0 0,4 0-1,0 0 1,-6 0 0,-1 0-1,1 0 1,0 0 0,3 1 0,-1-1-1,-1 2 1,0-1 0,1 2-1,0 0-130,-2 1 1,-1 0-1,1-2 1,-1 0-1,-2 2 1,0 1-1,2-1 1,0 1-1,-3-1 1,0 1-1,1-1 1,-1 1 139,23-2 1,-2 1 0,2-1 0,-22 2 0,0 0 0,-1 1-1,-1-1 1,3-1 0,-1 1 0,-1 0 0,1 0 0,0 0 0,1 0-1,0 1 1,-1-1 96,0-1 0,0 1 0,2-1 1,-1 2-1,1 2 0,0 0 0,-2 2 1,0 0-1,2-1 0,-1 1 1,0 0-1,-1 1 0,0-1 0,0 0-132,-1 2 0,-1 0 0,2 0 0,-1 1 0,0 1 0,0 0 0,-1 1 0,-1 0 0,25-5 0,-1 1 0,0-1 0,0 0 0,1 0 1,0 0-96,0-1 1,0 1 0,0-1-1,-22 4 1,0-1 0,2 0-1,0 0 1,3-1 0,0 0 0,3 0-1,0 0 1,3 0 0,2-1-1,1-1 1,0 0-278,3-2 0,1 0 0,6-2 0,2-1 0,2 0 1,1 0-1,1-1 0,1 0 424,2-2 0,1 1 0,-1 0 0,1 1 0,-32 2 0,1-2 0,-2-2 0</inkml:trace>
  <inkml:trace contextRef="#ctx0" brushRef="#br0">15530 2279 7880,'-11'7'238,"-2"-2"0,3-2 0,7 0 0,6 1 0,7-1 0,6-1 0,5-2 0,1 0 0,0-2 0,4-2 1166,3-5 0,-5-3 0,1 0 1,-4 2-1,-5 1 0,-1-2 1,-2 0-2039,1-3 0,-1 5 0,0 1 0,1-1 0,-1 1 634,0 4 0,6-4 0,2 1 0</inkml:trace>
  <inkml:trace contextRef="#ctx0" brushRef="#br0">16276 1999 7783,'-6'-13'2760,"-1"5"1,-1 4 0,4 8-2310,2 5 1,8 3-1,3 3 1,2 1-1,-1 2 1,-1-2-1295,1-1 1,-2-2 842,1 1 0,-6-7 0,2-1 0</inkml:trace>
  <inkml:trace contextRef="#ctx0" brushRef="#br0">16423 1706 7870,'1'-8'2216,"4"4"0,-2 4 1,7 4-850,5 5 1,4-1-1368,8 1 0,5-6 0,2 3 0</inkml:trace>
  <inkml:trace contextRef="#ctx0" brushRef="#br0">16796 1639 10149,'0'14'723,"0"-1"0,-6-1 0,-3-2 0,-1-1 262,1 1 1,-1-2-1,5 1 1,2 2-1,2 4 1,2 3-1,2 0 1,2 0 858,-2-1 1,2 3-1,1-4 1,2 0-2605,2-4 0,-2-5 0,0-8 0,3-5 0,1-6 0,0-6-361,-4-2 0,3 3 0,-5 0 1,0 2-1,0 2 2228,-4-1 0,1 7 0,0 4 0,2 6 0,-1 6-1060,2 3 1,-3-4-1,6 1 1,1 2-1,2 0 1,2 3-1,0-2 1,4-3-3463,4-5 3415,4-8 0,6-10 0,2-7 0</inkml:trace>
  <inkml:trace contextRef="#ctx0" brushRef="#br0">17409 1266 7870,'5'-13'599,"-1"-1"1,1 6 628,-5-1 1,0 12 0,0 3 0,1 8-1,2 9 1,3 3 0,0 4 0,0 2 399,-3 2 1,-2 6 0,-1 5-1,0-2 1,0-2 0,0-4-2340,0-6 1,0 3 0,0-10-1,0-2 1,-1-2-695,-4-9 1,-2-5 0,-6-9-1,-1-3 1,1-1 0,0-3-1,-1-2 2156,1-1 0,0 5 0,-1 2 0,1 2 887,0-1 0,5 2 1,4 8-1,2 4 0,4 3 1,2 1-1775,5 0 0,3 1 0,1 0 0,2 1 0,3 0 0,4-3 0,3-2 136,2-2 0,5 3 0,2-3 0</inkml:trace>
  <inkml:trace contextRef="#ctx0" brushRef="#br0">17756 1679 18572,'9'6'2013,"0"2"0,1 0 1,2 0-2203,1-2 1,2-2-1,1-4 1,2 0 0,-2-1-1,-2-4-826,-6-4 0,3-2 0,-7-3 0,-1 1 0,-1 0 0,-4-1 1,-2 1 1305,-5 0 0,2 1 457,-2 3 1,6 4 0,-2 10 0,5 4 0,5 3 0,4 1-1792,2 0 0,9 1 0,2-3 1,3-2-1,3-4 0,2-4 0,2-2-6219,2-4 7262,-4-8 0,9-8 0,-5-5 0</inkml:trace>
  <inkml:trace contextRef="#ctx0" brushRef="#br0">18236 1586 7859,'-21'9'0,"2"0"1404,-1 1 0,4 2 0,-6 1 1,0 1-1,1 0 0,3 3 1,3 2 233,2 2 0,4-4 1,2 4-1,1 0 0,3-2 1,1 0-1409,2-2 0,2-10 1,2-7-1,5-9 1,2-9-1636,-3-8 1,4-2 0,-4-6-1,-1 0 1,-2 1 0,-4 2-1,-1 4 1467,0 3 1,0 8-1,1 1 478,4 9 1,2 6-1,7 12 1,-1 0 0,0 3-1,2 0 1,3 1-1299,4 2 1,-1-3 0,1 1 0,3-6 0,3-5 757,4-4 0,-1-13 0,-5-2 0</inkml:trace>
  <inkml:trace contextRef="#ctx0" brushRef="#br0">18449 1533 12536,'6'7'2632,"-3"-1"0,6-5 0,1 2-1886,2 2 1,6 5 0,-1-1 0,0 1-1,-1 1 1,0-4 0,2 1-1127,-2-1 0,-1-4 0,-1 1 0,-3-4-927,-2-4 0,-3 1 0,-7-6 0,-4 0 0,-4 2 1055,-2 2 1,-3 4 1196,1 1 0,5 6 0,6 3 0,3 3 1,5 1-542,1 0 1,1-4 0,2 0 0,-1 0 0,1 0 0,4-2 0,2-1-1182,2-3 0,5-1 0,-2-2 1,1-2-1,-1-2 0,-2-5 0,-2-3-628,-2-1 1,-2-5 0,-1 0-1,-2 2 1,-1 1 0,0 0-1,-2-1 1739,-2-2 1,-4 5 0,-1 4 0,0-2 940,0 0 1,2 3 0,2 5 0,3 6 0,2 6 0,0 3-1656,2 1 1,2 1-1,3-3 1,4 0-1,0-4 1,4-1-6289,1-3 6668,2-13 0,-1-5 0,1-12 0</inkml:trace>
  <inkml:trace contextRef="#ctx0" brushRef="#br0">19275 1306 10839,'12'-21'0,"-3"4"1228,-4 2 1,-4 9 0,-2 6 0,-2 9-1,-2 7 1,2 6 0,0 5 0,0 2-86,-1 3 0,-5 0 0,5-2 0,1 1 0,1-2 0,2-2 1,0-5-2061,0-4 0,2-3 0,2-3 0,5-3 0,3-5 0,1-2 0,-1-4 0,-3-2-722,-5-5 1,-2-3-1,-2-1 1,-2 1 0,-2 1-1,-5 3 1822,-3-3 1,-1 4-1,-1-1 1,1 2 0,1 5 500,3 4 0,6 4 0,11 7 1,7-1-1,2 0 0,6 1 1,0-1-1419,5 0 1,4-1 0,-1-2 0,3-2 0,1-2 0,-1-3-3837,-1-2 4570,4-7 0,-9-7 0,5-8 0</inkml:trace>
  <inkml:trace contextRef="#ctx0" brushRef="#br0">19729 1519 20701,'0'9'1047,"0"0"0,0 1 0,0 2 0,0 2-831,0-1 1,4 0 0,1 1 0,-1-3 0,2-2 0,1-3 0,2-1 0,0-1-1218,1-1 0,2-1 0,2-4 0,-1-1 0,0-3 0,1-1 0,-3-4 381,-2 0 1,-1-3-1,-5 1 1,1 0-1,-1-1 2860,-1 1 0,-1 6-912,4 2 1,2 10 0,6 3-1,1 3 1,-1-1-2177,0-1 1,5-6 0,0 1 0,0-4 0,1-4 0,3-6 0,5-7-642,4-5 0,-3-3 1,5-3-1,-1-3 0,2-5 1,2-4 775,-1-4 1,-1-2 0,3-4 0,-3 4 0,-1 4 0,-5 10 0,-4 6 0,-6 9 969,-4 2 0,-2 9 0,-3 7 0,-4 13 0,-4 9 975,-1 7 1,0 12 0,-3-1 0,-6 5 0,-7 4 0,-5 2 0,-2 1-1482,-6 1 0,-2-7 1,-6-3-1,2-4 1,-2-4-1,-3-5 1,-3-6-3007,-2-7 3255,-5-6 0,8-18 0,-3-1 0</inkml:trace>
  <inkml:trace contextRef="#ctx0" brushRef="#br0">19995 1599 16089,'14'-13'0,"-1"0"0,2-1 0,1 1 0,3 0 0,2-1 0,4 1 0,5 1 0,7 3 1228,6 5 1,4 2 0,6 2 0,2 0-1,2 0 1,0 0 0,0 2 0,-4 1-758,-4 1 0,-3 7 0,-6-4 1</inkml:trace>
  <inkml:trace contextRef="#ctx0" brushRef="#br0">6385 5677 28034,'34'-40'-1774,"2"2"1,-8 4 0,-4 7 1351,-4 8 1,-2 6 0,-6 2 0,-3 2 0,-5-1 0,-2-2 0,-5-1 0,-6-1 0,-9 0 0,-6-4-1,-4-3 1,-3 0 0,-4 2 1018,-4 0 1,-7 4 0,-4-1 0,-5 5 0,-6 7 0,-2 3 0,-10 1-544,33-1 0,-1 2 0,0-1 0,0 1 0,-7 1 0,-2 0 0,0 2 0,-2 1 0,-1 2 0,0 0 0,-5 1 0,0 1 0,-2 2 0,0 1 0,-3 1 0,-1 0-46,-1 3 1,1-1 0,0 1 0,0 0 0,1 1 0,-1 3 0,0-1 0,1 2-1,2-2 1,2 2 0,0 0 0,2 2 0,6-1 0,1 0 26,4 1 0,2 0 1,6 2-1,2 1 0,2-2 1,1 2-1,3 2 0,3 2 1,1 1-1,3 3 0,2 1 1,3 2-74,3 2 1,2 1 0,2 1 0,3 1-1,3 4 1,2 1 0,4 0 0,3 1-1,5 2 1,6-1 0,7 3 0,6 0 0,9 2-1,6 0-1,-9-17 0,2 0 0,2-2 0,4 0 0,2-1 0,2 0 1,7 3-1,3-1 0,2 0 0,5 1 0,2 0 0,1-1 1,-13-9-1,1-1 0,1 0 0,1 0 0,3 0 0,1-1 1,0 0-1,1 0 140,2-1 0,1-1 0,0 0 0,0 0 1,-1-1-1,1-1 0,0 0 0,1-1 0,4 1 1,2 0-1,0-1 0,1 0 0,0-1 0,0-1 1,1 0-1,-1-1 0,-2-1 0,1 0 1,-1-1-1,0-1 0,0 0 0,0-1 0,0 0 1,-1-1-1,-4-1 0,-1 0 0,1 0 0,-2-1-19,-1 0 1,-2-1 0,1 1 0,1-2 0,3-1 0,1 0 0,0-1-1,-1-1 1,-5-1 0,-1 0 0,0-1 0,0-1 0,-1 0 0,1 0 0,0-1-1,-1-1 1,-1-1 0,1 0 0,-1-1 0,-1 0 0,15-3 0,0 0-1,-1-3 1,-3-1 0,-1-3 0,-1-1-230,-2-2 1,-1-2 0,-2-1 0,-7-1 0,-3-1 0,0-4 0,0-3 0,-1-3-1,-2-3 1,-1-2 0,-3-2 0,-1-3 0,-3-3 0,-2-3 0,-2-2 0,-1-5-1,-2-3 1,-2-2 0,-1-3 0,-3-2 0,-1-1-129,-1-3 0,-1 0 0,-2-3 0,-4 10 0,-1-2 0,-1-1 1,0 2-1,-2 2 0,-1 1 0,0-1 0,-1 1 0,0-1 1,-2 1-1,-1-1 0,0 1 0,-2-1 0,0 0 0,-2 1 1,-1 0-1,-2-16 0,-2 1 0,-3 1 247,-2 2 0,-3 0 1,-4 2-1,-6 3 1,-4 2-1,-6 3 1,-5 9-1,-6 3 1,-2 4-1,-4 1 0,-3 2 1,-4 5-1,-8 2 1,-3 4-1,-4 3 1,14 9-1,-1 3 1,-2 1-1,-2 2 0,-5 2 1,-3 1-1,0 2 1,-1 2-14,-5 1 0,0 1 1,-1 2-1,-1 2 1,12 0-1,-1 2 0,0 0 1,-1 2-1,-1 0 1,-4 3-1,-2 1 1,0 0-1,0 2 0,0 0 41,2 0 0,1 1 0,0 0 0,0 0 0,-1 2 0,-1 0 0</inkml:trace>
  <inkml:trace contextRef="#ctx0" brushRef="#br0">15676 6237 7974,'8'-18'0,"-4"1"0,-7 3 0,-3 7 0,-1 1 0,-2 1 82,-4 5 0,4 0 1,0 0-1,-2 0 1,0 0-1,-3 2 0,2 2 1,4 5-1,2 2 1,1-1 1270,1-1 0,-1 0 0,4 4 0,-2 0 0,-2 2 0,2 2 0,2 0-928,1 0 0,1-4 1,2-3-1,3-1 0,0 2-416,0 0 1,3-2 0,-4 0 0,-3 2 249,0 0 1,-4 3-1,-2-1 1,-5 0-1,-4 2 1,-3 1 33,-2 2 1,-6 6-1,2-2 1,-3 3-1,-1 2 1,4 0-1,4-1-62,4 1 0,0 0 1,2-1-1,4 1 0,3-2 1,4-1-1,2-4-525,4 0 1,8-3 0,9-5 0,5-1 0,2-4 0,3-1-349,-3-3 0,-2-2 1,-5-1-1,-4 0 562,-3 0 1,-11 5 0,-8 2 0,-13 4 0,-6 5 0,-6 2-1,0 4 816,-2 3 0,-2 0 0,5 9 0,1-1 1,7-3-1,5-1-611,6 2 0,3-3 1,7 3-1,5-2 1,8-4-1,6-3 1,7-4-1754,4-3 0,3-8 0,6-3 0,0-2 0,0-5 1628,0-6 0,0 0 0,0-10 0</inkml:trace>
  <inkml:trace contextRef="#ctx0" brushRef="#br0">16316 6917 7959,'0'-14'828,"0"1"1,-1 7-1,-2 6 1,-2 8 0,2 6-1,2 6 1,-1 5-1,-1 3 1,-3 5 78,-1-1 0,3 5 0,-4-6 0,2-1 0,2-2 0,-1-3 0,1-3-1111,1-4 0,1-3 1,2-5-255,0-5 1,0-11-1,0-15 1,2-4-1,2-8 1,5-5 376,3-7 1,1 0 0,1-4 0,-1 4 0,0 5 0,1 3 0,1 3 531,2 2 0,-2 5 0,4 6 0,-1 2 0,0 3 0,-2 2 0,-1 4-521,-2 1 1,1 6 0,1-1-1,1 2 1,2 2 0,-2 0-1,-1 2 1,0 2-2186,2 5 1,-2-2 2254,3 2 0,3 0 0,-1 5 0</inkml:trace>
  <inkml:trace contextRef="#ctx0" brushRef="#br0">17196 6570 9280,'-12'12'4363,"2"6"1,1 7-3825,-2 6 0,-5 3 1,-3 8-1,0 1 0,-2 1 1,0-1-1,-1 0 1,1-2-716,3-1 0,5 2 0,3-11 0,2-1 176,2-2 0,8-2 0,5 1 0</inkml:trace>
  <inkml:trace contextRef="#ctx0" brushRef="#br0">17529 7037 7933,'6'-8'655,"-4"4"1,1 10 0,-5 7 267,-2 8 1,-7 1 0,2 3 0,-4 5 0,-5 2 0,-4 5 0,-2 0 0,1 1-1200,0-3 0,3-5 1,-1-1-1,8-4 0,7-4 276,4-2 0,8-13 0,2-7 0</inkml:trace>
  <inkml:trace contextRef="#ctx0" brushRef="#br0">18249 6797 8865,'-13'6'2171,"-1"4"1,1 5-1574,0 3 0,-2 1 1,-1-3-1,-4 4 0,1 0 1,0 2-1,2-1 0,3-3-214,0-3 0,3-2 0,2 0-692,4 1 0,5-7 0,5-5 0,5-8 0,5-9 0,4-6 0,2-5 1,1-6 81,-1-2 0,2 0 0,-5-1 0,-1 4 0,-4 4 0,-3 5 1515,-1 4 1,-6 3 0,3 3-1407,0 3 1,1 4-1,5 6 1,0 3 0,0 5-1,4 2 1,3-1 116,5-1 0,1-6 0,2 3 0</inkml:trace>
  <inkml:trace contextRef="#ctx0" brushRef="#br0">18915 6517 8038,'12'-6'576,"-3"-3"0,2 2 0,-5-1 1,-1 1 623,1 0 1,0 2 0,-3-4 0,2-1-421,-2-2 1,-3 5 0,-5 5 0,-4 8 0,-4 9 0,-3 4-327,-2 5 1,-6 5-1,3 4 1,1 1-1,3 3 1,7 0-794,6-1 1,2-4-1,4-5 1,2-2 0,6-3-1,5-4 1,3-5 0,-2-4-345,-1-4 0,3-5 1,-2-5-1,-4-4 0,-6-2 864,-5-3 0,-6 2 0,-6 2 0,-5 3 0,-6 1 0,-2 3 89,2 1 1,-2 8 0,6 3-1,2 3 1,3 3 0,4 1-609,4 2 0,5 1 0,6-3 0,8 2 338,6-2 0,17-1 0,5-2 0</inkml:trace>
  <inkml:trace contextRef="#ctx0" brushRef="#br0">19355 6757 8468,'12'6'0,"-3"3"687,-4 3 0,-4 7 0,-1 3 0,0 3 27,0 2 1,-6-1 0,-3 3 0,-3 0-1,-2 4 1,-3-1 0,-2 1 0,0-3-950,0-2 0,5-8 1,7 0-1,1-3 235,3 1 0,7-6 0,4-6 0</inkml:trace>
  <inkml:trace contextRef="#ctx0" brushRef="#br0">19942 6570 8993,'-13'0'292,"1"6"1,3 3-312,4 3 1,-1 1-1,2 1 3909,1-1 1,2 0-2688,1 1 1,-2-7-1409,-2-3 0,8-5 0,1-6 0,5-8 1,3-3-1,2-3 0,3-1-206,4-6 0,3 6 0,0-5 0,-1 3 0,-3 2 0,-2 3 1,-3 3 603,-1 4 1,-6 6 0,0-2 0,1 2-1240,2 4 0,-3 4 1,0 4-1,3 2 1046,4 2 0,5 2 0,6 1 0</inkml:trace>
  <inkml:trace contextRef="#ctx0" brushRef="#br0">20635 6277 9174,'6'-7'330,"-5"1"1,5 12-1,-6 3 1,-1 4 342,-4 5 1,3 2 0,-7 7 0,-2 0 0,-2 1 0,-3 3-456,-2 4 0,-4 3 1,4-1-1,2-3 0,2-2 1,5-4-1,5-3-2553,2-2 1,5-9 2334,6 0 0,12-7 0,13-7 0</inkml:trace>
  <inkml:trace contextRef="#ctx0" brushRef="#br0">21088 6210 7953,'-6'-7'575,"5"3"1,-4 8 0,5 3 268,5 1 0,2 4 0,8-5 0,3 1 0,3-3 0,1 0 0,0-1-288,2-1 1,-4 3 0,1-1 0,-3-1 0,-5 1 0,-4 0-620,-3 3 0,-9 1 0,-10 4 0,-9 0 0,-7 1 0,-3-1 0,-2 0-208,-3 1 0,6 3 0,3 1 1,5 0-1,6 1 0,5 2 245,6 0 1,4-1 0,5-3 0,6 1 0,10-1 0,8 0-1,7-3 1,5-2 65,7 0 1,8-6 0,6-2 0,-1-2 0,0-2 0,-3-3-64,-1-6 1,-1-1 22,-1-12 0,6-7 0,2-5 0</inkml:trace>
  <inkml:trace contextRef="#ctx0" brushRef="#br0">21928 5944 9491,'-1'-13'0,"-2"-1"0,-2 4 585,2 5 1,2 7-1,2 14 1,2 3-1,2 7 1,-2 2 0,-2 6-1,-1 3 89,0 3 0,0 6 1,-1 3-1,-2 2 1,-3 1-1,-2-1 1,-1-3-1,1 0-651,-1-5 0,4 6 0,-2-9 0,1 0 1,1-2-1,1-5 0,0-4-2078,1-3 0,0-4 1,0 0-1,-3-4 2055,-2-3 0,-1-2 0,-4 0 0</inkml:trace>
  <inkml:trace contextRef="#ctx0" brushRef="#br0">21475 6157 8713,'-13'-19'559,"-1"4"1,8 0-1,6 8 1,8-1 128,4 1 0,2 3 0,3-4 1,2 1-484,2-1 0,5 4 1,8-3-1,3 1 1,5 3-1,-1 1 1,2 2-1,-1 0-234,-2 0 0,6 2 1,-9 1-1,-2 3 0,-1 1 1,-6 2-77,-4-2 0,-5 4 0,-7-5 0,-3 1 0,-4 3 0,-5 1 279,-5-2 1,-2 2 0,-8 0 0,-1 4 0,-2 2 0,2 0-1,1-1 313,1 2 0,6-2 0,0 5 0,2-1 0,5 0 0,4 0 0,7 0-407,6-1 1,4 3 0,3-3 0,0 1-1,0 0 1,1 0-118,-2-1 1,0 3 0,-7-3-1,-4 1 1,-4 0 0,-4 1-1,-3 4 57,-5 5 0,-3-2 1,-10 5-1,-4-2 0,-4 1 1,0 1-1,-1-1 561,0-2 1,2-2 0,2-1 0,2-1 0,2 1 0,2-2-435,2-3 0,2-1 0,0-4 0,1 0 1,2 0-1,-1-4 0,-2-3-3527,-3-1 2281,-8 0 1,3 0 0,-7-2 0,-3 1 0,-5-1-1,-4 2 1099,-4-2 0,-9 11 0,-8-3 0</inkml:trace>
  <inkml:trace contextRef="#ctx0" brushRef="#br0">8851 5824 7971,'-13'-12'0,"0"3"0,1 3 0,1 2 513,2-1 1,1-3-1,-6 3 1,1 2-1,0 2 1,-2 1 0,-2 0-1,-2 3 1,-2 4-1,-2 9 1,-4 8-1,-2 9 1,-4 4 112,-1 3 0,0 8 0,-3 6 0,1 1 0,1 4 0,1-4 0,4 1-1094,6-1 1,2-14 0,7 2 0,5-7 0,2-7 467,6-1 0,6-7 0,3-2 0</inkml:trace>
  <inkml:trace contextRef="#ctx0" brushRef="#br0">9158 6890 7770,'-12'-18'0,"-6"2"0,-4 4 688,0 6 1,1 5 0,2 1 0,-6 3 0,-7 6-1,0 8 1,-4 9 0,-1 5 0,-6 6 0,-1 6-672,-2 6 1,0 4 0,2 5-1,20-28 1,0 0 0,0 1 0,1 1-1,-22 28 1,5-1-18,5-2 0,2-8 0,7-3 0</inkml:trace>
  <inkml:trace contextRef="#ctx0" brushRef="#br0">22141 13181 8348,'8'-33'0,"2"5"0,-5-3 0,-2 3 0,-2 2 0,-1 4 0,0-1 361,0 5 0,0-4 1,0 2-1,0 1 0,0 0 1,0 3-1,2 4 1,2 9 229,5 12 0,-2 19 0,1 15 0,-2 7 0,-3 11 0,-2 8 0,-1-29 0,-1 2 0,-1 2 1,-1 2-1,-1 3 0,-1 1-347,0 3 1,-2-1-1,0 3 1,0 0-1,-2 6 1,0 2-1,-2 4 1,0 0-1,-2 1 1,0 0-1,0 2 1,0 1 0,0-2-1,1 1-263,0-1 1,1 0-1,-1-3 1,1-1-1,1-2 1,2-1-1,0-5 1,0 0-1,1-4 1,0-1 0,2-4-1,1-1-572,2-4 0,0-1 0,-1-2 0,0-2 0,-1 24 0,-1-6 1,1-6-1,-2-5-99,-2-4 1,5-7-1,-1-4 1,2-6-1,2-7-104,0-2 1,6-9-1,5-9 794,5-13 0,17-17 0,8-14 0</inkml:trace>
  <inkml:trace contextRef="#ctx0" brushRef="#br0">22528 12861 8400,'-21'-30'0,"3"5"0,4 7 867,0 6 1,10 9-546,8-1 0,11 8 0,16 5 0,8 5 0,7 2 0,13 3 0,12 0-93,-29-9 1,2 0 0,3 0-1,1 0 1,2-2 0,2-1-1,3-1 1,1 0 0,6-1 0,0 0-1,3-1 1,-1 0-141,3-2 1,0 0-1,0-1 1,0 0 0,-4-2-1,-1-1 1,-1-1 0,-1-2-1,1-1 1,-2-3 0,-4 1-1,0-1 1,-2-2-1,-1 0-228,-1-2 0,-1 0 1,-6 1-1,-1-1 1,0-3-1,-2-2 1,-1 1-1,-1 0 1,29-16-1,-4 1 53,-9 2 1,-15 2-1,-5 3 1,-7 3-1,-6 4 1,-4 5 387,-3 4 0,-2 3 0,-1 7 0,-1 5 0,-3 9 0,1 10 56,-1 9 0,4 21 0,-3 12 0,-4-28 0,1 2 0,1 6 0,0 2 0,-1 4 0,1 1 0,0 4 1,-1 2-121,1 3 0,0 1 0,-1 0 1,1 0-1,-1 5 0,0 2 1,-1 2-1,-1 0 0,-2 0 0,0 2 1,-1 0-1,0 1 0,-1-1 1,0-1-279,0-1 0,0-1 1,0 0-1,0 0 0,0-4 1,1-1-1,0-2 0,1 0 1,0-2-1,1 0-359,-2-3 1,1-2 144,1-3 1,1-2-1,-3-3 1,-1-2-1,3-3 1,-1-1-1,-1-2 1,-1-1-1,0-2 1,-1-1-1,-4 30-12,-3-9 1,-12 2 0,-6-11-1,-8-2 1,-8-4 0,-5-7-1,-10-3 244,-6-4 0,28-16 0,-1-1 0,-5-2 0,-1-2 1,-2-1-1,0-1 0,0-2 0,-1-1 0,-2-1 0,0 0 1,-2-2-1,0-1-20,-3-1 0,-1-1 0,-4-1 0,0-1 0,-2-2 0,1-1 1,-3 0-1,-1 0 0,-3 1 0,-1 0 0,-1 1 0,-2 0-71,-2 0 0,0 1 0,-1 2 0,-1 1 0,-1-1 0,1 0 0,2 1 1,0 0-1,2 1 0,2 0 0,3 0 0,2 0 0,1 0 0,2 0-27,2 0 1,1 0-1,7 0 1,1 0 0,3 1-1,2 0 1,3 1 0,2 0-1,-31 7 1,10 2-1471,10-3 1,14 4 1609,8-3 0,5 6 0,4-2 0,-3-2 0</inkml:trace>
  <inkml:trace contextRef="#ctx0" brushRef="#br0">20675 11901 19269,'0'-19'-148,"0"-3"1,-1 4 0,-2 6-1,-2 11 744,2 8 1,-4 15-1,-1 6 1,0 5-1,0 5 1,2 5-1,3 6-630,2 3 1,1 1-1,0-1 1,1-3 0,2-5-1,3-4 1,2-5-854,2-9 1,-3-5-1,1-11 1,-2-5-1,-3-13 548,-2-11 0,-1-11 0,0-14 0,0-6 1,0-7-1,2-6 0,2-4 204,5 0 0,1-1 1,1 11-1,-1 0 1,3 3-1,4 3 576,-1 7 1,-3 7 0,-2 13 0,-3 5 0,4 4 0,3 8 0,4 4-48,2 3 0,-3 1 0,4 4 0,0 5 0,-1 6 0,-3 6 0,-3 5-328,-2 4 1,-1-1 0,-3 5 0,-5 1 0,-2-1 0,-4-1 0,-2 1-564,-5-1 1,-3-5-1,0 1 1,2-6 0,1-7-1,0-2-279,2-2 696,-5 1 0,9-5 0,-5 0 246,2 1 0,1-4 0,2 0 0,-3-2 576,-2 1 0,4 5 1,-5-1-1,-1 3 1,-2 3-1,-3 1 1,-1 3-261,-2 2 1,-6-5 0,2 3 0,-2-1 0,1 0-1,0-3-2120,0-5 0,2 0 0,0-4 1,2 0-1927,3 0 3608,13-1 0,16 1 0,15 1 0</inkml:trace>
  <inkml:trace contextRef="#ctx0" brushRef="#br0">21262 11914 9193,'0'-53'0,"1"9"2082,4 14 1,-3 18-1,6 12-1682,-2 8 0,4 8 0,-2 2 1,0-2-1,1 2 0,0 3 0,0 7 1,-1 4-160,-3 5 0,4 2 0,-3 1 0,0 0 1,2-2-1,-2-1-1338,-1-1 0,4-13 0,-4 0 1,-2-10-480,-2-9 1454,-1-11 0,0-20 0,0-10 0,0-7 0,0-9 1,0-7 111,0 0 0,0-8 1,0 2-1,0 1 0,0 2 1,0 8-1,2 6 3554,2 3-2956,4 11-147,5-4 0,2 18 69,2 4 1,1 2 0,6 3-239,0 3 1,8 3 0,-5 6-1,1 0 1,0 2 0,-1 2 0,-1 6-439,1 7 1,-6-1 0,-5 6 0,-5 3 0,-7 3 0,-3 6 0,-1 4-440,0 3 1,-5 2 0,-4-5 0,-3-1 0,-2-3 0,0-1-1,-3-3 1,0-2 160,0-2 0,7 0 0,3-4 0,1-4 0,3-4 0,1 0 664,2-1 1,5-4 0,1-2 0,1 1 0,3-2 210,2 0 0,-4 0 1,-3-3-1,0 2 1,-2 3-1,-6 2-5,-9 2 0,-7 6 0,-9 0 0,-3-1 1,-3 1-1,-1 0 0,4-2-1117,3-1 0,2-6 0,0 0 0,4 1 1,9 2-4821,11 1 5511,17-5 0,25-2 0,8-6 0</inkml:trace>
  <inkml:trace contextRef="#ctx0" brushRef="#br0">22501 11701 9677,'-12'-26'0,"2"2"1370,1 6 0,8 8-920,1 14 1,7 2 0,11 3 0,4-5 0,3-1 0,3 0 0,1 3 222,-3 2 1,2-4-1,-10 4 1,-2-1-1,-2 0-534,-5 4 1,-5 1-1,-11 1 1,-13 0-1,-14 2 1,-10 1-1,-6 4 1,-1 0-139,1 4 0,-2 0 1,11-1-1,4-2 1,2 0-1,7-2-211,5 0 0,9 1 0,10-4 0,5 2 0,8-2 0,10-1-48,10-2 0,15 0 1,12-1-1,7-1 1,8-4-1,3 0 1,-35-3-1,2-2 296,-1 1 1,1 0 0,1 0 0,1-1 0,3-2 0,1 0 0</inkml:trace>
  <inkml:trace contextRef="#ctx0" brushRef="#br0">23488 11888 14136,'-15'-24'1086,"-3"-3"1,3 5 0,-2 9 0,0 8-653,-1 8 0,-2 9 0,-5 8 1,1 0-1,3 5 0,2 4 0,4 3-266,5 2 0,4 2 1,6 4-1,1 0 0,4-2 1,4-1-1,4-3-1151,5-1 1,-3-8 0,2-9-1,-2-5 556,-2-7 1,-5-8-1,-7-7 1,-8-3-1,-12-6 1,-9 1 874,-8 0 1,-3-2 0,1 6 0,1 5 0,1 2-1,1 8 1,2 9 1676,7 14 0,6 11-2294,11 15 1,4-1-1,5 12 1</inkml:trace>
  <inkml:trace contextRef="#ctx0" brushRef="#br0">22848 15526 8736,'0'-13'0,"0"-1"326,0 1 1,0 4 656,0 0 1,0 1 1536,0-6-1492,0 7 1,1-4 0,4 5 0,5 1-581,6-1 0,1 0 0,5 3 0,2-3 0,1 0 0,3 0 0,2 3-439,1 2 1,6-4-1,-2 1 1,4 1-1,-1 1 1,-1 2-1,-3 0-1099,-1 0 0,-2 0 0,-4 0 0,-1-1 0,0-2 0,-3-2 0,0 2-2871,0 2 3990,2 1 1,2 6-1,0 1 1</inkml:trace>
  <inkml:trace contextRef="#ctx0" brushRef="#br0">22968 15033 8437,'-13'-13'0,"-1"-1"497,1 1 0,5 4 0,3 2 130,-1 1 0,4-5 1,-1 3-1,6-3 1,7 2-86,7 5 1,4-2 0,5 2-1,2 1 1,2 1 0,1 2-211,-1 0 0,2-1 0,-1-2 0,-1-2 0,-2 2 0,0 2-620,3 1 1,-2 0 0,0 0 0,-4 0 0,-2 0 0,0 0 0,1 0-2203,-2 0 1,2 0 2489,-6 0 0,5 6 0,-2 1 0</inkml:trace>
  <inkml:trace contextRef="#ctx0" brushRef="#br0">22955 14393 8568,'-8'-6'955,"2"-5"-493,6-7 0,6 2 1,3 5-1,3 4 1,3-1-1,2 1 1,6-3-1,3-2 48,5-2 1,-1 6 0,6 0 0,1 2 0,0 3 0,-2 2 0,-4 1-634,-3 0 0,-1 0 1,0 0-1,-2 0 1,-1 0-1,-4 1 1,0 2-3084,-4 2 1,-1-1 3205,-2-4 0,0 12 0,1 3 0</inkml:trace>
  <inkml:trace contextRef="#ctx0" brushRef="#br0">22848 13767 22035,'0'-13'-1712,"0"-1"1,0 1-1,1 1 2041,4 3 1,2-3 0,7 4 0,0-4 0,3-2 953,0 1 0,7 0 0,-2 1-872,4 3 1,6-1 0,2 5 0,2 2 0,1 2 0,1 1-609,1 0 0,2 1 0,-8 2 0,-1 3 0,2 0 0,-2 1 0,-3 1-3042,-4 2 3352,-1-4 0,-3 6 0,-2-5 1</inkml:trace>
  <inkml:trace contextRef="#ctx0" brushRef="#br0">23008 13607 9785,'0'-25'0,"1"3"833,4 4 0,7 3 0,7 2 1,2-1-256,2 1 0,4 1 0,4 0 0,5 2 0,4-2 0,3 3 0,0 2 0,-5 4 4,-5 1 0,-1 2-411,-1 0 1,0 12 0,-4 3 0</inkml:trace>
  <inkml:trace contextRef="#ctx0" brushRef="#br0">24061 15446 8323,'0'-21'1173,"1"8"106,4 9 0,-4 1 0,5 0-509,0-2 1,-4-5 0,2 1 0,-1-1-1,0-2-363,1-1 0,1-1 0,-5-11 0,0-5 0,0-2 0,0-7-250,0-4 0,1-3 0,4-4 0,4 0 0,1-4 0,0-3 0,-1-3-245,2 1 1,-1-3 0,0 3 0,-2 1 0,-2 2-1,-3 5-139,-2 4 0,-1 7 0,0 6 0,0 3 0,0 4 0,-1 5 0,-2 1 260,-2 1 1,1 8 0,2-2-158,-2 3 1,4 0 0,-2 4-1,7 5 1,1 7-3914,0 2 3365,4 2 1,-7 4 0,5 2 0,-3 3 671,-2 4 0,5 3 0,-1 2 0</inkml:trace>
  <inkml:trace contextRef="#ctx0" brushRef="#br0">23888 14220 8352,'-8'-13'470,"-2"-1"1,5 1 0,4 0 529,4-1 0,1 1 1,10 0-1,5-1-485,5 1 0,2-2 0,1 1 0,1-1 0,2 3-165,1 0 1,0 2 0,-4 1 0,-1 3 0,2 1 0,2 1 0,1 1-318,-1 2 1,-5 2 0,-1 3 0,1 4 0,-2 1-1,3 1-668,-1 5 0,-3-2 410,0 5 0,0 1 0,5 1 1,-2 0-1,-2 4-183,-6 1 1,3 6-1,-3 2 408,0 1 0,-3 7 0,0 7 0</inkml:trace>
  <inkml:trace contextRef="#ctx0" brushRef="#br0">7305 9356 24844,'13'-34'-2080,"-1"3"1,-2 8 0,-1 6 1862,2 2 1,-5 9 0,-2 6-1,-4 6 1,-3 3 348,-1-1 1,-7-3-1,2 2 1,-2-1-1,-3-3 1,1-1-1,1-4 502,3-2 0,-1 1 0,4-5 0,-2 2 0,-2 2 0,-2 0-330,-1-1 0,-6 1 0,-4 4 0,-2 0 0,-3 0 0,-3 1 0,-4 4-361,-4 4 1,2-2 0,-2 2 0,-2 1 0,0 2 0,-1 0 266,2-3 1,3 3 0,0-5 0,0 2 0,3-2 0,1 1 0,2-2-94,2 0 1,0 4 0,1-1 0,-1 4 0,-2 5 0,-1 4-209,0 3 1,-1 3 0,-5 4 0,-1 2 0,-2 1 0,-1 1 0,-1 1-71,-1 1 0,5-2 0,-4-1 0,2 1 0,3-1 0,0-1 0,3-1 464,1-3 1,0 2 0,6-1 0,0-1 0,2-1 0,1 3-348,0 3 1,-2 4 0,2 2-1,1 4 1,2 5 0,-1 5-360,-3 2 1,1 10 0,3-5 0,4-3 0,5-2 0,4-5-1,5-5 234,2-7 0,2-2 1,0-6-1,0-3 0,2-2 1,2-4-1,5 0 422,3 0 1,1 3 0,0 0 0,2-1 0,3-1 0,4-2 56,3 2 1,8 1-1,4 2 0,4-1 1,7 4-1,4 4 1,7 6-302,-27-19 1,0 0 0,1 1 0,0 1 0,0 0 0,1-1 0,0 0 0,0-1-1,1 0 1,1-1 0,1 0 0,0-1 0,0-1 0,-1-1 141,30 14 1,4-4-1,-5-5 1,0-4-1,2-5 1,-3-2 0,2-4 490,4-1 0,-5-1 0,5-5 0,1 0 1,0 1-1,2 2-586,-4 1 1,1 2 0,1-1-1,3 4 1,-36-3 0,-1 1 0,1 1-1,0 0 1,0 2 0,1 0-222,0 0 0,0 0 0,5-1 1,1 0-1,1 2 0,0 0 1,1 0-1,1 0 0,1 1 0,1-1 1,0-1-1,1 0 157,0 0 1,0 0 0,-1-1 0,1-1 0,0-1 0,0 0 0,-2-1 0,0 0 0,-2-1 0,1-1 0,-3-2 0,0 0 255,-3-1 0,0-1 1,5 1-1,0-2 0,-4 1 1,0-1-1,0 0 0,1-1 1,0-1-1,-1 0 0,-1 0 1,-1 0-1,0 0 1,0-1-249,-1 0 0,0 0 0,0 3 0,0-1 0,0 0 0,0 0 0,0 1 0,0 0 0,0 1 0,0 0 0,0 0 0,1 0 0,0 0 0,1 0 0,0 1 0,0-2 0,5 1 0,0-1 0,-1 0 0,0-1 0,0-1 0,1 0 0,2 0 0,1-1 0,0-1 0,-1-1-129,1 1 1,0-2 0,3 1 0,0-1 0,-4 1 0,-1-1 0,1 0 0,1-1-1,0-1 1,1 0 0,-1-1 0,0 0 0,1-2 0,0 1 229,-1 0 1,0 0 0,-2 2 0,0 0-1,-3-1 1,0-2 0,-1 0 0,-2 0 0,-2 1-1,-1-1 1,-2 0 0,0 0-21,32-10 1,-1 0 0,-1-4 0,0 3 0,-2 1 0,0-2 0,0-1-123,3-2 1,1-4 0,-4-2 0,-2 1-1,3-4 1,-4-1 0,-1-6-85,-5-3 0,0 0 0,-1-5 0,-27 22 1,0 0-1,-1-2 0,-1 0 0,2-4 1,-2-1-1,-1-1 0,-1 1 256,0 0 0,-1-1 0,1-6 1,-1-1-1,-1 5 0,-2 1 1,-2 0-1,0-1 0,-2 1 0,-1 1 1,8-32-605,-2 6 1,-9 1 0,-8 8 0,-2 7 0,-2 4 0,0 4 0,-3 2-557,-6 2 1,-1 4 0,-13-3-1,0 1 1,-4 4 0,-4-1 0,-5 2-1,-2 0 832,-2 2 0,-5 3 0,0-4 0,-3 0 1,-2 1-1,-4-1 0,-3-1 365,-6-3 1,-3-3 0,30 14 0,-1 0 0,-2 0 0,0 0-1,-4 0 1,0 0 0,-3 0 0,0 0-141,-3 0 0,-1 0 1,-7 0-1,-2 0 1,-2 0-1,-2 0 1,-2 1-1,-1 1 1,-1 1-1,-2 1 0,-1 2 1,-2 2-1,23 3 1,-1 2-1,-1-1-141,1 1 0,-1 0 1,0 0-1,0 1 1,0 0-1,0 1 1,-21-1-1,-1 1 1,1 1-1,-1 1 1,1 0-1,-1 0 1,-1 1-1,0 1-16,0 0 0,0 0 1,0 1-1,0 0 0,0 0 1,1-1-1,-2 0 1,0-1-1,24 1 0,-1-1 1,0 1-1,-2-1 0,-1 2 1,1-1-1,-2 0 1,0 0-1,1 0 203,-2-1 0,1 1 0,0-1 0,0 0 0,1 1 0,0-2 0,-2 0 0,0-1 0,0 1 0,1 0 0,0 1 0,0-1 0,-2 1 0,1 0 0,0 1 0,1-1 0,0 1 0,0 1 0,2-1 0,0 0 0,1 1 50,-24 0 0,3 0 0,8 1 1,2 1-1,6 2 0,2 1 0,0 3 1,2 2-1,2 1 0,0 3 1,2 1-1,1 1-1219,1 1 1,1 2-1,2-2 1,0 1 1094,-2 2 0,1 0 0,0 1 0,0 1 0,-5 3 0,0 0 0,-1-2 0,0-1 0</inkml:trace>
  <inkml:trace contextRef="#ctx0" brushRef="#br0">21968 16686 8324,'0'-20'121,"-6"11"1,6-2-1,0 11 1,6 1 0,3 2-1,-2 3 1,-1 1 1515,-3 4 0,-1-4 0,-2 2 0,0 1 0,0 4-233,0 4 0,-5-4 0,-1 6 1,0-3-1,-1 3 0,0 0 1,-2 3-1035,1-3 0,-2 4 0,4-6 1,0-2-618,0-1 0,2-9 1,4-6-1,0-8 0,0-5 1,0-6-1,0-6-104,0-5 0,1-6 1,2 4-1,2-1 1,-1-1-1,1 3 1130,-1 3 1,5 0 0,-3 10 0,1 2-602,4 1 0,0 3 0,3 3 0,-1 5-178,0 2-499,7 2 1,-6 2 0,4 1 0,-1 4 0,0 4 0,6 3-1,2 1 499,1 0 0,7-2 0,1 1 0</inkml:trace>
  <inkml:trace contextRef="#ctx0" brushRef="#br0">22501 16486 11424,'8'-25'1825,"-4"2"0,4 17 1,0 14-1,3 7-1237,-2 1 0,3-1 0,-4-2 1,3 0-1,-1 2 0,-1 1 1,1 4-1,1 0-378,-2 4 1,3 1-1,-5 2 1,0 0-1,-1-1 1,-1-1-1,1-1-4164,1-2 1,-3-1 3953,5 1 0,0-2 0,5-7 0</inkml:trace>
  <inkml:trace contextRef="#ctx0" brushRef="#br0">22981 16499 8085,'0'-27'1596,"0"2"1,0 3 0,2 6-1357,2 5 0,4-1 0,5 4 1,0-4-1,1 0 0,-1 2 1,2 2 84,2 2 0,0 2 0,3 4 0,0 0 0,-3 0 0,1 0-320,0 0 0,0 4 0,-5 2 0,0 0 0,1 1 1,-1 1-1,0 2-518,1 2 1,-5 1 0,-2 1 0,0-1 0,1 0 512,2 1 0,2 5 0,1 2 0</inkml:trace>
  <inkml:trace contextRef="#ctx0" brushRef="#br0">23074 16606 9706,'2'7'1890,"2"-3"0,7-2-1566,5-2 0,0 0 1,7 0-1,0-2 1,2-2-1,2-3 1,1-2-1,2 0-646,1-1 0,0 4 1,-4 0-1,-1 1 0,0 1 322,-4 1 0,3 1 0,-4 2 0</inkml:trace>
  <inkml:trace contextRef="#ctx0" brushRef="#br0">23768 16539 8184,'0'-27'2216,"6"4"-1644,2 5 1,4 6-1,2 12 1,-1 0-1,0 0 1,1 2-1,-3 2 561,-2 5 0,2 9 1,-7 4-1,-1 3 1,-1 2-1,-2-1-704,0 1 0,-6 3 0,-2-2 0,-1-3 0,2-1 0,0-4 0,1-2-1392,0-3 1,-5-3-1,3-3 1,-3-6 0,1-8 263,1-8 0,6-6 0,-2-8 1,4-1-1,1-3 0,0-3 586,0 0 1,6 1 0,3 6 0,3 2 0,0 1 0,-2 5 0,-1 3 185,1 4 1,2 8 0,1-1 0,2 4 0,1 1 0,4 1-1029,0 4 0,0-2 955,6 5 0,-2 7 0,9 6 0</inkml:trace>
  <inkml:trace contextRef="#ctx0" brushRef="#br0">24234 16419 8116,'8'-33'1535,"3"22"0,0 3 1,4 11-1155,2 8 1,6-4 0,-6 0-1,1 1 1,0-2 0,0 1 0,-2 1 346,-1 2 0,-3 2 0,-3 1 1,-5 0-1,-4 1 0,-4-1-781,-5 0 0,-9-1 0,-4-1 1,-3-3-1,-2 3 0,2 1 1,2 0 50,6-4 1,3 4-1,5-3 1,7 1-1,6 1 185,9-2 0,5-6 1,7 1-1,0-2 1,4-2-1,-1 0-267,0 0 1,-1 4-1,-1 1 1,1-3-1,-1 0 84,1-2 0,6 6 0,1 1 0</inkml:trace>
  <inkml:trace contextRef="#ctx0" brushRef="#br0">24941 16419 8117,'13'-21'1768,"-1"5"1,-2 12-1291,-1 8 0,-6 6 1,2 5-1,-4 2 1,-1 0-1,0 1 0,-1 1 1,-4 4 8,-4 2 0,-3 1 0,-1 1 1,0 0-1,-1 1 0,1 1-1084,0 2 1,4-1 596,0-8 0,0-2 0,-4-7 0</inkml:trace>
  <inkml:trace contextRef="#ctx0" brushRef="#br0">24807 16499 8143,'8'-31'0,"-4"1"1298,-2 5 1,-1 12 0,4 11-833,4 5 0,2 6 1,3-4-1,1-1 0,2 1 1,6 0-1,3 3 0,4 2 730,1 2-1196,6 7 0,-3-4 0,6 4 0</inkml:trace>
  <inkml:trace contextRef="#ctx0" brushRef="#br0">25367 16459 8153,'8'-13'1679,"-2"8"0,-6 11 0,1 12-1035,4 6 1,-4 4 0,3-10 0,-1-4 0,0-2 0,2-3 0,-1 1 644,2 2 1,-4-3 0,2-3-1756,-2-4 1,-2-5 0,0-12 0,0-1-1,0-5 1,0-1 0,0-5-540,0-1 0,6 3 0,1-5 0,2 5 1,0 4-1,1 0 1234,2 1 0,1 8 0,1 0 0,-1 3 0,0 3 0,1 0 129,-1 3 1,0 2 0,1 2 0,-1 4 0,0 4 0,2 2 0,3 3-359,4-1 0,-3 0 0,1 1 0</inkml:trace>
  <inkml:trace contextRef="#ctx0" brushRef="#br0">25834 16246 8175,'4'-31'0,"1"0"0,5 13 0,0 12 0,5 9 795,3 4 1,4-2-1,-2 2 1,-1 1-1,0-1 1,-3 3-1,-1 2 1,-2 0-323,1-3 0,-5 6 0,-2-5 0,-1 0 0,-5 2 0,-3 0 1,-7 1-702,-3 1 1,-3-1 0,-1 0 0,-2-1-1,3-1 284,5-2 0,10-5 0,12 3 0,7-1 0,7-1 0,4-1 0,1 2 425,0 2 1,0-4 0,-5 5 0,-3 1 0,-3 2 0,-4 1 0,-6 1 70,-2-1 1,-7 0 0,-11 2 0,-11 1-1,-10 4 1,-8-3-745,-7-2 0,-2 6 0,-3-8 0,2 1 0,0-2 0,4-4-3787,5 3 1,0 1 3978,4 1 0,3-6 0,1-1 0</inkml:trace>
  <inkml:trace contextRef="#ctx0" brushRef="#br0">21675 17685 8738,'-13'0'1274,"5"0"0,4 0 0,8 0 0,5 0 1,3-1-399,1-4 1,6 4 0,4-5 0,0 0-597,0-3 1,0 2 0,-3-2 0,-1-2 0,1 0 0,0-3 0,-1 1-173,-3 0 0,-1-5 0,-3 0 0,-2 3 0,-2 3 0,-1 3 0,1 1-119,2 0 0,-3-4 1,2 5-1,2 0 105,0 2 1,-2 4 0,0 1 0,2 0 0,0 0 0,3 1 0,-1 4 239,0 3 0,1 4 0,-1 2 0,0-1 0,1 0 1,-2 1-1,-2-1-415,-1 0 0,-6 2 0,1 1 0,-2 2 0,-2-2 1,0-1-1,0-2-1362,0 1 1,0-1-1,0 0 1443,0 1 0,-6-1 0,-2 0 0</inkml:trace>
  <inkml:trace contextRef="#ctx0" brushRef="#br0">22061 17658 21546,'-7'6'820,"3"3"0,-4 9 1,-2 6-1,-5 4-340,-3 3 1,-6 6-1,2 0 1,-3 4-1,-2 5 1,1 0-1,-2 2 1,0-2-481,1-1 0,-6-2 0,10-6 0,0-2 0,3-3 0,3-4-951,3-4 1,2-5 0,3-5-1017,4-1 1,10-6 0,2-4 0,2-6 0,0-7 1902,1-6 1,2-11 0,1-7 0</inkml:trace>
  <inkml:trace contextRef="#ctx0" brushRef="#br0">20408 15713 8488,'-4'-30'442,"0"3"1357,-1 10-1582,5 11 1,8 6 0,5 0 0,8 0 0,7 0 0,6 0 0,7 0 0,5-2 0,5-1 0,0-3-1,3 0 1,-2-1-217,-4 0 0,3 4 1,-7-3-1,-1 1 0,-3 1 1,-4 1-1,-5 1-1,-3 2 0,-7 6 0,-2 2 0</inkml:trace>
  <inkml:trace contextRef="#ctx0" brushRef="#br0">21222 15539 12739,'20'-47'867,"6"4"1,-4 14 0,3 11-542,2 10 0,-7 7 0,-2 4 0,-3 4 1,-3 8-1,-3 4 0,-5 6 0,-4 5-1273,-4 6 0,-17 12 0,-15 7 0,-10 5 0,21-29 0,-1 0 918,-1-1 0,0 0 0,3 0 0,1 0 0,-23 23 1</inkml:trace>
  <inkml:trace contextRef="#ctx0" brushRef="#br0">20782 15513 18142,'-6'-25'-641,"-3"2"1,-9 6-1,-3 6 888,1 2 1,0 5 0,7-5-1,1-1 1,2-2 0,2-1-1,3-1 32,2 1 0,1 0 0,4-1 1,1 1-1,2-2 0,3 0-382,2 2 1,1-3 0,-1 7-1,-1-3 1,1 0 156,2 3 0,1 3 0,1 6 0</inkml:trace>
  <inkml:trace contextRef="#ctx0" brushRef="#br0">20608 14727 28542,'-13'-6'761,"0"-3"1,4 3 0,1 0-1011,3 0 0,2 4 1,7-2-1,6 3 0,8-1 703,9-2 1,1 2 0,8-2 0,1 2 0,0 2 0,0 0 0,-3 0-455,-2 0 0,4 2 0,-7 1 0,-2 1 0,-3 1 0,-2-1 0,-1 0 0,2 5 0,-5-3 0,-2 2 0,-1-5 0,-1 3 0</inkml:trace>
  <inkml:trace contextRef="#ctx0" brushRef="#br0">21022 14660 11903,'1'-18'0,"5"0"0,7 4 2457,8 3 1,4 4-1,2 4 1,0-2-1720,-1 2 1,1-3 0,0 2 0,-2 1 0,-2 2 0,-3 2 0,-4 4 0,-6 3-1675,-2 4 1,-10 12 0,-8 4 0,-8 3-1,-8 3 1,-7-1-526,-1-1 1,-8 4 0,4-4 1507,-4 3 0,4-6 0,-8 4 0</inkml:trace>
  <inkml:trace contextRef="#ctx0" brushRef="#br0">20728 14180 16111,'-8'-27'-750,"-1"1"0,0 5 1249,9 3 0,1 9 1,4 5-1,5 1 1,8 0-1,8-1 1,9 1 209,3 1 0,2 2 0,0 0 0,0 0 1,0 0-1,-2 0-1319,-2 0 0,-3 5 1,-8 1-1,-3-1 0,-4 1 662,-3-3 1,-2 5-1,0-1 1</inkml:trace>
  <inkml:trace contextRef="#ctx0" brushRef="#br0">21208 14007 12638,'18'-31'0,"0"1"0,-2 5 1073,-1 6 1,-2 8 0,1 4-202,-1 1 1,-6 3 0,-2 9 0,-4 7-1,-4 10 1,-4 6-1394,-6 7 0,-11 10 1,-1 5-1,-6 7 0,-3 3 1,-2 0-1153,2-5 1,1 0 0,7-11 1613,-1-3 1,0-6 0,1-3-1</inkml:trace>
  <inkml:trace contextRef="#ctx0" brushRef="#br0">14023 18058 18455,'-6'-7'-159,"-2"2"0,-4 4 1797,-2 1 0,7 1 1,4 4-1,6 2 0,6 2 1,3 2-954,1 3 1,0 1 0,-1 6-1,-1 0 1,-4-2 0,-1 2 0,-3-2-686,-2 0 0,-1 0 0,-1-2 0,-4 0 0,-3-2 0,-3-3 0,1-3 0,1 1 0,0-4 0,-4-1 0,-1-4 0,2-2 0,2-4 0,3-4-723,1-2 0,1-9 0,5-2 0,0-3 0,2-3 0,2-2 0,5-2 840,3-3 0,1 6 0,1-2 0,-1 3 1,0 2-1,1 4 0,-1 3 432,0 0 0,-4 4 0,0-1 0,0 4 0,0 4 0,-2 1-601,-1 0 0,5 4 0,-3-2 0,4 4 0,2 1 82,-1 0 0,0 4 1,1 2-1,-1 1 1,0 4-1,1 2 1,-1 5-9862,0 4 9234,7-3 1,0 7 0,7-6 0</inkml:trace>
  <inkml:trace contextRef="#ctx0" brushRef="#br0">14783 17645 16417,'13'-35'2252,"1"-1"0,-5 14 0,-2 17-1703,-1 11 0,3 2 0,-5 1 1,1 1-1,-1 3 0,1 5 0,-2 7 1,-2 8-62,-1 7 0,0 9 1,-1-2-1,-4 2 0,-4 0 1,-1 0-770,1-2 1,-3-1 0,3-6 0,-3-2 0,1-1-1,2-2 1,4-4-4629,4-6 0,1 0 4880,0-7 1,6-6-1,1-6 1</inkml:trace>
  <inkml:trace contextRef="#ctx0" brushRef="#br0">15236 17872 9474,'0'-36'0,"-1"4"1961,-4 8 0,5 9 0,0 15 1,9 0-1,6-1-1728,3-4 1,6 4 0,-2-4 0,3 4 0,2 1 0,-1 1 0,0 4-1788,-4 4 1,1 2 0,-6 3 1553,-5-1 0,1 6 0,-6 2 0</inkml:trace>
  <inkml:trace contextRef="#ctx0" brushRef="#br0">15196 18045 8442,'0'-33'1427,"6"8"1,5 3-654,5 12 0,3 7 1,6 3-1,-1 1 0,3 2 1,-2 2-1,3-1 1,-1 2-775,2 3 0,7 9 0,-2 2 0</inkml:trace>
  <inkml:trace contextRef="#ctx0" brushRef="#br0">15863 17965 12862,'0'-34'2900,"0"3"1,0 10-2662,0 21 0,1 9 0,2 6 0,2-3 0,-2 0 0,-2 1 365,-1 5 0,0 1 0,0 5 0,0-4 0,-1 1 0,-2-2 0,-2 1-1752,2-4 0,-3-6 0,1-2 0,-3-3 0,-1-3 0,2-5 450,2-6 1,-1-9-1,2-5 1,1-5-1,2-5 1,1-1 1115,0-3 1,5 0-1,4 1 1,3 5-1,2 3 1,-1 3 759,0 3 0,5 2 1,0 9-1,-2 0 0,-1 4 1,0 1-1,1 3-507,2 1 1,0 2 0,-4 0-1,3 2 1,0 1 0,1 3-2423,1 1 1,1 2-1,3 6 1751,0 3 0,-1 2 0,4 7 0</inkml:trace>
  <inkml:trace contextRef="#ctx0" brushRef="#br0">16383 17752 11864,'0'-33'1501,"0"20"0,0 7 0,0 15-676,0 6 0,0-1 0,0 0 0,0-1 1,0 2-1,0 3 0,0 5 0,0 6-953,0 2 0,0 10 0,0-2 1,0-1-1,0-1 0,0-1 128,0-2 0,6-2 0,1-5 0</inkml:trace>
  <inkml:trace contextRef="#ctx0" brushRef="#br0">16943 17885 8231,'7'-27'1101,"-1"2"-35,-6 3 0,-2 10 0,0 12 1,-3 8-1,2 5 0,0 5 1,0 5-1,-3 5 0,-1 5-1077,-4 1 1,4-3 0,0 3-1,-1-1 1,2-4 0,-1 0-1,1-4 11,0-3 0,-4 3 0,2-4 0</inkml:trace>
  <inkml:trace contextRef="#ctx0" brushRef="#br0">16783 18045 8244,'6'-27'1256,"-5"2"1,5 4 0,0 8-1023,3 7 0,3 0 0,1 2 0,0 1 0,2 3 0,1 3 1,4 4-1,0 4 821,4 3-1055,1 3 0,8 2 0,1 2 0</inkml:trace>
  <inkml:trace contextRef="#ctx0" brushRef="#br0">17449 17832 11175,'16'-37'1589,"-2"6"0,-10 22 0,1 21 1,-4 8-1163,-1 8 1,-4 7 0,-2-1 0,-3 3 0,-4 7 0,-4 5 0,1 9 0,1 4 3918,2 6-4346,5 2 0,-3-4 0,3 1 0</inkml:trace>
  <inkml:trace contextRef="#ctx0" brushRef="#br0">14517 17179 10850,'0'-14'45,"-2"7"1,-1 1 0,-3 2 0,-1-1-1,-4 1 1,0-1 0,-3-1 0,1 0 429,0 1 0,-1-6 0,1 4 0,-2-1 1,-1 2-1,-3 2 0,-2-2 0,-3 0 0,-1 0 1,0 3-34,3 2 1,-4 1 0,4 0 0,-3 0 0,-2 1 0,1 4 0,-3 4-329,-2 2 0,2 3 0,-5-1 1,1 0-1,3 1 0,1-1 1,-1 0 161,-1 1 1,-6-2 0,3-2 0,-1-1 0,-1 1 0,0 2 86,2 1 0,-4 1 1,1-1-1,-5 2 1,-4 3-1,2 2 849,3 1-1224,-8 10 0,7-7 0,-8 11 0,2 2 0,5 2 1,1 1-120,0 0 0,1 0 1,1 0-1,1-2 0,4-2 1,2-4-1,3 0 740,4-1 0,-4 0 0,9-6 0,1-1 1,2-4-1,3 0-200,2-4 1,1 3 0,3 0 0,4 1 0,4 2 0,1 0-1,0 5-404,0 1 0,1-2 1,4 9-1,4-1 1,3 0-1,1 1-39,0-1 0,7 0 0,0-4 0,3 1 0,0-3 0,5-3 0,5-4 176,1-2 0,9 4 1,-2-6-1,5-2 1,5-3-1,1-5-27,1-1 0,0 3 0,3-4 1,4-1-1,3 0 0,1 2 590,1 2-661,0-5 0,-2 9 0,-1-3 0,3 2 0,2 3 1,2-1-45,1 0 0,-3 5 0,-31-9 0,2 0 0,34 7 0,-1-1 0,2-2 0,1 1 0,0-1 0,-35-8 0,0-1 0,-1 0 0,0-1 0,1 1 0,0 0 0,1-1 0,-1 0 0,-1 0 0,0-1 0,33 1 0,3-1 0,0-2 0,0 0 0,-2 0 0,-1 0 0,2 0 0,-2 0 0,-3 0 0,5 0 0,-9 0 0,-1 0 0,2 0 0,1 0 0,0 0 0,-1 0 0,-1 0 0,-3 0 0,1 0 0,2 0 0,4 0 0,3-6 0,-1-3 0,1-3 0,0-3 0,1-1 0,-34 7 0,0-1 0,1 0 0,0-1 0,1-1 0,0-2 0,0-2 0,-1-1 0,1 0 0,0 0 0,0-1 0,0 0 0,2 0 0,0-1 0,-1 1 0,0-1 0,-1 1 0,0-1 0,-2 1 0,-1 1 0,31-11 0,-32 14 0,-1 0 0,2-1 0,0 1 0,0 2 0,-1 1 0,31-10 0,-4 3 0,-6 3 0,-4 1 0,-1-1 0,-8 3 0,-4 0 0,-4 0 0,-7-1 0,2 0 0,-4-2 0,-3-2 0,-3-2 0,-4-2 0,-5-2 0,0-4 0,-7-4 0,-3-3 0,0-3 0,-4 0-400,-2 0 0,-9-5 0,-11 7 0,-6-2 0,-7 0 0,-4 3 0,-8 1-231,-7 4 1,2 0-1,-14 3 1,-1 1 0,32 13-1,0 0 1,-3 1 0,0 0 380,-2-1 0,-1 0 0,1 1 1,0 1-1,-3 0 0,-1 0 0,1-1 1,-1 1-1,0 0 0,1-1 0,-1-1 1,-1 0-1,0 1 0,1-1 224,-1 1 0,0 0 0,0-4 0,0 0 1,4 2-1,1-1 0,1 0 0,1-1 0,-1-1 1,2 1-1,1-1 0,0 0 487,2 2 0,0-1 0,-1-1 0,1 1 0,-23-13 1,-1 4-1,0 3 0,0 5 605,1 1-1172,-4 8 1,2 4 0,-6 12 0,-2 10 188,31-6 1,0 2 0,-2 4 0,-1 2 0,-6 3 0,0-1 0</inkml:trace>
  <inkml:trace contextRef="#ctx0" brushRef="#br0">12184 17952 29101,'-6'-30'-2424,"-3"3"0,2 5 0,-2 13 2775,-2 5 0,-1 2-286,-1 2 0,-5 5 0,-1 1 0,0 0 0,0 1 0,1-1 0,0 1 0,0-1 0,0 2 1751,-1-1 1,4 1 0,-2 0-977,2-3 0,9-4 0,7-1 0,13 0 1,11 0-841,9 0 0,10 0 0,4 0 0,2 0 0,2 0 0,3 0 0,-2 0 0,-3 0 0,-1 0 0,-7 0 0,-5 0 0,-3 0 0,-6 0-460,-4 0 0,-1 0 0,-5 0 1,-3 2-1,-3 1 0,-5 3 1,-1 1-528,-3 3 1,-1-2 0,-2 1-1,-2 0 1,-2-2 0,-5-1 0,-3-2 1190,-1 1 1,-1-1 0,1-4 0,0 0 0,-1 0 0,0 0 0,-3 2 785,-1 2 0,1-1 0,3 6 1,1 3-1,-2 4 0,-3 8-1184,-4 6 1,-3 10 0,-2 10-1,-1 8 1,-1 8 47,13-29 1,1 0 0,-4 2 0,0 1 0,2 0 0,0 0 0</inkml:trace>
  <inkml:trace contextRef="#ctx0" brushRef="#br0">16116 20804 21202,'0'-31'-1461,"0"0"0,0-1 1,0 7-1,0 3 3842,0 4-2395,0 3 0,-1 8 0,-2 1 0,-3 0 1949,-2-3 1,5-3 0,-1-1 0,2 0-1620,2-1 1,2 7 0,2 3 0,5 2 0,3 2 0,1 0-243,1 0 1,-1 0 0,0 0-1,1-1 1,-2-4-11,-3-4 1,1 2-1,-6-2 1,-1-1-1,-1-2 1,-4-1 351,-2-1 1,-4-1-1,-5-1 1,0-2 0,1 2-1,2 1 1,1 2-124,-2 0 1,1 4 0,0 1 0,2 1 0,1 1 0,1-1-801,0-1 0,1 4 0,4-5 1,-2-2 193,-1 0 1,-2-3-1,3 1 1,-2 0-1,2-1 1,2 1-1,1 0 261,0-1 0,0 1 1,1 0-1,2-1 0,2 1 1,-2 0 323,-2-1 1,-1 5-1,0 1 1,0-3-1,0-1 1,-1-2-1,-4-3-213,-4 0 1,-1-3 0,-2 2 0,2-2 0,-2-2-1,2 1 122,-2 2 0,1-4 1,2 6-1,4 0 0,0 2 1,1 2-170,1 0 1,1 0 0,4-1 0,2 1 0,5 0 0,3 1-204,1 3 0,-4-2 0,0 6 1,1-1-1,1-2 0,-1 2-418,-1 0 0,-6-4 0,1 1 460,-2-3 0,-2-1 1,0 0-1,0-1 0,0 1 1,0 0-1,-2-1 275,-2 1 0,2 0 1,-3-2-1,0-1 1,1-2-1,1 1 182,1 3 0,-2-1 1,-1-1-1,1-1 0,-1 4 1,1 3-398,1-1 0,2 4 0,1-2-1419,0-1 1,1 4 0,3 1-1,4 5-1411,-1 5 2108,5-4 1,-4 11 0,3-3-1,0 3-708,-2 1 1,-6 2-1,1 1 1565,-3 2 1,-1-6-1,0-6 1</inkml:trace>
  <inkml:trace contextRef="#ctx0" brushRef="#br0">15783 19418 21202,'4'-49'-739,"1"0"1,10 3 0,-2 15 1204,2 9 1,4 5-1,-1 4 1,-2 0 0,0 1-1,1 2 1,0 2-226,0 2 1,2 2 0,-1 4 0,0 0 0,-1 1 0,1 2 0,-2 3-334,-1 2 1,-3-4-1,-2 5 1,-1 1 0,2 1-1,-1-1 535,-1-1 0,3 4 1,-2 5-1,5-2 1,4 1-1,2 0-846,3 6 0,1 2 0,1 1 0,1 3 356,0 2 0,-1 3 0,1 6 0</inkml:trace>
  <inkml:trace contextRef="#ctx0" brushRef="#br0">15970 17352 7833,'-8'-27'0,"2"7"0,8 2 0,2 4 515,5 6 1,7-4-1,4 3 1,-1-3 0,2-1-1,-2-1 1,0 1-1,-3 1 1,-1 2 0,-2 1-200,1-1 1,-7-2 0,-2-3-1,-5-1 1,-5-2 0,-4 0-1,-4-1-698,-5-3 0,2-4 1,-6 0-1,0-2 0,1-2 1140,3-1 1,-1 0 0,2 4 0,4 1 0,4-1 0,3 0-609,3 1 1,2 0 0,1 3 0,0 2 0,1 0 0,4 2-80,4 0 1,-2-3-1,2 2 1,1 0-1,2-3 1,2 3-1,-3 0-114,-2 1 0,3 3 0,-4-5 0,-1 0 0,-1 2 0,-2-2 149,1 1 1,-1 3 0,-4-2 0,0 0 0,0-2 0,-1-1-79,-4 0 1,2 1-1,-4-3 1,-1 2-1,1-2 1,-3 1-1,-1-1 50,2 2 1,-2 1-1,3-3 1,-1 2-1,2 0 1,-1 0 53,1 0 1,3 4 0,-4-3-1,2 2 1,3 2 0,2 3-1,1 0-221,0 1 1,6-3 0,3-1 0,3 4 0,1 0 0,0 2-115,1 0 0,-1 0 0,0 1 0,-1 1 0,-2 0 0,-2 0 0,-1 0 215,1-1 0,-5-2 1,1-1-1,-4-1 1,-3 1-66,-1 0 1,-5-1 0,3 1 0,-2 0 0,-2-1-2182,-2 1 0,3 6 2234,0 2 0,1 10 0,-6 2 0</inkml:trace>
  <inkml:trace contextRef="#ctx0" brushRef="#br0">15610 15473 7853,'-12'-53'357,"3"8"1,4 21 0,10 16-1,4 5 129,3 3 0,7-6 1,3-2-1,3-1 1,2 0-1,1-1 0,3 0 1,6-1-72,6 2 0,0 7 0,4-3 0,-1 2 1,-3 0-1,-3-1-338,-4 1 0,-8 7 0,-7 5 1,-3 4-1,-5 5 0,-4 6 1,-3 5-231,-3 7 1,-3 0 0,-3 1 0,-3 1 0,0-1 0,0 2 0,6-1 152,7 2 0,14 6 0,13 1 0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</inkml:context>
    <inkml:brush xml:id="br0">
      <inkml:brushProperty name="height" value="0.053" units="cm"/>
      <inkml:brushProperty name="color" value="#FF0000"/>
    </inkml:brush>
  </inkml:definitions>
  <inkml:trace contextRef="#ctx0" brushRef="#br0">19235 5051 7981,'12'-9'0,"-1"2"0,-2-1-13,1 1 0,-3 2 1,2-2-1,2 0 1,0-1-1,3-1 1,-2 0 946,-4 1 839,-2-1 0,-1 0 0,-1 0-229,-1-1 1,-3 5-1,-4 4 1,-5 5-1162,-3 3 0,-6 2 0,-1 6 0,0 1 0,-2 4 1,2 0-1,-2 6-93,0 3 1,5 1 0,-2 4 0,3 0 0,2-1 0,1-1-1,3-1-205,5 2 0,2-7 0,2 3 0,0-7 0,2-3 1,2-3-454,5-1 0,3-3 1,3-3-1,1-5 0,2-2 1,-2-2-1,-2-2-71,-6-2 1,3-4 0,-5-5 0,0 0 0,0 0 0,-3-1 0,-2 1 1793,-1 0 0,0 4 1,0 0-241,0-2 1,2 5 0,2 2 0,5 3-1198,3 1 0,1 4 1,0 0-1,1-1 0,-1-1 1,0-2-362,1 0 0,3 0 1,1 0-1,0 0 0,0 0 1,1 0 442,2 0 0,1-12 0,5-3 0</inkml:trace>
  <inkml:trace contextRef="#ctx0" brushRef="#br0">19835 5064 7981,'8'-6'1552,"4"3"-445,-4-5 0,0 3 0,-1-1 0,-2 5 36,-7 7 0,-4 8 1,-7 6-1,0 0 0,-2 6 1,-2 2-1,0 4-499,0 2 1,3-4 0,0 0 0,2-5 0,2-5 0,3 0 0,1-4-1449,3-1 0,3-8 0,4-4 1,5-6-1,3-7 47,1-6 0,5-10 0,1-6 0,1-2 0,-1-5 0,-1-1 0,-1-1 0,1 4 573,-2 3 1,-5 4 0,-2 6 0,1 4 0,2 0 1098,1 4 0,1 7 1,-1 5-1,0 2 1,1 2-1,-1 0-394,0 0 1,5 0-1,0 0 1,-2 2 0,0 1-1,2 1 1,3-1-1509,0-1 0,4-2 0,-4-2 1,-1-1-1,0-1 0,-3-1 1,1 1 986,-2-1 0,-1-5 0,-2 3 0</inkml:trace>
  <inkml:trace contextRef="#ctx0" brushRef="#br0">19942 5091 7981,'-7'13'2439,"2"1"0,5-7 0,5-3 0,3-2-1629,4-2 0,7 0 0,2 0 0,1-2-1087,1-2 0,-7 1 1,3-4-1,-1 1 277,0 3 0,0-5 0,-5 1 0</inkml:trace>
  <inkml:trace contextRef="#ctx0" brushRef="#br0">19809 5344 7981,'-14'22'565,"1"1"1,0-3 0,1 3 550,3-6 0,4-2 0,10-3 1,5-2-1,7-2 0,6-2 0,5-3 1,5-2-2012,1-1 1,6-7 0,4-5-1,-1-6 1,-1-4 894,-2-6 0,6-5 0,1-7 0</inkml:trace>
  <inkml:trace contextRef="#ctx0" brushRef="#br0">20368 5091 17676,'14'0'2632,"-5"6"1,-2 3-2481,-1 3 0,-2 1 0,-4 2 0,0 1 1,-1 2-1,-2 0-363,-1 1 1,-5-4 0,3 2-1,0-2 1,0-1-1281,3-1 0,3-6 0,3-4 0,3-6 0,1-6 1064,4-2 0,-4-7 0,0 0 1,1 2-1,-2 1 1744,0 2 1,0 5 0,-3 5 0,1 6 0,0 6-1,1 3-493,-1 1 1,2 5-1,-1 1 1,4 1 0,2-1-1,3-4 1,2-4-664,6-2 1,2-6 0,10-1 0,0-8 0,-3-9 0,0-6 0,-4-5-826,-2-4 1,2-10 0,-11 3 0,-4 0 0,-6-3-1,-5 0 6,-1 0 0,0 3 0,0 12 0,0 3 0,0 4 1,0 3-52,0 2 1,0 7-1,0 6 1,0 7 0,2 7-1768,2 3 972,4-2 1,5 4 1503,0-5 0,7 5 0,0 2 0</inkml:trace>
  <inkml:trace contextRef="#ctx0" brushRef="#br0">21102 4931 17099,'13'0'633,"0"0"0,5 0 0,1-1 0,1-2 0,0-2-1691,1 2 1,-3 2 0,3 1 1057,-2 0 0,-1 6 0,-5 1 0</inkml:trace>
  <inkml:trace contextRef="#ctx0" brushRef="#br0">20902 5224 8483,'-12'2'1138,"3"2"0,5 8 1,8 4-687,5-4 0,7-3 0,6-6 1,6 1-1,11-2 0,4-5 1,6-6-1,1-4-452,5-5 0,7-9 0,-1-7 0</inkml:trace>
  <inkml:trace contextRef="#ctx0" brushRef="#br0">22088 4891 7922,'0'-13'0,"0"-1"784,0 1 1,0 4 0,-1 0-1,-4-1 1,-4 0 0,-3 1-253,-1 4 1,0 4 0,-2 1 0,-1 1 0,-4 4 0,0 5-1,-4 6 300,-1 7-684,4 2 0,-4 7 1,3 4-1,-2 2 1,2 4-1,5-1-31,7-1 0,4 6 0,8-9 1,4-1-1,7-2 0,9-6 0,8-4-395,5-7 0,7-8 1,5-4-1,5-5 1,0-6-1,-3-9 1,-5-9-353,-5-5 0,-5-13 1,-9 1-1,-4-5 1,-8-3-1,-7 0 346,-5 0 1,-11 2 0,-5-2-1,-4 6 1,-5 6 0,1 6-1,-1 4 245,2 5 0,5 4 1,0 9-1,2 5 0,3 4-605,3 4 0,10 4 1,11 5-1,8 0 0,3-1 644,5-3 0,8 3 0,-2-5 0</inkml:trace>
  <inkml:trace contextRef="#ctx0" brushRef="#br0">22395 4704 7922,'0'-13'0,"-3"1"0,-5 3 0,-7 5 0,-2 4 0,-6 4 0,-2 5 683,2 3 0,-11 9 0,2 4 0,-2 8 1,-3 5-1,-1 8 0,-4 4 0,-1 5 201,-3 3 0,5 1 0,19-27 0,0 0 0,-20 30 0,4 0-884,2-1 0,3 4 0,7-4 0</inkml:trace>
  <inkml:trace contextRef="#ctx0" brushRef="#br0">23341 4691 8604,'0'-13'5467,"0"7"-4915,0 6 1,-1 12 0,-2 11-1,-3 7 1,-2 7-118,-2 6 1,-3 0-1,-5 6 1,-4 1-1,-2 2 1,0 1-1,4-2-1052,0-7 0,2 3 0,7-10 1,2-1-1,4-2 0,4-6 1,4-4-5807,6-6 6423,0-9 0,28-21 0,-2-10 0</inkml:trace>
  <inkml:trace contextRef="#ctx0" brushRef="#br0">23688 4798 9115,'0'-21'0,"-2"3"1518,-2 3 1,1 8 0,-6 3-952,-1 2 0,-2 2 0,-2 0 0,1 2 0,0 2 0,-2 6 0,-3 5-154,-4 3 0,1 1 0,0-1 0,1 3 0,0 1 0,1-1-677,3-2 1,3 3 0,2-3 0,4 1 0,1-1 0,3-3 0,1-1-1,2-2 57,0 1 0,6-1 0,3-1 0,3-2 0,1-2 1,1-2 262,-1-4 1,0 4-1,1-1 1,1-2-1,1-2 1,3-1-1329,2 0 1,3 0 0,5 0 1271,2 0 0,12-6 0,-1-1 0</inkml:trace>
  <inkml:trace contextRef="#ctx0" brushRef="#br0">24248 4625 9589,'-2'-8'1628,"-2"4"0,2 8 1,-4 5-339,0 3 1,3 7 0,-6 3 0,-1 3 0,-2 4 0,-3 0-645,-2 2 1,2 5 0,-3-4-1,3 1 1,2 0 0,1-4 0,2-2-1057,1-5 1,6 2 0,-2-6-1,4-2 1,1-1 0,1-4-989,4-2 1,2-3-1,8-6 1,1 0-1,2-1 1,0-2 564,1-2 0,-4-5 1,3 1-1,-3-1 1,-2-1-1,0 3 1,2-3 832,3-1 0,3-1 0,5 0 0</inkml:trace>
  <inkml:trace contextRef="#ctx0" brushRef="#br0">24807 4731 7990,'-6'-13'0,"-2"1"0,-4 3 669,-2 5 0,1 2 1,0 2-1,-2 0 559,-3 0 1,3 8 0,-2 3 0,2 7-1,1 1 1,1 2 0,0 0 0,1 4-932,3 5 1,-1-2 0,4 3 0,0-1 0,0-2 0,3 0-1,1-3-761,2 0 0,2-6 0,4-1 0,6-5 0,6-4 0,2-4 1,5-4-543,5-1 1,-2-1 0,3-4 0,-4-2-1,-3-2 1,-4 0 0,0-1-393,-4-2 1,-1-1 1397,-2-1 0,6 1 0,2 0 0</inkml:trace>
  <inkml:trace contextRef="#ctx0" brushRef="#br0">25301 4798 7948,'-9'-12'4511,"0"-6"-4011,6 6 1,-2 0 0,10 12 0,4 0-1,3 0 1,2-1 0,3-2-86,1-1 1,8-1 0,-1 5 0,1 0 0,0 0-1,-4 0-1671,-1 0 0,0 6 1256,-8 3 0,4 3 0,-10 1 0</inkml:trace>
  <inkml:trace contextRef="#ctx0" brushRef="#br0">25207 5011 7948,'-13'0'921,"7"6"0,8 3 0,8 1-1074,6-1 0,12-2 1,0-4-1,4 2 0,2-2 1,0-3 152,3-5 0,7-2 0,4-6 0</inkml:trace>
  <inkml:trace contextRef="#ctx0" brushRef="#br0">26100 4838 7931,'-13'-18'0,"0"2"693,-1 4 1,1 9 0,0 9 0,-1 0-295,1 0 1,-5-2-1,-1-4 1,0 2-1,0 2 1,1 5 0,0 4-1,2 4 497,4 0 1,0 7-1,8-2 1,1 3 0,3 2-1,4 0-1114,5-1 0,10 1 0,6-2 0,5-3 1,1-4-1,0-5 0,0-4-435,-1-4 0,-3-5 0,-5-5 0,-4-5 0,-5-6 1,-4-8-1,-6-4 390,-6-3 0,-12-6 0,-12 1 1,-7-1-1,-3 0 0,0 3 408,2 2 0,5 6 1,0 9-1,7 2 0,5 1 1,6 1-580,8 0 0,8 5 1,20 4-1,11 2 1,11 2 433,6 0 0,19-5 0,-33 1 0,0 0 0</inkml:trace>
  <inkml:trace contextRef="#ctx0" brushRef="#br0">26607 4598 8156,'-34'-8'2732,"-15"7"1,-1 19-1,-8 19-2601,26-12 1,0 3-1,-2 3 1,-1 0 0,-2-2-1,0 0 1,-1 1-1,0 1 1,-2-1 0,0 0-1,2 0 1,-1-2-1,0 0 1,1-1 0,3 0-1,0 1-486,2 1 1,0 0 0,2-3 0,1 1-232,-19 26 1,3 0-1,6-5 1</inkml:trace>
  <inkml:trace contextRef="#ctx0" brushRef="#br0">9638 7690 15752,'-14'-21'0,"1"5"0,0 5 0,-1 7 273,1 2 0,-2 2 0,-3 0 0,-4 0 0,-3 0 0,-2 0 0,1-1 0,1-2 0,1-3 1,3 0-1,2-1-655,3-1 0,-2 4 0,3-5 0,3-1 0,2-2 1152,2-1 1,2 4 152,6 0-914,0 6 1,6-3-1,3 7 1,3 2-1,1 3 29,1 2 1,5-1 0,3 3-1,5-2 1,4-1 0,6-1 299,6 0 0,4-2 0,10-4 0,3 0 0,7 0 0,1-1 0,2-2-47,1-1 0,-7-5 0,2 4 0,-2 1 0,-3-1 0,-4 1 0,-5 1-299,-7 2 1,2 1-1,-11 0 1,-4 0 0,-2 0-1,-5 0 1,-3 0-1482,-4 0 0,-8 4 0,-1 0 744,2-1 1,-4-1 818,2-2 1,0-12-1,4-3 1</inkml:trace>
  <inkml:trace contextRef="#ctx0" brushRef="#br0">10517 7423 30048,'5'-21'-1695,"-1"4"1,11 8 0,0 4 0,3 4 1917,1 1 0,3 0 0,-2 0 0,0 0 0,2 1 0,1 2 0,-1 3 0,2 2 118,1 2 1,1 2-1,1 1 1,-2 2 0,-1 1-1,-3 4 1,-2-1-819,-3 0 0,-2 3 0,-6-2 1,-3-1-1,-4 2 0,-1-2 0,-1 2 276,-4-1 0,-6-3 0,-10 0 0,-3-2 0,-5 0 0,-4 1 1,-4 2-40,-2-2 0,1 1 0,1-1 0,1 3 0,1 2 0,1 3-2855,3 1 2760,2-5 0,3 6 1,-1-6-1</inkml:trace>
  <inkml:trace contextRef="#ctx0" brushRef="#br0">13037 7383 27062,'-13'-6'-129,"5"3"0,4-6-28,2-1 1,2-2-1,-1 0-380,-4 4 1,2 2 0,-6 6 1697,-1 0 0,3 0 1,-2 0-359,-2 0 0,0 0 1,-3 0 767,1 0-1648,6 0 1,-5 0-1,3 0 1,-3 1 0,-1 2-1,-1 1 25,1-1 0,0 3 1,-1-1-1,1-1 0,0 1 1,-1 1 49,1 1 1,1 2 0,3 4 0,3-1-1,2-2 1,-1 1 0,2 2-22,2 3 1,1 2 0,0-4 0,1-1 0,2 2-1,3 1 56,2 2 1,1 1 0,4-3-1,-1 2 1,-2 0 0,-1 1-1,1 2-120,2 0 0,2 4 0,-1-3 1,0 3-1,1 2 0,-1-1 1,0 3-222,1 2 1,3-3-1,1 1 1,0-3-204,1-4 0,-4-6 1,4 2 577,0-3 0,-2-2 1,5-1-1,0-3 0,2-5 1,0-2 177,-1-2 1,10 0-1,-6 0 1,1 0-1,0-2 1,-2-2-1,3-5-135,2-3 1,-3 3 0,3 0 0,-3-3 0,-1-2 0,-2-4 0,-1 0-257,-2-1 1,-6-2 0,3-6 0,-2-1 0,-2-3 0,-4-4 0,0-5-175,-4-5 0,-1 2 1,-6-7-1,0-3 1,0-4-1,0 1 1,0 3 191,0 4 1,-4 1 0,-1 7 0,1 0 0,-1 4 0,-1 4 0,-1 6 82,-3 4 1,-2 6 0,-2 0 0,0 3 0,-3 4-1,-3 2 1,-4 3-402,-4 2 0,-2 3 0,2 4 0,-2 5 0,-2 3 0,-2 1-437,-3 0 1,0 7 0,0 2 0,1 3 644,-1 2 0,-1-1 1,-2 1-1</inkml:trace>
  <inkml:trace contextRef="#ctx0" brushRef="#br0">17956 6424 7877,'0'-14'3109,"0"7"0,0 0-2381,0 2 1,0 5 0,0 0-1,-2 8 1,-1 3 0,-3 3 0,0-1-1223,1 0 0,-4 1 1,4-1 493,2 0 0,2-5 0,1-2 0</inkml:trace>
  <inkml:trace contextRef="#ctx0" brushRef="#br0">18022 6277 7877,'0'-13'2494,"-1"5"-1986,-4 4 1,4 8 0,-2 5 0,6 2 0,6-1-509,3-1 0,7 0 0,2 4 0</inkml:trace>
  <inkml:trace contextRef="#ctx0" brushRef="#br0">18209 6344 7877,'-13'1'0,"1"4"940,3 4 0,-1-2 0,5 2 0,1 1-111,-2 2 0,4 1 0,-2 1 1,2-1-1,2 0 0,0 1 1,0-1-1,0 0-934,0 1 0,0-5 1,2-2-1,1-4-703,1-9 1,5-1-1,-3-13 1,1 1-1,4-3 1,-1-2-1,1 2 883,-3 4 1,-5 3-1,3 4 1,-1 0 640,-1 2 0,2 6 0,-3 0 0,3 6 0,0 6 0,0 3-392,-3 1 1,3 1 0,-2-1 0,1 0-1,-1 1 1,1-1 0,-1-1-1669,2-3 1,3 1 1343,9-5 0,2-1 0,7-4 0</inkml:trace>
  <inkml:trace contextRef="#ctx0" brushRef="#br0">18636 6157 10766,'-8'13'6594,"4"1"-6029,2-1 0,2-4 0,0 0 0,0 1 0,0 2 1,0 1-1544,0 1 0,0-5 0,0 0 345,0 1 1,0-3 0,-1 2-1,-4 0 1,-4 0 0,-2 0 687,-3 1 0,1 2 0,0 0 0,-1-2 0,1-1 0,0 2 0,1 0 286,3 3 0,1-2 0,5-2 0,1-1 1,3 0-342,6-2 0,11-1 0,3-6 0</inkml:trace>
  <inkml:trace contextRef="#ctx0" brushRef="#br0">18875 6077 9366,'-13'0'1927,"0"0"1,4 6-1286,0 3 1,6 3 0,-1 3 0,2 1 0,2 2 0,0-1-1,0 1 1,0 1-177,0 2 0,0-3 0,0 3 0,0-2-466,0-3 0,6-1 0,2-2 0</inkml:trace>
  <inkml:trace contextRef="#ctx0" brushRef="#br0">18809 6237 11484,'-13'0'0,"-1"0"4746,1 0-4667,5 0 1,8 5 0,9-1-1,3-1 1,3-2 0,3-1-1,4 0 1,3 0-1690,2 0 1,2-1 1609,-2-3 0,3-4 0,-10-5 0</inkml:trace>
  <inkml:trace contextRef="#ctx0" brushRef="#br0">19022 6304 8553,'-4'16'0,"-2"-3"2551,-2-1 1,4 0-650,-5 1 0,3-7 0,0-7-1320,6-11 1,9-3 0,0-7 0,4-2 0,4-1 0,0 0-1824,0 3 1,-1-3-1,0 4 1,2 0-1,0 5 1,0 4-1,-1 5-5301,0 1 6542,-9-5 0,10 10 0,-3-5 0</inkml:trace>
  <inkml:trace contextRef="#ctx0" brushRef="#br0">19489 6091 9105,'-9'-5'1069,"0"1"0,6-7 0,0 2-374,6-2 0,0 2 0,6 1 0,1 2 0,2 3 1,1 2-422,1 1 1,-1 0 0,0 0 0,-1 1 0,-3 4-382,-4 4 0,-4 3 1,-1 1-1,-1 0 1,-4 1-1,-4-1 0,-3-1-138,-1-3 1,1 2-1,2-3 1,2 1 361,2 0 1,3-6 0,9 1 0,6-3 0,5-1 55,-1 0 1,-1 0 0,-2 0-1,-1 2 1,-2 1 0,-2 3-1,-2 1 194,-3 4 1,-2 0-1,-2 3 1,-4-1-1,-4 2 1,-4 1-1,-3 2-53,-2-2 1,-4-1-1,2-2 1,1-1 0,0-1-1,3-4 1,1-1-443,1-3 1,1-2 0,3-1-2320,5 0 1,8-6 0,15-2 2446,4-4 0,9-8 0,3 0 0</inkml:trace>
  <inkml:trace contextRef="#ctx0" brushRef="#br0">19902 6091 10841,'-2'8'2884,"-1"1"-2988,-1 2 1,0 0-1,4 3 1,0-1-1,0 0 1,-2 1-1,-1-1 1,-1 0-3435,1 1 3538,1-7 0,2 5 0,0-5 0</inkml:trace>
  <inkml:trace contextRef="#ctx0" brushRef="#br0">19809 6370 11304,'-14'14'0,"2"-1"0,4 0 0,2-1 572,0-3 1,6-3 0,0-7-573,7-4 0,11-8 0,3-8 0</inkml:trace>
  <inkml:trace contextRef="#ctx0" brushRef="#br0">20542 6224 8045,'-8'-2'-854,"4"-2"799,8-4 1,4 0-1,5 0 55,0 2 0,1-4 0,-1 2 0</inkml:trace>
  <inkml:trace contextRef="#ctx0" brushRef="#br0">20595 6170 8045,'6'-4'-1123,"-6"0"0,-1-1 1123,-8 5 0,6 0 0,-3 0 0</inkml:trace>
  <inkml:trace contextRef="#ctx0" brushRef="#br0">20662 6144 7954,'0'-9'1417,"0"0"1,0 5 253,0-5 471,0 6 1,4-6-1327,1 9 1,-2 3-1,-8 12 1,-4 2-1,-3 6 1,-1 2-336,0 1 1,-5 6 0,0 0 0,0 1 0,1-1 0,-1-1 0,2 0-373,1 1 1,6-6 0,1-5-1,3-2 1,2-2-56,1-3 0,8-6 0,3-4 0,3-2 0,3-4 0,2-1 0,4-3-73,0-1 0,0-1 0,-4-2 1,4 1-1,0 0 0,-2 0 0,-1 2-696,0 1 1,-1 0 0,-3 3-1,-1-1 1,0 1 0,1 1 0,-1 2 714,0 0 0,7 0 0,0 0 0</inkml:trace>
  <inkml:trace contextRef="#ctx0" brushRef="#br0">21155 6157 8802,'0'-15'2457,"0"3"1,0 18-1,0 5 1,-2 5-402,-2 6 1,-3 5 0,-8 3-1,-1 2-2390,-2 2 0,-6 0 0,3 3 0,1-3 0,0-1 0,4-3 1,1-2-1,5-3-4582,2-3 1,7-4 4275,10-9 0,6-21 0,11-10 0</inkml:trace>
  <inkml:trace contextRef="#ctx0" brushRef="#br0">21408 6064 9405,'9'-6'5134,"0"-3"-4508,-6 3 1,3 2 0,-6 8 0,0 5 0,0 3-1,0 3 1,0 2 0,-2 4 449,-2 0 0,1 9 1,-6-2-1,-1 3 0,-2 3 1,-1-2-1,-1 1-903,1-3 0,0-2 0,1-2 0,1 0 0,4-4-173,1-4 0,-4-4 0,2 0 0</inkml:trace>
  <inkml:trace contextRef="#ctx0" brushRef="#br0">21248 6317 7902,'-4'-13'6864,"-1"-1"-6124,1 7 0,5 1 0,4 6 1,5 0-1,7 0 0,5 0 0,3 0-3234,2 0 1,4-1 2493,0-4 0,6-2 0,-3-7 0</inkml:trace>
  <inkml:trace contextRef="#ctx0" brushRef="#br0">21701 6157 8004,'-4'-13'0,"0"-1"1618,1 1 0,1 4 1,2 0 1908,0-1 0,0 6-3667,0 4 1,0 7-1,0 9 1,0 2-1,0-2 1,0-1-213,0-2 0,0 5 0,0 0 0,2-2 0,1-1 0,3-3-205,1-3 0,-3 3 0,4-3 0,-2 2 846,-3 3 1,-8-1 0,-5 0 0,-5-1 0,-4-1 0,-2-3 93,-3 3 0,1 1 0,-1 1 0,3 0 1,2 1-1,4-1 0,5 0-383,5 1 0,4-7 0,1-1 0</inkml:trace>
  <inkml:trace contextRef="#ctx0" brushRef="#br0">22728 6237 7920,'7'-9'1555,"-2"0"1,-4 0-408,-1-4 1,0 4 0,-1 2-159,-4 1 1,-2 1 0,-5 7-1,2 2 1,1 7 0,-2 5-1,0 6-591,-3 3 0,1 2 0,0 0 1,-1-1-1,1 1 0,1 1 1,2 0-867,1-1 1,6 1-1,-2-10 1,4-2 0,1-1-590,0-2 0,1-7 1,2-6-1,2-7 0,-2-5 839,-2-1 1,1-2 0,1-1 0,1-2-1,-1 1 1355,-1 3 1,-1 5 0,4 1 0,3 2-173,4 4 0,2 4 0,-1 4 1,0 2-1,1 1-1242,-1-2 1,0 3 0,1-4-1,-1 0 1,0 0 0,2-3-1,3-1-3001,4-2 0,-1-2 0,1-4 2634,2-7 0,1-6 0,2-8 0</inkml:trace>
  <inkml:trace contextRef="#ctx0" brushRef="#br0">23088 6250 7920,'-14'0'3313,"1"6"-2188,0 3 0,4 3 0,2 1 0,1 1 0,3-1 0,0 0 1,0 1-1,-2-1 164,2 0 0,2 1 0,-1-1 0,-1 0 0,-1 1-3106,1-1 1,3-6 0,3-4 0,1-6 0,1-5-190,1-4 0,-3-3 2350,6-3 1,-5 3 0,3-2 0,1 2 934,-1 1 0,-2 6 1,2 2-482,-1 4 1,3 1 0,-3 10 0,0 1 0,1 0 0,1 1 0,0-3-416,0 3 1,4-1 0,-3-1 0,2-4 0,3-4 0,-1-1-682,0 0 0,1-6 0,-1-4 0,0-7 0,1-5 0,-1-3 0,0-2 0,-1 1-223,-3-1 1,2 2 0,-7 1 0,-1 4 0,-2 0 0,1 4-684,2 1 1,-1 8 362,6 2 0,-4 10 0,4 4 0,1 1 0,2 0 0,1-2 841,0-2 0,7 4 0,0-3 0</inkml:trace>
  <inkml:trace contextRef="#ctx0" brushRef="#br0">23594 6024 9266,'6'-8'2367,"3"6"-1664,3 4 0,1 0 0,1 2 0,-1-2 0,0-2 0,2 0 0,3 0 1,3 0-550,-1 0 0,6-2 0,-4-1 0,3-1 0,0 1 0,-3 0-4742,-4-1 4588,-3 2 0,-2-4 0,1 6 0</inkml:trace>
  <inkml:trace contextRef="#ctx0" brushRef="#br0">23448 6277 7970,'-8'2'1978,"4"2"1,4 2 0,6 3 0,6-3-1925,4 0 0,12-5 0,0 4 0,5-4 1,4-2-1,1-4 0,2-4 0,-1-3-2298,-4-1 0,2-5 2244,-5 1 0,-1-7 0,-5 3 0</inkml:trace>
  <inkml:trace contextRef="#ctx0" brushRef="#br0">23648 6384 11207,'-2'-20'915,"-2"7"0,4 6-1226,0 7 1,6 0-1,7 0 1,0 0-1,1 0 1,-1 0-218,0 0 0,1 0 1,0 1-1,3 2 528,1 2 0,5 5 0,-2-3 0</inkml:trace>
  <inkml:trace contextRef="#ctx0" brushRef="#br0">24421 6130 8270,'12'-8'0,"-2"0"409,-1 2 0,-6-4 1,3 3-1,-2-2 0,1 0 329,-2-2 1,-3 5-1,-5 2 1,-4 3-1,-2 1 1,-4 1 39,-3 3 0,2 5 0,-5 9 0,0 4 0,2 5 0,0 3-679,2 1 1,3 6-1,2-2 1,3 4-1,4 1 1,5-2-1,5-4-320,4-7 1,7-2-1,5-7 1,2-3-1,7-5 1,1-5-1,3-5-457,0-5 0,-3-5 1,3-11-1,-2-6 1,-6-1-1,-5-1-445,-6-3 1129,-5 4 1,-10-10-1,-1 4 1,-5 0 0,-8 4-1,-5 5 135,-2 3 1,-4 5 0,4 0 0,1 3 0,2 5-1,3 5-128,2 3 0,7 2 0,6 2 0,9 3 0,7 0-13,6 0 0,9-2 0,3-4 0</inkml:trace>
  <inkml:trace contextRef="#ctx0" brushRef="#br0">24807 5944 7892,'-26'1'998,"-1"4"0,-4 8 1,-3 12-1,-2 8 0,-4 8 1,0 7-699,-3 7 0,-4-2 1,1 5-1,-1-5 0,-2-3 1,1-2-1,4-2-565,3-3 1,6-4 264,4-3 0,-3 3 0,0-5 0</inkml:trace>
  <inkml:trace contextRef="#ctx0" brushRef="#br0">22635 6890 7854,'13'-15'2888,"-6"-2"1,-1 27-2371,-6 3 0,-6 11 0,-3 7 0,-1 5 0,-2 4 0,0 3 144,-2 1 1,-3-1 0,4-5 0,0-1 0,-1 2 0,2-4 0,4-2-2548,3-8 1,4 0 0,2-8 0,4-7 1884,3-9 0,16-18 0,4-11 0</inkml:trace>
  <inkml:trace contextRef="#ctx0" brushRef="#br0">22901 6930 10791,'-6'-7'1625,"-3"2"1,2 10 0,-2 2 0,-1 2-1425,-2 0 0,3-5 0,0 5 0,0 2 0,0-1 0,0 0 0,-1-1 178,-2 2 1,3 0 0,0 1-1,-1-1 1,0-2 0,-1 1-1,4 2-1005,1 1 0,0-1 0,3-2 0,-1-1 0,1 2 66,1 0 1,7-2 0,1-1 0,0-1 0,1 0 0,0 2 380,4-1 1,-4 4-1,2-4 1,3 4-1,3 2-142,2-1 0,3-6 1,-1-2-1,6-5 321,5-5 0,13-8 0,-2-8 0</inkml:trace>
  <inkml:trace contextRef="#ctx0" brushRef="#br0">23328 6957 7810,'-8'-14'956,"-3"7"429,2 3 0,-2 5 0,1 8 1,2 7-361,3 4 1,-6 3 0,4-2 0,-2 3 0,0 4 0,-1 0-632,-2 0 0,-2-1 0,3-2 1,2-1-1,4-4 0,4 0 1,1-4-669,0-1 1,1-4-1,4-2 1,4-4-1,2-4 1,4-1 0,2-1-1857,0-4 0,7-6 1,-2-7-1,2 0 2130,-2-1 0,3-2 0,-4-6 0</inkml:trace>
  <inkml:trace contextRef="#ctx0" brushRef="#br0">23581 7037 7810,'4'-14'1294,"1"1"1,-1 4 246,-4 0 0,0 8 1,0 1-1,-1 9-673,-4 7 1,-2-1 0,-6 4 0,-1-1 0,1 1-1,0 2-1067,-1 3 0,1-4 0,0 1 0,1 0 0,3-2 1,5 0-1,2-3-2368,2-1 1,3-6 0,6-1 2566,9-2 0,5-8 0,4-5 0</inkml:trace>
  <inkml:trace contextRef="#ctx0" brushRef="#br0">23754 7157 7810,'-6'-9'2516,"-2"1"-1512,-4 2 1,4 8-726,4 7 0,4 1 0,4 1 0,7-3 1,3 1-1,4-1 0,0-4-279,1-2 0,2-2 0,6 0 0</inkml:trace>
  <inkml:trace contextRef="#ctx0" brushRef="#br0">24181 7103 7784,'0'-13'5621,"1"6"-5189,4 2 0,2 4 1,8 1-1,1 0 1,2 0-1,-2 0 1,-1 0-1,-1 0-530,-1 0 0,5-2 0,-1-1 0,0-3 0,-2 0 0,-2-1-2292,0 0 1,-4 4 2389,0-2 0,-6-2 0,3-1 0</inkml:trace>
  <inkml:trace contextRef="#ctx0" brushRef="#br0">24128 7157 9116,'-12'13'0,"3"0"0,4 1 0,4 0 0,2 3 938,4 1 0,8-1 0,9-5 1,4-1-1,0-4 0,1-1 1,1-3-1,2-3-683,1-5 1,6-2 0,-2-6 0,2-2-256,-1-3 0,8-3 0,-2-5 0</inkml:trace>
  <inkml:trace contextRef="#ctx0" brushRef="#br0">24847 7143 7779,'2'-7'1493,"2"3"0,2 8 1,3 5-643,-4 3 0,-4 2 1,-1 3-1,0 1 0,0-1-318,0 3 1,-4-1-1,-2 5 1,0-4 0,0-1-1,3-2 1,1-2-362,2-2 0,-4-7-1440,0-6 627,5-6 0,5-13 1,6-4-1,0-2 0,2-3 1,1-1 253,0-3 0,-2-2 0,1 5 0,-1 2 0,0 0 0,1 5 0,-2 0 782,-4 1 0,0 9 0,-5-1 1,3 3-1,1 2-132,4 4 0,-4 4 0,2 3 0,0 3 0,0 0 0,-1 1-1525,3 1 0,7-6 0,4 3 1262,3-4 0,8 5 0,1 2 0</inkml:trace>
  <inkml:trace contextRef="#ctx0" brushRef="#br0">25354 6917 10216,'-13'-12'2705,"2"9"-2947,7-6 0,10 17 1,10 5-1,-1 2 0,-2-1 1,2 1-1,0 2 1169,0 0 1,-1 7-1,3-2 1,-1 5 0,-3 2-1,-2 3-557,-1-3 1,-4 4-1,-2-1 1,-4 1 0,-4 0-1,-6-4 1,-5-1-223,-3-1 1,-6-2-1,4-3 1,-3-2-1,3-4 1,-1-1-1,2-5-828,-1-3 1,3-2 0,3-5-1,2-2 1,4-2 204,3-5 1,4-4 0,4-5 0,5-4 0,10-3 0,7-2 0,7-1-1,3-2 401,4-1 1,-1 0-1,-1 3 1,-3-2-1,-3-1 1,-6 3 507,-5 4 0,-5 1 1,-4 3-1,-2 1 1,-4 0-1,-4 3 1,-1 1 634,0 1 1,-1 3-1,-2 0 1,-3 2-1,0-1-488,0-2 0,3 3 0,7 0 96,5-1-3863,-3-2 3186,6 5 0,-22-5 0,1 4 0</inkml:trace>
  <inkml:trace contextRef="#ctx0" brushRef="#br0">20047 8249 8009,'-8'0'-17,"-1"2"905,-1 2 1,0-1 0,-1 6 0,3 2 0,-1 4 0,0 4 0,2 0 0,0 1-368,-1 0 1,6 1 0,-3 2-1,4-3 1,1-1 0,0-3-1,0-1 1,1-4-855,4-2 1,-3-3 0,6-8 0,-1-2 0,-1-6-1,1-6 1,-1-6 161,0-3 1,2-1-1,-2-1 1,1-3 0,2 0-1,0-1 1,-2 2 0,0 2-1,-1 4 872,0 2 1,4-1 0,-1 5 0,3 2 0,1 5 0,0 6-1008,0 3 0,0 1 0,0 0 0,0 1 0,0 2 0,0 1 0,0-1 0,0-1 306,0-2 0,0-12 0,1-3 0</inkml:trace>
  <inkml:trace contextRef="#ctx0" brushRef="#br0">20335 8040 8532,'13'0'203,"0"0"1,-4-1 0,-1-2-1,3-2 1,0 1 0,2 0 941,0-1 1,-4-3-1,-2 5-79,-1 4 1,-3 5-1,-6 7 1,-1 0-587,1 0 1,1 0-1,2 0 1,0 0-556,0 0 0,0-4 0,2-2 313,2-1 1,-2 4 0,2-1 0,-3 3 0,-2 1 0,-2 0 44,-1 0 1,-1 0-1,4-1 1,-2-2-2245,-1-1 1764,-1-7 0,7-2 1,1-8-1,1-4 0,0-1 1,1 0-1,-1 0 0,0 0 151,2 0 0,-4 0 0,2 0 0,-2 0 0,-1 1 0,2 2 0,1 1 144,-1-1 1,0 4 0,0 0 0,3 0-1,0-2-168,-1-4 0,4 3 1,-3 2-1,0 0 1,1 1-1,0-1 1,3 1-1,1-1-12,-3-1 1,4 4-1,-3-3 1,2 1-1,2 3 228,0 2 0,1 1 1,-3 1-1,-2 3 1,-5 5-1,-2 4 106,-2 5 1,-6-4 0,-3 4 0,-2-4 0,-1 1 0,2-1 0,1 2 0,-1-3-547,-2-1 1,4 1 0,-1-7 0,-1 0-927,-2-1 1789,-1 0 0,7-5 1,6 0-145,7 0 1,5 6-1,1 1 1,0 2 0,0-1-1,0 2 1,0 2 6,0 1 1,1-1 0,-1-2 0,0-3-1,0 0-1657,0 1 0,0-5 1,1 1-1,2-3 1,2-4-1,-1-5 1225,2-10 0,2-11 0,5-4 0</inkml:trace>
  <inkml:trace contextRef="#ctx0" brushRef="#br0">20989 7975 11799,'-7'-2'679,"2"7"0,4 5 1,-1 3-1,-1 1 0,-1 4 1,0 2 88,-2 0 0,3 5 0,-4-4 0,-1 0 0,3 1 0,-1 0 0,3-2-1766,1-2 0,2 1 0,0-2 1,2-3-1,2-3 0,6-10-6991,6-8 7989,-1-8 0,15-22 0,-2-4 0</inkml:trace>
  <inkml:trace contextRef="#ctx0" brushRef="#br0">21211 7909 7849,'0'-8'2444,"0"-1"0,0 7-1584,0 2 0,0 6 0,0 7 0,-1 2 0,-2 1-904,-2 1 1,1 5 0,3-2 0,-2 2 0,-2 3 0,2-3 0,2-1 0,-1-2 0,-2-1 0,-5-7 43,-2-5 0,-2-4 0,0-2 0</inkml:trace>
  <inkml:trace contextRef="#ctx0" brushRef="#br0">20989 8145 7849,'-13'0'0,"0"0"902,0 0 1,7 4-1,6 0 1,8-1-1,7-3 1,5-4-426,5-5 0,-5 0 1,9-2-1,3-5 1,3-2-1,6 0 0,0 0-477,-1-1 0,0-1 0,-1-6 0</inkml:trace>
  <inkml:trace contextRef="#ctx0" brushRef="#br0">19969 8668 7766,'-13'0'0,"3"0"958,5 0 0,17 0 0,18-2 0,10-1-435,9-1 1,12-11 0,6 2 0,-31 6 0,2 0 0,2-1 0,1 0 0,0-1 0,0 0 0,1-1 0,1-1 0,-1-1-1,1 0-696,0 1 1,1 1-1,-4-2 1,0 0-1,31-7 1,-3 1-1,-2-1 1,-7 3-1,-5 1 1,-6 2-1,-6 1-7422,-6 4 7595,-4-4 0,0-1 0,2-7 0</inkml:trace>
  <inkml:trace contextRef="#ctx0" brushRef="#br0">21250 7935 8202,'8'2'2342,"-4"2"979,3-2-160,-5 4-2825,3-6 0,-5-2 1,-1-1-1,-3-1 1,-5 1-64,-3 1 0,-2 2 0,-2 0 0,-2 2 0,2 2 0,0 5 0,0 3 11,-1 1 0,1 4 0,6 1 1,3-2-1,1 0 0,3-1 0,1 3-186,2-2 1,6 3 0,4-2-1,6-2 1,5-4 0,1-3 0,-2-1-287,-1 0 0,-2-4 0,-4 3 0,0-2 0,-1 2 190,-3 1 0,-4-2 0,-5 3 0,-2 3 0,-7 0 0,-9 2 239,-5 0 1,-7 0-1,-4 0 1,-1 1 0,-2-1-1,2 0 1,1-2-969,5-2 1,7 1-1,5-4-1428,2 1 1,10-4 0,6 0 0,11-6 2154,8-6 0,5-14 0,1-4 0</inkml:trace>
  <inkml:trace contextRef="#ctx0" brushRef="#br0">22715 8105 8052,'7'-13'671,"-2"0"1,-4 0 0,-1 0 0,0 0 0,1 1 0,2 2 4085,2 2-4132,-1 5 1,-4-2-1,0 11 1,-1 6 0,-5 7 19,-7 5 1,-3 1-1,-7 8 1,-2 1-1,2-1 1,-2 4-1,2-1-745,1-1 0,3 0 0,6-8 0,1-2 0,4-2 1,3-3-922,4-2 1,7-9 0,2-6 0,2-6 0,1-8 779,-3-5 1,-3 0 0,2-4 0,-1 1 0,-3 2 0,0-1-1,-1 1 987,3 1 1,-1 6 0,-4 1 0,2 0-1,2 2 172,5 3 0,2 2 0,2 4 0,0 1 1,2 2-1,1 3-1208,1 2 1,2-3 0,-3 0 0,2 1 0,-2-2 0,-2-1 0,-1-2-2777,0-1 1,0-2 3065,1 0 0,4 0 0,3 0 0</inkml:trace>
  <inkml:trace contextRef="#ctx0" brushRef="#br0">23173 8105 7987,'-13'0'509,"1"2"1,2 2 718,1 5 1,2 3 0,-3 1 0,2 0-1,1 0 1,1 1 0,0 2 0,4 2 47,0-2 1,1 0-1,-2 0 1,-2 1-1,2-1 1,2-1-2817,1-2 1,-4-5 0,-1-2 383,2-4 1,3-11-1,5-13 1,2-3-1,2-2 1,-1-2-1,1-2 1336,-2 2 0,4 3 1,-6 3-1,1 3 1,2 1-1,-3 3 1699,1 1 0,4 4 1,-1 0-1,3 4-1283,1 1 0,4 2 1,1 4-1,-2 0 1,0 0-1,1 0-980,5 0 0,1 0 0,0-2 0,-1 0 1,0-3-1,0 2 0,-2 2 384,-1 1 0,4-6 0,-3-1 0</inkml:trace>
  <inkml:trace contextRef="#ctx0" brushRef="#br0">23199 8132 8265,'-13'13'0,"0"0"963,0 0 0,5 0 0,4 0-423,2 0 0,13-4 0,3-2 0,5-1 0,4-3 0,2-2 0,1-1 0,0-1-1174,0-4 1,-5 0 633,-4-4 0,4-9 0,-1 4 0</inkml:trace>
  <inkml:trace contextRef="#ctx0" brushRef="#br0">23199 8249 7987,'-25'26'0,"2"-1"0,3-2 0,-1-1 0,4 0 653,2-2 0,1-1 0,9-6 1,2 0-1,2 0 0,2 0-345,4 0 0,3-4 0,10-2 0,4-1 0,5-3 0,5-4 0,6-7-308,3-5 0,-3-14 0,7-1 0</inkml:trace>
  <inkml:trace contextRef="#ctx0" brushRef="#br0">23526 8210 7992,'-13'0'0,"1"3"0,3 4 0,3 8 0,2 2 1281,0 2 0,-5 0 0,5-3 1,1 1-1,1 1 0,2-1-192,0 1 0,0-1 1,2-5-1,2-4 0,5-3-1365,2-4 1,3-7 0,-1-4-1,0-4 1,0-4 0,0 1-1194,0-2 0,0 4 0,0-2 0,-1 2 0,-2 4 0,-3 1 1519,-1 1 1,-2 8 0,-4 1-1,0 8 1,0 7 0,0 2 1115,0-1 0,5 4 0,1 1 1,-1-1-1,3-1 0,-1-2 1,3-1-271,2-4 1,1 0-1,1-8 1,4-2-1,3-5 1,6-8-1,2-6-971,1-9 0,-4-2 1,-5-5-1,-2-1 1,-5 1-1,-2-2-957,-4 2 1,-5 1 0,3 6 0,-1 1 0,0 3 0,1 5 0,1 4-2617,1 4 0,-4 3 3648,5 6 0,5 6 0,7 1 0</inkml:trace>
  <inkml:trace contextRef="#ctx0" brushRef="#br0">24166 8040 14884,'14'2'0,"0"0"-21,4 3 0,-2-1 0,5-4 0,3 0-2677,0 0 2698,2 0 0,1 0 0,-1 0 0</inkml:trace>
  <inkml:trace contextRef="#ctx0" brushRef="#br0">24049 8288 7978,'-12'2'382,"3"2"1,4 9-1,5 8 1,0-1 56,0-3 0,5-2 0,6-3 1,6-2-1,9-3 0,8-1 1,5-5-1,4-5-4158,5-9 3719,9-6 0,-3-13 0,4-1 0</inkml:trace>
  <inkml:trace contextRef="#ctx0" brushRef="#br0">24572 8158 8030,'0'7'265,"1"-1"0,2-5 1,2 4-1,-3 3 0,0 4 1,-2 2-1,0 4 835,0 4 1,-4 2 0,-2 4 0,-1 1-1,-2 2 1,0-2 0,0-2 0,1-2 144,0-3 0,-2 1 0,6-6 0,1-1-1387,1-1 0,4-9 0,2-8 0,5-8 0,4-7-906,5-4 0,-2-6 1,4-7-1,0-1 1,-1 2-1,1 0 1,-1-1 792,0-2 0,-3 4 1,-6 3-1,-2 6 1,-1 5-1,-1 4 623,0 1 0,-1 1 0,0 3-2297,3 5 1,8 7 1928,2 1 0,11 1 0,-2-5 0</inkml:trace>
  <inkml:trace contextRef="#ctx0" brushRef="#br0">25147 8145 8039,'-7'5'1014,"-5"9"0,4 7 0,-4 3-345,-1-3 1,4 7 0,1-5 0,-3 0-1,-2 4 1,-3-1 0,-1 3 0,1-3-466,1-1 1,4 1-1,1-7-204,1 1 0,6 2 0,-3 4 0</inkml:trace>
  <inkml:trace contextRef="#ctx0" brushRef="#br0">25239 8589 7882,'-6'-7'691,"0"11"1,-5 9 0,-1 2-98,-3-1 1,-2-1 0,1 2 0,-1 1 0,-1 1 0,1-1-1,-1-1 1,2-2-1302,2 0 0,6-4 707,4-1 0,8 1 0,4 4 0</inkml:trace>
  <inkml:trace contextRef="#ctx0" brushRef="#br0">25710 8354 9053,'0'-19'3316,"0"10"1,0-1-2180,0 14 0,0 4 0,0 5-937,0 0 0,0 0 1,-2 1-1,-1 2 0,-1 2 1,-1-2-1,1-2-492,0-1 0,-1-7-467,5-6 0,6-7 1,4-10-1,5-4 0,2-1 1,-1 1 662,-1-3 1,-2 0 0,0-1 0,-1 3 0,-2 5 0,-3 2 211,-1 2 1,3 4 0,-4 2 0,3 1 0,2 2 0,1 0 0,3-2-974,-1-1 1,6 2 0,2-3 0,4-3 856,1 0 0,6-2 0,2 0 0</inkml:trace>
  <inkml:trace contextRef="#ctx0" brushRef="#br0">26259 8092 8012,'0'8'1434,"0"3"0,0-2 0,0 3 0,1 1-948,4 0 1,0-5 0,6 1 0,-4 1 0,-1 2-1,-2 1-338,2 0 0,-6-1 0,0-2 0,-9-3 0,-7 0 0,-7-1-200,-6 0 1,0 0-1,-6-2 1,1 3-1,4 2 1,5 0-1,6 1 1,8 2-82,5 1 1,6 1 0,6 2 0,5 2-1,7-2 1,2-2 326,3-1 1,5-1 0,1-2 0,-3-3 0,0 1 0,-4-3-50,-1 1 1,0-1-146,-3-5 0,5 5 0,-3 3 0</inkml:trace>
  <inkml:trace contextRef="#ctx0" brushRef="#br0">22885 9243 7415,'1'-13'1544,"4"0"0,-4 0-534,4 0 1,-3 5 0,1 7 0,2 8-449,-2 11 0,-3 9 0,-5 7 0,-3 2 0,-4 6 0,-1 2 0,-2 2-802,-2 1 0,2-10 1,-1 1-1,6-4 1,6-7-1,2-4 1,2-5-5906,0-4 6145,12-6 0,8-8 0,14-8 0</inkml:trace>
  <inkml:trace contextRef="#ctx0" brushRef="#br0">23316 9164 8486,'0'-13'1705,"0"6"0,-1 3 0,-3 8 0,-5 5-1071,-3 2 1,-5 2-1,-2 1 1,-1 0-483,-4 4 1,1-2 0,0 5 0,3 1 0,1-2 0,4-2 0,5-4 0,6-1-453,2 1 1,2-1-1,2 0 1,2-2 0,5-2-1,4-3-20,4 0 0,-2-5 0,4 3 0,-2-1 0,1 0 0,-3 2-57,0-2 1,-2-1 0,0 1 0,0 2 0,0-2 376,0-2 0,6-1 0,2 0 0</inkml:trace>
  <inkml:trace contextRef="#ctx0" brushRef="#br0">23774 9164 7889,'-6'-17'7308,"-2"0"-6978,2 5 0,-4 8 1,5 8-1,1 3 0,0 3 1,-2 2-1,-1 4 0,-4 3 330,0 4 0,-4 3 0,-1 3 1,-1 2-1,1-2 0,1-2-455,2 0 1,0-3 0,1 0-1,4-4 1,3-1-822,4-3 0,7-8 1,4-3-1,4-4 0,7-1 1,2-1-1,5-4 0,1-3-1055,3-4 0,-5-1 0,4 0 1,-4 0 1670,0 0 0,-1 0 0,0 0 0</inkml:trace>
  <inkml:trace contextRef="#ctx0" brushRef="#br0">24153 9256 10107,'0'-13'1568,"-4"4"0,-2 2-1169,-1 1 0,-2 2 0,-2 5 1,0 4-1,3 5 0,-2 4 0,-2 5 1,-1 0 243,0 0 0,0 3 0,0-3 0,0-1 0,-1 3 0,1-2-946,0 0 1,6-2 0,3-4-1,2 0 1,4 0 0,2 0-1,6-1-486,6-3 1,3 1 0,4-6 0,-1-1 0,1-2 0,1-1 0,-1 0 507,-1 0 0,-5 0 0,3 0 0,-1 0 0,-1 0 0,-1 0-203,1 0 1,-1 0 0,-2 0 483,2 0 0,3-5 0,7-3 0</inkml:trace>
  <inkml:trace contextRef="#ctx0" brushRef="#br0">24742 9347 7839,'0'-13'4726,"0"5"-3395,0-1-991,0 6 0,1-3 0,4 6-184,3 0 1,4-1 0,1-2 0,0-3-1768,0-1 0,0 2 1,0-2 1610,0 1 0,1-4 0,-1 3 0</inkml:trace>
  <inkml:trace contextRef="#ctx0" brushRef="#br0">24729 9361 7839,'-13'8'712,"0"1"0,1-5 1,3 5-1,5 1-310,2 2 0,4 1 0,2 0 1,6 0-1,6-1 0,8-2 1,3-3-320,4-1 0,-1-2 0,-2-4 0,1-1 0,0-4 0,-3-3 0,-3-5-83,1-5 0,0-2 0,3-6 0</inkml:trace>
  <inkml:trace contextRef="#ctx0" brushRef="#br0">25500 9269 7839,'0'-10'562,"0"5"0,-1 3 0,-2 10 0,-1 4 0,-1 2 0,1 4 1,0-2-1,-1-2 0,1-1 0,-1 1 0,1-3-194,-2-2 0,5-5 0,-4-8 0,4-6 0,1-6-768,0-6 1,6 0 0,4-3-1,5-2 1,2-1 0,-1 1 401,-2 0 0,0 1 0,-1 2 0,0 2 0,-2 4 0,-2 4 536,-5 1 0,-1 6 0,0 4 415,2 6 1,3-1-2731,-3 7 1,5-2-1,0 2 1777,6-4 0,10 2 0,8 0 0</inkml:trace>
  <inkml:trace contextRef="#ctx0" brushRef="#br0">25893 9060 9456,'-13'0'1669,"5"6"0,4 2 1,2 4-1422,2 1 1,6 6-1,3 3 1,3 2-1,1 3 1,-2-1-1,0 0 1,-4 0-119,-1 0 0,2-1 0,-3-2 0,-2-3 0,-3 1 0,-5-2-288,-3 0 0,-8-3 0,-3-6 0,-2-3 0,-2-1 0,-2-3 0,-1-2-313,0-1 0,1-6 0,4-1 0,3-2 0,5 1 0,4-4 0,6-3 234,6-2 1,9-2 0,8 3 0,4-3 0,5 0 0,1 1 0,4 0 735,-1-1 1,-3 5 0,4-4 0,-2 4 0,-3 1-1,-3 0 1,-3-1-133,-1 1 0,-6-1 0,2-2 1,-4-3-1,-2-1 0,-2-4 1,-3 0-407,-1-2 0,-3-1 0,-8 1 0,-5 2 0,-7 0 0,-8 4 0,-4 3-371,0 5 1,-3 0-1,2 8 1,0 1 0,4 3-1,3 4 410,1 5 0,6 3 0,-3 1 0</inkml:trace>
  <inkml:trace contextRef="#ctx0" brushRef="#br0">9690 7661 28448,'13'-6'-1365,"-5"-1"0,3-5 0,-2 3 1,3 5 1129,1 3 0,0 2 0,-2 3 1,-2 5-1,-5 3 0,-2 1 0,-2 0 1,0 0-1,-2 0 0,-3 0 0,-7 0 1,-5-1-50,-4-3 1101,5-4 1,-7-5-1,4 0 1,-1 0 0,-2-1-1,0-3-37,0-5 1,6-3-1,-2-2 1,0-4-1,-1-3 1,0-4-1,-1-1 1,1 0-1,0-2-675,3-3 1,-3 4-1,2-4 1,-1 4-1,1 2 1,0 2-1,-1 1 1,1-1 0,-1-2-204,2-1 0,2 1 0,1 2 0,0 1 0,1-1 0,2-2-146,1-1 0,6-3 0,-3 1 0,2 4 1,0-1-1,1 0 0,3-1 36,4 0 0,3 4 1,6 2-1,2 1 0,1 2 1,3-1-1,1 1 272,3 1 0,6 1 1,3 2 9,2 0 1,2 1 0,6 2 0,5 2 152,4-3 1,-6 4 0,8 0 0,1 0 0,0 1 0,0 0 0,-3 3-240,-2 2 0,3 1 1,-8 0-1,-2 1 1,-1 2-1,-3 3 1,-4 1-642,-3 3 1,-9-2-1,-5-1 1,-2 0 869,-2 0 0,-2-2 1,0 2 4,-3-1 0,1-2 0,4-4 0,2 0 0,1 0 0,1 0-2478,-1 0 0,0 0 2386,1 0 1,4-12 0,5-2-1</inkml:trace>
  <inkml:trace contextRef="#ctx0" brushRef="#br0">10331 6693 28288,'-9'0'2548,"1"0"-3548,5 0 1,-2 2 0,10 1-1,3 1 1,4-1 1569,1-1 1,6-1 0,3 2-1,3 1 1,2 1 0,2-1-1,2 0-365,-2-1 1,-3 3 0,-3 0 0,-3 0 0,-2 1 0,-5 0-938,-3 3 0,-8 2 0,-2 1 0,-9 0 1,-9 0-1,-6 2 608,-5 2 1,-11-4-1,3 2 1,-1-5-1,-1 0 1,4 0 0,1-1-190,5-5 1,6 2 0,4 0 0,3 1-1,6 5-383,3 4 0,8 4 1,7 6-1</inkml:trace>
  <inkml:trace contextRef="#ctx0" brushRef="#br0">824 5399 27485,'0'-13'-1246,"-4"7"0,-1 6 0,2 9 0,3 5 0,3 4 0,2-2 3703,-2-2 1,-2-1-1,-1 1 1,0-1-1726,0 0 0,6-12 0,1-2 0</inkml:trace>
  <inkml:trace contextRef="#ctx0" brushRef="#br0">876 5190 27485,'0'-13'-2952,"0"4"4128,0 0 0,2 8 0,2 0 1,5 3-1,3 3 0,1-1 1,0 2-2340,0 1 0,4-4 1570,1 1 0,5-2 0,-3-2 0</inkml:trace>
  <inkml:trace contextRef="#ctx0" brushRef="#br0">1125 5268 27485,'-12'9'-1150,"4"0"0,2 8 1,6 6-1,0-1 2451,0-1 1,0 0 0,0-2-1,0 0 1,0 0 0,0-3-1,1-1-1406,4-2 0,2-2 0,6-3 0,-2-8 0,0-8 0,-4-5-1534,-1-4 1,2-4-1,-2-5 1,0 2 0,0 0-1,-3 4-5126,-2 1 7918,-1 2 0,0 4 1304,0 0 1,5 7-1,0 6 1,1 7-2097,0 5 1,3 1 0,-5 0 0,0 0 0,1 0 0,1-2 0,-1 0-651,1-3 1,4-5-1,-1 2 1,3-5 521,1-5 1,0-14 0,0-8 0</inkml:trace>
  <inkml:trace contextRef="#ctx0" brushRef="#br0">1504 5177 9507,'-13'0'0,"0"0"0,0 0 0,1 1 2462,4 4 1,2-2 0,6 5-1778,0 2 0,0 2 0,0 1 1,1 0-1,2 0 0,3 0 1,0 0-1,1 1-667,0-1 1,-2-2-1,2-1 1,0-2-1,-1-1-1104,0 0 0,-3 0 1,-8 4-1,-3-4 1,-4 0-1,-1-1-269,0 0 0,0 2 0,0-2 1355,0 2 0,11-11 0,4 1 0</inkml:trace>
  <inkml:trace contextRef="#ctx0" brushRef="#br0">1753 4942 7905,'-12'5'1793,"3"4"0,-1 8 1,6 5-1,1 3-1247,1 1 0,2 5 0,-1 1 0,-2 1 0,-1 2 0,1-2 0,1-2 0,2-5-7471,0-4 6925,0 2 0,0-9 0,0 4 0</inkml:trace>
  <inkml:trace contextRef="#ctx0" brushRef="#br0">1713 5190 7929,'0'-13'2247,"2"4"0,2 2 0,5 0-1477,2-1 0,3 5 0,-1-1 0,0 3 0,1 1-770,4 0 0,-4-6 0,5-1 0</inkml:trace>
  <inkml:trace contextRef="#ctx0" brushRef="#br0">2197 5007 7867,'0'-7'1842,"2"-4"1,2 7 0,5 0 0,4-1-1024,4 1 0,4-5 0,5 3 0,0 1-566,0-1 1,-4-3-1,-2 5 1,-1-1-1,-3 1-286,-1 0 1,-8 1 0,-4 7-1,-8 5 1,-6 4 0,-7 3 103,-2 1 1,-2 7 0,-3-3 0,2 4 0,3 0 0,1-2 0,4-3 280,5-1 1,0-1 0,6-5 0,1 0 0,1 0-95,2 0 0,6-6 1,3-2-1,3-4 1,2-1-1,2 0-1322,1 0 1,1-4 0,-5-2 0,2 0-1,1 0 1064,1 3 0,6-4 0,-2 0 0</inkml:trace>
  <inkml:trace contextRef="#ctx0" brushRef="#br0">2786 4968 9063,'-6'-13'5483,"3"5"-5009,-6 4 0,6 4 1,0 4-1,5 5 1,2 3-1,1 1-1838,0 0 1,-3 4 1363,2 1 0,3 5 0,1-3 0</inkml:trace>
  <inkml:trace contextRef="#ctx0" brushRef="#br0">2707 5308 13483,'9'0'1899,"0"0"0,1 0-3318,1 0 1419,8-6 0,7-1 0,8-7 0</inkml:trace>
  <inkml:trace contextRef="#ctx0" brushRef="#br0">3439 4981 7859,'-13'0'0</inkml:trace>
  <inkml:trace contextRef="#ctx0" brushRef="#br0">3531 4902 7327,'7'-13'347,"1"0"0,-6 0 0,3 0 1245,-2 0 0,-2 0 0,1 1 0,1 2-736,1 1 0,0 8 1,-4 2-1,0 10 1,0 6 21,0 3 1,0 6 0,0 5 0,-1-1 0,-4 2-1,-2 2 1,-2-1-839,1-2 0,0-4 0,-2-1 0,3-1 0,1-2 0,3-2-1133,2-2 1,-3-6-1,-1-5 1033,2 3 0,2-7 1,1-4-1,0-7 1051,0-5 0,0 3 0,1 2 1,4 1-835,3 3 0,4 2 1,1 1-1,2 0 1,1 1-1,2 2 1,3 2-268,2-2 1,-3-2 0,1-1 0,-1 0 0,-1 0-1,0 0-439,-3 0 0,-2-4 0,-1-2 1,-1-1-1,-2-4-3260,-1 0 0,-6 2 3809,1 0 0,9 1 0,2-5 0</inkml:trace>
  <inkml:trace contextRef="#ctx0" brushRef="#br0">4106 4863 7881,'0'-19'3063,"0"5"1,0-4-2144,0 4 1,2 5 0,2 2 0,5 1-1,3 4-265,1 5 0,-6 6 0,-3 9 0,-2 3 0,-4 5 0,-2 3 0,-6 5-415,-6 4 1,1-6 0,-2 7 0,2-3 0,4-2 0,0-4 0,4-4-3973,1-4 1,2 1 3731,4-5 0,12-12 0,2-8 0</inkml:trace>
  <inkml:trace contextRef="#ctx0" brushRef="#br0">4446 4575 9615,'0'-13'5289,"0"8"-4536,0 5 0,0 7 0,0 12 0,0 5 0,0 8 1,-1 3-1,-3 4 0,-4-1-431,1 0 0,-5 6 0,4-8 0,-2-1 0,-1-2 0,4-4-3068,1-1 1,-2-8 2745,3-2 0,-5-4 0,3-1 0</inkml:trace>
  <inkml:trace contextRef="#ctx0" brushRef="#br0">4224 4824 7881,'7'-6'0,"-1"5"1720,0-11 0,-3 11 0,6-4 0,1 4-1293,1 1 1,2 0-1,2 0 1,2 0-1,5 0 1,4 0-1,5 0-5755,4 0 5328,-3 0 0,11-6 0,-2-1 0</inkml:trace>
  <inkml:trace contextRef="#ctx0" brushRef="#br0">4695 4706 7976,'-13'0'4397,"0"0"-3494,5 0 0,3 6 0,6 3 0,2 4 0,3 3 0,0 1 1,1 1-1,0 1-797,3 2 1,-2 0 0,-1-1 0,-1-1-1,-3-2 1,-2 1-660,-1-1 1,-1-1-1,-4-6 1,-4-1-1,-4 0 1,-3-1-1,-2 0-485,-3-2 0,4-2 0,-4-4 1,3 0-1,3-2-822,5-2 1860,4-3 0,18-6 0,2 0 0</inkml:trace>
  <inkml:trace contextRef="#ctx0" brushRef="#br0">5728 4628 8012,'6'0'460,"-6"0"55,-8 0 1,-3 1-1,-2 4 1,1 3-1,2 5 1,1 5 0,-1 4-1,0 2 1,0 4-1,3 1 1,-1 3 0,2 0-1,1 0 420,2-3 1,1 0 0,2-2 0,0 1-1,0-5 1,2-1 0,2-4-1222,5-4 0,2 1 1,2-11-1,1-3-227,-1-3 0,-2-7 0,-2-9 1,-5-3-1,-2-4 0,-2-1 1,0 1 231,0 3 0,-6 2 0,-3 4 0,-2-2 1510,-2 3 0,7 7 1,6 8-625,7 8 0,5 3 0,2 1 0,2-2 0,2-1 0,-2-1-1098,-2 0 0,1-1 1,1-4-1,1 1 1,-1-1-1,-1-1 1,-1-2-2694,4 0 0,-2-6 3186,5-3 0,1-8 0,4-4 0</inkml:trace>
  <inkml:trace contextRef="#ctx0" brushRef="#br0">6133 4719 7944,'0'13'6163,"0"0"-5189,0 0 0,0 5 0,0-1 0,0 1 0,0-1 0,0 2 0,0 0 0,0 0-1597,0-3 0,0 3 0,0-2-1657,0-1 1,2-4 0,1-8 2001,1-8 1,0-6-1,-4-3 1,0-1-1,2 1 1,1 0 0,1 0 2401,-1 0 0,-2 0 1,1 1-1329,2 4 0,-1 2 0,6 7 1,1 4-1,0 3-309,-1 4 1,3-3-1,-5-1 1,2 1-1,-1 0 1,2-2-263,2-1 0,1-2 1,2-4-1,1-1 1,1-5-1,1-6 1,-1-5-403,0-3 1,1-2 0,-7-3 0,-2 2 0,-4 3 0,-4-1-839,-1 1 1,0 4 0,0-1-1,0 2 1,-1 2-330,-4 0 0,5 6 825,0 2 1,2 4 0,6 1-1,3 0-2974,0 0 3493,2 0 0,6-6 0,1-1 0</inkml:trace>
  <inkml:trace contextRef="#ctx0" brushRef="#br0">6669 4562 8140,'9'0'2005,"0"0"0,-5 0 0,5 0-1125,1 0 1,2 0-1,1 0 1,0 0-822,0 0 1,2 0 0,2 0 0,3 0 0,1 0 0,-2 0 0,-2 0-1720,0 0 0,1-1 1,-5-2 1659,0-1 0,-6-7 0,-1 4 0</inkml:trace>
  <inkml:trace contextRef="#ctx0" brushRef="#br0">6617 4772 9599,'-7'5'0,"4"3"1296,6-1 0,4 3 0,6-6 0,0-1-1265,0-1 0,6 2 0,3 0 0,3-1 0,1-3 0,0-3 0,0-2-31,0-3 0,1 0 0,-1-5 0</inkml:trace>
  <inkml:trace contextRef="#ctx0" brushRef="#br0">7245 4589 7928,'-7'-2'-8,"2"-2"8,4-5 0,1-3 0,0-1 0</inkml:trace>
  <inkml:trace contextRef="#ctx0" brushRef="#br0">7297 4628 8360,'-7'1'2099,"3"4"1,4 3 0,4 4-1358,5 1 1,-2 4-1,0 1 1,0-1-1,-1 1 1,2 1-1,-3-1 1,3 0-1,-3-5-424,1-3 0,-1-1-988,-5 4 1,-5-7 0,-1-6-1,-1-8 1,-3-3 0,-2-4 0,-1-2 366,0-5 1,6 2 0,1-1 0,2 1 0,-1 0 0,2-2 0,3 2 1020,5 2 1,2-1-1,6 2 1,0 2 0,0 4-1,0 3-61,0 3 0,1 0 1,-1 5-1,0 0 1,0 0-1,0 0-650,0 0 0,0 0 1,0 2-1,0 1 1,2 1-1,2-1-2236,5-2 0,3-1 2229,1 0 0,12-5 0,2-3 0</inkml:trace>
  <inkml:trace contextRef="#ctx0" brushRef="#br0">7951 4405 7855,'-13'0'0,"-3"2"1903,3 2 1,-2 9 0,10 9 0,-1 3 0,-2 1-706,1 0 0,3 3 1,-5 3-1,-1 4 0,0 1 1,0 1-1,2-2-2309,3-1 0,-4 1 0,4-7 0,3-3 1111,0-3 0,8-1 0,1 4 0</inkml:trace>
  <inkml:trace contextRef="#ctx0" brushRef="#br0">5715 5608 7780,'7'-13'0,"-3"0"0,-1 0 0,0 0 0,3 0 965,1 0 1,-4 4 0,3 2 0,-2 3 0,1 5 0,-2 6-1,-2 5 1,-1 2 0,0 4-99,0 4 1,-4 2 0,-1 2 0,1 1 0,0-1 0,-1 0 0,1-1-3092,-2-4 0,5 3 0,-4-7 2224,4-1 0,13-1 0,2-2 0</inkml:trace>
  <inkml:trace contextRef="#ctx0" brushRef="#br0">6016 5425 7866,'-18'0'4320,"1"2"-3307,1 2 1,1 3 0,2 8-1,0 1 1,0 3 0,1 0-1,2 1-224,2 0 0,0-2 0,0 2 0,2 0 0,1-1 0,1 0-1764,1-3 1,2-6 0,2-2 0,3-3 0,5-2 502,3-1 0,1-2 0,-2-2 1,0-1-1,-3-1 0,1 0 115,-2-2 1,5 4 0,-3-2 0,2 3 0,4 1 356,2 0 0,4 0 0,5 0 0</inkml:trace>
  <inkml:trace contextRef="#ctx0" brushRef="#br0">6277 5386 16314,'0'13'2309,"0"2"1,0 2-1667,0 5 1,-1 3 0,-2 2 0,-3 2 0,-1 2 0,-2-2-1,0 0 1,2-2-1580,1 0 1,-2 0-1,3-9 1,2-2 0,2-2 935,1-1 0,0-6 0,0-1 0</inkml:trace>
  <inkml:trace contextRef="#ctx0" brushRef="#br0">6604 5412 7760,'-13'0'0,"1"2"0,2 1 1208,2 1 1,3 6 0,-2-1 0,1 2 0,2 4 0,-1 1 0,1 1-1,1 1-262,2 1 0,1 0 0,0 4 0,0-3 1,1-2-1,3-5 0,5-5-2033,3-2 1,1-1 0,0-5 0,0-2 0,2-2 0,1-5-13,1-3 1,2-2 0,-3-4 1098,1-3 0,1-10 0,-5-2 0</inkml:trace>
  <inkml:trace contextRef="#ctx0" brushRef="#br0">6892 5321 7760,'0'13'1669,"-6"0"1,-1 0 0,-2-2 0,0 1-266,-1 1 0,0 3 0,0 10 1,1 0-1,0-1 0,1-2 1,0-2-1294,3-2 0,0 2 0,5-3 0,0-2 0,2-3-1516,2-4 1,5-4 0,7-6-1,3-3 1,1-5 0,2-3-1,-2-2-328,-3-4 1,-3 8-1,-4-3 1,-3 1-1,0 2 1710,1 2 0,-4 3 0,5 8 0,2 1 1,4 1-1,4-1 0,1 1 23,3-3 0,8-6 0,2-3 0</inkml:trace>
  <inkml:trace contextRef="#ctx0" brushRef="#br0">7389 5425 10629,'-8'-6'4915,"4"5"0,10-3-4669,7 2 1,0 2 0,6 0 0,-2 0-1277,1 0 0,-1 0 0,-2 0 0,1-1 0,1-2 0,-2-3 1030,-5-1 0,-4-8 0,-6-5 0</inkml:trace>
  <inkml:trace contextRef="#ctx0" brushRef="#br0">7467 5556 16454,'13'-1'-760,"0"-4"1,0 2 0,2-5 0,2-3-434,5 0 0,3-7 1193,1 1 0,0-12 0,0 1 0</inkml:trace>
  <inkml:trace contextRef="#ctx0" brushRef="#br0">7886 5360 11094,'-6'7'2068,"-3"-3"0,3 4-1470,2 0 0,2 0 0,2 0 0,0 3 0,2-1 0,1 0 0,3-1-601,1 1 0,-3-4 0,5-2 0,1-4-996,2-4 0,-3-4 0,-1-6 1,2-2-1,2-3 0,0 0 1,-2 0 837,-1 3 1,-2 2-1,3 1 1,-3 0 0,1 1-1,-3 2 1,3 3 169,-1 1 0,-3 1 0,5 4 1,1-2-1,2-1 0,1-1-9,0-1 0,6-1 0,1-6 0</inkml:trace>
  <inkml:trace contextRef="#ctx0" brushRef="#br0">8291 5151 9859,'6'-8'1542,"3"4"1,-2 3-1,2 1-405,1 0 0,1 0 1,2 0-1,0 0-1103,1 0 1,-7 5-1,-3 4 1,-4 3-1,-6 1 1,-5 0-1,-5 0-147,0 0 0,1 4 0,2 1 1,0-2-1,1-2 0,4 0 5,3-1 0,4 0 1,2-2-1,4-2 1,3-5 270,4-2 0,6-2 1,2 0-1,2 0 1,2-2-1,0-1 0,0-2-163,1-3 0,1-6 0,0-6 0</inkml:trace>
  <inkml:trace contextRef="#ctx0" brushRef="#br0">8657 5438 7834,'-13'0'367,"4"2"0,2 2 1,0 5-1,1 2 1,-1 3 195,0-1 0,-1 0 0,-2 0 1,3 0-1,0 0 0,1 0 0,0 0-3313,3 0 1,2-4 2749,1 0 0,0-12 0,0 1 0</inkml:trace>
  <inkml:trace contextRef="#ctx0" brushRef="#br0">8919 5268 7788,'-13'0'0,"1"2"704,3 2 0,2 2 0,4 4 0,-1-1 0,1 1 2572,1 2 1,2-4 0,0 1-3429,0 1 1,5-10-1,1-4 1,1-8-1,3-5 1,2-3-569,1-1 1,0-2 0,0 4-1,-1 0 1,-2 0 0,-2 3 236,3 2 0,0 2 0,2 3 0,0 5 167,0 3 0,0 1 1,1 1-1,-1 2 0,0 1 316,0-1 0,6-7 0,1-3 0</inkml:trace>
  <inkml:trace contextRef="#ctx0" brushRef="#br0">9298 4994 7765,'-6'-13'741,"5"7"0,-2 4 0,6 5-367,5 0 0,0 5 0,0 0 0,3 5 0,0 3 0,2 3 1,0 2 111,0 2 0,-5 1 1,-4 3-1,-2-1 1,-2 1-1,-2 2 1,-4 2 5,-7-2 0,-1-1 0,-10-2 0,0 0 0,-2 0 0,1-1-630,0-3 1,2-4-1,0-6 1,2-2-1,2-3-654,3-1 1,8-7 0,3-8-1,4-3 1,2-2 0,4-3-1,3-5 553,4-3 0,5 0 0,2 2 0,0 1 0,2-1 0,-3 0 0,3 0 674,-1 1 1,-4 6 0,2-2 0,-4 2 0,1 0 0,1-1 0,3 1 258,1 1 1,-3 2 0,4 0-1,-2 0 1,-2 0 0,0 0-518,1 0 0,-1 0 0,-5 0 0,-3 0 0,-5 0-94,-3 0 0,-8 0 0,-6 1 0,-9 3 0,-7 5 0,-4 2 1,-2 2-1,0 2-5904,-1 2 5821,4 9 0,0 8 0,6 5 0</inkml:trace>
  <inkml:trace contextRef="#ctx0" brushRef="#br0">13980 5713 7834,'-14'-13'0,"-3"4"0,0 2 0,1 1 0,0 3 0,-2 2 0,1-1 0,-8-1 0,-3-1 0,1 1 0,-1 2 0,1 1 0,-2 0 0,-2 0 0,2 1 0,1 3 0,2 7 0,2 3 455,2 4 1,-2 9-1,7 1 1,1 4-1,3 5 1,4 4-1,5 6 1,4 2 401,4 5 0,9 5 1,12-1-1,7-1 0,12-2 1,9-5-1,-20-27 1,3-1-806,2-2 1,2-3-1,4-2 1,2-3-1,4-5 1,2-3-1,5-2 1,1-4-1,3-3 1,1-3 0,5-3-1,0-3-102,0-1 1,0-3-186,-6 0 1,0-2 0,-2-1-1,-1-1 1,-6-1 0,-2-1-1,-3 0 1,-2-1 0,-3-2-1,-2-1 1,-4 0 0,-2-1 22,-3 1 1,-2-2 0,-1-3 0,-3-1 0,-4 1 0,-4-1 0,-1-1 0,-3-1 0,-2-1 0,-3-2 0,-2 2 0,-3-1 0,-3 0 0,-2 0 0,-9-31 592,-10 6 1,4 30-1,-3 1 1,-27-18 0,-8 5-1,-5 11 1,-2 9-1,-3 9-169,-5 6 0,7 10 1,-1 10-1,6 7 1,7 8-1,6 6 1,8 2-2436,6 3 0,12 2 2223,15 1 0,2 3 0,2-2 0,0-4 0</inkml:trace>
  <inkml:trace contextRef="#ctx0" brushRef="#br0">14633 5687 8707,'-20'0'5034,"3"0"-4948,2 0 0,12-6 0,6-6 1,7-8-1,9-12 0,6-9 0,5-10 1,7-7-63,-17 26 0,2-1 0,2-6 0,3 0 1,3-2-1,1 0 0,1-2 0,1-1 0,4-3 1,0 0-1,1 0 0,0 1-255,0 1 1,1 1-1,0-3 1,-1 0-1,-4 6 1,-1 0-1,-2 1 1,0-1 0,0-1-1,-1 1 1,0 2-1,0 0 215,1 1 0,0 0 0,0-1 0,1 0 1,-1 2-1,2 1 0,-2 1 0,0 0 0,1 0 1,0-1-1,-1 1 0,0 0 0,2-1 1,0-2-1,0 1 0,-1 0 7,1 0 1,0-1 0,2-3 0,-1 0-1,-1 2 1,0 0 0,1-3 0,1-2 0,2-2-1,-1-1 1,0-1 0,-1 0-365,2 1 0,-1-2 0,1-2 0,-1-1 0,-3 6 1,-1 1-1,0-1 0,0 0 373,-2 2 0,1 0 0,0 3 0,-1 2 0,-2 2 0,-1 0 0,0-1 0,-1 0 0,-3 0 0</inkml:trace>
  <inkml:trace contextRef="#ctx0" brushRef="#br0">17380 1895 7936,'-12'6'903,"3"3"1,-1 11-1,4 5 1,0 0-1,-1 1 1,0-3-468,-3 2 0,2 2 1,1 2-1,0-1 1,1 1-1,0-1 1,3-1-1,2-1-191,1 0 1,0-5-1,1-4 1,4-2 0,3-4-1,4-2-221,1-5 1,5-2 0,-1-2-1,-1 0 1,-1 0 0,-2 0 0,0 0-783,0 0 0,0 0 0,0-2 0,0-1 0,2-1-1816,2 1 2574,-3 2 0,17-5 0,-3-1 0</inkml:trace>
  <inkml:trace contextRef="#ctx0" brushRef="#br0">17981 2078 7799,'-13'-6'172,"-6"-1"0,5 0 0,-4 3 0,4 4 0,1 3 1365,-1 1 0,6 6 0,-1-1 1,0 2-1,1 4 0,-1 2-1401,-1 5 1,4 3 0,2 1 0,2 0 0,2 0-1,0-1 1,2-3-723,2-5 1,5-4-1,7-4 1,2-5-1,3-5 1,1-6-1,-2-8-78,-3-4 1,-4-3-1,-4-4 1,-4 2-1,-4 0 1,-2 4 0,-4 1 961,-4 3 1,2 3 0,-2 4 0,1 4 84,1-1 1,2 6 0,10-2-1,3 7 1,5 0 0,5 3-1942,4-1 1,7-4 1557,1 1 0,6 3 0,-2 1 0</inkml:trace>
  <inkml:trace contextRef="#ctx0" brushRef="#br0">18269 2026 7799,'0'7'0,"-5"1"839,1-4 0,-2-1 0,3 6 0,-1 1-475,1 1 0,2-2 0,1 0 1,1 1-1,2 2 0,3 1 0,1 0 14,3 0 0,-3-5 0,2 0 0,1-4-664,2-5 1,-5-2 0,-2-9-1,-4-2 1,-1-1 0,0 1-148,0 0 0,-1 7 1,-2 4-1,0 6 498,4 6 0,1 1 0,6 0 1,4-3-1,4-1 0,6-3-881,3-1 0,7-4 816,2-2 0,10-9 0,2-8 0</inkml:trace>
  <inkml:trace contextRef="#ctx0" brushRef="#br0">18949 1568 9488,'4'-5'2004,"0"5"-1596,1 11 1,-5 5 0,0 7 0,0 4 557,0 2 0,4 7 1,1-1-1,-3 3 1,0 1-1,-2-1 0,0-2-681,0-1 1,0-8-1,0 0 1,0-7 0,-2-3-679,-2 1 1,-8-7-1,-8-6 1,-3-4-1,-6-1 1,-2 0-1,-2 0-180,-1 0 0,0 0 1,-4 2-1,3 2 1,4 6-1,5 5 1,5 2 993,3-1 1,5 3 0,4 0 0,6 1-1,6 2 1,6 0-1451,3 0 1,11-6 0,3 2 1028,2 1 0,5-4 0,0 4 0</inkml:trace>
  <inkml:trace contextRef="#ctx0" brushRef="#br0">17589 2915 7829,'16'-6'0,"-2"-1"1354,2 0 1,26 5 0,22 7-1,-25-5 1,2 0-669,4-3 0,2-2 0,3-1 1,0-4-1,1-4 0,1-4-686,4-1 0,0-1 0,6-2 0,1-1 0,6-3 0,0 0 0</inkml:trace>
  <inkml:trace contextRef="#ctx0" brushRef="#br0">3806 6393 7823,'-21'-8'0,"7"4"0,6 8 813,3 5 0,0 3 0,5 2 1,0 2-1,0 3 0,0 0 1,0 1-1,0 1 0,0 2 1,0 2 2,0 1 0,0-1 0,0-2 1,0-3-1,0-1 0,0-3-1026,0-1 0,-4-11 0,0-8 0,1-12 1,3-9-1,4-7 0,3-6 68,1-4 0,5-12 0,-2 2 1,5-2-1,0 2 0,-1 4 593,-2 4 0,4 5 0,2 4 0,0 6 0,0 5 0,-3 5 0,-3 3 163,-4 4 1,2 8-1,-2-1 1,1 5-1,-1 5 1,-5 3-400,-2 4 0,-2 3 1,0 2-1,-2 5 0,-2 2 1,-5 3-1,-2-1-235,-2 0 1,-1-1 0,1-4-1,2-3 1,1-4 0,2-1 0,1-1-1321,0-3 0,2 1 1576,-3-6 0,6 1 0,2-5 1,8 0-1,3 0 252,2 0 1,2-5 0,1 1-1,1 1 1,-1 2 0,0 2 0,-1 3-1183,-2 5 1,3-2 0,-8 2 0,4 1-1,1 2-4222,0 1 1,0-1 4656,0-4 1,6-2 0,2-6 0</inkml:trace>
  <inkml:trace contextRef="#ctx0" brushRef="#br0">4355 6001 9080,'-13'0'3976,"6"5"1,2 4-2573,4 3 0,1 7 0,0 2 1,1 4-1,2 3 0,1 1 1,-1 3-1313,-1 1 0,-4-2 1,-1 2-1,-1-1 1,1-3-1,2-1 0,1-4-3043,0-2 1,0-3 2950,0-6 0,6-12 0,1-2 0</inkml:trace>
  <inkml:trace contextRef="#ctx0" brushRef="#br0">4499 5804 7892,'0'-13'2457,"0"0"1,0 7-1,0 8 1,0 10-1379,0 8 0,0 9 0,0 4 0,0 5 1,0 7-1,-2 3 0,-1 1 0,-1-2-660,1-2 0,2-6 1,1-7-1,0-3 0,0-6-419,0-2 0,5-4 0,3-4 0</inkml:trace>
  <inkml:trace contextRef="#ctx0" brushRef="#br0">4407 6105 18151,'13'0'901,"0"0"0,2 0 1,1 0-1538,1 0 1,5-6-1,-3-2 636,1-4 0,8-7 0,5-1 0</inkml:trace>
  <inkml:trace contextRef="#ctx0" brushRef="#br0">4813 5909 7859,'-9'-4'4542,"0"-1"-2347,6 1 1,-4 4-1690,3 0 1,2 7 0,-2 5-1,2 4 1,2 0-398,0-2 1,2 1 0,1 1 0,2 1-1,1-1 1,0-1 0,-3-1 219,-2 4 0,-1-2 0,0 4 0,-1 0 0,-3-1 0,-5 2-184,-3-1 0,-1 0 0,-1 3 0,-2-2 0,-2-2 0,2-3-5141,2-2 4996,1-1 0,5 0 0,3 0 0</inkml:trace>
  <inkml:trace contextRef="#ctx0" brushRef="#br0">5009 6157 7922,'-13'0'4915,"5"0"0,4 0-4422,8 0 0,8-1 1,7-3-1,0-5 1,1-3-1,-1-1-707,0 0 0,3-4 1,-3-2-1,-1 0 0,1-1 1,-3 1-1,-1 0-313,-2 3 1,-4 1 0,-2 2 526,-1 0 0,4-6 0,-3-1 0</inkml:trace>
  <inkml:trace contextRef="#ctx0" brushRef="#br0">5205 5844 7897,'-9'7'4915,"0"-3"0,8-1-2940,1 2 1,6-4-1,7 3 1,0-2-1951,0-2 1,4 0 0,1 0-1,-2 0 1,-2 0 0,-1 0-936,1 0 0,-6 1 1,0 4-1,-3 3 69,-2 4 0,-7 1 1,-3 0-1,-2 0 1,2 0-1,-1 0 1,3 0 840,-1 0 0,-4 1 0,2-1 0</inkml:trace>
  <inkml:trace contextRef="#ctx0" brushRef="#br0">9337 7125 12969,'13'-23'0,"0"5"528,0 9 0,1 12 1,-4 5-1,-6-1 0,-8-3 1,-8-4-1,-5-3 0,-5-2 922,-3-3 0,3 0-1129,1-5 0,-1 2 0,-4 0 0,-1-5 0,3-3 0,0-4 0,4-2-15,1-1 0,-3-5 0,5-1 1,1-1-1,1-2 0,2 0 1,0 2-1,2 1 0,1 1-570,1-1 1,4 5-1,-2-4 1,1 4-1,3 2 1,3 2 0,5 1 184,4-1 1,5 2-1,8 1 1,8 0 0,8 1-1,6 0 229,4 3 0,7 1 1,5 2-1,2 2 1,8 0-1,1 4 1,-34 4-1,0 0 128,34 1 1,-7 0 0,0 2-1,-9 0 1,-8 0 0,-7 0 0,-6 0-585,-5 0 1,-9 0-1,-4-1 1,-6-4 0,-7-3-1292,-6-4 1,1-3 0,-6-2 431,2-5 1,8 3 1096,7 2 1,14-9-1,5-2 1</inkml:trace>
  <inkml:trace contextRef="#ctx0" brushRef="#br0">9978 6014 28248,'-6'-9'223,"6"0"0,6 2 0,8 11 0,4 5 1,2 3-1,4 2-430,2 4 1,-7-2 0,5 5 0,-3 4-1,-7 3 1,-4 4 0,-7 1-3451,-6 3 1,-11 4 3330,-12 3 0,-18 4 0,17-21 0,0 0 0</inkml:trace>
  <inkml:trace contextRef="#ctx0" brushRef="#br0">1086 7752 7947,'-19'-7'0,"9"7"0,-2 10 708,5 6 0,-2 3 0,5 3 0,1-5 0,1-1 0,2 0 0,0 3 0,0 0 0,0 1 0,2-2 0,1-2 1,1-4-2533,-1-1 0,4-5 1824,2-2 0,2-8 0,3-3 0</inkml:trace>
  <inkml:trace contextRef="#ctx0" brushRef="#br0">1125 7556 7947,'0'-13'1293,"0"7"1,0 6 0,0 8 2588,0 3-3613,6 2 1,-3 0 0,5 1 0,2-3 0,4-1 0,2-2-270,1-3 0,6 0 0,-2-5 0</inkml:trace>
  <inkml:trace contextRef="#ctx0" brushRef="#br0">1426 7569 8058,'-12'6'2283,"3"4"0,5 5-1444,2 2 0,1 5 0,-2-3 1,-1 0-1,1 1 0,1 1 0,2 0-321,0 0 0,0-2 0,0-6 0,2-2-1506,2-2 0,2-13 0,4-9 0,-3-3 1,-1-3-1,-1-2 0,-1 0 370,0-1 1,2 4-1,-3-2 1,1 1 2132,-1 3 0,-1 9 0,-2 7 0,1 7 0,2 5-859,1 1 0,2 0 0,-3 1 0,2 2 1,-1 2-1,2-2-1777,2-2 0,4-6 1,1-4-1,2-3 1121,2-1 0,9-11 0,8-4 0</inkml:trace>
  <inkml:trace contextRef="#ctx0" brushRef="#br0">1753 7478 11119,'-8'6'1682,"2"-5"0,6 6 0,0-2-850,0 3 0,2 4 0,2 3 0,4 1 0,0 1 0,0 0 0,-3 2 0,-2 2-535,-1-1 0,-2 5 0,0-5 0,-2 0 0,-1-2 0,-2-5-4114,-3-4 0,5-2 3817,-1-11 0,14-12 0,5-18 0</inkml:trace>
  <inkml:trace contextRef="#ctx0" brushRef="#br0">1975 7190 7985,'0'-13'1627,"-2"6"1,-1 4 0,-1 7 0,1 9 0,0 9-895,-1 7 1,3 5 0,-5 5 0,1 0 0,1 0 0,0-1-1,-1-2-1445,1-1 1,0-10 0,4 0 711,0-5 0,5-3 0,3-3 0</inkml:trace>
  <inkml:trace contextRef="#ctx0" brushRef="#br0">1923 7452 16028,'17'0'1648,"0"0"1,1 0-2501,1 0 1,1 4 0,6 0 851,0-1 0,1-1 0,-1-2 0</inkml:trace>
  <inkml:trace contextRef="#ctx0" brushRef="#br0">2197 7426 7979,'-11'-2'3704,"2"-2"0,4 1-3486,10-6 1,-2 5 0,5-3 0,3 1 0,0 1 0,2 1-219,0 0 0,6-7 0,2 4 0</inkml:trace>
  <inkml:trace contextRef="#ctx0" brushRef="#br0">2603 7033 9248,'0'-13'1789,"0"6"0,0 3 0,0 8 0,0 5-1098,0 2 0,0 11 1,0 4-1,0 3-303,0 5 1,0 11 0,-2-3 0,-2 4 0,-5 2 0,-3 0 0,-1-1 0,0-4-356,0-2 0,2-3 0,0-2 1,4-4-1,0-3 0,1-4-3449,0 0 0,2-7 3416,4 0 0,6-4 0,1-1 0</inkml:trace>
  <inkml:trace contextRef="#ctx0" brushRef="#br0">3073 7164 7862,'-5'-7'860,"2"1"0,-5 7-261,3 4 1,-1-2 0,3 5 0,-2 3 0,1 2 0,0 3 0,-1 3-1,2-1-1771,2 1 0,1 3 1172,0-4 0,0 5 0,0-3 0</inkml:trace>
  <inkml:trace contextRef="#ctx0" brushRef="#br0">2969 7517 7946,'-13'0'1298,"5"6"0,4 4 0,3 5 0,1 2-717,0-1 1,5-3-582,4-4 0,9-9 0,2-7 0</inkml:trace>
  <inkml:trace contextRef="#ctx0" brushRef="#br0">3949 7321 7898,'-5'-7'0,"3"-5"187,-2 3 0,2 2 1,2 1 1216,0 5 0,-1 5 0,-2 14 1,-3 3-1,0 4 0,-1 1 1,0 0 233,-3 1 0,0-1 1,-1 0-1,4 0 0,0-1 1,1-2-1529,0-1 0,2-6 0,4 1 0,1-4 1,4-4-819,3-5 0,4-4 1,1-4-1,0-5 0,-1-2 1,-2-2 40,-1-1 0,-1 1 0,5 0 1,1 0-1,0 0 0,4 0-3400,3 0 1,3 0 4066,-3 0 0,10-6 0,-4-1 0</inkml:trace>
  <inkml:trace contextRef="#ctx0" brushRef="#br0">4316 7177 7898,'0'-13'1063,"0"0"1,-5 4-1,1 3 341,1 5 0,3 8 0,3 12 1,1 2-1,-1 3 0,-1 4 1,-2 4-298,0 1 1,-6 2-1,-1 4 1,-2-1-1,0-3 1,0-5 0,1-3-3520,-1-6 1,6 3-1,0-8 2412,6-5 0,10-15 0,7-11 0</inkml:trace>
  <inkml:trace contextRef="#ctx0" brushRef="#br0">4564 7020 9096,'0'-6'2457,"0"6"1,0 8-1,0 9 1,0 5-22,0 3 0,-4 5 0,-1 4 1,1 0-2468,-2 3 0,3 3 0,-4-5 0,0 0 1,1-3-1,0-6-8939,3-1 8970,2-6 0,1 0 0,0-6 0</inkml:trace>
  <inkml:trace contextRef="#ctx0" brushRef="#br0">4473 7256 7847,'8'-5'2293,"1"1"0,-5 0 0,5 2 1,1-1-1977,2-1 1,2-1 0,2 4 0,3-3 0,2-5 0,2-3 0,2-1-318,1 0 0,0 0 0,0 0 0</inkml:trace>
  <inkml:trace contextRef="#ctx0" brushRef="#br0">4813 7033 14502,'-8'6'1285,"2"1"0,8 7 1,2-1-1,5 0 2741,3 0-3780,1 0 1,1 0 0,2 0 0,0 0 0,-3 0 0,-3 0-330,1 0 0,-6 0 0,0 0 0,-4 0 0,-2-1-1132,-4-3 1,-6-2 0,-7-4-1,2 1 1,2 1 0,1-1 1214,0 0 0,0 1 0,0-5 0</inkml:trace>
  <inkml:trace contextRef="#ctx0" brushRef="#br0">5388 6837 9758,'-7'6'1957,"2"3"1,4 2 0,1 2 0,0 1-2791,0-1 0,0 0 833,0 0 0,0 0 0,0 0 0</inkml:trace>
  <inkml:trace contextRef="#ctx0" brushRef="#br0">5336 7138 7817,'-6'7'457,"-3"-2"0,-1 6 0,1 2 0,5 2 1517,2-1 0,4-2 1,2-3-1975,5-5 0,8-3 0,4-1 0</inkml:trace>
  <inkml:trace contextRef="#ctx0" brushRef="#br0">5911 6916 7980,'0'-13'362,"0"0"1,0-1-1,0 1 1,0 0-1,0 0 1,0 0-1,1 0 1,2 0-1,2 0 2652,-2 0 0,-3 7 1,-3 8-2071,-2 9 1,-5 7 0,1 6 0,-1 1-1,0 3 1,3 1-794,1 3 1,-3-5-1,5 4 1,1-5-1,2-3 1,2-3-1,3-1-1199,5-3 0,3-7 0,1-5 0,0-2 0,0-4 1,0-2-1,0-6 223,0-6 1,-1-3 0,-3-4 0,-5 2-1,-3 1 1,-1 1 0,0 0 1259,0 3 0,0 6 876,0 1 0,2 8 1,2 1-1,5 6 1,3 2-1,1 0-1210,0-2 0,0 2 1,0-2-1,0 0 0,0 0 1,0-3-1,0-2-3104,0-1 1,0-1 3002,0-4 0,6-2 0,2-6 0</inkml:trace>
  <inkml:trace contextRef="#ctx0" brushRef="#br0">6382 6733 9193,'1'5'3276,"4"-2"1,-10 6 0,4 1-2020,1 2 0,0 2 1,0 2-1,0 3 1,0 2-1,0 0-1487,0 0 0,0 3 1,0-3-1,0-1 0,0-2-1737,0-4 1,-2-8 0,-1-6 0,-1-9 0,1-7 1546,2-6 0,1-7 0,0-1 0,0 1 0,0 1 0,0 2 1089,0 0 0,0 1 0,0 3 0,0 5 0,1 4 0,2 3 1273,1 1 1,7 6 0,-3-1 0,4 2-1,1 4-1630,0 2 1,-4-1 0,0 4 0,1 1 0,1-3 0,2 1-816,0-3 0,1-1 0,-1-2 0,0 0-387,0 0 1,-6 1 0,-1 2 0,-2 3-1,1 1 1219,-3 3 1,0 2-1,-2 1 1,0 0 0,1-2-1,2 0 1,3-3-238,1 3 0,2-6 1,4 0-1,0-4 0,0-1 1,2-1-1,1-5-800,1-7 1,5-6 0,-4-9-1,-3-2 1,-1-4 0,-6 1-15,-3 3 1,-4-2-1,-1 1 1,0 3-1,0 5 1,-1 6-2110,-4 2 2831,4 8 0,-5 13 0,6 8 0</inkml:trace>
  <inkml:trace contextRef="#ctx0" brushRef="#br0">6957 6484 7828,'0'-8'2457,"0"-1"1,0 4-1,2-2 1,2 1-1413,5 3 0,-2 2 0,2 0 0,1-2-1420,1-2 0,3 1 0,-1 4 1,0 0-1,0 0 375,0 0 0,0 6 0,0 1 0</inkml:trace>
  <inkml:trace contextRef="#ctx0" brushRef="#br0">6983 6523 9434,'-7'6'2494,"3"-4"0,8 2-1862,5-2 1,7-2-1,1 0 1,-1 0-1,0 0 1,0 0-633,2 0 0,5 0 0,-3 0 0</inkml:trace>
  <inkml:trace contextRef="#ctx0" brushRef="#br0">7572 6380 7818,'7'-13'0,"-3"0"0,-2 4 0,-2 0 3088,0-1-2528,0 4 1,-2 0-1,-2 6 1,-3 2-1,-2 2 1,0 6-1,1 6 1,-1 7-1,2 5 1,1 4 395,3 1 0,1 2 0,2 5 0,2-3 0,2-2 0,6-4 0,6-5-1182,6-4 1,2-5-1,0-8 1,-1-5-212,1-2 0,3-10 0,-6-5 0,-1-7 0,-3-6 0,-3-5 0,-6-4 0,-3-2-192,-4-3 1,-11 1-1,-6 0 1,-4 3 0,-7 4-1,1 6 831,-3 1 1,4 6-1,5 3 1,1 6-1,3 5-379,2 4 0,6 2 0,6 2 0,6 3 0,9 1 0,7 4-2271,5 0 0,3-4 2448,2-2 0,4-4 0,5-1 0</inkml:trace>
  <inkml:trace contextRef="#ctx0" brushRef="#br0">7873 6157 8717,'-14'2'0,"0"2"478,-3 5 0,2 4 0,-4 4 0,2 5 0,-2 6 0,-2 5 0,0 9 0,-1 6 0,0 7 583,-1 4 0,0 2 0,-1 3 0,4-5 1,1-5-1,3-6 0,3-3-1061,4-3 0,-8-1 0,2-2 0</inkml:trace>
  <inkml:trace contextRef="#ctx0" brushRef="#br0">6055 7674 7854,'1'-13'375,"4"0"0,2 0 0,2 0 483,-1 0 0,-3 5 0,3 4 1,3 3-1,-1 3 148,-1 7 0,-4 3 1,-5 12-1,0 7 1,-1 4-1,-3 7 0,-5 2-679,-3 1 1,1 3-1,0-5 1,3-2-1,-1-3 1,2-6-1882,2-5 1,4 1 0,2-12 1553,4-5 0,2-9 0,6-9 0</inkml:trace>
  <inkml:trace contextRef="#ctx0" brushRef="#br0">6343 7556 7879,'-8'6'2210,"2"3"0,2 2-806,0 3 0,-5-1 0,3 0 1,0 0-1,1 1 0,0 2 1,1 2-790,0-2 1,-1 3-1,5-2 1,0-1-1,0-1-1053,0-2 0,2 0 0,2-2-261,5-2 0,-2-3 1,2-6-1,1 1 0,1 2 1,3 2 503,-1-3 0,-5 6 1,1-1-1,0 2 1,0-1-1,-1 3-1476,2 0 1,2-2 0,1-2 1670,0-1 0,6-2 0,1-4 0</inkml:trace>
  <inkml:trace contextRef="#ctx0" brushRef="#br0">6709 7543 9026,'4'-13'0,"0"0"1532,-1 0 1,-1 4 0,-2 3 0,0 5-445,0 7 1,0 7 0,-2 7 0,-2 8 0,-3 2-1,-2 4 1,0-1-535,-1 4 1,-2-1 0,1 0 0,2-2 0,3-2-1,2-5-1965,0-4 0,-1 1 0,7-8 0,4-5 0,5-5 1411,5-5 0,13-12 0,-1-4 0</inkml:trace>
  <inkml:trace contextRef="#ctx0" brushRef="#br0">7009 7543 7859,'0'-13'9132,"0"6"-8087,0 1 1,0 18-1,0 4 1,0 4-917,0 2 1,-4-2-1,-2 3 1,1-2-1,-1-1 1,3-1-1,1 0-845,2-3 1,0-2 0,2-1-1,2-1 1,6-3-2240,6-5 1,5-8 0,3-5 2954,-2-3 0,9-12 0,-4-4 0</inkml:trace>
  <inkml:trace contextRef="#ctx0" brushRef="#br0">7258 7491 7827,'-19'6'397,"9"1"1,-3 6 0,1 0 694,1 0 0,2 2 0,2 2 0,-1 5 1,3 3-1,-1 1 0,3 0 0,1 0 1,2 0-1008,0 0 1,2-1 0,1-2 0,4-2 0,3-4 0,5-5 0,1-6 0,3-5 0,1-1-86,0 0 0,11-17 0,-4-5 0</inkml:trace>
  <inkml:trace contextRef="#ctx0" brushRef="#br0">7637 7465 7836,'-13'0'1797,"0"0"0,7 0 0,6 0 0,7 0 0,7 0-1269,3 0 0,0-5 0,8 0 0,3-1 0,-1 0-1529,1 3 0,-3 0 1001,-4-1 0,4 2 0,-5-3 0</inkml:trace>
  <inkml:trace contextRef="#ctx0" brushRef="#br0">7493 7779 12710,'19'0'847,"3"0"0,7 0 1,2-2-1,-2-2 0,0-6 1,1-6-738,5-6 1,1-3-1,1-2-110,-2-4 0,-1-2 0,6-7 0</inkml:trace>
  <inkml:trace contextRef="#ctx0" brushRef="#br0">8095 7399 8061,'0'8'1275,"0"-2"0,1-6 0,4 0 0,2 1 0,0 3-92,-2 5 0,-4 3 0,-1 1 1,1-2-1,2 0 0,2-3 1,-2 2-1667,-2 2 0,-1-6 100,0-6 1,0-6 0,2-9 0,0-2 0,3-5 0,-2-2 0,-2-3 391,-1 1 0,0 4 0,0 2 0,2 1 0,1 3 0,1 2 263,-1 1 0,0 5 0,1 4 0,5 3-1726,2 1 0,-2 0 0,0 0 0,1 0 1454,2 0 0,1 0 0,0 0 0</inkml:trace>
  <inkml:trace contextRef="#ctx0" brushRef="#br0">8343 7151 15925,'8'6'1948,"2"3"1,-4 7-1,-1 2-1477,1 3 1,3-1 0,-5 5 0,-1-1-1,-1 4 1,-2-2 0,1-1 0,2-5-1624,1-1 1152,1-1 0,-5-5 0,0 0 0</inkml:trace>
  <inkml:trace contextRef="#ctx0" brushRef="#br0">8265 7857 10245,'7'6'1557,"-1"-3"0,-5 4 0,2 0-545,2 1 1,3 0-1,-3 5 1,-1-1-1,0 0 1,1-1-1,-2 4-529,-2-1 0,4 1-1833,-1-2 1,0-7-1,-4-8 1,0-8-1,0-7 725,0-4 1,0 4 0,0-4 0,0 1-1,0 1 1,0 0 1292,0 3 0,0 6 1,0 2-1,2-1 0,1 0-594,1 0 1,8 6 0,-1-1 0,5 3-1,0 1 1,0 0-75,2 0 0,-4-6 0,5-1 0</inkml:trace>
  <inkml:trace contextRef="#ctx0" brushRef="#br0">8657 7622 7870,'0'7'3722,"0"5"1,0-4-2593,0 4 0,6 1 0,1 0 0,1 0 0,-3 0-867,1 0 1,-4-4-1,2 0 1,-3 1-1616,-1 2 0,-4-4 1259,0 1 1,-1-5 0,7 4-200,2-3 0,-1 0 1,6-5-1,1 1 0,2 2 1,1 1-2907,0-1 3198,6-1 0,-5 4 0,5 1 0</inkml:trace>
  <inkml:trace contextRef="#ctx0" brushRef="#br0">8958 7922 7728,'6'-7'378,"-5"0"1018,4 3 1,-4 4 0,-1 0 0,0 7-1,0 4 6208,0 2-7167,0 1 0,0 3 0,0 2 0,0 0 1,0 0-1,0-3-745,0-2 1,0-1-990,0 0 1,1-13 0,2-8-1,2-11 1,-1-6 0,0-1 1163,1 0 0,-1 1 0,-4 2 0,0 2 0,0 3 0,2 2 1,1 1 874,1 2 1,2 6-951,-2 2 0,2 5 0,4 5 1,-3 3-1,1 4 208,-1 1 0,2 0 0,4 0 0</inkml:trace>
  <inkml:trace contextRef="#ctx0" brushRef="#br0">9246 8132 9109,'0'13'1465,"5"-5"0,4 0 0,3-1 0,1 0-773,0 3 1,4 2 0,2 1 0,0 0 0,0 0-1,-3 0 1,-1 2-532,-2 2 0,-2-2 0,-2 2 0,-5-2 0,-2-1 0,-4 2-802,-2 2 0,-6-1 0,-9-4 0,-6-1 0,-1-4 0,-3-3 223,1-4 0,5-1 1,3 0-1,1-1 1,4-4-1,5-3 1,6-5 237,2-5 0,4-1 0,4-4 0,7 1 0,9-2 0,5-3 574,4 1 0,4-1 0,-5 8 0,-1 0 0,-3 0 0,-4 3 0,-6 2 245,-6 1 0,0 4 0,-5 0 0,-4 0 0,-4 1-304,-5-1 0,-10 5 0,-4-4 0,-2 1 1,-1 1-1,2-1 0,2 0-138,2-3 0,-2 2 1,3 1-1,4 0 1,2 1-2145,3 0 1947,6 2 0,-2 4 0</inkml:trace>
  <inkml:trace contextRef="#ctx0" brushRef="#br0">2603 9099 7950,'0'-13'0,"0"0"217,0 0 0,-2 1 0,-1 2 0,-1 1 0,1-1 1187,1-1 0,7 5 0,-1 6 1,-1 7-1,-1 6 0,-2 4 1,0 7-77,0 5 0,-5 0 1,-1 6-1,-1 1 0,-3 0 1,0 1-1,1-5-1324,5-5 1,-2 2 0,2-8-1,1-1-3000,1-3 2375,2-8 0,0-5 1,0-9-1,0-8 1,0-11-1,0-8 352,0-7 0,6-4 0,1-1 0,2-3 0,0 0 1,-1 2-1,1 2 365,0 6 0,0 2 0,4 1 0,0 7 0,0 5 1,0 3-1,0 3 712,0 2 1,-4 5 0,-1 2 0,3 1-235,0 3 1,-2 3 0,-2 4 0,-1 6 0,-3 5-1,-3 5-440,-4 5 1,-5-2 0,-7 8 0,-2-4-1,2-1 1,0 1 0,2-3-348,1-2 1,-3-3 0,7-6 0,-1 0 0,0-1 137,1-4 0,8 3 1,1-7 177,7-1 1,5-2-1,1-1 1,0 2 0,0 1-1,0 3-766,0 1 1,0 0 0,0 3 0,0-3 0,0 1 0,0-2 0,0-1 0,0-2-9169,1-1 9718,4-2 0,3 0 0,5 0 0</inkml:trace>
  <inkml:trace contextRef="#ctx0" brushRef="#br0">3034 8811 10422,'-7'6'3276,"1"3"1,6 8 0,1 5-2075,4 3 1,-4 2 0,4 4-1,-4 4 1,-2 1 0,-2-1 0,-3-3-2007,-1 0 0,4-9 0,-2 3 1,4-2-1,1-4 804,0-3 0,12-8 0,2-3 0</inkml:trace>
  <inkml:trace contextRef="#ctx0" brushRef="#br0">3269 8681 10190,'-11'5'0,"2"4"1596,5 3 0,-2 2 0,2 2 0,1 3-732,1 2 1,-2 6-1,0 8 1,-1 3 0,-1 1-1,-1 0 1,0 0 0,1 1-1609,0-1 1,5-6-1,-4-4 744,4-5 0,1 0 0,0-3 0</inkml:trace>
  <inkml:trace contextRef="#ctx0" brushRef="#br0">3178 8981 10528,'-6'0'955,"6"0"1,9 0 0,7 0 0,6 0-956,2 0 0,8-5 0,2-3 0</inkml:trace>
  <inkml:trace contextRef="#ctx0" brushRef="#br0">3557 8746 7979,'-13'7'474,"-1"-1"1,-2-2 0,0 2 0,3 0 833,2 0 1,8 4 0,-1 0 0,3 5-1,1 2 1,1-1-556,3-1 0,-1 2 0,5 2 0,-1 0 0,0 0 1,2-3-1,0 0-739,-1 1 0,-5-2 1,2 2-1,-4-2-835,-1-2 0,-1-2 1,-4 0-1,-4-4 1,-2 0-1,-2-1 1,0 1-4747,0 0 5567,5-4 0,-3 9 0,3-5 0</inkml:trace>
  <inkml:trace contextRef="#ctx0" brushRef="#br0">4512 8824 7903,'-5'-8'1050,"1"-1"1,-2 2 0,3-3 3089,-1 1-3030,0 6 0,-1-1 0,1 8 1,0 5-1,-1 5 0,-1 7 0,-1 5-919,-3 1 0,3 7 1,-1-1-1,1 2 1,1-2-1,1 1 1,2-2-1045,1 0 0,2-8 1,2-6-1,2-4 1,5-2 156,2-3 0,2-3 1,0-8-1,-1-4 1,-3-5-1,-5-7 0,-2-1 750,-2 0 1,0 1 0,0 2 0,0-2-1,0 2 1449,0 2 0,1 6 1,3 4-928,5 3 1,-2 2 0,2 2 0,1 3-1,2 1 1,1 2 0,0-1-678,0 1 1,0-2 0,0 2-1,0-3 1,0-2 0,1 1-1,0-2-8558,4-2 8659,-4-7 0,11-1 0,-5-6 0</inkml:trace>
  <inkml:trace contextRef="#ctx0" brushRef="#br0">4943 8851 11523,'0'13'0,"0"0"0,-1 0 3690,-3 0-3223,-4 0 1,1-4 0,1-1-1,2 4 1,-1 3 929,3 2 0,-4 2 0,1-3 0,2 1 0,2 1 0,1 1-2143,0 2 0,1-3-375,4-5 0,2-12 0,5-11 0,-2-6 0,-3-6 0,0-1 0,-1 0 0,0 3 1269,-3 1 0,-2 1 0,-1 5 0,0 0 793,0 0 0,0 7 1,0 6-1,2 9 1,1 6-1,1 3-323,-1 3 1,0-4 0,1 5 0,4 0 0,0 0 0,0-2 0,-1-3-375,0-5 1,2 0-1,5-8 1,2-3-1,3-5 1,0-9 0,1-9-725,1-7 1,-5-3 0,3-6 0,-3 2 0,-3-2-1,-5 2 1,-2 1-851,-1 6 0,-1 0 0,-4 12 0,0 1 172,0 1 0,1 9 1,2 6-1,3 8 1,1 3-53,4 2 0,-4 0 1210,2 0 0,5-5 0,6-3 0</inkml:trace>
  <inkml:trace contextRef="#ctx0" brushRef="#br0">5440 8772 7889,'13'0'3509,"0"0"0,0 0-2898,1 0 0,-1 5 0,0-1 0,0-1 0,0-2 0,0-1-3444,0 0 1,0 0 2832,0 0 0,-6 6 0,-1 1 0</inkml:trace>
  <inkml:trace contextRef="#ctx0" brushRef="#br0">5296 8955 7875,'0'13'373,"0"-4"0,2-2 0,2 1 0,5-3 0,4 1 1,4-3-1,7-1 576,5-2 1,-2 0 0,4 0-1,-4-2 1,0-2 0,-1-4-1,0 0-5388,0-1 4439,0 0 0,-5-4 0,-3 0 0</inkml:trace>
  <inkml:trace contextRef="#ctx0" brushRef="#br0">6055 8785 16919,'0'15'0,"0"1"709,0 1 0,0 6 1,-2-1-1,-2 4 1,-3 3-1,-2 1 1,2-4-1,0-3 1,1-1-1,-2-2-571,1-3 0,4-2 0,-1-2 1,4-1-1446,4-4 1,4-12-1,5-10 1,0-7-1,0-5 45,0-3 1272,0-2 0,0 0 0,0-3 0,-1 1 0,-2 2 0,-3 5 0,0 4 25,1 5 1,-5 2 0,2 2-1,1 2-1539,3 2 0,3 3 1,1 6 1503,0 0 0,6-6 0,1-1 0</inkml:trace>
  <inkml:trace contextRef="#ctx0" brushRef="#br0">6460 8668 8549,'-7'-13'1157,"3"5"0,8 4 1,5 4-1,2 3 1,4 1-52,2-1 1,4-1-1,5-2 1,0 1 0,0 2-1,-1 1-843,-3-1 1,1 3 0,-7 0 0,-3 0 0,-4 1 0,-4 0-323,-2 3 0,-4 6 0,-8 2 0,-8-1 0,-7 2 1,-2 1-1,-1 2-79,-4 0 1,8 0 0,-2 2 0,5 0 0,4-4 0,3-1 0,4-2 533,5 2 1,4-4-1,6 2 1,7-2 0,8-4-1,7-1 1,5-2 387,5-2 1,-1 2 0,6-3 0,-2-2 0,-3-2 0,-3-1-809,-5 0 1,-2-1-1,-4-4 1,0-4 0,-4-2-1,0-2 1,-1 0 23,0 0 0,10-6 0,-1-2 0</inkml:trace>
  <inkml:trace contextRef="#ctx0" brushRef="#br0">3949 9831 20368,'-8'-1'-492,"-1"-2"374,-1-2 1,3 1-1,-1 3 5666,3-4-5228,0 4 1,5 2 0,0 12 0,0 8 0,0 3 0,-1 4 58,-4 3 0,-2 6 1,-6 8-1,0 0 0,0 0 1,1-2-1292,4-3 0,-3-2 1,7-2-1,1-2 1,2-4-1,1-5 0,3-6-632,5-5 1,2-2-1,12-3 1,3-8 1441,4-8 1,4-14 0,7-12-1</inkml:trace>
  <inkml:trace contextRef="#ctx0" brushRef="#br0">4263 9857 20236,'-1'-19'423,"-3"-2"1,-4 8 0,-5 5-1,0 10 264,0 7 1,-2 2 0,0 2-1,-4 0 1,0 0 0,-2 0-1,1 2-546,-3 2 0,0-1 1,-1 6-1,4 0 0,0 0 1,1 0-1,1-1-291,7 0 1,-1-1-1,8-4 1,1 1-1,3-2-23,4-5 0,0 0 0,8-5 1,4-2-1,2-1 0,3 1 0,3 2-186,3-2 1,-2-2 0,-3-1 0,-1 0 0,1 0 0,-1 0-409,-2 0 0,4 0 0,-3 0 0,2 0 0,0 2 0,2 0 754,5 3 0,5-1 0,5-4 1</inkml:trace>
  <inkml:trace contextRef="#ctx0" brushRef="#br0">4813 9844 16557,'-8'-36'-1281,"-2"5"1,-3 11 2278,1 8 0,2 12 1,-1 9-1,0 1 0,3 1 1,-2-3-1,-1 2-462,3 2 1,-4 3-1,5 1 1,-2 2-1,0 3 1,1 3-1,-1 4-535,0 3 0,6-1 0,-1-5 0,2-2 0,4-3 0,2-1-343,5-3 1,4-1 0,3-2 0,3-2-1,1-2 1,2-4 0,0-4-1082,0-1 1,-2-1 0,3-2 0,-2-5 0,-1-2 1424,0-4 0,2-8 1,4 2-1</inkml:trace>
  <inkml:trace contextRef="#ctx0" brushRef="#br0">5336 9727 16557,'0'-13'-17,"-6"-1"1,-4 3 0,-6 2 0,-5 6 1068,1 6 0,1 4 1,6 8-1,0 1 1,-2 4-1,-1 3 0,-1 5-850,1 0 0,0 5 1,0 0-1,-1 1 1,2-2-1,3-3 0,5-1-527,1-4 1,3-2 0,8 0 0,4-5 0,4-4 0,4-4-1214,5-5 0,3-2 0,2-2 0,2 0 1628,2 0 1,5-12 0,-3-2 0</inkml:trace>
  <inkml:trace contextRef="#ctx0" brushRef="#br0">5663 9818 23733,'-14'0'1124,"3"-1"-612,2-4 1,5 4 0,8-3 0,6 1 0,5 0 0,5-2 0,2 1-278,1-2 1,5 5 0,-6-4-1,1 4 1,0 1 0,-3 0-1969,-1 0 1,-1 0 1788,-5 0 1,6 0 0,1 0-1</inkml:trace>
  <inkml:trace contextRef="#ctx0" brushRef="#br0">5754 9975 8552,'16'-25'230,"-3"4"1,8 3-1,-7 9 1,5 5-1,4 3 1,0 1-1,1 0 1,-3 0-1738,3 0 1507,0 0 0,3-6 0,-1-2 0</inkml:trace>
  <inkml:trace contextRef="#ctx0" brushRef="#br0">6408 9805 21954,'-2'-13'-1601,"-2"0"0,1 6 1,-5 4 2472,-3 6 0,1 0 1,0 4-1,1-1 1,-1-2 144,-2 2 1,5-6-1538,3 0 0,4-2 0,3-6 1,3-4-1,1-3 0,2-2 0,-2 1 192,-3 2 0,2 0 1,0 1 598,1 0 0,-3 6 0,4 4 0,-1 5 0,0 3-617,3 3 1,2-1-1,1 3 1,2-3 0,2 1 308,5-1 1,8-4 0,4 3-1</inkml:trace>
  <inkml:trace contextRef="#ctx0" brushRef="#br0">6879 9570 26774,'-12'0'-242,"3"8"1,2 8 0,4 6-1,-3-4 26,-1-4 0,4-1 1,-1 0-1,1 0 1,0 0-1204,-1 1 0,-1-1 1,4-2-1,-2-1 1182,-1-1 0,-1 0 0,5 4 1</inkml:trace>
  <inkml:trace contextRef="#ctx0" brushRef="#br0">7114 9753 19238,'9'-6'81,"0"-3"0,-7 1-51,3 3 1,-4 2 0,-2 12 0,-2 1-1,-3 3 1,-1 5 0,-3 2 375,-2 0 0,0 5 0,2-2 1,2 3-1,-1 2 0,0-3 0,2-1-4295,1 1 3786,2-5 1,9 5 0,3-5 0</inkml:trace>
  <inkml:trace contextRef="#ctx0" brushRef="#br0">7363 9687 23005,'0'-13'-3405,"0"8"3656,0 5 0,0 5 1,0 8-1,0 0 88,0 1 0,-5-6 0,-1 1-769,-1 1 1,3-4 0,-3-3-1,1-6 1,4-6 0,4-4-1,5-4-274,5-5 1,-2-3-1,7-1 1,-2 0 0,-2 1-1,1 2 2020,4 1-1091,-4 6 0,4-3 1,-8 6-1,-1 2 1,1 2 643,1 5 1,-2 2 0,0 4-1,1 2 1332,2 5-2039,1 2 1,0 2-1,0 0 1</inkml:trace>
  <inkml:trace contextRef="#ctx0" brushRef="#br0">7859 9465 14425,'-8'-20'20,"-1"4"506,-1 6 0,4 5 0,2 10-542,2 3 1,2 0 0,2 0-1,2 3 1,6 0 0,5 4 0,4 1 446,1 1 0,0 8 1,4-1-1,-4 6 0,-3-1 1,-4-2-434,-2-1 0,-8 0 0,1-1 1,-4-2-1,-4-1 0,-5 0-212,-3-2 1,-5-1 0,-1-6 0,2-1-1,2-2 1,1-3-170,0-1 1,7-2 0,6-5 0,9-3 0,7-5 66,5-3 1,4-2 0,1-2-1,0-3 1,0 0 0,-1-1-1,-3-1 192,-5-2 0,-8 3 0,-4-2 0,-5-1 0,-8-2 0,-8-1 752,-8 0 1,-16 0-1,0-1 1,-4 1 0,-1 2-1,3 2 1,1 3-806,2 0 0,7 5 1,7-4 171,11 4 1,6 1 0,8-1-1</inkml:trace>
  <inkml:trace contextRef="#ctx0" brushRef="#br0">7990 9426 8480,'0'-7'-66,"2"-4"0,1 6 0,2-3 0,3-2 0,2 0 1866,1 1 0,-2-1 0,-7 6-1052,-11 1 1,-10 1 0,-1 2 0,-4 2 0,-3 2 0,-1 4-236,1-1 1,-4 4 0,1-3 0,2 0-417,5 1 1,0 0 0,4 4 0,0 0 0,0 0 0,3 0 0,3 2 1,4 2 0,3-1 0,6 4 0,2 1 0,2-2 0,6 1 0,5 0 177,2 4 1,6-4 0,-1 0-1,2 1 1,-1-3 0,-1 1-1,-1-1 16,0 1 1,-1-5 0,-5 5 0,1-2 0,-3 1 0,0-1-1,-5 1-492,0-1 0,-3 1 0,-2-5 1,2 0-1,-2 0 0,-2 0-2638,-1 0 2565,-6-6 0,-1 5 0,-7-5 0,-4 0 0,-5-2 0,-8-4 1,-6-1-182,-6 0 0,-5 0 1,3 0-1,0 0 1,2-1-1,5-4 308,6-3 0,10-4 0,6-1 0,6 0 0,10-2 1,12-1 85,14-1 1,15-6-1,9 1 1,10-1-1,8-1 1,-32 14-1,1 0 1,34-10 448,-4-1 0,-3 4 1,-10-3-1,-2 1 0,-6 3 1,-5 0-1,-7 0-226,-8-2 1,-2 1 0,-8 2 0,-4 0 0,-6-4 0,-6-2-250,-5-2 1,-9 3-1,-12-1 1,-6 1 0,-5 1-1,1 0-120,0 3 1,-5 2-1,8 1 1,-2 1-1,3 3 1,4 5-1,6 3 115,2 1 1,11 2 0,1 6 0,6 6 0,7 5 90,3 4 0,10 2 0,2 1 0</inkml:trace>
  <inkml:trace contextRef="#ctx0" brushRef="#br0">6853 9570 18999,'-2'-8'-777,"-2"4"1,2 1 1099,-2-1 0,-3 2 0,-2-2 404,-3 3 1,4 1-1,0 1 1,3 3-329,2 5 0,1 3 0,2 2 1,-1 4-1,-2 2 0,-2 2 120,3 0 1,0-1 0,1 6 0,-2-1 0,-3 0 0,-1 0-226,-4 0 1,1 0 0,0 0-1,1 1 1,-1-1 0,0-2-1,0-2-514,1-4 1,6-4-1,-3-2-317,1-3 1,5-5 0,-2-8 0,8-7-1,4-5 1,8-8 0,2-7 106,3-4 1,9-10-1,-4 6 1,2-2 0,2 1-1,-4 0 1,-3 1 435,-4 0 0,-9 6 0,0 4 1,-4 4-1,-2 5 0,-1 1 257,-7 3 0,1 5 1,-8 4-1,-1 1 1,-3 5-1,-3 4 173,-2 6 0,-1 7 0,3 4 0,-1 3 0,-1 6 0,1 3 0,0 3-105,1-2 1,3 4 0,4-7 0,4-1 0,4-1 0,1-3-1915,0-4 1,0 3 0,0-7 0,1 0 0,4 2 1578,4 3 0,2-3 0,2 0 0</inkml:trace>
  <inkml:trace contextRef="#ctx0" brushRef="#br0">4695 8184 19948,'-13'0'-1,"0"0"1,4-6-54,0-3 0,6 2 0,-2-2 0,0-1 1,1-1-1,1-2 0,0 1 134,-1 3 0,1-1 1,-6 6-1,-1-1 1,-3 1-1,-3 0-37,-2 1 1,-5 1 0,0 2-1,-5-1 1,-4-2 0,-1-2 0,-3 3 263,-2 0 0,-1 2 0,-1 0 0,1-1 0,0-2 0,0-2-6,-1 3 1,1 0 0,0 2 0,0 0-1,-1 0 1,3 0-294,2 0 1,-6 4-1,3 1 1,-1-1 0,-4 0-1,-1 2 1,-3 0-1,2 1 6,0 1 1,-3-4 0,3 3 0,-1 1 0,-4-3 0,1 3 140,1-1 1,-1-4-1,5 3 1,2-1-1,1 3 1,4 0-1,0 0 1,2-1-135,-1 0 0,4-2 0,0 2 0,2 0 0,-2 0 0,0 3-37,0 2 0,-3 1 0,3 0 0,-2 0 0,-2 2 0,-2 1 0,-1 3 144,0 1 1,-2 2 0,-1 3 0,-2-2 0,2-1 0,2 1 0,0 1-93,1 3 1,1 2 0,2 0 0,3-2-1,1 2 1,3-1 0,1 0-230,2-2 0,0 0 0,1 0 0,2 2 1,2 1-1,3 3 0,0 0 39,-1 0 0,5 2 0,-4-2 0,2 0 0,2 0 0,-1-1 372,4 1 1,0-5-1,-2 5 1,2 0-1,2 2 1,5 1-1,2-1-214,2 3 1,0-4 0,0 2-1,0 1 1,0 1 0,2 0 0,2 0-300,5-1 0,4 5 0,3-8 0,1 1 0,-1-2 0,-1-2 1,-1 1 494,4-2 1,-4-2 0,5-2 0,-1-2 0,-1-1 0,0 1 0,1 0 27,-1-1 0,7 1 0,-4-4 0,2 0 0,1 2 0,3-3 1,5 1 19,2-3 0,3-1 0,8-2 0,5 0 0,5 0 0,3 0 0,-2-1-43,-1-4 0,1 4 0,0-3 0,-3 1 0,1 0 1,-7-1-1,-1 0 774,-3-2-879,-10 4 0,12-3 0,-9 5 0,3 0 1,1 0-1,0 0 23,0 0 0,1 0 1,0 0-1,1 0 1,1 0-1,-1 0 1,2 1-76,2-1 1,3-2-1,5-2 1,0-3-1,3-2 1,2 0 0,1 1-49,4 1 0,-5-5 0,-1 3 0,-4-2 0,-2-1 0,-3 2 0,-4 2 0,-4-2 0,-5 2 0,-1 0 0,-2-1 0,-3 0 0,-2 2 0,-1 0 0,1 0 0,-1 3 0,0-4 0,2 3 0,1 0 0,3 1 0,1-2 0,3-1 0,4 3 0,5-3 0,7-1 0,6 1 0,4-3 0,0-1 0,-4-2 0,11 0 0,-8 0 0,3 0 0,-1 0 0,-8 0 0,-6 0 0,1 0 0,-7 0 0,0 0 0,-1 0 0,-2 0 0,1 0 0,-3 0 0,-2 4 0,2 0 0,-2 1 0,-2-1 0,-1 0 0,1 1 0,2 1 0,2-5 0,1 3 0,0-1 0,2 0 0,1 2 0,3-3 0,1 0 0,-2-2 0,3 0 0,-2 0 0,-3 0 0,0 0 0,1 0 0,0 0 0,3 0 0,-1 0 0,-3 0 0,0 0 0,2 0 0,-3 0 0,4 0 0,-5 0 0,3 0 0,0 0 0,-1 0 0,0 0 0,2 0 0,-2 0 0,3 0 0,-1 0 0,-4-2 0,4 0 0,1-3 0,-1-1 0,2 4 0,1-3 0,-1 1 0,4-1 0,-1 1 0,-1 1 0,1 0 0,-4 0 0,2-1 0,2 1 0,1 0 0,-2-1 0,1 2 0,-4-2 0,3 1 0,4 0 0,4-3 0,-1 1 0,-2-1 0,0-3 0,-1 3 0,-1-1 0,-2-3 0,-1-2 0,0-1 0,-1 0 0,4-1 0,-5-2 0,2-3 0,0-3 0,0-4 0,-2-3 0,-1-8 0,-5 2 0,-2-2 0,-2-4 0,-3-1 0,1-3 0,-1-2 0,-4-1 0,2-2 0,-4 0 0,-2 4 0,-3 1 0,-5 3-497,-2 1 0,-2 7 1,-2 3-1,0 0 0,-4 1 1,-1 0-199,-3 3 1,-2-4 0,-2 1 0,-4 1 0,-3 1-31,-4 2 0,-1 4 465,0 0 1,-5 1 0,-1-4 0,-1 2 246,-3 1 1,2 2-1,0-4 127,-3 3 0,1 0 0,0-2 1,3 3-1,-1 1 0,1 3 0,-3 1-46,-2 2 1,3 4 0,0 1 0,-1-2 0,-2-1-1,-2 1 1,-2 3-202,-2 1 1,-5 0 0,2 3 0,0-2 0,-1-1 0,0-1 0,0 1 262,0 0 1,5-4 0,-4 1 0,1-3-1,1-1 1,-2 0 195,1 0 1,-2-4 0,-3-2 0,2 0 0,3-1 0,-1 1 0,1-2-40,-4 1 0,0 4 0,-4-1 0,-1 4 0,-3 2 0,-2 3 0,-1-1-633,2 2 0,-5 0 1,4 4-1,-2-2 1,0 2-1,-2 0 0,1 1 197,0-3 1,0-1-1,1 3 1,2-2-1,1-3 1,1-2 340,0-1 1,-5-2 0,1-2 0,-3-1 0,-4-3 0,3 0 0,-3-1 0,4 1-126,3 0 1,-2 2 0,4 4 0,1 1 0,1 2 0,3 3-232,2 1 1,-6-3 0,5 5 0,-2 1 0,-2 1-1,2 2 1,3 0-554,1 0 0,-1 0 706,1 0 1,4 0 0,2 0 0,-1-1 0,1-2 141,-3-1 0,-2-5 0,-1 3 1,1-1-1,0-3 0,2-2 211,-1-1 1,-8 1 0,6 2 0,-2 1 0,1 1-1,2-1 1,0 2-291,-1 1 0,3-3 1,-8 5-1,1 1 1,-3 2-1,-4 1 0,-3 1-153,-2 3 1,-2 2 0,1 4 0,-4-1 0,-2 0-1,-1-1 1,1 0 59,4-2 1,-1 2 0,6-3 0,2-2-1,1-2 1,3-1 0,0 0-51,2 0 0,1 0 0,7 0 1,0-1-1,4-2 0,1-3 1,3 0-952,1 0 0,2 2 55,0 4 0,-2 0 0,-1 0 1060,-1 0 1,-7 6 0,4 1-1</inkml:trace>
  <inkml:trace contextRef="#ctx0" brushRef="#br0">13914 4915 26247,'0'13'-1910,"-11"1"1,-4-1 0</inkml:trace>
  <inkml:trace contextRef="#ctx0" brushRef="#br0">13744 4955 26247,'-17'-12'-1009,"-1"-5"1,2-7 0,3-3 0,3-2 0,3-2 508,1 2 1,0 6-1,3 1 1,-3 0 0,1 2-1,-4 2 1,-1 5 745,-5 5 1,-7-2 0,1 5 0,-6 2-1,-3 2 1,-5 2 0,-4 2 696,-5 2-851,4 5 0,-10-9 0,5 5 1,0-2-1,-1 1 0,1-2-3,-1-2 1,3-2-1,4-2 1,-1-3-1,1 0 1,1-1 0,2 0-1,3-2-56,1 2 1,-3-4 0,3 6 0,0-1-1,-2 0 1,3 3 0,-3 3 0,2 4-1,-3 7 1,0 5 0,-4 4 0,0 2-141,-3-1 0,0-3 0,1 2 0,-1-1 0,-2-1 0,2-1 578,1 0 1,2-4 0,0-4 0,1 0 0,2 0-1,2-2 1,2-1 0,3-2 231,2 2 0,-4-3 1,1 5-1,1 3 1,0 0-1,-2 2-143,-4 0 0,-1 6 0,-2 3 0,0 3 0,-2 1 1,-1 2-942,0 2 1,4 2 0,0 4 0,2-2-1,1-1 1,0 1 0,4 2-185,2 2 1,2-3 0,0-1 0,0 1-1,-1-1 1,1-2 471,0 0 0,3-3 0,-2 5 0,-3 3 0,1 1 0,-2 2 0,-2 2-147,-4 2 0,-2 4 0,-3-2 0,1 4 0,1 4 0,2-1 89,1 1 0,6-2 0,-1 1 0,2-3 0,3 0 0,4-5 0,3-2 0,4-2-80,1 1 1,5-4 0,4-5 0,2-1 0,2-1 0,0 1 364,0 3 1,6-2-1,3 2 1,4 1-1,3 2 1,3 3 0,0 1-196,0 1 1,2 7-1,-2-2 1,0 4 0,2 3-1,-1 2 1,3-2-129,2-1 1,1 1-1,2 0 1,1-2-1,3-1 1,0-4 255,0-2 0,4 1 0,0-7 1,5-2-1,4 0 0,0-2 1,3 1 159,3-2 1,-5-6 0,8 1-1,0-1 1,-2 0 0,5 3 0,-1 2-167,3 2 0,-26-17 0,0 0 0,0 0 0,0 1 0,0 0 0,1-1 0,0 1 0,0-1 0,-1 1 0,1 0-144,-2-1 1,1 1 0,3-2-1,1-1 1,27 16 0,0-1-1,-2-3 1,-2-3 0,-2-3 232,-1-1 0,-5-4 0,7 1 0,1-3 0,0-5 0,3-1 1,3-1-30,-1 0 0,-26-7 1,1 0-1,-3 2 1,0 1-1,2-1 1,0 1-1,3-1 1,-1 0-1,0 1 0,1-1 1,1 1-1,0 0-174,-1 1 1,0 0 0,-2 1 0,0 0 0,2 0 0,0 1 0,0 0 0,0 0 0,-2-2 0,0 1 0,1 0 0,0-1-43,-2-1 1,0 0 0,34 5 0,-35-4 0,1 0 0,31 3 0,-7-4 0,1 0-1,-3-1 348,-1-1 0,5-2 0,-1-1 0,0-1 0,3-2 1,-2-1-162,4 1 0,-1 0 0,-1 0 0,1-1 0,3 1 0,1 1 1,-1 2-190,-3 0 0,2-4 1,0-2-1,2 0 0,-2-1 1,0 1-1,-3-1 1,-1 0 1,3-2-1,-2-4 1,-4 0-1,1-2 1,0-1 135,2-1 0,2-5 0,0 3 0,-1-1 0,1-2 0,-1 0 0,0-1-57,-2-4 1,-2 0-1,1-5 1,3 0-1,-2-2 1,-33 15 0,0 0-1,28-20 37,-2-1 1,-28 19 0,1-1 0,25-23-1,0 0 1,-4-2 0,-4 2 0,-5-1-137,-2-1 0,-3 4 0,-2-5 0,-2 0 0,-2 0 0,-5 0-196,-4-1 0,2-2 0,-4-2 1,0 1-1,0 0 0,-1-2 1,-1 0-376,0 2 0,3-8 0,-5 7 0,-1-4 1,-1-3-1,-2 1 478,0-4 1,0 0-1,-2-3 1,0 4-1,-4 2 1,-1 5 257,-3 0 1,-2 1-1,-1 5 1,-1 2-1,-4 2 1,-4 3-1,-4 1 1,-3 2-270,-1 0 1,-11 1 0,2 2 0,-3 1 0,-3 0 0,-3 0-15,-2 0 1,-3 2-1,1-2 1,-2 3-1,-1 2 1,-3-2-1,-1 0 391,-4 0 1,4 0 0,-2 3 0,-2-2 0,1 2-1,0 2 418,1 0-518,6 1 0,-8 4 1,5 2-1,-1 1 1,-2 3-1,0 2-154,0 1 1,1 0-1,-4-1 1,1 1-1,-6 0 1,1 0-1,-3-1 1,1-4 175,-2-4 0,-7 2 0,5-2 0,-3-1 1,-4-2-1,33 13 0,-1 0 119,-1 1 0,0 0 0,-3-1 0,0 1 0,3 1 0,1 1 0,0-1 0,0 1 0,-36-11 0,4 1 0,0 0-108,0 3 0,7 3 0,-6 3 0,-2 1 1,3 0-1,-6 0 0,3 1-143,32 3 1,0 0-1,-33-3 1,-1 1 0,1 0-1,0 0 1,2-2 170,1 2 0,-1-5 0,-2 5 1,0-2-1,33 5 0,0-1 1,-36-5-1,36 5 0,0 0 8,-35-4 1,2-1 0,-1 4-1,1 0 1,5 1 0,-1 2 0,5 1-1,-1 2-352,-2 0 1,6 5 0,-6 0-1,3 3 1,3 2 0,-2 1-5,0 3 1,10-6-1,-1 1 1,3 0-1,3-1 1,-2 1-1,4 1-473,2 2 846,-1 1 0,8 0 1,-5 0-1</inkml:trace>
  <inkml:trace contextRef="#ctx0" brushRef="#br0">1413 11492 29389,'7'-13'-3957,"-1"-1"1,-6 1 3547,0 0 1,4 0-1,0 0 1,-1 0 0,-1 0-1,-2 0 1,0 0 1108,0 0 1,-2 6 0,-2 4-187,-5 6 1,-2 4 0,-1 6-1,2 0 1,1 0 0,-1 0 0,-3 2-1,-3 2 1,-2 3 104,2 1 1,0 5 0,0-1 0,-1 4 0,0 1 0,-1 2-716,1 3 0,-1 3 0,7-1 0,0 0 0,4-4 0,1-1 1,3-3-1,2-3-510,1-4 0,4 1 0,2-5 0,1-2 0,4-3 0,-1-3 8,-1-1 0,2-6 0,-2 1 0,1-4 828,-1-4 1,-3-4 0,-6-5 0,0 0-1,0 0 1,-2 0 446,-2 0 1,2 0 0,-4 1-1,2 2 1,0 1-80,1-1 1,3 4 0,4 2 0,6 3-1,5 1-387,2 0 1,7 0-1,-4 1 1,2 2-1,-2 1 1,0-1-1,-1 0-734,0 2 1,0-4 0,-3 3 0,1-2 0,-1-2 0,-1 0 0,-2 0-365,0 0 0,2 0 0,1 0 0,3 0 0,1-2 1,3-1-1,2-2 1452,1-3 0,6 0 1,1-5-1</inkml:trace>
  <inkml:trace contextRef="#ctx0" brushRef="#br0">1909 11714 29389,'0'-20'-9831,"5"5"8997,-1 6 1,1 1 0,-4-4 0,2 2 441,1 1 0,-1 6 398,-7-1 1,1 2 4052,-6 2 1,2-1-2432,-2-3 1,5 2-1633,8-2 1,-2 4-1,2 4-429,-3 5 1,1-2-1,2 2 1,5-1 0,3 0-1,1-2 1035,0-1 1,-5-3 0,1 2 0,1-2 172,2-2 0,-5-2 0,-4-2-860,-6-5 0,-4 2 0,-8 0 1,1-1-1,-2 3 0,1-1 1216,-1 3 1,0-3 370,3 2-1020,6-1-937,1 5 0,6 2-6,0 2 359,0-2 0,2 3 0,1-3-136,1 2 0,0 3 0,-4 6 0,-1 1 0,-2 0 0,-3 2 1,-1 3 441,-3 1 0,-2 2 0,-1 6 0,0 1 0,0 1 0,1-2-511,4-5 0,-3 0 0,7-5 0,1-2 0,2-2-467,1-1 0,6-5 1,2-7-1,4-8 1,-1-9 195,-2-3 1,3-10-1,-5 1 1,2-4 0,0-4-1,1 0 1,1-1 105,2 3 0,-4 4 0,0 1 0,1 5 0,0 3 0,0 2 2113,-1 4-1142,0 0 1,-1 3-1,1 2 1,1 3-1,2 0 1,3-1 42,2-2 1,-2 3 0,3 0-1,0 1 1,1 3 0,0 0-1,1 0-967,0-1 1,1-1 0,2 5 0,-1 0 0,-1 0 0,0 0 0,-4 0-1448,-2 0 1,-4 6 0,-2 3 1674,-5 3 1,-2 1 0,-2 0 0</inkml:trace>
  <inkml:trace contextRef="#ctx0" brushRef="#br0">1975 11740 29695,'-7'-6'-1059,"4"-3"1,6-4 0,7-3 0,4-1-1,5 1 1659,2 1 0,0 2 1,5 0-1,-1 2 0,-2 2 1,-2 5-1,-1 2-1545,0 2 0,-8 6 0,1 3 470,-1 2 1,-6 8-1,-1 2 1</inkml:trace>
  <inkml:trace contextRef="#ctx0" brushRef="#br0">1805 12041 12846,'0'-22'0,"1"3"0,4 5 1638,3 6 0,10 5 1,5 3-1,6 0 0,6 0 1,3 0-832,1 0 0,0 0 0,-1 0 1,-2 0-1,-2 3 0,-2 5 1,-5 5-932,-3 1 1,0 6 0,-3 1-1</inkml:trace>
  <inkml:trace contextRef="#ctx0" brushRef="#br0">2825 11740 20350,'0'-17'-5396,"-2"1"5763,-2 4 1,1 6 0,-6 12 0,1 6 0,-1 4 0,0 0 0,-1 0 0,-2 0-106,-1 1 0,2 2 0,1-2 0,2 4 0,1-1 0,1-3 0,0-2-1494,4-2 0,0 0 1192,2 0 1,0-7-1,2-6 1,0-9-1,3-5 1,-2-4 0,-2 1 410,-1-2 0,0 4 0,0-2-4,0 2 0,0 10 0,0 6 0,0 9 0,0 8 0,0 1 0,2 1-312,2 0 168,3 2 0,12 4 1,3-1-1,4-3 0,5-6 1,3-5-84,4-2 1,1-6 0,-1 0 0,-1-6 0,-4-7 0,-1-6 0,-3-6-162,-1-3 0,-7-7 1,0-1-1,-2-3 0,-5-1 1,-2-2-1,-5 1-264,-1 1 0,3-3 0,-5 10 0,-1 2 0,-2 5 0,-1 6-150,0 2 0,0 9 0,0 8 0,2 8 1,1 9-2290,1 5 0,6 1 2771,-1 10 0,3-6 0,1 3 1</inkml:trace>
  <inkml:trace contextRef="#ctx0" brushRef="#br0">1360 12668 12249,'8'-43'0,"-4"1"-114,-3 4 0,-2 19 1,-3 17 1126,-5 13 0,-3 9 1,-1-1-1,-1 0 1,-2 3-1,-2 1 0,2 6-729,2 3 0,1 0 0,-1 4 1,1 2-1,0-2 0,2 2-750,2 0 0,3-5 0,5-2 0,-2-4 0,-2-2 0,3-2-563,0-1 0,1-6 1,-2 1-1,-3-2-440,-1-2 0,4-9 1388,-2-8 1,10-9-1,2-13 1</inkml:trace>
  <inkml:trace contextRef="#ctx0" brushRef="#br0">1700 12734 11029,'8'-25'0,"-6"3"0,-4 5 0,-7 4 0,-3 2 1966,-1 3 0,-4 5 0,-2-2 0,-2 5 0,-3 3-895,-5 2 1,1 6 0,-2 1-1,2 5 1,2 2 0,0 2-1,1-1-1186,3 3 0,3-2 0,6-1 0,2 0 0,0-1 1,4 0-464,1-3 0,3-6 0,9-3 1,6-1-1,5-3 0,4-1 623,2-2 316,-4 0 0,5 0 0,-3 0 0,1 0 0,-2 0 0,0 0-510,1 0 0,-5 1 1,2 3-1,0 7 1,1 3-1,1 4 0,3-1-4073,2 2 4229,1-10 0,12 2 1,3-11-1</inkml:trace>
  <inkml:trace contextRef="#ctx0" brushRef="#br0">2132 12642 20679,'8'-36'-1984,"1"7"0,1 13 2515,2 13 1,-3 7-1,-2 6 1,0-1-1,-1 1 1,0 2-1,-3 1-363,-2 0 0,-1 7 0,-1 5 1,-4 6-1,-2 2 0,-3 5 0,-2 2-810,-2 4 1,-2 3 0,4-8-1,4-6 1,2-4 0,1-3-436,1 0 1,0-5-1,4-4 1,0-2 924,0-2 0,5 0 0,3 0 0</inkml:trace>
  <inkml:trace contextRef="#ctx0" brushRef="#br0">2668 12786 9391,'0'-31'0,"0"2"1680,0 5 1,4 8-1222,1 7 1,-1 8 0,-4 1 0,-1 7 0,-4 6-208,-4 4 1,-2 2 0,-2 4 0,0-1 0,0 1 0,0 2-374,-1 1 1,1 0 0,2 1 0,1-3 0,2 0 0,3-3 0,2 1-901,1-2 0,2 1 0,0-5 0,0 1 0,0-1 0,2-3 1025,2-4 1,3 3-1,6-5 1</inkml:trace>
  <inkml:trace contextRef="#ctx0" brushRef="#br0">3047 12799 8813,'0'-26'0,"0"1"678,0 3 0,0 11 0,-1 11 1,-4 7-343,-3 5 0,-4 7 0,-1 4 0,0 4 1,0 7-1,0 2 0,0 6 0,0 0-825,-1-1 1,7 4 0,3-10 0,2-3 0,4-5 0,2-5 232,5-4 0,11-10 1,4-3-1,-1-5 0,3-5 1,2-3-1,2-5-517,-1-5 1,-1-4 801,-2-8 1,6 2 0,1-4 0</inkml:trace>
  <inkml:trace contextRef="#ctx0" brushRef="#br0">3544 12773 8566,'0'-39'0,"0"11"0,2 8 0,2 8 434,5 8 1,2 2 0,2 4-1,0 1 1,0 2 0,1 1-1,0 2 1,4-1-771,3 3 0,-2 6 1,-1 4-1,-4 4 1,-1 3 335,0 1 0,0-1 0,0-1 0</inkml:trace>
  <inkml:trace contextRef="#ctx0" brushRef="#br0">3544 13060 10573,'4'-39'0,"2"0"775,2 4 0,0 16 1,5 11-1,2 3 1,2 2-1,5-2-936,3-3 0,1 4 0,0-5 368,0-1 1,6-7 0,2-4 0</inkml:trace>
  <inkml:trace contextRef="#ctx0" brushRef="#br0">3963 11688 13804,'-14'-38'0,"1"6"753,0 10 1,2 11-1,1 16 1,2 7-1173,2 4 0,2 1 0,4-2 0,0 1 0,0 3 1,2 1 393,2 3 0,9 2 0,7 1 0</inkml:trace>
  <inkml:trace contextRef="#ctx0" brushRef="#br0">3832 12028 25236,'-7'-54'-1552,"1"15"1,7 23-1,4 20 1,5 12 0,6 7 1842,5 3-290,-2 1 1,12-1-1,-4 0 1</inkml:trace>
  <inkml:trace contextRef="#ctx0" brushRef="#br0">4499 11818 17154,'13'-5'-740,"-6"-3"1,-1-3 431,0 2 0,-5 2 0,2 4 1,-6-1 3312,-6 1 0,4 3-2401,0 4 1,8-1 0,3 6 0,0 1-1,0 3 1,-4 4 0,0 5 0,-2 3-436,0 1 0,0 6 1,0 0-1,-2-2 0,0-4 1,-3-2-520,2-4 1,0-5 0,-1-10 0,-3-3 86,0-8 1,1-8-1,6-7 1,0-2-1,0-6 1,0-3 86,0-4 1,6 4 0,2 0-1,4 1 1,1 2 0,0 3 0,0 4 527,0 3 1,-1 6-1,-2 5 1,-1-3 211,1 0 1,1 3 0,3 4 0,-1 3-1,0 1-543,0 0 0,0 0 0,0 0 1,1 0-1,2 0 0,3-2 0,0-1-909,0-1 1,-1-2-1,-5 3 1,0-1-866,0 1 0,-2 7 0,-2 5 0,-5 3 1772,-2 1 0,4 0 1,1 0-1</inkml:trace>
  <inkml:trace contextRef="#ctx0" brushRef="#br0">5139 11583 25046,'8'-13'-3543,"-4"0"3497,-2 0 15,-2 0 1,-2 6 0,-1 4 1714,-1 6-1169,-1 4 1,5 6-1,0 1 1,0 2-1,0 3 1,0 2-513,0 2 1,-5 3 0,-4 5 0,-1 2 0,0 2 0,1-2 0,-1 1-984,-2-1 1,0-2 0,2 2 546,2-1 1,5 4 0,-3-2 0</inkml:trace>
  <inkml:trace contextRef="#ctx0" brushRef="#br0">5453 12080 10326,'-5'-2'1153,"-3"8"0,-5 13 0,0 2 1,0 2-746,0 1 0,0-2 0,0-1 0,0-1 0,0-1 0,1 1 0,3-1-2812,5 0 2404,2-2 0,2-4 0,0 0 0</inkml:trace>
  <inkml:trace contextRef="#ctx0" brushRef="#br0">5780 11936 8088,'0'-13'-130,"0"0"0,0 4 1,-1 2 973,-4 1-1,4 3 1,-3 9 0,2 6 288,2 4 1,0 5 0,0-2-1,0 2 1,0 2 0,0 2-634,0 1 1,0-2 0,0 0-1,0-4 1,2-1 0,1-3-593,1-2 0,0-8 0,-4-7-559,0-11 1,0-7 0,-1-7 0,-2 0 0,-1-2 0,1-2 0,1-4 229,2 1 1,0-3-1,0 5 1,0 2 0,0 2-1,2 2 946,2 3 1,-1-1 0,6 5 0,1 2 232,1 2 0,2 5 1,1 2-1,0 1 0,2 2 1,2-1-1,-3 1-736,0 1 1,-2 2-1,0 1 1,0 1 0,0 4-5140,0 3 5118,0-2 0,1 11 0,-1-2 0</inkml:trace>
  <inkml:trace contextRef="#ctx0" brushRef="#br0">6238 11701 23094,'13'-39'-2522,"-4"12"1632,-1 10 287,-5 8 0,3 8 855,-6-4 0,0 5 0,0 0 1,0 8-408,0 3 0,-4 2 1,-1 0-1,3 1 0,0-1 1,2 0 374,0 0 0,0-4 1,2-2-1,2-1 112,5-4 40,2 6 0,2-7 0,0 4 0,0-4 0,1 0 128,-1 4 0,-6-2 0,-3 5 0,-4 1 1,-4 0-287,-5 0 1,-2-1 0,-3 5 0,0-1-1,-2-2 1,-1-1-135,1 1 1,8-4 0,8-2-137,8-2 1,8-2 0,1 0-1,0 0 1,1 0 0,-1 0-1,-1 1 63,-1 3 0,-6-1 0,-2 6 1,-1 1-1,-4 2 0,0 1 86,-2 0 1,-7 2 0,-5 2 0,-7 6 0,-4 5 0,-5 2 0,1-1 0,-1-1-804,2-2 1,0 0 0,1-1-1,3-3 1,6-5 0,5-2-1,3-2-5393,3 0 5943,6-6 1,6 5-1,6-5 1</inkml:trace>
  <inkml:trace contextRef="#ctx0" brushRef="#br0">6643 12067 7799,'13'-13'0,"0"0"0,1 0 0</inkml:trace>
  <inkml:trace contextRef="#ctx0" brushRef="#br0">6709 12015 8442,'-13'0'5971,"0"0"-5560,5 0 1,2 5 0,6 4 126,0 3 0,0 1 0,-1 1 0,-2 4 0,-3 2-926,-1 0 0,-2 5 0,-2-5 0,1 1 0,1-2 1,0-2-1,2 1 388,2-2 0,-2-2 0,0-1 0</inkml:trace>
  <inkml:trace contextRef="#ctx0" brushRef="#br0">6957 12001 13031,'7'-13'457,"-2"0"0,-2 8 0,0 5 0,2 7 30,3 4 0,-4 2 1,3 1-1,-1-1 0,-3 1 1,0 2-1,0 2 0,1-2-1353,-1-2 1,-1-1 0,-4-1 190,-2-4 0,-4-3 0,-3-10 1,1-5-1,2-6 0,3-7 1,2-4 564,1-4 0,4-5 0,1 1 0,2-2 0,3 1 0,2 3 1169,1 1 1,-2-2-1,0 7 1,0 4-1,-1 2 1,0 5 123,-3 2 0,6 2 0,-3 3-1729,4 5 0,-3 4 0,-2 4 1,0 5-1,0 3 0,4 1-2355,0 0 1,2 4 2914,0 1 1,12-1 0,3-4 0</inkml:trace>
  <inkml:trace contextRef="#ctx0" brushRef="#br0">7323 11832 15167,'-8'-14'254,"-1"1"1,6 8-1,-1 5 1,4 7-52,4 4 1,0 3-1,8-1 1,4 0 0,3 0-1,3 1 1,-1 2-1,0 2 1,-2-1-169,-3 2 1,-3-4-1,-5 3 1,-3 0-1,-4-1 1,-2-1-1,-4-1 1,-5-2-2586,-6 0 1,-3-1 2546,-2-4 1,-4 4-1,5-5 1</inkml:trace>
  <inkml:trace contextRef="#ctx0" brushRef="#br0">7336 11832 11109,'13'-35'0,"1"0"0,-3 4 2097,-2 7 0,8 5 0,-1 7-1992,3 3 1,6 4-1,-2 5 1,6 1-18,6 3 1,9 4-1,2 5 1</inkml:trace>
  <inkml:trace contextRef="#ctx0" brushRef="#br0">4420 13021 14034,'0'-13'-2277,"-3"2"2747,3 2 1,3 3-1,10 6 1,0 0-1,0 1 1,1 2-1,-3 3 1,-1 0-1,-2 1 9360,-3 1-9283,0-6 0,-5 10 1,-2-3-1,-1 2 0,-2 2 1,-1 1-1,-1-1 0,-1 0-311,-2 0 0,3-2 0,0 0 0,-1-4 0,1-1-684,-3-3 0,4-8 0,2-4 0,2-4 0,2-3 1,2-2-1,2-3 0,3-1 908,1 2 0,6-5 0,-4 4 0,0-3 0,2 3 0,0 3-456,1 4 1,1 1-1,2-1 1,2 3-1,-4 1 1,-2 2 0,-3 3 72,1 2 0,1 1 1,2 2-1,-1 2 0,-2 2-1440,-1 5 0,-6 2 0,3 2 1,-2 1-1,0 0 0,1 2 1301,1 1 1,1 7 0,6-4 0</inkml:trace>
  <inkml:trace contextRef="#ctx0" brushRef="#br0">5035 12799 8444,'4'-29'961,"1"3"0,-1 10 0,-3 16 0,2 7 267,2 5 1,3 1 0,-3 0 0,-1 1-1,0 4 1,1 4 0,-2 2 0,-2 2-444,-1 1 0,-1-1 0,-2 1 0,-3 2 0,0 2 0,-1-1-3190,0 2 1,4-4-1,-2 2 2405,4-2 0,-5-8 0,-1-1 0</inkml:trace>
  <inkml:trace contextRef="#ctx0" brushRef="#br0">5375 13165 8536,'13'-25'2457,"-6"15"1,3-1-1,-5 19 1,-2 4-1493,-2 1 0,-1 0 0,0 0 0,-1 2 0,-2 2 0,-3 5 0,-1 3-3420,-4 1 1,0 1-1,-2 2 2455,0 2 0,0 5 0,0-2 0</inkml:trace>
  <inkml:trace contextRef="#ctx0" brushRef="#br0">5833 13204 8469,'0'-13'6240,"1"6"-4350,3 3 1,-2 4 0,2 5-1,-2 7-846,-2 4 0,0 3 0,-2-3 0,-1 1 0,-3 1 0,1-1-1792,-1 1 1,0-1 0,3-4-141,-1 0 0,-2-7 0,3-6 0,-1-9 0,1-7 0,1-5 692,2-4 0,0-1 1,0-2-1,2-1 1,1-1-1,3 0 1,1 3 970,3 1 1,0 4 0,0 2 0,-1 1 0,1 4 0,2 4 0,1 2-652,0-1 1,0 4 0,0 1 0,0 4 0,2 1 0,1 1-1,3 2-3165,1 2 1,-3 3 0,4-2 3040,-2 2 0,10 0 0,-2 5 0</inkml:trace>
  <inkml:trace contextRef="#ctx0" brushRef="#br0">6199 13021 8446,'7'-33'2489,"5"14"1,-4 13-1,4 8-1186,1 1 0,-4-1 0,-1 1 1,3 3-1,-1 1-1458,-1 4 0,1-4 0,-6 2 0,-1 1 0,0 0 0,0 0-394,1-1 1,2-1 0,-2 4 0,4-2 0,0-2 0,1-3-1546,1-2 2459,2 5 0,1-7 1,0 5-1,0-2 1,0 1-1,0-3 865,0 0 0,-4 2 1,-2 2-1,-1 1 0,-3 3-705,-2 2 1,-1-3-1,-1 0 1,-3-1-1,-4 1 1,0 0-1,-1-1-348,-1 0 1,2-1 0,0-4-1175,-2 1 0,4 2 0,0-3 0,2 3-59,-1 1 1,-3 2 0,2 4 0,-2 0 0,-2 0 0,-1 0 0,-2 0-129,-1 0 0,6 5 1,1-1-1,1 0 0,3 1 1184,1-1 0,2 1 0,0-5 0</inkml:trace>
  <inkml:trace contextRef="#ctx0" brushRef="#br0">6787 13453 8200,'15'-19'4802,"2"0"-3745,-8-3 0,1 8 1,0 6-1,-3 4-183,-1 5 0,-1 5 0,-5 7 0,0 2 0,0 2 0,-2 5-1073,-2 3 0,-3 1 0,-7 0 0,3-1 1,1-2-1,1-1 0,0 0-2142,2-2 1,-3 3-1,5-5 2341,3-2 0,0-2 0,2-1 0</inkml:trace>
  <inkml:trace contextRef="#ctx0" brushRef="#br0">7166 13283 8888,'8'-13'4223,"-3"7"-3323,-5 6 0,0 6 0,0 7 0,0 1 1,0 2-1,-1 2 0,-2-2 402,-1-2 0,-5-1 0,5 0 0,-1-1-1951,0-3 0,3-5 0,-2-8 0,2-6 0,2-5-119,0-2 0,0-8 1,0 0-1,0-4 0,0 0 1,0 1 869,0 2 1,0 0-1,0 0 1,2 1-1,1 4 1,1 3-1,0 5 1260,2 4 0,-3-1 0,6 6 0,1 1-1069,2 1 0,1 4 0,0 1 0,0 3 1,0-1-2163,0 1 0,0 3 0,0-3 0,2 0 1869,2-1 0,-2 6 0,3-4 0</inkml:trace>
  <inkml:trace contextRef="#ctx0" brushRef="#br0">7415 13034 8413,'20'-32'0,"-4"0"1072,-6 3 1,2 10 0,-3 15-1,2 3 1,4 1 0,1 0-1,3 0 1,0 0 0,1 0-421,0 0 1,-2 1 0,2 2 0,-1 3 0,-3 1-1,-2 3-528,0 2 1,-7 2 0,-3 2-1,-2 3 1,-4 2 0,-1 2-1,-3 2-371,-1 1 1,0 0 0,-3 0 0,3 2 0,1-1 0,3 1-1,1-3 659,2-1 1,0 1 0,0 1 0,-1 0 0,-2-1 0,-1-2-1610,1-1 0,-5-5 1,0 4-1,-4-1 1,-2-1-1,-4 0 1197,-4-3 0,-2-2 0,-3-1 0</inkml:trace>
  <inkml:trace contextRef="#ctx0" brushRef="#br0">7075 12825 7999,'6'-26'-6,"-5"6"1,6 7 0,-4 7 0,2 0 0,-4-1 0,-4-1-1,-5 4 1,-4 3 0,-1 1 0,0 0 1815,0 0 0,0 0-533,-1 0 1,7 1 0,1 3 0,2 5-1154,0 3 0,-6 1 0,-1 1 0,-3 2 0,-5 3 0,0 0 102,0 0 1,-4 4 0,3-1 0,-2 3-1,1 1 1,3 0 0,2 0 355,1 0 1,6 0 0,2 1 0,1 0-1,3 2 1,2 2 0,1-2-321,0-2 1,1 5 0,4 2 0,3-1-1,4 1 1,1-1-383,0 2 0,2 6 0,1-7 0,3 3 1,1 1-1,2-2-70,-2 0 0,5 3 0,-3-8 0,2-2 0,2-1 0,1-2-153,-1 0 301,0-6 1,0-2 0,0-10-1,2-3 1,1-4 112,1-1 0,13-11 1,0-8-1,6-9 1,5-8-1,1-6 1,-25 17-1,-1 0-43,1-2 0,-1-1 0,-1 1 0,-1-1 0,2-2 0,-1-1 0,-1-1 0,0 0 0,-1-1 0,-1 1 0,-1-2 1,0 1-492,-2 1 1,-1 0 295,0 1 0,-1-1 0,13-30 0,-4 1 0,-5 4 0,-7 1 1,-4 5-148,-4 3 0,-5 6 0,-10 5 1,-7 4-1,-8 1 0,-9 3 0,-6 3 2,-6 4 0,-2-1 0,-5 5 0,-2 2 0,3 2 0,3 1 0,6 1-286,3 3 0,8 4 0,0 5 0,7 0 598,2 0 0,7-6 0,6-2 0</inkml:trace>
  <inkml:trace contextRef="#ctx0" brushRef="#br0">7689 11400 8539,'-5'-25'0,"-4"5"0,-3 7 0,-1 7 0,-6-1 0,-1 0 0</inkml:trace>
  <inkml:trace contextRef="#ctx0" brushRef="#br0">7506 11282 8419,'0'-14'323,"0"-4"1,0 4-1,0-3 1,-1 2 195,-3 2 1,1 0 0,-6 0-1,-1 1 1,-2 2 0,-1 3-485,0 1 1,0 2 0,0 4 0,0 0 0,0 0 0,0 0 108,0 0 0,-1 0 0,1 0 0,-1 1 1,-2 2-1,-2 1 0,2-1 0,2-1 290,1-2 0,-6 0 0,-1 1 0,-2 2 0,0 1 0,-1 1 0,-2-1 0,-1 2-168,0 1 0,0 6 0,-3 6 0,-3 1 1,-5 5-1,1 3 0,-2 4-175,0 1 1,4 3 0,0 7 0,2 2 0,5-2 0,3 1 0,7-5 0,4 2 0,4-4 107,5 1 0,2 6 1,5-7-1,6 1 0,10 3 1,7-3 204,4-1 0,11 4 1,1-6-1,6 1 1,7 1-1,2-5 1,3-2-1,-2-4-666,0-1 0,-3 1 1,-5-10-1,-5-4 0,-3-6 1,-5-5-13,1-1 1,-6-6 0,-1-4 0,-5-6 0,-3-9 0,-3-7 0,-1-7 233,-3-2 0,-5-5 0,-4-1 0,-1 0 0,-5-3 0,-5-2 25,-9-3 0,0-1 0,-6 9 0,0 3 0,-2 3 0,0 4-230,-1 2 1,4 4 0,-2 8 0,0 3 0,-1 1 0,0 4 0,0 4-405,4 2 1,2 6 0,2-1 0,2 4 648,2 4 0,-3 9 0,5 7 0</inkml:trace>
  <inkml:trace contextRef="#ctx0" brushRef="#br0">837 14263 8232,'-1'-11'0,"-4"2"0,2 3 0,-5 6 360,-2 0 1,-2 0 0,0 2 0,2 1 0,4 1 0,5-1 0,7 0 0,4 0 0,3 1 889,0-1 1,0 3 0,0-1 0,2 3 0,1 0 0,1 3 0,-1-1-878,-1 0 1,-7 7 0,0-6 0,-1-1 0,-1 1-604,-1 1 0,-2 0 0,-7-4 0,-5-3 0,-2-4-471,-2-1 0,-2-6 0,-1-2 0,-1-5 0,1-3 0,3-5 1,4-1 828,5-1 0,2-9 0,4 6 0,2 0 0,5 1 380,2 3 0,4 6 0,1-1 0,3 4 1,0 3-1,1 3 0,0-1 35,3 1 0,-2 4 0,-1-1 0,0 1 0,-1 0-1366,0-1 0,-1 1 0,-5 6 0,0 2 1,0 3-1,0 2 0,0 1-2941,0 2 0,2 3 3764,2-2 0,-2 2 0,4-9 0</inkml:trace>
  <inkml:trace contextRef="#ctx0" brushRef="#br0">1399 14276 8232,'15'-14'2014,"2"5"0,-2 6 0,2 3 0,-2-1-1233,-2-4 0,4-2 0,1-4 1,-2 0-1,-2 3 0,-2-3 1,-2 1 922,-1 2-1396,-6-4 0,4 11 0,-4-5 1,0 1-1,-5 1-943,-5 1 1,-6 2 0,-3 1-1,-1 1 1,1 3 0,1 4 0,2 0 935,0 1 0,0 0 0,0 2 0,1 0 1,4-3-1,3 3 488,4 0 0,1 2 1,1 0-1,4-1 1,5 0-1,4-1-1468,4 4 1,5-1 0,-1-4-1,1-1 1,0 1 0,-1 0-1,0-1-7522,-2-4 8310,-1-4 1,0 5-1,1 1 1</inkml:trace>
  <inkml:trace contextRef="#ctx0" brushRef="#br0">1687 14407 20215,'-7'2'2396,"4"0"-2184,6 3 0,6 4 0,7-4 0,1 1 0,-1 1 0,-1-1 255,-2 0 0,0 3 1,-2-3-1,-5 1 1,-10 3-215,-12 2 0,-5-4 1,-3 0-1,-5-1 1,-2 0-1,-1 2 0,5-2-1216,3-3 1,1 2 0,6-1 0,2-1-1,6 0-5574,9 1 6537,12-7 1,20-11 0,9-7 0</inkml:trace>
  <inkml:trace contextRef="#ctx0" brushRef="#br0">2001 14407 15097,'0'-20'0,"0"2"0,0 4 0,0 1 4144,0 0 1,0 4-3417,0 0 0,1 8 0,2 1 0,2 7 0,-2 5 0,-2 1-2207,-1 0 1,4 0 0,2 0 1525,2 0 0,0 0 1,5 0-1</inkml:trace>
  <inkml:trace contextRef="#ctx0" brushRef="#br0">1975 14316 19414,'0'-32'-24,"6"4"1,-5-2 0,5 6 688,0 2 1,1 7-394,6-3 1,-4 8 0,0 3 0,1 1 0,1 3 0,4 0 0,1 0-652,1-1 0,7-1 0,-3 5 1,4 2 513,1 2 0,6 3 1,2 7-1</inkml:trace>
  <inkml:trace contextRef="#ctx0" brushRef="#br0">2380 14237 19414,'0'-13'737,"0"6"1,2 1 0,2 7 0,3 4-591,1 4 1,3 1 0,-4 1 0,1 1-1,-2 2 1,-2 2-532,0 3 1,1-3 0,-5 5-1,-2-2 1,-2-2 0,-5-1-29,-3-3 0,-1 3 1,0-9-1,0 1 1,0-4-141,0-3 1,6-2 0,2-3 0,5-5 0,5-4 0,5-3 0,5-2-534,2 2 0,11-3 1160,-2 2 0,9-6 0,-2 2 0</inkml:trace>
  <inkml:trace contextRef="#ctx0" brushRef="#br0">2759 14041 19414,'8'-19'-2035,"-2"0"1,-5-3 3251,3 5 1,-1 4 186,6 4 0,0 3 0,2 8 1,-1 4-1,-2 5 0,-2 7 1,-2 2-826,2 3 0,-5 6 1,2 3-1,-4 2 1,-7 2-1,0 0-227,-3-1 0,-2-3 1,9-6-2811,1 1 0,-3-11 1,2-3-1,0-3 819,-2-3 1,4-3-1,-3-7 1,0-2 0,1-3-1,1-2 1609,1-1 0,2-2 1,0-1-1,0 1 1323,0 0 0,0 5 0,2 0 0,2 3 1,5 2-1,1 3 0,0 3-526,-1 1 1,-5 5-1,4-4 1,-1 1-1,0 1 1,3-1-1567,2 0 0,-3-2 0,-1-4 0,3 0 652,0 0 0,-2 0 1,-2-1-1,0-2 1,-1-3-1,2 0 711,-1 1 0,-3-6 0,5 4 0,1-1 562,2-1 1,1 6 0,1 1 0,2 8 0,2 7-1162,-2 2 0,0 1 0,0 0 0,3 3 0,1 1 0,3 2-960,2-2 1,-3 0 0,-2-4 1049,-1 2 1,4 5 0,-3-3 0</inkml:trace>
  <inkml:trace contextRef="#ctx0" brushRef="#br0">4133 14355 9562,'0'-13'857,"0"7"-23,0 6 0,-2 4 1,-1 6-1,-3-2 1,-1-1-250,-3 0 1,-2 2 0,-1 4 0,0 0 0,0 0 0,0 0-264,0 0 1,1 0 0,4 0 0,3 1-996,4-1 0,2-6 0,4-3 0,6-2 0,7-2 0,6 0 673,4 0 0,2-6 0,10-1 0</inkml:trace>
  <inkml:trace contextRef="#ctx0" brushRef="#br0">4538 14446 11976,'-4'-21'0,"-2"2"2217,-1 4 1,4-1-229,-2 7 1,4-2-1995,1-2 1,0 7-1,0 6 1,0 7-279,0 5 1,0 1 0,0 0 532,0 0 1,1-6 0,4-2 426,3-4 1,0 1 0,-1 2-1,0 3 1,-1 2-390,0 0 1,-2-5-1,-2 5 1,0 1-1,3 1 1,-1 3-1111,2-1 0,1-2 0,6-1 0,0-2 0,0-3 1,1-2 101,-1-1 0,4-2 1,2 0-1,0-2 1,1-2-1,1-5 791,2-2 1,-4-2 0,0 0-1</inkml:trace>
  <inkml:trace contextRef="#ctx0" brushRef="#br0">4839 14472 13208,'-5'9'3549,"1"0"-1966,1 1 1,3 0-1,4-1 1,5-5 0,3-2-1271,1-2 0,-2-2 0,0-2 0,-3-5 0,1-2-999,-2-2 0,4-1 1,-7 1-1,-1 0 1,0 2-2252,1 2 0,-1 0 3373,6 9 1,-1 3 0,5 12 0,1 1 0,-1 1 0,0-1 0,1 0 0,2 0 678,2 1 1,5 1 0,-1-5-1160,2 0 1,3 0-1,-1 0 1</inkml:trace>
  <inkml:trace contextRef="#ctx0" brushRef="#br0">5571 14577 8537,'13'0'1024,"-1"-1"0,-4-4 170,-3-3 0,-4-4 0,-1-1 1,-1 0-489,-4 0 1,-2 4 0,-7 2 0,-2-1-1,-2 3 1,2-1 0,2 3-158,1 1 0,0 4 1,1 2-1,3 5 0,5 3-898,2 1 1,8 0-1,4 0 1,5-2 0,4-2-1,1-3-60,3 0 1,-4-5-1,-1 2 1,-4-4 0,-2-5-1,-3-1 1,-5-5 338,-3-4 1,-2 2 0,-3-5 0,-5 1 0,-3 1 0,-1 1 0,0 1 896,0 2 1,0 6-1,1 1-1192,4 0 0,8 6 0,10 0 0,6 6 0,7 3 0,5 0-934,2 1 1,2-3 0,-3 0 0,2 1 0,-2-3 0,-3 1 0,-4-3 356,-5-2 1,-2-1 0,-4-1 1916,-2-3 1,-5-4-1,-7-5 1641,-1 0 1,1 6 0,8 3-2057,3 2 1,0 8 0,-1 3 0,-1 2 0,-2 2-1,0 0-774,1 1 0,3-1 0,-3 0-633,-2 0 0,-2-7 1,1-6-1,0-8 0,4-3 599,2-2 1,-4 0 0,5-1 0,-1 1-1,1 0 1,-2 0 0,1 2 1599,-1 2 0,-3-1 0,5 5 1,1 2-1,0 3-1065,-1 5 1,3-2 0,-5 5 0,3 3 0,2 0 0,2 2-6706,1 0 6418,5 0 0,0 1 0,7-1 0</inkml:trace>
  <inkml:trace contextRef="#ctx0" brushRef="#br0">6421 14289 11173,'7'-33'230,"-2"3"0,-2 19 1,1 13-1,3 9 1,0 7-1,-1-4 0,-1-2 1,0-3-145,3 1 0,0 2 1,5 1-1,-1 1 1,-2 2-1,-1 2-712,1-2 1,-3-3 0,2-5 0,1-3-1,2-4 1,1-1 255,0 0 0,-4 0 0,0 0 0,1 0 741,1 0 1,-3 2 0,-4 2-1,-3 6 1,-1 8 0,0 6 0,0 7 1038,0 2 0,-1 6 1,-2 6-1,-1 2 1,1 2-1,0 2-1317,-1 1 1,2-1 0,-4-3 0,2-4 0,-2-6 0,-1-6-1866,-3-6 1648,4-15 0,-6 5 0,3-14 0,-1-7 0,0-8-259,1-6 1,7-4 0,-3-6-1,5-3 1,5-1 0,3-2 0,4 1 82,1 4 1,0 2 0,2 4 0,1 2 0,2 4 0,1 4-1242,0 1 0,0 4 1541,-1 0 0,2 1 0,6-5 0</inkml:trace>
  <inkml:trace contextRef="#ctx0" brushRef="#br0">7467 13936 18479,'13'-17'-332,"0"0"1,-4 5 0,-2 9 0,-1 6 117,-3 6 1,-2 2 0,-1 4 0,-1 1-1,-3 3 1,-5 2 0,-3 7 1243,-1 5 1,0 7-1,0 3 1,1 7-1,2 3 1,2 7-1,-1 0-285,2-2 0,-4 1 0,7-12 0,1-1 0,2-4 0,1-5 0,0-8-1255,0-6 1,6-4-1,2-8 1,2-3 70,-1-8 1,3-8 0,-4-9 0,4-5 0,0-2 0,-2-4 0,-1-1-35,1-2 1,-3 2 0,0 6 0,1 4-1,-3 3 1,1 5 1251,-3-1 0,-1 8 1,-2 4-1,0 7-320,0 4 1,0 3 0,0-1 0,-2 0 0,-1 0 0,-3 0-1944,-1 0 1,-2 0 0,-2 0-3324,2 0 0,5-1 4804,8-4 1,3-2-1,6-6 1</inkml:trace>
  <inkml:trace contextRef="#ctx0" brushRef="#br0">7650 14564 10453,'13'1'2609,"0"4"1,0 2-2075,1 0 1,3 4 0,3-6 0,4 1-1,2 0 1,-2-3 0,-2-3 0,-3-3-454,-3-1 0,-3-7 0,-4 3 1,-5-5-1,-4-3 0,-4-2 1,-6 2-1,-8 2-1064,-8 1 0,-1 1 1,-7 3-1,2 5 1,3 2-1,3 4 1,4 2-1,5 5 1209,2 3 1,8 1 0,3 1 0,2 4 0,4 3 0,3 4 0,8 0-885,8-3 298,3 2 197,14-3 0,-3 5 0,10 0 1</inkml:trace>
  <inkml:trace contextRef="#ctx0" brushRef="#br0">8605 14459 8624,'-2'-14'0,"-2"-1"2142,-5 2 0,-1 5 1,0 12-1,1 6-1701,-1 6 1,3-1 0,-2 2-1,-1-2 1,-2-2 0,1 0-1,1 0-1616,1 0 1,6 0-1,-1 0 1171,2 0 1,2-6 0,0-1 0</inkml:trace>
  <inkml:trace contextRef="#ctx0" brushRef="#br0">8487 14407 8440,'2'-38'0,"1"5"3592,1 7-3089,6 11 1,-6 15 0,8 9-1,3 1 1,-1-1 0,2-5 0,2-2-808,3-2 1,1 0 0,1 1 303,1 3 0,9 4 0,-5 5 0</inkml:trace>
  <inkml:trace contextRef="#ctx0" brushRef="#br0">8723 14368 8440,'-8'-6'5149,"2"3"-3850,6-6 1,0 8-747,0 1 1,0 6-1,2 7 1,1 1 0,3 2-1,1 2 1,3-2-316,2-2 0,-1-1 0,0 0 0,-3-1 1,2-3-1871,2-5 0,0-4 0,-2-6 1,-3-5 269,-1-5 1069,-2-7 0,1 4 0,0-6 0,3 2 0,2-2 1,1 3-1,3 2 581,-1 4 0,-5 3 0,1 4 0,1 5 1300,2 2 1,1 4-1,0 2-1648,0 5 0,0 7 0,2 3 0,1 0 60,1-1 0,6 6 0,-2-4 0</inkml:trace>
  <inkml:trace contextRef="#ctx0" brushRef="#br0">9769 13806 21504,'-22'-12'441,"0"3"1,2 6 0,-2 11 0,5 6 0,1 5-15,-2 4 1,4-1 0,-4 4 0,4 5-1,2 2 1,2 2 0,3 1-396,1 2 1,1 6 0,5 1-1,0 0 1,0 0 0,0-2 0,0 0-7598,0-4 7401,6-3 1,7-10-1,8 0 1</inkml:trace>
  <inkml:trace contextRef="#ctx0" brushRef="#br0">10279 14054 9548,'-2'-13'1219,"-2"0"1,-3 6 0,-6 2-839,0 4 0,-1 1 0,1 0 0,0 0 0,0 0 1,0 1-1,-1 4 0,-2 3-96,-2 4 0,5 1 1,6 0-1,1 0 0,3 2 1,2 2-205,1 5 1,7-7 0,6-2 0,7-2 0,5-1 0,0 1-69,-3-3-87,2-5 0,-14 7 0,3-5 0,-2-1 0,-4 2 71,-3 3 0,-10 2 0,-7 1 0,-7-2 0,-5-1 0,-2 1 0,-2 2-642,-2 1 1,1-2 0,5-1-1,3-2 1,5-1-2086,2 0 1,15-4 2729,9 1 0,20-8 0,12-3 0</inkml:trace>
  <inkml:trace contextRef="#ctx0" brushRef="#br0">10501 14250 10331,'0'-13'5448,"0"0"-5118,6 6 1,1 1-1,8 6 1,1 0-1,3 0 1,-1 0-1,3 0 1,-1-1-1,3-4 234,2-4 0,0 2 1,-3-2-1,-5-1-1754,-2-1 0,-7 2 1,-1 0-1,-2 1 0,-7 0 346,-5 4 1,-12-2 0,-5 2 0,-7 2 0,-1 5-1,0 6 1,2 3 1768,-2 1 0,10 1 0,0 2 1,6 2-1,4-1 0,4 0 0,3 1 844,4-2 0,13 1 0,5-2-1856,6-4 1,5-2 0,1 0 0,4-5-1040,5-2 1,-2-4-1,8-2 1,-5-5 1125,-4-2 0,3-8 0,-5-2 0</inkml:trace>
  <inkml:trace contextRef="#ctx0" brushRef="#br0">11011 13910 23411,'7'-14'676,"-2"-4"-893,2 4 1,-4 21 0,4 13 307,-1 8 0,-2 7 0,-5-5 0,-2-1 0,-3-1 0,-1-2 0,-3 2 0,-2 1 0,-1 4-922,0 5 0,-2-6 0,-1 7 755,-1-1 1,-12 0-1,1 1 1</inkml:trace>
  <inkml:trace contextRef="#ctx0" brushRef="#br0">10906 14289 12888,'27'-50'0,"-1"2"0,0 11 0,0 14 822,0 14 0,0 6 1,-1 2-1,-2-2 0,-1-1-822,1 1 0,8-4 0,2-1 0</inkml:trace>
  <inkml:trace contextRef="#ctx0" brushRef="#br0">6264 11531 8212,'0'-13'0,"4"0"0,2 0 0,2 0 0,2-1 0,1 1 0,2 0 0,0 0 0,-1 0 0,-3 0 0,-5 0 272,-2 0 1,-4 6-1,-2 2 1,-5 4-1,-3 1 1,-1 1 0,-1 4 729,-4 3 1,4 4 0,-5 1-1,0 2 1,-1 2 0,-1 3 0,3 4-584,-1 2 0,3-2 0,-5 10 0,1 1 0,1 1 1,-1 5 923,-1-1-1249,0 7 0,-10-1 0,-1 7 0,-1-1 0,-4 2 1,0-1-318,-3 0 1,3 5 0,2-10 0,4-3 0,5-3 0,4-4 0,5-3-727,2-5 1,4-4 0,2-4-1,5-5 1,4-3 0,4-6 1,5-5 0,8-13 0,6-13 947,6-14 0,-1-8 0,4-7 0</inkml:trace>
  <inkml:trace contextRef="#ctx0" brushRef="#br0">5741 11557 8078,'-13'-26'574,"0"0"1,6 5 0,4 4 0,4 2 0,5 4 0,1 2-229,3 5 1,2 2-1,3 4 1,1 2-1,2 8 1,3 8-1,2 12 548,2 9 1,2 7 0,2 7-1,3 3 1,0 0 0,2 2-1,-1-4-912,3-2 0,2 6 0,1-8 0,1-1 0,-3-3 1,-2-8-814,-4-2 1,-5-3 830,-4-9 0,3 0 0,-5 0 0</inkml:trace>
  <inkml:trace contextRef="#ctx0" brushRef="#br0">5911 12930 8135,'-1'-13'-110,"-4"0"1,5 5-1,-1 3 337,4-1 1,-3 3 0,-6-4 0,0-1 0,0 1 0,2-2 0,0 1 218,-1-1 0,1 0 1,4-4-1,0 0 1,0 0-461,0 0 0,-2 6 0,-2 2 86,-5 4 1,-2 1 0,-4 0 0,-1 0 0,-3 1 0,0 2 0,-1 3 291,0 1 0,4-2 0,-2 3 1,4 1-1,1 0 0,0-1-207,-1 3 0,1 5 1,2 1-1,1-1 1,1 0-1,0 1-199,2 5 0,-3 1 1,4 1-1,0-3 1,-1 3-1,1 2 1,-1 3 167,0 1 1,-2 5 0,-3-3-1,2 0 1,3 2 0,1-2 0,3 1 57,2 0 1,1-2-1,0 4 1,0 0 0,1 0-1,3-1-206,5 3 1,3-4 0,2 2 0,2 0 0,3 0 0,1-2 0,4-1-59,0-3 1,4-1 0,1-4 0,4-2 0,4-4 0,2-5 0,-1-3 239,-2-1 0,-2-7 0,2 3 1,-1-4-1,1-2 0,0-4 37,-1-3 1,2-4 0,-4-1 0,2 0 0,3-2-1,-3-2 1,1-5-291,2-2 0,-6-3 0,8 0 0,1-2 0,1-5 1,0-2-1,-3-5-152,-4 1 1,6-11 0,-6-3 0,-3-3 0,-3-2 0,-3 1 155,0 0 1,-1-3 0,-3 4 0,-5 3 0,-4 3 0,-4 6 0,-5 3-60,-2 4 0,-4 4 0,-2-1 0,-6 6 0,-6 4 1,-7 5-4,-6 1 1,-6 1 0,-9 7-1,-5 1 1,-5 2 0,-6 2-1,-2 4 97,-5 0 0,-1-2 0,4-1 0,3 2 0,6 1 0,5-1-152,7-2 0,12 1 0,6 3 1,5-2 205,4-2 0,1-5 0,2 3 0</inkml:trace>
  <inkml:trace contextRef="#ctx0" brushRef="#br0">4734 11426 8389,'-6'-19'0,"5"5"0,-4-4 415,4 4 0,1 5 0,0 0 0,-1 1 0,-4 0 0,-4 6 0,-2 3 2740,-2 3-2945,0 1 0,-5-5 1,-1 0-1,0 1 1,-1 2-1,1 1 1,-1-1-1,0-1 108,-4-2 1,5 0-1,1 0 1,0 0 0,1 0-1,1 0 1,0 1-1,0 2-97,-2 2 0,-1 9 0,3 1 0,-2 5 0,-1 7 0,-2 7-111,1 4 0,0 7 1,-4 4-1,4 6 1,1 5-1,5 1 0,3-3 103,7-4 0,3 1 1,4-9-1,5 1 0,10-2 1,6-1 149,7-1 0,5-4 0,9-5 0,6-2 0,3-3 0,5-3 0,4-6-93,2-7 1,4-1 0,-1-8 0,-1-2-1,1-5-344,-1-6 1,-9-10-1,-3-5 1,0-8-1,-2-5 1,-4-6-1,-5-5-479,-4-6 1,-3-10-1,-5 2 1,-8-2-1,-3-3 1,-7 0-9,-4 3 0,-4-4 0,-9 7 0,-5 4 0,-11 6 0,-9 9 131,-7 6 1,-17 11 0,-8 12-1,-5 7 1,-8 6 0,36 2-1,0 2 1,-1 3 0,-1 2-228,0 4 0,0 3 657,4 0 0,0 2 0,-12 9 0,0 2 0,3-2 0,0 0 0</inkml:trace>
  <inkml:trace contextRef="#ctx0" brushRef="#br0">5061 12721 8258,'6'-21'0,"-3"2"-52,5 6 0,-3 5 0,4 0 0,1 1 1,1 0-1,2-3 0,0-1 0,-1 1 1,-2 2 560,-1-3 0,-6 4 0,1-2 308,-2-1 0,-4 4 1,-2 2-1,-5 4-500,-2 4 0,-3 4 0,1 6 0,-1 2 1,-4 5-1,-3 2 0,-4 6 60,-1 3 1,-2-2-1,-2 5 1,-5 1-1,-3 2 1,-3 3-74,-2 2 1,5-5 0,-3 3 0,2 0 0,4-4 0,2 3-230,4-4 1,5-6-1,4 1 1,1-3 0,3-4-1,2-2-770,1-5 351,0 4 1,1-7 0,2 4 0,1-4-1,-1-1 1,-2-1-892,-1-3 0,4 1 1,1-4-1,-2-1 1,-1 0-1795,3-7 3029,2-3 0,6-20 0,0-3 0</inkml:trace>
  <inkml:trace contextRef="#ctx0" brushRef="#br0">4407 12681 8279,'0'-21'875,"0"0"1,0 2-265,0 3 1,2 3 0,2 5 0,5 3 0,4 5 0,3 5 0,3 3 242,1 4 1,3 7 0,8 4 0,2 6 0,2 6 0,-2 4 0,-1 3-697,-3 2 0,-1 4 0,-2-5 0,2 0 0,1-3 0,1-1-751,-1 1 1,-2-3 0,-4 0-1,-3-4 1,-1 1 0,-3-2 592,-1-1 0,-2 6 0,0-4 0</inkml:trace>
  <inkml:trace contextRef="#ctx0" brushRef="#br0">21062 10888 16154,'13'-25'-474,"0"3"0,2 3 0,3 4 0,4-1 1,3-2-1,2 1 373,0 3 0,-5 0 0,-1 1 0,-2 0 0,-4-1 1,-6 1-1,-9 1 1125,-8 3 1,-4 3-1,-1 6 1,0 2 0,-1 2-1,1 5 1,0 3-1,-2 1 1,-1 2-406,-2 3 1,-6 0 0,3 7 0,-1 3 0,0 0 0,-2 2-1,-1 1-54,-2 4 0,2 2 1,3 0-1,6-2 1,5-1-1,7-3 1,2-2-500,2-4 0,6-1 1,5 1-1,3-2 1,6-7-1,-1-6-275,0-5 0,-1-4 1,-5-1-1,1-1 0,-3-4 1,-2-4-1,-4-4-556,-4-5 0,-1 3 0,0-2 1,-1 2-1,-4 2 0,-4-1-248,-2 1 965,3 5 1,-2 1 766,5 3 1,2 8 0,9-1 0,8 4 0,6 2-1,6 0 1,0 0-709,1 0 1,-5-5 0,0 4 0,1-2 0,-3-3 0,0-2 0,-3-1-769,1 0 0,4 0 0,-2 0 0,0 0 0,4-1 0,1-4 753,2-4 0,5-8 1,3-4-1</inkml:trace>
  <inkml:trace contextRef="#ctx0" brushRef="#br0">21848 11035 15134,'5'-18'-2087,"-1"0"2368,-1 2 0,-2 6 0,-1 1 0,-1 0 1,-2 0-1,-3 2 0,-1 1 145,-4 3 0,1 9 0,0 7 0,1 6 0,-3 3 0,-3 2 1,-3 3-1,2 1-53,1-3 1,-3 6 0,1-4 0,0 0 0,4-2 0,3-5-707,1 0 1,6-3-93,-2-3 0,4-8 0,1-6 0,1-9 0,4-7 0,4-8-1788,3-6 1946,1-4 1,-4-3-1,0-1 1,2-4-1,4 2 1,3 2 640,-2 2 0,-1 7 0,-3-1 0,-2 6 0,-1 6 0,0 4 0,0 2 782,0 3 0,-5-1 0,5 7 0,2 3 1169,0 3-2295,9 7 0,-4-3 0,6 7 1,3-1-1,4 0 0,2 1-41,-2-1 0,-1-4 0,-1 0 0,-2 0 0,-3 0 0,-5-1-4905,-7 3 1,-7-5 4635,-12-2 0,-6-2 0,-11-2 0</inkml:trace>
  <inkml:trace contextRef="#ctx0" brushRef="#br0">21701 11168 9549,'21'-13'0,"-3"1"1498,-3 3 1,0 5-1,2 7 1,4 1-1557,0-1 1,-2-1-1,-6-2 1,1 1-1,-1 2 1,0 3-1,-1 1 58,-3 4 0,-3 0 0,-6 3 0</inkml:trace>
  <inkml:trace contextRef="#ctx0" brushRef="#br0">21635 11328 8548,'-8'-6'294,"8"5"1,11-4-1,5 4 378,6 1 0,3 0 0,2 0 1,0 0-1,1 0 0,2 0 1,1 1-1,-2 2-672,-1 2 0,5 5 0,1-3 0</inkml:trace>
  <inkml:trace contextRef="#ctx0" brushRef="#br0">22141 11168 9140,'8'-22'0,"-2"10"1251,0 17 1,-5 6-1,4 10 1,-4 0 0,-1-2-856,0 0 0,-1 5 0,-2-2 0,-3 3 0,0 2 0,-2 1 0,2 0-1476,0-1 1,2 6 0,4-10-1,0-1 364,0-1 0,2-9 0,0-10 0,4-10 0,2-10 0,2-5 0,1-5 754,-3-4 1,3 3 0,-7-5 0,1 3 0,-1 6 0,2 5 0,0 5 1243,0 2 1,0 4 0,-2 2 0,5 1 0,2 4 0,0 5 0,1 6-822,3 3 1,3 6-1,0 0 1,4-2-1,3-1 1,2-3 0,-1-2-1,-1-3 1,-1-1-579,-2-3 1,-1-3-1,1-4 1,-4-7-1,-5-3 1,-2-6-1,-4 1 1,1-2-1,-2 1-988,-1-4 1,0 0 0,-4 1 0,2 2 0,2 2-1,-1 2 407,2 3 1,-3 6 0,6 5 0,0 6 0,1 6 697,4 3 0,-4 1 0,9 1 0</inkml:trace>
  <inkml:trace contextRef="#ctx0" brushRef="#br0">22861 11115 8502,'19'-25'0,"-4"4"1010,-4 8 1,-2 5-1,4 10 1,0 1-336,1 1 1,3 2 0,1-3 0,-2 3 0,-1 1 0,-1 4-826,-1 1 0,-1 1 0,-2 2 0,-3 1 150,-1 2 0,-1 5 0,-5-2 0</inkml:trace>
  <inkml:trace contextRef="#ctx0" brushRef="#br0">22621 11475 8248,'9'-5'0,"-1"2"0,-1 5 930,0 5 1,8 9 0,6 4 0,0-1-2310,-4 0 1379,-2-1 0,-1-5 0,-1 1 0</inkml:trace>
  <inkml:trace contextRef="#ctx0" brushRef="#br0">21088 12221 9117,'-1'-12'0,"-4"6"714,-4 11 0,-2 12 1,-3 16-1,1 0-447,0-1 0,-5 8 1,0-1-1,0 2 1,1 5-1,0 0 1,4 0-1,4-2-1938,3 1 0,2-1 1671,4-4 0,0 0 0,0 0 0</inkml:trace>
  <inkml:trace contextRef="#ctx0" brushRef="#br0">21395 12301 9415,'4'-28'940,"1"-3"1,-2 6-1,-6 16-241,-2 12 0,-5 7 0,0 3 0,-4 1 0,-2 0 0,1 4-260,-1 4 0,-5 5 0,2 4 0,0 3 0,-1 0 0,6-1 0,3-2-782,7 0 1,2-4 0,2-5 0,0 0 0,2-1 0,2-3 0,5-4 0,3-2 0,1-3-178,1-4 0,-6-4 0,1-1 0,2 0 0,1-1 0,1-2 0,0-3 290,1-2 0,3 5 1,3-1-1,0 2 0,6 2 230,3 0 0,11 0 0,8 0 0</inkml:trace>
  <inkml:trace contextRef="#ctx0" brushRef="#br0">21968 12314 9034,'0'-28'1246,"0"-3"0,0 15 0,0 16 0,0 10 1,-1 6-804,-4 2 0,2 3 1,-6 0-1,-1 7 1,-2 3-1,-1 3 0,-2 0 1,-1 3-2,-2 2 0,5-4 0,4-2 0,0-4 0,1-4 0,4-1 0,2-2 0,2-1-2019,0-2 0,0-5 0,3-7 1,5-1-1,8-5 0,6-4 1577,6-5 0,14-10 0,-1-3 0</inkml:trace>
  <inkml:trace contextRef="#ctx0" brushRef="#br0">22528 12354 8374,'-6'-25'724,"-3"3"0,-1 10 0,-1 11 0,4 5 0,0 3 0,-1 4 504,-2 1 1,2 2 0,0 4 0,-3 3-1,-1 3 1,-1 1 0,-2 3 0,-1 2-1081,-2 2 1,0-4 0,4 5 0,-1-2 0,0 0 0,5-1 0,2-2-1,7-3-1080,4-3 0,5-3 0,10-7 0,6-3 1,6-4-1,5-4 0,4-4 389,1-6 1,0 0 0,0-8 0,-2 0 0,-4 1 0,-6-2-1,-4 3-1649,0 5 2192,-5-2 0,6 5 0,-4-7 0</inkml:trace>
  <inkml:trace contextRef="#ctx0" brushRef="#br0">23141 12301 9614,'0'-18'522,"0"0"1,-6 8 0,-1 10 0,-2 6-197,0 1 0,0 5 0,-6-1 0,-1 3 0,-3 6 0,0 0 0,-1 4 0,4 1 446,1 2 0,3 0 0,3 1 0,5 0 1,3 0-1,1-4-736,0-4 0,1 3 0,3-7 0,7-3 0,5-4 0,5-1 0,3-3-2495,2 1 1,-2-1 2458,7-5 0,3-6 0,0-2 0</inkml:trace>
  <inkml:trace contextRef="#ctx0" brushRef="#br0">23381 12474 8118,'-7'-7'777,"2"-7"1,4 9 0,4-1-88,6 7 1,-1 8 0,12-5-1,-1-1 1,5-1 0,4-2-1,4 0 1,2 0-547,4 0 0,-3 0 1,-1 0-1,-6 1 1,-1 2-1,-5 2-1984,-1-2 0,-3 3 0,-6 0 1,-4 1 218,-3 3 0,-4-2 1621,-1 1 0,0-6 0,0 3 0</inkml:trace>
  <inkml:trace contextRef="#ctx0" brushRef="#br0">23328 12794 8075,'6'-58'1395,"0"17"1,3-1 0,-2 25 0,2 18-1,6 8 1,2 0-3427,3-5 0,3-2 2031,0-2 0,2 0 0,1 0 0</inkml:trace>
  <inkml:trace contextRef="#ctx0" brushRef="#br0">23728 11208 8566,'13'-6'0,"-6"5"503,-1-5 0,-7 1 0,-2 2 901,-2 5 0,0-1 0,2 10 1,-2 2-1,1 3 0,-1 1 1,-1-1 1468,-1 2 0,2-2-2867,-3 6 1,0-6 0,-2 4 0,2-2 0,1-2-467,0-4 0,2-2 1,-2-10-1,1-7 93,3-8 1,1-6-1,4-6 1,2-1 0,5-1-1,3-4 1,1 1 478,1-1 1,-1 2 0,0 6 0,1 1 0,-1 3 0,0 2-1,1 4 221,-1 5 0,0-1 1,1 7-1,-1 1 1,0 2-1,-1 2-435,-3 3 1,1 4 0,-4 5 0,2 2 0,2 1 0,3 4 101,5 0 0,9-3 0,7 2 0</inkml:trace>
  <inkml:trace contextRef="#ctx0" brushRef="#br0">24314 10928 15823,'12'-15'0,"-3"1"1040,-5 5 1,-2 13-1,-1 18 1,2 4-1,2 0 1,-2-1-1,0-1 1,0-3-927,1-2 0,1 9 0,-5-1 1,0 3-1,0 1 0,-2 0 1,-1 0-2439,-1 1 0,-7-3 1,4 2-1,-1-5 2303,4-4 0,-3-2 1,-1-7-1</inkml:trace>
  <inkml:trace contextRef="#ctx0" brushRef="#br0">24594 11368 8318,'12'-37'1646,"-3"6"0,-3 18 1,-6 17-1,0 6-1189,0 4 0,0-1 0,0 0 1,0 1-1,-2-1 0,-2 2 1,-5 3-1,-3 4 0,-1 5 216,-1 4 0,6-3-673,-1 3 0,0-3 0,-5-1 0</inkml:trace>
  <inkml:trace contextRef="#ctx0" brushRef="#br0">24981 11381 8279,'12'-20'173,"-4"2"1,-2 5 1781,0 4 1,2 3-1178,5 6 1,-4 0 0,-2 1 0,-1 4 0,-3 4 0,-1 4 0,-4 3-209,-2 2 0,-4 4 1,-5-3-1,0 2 0,-1 3 1,1 0-1,1-2-973,3-4 0,-1 1 0,5-1-670,3-2 1,2-9-1,4-7 1,5-10-1,3-9 1,0-10-1,-2-2 748,-1-1 1,0-10-1,4 2 1,-1-1-1,-2 1 1,-2 3 1102,-2 1 0,2 7 1,-2-2-1,2 3 0,1 2 1,0 4-1,-1 4 443,3 4 0,-4 2 0,1 1 0,-1 4 0,0 1 0,4 3-1044,1 2 0,1 1 0,0 1 0,1 3 0,0 5-1973,4 3 1,-7 2-1,2-3 1,-1 0-1,-2-2 1796,-1 1 0,9 2 0,-3 1 0</inkml:trace>
  <inkml:trace contextRef="#ctx0" brushRef="#br0">25621 11022 8874,'11'-26'0,"0"6"529,-2 6 1,0 7 0,4 7 0,0 0-75,1 0 0,3 0 0,3 0 1,0 0-1,3 0 0,-3 1 0,0 2 1,-3 3 387,1 2 0,-2 1 1,-5 4-1,-4 0 1,-1 1-1,-6-1-554,-7 0 0,-10 5 1,-15 0-1,-8 0 1,-6 1-1,-2 2 0,4 1-167,3 0 0,6-6 0,6 2 0,5-3 1,8-2-1,6 0 0,5 1-40,4-1 0,14 0 0,9-1 0,12-1 1,9-4-1,6-1 180,3-3 1,0 3 0,-3-2 0,-5-1-1,-4-1 1,-6-2 0,-6 1 337,-4 4 1,-9-2-607,-2 6 1,0 5 0,-5 7 0</inkml:trace>
  <inkml:trace contextRef="#ctx0" brushRef="#br0">23941 12674 8368,'13'-6'0,"1"-1"0,-1-1 442,0 4 1,-1 1 854,-3-1 0,3 2 0,-3-2 1,1 4-1,-1 4 0,-5 5 6,-2 3 0,-4 1 1,-2 2-1,-3 1 0,-2 3 1,0 1-1,0-1-801,2-3 0,-4 4 1,5-4-1,0-3 1,0-3-763,3 1 1,2-7 0,1-4-1,0-9 1,0-5-396,0-4 0,1-10 0,2 1 1,3-1-1,0 0 0,0 1 1162,-3 0 1,3 2-1,0 2 1,1 2-1,2 2 1,0 2-197,0 3 1,0 2-1,4 1 1,2 4-1,1 1 1,2 3 0,0 2-312,1 1 0,-3 0 0,5 0 0,-2 0 0,-2 0 0,-1 0 0,0 0-2458,2 0 0,1 5 1,-2 3-1,0-1 2149,0-2 1,3 2 0,1 1 0</inkml:trace>
  <inkml:trace contextRef="#ctx0" brushRef="#br0">24448 12528 8384,'13'0'0,"0"0"0,0 0 1624,1 0 1,-1 0 0,2 0 0,1 0 0,4 0 0,-1 0-735,0 0 1,-1 4 0,-5 0 0,-1 1 0,-3 1-807,-5 3 0,-8-2 1,-7 2-1,-3 1 0,-6 2 1,1 1-1,0 1 1,3-1-1,1 0-511,1 1 1,3-1-1,0 0 1,4 1-1,1-1 1,3 0-1,3 1 533,4-1 0,4-4 0,5-2 1,0-1-1,1-3 0,-1-1 0,0-1 1,1 2-1,-1 2-917,0-2 0,1 0 811,-1 1 0,6 3 0,2 7 0</inkml:trace>
  <inkml:trace contextRef="#ctx0" brushRef="#br0">24981 12941 8260,'0'-14'2754,"-6"8"0,-2 8 0,-1 10-1907,1 8 1,-1 1-1,-5 0 1,1-2 0,0-3-451,-1-1 1,1 5-1,0 2 1,-1 1-398,1 0 0,0 2 0,-1-4 0</inkml:trace>
  <inkml:trace contextRef="#ctx0" brushRef="#br0">25261 12887 8286,'13'-28'0,"-1"-1"0,-3 5 0,-3 11 0,-2 13 0,1 6 740,-1 2 1,0 1 0,1 0 0,-2 2 0,-2 0 897,-1 3 0,0-1 1,0 0-1,-1-1 0,-2-1 1,-3-4-2520,-1-1 0,4-3 1,-2-9-1,4-6 0,1-4 1,0-2 696,0-1 1,0 2 0,1-3 0,2 1 0,2 1 0,-3 0 0,1 0 1160,2 2 0,-2 3 1,4 2-1,2 2 1,2 0 2194,3 2-3418,3 1 1,0 6 0,1 0 0,0 0-1,0 0 246,-1 0 0,7 6 0,-3 1 0</inkml:trace>
  <inkml:trace contextRef="#ctx0" brushRef="#br0">25701 12661 14330,'13'-30'0,"-1"4"0,-2 6 0,-1 8 0,1 8 0,2 3 0,2 1 1494,-1 0 1,0 0 0,1 0 0,-1 0 0,0 0-1546,0 0 1,-5 1 0,-4 3-1,-2 5 1,-4 3 0,-2 0-805,-5-3 0,-3 3 0,-1-3 0,1 2 1,2 3-1,2-1 516,2 0 1,3 1 0,8-1 0,5-1 0,5-2 0,4-1 0,2 0 1437,3-2 1,-4 1 0,1-5 0,-2 1-1,-2 1 978,-3 1 0,-8-3 0,-7 4-1680,-11-1 1,-7-2 0,-6-4 0,1 0 0,3 0-1,0 2 1,2 1-1574,0 1 1,-3 1 0,4-4 0,2 4 0,1 4-2897,2 2 0,1 3 4072,3-1 0,-3 6 0,5 2 0</inkml:trace>
  <inkml:trace contextRef="#ctx0" brushRef="#br0">26154 12981 8340,'1'-23'1214,"4"1"0,-4 12 1,4 14-1,-4 7-205,-1 2 0,-1 0 0,-2 1 0,-2-1 0,1 2 0,-2 3 1,-2 4-1657,1 3 1,-5 2 0,3-1 0,-1 1 0,0-2 646,1-3 0,0 3 0,-5-4 0</inkml:trace>
  <inkml:trace contextRef="#ctx0" brushRef="#br0">26500 12914 8291,'0'-13'730,"-1"5"0,-2 5 1,-3 5 792,-1 2 0,2 7 0,-2-2 0,-1 1 0,2 0 367,0-1 1,2-4-2600,4 3 0,0-6 1,0-2-1,2-7 1,0-5-1,3-3-121,-2-3 0,-2-1 0,-1-5 1,0 2-1,0 0 0,0 1 1425,0 3 0,0-1 1,0 1-1,2 2 0,1 1 1,3 3-1,1 2 416,3 1 1,2 5 0,3-4 0,1 1 0,2 1-1,-1 0-1568,-3 3 1,4 1-1,1 2 1,1 0-1,0 0 1,1 0 556,3 0 0,1 6 0,2 2 0</inkml:trace>
  <inkml:trace contextRef="#ctx0" brushRef="#br0">26927 12568 9642,'13'-17'0,"1"4"0,-1 7 0,2 7 0,2 7 8303,6-1-7653,-4 5 1,6-10 0,-3 2 0,4-2 0,0-2 0,-1 0 0,-1 0-608,-2 0 0,-5 0 1,0 0-1,-3 1 1,-5 3-1,-6 7-76,-6 5 1,-6 2 0,-8 7 0,-2 5 0,-2 1 0,-2 3 160,-2 0 0,2 1 0,3 5 0,0 0 0,6-1 0,3-1-6708,7 2 6575,2-9 0,8 8 0,2-12 0</inkml:trace>
  <inkml:trace contextRef="#ctx0" brushRef="#br0">24021 10742 8430,'6'-21'40,"-5"2"1,5 5 995,0 1 1,2 1 0,3 2 0,0 2-836,-2 3 0,-17 0 0,-2 7 0,-9 2 1,-9 5-1,-7 3 0,-5 1 0,-4 2 0,-6 1 1,-4 3 372,1 2 1,-6 6 0,7 5 0,0 2 0,-1 5-269,2 4 0,14 1 0,6 7 0,12 0 0,9 0 0,8-1 0,11-1-180,13 0 1,15-3-1,15 0 1,7-6 0,-25-21-1,1-1 1,0-1 0,2 0-130,1-1 1,1-1 0,4-4 0,0-1 0,1-3 0,-1-1 0,-1-2 0,-1-2 0,0-1 0,-2-1 0,32-3-690,-5-6 1,-9-11 0,-8-17 0,-7-6 0,-8-8 0,-10-3-1,-8-6 124,-9 0 1,-5-2 0,-10-5 0,-9 0 0,-15 2 0,-9 3 0,-6 7 247,-1 9 0,-2 5 0,5 14 0,2 8 0,3 8 320,5 11 0,2 18 0,7 10 0</inkml:trace>
  <inkml:trace contextRef="#ctx0" brushRef="#br0">25674 12488 28016,'7'-26'-4916,"-1"6"1,-1 5 5515,-1 4 0,5 7 1,-3-5-1,-2 0 0,-2 2-209,-8 2 0,-10 5 0,-8 5 0,-6 4 0,-4 4 0,-1 3 0,-1 5 94,-1 4 0,3-4 0,0 9 0,1 1 0,4 1-143,1 5 1,2 2 0,4 2-1,4 4 1,5 2 0,4 2-616,5 0 1,8-8-1,8 1 1,7-7-1,9-2 1,5-4 91,4 0 0,5-10 1,1-4-1,-2-6 0,2-4 1,-3-2-1,0-1-381,0-2 1,-3-10 0,7-5 0,-2-5 0,-4-2 0,-1-1 141,-1-4 1,-11 3 0,-1-8 0,-6-1 0,-8-1 0,-3-2-1,-5 2 225,-5 2 1,-6-4 0,-7 5 0,-4 3-1,0 3 1,-4 4 0,-1 3 106,-2 7 1,1 3 0,0 8 0,3 0 0,2 2 0,2 4-82,2 7 1,3 6 0,0 8-1</inkml:trace>
  <inkml:trace contextRef="#ctx0" brushRef="#br0">27194 12408 13966,'7'-8'-659,"-3"-5"0,-4 0 0,-4-4 959,-5 7 0,-4 2 1,-5 6-1,-4-3 1,-5 2-1,-4 2 1,-6-1-67,-6-2 1,0 2-1,-4-1 1,-1 5-1,1 4 1,-2 3-1,0 4 207,0 3 1,0 12 0,-4 2-1,1 5 1,2 8 0,4 3-54,4 5 0,7 5 0,13 3 0,5 0 0,7 1 0,6-4-241,2-1 0,12 1 1,7-3-1,6-4 1,11-4-1,8-5 1,8-6-242,7-5 0,0-8 1,10-5-1,4-5 1,2-7-1,-2-4 1,-5-4-300,-3-5 1,0-15 0,-5-9 0,-5-5 0,-5-6 0,-10-1-265,-4-2 0,-8-15 0,-10 2 0,-7-2 1,-9-3-1,-9 1 332,-7 2 0,-11 0 0,-7 9 0,-2 7 0,-1 9 0,-3 10 347,-3 8 1,-7 10 0,3 3 0</inkml:trace>
  <inkml:trace contextRef="#ctx0" brushRef="#br0">25900 10742 8029,'-7'-14'0,"-5"1"0,11 0 0,-4-1 0,5 3 0,5 0 0,4 4 1268,2 1 0,-3 3 0,-5 7 1,-8 7-1,-6 5-370,-6 6 1,-12 9 0,-4 5-1,-8 4 1,-8 4 0,-3 4-1,-3 0 1,-1 1-670,27-24 0,0 1 1,-2 0-1,0 0 1,2-1-1,0 1 1,-26 23-1,5-4 1,5-4-338,4-1 0,7-6 1,4-1-1,7-4 0,6-1 1,5-4-1,5-3-1251,1-5 0,2-1 0,5-3 0,4-3 0,5-5 1359,6-2 0,5-14 0,6-3 0</inkml:trace>
  <inkml:trace contextRef="#ctx0" brushRef="#br0">25341 10648 13474,'-12'-35'0,"1"2"0,4 11 0,1 15 0,5 14 1020,4 9 1,4 7 0,6 8 0,4 7 0,3 10 0,8 8 0,7 6-693,-15-29 1,1 1-1,19 28 1,-17-27-1,0-1 1,-1-1-1,0 0 1,1-1-1,-1-1 1,19 29 0,-5-6-1,-8-3-2072,-4-2 1,-10-8 0,0 0 0,-8-5 1743,-5-3 0,-13-2 0,-2-5 0</inkml:trace>
  <inkml:trace contextRef="#ctx0" brushRef="#br0">23901 12274 8161,'0'-25'0,"0"3"-1,0 4 0,6 9 1,3 5-1,3 1 1,1 0-1,0-3 0,1-1 1,-1-4 611,0-1 0,-7 5 1,-6 3-1,-9 2 0,-5 4 65,-4 2 0,-10-1 0,1 7 0,-1 4 0,0 3 0,1 3-315,0-1 1,-2 5 0,1-2-1,2 3 1,3 3 0,2 2-1,3 2 6,3 2 0,6-3 0,2 5 0,1 1 0,3 2 1,3 2-20,5 3 1,-1-1 0,9 6 0,8 2 0,6 0 0,7 4-1,3 0-242,4-2 1,-14-24-1,1-1 1,28 19-1,-25-23 1,1-1-1,0 0 1,1-1-1,1-2 1,0 0-231,0-2 0,0-1 0,2 0 0,1-3 0,34 9 0,-2-7 0,-2-6 0,-5-5 0,-4-4-229,-3-1 0,-8-12 0,-2-5 0,-4-9 0,-2-5 0,-2-7 177,-2-10 1,-4-2 0,5-12 0,-1-2 0,-1-1 0,-18 31 0,-2-2 0,-1 0 0,-1-2 8,0-1 0,-2-2 0,-2 3 0,-1-1 0,7-33 0,-8 4 0,-6 3 0,-5 5-12,-4 3 0,-15 6 0,-10 7 0,-10 5 0,-14 7 0,-8 7-18,28 13 0,-1 3 0,-8 2 0,-1 2 0,-2 2 0,-1 2 1,-3 0-1,0 2 0,-1 1 0,0 1 0,2 3 0,0 2 0,2 1 1,1 3-238,3-1 1,1 3-1,2 1 1,2 2-1,3 1 1,2 0 280,1 1 1,1 0 0,1 1 0,0 0 0,1 0 0,-1 0 0</inkml:trace>
  <inkml:trace contextRef="#ctx0" brushRef="#br0">18702 15739 8188,'0'-19'0,"-4"4"0,-1-2 0,2 2 1012,2 1 1,1 6-1,1 0 1,2 4-1,0 5 1,-4 8-1,-7 6 1,-3 4 15,-3 2 0,-4 3 1,1 5-1,0 4 0,3-1 1,0 2-1,1-1 0,1 1-877,3 0 0,3-4 1,6 1-1,2-5 1,1-2-1,3-3 0,1-3-1107,3-7 0,-2-3 0,-1-10 0,-1-2 437,-3-5 1,-1-4 0,-4-5-1,-2-4 1,-5-3 0,-3-2 401,-1 0 0,-1 7 0,2 2 0,2 3 0,3 2 2776,1-1 1,3 7 0,7 2-2284,5 4 1,9 7 0,4 1 0,3 2 0,2 0 0,0 0 0,-1-2-1154,1-2 0,0 1 1,-1 0-1,1 0 1,0-1-1,-2-2 1,-2-1-1682,0-2 0,-7 1 1,3 2-1,-1 2 2196,0-2 0,-1-8 0,-3-2 0</inkml:trace>
  <inkml:trace contextRef="#ctx0" brushRef="#br0">19142 15926 8313,'8'-33'0,"-4"7"2566,-3 6 0,-1 10 4013,0 1-5848,0 6 0,0 8 0,0 10 0,0 2 0,0 4 0,0 0 1,-1 1-1,-2 0 0,-1 0-1656,1 2 1,0-5 0,0-1 0,-2-3 0,2-2-81,2 1 1,1-13 0,0-7-1,0-7 1,0-6 0,0-2-1,1-4 1380,4-5 0,-4 2 1,4-3-1,-2 4 0,0 3 1,2 4-1,1-1 783,0 0 0,5 6 0,-2 1 0,4 3 0,3 2 0,3 2-732,2 3 0,0-2 0,4 1 0,0 2 0,3 2 1,1 1-1332,-1 0 0,-2 6 0,3 1 1,-1 2-1,-2 0 0,-5 0-8926,-5-2 9825,-8 5 0,-2 1 1,-6 8-1</inkml:trace>
  <inkml:trace contextRef="#ctx0" brushRef="#br0">19089 15993 8313,'-8'13'1545,"2"-4"1,8-2-1113,2-1 1,4-1 0,5-5 0,0 0 0,2 0-1,2 0 480,0 0 0,1 0 0,-5 0 0,1 0 0,-1 0 0,0 0-1283,1 0 0,-5 0 370,0 0 0,-7 0 0,4 0 0</inkml:trace>
  <inkml:trace contextRef="#ctx0" brushRef="#br0">19209 16099 10852,'-9'14'0,"1"-1"0,1 0 0,1 1 0,2-1 0,4 0 859,3 1 0,7-3 1,0 0-1,5-2 1,4 1-1,2 0 0,3 1-666,1-2 0,8-6 0,2 1-193,4-3 0,7-6 0,1-3 0</inkml:trace>
  <inkml:trace contextRef="#ctx0" brushRef="#br0">19782 15913 8090,'-6'-20'1564,"3"3"0,-4 0 1,1 13-942,3 10 1,-3 6-1,1 2 1,2 3-1,2 1 1,1-2-1,0 0 1,1 0 0,4 4-178,4 0 0,3 3 1,1 3-1,2-1 1,1-2-1,3-6 0,1-3-1539,-1-5 1,3 1 0,-4-6 0,-3-2-1,-5-5 1,-6-7 0,-2-5 0,-4-4-1,-2-1 1122,-5 1 0,-3-3 1,-1 4-1,0 2 1,-1 2-1,1 6 0,0 3 882,-1 4 0,7 8 1,2 6-1,4 8 1,2 4-1,4 0 1,5-1-268,7-2 1,3-1 0,7 1 0,3-5 0,4-6 0,7-3-676,5-2 119,-3-2 1,1-10-1,-7-4 1,-4-5-1,-3-4 1,-8-2-428,-6-3 0,-1-5 0,-11-4 0,-1 1 0,-1-2 0,-2 1 0,0 0-2938,0 4 0,0 7 0,1 5 3266,4 7 1,2 4 0,6 6 0</inkml:trace>
  <inkml:trace contextRef="#ctx0" brushRef="#br0">20622 15913 10203,'6'-43'0,"1"4"0,2 11 1655,0 12 0,1 7 1,8 4-1,3-2-1202,-1 0 1,10-1 0,-2 5-1,3-1 1,3 2 0,0 5-1,2 6 1,-2 5-3969,-3 3 1,-9 4 3514,-4 6 0,-3-1 0,-2 1 0</inkml:trace>
  <inkml:trace contextRef="#ctx0" brushRef="#br0">20582 16126 14123,'15'-8'0,"2"4"0,7 3 0,4 2 0,6 3 0,2 5 0,2 3 0,-1 2 71,2-1 1,-7 6-72,0 3 0,-4 3 0,-2 2 0</inkml:trace>
  <inkml:trace contextRef="#ctx0" brushRef="#br0">18875 16992 8024,'17'-49'0,"-4"0"0,-5 6 935,-6 9 1,3 14 0,-1 14 0,-1 4 0,-1 10 0,-4 6-1,-1 10 1,-3 6-799,-1 5 1,4 10 0,-1 4 0,2 1-1,2 0 1,0-2 0,3-1-1533,6 0 1,1-4 0,11 0 1394,-2-6 0,11-4 0,-2-6 0</inkml:trace>
  <inkml:trace contextRef="#ctx0" brushRef="#br0">19249 16925 8740,'16'-53'1142,"-3"0"1,-2 7-1,-10 21 246,4 10 0,1 6 0,2 8-944,-3 1 0,-4 3 0,-2 11 0,-4 4 0,-3 4 0,-4 4 0,-2 0-409,1 1 0,0 0 0,-1-2 0,3-2 0,2-2 1,4-2-761,4-2 1,1-3 0,0 0 0,0-1 220,0 0 1,1-5-1,4-4 70,4-2 1,2-2 0,3 0 0,1 1 0,1 2 0,3 3 0,2 2-1233,3 2 1666,7 2 0,3 1 0,6 0 0</inkml:trace>
  <inkml:trace contextRef="#ctx0" brushRef="#br0">19755 16886 8080,'8'-32'585,"-4"1"1,-1 8-1,0 8 451,2 4 0,-1 10 1,-4 1-1,0 7 1,0 7-1,0 3-309,0 6 0,-4 2 0,-2 2 1,-2-1-1,-2-1 0,-1-1-487,3-2 1,-3-1 0,7 3 0,1-4 0,1 0-1,4-4 1,2-1-1156,5-2 0,9-1 0,3-3 0,2-3 0,2-2 915,4 1 0,6 5 0,-1-3 0</inkml:trace>
  <inkml:trace contextRef="#ctx0" brushRef="#br0">20262 16965 10346,'0'-22'1675,"0"0"1,-2 6-1055,-2 11 0,1 10 0,-4 4 0,1 2 0,1 4 36,-1 3 0,0 0 0,-4 6 0,3 2 0,1-1 0,3 3-1200,1 1 1,2-9 0,2 7 0,2-3 0,6-2 0,7-1 0,4-2-1264,-1-3 0,10-5 0,-3-4 0,1-1 1806,0-3 0,4-14 0,2-3 0</inkml:trace>
  <inkml:trace contextRef="#ctx0" brushRef="#br0">20635 17005 8721,'5'-25'0,"-1"3"0,-1 4 743,-2 3 0,-2 7 0,-4 0-46,-3 2 1,0 2 0,-1 4 0,0 1-1,1 4 1,0 4-95,2 2 0,-3 7 1,3 2-1,0 0 0,1 4 1,2 0-1,1-1 0,2-2 1,2 0-692,2 0 0,5-4 1,9 4-1,4-2 0,2-2 1,1-4-1,0-3 88,3-1 0,8-6 0,-2 3 0</inkml:trace>
  <inkml:trace contextRef="#ctx0" brushRef="#br0">21275 16965 9576,'0'-26'1967,"0"-1"-1854,0 6 0,1 8 1,2 10-1,3 5 1,0 4-1,2-1 1,-1 3 408,3-1 1,2 2-1,2 4 1,-1 1-1,0-1 1,1 2 0,-3 1-1375,-2 2 1,2 1 851,-7-1 0,6 3 0,-2 5 0</inkml:trace>
  <inkml:trace contextRef="#ctx0" brushRef="#br0">21155 17205 10453,'4'-17'590,"1"-1"1,5 6-1,1 9 1,5 5-1,6 2 1,3-1 0,3-2-1,2-1-269,1 0 0,5 0 0,-2 0 0,3 0 0,4 0-321,1 0 0,5-6 0,1-1 0</inkml:trace>
  <inkml:trace contextRef="#ctx0" brushRef="#br0">21861 15939 8195,'0'-13'145,"0"4"0,0 0 0,2-1 0,1-2 1,1-1 1603,-1-1 0,0 1 0,0 0-208,2-1 0,4 8 0,-5 6-1042,-1 8 1,-2 8-1,-1 3 1,0 2-1,0 3 1,-1 1-262,-3 2 0,1-1 1,-6 1-1,0-2 0,0-1 1,1-3-1,3-2-1135,2-3 1,1-6 0,2-4 236,0-4 1,2-10-1,1-11 1,1-2 0,-1-2 487,-2-2 0,1-2 0,1 0 0,3 1 0,0-1 1,1 0-1,1 2 665,2 3 0,0-2 0,1 6 0,-2 4 0,-1 2 0,1 4-31,0 2 1,0 1-1,4 2 1,1-2 0,1 2-1,1 2-1186,2 1 1,4 1 0,-3 4-1,2 2 1,3 2 723,1 0 0,-5 0 0,0 4 0</inkml:trace>
  <inkml:trace contextRef="#ctx0" brushRef="#br0">22435 15779 9155,'13'-25'1134,"0"3"0,1 9 0,-1 10 0,0 4 0,1 4-528,-1-2 0,-4 2 0,-2 1 0,-1 3 0,-3 5 0,-1 2 0,-2 2 0,0 1 0,-2 3-1353,-2 3 0,-4 2 0,-5 1 0,0 3 0,1 3 747,3 0 0,-3-1 0,5-6 0</inkml:trace>
  <inkml:trace contextRef="#ctx0" brushRef="#br0">22901 16113 9692,'0'-32'4230,"-1"22"-3872,-4-3 1,2 13 0,-4 12 0,0-1 0,-1 6-1,-2 2 1,-1 5 0,1 1-785,1 2 1,5-1 0,-4 1 425,2-1 0,2 7 0,4 1 0</inkml:trace>
  <inkml:trace contextRef="#ctx0" brushRef="#br0">23274 16006 8276,'-1'-10'1143,"-3"5"0,2 2 0,-2 12-188,2 1 1,2-2 0,0 1-1,0 1 1,2 0 0,1 1 211,1-2 0,2-2-2077,-2 2 0,-2-5 0,2-8 0,-2-6 138,-2-7 1,0 1 0,1-6 0,2-2 0,3-1-1,0-2 985,0 1 1,4-1 0,-1 0 0,2 2 0,-1 3 0,-1 4-1,1 3 159,2 2 1,-3 6 0,0 2 0,1 4 0,2 1 0,1 1-1113,1 4 0,1 2 740,2 6 0,-2 7 0,4 0 0</inkml:trace>
  <inkml:trace contextRef="#ctx0" brushRef="#br0">23661 15819 8274,'7'-26'1664,"5"2"0,-3 6-928,3 9 1,1 6 0,1 3-1,-1 0 1,2 0 0,1 0-100,2 0 0,0 2 1,-4 1-1,1 3 1,0 1-698,-3 4 1,-8 0 0,-1 3 0,-7-1 0,-9 0-1,-8 1-427,-4-1 1,-3 0-1,-2 1 1,-1-1 0,3 0-1,2 1 1,6-1 360,0 0 1,9-4 0,8-1 0,6-1-9,6 0 0,8-2 0,6 4 0,3 0 0,4-1 0,1 0 0,-1-1 134,-2 1 0,10-5 0,4 3 0</inkml:trace>
  <inkml:trace contextRef="#ctx0" brushRef="#br0">24034 16006 13173,'-1'13'827,"-4"1"1,2-1 0,-4 2 0,0 1-822,-1 2 1,4 5 0,-5 0 0,0 2 0,0 2 0,2-1 0,1 1-7,3-1 0,1 1 0,2 0 0</inkml:trace>
  <inkml:trace contextRef="#ctx0" brushRef="#br0">24474 15993 8462,'6'-21'3813,"-3"3"-1288,6 9 1,-5 3-1,4 8-2344,-2 2 0,-2 4 0,-4 6 1,0 4-1,-1 4 0,-4 4 1,-4-1-1,-1-2 0,0 0-1075,1 0 0,1-3 1,-2-4-1,3-4 0,-1-5 1,2-2-1,0-7 0,3-7 1,2-7-1,1-8 0,0-5 570,0-7 0,4 2 0,2 0 0,2 0 0,2 1 0,2 1 0,1 2 0,0 2 1115,1 1 1,1 7-1,1 3 1,2 7-1,-1 4 1,1 2-792,0-1 0,12 1 0,-2 4 0</inkml:trace>
  <inkml:trace contextRef="#ctx0" brushRef="#br0">24874 15713 9350,'6'-20'0,"3"1"0,3 3 0,3 7 495,2 6 1,-2 3-1,4 0 1,-1 0 0,0 0-1,-2 0 1,1 0 1700,0 0-2274,-2 0 1,0 5-1,-8 0 1,-2 3-84,-7 2 1,-4 2 0,-6 1 110,4 1 1,2-1-1,9 0 1,4-1-1,6-1 1,4-3 53,2 3 0,0-4 1,5 2-1,-3 0 1,-2 0-1,-4 0 1,-3 1 203,-4 2 1,-5-3 0,2 0 0,-5 1 0,-5 2 0,-4 0 807,-2-3 0,-3 1 0,1-4 0,0 1-1015,-1 4 0,7-4 0,2 2 1,4 1-746,1 2 1,-4-3 0,-2 0 0,-2 0-1,-4 0 1,-2 0 0,-6 1 302,0 2 0,2 1 0,-3 1 0,2-1 1,3 0-1,1 1-848,1-1 0,5 0 1289,1 1 0,5-1 0,-3 0 0</inkml:trace>
  <inkml:trace contextRef="#ctx0" brushRef="#br0">25554 16126 9343,'-5'-5'0,"0"10"0,-1 10 0,0 4 0,1-1 900,-1-3 1,3-2-1,-4 2 1,0 1-1,1 2 1,-2-1 0,1 1-1,-4 1-5503,0 2 4603,-3-4 0,1 8 0,0-5 0</inkml:trace>
  <inkml:trace contextRef="#ctx0" brushRef="#br0">26220 15939 8903,'8'-22'0,"-5"1"962,-6 7 0,-5 6 0,-5 13 1,1 3-373,3 4 1,-1-3 0,4 2 0,0 2 0,-1 5 0,1 2 0,-2 3-463,1-3 1,3 0-1,-4-7 1,2 0-277,3 1 1,-4-7 0,-1-4 0,0-8 0,-1-6-319,-2-6 0,4-6 1,-1 0-1,3-2 0,2-1 1,1-1 507,2 0 0,0 5 0,0 1 0,0 2 0,2 3 0,4 1 0,5 2 141,6-1 0,5 5 1,-3 2-1,2 0 1,1 1-1,0 0-339,1 3 0,-6 1 1,6 2-1,-1 2 1,0 1-1,0 3 156,2 1 0,1 2 0,2 4 0</inkml:trace>
  <inkml:trace contextRef="#ctx0" brushRef="#br0">26620 15699 9904,'18'-17'0,"0"0"0,-2 7 0,0 7 0,1 6 0,1 0 0,-2-2 1132,-1-1 0,-2 0 1,-1 2-1,-3 4 1,-5 6-1,-2 4 0,-4 0-1485,-2-1 0,-4 4 1,-7 2-1,-1 1 1,-3-1-1,1 0-258,3-1 0,-5-2 1,8 3-1,0-2 1,3-1-1,2 0 1,1-1-482,0 0 0,-3 2 1092,4-1 0,1 5 0,4-2 0</inkml:trace>
  <inkml:trace contextRef="#ctx0" brushRef="#br0">26927 16113 10062,'7'-35'340,"1"16"1,-5 15 0,3 10-1,0 7-346,-1 5 1,4 3 0,-4 4 0,-4-2 0,-4 0 0,-6 0 0,-4 2 187,-5 2 0,-2 1 1,-6 2-1,4 0-202,4-5 1,-2 7-1,-1-4 1</inkml:trace>
  <inkml:trace contextRef="#ctx0" brushRef="#br0">27273 15873 8261,'-1'-20'89,"-3"7"1,-4 9 302,1 7 0,1 4 1,6 6 346,0 1 1,0-1-1,0 0 1,1 2-1,4 3 1,2 4-1,2 3 1,-2 2-354,-1 0 0,-1-1 0,-5 1 1,0-2-1,-2-3 0,-2-4-635,-5-3 1,-3-3-1,-3-3 1,-1-5-1,-2-2 1,2-2-172,1 0 0,6-11 1,2-4-1,1-4 1,4-6-1,5-3 359,6-3 0,3-5 0,3 4 0,1-1 0,4-1 1,-1 1-1,0 1 578,-3 2 1,-1 3 0,-2 5 0,-1 5-1,-1 2-362,-2 1 1,-1 7 0,6 4 0,-2 6 0,-2 7-5823,-1 7 5667,0 3 0,10 7 0,2 0 0</inkml:trace>
  <inkml:trace contextRef="#ctx0" brushRef="#br0">27647 15753 8269,'0'-25'158,"0"20"0,0 1-40,0 11 1,4 6-1,2 2 1,2 3-1,0 4 491,0 3 1,4 3-1,-5 2 1,0 1 0,-1-1-1,-1-2-5,-1-1 0,1-2 0,-7-2 1,-2-2-1,-5-2 0,-3-2-607,-1-2 1,-2-2 0,-1 0-1,-4-1 1,0-3 0,-4-3-1,-1-2-398,-2 1 1,6-1 0,5-5 0,4-2 0,5-3 0,1-2-332,3-2 1,9-3 0,7-4 0,8-2 0,4-2 0,3-1 0,2 0 0,1 1 939,-1 2 1,-8 0 0,-4 2-1,-4 0 1,0-1 0,-2 0-1,-2-1 1,-3 0 0,1-2 727,-1 0 1,-2 0 0,2-1-1,2 3 1,1 1 0,5 0 0,1 2-1,2 1-941,0 2 1,1 0 0,-3-1 0,2 1-1,-3 0 1,-13 10 3</inkml:trace>
  <inkml:trace contextRef="#ctx0" brushRef="#br0">27939 15575 12202,'-3'-4'-117,"-14"-8"-393,-33 1 0,-5 7 510,-12 1 0,-7 13 0,34-2 0,0-1 0</inkml:trace>
  <inkml:trace contextRef="#ctx0" brushRef="#br0">22221 17392 12531,'-6'-21'-760,"3"8"0,-4 7 1988,1 0 1,3 5 0,8-2 0,2 6-1,2 5 1,-2 4 0,-1 2 0,-3 0-414,-1 4 1,-2-2 0,-2 5 0,-1 0 0,-3-2 0,-1 0 0,-3-1-1,-2-1-1216,-2-4 0,1 2 0,0-11 0,1-2 0,3-5 0,5-8-183,2-5 0,8-6 0,3-8 1,3-2-1,1-3 0,0-3 1,1-3 689,-1-4 0,5 2 1,0 8-1,-4 4 1,-2 2-1,-1 4 691,3 3 0,0-2 1,2 7-1,-4 2 0,-3 3 1,1 4-1,2 3-617,1 2 1,2 1 0,1 2 0,4 0 0,0 2 0,4 2 0,1 5 0,2 3-3458,0 1 0,-1 5 0,-1 1 2779,-2 2 0,2-5 1,-4 3-1</inkml:trace>
  <inkml:trace contextRef="#ctx0" brushRef="#br0">22875 17165 9331,'11'-20'0,"0"3"0,-2 8 2656,1 9 1,2 6 0,0 8-2063,-3-1 0,-2-4 0,-4 1 0,1 5 0,-1 6 0,-1 4-324,-2 2 1,-2 4-1,-2 1 1,-5 2 0,-4 3-1,-4 0 1,-2 0 0,0-2-271,0-3 0,-5-1 0,3-4 0</inkml:trace>
  <inkml:trace contextRef="#ctx0" brushRef="#br0">23248 17472 8565,'0'13'1218,"0"1"1,0 0-1,0 3-313,0 0 1,-6 1-1,-3-4 1,-3-1 0,-1 0-1,-1 1 1,0 0 0,-3 3-155,0 0 1,-1 6-1,4-4 1,1 0 0,1 2-1,3 0-751,5 2 0,8 2 0,4 2 0</inkml:trace>
  <inkml:trace contextRef="#ctx0" brushRef="#br0">23674 17405 14534,'20'-17'0,"-6"0"0,-3 5 0,-1 8 623,2 7 0,-5 4 1,-1 5-1,-1 0 0,-1 0 1,-1 4-1,-3 3 239,-4 5 0,-4 1 1,-5 2-1,-2 0 0,-1-1 1,-2-1-1,2-1 0,1-3-1475,2-2 0,5-6 0,2-5 0,2-1 0,1-2-253,4-4 0,5-10 1,8-13-1,-1-6 1,-1-6-1,-2-8 869,-1-4 1,0 2 0,3-3 0,-2-1 0,-1 2-1,0 2 1156,-2 5 1,5 1 0,-4 8 0,1 4 0,-1 3 0,3 4-498,1 3 0,1 3 0,2 4 0,1 4 0,3 4 0,1 2-1396,-1 4 1,3 1 0,-3 5 0,2 1-1,1 3 1,0 1 0,-1 4 735,-2 2 1,5 3 0,-3 2-1</inkml:trace>
  <inkml:trace contextRef="#ctx0" brushRef="#br0">24168 17205 10245,'13'-28'0,"0"8"1633,1 8 0,-1 6 0,0 6-1142,1 0 0,3 0 1,1 0-1,-2 0 1,1 0-1,-1 0 1,2 0-419,-2 0 1,-3 6 0,-2 1-1,-4 2 1,-1 0 0,-3 1-734,-1 2 1,-2-3-1,-2 0 1,-2 1-1,-5 1-19,-3-3 0,3 3 0,0-5 1231,-1 1 0,4-2 1,3 2 268,6-1 0,4-2 1,7-2-1,-1 1 1,-1 3-367,-3 1 1,-3-2 0,-8 3 0,-2 3 0,-5 1-216,-3 1 0,-1-1 1,-1-2-1,1-1 1,0 1-1,-1 1 1,1-1-749,0-1 0,1 0 1,1 4-1,4 1 1,0-1-1,1 0-2513,0 1 0,-5-1 0,2 0 3021,-2 1 0,-9-7 0,0-1 0</inkml:trace>
  <inkml:trace contextRef="#ctx0" brushRef="#br0">23594 15406 8508,'0'-13'-11,"-1"1"0,-4 3 2,-3 5 0,-9 2 1,-2 2-1,-3 0 0,-5 0 1,-2 2-1,-1 1 0,0 3 1,1 0-1,-1 1 0,3-1 1,4 1 1804,-1 1-1597,5 1 1,-1 4 0,6 0 0,-3 1 0,0 0 0,0 3 0,2 3 149,2 6 0,-2-1 0,-1 10 0,-2 4 1,2 4-1,0 4-174,-2 0 0,9 8 1,0-4-1,6 0 1,5 1-1,4-1-124,7-4 1,3-12-1,9 3 1,5-7 0,3-8-1,4-2-68,1-5 0,4-7 0,1-4 1,2-5-1,1-5 0,0-7 1,-1-7-414,1-8 1,-5-13 0,4-4-1,-5-6 1,-5-8 0,-4-1-1719,-3-8 1933,-1 2 1,-6-5-1,-3 8 1,-4 1-1,-2 7 1,-3 3-9,-5 8 1,-2 5 0,-2 13-1,-2 2 1,-2 7 0,-5 6 214,-3 5 0,-8 7 8,-7 7 0,-6 0 0,-7 10 0</inkml:trace>
  <inkml:trace contextRef="#ctx0" brushRef="#br0">26327 15579 7953,'0'-13'-499,"0"0"1,-1 5 469,-4 4 0,5 2 0,-1 1 0,5-3 1,5-7 242,6-5 1,0 0 0,5-7 0,0 0 0,-4-2-1,-1-2 1,-2 0 255,0 1 1,-4 0-1,-1 4 1,-2 4 0,-5 5-325,-4 4 1,-10 5 0,-9 10 0,-4 7 0,-2 9 0,-3 8 0,-4 7 94,-4 6 1,-2 6 0,-2 5-1,-3 4 1,0 1 0,23-27-1,1 0-28,-16 30 1,5 3-1,11-8 1,6-4 0,5-4-1,8-3 1,8-5-104,8-4 1,11-4 0,10-8-1,3-3 1,6-5 0,1-7-288,2-6 0,0-2 1,-3-5-1,2-7 1,-2-11-1,-3-10 0,-5-6-358,-4-5 0,-4-8 0,-5-2 0,-6-4 0,-5-2 0,-7 0 0,-4 2 232,-4 4 0,-5 0 1,-9 8-1,-4 2 1,-3 7-1,-2 8 178,0 8 0,-5 6 0,-2 4 1,-2 7-1,1 10 0,-1 9 125,2 7 0,1 15 0,7 2 0</inkml:trace>
  <inkml:trace contextRef="#ctx0" brushRef="#br0">27513 15393 7838,'-13'0'-357,"0"-5"0,-1 0 0,0-1 460,-4 0 1,2-3-1,-7 4 1,0 2-1,-4 2 1,-4 1-1,-3 1 1,-2 4 195,1 4 0,-1 7 1,-2 5-1,1 2 0,0 9 1,-2 3-26,1 7 1,-5 11 0,7 3-1,-1 8 1,19-29 0,2 2-1,2 1 1,1 1-95,2 1 1,3 0 0,4 0 0,2-1-1,3-1 1,4-1 0,16 34 0,14-4-1,-12-36 1,2-1-85,3-3 1,2-1 0,1-2-1,1-2 1,2-3 0,0-3 0,2 1-1,-1-2 1,3-1 0,0-2-1,2-1 1,0-1 0,1-2 0,-1-3-293,0-1 0,0-2 0,0-2 0,-1-1 0,31-8 0,-1-10 0,-2-10 0,-5-8 0,-3-6-96,-2-5 0</inkml:trace>
  <inkml:trace contextRef="#ctx0" brushRef="#br0">27939 15340 6603,'-66'-14'0</inkml:trace>
  <inkml:trace contextRef="#ctx0" brushRef="#br0">22688 15486 9513,'0'-21'-148,"0"-2"1,1 6 0,2 4 393,2 3 1,1 7 0,-5-2 0,-1 4 0,-7 1 0,-7 1 0,-3 5 0,-1 8 385,-1 6 0,-2 6 0,-7 2 1,-2 1-1,-1 5 0,0 3 0,-2 5-604,-2-1 1,1 2 0,0 0 0,0 2 0,1-4-1,0-2 1,4-5 0,-1-2-540,-1-2 1,3-7 0,-3 0 0,3-1 0,1-1 0,2-2 0,1-3-2054,2-3 2553,6 4 0,-4-16 0,7 5 1</inkml:trace>
  <inkml:trace contextRef="#ctx0" brushRef="#br0">21955 15673 8324,'9'-37'0,"0"6"0,-1 8 0,7 20 0,3 12 607,4 11 1,3 11 0,2 6 0,0 3 0,1 1-1,1-2-175,3-1 1,-1-1 0,-3 0 0,1-3 0,4 0 0,1-1 0,3 1 0,0-1 0,0 1 0,-3-2-433,-1 1 0,-2 4 0,-4-3 0</inkml:trace>
  <inkml:trace contextRef="#ctx0" brushRef="#br0">22301 16766 8605,'-4'-15'0,"-1"-2"0,3 0 237,0 0 0,2 3 0,-1 0-209,-4 1 0,-1 4 1,-4 2-1,1 1 0,-1 3 1,-2 3-1,-2 4 109,1 5 0,-2-1 0,-1 0 0,-3 4 0,-1 3 0,0 4 361,-1 2 1,0-2 0,-2 6-1,2 4 1,0 0 0,2 5-125,0 6 0,1 3 0,4 10 1,1 8-1,1 7 0,7-30 1,1 1-310,2 3 0,0-1 1,1 0-1,2 0 1,1 1-1,2 0 0,1-1 1,3-2-1,2-1 1,2-2-1,19 32 1,9-7-57,8-6 1,4-5 0,3-10 0,2-1 0,7-4-1,3-5 210,-1-7 1,-29-12 0,0-2 0,30 2-1,1-2 1,2-7 0,-2-8-109,-1-7 1,1-14 0,-11-1-1,-2-5 1,-3-5 0,-5-4 0,-1-5-549,-3-5 1,-7 5 0,-7-10-1,-6 0 1,-10-3 0,-7-3-992,-5-2 1108,-12-8 0,-10 5 0,4 32 0,-2 1 0,0 1 0,-2 1 0,0 2 0,-2 0 0,-26-25-68,-3 5 0,-3 5 0,-4 9 0,-6 6 0,-6 9 0,-3 7 157,35 10 1,1 1 0,-36 0-1,0 8 1,1 7 0,3 5-1,4 6-964,4 4 1195,8 0 0,2 7 0,5 1 0</inkml:trace>
  <inkml:trace contextRef="#ctx0" brushRef="#br0">24941 15313 13468,'13'-19'-966,"-4"4"0,0-1 159,1 5 473,-4 5 1,0 5 0,-7-2 0,-4-2 602,-4 2 1,-3-4-1,-1-2 1,0-3-1,-1 0 1,1 4 0,0 3-55,-1 4 1,-3-4 0,-3 1-1,0 2 1,-3 5 0,0 5-1,-2 1 1,-4-1 0,1 3-261,0 1 1,0-1-1,-2 0 1,-1-2-1,2 1 236,0 2 1,3-3 0,-1-2 0,1 1 0,0-2 0,1 1 0,1 0 9,1 4 1,-7 5 0,5 3 0,-5 3 0,-1 7 0,-1 5 0,-2 6-261,0 4 1,-5 5-1,5 7 1,0 5-1,4 1 1,7 5-1,6-2 71,7 0 0,5 2 0,10-10 0,7 0 0,7-4 0,9-4 460,5-5 0,8-5 0,10-7 0,5-5 0,8-5 0,7-4 0,-32-11 0,2-2-277,2-1 1,1-1-1,2-1 1,0-1-1,0-2 1,0-1-1,-1-1 1,0-1-1,-1-1 1,-1-2-1,1-2 1,-2-1-1,-1-2 1,0-1-398,-3-2 0,1-1 1,0-1-1,-1-1 0,-2-2 1,-1-1-1,-1-1 0,0 0 1,-2-3-1,-2-1 0,-2-1 1,-2-1-204,19-29 1,-26 23-1,-3-2 1,10-34 0,-16 33-1,-2-1 1,-2 0 0,-2-1-1,-2 0 1,-2-1 0,-3 3-1,-2-1-39,-2 0 0,-3 2 1,-20-29-1,-7 8 0,-6 7 1,-6 9-1,-6 10 106,-7 13 1,3 9 0,-9 12 0,1 7 0,6 11 337,5 7 0,25-5 0,0 3 0,-24 23 0</inkml:trace>
  <inkml:trace contextRef="#ctx0" brushRef="#br0">23554 16792 8536,'2'-29'0,"1"2"0,3 8 517,1 7 1,-2 6 0,3 6 0,4 1-356,5 4 0,-3 8 0,6 9 1,-3 4-1,3 0 0,-1 1 0,2 1 1,-1 2 346,4 1 0,0 4 0,0-2 0,-2 1 0,1 3 0,1 0-106,-2-2 0,4 4 1,-4-5-1,3 0 1,2-3-1,-1-3 1,2-1-202,4 0 1,-4-1 0,4-1 0,-1-1 0,0-3 0,-1 0-810,-2-1 1,-3-2-1,-1 3 1,-3 0-1,-2-2 1,-4 2 0,-3-1-1014,-3 4 1,-6 1 0,1 2-1,-4-1 1620,-4 1 0,-10 6 0,-6 1 0</inkml:trace>
  <inkml:trace contextRef="#ctx0" brushRef="#br0">23661 17832 8236,'-13'-27'139,"5"2"0,4 1 0,2 3 540,2 2 1,11-3-1,7 3 1,8-2-1,13-4 1,4-5-230,3-5 0,8-4 0,0-1 0,0 2 1,1 2-1,-3 4 0,-2 1 0,-2-1-563,-2 3 0,-8-4 0,-7 2 1,-2 3-1,-3 4 0,-1 7 1,-2 2-1,-6 3-2637,-2 3 1,-3 5 2749,-3 8 0,9 9 0,-4 8 0</inkml:trace>
</inkml:ink>
</file>

<file path=ppt/ink/ink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</inkml:context>
    <inkml:brush xml:id="br0">
      <inkml:brushProperty name="width" value="0.05253" units="cm"/>
      <inkml:brushProperty name="height" value="0.05253" units="cm"/>
      <inkml:brushProperty name="color" value="#FF0000"/>
    </inkml:brush>
    <inkml:brush xml:id="br1">
      <inkml:brushProperty name="height" value="0.053" units="cm"/>
      <inkml:brushProperty name="color" value="#FF0000"/>
    </inkml:brush>
  </inkml:definitions>
  <inkml:trace contextRef="#ctx0" brushRef="#br0">11078 2523 7911,'-12'0'1151,"-1"0"1,7 0 42,6 0 0,12-4 0,9-2 0,3-3 0,2-3 0,-1-4-942,1 0 1,2-2 0,-1-1 0,-2 1 0,-1-2 0,-1 1 0,-1 1 0,-2 2-1258,-1 2 0,-2 1 0,-4 0 0,-1 2 1005,1 3 0,0-4 0,0 5 0</inkml:trace>
  <inkml:trace contextRef="#ctx0" brushRef="#br1">11924 1716 7975,'-13'-20'4455,"6"2"-3750,3 5 0,8 6 0,4 4 0,2 6 0,0 5 0,-3 5 0,1 4 18,-1 5 1,-4-1-1,1 3 1,-3 3 0,-1 0-1,0 0-720,0-1 1,0-5-1,0-1 1,0-1 0,0-4-1,0 0-454,0-3 1,6-5 0,2-4-1,2-6 1,-1-5 591,-5-3 1,2-4 0,-2 0 0,-1-2 0,-2 1 0,-1 2 480,0 1 1,2 2 0,1 1-1138,1 1 0,2 6 0,-2-1-699,5 2 0,2 1 1,0-3-1,-1-5 865,-1-2 0,-2-6 1,1 0-1,-3 1 0,-2 2 1,-1 1 282,3 0 1,-1 0 0,-4 1 0,0-1-1,0 0 1,0 0 0,0 0 790,0 1 0,0 3 1,0 1-1,0-2 0,0-2 860,0-1 0,-1 6 0,-4 4 0,-3 6-935,-4 6 1,-5 4 0,-1 4 0,-1 4-1,-2 6 1,0 4 0,-5 6-522,-1 3 0,3-3 0,-5 6 1,5-2-1,4-1 0,2 1 1,3-2-130,5-2 0,5 1 0,5-7 0,0-1 0,1-1 0,5-7-737,7-2 0,5-4 0,8-7 0,-1-5 0,1-3 0,-2-1 0,-1-1 1,-3-3 210,-2-5 0,-2-2 0,-6-2 0,-3 0 0,-1 0 529,-3 0 0,-6 5 0,-3 1 0,-1 1 0,-3 3 0,-1 2 646,-2 1 1,4 0 0,2 1 0,0 2 0,1 3 0,1 1 0,2 3-99,1 1 1,4-2 0,1-1-1,2 1 1,3-1 0,3-1-1041,5-1 1,-2-2 0,3-4 0,-1 0 0,-1 0 0,2 0 0,0 0-1490,2 0 1,-4-7 0,7-4 1977,1-5 0,1-12 0,1 1 0</inkml:trace>
  <inkml:trace contextRef="#ctx0" brushRef="#br1">12641 1524 8003,'-6'-7'3276,"-2"3"1,2 9 0,0 7-2431,1 3 0,3 8 0,-3 0 0,0 4 0,0 6 1,-1 1-545,0 1 1,-4 10-1,2-7 1,-4 2-1,1 0 1,1-3 0,3-2-1708,1-1 1,2-5 0,4-1-1,0-5 1,0-6 0,1-4-1,4-4 1306,3-5 1,15-3 0,4-1 0</inkml:trace>
  <inkml:trace contextRef="#ctx0" brushRef="#br1">12795 1972 7873,'-19'0'472,"5"6"0,-4 4 1,0 6 755,1 5 1,0-3 0,4 1 0,1-2-1,0 2 1,4-1 0,3 2 0,4-2-965,1 1 1,1-2-1,5-6 1,6-1 0,6-3-1,3-2-969,2-7 1,7-3-1,-9-10 1,-2 0-1,-3-4 1,-5-1 0,-3-1 327,-3 1 0,-10-3 0,-3 8 0,-5 2 0,-3 4 0,-2 2 0,-1 2 1349,1-1 0,1 2 0,6 5 1,2 3-1,6 5-1327,6 2 0,10-4 0,10-2 1,4-4-1,5-1 355,5 0 0,-1-6 0,8-1 0</inkml:trace>
  <inkml:trace contextRef="#ctx0" brushRef="#br1">13294 1524 11331,'0'-6'3529,"2"8"-2529,2 9 0,-3 5 0,5 8 0,-2 3 1,1 2-1,-3 0 0,-2 3-624,-4 0 0,-3 1 0,-6 1 0,2-4 0,1-3 0,1-1-1690,-1 0 1,0-5 0,1-1-1,0-2-313,-1-2 1,0-9-1,2-7 3780,3-7-1760,-2 1 1,6 2-1,-4 8 1,4 5 0,1 2-1,3 2-1179,5 0 0,2 0 0,10-2 0,2-3 786,2-3 0,-1-4 0,8-1 0</inkml:trace>
  <inkml:trace contextRef="#ctx0" brushRef="#br1">13486 1883 7888,'-5'-7'8457,"5"1"-8027,0 6 0,5 0 1,8 0-1,0 1 1,0 2-1,1 3-602,3 1 0,-3-4 0,3 1 0,-2-2-490,-3-2 1,-6 0 0,-6 0-1,-8 0 1,-7 0 684,-2 0 0,0 1 1,4 2-1,2 2 1,3 3-1,3 2 912,4 1 1,1 6-1,1 0 1,5-1-1,7-2 1,8-3-1,9-2 1,8-5-472,8-2 0,8-8 0,2-4 1,-2-6-1,-2-7 0,-3-4-669,-7-2 1,0-6 0,-14 4-1,-4-2 1,-7-2 0,-8-2-1,-11-2-716,-9 1 1,-9 5-1,-10 3 1,-5 5-1,-5 5 1,-3 7-1,2 9 777,1 7 1,3 9 0,1 11-1,5 4 1,3 6 0,5 3-212,3 3 1,4 7-1,6-1 1,3 2-1,2 3 1,3-3-1,6-1 355,9-5 0,0-7 0,6-3 0</inkml:trace>
  <inkml:trace contextRef="#ctx0" brushRef="#br1">11975 2625 7903,'-24'-4'698,"3"0"0,8 5 0,10 8 0,7 1 27,9-2 0,15 2 1,15-5-1,13-3 0,-21-1 1,4 0-1,4-1 1,3 0-1,7 0 0,1 0 1,4-1-1,2 0-249,3 0 1,2-2 0,6-2 0,0-3 0,-5-2 0,-1-2 0,2-1 0,-1-1 0,0-2 0,-1 0 0,-3 1 0,0-1-906,-4 1 1,0-1 0,3-2 0,-2 0-1,-7 2 1,-2-1 0,0 1 0,0 0 0,-3 0-1,0 2 1,-5 0 0,-2 1 204,-1 0 1,-1 0 0,2-2 0,-2-1 0,-2-1 0,0 1-1</inkml:trace>
  <inkml:trace contextRef="#ctx0" brushRef="#br1">6132 5717 7943,'0'-13'92,"0"0"1,-2-1 80,-2 1 1,-3 6 445,-7 2 0,5 4 0,2 2 0,1 4-434,3 4 0,3-2 0,4 0 1,5-1-1,3-1 0,2-1 1,-1 1 324,0-2 0,2 2 0,1 0 0,2-1 0,0 1 0,1-1-179,3-1 1,2-1 0,1-2 0,0 0 0,5 0 0,3 0 35,4 0 1,0 0 0,1 0 0,1 0 0,2 0 0,1 0 146,-1 0 0,4-5 0,0 1 0,3 1 0,2 1 1,2 2-225,1 0 0,-1 0 1,-1 0-1,-4 0 1,0 0-1,-1 0 0,2 0-33,-1 0 1,-3 0 0,4 0 0,-1 0 0,1 0 0,2 0 0,0 0-109,-1 0 0,2 5 1,-5-1-1,-1-1 1,3-1-1,-2-2 254,0 0 1,3 0-1,-4 0 1,1 0 0,2 0-1,-2 0-286,0 0 1,-2 0-1,-2 0 1,0 0-1,3-2 1,-2-1 0,-2-1-166,-1 1 1,2 1-1,1 2 1,1 0-1,-2 0 1,-2 0-1,-2 0 90,4 0 1,1 0-1,-3 0 1,0 0 0,0 0-1,-2 0 1,-1 0 87,-1 0 0,-1 0 0,4 0 0,-4 0 0,-2 0 0,-2-1-131,0-4 1,0 4 0,-4-3 0,-1 1 0,0 0 0,-3-2 0,0 2-215,0 2 1,-2 1 0,1 0-1,0 0 1,-1 0 0,-3 0-416,-3 0 1,-2 0 0,0 0 0,-1 1 0,-1 4-60,-3 4 1,-5-2-1,2 2 1,-5 1 0,-5 2-1,-3 1 498,-4 1 1,-8-7 0,0-1-1</inkml:trace>
  <inkml:trace contextRef="#ctx0" brushRef="#br1">9518 4851 8448,'-6'-12'3289,"-3"3"-2959,-3 3 0,3 6 0,0 0 0,-1 0 1,-2 3 1,-1 6 1,-2 6 0,-1 12 0,-5 1 0,-3 1-1,-4 6 1,0 0 0,0 5 0,1-1 0,-1 2-1,-2-2-467,-1-1 0,0 3 0,4-5 1,1 1-1,-1 0 0,2-3 1,1 0 134,2 0 0,0-4 0,-5 2 0</inkml:trace>
  <inkml:trace contextRef="#ctx0" brushRef="#br1">18622 4958 7837,'0'-14'738,"0"1"1,-1 6 0,-4 2 0,-4 4 0,-2 2 0,-3 5-1,1 6 1,0 7 166,-1 6 0,1-1 1,1 7-1,2-1 1,2-1-1,2 4 0,3-2-993,2-3 1,2 0 0,5-10 0,6-2 0,4-2 0,1-5 0,-2-5 47,-2-2 0,0-5 1,1-5-1,-3-7 1,-2-4-1,-3-5 0,-1-1 754,-1-1 0,-1-5 0,-6 1 0,-3 3 0,-1 5 0,-2 3-373,1 2 0,3 3 0,6 2-1517,3 3 1,10 5-1,8 6 1,6 4-1,6 0 1,8 0 1175,4-3 0,8-1 0,7-2 0</inkml:trace>
  <inkml:trace contextRef="#ctx0" brushRef="#br1">19315 4838 7837,'-13'-6'1799,"4"4"1,0-2-1365,-1 2 1,0 10-1,-1 5 1,4 6-1,1 5 1,3 1-1,1 5 1,1 2 524,-4 5 0,4 1 0,-2-1 0,5-5 0,3-4 0,4-7-802,6-5 1,0-4 0,6-3 0,-2-5 0,-1-4 0,-1-4-400,1-5 141,0-9 0,-6-2 0,-2-6 0,-2 3 1,-1 1-1,-1-1 0,0 1-890,-3 0 1,4 6 0,2-1 0,3 5 0,1 5-674,1 1 0,5 2 0,3 4 1663,3 0 0,2 0 0,0 0 0</inkml:trace>
  <inkml:trace contextRef="#ctx0" brushRef="#br1">19955 4771 7837,'8'-6'0,"-1"5"1136,-3-4 0,-2 5 1,2 6-1,-2 8 1,-2 6-1,0 5 1,0 4-1,0 0-225,0 2 1,-2 6-1,-1-3 1,-2 2 0,-1-2-1,-2-3-1018,1-6 0,2 2 0,-2-6 0,0-1 107,-1-2 0,-1-9 0,-4-3 0</inkml:trace>
  <inkml:trace contextRef="#ctx0" brushRef="#br1">19769 4891 7809,'4'-13'1429,"1"-1"1,9 3-1,1 0 1,3 4-963,1 1 0,3-4 0,-1 2 0,3-1 1,5 0-1,3 0 0,2 1 0,0-1-745,3-2 0,1 4 278,2-2 0,0 0 0,0-4 0</inkml:trace>
  <inkml:trace contextRef="#ctx0" brushRef="#br1">20622 4838 11026,'-18'0'0,"0"0"1582,2 0 1,7 6-1,5 3-1420,2 2 1,4-2-1,4 0 1,7 0-1,8 0 1,4-2 0,4-1-1,4-3-162,3-1 0,17-2 0,-4 0 0</inkml:trace>
  <inkml:trace contextRef="#ctx0" brushRef="#br1">20488 5118 10666,'-11'1'0,"2"7"0,4 6 623,4 7 1,7 0-1,3-12 1,4-5-501,5-2 1,4-2 0,12 0 0,9-2-124,9-2 0,16-16 0,0-8 0</inkml:trace>
  <inkml:trace contextRef="#ctx0" brushRef="#br1">21435 4824 7806,'-2'-11'0,"-2"0"2402,-5 2 0,2 5-1163,-2-5 1,0 2 0,-4-2-1,-1 4 1,1 5 0,0 6-1033,-1 8 0,-4 6 0,1 13 0,0 5 1,4 7-1,3 1-556,1 0 1,6 2-1,-2-3 1,4-4 0,2-4-1,4-6-134,4-2 1,7-10 0,3-6 0,1-7-1,0-4 1,0-4 0,0-4-255,1-7 851,-5-6 1,-1-14-1,-7-3 1,-3-2 0,-5-4-1,-4 0 50,-5-3 0,-10 1 0,6 4 0,-2 1 1,1 4-1,4 5-387,1 6 0,6 5 0,-1 6 1,4 1-1,6 3 0,7 5-740,8 2 0,7 7 0,6-1 963,6-1 0,9 4 0,-2 1 0</inkml:trace>
  <inkml:trace contextRef="#ctx0" brushRef="#br1">21875 4585 7806,'-11'-9'1492,"-2"1"0,-3 2-798,-3 3 1,-4 9-1,-8 8 1,-4 8-264,-4 7 1,-2 11-1,-4 11 1,-4 5-1,22-24 1,0 1-1,-3 2 1,0 1-1,-2 3 1,-1-1-1,-1 1 1,0-1-351,-3 2 0,0-1 1,3-1-1,0-1 0,1 0 1,1-1-1,3-3 1,1-1-1,2-1 0,1 0 1,-20 27-82,7-3 0,-1-5 0,5-10 0</inkml:trace>
  <inkml:trace contextRef="#ctx0" brushRef="#br1">23661 13234 8229,'0'-19'-23,"0"-1"14,0-2 729,0 9 0,2 7 1,0 7-1,4 4 1,2 5-1,2 6 1,1 7-1,-1 2 0,-3 4 1,-1 6 624,-3 5 1,-1 7 0,-4 2 0,-1 4-1,-4 9 1,-4 3 0,-5 7-961,-3 0 0,1-1 0,8-34 0,-1 0 0,1 0 0,0 0 0,-10 36 0,1-1 0,3-4 0,1-1-385,2 0 0,4-15 0,0 1 0,0-9 0,2-5 0,1-4 0,1-4 0,1-2 0,-5-9 0,3 0 0,0-3 0,0 1-4430,3-2 1,3-7 4429,5-4 0,8-16 0,8-3 0</inkml:trace>
  <inkml:trace contextRef="#ctx0" brushRef="#br1">23914 13154 8194,'-6'-18'0,"-1"0"1270,0 2 0,1 1-328,6 2 0,0 4 1,1 2-1,4-1 0,5 2 1,6-1-1,8 1 221,6 0 0,10-3 0,10 3 0,6 0 1,8-1-1,5 0-950,-31 1 1,0 1-1,1 1 1,1 1 0,0-1-1,1 0 1,0 1 0,1 0-1,1 2 1,1-1-1,1 2 1,-1-1-298,1 1 1,1 0 0,0 0 0,1 0 0,-5 0 0,-1 0 0,-2 0 0,0 0 0,34 0 0,-7 0 0,-3 1-518,-6 4 1,-8 2 0,-6 7 0,-7 0 0,-9 3 0,-7 2 298,0 2 0,-12 1 0,3 6 0,-5 3 0,-2 6 0,-1 6 1156,-1 6 1,-7 6 0,1 6-1,-1 8 1,1 5 0,1-33-1,0 1 1,0 1 0,0 0-822,0 3 0,0 0 1,0 2-1,2 0 0,0-5 1,2 0-1,-1-1 1,0 0-1,0 0 0,0-1 1,0-2-1,0-1 1,0 36-34,0-4 0,1-5 0,2-3 0,1-1 0,1-8 0,-1-5 0,1-10 0,-1 1 0,-5-8 0,-4-3 0,-5-3 0,-6-4 0,-7-3 0,-2-7 0,-12 1 0,-6-7 0,-7-2 0,-11-2 0,-5-1 0,-6 0 0,31-2 0,-2-2 0,1 0 0,0-1 0,-2 0 0,-1-2 0,-4 1 0,0-1 0,-1 0 0,-1 1 0,1-1 0,-2 0 0,-4 1 0,-1 1 0,3 0 0,-1 1 0,0 1 0,0 0 0,0 1 0,1-1 0,1 1 0,2 0 0,2 0 0,0 1-137,4 0 0,0 0 0,4 3 0,0 1 0,-31 3 0,5 1 0,11 2 0,10 0 0,9-2-3715,6-1 1,9 5 3851,4-2 0,3 2 0,2 3 0</inkml:trace>
  <inkml:trace contextRef="#ctx0" brushRef="#br1">21168 17738 8644,'-13'0'0,"0"0"0,-1 0 804,1 0 1,0 0 0,-1 0 136,1 0 1,4-1 0,2-5-1,1-6 1,4-6-142,5-2 0,5 2 0,5-3 0,0 0 0,1 1 380,-1-4 0,5-1 0,1-3 1,0-2-1,1-2 0,-4-3 1,-1-2-538,-2-1-643,0-2 0,1-4 0,-3-4 0,0-2 0,-4-8 0,1-3 0,-1-2 0,-5 25 0,-1 0 0,5-33 0,-2-3 0,-1 34 0,0 0 0,0 0 0,0-1 0,0-2 0,0 0 0,2 3 0,-1 0 0,-1-1 0,0 0 0,0 3 0,1 1 0,7-37 0,1 3 0,1 1 0,0 5 0,-4 6 0,0-2 0,1 2 0,1 4 0,-2 5 0,-2 4 0,-4 6 0,1 1 0,-1 2 0,-1 3 0,-2 3-139,0 6 0,0 0 0,0 5 0,0 1 0,0 0 0,1 4-1377,4 5 1,-4-2 0,5 5 115,0-1 1,-3 8 0,6 11 0,0 3 0,0 7 0,0 3 1399,1 4 0,2 2 0,1-4 0</inkml:trace>
  <inkml:trace contextRef="#ctx0" brushRef="#br1">21302 15553 8446,'-26'-25'710,"4"2"1,4 4 0,10 6-261,3 0 0,5-1 0,5 1 0,5 0 0,5 1 0,2 1 0,1 4 165,2 1 1,-4-3 0,5 3-1,-2 0 1,-1-1 0,-1 1 30,1 0 1,0 0 0,-5 3 0,1-3 0,-1 0-637,0 0 0,1 2 1,-1 7-1,-1 4 0,-2 7-271,-1 0 0,0 9 1,4 2-1,1 7 1,-3 5-1,0 5-375,-2-1 1,1 2 0,6 0 0,4 3 0,0 0 635,4 0 0,1 4 0,2-2 0</inkml:trace>
  <inkml:trace contextRef="#ctx0" brushRef="#br1">24128 15046 8249,'0'-9'364,"1"1"1,2-3 0,3 1 0,1-2 0,4 0 92,1-3 0,1-1 0,0 3 0,1-1 1,-1 3 94,0 2 1,-5 4 0,-5 10-1,-8 5 1,-8 8 0,-8 7-1,-6 8 179,-4 5 0,-4 1 0,-8 8 1,-3 0-1,-1 1 0,-4 2-310,-1 2 1,-1 1-1,26-26 1,-1 0 0,0-1-1,0-1 1,-1 1 0,0-1-1,-27 24 1,1-1 109,2 0 1,1 7 0,2-5 0,2 0 0,1 2 0,1 0-500,0 1 0,-1 1 0,4-1 0,3 0 0,0-1 1,4-3-1,2-5-822,4-2 1,7-4 0,2-2-1,2-5 1,2-4 0,4-4-1,3-2-2411,1-2 1,6-5 0,0-9 3200,6-3 0,10-11 0,8-12 0</inkml:trace>
  <inkml:trace contextRef="#ctx0" brushRef="#br1">23035 16206 9730,'-20'-12'1473,"1"5"1,-3-7 0,4 10-1136,3 7 0,2 4 0,0 7 0,-1-3 0,1 0 1,0-2-1,1 2 0,3 4 146,4 3 0,-1 4 0,2-3 1,1 2-1,3 3 0,3 0 1,4-1-628,5 0 0,0-6 0,10 4 0,3-2 0,5-4 0,7-3 0,6-5-4212,6-1 4355,9-7 0,2-7 0,7-5 0</inkml:trace>
  <inkml:trace contextRef="#ctx0" brushRef="#br1">24781 15060 8002,'-14'-27'5052,"1"0"-4508,6 13 1,1 3 0,7 16 0,4 4-1,4 4 224,2 5 0,9 2 0,2 9 0,5 0 0,2 4 1,4 1 86,1 3 1,0 6-1,4 1 1,1-1-1,4 0 1,1-2-1,4 1-527,-1-4 0,-4-1 0,1 2 0,-4-2 0,-2-3 0,-6-1 1,-2-4-490,-5-1 0,-3 2 0,0-2 0,-4-3 0,-5-1 0,-2-2-1478,-2 0 1,-2-5-1,3 0 1,-2-2 0,-1-3-1,1-2 1426,2-1 0,8-6 0,3 3 1</inkml:trace>
  <inkml:trace contextRef="#ctx0" brushRef="#br1">25900 15673 7941,'-16'-34'0,"3"3"0,-2 10 1255,11 21 1,-1 6 0,7 7 0,1 0 0,1 2 0,1 4 0,-1 7-204,0 3 1,1 13 0,-7-2-1,-2 3 1,-6 1 0,-7 2-974,-5 1 1,-3-4-1,-3 3 1,-3-3 0,-5-1-1,-2-5 1,-2-3 0,1-6-1004,3-4 0,-1-2 1,6-7-1,2-4 1,2 0-5809,5-4 6732,3-1 0,11-18 0,2-3 0</inkml:trace>
  <inkml:trace contextRef="#ctx0" brushRef="#br1">22555 14727 8521,'0'-14'0,"0"1"535,0 0 1,0-1-1,-2 2 1,-1 2 32,-1 1 0,-7 6 0,2-1 1,-2 2-1,-1 4-94,3 2 1,-3 2-1,5 6 1,-2 0 0,0 3-1,-2-1-43,0 1 0,-3 4 0,1 2 0,1 1 0,2 1 0,2-1 0,2 0-175,3 0 1,2-4 0,1 3 0,0-2 0,1-3 0,2-1 0,3-2-591,2 1 0,1-7 1,4-2-1,0-4 0,-1-2 1,-1-4-107,-3-4 0,-5-3 1,2-2-1,-4-3 1,-1-2-1,0 0 1,0 0 304,0 2 0,0-2 1,0 1-1,0 2 1,0 1 258,0 2 0,0 4-1070,0 0 1,6 6-1,3 0 1,4 6 945,5 6 0,3 3 0,6 1 0</inkml:trace>
  <inkml:trace contextRef="#ctx0" brushRef="#br1">22808 14753 8206,'0'-19'-7,"-5"4"1248,1-3 1,0 11 0,5 5 0,2 7 0,1 2-747,-1 4 0,3 5 1,0 2-1,2-1 1,1 1-1,-2 2 0,-1-1-438,0 0 1,0 3 0,4-4 0,-1-2-1,1-1 1,2-2 117,2 1-861,-1-7 1,-4 4 0,0-7-1,0-3 1,-2-4 424,-3-5 0,-1-4 0,0-2 0,2 1 0,-2-2 0,-2-1 0,-1-2 266,0 2 0,0 0 1,2 1-1,2 0 1,5 3-1,3 2 1,3 1-290,2 0 0,-2 5 0,4-4 1,-1 2 283,0 3 0,6-4 0,-4 0 0</inkml:trace>
  <inkml:trace contextRef="#ctx0" brushRef="#br1">23288 14620 8197,'-6'-13'2062,"4"7"1,-2 7 0,2 11-1654,2 9 1,0 2 0,0 1 0,0-3 0,0 0 0,0-1 0,0 4-1,0 1-1827,0 2 0,0 4 1,0 0 1417,0-1 0,6-2 0,2-2 0</inkml:trace>
  <inkml:trace contextRef="#ctx0" brushRef="#br1">23101 14713 8140,'-16'-56'0,"4"7"1385,5 11 1,13 14-1,8 19 1,4 4-1231,1 1 1,5 0-1,1 0 1,8 0-156,7 0 0,21 0 0,1 0 0</inkml:trace>
  <inkml:trace contextRef="#ctx0" brushRef="#br1">21888 17259 8091,'-7'-6'0,"-4"-2"0,5-3-289,-1 2 908,4-3 1,-3 4-1,6-5 1,0 0 0,0-1-1,0 4-50,0 6 1,0 15 0,0 19-1,0 6 1,0 7 0,0 2-1,0 9 1,0 3-171,0 6 1,0 5 0,0-7 0,0-1 0,0-2 0,0-3-712,0-2 1,0-6 0,2-2 0,1-5 0,1-5 0,0-5 0,1-6-2172,-1-7 0,2-3 2483,-1-5 0,2-15 0,6-9 0</inkml:trace>
  <inkml:trace contextRef="#ctx0" brushRef="#br1">21941 17232 8060,'18'-47'0,"0"5"1442,3 10 1,2 12-1,6 16 1,2 2-1112,4 2 0,8 5 0,5-1 0,2-1 0,6-1 0,2-2 0,4 0 0,0 1-131,2 4 1,1-2 0,-8 6 0,-4 1 0,-1 3 0,-6 4-221,-3 0 1,-11 5-1,-5-1 1,-9 3 0,-8 7-1,-7 6 3,-6 9 0,-10 6 0,-11 7 0,-6 5 0,-5 2 0,-4-2-74,-1-3 0,0-2 1,-1-7-1,-1-8 1,1-4-1,2-9 1,1-6 104,-1-7 0,5-7 0,3-4 0,3-1 0,1-3 1,2-3-302,3-5 1,1-2 0,5-6-1,0-1 1,2 1 0,5 0 286,3-1 0,2 1 0,4 0 0</inkml:trace>
  <inkml:trace contextRef="#ctx0" brushRef="#br1">25354 17125 8710,'0'-34'0,"0"5"2344,0 5 0,0 12-2006,0 12 0,0 8 0,0 9 0,0 7 0,0 6 0,0 7 0,0 6-5,0 6 0,0 4 0,-2 5 0,0 4 0,-3 1 0,2 1-1062,2-2 1,1-5 0,0-1 0,0-4-1,0-6 1,1-5 0,2-8-1874,2-8 0,-1-6 2602,-4-6 0,6-5 0,1-2 0</inkml:trace>
  <inkml:trace contextRef="#ctx0" brushRef="#br1">25501 17005 9477,'25'-47'0,"-3"4"872,-4 6 1,1 10 0,0 11 0,3 6-412,7 5 0,2 11 1,7 8-1,2 6 0,5 7 1,1 3-1,1 4 14,3 4 1,-5 2 0,7 12 0,-5 3-1,-6 0 1,-2-1 0,-5 0-596,-1-1 1,-7-1 0,-6-3 0,-6-5 0,-6-4 0,-7-4-29,-5-5 0,-11-5 0,-13-3 0,-11-6 1,-10-2-1,-8-3 0,-8-2 315,-5-1 0,32-5 0,0 0 1,-33 6-1,2-1 0,2 0 0,5 0-694,4 0 1,3-1 0,5 6 0,4 1-1,9 1 1,6 3 0,7 2 526,3 3 0,10 7 0,5 3 0</inkml:trace>
  <inkml:trace contextRef="#ctx0" brushRef="#br1">22221 15939 7953,'-13'0'0,"0"0"0,-1 0 0,1 0 117,0 0 0,4 11 1,0 2-1,-1 2 1,-1 0-1,1-2 1,2 2-1,1 1 1,1 2-1,-1-3 1,1-4-1,0-2 1015,3 2 1,3-5 0,6-2-1,6-2-843,4-2 0,3-2 0,-3-1 0,4-3 1,-1-1-1,2-4-437,-1 0 0,-3 2 1,1 0-1,-2-3 1,0-3-1,2-4 0,0 0 1,1-1 1,2-3-1,5 2 1,1-1-1,1 0 1,2-2 498,1-1 1,7-2 0,1 0 0,5 1 0,4 1 0,2 1-22,2 2 1,6 5 0,1-2 0,2 3 0,2 1 0,0 3 0,-3 0-473,-2 0 0,-3 4 0,4-1 1,-6 0-1,-2 0 0,-2 2-78,0 1 298,-7-5 1,4 8-1,-6-4 1,0-1-1,2 3 1,2-3 178,5 1 0,3-1 0,3-2 0,1 1 0,5 0 0,1 0 950,2 0-1102,4 1 1,-9 0-1,3 2 1,-2 2-1,-3-1 1,1 2 29,-2 2 0,-1-4 1,-3 1-1,-2 1 1,-1 0-1,0 0 1,0-1-144,0 1 1,-5 1 0,5 1-1,0-2 1,0-2 0,0 2 17,1 2 1,2 1-1,3 0 1,0 0-1,1 0 1,-1 1-1,1 2 52,-1 2 0,1 5 0,-1-1 1,0 3-1,-4 1 0,0 1 288,-4-1 1,-5-4 0,-8 0-1,0 1 1,-2 2 0,1 1-1,-5 0 286,-4 1 0,0 4 0,-5 1 1,0 0-1,2 2 0,-2 0-727,0 2 0,4 2 0,-6 4 0,0 0 0,-3 4 1,0-1-1,-1 2-658,0 0 1,1-4 0,-2 1 0,-2-3 0,-3-1 0,1-2 0,-1-1-2141,4-2 0,0-6 0,1 2 2888,-3-3 0,9-8 0,-3-1 0</inkml:trace>
  <inkml:trace contextRef="#ctx0" brushRef="#br1">23181 17259 8455,'0'-33'700,"0"17"1,0 0-1,0 20 1,0 5-1,-1 4 1,-2 3-1,-2 2 1,1 0 281,-2 1 0,3-2 0,-4 5 1,1 0-1,1 0 0,1-1 0,-2 0 1,0-1-1,0 3-1567,3-3 1,-3-3 0,2-6-1,1 4 585,1 0 0,8-6 0,1-3 0</inkml:trace>
  <inkml:trace contextRef="#ctx0" brushRef="#br1">23341 17312 8364,'0'-36'2497,"0"1"1,-9 13 0,0 17-2777,3 11 0,3 2 1,3 0-1,2 3 297,2 1 1,-1 1-1,5 2 1,-2 3-1,-2 2 1,1 1-2247,-1-3 1,2 3 2227,-2 1 0,-2-3 0,4 0 0</inkml:trace>
  <inkml:trace contextRef="#ctx0" brushRef="#br1">23408 17285 8605,'7'-23'1717,"-2"-4"1,-2 9 0,0 8-1009,1 2 1,6 7-1,-1-3 1,3 1-1,1 0 1,1-2 0,-1 2 174,0 2 1,1 2 0,-2 4 0,-2 5 0,-1 6 0,0 7-378,-2 2 1,-1 6 0,-6 0 0,0 0 0,0 2 0,2 1-1,2 0-577,5-3 0,-2-8 1,2-2-1,2-3 1,0-6-1,4-6-349,3-5 0,-3-2 1,3-4-1,-2-7 0,0-7 1,2-9-1,-2-5-586,-1-4 1,-2-5 0,-1-4 0,-1 0-1,-4-2 1,-1 4 602,-3 2 0,-2 1 0,-1 11 0,0 5 0,0 6 0,-1 6 269,-4 4 0,-1 6 0,-2 12 133,3 8 0,10 7 0,2 3 0</inkml:trace>
  <inkml:trace contextRef="#ctx0" brushRef="#br1">26674 17045 8365,'0'-22'966,"0"0"1,-6 3 0,-3 14 0,-2 10-333,3 5 0,-3 3 0,5 1 0,0-1 0,-1 2 0,1 3 0,-1 2-276,-1 1 0,4 4 1,-4-1-1,1 3 1,1 1-1,0-3-1288,3 0 0,2-1 0,1 0 0,1-4 930,4 0 0,2-3 0,6-3 0</inkml:trace>
  <inkml:trace contextRef="#ctx0" brushRef="#br1">26820 17045 8924,'-1'-11'2128,"-4"2"-688,4 3 1,-4 12-1,8 3 1,2 2-744,-2 3 0,0-1 0,0 0 0,1 1 0,-1-1 0,0 0 0,0 1-785,1-1 0,2 0 1,-3 1-1,2-1 1,-1-1-2961,2-3 1,-4 0 2538,2-9 0,-2 1 0,-2-10 0,0-1 0,0-2 946,0-1 1,0-1-1,1 3 1,4 2 847,3 4 0,4 4 1,2 1-1,0 0 1,3 1-1,2 2 1,2 2-402,2-2 0,3 3 0,2-2 0,1-1 0,2-2 1,-2-1-1133,-6 0 0,1 0 1,-5-1-1,0-4 1,1-5-1,-5-5-781,-5-2 0,0-6 0,-5 4 0,-2-2 0,-3-2 0,-3-3-29,-2 0 0,-5 4 0,1 1 1,-1 2-1,-1 4 0,4 3 354,1 3 1,3 6 0,7 0 703,5 6 0,9-1 0,3 4 0</inkml:trace>
  <inkml:trace contextRef="#ctx0" brushRef="#br1">23434 14393 8477,'14'-26'0,"-5"6"0,0 9 23,1 9 0,-4 1 0,-2 1 0,-2-8 1,-2-4-1,0-1 2829,0 0-2648,0 5 0,0-4 0,0 4 1,-3-4-1,-5 0 0,-5 3 0,-3 5-113,-4 2 0,-2 2 0,-9 0 0,-3-1 0,-3-2 0,-3-2 0,-6 2 0,-3 2 156,0 1 0,-5 0 1,3 0-1,1 0 1,0 0-1,2-2 0,4-1 77,2-1 1,2-1-1,0 5 1,0 0 0,2 0-1,1 0 1,3 2-268,1 2 0,-4 4 0,1 5 0,-2 0 0,-2 2 0,0 2-31,0 0 1,-4 7-1,-2-2 1,0 3-1,0 2 1,3-2-1,1-1 117,2-2 0,6-1 1,3 3-1,5-2 1,3 0-1,6 0 1,3-1 121,5-2 0,3 3 0,6-2 0,2-1 0,4 2 1,7-2 102,8 0 0,6 5 1,5-2-1,7 3 1,7 3-1,5 2-239,9 1 1,-27-13-1,2 1 1,2-1-1,0 0 1,1 0 0,1 1-1,2-1 1,1 1-1,1-1 1,0-1-1,2 1 1,0 0-99,1-1 0,0 0 1,3 1-1,0 1 1,-1-3-1,1-1 0,0 0 1,0-1-1,0 1 1,0-1-1,0-1 0,1-1 1,0-1-1,1 0-104,1-2 0,0 0 1,-3-2-1,1 1 1,-1-2-1,0-1 1,-1 1-1,0-1 1,0-1-1,0-1 1,2 0-1,-1 0 13,2-1 0,-1-1 0,0 0 0,1 0 0,1-1 0,1 0 0,0-1 0,1 0 0,1-1 0,1 0 0,1-2 0,0-1 0,0-1 0,1 0-85,1 0 0,-1-1 0,-2-3 0,-1 0 0,0 0 1,0 0-1,-1-1 0,-1-1 0,-5 1 0,0 0 1,-2 0-1,0-2 0,-3 1 0,0-1-52,0 0 0,-1 0 1,2-3-1,0 1 1,-3-2-1,-1 1 1,-2 0-1,0-1 1,-2 1-1,-1 0 1,27-14 103,-6 2 0,2-3 1,-12 0-1,-6 1 0,-4 2 1,-8 1 62,-4 1 0,-7-1 0,-8-1 0,-4-2 0,-4-1 0,-2 2 1,-7-1-171,-10-1 1,-4 1 0,-15-4-1,-6 2 1,-9 1 0,-14-2-1,27 16 1,-1 0 88,-3 0 1,-3 0 0,-5-2-1,-1 1 1,2 1 0,0 1 0,-2 0-1,-2 0 1,-4-1 0,-1 0 0,-2 1-1,-1 1 146,-2 1 1,-2-1-1,16 4 1,0-1 0,0 1-1,-23-2 1,1 0 0,22 4-1,-1 0 1,1 0 0,-2 0-1,0 1 1,0 0 0,1 1-1,0 0 1,1 0-63,-24-3 1,1 1 0,0 0 0,2 2 0,13 1-1,2 1 1,0 1 0,0 1 0,2 0 0,1 0 0,4 2-1,2 0 1,3 2 0,0 1-1009,4 2 1,0 1 0,-31 13-1,2 6 1035,5 5 0,0 7 0,7 8 0,0 5 0,3 3 0</inkml:trace>
  <inkml:trace contextRef="#ctx0" brushRef="#br1">17009 10968 7897,'-7'-7'81,"1"-5"0,6 3 1,1-3-1,2-1 1,3 0-1,0-1 0,2 1 1,-1 0-1,3-1 1147,2 1 1,2-2 0,0-1 0,3-3-1,3-2 1,4-3 0,6-2 0,4-4-272,7-1 0,10-11 0,9 1 0,-27 18 0,0 0 0,2-3 0,2 0 0,1 0 0,1-1-888,1 1 0,0-1 1,0-4-1,0 1 0,1 3 1,0 1-1,-1-2 1,1 1-1,1-1 0,-1 1 1,-2 1-1,0 0-146,-1 1 0,-1 1 1,-1 1-1,0 0 0,22-17 1,-5 3-1,-5 5 0,-10 7 1,-5 4-441,-8 5 1,-4 2-1,-8 4 1,0 3 0,-1-1-1,-2 2-856,-1 0 1,-4 2 0,4 4 0,1-2 0,3-1 1372,5-1 0,3-12 0,6 1 0</inkml:trace>
  <inkml:trace contextRef="#ctx0" brushRef="#br1">19102 9369 7858,'0'-13'543,"2"5"-464,2 4 1,-1 2-1,6 2 1,1 2 0,1 2 862,-2 5 0,-4-1 0,-3 2 0,1 3 0,1 5 0,-1 3 204,-1 2 1,2 4 0,1 3 0,-2 2 0,-2 2-1,-1 2 1,0-2-680,0-3 1,-1-3-1,-2-3 1,-3-1-1,0-3 1,0-2-1170,3-3 0,3-10 0,4-9 0,5-12 160,3-8 0,3-2 1,1-11-1,2-2 0,-2-4 1,-1-2-1,-2 1 917,1 1 1,-1 8-1,0 3 1,-1 4 0,-1 5-1,-4 4 511,-1 4 0,4 6 0,-2 5 1,1 6-1,-2 8-414,-1 5 0,3 5 0,-5 5 0,-1 2 0,-1 2 0,-2 3 0,0-1-472,0 1 0,0-8 0,1-7 0,2-3 0,3-4 0,1-2-61,4-4 0,1-5 0,1-6 0,2-8 0,1-6 0,3-8-939,2-8 0,-5 5 0,2-9 0,-3 1 1,-2 1-1,1-1 0,-2 4 1200,-4 4 1,3 4-1,-7 5 1,-1 4 0,0 3 715,2 2 0,2 7 0,6 6 0,1 8 0,-1 3 0,-1 4-743,-3 3 0,6 1 0,-5 5 0,0-2 1,2 2-568,0 1 0,1-1 1,1-5-1,-1-7 0,0-5 1,1-5 393,-1-5 0,6-11 0,2-6 0</inkml:trace>
  <inkml:trace contextRef="#ctx0" brushRef="#br1">20142 9142 7813,'-6'-16'1687,"-3"3"0,3 4 0,3 13 1,6 5-1479,6 3 0,3 6 1,1 0-1,1-2 0,0-1 1,3-3-1,0-4 0,1-3-246,1-4 0,-4-1 0,3-3 0,-2-4 0,-1-6 0,0-4 0,-5 0-161,-2-1 0,-4-4 1,-4 4-1,-1 2 1,-4 1-1,-4 3 1,-3 2 305,-1 1 1,0 6-1,-2 0 1,-1 4-1,-2 7 1,2 2 856,1 5 1,6 3 0,2-1 0,1 6-1,3 2 1,1 1 0,2 1-599,0 0 1,6-5 0,2-1 0,0-2-1,1-3 1,3-2 0,3-6-833,3-3 1,5-4 0,1-4-1,4-4 1,5-8 0,-1-6 464,1-7 0,-2 2 0,-4-7 0</inkml:trace>
  <inkml:trace contextRef="#ctx0" brushRef="#br1">20595 8956 7813,'7'6'1552,"-2"3"1,-4 3-1,1 1 1,2 0-1151,5 0 1,3 1 0,1-1 0,2-1 0,2-2 0,0-2 0,1-2-4,1-3 0,-2-3 0,3-5 0,1-5 0,-2-6 0,1-5 1,-4-1-541,-1-1 0,-2 3 0,-1-4 0,-3 3 0,-5 2 0,-2 3 0,-2 1-83,0 2 1,-2 1-1,-2 3 1,-5 4 0,-3 4-1,-1 1 916,-1 0 1,1 6 0,0 4 0,-1 6 0,1 8 0,0 4 0,1 5-153,3 1 1,3-3-1,6 3 1,0-1-1,2-4 1,2-2-1,5-3-824,3-2 0,5-10 1,3 0-1,0-5 1,6-6-1,2-4 1,4-7-1122,2-6 1,-4-6 0,0-8-1,-5-1 1,-4 0 0,-2-2-1,-3-1-245,-1 0 0,-6 2 0,-2 5 0,1 2 1650,-1 2 0,2-2 0,4 5 0</inkml:trace>
  <inkml:trace contextRef="#ctx0" brushRef="#br1">21448 8503 9613,'0'-49'0,"0"3"995,0 4 1,2 5-1,2 11 1,4 1-591,-1 2 0,5 4 1,-3 7-1,3 3 1,1 6-1,0 8 1,-1 8 244,-3 8 0,-3 12 0,-6 7 1,0 8-1,0 9 0,-2 6 1,-2 5-359,-5 4 0,3-35 0,0 1 1,-7 32-1,0-5 0,-1-6 0,1-6 1,-2-4-1745,-3-4 1,3-7 0,-2-7 0,0-9 1451,0-5 0,2-10 0,-4-1 0</inkml:trace>
  <inkml:trace contextRef="#ctx0" brushRef="#br1">21288 8796 7813,'0'-27'0,"0"7"0,0 2 5378,0 3-4836,0 8 1,11 2 0,2 10 0,3 2 0,2 2 0,0-2-1,0-1 1,-1-3-1096,1-1 0,4-2 0,-2 0 0,0-2 0,4-2 553,1-5 0,-4 3 0,-2 0 0</inkml:trace>
  <inkml:trace contextRef="#ctx0" brushRef="#br1">19809 9729 9388,'-21'-19'0,"6"8"2457,9 14 1,28 3-1,21 7 1,8-7-2664,5-4 0,12-2 0,5-3 0,-34 0 1,2-2-1,3-1 0,1-1 0,1-1 0,2 0 1,5-2-1,1-1 0,2-1 0,1-1 259,1-2 0,1 0 0,2 0 0,0-1 0,-3 3 0,-2 0 0,0-1 0,0 1 0,-1 0 0,-1-1 0,-2 2 0,-2-1-13,-2 2 0,-1 0 1,-3 1-1,-2 1 1,-3 2-1,-1 0 0,35-6 1,-5 1-1,-9 2 1,-7 1-41,-8-1 0,-8-2 0,-4-2 0</inkml:trace>
  <inkml:trace contextRef="#ctx0" brushRef="#br1">866 12008 7774,'0'-27'0,"0"2"0,0 1 48,0 2 0,0 6 0,0-2 0,0 3 1,0 2-1,0 0 0,2 1 0,1 1 662,1 2 0,1 12 0,-7 3 1,-1 8-1,-3 5 0,-1 3 0,-2 5 1,0 4-1,2 3-339,1 3 0,-3 1 0,3 4 0,0 1 1,0 1-1,3-1 0,2-1 0,1-4-743,0-2 1,0 1-1,0-5 1,0 1 0,0-1-1,1-3 1,2-4-5410,2-3 5781,5-6 0,-8-2 0,3-8 0</inkml:trace>
  <inkml:trace contextRef="#ctx0" brushRef="#br1">653 12381 8556,'-7'-6'0,"4"-1"0,6-1 0,6 4 703,3 2 1,2-2 0,3-1 0,2 2 0,2 2 0,2 1 0,1 0 0,0 0-935,-2 0 0,0 4 0,5 2 231,-1 2 0,1-5 0,0 3 0</inkml:trace>
  <inkml:trace contextRef="#ctx0" brushRef="#br1">1160 12274 7774,'0'-26'1757,"1"6"0,2 9-1406,2 9 1,3 8-1,-2 6 1,0-2-1,2-1 1,-1 1 445,4 2 1,-1 2 0,0-1 0,-2 0-1,-2 1-1479,-3-1 0,2-4 1,-2-2 173,-4-1 0,-1-7 0,-5-8 0,0-5 0,1-2 1,0-3-1,3 0 749,1-1 1,2-2 0,0 4 0,0 2-1,2 1 337,2 2 1,4 0 0,5 1 0,0 3 0,1 5 0,-1 2-255,0 2 1,2 0-1,1 0 1,4 2-1,0 2 1,4 5-1,3 3-4657,4 1 4333,-3 0 0,11-5 0,-5-2 0</inkml:trace>
  <inkml:trace contextRef="#ctx0" brushRef="#br1">1693 12194 8544,'0'-26'0,"0"12"0,0 10 1323,0 10 1,1 1-1,2 2 1,3 2 0,2 0-761,2 3 0,-3-1 1,2-1-1,0-2 1,0-1-4923,0 1 1,-3-4 4436,-2-1 0,-1-5 0,-12-3 0,-1-3 6536,-2-1-5842,5 4 0,7 3 1,9 8-1,3 4 1,1 2-3672,0-1 2457,6 0 0,-4-1 1,5-1-1,-3-3 442,1 3 0,6-5 0,-3 0 0</inkml:trace>
  <inkml:trace contextRef="#ctx0" brushRef="#br1">2000 12261 8496,'0'-18'1261,"0"0"0,0 8 0,1 10-210,3 7 1,-2 5 0,2 2 0,-1-1 0,0 0-940,2 1 1,-1-1 0,-2 0-1,1 1 1,3-3-772,1-2 0,-3-3 0,5-6 0,0-1 0,-1-4-722,-4-4 1,-1-2 0,0-3 0,1 1 0,-1 0-1,-1-1 1683,-2 1 1,1 6 336,4 2 1,-2 10 0,4 3-1,1 4 1,-3 2 0,3-1-1,-1 0-1350,4 1 1,5 2 710,2-3 0,11 4 0,-1-10 0</inkml:trace>
  <inkml:trace contextRef="#ctx0" brushRef="#br1">2426 12248 8419,'-1'-27'1292,"-4"0"0,4 18-642,-4 9 1,5 9-1,5 5 1,2-1 0,2 0-1,0 1-338,1-1 1,1 0 0,-1 1 0,-3-1 0,-1 0-461,-3 1 0,-3-1 0,-4-1 1,-5-2-1,-4-2 0,-4-3-405,0-2 0,-7-1 1,3-2-1,0 0 1,4 0-1,2 0-227,1 0 0,7-2 0,6-1 780,8-1 0,14-12 0,13 1 0</inkml:trace>
  <inkml:trace contextRef="#ctx0" brushRef="#br1">2919 11835 16444,'-7'2'-132,"1"16"0,2 15 0,-2 7 1,-2 0 512,-2 0 0,2-2 0,1-1 0,1-1 0,3 1 0,2 0 0,1 0-1851,0-2 0,0-1 0,0 2 0,0-6 1367,0-7 0,-6-3 0,-2-7 0</inkml:trace>
  <inkml:trace contextRef="#ctx0" brushRef="#br1">2706 12301 10829,'-7'-19'0,"2"-3"0,5-2 0,5 2 0,4 5 0,2 7 1056,3 6 0,3 4 0,3 4 0,0 5 0,4 3 0,1 1 0,3 2 0,2 3-1015,1 4 0,12 9 1,-1 3-1</inkml:trace>
  <inkml:trace contextRef="#ctx0" brushRef="#br1">26100 14766 11551,'-13'-5'-862,"6"3"1,2-8-1,8 4 857,2-2 0,-7 5 1,-7-1-1,-3 3 1,-1 1-1,0 0 351,-1 0 0,6 0-374,-1 0 0,0 5 0,-5 3 0</inkml:trace>
  <inkml:trace contextRef="#ctx0" brushRef="#br1">25541 14780 13438,'-14'-6'189,"13"4"1,5-4 0,7 2-1,3-2 239,4-1 1,-2 4 0,5-2 0,-2 2 0,-1 0 420,1-1 0,-8 0 0,2 4-485,-1 0 0,-6-2 0,-2-2 0,-4-4 0,-3-1 199,-1 0 1,0 1 0,4-6-1,1 1 1,3 0-163,5-1 1,3 1-1,2-2 1,-1-1 0,0-2-1,1 2-363,-1 1 0,0 2 0,1-1 1,-1-1-1,-1-1 0,-2-2 0,-3 1 1,-1-1-236,-3 0 1,3-4-1,-1 3 1,-2-1 0,-2 0-1,-1-1 264,0-3 0,0 1 0,0-1 1,0 3-1,0 0 0,0 2 0,0-2 140,0 1 0,5-1 0,-1-1 1,0 2-1,1 1 0,-1-1 1,1-1-162,1 3 0,-5-1 0,5 1 0,-1 2 0,-1-1 0,-1 1-127,-2-2 0,-1-4 1,0 3-1,0 0 0,0-1 1,0 3-1,0-1-155,0 0 0,0-4 0,0 4 0,0 0 0,0 1 0,0-1 168,0 1 1,5-2 0,-1 1 0,1 2 0,-1 1 0,1 2 0,-1 1 3,2 3 0,-4-3 0,2 4 0,-3-4 0,-1-2 54,0 1 1,-1-2 0,-3 0 0,-4 1-1,-1 2 1,0 0 26,-1 0 0,3-6 0,-2 1 0,0 0 0,1 2 0,2 2 29,1 0 1,3 4 0,-2 0 0,1-1-1,0-2-335,-2-1 0,1-1 1,2 2-384,-2 3 1,2 2 0,-4 4-2165,1-1 1827,3-1 1,-2 5-1,8 0 1,5 2-895,3 2 1950,1 4 1,6 5 0,2 0 0</inkml:trace>
  <inkml:trace contextRef="#ctx0" brushRef="#br1">25647 13301 29140,'-13'-2'2613,"0"-2"-2469,5 2 1,10-4 0,11 5 0,8-2 0,5-2 0,5 1 0,5-1-145,3 1 0,-1-5 0,-2 5 0,-4 1 0,-1 0 0,-1 0 0,-5-2 0,0 1 0,-7 4 0,-2 0 0,-1 0 0,-2 0 0,1 0 0,-1 0 0,-4 4 0,-2 2 0,1 0 0,-1 2 0,2-1-561,-1 3 0,3 4 0,0 3 399,5 6 1,5 2-1,5 1 1</inkml:trace>
  <inkml:trace contextRef="#ctx0" brushRef="#br1">21821 12741 8561,'0'-21'0,"2"-3"0,1 7 0,3 0 0,0 2 130,0 2 1,4 0-1,-3-1 1,2 1-1,-1 0 1,-1 1-1,-1 2 751,0 1 1,0 6 0,-3 0 0,1 6 0,-1 6 0,-1 4 0,-4 5-220,-2 4 1,-2 8-1,-6 2 1,0 2 0,-3 3-427,1 2 0,-6 1 0,1 0 1,0 0-1,-2 0 0,2-2-664,0-2 1,1 1 0,4-6 0,3-2 0,0 0 0,4-4-4319,1-3 4746,2-3 0,4-11 0,0-2 0</inkml:trace>
  <inkml:trace contextRef="#ctx0" brushRef="#br1">21955 12714 8885,'13'-13'-43,"0"-1"1</inkml:trace>
  <inkml:trace contextRef="#ctx0" brushRef="#br1">21928 12767 7733,'-7'-6'-1,"-5"5"1,4-5 0</inkml:trace>
  <inkml:trace contextRef="#ctx0" brushRef="#br1">22288 12687 24115,'0'-25'-58,"0"3"611,6 9 1,-3 13 0,4 9 0,-1 2 0,-3 4 0,-1 3 0,-2 4 0,0 2-580,0-2 1,0 6 0,-2-3 0,-1 1 0,-3 0 0,0-2-1105,0 1 1,1-1 0,2 0-1,-2-2 1,1 0 0,-1-1 949,1-4 1,-7-2-1,4-1 1</inkml:trace>
  <inkml:trace contextRef="#ctx0" brushRef="#br1">22461 12847 12424,'5'-44'0,"1"10"1329,1 15 0,-4 16 1,1 13-1,-2 5-785,-2 3 1,0 1-1,0-1 1,1 2 0,4 4-1,5 1 1,7 3 0,5 1-237,3-1 0,6-8 0,2-2 0,-1-5 1,2-4-1,-1-7-778,-1-10 1,-2-6 0,-6-14 0,-5-4 0,-3-5-1,-5-6 1,-4-5-61,-4-4 1,-1 3 0,-2 0 0,0 2-1,0 2 1,0 7 235,0 4 165,0 8 1,0 7-1,1 9 303,3 5 0,4 13 0,5 13 1</inkml:trace>
  <inkml:trace contextRef="#ctx0" brushRef="#br1">11757 12807 19245,'-13'-26'-923,"0"6"0,-1 7 0,2 9 819,3 7 0,-1 4 0,6 6 0,4-1 1,6-3-1,10-4 0,6-4 0,8-2 2958,2-4-2628,10 4 0,1-10 1,10 5-1,6 0 0,11-1 1,4 1-1,-34 3 0,1 0 1,1 1-1,-1 0 0,4 0 1,-1-1 19,2 1 1,0 0 0,0-1 0,0 1-1,4 2 1,1 0 0,-1 0 0,0 0 0,0 0-1,0 0 1,-1 0 0,1 0-228,-2 0 1,0 0-1,-2 0 1,0 0-1,0 0 1,0 0 0,1 0-1,1 0 1,-2 0-1,1 0 1,-2 0 0,0 0-1,-3 0 1,-1 0 82,-2 0 1,-1 0-1,4 0 1,-1 0 0,-1 1-1,-1-2 1,-1 1 0,1-1-1,33-2 1,-7-3-4,-7-1 0,3 2 0,-12-2 0,-3-1 0,-5 2 0,-5-1 0,-5 1 101,-3 0 0,-7-3 0,-5 3 0,-7-1-220,-9-3 1,-12 4 0,-12 0 0,-5 1 0,-8 1 0,-6 1 0,-5 0-980,1-1 0,-5 2 0,5-2 0,-1 2 0,4 2 0,4 0-55,4 0 1,10 0 1075,8 0 0,9 6 0,3 1 0</inkml:trace>
  <inkml:trace contextRef="#ctx0" brushRef="#br1">14823 12901 17787,'-6'-17'-1350,"-3"4"1,2 3 1469,-2 10 0,0 0 0,-4 0 1,-1 1-1,3 4 0,2 4 0,4 2 274,4 3 0,8-5 0,7-1 0,5 1 0,5 0 0,2-1 1,7-1-1,4-1 472,3 0 1,10 0-1,5-3 1,6 1 0,5-1-1,5-1-648,3-2 1,-34 0 0,0 0-1,4 0 1,0 0 0,0 0 0,1 0-1,1 0 1,1 0 0,-1-1 0,1 0-1,3 0 1,1-1 30,3 0 0,0 0 0,-5-3 0,0-1 0,6 3 0,1-1 0,-1 0 0,0-1 0,-1 1 1,0-1-155,-1 0 0,0 0 0,1 0 0,-1 0 0,1-1 0,0 1 0,-1 1 0,1 1 0,-1-1 0,0 0 0,0 1 0,0 0 0,-2 0 0,0-1 0,-3 1 0,0 0-23,-3 0 0,-1 0 0,2 0 0,0 0 0,-8 2 0,-1-1 1,36-2-1,-4-1 0,-3 1-240,-4-1 0,-3-3 0,-7 2 0,-5 0 0,-7-2 0,-7 2-545,-5 1 1,-3 0 0,-3 5 0,-4 0 0,-3 0-815,-2 0 0,-1 2 0,-3 2 0,-4 5 1527,-4 3 0,-1 1 0,0 0 0</inkml:trace>
  <inkml:trace contextRef="#ctx0" brushRef="#br1">8531 11741 22617,'0'-21'-2193,"0"4"1,-1 9-1,-4 7 2833,-4 4 1,-2 1-671,-3-4 1,1 0 0,0 0-1,-1 0 1,1-1 0,0-2-1,-1-2 1,2 1 0,2-1-1,1 0 1,-1-1 301,-2 0 0,3-5 1,0 4-1,-1-2 1,-2 0-1,-1 0 1,-1 2-1,0 2 0,-4 2 1,-7 1-374,-9-3 1,-9 2 0,-14 8 0,-3 3 0,-4 4 0,-6 2 0,-1-1 92,-1 0 0,34-4 0,2 0 0,-33 9 0,6 0 0,2-1 0,6 3 143,5 0 1,5 7 0,11 7-1,9 5 1,10 9 0,12 12-165,11 11 0,1-29 1,4 2-1,7 2 1,4-1-1,4 1 1,4-1-1,6 1 1,4-2-1,5-1 1,3-3 85,7 2 1,3-4-1,6-4 1,2-4-1,-20-13 1,1-1-1,0-1 1,2 0-1,0-1 1,1-1-1,3 0 1,1-2-1,-1 0 1,1 0-1,1-1 1,-1-1-1,2 0 1,0-1 0,-1-1-121,0-1 0,-2 0 1,1 0-1,-2-1 1,0-1-1,-1 0 1,-1-1-1,-1 0 1,0-2-1,0 0 1,0-1-1,0-2 1,21-3-1,-2-4 1,-2-2-1,-1-3 1,-7-2-1,-2-3-178,-2-1 0,-4-3 0,-7-2 0,-4-3 1,-4-3-1,-4-2 0,-5-1 0,-3-2 0,-4-1 1,-5-1-1,-3-2 0,-4 0 211,-1-2 1,-4-1 0,-5-4 0,-5 0-1,-4-4 1,-4 1 0,-4 1 0,-4 2-1,-6-2 1,-4 3 0,-7 1 0,-4 3-1,-8-1 1,-5 4-9,-6 2 1,-4 4 0,-1 7 0,-4 5-1,15 10 1,-3 3 0,-1 2 0,-3 2-1,-2 3 1,0 1 37,-2 4 0,0 1 0,-1 1 0,-3 1 0,0 1 0,-1 1 0</inkml:trace>
  <inkml:trace contextRef="#ctx0" brushRef="#br1">22741 14620 15785,'0'-13'-1127,"0"-1"0,0 1 0,0 0 1384,0-1 0,5 5 0,-1 0 1,-1-1-1,-1-2 0,-4 0 0,-2 4 1,-4 0 0,-5 4 0,-2-5 0,-1-3-1,-3-1 1,-1-2 0,1-1 0,3-4 26,1 0 1,2-3 0,-1-3 0,2-2 0,2-2 0,3-4-456,1-5 0,3 2 0,6-7 0,3 2 0,1 4 0,3 1 0,2 1-27,2-1 0,-7 0 0,-1 2 0,-2 4 1,1 1-1,-2 1 293,-2-3 0,-5 1 0,-2 5 0,-2-1 0,0-1 0,-1 0 0,1 0 8,2 2 0,2 3 0,4-2 0,0 1 0,0 3 1,3 2-102,6 3 0,1 2 0,12 4 0,2 3 0,1-1 0,2 2 0,0 0-189,-1 3 1,-1 2 0,-2 1 0,-4 0-1,-1 1 1,-1 2-670,0 2 0,-8 5 0,-5-1 0,-2 3 1,-4 1 851,-2 0 0,-10 7 1,-6 0-1</inkml:trace>
  <inkml:trace contextRef="#ctx0" brushRef="#br1">22728 13274 20443,'13'-42'-952,"1"7"1,-1 11 0,-1 21 941,-3 6 0,1 5 0,-6 6 0,-1 3 0,-1 2 0,-1 2 0,2 4 0,2 3-1525,-2 3 0,-6 6 0,-3-1 1361,-2 2 0,-6 2 0,-7 0 1</inkml:trace>
</inkml:ink>
</file>

<file path=ppt/ink/ink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</inkml:context>
    <inkml:brush xml:id="br0">
      <inkml:brushProperty name="height" value="0.053" units="cm"/>
      <inkml:brushProperty name="color" value="#FF0000"/>
    </inkml:brush>
  </inkml:definitions>
  <inkml:trace contextRef="#ctx0" brushRef="#br0">14223 18032 8284,'-6'-28'0,"-1"4"0,-5 13 0,2 4 0,1 1 0,6 3 0,-2 9 0,4 6 0,1 4 0,0 1 0,0-1 0,0 0 0,0 3 0,0 2 1194,0 3 1,0 1 0,1 2 0,2-1 0,2 2 0,-2 2 0,-2 3 33,-1 1 1,0 1 0,0 5 0,0 0-1,0-1 1,-1-1 0,-4 1 0,-2 2-916,0 1 0,-5 1 0,4-2 1,-1 2-1,2-2 0,0 2 1,1-1-863,0-1 1,1-5-1,5-2 1,0-2-1,0 0 1,2-3-1,2-1-9282,5-3 9111,3-7 1,7 1-1,2-5 1</inkml:trace>
  <inkml:trace contextRef="#ctx0" brushRef="#br0">13837 18871 8309,'-20'-32'5789,"6"11"-5238,-4 3 1,10 9 0,8 9 0,8 0 0,5 2 0,5 1 0,6 4-1,5 4 678,7 3 0,7 7 0,3-2 0,1 2 1,5 1-1,1-1 0,2-3-1730,-3-3 1,-6-4 0,0 0 0,-3-4-1,-6-1 1,-3-3-2908,-5-1 2830,0-2 1,-9-6 0,-3-3 0,-6-3 577,-2-1 0,0-7 0,5 0 0</inkml:trace>
  <inkml:trace contextRef="#ctx0" brushRef="#br0">14170 19591 25266,'-2'-27'-4106,"-2"1"0,-8 0 4265,-6 18 1,7 8 0,8 8 0,4 4 0,5 3-1,1 3 1,4 4 0,-1 5 0,1 2 0,-4 2-1,-1 1 1196,-3 0 1,0-5-1,0 1 1,1-4 0,-1-2-1,-1-1 1,-2-4-1658,0-2 0,0-2 0,-2-1 0,-1-1 0,-3-4 0,-1-1 227,-4-3 0,1-3 0,0-6 1,1-6-1,0-7 0,2-6 30,2-8 1,4-4 0,1-4 0,1-2 0,4-2 0,3 4 630,4 4 0,2 0 1,-1 7-1,0 5 0,1 6 1,-1 4-531,0 2 1,1 1 0,-1 3 0,0 4-1,1 4 1,-1 1-806,0 0 0,1 6 0,0 4 0,3 5 0,2 6 0,0 3-622,0 4 1444,5 7 0,-3-7 0,6 5 0</inkml:trace>
  <inkml:trace contextRef="#ctx0" brushRef="#br0">14770 19711 14396,'-14'-5'1058,"1"1"1,6-2-1,4 3-249,6-1 1,4 1-1,6 6 1,1 1-1,1 1 1,1-1 0,2 0-1,-2-1-70,-1-1 1,-2-2-1,0 0 1,1 0-1,-1 0-1192,0 0 1,1 0 0,-2-2 0,-3-2-147,-5-5 1,-8-3 0,-5 0 0,-5 2-1,-3 3 1,-6-1 0,0 2 1171,0 0 1,-2 3 0,4 8 0,1 4 0,2 3 0,3 1 0,2 2 93,-1 2 1,7 3 0,3 5 0,2-1 0,5 1-1,5-2-1399,5 3 0,11-1 0,2 0 0,8-3 0,5-4 0,1-5-4184,0-4 1,4-3 4741,1-6 1,-1-6 0,-4-1-1</inkml:trace>
  <inkml:trace contextRef="#ctx0" brushRef="#br0">15170 19538 14115,'-9'-21'-1051,"0"3"1,6 3 2688,-1 2 0,4 6 1,4 5-1,5 8 0,3 7 1,1 4-677,0 2 1,1 2 0,1 7 0,2 1-1,4 4 1,1 0-3406,0-1 1,-4-1-1,3-3 1,-2 2 2389,-2 1 1,-3 0-1,0-4 1</inkml:trace>
  <inkml:trace contextRef="#ctx0" brushRef="#br0">15156 19804 14115,'-4'-32'-48,"-1"5"1,1 6 0,6 9 108,2 3 1,3 4 0,8 5 0,3 0 0,4 1 0,3 2 0,4 4 0,0 4-385,2 4 0,5 5 0,-2-2 1,1-2-1,2-1 327,-4-2 1,-3 1 0,-4-1 0</inkml:trace>
  <inkml:trace contextRef="#ctx0" brushRef="#br0">15583 19844 14115,'-13'-18'505,"-1"1"0,-2-1 0,1 3 0,5-1 0,1-1 569,2 6 0,4-3 0,0 7 0,7-1 0,9 4 0,7 3-1036,0 1 0,10 4 1,-2 2-1,3 1 0,2 4 1,-2 1-1008,2 1 1,-7 0 0,2 1 0,-5-1 0,-4-1-1,-4-2-451,-5-1 0,-6-6 0,-8 1 0,-5-4 1,-4-4-1,-4-6 1888,0-7 0,-1 2 0,5-2 0,-1 2 0,2 2 1,4-1 937,3 1 0,5 0 0,6 1 0,6 3 0,6 4 0,1 4-1264,0 1 0,5 0 0,-3 0 0,1 0 1,-1 0-1,-2 0-173,-3 0 1,3 0 0,-1 0 0,-2 0-1855,-1 0 1,-6 0 0,0 0 889,1 0 0,-2-5 0,1 1 1478,1 1 1,2 2 0,1 2 0,-1 3 1124,-3 5 0,1-1 1,-5 1-1,-1 1 0,1 2 1,1 1 221,1 1 1,-4-6 0,3 1-2030,0 2 1,1-7 0,5-4 0,-2-7 0,-1-7-192,2-3 0,3 2 1,3-4-1,-2 1 1,1 0-1,-1 2 1,-1 2 11,0 6 1,-5 2 0,0 6-1,1 0 1,2 0 0,1 1 0,0 4-315,1 3 1,4 6 0,1 3 0,2 6-1,2 2 1,4 2 604,4-1 0,9 7 0,7 1 0</inkml:trace>
  <inkml:trace contextRef="#ctx0" brushRef="#br0">17169 19364 10736,'-15'-19'0,"-2"6"1127,-6 7 1,0 10-1,-1 5 1,2 3-361,-2 1 1,5 1 0,0 1 0,1 4 0,0 7-1,2 7 1,2 4 0,6 2-340,3 2 1,5 8 0,6 0 0,7 3 0,10-1-1,5-2-933,3-4 0,12-5 1,1-5-1,7-5 0,2-8 1,0-7 605,1-5 1,5-13 0,2 2 0</inkml:trace>
  <inkml:trace contextRef="#ctx0" brushRef="#br0">17649 19444 14792,'0'20'371,"5"2"1,0 10 0,1 5 140,0 2 0,0 8 1,-3-7-1,2 3 1,-2 2-1,-2 1 1,-1 1-1,0 2-66,0-2 0,-10 4 0,-5-4 0,-4 2 0,-8 3 0,-4-4-372,-5 0 0,-17-4 0,4-4 0</inkml:trace>
  <inkml:trace contextRef="#ctx0" brushRef="#br0">16956 18178 22606,'-13'-4'-1094,"1"-2"0,3-2 0,4-2 1616,4-2 0,1 3 685,0 0 1,0 8-1,0 1-1698,0 7 0,0 5 1,0 3-1,-2 3 0,0 4 1,-3 5 222,2 4 1,2-3-1,1 5 1,1-1 0,4 1-1,2-1 1,2-4 1861,0-2 0,1 0 1,6-8-1,2-2 1,-2-2-1,-1-4-1228,-1-1 0,-1-6 0,0 0 1,-1-6-1,-3-6 0,-3-4-1102,0-5 1,-6-1 0,0-7 0,-6 1 0,-4-4 0,-2-4 429,-3-4 0,-1 0 0,2 0 0,1 3 0,0 1 0,-1 5 0,1 5-262,0 5 1,4 4-112,0 6 1,12 3-1,1 10 1,8 3 0,6 4-1,4 3-717,3 3 0,2-3 1491,0 2 1,11-2-1,4-1 1</inkml:trace>
  <inkml:trace contextRef="#ctx0" brushRef="#br0">17649 18152 18850,'8'-18'-278,"-4"0"1,-3 8-1,-1 10 767,0 7 0,5 0 1,-1 2-1,-1 2 1,-1 2-1,-2 5 72,0 4 1,0 5 0,0 2 0,0 2-1,0 1 1,0-1-355,0 0 1,0 0 0,0-6-1,1-1 1,4-4 0,2 0-302,1-4 0,8-3 1,-3-4-1,2-4 0,0-5-202,-2-5 1,0-4-1,-1-8 1,-1-6-1,-4-2 1,-1-2-1,-3 1-190,-2-1 1,4-1-1,-1 0 1,1 0 0,-1 4-1,1 2-533,-2 1 1,3 9-1,-1 0 1,1 4-1,2 2 144,-1 0 0,2 6 0,4 6 0,1 1 0,1 3 889,2 2 0,4 2 1,6-1-1</inkml:trace>
  <inkml:trace contextRef="#ctx0" brushRef="#br0">18449 18072 12027,'9'-11'0,"-2"-2"1260,-1-2 1,0 6-1,-3 6 1,1 6-471,-1 6 1,3 3-1,-1 1 1,-2 2 0,0 1-1,0 4 1,1 2-91,-1 6 1,-1 3-1,-2 6 1,0-1 0,0 1-1,0 0-2039,0-2 1,-5 4-1,1-5 1,-1 1 0,1-1 1291,-1-1 1,-5-2 0,3-4 0</inkml:trace>
  <inkml:trace contextRef="#ctx0" brushRef="#br0">18222 18192 14503,'0'-60'1264,"0"7"1,6 13-1,3 27-767,3 7 1,1 4 0,1 2-1,0 0 1,3 0 0,2 0 0,2 2-308,2 2 0,3 4 1,0 6-1,1 4-242,0 4 1,-1 4-1,1 0 1</inkml:trace>
  <inkml:trace contextRef="#ctx0" brushRef="#br0">19049 18218 15624,'1'-7'963,"5"2"-426,8 4 0,0-4 1,9 1-1,-1 1 0,1 0 1,3 0-1,2-1-232,0 1 0,-1 1 0,-4 4 0,-2 2 0,0 5 0,-2 3-400,0 1 1,-1 1-1,-5-1 1</inkml:trace>
  <inkml:trace contextRef="#ctx0" brushRef="#br0">19009 18471 9975,'0'-34'1113,"0"3"0,7 15 0,5 7-868,4 6 0,4 3 0,-4 0 0,3 0 1,0 0-1,2 0 0,0 0-2345,3 0 1465,-5 6 0,5 1 635,-7 7 0,7-1 0,-3 0 0</inkml:trace>
  <inkml:trace contextRef="#ctx0" brushRef="#br0">20129 18085 8819,'13'-6'-10,"0"5"0,1-4-88,-1 4 0,0 1 0,1 0 0,-1 0 0,-1-2 0,-2-1 0,-3-3 0,-1-1 1006,-3-4 1,-1 0 0,-2-3 0,-2 2 0,-2 4-107,-5 3 1,2 4 0,-4 4 0,-2 4 0,-5 6 0,-3 4-680,-2 2 1,-2 6-1,-2 8 1,0-1-1,1 4 1,0-1-130,4 2 0,4 5 1,9-8-1,5 1 0,3-1 1,1-1-1,3-3 137,5-2 0,3-7 0,10-5 0,1-6 1,1-5-1,6-4 0,0-2-83,4-4 0,-1-7 0,5-8 1,-3-4-1,-1-4 0,-3-2-333,-2-2 0,-7-2 0,-5-8 1,-6-1-1,-5-1 0,-5 2 1,-5 4-396,-4 2 1,-4 8 0,-5 1 0,-3 8 0,-1 6 0,0 4 62,-2 4 1,1 4 0,-1 2 0,3 4 0,2 4 0,3 3 0,2 2-391,5 4 1,4-1 1006,5 5 0,0-6 0,0 3 0</inkml:trace>
  <inkml:trace contextRef="#ctx0" brushRef="#br0">20848 17792 8672,'-13'-21'685,"0"3"1,-1 20 0,0 8 0,-3 6-299,-1 4 0,-7 3 0,-1 0 0,-8 3 0,-6 5 0,-3 5 0,-5 5 0,-2 7-27,23-22 1,-1 1 0,-2 3-1,-1 1 1,2-2 0,1 1-1,0-1 1,1 1 0,1 0-1,0-1 1,-21 28-790,1-3 0,3 0 0,6-1 1,3-1-1,1-2 0,5-2-2055,4-2 2484,-1 4 0,4-9 0,-5 5 0</inkml:trace>
  <inkml:trace contextRef="#ctx0" brushRef="#br0">17009 14700 8384,'-1'-8'456,"-2"5"1,-2 6-1,2 8 1,2 4-1,1 2 1,0 1-1,0 1 1,0 5 0,0 4-1,0 3-111,0-1 1,4 0 0,2-1 0,0 2-1,2-3 1,-1-2 0,2-6 0,0 0-4272,0-4 3926,-6-1 0,3-2 0,-6 0 0</inkml:trace>
  <inkml:trace contextRef="#ctx0" brushRef="#br0">16769 14820 8128,'9'-30'1161,"0"4"0,6-1 0,7 12 0,3 3-796,2 0 1,0 2 0,1 0-1,1 1 1,4-2 0,1 1-1,3 1 1,0 5-960,-1 2 0,1 4 1,-6 2-1,-3 7 594,-4 5 0,1 10 0,-4 9 0</inkml:trace>
  <inkml:trace contextRef="#ctx0" brushRef="#br0">16916 15140 12263,'-4'-27'0,"1"3"154,4 7 0,11 5 0,10 12 0,2 0-414,-2 0 0,3-2 1,-1-1-1,4-1 0,3 1 260,-1 1 0,-2 8 0,-1 2 0</inkml:trace>
  <inkml:trace contextRef="#ctx0" brushRef="#br0">17463 14820 8133,'0'-33'1407,"5"17"0,4 6 1,3 13-1323,1 10 1,1 3 0,-1-3 0,0 1 0,1-1 0,-1 2 0,0 1 0,1 3-296,-1 2 0,-1-3 1,-2 4-1,-2 0 0,-1-1-4918,1-3 5128,-5-3 0,-3-8 0,-8-1 0</inkml:trace>
  <inkml:trace contextRef="#ctx0" brushRef="#br0">17609 14980 11747,'-12'-27'0,"2"0"0,1 1 0,0 1 0,2 1 0,2 3 0,4 2 0,1 3 0,1 2 1021,4 5 0,7 3 0,7 6 0,2 0 0,2 0 1,4 2-1,3 2 0,1 5-805,-2 3 1,5 1 0,0 1 0,0-1 0,-1 0 0,-2-1 0,0-3-1224,-1-4 1,-3-4 0,-5-1-1,-6-1 1,-6-4 0,-5-4 0,-4-3 789,-1-1 1,-6-5 0,-2-1 0,-4 0 0,-2 0 0,1 2 0,0 1 1312,-1-2 0,7 8 0,3-3 0,4 1-1239,4 0 0,6 4 0,11 4 1,7 3-1,5 1 143,4 0 0,7-6 0,4-2 0</inkml:trace>
  <inkml:trace contextRef="#ctx0" brushRef="#br0">18596 14593 8332,'1'-26'0,"2"0"294,1 4 1,2 9 0,-1 8 0,4 5 1006,3 5 0,-2-2 1,2 4-1,3 1 1,1-1-1,3 3-4638,3 2 2240,-2 8 0,-1-3 1097,-6 10 0,6-9 0,2 7 0</inkml:trace>
  <inkml:trace contextRef="#ctx0" brushRef="#br0">18462 14913 8048,'0'-40'656,"3"9"1,6 9 502,9 11 1,10 14 0,3 5 0,0-1 0,2-1 0,2-1 0,5-1-2157,5-1 1,2 4 0,7 1 996,-1-1 0,0 11 0,0-3 0</inkml:trace>
  <inkml:trace contextRef="#ctx0" brushRef="#br0">19249 14753 8238,'0'-34'3392,"-3"4"-3486,3 13 0,3 5 0,10 12 0,0 0 0,1 0 0,-1 0 0,0 0 94,1 0 0,5 0 0,2 0 0</inkml:trace>
  <inkml:trace contextRef="#ctx0" brushRef="#br0">19582 14607 9218,'-6'-46'0,"-1"7"1474,-1 11 0,-4 9 0,4 10 0,-4 4-1169,-2 4 1,0 1 0,-4 1 0,-4 4-1,-4 4 1,1 4 0,1 6 6,2 8 0,7 6 0,2 8 1,7 3-1,8 4 0,7 1-395,8 0 1,13-1 0,7 3 0,7-5 0,7-9 0,2-6 0,-1-7-663,0-4 1,-6-8 0,-2-7 0,-5-4 0,-8-2 0,-9-5 197,-6-8 0,-8-5 1,-4-9-1,-5-3 0,-8-6 1,-9-5 292,-6-2 1,-8-1 0,-2 5-1,0 2 1,2 2 0,6 5-1,4 3-822,4 2 1076,9 5 0,3-10 0,6 3 0</inkml:trace>
  <inkml:trace contextRef="#ctx0" brushRef="#br0">19995 14420 8158,'-37'-24'1966,"-3"7"0,-12 21 0,1 30 0,23-7 0,2 4-1907,-2 6 1,0 1 0,-3 2 0,0 0-1,0-2 1,1-2 0,0-1 0,-1-2 0,1 2-1,0 0 1,0-1 0,0 0 0,0 2 0,1 1-1,2-3 1,1 1-4005,0 1 1,3-1 3459,2 0 0,3 0 0,-8 26 0,6-2 0</inkml:trace>
  <inkml:trace contextRef="#ctx0" brushRef="#br0">20342 9609 21436,'0'-13'-157,"1"5"1,4 5 0,2 6 0,1 8 0,-4 5 180,-3 6 0,-1 0 0,-1 3 1,-2 5-1,-3 1 0,-1 3 0,-4 0-775,-1 3 1,-5 0 0,-1 0 0,2-3 550,1-1 1,2-2 0,-1-4 0</inkml:trace>
  <inkml:trace contextRef="#ctx0" brushRef="#br0">20209 9582 13357,'-14'-23'0,"1"-3"0,1 3 171,3 3 0,2 12 360,2 3 1,4 5 0,-2 5 0,6 2 0,7 2 0,6 0 0,7 1-1,3 3-725,5 5 1,-2-3 0,3 3 0,-1-3 0,0-1 0,-1 3 215,-2 0 0,-7 7 0,-2-3 0</inkml:trace>
  <inkml:trace contextRef="#ctx0" brushRef="#br0">19982 10155 15147,'19'0'0,"5"0"994,5 0 1,0 0-1,3-1 1,1-2-980,2-2 0,-2-3 0,0 2 0,-4 0-62,-2 0 1,2-5-1,-8 4 1</inkml:trace>
  <inkml:trace contextRef="#ctx0" brushRef="#br0">21008 9662 15864,'0'-21'-526,"-1"4"1,-4 8 558,-3 4 0,-4 4 1,-3 2-1,-1 4 0,-2 5 1,0 5-1,0 4 0,-1 2 722,-2 3 1,5 1-1,-2 3 1,3 2-1,2 1 1,1-2-1206,3-1 0,-1-2 0,5-3 1,4-2-142,4-2 0,4-7 0,7-9 0,-2-7 1,-2-8-1,-3-6 236,-1-3 1,3-1 0,-4-5 0,-1 1 0,0 1 0,1 2 1057,-2 6 1,-2 11 0,-1 10-221,0 12 0,2 8 0,2 3 1,7-1-1,3 3 0,6 0 0,2 1 1,5-4-233,2-2 0,7-9 1,-5-2-1,-3-7 1,-3-4-1,-4-2-560,-2 0 0,-1-12 1,-5-6-1,-1-6 0,-3-4 1,-5-1-1,-2-2-662,-2 1 0,0 2 0,0 1 1,0 2-1,0 3 0,1 4 967,4 3 1,2-4 0,7-2 0</inkml:trace>
  <inkml:trace contextRef="#ctx0" brushRef="#br0">21622 9489 20774,'0'-13'-705,"0"-1"0,1 2 0,3 5 584,5 7 0,3 6 1,2 9-1,-3 1 0,1 3 1,0 2-1,4 3 1,2-1-1,1 3-2321,-2 0 2325,-3-2 1,0 9-1,-1-7 1</inkml:trace>
  <inkml:trace contextRef="#ctx0" brushRef="#br0">21502 9875 8428,'0'-20'1507,"7"2"1,6 9-1743,8 5 0,3 8 0,-1 3 1,0 2-1,0-1 0,3-1 1,0-1 234,1 0 0,5 4 0,2-2 0</inkml:trace>
  <inkml:trace contextRef="#ctx0" brushRef="#br0">22541 9662 9804,'-13'-13'254,"-6"-5"0,-5 0 1,-4 4 160,-3 3 1,-11 5-1,-1 6 1,-6 2-1,-5 2 1,-1 5-1,0 4 1,3 5 215,3 4 0,5 4 1,10 2-1,7 1 0,9 4 1,8 1-527,6 3 1,14 0 0,11-2 0,10-3 0,13-4 0,8-3 0,10-4-386,5-8 0,-8-1 0,0-8 0,-8-4 1,-10-6-1,-2-8 0,-8-7-1812,-6-7 1,-10-3 0,-8-8 0,-1 1 2072,-3-4 0,-7-7 0,-4 2 0</inkml:trace>
  <inkml:trace contextRef="#ctx0" brushRef="#br0">22795 9302 8566,'-18'-14'1403,"-3"5"0,-3 9-1138,-4 9 1,-12 17 0,-6 22 0,18-19 0,-1 1 0,-8 5 0,-1 1 0,-2 3 0,-2 0 0,-3 3 0,1-1 0,0 1 0,2 1-1951,1-2 1,2 1 881,1 4 0,2 1 1,2-6-1,1 1 1,0 4-1,-1 0 1</inkml:trace>
  <inkml:trace contextRef="#ctx0" brushRef="#br0">2213 5411 7785,'6'-21'0,"-5"-3"0,4 7 0,-4 0 0,-2 4 0,-2 3 609,-2 1 0,-1 0 0,2-4 736,-5-1 0,3 10 0,2 8 0,2 13 0,2 8 1,2 4-1042,2 2 0,-2 11 0,2-1 1,-3 2-1,-1 2 0,0-5 1,0 0-1,2-5 0,1-1-8132,1-4 7828,7-8 0,2-9 0,8-7 0</inkml:trace>
  <inkml:trace contextRef="#ctx0" brushRef="#br0">2173 5344 7897,'-25'-12'9339,"2"3"-8722,10 9 1,15 2-1,11 2 1,9-4-1,6-4 1,6-5-1,2-3-6486,1-1 5869,10 0 0,-11-7 0,10 0 0</inkml:trace>
  <inkml:trace contextRef="#ctx0" brushRef="#br0">2199 5744 7772,'-25'10'0,"5"2"1508,6 3 1,8 4-1,11-5-791,4-7 0,10-6 1,8-6-1,7-9 0,6-6 1,6-7-1,4-3-717,2-1 0,4-12 0,-9 2 0</inkml:trace>
  <inkml:trace contextRef="#ctx0" brushRef="#br0">2799 5278 7953,'-13'0'1369,"1"5"1,3 6 0,5 5 0,2 5-478,2 0 0,0-1 1,0-3-1,0 2 1,0 0-1,2 0 1,1-1-1,3 0-946,1 0 1,-2-1-1,2-3 1,0-2-1,-1-2-2138,0-1 1,-1-8 0,-5-2 0,0-9 2039,0-7 1,0-2 0,0 3-1,0-2 1,0 2 0,0 1 0,0 1 1181,0 1 1,1 7-1,4 6 507,3 8 1,9 3 0,2 3-1,0-1 1,2 2 0,-2 1-1210,1 2 0,2-2 1,-3-5-1,0-4 1,2-1-1,-2-3 0,0-3 1,-2-4-777,-2-5 0,-4-8 0,0-3 0,-4-4 0,-1-4 0,-3 0-527,-1 0 1,-2 1 0,0 0 0,0 2 0,0 1-1,0 4 1,0 0 494,0 4 1,0 1 0,1 3 0,4 4 0,3 2 479,4 0 0,8-2 0,0-5 0</inkml:trace>
  <inkml:trace contextRef="#ctx0" brushRef="#br0">3413 5064 7914,'-6'8'0,"-3"-4"1128,3-2 0,1-2 0,10 0 0,5 0 1,5-2-1,6-1 0,1-3-572,2-1 1,4 4 0,-6-3-557,3 0 0,2 5 0,-1-5 0</inkml:trace>
  <inkml:trace contextRef="#ctx0" brushRef="#br0">3359 5371 7914,'-4'13'425,"-2"1"0,0-1 1604,0 0 1,3-5-1,7-4-1903,5-3 0,8-1 1,3-1-1,4-3 1,7-5-1,5-5 1,5-3-1,1-6-126,-1-2 0,5-19 0,1-5 0</inkml:trace>
  <inkml:trace contextRef="#ctx0" brushRef="#br0">3879 4984 7837,'-13'0'291,"-1"0"1,6 0 882,-1 0 1,1 2-1,-1 2 1,5 5-3829,2 3 2654,8 1 0,2 1 0,5-1 0</inkml:trace>
  <inkml:trace contextRef="#ctx0" brushRef="#br0">4026 4998 6791,'7'-14'703,"-1"5"220,-6 1 1,0 3 0,0-4 0,0-1-228,0-2 1,-1 5 0,-2 4 0,-3 6-1,-2 6 18,-2 2 0,-2 13 0,-1 6 0,1 5 0,1 8 0,4 3-286,1 4 1,2-2 0,4 1 0,1 0 0,4-2 0,5-3 0,6-4 194,7-4-773,8-9 0,3-14 0,7-9 0,4-5 0,2-10 0,0-11-1255,-2-10 1,-5-11 0,-5-3-1,-6 0 1,-10-1 0,-12-1-1,-10-1 842,-10 2 1,-8 1 0,-11 6-1,-5 1 1,-3 4 0,3 5-1,2 7 652,6 5 1,7 3-1,4 3 1,4 2 80,6 1 1,9 2 0,12-4-1,10 2-170,6-1 0,11-2 0,8-1 0</inkml:trace>
  <inkml:trace contextRef="#ctx0" brushRef="#br0">4412 4704 7847,'-41'43'0,"-4"3"0,-1 9 893,24-22 0,2 4 0,-4 11 0,3 3 0,3 0 0,1 2 0,-2-1 1,-1 1-916,0 0 1,0 0-1,-1 1 1,1-1-1,0-1 1,3 0-1,2-5 1,1 0-348,3-2 0,0-1 0,2-4 1,0-1-1,-4 33 0</inkml:trace>
  <inkml:trace contextRef="#ctx0" brushRef="#br0">1173 10115 7896,'-19'-6'468,"4"5"0,2-4 0,8 10 1,4 4-1,1 4 0,1 6 1,2 10-1,3 8 0,0 8 0,1 6 1,1 7-1,1 2 140,-2 4 1,1 3 0,-6-8-1,3-1 1,-1-4 0,1-6-1,-1-8-3768,-1-9 0,5-6 3160,1-12 0,8-5 0,4-2 0</inkml:trace>
  <inkml:trace contextRef="#ctx0" brushRef="#br0">986 10302 7965,'-10'-12'2127,"-3"3"1,5 8-1,11 7 1,9 0-1927,3-1 0,4 0 0,0-5 1,2 0-1,3 0 0,1 0 1,3-2-1,2-1-2323,1-1 1,2-6 2121,-2 1 0,3-3 0,6-1 0</inkml:trace>
  <inkml:trace contextRef="#ctx0" brushRef="#br0">973 10768 7834,'-10'8'1149,"-4"-4"1,0 4-1,8 0 1,10 3-1009,12-2 0,8-3 0,4-6 1,2 0-1,1-2 0,0-2 1,2-7-1,2-5 0,4-6-141,1-3 0,0-8 0,0-1 0</inkml:trace>
  <inkml:trace contextRef="#ctx0" brushRef="#br0">1760 10062 14589,'-17'6'0,"5"4"695,5 7 1,1 3 0,3 7 0,-1 1-537,1 3 1,-5 3-1,1 5 1,-2-2-1,2-3 1,1-2-1,3-2 1,1-3-761,2-5 0,0 2 0,2-8 1,2-3-1,5-4 8,3-3 0,1-6 0,-1-7 0,-2-4 0,-2-5 1,-2-3-1,-3-4 0,-2 3 452,-1 2 0,-6-1 0,-3 1 1437,-2 2 0,-1 8 0,3 8 0,4 9 0,4 6-905,1 3 0,6 4 0,4-3 1,5 0-1,4 1 0,2-5 1,3-5-1,1-6-405,2-2 0,4-4 0,0-4 1,-3-7-1,-3-9 0,-6-6-530,-4-3 1,0-5 0,-11 4 0,-1-3 0,-3 0 0,-4 1-1,-5 1 1,-1 2-159,1 0 1,-2 1 0,7 7 0,1 2 0,3 0 0,6 2 701,7 0 0,7-5 0,6 3 0</inkml:trace>
  <inkml:trace contextRef="#ctx0" brushRef="#br0">2359 9889 12547,'-14'-2'0,"-4"-1"728,-4-1 0,10 4 1,7 4-1,11-1 1,8-1-1205,3-2 0,4-2 0,4-2 0,0-5 0,1-1 1,2-1-1,0 2 476,0-1 0,5-2 0,1-1 0</inkml:trace>
  <inkml:trace contextRef="#ctx0" brushRef="#br0">2266 10275 7835,'36'0'1433,"1"0"1,-2-1-1254,-1-4 0,3-4 0,-1-8 0,2-6 0,4-2 0,-1-1-180,-1-1 0,3-12 0,-9-2 0</inkml:trace>
  <inkml:trace contextRef="#ctx0" brushRef="#br0">3426 9622 9750,'-13'-12'198,"-1"3"1,1 4 0,0 5 239,-1 0 0,-5 1 0,-3 3 0,-5 7 0,-4 5 0,-5 8 0,-2 5 199,-2 7 1,4 7-1,4 3 1,2 1-1,8 2 1,4 0-1,8-2-664,2-1 1,4 2 0,7-8 0,6-6-1,10-6 1,9-6-851,8-4 1,7-11 0,3-7 0,0-9 0,1-8 0,-3-9 305,-2-3 1,-2-8 0,-14 3 0,-6-2 0,-8 2 0,-9 0-1,-6 1 236,-6 1 0,-9-4 0,-4 5 0,-3 2 0,-1 0 0,4 3 0,4 1 504,4 2 0,2-2 1,3 3-1,7-3-169,10-2 0,7-11 0,11-4 0</inkml:trace>
  <inkml:trace contextRef="#ctx0" brushRef="#br0">3639 9249 11605,'-43'30'0,"-6"8"862,20-13 1,1 3 0,-2 11 0,2 4 0,-2 9 0,1 3 0,-1 1 0,2 2-876,-1 0 1,0 1-1,0 2 1,0-1-1,3-8 1,0 0-1,2-2 1,0 0-1,1 0 1,1-2-1,2-3 1,0-1-1,2-2 1,1-1-1,2-4 1,1-2-340,-5 31 0,7-1 1,12-5-1</inkml:trace>
  <inkml:trace contextRef="#ctx0" brushRef="#br0">19395 16326 8222,'14'-14'0,"-1"1"230,0 0 1,-5 4 0,-2 2 0,-2-1 0,1 1 0,-2-4 0,-2-1 1219,-1-1 1,0 4 0,-1 2 0,-4 1 0,-4 3 0,-1 3-954,1 4 0,-3 4 0,3 5 1,-3 2-1,-1 3 0,0 4 0,-1 3 1,3 2-21,2-1 0,3 1 1,6 1-1,0 0 1,0 0-1,0-2-349,0-1 0,6-6 0,4-1 0,5-3 0,3-3 0,-2-4 0,-1-3-8,-2-4 1,0-2 0,1-4 0,-1-5 0,-1-6 0,-2-5-467,-1 0 1,-6-5 0,2 0 0,-4-3 0,-2-1 0,-2 2 0,-3 1-308,-2 1 0,4 1 0,-4 2 0,1 6 0,1 2-194,0 1 1,2 9 33,4 5 0,7 5 0,6 7 0,8-1 0,6-2 0,4 1 0,4 0 813,4-1 0,1-3 0,0-6 0</inkml:trace>
  <inkml:trace contextRef="#ctx0" brushRef="#br0">20009 16113 8418,'-2'-12'0,"-2"3"425,-5 4 0,1 10 1,1 5-1,1 5 979,3 3 0,2 0 0,1-2 1,0 3-1,0 6 0,1 2 1,3 3-225,5-2 1,3 0 0,2-3 0,-1-1 0,2-4 0,1-2 0,2-5-1105,-2-2 0,3-8 0,-1 1 0,-2-4 0,-1-6 0,-3-6-1264,-3-4 1,1-8 0,-4 2 0,0-3 0,0-2 0,-3 2 657,-1 3 0,2-3 0,0 4 0,-1 0 0,0 4 0,2 3-233,4 5 0,4-1 0,3 6 0,4 2 0,-1 4 0,2 4 0,-1-1 763,4 1 0,7-1 0,3-5 0</inkml:trace>
  <inkml:trace contextRef="#ctx0" brushRef="#br0">20688 15993 8393,'12'-24'2219,"-3"-3"0,3 9 0,-3 10 0,1 6-1209,-1 7 0,3 2 1,-5 9-1,2 5 0,-1 7 1,-1 3-1,-1 5 1,0 1-638,-3 4 0,-3 2 0,-3-3 1,-3-1-1,-1-2 0,-5-2-2831,-5 2 0,3-4 1,-6-2-1,1-4 2339,-3-5 1,-15 3 0,-5-4-1</inkml:trace>
  <inkml:trace contextRef="#ctx0" brushRef="#br0">20395 16206 8259,'18'-45'0,"0"2"2101,-2 5 1,3 4-1,0 9 1,1 3-1603,-1 4 1,8 4 0,-2 4 0,0 3 0,2 1-1,-4 1 1,3 1 0,-1-1-3141,1 2 1,1 8 2640,0 4 0,5-3 0,2 0 0</inkml:trace>
  <inkml:trace contextRef="#ctx0" brushRef="#br0">21622 16312 9032,'-8'-14'1536,"4"-4"1,2 8 0,2-4-792,0 2 1,2 6-1,2 0 1,5 2-1,4 0 1,4 1-1,2 1-172,2 2 0,-4 0 1,4 0-1,0 0 1,-2 2-1,0 1 1,-2 3-2487,-3 1 1,0 3 0,-1 7 0,-1 0 1912,-3 0 0,9-8 0,-4-4 0</inkml:trace>
  <inkml:trace contextRef="#ctx0" brushRef="#br0">22555 16019 9664,'0'-18'0,"0"1"2269,0 0 0,-5 7-1663,1 1 0,-1 8 0,5 1 0,0 9 0,0 7 0,0 8 0,0 5-147,0 7 0,-1 2 0,-4 4 0,-2-1 0,-2 1 0,0-4-1098,-1 1 1,2-2 0,1 0-1,1-2 1,3 1 0,2-2 638,1-3 0,6 3 0,1 0 0</inkml:trace>
  <inkml:trace contextRef="#ctx0" brushRef="#br0">22915 16046 8407,'8'-43'3861,"1"3"1,-7 15-3304,-2 16 0,-2 7 0,-7 7 0,-2 4 0,-4 3 0,-4 2 0,-2 3-720,-3 0 0,-3 6 0,-2-4 0,-1 0 1,4 0-1,2-2 76,0-2 1,3 2 0,1 1 0,0-2 0,4-1 0,3-1 0,4-1 604,4 0 1,4 0 0,2 1 0,4-1 0,5 0-1,7 1-268,5-1 0,3 5 0,2 0 0,1-4 0,1-2 0,2-3-888,-1 2 0,-6-1 0,-2 0 0,2-2 0,1-2 0,2-3 0,-1-2 637,1-1 0,5 0 0,3 0 0</inkml:trace>
  <inkml:trace contextRef="#ctx0" brushRef="#br0">23274 16099 13865,'0'14'2558,"0"-6"0,-1 1-2016,-3 2 0,2 2 1,-4 3-1,2 2 1,-2-2-1,0 1 0,0-1 1,3 2-329,1-2 0,2-1 1,0-2-1,0 0 1,2-1-1,2-1-1556,5-2 1,3-2 0,3 2 0,1-5 0,2-2 0,-2-2 0,-1 0-72,-2 0 1,1 0-1,-1 0 1,0 0 1412,1 0 0,-1-6 0,0-2 0</inkml:trace>
  <inkml:trace contextRef="#ctx0" brushRef="#br0">23901 16086 8281,'0'-25'1527,"0"2"0,0 6 465,0 2 0,-2 8 0,0 5 0,-4 8-1016,-2 7 0,4 9 1,-4 2-1,1 4 1,0 3-1,-4-1-729,-1-2 0,0-1 1,2-1-1,3 0 1,-1-3-1,2 0 0,0-1-1435,3-1 0,2-1 1,1-3-1,1 0 1,4 0-1292,4-3 0,4-2 2479,5-3 0,3-3 0,5-6 0</inkml:trace>
  <inkml:trace contextRef="#ctx0" brushRef="#br0">24341 16099 12308,'7'-13'0,"-2"0"0,-5 1 1227,-5 3 0,-2 3 1,-8 7-1,-3 4-627,-4 4 0,1 4 1,1 5-1,-1 4 0,2 3 1,-1 2-1,6 1 0,3 2-89,7 1 1,4 0 0,6-5 0,8 0 0,12-4 0,11-4-1114,10-4 0,2-5 0,12-1 1,1-2-1,5-3 0,1-3 0,-2-3 602,-3-2 0,-4-5 0,-6 2 0</inkml:trace>
  <inkml:trace contextRef="#ctx0" brushRef="#br0">19075 15886 10091,'-13'-4'0,"0"1"0,-1 6 879,1 8 1,0 16 0,-1 14-1,1 13 1,0 11-631,-1 9 0,8-35 0,1 0 1,0 1-1,1 0 0,1 1 1,1 0-1,2 0 0,0 1 1,2 1-1,2 0 0,2-1 1,2 0 416,1-1 0,2 0-798,1-2 1,1-1 0,22 22 0,6-2 0,12-5 0,-21-28 0,1-2-510,3-2 0,3-2 0,5-2 0,2-2 0,3-3 0,3-3-168,3-1 0,2-3 1,3 0-1,2-2 1,4-3-1,1 0 0</inkml:trace>
  <inkml:trace contextRef="#ctx0" brushRef="#br0">24927 15579 8385,'8'-5'232,"4"-1"1,-3-3 0,2 6 0,4 7 0,4 10 0,7 8 1049,3 7 0,7 11 0,-5 9 0,-3 5 1,-3 3-1,-6 7 0,-4 6-935,-10-33 1,-2 1 0,-3 35-1,-11-1 1,-11-1 0,6-34-1,-3-1 1,-3 0 0,-2 0-778,-2 1 1,-2-1 0,-5 2 0,-2-1 0,0-1 0,-1 0 0,-2-2 0,-1 0 0,-1-1 0,-1-1 0,0-2-1,0 1 139,2-2 1,-2 1-1,-3-1 1,-1-1-1,5-1 1,-1 0-1</inkml:trace>
  <inkml:trace contextRef="#ctx0" brushRef="#br0">16916 16219 8145,'0'-21'3,"-2"-1"0,-2 9 0,-5 5 0,-3 7 0,-1 5 452,0 5 1,-1 3 0,0 3 0,-4 1 0,-3 5 0,-1 1 0,1 5 0,2 1 0,1 6 0,2 3 0,1 3 0,5-1 143,2-4 0,-1 8 0,5-3 0,1 1 0,1 1 0,4-4 1,4-1-805,7-1 1,2-6 0,6-1-1,-2-5 1,-1-8-700,1-5 1,-4-1 0,3-6 437,-4-1 0,-6-3 0,-4-4 0,-2-5 285,-2-3 0,-6-1 0,-3 0 0,-3-1 0,-1 1 1311,-1 0-19,1-1 0,1 5 0,2 2 0,2 0-175,2-1 0,3 5 1,9-3-1,6 2 0,6-1-869,3 2 1,1 2 0,5 1 0,-2 0 0,-1 0-1,-2-2 1,1-1-1540,3-1 1,-4 0 0,-1 4-1,-1-2 1472,1-2 0,1-4 0,5-5 0</inkml:trace>
  <inkml:trace contextRef="#ctx0" brushRef="#br0">17263 16499 8352,'4'-22'0,"0"0"2492,1 5 348,-5 11 1,1 6-2458,4 0 1,-2 0-1,4 2 1,-1 2-1,-1 5-621,0 3 1,-3-3-1,2 0 1,-1 3-1,0 2 1,2 4-1,-2 0 403,-2 1 1,-2-2 0,-2 5 0,-3 1 0,0 3 0,0 0 300,3 1 1,-3-2 0,2-1-1,1-2 1,0 0 0,0-1-1,-2-3-385,2-3 1,2-7 0,1-2 0,0-4-492,0-8 0,0-10 0,0-7 1,1-3-1,2-4 0,2-2 78,-2-3 0,0 1 1,0-3-1,1 3 1,-1 2-1,-1 4 0,-2 2 1,0 6 630,0 0 0,0 3 0,0 3 974,0 1 1,1 6 327,3 2-1677,4 4 1,5-1-1,1-1 1,-1-3 0,0 0-1,2-1 1,1 0-512,2-4 1,0-2-1,-5-3 1,1-2-1,-1 2 1,0 1-926,0 1 0,1 1 0,-1 1 1512,0 3 0,-5 9 0,-2 8 0</inkml:trace>
  <inkml:trace contextRef="#ctx0" brushRef="#br0">17356 16552 8256,'-8'-13'2617,"-3"-6"-2135,3 10 0,2-3 0,6 12 0,8 0 0,5 0 0,3 0 0,5 0 0,1 0-487,2 0 1,4 0 0,-6 0 0,2 0 0,-2 0-1,-4 0 1,-5 2-884,-4 2 0,2 3 1,-7 7 887,-1-1 0,-7 6 0,-4 2 0</inkml:trace>
  <inkml:trace contextRef="#ctx0" brushRef="#br0">17316 16819 8256,'-9'9'1096,"2"0"-267,1 1 0,7-4 0,8-2 1,3-2-1,1-4 0,2-1 1,1-3-620,2-1 0,0 3 1,-5-4-1,1 2 1,-1 2-1878,0-2 1,1 4 0,-1-2 1666,0 3 0,6 1 0,2 0 0</inkml:trace>
  <inkml:trace contextRef="#ctx0" brushRef="#br0">17876 16419 8736,'0'-13'1248,"0"-1"1,-2 7 0,-1 4-487,-1 6 0,-1 4 1,5 7-1,-1 1 1,-2 1-1,-1 2 1,1-1-405,1 3 0,1-1 1,-2 5-1,-2-4 1,2 0-1,2-4-1077,1-1 0,0-2 0,0 0 0,0 1 0,1-3-420,4-2 1,-4-4 0,4-10 0,-4-4 0,-1-2 1386,0-3 1,5 5-1,-1 1 251,-1-3 1,3 11 0,0 5 0,0 6 0,1 6 0,1 2 0,2 0 266,2 0 1,3 2 0,1-6-1,3-3 1,2-2 0,1-2-863,-1-4 0,2-4 0,-3-4 0,-1-7 0,0-5 0,-4-6 1,-3-3-1659,-3-2 1423,-6 0 0,3-4 0,-6 0 0,0 1 1,0 2-1,0 3-539,0 3 0,0-2 0,0 7 0,1 2 0,4 4-1033,3 7 1903,10 2 0,3 2 0,6 0 0</inkml:trace>
  <inkml:trace contextRef="#ctx0" brushRef="#br0">18502 16286 8138,'6'-19'1775,"-3"11"1,5 5 0,-1 14-1473,0 9 1,-4 4 0,2 1 0,-4 2-1,-1 5 1,0 5 0,0 5 0,-1 2-55,-4 5-249,-8-9 0,-2 5 0,-4-11 0</inkml:trace>
  <inkml:trace contextRef="#ctx0" brushRef="#br0">18396 16672 8345,'35'-53'2273,"1"0"0,5 13 1,-5 22-1,2 9-1626,2 3 0,0 5 1,0-5-648,0 0 0,0 4 0,0-4 0</inkml:trace>
  <inkml:trace contextRef="#ctx0" brushRef="#br0">20475 14647 8316,'0'-14'333,"0"5"0,0 0 1,2 1-1,2-1 1,6 0-1,5 0 1,4 0-1,2 2 1,3-1 477,1 1 1,2 4 0,1-3 0,2 1 0,2 1 0,1 1-1,-1 2 1,-4-1 0,-2-1-1519,-4-1 1,-6-1 0,2 7 0,-5 2 0,-4 5 706,-4 3 0,-4 7 0,-1 2 0</inkml:trace>
  <inkml:trace contextRef="#ctx0" brushRef="#br0">20515 14860 8408,'-6'-15'-461,"6"6"1,6 6-1,7 2 461,1-4 0,5-2 0,2-7 0</inkml:trace>
  <inkml:trace contextRef="#ctx0" brushRef="#br0">20688 14300 8207,'12'-28'0,"-3"-3"0,-3 3 180,0 7 1,1 9-1,7 12 1,1 2 610,2 2 1,4-1 0,7 7 0,2 4 0,2 3 0,2 4 0,2 3 0,-2 3-487,-3 4 0,0 6 0,-4 6 0,-6-2 0,-7 3 1,-5-1-1,-4 2-419,-4-2 1,-4-8 0,-4 7 0,-9-4 0,-5-5 0,-6-4 0,1-2-666,-4 0 0,-4-5 0,1-1 1,1-2-1,-1-1 0,4 0 779,0-1 0,-3 1 0,-2-5 0</inkml:trace>
  <inkml:trace contextRef="#ctx0" brushRef="#br0">22021 14460 11469,'-4'13'573,"0"1"0,1-1 0,1 0 0,2 1 1,0-1-1,0 2 0,2 1 0,1 2-282,1-2 1,5-1 0,-3-3 0,0-5-718,0-7 1,-2-7-1,-4-10 1,-1-2 359,-4-2 0,4 4 1,-5-6-1,1 0 1,1-1-1,1 0 454,1 2 1,2 6 0,2-2 0,2 3-1,4 2 1,2 0-164,3-1 1,-5 5 0,8 2 0,0 0-1,-1 1 1,2 0 0,-1 3-591,2 1 0,-1 2 1,-3 2-1,1 1 365,2 1 0,-2 7 0,4-4 0</inkml:trace>
  <inkml:trace contextRef="#ctx0" brushRef="#br0">22448 14233 8273,'9'-28'973,"0"6"1,0 6 0,5 16 0,3 0-672,1 0 0,4 0 0,-3-2 0,0-1 0,2-1 0,-2 1 0,2 1 0,-2 2 67,0 0 0,-2 2 1,-8 2-1,-3 5 1,-2 3-1,-1 3-718,-4 3 1,-5-4 0,-9 6 0,-2-2 0,0-1 0,0 1 0,3 0 587,0 0 0,2-1 0,2-3 1,3-1-1,1 0 0,3 1-103,1-1 1,8-4 0,3 0-1,3 0 1,1-2 0,1-1-1125,-1 0 0,5-3 0,1 6 988,2 1 0,1-4 0,5 0 0</inkml:trace>
  <inkml:trace contextRef="#ctx0" brushRef="#br0">22915 14500 8449,'0'-19'1168,"0"7"0,0 3-509,0 12 0,-2 7 0,-1 4 0,-1 0 0,-1 3 0,1 0 0,-2 1 0,0 0-1226,0 0 1,-3 5-1,5 0 1,1 0 566,1 0 0,-4 2 0,-1-4 0</inkml:trace>
  <inkml:trace contextRef="#ctx0" brushRef="#br0">23168 14393 8279,'13'-34'4282,"-4"9"-3296,0 12 0,-2 7 0,4 9 0,-4 3 1,-1 1-1,-3 4-472,-2 0 0,-1 3 1,0-1-1,0 0 1,0 2-1,0 1-2386,0 2 0,0-4 0,-1-7 1303,-3-1 0,2-9 1,-2-9-1,2-6 0,2-1 1,0-2-1,0 1 936,0-4 1,0 3-1,2 0 1,1 1-1,2 0 1,3 1 189,2 3 1,1 1-1,-1 2 1,-1 1-1,1 3 1,4 3-1,2 2-1686,2-1 1,1 1 0,-3 4 1128,2 0 0,12 6 0,-2 1 0</inkml:trace>
  <inkml:trace contextRef="#ctx0" brushRef="#br0">23674 14127 8284,'5'-22'1085,"-1"-1"1,2 7-1,-3 10 1,3 2-687,1-1 0,2 1 0,5 4 1,-1 0-1,0 0 0,1 0-328,-1 0 1,-4 6-1,-2 3 1,-1 2-1,-3 3 1,-1-1-535,-2 0 1,0 1 0,-2-1 0,-2 0 0,-5 1-1,-2-1 173,3 0 0,0-4 0,5 0 672,-1 2 1,1-4 0,7 0 0,5 1 0,3-2 197,1 0 0,5 3 0,0-4 1,-2 3-1,-1 2 0,-2 2 1,-1 1-79,-3 1 1,1-1-1,-5 0 1,-2 1 0,-2-1-1,-2 0-631,-4 1 0,-2 0 0,-9 3 1,-4 1-1,-3-4 0,-1-2 1,-3-3-397,-2 1 0,1 2 1,-5 0-1,2-2 1,0-1 524,1 2 0,2 1 0,1 1 0</inkml:trace>
  <inkml:trace contextRef="#ctx0" brushRef="#br0">24248 14513 8582,'7'-6'0,"3"-5"0,-5-7 778,-2 1 0,-3 10 1,-3 9-1,-3 8 1,-2 8-1,-2 2 0,-2 4 1,-1 0-672,0-2 1,-1 2 0,1-5 0,0 0 0,-1 2-1,2-2 1,4 0-108,3-2 0,4-2 0,1-2 0</inkml:trace>
  <inkml:trace contextRef="#ctx0" brushRef="#br0">24594 14473 8393,'0'-32'890,"2"15"0,1 6 272,1 11 0,2 3 192,-2 5 0,-4 0-1795,0 1 1,-1-5 0,-6-8 0,1-7-1,3-5 596,1-6 1,2 1 0,0-1-1,0-2 1,0-1 0,0-2-1,0 1 544,0-1 0,5 6 0,-1 2 0,0 1 0,1 1 0,1 0-502,1 2 0,2 7 0,4 0 0,1 2 1,1 3-1,1 2 0,3 1-1280,2 0 0,1 0 0,5 0 0,-1 0 0,1 1 1083,0 4 0,5-4 0,2 5 0</inkml:trace>
  <inkml:trace contextRef="#ctx0" brushRef="#br0">25234 14060 8527,'12'-25'1175,"-3"3"0,-2 8-918,-2 10 1,2 3-1,6 1 1,1 0-1,0 0 1,3 0 425,1 0 1,-1 1-1,-3 3 1,-1 5 0,-1 3-1,-2 2-1180,-1-1 1,-6 2 0,1 1-1,-2 3 1,-4 0 0,-2 2 545,-5 0 0,-4 0 0,-3 1 0,-4-3 0,0-1 0,-3 0 0,1-1 402,0 3 0,6-6 0,-2 6 1,4-3-1,4 1 0,3 0-4802,1 1 4351,1-4 0,17 4 0,3-5 0</inkml:trace>
  <inkml:trace contextRef="#ctx0" brushRef="#br0">25567 14433 11149,'0'-20'961,"0"12"1,0 13 0,0 5-1182,0 3 1,0-4-1,0 0 1,0 1-1,0 2 1,0 2-1,2-1 220,2 0 0,-2 1 0,4-1 0</inkml:trace>
  <inkml:trace contextRef="#ctx0" brushRef="#br0">26114 14060 8989,'0'-6'1498,"0"6"0,0 8-924,0 3 1,-5 4 0,-1 2 0,0 2 0,-1 3 0,0 3-1,-4 3-128,-1 2 1,4-5 0,0 6 0,1-3 0,1-2 0,0-4-1651,3-4 1,1-4-1,2-3 381,0-7 1,0-10 0,2-13 0,1-2 0,1-2-1,1-3 686,1 0 1,-5-4 0,4 2 0,-2 3-1,0 1 1,1 3 0,0 4 695,2 2 1,0 1 0,5 3 0,-2 0 0,1 4 0,2-1 269,1 1 0,0 4 0,1-1 0,-1 2 0,2 2-1882,3 0 0,-2 2 1,5 1-1,1 1 0,0 0 1053,2 2 0,10-4 0,-6 4 0</inkml:trace>
  <inkml:trace contextRef="#ctx0" brushRef="#br0">26474 13980 6861,'7'-12'709,"0"6"0,-4-2 100,2 10 1,5 9-1,-1 4 1,3 1-1,0 2 1,-2-2-1,1-1-321,3-2 1,0 2-1,4 1 1,-5 2-1,-3 0 1,-2 0-317,-2-1 1,-1 6-1,-2-6 1,2 1 0,-4 0-1,-4 0 1,-4-1-489,0 3 1,-5-6-1,3 4 1,-3-4-1,-1-4-708,-1-1 1,1-2-1,0 2 1,-1-4 0,2-5 738,4-5 1,-3-2-1,5-5 1,0 0 0,-1 2-1,1-4 312,0-1 0,-3 7 1,3-7-1,0 0 1,0 2-1,4-4 1,0 3 751,2-1 0,7 1 1,7 0-1,5-3 0,5-2 1,1 0-246,3 0 1,11 1 0,-2 4 0,-2 1 0,-1 0-1,-4 0-532,-2-1 1,-6 1 0,-3 0 0,-2 1-1,-7 1 1,-3 2 0,-4-1-158,-1-2 0,-8 0 0,-4 2 0,-7 1 0,-3 0 0,-3 0-496,1 0 0,6 6 0,-2-1 0,3 3 0,2 1 0,1 1 0,2 3 651,1 5 0,6 3 0,-3 2 0</inkml:trace>
  <inkml:trace contextRef="#ctx0" brushRef="#br0">1826 13234 18095,'0'-13'-293,"0"4"0,0 0 1,0-2-1,0 0 1,0-3-1,-1 1 1,-2 0-1,-2-1 1,2 1-1,2 0 0,-1-1 1947,-2 1 1,1 1-1,-4 2 1,-1 2 0,1 2-1138,-4 3 0,1 9 1,0 8-1,1 6 0,-2 6 1,0 2-1,-1 1 56,3 2 1,-2 5 0,7-5 0,1-1-1,2-2 1,4-2 0,4 0-259,6-4 1,10 2 0,-1-7-1,3 0 1,2-4 0,-1-4-302,1-5 1,-6-2-1,-4-2 1,-2-2-1,-3-2 1,-2-7-349,-1-5 1,-6-5 0,2-5 0,-5-1 0,-5 0 0,-4-1 0,-2-1-708,-3-2 1,1 1 0,0 8 0,-1 3 0,1 1 604,0 0 233,5 0 0,2 9 1,8 2-1,2 1-385,5 3 0,4 2 0,5 2 0,4 4 0,4 2 1,2 2-1,3 0-2095,4 1 0,-1-4 2824,2-2 0,-1 4 0,5-1 0</inkml:trace>
  <inkml:trace contextRef="#ctx0" brushRef="#br0">2306 13141 10390,'0'-14'0,"0"1"1925,0 0 0,0 8 0,0 8 1,0 10-999,0 7 0,2 2 0,1 5 0,2-2 0,1-2 0,2 0 0,-1-1-471,4-1 0,5 2 0,3-5 0,0-2 0,2-2 0,0-4 0,3-3-170,1-1 1,1-1 0,0-5 0,-1-2 0,-2-2-1,3-5-1587,-3-3 0,-5-6 0,0 1 0,-3-1 0,-3 0 0,-2 0 0,-3 2 336,-1 1 0,-1 2 1,-5 0-1,0-1 659,0 1 1,4 4 0,2 2 0,1 1 0,4 1 0,1 1 0,2-2-1545,4-2 2158,3 6 1,12-16 0,1 3 0</inkml:trace>
  <inkml:trace contextRef="#ctx0" brushRef="#br0">3226 12861 15195,'7'-14'1241,"-1"10"0,-4 10 1,1 13-851,1 9 1,1 5 0,-5-4 0,0 4 0,0 1 0,0 3 0,0 3 0,0 2-1211,0-2 1,0 2 0,0-7 0,0-1 698,0-3 1,-6-3 0,-2-2-1</inkml:trace>
  <inkml:trace contextRef="#ctx0" brushRef="#br0">2893 13021 30186,'1'-61'212,"4"3"1,8 6 0,11 21 0,5 9 34,7 6 0,1 4 0,0 2 0,-2 2 0,4 1 0,4 1 1,7 0-248,6 3 0,-1 7 0,5 4 0</inkml:trace>
  <inkml:trace contextRef="#ctx0" brushRef="#br0">3839 13007 12918,'-13'0'0,"-1"0"0,1 0 0,0 0-28,5 6 0,4-4 0,8 2 0,5-2 0,5-2 0,3 0 0,6 0 0,2 0 39,1 0 0,1-5 0,0-1 0,-2 0 0,-1 0 0,-4 2 0,1 0 1334,0-1 1,-5 1 0,2 4-1396,-3 0 1,-8 12 0,-1 2 0</inkml:trace>
  <inkml:trace contextRef="#ctx0" brushRef="#br0">3932 13301 18385,'0'-20'622,"0"11"0,6-2 0,3 11-323,3 0 1,1 0-1,1 0 1,-1 0 0,0 1-346,1 3 1,-1 4 0,0 5-1</inkml:trace>
  <inkml:trace contextRef="#ctx0" brushRef="#br0">4559 13261 18810,'-6'-14'2216,"5"7"-1789,-5 1 0,7 12 0,2 3 0,3 3 0,0 1 0,0 0-659,-3 1 1,3-1 0,-2 0 0,1-1-174,0-3 0,-3-5 0,2-8 0,-2-5 107,-2-3 0,0-7 0,0-3 0,0-3 0,0-1 0,1 3 0,2 0 484,2 0 1,-1 2-1,-4 0 1,2 2 0,1 3-1,3 2 1,1 4-130,3 1 0,-2 6 0,1-1 0,1 2 0,2 2 0,3 0-2863,2 0 0,4 6 2906,6 3 1,0 3-1,-1 1 1</inkml:trace>
  <inkml:trace contextRef="#ctx0" brushRef="#br0">4892 13141 13940,'5'-26'0,"1"4"0,1 6 1466,3 6 0,7 4 0,2 6 0,2 0-890,2 0 1,2-5 0,2 1-1,-2 1 1,-1 1 0,-3 2 0,-2 0-1,-4 2-1000,-5 2 1,1-1 0,-7 6 0,-3 3 0,-3 3 4,-7 2 1,-8 1-1,-2-4 1,0-1-1,0 0 1,2 1 0,2-1 188,2 0 0,1-4 1,3 0-1,5 1 1,2 2 81,2 2 1,2-6 0,2 0 0,5-1-1,3-1 1,3 2 0,1-3 138,2 1 1,6 5 0,-4-4 0</inkml:trace>
  <inkml:trace contextRef="#ctx0" brushRef="#br0">5359 13354 10936,'7'-21'438,"1"8"0,-6 10 782,3 6 1,-1 4 0,-4 6 0,-1 1-1596,-4-1 0,0 0 1,-6 2-1,2 2 0,0 0 344,2 0 1,1 3 0,6 1 0</inkml:trace>
  <inkml:trace contextRef="#ctx0" brushRef="#br0">5439 13301 13817,'0'-23'329,"0"1"251,0 6 1,1 5 0,4 7 0,2 0-1,2-1 939,0 1 0,0-5-875,4 4 0,-6 7-488,-2 7 1,-4-5 0,-1-4-149,0-7 0,2-7 0,2-3 1,5-6-1,3-2 0,1-1 0,2-1-86,3 0 0,-2 1 0,5 0 0,-2 3 1,-2 2-1,-3 2-807,0 3 1,-1 1 392,0 1 0,1 7 1,-1 4-1,-1 6 0,0 6-542,1 3 0,3 1 1027,11 0 0,6 1 1,1-1-1</inkml:trace>
  <inkml:trace contextRef="#ctx0" brushRef="#br0">6025 12941 8463,'0'-14'2401,"0"7"0,6 1-1938,3 6 0,-2 0 0,2-1 0,2-2 203,1-2 1,1 1 0,0 4 0,1 0 0,-3 1-807,-2 4 0,-3 2 0,-6 6 0,0 1 0,0-1-925,0 0 1,-4 1 0,-2-1 0,0 0 1404,0 1 1,2-5-1,5-2-191,3-1 0,4-2 1,5-4-1,2 2 0,1 1 243,2 1 1,-5 5-1,-5-3 1,-2 1-1,-5 4 1,-4 1-41,-6 1 0,-2 0 0,-4 1 0,-3-1 0,-3 0 0,-1 1-546,0-1 0,3 0 1,-2-1-1,6-2 1,2-1-1,2 0 1,1 0-1929,2 0 1,1-2 0,4 4 2121,-1-2 0,5 0 0,7 4 0</inkml:trace>
  <inkml:trace contextRef="#ctx0" brushRef="#br0">6398 13367 8559,'8'-32'0,"-1"15"1363,-2 4 0,-4 14 0,2 7 0,-4 2 0,-5 2-1197,-2 3 1,-1 6 0,-4-2 0,0 2 0,1 1 0,2 0-1825,1 0 0,6-6 0,-2 4 1658,4-1 0,7-4 0,1 4 0</inkml:trace>
  <inkml:trace contextRef="#ctx0" brushRef="#br0">6465 13354 8559,'6'-27'1055,"-4"6"0,2 4-3479,-3 2 2424,-1 7 0,6 3 0,2 5 0</inkml:trace>
  <inkml:trace contextRef="#ctx0" brushRef="#br0">6598 13420 8482,'-7'-20'1417,"-5"2"-1259,3 9 1,2 5-433,-2 8 0,6-4 0,-3 0 887,0-7 1,5-5 0,-5-2 0,1 1 0,1 0 0,-1 0 0,1-1-18,0 1 0,-1-5 1,5-1-1,0 0 0,0-2 1,0 2-574,0-1 0,2 3 0,1 2 0,2-2 0,3 0 0,2 2 0,2 3-295,1 3 1,2 5 0,2-4 0,2 1 0,0 1 0,2 0 39,0 3 1,-4 2 0,4-1 0,-2-1-1,-1-1 1,0 1 0,0 1-983,-2 2 0,-1 0 0,-2 2 0,0 1 1214,1 1 0,-1 7 0,0-4 0</inkml:trace>
  <inkml:trace contextRef="#ctx0" brushRef="#br0">7065 12981 9462,'13'-8'1388,"-1"4"1,-1 7-1000,-3 1 1,1 2 0,5-3-1,-1 2 1,0-2 0,1-1-1,-1 1 73,0 2 1,1 5 0,-1-1 0,-1 3-321,-3 1 1,-3-4 0,-6 0-1,0 1 1,-2 2 0,-2 2 0,-5-1-1,-3 0-499,-1 1 1,-1-1-1,1 0 1,1 1 0,2-1-1,2 0 1,1 1-1210,0-1 0,4 0 1,-2 1 1565,4-1 0,1 0 0,0 1 0</inkml:trace>
  <inkml:trace contextRef="#ctx0" brushRef="#br0">7598 13447 8448,'8'-6'2696,"-2"6"-2014,-6 0 0,-2 5 0,-2 5 0,-5-1 0,-5 1 0,-3 2 1,-6 1-1,0 1 71,0-1 1,-2 5 0,5 0 0,-1-2 0,3 0 0,3 0-2709,2 2 1,1 0 0,3-5 1954,5 1 0,8-1 0,4 0 0</inkml:trace>
  <inkml:trace contextRef="#ctx0" brushRef="#br0">7865 13354 9331,'6'-33'3382,"-5"17"1,11-2-2208,-3 18 1,-3 2 0,-2 2-964,-2 5 1,-7 3-1,-1 0 1,-1-2 0,-3-1-1,-2 1-2666,-2 2 1800,1 1 1,12-13 0,5-8 0,6-12 0,5-5 0,2-3 0,0-2 624,0-1 0,2 0 1,-1 5-1,-4-1 1,-2 2-1,-3 1 794,2 2 1,-6 6 0,1-2 0,-1 3-1528,-1 2 0,2 7 762,-1 6 0,8 12 0,8 8 0</inkml:trace>
  <inkml:trace contextRef="#ctx0" brushRef="#br0">8385 13074 11083,'0'-36'1174,"0"10"1,-2 14-1388,-2 7 1,-4 3-1,-5-1 1,1 0 419,3 4 0,3 5 1,8 9-1,2 1 0,5 5 1,3 3 203,1 4 1,1 6 0,-1 0 0,0 1 0,1 5 0,-2 0-1,-4 3-319,-3-1 1,-4 1 0,-2 0 0,-5 1 0,-7-1 0,-10-3-1,-6-5-581,-7-3 1,-1-6-1,0-5 1,2-6-1,-2-6 1,1-3-1,3-5 190,7-4 1,8-9 0,2-7 0,5-3-1,7-5 1,5-4 0,8-3-54,9-3 0,15-2 1,5 1 526,4 2 1,-2-1 0,7 6 62,-1 2 1,1 1 0,-5 2 0,-5 3 0,-3 2 0,-5 0 0,-2 2 0,-5 0 74,-4 2 1,-5-2 0,-4 1-1,-4 2 1,-4 1 0,-1 2-408,0 0 0,-10-5 0,-5 0 0,-4 2 0,-6 1 0,-3 2 1,-4-1 256,3 1 1,7 4 0,4 2 0,3 1 0,2 4 0,1 5-292,3 6 128,3 9 0,0 9 0,-1 7 0</inkml:trace>
  <inkml:trace contextRef="#ctx0" brushRef="#br0">22768 13700 16468,'-27'-13'-255,"7"-5"1,2-1-1,4 0 1,4-2 372,1 0 1,0 5 0,-4-3 0,1 1 0,2 0 0,1 2 0,-2 1 0,0 2 0,-3-1 0,1 3 0,-2 0 0,-3 4 158,-4 1 1,-5 1-1,-2 7 1,-2 2-1,0 7 1,-2 5-1,-2 5 1,-4 1-105,-1 0 0,0 2 0,0 5 0,0 3 0,0-3 0,0-2 431,0-5-482,0 3 1,0-6 0,0 5 0,-1-3-1,-2 0 1,-2-1-69,2 4 1,2-3 0,1 1 0,0 2 0,1 2 0,4 4 0,2 3-178,1 1 1,8-3-1,-1 4 1,4 2-1,5 2 1,2 2 0,6 2 95,3 2 0,5 1 0,6-4 0,7 4 0,10 2 0,6 1 215,7-2 1,14 5-1,-21-27 1,3-1-1,2 1 1,3 0-1,4 1 1,1-2-1,1 0 1,1-2 0,3 0-1,1-1 48,1-1 0,1-1 1,2-1-1,1 1 1,6 0-1,1 0 1,0 0-1,0-1 1,0-1-1,0-1 1,3-1-1,0-1 1,0-1-1,0-2-244,1 0 0,0-1 0,2 1 1,-1-1-1,-1-2 0,-1-2 0,1 1 1,1-2-1,4 1 0,0-1 0,-1-1 1,2-1-69,2 0 1,1-2-1,-1 1 1,1-2-1,1 0 1,0 0-1,0 0 1,2 0-1,-24 0 1,0-1-1,1 0 1,-2 0 0,1 0-1,0-1 1,1-1-1,0 0 1,0-1-36,-1-2 0,-1 1 0,1-1 0,-1 3 0,-1-1 0,0 1 0,1-1 0,0-1 0,0 1 0,0 0 0,1 0 0,-1 1 0,23-1 0,0 1 0,0 0 0,0 1 0,-4 1 0,-1 0 98,-4-2 1,1 1 0,2 1 0,1 1 0,-5-3 0,0 0 0,-1 0 0,0-2-1,-1-1 1,0-3 0,-3-1 0,-1-3-166,-1 0 0,-1-4 1,-1-7-1,-1-4 0,-1 0 1,-1-1-1,-2-4 1,-2-1-1,1-4 0,-2-3 1,-1 1-1,-1-1 1,1-5-1,0-1 49,-1-4 1,0 0-1,-6 3 1,-1-1-1,3-5 1,-1-1-1,-3 4 1,-3 1 0,-3 4-1,-2 2 1,-3 2-1,0 1 1,-4 3-1,-2 2 236,0 1 1,-3 2-1,9-25 1,-14 15 0,-12 4-1,-15 5 1,-16 2 0,-21 1-257,17 14 1,-3 1-1,-9 1 1,-4 0 0,-11-2-1,-4-1 1,17 5-1,0 0 1,-2 0 0,-2 0-1,0 0 1,-2-1-1,-3 0 1,0 0 0,-1 1-1,0 0 1,-1 1 0,0 0 2,-1 0 0,-1 1 1,0 0-1,-5-1 1,0 0-1,-1 0 1,3 2-1,-1 0 1,0 1-1,0-1 1,-1 2-1,1-1 0,-2 1 1,0 1-1,1 0 1,0 0-1,0 1 1,1 0-1,-2 0 1,0 1-1,1-1-1562,0 1 1,1 0 0,0 1 1707,3 1 0,-1 0 0,2 1 0,1-1 0,0 0 0,1 0 0,1 1 0</inkml:trace>
  <inkml:trace contextRef="#ctx0" brushRef="#br0">23035 13340 17874,'0'-8'1631,"0"-1"1,0 4-1593,0-4 0,1 2 0,2-5 0,1 0 0,1-4 0,-1-3 74,1-5 0,5-3 0,-1-4 0,1-4 0,1-5 0,-2-3-305,1-2 0,-3-5 0,1 0 1,-2-5-1,-3-6 0,-2-1 0,-1-3-153,0 1 0,0 6 0,0 2 0,0 4 0,0 6 0,0 5 397,0 7 0,5 6 0,1 6 0,-1 4 0,3 4 0,-2 4 0,1 3-204,1 1 1,-5 3-505,1 7 0,-3 4 0,-1 5 1,-1 0-1,-3 1 0,-4 0 1,-1 4-4178,0 4 4840,6 4 1,-3 0-1,6 1 1</inkml:trace>
  <inkml:trace contextRef="#ctx0" brushRef="#br0">22728 12354 20650,'-21'-22'0,"3"1"-381,4 2 1,2 1 443,3 5 1,3 4-1,7 2 1,4-1-1,5 2 1,8-1 0,9 1-1,7 0 743,4 3 1,11 2 0,3 1-1,1 0 1,4 0 0,-3 0-416,1 0 0,-4 4 0,-6 2 0,-6 1 0,-6 4 0,-7 1 1161,-2 1-1668,-8 6 1,-1-4 0,-8 4 0,-1 1-136,-3 2 0,-7 3 0,-4 2 1</inkml:trace>
  <inkml:trace contextRef="#ctx0" brushRef="#br0">21835 13580 8522,'-21'-40'0,"3"0"0,3 8 0,2 5 0,0 8 0,-1 6 0,1 2 0,-2 4 0,-2 1 0,-6 1 0,-3 1 0,-5-2 0,-6 0 0,-8-1 0,-8-1 0,-8-2 0,-6-2 0,30 6 0,-1-1 0,-4 0 0,-1 1 0,-4-2 0,-2 1 0,-1-1 0,-2-1 0,-4 0 0,-1 1 236,-2-1 0,-2 1 0,4 0 1,-1 0-1,-1 0 0,-1 0 0,1-2 1,0 1-1,2-2 0,1 1-83,0-2 0,0 0 1,4 2-1,0 1 1,3 0-1,0 0 1,2 2-1,1 1-93,2 1 1,-1 1-1,-4-2 1,-1 2-1,2 1 1,0 1-1,0 0 1,-1 1-1,-1 0 1,-2 1-52,-2 0 1,0 0 0,5-2 0,0-1 0,-5 1-1,-1 0 1,1 0 0,1 1 0,2 0 0,0 0 0,0 1-1,1 0-46,0 0 0,1 0 0,4 2 0,0 1 0,-1-1 0,0 0 0,2 0 0,0-1 0,3 0 0,1 0 0,0-1 0,1 0-18,-36 0 1,14 0-1,0 0 1,5 0-1,6 0 1,5 0 95,8 0 1,5 0 0,7 0 0,2 0-1,6 0 1,2 0-605,1 0 1,7 11-1,3 6 1,2 3-1,4 1-698,2-2 1,-1 4 1260,6-6 0,-6 1 0,3-4 0</inkml:trace>
  <inkml:trace contextRef="#ctx0" brushRef="#br0">18662 12861 16271,'-6'-14'-969,"-1"3"1,-6 0-1,-1 4 1288,1 1 1,-9-3 0,-4 5 0,-2 1 0,-6 0 0,-3 0 0,-4-2 0,-2 4 308,-2 4 1,-3 0-1,2 7 1,0 3-1,-2 5 1,2 3-348,0 3 1,2-1-1,4 1 1,2-2-1,2 2 1,8 0-1,7-1-596,8-1 1,8-5 0,4 2 0,10-1 0,11 1-1,13 0 1,10 2 5,12 0 0,9 1 0,-27-8 0,1 0 0,3 1 1,1 0 335,1 0 1,1 1 0,11 2 0,0 1 0,-7-2 0,0 0 0</inkml:trace>
  <inkml:trace contextRef="#ctx0" brushRef="#br0">19835 12887 18327,'8'-13'-3308,"-2"-5"3486,-6 0 1,4 1-1,2 3 1,0 1-1,1 0 1,-1-1-1,2 3 1,-1 0 0,2 2-1,0 0 951,0 2 1,-8 3-171,-1 8 0,-6 3 0,-7 7 0,0 1 0,-1 1 264,1 2 1,1 1-1123,3-1 1,3-2 0,6 5-1,0-1 1,2 0 0,4 0 133,7 1 0,6-5 0,9 1 0,2-7 0,3-4 0,-1-2 0,-1 1-71,-6-2 0,1-6 0,-9-3-1171,0-1 1,-8-7-1,-5-5 1,-2-2 630,-2-2 0,-6 2 1,-5-1-1,-5-2 0,-6 0 1,-3 2-1,-2 4 756,0 3 1,2 2 0,3 1 0,6 2 0,4 2-508,3 3 0,9 0 0,3 5 0,10 0 0,8 2 0,5 1-2868,4 1 1,9 6 3228,1-1 0,6 3 0,7 1 0</inkml:trace>
  <inkml:trace contextRef="#ctx0" brushRef="#br0">20408 12661 19548,'0'-25'-173,"0"2"0,0 12 1,2 9-1,1 7 1093,1 2 1,7-3 0,-2 5-1,4 2 1,3 2 0,2 3-1,-2 3 1,1 2-670,0 3 1,-2 1 0,3 0 0,-3-1-1,0-3 1,1-4 0,2-3-834,-2-4 0,3-7 1,-1 2-1,-2-4 1,-1-2-1,-2-4 0,1-4-78,-1-3 0,-1-5 0,-2-3 0,-2 1 1,-1-2-1,-1 2 0,0-2 261,-3 1 1,-2 3 0,-1 0 0,0 2 227,0 1 1,0 6 0,2 0 0,2 2-1,5 3 154,3 2 1,7 1 0,2 0-1</inkml:trace>
  <inkml:trace contextRef="#ctx0" brushRef="#br0">21128 12461 24719,'6'7'-4663,"-3"-1"9538,6-6-69,0 0-4301,-2 0 0,-1 2 0,-6 2 0,0 5 0,0 3 0,0 1-505,0 1 0,0 3 0,0 3 0,0-1 0,0 2 0,0-2 0,0 0 0,0 3 0,0-4 0,2-2 0,1-1 0,1-2 0,-5 1 0,-7-1 0</inkml:trace>
  <inkml:trace contextRef="#ctx0" brushRef="#br0">20995 12488 24523,'6'-20'-67,"3"-2"1,3-2 0,2 2-1,4 4 1,4 4 677,4 0 0,5 2 0,1 2 0,1 1 0,1 0 0,-1 0 0,1 2 0,-2 1-354,1 3 1,-2 2-1,-4 1 1</inkml:trace>
  <inkml:trace contextRef="#ctx0" brushRef="#br0">21582 12541 27423,'-6'13'-3777,"-2"1"1</inkml:trace>
  <inkml:trace contextRef="#ctx0" brushRef="#br0">21582 12568 25538,'13'-6'0,"0"-2"0,2 1 0,1 2 0,4 4 0,0-1 0,4-1 0,3-1 0,2 0 1032,2-2 1,0 4 0,-4-2-1,-2 2 1,-1 2 0,-3 2 0,-2 2-4426,-3 5 3123,-7-3 1,3 6 0,-5-5-1</inkml:trace>
  <inkml:trace contextRef="#ctx0" brushRef="#br0">21648 12714 15567,'2'-15'0,"2"0"0,6 2 0,7 6 0,6 4 0,6 3 0,3 0 0,1 0 1211,-1 0 1,4-6-1,-4-2-1197,3 1 0,6-5 0,6 5 0</inkml:trace>
  <inkml:trace contextRef="#ctx0" brushRef="#br0">22421 12461 32028,'0'-13'-123,"-6"-1"1,3 8-1,-4 6 1,1 8-231,3 4 1,0 1 0,0 0 0,-1 2 0,1 1-202,1 2 1,2-5 0,0-4 29,0 2 0,-1-7 0,-2-5 0,-2-11 0,1-9 0,0-6-17,-1-4 1,-4 2 0,3-5-1,0 0 1,-1 1 0,1 0 0,0 4 1468,3 1 1,2 5-1,1 3 1,0 0-1,0 4 1,1 3-1,4 2-1189,3 3 0,10 5 0,4-2 0,5 4 0,4 1 1,5 1-1,1 2 108,-2 2 0,10 5 1,-4-3-1</inkml:trace>
  <inkml:trace contextRef="#ctx0" brushRef="#br0">22688 12128 12053,'9'-21'463,"0"3"1,1 5 0,2 4 0,1 5 212,1 2 1,0 1 0,3-2 0,0-3 0,0 0 0,-2 0 0,-2 3 57,0 1 0,1 2 0,-1 0 0,-1 2 0,-3 2-1237,-5 5 0,-10 8 1,-7 0-1,-8 1 0,-4 0 1,-2 1-1,1 0-311,-1 1 1,5-3 0,2-2 0,4 1 0,6 2 1250,2-1 1,5-3 0,9-2 0,8-3-1,8-5 1,7-2 0,7-2-275,3 0 0,-4-2 1,-1 0-1,-1-3 1,-4 1-1,0-2-189,-3-3 0,1-3 0,-1-1 0</inkml:trace>
  <inkml:trace contextRef="#ctx0" brushRef="#br0">23354 12128 12564,'0'-14'1309,"0"1"0,0 12 0,0 5 0,2 6 0,1 4-127,1-1 1,1 2 0,-5 1-1,1 3-859,4 2 1,-4-5-1,4 4 1,-5-3-1,-3 1 1,-3-2-1258,-2-1 0,4-7 0,-5-4 0,-1-4 1,-1-6-58,2-7 1,2-2-1,4-7 1,-1-3-1,1-3 1,1-4-1,2 3 617,0 1 1,5-2 0,0 2 0,1 4 0,2 2 0,-1 3 931,4 0 0,-4 2 1,0 7-1,1 3 1,-1 1-1,4 3 1,0 1-896,3 2 0,-1 0 438,0 0 1,7 0 0,0 0 0</inkml:trace>
  <inkml:trace contextRef="#ctx0" brushRef="#br0">23781 11715 27588,'13'0'2702,"1"0"-2290,-1 0 1,0 0 0,1 0 0,-1 0 0,0-2 0,1-1-413,-1-1 0,0-1 0,1 5 0,-1 0 0,0 0 0,1 0 0,-3 2 0,0 1 0,-2 3-22,1 1 0,-4-3 1,-3 4-1,-5-1-596,-2 1 1,-5-4 0,3 4-1,0-1 735,0 0 0,2-2 0,5 2 0,4-1 0,4-3 0,3 0 192,1 1 0,5-1 0,-1 5 0,0-1 0,-2 1 1,-2 1-310,0-2 0,-4 5 0,0-3 0,0 3 0,-2 1 0,-2 0 0,-4 0 0,-1 1 0,-1-1 0,-4 0 0,-2 1-737,0-1 43,-5-5 1,4 3 0,-5-2 0,0 2 0,1-1 0,1-1-3746,2 1 1,7-2 4283,-3 1 1,4-1 0,1 6 0</inkml:trace>
  <inkml:trace contextRef="#ctx0" brushRef="#br0">24368 12114 18221,'13'-1'370,"0"-2"0,1-1 1,-1 1-1,0 1 2034,1 2 1,-6 0 0,0 2-3040,-2 2 1,-2 3 0,-4 7 0,0-1 318,0 0 0,0 1 0,0-1 1</inkml:trace>
  <inkml:trace contextRef="#ctx0" brushRef="#br0">24754 11914 16368,'0'-20'-3439,"2"2"2315,2 9 1,-1 3 0,6 6 2062,1 0 1,-4 6-1,-1 3 1100,-4 3 1,-1-3 0,-1-2-243,-4-1 0,4-3 1,-4-7-2078,4-5 0,1-8 1,1 0-1,2-1 1,2 0-1,-2-3 0,0-1-1014,1-2 0,-3-4 0,4 8 1,-2-3-1,1 3 743,5 0 1,2 3-1,-1 5 1,-1 3-1,1 4 356,2 4 0,6 2 0,0 2 0,-1 3 1,3 2 448,2 2 0,3 2 1,2 1-1</inkml:trace>
  <inkml:trace contextRef="#ctx0" brushRef="#br0">25274 11528 19638,'-2'-18'-510,"-2"0"655,3 7 0,-1 6 0,8 8 0,1 2 0,4-2 0,1-2 0,2 0 0,3 2 581,1 2 0,4 5 0,-3-2 0,0 1 1,2-1-1,-2 3-710,0 1 1,-1 1 0,-6 0-1,-2 1 1,-2-1 0,-2 0-201,-3 1 1,-3-1 0,-3 2 0,-3 1-1,0 2 1,-1 0 0,1 1-147,0 3 0,1 3 0,5 0 0,0-1 242,0-2 0,6 1 0,2 3 1</inkml:trace>
  <inkml:trace contextRef="#ctx0" brushRef="#br0">25821 11941 19286,'-2'-19'-138,"-2"-3"0,2 14 0,-2 8 0,1 9 630,-2 4 0,2 1 1,-4-1-1,-1-1 1,3-2-1,-3-2 1,2-1-7136,0 1 6452,2 0 0,-2 12 0,-1 0 1</inkml:trace>
  <inkml:trace contextRef="#ctx0" brushRef="#br0">26074 11608 28585,'15'0'2091,"1"1"0,3 5-2091,2 8 0,-3 0 0,2 7 0,0 0 0,-4-2 0,-1 2 0,-3 0 0,-4 2 0,-2 1 0,-6 0 0,0-4 0,-1 0 0,-4-2 0,-3-2-205,-4-3 0,-2 3 0,1-8 0,0-1 0,-1-2-554,1-4 0,6-11 0,1-5 0,1-3 0,1-4 0,1-2 133,1-4 0,4-3 0,1 0 0,3-3 0,0 0 0,1 3 0,-1 3 769,0 1 1,0 2 0,-3 3-1,1 4 1,-1 3 0,0 3 52,2 3 1,-4 2 0,5 4 0,0 0 0,3 4-1617,3 7 1,3 4 0,1 2 1353,2 4 0,11-3 0,-1 4 0</inkml:trace>
  <inkml:trace contextRef="#ctx0" brushRef="#br0">26700 11461 17988,'-4'-31'749,"-1"0"0,1 13 0,4 15-960,0 14 1,1 2 0,2 5 0,3-3-1,0 0 1,2 1 0,-1 3 316,3 2 0,2 1 1,2 6-1,-1 2 1,-1 2-1,-2 2 1,-2 2 30,-3-2 0,0-1 0,-8-7 0,-4-1 0,-8-2 0,-4-6-261,-5-2 1,0-3 0,2-2 0,3-2 0,1-2-1,0-3-316,2-2 0,7-8 0,6-5 0,6-6 0,6-1 1,4-3 111,5-4 0,3 6 0,7-8 0,3 1 0,3 3 0,0-1 748,-3 0 0,-3 4 1,-3 3-1,-2 4 1,-6 0-1,-3 1 1,-5 0 81,-5-1 0,-8 1 0,-7-2 0,-5-1 0,-8-2 0,-5 2 0,-7 1-324,-2 2 0,-1-2 0,4-1 0,5-2 1,6 2-1,6 1-353,4 1 0,6 1 1,5 0-1,6 1 1,9 5-2745,9 7 3078,1 5 1,17 21 0,-5 2 0</inkml:trace>
  <inkml:trace contextRef="#ctx0" brushRef="#br0">3746 10249 16677,'-19'-6'-181,"4"1"0,-3 1 1,5 10-1,2 9-670,2 7 0,2-2 761,-2 3 1,-3-7 0,3 2-1,-3-2 1,-1 0 0,0 2-1,-1-2 1,1-1 0,-2-2 0,-1 2-1,-2 0 1,2 0 0,1-3 1083,2 0 1,1-1-1,3 3-1124,5-1 0,2-5 1,2-3-1</inkml:trace>
  <inkml:trace contextRef="#ctx0" brushRef="#br0">4079 9782 8459,'0'-13'0,"2"1"-298,2 3 0,-3 2 0,2 4 769,-6-2 1,0 1 0,-5 4 0,-3 1 0,1 4 0,-1 4 0,3 4 15,-3 5 1,5-3-1,0 4 1,2 0-1,-1 3 1,3 2-1,0 0-88,2-2 0,0-4 1,0 2-1,0 0 0,0-4 1,2-3-1,0-2-478,3-3 0,1-5 1,-3 0-1,1-6-30,-1-5 1,-6-9 0,-3-3 0,0-4 0,0-4-1,2 0 1,0-2 42,-1-1 0,1 7 0,4-1 0,0 4 1,0 5-1,0 1 0,1 3 173,4 3 1,-2-1 0,5 6 0,3 1 0,1 1-1,3 2-558,2 0 0,0 0 0,5 0 0,1 0 0,4 0 1,3 0-1,2 0-4001,2 0 4452,-4 0 0,9-6 0,-5-1 0</inkml:trace>
  <inkml:trace contextRef="#ctx0" brushRef="#br0">4586 9409 16477,'0'-18'-293,"0"0"0,5 8 483,4 10 1,3 5 0,0 5-1,-2-3 1,-2 1 0,-1-1 0,-1 3-1,0 2-314,-3 2 1,-1 5 0,-2 3 0,0 3 0,0 2 0,-2 1-988,-2 3 1,-2-1 0,-5 5 1053,2 2 1,1 2-1,-6 1 1</inkml:trace>
  <inkml:trace contextRef="#ctx0" brushRef="#br0">5052 9596 14880,'-7'-8'409,"1"4"0,6 8-116,0 5 0,0 3 0,0 3 0,0 1 1,0 3-1,0 2-286,0 3 0,0-4 0,-2 3 0,-1 0 0,-3 1 0,1 0 0,-1-4-1335,3 0 0,-3-3 0,1-3 1261,2-1 1,8 0-1,2 1 1</inkml:trace>
  <inkml:trace contextRef="#ctx0" brushRef="#br0">5345 9409 9384,'-13'0'566,"0"0"0,4 0 0,0 0 844,-1 0 1,4 1-1136,1 4 1,8-5 0,3 1-1,2-5 1,2-3 0,0-4-1,1-1-263,-2-1 0,-2-2 0,3-1 0,-1-2 0,0 2 0,0 1 0,-2 2-203,-1-1 1,5 1 0,-2 1-1,1 2 1,0 2 0,-1 1 0,2 1-20,0 0 0,-2 2 0,0 4 1,2 0-1,0 0-185,3 0 0,-5 0 0,-1 0 0,3 1 0,1 2 0,1 2 392,0-2 1,7 4 0,0 0-1</inkml:trace>
  <inkml:trace contextRef="#ctx0" brushRef="#br0">5905 9116 8383,'-12'-9'-38,"4"0"0,-4 6 212,3-1 0,1 2 0,2 2 1,5 0-1,7 0 368,4 0 0,5 0 0,3 0 0,3 0 0,1 0 1,0 0-1,2 0-287,1 0 0,2-4 0,-1-1 0,-1 2 0,-1 2 0,-3 2 0,-2 2-312,-3 2 0,-5 5 0,-4-1 0,-4 4 1,-9 4-1,-10 2-240,-8 2 1,-4-4-1,-2 4 1,-2-2-1,1-2 1,1-1 404,5 2 0,9-4 0,1 3 0,6-5 0,3-4 0,6 3 0,6-1 154,7-1 1,10 1 0,0-5 0,7-2-1,4-2 1,0-1 0,-3 0-270,-3 0 0,-1 0 0,-2 0 0,-3 0 1,-4 0 6,-3 0 0,4 6 0,2 2 0</inkml:trace>
  <inkml:trace contextRef="#ctx0" brushRef="#br0">6385 9436 32767,'-6'7'-2166,"3"0"0,-4-2 0,1 4 2012,3 3 1,3-5 0,4-3-1,5-2 1,3-1 0,1 2-1,1 3 1,-2 2 0,-2 2-1,-3 3 96,-1 5 1,-1-3 0,-5 3 0,0-3 0,-2-2-237,-2 0 0,-4 1 1,-5-1-1</inkml:trace>
  <inkml:trace contextRef="#ctx0" brushRef="#br0">6772 9262 19513,'-2'-13'-4484,"-2"0"5381,2 5 0,-4 4 0,6 8 0,0 5 1,0 3-177,0 1 0,0 5 0,2 0 0,1-2 0,1-1 0,-1-2 1,0 1-365,2-1 0,-4-4 0,2-2-319,-6-1 1,0-3-1,-6-7 1,-1-7 0,0-5-1,-1-5-726,2 1 1,6-10-1,-1 2 1,2-3 0,2-3-1,0 1 1,0 2-1040,0 6 1714,6-2 1,-3 8 0,6-3-1,2 4 1,0 5 308,3 4 0,-7 1 1,-1 5-1,0-1 0,3 2-563,3 5 1,1 0-1,0 6 1,1 2-1,1-1 1,2 0 495,6-1 1,8 0 0,3 4 0</inkml:trace>
  <inkml:trace contextRef="#ctx0" brushRef="#br0">7305 8876 29163,'-12'-18'-1577,"3"0"0,-3 7 1,5 8-1,-2 4 2379,0 3 1,0 7 0,-3-2-1,2 1 1,3 0 0,1-1-1,3 2 1,1 1-743,2 1 0,2 5 1,2 1-1,5 0 0,3 2 1,1-2 95,1 0 0,-1 4 0,0-4 0,1 0 0,-3 2 0,0-2 0,-4 2-1037,-1 0 1,-3-1 0,-7 2-1,-7-2 1,-4-4 0,-5-1-1,-4-5 1138,-4-2 1,-8 2 0,2-3 0</inkml:trace>
  <inkml:trace contextRef="#ctx0" brushRef="#br0">7198 8889 17283,'25'-26'0,"-2"-1"0,-6 2 811,-2 3 1,-1 2 0,-1 8-1,-1 2 1,-2 3 0,-1 1-1,1 3-790,2 1 1,-3 4 0,0 2-1,1 5 1,4 3 58,3 1 1,4 1 0,6-1 0</inkml:trace>
  <inkml:trace contextRef="#ctx0" brushRef="#br0">7705 9076 27425,'-8'6'-2218,"4"3"1,1 4 2304,-1 5 1,1-5-1,-5 2 1,2-5-1,3 1 1,0 0 0,0 3-48,-1-1 0,0-4 1,4 0-1,0 1-266,0 2 0,5 1 0,3 1 1</inkml:trace>
  <inkml:trace contextRef="#ctx0" brushRef="#br0">8051 8983 14478,'0'22'0,"0"-2"1248,0 0 1,0-3 0,0-2-1,0 2-859,0 0 1,5 6 0,-1-6 0,-1 0 0,-1-3 0,-2 0-1852,0-1 0,-2-1 0,-2-6 908,-5-11 1,-4-3-1,-4-15 1,0 0 0,0-3-1,2-2 60,2-3 0,4 3 1,2-3-1,1 3 0,3 1 1,1 1-1,2 0 1949,0 4 1,5-2 0,1 7 0,1 2 0,4 3-101,0 3 0,3 6 0,-1-1 0,0 2 1,2 2-1,2 2-2691,0 2 0,6 4 1,-3 5 1747,5 0 0,-1-5 1,9-2-1</inkml:trace>
  <inkml:trace contextRef="#ctx0" brushRef="#br0">8531 8703 31946,'-9'-20'-1500,"1"-2"1,-1 9-1,-5 4 1776,1 6 0,-5 3 0,0 1 0,2 4 0,3 4 1,4 3-547,4 1 1,4 5 0,4 1-1,4 2 1,10 2 0,5 3 562,6 0 0,6 4 1,-1-1-1,1 0 1,1 0-1,-1-1-364,-3 1 1,-8-3 0,-7-1-1,-6-1 1,-5-2 0,-5 0 0,-8-1-18,-9-3 1,-10-3 0,-15-3 0,-2-4 0,-3-3-1,-2-4 1,0-1 154,-1 0 1,8-1-1,5-4 1,7-3-1,10-6 1,5-3-300,6-6 1,10 3 0,16-3 0,11 1-1,12 0 1,6 1 0,4 0 646,2 1 0,1 3 1,-1 0-1,-3 0 0,-6 3 1,-6-3-478,-6 1 0,-9 9 1,-5-7-1,-7 2 0,-7-1 1,-9-3-1,-12-3 210,-11-2 0,-10 5 1,-5-2-1,-4 3 1,-2 2-1,0-1-444,-1 1 1,-1 0-1,12 1 1,8 1-1,7 4 1,7 1-1024,3 3 1342,14 2 0,14 7 0,15 1 1</inkml:trace>
  <inkml:trace contextRef="#ctx0" brushRef="#br0">23061 10315 20524,'6'-13'-1039,"-3"-3"0,6 1 0,3 4 0,3 4 2097,2 4 0,-3 2 0,-5 1 0,-1 1 0,-2 4-9,-6 3 0,-6 9 1,-7 0-1,0 0 1,-1-1-1,1 0 0,0 2 1,-1 0-1567,1 1 0,0-4 1,1 4-1,3 0 1,5 2-1408,2 0 0,16-8 1873,8-8 0,9-10 0,9-2 0</inkml:trace>
  <inkml:trace contextRef="#ctx0" brushRef="#br0">23754 10009 8446,'0'-42'8134,"0"10"-7482,0 18 1,-1 14 0,-2 9 0,-3 3 0,-1 3-25,-4 3 1,4-2-1,-1 5 1,1-1-1,1 0 1,0 0-771,3 1 0,-3-5 1,0 1-1,0-10-172,0-11 0,2-5 0,4-13 0,0-4 0,0-2 1,0-4-1,0-1 524,0 1 1,0-3-1,2 7 1,0 5-1,4 0 1,2 4 222,2 0 1,1 6 0,-1 4 0,-1 0-1,3 0 1,2 2 0,4 1 0,-1 3-388,-3 1 0,1 2 0,1 0 1,4 0-1,0 2 0,3 2-4962,-3 5 1,6 1 4525,-4-1 0,9 9 0,3-3 0</inkml:trace>
  <inkml:trace contextRef="#ctx0" brushRef="#br0">24421 9516 8475,'4'-30'312,"1"3"1,10 5 0,-2 12 998,2 1 1,-1 6 0,-2 0 0,-3 6 0,-4 7 0,-4 7-648,-1 5 0,-1 4 0,-4 6 0,-5 3 0,-5 4 1,-3 1-1,1 1-1611,-3 3 1,5-1 0,-2 5 0,2-1 0,3-1 0,3 0 946,5-3 0,2-8 0,2-2 0</inkml:trace>
  <inkml:trace contextRef="#ctx0" brushRef="#br0">24901 9942 8264,'19'-22'2347,"-6"0"0,-1 7-1687,-7 15 0,-1 6 1,-5 7-1,-4 0 0,-4 1 1,-3-1-1,-1 2 1,-2 3-1003,-3 4 1,4 7 0,-4 3 0,3-1 341,2 1 0,-1-4 0,1 5 0</inkml:trace>
  <inkml:trace contextRef="#ctx0" brushRef="#br0">25247 9822 11282,'0'-21'0,"2"5"0,2 6 732,5 5 0,3 4 0,1 1-185,1 0 0,-5 1 0,-2 4 0,0 4 0,-1 2 1,0 4-1,-3 3 0,-1 3-55,-2 0 0,0 7 0,0-5 1,0 0-1,-2-1 0,-2-3-1210,-5 0 0,-2-1 1,1-6-1,1-3 193,-1-5 0,4-14 0,1-8 0,5-6 0,5-4 0,4-3 464,3-4 0,5-4 1,1-1-1,-2 2 0,-1 1 1,0 3 669,3 1 0,-6 6 0,3 7 0,-2 0 0,-3 4 0,2 1-197,0 2 1,-3 4 0,0 2 0,0 2 0,-1 7-1516,1 5 0,0 5 0,6 1 0,3 2 0,4 1 1103,3 2 0,8 6 0,1-3 0</inkml:trace>
  <inkml:trace contextRef="#ctx0" brushRef="#br0">25940 9489 14248,'-4'-30'4045,"0"4"-3612,-1 2 0,7 17 1,1 4-1,3 4 0,2 5 1,7 3-1,6 6 102,4 5 0,3 7 0,0 3 1,1 4-1,-6 1 0,-2 4-467,-5-2 1,-2-5 0,-6 2-1,-3 1 1,-7-3 0,-6 1-1,-12-5-267,-8-4 1,-7-1 0,-8-5 0,-2-3 0,2-5 0,3-5 0,5-4-476,4-1 1,8-1 0,6-4 0,3-4 0,5-4-1,8-5 504,8-4 1,10-3 0,15-2 0,8 0 0,6 1 0,5-1 291,2 1 0,-10 3 1,3 3-1,-9-1 0,-6 2 1,-6-2-1,-7 0 213,-8-3 1,-4 4 0,-7-1-1,-5 2 1,-9 1 0,-10 0-1,-11 0-437,-7 2 1,6 1 0,-1 2-1,4 1 1,5 3 0,6 3-5521,5 0 5585,9 5 0,21-5 0,10 6 0</inkml:trace>
  <inkml:trace contextRef="#ctx0" brushRef="#br0">23594 800 8069,'-4'-9'0,"-1"0"0,3-2 0,-6 0 0,1-3 0</inkml:trace>
  <inkml:trace contextRef="#ctx0" brushRef="#br0">23554 706 8594,'-13'-13'437,"0"0"1,5-1-1,4 1 1,2 0 37,2-1 1,2 3-1,2 3 1,4 8 0,1 8-32,-1 3 1,-3 4 0,4 3 0,0 3-1,0 1 1,-1 0 0,3 2 0,-1 1-1,1 2-293,-3-1 1,1 1 0,3 0 0,-1-1 0,-3 1 0,1-2 0,0-1 0,-1-4 0,-1 0-3365,0-4 0,-2 3 3213,4-1 0,0 0 0,4-5 0</inkml:trace>
  <inkml:trace contextRef="#ctx0" brushRef="#br0">23848 680 8069,'-27'-9'41,"0"0"1,11-1 1099,3 5 0,10 4 0,3-2-733,7 6 1,-1 4-1,-3 8 1,-7 3-1,-8 5 1,-6 5-1,-1 5-102,-1 1 0,-3 0 0,2 3 0,0-1 1,4-1-1,2-1-523,1-3 1,7-7 0,1-2-1,2 1 217,-1-3 0,1-1 0,4-5 0</inkml:trace>
  <inkml:trace contextRef="#ctx0" brushRef="#br0">24168 626 8069,'-8'-6'496,"5"5"1,5 5 355,2 4 0,11 1 0,0 4 0,3 0 0,2 1 0,0-1 0,0 0-1463,1 1 0,-5-1 0,2-1 0,-5-2 611,-4-1 0,-3 0 0,-6 4 0</inkml:trace>
  <inkml:trace contextRef="#ctx0" brushRef="#br0">24181 840 8069,'-13'11'1161,"-1"-2"0,7 3 0,4-3-729,6 3 0,6-5 0,10-2 1,6-4-1,8-1 0,2 0 1,5 2-1,-1 1 0,1 1-432,-3-1 0,-6 4 0,1 1 0</inkml:trace>
  <inkml:trace contextRef="#ctx0" brushRef="#br0">24114 1679 8069,'-4'-21'0,"-1"4"410,2 2-287,2 8 0,1-5 1,-2 4-1,-2 1 1,-5 4-1,-4 7 1,-6 10-1,-8 9 612,-7 11 1,-5 3 0,-1 12 0,-1 2 0,-2 0-1,-2 3 1,2-2-537,2-4 0,5 4 0,2-3 1,2 2-1,2-1-450,2-1 0,7-11 0,4 1 0,2-5 0,3-6 251,3-4 0,3-5 0,6-6 0</inkml:trace>
  <inkml:trace contextRef="#ctx0" brushRef="#br0">23941 1786 8075,'-6'-13'281,"5"7"0,-2 6-13,6 7 1,4 9-1,8 2 1,1-2-1,3 1 1,2 2 0,3 6-1,1 6 320,2 3 1,-2 2 0,-2 4 0,0-2 0,-1-1 0,0-3-1555,0-1 0,-1 2 0,3-3 966,-2-3 0,-6-7 0,4-2 0</inkml:trace>
  <inkml:trace contextRef="#ctx0" brushRef="#br0">24767 2559 7996,'-5'-8'0,"3"-3"0,-2 2 133,2-3 1,4-1-1,2 1 1,3 1-1,2 2 1,0 1 0,2-1-1,0 1 322,3 2 0,-5 9 0,-2 11 0,-1 6 0,-3 6 0,0 0 0,1 2 595,5 3 1,2-2 0,-1 3 0,-1-1-973,1 0 0,2-1 1,1-6-1,1-4 0,-1 0 1,2-4-2757,3-1 0,-2-8 2678,6-2 0,0-10 0,5-2 0</inkml:trace>
  <inkml:trace contextRef="#ctx0" brushRef="#br0">25047 2319 7996,'-25'0'613,"7"0"1,-7 0-1,4 1 1,5 2-1,1 3 96,2 2 1,4 2-1,2 8 1,1 4-1,3 3 1,1 3 0,1 2-724,-4 1 0,-2 9 0,-6-3 0,-1 0 1,0 2-1,-4-2 0,-4-2-542,-4-4 1,1 2 0,2-2 0,2-3-1,2-3 1,2-4 0,4-2 555,4-3 0,-3-1 0,5-1 0</inkml:trace>
  <inkml:trace contextRef="#ctx0" brushRef="#br0">25407 2466 8103,'5'-8'88,"-1"2"1,18 6 0,2 0 473,1 0 1,2 0-1,1 0 1,2 0-1,1 0 1,-2 0-1,1 0 1,-2 2-1854,-1 2 1,1-1 1290,-10 6 0,5 6 0,-2 6 0</inkml:trace>
  <inkml:trace contextRef="#ctx0" brushRef="#br0">25487 2719 9096,'-22'-18'678,"0"0"0,16 6 0,16 8 0,10 1-548,8-1 1,4 2 0,10-2 0,2 2 0,5 2 0,3 2-131,1 2 0,1 3 0,-1 7 0</inkml:trace>
  <inkml:trace contextRef="#ctx0" brushRef="#br0">26140 2399 8141,'-54'-12'553,"0"9"1,19-4 0,11 8-282,11 8 0,7 3 0,6 3 0,0 2 0,0 9 0,0 6 0,1 8 0,5 3-340,8 3 0,5-2 0,9 2 0,3-9 1,6-6-1,3-8-27,0-7 0,6-1 0,-10-11 0,-4-2 0,-4-7 0,-6-7 1,-5-7 447,-7-6 1,-4 0 0,-7-9-1,-7 0 1,-8 0 0,-12-2 0,-8 2 134,-5 3 0,-2 3 0,3 3 0,1 1 1,5 5-489,8 4 0,5-7 0,7 7 0</inkml:trace>
  <inkml:trace contextRef="#ctx0" brushRef="#br0">23768 2905 8215,'-33'0'0,"0"0"0,-1-1 0,8-2 178,7-2 0,5 2 1,7 8-1,8 4 1,11 4-1,9 5 1,6 4-1,4 3 498,4 2 1,1 7-1,1 6 1,3 7 0,-2 5-1,2 2 1,-4-1-736,-2 0 1,1 0-1,-4 2 1,-1 1 0,-2 2-1,-3-1-4151,-2-3 4210,2 0 0,-4-13 0,5-2 0</inkml:trace>
  <inkml:trace contextRef="#ctx0" brushRef="#br0">24807 3438 8015,'-26'-13'1056,"-4"6"1,3 2-1,7 5-805,3 5 1,9-2-1,-1 6 1,0 1-1,0 3 1,1 4-1,1 2 1,1 1-793,0 4 1,-3 6-1,5 1 1,-1-1-1,1-2 541,0-2 0,-7 1 0,4 0 0</inkml:trace>
  <inkml:trace contextRef="#ctx0" brushRef="#br0">24994 4131 8033,'-6'-11'1230,"-3"2"0,5-2 0,4 7 1,7 1-1396,5 1 0,-3 4 0,1 1 1,5 1-1,6-1 0,3 0 165,-2 2 0,-3-4 0,-6 5 0</inkml:trace>
  <inkml:trace contextRef="#ctx0" brushRef="#br0">25087 4358 8042,'-26'0'0,"2"1"0,6 4 509,9 4 1,12-3 0,8-2 0,5-2 0,8-2 0,5 0-1,8 0-588,6 0 0,-1-2 1,2-1-1,-2-3 0,-2 0 1,-3-1-2210,-6 0 2288,0 4 0,-10-9 0,5 4 0</inkml:trace>
  <inkml:trace contextRef="#ctx0" brushRef="#br0">25474 4145 7953,'-34'-14'820,"1"7"1,26 1 0,10 8 0,13 1-1327,9 1 1,0 2 0,13-3 0,2 3 505,2 1 0,15 2 0,-2 4 0</inkml:trace>
  <inkml:trace contextRef="#ctx0" brushRef="#br0">25874 4025 7994,'-65'-12'0,"4"5"1032,8 7 0,8 13 0,11 12 0,6 6-786,3 3 0,3 3 0,8 8 1,1 4-1,1 5 0,3 6 1,5 3-247,2 1 0,14 0 0,3 2 0</inkml:trace>
  <inkml:trace contextRef="#ctx0" brushRef="#br0">23994 1013 29120,'0'-40'-3012,"-1"10"0,-2 5 1,-2 4 2896,2 5 0,-2 6 1,-1 2-1,0 1 1,0-1-1,1 0 0,1-3 1,-1-1-1,1-2 1,0-1-1,-2 0 1,0 2-1,-2-1-196,1 1 1,2 1-1,-3 2 1,-3 1-1,-2 0 1,-3 0 0,-4 2-1,0 1 906,-4 3 1,-6-3-1,-2 0 1,-4-1-1,-4-2 1,-4 0-1,-4 0-301,-2-1 0,-6-7 0,-4-2 0,1-2 0,-2-1 0,4 0 0,-1 0 178,2-2 1,13 5 0,-5 1 0,2 5 0,2 2 0,-3 4-192,-1 1 0,4 3 1,-5 9-1,0 7 0,0 8 1,0 6-1,0 4-667,2 4 0,-8 10 0,6 5 1,3 5-1,24-25 0,1 2 0,-14 33 393,8 3 0,12 6 0,27-9 1,16 4-1,-5-35 0,5-2 0,5 0 1,3-3-1,8 1 0,3-2 223,5 1 0,2-2 1,2-4-1,2-2 0,11 3 1,2-3-1,1-3 1,1-2-1,-23-6 0,1-2 1,0 1-1,4-2 1,1 0-1,1-1 0,-1 0 1,0-2-1,0 0-70,2-2 0,-1 0 1,0-1-1,1 0 0,-1-1 1,-1-2-1,19-2 0,-1-2 1,-1-4-1,-2-4 1,-3-3-1,-1-3 0,-7-4 1,-3-2-462,-4-3 0,-3-3 0,-5-3 0,-4-3 1,-1-5-1,-4-4 0,-5 1 0,-3-3 0,-4-2 1,-5-1-1,-4-1 0,-5 0 0,-3-2 1,-3-1 98,-5 1 0,-3-1 0,-5 1 0,-6 1 0,-6 1 0,-5 1 0,-5-3 0,-3 1 0,-4 3 0,-3 2 0,-4 4 0,-4 5 0,-3 10 0,-3 6-11,-5 6 0,-2 6 0,-3 3 0,-3 5 1,-2 3-1,-1 2 0,-1-1 0,-2 3 1,22 0-1,-1 1 0,1 3 0,-2 3 1,0 3-1,0 3 213,1 4 0,0 3 0,1 2 0,0 0 0,0 2 0,2 1 0,2 3 0,1 3 0</inkml:trace>
  <inkml:trace contextRef="#ctx0" brushRef="#br0">2786 7890 6393,'0'-20'0,"0"0"0,0-1 0,0 3 66,0 3 0,0 2 1,0 0-1,-1 1 1,-2 4-1,-3 8 1016,-2 8 1,4 5-1,-5 4 1,-1 2-1,-2 1 1,-2 4-1,1 1-481,0 2 0,1 0 1,3-1-1,5 1 1,2 1-1,2 2 1,2 1-1,2-3 87,5-4 0,9 1 1,4-4-1,4 1 1,4-2-1,1-2 1,0-4-518,2-4 1,-5-7-1,2 1 1,-7-2-1,-5-2 1,-3-3-1,-3-5-651,-3-5 1,-3-11-1,-8-1 1,-2-6 0,-7-3-1,-5-1 1,-6-1 703,-3 1 0,-2 5 0,2 0 1,3 5-1,4 4 0,3 4 1,2 3 585,-1 4 0,5 5 0,4 0-2007,3 3 0,5 5 1,12 10-1,3 1 0,5-1 1,5 0-1,6 1-2030,5-1 3751,-2-6 0,15-1 1,-5-6-1</inkml:trace>
  <inkml:trace contextRef="#ctx0" brushRef="#br0">3346 7876 13646,'7'-14'0,"-2"-3"564,-4-1 0,-1 5-405,0 4 1,0 8-1,0 1 1,0 7-1,0 7 1,0 3-1,0 6 140,0 2 1,2-2-1,2 1 1,5 3 0,3-2-1,3 2 1,2-5 16,6-2 0,2-2 0,3-4 1,3-1-1,5-1 0,2-3 1,2-5-1,-1-2 0,-2-4-553,-2-2 0,-7-5 1,-1-8-1,-8-2 0,-4-2 1,-3-2-1,-3-2-781,-5-2 0,-2 2 1,-5 1-1,-5 2 1,-6 0-1,-4 1 1503,-1 3 0,1 3 1,4 2-1,1 0 0,0 1 1,-1 2-625,1 1 1,6 7 0,4 1-1443,6 4 1,10 1 2272,9-4 0,15 0 0,5 0 0</inkml:trace>
  <inkml:trace contextRef="#ctx0" brushRef="#br0">4199 7596 29593,'12'-13'-1421,"-3"0"0,-3 7 1019,-6 6 1,0 10 0,0 11-1,0 1 1,0 5 0,0-2 0,0 3-1,0-1 1,1 2 0,4 0-388,3-1 0,0 3 0,-1 0 1,1-3-1,-2-1 0,0-4 1,-4 3 318,0-3 0,-2-5 1,0 1-1</inkml:trace>
  <inkml:trace contextRef="#ctx0" brushRef="#br0">3879 7663 17609,'0'-58'0,"3"11"0,4 14 0,8 14 0,3 9 0,3 5 0,-1 4 0,6 1 0,2 0 1446,3 0 1,2 0 0,-1 1 0,7 2-2229,4 2 0,5 10 0,-2-1 800,2 6 0,1-4 0,4 3 1</inkml:trace>
  <inkml:trace contextRef="#ctx0" brushRef="#br0">4666 7583 10602,'-8'-25'0,"5"4"1840,6 8 1,6 6 0,9 8 0,3 2 0,2 1-1917,4-1 1,-2 3 0,9-1 605,-1-2 1,10 4-1,-2 1 1</inkml:trace>
  <inkml:trace contextRef="#ctx0" brushRef="#br0">4732 7983 25982,'0'-13'-787,"0"-1"0,2 8 0,4 5 0,8 4 120,12 0 645,0-2 0,14-1 249,0 0 0,12-6 0,9-1 0</inkml:trace>
  <inkml:trace contextRef="#ctx0" brushRef="#br0">5519 7636 7860,'-6'-7'0,"-2"4"173,1 6 0,-3 4 1,5 7-1,2-1 0,2 2 1,1 1-1,0 2 0,1 0 1,2 0-1,2-1 0,-2 0 1,-2-3-1,1-2 0,0-1 1329,3-3 0,-1-6 1,-4-2-1,2-7 0,1-7 1,1-2-1823,-1-2 1,-1-4-1,-2 4 1,0 2-1,0 1 1,0 2-1,0-1 449,0 1 1,0 0 0,1 1 0,2 2-1,3 2-330,1 2 1,1 0-1,2 3 1,-1-1 0,0-1 200,-2 0 0,11-3 0,-3-5 0</inkml:trace>
  <inkml:trace contextRef="#ctx0" brushRef="#br0">5759 7383 8806,'-8'6'866,"5"3"0,5 3 1,2 1-1,1 1 1,-1 0 4445,1 4-5210,5-3 0,-4 10 0,4-4 0,-2 1 0,-1-1 1,-1-2-103,0-3 0,4-1 0,-2-2 0</inkml:trace>
  <inkml:trace contextRef="#ctx0" brushRef="#br0">6052 7623 8487,'-8'13'775,"4"1"0,4-1 1,3 0-740,1 1 0,7-5 0,-4 0 0,2 1 1,-1 2-1,-1 1-47,0 0 1,-4 1 0,2-1-1,-4 0 1,-1 1 0,0-1-1,-1 0-42,-4 1 1,2-2 0,-4-2 52,1-1 0,2-6 0,4 3 0</inkml:trace>
  <inkml:trace contextRef="#ctx0" brushRef="#br0">6318 7503 7899,'0'18'3205,"0"0"1,0-2-2607,0-1 1,0-2 0,0 2 0,0 1 0,0 2 0,2-2 0,1-1 0,1-2-945,-1 1 0,3-1 0,0-1-459,2-3 0,-5-5 0,1-8 0,-3-7 1,-2-5-1,-2-5 0,-1-2 691,1-4 0,1 3 1,2-7-1,0 2 1,0 1-1,0-2 443,0 0 1,0 10 0,0-6 0,0 6 0,2 3 0,2 3-558,5 0 1,3 2 0,1 4 226,0 3 0,1-2 0,-1-1 0</inkml:trace>
  <inkml:trace contextRef="#ctx0" brushRef="#br0">6585 7237 9303,'-7'-8'3229,"7"1"1,9 4 0,2-2-3020,3 2 0,-1 2 0,0 2-490,1 4 1,-7-2 0,-2 6 0,-4 1 0,-1 2 0,-1 1 0,-4 2 0,-4 1-103,-3 2 1,1 0-1,0-5 1,4 1-1,1-1 1,3 0 661,1 1 0,2-6 0,2 0 0,2-2 0,5-3 1,3 0-1,1 0-24,1 1 1,-1 1 0,0-5 0,1 0 0,-1 0 0,2 0-4373,3 0 4116,-4-6 0,12-2 0,-6-5 0</inkml:trace>
  <inkml:trace contextRef="#ctx0" brushRef="#br0">6945 7383 12754,'1'9'4907,"2"0"-4686,2 1 0,-1 7 0,-2 2 0,1 0 0,1 2 0,-1 0 0,-1 2-2014,-2 3 1,0-6 0,1-2 1792,4-3 0,-4 4 0,5 2 0</inkml:trace>
  <inkml:trace contextRef="#ctx0" brushRef="#br0">7172 7303 7868,'-8'2'4915,"4"2"0,2 4-3097,2 5 0,0 0 0,2-1 1,1-2-2556,1-1 1,2-6 0,-3 0-49,2-6 1,0-9 0,-2-7-1,2-2 1,-2-2 0,-2-1 449,-1 2 1,0-2 0,0 5-1,0 0 1,0-1 0,0 4-356,0 1 1,6 2 0,3 1 0,3 3 0,3 5 0,1 1 689,2-2 0,6-2 0,-4-6 0</inkml:trace>
  <inkml:trace contextRef="#ctx0" brushRef="#br0">7478 7023 9113,'-6'-7'1413,"-3"3"1,3 4 0,2 4-55,3 5 1,4 3 0,4 1 0,6 0-879,2 1 0,4 3 0,1 3 1,-1 0-1,0 4 0,-3 1-718,-1 2 1,-3-2 0,-2-3-1,-2-2 1,-2-3 0,-3 1 0,-3-3 236,-5-5 0,-8-4 0,-8-6 0</inkml:trace>
  <inkml:trace contextRef="#ctx0" brushRef="#br0">7518 6957 15916,'0'-18'0,"2"2"0,2 4 0,4 4 0,0 4 0,0-2 0,-1 0 940,1 0 1,2 0 0,6 3 0,5-3 0,3 1 0,4-3 0,1 1-3131,4-4 0,0 4 0,4 0 1,-2-1 2189,2 1 0,2-2 0,1-4 0</inkml:trace>
  <inkml:trace contextRef="#ctx0" brushRef="#br0">8078 7077 7769,'-1'10'688,"-4"3"1,4 8 0,-2 10 0,4-3 242,4-4 1,-1 0 0,-4-6 0,0-1-1,0 1 1,0 0 0,0-2 0,0-1-3978,0-2 3046,0 1 0,6-13 0,1-2 0</inkml:trace>
  <inkml:trace contextRef="#ctx0" brushRef="#br0">8345 6917 11891,'-8'6'922,"4"3"1,2 2 0,2 4 218,0 3 0,0-2 0,0 5 0,0 0 0,0-2 0,0 0 1,0-1 133,0 1-2276,0-4 0,5-12 0,-1-13 0,-1-8 0,0-7 1,0-3-1,2-3 345,-2 1 0,-2 2 0,-1 1 0,-1 0 0,-2 2 0,-3 3 0,0 4 1222,0 4 1,1 0 0,5 1 0,2 1-1,2 2-719,5 1 1,7 6-1,4-2 1,0 4 152,4 1 0,7-6 0,3-1 0</inkml:trace>
  <inkml:trace contextRef="#ctx0" brushRef="#br0">8651 6637 7874,'-6'-13'858,"6"5"1,0 5 0,8 5 168,4 2 1,1 5 0,2-2 0,1 4 0,2 5 0,-2 2 0,-1 4 0,-2 2-734,1 4 1,-6 6 0,0-1 0,-2 1 0,-5 3 0,-4 0-815,-6-2 0,-7 4 1,-3-5-1,-3 0 0,-5-3 1,-1-4-1,1-5-391,3-4 1,8-5 0,-2-4 0,5-6-1,4-6 728,5-6 1,5-9-1,7-4 1,6-5-1,6-4 1,3-3 944,3 0 1,0 1 0,1 7 0,-2-1 0,-1 2 0,-5 3 0,-3 4-220,-4 3 1,-3 2 0,0 0 0,-5-1 0,-4 2 0,-4 3-527,-5 5 1,-3-2 0,-1 0 0,0 0-1,-1-1 1,1-1 0,0 0-46,-1 0 0,5-4 0,0 5 0,-1-2 1,-2 0-1,-1 0-727,0 2 0,-1 1 1,1 6-1,0 0 755,-1 0 0,1 0 0,0 0 0</inkml:trace>
  <inkml:trace contextRef="#ctx0" brushRef="#br0">5359 5531 7799,'0'-14'0,"0"1"0,0 0 0,0-1 304,0 1 0,1 1 0,2 2 1,3 3-1,0 2 750,0 7 0,3 3 1,-5 10-1,-1 3 0,-1 4 1,-2 3-1,0 2 90,0 0 0,0-4 1,0 1-1,0 1 0,0-1-2053,0 1 1,0-6-1,0-1 909,0-3 0,0-2 0,0 1 0</inkml:trace>
  <inkml:trace contextRef="#ctx0" brushRef="#br0">5252 5504 7878,'-13'-6'4496,"-7"-1"0,12-2-3778,-1 0 0,12 6 1,7-1-1,6 1 1,7 0-1,2-3 300,1-2 0,1 1 1,0-2-1019,-1 5 0,7-4 0,1 1 0</inkml:trace>
  <inkml:trace contextRef="#ctx0" brushRef="#br0">5305 5731 7854,'-13'7'1923,"0"-2"0,5-3 1,5 3-1323,6 4 0,5-3 0,7-2 0,2-2 1,7-2-1,4-2 0,5-4-601,1-7 0,7-6 0,7-8 0</inkml:trace>
  <inkml:trace contextRef="#ctx0" brushRef="#br0">5812 5371 7933,'-13'0'3674,"5"1"0,4 4-3242,2 4 0,2 3 0,0 2 1,2 3-1,1 2 0,3 0 0,0 2 1,0-2-1,-2 0-590,2-2 0,-3-3 0,6-2-1074,1-3 1,0-4-1,-1-10 1,-4-4 0,-4-3 1409,-1-1 1,-6 0 0,-3 1 512,-2 3 0,3 5 1,4 8-1,4 3 1,4 2-1,5 0 632,3 2 1,3-1 0,1 0 0,3-2 0,1-2-1,0-3-882,1-2 1,-3-11-1,3-5 1,-2-4-1,-3-7 1,-1-3-1,-3-5-910,-3 0 0,1-3 0,-6 6 1,-1 0-1,-1 1 0,-2 2 0,0 4-1989,0 3 0,0 4 1,0 3-1,1 2 2264,4 4 0,2 2 1,7 6-1</inkml:trace>
  <inkml:trace contextRef="#ctx0" brushRef="#br0">6252 5158 9826,'-6'7'2269,"-3"-3"1,5-2 0,4-2-1972,7 0 1,5 0 0,3 0 0,1-2 0,3-1 0,2-1-1,3 1 1,-1 2-299,0 1 0,2 0 0,-5 0 0</inkml:trace>
  <inkml:trace contextRef="#ctx0" brushRef="#br0">6305 5451 10309,'19'0'1664,"-2"-2"1,8-2 0,6-5 0,10-6-1665,10-7 0,5 0 0,11-11 0</inkml:trace>
  <inkml:trace contextRef="#ctx0" brushRef="#br0">6892 5344 7915,'-14'-7'0,"7"-1"0,3 4 0,4 4 0,2 0 0,4 9 0,0 6 0,0 2 0,-1 1 0,-1 0 0,1 0 2457,-2-2 1,0-1-1,-1-5 1,3-5-1788,-2-10 1,-2-7-1,-1-5 1,0-6-1,0 0 1,0-3-1,0 3-956,0-1 0,0-7 1,0 7-1,0 1 1,0-1-1,2 2 479,2-1 1,-1 7 0,6-2 0,0 4 0,0 0 0,0 2 435,1 4-850,2-4 0,1 4 1,1-5-1,-1 1 0,0 2 221,1 1 0,-1 0 0,0-4 0</inkml:trace>
  <inkml:trace contextRef="#ctx0" brushRef="#br0">7198 4971 7824,'-7'-13'699,"2"-1"1,4 5 0,2 1 0,4-3-1,4-1 1,3-1-64,1 0 1,0-1-1,2 3 1,1 0 0,2 4-1,-2-1-659,-1 1 1,-1 4-1,-1-1-996,0 2 1,-5 8 0,-4 3 0,-2 3 3241,-2 1 1,0 0 0,0 1 0,1-1-1784,3 0 0,2 1 0,3-1 1,-3-1-1,-1-2 0,-1-1 0,-1 2 1,-1 0-338,-2 3 1,-5 3 0,-1 1-1,-1-1 1,-4-3-493,0 0 1,2-3 0,1 0 0,2-2 421,3 1 3,2-4 0,2 4 0,4-5 0,5-2 0,6-2 0,5-1-490,0 0 1,0 0-1,-4 0 1,6-1 0,2-2 453,2-2 0,5-5 0,2 3 0</inkml:trace>
  <inkml:trace contextRef="#ctx0" brushRef="#br0">7745 5024 7820,'-12'2'611,"3"2"1,3 4 0,6 5 0,0 0 506,0 1 0,0 5 0,0 3 0,2 3 0,1 3 0,1 2 0,-1 1 0,-2-1-1689,-1-2 1,0-6-1,2-1 571,2-2 0,-2-1 0,4-5 0</inkml:trace>
  <inkml:trace contextRef="#ctx0" brushRef="#br0">7971 4931 11689,'-7'6'4084,"1"1"0,6 8-3432,0 3 1,0-6-1,0 4 1,0 0-1,2-1 1,1 1-1,1 1-331,-1 1 0,-2-1 1,-1-3-1,0-1-2677,0 0 1,0-8-1,0-8 1,0-11 2057,0-5 0,0-3 1,0-5-1,0 1 0,0-1 1,0 0-1,0 1 967,0-1 0,5 2 1,1 3-1,1 4 1,4 3-1,-1 2-313,-1-1 0,3 3 0,-3 0 0,2 4 0,4 1 0,2 1 0,0 1-3241,0 0 1,-1-2 2884,2 1 0,2-2 0,7-7 0</inkml:trace>
  <inkml:trace contextRef="#ctx0" brushRef="#br0">8331 4704 15175,'-1'-7'1260,"-1"3"1,14 7 0,3 3-1,0 1 1,1 5 0,0 3-1356,2 2 0,-1 7 0,-7-2 0,-3 3 0,-1 4 1,-3 0-1,-1 2 0,-2-1-2385,0-2 1,-6-3 2479,-3-3 0,-9-2 0,-3-7 0</inkml:trace>
  <inkml:trace contextRef="#ctx0" brushRef="#br0">8331 4704 7845,'9'-31'0,"0"-1"0,1 1 1535,2 3 0,2-2 0,0 9 0,3 1 0,2 2-955,2 3 0,-3 3 1,4 2-1,3 2 1,3 1-1,5 1 1,1-1-1,3-1 1,1-1-581,2 2 0,0-11 0,0 3 0</inkml:trace>
  <inkml:trace contextRef="#ctx0" brushRef="#br0">6185 4864 29735,'2'-31'-1639,"2"0"1,-1 6-1,4 7 1,1 5 0,-2 3-1,1 2 1997,1 2 1,-7 2 0,-1 4-1,-7 1 1,-7 2 0,-3 3 0,-4 0-407,0 0 0,0 0 0,5-3 0,-3 1 0,0-1 0,-1-1 1,4-2-1,1 0 0,2 0 3314,0 0-3032,-7 0 0,4 0 0,-5 0 0,1 1 0,-1 2 0,-4 3 0,-4 2 0,-2 2-261,2 2 0,-5 1 0,0 0 0,-2 1 0,1-1 0,-2 2 0,-1 1 30,3 2 1,-2 0 0,6-5 0,3 0 0,2 1 0,4-1-1,0 0 1,1 1 35,4-1 1,-3 0 0,1 1-1,0-1 1,0 0 0,1 1-1,-2 0 112,-2 4 1,2-1-1,-3 5 1,0 0-1,-3 0 1,-2 0-1,-3 1-197,-4-3 0,2 5 0,2-4 1,4 1-1,4-1 0,2-2-42,2-2 1,1-2 0,6-2 0,2 0 0,2 2 0,2 1 0,3 2 0,2-2-342,1-1 1,0 0 0,0 1 0,1 3 0,2 1 0,3 0 171,2 1 0,-1-3 0,3 4 0,-2 0 0,-1 1 1,-1-1-1,2 0 55,-1-1 1,2 4 0,3-4-1,-2 1 1,-1-1 0,1-2 0,4-1 217,3 1 0,-2-4 0,4 4 0,1-1 0,2-1 0,3 0 1,2-2 173,-1-2 0,1-4 0,0 0 0,1 1 0,2 2 0,1 1 0,-2-1-58,-1-3 1,4 3-1,0-5 1,1 2-1,1 0 1,-2 0-1,2 0 8,0 0 1,3-6-1,6 1 1,2-3-1,-2-1 1,0 0-1,0 0 290,1 0 0,5 0 0,-3-1 0,0-2 0,1-3 0,1-1 92,2-4 0,2 4 0,1-2 0,1-1 0,-1-2 0,0-1 0,0 1-290,1 3 1,-5-3-1,0 5 1,-1-2-1,0 0 1,-2 0 0,-2 0-233,1 0 0,-2 2 0,-5-4 0,-1 2 0,3 1 0,0-1 0,5 0 0,0-2 0,0-2 0,1-3 0,-2-2 0,-1 2 0,5 1 0,0 2 0,1-1 0,2-2 0,-5 0 0,1 1 0,3-1 0,1 1 0,1 0 0,1 2 0,-12-1 0,7 1 0,-4 0 0,-4-1 0,0 1 0,-3 0 0,0-1 0,8 1 0,-8-2 0,-2-1 0,2-3 0,-1-1 0,1 1 0,7-4 0,-5 0 0,-1-2 0,4-2 0,-4 1 0,2-1 0,-3 1 0,2-1 0,-1 5 0,2 1 0,-1 2 0,-4 1 0,-4 0 0,-2 0 0,-3 2 0,1 0 0,0-1 0,-2 0 0,-3-1 0,-3 0-373,0 0 110,-4-5 1,5 3 0,-7-5-1,0 0 1,2-3 0,1 0-52,2 0 1,1-3-1,-1 0 1,3 1-1,1 2 1,-1 1-1,-2 0-183,-3 1 0,-1 4 0,-3 1 0,-2 2 0,-2 2 1,-2 3-1,-3 0 126,-2 1 0,-7-2 0,-4-1 1,-6-1-1,-7 3 0,-2 2 345,-2 1 0,-4-3 1,0 5-1,2-3 1,-1-3-1,0-1 1,-1-2 120,2 2 0,1-3 0,1-1 0,0 1 0,1 0 0,-1 1 0,2-1 163,2-3 0,-2 2 0,3 3 0,-3 2 0,-2 1 0,1 3-112,-1 2 0,-4 3 1,-2 4-1,1-1 1,-2-1-1,0 1 0,-3 3-45,-2 4 0,-1 2 0,0 5 1,-1-3-1,-1 1 0,-1 0 1,2-1 135,-2-2 0,-5 2 1,2-2-1,0 0 1,-1 2-1,0-2 141,-4 0 0,-3 2 0,-3-3 0,1-1 0,-3 1 0,-1 1 0,3 0-121,2 0 0,0 4 1,-1-3-1,-3 2 1,-1 0-1,1 3 1,3 3-399,1 3 0,-1 1 0,1-3 1,3 2-1,2 0 0,1-1 39,0 1 1,6 0 0,-3-3-1,0 1 1,-1 2 0,-2-2-1,0 0-7,-1 2 1,1-3 0,-3 3-1,-4-2 1,-2 0 0,-3 2 0,2-2-446,0-1 0,-4 0 0,6 1 0,0 2 0,3-2 0,2-1-2837,3-2 3245,-3 7 1,11 6-1,-5 8 1</inkml:trace>
  <inkml:trace contextRef="#ctx0" brushRef="#br0">8145 4198 7860,'-14'-12'0,"1"3"0,1 2 78,3 2 1,3-2 0,8-5 0,1 2 0,3 1-1,0-1 1,1-2 0,-1-2 0,1 0 0,-1-4 0,2-3 1325,-1 0 0,1-8 0,3 1 1,1-6-1,5-8 0,2-5 1,6-7-422,5-3 0,1-3 0,-12 27 0,0-2 0,2-1 0,1-2 0,1 0 0,0-1 0,2-1 0,0-1-963,1 0 0,0-1 0,1-1 1,1 0-1,1 1 0,0 0 1,2-2-1,0 0 0,1 0 0,1 1 1,0 0-1,1 1 0,-2 3 1,1 0-308,-2 3 1,0 1 0,2-1 0,-1 1 0,-1 4-1,-1 1 1,1 0 0,-1-1 0,-1 3 0,0 0-1,24-21 1,-4 8-225,-5 4 0,-4 6 1,-3-2-1,-3 4 1,-1 5-1,-5 3-34,-4 5 0,-1 2 0,-5 4 1,-1 3-1,-3 1 0,0 1 0,-1 1-1592,0-1 1,1 1 2136,-1 4 0,0-6 0,1-1 0</inkml:trace>
  <inkml:trace contextRef="#ctx0" brushRef="#br0">10584 1399 7895,'-6'-20'376,"5"0"1,-5 9 0,1 0 0,1 2 1019,1-1 1,-3-2 0,0 0-296,-1 3 0,2 5 1,-2 8-1,1 8 1,3 7-1,0 10 1,0 3-545,-1 5 0,-1 12 0,5 4 0,0 2 0,0 0 0,0 0-688,0 2 1,0-3 0,0 1-1,0-7 1,2-2 0,1-4 0,1-4-2147,-1-2 0,0-11 1,0 0-1,1-4 2277,-1-5 0,5-7 0,-1-3 0</inkml:trace>
  <inkml:trace contextRef="#ctx0" brushRef="#br0">10478 1946 7895,'0'-22'0,"0"1"1112,0 2 1,0 1-1,1 4 26,3 1 1,-1 6 0,6 2-1,2 4 1,2 1 0,3 0-1,4 1 823,0 4-2675,2-4 0,5 10 1,1-7 713,3-1 0,-2 4 0,3 1 0</inkml:trace>
  <inkml:trace contextRef="#ctx0" brushRef="#br0">10917 1839 7877,'-13'0'4354,"6"2"1,2 2-3680,4 5 0,7 1 0,3-1 0,2-3 0,3-1 0,-1-1 0,2-1 0,1-2-1071,2-1 1,4-5 0,-4-6 0,-2-4 0,-1-4 0,-2 0-1,1-2 1,-2 0-1578,-4-2 0,-2 3 1,-6 3-1,0 2 1973,0 2 0,0-7 0,0 0 0</inkml:trace>
  <inkml:trace contextRef="#ctx0" brushRef="#br0">11251 1639 7877,'7'15'639,"-3"1"1,-2 2 998,-2-2 0,-2-1 1,0-1-1,-3-1 0,2 2 1,2 1-569,1 2 0,0-1 0,0-3 0,0-1 0,0 0-2004,0 1 1,1-7-1,2-4 1,2-6 0,-3-6-1,1-3 1,0-1-1,2 0-1410,-2-1 0,-2 1 3277,-1 0 0,2 7 1,2 4-1,4 7 0,1 2 1,-1 4-1,4-1-1281,5-1 1,-1-3-1,6-6 1,2 0 0,1-2 347,2-2 0,5-9 0,2-8 0</inkml:trace>
  <inkml:trace contextRef="#ctx0" brushRef="#br0">11691 1439 14009,'-5'-9'0,"1"1"0,2-1 729,5 1 0,3 8 0,4 9 0,-1 3 0,2 1 0,1 1 0,1-1 0,0 0-2062,1 1 0,-1-1 1,2-1 1332,2-3 0,-2-3 0,5-6 0</inkml:trace>
  <inkml:trace contextRef="#ctx0" brushRef="#br0">11997 1173 7814,'0'-11'0,"0"7"0,0 8 6010,0 7-5158,0 2 0,2 11 1,1 5-1,1 7 0,-1 7 1,-2 0-1,-1 0 1,0-3-1242,0 3 1,0-9 0,0 3 0,-1-6 0,-3-3 0,-5-4 388,-3-4 0,-7 4 0,-2-3 0</inkml:trace>
  <inkml:trace contextRef="#ctx0" brushRef="#br0">11837 1653 10498,'0'-15'0,"0"-2"0,0 0 0,0 0 1095,0 3 1,2-4 0,2 0-931,5 2 1,7 2 0,4 4 0,0 3 0,4 1 0,1 3 0,2 0-1212,-1-2 0,3 2 1046,2-5 0,-3-1 0,4-5 0</inkml:trace>
  <inkml:trace contextRef="#ctx0" brushRef="#br0">12344 1293 13857,'7'0'1394,"1"0"-137,-4 0 1,-4 0-519,0 0 0,0 1 0,-4 4 0,2 4-764,2 2 0,-4 3 1,-1-1-1,2 0 1,2 1-1,1-1-981,0 0 1,1-1 877,4-3 0,-2-4 0,4-10 0,0-5 0,1-5 0,1-3 0,0 2 130,-1 1 1,1 2 0,5 1 0,-1 2 192,0 1 1,-4 6 0,0 0-1,2 6 1,-1 6 0,0 4 0,-2 5-104,-2 4 1,4-1 0,-3-1 0,2 1 0,0-2 0,1 1 0,1-4-93,-2-1 0,9-8 0,-4-1 0</inkml:trace>
  <inkml:trace contextRef="#ctx0" brushRef="#br0">13343 1346 8713,'0'-9'4091,"0"0"-2870,0-1 1,0 3-1,0-2 1,-1 0 1488,-3 1-2384,2 2 1,-5 2-1,2 0-117,-4 1 0,2 3 1,-2 5-1,0 7 0,0 5 1,2 0-57,1 3 1,-3-4 0,5 6-1,1 0 1,1-1 0,2-2 0,2-1-464,2 0 1,-1-5 0,6-5 0,1-2 0,2-4 0,1 0 0,1-4-398,-1-2 0,-1-8 0,-2-7 0,-2 0 1,-2-2-1,-3 2 804,-2-1 1,-1-2 0,0 4 0,0 2 1453,0 1 0,2 9-1431,2 6 1,5 6 0,7 8 0,2-1-121,-2 0 0,5 1 0,0-1 0</inkml:trace>
  <inkml:trace contextRef="#ctx0" brushRef="#br0">13623 1413 10892,'2'-12'8738,"2"1"-8598,5 3 0,3-1 1,3-5-1,1 1 1,2 0-1,-2-1 1,-1 1-1,-2 0-1851,1-1 0,-1 3 0,-1 0 0,-2 2 1711,-1-1 0,0-2 0,4-1 0</inkml:trace>
  <inkml:trace contextRef="#ctx0" brushRef="#br0">13890 1239 7745,'7'6'771,"-2"3"1,-4 3-1,1 1 1,1 2-1,1 3 1,-1 4-1,0 3 1,0 2-1,2 0 1,-2-1-1,-2 1 47,-1 0 1,-1-5 0,-2-1 0,-3-1 0,-2 0 0,-1-1-1,0-4-733,1-5 0,5-6 1,0-8-86,6-5 0,10-15 0,8-4 0</inkml:trace>
  <inkml:trace contextRef="#ctx0" brushRef="#br0">14077 1266 7745,'-14'-7'2849,"7"7"0,2 9 0,4 2-2005,1 3 0,1 4 0,4-1 0,4 0 0,3-3 0,1-2 0,0-3-350,1-4 1,3-4 0,1-1 0,-2-1 0,-1-4 0,-1-5-1,-3-5-1866,-2-3 0,2-4 1,-7 3-1,-1-1 1,-1 1-1,-2 3 1,1 0-78,4-2 0,2 3 0,6-3 0,1 3 1,0 4 1448,4 2 0,3-3 0,6 4 0</inkml:trace>
  <inkml:trace contextRef="#ctx0" brushRef="#br0">14477 1093 8813,'7'-8'4915,"-1"4"0,-6 8-3230,0 5 0,0-1 0,0 2 0,0 3-1865,0 4 1,0 0-1,1-3 1,2-1-1,3 0 1,2 1 0,2-2-1450,2-3 1,-3-4-1,-2-6 1,-1-3-1,-3-5 1,-1-3 1221,-2-2 0,0-3 1,1-1-1,2 2 1,1 1-1,-1 1 1736,-1 1 1,-1 6 0,4 2 0,4 5-294,3 5 1,-4-2 0,0 6 0,-1-1 0,-1 1 0,2 0-1636,-1 2 0,-3-5 0,5-1 0,2 0-1832,0-1 1,1-5 0,-1-8-1,-4-3-430,-1-1 2818,-2-1 0,1 6 0,-1-1 0,1 0 279,1 1 1,-5 1 0,5 4 0,-1 0 1084,-1 5 0,5 4 1,-5 7-1,1 0-1109,1 0 0,-5-4 0,5-1 0,0-2-860,3-3 1,-2-3 0,2-5 0,2-4 0,0-3 0,3-1 0,-1 0 107,0 0 0,5 1 0,0 1 0,-2 2 0,-1-1 0,-3-2 1196,-3-1 1,3 4 0,-3 0 1169,2-1 1,-3 5 0,-4 5-1753,-2 8 1,-1-2 0,2 0 0,3-2 0,2 0 0,2-1-893,2-1 0,1-7 1,0-1-1,1-1 1,-1-3-1,0-4 0,1-2 336,-1-2 1,0-4 0,-1 4 0,-1 1-1,-3-1 1,1 0 387,-1 2 1,4 1-1,-5 2 1,2 1 1181,0 3 0,0 3 0,3 7 0,-2 4-691,-1 4 0,-6 7 1,1 3-1,-2 1 1,-2 2-1,-2 0 0,-4 5-456,-7 1 1,-2-6 0,-7 6 0,-2-3 0,-1-5 0,-2-4 0,1-4-534,-1-3 0,2 1 0,1-6 0,3-1 0,2-3 0,3-4 136,1-5 1,8-3 0,2-3-1,4-1 1,1-2 0,1 1 760,4-3 0,7 5 0,7-1 0,0 4 1,2 5-1,0 1 0,4 3 1110,4 2 0,-1 1 0,5 0 0,-2 0-1415,0 0 0,6 5 0,-3 3 0</inkml:trace>
  <inkml:trace contextRef="#ctx0" brushRef="#br0">16183 960 7666,'-14'-8'192,"1"4"1,0 4 0,-1 4 0,1 4 0,1 0 0,2 1 0,3 2 0,-1 1 0,2 1 0,0 2 0,3 1 1674,2 2 0,1 0 0,0-5 1,0 0-1,1-1-1608,4-3 0,2 1 0,8-5 1,1-2-1,2-2 0,-2-2 0,-1-2-13,-2-2 1,1-5 0,-2 1-1,-2-3 1,-3-3 0,1-1-1,-2-2-25,0 2 0,-2 1 0,-4 2 1,2 1-1,1 2 140,1 1 0,2 4 1,-2-4-1,5 1 0,3 0-43,1 4 0,-4 1 0,0 0 1,2-2-1,0 2 0,3 2 1,-1 1-175,0 0 1,1-2-1,-1-1 1,0-2-1,1-1 1,-1 0-145,0 3 0,-4-3 0,0 0 0,2 0 0,0 0 0,-2 3 0,-1 8 0,-1 3 0,-1 6 0,1 2 0,1 3 0,2 2 0,6 0 0,4 2 0,0-2 0,4-2 0,1-2 0,2-2-1608,0-2 0,1-1 0,1-3 0,3-5 1,-4-3 1607,-5-1 0,8-5 0,-2-3 0</inkml:trace>
  <inkml:trace contextRef="#ctx0" brushRef="#br0">14517 2359 7833,'-6'-7'2281,"4"-5"-1208,-2 3 1,7-3 0,3-1 640,1-1 0,-4 8 1,1 6-554,-2 8 1,-2 10 0,0 2 0,1 2 0,2 1 0,3-1 0,2 0-1141,2 0 0,-3-7 1,2 0-1,3-6 0,3-3 1,3-5-1,-2-4-573,-1-6 1,-2-10-1,0-6 1,1-6 0,-2-2-1,-3-1 1,-4 2-188,1-1 1,-4 3 0,2 8-1,-2 4 1,-1 4-330,4 0 0,2 2 0,6 4 0,1 5 1068,-1 6 0,12-2 0,3 5 0</inkml:trace>
  <inkml:trace contextRef="#ctx0" brushRef="#br0">14996 2119 7833,'8'-6'1740,"4"5"1,-11-4-1,4 10 1,-4 3-404,-1 4 1,5 3 0,-1 3 0,-1 3 0,0 1-810,1 0 1,-2-1 0,2 3 0,-2-4-1,-1-1 1,2-2 0,2-2 0,-1-4-1345,2-2 0,-3-3 1,4-7-1,1-5 1,-1-7-1,4-8 1,-1-4-1,0-2 0,-2 0 1,-1 1 206,0-1 0,-4 6 0,3 3 0,-1 4 0,1 0 1196,1 1 1,2 7 0,4 6 0,1 7 0,-1 5 0,0 2 0,1-1 0,-2 0-472,-4 1 0,4 3 1,-3 1-1,3-3 1,1-3-1,2-5-3148,3-1 1,-2-3 3031,6-7 0,7-16 0,5-8 0</inkml:trace>
  <inkml:trace contextRef="#ctx0" brushRef="#br0">15756 1653 7833,'12'1'2276,"-3"3"1,-3 4-1294,0-1 0,-5 11 0,4 0 0,-4 7 0,-1 8 0,0 5 0,-1 5 0,-4 1 0,-4 2 0,-1 2-325,1-1 0,-3-2 1,5-8-1,0-5 0,2-4 1,2-7-1,0-5-1887,-1-2 0,-2-7 0,3-4 0,-3-7 1,0-8-1,-1-6 0,1-1 0,-2-2 506,1 0 0,-1 5 0,0-2 1,2 3 1316,0 2 1,10 6 0,1 4 0,5 4 0,5 5 0,1 1 0,2 4-1396,-2 1 0,3 1 1,1 0-1,0-1 801,4-3 0,1 3 0,2-5 0</inkml:trace>
  <inkml:trace contextRef="#ctx0" brushRef="#br0">16050 2052 8978,'-6'5'1119,"6"-1"1,1 7-1,8-4 1,1 2-1,2-2 1,1 1-1,1-2 1,-1 0-1641,0-3 0,1-3 0,-2-5 0,-2-4 0,-3-3 1,-1-1-1,-3-2 0,-1-1 104,-2-2 1,-2 2-1,-2 6 1,-5 2 0,-3 1 1658,-1-1 0,-1 5 0,1 0 0,1 6 0,3 6-519,5 3 1,2 1 0,4 1-1,2-1 1,5-1 0,5-2-2269,3-1 0,1-6 0,7 2 0,4-4 1545,-1-1 0,6-12 0,0-3 0</inkml:trace>
  <inkml:trace contextRef="#ctx0" brushRef="#br0">16449 1546 7762,'-6'10'410,"-2"4"1,-3 2-1,1 11 1,1 1-1,-1 3 1,-1 4-1,1 5 1,2 5 993,3 4 0,-4 2 0,3 1 1,0-3-1,0-4 0,3-5 1,1-6-3497,2-8 1,0-5-1,0-12 1,0-9 1465,0-13 1,0-5 0,0-4 0,0-2 0,0-1 0,0 0 0,0 2-1,0 4 1,0 1 1816,0 1 0,6 0 0,3 7 0,3 2 0,1 3-974,1 2 0,4 7 0,-1 3 0,0 2 0,-1 2 0,0 2 0,2 3-1316,-2 1 1,4-4 0,-1-4 0,0-5 1098,0-2 0,-1 4 0,-5 1 0</inkml:trace>
  <inkml:trace contextRef="#ctx0" brushRef="#br0">16636 1999 8195,'-7'-13'2502,"-5"-1"-148,3 1 0,3 4 1,3 2-1606,6 1 1,4 1-1,7 7 1,-1 1-1,0 3-792,1 1 0,-1 1 1,0 2-1,1-3 1,-1-1-1,0-3-2233,1-1 1,-1-4 0,-1-2 1782,-3-5 0,-3 2 0,-6-2 0,-2 0 0,-1 0 1295,-1 0 1,1 6 0,6 0 0,3 5 87,1 2 1,-2 5-1,2-3 1,0 0 0,-1 1-1,2-1 1,-1 1-1416,3 1 1,-2-5 0,-1 0-2814,-1-6 3318,-1-5 0,-4 2 0,4 5 0,2 5-101,0 4 0,10-5 1,-3 1-1,6-2 1,6-2-1,7-3 1,7-6-6032,1-9 6152,1 0 0,-2-13 0,0 3 0</inkml:trace>
  <inkml:trace contextRef="#ctx0" brushRef="#br0">17316 1439 9788,'-2'-22'0,"-2"3"3403,-5 4 0,2 5-2911,-2 10 1,6 6-1,0 4 1,6 8 0,6 8-1,1 7 341,-1 1 0,3 8 0,-3-5 0,3 0 0,1 0 0,0-3-1855,1-3 0,-1-5 0,0-3 0,-1-6 249,-3-2 1,-16-7 0,-16-4 0,-9-3 0,-7-2 0,-1-2 0,0-1 1020,0 1 1,5 1-1,2 2 1,5 0-1,7 0 1,6 2-1,7 2 1,5 6-1,7 5 1,11 5 12,10 0 0,3 1 0,9 3 0,3-4 0,5 0 0,2-4-261,3-1 0,-4-2 0,0 0 0</inkml:trace>
  <inkml:trace contextRef="#ctx0" brushRef="#br0">18036 1613 7821,'-14'-8'4209,"5"2"-3419,1 6 1,3 2-1,-2 2 1,1 7 0,3 3-1,1 7 595,2 4 1,5-1-1,-1 9 1,1-2-1,1 0 1,1-2-1,2-1-1019,0-1 1,0-6 0,4-5-1,0-4 1,1-5 0,-1-1-617,0-3 0,5-7 1,1-8-1,1-7 0,0-9 1,0-3-1,-1-4 0,-3 3-1077,-1-1 1,-6-2 0,-2 4 0,1 3 0,-2 2 0,1 6-149,0 0 1,4 4-1,5 6 1,3 2 0,1 2-1740,-1 3 3214,5 2 0,-4 7 0,7 1 0</inkml:trace>
  <inkml:trace contextRef="#ctx0" brushRef="#br0">18502 1559 7813,'14'0'568,"-1"0"0,-6-1 0,-2-4 0,-5-2 0,-3-2 1569,-2 0 1,-4 5-1,4-4 1,-1 1-1325,0 0 0,0 4 0,3 0 1,-2 6-1,2 5-588,2 4 1,-1 6 0,-1 1 0,-1 2 0,1 1 0,2 0 0,1-1-281,0-2 0,0-1 0,0-4 1,0-1-637,0 0 0,0-7 0,0-6 0,0-9 0,1-6 0,2-4 0,1 0 503,-1 0 1,-1-1-1,-2 4 1,0-2 0,0 2 856,0 1 0,1 8 0,2 1 0,3 2 1,2 1-1,2 3-1085,2 3 1,6 5-1,1-2 1,0 2-1,2 2 1,0 0-561,2-1 0,-2 2 0,0-5 1,0 0-1,-2-1 976,0-2 0,-1 5 0,-5-1 0</inkml:trace>
  <inkml:trace contextRef="#ctx0" brushRef="#br0">18782 1639 11608,'-12'-1'0,"2"-2"0,3-3 0,1-2 0,3-2 1030,1-2 1,4 3-1,1 0 1,3-1-1,1-2 1,3-1 0,2 1-1,2 2-1029,-1 1 0,2 4 0,1-2 0,2 1 0,-2 2 0,-1-1-1,-2 1 0,0-1 0,1 5 0</inkml:trace>
  <inkml:trace contextRef="#ctx0" brushRef="#br0">19022 1453 7806,'0'13'3010,"0"0"-1944,0 1 0,0-5 1,0-1-1,0 3 0,0 1 1,0 1-1,0 0 1,0 1-979,0-1 1,0-4 0,2-2 0,1-2 0,2-7-89,3-5 0,-5-11 0,3-3 0</inkml:trace>
  <inkml:trace contextRef="#ctx0" brushRef="#br0">19169 1359 7772,'13'0'-167,"0"0"1,1 0-1,-1 2 1,-1 2 148,-3 5 1,3 3 0,-3 1-1,1 1 1,0-1 315,-1 0 0,-4-4 0,1 0 226,-5 1 1,1-4-1,-11-1 1,-2-4-1,-1-1 1,-1-1-1,0-2 637,-1-2 1,6 1 0,-1 4-388,-2 0 1,7 6 0,2 3 0,7 3 0,2 1-1,2 0-1030,-2 1 1,5-3 0,-3 0 0,3-2 0,1 0-670,1-2 0,-7-3 0,-2-8 0,-4-6 0,-1-5 0,0-3 0,0 0 0,0 1-2887,0-1 3820,0 0 1,0 5-1,0-1 1,2 1 0,2 0-1,5-1 12,3 1 0,1 4 0,2 0-20,3-1 0,2-2 0,7-1 0</inkml:trace>
  <inkml:trace contextRef="#ctx0" brushRef="#br0">19662 880 13312,'0'-2'0,"0"8"0,1 7 0,2 8 0,2 4 0,-2 8 0,-2 4 1404,-1 3 0,0 4 0,0 1 1,0-4-1,-1-2 0,-4-5 1,-2-3-775,0-6 0,-1 0 1,5-7-1,-3-2 1,0-1-2598,0-2 1,2-7 0,5-6 0,4-7 0,4-6 1071,3-5 1,-3 3 0,-2-3-1,0 3 1,-1 2 0,0 0 2327,-3-1 0,-1 8-209,-2 6 0,0 6 1,0 8-1,0-1 0,0 0 1,1 1-1994,4-1 0,-2-1 0,5-2 1,3-2-1,1-2 769,1-3 0,0-14 0,1-4 0</inkml:trace>
  <inkml:trace contextRef="#ctx0" brushRef="#br0">19929 1026 7754,'7'-6'1632,"0"2"1,-4-1 0,3 10-988,2 5 0,-5 5 0,1 1 0,-2 5 0,-2 3 0,0 4 1,-2 0-769,-2 0 1,-2-1 0,-5-1 0,4 0 0,0-4 0,1-4-2334,0-4 0,1 0 1,7-2 1828,2-4 1,-1-2 0,6-7 0,0-4-1,0-3 627,0-4 902,-6 4 0,4-2 0,-4 4 0,3 0 2374,1 0 1,1 3 0,1 8-2532,-5 4 0,-2 7 1,-4 3-1,-2 0 0,-7 1 1,-4-4-2014,-2-1 1333,-1-2-65,-1 0 0,-2 1 0,-6-1 0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7463"/>
            <a:ext cx="2971800" cy="450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8736" tIns="0" rIns="18736" bIns="0" numCol="1" anchor="t" anchorCtr="0" compatLnSpc="1">
            <a:prstTxWarp prst="textNoShape">
              <a:avLst/>
            </a:prstTxWarp>
          </a:bodyPr>
          <a:lstStyle>
            <a:lvl1pPr defTabSz="977900"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17463"/>
            <a:ext cx="2971800" cy="450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8736" tIns="0" rIns="18736" bIns="0" numCol="1" anchor="t" anchorCtr="0" compatLnSpc="1">
            <a:prstTxWarp prst="textNoShape">
              <a:avLst/>
            </a:prstTxWarp>
          </a:bodyPr>
          <a:lstStyle>
            <a:lvl1pPr algn="r" defTabSz="977900"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68413" y="715963"/>
            <a:ext cx="4324350" cy="3341687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0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9163" y="4305300"/>
            <a:ext cx="5019675" cy="40338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559" tIns="59330" rIns="90559" bIns="5933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559800"/>
            <a:ext cx="2971800" cy="450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8736" tIns="0" rIns="18736" bIns="0" numCol="1" anchor="b" anchorCtr="0" compatLnSpc="1">
            <a:prstTxWarp prst="textNoShape">
              <a:avLst/>
            </a:prstTxWarp>
          </a:bodyPr>
          <a:lstStyle>
            <a:lvl1pPr defTabSz="977900"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559800"/>
            <a:ext cx="2971800" cy="450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8736" tIns="0" rIns="18736" bIns="0" numCol="1" anchor="b" anchorCtr="0" compatLnSpc="1">
            <a:prstTxWarp prst="textNoShape">
              <a:avLst/>
            </a:prstTxWarp>
          </a:bodyPr>
          <a:lstStyle>
            <a:lvl1pPr algn="r" defTabSz="977900"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F0EFAFD4-BDD6-4B0B-8ED4-3AA64856497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993775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71488" algn="l" defTabSz="993775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46150" algn="l" defTabSz="993775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430338" algn="l" defTabSz="993775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908175" algn="l" defTabSz="993775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defTabSz="977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defTabSz="977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defTabSz="977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defTabSz="977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fld id="{5399EA76-98CA-44C3-AAB1-056CB7CF164D}" type="slidenum">
              <a:rPr lang="en-US" altLang="en-US" smtClean="0">
                <a:solidFill>
                  <a:schemeClr val="tx1"/>
                </a:solidFill>
              </a:rPr>
              <a:pPr/>
              <a:t>0</a:t>
            </a:fld>
            <a:endParaRPr lang="en-US" altLang="en-US">
              <a:solidFill>
                <a:schemeClr val="tx1"/>
              </a:solidFill>
            </a:endParaRPr>
          </a:p>
        </p:txBody>
      </p:sp>
      <p:sp>
        <p:nvSpPr>
          <p:cNvPr id="61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 lIns="92120" rIns="92120"/>
          <a:lstStyle/>
          <a:p>
            <a:endParaRPr lang="en-US" altLang="en-US" sz="140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2"/>
          <p:cNvSpPr>
            <a:spLocks noChangeShapeType="1"/>
          </p:cNvSpPr>
          <p:nvPr/>
        </p:nvSpPr>
        <p:spPr bwMode="auto">
          <a:xfrm>
            <a:off x="914400" y="3886200"/>
            <a:ext cx="77724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ctrTitle" sz="quarter"/>
          </p:nvPr>
        </p:nvSpPr>
        <p:spPr>
          <a:xfrm>
            <a:off x="838200" y="2438400"/>
            <a:ext cx="7772400" cy="1447800"/>
          </a:xfrm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600"/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508125" y="4403725"/>
            <a:ext cx="7042150" cy="1987550"/>
          </a:xfrm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0" indent="0" algn="ctr">
              <a:buFont typeface="Monotype Sorts" pitchFamily="2" charset="2"/>
              <a:buNone/>
              <a:defRPr/>
            </a:lvl1pPr>
          </a:lstStyle>
          <a:p>
            <a:pPr lvl="0"/>
            <a:r>
              <a:rPr lang="en-US" noProof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2797397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92178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24650" y="838200"/>
            <a:ext cx="1962150" cy="6019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838200"/>
            <a:ext cx="5734050" cy="60198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598420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 preserve="1">
  <p:cSld name="Title, Text and Clip 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838200"/>
            <a:ext cx="7772400" cy="61595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990600" y="1641475"/>
            <a:ext cx="3771900" cy="52165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lipArt Placeholder 3"/>
          <p:cNvSpPr>
            <a:spLocks noGrp="1"/>
          </p:cNvSpPr>
          <p:nvPr>
            <p:ph type="clipArt" sz="half" idx="2"/>
          </p:nvPr>
        </p:nvSpPr>
        <p:spPr>
          <a:xfrm>
            <a:off x="4914900" y="1641475"/>
            <a:ext cx="3771900" cy="5216525"/>
          </a:xfr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51476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chartAndTx">
  <p:cSld name="Title, Char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838200"/>
            <a:ext cx="7772400" cy="61595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hart Placeholder 2"/>
          <p:cNvSpPr>
            <a:spLocks noGrp="1"/>
          </p:cNvSpPr>
          <p:nvPr>
            <p:ph type="chart" sz="half" idx="1"/>
          </p:nvPr>
        </p:nvSpPr>
        <p:spPr>
          <a:xfrm>
            <a:off x="990600" y="1641475"/>
            <a:ext cx="3771900" cy="5216525"/>
          </a:xfr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14900" y="1641475"/>
            <a:ext cx="3771900" cy="52165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8815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70334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5338" y="4994275"/>
            <a:ext cx="8548687" cy="1544638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5338" y="3294063"/>
            <a:ext cx="8548687" cy="1700212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62397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90600" y="1641475"/>
            <a:ext cx="3771900" cy="52165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14900" y="1641475"/>
            <a:ext cx="3771900" cy="52165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74696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238" y="311150"/>
            <a:ext cx="9051925" cy="12954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3238" y="1739900"/>
            <a:ext cx="4443412" cy="72548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3238" y="2465388"/>
            <a:ext cx="4443412" cy="447833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10163" y="1739900"/>
            <a:ext cx="4445000" cy="72548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10163" y="2465388"/>
            <a:ext cx="4445000" cy="447833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5596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25240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78327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238" y="309563"/>
            <a:ext cx="3308350" cy="1317625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32238" y="309563"/>
            <a:ext cx="5622925" cy="66341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3238" y="1627188"/>
            <a:ext cx="3308350" cy="531653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98079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1675" y="5440363"/>
            <a:ext cx="6035675" cy="642937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1675" y="693738"/>
            <a:ext cx="6035675" cy="46640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1675" y="6083300"/>
            <a:ext cx="6035675" cy="91122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67745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Line 2"/>
          <p:cNvSpPr>
            <a:spLocks noChangeShapeType="1"/>
          </p:cNvSpPr>
          <p:nvPr/>
        </p:nvSpPr>
        <p:spPr bwMode="auto">
          <a:xfrm>
            <a:off x="914400" y="1447800"/>
            <a:ext cx="7769225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838200" y="838200"/>
            <a:ext cx="7772400" cy="615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01600" tIns="50800" rIns="101600" bIns="5080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990600" y="1641475"/>
            <a:ext cx="7696200" cy="5216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01600" tIns="50800" rIns="1016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38200" y="6781800"/>
            <a:ext cx="3429000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101600" tIns="50800" rIns="101600" bIns="50800" numCol="1" anchor="ctr" anchorCtr="0" compatLnSpc="1">
            <a:prstTxWarp prst="textNoShape">
              <a:avLst/>
            </a:prstTxWarp>
          </a:bodyPr>
          <a:lstStyle>
            <a:lvl1pPr defTabSz="1106488">
              <a:defRPr sz="1000" b="1" i="1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7315200" y="6781800"/>
            <a:ext cx="1524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101600" tIns="50800" rIns="101600" bIns="50800" numCol="1" anchor="ctr" anchorCtr="0" compatLnSpc="1">
            <a:prstTxWarp prst="textNoShape">
              <a:avLst/>
            </a:prstTxWarp>
          </a:bodyPr>
          <a:lstStyle>
            <a:lvl1pPr algn="r" defTabSz="1106488">
              <a:defRPr sz="1400">
                <a:solidFill>
                  <a:schemeClr val="tx2"/>
                </a:solidFill>
                <a:latin typeface="Hewlett" pitchFamily="82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1" name="Line 7"/>
          <p:cNvSpPr>
            <a:spLocks noChangeShapeType="1"/>
          </p:cNvSpPr>
          <p:nvPr/>
        </p:nvSpPr>
        <p:spPr bwMode="auto">
          <a:xfrm>
            <a:off x="914400" y="6858000"/>
            <a:ext cx="77724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4495800" y="6858000"/>
            <a:ext cx="685800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01600" tIns="50800" rIns="101600" bIns="50800" anchor="ctr"/>
          <a:lstStyle>
            <a:lvl1pPr defTabSz="1106488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 defTabSz="1106488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 defTabSz="1106488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 defTabSz="1106488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 defTabSz="1106488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defTabSz="11064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defTabSz="11064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defTabSz="11064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defTabSz="11064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defRPr/>
            </a:pPr>
            <a:r>
              <a:rPr lang="en-US" altLang="en-US" sz="1400">
                <a:solidFill>
                  <a:schemeClr val="tx1"/>
                </a:solidFill>
              </a:rPr>
              <a:t>- </a:t>
            </a:r>
            <a:fld id="{0FD84B8F-6BBE-4303-AB83-CA7103046490}" type="slidenum">
              <a:rPr lang="en-US" altLang="en-US" sz="1400" smtClean="0">
                <a:solidFill>
                  <a:schemeClr val="tx1"/>
                </a:solidFill>
              </a:rPr>
              <a:pPr algn="ctr">
                <a:defRPr/>
              </a:pPr>
              <a:t>‹#›</a:t>
            </a:fld>
            <a:r>
              <a:rPr lang="en-US" altLang="en-US" sz="1400">
                <a:solidFill>
                  <a:schemeClr val="tx1"/>
                </a:solidFill>
              </a:rPr>
              <a:t> -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4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  <p:sldLayoutId id="2147483792" r:id="rId12"/>
    <p:sldLayoutId id="2147483793" r:id="rId13"/>
  </p:sldLayoutIdLst>
  <p:txStyles>
    <p:titleStyle>
      <a:lvl1pPr algn="l" defTabSz="1106488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+mj-lt"/>
          <a:ea typeface="+mj-ea"/>
          <a:cs typeface="+mj-cs"/>
        </a:defRPr>
      </a:lvl1pPr>
      <a:lvl2pPr algn="l" defTabSz="1106488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Times New Roman" pitchFamily="18" charset="0"/>
        </a:defRPr>
      </a:lvl2pPr>
      <a:lvl3pPr algn="l" defTabSz="1106488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Times New Roman" pitchFamily="18" charset="0"/>
        </a:defRPr>
      </a:lvl3pPr>
      <a:lvl4pPr algn="l" defTabSz="1106488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Times New Roman" pitchFamily="18" charset="0"/>
        </a:defRPr>
      </a:lvl4pPr>
      <a:lvl5pPr algn="l" defTabSz="1106488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Times New Roman" pitchFamily="18" charset="0"/>
        </a:defRPr>
      </a:lvl5pPr>
      <a:lvl6pPr marL="457200" algn="l" defTabSz="1106488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Times New Roman" pitchFamily="18" charset="0"/>
        </a:defRPr>
      </a:lvl6pPr>
      <a:lvl7pPr marL="914400" algn="l" defTabSz="1106488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Times New Roman" pitchFamily="18" charset="0"/>
        </a:defRPr>
      </a:lvl7pPr>
      <a:lvl8pPr marL="1371600" algn="l" defTabSz="1106488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Times New Roman" pitchFamily="18" charset="0"/>
        </a:defRPr>
      </a:lvl8pPr>
      <a:lvl9pPr marL="1828800" algn="l" defTabSz="1106488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Times New Roman" pitchFamily="18" charset="0"/>
        </a:defRPr>
      </a:lvl9pPr>
    </p:titleStyle>
    <p:bodyStyle>
      <a:lvl1pPr marL="377825" indent="-377825" algn="l" defTabSz="1106488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SzPct val="75000"/>
        <a:buFont typeface="Monotype Sorts" pitchFamily="2" charset="2"/>
        <a:buChar char="v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806450" indent="-314325" algn="l" defTabSz="1106488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SzPct val="100000"/>
        <a:buChar char="»"/>
        <a:defRPr sz="2000">
          <a:solidFill>
            <a:schemeClr val="tx1"/>
          </a:solidFill>
          <a:latin typeface="+mn-lt"/>
        </a:defRPr>
      </a:lvl2pPr>
      <a:lvl3pPr marL="1171575" indent="-250825" algn="l" defTabSz="1106488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Font typeface="Wingdings" panose="05000000000000000000" pitchFamily="2" charset="2"/>
        <a:buChar char="Ÿ"/>
        <a:defRPr>
          <a:solidFill>
            <a:schemeClr val="tx1"/>
          </a:solidFill>
          <a:latin typeface="+mn-lt"/>
        </a:defRPr>
      </a:lvl3pPr>
      <a:lvl4pPr marL="1538288" indent="-252413" algn="l" defTabSz="1106488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SzPct val="65000"/>
        <a:buFont typeface="Monotype Sorts" pitchFamily="2" charset="2"/>
        <a:buChar char="u"/>
        <a:defRPr sz="1600">
          <a:solidFill>
            <a:schemeClr val="tx1"/>
          </a:solidFill>
          <a:latin typeface="+mn-lt"/>
        </a:defRPr>
      </a:lvl4pPr>
      <a:lvl5pPr marL="1905000" indent="-252413" algn="l" defTabSz="1106488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Font typeface="Monotype Sorts" pitchFamily="2" charset="2"/>
        <a:buChar char="â"/>
        <a:defRPr sz="1600">
          <a:solidFill>
            <a:schemeClr val="tx1"/>
          </a:solidFill>
          <a:latin typeface="+mn-lt"/>
        </a:defRPr>
      </a:lvl5pPr>
      <a:lvl6pPr marL="2362200" indent="-252413" algn="l" defTabSz="1106488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Font typeface="Monotype Sorts" pitchFamily="2" charset="2"/>
        <a:buChar char="â"/>
        <a:defRPr sz="1600">
          <a:solidFill>
            <a:schemeClr val="tx1"/>
          </a:solidFill>
          <a:latin typeface="+mn-lt"/>
        </a:defRPr>
      </a:lvl6pPr>
      <a:lvl7pPr marL="2819400" indent="-252413" algn="l" defTabSz="1106488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Font typeface="Monotype Sorts" pitchFamily="2" charset="2"/>
        <a:buChar char="â"/>
        <a:defRPr sz="1600">
          <a:solidFill>
            <a:schemeClr val="tx1"/>
          </a:solidFill>
          <a:latin typeface="+mn-lt"/>
        </a:defRPr>
      </a:lvl7pPr>
      <a:lvl8pPr marL="3276600" indent="-252413" algn="l" defTabSz="1106488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Font typeface="Monotype Sorts" pitchFamily="2" charset="2"/>
        <a:buChar char="â"/>
        <a:defRPr sz="1600">
          <a:solidFill>
            <a:schemeClr val="tx1"/>
          </a:solidFill>
          <a:latin typeface="+mn-lt"/>
        </a:defRPr>
      </a:lvl8pPr>
      <a:lvl9pPr marL="3733800" indent="-252413" algn="l" defTabSz="1106488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Font typeface="Monotype Sorts" pitchFamily="2" charset="2"/>
        <a:buChar char="â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ustomXml" Target="../ink/ink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customXml" Target="../ink/ink10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customXml" Target="../ink/ink11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customXml" Target="../ink/ink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customXml" Target="../ink/ink13.xml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customXml" Target="../ink/ink14.xml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customXml" Target="../ink/ink15.xml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customXml" Target="../ink/ink16.xml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ustomXml" Target="../ink/ink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customXml" Target="../ink/ink17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customXml" Target="../ink/ink18.xml"/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customXml" Target="../ink/ink3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customXml" Target="../ink/ink4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customXml" Target="../ink/ink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customXml" Target="../ink/ink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customXml" Target="../ink/ink7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customXml" Target="../ink/ink8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customXml" Target="../ink/ink9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838200" y="2438400"/>
            <a:ext cx="8001000" cy="1447800"/>
          </a:xfrm>
          <a:noFill/>
        </p:spPr>
        <p:txBody>
          <a:bodyPr lIns="111125" tIns="55562" rIns="111125" bIns="55562"/>
          <a:lstStyle/>
          <a:p>
            <a:r>
              <a:rPr lang="en-US" altLang="en-US" sz="4800" dirty="0"/>
              <a:t>EECS 583 – Class 5</a:t>
            </a:r>
            <a:br>
              <a:rPr lang="en-US" altLang="en-US" sz="4800" dirty="0"/>
            </a:br>
            <a:r>
              <a:rPr lang="en-US" altLang="en-US" sz="4800" dirty="0">
                <a:solidFill>
                  <a:schemeClr val="accent1"/>
                </a:solidFill>
              </a:rPr>
              <a:t>Dataflow Analysis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>
          <a:noFill/>
        </p:spPr>
        <p:txBody>
          <a:bodyPr lIns="111125" tIns="55562" rIns="111125" bIns="55562"/>
          <a:lstStyle/>
          <a:p>
            <a:pPr algn="l">
              <a:lnSpc>
                <a:spcPct val="80000"/>
              </a:lnSpc>
            </a:pPr>
            <a:endParaRPr lang="en-US" altLang="en-US" i="1" dirty="0"/>
          </a:p>
          <a:p>
            <a:pPr algn="l">
              <a:lnSpc>
                <a:spcPct val="80000"/>
              </a:lnSpc>
            </a:pPr>
            <a:r>
              <a:rPr lang="en-US" altLang="en-US" i="1" dirty="0"/>
              <a:t>University of Michigan</a:t>
            </a:r>
          </a:p>
          <a:p>
            <a:pPr algn="l">
              <a:lnSpc>
                <a:spcPct val="80000"/>
              </a:lnSpc>
            </a:pPr>
            <a:endParaRPr lang="en-US" altLang="en-US" i="1" dirty="0"/>
          </a:p>
          <a:p>
            <a:pPr algn="l">
              <a:lnSpc>
                <a:spcPct val="80000"/>
              </a:lnSpc>
            </a:pPr>
            <a:r>
              <a:rPr lang="en-US" altLang="en-US" i="1" dirty="0"/>
              <a:t>September 10, 2025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3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CD4638D2-B289-585E-BB19-C8BCA147EE70}"/>
                  </a:ext>
                </a:extLst>
              </p14:cNvPr>
              <p14:cNvContentPartPr/>
              <p14:nvPr/>
            </p14:nvContentPartPr>
            <p14:xfrm>
              <a:off x="7827840" y="1613520"/>
              <a:ext cx="647280" cy="1022040"/>
            </p14:xfrm>
          </p:contentPart>
        </mc:Choice>
        <mc:Fallback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CD4638D2-B289-585E-BB19-C8BCA147EE70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7818480" y="1604160"/>
                <a:ext cx="666000" cy="104076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838200"/>
            <a:ext cx="8077200" cy="615950"/>
          </a:xfrm>
        </p:spPr>
        <p:txBody>
          <a:bodyPr/>
          <a:lstStyle/>
          <a:p>
            <a:r>
              <a:rPr lang="en-US" altLang="en-US" dirty="0"/>
              <a:t>Liveness Class Problem</a:t>
            </a:r>
          </a:p>
        </p:txBody>
      </p:sp>
      <p:sp>
        <p:nvSpPr>
          <p:cNvPr id="8195" name="Rectangle 3"/>
          <p:cNvSpPr>
            <a:spLocks noChangeArrowheads="1"/>
          </p:cNvSpPr>
          <p:nvPr/>
        </p:nvSpPr>
        <p:spPr bwMode="auto">
          <a:xfrm>
            <a:off x="4495800" y="1828800"/>
            <a:ext cx="1447800" cy="9144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b="1"/>
              <a:t>1. r1 = 3</a:t>
            </a:r>
          </a:p>
          <a:p>
            <a:pPr algn="ctr"/>
            <a:r>
              <a:rPr lang="en-US" altLang="en-US" b="1"/>
              <a:t>2. r2 = r3</a:t>
            </a:r>
          </a:p>
          <a:p>
            <a:pPr algn="ctr"/>
            <a:r>
              <a:rPr lang="en-US" altLang="en-US" b="1"/>
              <a:t>3. r3 = r4</a:t>
            </a:r>
          </a:p>
        </p:txBody>
      </p:sp>
      <p:sp>
        <p:nvSpPr>
          <p:cNvPr id="8196" name="Rectangle 4"/>
          <p:cNvSpPr>
            <a:spLocks noChangeArrowheads="1"/>
          </p:cNvSpPr>
          <p:nvPr/>
        </p:nvSpPr>
        <p:spPr bwMode="auto">
          <a:xfrm>
            <a:off x="4495800" y="3200400"/>
            <a:ext cx="1447800" cy="6858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b="1"/>
              <a:t>4. r1 = r1 + 1</a:t>
            </a:r>
          </a:p>
          <a:p>
            <a:pPr algn="ctr"/>
            <a:r>
              <a:rPr lang="en-US" altLang="en-US" b="1"/>
              <a:t>5. r7 = r1 * r2</a:t>
            </a:r>
          </a:p>
        </p:txBody>
      </p:sp>
      <p:sp>
        <p:nvSpPr>
          <p:cNvPr id="8197" name="Rectangle 5"/>
          <p:cNvSpPr>
            <a:spLocks noChangeArrowheads="1"/>
          </p:cNvSpPr>
          <p:nvPr/>
        </p:nvSpPr>
        <p:spPr bwMode="auto">
          <a:xfrm>
            <a:off x="3352800" y="4419600"/>
            <a:ext cx="1447800" cy="3810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b="1"/>
              <a:t>6. r4 = r4 + 1</a:t>
            </a:r>
          </a:p>
        </p:txBody>
      </p:sp>
      <p:sp>
        <p:nvSpPr>
          <p:cNvPr id="8198" name="Rectangle 6"/>
          <p:cNvSpPr>
            <a:spLocks noChangeArrowheads="1"/>
          </p:cNvSpPr>
          <p:nvPr/>
        </p:nvSpPr>
        <p:spPr bwMode="auto">
          <a:xfrm>
            <a:off x="5638800" y="4419600"/>
            <a:ext cx="1447800" cy="3810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b="1"/>
              <a:t>7. r4 = r3 + r2</a:t>
            </a:r>
          </a:p>
        </p:txBody>
      </p:sp>
      <p:sp>
        <p:nvSpPr>
          <p:cNvPr id="8199" name="Rectangle 7"/>
          <p:cNvSpPr>
            <a:spLocks noChangeArrowheads="1"/>
          </p:cNvSpPr>
          <p:nvPr/>
        </p:nvSpPr>
        <p:spPr bwMode="auto">
          <a:xfrm>
            <a:off x="4648200" y="5257800"/>
            <a:ext cx="1447800" cy="3810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b="1"/>
              <a:t>8. r8 = 8</a:t>
            </a:r>
          </a:p>
        </p:txBody>
      </p:sp>
      <p:sp>
        <p:nvSpPr>
          <p:cNvPr id="8200" name="Rectangle 8"/>
          <p:cNvSpPr>
            <a:spLocks noChangeArrowheads="1"/>
          </p:cNvSpPr>
          <p:nvPr/>
        </p:nvSpPr>
        <p:spPr bwMode="auto">
          <a:xfrm>
            <a:off x="4648200" y="6172200"/>
            <a:ext cx="1447800" cy="3810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b="1"/>
              <a:t>9. r9 = r7 + r8</a:t>
            </a:r>
          </a:p>
        </p:txBody>
      </p:sp>
      <p:sp>
        <p:nvSpPr>
          <p:cNvPr id="8201" name="Line 9"/>
          <p:cNvSpPr>
            <a:spLocks noChangeShapeType="1"/>
          </p:cNvSpPr>
          <p:nvPr/>
        </p:nvSpPr>
        <p:spPr bwMode="auto">
          <a:xfrm>
            <a:off x="5257800" y="2743200"/>
            <a:ext cx="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02" name="Line 10"/>
          <p:cNvSpPr>
            <a:spLocks noChangeShapeType="1"/>
          </p:cNvSpPr>
          <p:nvPr/>
        </p:nvSpPr>
        <p:spPr bwMode="auto">
          <a:xfrm flipH="1">
            <a:off x="4343400" y="3886200"/>
            <a:ext cx="838200" cy="533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03" name="Line 11"/>
          <p:cNvSpPr>
            <a:spLocks noChangeShapeType="1"/>
          </p:cNvSpPr>
          <p:nvPr/>
        </p:nvSpPr>
        <p:spPr bwMode="auto">
          <a:xfrm>
            <a:off x="5257800" y="3886200"/>
            <a:ext cx="914400" cy="533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04" name="Line 12"/>
          <p:cNvSpPr>
            <a:spLocks noChangeShapeType="1"/>
          </p:cNvSpPr>
          <p:nvPr/>
        </p:nvSpPr>
        <p:spPr bwMode="auto">
          <a:xfrm>
            <a:off x="4343400" y="4800600"/>
            <a:ext cx="83820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05" name="Line 13"/>
          <p:cNvSpPr>
            <a:spLocks noChangeShapeType="1"/>
          </p:cNvSpPr>
          <p:nvPr/>
        </p:nvSpPr>
        <p:spPr bwMode="auto">
          <a:xfrm flipH="1">
            <a:off x="5486400" y="4800600"/>
            <a:ext cx="76200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06" name="Line 14"/>
          <p:cNvSpPr>
            <a:spLocks noChangeShapeType="1"/>
          </p:cNvSpPr>
          <p:nvPr/>
        </p:nvSpPr>
        <p:spPr bwMode="auto">
          <a:xfrm>
            <a:off x="5334000" y="5638800"/>
            <a:ext cx="0" cy="533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07" name="Line 15"/>
          <p:cNvSpPr>
            <a:spLocks noChangeShapeType="1"/>
          </p:cNvSpPr>
          <p:nvPr/>
        </p:nvSpPr>
        <p:spPr bwMode="auto">
          <a:xfrm>
            <a:off x="4800600" y="5638800"/>
            <a:ext cx="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08" name="Line 16"/>
          <p:cNvSpPr>
            <a:spLocks noChangeShapeType="1"/>
          </p:cNvSpPr>
          <p:nvPr/>
        </p:nvSpPr>
        <p:spPr bwMode="auto">
          <a:xfrm flipH="1">
            <a:off x="3124200" y="5867400"/>
            <a:ext cx="1676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09" name="Line 17"/>
          <p:cNvSpPr>
            <a:spLocks noChangeShapeType="1"/>
          </p:cNvSpPr>
          <p:nvPr/>
        </p:nvSpPr>
        <p:spPr bwMode="auto">
          <a:xfrm flipV="1">
            <a:off x="3124200" y="2971800"/>
            <a:ext cx="0" cy="2895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10" name="Line 18"/>
          <p:cNvSpPr>
            <a:spLocks noChangeShapeType="1"/>
          </p:cNvSpPr>
          <p:nvPr/>
        </p:nvSpPr>
        <p:spPr bwMode="auto">
          <a:xfrm>
            <a:off x="3124200" y="2971800"/>
            <a:ext cx="1524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11" name="Line 19"/>
          <p:cNvSpPr>
            <a:spLocks noChangeShapeType="1"/>
          </p:cNvSpPr>
          <p:nvPr/>
        </p:nvSpPr>
        <p:spPr bwMode="auto">
          <a:xfrm>
            <a:off x="4648200" y="2971800"/>
            <a:ext cx="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12" name="Text Box 3"/>
          <p:cNvSpPr txBox="1">
            <a:spLocks noChangeArrowheads="1"/>
          </p:cNvSpPr>
          <p:nvPr/>
        </p:nvSpPr>
        <p:spPr bwMode="auto">
          <a:xfrm>
            <a:off x="609600" y="1506538"/>
            <a:ext cx="2471738" cy="6111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>
                <a:solidFill>
                  <a:schemeClr val="tx1"/>
                </a:solidFill>
              </a:rPr>
              <a:t>OUT = Union(IN(succs))</a:t>
            </a:r>
          </a:p>
          <a:p>
            <a:r>
              <a:rPr lang="en-US" altLang="en-US" sz="1600">
                <a:solidFill>
                  <a:schemeClr val="tx1"/>
                </a:solidFill>
              </a:rPr>
              <a:t>IN = GEN + (OUT – KILL</a:t>
            </a:r>
            <a:r>
              <a:rPr lang="en-US" altLang="en-US">
                <a:solidFill>
                  <a:schemeClr val="tx1"/>
                </a:solidFill>
              </a:rPr>
              <a:t>)</a:t>
            </a:r>
          </a:p>
        </p:txBody>
      </p:sp>
      <p:sp>
        <p:nvSpPr>
          <p:cNvPr id="8213" name="Rectangle 4"/>
          <p:cNvSpPr>
            <a:spLocks noChangeArrowheads="1"/>
          </p:cNvSpPr>
          <p:nvPr/>
        </p:nvSpPr>
        <p:spPr bwMode="auto">
          <a:xfrm>
            <a:off x="609600" y="1506538"/>
            <a:ext cx="2514600" cy="6858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C249DC75-ACEB-CF27-E8A9-FB74420ADC9A}"/>
                  </a:ext>
                </a:extLst>
              </p14:cNvPr>
              <p14:cNvContentPartPr/>
              <p14:nvPr/>
            </p14:nvContentPartPr>
            <p14:xfrm>
              <a:off x="3056760" y="1679760"/>
              <a:ext cx="6142320" cy="4212360"/>
            </p14:xfrm>
          </p:contentPart>
        </mc:Choice>
        <mc:Fallback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C249DC75-ACEB-CF27-E8A9-FB74420ADC9A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3047400" y="1670400"/>
                <a:ext cx="6161040" cy="423108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82252540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838200"/>
            <a:ext cx="8077200" cy="615950"/>
          </a:xfrm>
        </p:spPr>
        <p:txBody>
          <a:bodyPr/>
          <a:lstStyle/>
          <a:p>
            <a:r>
              <a:rPr lang="en-US" altLang="en-US" dirty="0"/>
              <a:t>Liveness Class Problem - continued</a:t>
            </a:r>
          </a:p>
        </p:txBody>
      </p:sp>
      <p:sp>
        <p:nvSpPr>
          <p:cNvPr id="8195" name="Rectangle 3"/>
          <p:cNvSpPr>
            <a:spLocks noChangeArrowheads="1"/>
          </p:cNvSpPr>
          <p:nvPr/>
        </p:nvSpPr>
        <p:spPr bwMode="auto">
          <a:xfrm>
            <a:off x="4495800" y="1828800"/>
            <a:ext cx="1447800" cy="9144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b="1"/>
              <a:t>1. r1 = 3</a:t>
            </a:r>
          </a:p>
          <a:p>
            <a:pPr algn="ctr"/>
            <a:r>
              <a:rPr lang="en-US" altLang="en-US" b="1"/>
              <a:t>2. r2 = r3</a:t>
            </a:r>
          </a:p>
          <a:p>
            <a:pPr algn="ctr"/>
            <a:r>
              <a:rPr lang="en-US" altLang="en-US" b="1"/>
              <a:t>3. r3 = r4</a:t>
            </a:r>
          </a:p>
        </p:txBody>
      </p:sp>
      <p:sp>
        <p:nvSpPr>
          <p:cNvPr id="8196" name="Rectangle 4"/>
          <p:cNvSpPr>
            <a:spLocks noChangeArrowheads="1"/>
          </p:cNvSpPr>
          <p:nvPr/>
        </p:nvSpPr>
        <p:spPr bwMode="auto">
          <a:xfrm>
            <a:off x="4495800" y="3200400"/>
            <a:ext cx="1447800" cy="6858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b="1"/>
              <a:t>4. r1 = r1 + 1</a:t>
            </a:r>
          </a:p>
          <a:p>
            <a:pPr algn="ctr"/>
            <a:r>
              <a:rPr lang="en-US" altLang="en-US" b="1"/>
              <a:t>5. r7 = r1 * r2</a:t>
            </a:r>
          </a:p>
        </p:txBody>
      </p:sp>
      <p:sp>
        <p:nvSpPr>
          <p:cNvPr id="8197" name="Rectangle 5"/>
          <p:cNvSpPr>
            <a:spLocks noChangeArrowheads="1"/>
          </p:cNvSpPr>
          <p:nvPr/>
        </p:nvSpPr>
        <p:spPr bwMode="auto">
          <a:xfrm>
            <a:off x="3352800" y="4419600"/>
            <a:ext cx="1447800" cy="3810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b="1"/>
              <a:t>6. r4 = r4 + 1</a:t>
            </a:r>
          </a:p>
        </p:txBody>
      </p:sp>
      <p:sp>
        <p:nvSpPr>
          <p:cNvPr id="8198" name="Rectangle 6"/>
          <p:cNvSpPr>
            <a:spLocks noChangeArrowheads="1"/>
          </p:cNvSpPr>
          <p:nvPr/>
        </p:nvSpPr>
        <p:spPr bwMode="auto">
          <a:xfrm>
            <a:off x="5638800" y="4419600"/>
            <a:ext cx="1447800" cy="3810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b="1"/>
              <a:t>7. r4 = r3 + r2</a:t>
            </a:r>
          </a:p>
        </p:txBody>
      </p:sp>
      <p:sp>
        <p:nvSpPr>
          <p:cNvPr id="8199" name="Rectangle 7"/>
          <p:cNvSpPr>
            <a:spLocks noChangeArrowheads="1"/>
          </p:cNvSpPr>
          <p:nvPr/>
        </p:nvSpPr>
        <p:spPr bwMode="auto">
          <a:xfrm>
            <a:off x="4648200" y="5257800"/>
            <a:ext cx="1447800" cy="3810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b="1"/>
              <a:t>8. r8 = 8</a:t>
            </a:r>
          </a:p>
        </p:txBody>
      </p:sp>
      <p:sp>
        <p:nvSpPr>
          <p:cNvPr id="8200" name="Rectangle 8"/>
          <p:cNvSpPr>
            <a:spLocks noChangeArrowheads="1"/>
          </p:cNvSpPr>
          <p:nvPr/>
        </p:nvSpPr>
        <p:spPr bwMode="auto">
          <a:xfrm>
            <a:off x="4648200" y="6172200"/>
            <a:ext cx="1447800" cy="3810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b="1"/>
              <a:t>9. r9 = r7 + r8</a:t>
            </a:r>
          </a:p>
        </p:txBody>
      </p:sp>
      <p:sp>
        <p:nvSpPr>
          <p:cNvPr id="8201" name="Line 9"/>
          <p:cNvSpPr>
            <a:spLocks noChangeShapeType="1"/>
          </p:cNvSpPr>
          <p:nvPr/>
        </p:nvSpPr>
        <p:spPr bwMode="auto">
          <a:xfrm>
            <a:off x="5257800" y="2743200"/>
            <a:ext cx="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02" name="Line 10"/>
          <p:cNvSpPr>
            <a:spLocks noChangeShapeType="1"/>
          </p:cNvSpPr>
          <p:nvPr/>
        </p:nvSpPr>
        <p:spPr bwMode="auto">
          <a:xfrm flipH="1">
            <a:off x="4343400" y="3886200"/>
            <a:ext cx="838200" cy="533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03" name="Line 11"/>
          <p:cNvSpPr>
            <a:spLocks noChangeShapeType="1"/>
          </p:cNvSpPr>
          <p:nvPr/>
        </p:nvSpPr>
        <p:spPr bwMode="auto">
          <a:xfrm>
            <a:off x="5257800" y="3886200"/>
            <a:ext cx="914400" cy="533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04" name="Line 12"/>
          <p:cNvSpPr>
            <a:spLocks noChangeShapeType="1"/>
          </p:cNvSpPr>
          <p:nvPr/>
        </p:nvSpPr>
        <p:spPr bwMode="auto">
          <a:xfrm>
            <a:off x="4343400" y="4800600"/>
            <a:ext cx="83820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05" name="Line 13"/>
          <p:cNvSpPr>
            <a:spLocks noChangeShapeType="1"/>
          </p:cNvSpPr>
          <p:nvPr/>
        </p:nvSpPr>
        <p:spPr bwMode="auto">
          <a:xfrm flipH="1">
            <a:off x="5486400" y="4800600"/>
            <a:ext cx="76200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06" name="Line 14"/>
          <p:cNvSpPr>
            <a:spLocks noChangeShapeType="1"/>
          </p:cNvSpPr>
          <p:nvPr/>
        </p:nvSpPr>
        <p:spPr bwMode="auto">
          <a:xfrm>
            <a:off x="5334000" y="5638800"/>
            <a:ext cx="0" cy="533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07" name="Line 15"/>
          <p:cNvSpPr>
            <a:spLocks noChangeShapeType="1"/>
          </p:cNvSpPr>
          <p:nvPr/>
        </p:nvSpPr>
        <p:spPr bwMode="auto">
          <a:xfrm>
            <a:off x="4800600" y="5638800"/>
            <a:ext cx="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08" name="Line 16"/>
          <p:cNvSpPr>
            <a:spLocks noChangeShapeType="1"/>
          </p:cNvSpPr>
          <p:nvPr/>
        </p:nvSpPr>
        <p:spPr bwMode="auto">
          <a:xfrm flipH="1">
            <a:off x="3124200" y="5867400"/>
            <a:ext cx="1676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09" name="Line 17"/>
          <p:cNvSpPr>
            <a:spLocks noChangeShapeType="1"/>
          </p:cNvSpPr>
          <p:nvPr/>
        </p:nvSpPr>
        <p:spPr bwMode="auto">
          <a:xfrm flipV="1">
            <a:off x="3124200" y="2971800"/>
            <a:ext cx="0" cy="2895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10" name="Line 18"/>
          <p:cNvSpPr>
            <a:spLocks noChangeShapeType="1"/>
          </p:cNvSpPr>
          <p:nvPr/>
        </p:nvSpPr>
        <p:spPr bwMode="auto">
          <a:xfrm>
            <a:off x="3124200" y="2971800"/>
            <a:ext cx="1524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11" name="Line 19"/>
          <p:cNvSpPr>
            <a:spLocks noChangeShapeType="1"/>
          </p:cNvSpPr>
          <p:nvPr/>
        </p:nvSpPr>
        <p:spPr bwMode="auto">
          <a:xfrm>
            <a:off x="4648200" y="2971800"/>
            <a:ext cx="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12" name="Text Box 3"/>
          <p:cNvSpPr txBox="1">
            <a:spLocks noChangeArrowheads="1"/>
          </p:cNvSpPr>
          <p:nvPr/>
        </p:nvSpPr>
        <p:spPr bwMode="auto">
          <a:xfrm>
            <a:off x="609600" y="1506538"/>
            <a:ext cx="2471738" cy="6111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>
                <a:solidFill>
                  <a:schemeClr val="tx1"/>
                </a:solidFill>
              </a:rPr>
              <a:t>OUT = Union(IN(succs))</a:t>
            </a:r>
          </a:p>
          <a:p>
            <a:r>
              <a:rPr lang="en-US" altLang="en-US" sz="1600">
                <a:solidFill>
                  <a:schemeClr val="tx1"/>
                </a:solidFill>
              </a:rPr>
              <a:t>IN = GEN + (OUT – KILL</a:t>
            </a:r>
            <a:r>
              <a:rPr lang="en-US" altLang="en-US">
                <a:solidFill>
                  <a:schemeClr val="tx1"/>
                </a:solidFill>
              </a:rPr>
              <a:t>)</a:t>
            </a:r>
          </a:p>
        </p:txBody>
      </p:sp>
      <p:sp>
        <p:nvSpPr>
          <p:cNvPr id="8213" name="Rectangle 4"/>
          <p:cNvSpPr>
            <a:spLocks noChangeArrowheads="1"/>
          </p:cNvSpPr>
          <p:nvPr/>
        </p:nvSpPr>
        <p:spPr bwMode="auto">
          <a:xfrm>
            <a:off x="609600" y="1506538"/>
            <a:ext cx="2514600" cy="6858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8214" name="TextBox 1"/>
          <p:cNvSpPr txBox="1">
            <a:spLocks noChangeArrowheads="1"/>
          </p:cNvSpPr>
          <p:nvPr/>
        </p:nvSpPr>
        <p:spPr bwMode="auto">
          <a:xfrm>
            <a:off x="5943600" y="2105025"/>
            <a:ext cx="102711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200" dirty="0">
                <a:solidFill>
                  <a:srgbClr val="00B050"/>
                </a:solidFill>
              </a:rPr>
              <a:t>GEN = r3, r4</a:t>
            </a:r>
          </a:p>
          <a:p>
            <a:r>
              <a:rPr lang="en-US" altLang="en-US" sz="1200" dirty="0">
                <a:solidFill>
                  <a:srgbClr val="00B050"/>
                </a:solidFill>
              </a:rPr>
              <a:t>KILL = r1, r2</a:t>
            </a:r>
          </a:p>
        </p:txBody>
      </p:sp>
      <p:sp>
        <p:nvSpPr>
          <p:cNvPr id="8215" name="TextBox 24"/>
          <p:cNvSpPr txBox="1">
            <a:spLocks noChangeArrowheads="1"/>
          </p:cNvSpPr>
          <p:nvPr/>
        </p:nvSpPr>
        <p:spPr bwMode="auto">
          <a:xfrm>
            <a:off x="5943600" y="3275013"/>
            <a:ext cx="1027113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200">
                <a:solidFill>
                  <a:srgbClr val="00B050"/>
                </a:solidFill>
              </a:rPr>
              <a:t>GEN = r1, r2</a:t>
            </a:r>
          </a:p>
          <a:p>
            <a:r>
              <a:rPr lang="en-US" altLang="en-US" sz="1200">
                <a:solidFill>
                  <a:srgbClr val="00B050"/>
                </a:solidFill>
              </a:rPr>
              <a:t>KILL = r7</a:t>
            </a:r>
          </a:p>
        </p:txBody>
      </p:sp>
      <p:sp>
        <p:nvSpPr>
          <p:cNvPr id="8216" name="TextBox 25"/>
          <p:cNvSpPr txBox="1">
            <a:spLocks noChangeArrowheads="1"/>
          </p:cNvSpPr>
          <p:nvPr/>
        </p:nvSpPr>
        <p:spPr bwMode="auto">
          <a:xfrm>
            <a:off x="7086600" y="4395788"/>
            <a:ext cx="1027113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200">
                <a:solidFill>
                  <a:srgbClr val="00B050"/>
                </a:solidFill>
              </a:rPr>
              <a:t>GEN = r2, r3</a:t>
            </a:r>
          </a:p>
          <a:p>
            <a:r>
              <a:rPr lang="en-US" altLang="en-US" sz="1200">
                <a:solidFill>
                  <a:srgbClr val="00B050"/>
                </a:solidFill>
              </a:rPr>
              <a:t>KILL = r4</a:t>
            </a:r>
          </a:p>
        </p:txBody>
      </p:sp>
      <p:sp>
        <p:nvSpPr>
          <p:cNvPr id="8217" name="TextBox 26"/>
          <p:cNvSpPr txBox="1">
            <a:spLocks noChangeArrowheads="1"/>
          </p:cNvSpPr>
          <p:nvPr/>
        </p:nvSpPr>
        <p:spPr bwMode="auto">
          <a:xfrm>
            <a:off x="2020888" y="4348163"/>
            <a:ext cx="1103312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200" dirty="0">
                <a:solidFill>
                  <a:srgbClr val="00B050"/>
                </a:solidFill>
              </a:rPr>
              <a:t>GEN = r4</a:t>
            </a:r>
          </a:p>
          <a:p>
            <a:r>
              <a:rPr lang="en-US" altLang="en-US" sz="1200" dirty="0">
                <a:solidFill>
                  <a:srgbClr val="00B050"/>
                </a:solidFill>
              </a:rPr>
              <a:t>KILL = NULL</a:t>
            </a:r>
          </a:p>
        </p:txBody>
      </p:sp>
      <p:sp>
        <p:nvSpPr>
          <p:cNvPr id="8218" name="TextBox 27"/>
          <p:cNvSpPr txBox="1">
            <a:spLocks noChangeArrowheads="1"/>
          </p:cNvSpPr>
          <p:nvPr/>
        </p:nvSpPr>
        <p:spPr bwMode="auto">
          <a:xfrm>
            <a:off x="6096000" y="5229225"/>
            <a:ext cx="107473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200">
                <a:solidFill>
                  <a:srgbClr val="00B050"/>
                </a:solidFill>
              </a:rPr>
              <a:t>GEN = NULL</a:t>
            </a:r>
          </a:p>
          <a:p>
            <a:r>
              <a:rPr lang="en-US" altLang="en-US" sz="1200">
                <a:solidFill>
                  <a:srgbClr val="00B050"/>
                </a:solidFill>
              </a:rPr>
              <a:t>KILL = r8</a:t>
            </a:r>
          </a:p>
        </p:txBody>
      </p:sp>
      <p:sp>
        <p:nvSpPr>
          <p:cNvPr id="8219" name="TextBox 28"/>
          <p:cNvSpPr txBox="1">
            <a:spLocks noChangeArrowheads="1"/>
          </p:cNvSpPr>
          <p:nvPr/>
        </p:nvSpPr>
        <p:spPr bwMode="auto">
          <a:xfrm>
            <a:off x="6096000" y="6167438"/>
            <a:ext cx="1027113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200">
                <a:solidFill>
                  <a:srgbClr val="00B050"/>
                </a:solidFill>
              </a:rPr>
              <a:t>GEN = r7, r8</a:t>
            </a:r>
          </a:p>
          <a:p>
            <a:r>
              <a:rPr lang="en-US" altLang="en-US" sz="1200">
                <a:solidFill>
                  <a:srgbClr val="00B050"/>
                </a:solidFill>
              </a:rPr>
              <a:t>KILL = r9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73E6AF6D-5955-D980-96BD-BDB29D01AC05}"/>
                  </a:ext>
                </a:extLst>
              </p14:cNvPr>
              <p14:cNvContentPartPr/>
              <p14:nvPr/>
            </p14:nvContentPartPr>
            <p14:xfrm>
              <a:off x="417600" y="1616760"/>
              <a:ext cx="9515880" cy="5553720"/>
            </p14:xfrm>
          </p:contentPart>
        </mc:Choice>
        <mc:Fallback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73E6AF6D-5955-D980-96BD-BDB29D01AC05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408240" y="1607400"/>
                <a:ext cx="9534600" cy="557244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01894449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838200"/>
            <a:ext cx="8077200" cy="615950"/>
          </a:xfrm>
        </p:spPr>
        <p:txBody>
          <a:bodyPr/>
          <a:lstStyle/>
          <a:p>
            <a:r>
              <a:rPr lang="en-US" altLang="en-US" dirty="0"/>
              <a:t>Liveness Class Problem Answer</a:t>
            </a:r>
          </a:p>
        </p:txBody>
      </p:sp>
      <p:sp>
        <p:nvSpPr>
          <p:cNvPr id="8195" name="Rectangle 3"/>
          <p:cNvSpPr>
            <a:spLocks noChangeArrowheads="1"/>
          </p:cNvSpPr>
          <p:nvPr/>
        </p:nvSpPr>
        <p:spPr bwMode="auto">
          <a:xfrm>
            <a:off x="4495800" y="1828800"/>
            <a:ext cx="1447800" cy="9144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b="1"/>
              <a:t>1. r1 = 3</a:t>
            </a:r>
          </a:p>
          <a:p>
            <a:pPr algn="ctr"/>
            <a:r>
              <a:rPr lang="en-US" altLang="en-US" b="1"/>
              <a:t>2. r2 = r3</a:t>
            </a:r>
          </a:p>
          <a:p>
            <a:pPr algn="ctr"/>
            <a:r>
              <a:rPr lang="en-US" altLang="en-US" b="1"/>
              <a:t>3. r3 = r4</a:t>
            </a:r>
          </a:p>
        </p:txBody>
      </p:sp>
      <p:sp>
        <p:nvSpPr>
          <p:cNvPr id="8196" name="Rectangle 4"/>
          <p:cNvSpPr>
            <a:spLocks noChangeArrowheads="1"/>
          </p:cNvSpPr>
          <p:nvPr/>
        </p:nvSpPr>
        <p:spPr bwMode="auto">
          <a:xfrm>
            <a:off x="4495800" y="3200400"/>
            <a:ext cx="1447800" cy="6858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b="1"/>
              <a:t>4. r1 = r1 + 1</a:t>
            </a:r>
          </a:p>
          <a:p>
            <a:pPr algn="ctr"/>
            <a:r>
              <a:rPr lang="en-US" altLang="en-US" b="1"/>
              <a:t>5. r7 = r1 * r2</a:t>
            </a:r>
          </a:p>
        </p:txBody>
      </p:sp>
      <p:sp>
        <p:nvSpPr>
          <p:cNvPr id="8197" name="Rectangle 5"/>
          <p:cNvSpPr>
            <a:spLocks noChangeArrowheads="1"/>
          </p:cNvSpPr>
          <p:nvPr/>
        </p:nvSpPr>
        <p:spPr bwMode="auto">
          <a:xfrm>
            <a:off x="3352800" y="4419600"/>
            <a:ext cx="1447800" cy="3810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b="1"/>
              <a:t>6. r4 = r4 + 1</a:t>
            </a:r>
          </a:p>
        </p:txBody>
      </p:sp>
      <p:sp>
        <p:nvSpPr>
          <p:cNvPr id="8198" name="Rectangle 6"/>
          <p:cNvSpPr>
            <a:spLocks noChangeArrowheads="1"/>
          </p:cNvSpPr>
          <p:nvPr/>
        </p:nvSpPr>
        <p:spPr bwMode="auto">
          <a:xfrm>
            <a:off x="5638800" y="4419600"/>
            <a:ext cx="1447800" cy="3810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b="1"/>
              <a:t>7. r4 = r3 + r2</a:t>
            </a:r>
          </a:p>
        </p:txBody>
      </p:sp>
      <p:sp>
        <p:nvSpPr>
          <p:cNvPr id="8199" name="Rectangle 7"/>
          <p:cNvSpPr>
            <a:spLocks noChangeArrowheads="1"/>
          </p:cNvSpPr>
          <p:nvPr/>
        </p:nvSpPr>
        <p:spPr bwMode="auto">
          <a:xfrm>
            <a:off x="4648200" y="5257800"/>
            <a:ext cx="1447800" cy="3810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b="1"/>
              <a:t>8. r8 = 8</a:t>
            </a:r>
          </a:p>
        </p:txBody>
      </p:sp>
      <p:sp>
        <p:nvSpPr>
          <p:cNvPr id="8200" name="Rectangle 8"/>
          <p:cNvSpPr>
            <a:spLocks noChangeArrowheads="1"/>
          </p:cNvSpPr>
          <p:nvPr/>
        </p:nvSpPr>
        <p:spPr bwMode="auto">
          <a:xfrm>
            <a:off x="4648200" y="6172200"/>
            <a:ext cx="1447800" cy="3810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b="1"/>
              <a:t>9. r9 = r7 + r8</a:t>
            </a:r>
          </a:p>
        </p:txBody>
      </p:sp>
      <p:sp>
        <p:nvSpPr>
          <p:cNvPr id="8201" name="Line 9"/>
          <p:cNvSpPr>
            <a:spLocks noChangeShapeType="1"/>
          </p:cNvSpPr>
          <p:nvPr/>
        </p:nvSpPr>
        <p:spPr bwMode="auto">
          <a:xfrm>
            <a:off x="5257800" y="2743200"/>
            <a:ext cx="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02" name="Line 10"/>
          <p:cNvSpPr>
            <a:spLocks noChangeShapeType="1"/>
          </p:cNvSpPr>
          <p:nvPr/>
        </p:nvSpPr>
        <p:spPr bwMode="auto">
          <a:xfrm flipH="1">
            <a:off x="4343400" y="3886200"/>
            <a:ext cx="838200" cy="533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03" name="Line 11"/>
          <p:cNvSpPr>
            <a:spLocks noChangeShapeType="1"/>
          </p:cNvSpPr>
          <p:nvPr/>
        </p:nvSpPr>
        <p:spPr bwMode="auto">
          <a:xfrm>
            <a:off x="5257800" y="3886200"/>
            <a:ext cx="914400" cy="533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04" name="Line 12"/>
          <p:cNvSpPr>
            <a:spLocks noChangeShapeType="1"/>
          </p:cNvSpPr>
          <p:nvPr/>
        </p:nvSpPr>
        <p:spPr bwMode="auto">
          <a:xfrm>
            <a:off x="4343400" y="4800600"/>
            <a:ext cx="83820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05" name="Line 13"/>
          <p:cNvSpPr>
            <a:spLocks noChangeShapeType="1"/>
          </p:cNvSpPr>
          <p:nvPr/>
        </p:nvSpPr>
        <p:spPr bwMode="auto">
          <a:xfrm flipH="1">
            <a:off x="5486400" y="4800600"/>
            <a:ext cx="76200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06" name="Line 14"/>
          <p:cNvSpPr>
            <a:spLocks noChangeShapeType="1"/>
          </p:cNvSpPr>
          <p:nvPr/>
        </p:nvSpPr>
        <p:spPr bwMode="auto">
          <a:xfrm>
            <a:off x="5334000" y="5638800"/>
            <a:ext cx="0" cy="533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07" name="Line 15"/>
          <p:cNvSpPr>
            <a:spLocks noChangeShapeType="1"/>
          </p:cNvSpPr>
          <p:nvPr/>
        </p:nvSpPr>
        <p:spPr bwMode="auto">
          <a:xfrm>
            <a:off x="4800600" y="5638800"/>
            <a:ext cx="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08" name="Line 16"/>
          <p:cNvSpPr>
            <a:spLocks noChangeShapeType="1"/>
          </p:cNvSpPr>
          <p:nvPr/>
        </p:nvSpPr>
        <p:spPr bwMode="auto">
          <a:xfrm flipH="1">
            <a:off x="3124200" y="5867400"/>
            <a:ext cx="1676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09" name="Line 17"/>
          <p:cNvSpPr>
            <a:spLocks noChangeShapeType="1"/>
          </p:cNvSpPr>
          <p:nvPr/>
        </p:nvSpPr>
        <p:spPr bwMode="auto">
          <a:xfrm flipV="1">
            <a:off x="3124200" y="2971800"/>
            <a:ext cx="0" cy="2895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10" name="Line 18"/>
          <p:cNvSpPr>
            <a:spLocks noChangeShapeType="1"/>
          </p:cNvSpPr>
          <p:nvPr/>
        </p:nvSpPr>
        <p:spPr bwMode="auto">
          <a:xfrm>
            <a:off x="3124200" y="2971800"/>
            <a:ext cx="1524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11" name="Line 19"/>
          <p:cNvSpPr>
            <a:spLocks noChangeShapeType="1"/>
          </p:cNvSpPr>
          <p:nvPr/>
        </p:nvSpPr>
        <p:spPr bwMode="auto">
          <a:xfrm>
            <a:off x="4648200" y="2971800"/>
            <a:ext cx="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12" name="Text Box 3"/>
          <p:cNvSpPr txBox="1">
            <a:spLocks noChangeArrowheads="1"/>
          </p:cNvSpPr>
          <p:nvPr/>
        </p:nvSpPr>
        <p:spPr bwMode="auto">
          <a:xfrm>
            <a:off x="609600" y="1506538"/>
            <a:ext cx="2471738" cy="6111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>
                <a:solidFill>
                  <a:schemeClr val="tx1"/>
                </a:solidFill>
              </a:rPr>
              <a:t>OUT = Union(IN(succs))</a:t>
            </a:r>
          </a:p>
          <a:p>
            <a:r>
              <a:rPr lang="en-US" altLang="en-US" sz="1600">
                <a:solidFill>
                  <a:schemeClr val="tx1"/>
                </a:solidFill>
              </a:rPr>
              <a:t>IN = GEN + (OUT – KILL</a:t>
            </a:r>
            <a:r>
              <a:rPr lang="en-US" altLang="en-US">
                <a:solidFill>
                  <a:schemeClr val="tx1"/>
                </a:solidFill>
              </a:rPr>
              <a:t>)</a:t>
            </a:r>
          </a:p>
        </p:txBody>
      </p:sp>
      <p:sp>
        <p:nvSpPr>
          <p:cNvPr id="8213" name="Rectangle 4"/>
          <p:cNvSpPr>
            <a:spLocks noChangeArrowheads="1"/>
          </p:cNvSpPr>
          <p:nvPr/>
        </p:nvSpPr>
        <p:spPr bwMode="auto">
          <a:xfrm>
            <a:off x="609600" y="1506538"/>
            <a:ext cx="2514600" cy="6858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8214" name="TextBox 1"/>
          <p:cNvSpPr txBox="1">
            <a:spLocks noChangeArrowheads="1"/>
          </p:cNvSpPr>
          <p:nvPr/>
        </p:nvSpPr>
        <p:spPr bwMode="auto">
          <a:xfrm>
            <a:off x="5943600" y="2105025"/>
            <a:ext cx="102711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200" dirty="0">
                <a:solidFill>
                  <a:srgbClr val="00B050"/>
                </a:solidFill>
              </a:rPr>
              <a:t>GEN = r3, r4</a:t>
            </a:r>
          </a:p>
          <a:p>
            <a:r>
              <a:rPr lang="en-US" altLang="en-US" sz="1200" dirty="0">
                <a:solidFill>
                  <a:srgbClr val="00B050"/>
                </a:solidFill>
              </a:rPr>
              <a:t>KILL = r1, r2</a:t>
            </a:r>
          </a:p>
        </p:txBody>
      </p:sp>
      <p:sp>
        <p:nvSpPr>
          <p:cNvPr id="8215" name="TextBox 24"/>
          <p:cNvSpPr txBox="1">
            <a:spLocks noChangeArrowheads="1"/>
          </p:cNvSpPr>
          <p:nvPr/>
        </p:nvSpPr>
        <p:spPr bwMode="auto">
          <a:xfrm>
            <a:off x="5943600" y="3275013"/>
            <a:ext cx="1027113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200">
                <a:solidFill>
                  <a:srgbClr val="00B050"/>
                </a:solidFill>
              </a:rPr>
              <a:t>GEN = r1, r2</a:t>
            </a:r>
          </a:p>
          <a:p>
            <a:r>
              <a:rPr lang="en-US" altLang="en-US" sz="1200">
                <a:solidFill>
                  <a:srgbClr val="00B050"/>
                </a:solidFill>
              </a:rPr>
              <a:t>KILL = r7</a:t>
            </a:r>
          </a:p>
        </p:txBody>
      </p:sp>
      <p:sp>
        <p:nvSpPr>
          <p:cNvPr id="8216" name="TextBox 25"/>
          <p:cNvSpPr txBox="1">
            <a:spLocks noChangeArrowheads="1"/>
          </p:cNvSpPr>
          <p:nvPr/>
        </p:nvSpPr>
        <p:spPr bwMode="auto">
          <a:xfrm>
            <a:off x="7086600" y="4395788"/>
            <a:ext cx="1027113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200">
                <a:solidFill>
                  <a:srgbClr val="00B050"/>
                </a:solidFill>
              </a:rPr>
              <a:t>GEN = r2, r3</a:t>
            </a:r>
          </a:p>
          <a:p>
            <a:r>
              <a:rPr lang="en-US" altLang="en-US" sz="1200">
                <a:solidFill>
                  <a:srgbClr val="00B050"/>
                </a:solidFill>
              </a:rPr>
              <a:t>KILL = r4</a:t>
            </a:r>
          </a:p>
        </p:txBody>
      </p:sp>
      <p:sp>
        <p:nvSpPr>
          <p:cNvPr id="8217" name="TextBox 26"/>
          <p:cNvSpPr txBox="1">
            <a:spLocks noChangeArrowheads="1"/>
          </p:cNvSpPr>
          <p:nvPr/>
        </p:nvSpPr>
        <p:spPr bwMode="auto">
          <a:xfrm>
            <a:off x="2020888" y="4348163"/>
            <a:ext cx="1103312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200">
                <a:solidFill>
                  <a:srgbClr val="00B050"/>
                </a:solidFill>
              </a:rPr>
              <a:t>GEN = r4</a:t>
            </a:r>
          </a:p>
          <a:p>
            <a:r>
              <a:rPr lang="en-US" altLang="en-US" sz="1200">
                <a:solidFill>
                  <a:srgbClr val="00B050"/>
                </a:solidFill>
              </a:rPr>
              <a:t>KILL = NULL</a:t>
            </a:r>
          </a:p>
        </p:txBody>
      </p:sp>
      <p:sp>
        <p:nvSpPr>
          <p:cNvPr id="8218" name="TextBox 27"/>
          <p:cNvSpPr txBox="1">
            <a:spLocks noChangeArrowheads="1"/>
          </p:cNvSpPr>
          <p:nvPr/>
        </p:nvSpPr>
        <p:spPr bwMode="auto">
          <a:xfrm>
            <a:off x="6096000" y="5229225"/>
            <a:ext cx="107473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200">
                <a:solidFill>
                  <a:srgbClr val="00B050"/>
                </a:solidFill>
              </a:rPr>
              <a:t>GEN = NULL</a:t>
            </a:r>
          </a:p>
          <a:p>
            <a:r>
              <a:rPr lang="en-US" altLang="en-US" sz="1200">
                <a:solidFill>
                  <a:srgbClr val="00B050"/>
                </a:solidFill>
              </a:rPr>
              <a:t>KILL = r8</a:t>
            </a:r>
          </a:p>
        </p:txBody>
      </p:sp>
      <p:sp>
        <p:nvSpPr>
          <p:cNvPr id="8219" name="TextBox 28"/>
          <p:cNvSpPr txBox="1">
            <a:spLocks noChangeArrowheads="1"/>
          </p:cNvSpPr>
          <p:nvPr/>
        </p:nvSpPr>
        <p:spPr bwMode="auto">
          <a:xfrm>
            <a:off x="6096000" y="6167438"/>
            <a:ext cx="1027113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200">
                <a:solidFill>
                  <a:srgbClr val="00B050"/>
                </a:solidFill>
              </a:rPr>
              <a:t>GEN = r7, r8</a:t>
            </a:r>
          </a:p>
          <a:p>
            <a:r>
              <a:rPr lang="en-US" altLang="en-US" sz="1200">
                <a:solidFill>
                  <a:srgbClr val="00B050"/>
                </a:solidFill>
              </a:rPr>
              <a:t>KILL = r9</a:t>
            </a:r>
          </a:p>
        </p:txBody>
      </p:sp>
      <p:sp>
        <p:nvSpPr>
          <p:cNvPr id="8220" name="TextBox 2"/>
          <p:cNvSpPr txBox="1">
            <a:spLocks noChangeArrowheads="1"/>
          </p:cNvSpPr>
          <p:nvPr/>
        </p:nvSpPr>
        <p:spPr bwMode="auto">
          <a:xfrm>
            <a:off x="5821363" y="6554788"/>
            <a:ext cx="1071562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200"/>
              <a:t>OUT = NULL</a:t>
            </a:r>
          </a:p>
        </p:txBody>
      </p:sp>
      <p:sp>
        <p:nvSpPr>
          <p:cNvPr id="8221" name="TextBox 30"/>
          <p:cNvSpPr txBox="1">
            <a:spLocks noChangeArrowheads="1"/>
          </p:cNvSpPr>
          <p:nvPr/>
        </p:nvSpPr>
        <p:spPr bwMode="auto">
          <a:xfrm>
            <a:off x="5867400" y="5913438"/>
            <a:ext cx="842963" cy="277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200"/>
              <a:t>IN = r7, r8</a:t>
            </a:r>
          </a:p>
        </p:txBody>
      </p:sp>
      <p:sp>
        <p:nvSpPr>
          <p:cNvPr id="8222" name="TextBox 31"/>
          <p:cNvSpPr txBox="1">
            <a:spLocks noChangeArrowheads="1"/>
          </p:cNvSpPr>
          <p:nvPr/>
        </p:nvSpPr>
        <p:spPr bwMode="auto">
          <a:xfrm>
            <a:off x="5867400" y="5591175"/>
            <a:ext cx="2890838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200"/>
              <a:t>OUT = r7, r8  </a:t>
            </a:r>
            <a:r>
              <a:rPr lang="en-US" altLang="en-US" sz="1200">
                <a:sym typeface="Wingdings" panose="05000000000000000000" pitchFamily="2" charset="2"/>
              </a:rPr>
              <a:t> </a:t>
            </a:r>
            <a:r>
              <a:rPr lang="en-US" altLang="en-US" sz="1200">
                <a:solidFill>
                  <a:srgbClr val="FF0000"/>
                </a:solidFill>
                <a:sym typeface="Wingdings" panose="05000000000000000000" pitchFamily="2" charset="2"/>
              </a:rPr>
              <a:t>OUT = r1, r2, r3, r4, r7, r8</a:t>
            </a:r>
            <a:endParaRPr lang="en-US" altLang="en-US" sz="1200">
              <a:solidFill>
                <a:srgbClr val="FF0000"/>
              </a:solidFill>
            </a:endParaRPr>
          </a:p>
        </p:txBody>
      </p:sp>
      <p:sp>
        <p:nvSpPr>
          <p:cNvPr id="8223" name="TextBox 32"/>
          <p:cNvSpPr txBox="1">
            <a:spLocks noChangeArrowheads="1"/>
          </p:cNvSpPr>
          <p:nvPr/>
        </p:nvSpPr>
        <p:spPr bwMode="auto">
          <a:xfrm>
            <a:off x="6705600" y="4810125"/>
            <a:ext cx="2443163" cy="277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200"/>
              <a:t>OUT = r7 </a:t>
            </a:r>
            <a:r>
              <a:rPr lang="en-US" altLang="en-US" sz="1200">
                <a:sym typeface="Wingdings" panose="05000000000000000000" pitchFamily="2" charset="2"/>
              </a:rPr>
              <a:t> </a:t>
            </a:r>
            <a:r>
              <a:rPr lang="en-US" altLang="en-US" sz="1200">
                <a:solidFill>
                  <a:srgbClr val="FF0000"/>
                </a:solidFill>
                <a:sym typeface="Wingdings" panose="05000000000000000000" pitchFamily="2" charset="2"/>
              </a:rPr>
              <a:t>OUT = r1, r2, r3, r4, r7</a:t>
            </a:r>
            <a:endParaRPr lang="en-US" altLang="en-US" sz="1200">
              <a:solidFill>
                <a:srgbClr val="FF0000"/>
              </a:solidFill>
            </a:endParaRPr>
          </a:p>
        </p:txBody>
      </p:sp>
      <p:sp>
        <p:nvSpPr>
          <p:cNvPr id="8224" name="TextBox 33"/>
          <p:cNvSpPr txBox="1">
            <a:spLocks noChangeArrowheads="1"/>
          </p:cNvSpPr>
          <p:nvPr/>
        </p:nvSpPr>
        <p:spPr bwMode="auto">
          <a:xfrm>
            <a:off x="5632450" y="3871913"/>
            <a:ext cx="3059113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200"/>
              <a:t>OUT = r2, r3, r4, r7 </a:t>
            </a:r>
            <a:r>
              <a:rPr lang="en-US" altLang="en-US" sz="1200">
                <a:sym typeface="Wingdings" panose="05000000000000000000" pitchFamily="2" charset="2"/>
              </a:rPr>
              <a:t> </a:t>
            </a:r>
            <a:r>
              <a:rPr lang="en-US" altLang="en-US" sz="1200">
                <a:solidFill>
                  <a:srgbClr val="FF0000"/>
                </a:solidFill>
                <a:sym typeface="Wingdings" panose="05000000000000000000" pitchFamily="2" charset="2"/>
              </a:rPr>
              <a:t>OUT = r1, r2, r3, r4, r7</a:t>
            </a:r>
            <a:endParaRPr lang="en-US" altLang="en-US" sz="1200">
              <a:solidFill>
                <a:srgbClr val="FF0000"/>
              </a:solidFill>
            </a:endParaRPr>
          </a:p>
        </p:txBody>
      </p:sp>
      <p:sp>
        <p:nvSpPr>
          <p:cNvPr id="8225" name="TextBox 34"/>
          <p:cNvSpPr txBox="1">
            <a:spLocks noChangeArrowheads="1"/>
          </p:cNvSpPr>
          <p:nvPr/>
        </p:nvSpPr>
        <p:spPr bwMode="auto">
          <a:xfrm>
            <a:off x="5619750" y="2695575"/>
            <a:ext cx="1406525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200"/>
              <a:t>OUT = r1, r2, r3, r4</a:t>
            </a:r>
          </a:p>
        </p:txBody>
      </p:sp>
      <p:sp>
        <p:nvSpPr>
          <p:cNvPr id="8226" name="TextBox 35"/>
          <p:cNvSpPr txBox="1">
            <a:spLocks noChangeArrowheads="1"/>
          </p:cNvSpPr>
          <p:nvPr/>
        </p:nvSpPr>
        <p:spPr bwMode="auto">
          <a:xfrm>
            <a:off x="1828800" y="4818063"/>
            <a:ext cx="2443163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200"/>
              <a:t>OUT = r7 </a:t>
            </a:r>
            <a:r>
              <a:rPr lang="en-US" altLang="en-US" sz="1200">
                <a:sym typeface="Wingdings" panose="05000000000000000000" pitchFamily="2" charset="2"/>
              </a:rPr>
              <a:t> </a:t>
            </a:r>
            <a:r>
              <a:rPr lang="en-US" altLang="en-US" sz="1200">
                <a:solidFill>
                  <a:srgbClr val="FF0000"/>
                </a:solidFill>
                <a:sym typeface="Wingdings" panose="05000000000000000000" pitchFamily="2" charset="2"/>
              </a:rPr>
              <a:t>OUT = r1, r2, r3, r4, r7</a:t>
            </a:r>
            <a:endParaRPr lang="en-US" altLang="en-US" sz="1200">
              <a:solidFill>
                <a:srgbClr val="FF0000"/>
              </a:solidFill>
            </a:endParaRPr>
          </a:p>
        </p:txBody>
      </p:sp>
      <p:sp>
        <p:nvSpPr>
          <p:cNvPr id="8227" name="TextBox 36"/>
          <p:cNvSpPr txBox="1">
            <a:spLocks noChangeArrowheads="1"/>
          </p:cNvSpPr>
          <p:nvPr/>
        </p:nvSpPr>
        <p:spPr bwMode="auto">
          <a:xfrm>
            <a:off x="5862638" y="4995863"/>
            <a:ext cx="2139950" cy="277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200"/>
              <a:t>IN = r7 </a:t>
            </a:r>
            <a:r>
              <a:rPr lang="en-US" altLang="en-US" sz="1200">
                <a:sym typeface="Wingdings" panose="05000000000000000000" pitchFamily="2" charset="2"/>
              </a:rPr>
              <a:t> </a:t>
            </a:r>
            <a:r>
              <a:rPr lang="en-US" altLang="en-US" sz="1200">
                <a:solidFill>
                  <a:srgbClr val="FF0000"/>
                </a:solidFill>
                <a:sym typeface="Wingdings" panose="05000000000000000000" pitchFamily="2" charset="2"/>
              </a:rPr>
              <a:t>IN = r1, r2, r3, r4, r7</a:t>
            </a:r>
            <a:endParaRPr lang="en-US" altLang="en-US" sz="1200">
              <a:solidFill>
                <a:srgbClr val="FF0000"/>
              </a:solidFill>
            </a:endParaRPr>
          </a:p>
        </p:txBody>
      </p:sp>
      <p:sp>
        <p:nvSpPr>
          <p:cNvPr id="8228" name="TextBox 37"/>
          <p:cNvSpPr txBox="1">
            <a:spLocks noChangeArrowheads="1"/>
          </p:cNvSpPr>
          <p:nvPr/>
        </p:nvSpPr>
        <p:spPr bwMode="auto">
          <a:xfrm>
            <a:off x="6757988" y="4143375"/>
            <a:ext cx="2344737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200"/>
              <a:t>IN = r2, r3, r7 </a:t>
            </a:r>
            <a:r>
              <a:rPr lang="en-US" altLang="en-US" sz="1200">
                <a:sym typeface="Wingdings" panose="05000000000000000000" pitchFamily="2" charset="2"/>
              </a:rPr>
              <a:t> </a:t>
            </a:r>
            <a:r>
              <a:rPr lang="en-US" altLang="en-US" sz="1200">
                <a:solidFill>
                  <a:srgbClr val="FF0000"/>
                </a:solidFill>
                <a:sym typeface="Wingdings" panose="05000000000000000000" pitchFamily="2" charset="2"/>
              </a:rPr>
              <a:t>IN = r1, r2, r3, r7</a:t>
            </a:r>
            <a:endParaRPr lang="en-US" altLang="en-US" sz="1200">
              <a:solidFill>
                <a:srgbClr val="FF0000"/>
              </a:solidFill>
            </a:endParaRPr>
          </a:p>
        </p:txBody>
      </p:sp>
      <p:sp>
        <p:nvSpPr>
          <p:cNvPr id="8229" name="TextBox 38"/>
          <p:cNvSpPr txBox="1">
            <a:spLocks noChangeArrowheads="1"/>
          </p:cNvSpPr>
          <p:nvPr/>
        </p:nvSpPr>
        <p:spPr bwMode="auto">
          <a:xfrm>
            <a:off x="5673725" y="2971800"/>
            <a:ext cx="30607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200"/>
              <a:t>IN = r1, r2, r3, r4 </a:t>
            </a:r>
            <a:r>
              <a:rPr lang="en-US" altLang="en-US" sz="1200">
                <a:sym typeface="Wingdings" panose="05000000000000000000" pitchFamily="2" charset="2"/>
              </a:rPr>
              <a:t> </a:t>
            </a:r>
            <a:r>
              <a:rPr lang="en-US" altLang="en-US" sz="1200">
                <a:solidFill>
                  <a:srgbClr val="FF0000"/>
                </a:solidFill>
                <a:sym typeface="Wingdings" panose="05000000000000000000" pitchFamily="2" charset="2"/>
              </a:rPr>
              <a:t>IN = r1, r2, r3, r4 (same!)</a:t>
            </a:r>
            <a:endParaRPr lang="en-US" altLang="en-US" sz="1200">
              <a:solidFill>
                <a:srgbClr val="FF0000"/>
              </a:solidFill>
            </a:endParaRPr>
          </a:p>
        </p:txBody>
      </p:sp>
      <p:sp>
        <p:nvSpPr>
          <p:cNvPr id="8230" name="TextBox 39"/>
          <p:cNvSpPr txBox="1">
            <a:spLocks noChangeArrowheads="1"/>
          </p:cNvSpPr>
          <p:nvPr/>
        </p:nvSpPr>
        <p:spPr bwMode="auto">
          <a:xfrm>
            <a:off x="5715000" y="1573213"/>
            <a:ext cx="842963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200"/>
              <a:t>IN = r3, r4</a:t>
            </a:r>
          </a:p>
        </p:txBody>
      </p:sp>
      <p:sp>
        <p:nvSpPr>
          <p:cNvPr id="8231" name="TextBox 40"/>
          <p:cNvSpPr txBox="1">
            <a:spLocks noChangeArrowheads="1"/>
          </p:cNvSpPr>
          <p:nvPr/>
        </p:nvSpPr>
        <p:spPr bwMode="auto">
          <a:xfrm>
            <a:off x="1846263" y="4108450"/>
            <a:ext cx="2344737" cy="277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200"/>
              <a:t>IN = r4, r7 </a:t>
            </a:r>
            <a:r>
              <a:rPr lang="en-US" altLang="en-US" sz="1200">
                <a:sym typeface="Wingdings" panose="05000000000000000000" pitchFamily="2" charset="2"/>
              </a:rPr>
              <a:t> </a:t>
            </a:r>
            <a:r>
              <a:rPr lang="en-US" altLang="en-US" sz="1200">
                <a:solidFill>
                  <a:srgbClr val="FF0000"/>
                </a:solidFill>
                <a:sym typeface="Wingdings" panose="05000000000000000000" pitchFamily="2" charset="2"/>
              </a:rPr>
              <a:t>IN = r1, r2, r3, r4, r7</a:t>
            </a:r>
            <a:endParaRPr lang="en-US" altLang="en-US" sz="1200">
              <a:solidFill>
                <a:srgbClr val="FF0000"/>
              </a:solidFill>
            </a:endParaRPr>
          </a:p>
        </p:txBody>
      </p:sp>
      <p:sp>
        <p:nvSpPr>
          <p:cNvPr id="8232" name="TextBox 3"/>
          <p:cNvSpPr txBox="1">
            <a:spLocks noChangeArrowheads="1"/>
          </p:cNvSpPr>
          <p:nvPr/>
        </p:nvSpPr>
        <p:spPr bwMode="auto">
          <a:xfrm>
            <a:off x="265738" y="2208387"/>
            <a:ext cx="4006225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dirty="0"/>
              <a:t>Blue sets are the first iteration IN/OUT,</a:t>
            </a:r>
          </a:p>
          <a:p>
            <a:r>
              <a:rPr lang="en-US" altLang="en-US" dirty="0">
                <a:solidFill>
                  <a:srgbClr val="FF0000"/>
                </a:solidFill>
              </a:rPr>
              <a:t>Red sets are the second iteration IN/OUT</a:t>
            </a:r>
          </a:p>
        </p:txBody>
      </p:sp>
    </p:spTree>
    <p:extLst>
      <p:ext uri="{BB962C8B-B14F-4D97-AF65-F5344CB8AC3E}">
        <p14:creationId xmlns:p14="http://schemas.microsoft.com/office/powerpoint/2010/main" val="120836476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Reaching Definition Analysis (rdefs)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/>
              <a:t>A </a:t>
            </a:r>
            <a:r>
              <a:rPr lang="en-US" altLang="en-US" u="sng"/>
              <a:t>definition</a:t>
            </a:r>
            <a:r>
              <a:rPr lang="en-US" altLang="en-US"/>
              <a:t> of a variable x is an </a:t>
            </a:r>
            <a:r>
              <a:rPr lang="en-US" altLang="en-US" u="sng"/>
              <a:t>operation</a:t>
            </a:r>
            <a:r>
              <a:rPr lang="en-US" altLang="en-US"/>
              <a:t> that assigns, or may assign, a value to x</a:t>
            </a:r>
          </a:p>
          <a:p>
            <a:pPr>
              <a:lnSpc>
                <a:spcPct val="90000"/>
              </a:lnSpc>
            </a:pPr>
            <a:r>
              <a:rPr lang="en-US" altLang="en-US"/>
              <a:t>A definition d </a:t>
            </a:r>
            <a:r>
              <a:rPr lang="en-US" altLang="en-US" u="sng"/>
              <a:t>reaches</a:t>
            </a:r>
            <a:r>
              <a:rPr lang="en-US" altLang="en-US"/>
              <a:t> a point p if there is a path from the point immediately following d to p such that d is not “killed” along that path</a:t>
            </a:r>
          </a:p>
          <a:p>
            <a:pPr>
              <a:lnSpc>
                <a:spcPct val="90000"/>
              </a:lnSpc>
            </a:pPr>
            <a:r>
              <a:rPr lang="en-US" altLang="en-US"/>
              <a:t>A definition of a variable is </a:t>
            </a:r>
            <a:r>
              <a:rPr lang="en-US" altLang="en-US" u="sng"/>
              <a:t>killed</a:t>
            </a:r>
            <a:r>
              <a:rPr lang="en-US" altLang="en-US"/>
              <a:t> between 2 points when there is another definition of that variable along the path</a:t>
            </a:r>
          </a:p>
          <a:p>
            <a:pPr lvl="1">
              <a:lnSpc>
                <a:spcPct val="90000"/>
              </a:lnSpc>
            </a:pPr>
            <a:r>
              <a:rPr lang="en-US" altLang="en-US"/>
              <a:t>r1 = r2 + r3 kills previous definitions of r1</a:t>
            </a:r>
          </a:p>
          <a:p>
            <a:pPr>
              <a:lnSpc>
                <a:spcPct val="90000"/>
              </a:lnSpc>
            </a:pPr>
            <a:r>
              <a:rPr lang="en-US" altLang="en-US"/>
              <a:t>Liveness vs Reaching defs</a:t>
            </a:r>
          </a:p>
          <a:p>
            <a:pPr lvl="1">
              <a:lnSpc>
                <a:spcPct val="90000"/>
              </a:lnSpc>
            </a:pPr>
            <a:r>
              <a:rPr lang="en-US" altLang="en-US"/>
              <a:t>Liveness </a:t>
            </a:r>
            <a:r>
              <a:rPr lang="en-US" altLang="en-US">
                <a:sym typeface="Wingdings" panose="05000000000000000000" pitchFamily="2" charset="2"/>
              </a:rPr>
              <a:t> variables (e.g., virtual registers), don’t care about specific users</a:t>
            </a:r>
          </a:p>
          <a:p>
            <a:pPr lvl="1">
              <a:lnSpc>
                <a:spcPct val="90000"/>
              </a:lnSpc>
            </a:pPr>
            <a:r>
              <a:rPr lang="en-US" altLang="en-US">
                <a:sym typeface="Wingdings" panose="05000000000000000000" pitchFamily="2" charset="2"/>
              </a:rPr>
              <a:t>Reaching defs  operations, each def is different</a:t>
            </a:r>
          </a:p>
          <a:p>
            <a:pPr lvl="1">
              <a:lnSpc>
                <a:spcPct val="90000"/>
              </a:lnSpc>
            </a:pPr>
            <a:r>
              <a:rPr lang="en-US" altLang="en-US"/>
              <a:t>Forward dataflow analysis as propagation occurs from defs downwards (liveness was backward analysis)</a:t>
            </a:r>
            <a:endParaRPr lang="en-US" altLang="en-US" sz="1800"/>
          </a:p>
          <a:p>
            <a:pPr>
              <a:lnSpc>
                <a:spcPct val="90000"/>
              </a:lnSpc>
            </a:pPr>
            <a:endParaRPr lang="en-US" altLang="en-US"/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DA2A5259-76E7-BFB2-5FF8-A5D0E981645F}"/>
                  </a:ext>
                </a:extLst>
              </p14:cNvPr>
              <p14:cNvContentPartPr/>
              <p14:nvPr/>
            </p14:nvContentPartPr>
            <p14:xfrm>
              <a:off x="155520" y="357840"/>
              <a:ext cx="9864360" cy="7295040"/>
            </p14:xfrm>
          </p:contentPart>
        </mc:Choice>
        <mc:Fallback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DA2A5259-76E7-BFB2-5FF8-A5D0E981645F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46160" y="348480"/>
                <a:ext cx="9883080" cy="731376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76924417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838200"/>
            <a:ext cx="7848600" cy="615950"/>
          </a:xfrm>
        </p:spPr>
        <p:txBody>
          <a:bodyPr/>
          <a:lstStyle/>
          <a:p>
            <a:r>
              <a:rPr lang="en-US" altLang="en-US"/>
              <a:t>Compute Rdef GEN/KILL Sets for each BB</a:t>
            </a:r>
          </a:p>
        </p:txBody>
      </p:sp>
      <p:sp>
        <p:nvSpPr>
          <p:cNvPr id="17411" name="Text Box 3"/>
          <p:cNvSpPr txBox="1">
            <a:spLocks noChangeArrowheads="1"/>
          </p:cNvSpPr>
          <p:nvPr/>
        </p:nvSpPr>
        <p:spPr bwMode="auto">
          <a:xfrm>
            <a:off x="2362200" y="3048000"/>
            <a:ext cx="5502275" cy="3749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2000" u="sng" dirty="0">
                <a:solidFill>
                  <a:schemeClr val="tx1"/>
                </a:solidFill>
              </a:rPr>
              <a:t>for </a:t>
            </a:r>
            <a:r>
              <a:rPr lang="en-US" altLang="en-US" sz="2000" dirty="0">
                <a:solidFill>
                  <a:schemeClr val="tx1"/>
                </a:solidFill>
              </a:rPr>
              <a:t>each basic block in the procedure, X, </a:t>
            </a:r>
            <a:r>
              <a:rPr lang="en-US" altLang="en-US" sz="2000" u="sng" dirty="0">
                <a:solidFill>
                  <a:schemeClr val="tx1"/>
                </a:solidFill>
              </a:rPr>
              <a:t>do</a:t>
            </a:r>
          </a:p>
          <a:p>
            <a:r>
              <a:rPr lang="en-US" altLang="en-US" sz="2000" dirty="0">
                <a:solidFill>
                  <a:schemeClr val="tx1"/>
                </a:solidFill>
              </a:rPr>
              <a:t>    GEN(X) = 0</a:t>
            </a:r>
          </a:p>
          <a:p>
            <a:r>
              <a:rPr lang="en-US" altLang="en-US" sz="2000" dirty="0">
                <a:solidFill>
                  <a:schemeClr val="tx1"/>
                </a:solidFill>
              </a:rPr>
              <a:t>    KILL(X) = 0</a:t>
            </a:r>
          </a:p>
          <a:p>
            <a:r>
              <a:rPr lang="en-US" altLang="en-US" sz="2000" dirty="0">
                <a:solidFill>
                  <a:schemeClr val="tx1"/>
                </a:solidFill>
              </a:rPr>
              <a:t>    </a:t>
            </a:r>
            <a:r>
              <a:rPr lang="en-US" altLang="en-US" sz="2000" u="sng" dirty="0">
                <a:solidFill>
                  <a:schemeClr val="tx1"/>
                </a:solidFill>
              </a:rPr>
              <a:t>for</a:t>
            </a:r>
            <a:r>
              <a:rPr lang="en-US" altLang="en-US" sz="2000" dirty="0">
                <a:solidFill>
                  <a:schemeClr val="tx1"/>
                </a:solidFill>
              </a:rPr>
              <a:t> each operation in sequential order in X, op, </a:t>
            </a:r>
            <a:r>
              <a:rPr lang="en-US" altLang="en-US" sz="2000" u="sng" dirty="0">
                <a:solidFill>
                  <a:schemeClr val="tx1"/>
                </a:solidFill>
              </a:rPr>
              <a:t>do</a:t>
            </a:r>
          </a:p>
          <a:p>
            <a:r>
              <a:rPr lang="en-US" altLang="en-US" sz="2000" dirty="0">
                <a:solidFill>
                  <a:schemeClr val="tx1"/>
                </a:solidFill>
              </a:rPr>
              <a:t>        </a:t>
            </a:r>
            <a:r>
              <a:rPr lang="en-US" altLang="en-US" sz="2000" u="sng" dirty="0">
                <a:solidFill>
                  <a:schemeClr val="tx1"/>
                </a:solidFill>
              </a:rPr>
              <a:t>for</a:t>
            </a:r>
            <a:r>
              <a:rPr lang="en-US" altLang="en-US" sz="2000" dirty="0">
                <a:solidFill>
                  <a:schemeClr val="tx1"/>
                </a:solidFill>
              </a:rPr>
              <a:t> each destination operand of op, </a:t>
            </a:r>
            <a:r>
              <a:rPr lang="en-US" altLang="en-US" sz="2000" dirty="0" err="1">
                <a:solidFill>
                  <a:schemeClr val="tx1"/>
                </a:solidFill>
              </a:rPr>
              <a:t>dest</a:t>
            </a:r>
            <a:r>
              <a:rPr lang="en-US" altLang="en-US" sz="2000" dirty="0">
                <a:solidFill>
                  <a:schemeClr val="tx1"/>
                </a:solidFill>
              </a:rPr>
              <a:t>, </a:t>
            </a:r>
            <a:r>
              <a:rPr lang="en-US" altLang="en-US" sz="2000" u="sng" dirty="0">
                <a:solidFill>
                  <a:schemeClr val="tx1"/>
                </a:solidFill>
              </a:rPr>
              <a:t>do</a:t>
            </a:r>
          </a:p>
          <a:p>
            <a:r>
              <a:rPr lang="en-US" altLang="en-US" sz="2000" dirty="0">
                <a:solidFill>
                  <a:schemeClr val="tx1"/>
                </a:solidFill>
              </a:rPr>
              <a:t>             </a:t>
            </a:r>
            <a:r>
              <a:rPr lang="en-US" altLang="en-US" sz="2000" dirty="0">
                <a:solidFill>
                  <a:srgbClr val="FF0000"/>
                </a:solidFill>
              </a:rPr>
              <a:t>G = op</a:t>
            </a:r>
          </a:p>
          <a:p>
            <a:r>
              <a:rPr lang="en-US" altLang="en-US" sz="2000" dirty="0">
                <a:solidFill>
                  <a:srgbClr val="FF0000"/>
                </a:solidFill>
              </a:rPr>
              <a:t>             K = {all ops which define </a:t>
            </a:r>
            <a:r>
              <a:rPr lang="en-US" altLang="en-US" sz="2000" dirty="0" err="1">
                <a:solidFill>
                  <a:srgbClr val="FF0000"/>
                </a:solidFill>
              </a:rPr>
              <a:t>dest</a:t>
            </a:r>
            <a:r>
              <a:rPr lang="en-US" altLang="en-US" sz="2000" dirty="0">
                <a:solidFill>
                  <a:srgbClr val="FF0000"/>
                </a:solidFill>
              </a:rPr>
              <a:t> – op}</a:t>
            </a:r>
          </a:p>
          <a:p>
            <a:r>
              <a:rPr lang="en-US" altLang="en-US" sz="2000" dirty="0">
                <a:solidFill>
                  <a:srgbClr val="FF0000"/>
                </a:solidFill>
              </a:rPr>
              <a:t>             GEN(X) = G + (GEN(X) – K)</a:t>
            </a:r>
          </a:p>
          <a:p>
            <a:r>
              <a:rPr lang="en-US" altLang="en-US" sz="2000" dirty="0">
                <a:solidFill>
                  <a:srgbClr val="FF0000"/>
                </a:solidFill>
              </a:rPr>
              <a:t>             KILL(X) = K + (KILL(X) – G)</a:t>
            </a:r>
          </a:p>
          <a:p>
            <a:r>
              <a:rPr lang="en-US" altLang="en-US" sz="2000" dirty="0">
                <a:solidFill>
                  <a:schemeClr val="tx1"/>
                </a:solidFill>
              </a:rPr>
              <a:t>        </a:t>
            </a:r>
            <a:r>
              <a:rPr lang="en-US" altLang="en-US" sz="2000" u="sng" dirty="0" err="1">
                <a:solidFill>
                  <a:schemeClr val="tx1"/>
                </a:solidFill>
              </a:rPr>
              <a:t>endfor</a:t>
            </a:r>
            <a:endParaRPr lang="en-US" altLang="en-US" sz="2000" u="sng" dirty="0">
              <a:solidFill>
                <a:schemeClr val="tx1"/>
              </a:solidFill>
            </a:endParaRPr>
          </a:p>
          <a:p>
            <a:r>
              <a:rPr lang="en-US" altLang="en-US" sz="2000" dirty="0">
                <a:solidFill>
                  <a:schemeClr val="tx1"/>
                </a:solidFill>
              </a:rPr>
              <a:t>    </a:t>
            </a:r>
            <a:r>
              <a:rPr lang="en-US" altLang="en-US" sz="2000" u="sng" dirty="0" err="1">
                <a:solidFill>
                  <a:schemeClr val="tx1"/>
                </a:solidFill>
              </a:rPr>
              <a:t>endfor</a:t>
            </a:r>
            <a:endParaRPr lang="en-US" altLang="en-US" sz="2000" dirty="0">
              <a:solidFill>
                <a:schemeClr val="tx1"/>
              </a:solidFill>
            </a:endParaRPr>
          </a:p>
          <a:p>
            <a:r>
              <a:rPr lang="en-US" altLang="en-US" sz="2000" u="sng" dirty="0" err="1">
                <a:solidFill>
                  <a:schemeClr val="tx1"/>
                </a:solidFill>
              </a:rPr>
              <a:t>endwhile</a:t>
            </a:r>
            <a:endParaRPr lang="en-US" altLang="en-US" sz="2000" u="sng" dirty="0">
              <a:solidFill>
                <a:schemeClr val="tx1"/>
              </a:solidFill>
            </a:endParaRPr>
          </a:p>
        </p:txBody>
      </p:sp>
      <p:sp>
        <p:nvSpPr>
          <p:cNvPr id="17412" name="Text Box 4"/>
          <p:cNvSpPr txBox="1">
            <a:spLocks noChangeArrowheads="1"/>
          </p:cNvSpPr>
          <p:nvPr/>
        </p:nvSpPr>
        <p:spPr bwMode="auto">
          <a:xfrm>
            <a:off x="1981200" y="1600200"/>
            <a:ext cx="5803900" cy="1190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GEN = set of definitions created by an operation</a:t>
            </a:r>
          </a:p>
          <a:p>
            <a:r>
              <a:rPr lang="en-US" altLang="en-US"/>
              <a:t>KILL = set of definitions destroyed by an operation</a:t>
            </a:r>
          </a:p>
          <a:p>
            <a:r>
              <a:rPr lang="en-US" altLang="en-US"/>
              <a:t>- Assume each operation only has 1 destination for simplicity</a:t>
            </a:r>
          </a:p>
          <a:p>
            <a:r>
              <a:rPr lang="en-US" altLang="en-US"/>
              <a:t>  so just keep track of “ops”..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79969F39-00FF-94EE-FEC9-7C9C3A89A39D}"/>
                  </a:ext>
                </a:extLst>
              </p14:cNvPr>
              <p14:cNvContentPartPr/>
              <p14:nvPr/>
            </p14:nvContentPartPr>
            <p14:xfrm>
              <a:off x="504000" y="1669680"/>
              <a:ext cx="8547120" cy="3862440"/>
            </p14:xfrm>
          </p:contentPart>
        </mc:Choice>
        <mc:Fallback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79969F39-00FF-94EE-FEC9-7C9C3A89A39D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494640" y="1660320"/>
                <a:ext cx="8565840" cy="388116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71014285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Example GEN/KILL Rdef Calculation</a:t>
            </a:r>
          </a:p>
        </p:txBody>
      </p:sp>
      <p:sp>
        <p:nvSpPr>
          <p:cNvPr id="18435" name="Rectangle 3"/>
          <p:cNvSpPr>
            <a:spLocks noChangeArrowheads="1"/>
          </p:cNvSpPr>
          <p:nvPr/>
        </p:nvSpPr>
        <p:spPr bwMode="auto">
          <a:xfrm>
            <a:off x="3810000" y="1828800"/>
            <a:ext cx="2057400" cy="11430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b="1" dirty="0"/>
              <a:t>1. r1 = MEM[r2+0]</a:t>
            </a:r>
          </a:p>
          <a:p>
            <a:r>
              <a:rPr lang="en-US" altLang="en-US" b="1" dirty="0"/>
              <a:t>2. r2 = MEM[r1 + 1]</a:t>
            </a:r>
          </a:p>
          <a:p>
            <a:r>
              <a:rPr lang="en-US" altLang="en-US" b="1" dirty="0"/>
              <a:t>3. r8 = r1 * r2</a:t>
            </a:r>
          </a:p>
        </p:txBody>
      </p:sp>
      <p:sp>
        <p:nvSpPr>
          <p:cNvPr id="18436" name="Rectangle 4"/>
          <p:cNvSpPr>
            <a:spLocks noChangeArrowheads="1"/>
          </p:cNvSpPr>
          <p:nvPr/>
        </p:nvSpPr>
        <p:spPr bwMode="auto">
          <a:xfrm>
            <a:off x="2590800" y="3581400"/>
            <a:ext cx="1828800" cy="11430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b="1"/>
              <a:t>4. r1 = r1 + 5</a:t>
            </a:r>
          </a:p>
          <a:p>
            <a:r>
              <a:rPr lang="en-US" altLang="en-US" b="1"/>
              <a:t>5. r3 = r5 – r1</a:t>
            </a:r>
          </a:p>
          <a:p>
            <a:r>
              <a:rPr lang="en-US" altLang="en-US" b="1"/>
              <a:t>6. r7 = r3 * 2</a:t>
            </a:r>
          </a:p>
        </p:txBody>
      </p:sp>
      <p:sp>
        <p:nvSpPr>
          <p:cNvPr id="18437" name="Rectangle 5"/>
          <p:cNvSpPr>
            <a:spLocks noChangeArrowheads="1"/>
          </p:cNvSpPr>
          <p:nvPr/>
        </p:nvSpPr>
        <p:spPr bwMode="auto">
          <a:xfrm>
            <a:off x="5181600" y="3581400"/>
            <a:ext cx="1828800" cy="11430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b="1"/>
              <a:t>7. r2 = 0</a:t>
            </a:r>
          </a:p>
          <a:p>
            <a:r>
              <a:rPr lang="en-US" altLang="en-US" b="1"/>
              <a:t>8. r7 = r1 + r2</a:t>
            </a:r>
          </a:p>
          <a:p>
            <a:r>
              <a:rPr lang="en-US" altLang="en-US" b="1"/>
              <a:t>9. r3 = 4</a:t>
            </a:r>
          </a:p>
        </p:txBody>
      </p:sp>
      <p:sp>
        <p:nvSpPr>
          <p:cNvPr id="18438" name="Rectangle 6"/>
          <p:cNvSpPr>
            <a:spLocks noChangeArrowheads="1"/>
          </p:cNvSpPr>
          <p:nvPr/>
        </p:nvSpPr>
        <p:spPr bwMode="auto">
          <a:xfrm>
            <a:off x="4038600" y="5334000"/>
            <a:ext cx="1828800" cy="11430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b="1"/>
              <a:t>10. r3 = r3 + r7</a:t>
            </a:r>
          </a:p>
          <a:p>
            <a:r>
              <a:rPr lang="en-US" altLang="en-US" b="1"/>
              <a:t>11. r1 = r2 – r8</a:t>
            </a:r>
          </a:p>
          <a:p>
            <a:r>
              <a:rPr lang="en-US" altLang="en-US" b="1"/>
              <a:t>12. r3 = r1 * 2</a:t>
            </a:r>
          </a:p>
        </p:txBody>
      </p:sp>
      <p:sp>
        <p:nvSpPr>
          <p:cNvPr id="18439" name="Line 7"/>
          <p:cNvSpPr>
            <a:spLocks noChangeShapeType="1"/>
          </p:cNvSpPr>
          <p:nvPr/>
        </p:nvSpPr>
        <p:spPr bwMode="auto">
          <a:xfrm flipH="1">
            <a:off x="3581400" y="2971800"/>
            <a:ext cx="1066800" cy="609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40" name="Line 8"/>
          <p:cNvSpPr>
            <a:spLocks noChangeShapeType="1"/>
          </p:cNvSpPr>
          <p:nvPr/>
        </p:nvSpPr>
        <p:spPr bwMode="auto">
          <a:xfrm>
            <a:off x="4800600" y="2971800"/>
            <a:ext cx="1295400" cy="609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41" name="Line 9"/>
          <p:cNvSpPr>
            <a:spLocks noChangeShapeType="1"/>
          </p:cNvSpPr>
          <p:nvPr/>
        </p:nvSpPr>
        <p:spPr bwMode="auto">
          <a:xfrm flipH="1">
            <a:off x="5105400" y="4724400"/>
            <a:ext cx="990600" cy="609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42" name="Line 10"/>
          <p:cNvSpPr>
            <a:spLocks noChangeShapeType="1"/>
          </p:cNvSpPr>
          <p:nvPr/>
        </p:nvSpPr>
        <p:spPr bwMode="auto">
          <a:xfrm>
            <a:off x="3505200" y="4724400"/>
            <a:ext cx="1371600" cy="609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43" name="Text Box 11"/>
          <p:cNvSpPr txBox="1">
            <a:spLocks noChangeArrowheads="1"/>
          </p:cNvSpPr>
          <p:nvPr/>
        </p:nvSpPr>
        <p:spPr bwMode="auto">
          <a:xfrm>
            <a:off x="3200400" y="1825625"/>
            <a:ext cx="6032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>
                <a:solidFill>
                  <a:schemeClr val="tx1"/>
                </a:solidFill>
              </a:rPr>
              <a:t>BB1</a:t>
            </a:r>
          </a:p>
        </p:txBody>
      </p:sp>
      <p:sp>
        <p:nvSpPr>
          <p:cNvPr id="18444" name="Text Box 12"/>
          <p:cNvSpPr txBox="1">
            <a:spLocks noChangeArrowheads="1"/>
          </p:cNvSpPr>
          <p:nvPr/>
        </p:nvSpPr>
        <p:spPr bwMode="auto">
          <a:xfrm>
            <a:off x="1965325" y="3543300"/>
            <a:ext cx="6032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>
                <a:solidFill>
                  <a:schemeClr val="tx1"/>
                </a:solidFill>
              </a:rPr>
              <a:t>BB2</a:t>
            </a:r>
          </a:p>
        </p:txBody>
      </p:sp>
      <p:sp>
        <p:nvSpPr>
          <p:cNvPr id="18445" name="Text Box 13"/>
          <p:cNvSpPr txBox="1">
            <a:spLocks noChangeArrowheads="1"/>
          </p:cNvSpPr>
          <p:nvPr/>
        </p:nvSpPr>
        <p:spPr bwMode="auto">
          <a:xfrm>
            <a:off x="4632325" y="3543300"/>
            <a:ext cx="6032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>
                <a:solidFill>
                  <a:schemeClr val="tx1"/>
                </a:solidFill>
              </a:rPr>
              <a:t>BB3</a:t>
            </a:r>
          </a:p>
        </p:txBody>
      </p:sp>
      <p:sp>
        <p:nvSpPr>
          <p:cNvPr id="18446" name="Text Box 14"/>
          <p:cNvSpPr txBox="1">
            <a:spLocks noChangeArrowheads="1"/>
          </p:cNvSpPr>
          <p:nvPr/>
        </p:nvSpPr>
        <p:spPr bwMode="auto">
          <a:xfrm>
            <a:off x="3429000" y="5254625"/>
            <a:ext cx="6032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>
                <a:solidFill>
                  <a:schemeClr val="tx1"/>
                </a:solidFill>
              </a:rPr>
              <a:t>BB4</a:t>
            </a:r>
          </a:p>
        </p:txBody>
      </p:sp>
      <p:sp>
        <p:nvSpPr>
          <p:cNvPr id="18448" name="Text Box 16"/>
          <p:cNvSpPr txBox="1">
            <a:spLocks noChangeArrowheads="1"/>
          </p:cNvSpPr>
          <p:nvPr/>
        </p:nvSpPr>
        <p:spPr bwMode="auto">
          <a:xfrm>
            <a:off x="-76200" y="1417609"/>
            <a:ext cx="2824812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 dirty="0">
                <a:solidFill>
                  <a:schemeClr val="tx1"/>
                </a:solidFill>
              </a:rPr>
              <a:t>G = op</a:t>
            </a:r>
          </a:p>
          <a:p>
            <a:r>
              <a:rPr lang="en-US" altLang="en-US" sz="1400" dirty="0">
                <a:solidFill>
                  <a:schemeClr val="tx1"/>
                </a:solidFill>
              </a:rPr>
              <a:t>K = {all ops which define </a:t>
            </a:r>
            <a:r>
              <a:rPr lang="en-US" altLang="en-US" sz="1400" dirty="0" err="1">
                <a:solidFill>
                  <a:schemeClr val="tx1"/>
                </a:solidFill>
              </a:rPr>
              <a:t>dest</a:t>
            </a:r>
            <a:r>
              <a:rPr lang="en-US" altLang="en-US" sz="1400" dirty="0">
                <a:solidFill>
                  <a:schemeClr val="tx1"/>
                </a:solidFill>
              </a:rPr>
              <a:t> – op}</a:t>
            </a:r>
          </a:p>
          <a:p>
            <a:r>
              <a:rPr lang="en-US" altLang="en-US" sz="1400" dirty="0">
                <a:solidFill>
                  <a:schemeClr val="tx1"/>
                </a:solidFill>
              </a:rPr>
              <a:t>GEN(X) = G + (GEN(X) – K)</a:t>
            </a:r>
          </a:p>
          <a:p>
            <a:r>
              <a:rPr lang="en-US" altLang="en-US" sz="1400" dirty="0">
                <a:solidFill>
                  <a:schemeClr val="tx1"/>
                </a:solidFill>
              </a:rPr>
              <a:t>KILL(X) = K + (KILL(X) – G)</a:t>
            </a:r>
          </a:p>
        </p:txBody>
      </p:sp>
      <p:sp>
        <p:nvSpPr>
          <p:cNvPr id="2" name="Rectangle 1"/>
          <p:cNvSpPr/>
          <p:nvPr/>
        </p:nvSpPr>
        <p:spPr bwMode="auto">
          <a:xfrm>
            <a:off x="0" y="1493809"/>
            <a:ext cx="2667000" cy="877907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accent1"/>
              </a:solidFill>
              <a:effectLst/>
              <a:latin typeface="Times New Roman" pitchFamily="18" charset="0"/>
            </a:endParaRP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3" name="Ink 2">
                <a:extLst>
                  <a:ext uri="{FF2B5EF4-FFF2-40B4-BE49-F238E27FC236}">
                    <a16:creationId xmlns:a16="http://schemas.microsoft.com/office/drawing/2014/main" id="{4FEA2EF9-74EC-B575-9396-0C9F2BFB77A2}"/>
                  </a:ext>
                </a:extLst>
              </p14:cNvPr>
              <p14:cNvContentPartPr/>
              <p14:nvPr/>
            </p14:nvContentPartPr>
            <p14:xfrm>
              <a:off x="235080" y="1478880"/>
              <a:ext cx="9823320" cy="5195160"/>
            </p14:xfrm>
          </p:contentPart>
        </mc:Choice>
        <mc:Fallback>
          <p:pic>
            <p:nvPicPr>
              <p:cNvPr id="3" name="Ink 2">
                <a:extLst>
                  <a:ext uri="{FF2B5EF4-FFF2-40B4-BE49-F238E27FC236}">
                    <a16:creationId xmlns:a16="http://schemas.microsoft.com/office/drawing/2014/main" id="{4FEA2EF9-74EC-B575-9396-0C9F2BFB77A2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225720" y="1469520"/>
                <a:ext cx="9842040" cy="521388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40637907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838200"/>
            <a:ext cx="7848600" cy="615950"/>
          </a:xfrm>
        </p:spPr>
        <p:txBody>
          <a:bodyPr/>
          <a:lstStyle/>
          <a:p>
            <a:r>
              <a:rPr lang="en-US" altLang="en-US"/>
              <a:t>Compute Rdef IN/OUT Sets for all BBs</a:t>
            </a:r>
          </a:p>
        </p:txBody>
      </p:sp>
      <p:sp>
        <p:nvSpPr>
          <p:cNvPr id="19459" name="Text Box 3"/>
          <p:cNvSpPr txBox="1">
            <a:spLocks noChangeArrowheads="1"/>
          </p:cNvSpPr>
          <p:nvPr/>
        </p:nvSpPr>
        <p:spPr bwMode="auto">
          <a:xfrm>
            <a:off x="1905000" y="2362200"/>
            <a:ext cx="6065838" cy="435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2000" dirty="0">
                <a:solidFill>
                  <a:schemeClr val="tx1"/>
                </a:solidFill>
              </a:rPr>
              <a:t>initialize IN(X) = 0 for all basic blocks X</a:t>
            </a:r>
          </a:p>
          <a:p>
            <a:r>
              <a:rPr lang="en-US" altLang="en-US" sz="2000" dirty="0">
                <a:solidFill>
                  <a:schemeClr val="tx1"/>
                </a:solidFill>
              </a:rPr>
              <a:t>initialize OUT(X) = GEN(X) for all basic blocks X</a:t>
            </a:r>
          </a:p>
          <a:p>
            <a:r>
              <a:rPr lang="en-US" altLang="en-US" sz="2000" dirty="0">
                <a:solidFill>
                  <a:schemeClr val="tx1"/>
                </a:solidFill>
              </a:rPr>
              <a:t>change = 1</a:t>
            </a:r>
          </a:p>
          <a:p>
            <a:r>
              <a:rPr lang="en-US" altLang="en-US" sz="2000" u="sng" dirty="0">
                <a:solidFill>
                  <a:schemeClr val="tx1"/>
                </a:solidFill>
              </a:rPr>
              <a:t>while</a:t>
            </a:r>
            <a:r>
              <a:rPr lang="en-US" altLang="en-US" sz="2000" dirty="0">
                <a:solidFill>
                  <a:schemeClr val="tx1"/>
                </a:solidFill>
              </a:rPr>
              <a:t> (change) </a:t>
            </a:r>
            <a:r>
              <a:rPr lang="en-US" altLang="en-US" sz="2000" u="sng" dirty="0">
                <a:solidFill>
                  <a:schemeClr val="tx1"/>
                </a:solidFill>
              </a:rPr>
              <a:t>do</a:t>
            </a:r>
          </a:p>
          <a:p>
            <a:r>
              <a:rPr lang="en-US" altLang="en-US" sz="2000" dirty="0">
                <a:solidFill>
                  <a:schemeClr val="tx1"/>
                </a:solidFill>
              </a:rPr>
              <a:t>    change = 0</a:t>
            </a:r>
          </a:p>
          <a:p>
            <a:r>
              <a:rPr lang="en-US" altLang="en-US" sz="2000" dirty="0">
                <a:solidFill>
                  <a:schemeClr val="tx1"/>
                </a:solidFill>
              </a:rPr>
              <a:t>    </a:t>
            </a:r>
            <a:r>
              <a:rPr lang="en-US" altLang="en-US" sz="2000" u="sng" dirty="0">
                <a:solidFill>
                  <a:schemeClr val="tx1"/>
                </a:solidFill>
              </a:rPr>
              <a:t>for</a:t>
            </a:r>
            <a:r>
              <a:rPr lang="en-US" altLang="en-US" sz="2000" dirty="0">
                <a:solidFill>
                  <a:schemeClr val="tx1"/>
                </a:solidFill>
              </a:rPr>
              <a:t> each basic block in procedure, X, </a:t>
            </a:r>
            <a:r>
              <a:rPr lang="en-US" altLang="en-US" sz="2000" u="sng" dirty="0">
                <a:solidFill>
                  <a:schemeClr val="tx1"/>
                </a:solidFill>
              </a:rPr>
              <a:t>do</a:t>
            </a:r>
          </a:p>
          <a:p>
            <a:r>
              <a:rPr lang="en-US" altLang="en-US" sz="2000" dirty="0">
                <a:solidFill>
                  <a:schemeClr val="tx1"/>
                </a:solidFill>
              </a:rPr>
              <a:t>        </a:t>
            </a:r>
            <a:r>
              <a:rPr lang="en-US" altLang="en-US" sz="2000" dirty="0" err="1">
                <a:solidFill>
                  <a:schemeClr val="tx1"/>
                </a:solidFill>
              </a:rPr>
              <a:t>old_OUT</a:t>
            </a:r>
            <a:r>
              <a:rPr lang="en-US" altLang="en-US" sz="2000" dirty="0">
                <a:solidFill>
                  <a:schemeClr val="tx1"/>
                </a:solidFill>
              </a:rPr>
              <a:t> = OUT(X)</a:t>
            </a:r>
          </a:p>
          <a:p>
            <a:r>
              <a:rPr lang="en-US" altLang="en-US" sz="2000" dirty="0">
                <a:solidFill>
                  <a:schemeClr val="tx1"/>
                </a:solidFill>
              </a:rPr>
              <a:t>        </a:t>
            </a:r>
            <a:r>
              <a:rPr lang="en-US" altLang="en-US" sz="2000" dirty="0">
                <a:solidFill>
                  <a:srgbClr val="FF0000"/>
                </a:solidFill>
              </a:rPr>
              <a:t>IN(X) = Union(OUT(Y)) for all predecessors Y of X</a:t>
            </a:r>
          </a:p>
          <a:p>
            <a:r>
              <a:rPr lang="en-US" altLang="en-US" sz="2000" dirty="0">
                <a:solidFill>
                  <a:srgbClr val="FF0000"/>
                </a:solidFill>
              </a:rPr>
              <a:t>        OUT(X) = GEN(X) + (IN(X) – KILL(X))</a:t>
            </a:r>
          </a:p>
          <a:p>
            <a:r>
              <a:rPr lang="en-US" altLang="en-US" sz="2000" dirty="0">
                <a:solidFill>
                  <a:schemeClr val="tx1"/>
                </a:solidFill>
              </a:rPr>
              <a:t>        </a:t>
            </a:r>
            <a:r>
              <a:rPr lang="en-US" altLang="en-US" sz="2000" u="sng" dirty="0">
                <a:solidFill>
                  <a:schemeClr val="tx1"/>
                </a:solidFill>
              </a:rPr>
              <a:t>if </a:t>
            </a:r>
            <a:r>
              <a:rPr lang="en-US" altLang="en-US" sz="2000" dirty="0">
                <a:solidFill>
                  <a:schemeClr val="tx1"/>
                </a:solidFill>
              </a:rPr>
              <a:t>(</a:t>
            </a:r>
            <a:r>
              <a:rPr lang="en-US" altLang="en-US" sz="2000" dirty="0" err="1">
                <a:solidFill>
                  <a:schemeClr val="tx1"/>
                </a:solidFill>
              </a:rPr>
              <a:t>old_OUT</a:t>
            </a:r>
            <a:r>
              <a:rPr lang="en-US" altLang="en-US" sz="2000" dirty="0">
                <a:solidFill>
                  <a:schemeClr val="tx1"/>
                </a:solidFill>
              </a:rPr>
              <a:t> != OUT(X)) </a:t>
            </a:r>
            <a:r>
              <a:rPr lang="en-US" altLang="en-US" sz="2000" u="sng" dirty="0">
                <a:solidFill>
                  <a:schemeClr val="tx1"/>
                </a:solidFill>
              </a:rPr>
              <a:t>then</a:t>
            </a:r>
          </a:p>
          <a:p>
            <a:r>
              <a:rPr lang="en-US" altLang="en-US" sz="2000" dirty="0">
                <a:solidFill>
                  <a:schemeClr val="tx1"/>
                </a:solidFill>
              </a:rPr>
              <a:t>            change = 1</a:t>
            </a:r>
          </a:p>
          <a:p>
            <a:r>
              <a:rPr lang="en-US" altLang="en-US" sz="2000" dirty="0">
                <a:solidFill>
                  <a:schemeClr val="tx1"/>
                </a:solidFill>
              </a:rPr>
              <a:t>        </a:t>
            </a:r>
            <a:r>
              <a:rPr lang="en-US" altLang="en-US" sz="2000" u="sng" dirty="0" err="1">
                <a:solidFill>
                  <a:schemeClr val="tx1"/>
                </a:solidFill>
              </a:rPr>
              <a:t>endif</a:t>
            </a:r>
            <a:endParaRPr lang="en-US" altLang="en-US" sz="2000" u="sng" dirty="0">
              <a:solidFill>
                <a:schemeClr val="tx1"/>
              </a:solidFill>
            </a:endParaRPr>
          </a:p>
          <a:p>
            <a:r>
              <a:rPr lang="en-US" altLang="en-US" sz="2000" dirty="0">
                <a:solidFill>
                  <a:schemeClr val="tx1"/>
                </a:solidFill>
              </a:rPr>
              <a:t>    </a:t>
            </a:r>
            <a:r>
              <a:rPr lang="en-US" altLang="en-US" sz="2000" u="sng" dirty="0" err="1">
                <a:solidFill>
                  <a:schemeClr val="tx1"/>
                </a:solidFill>
              </a:rPr>
              <a:t>endfor</a:t>
            </a:r>
            <a:endParaRPr lang="en-US" altLang="en-US" sz="2000" dirty="0">
              <a:solidFill>
                <a:schemeClr val="tx1"/>
              </a:solidFill>
            </a:endParaRPr>
          </a:p>
          <a:p>
            <a:r>
              <a:rPr lang="en-US" altLang="en-US" sz="2000" u="sng" dirty="0" err="1">
                <a:solidFill>
                  <a:schemeClr val="tx1"/>
                </a:solidFill>
              </a:rPr>
              <a:t>endwhile</a:t>
            </a:r>
            <a:endParaRPr lang="en-US" altLang="en-US" sz="2000" u="sng" dirty="0">
              <a:solidFill>
                <a:schemeClr val="tx1"/>
              </a:solidFill>
            </a:endParaRPr>
          </a:p>
        </p:txBody>
      </p:sp>
      <p:sp>
        <p:nvSpPr>
          <p:cNvPr id="19460" name="Text Box 4"/>
          <p:cNvSpPr txBox="1">
            <a:spLocks noChangeArrowheads="1"/>
          </p:cNvSpPr>
          <p:nvPr/>
        </p:nvSpPr>
        <p:spPr bwMode="auto">
          <a:xfrm>
            <a:off x="1127125" y="1638300"/>
            <a:ext cx="4522788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IN = set of definitions reaching the entry of BB</a:t>
            </a:r>
          </a:p>
          <a:p>
            <a:r>
              <a:rPr lang="en-US" altLang="en-US"/>
              <a:t>OUT = set of definitions leaving BB 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6551F849-7C36-72FC-BB9C-29D94752C448}"/>
                  </a:ext>
                </a:extLst>
              </p14:cNvPr>
              <p14:cNvContentPartPr/>
              <p14:nvPr/>
            </p14:nvContentPartPr>
            <p14:xfrm>
              <a:off x="393480" y="2274120"/>
              <a:ext cx="9430200" cy="3752280"/>
            </p14:xfrm>
          </p:contentPart>
        </mc:Choice>
        <mc:Fallback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6551F849-7C36-72FC-BB9C-29D94752C448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384120" y="2264760"/>
                <a:ext cx="9448920" cy="37710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92105957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Example In/Out </a:t>
            </a:r>
            <a:r>
              <a:rPr lang="en-US" altLang="en-US" dirty="0" err="1"/>
              <a:t>Rdef</a:t>
            </a:r>
            <a:r>
              <a:rPr lang="en-US" altLang="en-US" dirty="0"/>
              <a:t> Calculation</a:t>
            </a:r>
          </a:p>
        </p:txBody>
      </p:sp>
      <p:sp>
        <p:nvSpPr>
          <p:cNvPr id="20483" name="Rectangle 3"/>
          <p:cNvSpPr>
            <a:spLocks noChangeArrowheads="1"/>
          </p:cNvSpPr>
          <p:nvPr/>
        </p:nvSpPr>
        <p:spPr bwMode="auto">
          <a:xfrm>
            <a:off x="3749675" y="1828800"/>
            <a:ext cx="2057400" cy="11430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b="1" dirty="0"/>
              <a:t>1. r1 = MEM[r2+0]</a:t>
            </a:r>
          </a:p>
          <a:p>
            <a:r>
              <a:rPr lang="en-US" altLang="en-US" b="1" dirty="0"/>
              <a:t>2. r2 = MEM[r1 + 1]</a:t>
            </a:r>
          </a:p>
          <a:p>
            <a:r>
              <a:rPr lang="en-US" altLang="en-US" b="1" dirty="0"/>
              <a:t>3. r8 = r1 * r2</a:t>
            </a:r>
          </a:p>
        </p:txBody>
      </p:sp>
      <p:sp>
        <p:nvSpPr>
          <p:cNvPr id="20484" name="Rectangle 4"/>
          <p:cNvSpPr>
            <a:spLocks noChangeArrowheads="1"/>
          </p:cNvSpPr>
          <p:nvPr/>
        </p:nvSpPr>
        <p:spPr bwMode="auto">
          <a:xfrm>
            <a:off x="2530475" y="3581400"/>
            <a:ext cx="1828800" cy="11430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b="1"/>
              <a:t>4. r1 = r1 + 5</a:t>
            </a:r>
          </a:p>
          <a:p>
            <a:r>
              <a:rPr lang="en-US" altLang="en-US" b="1"/>
              <a:t>5. r3 = r5 – r1</a:t>
            </a:r>
          </a:p>
          <a:p>
            <a:r>
              <a:rPr lang="en-US" altLang="en-US" b="1"/>
              <a:t>6. r7 = r3 * 2</a:t>
            </a:r>
          </a:p>
        </p:txBody>
      </p:sp>
      <p:sp>
        <p:nvSpPr>
          <p:cNvPr id="20485" name="Rectangle 5"/>
          <p:cNvSpPr>
            <a:spLocks noChangeArrowheads="1"/>
          </p:cNvSpPr>
          <p:nvPr/>
        </p:nvSpPr>
        <p:spPr bwMode="auto">
          <a:xfrm>
            <a:off x="5121275" y="3581400"/>
            <a:ext cx="1828800" cy="11430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b="1"/>
              <a:t>7. r2 = 0</a:t>
            </a:r>
          </a:p>
          <a:p>
            <a:r>
              <a:rPr lang="en-US" altLang="en-US" b="1"/>
              <a:t>8. r7 = r1 + r2</a:t>
            </a:r>
          </a:p>
          <a:p>
            <a:r>
              <a:rPr lang="en-US" altLang="en-US" b="1"/>
              <a:t>9. r3 = 4</a:t>
            </a:r>
          </a:p>
        </p:txBody>
      </p:sp>
      <p:sp>
        <p:nvSpPr>
          <p:cNvPr id="20486" name="Rectangle 6"/>
          <p:cNvSpPr>
            <a:spLocks noChangeArrowheads="1"/>
          </p:cNvSpPr>
          <p:nvPr/>
        </p:nvSpPr>
        <p:spPr bwMode="auto">
          <a:xfrm>
            <a:off x="3978275" y="5334000"/>
            <a:ext cx="1828800" cy="11430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b="1"/>
              <a:t>10. r3 = r3 + r7</a:t>
            </a:r>
          </a:p>
          <a:p>
            <a:r>
              <a:rPr lang="en-US" altLang="en-US" b="1"/>
              <a:t>11. r1 = r2 – r8</a:t>
            </a:r>
          </a:p>
          <a:p>
            <a:r>
              <a:rPr lang="en-US" altLang="en-US" b="1"/>
              <a:t>12. r3 = r1 * 2</a:t>
            </a:r>
          </a:p>
        </p:txBody>
      </p:sp>
      <p:sp>
        <p:nvSpPr>
          <p:cNvPr id="20487" name="Line 7"/>
          <p:cNvSpPr>
            <a:spLocks noChangeShapeType="1"/>
          </p:cNvSpPr>
          <p:nvPr/>
        </p:nvSpPr>
        <p:spPr bwMode="auto">
          <a:xfrm flipH="1">
            <a:off x="3521075" y="2971800"/>
            <a:ext cx="1066800" cy="609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488" name="Line 8"/>
          <p:cNvSpPr>
            <a:spLocks noChangeShapeType="1"/>
          </p:cNvSpPr>
          <p:nvPr/>
        </p:nvSpPr>
        <p:spPr bwMode="auto">
          <a:xfrm>
            <a:off x="4740275" y="2971800"/>
            <a:ext cx="1295400" cy="609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489" name="Line 9"/>
          <p:cNvSpPr>
            <a:spLocks noChangeShapeType="1"/>
          </p:cNvSpPr>
          <p:nvPr/>
        </p:nvSpPr>
        <p:spPr bwMode="auto">
          <a:xfrm flipH="1">
            <a:off x="5045075" y="4724400"/>
            <a:ext cx="990600" cy="609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490" name="Line 10"/>
          <p:cNvSpPr>
            <a:spLocks noChangeShapeType="1"/>
          </p:cNvSpPr>
          <p:nvPr/>
        </p:nvSpPr>
        <p:spPr bwMode="auto">
          <a:xfrm>
            <a:off x="3444875" y="4724400"/>
            <a:ext cx="1371600" cy="609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491" name="Text Box 11"/>
          <p:cNvSpPr txBox="1">
            <a:spLocks noChangeArrowheads="1"/>
          </p:cNvSpPr>
          <p:nvPr/>
        </p:nvSpPr>
        <p:spPr bwMode="auto">
          <a:xfrm>
            <a:off x="3140075" y="1825625"/>
            <a:ext cx="6032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>
                <a:solidFill>
                  <a:schemeClr val="tx1"/>
                </a:solidFill>
              </a:rPr>
              <a:t>BB1</a:t>
            </a:r>
          </a:p>
        </p:txBody>
      </p:sp>
      <p:sp>
        <p:nvSpPr>
          <p:cNvPr id="20492" name="Text Box 12"/>
          <p:cNvSpPr txBox="1">
            <a:spLocks noChangeArrowheads="1"/>
          </p:cNvSpPr>
          <p:nvPr/>
        </p:nvSpPr>
        <p:spPr bwMode="auto">
          <a:xfrm>
            <a:off x="1905000" y="3543300"/>
            <a:ext cx="6032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>
                <a:solidFill>
                  <a:schemeClr val="tx1"/>
                </a:solidFill>
              </a:rPr>
              <a:t>BB2</a:t>
            </a:r>
          </a:p>
        </p:txBody>
      </p:sp>
      <p:sp>
        <p:nvSpPr>
          <p:cNvPr id="20493" name="Text Box 13"/>
          <p:cNvSpPr txBox="1">
            <a:spLocks noChangeArrowheads="1"/>
          </p:cNvSpPr>
          <p:nvPr/>
        </p:nvSpPr>
        <p:spPr bwMode="auto">
          <a:xfrm>
            <a:off x="4572000" y="3543300"/>
            <a:ext cx="6032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>
                <a:solidFill>
                  <a:schemeClr val="tx1"/>
                </a:solidFill>
              </a:rPr>
              <a:t>BB3</a:t>
            </a:r>
          </a:p>
        </p:txBody>
      </p:sp>
      <p:sp>
        <p:nvSpPr>
          <p:cNvPr id="20494" name="Text Box 14"/>
          <p:cNvSpPr txBox="1">
            <a:spLocks noChangeArrowheads="1"/>
          </p:cNvSpPr>
          <p:nvPr/>
        </p:nvSpPr>
        <p:spPr bwMode="auto">
          <a:xfrm>
            <a:off x="3368675" y="5254625"/>
            <a:ext cx="6032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>
                <a:solidFill>
                  <a:schemeClr val="tx1"/>
                </a:solidFill>
              </a:rPr>
              <a:t>BB4</a:t>
            </a:r>
          </a:p>
        </p:txBody>
      </p:sp>
      <p:sp>
        <p:nvSpPr>
          <p:cNvPr id="20495" name="Rectangle 15"/>
          <p:cNvSpPr>
            <a:spLocks noChangeArrowheads="1"/>
          </p:cNvSpPr>
          <p:nvPr/>
        </p:nvSpPr>
        <p:spPr bwMode="auto">
          <a:xfrm>
            <a:off x="0" y="1472284"/>
            <a:ext cx="2204386" cy="53975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 sz="1600"/>
          </a:p>
        </p:txBody>
      </p:sp>
      <p:sp>
        <p:nvSpPr>
          <p:cNvPr id="20496" name="Text Box 16"/>
          <p:cNvSpPr txBox="1">
            <a:spLocks noChangeArrowheads="1"/>
          </p:cNvSpPr>
          <p:nvPr/>
        </p:nvSpPr>
        <p:spPr bwMode="auto">
          <a:xfrm>
            <a:off x="0" y="1472284"/>
            <a:ext cx="2204386" cy="553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>
                <a:solidFill>
                  <a:schemeClr val="tx1"/>
                </a:solidFill>
              </a:rPr>
              <a:t>IN = Union(OUT(preds))</a:t>
            </a:r>
          </a:p>
          <a:p>
            <a:r>
              <a:rPr lang="en-US" altLang="en-US" sz="1400">
                <a:solidFill>
                  <a:schemeClr val="tx1"/>
                </a:solidFill>
              </a:rPr>
              <a:t>OUT = GEN + (IN – KILL</a:t>
            </a:r>
            <a:r>
              <a:rPr lang="en-US" altLang="en-US" sz="1600">
                <a:solidFill>
                  <a:schemeClr val="tx1"/>
                </a:solidFill>
              </a:rPr>
              <a:t>)</a:t>
            </a:r>
          </a:p>
        </p:txBody>
      </p:sp>
      <p:sp>
        <p:nvSpPr>
          <p:cNvPr id="17" name="TextBox 18"/>
          <p:cNvSpPr txBox="1">
            <a:spLocks noChangeArrowheads="1"/>
          </p:cNvSpPr>
          <p:nvPr/>
        </p:nvSpPr>
        <p:spPr bwMode="auto">
          <a:xfrm>
            <a:off x="723107" y="3921919"/>
            <a:ext cx="161114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200" dirty="0"/>
              <a:t>GEN = 4,5,6</a:t>
            </a:r>
          </a:p>
          <a:p>
            <a:r>
              <a:rPr lang="en-US" altLang="en-US" sz="1200" dirty="0"/>
              <a:t>KILL = 1,8,9,10,11,12 </a:t>
            </a:r>
          </a:p>
        </p:txBody>
      </p:sp>
      <p:sp>
        <p:nvSpPr>
          <p:cNvPr id="18" name="TextBox 18"/>
          <p:cNvSpPr txBox="1">
            <a:spLocks noChangeArrowheads="1"/>
          </p:cNvSpPr>
          <p:nvPr/>
        </p:nvSpPr>
        <p:spPr bwMode="auto">
          <a:xfrm>
            <a:off x="5923148" y="2169467"/>
            <a:ext cx="111101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200" dirty="0"/>
              <a:t>GEN = 1,2,3</a:t>
            </a:r>
          </a:p>
          <a:p>
            <a:r>
              <a:rPr lang="en-US" altLang="en-US" sz="1200" dirty="0"/>
              <a:t>KILL = 4,7,11 </a:t>
            </a:r>
          </a:p>
        </p:txBody>
      </p:sp>
      <p:sp>
        <p:nvSpPr>
          <p:cNvPr id="19" name="TextBox 18"/>
          <p:cNvSpPr txBox="1">
            <a:spLocks noChangeArrowheads="1"/>
          </p:cNvSpPr>
          <p:nvPr/>
        </p:nvSpPr>
        <p:spPr bwMode="auto">
          <a:xfrm>
            <a:off x="7034158" y="3937685"/>
            <a:ext cx="1424493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200" dirty="0"/>
              <a:t>GEN = 7,8,9</a:t>
            </a:r>
          </a:p>
          <a:p>
            <a:r>
              <a:rPr lang="en-US" altLang="en-US" sz="1200" dirty="0"/>
              <a:t>KILL = 2,5,6,10,12 </a:t>
            </a:r>
          </a:p>
        </p:txBody>
      </p:sp>
      <p:sp>
        <p:nvSpPr>
          <p:cNvPr id="20" name="TextBox 19"/>
          <p:cNvSpPr txBox="1">
            <a:spLocks noChangeArrowheads="1"/>
          </p:cNvSpPr>
          <p:nvPr/>
        </p:nvSpPr>
        <p:spPr bwMode="auto">
          <a:xfrm>
            <a:off x="5832261" y="5743753"/>
            <a:ext cx="1347548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200" dirty="0"/>
              <a:t>GEN = 11,12</a:t>
            </a:r>
          </a:p>
          <a:p>
            <a:r>
              <a:rPr lang="en-US" altLang="en-US" sz="1200" dirty="0"/>
              <a:t>KILL = 1,4,5,9,10 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EFEE3420-EDB5-0B9B-A690-DE9B097532BF}"/>
                  </a:ext>
                </a:extLst>
              </p14:cNvPr>
              <p14:cNvContentPartPr/>
              <p14:nvPr/>
            </p14:nvContentPartPr>
            <p14:xfrm>
              <a:off x="523080" y="221760"/>
              <a:ext cx="9502200" cy="7119360"/>
            </p14:xfrm>
          </p:contentPart>
        </mc:Choice>
        <mc:Fallback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EFEE3420-EDB5-0B9B-A690-DE9B097532BF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513720" y="212400"/>
                <a:ext cx="9520920" cy="713808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56559842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err="1"/>
              <a:t>Rdefs</a:t>
            </a:r>
            <a:r>
              <a:rPr lang="en-US" altLang="en-US" dirty="0"/>
              <a:t> Homework Problem</a:t>
            </a:r>
          </a:p>
        </p:txBody>
      </p:sp>
      <p:sp>
        <p:nvSpPr>
          <p:cNvPr id="21507" name="Rectangle 3"/>
          <p:cNvSpPr>
            <a:spLocks noChangeArrowheads="1"/>
          </p:cNvSpPr>
          <p:nvPr/>
        </p:nvSpPr>
        <p:spPr bwMode="auto">
          <a:xfrm>
            <a:off x="3962400" y="1828800"/>
            <a:ext cx="1447800" cy="9144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b="1"/>
              <a:t>1. r1 = 3</a:t>
            </a:r>
          </a:p>
          <a:p>
            <a:pPr algn="ctr"/>
            <a:r>
              <a:rPr lang="en-US" altLang="en-US" b="1"/>
              <a:t>2. r2 = r3</a:t>
            </a:r>
          </a:p>
          <a:p>
            <a:pPr algn="ctr"/>
            <a:r>
              <a:rPr lang="en-US" altLang="en-US" b="1"/>
              <a:t>3. r3 = r4</a:t>
            </a:r>
          </a:p>
        </p:txBody>
      </p:sp>
      <p:sp>
        <p:nvSpPr>
          <p:cNvPr id="21508" name="Rectangle 4"/>
          <p:cNvSpPr>
            <a:spLocks noChangeArrowheads="1"/>
          </p:cNvSpPr>
          <p:nvPr/>
        </p:nvSpPr>
        <p:spPr bwMode="auto">
          <a:xfrm>
            <a:off x="3962400" y="3200400"/>
            <a:ext cx="1447800" cy="6858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b="1"/>
              <a:t>4. r1 = r1 + 1</a:t>
            </a:r>
          </a:p>
          <a:p>
            <a:pPr algn="ctr"/>
            <a:r>
              <a:rPr lang="en-US" altLang="en-US" b="1"/>
              <a:t>5. r7 = r1 * r2</a:t>
            </a:r>
          </a:p>
        </p:txBody>
      </p:sp>
      <p:sp>
        <p:nvSpPr>
          <p:cNvPr id="21509" name="Rectangle 5"/>
          <p:cNvSpPr>
            <a:spLocks noChangeArrowheads="1"/>
          </p:cNvSpPr>
          <p:nvPr/>
        </p:nvSpPr>
        <p:spPr bwMode="auto">
          <a:xfrm>
            <a:off x="2819400" y="4419600"/>
            <a:ext cx="1447800" cy="3810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b="1"/>
              <a:t>6. r4 = r4 + 1</a:t>
            </a:r>
          </a:p>
        </p:txBody>
      </p:sp>
      <p:sp>
        <p:nvSpPr>
          <p:cNvPr id="21510" name="Rectangle 6"/>
          <p:cNvSpPr>
            <a:spLocks noChangeArrowheads="1"/>
          </p:cNvSpPr>
          <p:nvPr/>
        </p:nvSpPr>
        <p:spPr bwMode="auto">
          <a:xfrm>
            <a:off x="5105400" y="4419600"/>
            <a:ext cx="1447800" cy="3810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b="1"/>
              <a:t>7. r4 = r3 + r2</a:t>
            </a:r>
          </a:p>
        </p:txBody>
      </p:sp>
      <p:sp>
        <p:nvSpPr>
          <p:cNvPr id="21511" name="Rectangle 7"/>
          <p:cNvSpPr>
            <a:spLocks noChangeArrowheads="1"/>
          </p:cNvSpPr>
          <p:nvPr/>
        </p:nvSpPr>
        <p:spPr bwMode="auto">
          <a:xfrm>
            <a:off x="4114800" y="5257800"/>
            <a:ext cx="1447800" cy="3810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b="1"/>
              <a:t>8. r8 = 8</a:t>
            </a:r>
          </a:p>
        </p:txBody>
      </p:sp>
      <p:sp>
        <p:nvSpPr>
          <p:cNvPr id="21512" name="Rectangle 8"/>
          <p:cNvSpPr>
            <a:spLocks noChangeArrowheads="1"/>
          </p:cNvSpPr>
          <p:nvPr/>
        </p:nvSpPr>
        <p:spPr bwMode="auto">
          <a:xfrm>
            <a:off x="4114800" y="6172200"/>
            <a:ext cx="1447800" cy="3810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b="1"/>
              <a:t>9. r9 = r7 + r8</a:t>
            </a:r>
          </a:p>
        </p:txBody>
      </p:sp>
      <p:sp>
        <p:nvSpPr>
          <p:cNvPr id="21513" name="Line 9"/>
          <p:cNvSpPr>
            <a:spLocks noChangeShapeType="1"/>
          </p:cNvSpPr>
          <p:nvPr/>
        </p:nvSpPr>
        <p:spPr bwMode="auto">
          <a:xfrm>
            <a:off x="4724400" y="2743200"/>
            <a:ext cx="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14" name="Line 10"/>
          <p:cNvSpPr>
            <a:spLocks noChangeShapeType="1"/>
          </p:cNvSpPr>
          <p:nvPr/>
        </p:nvSpPr>
        <p:spPr bwMode="auto">
          <a:xfrm flipH="1">
            <a:off x="3810000" y="3886200"/>
            <a:ext cx="838200" cy="533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15" name="Line 11"/>
          <p:cNvSpPr>
            <a:spLocks noChangeShapeType="1"/>
          </p:cNvSpPr>
          <p:nvPr/>
        </p:nvSpPr>
        <p:spPr bwMode="auto">
          <a:xfrm>
            <a:off x="4724400" y="3886200"/>
            <a:ext cx="914400" cy="533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16" name="Line 12"/>
          <p:cNvSpPr>
            <a:spLocks noChangeShapeType="1"/>
          </p:cNvSpPr>
          <p:nvPr/>
        </p:nvSpPr>
        <p:spPr bwMode="auto">
          <a:xfrm>
            <a:off x="3810000" y="4800600"/>
            <a:ext cx="83820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17" name="Line 13"/>
          <p:cNvSpPr>
            <a:spLocks noChangeShapeType="1"/>
          </p:cNvSpPr>
          <p:nvPr/>
        </p:nvSpPr>
        <p:spPr bwMode="auto">
          <a:xfrm flipH="1">
            <a:off x="4953000" y="4800600"/>
            <a:ext cx="76200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18" name="Line 14"/>
          <p:cNvSpPr>
            <a:spLocks noChangeShapeType="1"/>
          </p:cNvSpPr>
          <p:nvPr/>
        </p:nvSpPr>
        <p:spPr bwMode="auto">
          <a:xfrm>
            <a:off x="4800600" y="5638800"/>
            <a:ext cx="0" cy="533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19" name="Line 15"/>
          <p:cNvSpPr>
            <a:spLocks noChangeShapeType="1"/>
          </p:cNvSpPr>
          <p:nvPr/>
        </p:nvSpPr>
        <p:spPr bwMode="auto">
          <a:xfrm>
            <a:off x="4267200" y="5638800"/>
            <a:ext cx="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20" name="Line 16"/>
          <p:cNvSpPr>
            <a:spLocks noChangeShapeType="1"/>
          </p:cNvSpPr>
          <p:nvPr/>
        </p:nvSpPr>
        <p:spPr bwMode="auto">
          <a:xfrm flipH="1">
            <a:off x="2590800" y="5867400"/>
            <a:ext cx="1676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21" name="Line 17"/>
          <p:cNvSpPr>
            <a:spLocks noChangeShapeType="1"/>
          </p:cNvSpPr>
          <p:nvPr/>
        </p:nvSpPr>
        <p:spPr bwMode="auto">
          <a:xfrm flipV="1">
            <a:off x="2590800" y="2971800"/>
            <a:ext cx="0" cy="2895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22" name="Line 18"/>
          <p:cNvSpPr>
            <a:spLocks noChangeShapeType="1"/>
          </p:cNvSpPr>
          <p:nvPr/>
        </p:nvSpPr>
        <p:spPr bwMode="auto">
          <a:xfrm>
            <a:off x="2590800" y="2971800"/>
            <a:ext cx="1524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23" name="Line 19"/>
          <p:cNvSpPr>
            <a:spLocks noChangeShapeType="1"/>
          </p:cNvSpPr>
          <p:nvPr/>
        </p:nvSpPr>
        <p:spPr bwMode="auto">
          <a:xfrm>
            <a:off x="4114800" y="2971800"/>
            <a:ext cx="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24" name="Text Box 20"/>
          <p:cNvSpPr txBox="1">
            <a:spLocks noChangeArrowheads="1"/>
          </p:cNvSpPr>
          <p:nvPr/>
        </p:nvSpPr>
        <p:spPr bwMode="auto">
          <a:xfrm>
            <a:off x="76200" y="1454150"/>
            <a:ext cx="2821350" cy="7386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 dirty="0"/>
              <a:t>Compute reaching </a:t>
            </a:r>
            <a:r>
              <a:rPr lang="en-US" altLang="en-US" sz="1400" dirty="0" err="1"/>
              <a:t>defs</a:t>
            </a:r>
            <a:endParaRPr lang="en-US" altLang="en-US" sz="1400" dirty="0"/>
          </a:p>
          <a:p>
            <a:r>
              <a:rPr lang="en-US" altLang="en-US" sz="1400" dirty="0"/>
              <a:t>    Calculate GEN/KILL for each BB</a:t>
            </a:r>
          </a:p>
          <a:p>
            <a:r>
              <a:rPr lang="en-US" altLang="en-US" sz="1400" dirty="0"/>
              <a:t>    Calculate IN/OUT for each BB</a:t>
            </a:r>
          </a:p>
        </p:txBody>
      </p:sp>
    </p:spTree>
    <p:extLst>
      <p:ext uri="{BB962C8B-B14F-4D97-AF65-F5344CB8AC3E}">
        <p14:creationId xmlns:p14="http://schemas.microsoft.com/office/powerpoint/2010/main" val="167858867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838200"/>
            <a:ext cx="8610600" cy="615950"/>
          </a:xfrm>
        </p:spPr>
        <p:txBody>
          <a:bodyPr/>
          <a:lstStyle/>
          <a:p>
            <a:r>
              <a:rPr lang="en-US" altLang="en-US" dirty="0" err="1"/>
              <a:t>Rdefs</a:t>
            </a:r>
            <a:r>
              <a:rPr lang="en-US" altLang="en-US" dirty="0"/>
              <a:t> Homework Problem –</a:t>
            </a:r>
            <a:r>
              <a:rPr lang="en-US" altLang="en-US" b="1" dirty="0">
                <a:solidFill>
                  <a:srgbClr val="FF0000"/>
                </a:solidFill>
              </a:rPr>
              <a:t>Answer</a:t>
            </a:r>
          </a:p>
        </p:txBody>
      </p:sp>
      <p:sp>
        <p:nvSpPr>
          <p:cNvPr id="8195" name="Rectangle 3"/>
          <p:cNvSpPr>
            <a:spLocks noChangeArrowheads="1"/>
          </p:cNvSpPr>
          <p:nvPr/>
        </p:nvSpPr>
        <p:spPr bwMode="auto">
          <a:xfrm>
            <a:off x="2286000" y="1828800"/>
            <a:ext cx="1447800" cy="9144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b="1"/>
              <a:t>1. r1 = 3</a:t>
            </a:r>
          </a:p>
          <a:p>
            <a:pPr algn="ctr"/>
            <a:r>
              <a:rPr lang="en-US" altLang="en-US" b="1"/>
              <a:t>2. r2 = r3</a:t>
            </a:r>
          </a:p>
          <a:p>
            <a:pPr algn="ctr"/>
            <a:r>
              <a:rPr lang="en-US" altLang="en-US" b="1"/>
              <a:t>3. r3 = r4</a:t>
            </a:r>
          </a:p>
        </p:txBody>
      </p:sp>
      <p:sp>
        <p:nvSpPr>
          <p:cNvPr id="8196" name="Rectangle 4"/>
          <p:cNvSpPr>
            <a:spLocks noChangeArrowheads="1"/>
          </p:cNvSpPr>
          <p:nvPr/>
        </p:nvSpPr>
        <p:spPr bwMode="auto">
          <a:xfrm>
            <a:off x="2286000" y="3200400"/>
            <a:ext cx="1447800" cy="6858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b="1"/>
              <a:t>4. r1 = r1 + 1</a:t>
            </a:r>
          </a:p>
          <a:p>
            <a:pPr algn="ctr"/>
            <a:r>
              <a:rPr lang="en-US" altLang="en-US" b="1"/>
              <a:t>5. r7 = r1 * r2</a:t>
            </a:r>
          </a:p>
        </p:txBody>
      </p:sp>
      <p:sp>
        <p:nvSpPr>
          <p:cNvPr id="8197" name="Rectangle 5"/>
          <p:cNvSpPr>
            <a:spLocks noChangeArrowheads="1"/>
          </p:cNvSpPr>
          <p:nvPr/>
        </p:nvSpPr>
        <p:spPr bwMode="auto">
          <a:xfrm>
            <a:off x="1143000" y="4419600"/>
            <a:ext cx="1447800" cy="3810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b="1"/>
              <a:t>6. r4 = r4 + 1</a:t>
            </a:r>
          </a:p>
        </p:txBody>
      </p:sp>
      <p:sp>
        <p:nvSpPr>
          <p:cNvPr id="8198" name="Rectangle 6"/>
          <p:cNvSpPr>
            <a:spLocks noChangeArrowheads="1"/>
          </p:cNvSpPr>
          <p:nvPr/>
        </p:nvSpPr>
        <p:spPr bwMode="auto">
          <a:xfrm>
            <a:off x="3429000" y="4419600"/>
            <a:ext cx="1447800" cy="3810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b="1"/>
              <a:t>7. r4 = r3 + r2</a:t>
            </a:r>
          </a:p>
        </p:txBody>
      </p:sp>
      <p:sp>
        <p:nvSpPr>
          <p:cNvPr id="8199" name="Rectangle 7"/>
          <p:cNvSpPr>
            <a:spLocks noChangeArrowheads="1"/>
          </p:cNvSpPr>
          <p:nvPr/>
        </p:nvSpPr>
        <p:spPr bwMode="auto">
          <a:xfrm>
            <a:off x="2438400" y="5257800"/>
            <a:ext cx="1447800" cy="3810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b="1"/>
              <a:t>8. r8 = 8</a:t>
            </a:r>
          </a:p>
        </p:txBody>
      </p:sp>
      <p:sp>
        <p:nvSpPr>
          <p:cNvPr id="8200" name="Rectangle 8"/>
          <p:cNvSpPr>
            <a:spLocks noChangeArrowheads="1"/>
          </p:cNvSpPr>
          <p:nvPr/>
        </p:nvSpPr>
        <p:spPr bwMode="auto">
          <a:xfrm>
            <a:off x="2438400" y="6172200"/>
            <a:ext cx="1447800" cy="3810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b="1"/>
              <a:t>9. r9 = r7 + r8</a:t>
            </a:r>
          </a:p>
        </p:txBody>
      </p:sp>
      <p:sp>
        <p:nvSpPr>
          <p:cNvPr id="8201" name="Line 9"/>
          <p:cNvSpPr>
            <a:spLocks noChangeShapeType="1"/>
          </p:cNvSpPr>
          <p:nvPr/>
        </p:nvSpPr>
        <p:spPr bwMode="auto">
          <a:xfrm>
            <a:off x="3048000" y="2743200"/>
            <a:ext cx="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02" name="Line 10"/>
          <p:cNvSpPr>
            <a:spLocks noChangeShapeType="1"/>
          </p:cNvSpPr>
          <p:nvPr/>
        </p:nvSpPr>
        <p:spPr bwMode="auto">
          <a:xfrm flipH="1">
            <a:off x="2133600" y="3886200"/>
            <a:ext cx="838200" cy="533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03" name="Line 11"/>
          <p:cNvSpPr>
            <a:spLocks noChangeShapeType="1"/>
          </p:cNvSpPr>
          <p:nvPr/>
        </p:nvSpPr>
        <p:spPr bwMode="auto">
          <a:xfrm>
            <a:off x="3048000" y="3886200"/>
            <a:ext cx="914400" cy="533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04" name="Line 12"/>
          <p:cNvSpPr>
            <a:spLocks noChangeShapeType="1"/>
          </p:cNvSpPr>
          <p:nvPr/>
        </p:nvSpPr>
        <p:spPr bwMode="auto">
          <a:xfrm>
            <a:off x="2133600" y="4800600"/>
            <a:ext cx="83820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05" name="Line 13"/>
          <p:cNvSpPr>
            <a:spLocks noChangeShapeType="1"/>
          </p:cNvSpPr>
          <p:nvPr/>
        </p:nvSpPr>
        <p:spPr bwMode="auto">
          <a:xfrm flipH="1">
            <a:off x="3276600" y="4800600"/>
            <a:ext cx="76200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06" name="Line 14"/>
          <p:cNvSpPr>
            <a:spLocks noChangeShapeType="1"/>
          </p:cNvSpPr>
          <p:nvPr/>
        </p:nvSpPr>
        <p:spPr bwMode="auto">
          <a:xfrm>
            <a:off x="3124200" y="5638800"/>
            <a:ext cx="0" cy="533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07" name="Line 15"/>
          <p:cNvSpPr>
            <a:spLocks noChangeShapeType="1"/>
          </p:cNvSpPr>
          <p:nvPr/>
        </p:nvSpPr>
        <p:spPr bwMode="auto">
          <a:xfrm>
            <a:off x="2590800" y="5638800"/>
            <a:ext cx="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08" name="Line 16"/>
          <p:cNvSpPr>
            <a:spLocks noChangeShapeType="1"/>
          </p:cNvSpPr>
          <p:nvPr/>
        </p:nvSpPr>
        <p:spPr bwMode="auto">
          <a:xfrm flipH="1">
            <a:off x="914400" y="5867400"/>
            <a:ext cx="1676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09" name="Line 17"/>
          <p:cNvSpPr>
            <a:spLocks noChangeShapeType="1"/>
          </p:cNvSpPr>
          <p:nvPr/>
        </p:nvSpPr>
        <p:spPr bwMode="auto">
          <a:xfrm flipV="1">
            <a:off x="914400" y="2971800"/>
            <a:ext cx="0" cy="2895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10" name="Line 18"/>
          <p:cNvSpPr>
            <a:spLocks noChangeShapeType="1"/>
          </p:cNvSpPr>
          <p:nvPr/>
        </p:nvSpPr>
        <p:spPr bwMode="auto">
          <a:xfrm>
            <a:off x="914400" y="2971800"/>
            <a:ext cx="1524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11" name="Line 19"/>
          <p:cNvSpPr>
            <a:spLocks noChangeShapeType="1"/>
          </p:cNvSpPr>
          <p:nvPr/>
        </p:nvSpPr>
        <p:spPr bwMode="auto">
          <a:xfrm>
            <a:off x="2438400" y="2971800"/>
            <a:ext cx="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12" name="Text Box 20"/>
          <p:cNvSpPr txBox="1">
            <a:spLocks noChangeArrowheads="1"/>
          </p:cNvSpPr>
          <p:nvPr/>
        </p:nvSpPr>
        <p:spPr bwMode="auto">
          <a:xfrm>
            <a:off x="6319838" y="1487488"/>
            <a:ext cx="3687762" cy="2584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Compute reaching defs</a:t>
            </a:r>
          </a:p>
          <a:p>
            <a:r>
              <a:rPr lang="en-US" altLang="en-US"/>
              <a:t>    Calculate GEN/KILL for each BB</a:t>
            </a:r>
          </a:p>
          <a:p>
            <a:r>
              <a:rPr lang="en-US" altLang="en-US"/>
              <a:t>    Calculate IN/OUT for each BB</a:t>
            </a:r>
          </a:p>
          <a:p>
            <a:endParaRPr lang="en-US" altLang="en-US"/>
          </a:p>
          <a:p>
            <a:r>
              <a:rPr lang="en-US" altLang="en-US">
                <a:solidFill>
                  <a:srgbClr val="FF0000"/>
                </a:solidFill>
              </a:rPr>
              <a:t>For solution IN/OUT sets specified as</a:t>
            </a:r>
          </a:p>
          <a:p>
            <a:r>
              <a:rPr lang="en-US" altLang="en-US">
                <a:solidFill>
                  <a:srgbClr val="FF0000"/>
                </a:solidFill>
              </a:rPr>
              <a:t>A </a:t>
            </a:r>
            <a:r>
              <a:rPr lang="en-US" altLang="en-US">
                <a:solidFill>
                  <a:srgbClr val="FF0000"/>
                </a:solidFill>
                <a:sym typeface="Wingdings" panose="05000000000000000000" pitchFamily="2" charset="2"/>
              </a:rPr>
              <a:t> B  C, A = initial state of sets,</a:t>
            </a:r>
          </a:p>
          <a:p>
            <a:r>
              <a:rPr lang="en-US" altLang="en-US">
                <a:solidFill>
                  <a:srgbClr val="FF0000"/>
                </a:solidFill>
                <a:sym typeface="Wingdings" panose="05000000000000000000" pitchFamily="2" charset="2"/>
              </a:rPr>
              <a:t>B = after first iteration of analysis</a:t>
            </a:r>
          </a:p>
          <a:p>
            <a:r>
              <a:rPr lang="en-US" altLang="en-US">
                <a:solidFill>
                  <a:srgbClr val="FF0000"/>
                </a:solidFill>
                <a:sym typeface="Wingdings" panose="05000000000000000000" pitchFamily="2" charset="2"/>
              </a:rPr>
              <a:t>C = after second iteration of analysis</a:t>
            </a:r>
          </a:p>
          <a:p>
            <a:r>
              <a:rPr lang="en-US" altLang="en-US">
                <a:solidFill>
                  <a:srgbClr val="FF0000"/>
                </a:solidFill>
                <a:sym typeface="Wingdings" panose="05000000000000000000" pitchFamily="2" charset="2"/>
              </a:rPr>
              <a:t>- = empty set</a:t>
            </a:r>
            <a:endParaRPr lang="en-US" altLang="en-US">
              <a:solidFill>
                <a:srgbClr val="FF0000"/>
              </a:solidFill>
            </a:endParaRPr>
          </a:p>
        </p:txBody>
      </p:sp>
      <p:sp>
        <p:nvSpPr>
          <p:cNvPr id="8213" name="TextBox 1"/>
          <p:cNvSpPr txBox="1">
            <a:spLocks noChangeArrowheads="1"/>
          </p:cNvSpPr>
          <p:nvPr/>
        </p:nvSpPr>
        <p:spPr bwMode="auto">
          <a:xfrm>
            <a:off x="3751263" y="1989138"/>
            <a:ext cx="104775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200" dirty="0">
                <a:solidFill>
                  <a:srgbClr val="00B050"/>
                </a:solidFill>
              </a:rPr>
              <a:t>GEN = 1, 2, 3</a:t>
            </a:r>
          </a:p>
          <a:p>
            <a:r>
              <a:rPr lang="en-US" altLang="en-US" sz="1200" dirty="0">
                <a:solidFill>
                  <a:srgbClr val="00B050"/>
                </a:solidFill>
              </a:rPr>
              <a:t>KILL = 4</a:t>
            </a:r>
          </a:p>
        </p:txBody>
      </p:sp>
      <p:sp>
        <p:nvSpPr>
          <p:cNvPr id="8214" name="TextBox 21"/>
          <p:cNvSpPr txBox="1">
            <a:spLocks noChangeArrowheads="1"/>
          </p:cNvSpPr>
          <p:nvPr/>
        </p:nvSpPr>
        <p:spPr bwMode="auto">
          <a:xfrm>
            <a:off x="3827463" y="3313113"/>
            <a:ext cx="857250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200">
                <a:solidFill>
                  <a:srgbClr val="00B050"/>
                </a:solidFill>
              </a:rPr>
              <a:t>GEN = 4,5</a:t>
            </a:r>
          </a:p>
          <a:p>
            <a:r>
              <a:rPr lang="en-US" altLang="en-US" sz="1200">
                <a:solidFill>
                  <a:srgbClr val="00B050"/>
                </a:solidFill>
              </a:rPr>
              <a:t>KILL = 1</a:t>
            </a:r>
          </a:p>
        </p:txBody>
      </p:sp>
      <p:sp>
        <p:nvSpPr>
          <p:cNvPr id="8215" name="TextBox 22"/>
          <p:cNvSpPr txBox="1">
            <a:spLocks noChangeArrowheads="1"/>
          </p:cNvSpPr>
          <p:nvPr/>
        </p:nvSpPr>
        <p:spPr bwMode="auto">
          <a:xfrm>
            <a:off x="4953000" y="4413250"/>
            <a:ext cx="76993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200">
                <a:solidFill>
                  <a:srgbClr val="00B050"/>
                </a:solidFill>
              </a:rPr>
              <a:t>GEN = 7</a:t>
            </a:r>
          </a:p>
          <a:p>
            <a:r>
              <a:rPr lang="en-US" altLang="en-US" sz="1200">
                <a:solidFill>
                  <a:srgbClr val="00B050"/>
                </a:solidFill>
              </a:rPr>
              <a:t>KILL = 6</a:t>
            </a:r>
          </a:p>
        </p:txBody>
      </p:sp>
      <p:sp>
        <p:nvSpPr>
          <p:cNvPr id="8216" name="TextBox 23"/>
          <p:cNvSpPr txBox="1">
            <a:spLocks noChangeArrowheads="1"/>
          </p:cNvSpPr>
          <p:nvPr/>
        </p:nvSpPr>
        <p:spPr bwMode="auto">
          <a:xfrm>
            <a:off x="3954463" y="5218113"/>
            <a:ext cx="739775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200">
                <a:solidFill>
                  <a:srgbClr val="00B050"/>
                </a:solidFill>
              </a:rPr>
              <a:t>GEN = 8</a:t>
            </a:r>
          </a:p>
          <a:p>
            <a:r>
              <a:rPr lang="en-US" altLang="en-US" sz="1200">
                <a:solidFill>
                  <a:srgbClr val="00B050"/>
                </a:solidFill>
              </a:rPr>
              <a:t>KILL = -</a:t>
            </a:r>
          </a:p>
        </p:txBody>
      </p:sp>
      <p:sp>
        <p:nvSpPr>
          <p:cNvPr id="8217" name="TextBox 24"/>
          <p:cNvSpPr txBox="1">
            <a:spLocks noChangeArrowheads="1"/>
          </p:cNvSpPr>
          <p:nvPr/>
        </p:nvSpPr>
        <p:spPr bwMode="auto">
          <a:xfrm>
            <a:off x="4003675" y="6107113"/>
            <a:ext cx="741363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200">
                <a:solidFill>
                  <a:srgbClr val="00B050"/>
                </a:solidFill>
              </a:rPr>
              <a:t>GEN = 9</a:t>
            </a:r>
          </a:p>
          <a:p>
            <a:r>
              <a:rPr lang="en-US" altLang="en-US" sz="1200">
                <a:solidFill>
                  <a:srgbClr val="00B050"/>
                </a:solidFill>
              </a:rPr>
              <a:t>KILL = -</a:t>
            </a:r>
          </a:p>
        </p:txBody>
      </p:sp>
      <p:sp>
        <p:nvSpPr>
          <p:cNvPr id="8218" name="TextBox 25"/>
          <p:cNvSpPr txBox="1">
            <a:spLocks noChangeArrowheads="1"/>
          </p:cNvSpPr>
          <p:nvPr/>
        </p:nvSpPr>
        <p:spPr bwMode="auto">
          <a:xfrm>
            <a:off x="0" y="4411663"/>
            <a:ext cx="769938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200">
                <a:solidFill>
                  <a:srgbClr val="00B050"/>
                </a:solidFill>
              </a:rPr>
              <a:t>GEN = 6</a:t>
            </a:r>
          </a:p>
          <a:p>
            <a:r>
              <a:rPr lang="en-US" altLang="en-US" sz="1200">
                <a:solidFill>
                  <a:srgbClr val="00B050"/>
                </a:solidFill>
              </a:rPr>
              <a:t>KILL = 7</a:t>
            </a:r>
          </a:p>
        </p:txBody>
      </p:sp>
      <p:sp>
        <p:nvSpPr>
          <p:cNvPr id="8219" name="TextBox 26"/>
          <p:cNvSpPr txBox="1">
            <a:spLocks noChangeArrowheads="1"/>
          </p:cNvSpPr>
          <p:nvPr/>
        </p:nvSpPr>
        <p:spPr bwMode="auto">
          <a:xfrm>
            <a:off x="3827463" y="1549400"/>
            <a:ext cx="1150937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200">
                <a:solidFill>
                  <a:srgbClr val="FF0000"/>
                </a:solidFill>
              </a:rPr>
              <a:t>IN = - </a:t>
            </a:r>
            <a:r>
              <a:rPr lang="en-US" altLang="en-US" sz="1200">
                <a:solidFill>
                  <a:srgbClr val="FF0000"/>
                </a:solidFill>
                <a:sym typeface="Wingdings" panose="05000000000000000000" pitchFamily="2" charset="2"/>
              </a:rPr>
              <a:t> -  -</a:t>
            </a:r>
            <a:r>
              <a:rPr lang="en-US" altLang="en-US" sz="1200">
                <a:solidFill>
                  <a:srgbClr val="FF0000"/>
                </a:solidFill>
              </a:rPr>
              <a:t> </a:t>
            </a:r>
          </a:p>
        </p:txBody>
      </p:sp>
      <p:sp>
        <p:nvSpPr>
          <p:cNvPr id="8220" name="TextBox 27"/>
          <p:cNvSpPr txBox="1">
            <a:spLocks noChangeArrowheads="1"/>
          </p:cNvSpPr>
          <p:nvPr/>
        </p:nvSpPr>
        <p:spPr bwMode="auto">
          <a:xfrm>
            <a:off x="3773488" y="2717800"/>
            <a:ext cx="2079625" cy="277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200">
                <a:solidFill>
                  <a:srgbClr val="FF0000"/>
                </a:solidFill>
              </a:rPr>
              <a:t>OUT = 1,2,3 </a:t>
            </a:r>
            <a:r>
              <a:rPr lang="en-US" altLang="en-US" sz="1200">
                <a:solidFill>
                  <a:srgbClr val="FF0000"/>
                </a:solidFill>
                <a:sym typeface="Wingdings" panose="05000000000000000000" pitchFamily="2" charset="2"/>
              </a:rPr>
              <a:t> 1,2,3  1,2,3</a:t>
            </a:r>
            <a:r>
              <a:rPr lang="en-US" altLang="en-US" sz="1200">
                <a:solidFill>
                  <a:srgbClr val="FF0000"/>
                </a:solidFill>
              </a:rPr>
              <a:t> </a:t>
            </a:r>
          </a:p>
        </p:txBody>
      </p:sp>
      <p:sp>
        <p:nvSpPr>
          <p:cNvPr id="8221" name="TextBox 28"/>
          <p:cNvSpPr txBox="1">
            <a:spLocks noChangeArrowheads="1"/>
          </p:cNvSpPr>
          <p:nvPr/>
        </p:nvSpPr>
        <p:spPr bwMode="auto">
          <a:xfrm>
            <a:off x="3886200" y="3067050"/>
            <a:ext cx="2363788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200">
                <a:solidFill>
                  <a:srgbClr val="FF0000"/>
                </a:solidFill>
              </a:rPr>
              <a:t>IN = - </a:t>
            </a:r>
            <a:r>
              <a:rPr lang="en-US" altLang="en-US" sz="1200">
                <a:solidFill>
                  <a:srgbClr val="FF0000"/>
                </a:solidFill>
                <a:sym typeface="Wingdings" panose="05000000000000000000" pitchFamily="2" charset="2"/>
              </a:rPr>
              <a:t> 1,2,3,8  1,2,3,4,5,6,7,8</a:t>
            </a:r>
            <a:r>
              <a:rPr lang="en-US" altLang="en-US" sz="1200">
                <a:solidFill>
                  <a:srgbClr val="FF0000"/>
                </a:solidFill>
              </a:rPr>
              <a:t> </a:t>
            </a:r>
          </a:p>
        </p:txBody>
      </p:sp>
      <p:sp>
        <p:nvSpPr>
          <p:cNvPr id="8222" name="TextBox 29"/>
          <p:cNvSpPr txBox="1">
            <a:spLocks noChangeArrowheads="1"/>
          </p:cNvSpPr>
          <p:nvPr/>
        </p:nvSpPr>
        <p:spPr bwMode="auto">
          <a:xfrm>
            <a:off x="4933950" y="4133850"/>
            <a:ext cx="2324100" cy="277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200">
                <a:solidFill>
                  <a:srgbClr val="FF0000"/>
                </a:solidFill>
              </a:rPr>
              <a:t>IN = - </a:t>
            </a:r>
            <a:r>
              <a:rPr lang="en-US" altLang="en-US" sz="1200">
                <a:solidFill>
                  <a:srgbClr val="FF0000"/>
                </a:solidFill>
                <a:sym typeface="Wingdings" panose="05000000000000000000" pitchFamily="2" charset="2"/>
              </a:rPr>
              <a:t> 2,3,4,5,8  2,3,4,5,6,7,8</a:t>
            </a:r>
            <a:endParaRPr lang="en-US" altLang="en-US" sz="1200">
              <a:solidFill>
                <a:srgbClr val="FF0000"/>
              </a:solidFill>
            </a:endParaRPr>
          </a:p>
        </p:txBody>
      </p:sp>
      <p:sp>
        <p:nvSpPr>
          <p:cNvPr id="8223" name="TextBox 30"/>
          <p:cNvSpPr txBox="1">
            <a:spLocks noChangeArrowheads="1"/>
          </p:cNvSpPr>
          <p:nvPr/>
        </p:nvSpPr>
        <p:spPr bwMode="auto">
          <a:xfrm>
            <a:off x="3954463" y="5021263"/>
            <a:ext cx="2593975" cy="277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200">
                <a:solidFill>
                  <a:srgbClr val="FF0000"/>
                </a:solidFill>
              </a:rPr>
              <a:t>IN = - </a:t>
            </a:r>
            <a:r>
              <a:rPr lang="en-US" altLang="en-US" sz="1200">
                <a:solidFill>
                  <a:srgbClr val="FF0000"/>
                </a:solidFill>
                <a:sym typeface="Wingdings" panose="05000000000000000000" pitchFamily="2" charset="2"/>
              </a:rPr>
              <a:t> 2,3,4,5,6,7,8</a:t>
            </a:r>
            <a:r>
              <a:rPr lang="en-US" altLang="en-US" sz="1200">
                <a:solidFill>
                  <a:srgbClr val="FF0000"/>
                </a:solidFill>
              </a:rPr>
              <a:t>  </a:t>
            </a:r>
            <a:r>
              <a:rPr lang="en-US" altLang="en-US" sz="1200">
                <a:solidFill>
                  <a:srgbClr val="FF0000"/>
                </a:solidFill>
                <a:sym typeface="Wingdings" panose="05000000000000000000" pitchFamily="2" charset="2"/>
              </a:rPr>
              <a:t> 2,3,4,5,6,7,8</a:t>
            </a:r>
            <a:endParaRPr lang="en-US" altLang="en-US" sz="1200">
              <a:solidFill>
                <a:srgbClr val="FF0000"/>
              </a:solidFill>
            </a:endParaRPr>
          </a:p>
        </p:txBody>
      </p:sp>
      <p:sp>
        <p:nvSpPr>
          <p:cNvPr id="8224" name="TextBox 31"/>
          <p:cNvSpPr txBox="1">
            <a:spLocks noChangeArrowheads="1"/>
          </p:cNvSpPr>
          <p:nvPr/>
        </p:nvSpPr>
        <p:spPr bwMode="auto">
          <a:xfrm>
            <a:off x="3911600" y="5908675"/>
            <a:ext cx="2593975" cy="277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200">
                <a:solidFill>
                  <a:srgbClr val="FF0000"/>
                </a:solidFill>
              </a:rPr>
              <a:t>IN = - </a:t>
            </a:r>
            <a:r>
              <a:rPr lang="en-US" altLang="en-US" sz="1200">
                <a:solidFill>
                  <a:srgbClr val="FF0000"/>
                </a:solidFill>
                <a:sym typeface="Wingdings" panose="05000000000000000000" pitchFamily="2" charset="2"/>
              </a:rPr>
              <a:t> 2,3,4,5,6,7,8  2,3,4,5,6,7,8</a:t>
            </a:r>
            <a:r>
              <a:rPr lang="en-US" altLang="en-US" sz="1200">
                <a:solidFill>
                  <a:srgbClr val="FF0000"/>
                </a:solidFill>
              </a:rPr>
              <a:t> </a:t>
            </a:r>
          </a:p>
        </p:txBody>
      </p:sp>
      <p:sp>
        <p:nvSpPr>
          <p:cNvPr id="8225" name="TextBox 32"/>
          <p:cNvSpPr txBox="1">
            <a:spLocks noChangeArrowheads="1"/>
          </p:cNvSpPr>
          <p:nvPr/>
        </p:nvSpPr>
        <p:spPr bwMode="auto">
          <a:xfrm>
            <a:off x="-76200" y="4164013"/>
            <a:ext cx="23241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200">
                <a:solidFill>
                  <a:srgbClr val="FF0000"/>
                </a:solidFill>
              </a:rPr>
              <a:t>IN = - </a:t>
            </a:r>
            <a:r>
              <a:rPr lang="en-US" altLang="en-US" sz="1200">
                <a:solidFill>
                  <a:srgbClr val="FF0000"/>
                </a:solidFill>
                <a:sym typeface="Wingdings" panose="05000000000000000000" pitchFamily="2" charset="2"/>
              </a:rPr>
              <a:t> 2,3,4,5,8  2,3,4,5,6,7,8</a:t>
            </a:r>
            <a:endParaRPr lang="en-US" altLang="en-US" sz="1200">
              <a:solidFill>
                <a:srgbClr val="FF0000"/>
              </a:solidFill>
            </a:endParaRPr>
          </a:p>
        </p:txBody>
      </p:sp>
      <p:sp>
        <p:nvSpPr>
          <p:cNvPr id="8226" name="TextBox 33"/>
          <p:cNvSpPr txBox="1">
            <a:spLocks noChangeArrowheads="1"/>
          </p:cNvSpPr>
          <p:nvPr/>
        </p:nvSpPr>
        <p:spPr bwMode="auto">
          <a:xfrm>
            <a:off x="3736975" y="3840163"/>
            <a:ext cx="2655888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200">
                <a:solidFill>
                  <a:srgbClr val="FF0000"/>
                </a:solidFill>
              </a:rPr>
              <a:t>OUT = 4,5 </a:t>
            </a:r>
            <a:r>
              <a:rPr lang="en-US" altLang="en-US" sz="1200">
                <a:solidFill>
                  <a:srgbClr val="FF0000"/>
                </a:solidFill>
                <a:sym typeface="Wingdings" panose="05000000000000000000" pitchFamily="2" charset="2"/>
              </a:rPr>
              <a:t> 2,3,4,5,8  2,3,4,5,6,7,8</a:t>
            </a:r>
            <a:r>
              <a:rPr lang="en-US" altLang="en-US" sz="1200">
                <a:solidFill>
                  <a:srgbClr val="FF0000"/>
                </a:solidFill>
              </a:rPr>
              <a:t> </a:t>
            </a:r>
          </a:p>
        </p:txBody>
      </p:sp>
      <p:sp>
        <p:nvSpPr>
          <p:cNvPr id="8227" name="TextBox 34"/>
          <p:cNvSpPr txBox="1">
            <a:spLocks noChangeArrowheads="1"/>
          </p:cNvSpPr>
          <p:nvPr/>
        </p:nvSpPr>
        <p:spPr bwMode="auto">
          <a:xfrm>
            <a:off x="4953000" y="4883150"/>
            <a:ext cx="25019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200" dirty="0">
                <a:solidFill>
                  <a:srgbClr val="FF0000"/>
                </a:solidFill>
              </a:rPr>
              <a:t>OUT = 7 </a:t>
            </a:r>
            <a:r>
              <a:rPr lang="en-US" altLang="en-US" sz="1200" dirty="0">
                <a:solidFill>
                  <a:srgbClr val="FF0000"/>
                </a:solidFill>
                <a:sym typeface="Wingdings" panose="05000000000000000000" pitchFamily="2" charset="2"/>
              </a:rPr>
              <a:t> 2,3,4,5,7,8  2,3,4,5,7,8</a:t>
            </a:r>
            <a:endParaRPr lang="en-US" altLang="en-US" sz="1200" dirty="0">
              <a:solidFill>
                <a:srgbClr val="FF0000"/>
              </a:solidFill>
            </a:endParaRPr>
          </a:p>
        </p:txBody>
      </p:sp>
      <p:sp>
        <p:nvSpPr>
          <p:cNvPr id="8228" name="TextBox 35"/>
          <p:cNvSpPr txBox="1">
            <a:spLocks noChangeArrowheads="1"/>
          </p:cNvSpPr>
          <p:nvPr/>
        </p:nvSpPr>
        <p:spPr bwMode="auto">
          <a:xfrm>
            <a:off x="3944938" y="5595938"/>
            <a:ext cx="2733675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200">
                <a:solidFill>
                  <a:srgbClr val="FF0000"/>
                </a:solidFill>
              </a:rPr>
              <a:t>OUT = 8 </a:t>
            </a:r>
            <a:r>
              <a:rPr lang="en-US" altLang="en-US" sz="1200">
                <a:solidFill>
                  <a:srgbClr val="FF0000"/>
                </a:solidFill>
                <a:sym typeface="Wingdings" panose="05000000000000000000" pitchFamily="2" charset="2"/>
              </a:rPr>
              <a:t> 2,3,4,5,6,7,8  2,3,4,5,6,7,8</a:t>
            </a:r>
            <a:endParaRPr lang="en-US" altLang="en-US" sz="1200">
              <a:solidFill>
                <a:srgbClr val="FF0000"/>
              </a:solidFill>
            </a:endParaRPr>
          </a:p>
        </p:txBody>
      </p:sp>
      <p:sp>
        <p:nvSpPr>
          <p:cNvPr id="8229" name="TextBox 36"/>
          <p:cNvSpPr txBox="1">
            <a:spLocks noChangeArrowheads="1"/>
          </p:cNvSpPr>
          <p:nvPr/>
        </p:nvSpPr>
        <p:spPr bwMode="auto">
          <a:xfrm>
            <a:off x="3868738" y="6561138"/>
            <a:ext cx="3001962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200">
                <a:solidFill>
                  <a:srgbClr val="FF0000"/>
                </a:solidFill>
              </a:rPr>
              <a:t>OUT = 9 </a:t>
            </a:r>
            <a:r>
              <a:rPr lang="en-US" altLang="en-US" sz="1200">
                <a:solidFill>
                  <a:srgbClr val="FF0000"/>
                </a:solidFill>
                <a:sym typeface="Wingdings" panose="05000000000000000000" pitchFamily="2" charset="2"/>
              </a:rPr>
              <a:t> 2,3,4,5,6,7,8,9  2,3,4,5,6,7,8,9</a:t>
            </a:r>
            <a:r>
              <a:rPr lang="en-US" altLang="en-US" sz="1200">
                <a:solidFill>
                  <a:srgbClr val="FF0000"/>
                </a:solidFill>
              </a:rPr>
              <a:t> </a:t>
            </a:r>
          </a:p>
        </p:txBody>
      </p:sp>
      <p:sp>
        <p:nvSpPr>
          <p:cNvPr id="8230" name="TextBox 37"/>
          <p:cNvSpPr txBox="1">
            <a:spLocks noChangeArrowheads="1"/>
          </p:cNvSpPr>
          <p:nvPr/>
        </p:nvSpPr>
        <p:spPr bwMode="auto">
          <a:xfrm>
            <a:off x="-76200" y="4829175"/>
            <a:ext cx="25400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200">
                <a:solidFill>
                  <a:srgbClr val="FF0000"/>
                </a:solidFill>
              </a:rPr>
              <a:t>OUT = 6 </a:t>
            </a:r>
            <a:r>
              <a:rPr lang="en-US" altLang="en-US" sz="1200">
                <a:solidFill>
                  <a:srgbClr val="FF0000"/>
                </a:solidFill>
                <a:sym typeface="Wingdings" panose="05000000000000000000" pitchFamily="2" charset="2"/>
              </a:rPr>
              <a:t> 2,3,4,5,6,8  2,3,4,5,6,8</a:t>
            </a:r>
            <a:r>
              <a:rPr lang="en-US" altLang="en-US" sz="1200">
                <a:solidFill>
                  <a:srgbClr val="FF0000"/>
                </a:solidFill>
              </a:rPr>
              <a:t> </a:t>
            </a:r>
          </a:p>
        </p:txBody>
      </p:sp>
      <p:sp>
        <p:nvSpPr>
          <p:cNvPr id="8231" name="Rectangle 2"/>
          <p:cNvSpPr>
            <a:spLocks noChangeArrowheads="1"/>
          </p:cNvSpPr>
          <p:nvPr/>
        </p:nvSpPr>
        <p:spPr bwMode="auto">
          <a:xfrm>
            <a:off x="6300788" y="2590800"/>
            <a:ext cx="3605212" cy="1573213"/>
          </a:xfrm>
          <a:prstGeom prst="rect">
            <a:avLst/>
          </a:prstGeom>
          <a:noFill/>
          <a:ln w="12700" algn="ctr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480745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Reading Material + Announcements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524000"/>
            <a:ext cx="8534400" cy="5216525"/>
          </a:xfrm>
        </p:spPr>
        <p:txBody>
          <a:bodyPr/>
          <a:lstStyle/>
          <a:p>
            <a:r>
              <a:rPr lang="en-US" altLang="en-US" dirty="0"/>
              <a:t>Reminder – HW 1 due Monday Sept 15, midnight</a:t>
            </a:r>
          </a:p>
          <a:p>
            <a:pPr lvl="1"/>
            <a:r>
              <a:rPr lang="en-US" altLang="en-US" dirty="0"/>
              <a:t>Use eecs583a, eecs583b servers</a:t>
            </a:r>
          </a:p>
          <a:p>
            <a:pPr lvl="1"/>
            <a:r>
              <a:rPr lang="en-US" altLang="en-US" dirty="0">
                <a:solidFill>
                  <a:srgbClr val="FF0000"/>
                </a:solidFill>
              </a:rPr>
              <a:t>Before asking questions: 1) Read all threads on piazza, 2) Think a bit</a:t>
            </a:r>
          </a:p>
          <a:p>
            <a:pPr lvl="2"/>
            <a:r>
              <a:rPr lang="en-US" altLang="en-US" dirty="0">
                <a:solidFill>
                  <a:srgbClr val="FF0000"/>
                </a:solidFill>
              </a:rPr>
              <a:t>Then, post question or talk to Naveen/</a:t>
            </a:r>
            <a:r>
              <a:rPr lang="en-US" altLang="en-US" dirty="0" err="1">
                <a:solidFill>
                  <a:srgbClr val="FF0000"/>
                </a:solidFill>
              </a:rPr>
              <a:t>Rishika</a:t>
            </a:r>
            <a:r>
              <a:rPr lang="en-US" altLang="en-US" dirty="0">
                <a:solidFill>
                  <a:srgbClr val="FF0000"/>
                </a:solidFill>
              </a:rPr>
              <a:t> if you are stuck</a:t>
            </a:r>
          </a:p>
          <a:p>
            <a:r>
              <a:rPr lang="en-US" altLang="en-US" dirty="0"/>
              <a:t>Today’s class</a:t>
            </a:r>
          </a:p>
          <a:p>
            <a:pPr lvl="1"/>
            <a:r>
              <a:rPr lang="en-US" altLang="en-US" i="1" dirty="0">
                <a:cs typeface="Arial" panose="020B0604020202020204" pitchFamily="34" charset="0"/>
              </a:rPr>
              <a:t>Compilers: Principles, Techniques, and Tools</a:t>
            </a:r>
            <a:r>
              <a:rPr lang="en-US" altLang="en-US" dirty="0">
                <a:cs typeface="Arial" panose="020B0604020202020204" pitchFamily="34" charset="0"/>
              </a:rPr>
              <a:t>,</a:t>
            </a:r>
            <a:br>
              <a:rPr lang="en-US" altLang="en-US" dirty="0">
                <a:cs typeface="Arial" panose="020B0604020202020204" pitchFamily="34" charset="0"/>
              </a:rPr>
            </a:br>
            <a:r>
              <a:rPr lang="en-US" altLang="en-US" dirty="0">
                <a:cs typeface="Arial" panose="020B0604020202020204" pitchFamily="34" charset="0"/>
              </a:rPr>
              <a:t>A. </a:t>
            </a:r>
            <a:r>
              <a:rPr lang="en-US" altLang="en-US" dirty="0" err="1">
                <a:cs typeface="Arial" panose="020B0604020202020204" pitchFamily="34" charset="0"/>
              </a:rPr>
              <a:t>Aho</a:t>
            </a:r>
            <a:r>
              <a:rPr lang="en-US" altLang="en-US" dirty="0">
                <a:cs typeface="Arial" panose="020B0604020202020204" pitchFamily="34" charset="0"/>
              </a:rPr>
              <a:t>, R. </a:t>
            </a:r>
            <a:r>
              <a:rPr lang="en-US" altLang="en-US" dirty="0" err="1">
                <a:cs typeface="Arial" panose="020B0604020202020204" pitchFamily="34" charset="0"/>
              </a:rPr>
              <a:t>Sethi</a:t>
            </a:r>
            <a:r>
              <a:rPr lang="en-US" altLang="en-US" dirty="0">
                <a:cs typeface="Arial" panose="020B0604020202020204" pitchFamily="34" charset="0"/>
              </a:rPr>
              <a:t>, and J. Ullman, Addison-Wesley, 1988.</a:t>
            </a:r>
            <a:br>
              <a:rPr lang="en-US" altLang="en-US" dirty="0">
                <a:cs typeface="Arial" panose="020B0604020202020204" pitchFamily="34" charset="0"/>
              </a:rPr>
            </a:br>
            <a:r>
              <a:rPr lang="en-US" altLang="en-US" dirty="0">
                <a:cs typeface="Arial" panose="020B0604020202020204" pitchFamily="34" charset="0"/>
              </a:rPr>
              <a:t>(Chapters: 10.5, 10.6 Edition 1; Chapters 9.2 Edition 2)</a:t>
            </a:r>
            <a:endParaRPr lang="en-US" altLang="en-US" dirty="0"/>
          </a:p>
          <a:p>
            <a:r>
              <a:rPr lang="en-US" altLang="en-US" dirty="0"/>
              <a:t>Material for next Monday</a:t>
            </a:r>
          </a:p>
          <a:p>
            <a:pPr lvl="1"/>
            <a:r>
              <a:rPr lang="en-US" altLang="en-US" i="1" dirty="0">
                <a:cs typeface="Arial" panose="020B0604020202020204" pitchFamily="34" charset="0"/>
              </a:rPr>
              <a:t>Compilers: Principles, Techniques, and Tools</a:t>
            </a:r>
            <a:r>
              <a:rPr lang="en-US" altLang="en-US" dirty="0">
                <a:cs typeface="Arial" panose="020B0604020202020204" pitchFamily="34" charset="0"/>
              </a:rPr>
              <a:t>,</a:t>
            </a:r>
            <a:br>
              <a:rPr lang="en-US" altLang="en-US" dirty="0">
                <a:cs typeface="Arial" panose="020B0604020202020204" pitchFamily="34" charset="0"/>
              </a:rPr>
            </a:br>
            <a:r>
              <a:rPr lang="en-US" altLang="en-US" dirty="0">
                <a:cs typeface="Arial" panose="020B0604020202020204" pitchFamily="34" charset="0"/>
              </a:rPr>
              <a:t>A. </a:t>
            </a:r>
            <a:r>
              <a:rPr lang="en-US" altLang="en-US" dirty="0" err="1">
                <a:cs typeface="Arial" panose="020B0604020202020204" pitchFamily="34" charset="0"/>
              </a:rPr>
              <a:t>Aho</a:t>
            </a:r>
            <a:r>
              <a:rPr lang="en-US" altLang="en-US" dirty="0">
                <a:cs typeface="Arial" panose="020B0604020202020204" pitchFamily="34" charset="0"/>
              </a:rPr>
              <a:t>, R. </a:t>
            </a:r>
            <a:r>
              <a:rPr lang="en-US" altLang="en-US" dirty="0" err="1">
                <a:cs typeface="Arial" panose="020B0604020202020204" pitchFamily="34" charset="0"/>
              </a:rPr>
              <a:t>Sethi</a:t>
            </a:r>
            <a:r>
              <a:rPr lang="en-US" altLang="en-US" dirty="0">
                <a:cs typeface="Arial" panose="020B0604020202020204" pitchFamily="34" charset="0"/>
              </a:rPr>
              <a:t>, and J. Ullman, Addison-Wesley, 1988.</a:t>
            </a:r>
            <a:br>
              <a:rPr lang="en-US" altLang="en-US" dirty="0">
                <a:cs typeface="Arial" panose="020B0604020202020204" pitchFamily="34" charset="0"/>
              </a:rPr>
            </a:br>
            <a:r>
              <a:rPr lang="en-US" altLang="en-US" dirty="0">
                <a:cs typeface="Arial" panose="020B0604020202020204" pitchFamily="34" charset="0"/>
              </a:rPr>
              <a:t>(Chapters: 10.5, 10.6, 10.9, 10.10 Edition 1; Chapters 9.2, 9.3 Edition 2)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F8850687-1E24-C6BD-F839-827F56943E0E}"/>
                  </a:ext>
                </a:extLst>
              </p14:cNvPr>
              <p14:cNvContentPartPr/>
              <p14:nvPr/>
            </p14:nvContentPartPr>
            <p14:xfrm>
              <a:off x="489600" y="2115720"/>
              <a:ext cx="3157920" cy="2327400"/>
            </p14:xfrm>
          </p:contentPart>
        </mc:Choice>
        <mc:Fallback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F8850687-1E24-C6BD-F839-827F56943E0E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480240" y="2106360"/>
                <a:ext cx="3176640" cy="234612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DU/UD Chains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sz="2800"/>
              <a:t>Convenient way to access/use reaching defs info</a:t>
            </a:r>
          </a:p>
          <a:p>
            <a:r>
              <a:rPr lang="en-US" altLang="en-US" sz="2800"/>
              <a:t>Def-Use chains</a:t>
            </a:r>
          </a:p>
          <a:p>
            <a:pPr lvl="1"/>
            <a:r>
              <a:rPr lang="en-US" altLang="en-US" sz="2400"/>
              <a:t>Given a def, what are all the possible consumers of the operand produced</a:t>
            </a:r>
          </a:p>
          <a:p>
            <a:pPr lvl="1"/>
            <a:r>
              <a:rPr lang="en-US" altLang="en-US" sz="2400"/>
              <a:t>Maybe consumer</a:t>
            </a:r>
          </a:p>
          <a:p>
            <a:r>
              <a:rPr lang="en-US" altLang="en-US" sz="2800"/>
              <a:t>Use-Def chains</a:t>
            </a:r>
          </a:p>
          <a:p>
            <a:pPr lvl="1"/>
            <a:r>
              <a:rPr lang="en-US" altLang="en-US" sz="2400"/>
              <a:t>Given a use, what are all the possible producers of the operand consumed</a:t>
            </a:r>
          </a:p>
          <a:p>
            <a:pPr lvl="1"/>
            <a:r>
              <a:rPr lang="en-US" altLang="en-US" sz="2400"/>
              <a:t>Maybe producer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C412C4F3-14D0-955F-06F7-32C29264CE96}"/>
                  </a:ext>
                </a:extLst>
              </p14:cNvPr>
              <p14:cNvContentPartPr/>
              <p14:nvPr/>
            </p14:nvContentPartPr>
            <p14:xfrm>
              <a:off x="657360" y="882720"/>
              <a:ext cx="9161280" cy="5426640"/>
            </p14:xfrm>
          </p:contentPart>
        </mc:Choice>
        <mc:Fallback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C412C4F3-14D0-955F-06F7-32C29264CE96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648000" y="873360"/>
                <a:ext cx="9180000" cy="544536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59556254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Example – DU/UD Chains</a:t>
            </a:r>
          </a:p>
        </p:txBody>
      </p:sp>
      <p:sp>
        <p:nvSpPr>
          <p:cNvPr id="16387" name="Rectangle 3"/>
          <p:cNvSpPr>
            <a:spLocks noChangeArrowheads="1"/>
          </p:cNvSpPr>
          <p:nvPr/>
        </p:nvSpPr>
        <p:spPr bwMode="auto">
          <a:xfrm>
            <a:off x="4114800" y="1828800"/>
            <a:ext cx="1447800" cy="9144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b="1" dirty="0"/>
              <a:t>1. r1 = 3</a:t>
            </a:r>
          </a:p>
          <a:p>
            <a:r>
              <a:rPr lang="en-US" altLang="en-US" b="1" dirty="0"/>
              <a:t>2. r2 = r3</a:t>
            </a:r>
          </a:p>
          <a:p>
            <a:r>
              <a:rPr lang="en-US" altLang="en-US" b="1" dirty="0"/>
              <a:t>3. r3 = r4</a:t>
            </a:r>
          </a:p>
        </p:txBody>
      </p:sp>
      <p:sp>
        <p:nvSpPr>
          <p:cNvPr id="16388" name="Rectangle 4"/>
          <p:cNvSpPr>
            <a:spLocks noChangeArrowheads="1"/>
          </p:cNvSpPr>
          <p:nvPr/>
        </p:nvSpPr>
        <p:spPr bwMode="auto">
          <a:xfrm>
            <a:off x="4114800" y="3200400"/>
            <a:ext cx="1447800" cy="6858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b="1"/>
              <a:t>4. r1 = r1 + 1</a:t>
            </a:r>
          </a:p>
          <a:p>
            <a:r>
              <a:rPr lang="en-US" altLang="en-US" b="1"/>
              <a:t>5. r7 = r1 * r2</a:t>
            </a:r>
          </a:p>
        </p:txBody>
      </p:sp>
      <p:sp>
        <p:nvSpPr>
          <p:cNvPr id="16389" name="Rectangle 5"/>
          <p:cNvSpPr>
            <a:spLocks noChangeArrowheads="1"/>
          </p:cNvSpPr>
          <p:nvPr/>
        </p:nvSpPr>
        <p:spPr bwMode="auto">
          <a:xfrm>
            <a:off x="2971800" y="4419600"/>
            <a:ext cx="1447800" cy="3810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b="1"/>
              <a:t>6. r4 = r4 + 1</a:t>
            </a:r>
          </a:p>
        </p:txBody>
      </p:sp>
      <p:sp>
        <p:nvSpPr>
          <p:cNvPr id="16390" name="Rectangle 6"/>
          <p:cNvSpPr>
            <a:spLocks noChangeArrowheads="1"/>
          </p:cNvSpPr>
          <p:nvPr/>
        </p:nvSpPr>
        <p:spPr bwMode="auto">
          <a:xfrm>
            <a:off x="5257800" y="4419600"/>
            <a:ext cx="1447800" cy="3810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b="1"/>
              <a:t>7. r4 = r3</a:t>
            </a:r>
          </a:p>
        </p:txBody>
      </p:sp>
      <p:sp>
        <p:nvSpPr>
          <p:cNvPr id="16391" name="Rectangle 7"/>
          <p:cNvSpPr>
            <a:spLocks noChangeArrowheads="1"/>
          </p:cNvSpPr>
          <p:nvPr/>
        </p:nvSpPr>
        <p:spPr bwMode="auto">
          <a:xfrm>
            <a:off x="4267200" y="5257800"/>
            <a:ext cx="1447800" cy="3810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b="1"/>
              <a:t>8. r8 = 8</a:t>
            </a:r>
          </a:p>
        </p:txBody>
      </p:sp>
      <p:sp>
        <p:nvSpPr>
          <p:cNvPr id="16392" name="Rectangle 8"/>
          <p:cNvSpPr>
            <a:spLocks noChangeArrowheads="1"/>
          </p:cNvSpPr>
          <p:nvPr/>
        </p:nvSpPr>
        <p:spPr bwMode="auto">
          <a:xfrm>
            <a:off x="4267200" y="6172200"/>
            <a:ext cx="1447800" cy="3810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b="1"/>
              <a:t>9. r9 = r7 + r8</a:t>
            </a:r>
          </a:p>
        </p:txBody>
      </p:sp>
      <p:sp>
        <p:nvSpPr>
          <p:cNvPr id="16393" name="Line 9"/>
          <p:cNvSpPr>
            <a:spLocks noChangeShapeType="1"/>
          </p:cNvSpPr>
          <p:nvPr/>
        </p:nvSpPr>
        <p:spPr bwMode="auto">
          <a:xfrm>
            <a:off x="4876800" y="2743200"/>
            <a:ext cx="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394" name="Line 10"/>
          <p:cNvSpPr>
            <a:spLocks noChangeShapeType="1"/>
          </p:cNvSpPr>
          <p:nvPr/>
        </p:nvSpPr>
        <p:spPr bwMode="auto">
          <a:xfrm flipH="1">
            <a:off x="3962400" y="3886200"/>
            <a:ext cx="838200" cy="533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395" name="Line 11"/>
          <p:cNvSpPr>
            <a:spLocks noChangeShapeType="1"/>
          </p:cNvSpPr>
          <p:nvPr/>
        </p:nvSpPr>
        <p:spPr bwMode="auto">
          <a:xfrm>
            <a:off x="4876800" y="3886200"/>
            <a:ext cx="914400" cy="533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396" name="Line 12"/>
          <p:cNvSpPr>
            <a:spLocks noChangeShapeType="1"/>
          </p:cNvSpPr>
          <p:nvPr/>
        </p:nvSpPr>
        <p:spPr bwMode="auto">
          <a:xfrm>
            <a:off x="3962400" y="4800600"/>
            <a:ext cx="83820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397" name="Line 13"/>
          <p:cNvSpPr>
            <a:spLocks noChangeShapeType="1"/>
          </p:cNvSpPr>
          <p:nvPr/>
        </p:nvSpPr>
        <p:spPr bwMode="auto">
          <a:xfrm flipH="1">
            <a:off x="5105400" y="4800600"/>
            <a:ext cx="76200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398" name="Line 14"/>
          <p:cNvSpPr>
            <a:spLocks noChangeShapeType="1"/>
          </p:cNvSpPr>
          <p:nvPr/>
        </p:nvSpPr>
        <p:spPr bwMode="auto">
          <a:xfrm>
            <a:off x="4953000" y="5638800"/>
            <a:ext cx="0" cy="533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399" name="Line 15"/>
          <p:cNvSpPr>
            <a:spLocks noChangeShapeType="1"/>
          </p:cNvSpPr>
          <p:nvPr/>
        </p:nvSpPr>
        <p:spPr bwMode="auto">
          <a:xfrm>
            <a:off x="4419600" y="5638800"/>
            <a:ext cx="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00" name="Line 16"/>
          <p:cNvSpPr>
            <a:spLocks noChangeShapeType="1"/>
          </p:cNvSpPr>
          <p:nvPr/>
        </p:nvSpPr>
        <p:spPr bwMode="auto">
          <a:xfrm flipH="1">
            <a:off x="2743200" y="5867400"/>
            <a:ext cx="1676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01" name="Line 17"/>
          <p:cNvSpPr>
            <a:spLocks noChangeShapeType="1"/>
          </p:cNvSpPr>
          <p:nvPr/>
        </p:nvSpPr>
        <p:spPr bwMode="auto">
          <a:xfrm flipV="1">
            <a:off x="2743200" y="2971800"/>
            <a:ext cx="0" cy="2895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02" name="Line 18"/>
          <p:cNvSpPr>
            <a:spLocks noChangeShapeType="1"/>
          </p:cNvSpPr>
          <p:nvPr/>
        </p:nvSpPr>
        <p:spPr bwMode="auto">
          <a:xfrm>
            <a:off x="2743200" y="2971800"/>
            <a:ext cx="1524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03" name="Line 19"/>
          <p:cNvSpPr>
            <a:spLocks noChangeShapeType="1"/>
          </p:cNvSpPr>
          <p:nvPr/>
        </p:nvSpPr>
        <p:spPr bwMode="auto">
          <a:xfrm>
            <a:off x="4267200" y="2971800"/>
            <a:ext cx="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F49E99D4-7CE3-528B-EA8D-887AB412E223}"/>
                  </a:ext>
                </a:extLst>
              </p14:cNvPr>
              <p14:cNvContentPartPr/>
              <p14:nvPr/>
            </p14:nvContentPartPr>
            <p14:xfrm>
              <a:off x="1631520" y="1993680"/>
              <a:ext cx="5797440" cy="4272480"/>
            </p14:xfrm>
          </p:contentPart>
        </mc:Choice>
        <mc:Fallback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F49E99D4-7CE3-528B-EA8D-887AB412E223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622160" y="1984320"/>
                <a:ext cx="5816160" cy="42912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78247012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Generalizing Dataflow Analysis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/>
              <a:t>Transfer function</a:t>
            </a:r>
          </a:p>
          <a:p>
            <a:pPr lvl="1">
              <a:lnSpc>
                <a:spcPct val="90000"/>
              </a:lnSpc>
            </a:pPr>
            <a:r>
              <a:rPr lang="en-US" altLang="en-US"/>
              <a:t>How information is changed by “something” (BB)</a:t>
            </a:r>
          </a:p>
          <a:p>
            <a:pPr lvl="1">
              <a:lnSpc>
                <a:spcPct val="90000"/>
              </a:lnSpc>
            </a:pPr>
            <a:r>
              <a:rPr lang="en-US" altLang="en-US"/>
              <a:t>OUT = GEN + (IN – KILL)  /* forward analysis */</a:t>
            </a:r>
          </a:p>
          <a:p>
            <a:pPr lvl="1">
              <a:lnSpc>
                <a:spcPct val="90000"/>
              </a:lnSpc>
            </a:pPr>
            <a:r>
              <a:rPr lang="en-US" altLang="en-US"/>
              <a:t>IN = GEN + (OUT – KILL)  /* backward analysis */</a:t>
            </a:r>
          </a:p>
          <a:p>
            <a:pPr>
              <a:lnSpc>
                <a:spcPct val="90000"/>
              </a:lnSpc>
            </a:pPr>
            <a:r>
              <a:rPr lang="en-US" altLang="en-US"/>
              <a:t>Meet function</a:t>
            </a:r>
          </a:p>
          <a:p>
            <a:pPr lvl="1">
              <a:lnSpc>
                <a:spcPct val="90000"/>
              </a:lnSpc>
            </a:pPr>
            <a:r>
              <a:rPr lang="en-US" altLang="en-US"/>
              <a:t>How information from multiple paths is combined</a:t>
            </a:r>
          </a:p>
          <a:p>
            <a:pPr lvl="1">
              <a:lnSpc>
                <a:spcPct val="90000"/>
              </a:lnSpc>
            </a:pPr>
            <a:r>
              <a:rPr lang="en-US" altLang="en-US"/>
              <a:t>IN = Union(OUT(predecessors))  /* forward analysis */</a:t>
            </a:r>
          </a:p>
          <a:p>
            <a:pPr lvl="1">
              <a:lnSpc>
                <a:spcPct val="90000"/>
              </a:lnSpc>
            </a:pPr>
            <a:r>
              <a:rPr lang="en-US" altLang="en-US"/>
              <a:t>OUT = Union(IN(successors))  /* backward analysis */</a:t>
            </a:r>
          </a:p>
          <a:p>
            <a:pPr>
              <a:lnSpc>
                <a:spcPct val="90000"/>
              </a:lnSpc>
            </a:pPr>
            <a:r>
              <a:rPr lang="en-US" altLang="en-US"/>
              <a:t>Generalized dataflow algorithm</a:t>
            </a:r>
          </a:p>
          <a:p>
            <a:pPr lvl="1">
              <a:lnSpc>
                <a:spcPct val="90000"/>
              </a:lnSpc>
            </a:pPr>
            <a:r>
              <a:rPr lang="en-US" altLang="en-US"/>
              <a:t>while (change)</a:t>
            </a:r>
          </a:p>
          <a:p>
            <a:pPr lvl="2">
              <a:lnSpc>
                <a:spcPct val="90000"/>
              </a:lnSpc>
            </a:pPr>
            <a:r>
              <a:rPr lang="en-US" altLang="en-US"/>
              <a:t>change = false</a:t>
            </a:r>
          </a:p>
          <a:p>
            <a:pPr lvl="2">
              <a:lnSpc>
                <a:spcPct val="90000"/>
              </a:lnSpc>
            </a:pPr>
            <a:r>
              <a:rPr lang="en-US" altLang="en-US"/>
              <a:t>for each BB</a:t>
            </a:r>
          </a:p>
          <a:p>
            <a:pPr lvl="3">
              <a:lnSpc>
                <a:spcPct val="90000"/>
              </a:lnSpc>
            </a:pPr>
            <a:r>
              <a:rPr lang="en-US" altLang="en-US"/>
              <a:t>apply meet function</a:t>
            </a:r>
          </a:p>
          <a:p>
            <a:pPr lvl="3">
              <a:lnSpc>
                <a:spcPct val="90000"/>
              </a:lnSpc>
            </a:pPr>
            <a:r>
              <a:rPr lang="en-US" altLang="en-US"/>
              <a:t>apply transfer functions</a:t>
            </a:r>
          </a:p>
          <a:p>
            <a:pPr lvl="3">
              <a:lnSpc>
                <a:spcPct val="90000"/>
              </a:lnSpc>
            </a:pPr>
            <a:r>
              <a:rPr lang="en-US" altLang="en-US"/>
              <a:t>if any changes </a:t>
            </a:r>
            <a:r>
              <a:rPr lang="en-US" altLang="en-US">
                <a:sym typeface="Wingdings" panose="05000000000000000000" pitchFamily="2" charset="2"/>
              </a:rPr>
              <a:t> change = true</a:t>
            </a:r>
          </a:p>
        </p:txBody>
      </p:sp>
    </p:spTree>
    <p:extLst>
      <p:ext uri="{BB962C8B-B14F-4D97-AF65-F5344CB8AC3E}">
        <p14:creationId xmlns:p14="http://schemas.microsoft.com/office/powerpoint/2010/main" val="328220838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What About All Path Problems?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Up to this point</a:t>
            </a:r>
          </a:p>
          <a:p>
            <a:pPr lvl="1"/>
            <a:r>
              <a:rPr lang="en-US" altLang="en-US"/>
              <a:t>Any path problems (maybe relations)</a:t>
            </a:r>
          </a:p>
          <a:p>
            <a:pPr lvl="2"/>
            <a:r>
              <a:rPr lang="en-US" altLang="en-US"/>
              <a:t>Definition reaches along some path</a:t>
            </a:r>
          </a:p>
          <a:p>
            <a:pPr lvl="2"/>
            <a:r>
              <a:rPr lang="en-US" altLang="en-US"/>
              <a:t>Some sequence of branches in which def reaches</a:t>
            </a:r>
          </a:p>
          <a:p>
            <a:pPr lvl="2"/>
            <a:r>
              <a:rPr lang="en-US" altLang="en-US"/>
              <a:t>Lots of defs of the same variable may reach a point</a:t>
            </a:r>
          </a:p>
          <a:p>
            <a:pPr lvl="1"/>
            <a:r>
              <a:rPr lang="en-US" altLang="en-US"/>
              <a:t>Use of </a:t>
            </a:r>
            <a:r>
              <a:rPr lang="en-US" altLang="en-US" u="sng"/>
              <a:t>Union operator</a:t>
            </a:r>
            <a:r>
              <a:rPr lang="en-US" altLang="en-US"/>
              <a:t> in meet function</a:t>
            </a:r>
          </a:p>
          <a:p>
            <a:r>
              <a:rPr lang="en-US" altLang="en-US"/>
              <a:t>All-path: Definition guaranteed to reach</a:t>
            </a:r>
          </a:p>
          <a:p>
            <a:pPr lvl="1"/>
            <a:r>
              <a:rPr lang="en-US" altLang="en-US"/>
              <a:t>Regardless of sequence of branches taken, def reaches</a:t>
            </a:r>
          </a:p>
          <a:p>
            <a:pPr lvl="1"/>
            <a:r>
              <a:rPr lang="en-US" altLang="en-US"/>
              <a:t>Can always count on this</a:t>
            </a:r>
          </a:p>
          <a:p>
            <a:pPr lvl="1"/>
            <a:r>
              <a:rPr lang="en-US" altLang="en-US"/>
              <a:t>Only 1 def can be guaranteed to reach</a:t>
            </a:r>
          </a:p>
          <a:p>
            <a:pPr lvl="1"/>
            <a:r>
              <a:rPr lang="en-US" altLang="en-US"/>
              <a:t>Availability (as opposed to reaching)</a:t>
            </a:r>
          </a:p>
          <a:p>
            <a:pPr lvl="2"/>
            <a:r>
              <a:rPr lang="en-US" altLang="en-US"/>
              <a:t>Available definitions</a:t>
            </a:r>
          </a:p>
          <a:p>
            <a:pPr lvl="2"/>
            <a:r>
              <a:rPr lang="en-US" altLang="en-US"/>
              <a:t>Available expressions (could also have reaching expressions, but not that useful)</a:t>
            </a:r>
          </a:p>
        </p:txBody>
      </p:sp>
    </p:spTree>
    <p:extLst>
      <p:ext uri="{BB962C8B-B14F-4D97-AF65-F5344CB8AC3E}">
        <p14:creationId xmlns:p14="http://schemas.microsoft.com/office/powerpoint/2010/main" val="57401723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Reaching vs Available Definitions</a:t>
            </a:r>
          </a:p>
        </p:txBody>
      </p:sp>
      <p:sp>
        <p:nvSpPr>
          <p:cNvPr id="19459" name="Rectangle 3"/>
          <p:cNvSpPr>
            <a:spLocks noChangeArrowheads="1"/>
          </p:cNvSpPr>
          <p:nvPr/>
        </p:nvSpPr>
        <p:spPr bwMode="auto">
          <a:xfrm>
            <a:off x="1447800" y="1600200"/>
            <a:ext cx="1600200" cy="12954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b="1"/>
              <a:t>1:r1 = r2 + r3</a:t>
            </a:r>
          </a:p>
          <a:p>
            <a:pPr algn="ctr"/>
            <a:r>
              <a:rPr lang="en-US" altLang="en-US" b="1"/>
              <a:t>2:r6 = r4 – r5</a:t>
            </a:r>
          </a:p>
          <a:p>
            <a:pPr algn="ctr"/>
            <a:endParaRPr lang="en-US" altLang="en-US" b="1"/>
          </a:p>
        </p:txBody>
      </p:sp>
      <p:sp>
        <p:nvSpPr>
          <p:cNvPr id="19460" name="Rectangle 4"/>
          <p:cNvSpPr>
            <a:spLocks noChangeArrowheads="1"/>
          </p:cNvSpPr>
          <p:nvPr/>
        </p:nvSpPr>
        <p:spPr bwMode="auto">
          <a:xfrm>
            <a:off x="3276600" y="3352800"/>
            <a:ext cx="1600200" cy="12954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b="1"/>
              <a:t>3:r4 = 4</a:t>
            </a:r>
          </a:p>
          <a:p>
            <a:pPr algn="ctr"/>
            <a:r>
              <a:rPr lang="en-US" altLang="en-US" b="1"/>
              <a:t>4:r6 = 8</a:t>
            </a:r>
          </a:p>
        </p:txBody>
      </p:sp>
      <p:sp>
        <p:nvSpPr>
          <p:cNvPr id="19461" name="Rectangle 5"/>
          <p:cNvSpPr>
            <a:spLocks noChangeArrowheads="1"/>
          </p:cNvSpPr>
          <p:nvPr/>
        </p:nvSpPr>
        <p:spPr bwMode="auto">
          <a:xfrm>
            <a:off x="1447800" y="4953000"/>
            <a:ext cx="1600200" cy="12954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b="1"/>
              <a:t>5:r6 = r2 + r3</a:t>
            </a:r>
          </a:p>
          <a:p>
            <a:pPr algn="ctr"/>
            <a:r>
              <a:rPr lang="en-US" altLang="en-US" b="1"/>
              <a:t>6:r7 = r4 – r5</a:t>
            </a:r>
          </a:p>
        </p:txBody>
      </p:sp>
      <p:sp>
        <p:nvSpPr>
          <p:cNvPr id="19462" name="Line 6"/>
          <p:cNvSpPr>
            <a:spLocks noChangeShapeType="1"/>
          </p:cNvSpPr>
          <p:nvPr/>
        </p:nvSpPr>
        <p:spPr bwMode="auto">
          <a:xfrm>
            <a:off x="2209800" y="2895600"/>
            <a:ext cx="106680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63" name="Line 7"/>
          <p:cNvSpPr>
            <a:spLocks noChangeShapeType="1"/>
          </p:cNvSpPr>
          <p:nvPr/>
        </p:nvSpPr>
        <p:spPr bwMode="auto">
          <a:xfrm>
            <a:off x="2209800" y="2895600"/>
            <a:ext cx="0" cy="2057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64" name="Line 8"/>
          <p:cNvSpPr>
            <a:spLocks noChangeShapeType="1"/>
          </p:cNvSpPr>
          <p:nvPr/>
        </p:nvSpPr>
        <p:spPr bwMode="auto">
          <a:xfrm flipH="1">
            <a:off x="3048000" y="4648200"/>
            <a:ext cx="10668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65" name="Line 9"/>
          <p:cNvSpPr>
            <a:spLocks noChangeShapeType="1"/>
          </p:cNvSpPr>
          <p:nvPr/>
        </p:nvSpPr>
        <p:spPr bwMode="auto">
          <a:xfrm flipV="1">
            <a:off x="2971800" y="2514600"/>
            <a:ext cx="685800" cy="685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66" name="Text Box 10"/>
          <p:cNvSpPr txBox="1">
            <a:spLocks noChangeArrowheads="1"/>
          </p:cNvSpPr>
          <p:nvPr/>
        </p:nvSpPr>
        <p:spPr bwMode="auto">
          <a:xfrm>
            <a:off x="3505200" y="5788025"/>
            <a:ext cx="13652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1,2,3,4 reach</a:t>
            </a:r>
          </a:p>
          <a:p>
            <a:r>
              <a:rPr lang="en-US" altLang="en-US"/>
              <a:t>1 available</a:t>
            </a:r>
          </a:p>
        </p:txBody>
      </p:sp>
      <p:sp>
        <p:nvSpPr>
          <p:cNvPr id="19467" name="Text Box 11"/>
          <p:cNvSpPr txBox="1">
            <a:spLocks noChangeArrowheads="1"/>
          </p:cNvSpPr>
          <p:nvPr/>
        </p:nvSpPr>
        <p:spPr bwMode="auto">
          <a:xfrm>
            <a:off x="3717925" y="2095500"/>
            <a:ext cx="13525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1,2 reach</a:t>
            </a:r>
          </a:p>
          <a:p>
            <a:r>
              <a:rPr lang="en-US" altLang="en-US"/>
              <a:t>1,2 available</a:t>
            </a:r>
          </a:p>
        </p:txBody>
      </p:sp>
      <p:sp>
        <p:nvSpPr>
          <p:cNvPr id="19468" name="Line 12"/>
          <p:cNvSpPr>
            <a:spLocks noChangeShapeType="1"/>
          </p:cNvSpPr>
          <p:nvPr/>
        </p:nvSpPr>
        <p:spPr bwMode="auto">
          <a:xfrm>
            <a:off x="2286000" y="5334000"/>
            <a:ext cx="13716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69" name="Line 13"/>
          <p:cNvSpPr>
            <a:spLocks noChangeShapeType="1"/>
          </p:cNvSpPr>
          <p:nvPr/>
        </p:nvSpPr>
        <p:spPr bwMode="auto">
          <a:xfrm>
            <a:off x="3657600" y="5334000"/>
            <a:ext cx="0" cy="457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70" name="Line 14"/>
          <p:cNvSpPr>
            <a:spLocks noChangeShapeType="1"/>
          </p:cNvSpPr>
          <p:nvPr/>
        </p:nvSpPr>
        <p:spPr bwMode="auto">
          <a:xfrm>
            <a:off x="3657600" y="4800600"/>
            <a:ext cx="1752600" cy="152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71" name="Text Box 15"/>
          <p:cNvSpPr txBox="1">
            <a:spLocks noChangeArrowheads="1"/>
          </p:cNvSpPr>
          <p:nvPr/>
        </p:nvSpPr>
        <p:spPr bwMode="auto">
          <a:xfrm>
            <a:off x="5486400" y="4645025"/>
            <a:ext cx="15240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1,3,4 reach</a:t>
            </a:r>
          </a:p>
          <a:p>
            <a:r>
              <a:rPr lang="en-US" altLang="en-US"/>
              <a:t>1,3,4 available</a:t>
            </a:r>
          </a:p>
        </p:txBody>
      </p:sp>
      <p:sp>
        <p:nvSpPr>
          <p:cNvPr id="19472" name="Line 16"/>
          <p:cNvSpPr>
            <a:spLocks noChangeShapeType="1"/>
          </p:cNvSpPr>
          <p:nvPr/>
        </p:nvSpPr>
        <p:spPr bwMode="auto">
          <a:xfrm flipH="1">
            <a:off x="1295400" y="3581400"/>
            <a:ext cx="914400" cy="152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73" name="Text Box 17"/>
          <p:cNvSpPr txBox="1">
            <a:spLocks noChangeArrowheads="1"/>
          </p:cNvSpPr>
          <p:nvPr/>
        </p:nvSpPr>
        <p:spPr bwMode="auto">
          <a:xfrm>
            <a:off x="609600" y="3730625"/>
            <a:ext cx="13525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1,2 reach</a:t>
            </a:r>
          </a:p>
          <a:p>
            <a:r>
              <a:rPr lang="en-US" altLang="en-US"/>
              <a:t>1,2 available</a:t>
            </a:r>
          </a:p>
        </p:txBody>
      </p:sp>
      <p:sp>
        <p:nvSpPr>
          <p:cNvPr id="19474" name="Oval 18"/>
          <p:cNvSpPr>
            <a:spLocks noChangeArrowheads="1"/>
          </p:cNvSpPr>
          <p:nvPr/>
        </p:nvSpPr>
        <p:spPr bwMode="auto">
          <a:xfrm>
            <a:off x="2133600" y="5257800"/>
            <a:ext cx="152400" cy="152400"/>
          </a:xfrm>
          <a:prstGeom prst="ellipse">
            <a:avLst/>
          </a:prstGeom>
          <a:solidFill>
            <a:schemeClr val="tx1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19475" name="Oval 19"/>
          <p:cNvSpPr>
            <a:spLocks noChangeArrowheads="1"/>
          </p:cNvSpPr>
          <p:nvPr/>
        </p:nvSpPr>
        <p:spPr bwMode="auto">
          <a:xfrm>
            <a:off x="2133600" y="3505200"/>
            <a:ext cx="152400" cy="152400"/>
          </a:xfrm>
          <a:prstGeom prst="ellipse">
            <a:avLst/>
          </a:prstGeom>
          <a:solidFill>
            <a:schemeClr val="tx1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19476" name="Oval 20"/>
          <p:cNvSpPr>
            <a:spLocks noChangeArrowheads="1"/>
          </p:cNvSpPr>
          <p:nvPr/>
        </p:nvSpPr>
        <p:spPr bwMode="auto">
          <a:xfrm>
            <a:off x="2895600" y="3124200"/>
            <a:ext cx="152400" cy="152400"/>
          </a:xfrm>
          <a:prstGeom prst="ellipse">
            <a:avLst/>
          </a:prstGeom>
          <a:solidFill>
            <a:schemeClr val="tx1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19477" name="Oval 21"/>
          <p:cNvSpPr>
            <a:spLocks noChangeArrowheads="1"/>
          </p:cNvSpPr>
          <p:nvPr/>
        </p:nvSpPr>
        <p:spPr bwMode="auto">
          <a:xfrm>
            <a:off x="3581400" y="4724400"/>
            <a:ext cx="152400" cy="152400"/>
          </a:xfrm>
          <a:prstGeom prst="ellipse">
            <a:avLst/>
          </a:prstGeom>
          <a:solidFill>
            <a:schemeClr val="tx1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801500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 Be Continued …</a:t>
            </a:r>
          </a:p>
        </p:txBody>
      </p:sp>
    </p:spTree>
    <p:extLst>
      <p:ext uri="{BB962C8B-B14F-4D97-AF65-F5344CB8AC3E}">
        <p14:creationId xmlns:p14="http://schemas.microsoft.com/office/powerpoint/2010/main" val="8053410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2800"/>
              <a:t>Looking Inside the Basic Blocks:</a:t>
            </a:r>
            <a:br>
              <a:rPr lang="en-US" altLang="en-US" sz="2800"/>
            </a:br>
            <a:r>
              <a:rPr lang="en-US" altLang="en-US" sz="2800"/>
              <a:t>Dataflow Analysis + Optimization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altLang="en-US" sz="2000"/>
              <a:t>Control flow analysis</a:t>
            </a:r>
          </a:p>
          <a:p>
            <a:pPr lvl="1"/>
            <a:r>
              <a:rPr lang="en-US" altLang="en-US" sz="1800"/>
              <a:t>Treat BB as black box</a:t>
            </a:r>
          </a:p>
          <a:p>
            <a:pPr lvl="1"/>
            <a:r>
              <a:rPr lang="en-US" altLang="en-US" sz="1800"/>
              <a:t>Just care about branches</a:t>
            </a:r>
          </a:p>
          <a:p>
            <a:r>
              <a:rPr lang="en-US" altLang="en-US" sz="2000"/>
              <a:t>Now</a:t>
            </a:r>
          </a:p>
          <a:p>
            <a:pPr lvl="1"/>
            <a:r>
              <a:rPr lang="en-US" altLang="en-US" sz="1800"/>
              <a:t>Start looking at ops in BBs</a:t>
            </a:r>
          </a:p>
          <a:p>
            <a:pPr lvl="1"/>
            <a:r>
              <a:rPr lang="en-US" altLang="en-US" sz="1800"/>
              <a:t>What’s computed and where</a:t>
            </a:r>
          </a:p>
          <a:p>
            <a:r>
              <a:rPr lang="en-US" altLang="en-US" sz="2000"/>
              <a:t>Classical optimizations</a:t>
            </a:r>
          </a:p>
          <a:p>
            <a:pPr lvl="1"/>
            <a:r>
              <a:rPr lang="en-US" altLang="en-US" sz="1800"/>
              <a:t>Want to make the computation more efficient</a:t>
            </a:r>
          </a:p>
          <a:p>
            <a:r>
              <a:rPr lang="en-US" altLang="en-US" sz="2000"/>
              <a:t>Ex: Common Subexpression Elimination (CSE)</a:t>
            </a:r>
          </a:p>
          <a:p>
            <a:pPr lvl="1"/>
            <a:r>
              <a:rPr lang="en-US" altLang="en-US" sz="1800"/>
              <a:t>Is r2 + r3 redundant?</a:t>
            </a:r>
          </a:p>
          <a:p>
            <a:pPr lvl="1"/>
            <a:r>
              <a:rPr lang="en-US" altLang="en-US" sz="1800"/>
              <a:t>Is r4 – r5 redundant?</a:t>
            </a:r>
          </a:p>
          <a:p>
            <a:pPr lvl="1"/>
            <a:r>
              <a:rPr lang="en-US" altLang="en-US" sz="1800"/>
              <a:t>What if there were 1000 BB’s</a:t>
            </a:r>
          </a:p>
          <a:p>
            <a:pPr lvl="1"/>
            <a:r>
              <a:rPr lang="en-US" altLang="en-US" sz="1800"/>
              <a:t>Dataflow analysis !!</a:t>
            </a:r>
          </a:p>
          <a:p>
            <a:pPr lvl="1"/>
            <a:endParaRPr lang="en-US" altLang="en-US" sz="1800"/>
          </a:p>
        </p:txBody>
      </p:sp>
      <p:sp>
        <p:nvSpPr>
          <p:cNvPr id="22532" name="Rectangle 4"/>
          <p:cNvSpPr>
            <a:spLocks noChangeArrowheads="1"/>
          </p:cNvSpPr>
          <p:nvPr/>
        </p:nvSpPr>
        <p:spPr bwMode="auto">
          <a:xfrm>
            <a:off x="990600" y="1676400"/>
            <a:ext cx="1600200" cy="12954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b="1"/>
              <a:t>r1 = r2 + r3</a:t>
            </a:r>
          </a:p>
          <a:p>
            <a:pPr algn="ctr"/>
            <a:r>
              <a:rPr lang="en-US" altLang="en-US" b="1"/>
              <a:t>r6 = r4 – r5</a:t>
            </a:r>
          </a:p>
          <a:p>
            <a:pPr algn="ctr"/>
            <a:endParaRPr lang="en-US" altLang="en-US" b="1"/>
          </a:p>
        </p:txBody>
      </p:sp>
      <p:sp>
        <p:nvSpPr>
          <p:cNvPr id="22533" name="Rectangle 5"/>
          <p:cNvSpPr>
            <a:spLocks noChangeArrowheads="1"/>
          </p:cNvSpPr>
          <p:nvPr/>
        </p:nvSpPr>
        <p:spPr bwMode="auto">
          <a:xfrm>
            <a:off x="2819400" y="3429000"/>
            <a:ext cx="1600200" cy="12954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b="1" dirty="0"/>
              <a:t>r4 = r4 + 1</a:t>
            </a:r>
          </a:p>
          <a:p>
            <a:pPr algn="ctr"/>
            <a:r>
              <a:rPr lang="en-US" altLang="en-US" b="1" dirty="0"/>
              <a:t>What if r6 is</a:t>
            </a:r>
            <a:br>
              <a:rPr lang="en-US" altLang="en-US" b="1" dirty="0"/>
            </a:br>
            <a:r>
              <a:rPr lang="en-US" altLang="en-US" b="1" dirty="0"/>
              <a:t>modified?</a:t>
            </a:r>
          </a:p>
        </p:txBody>
      </p:sp>
      <p:sp>
        <p:nvSpPr>
          <p:cNvPr id="22534" name="Rectangle 6"/>
          <p:cNvSpPr>
            <a:spLocks noChangeArrowheads="1"/>
          </p:cNvSpPr>
          <p:nvPr/>
        </p:nvSpPr>
        <p:spPr bwMode="auto">
          <a:xfrm>
            <a:off x="990600" y="5029200"/>
            <a:ext cx="1600200" cy="12954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b="1" dirty="0"/>
              <a:t>r7 = r2 + r3</a:t>
            </a:r>
          </a:p>
          <a:p>
            <a:pPr algn="ctr"/>
            <a:r>
              <a:rPr lang="en-US" altLang="en-US" b="1" dirty="0"/>
              <a:t>r8 = r4 – r5</a:t>
            </a:r>
          </a:p>
        </p:txBody>
      </p:sp>
      <p:sp>
        <p:nvSpPr>
          <p:cNvPr id="22535" name="Line 7"/>
          <p:cNvSpPr>
            <a:spLocks noChangeShapeType="1"/>
          </p:cNvSpPr>
          <p:nvPr/>
        </p:nvSpPr>
        <p:spPr bwMode="auto">
          <a:xfrm>
            <a:off x="1752600" y="2971800"/>
            <a:ext cx="106680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36" name="Line 8"/>
          <p:cNvSpPr>
            <a:spLocks noChangeShapeType="1"/>
          </p:cNvSpPr>
          <p:nvPr/>
        </p:nvSpPr>
        <p:spPr bwMode="auto">
          <a:xfrm>
            <a:off x="1752600" y="2971800"/>
            <a:ext cx="0" cy="2057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37" name="Line 9"/>
          <p:cNvSpPr>
            <a:spLocks noChangeShapeType="1"/>
          </p:cNvSpPr>
          <p:nvPr/>
        </p:nvSpPr>
        <p:spPr bwMode="auto">
          <a:xfrm flipH="1">
            <a:off x="2590800" y="4724400"/>
            <a:ext cx="10668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AB1D9147-6D37-AA9B-C67F-C421D3BA2AD2}"/>
                  </a:ext>
                </a:extLst>
              </p14:cNvPr>
              <p14:cNvContentPartPr/>
              <p14:nvPr/>
            </p14:nvContentPartPr>
            <p14:xfrm>
              <a:off x="578520" y="1666800"/>
              <a:ext cx="7277400" cy="5036040"/>
            </p14:xfrm>
          </p:contentPart>
        </mc:Choice>
        <mc:Fallback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AB1D9147-6D37-AA9B-C67F-C421D3BA2AD2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569160" y="1657440"/>
                <a:ext cx="7296120" cy="505476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Dataflow Analysis Introduction</a:t>
            </a:r>
          </a:p>
        </p:txBody>
      </p:sp>
      <p:sp>
        <p:nvSpPr>
          <p:cNvPr id="23555" name="Text Box 3"/>
          <p:cNvSpPr txBox="1">
            <a:spLocks noChangeArrowheads="1"/>
          </p:cNvSpPr>
          <p:nvPr/>
        </p:nvSpPr>
        <p:spPr bwMode="auto">
          <a:xfrm>
            <a:off x="4648200" y="3349625"/>
            <a:ext cx="3517900" cy="3662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>
                <a:solidFill>
                  <a:schemeClr val="tx1"/>
                </a:solidFill>
              </a:rPr>
              <a:t>Which VRs contain useful </a:t>
            </a:r>
          </a:p>
          <a:p>
            <a:r>
              <a:rPr lang="en-US" altLang="en-US">
                <a:solidFill>
                  <a:schemeClr val="tx1"/>
                </a:solidFill>
              </a:rPr>
              <a:t>data values? (liveness or upward</a:t>
            </a:r>
          </a:p>
          <a:p>
            <a:r>
              <a:rPr lang="en-US" altLang="en-US">
                <a:solidFill>
                  <a:schemeClr val="tx1"/>
                </a:solidFill>
              </a:rPr>
              <a:t>exposed uses)</a:t>
            </a:r>
          </a:p>
          <a:p>
            <a:endParaRPr lang="en-US" altLang="en-US">
              <a:solidFill>
                <a:schemeClr val="tx1"/>
              </a:solidFill>
            </a:endParaRPr>
          </a:p>
          <a:p>
            <a:r>
              <a:rPr lang="en-US" altLang="en-US">
                <a:solidFill>
                  <a:schemeClr val="tx1"/>
                </a:solidFill>
              </a:rPr>
              <a:t>Which definitions may reach</a:t>
            </a:r>
          </a:p>
          <a:p>
            <a:r>
              <a:rPr lang="en-US" altLang="en-US">
                <a:solidFill>
                  <a:schemeClr val="tx1"/>
                </a:solidFill>
              </a:rPr>
              <a:t>this point? (reaching defns)</a:t>
            </a:r>
          </a:p>
          <a:p>
            <a:endParaRPr lang="en-US" altLang="en-US">
              <a:solidFill>
                <a:schemeClr val="tx1"/>
              </a:solidFill>
            </a:endParaRPr>
          </a:p>
          <a:p>
            <a:r>
              <a:rPr lang="en-US" altLang="en-US">
                <a:solidFill>
                  <a:schemeClr val="tx1"/>
                </a:solidFill>
              </a:rPr>
              <a:t>Which definitions are guaranteed</a:t>
            </a:r>
          </a:p>
          <a:p>
            <a:r>
              <a:rPr lang="en-US" altLang="en-US">
                <a:solidFill>
                  <a:schemeClr val="tx1"/>
                </a:solidFill>
              </a:rPr>
              <a:t>to reach this point? (available defns)</a:t>
            </a:r>
          </a:p>
          <a:p>
            <a:endParaRPr lang="en-US" altLang="en-US">
              <a:solidFill>
                <a:schemeClr val="tx1"/>
              </a:solidFill>
            </a:endParaRPr>
          </a:p>
          <a:p>
            <a:r>
              <a:rPr lang="en-US" altLang="en-US">
                <a:solidFill>
                  <a:schemeClr val="tx1"/>
                </a:solidFill>
              </a:rPr>
              <a:t>Which uses below are exposed?</a:t>
            </a:r>
          </a:p>
          <a:p>
            <a:r>
              <a:rPr lang="en-US" altLang="en-US">
                <a:solidFill>
                  <a:schemeClr val="tx1"/>
                </a:solidFill>
              </a:rPr>
              <a:t>(downward exposed uses)</a:t>
            </a:r>
          </a:p>
          <a:p>
            <a:endParaRPr lang="en-US" altLang="en-US">
              <a:solidFill>
                <a:schemeClr val="tx1"/>
              </a:solidFill>
            </a:endParaRPr>
          </a:p>
        </p:txBody>
      </p:sp>
      <p:sp>
        <p:nvSpPr>
          <p:cNvPr id="23556" name="Text Box 4"/>
          <p:cNvSpPr txBox="1">
            <a:spLocks noChangeArrowheads="1"/>
          </p:cNvSpPr>
          <p:nvPr/>
        </p:nvSpPr>
        <p:spPr bwMode="auto">
          <a:xfrm>
            <a:off x="4648200" y="2968625"/>
            <a:ext cx="36385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u="sng">
                <a:solidFill>
                  <a:schemeClr val="tx1"/>
                </a:solidFill>
              </a:rPr>
              <a:t>Pick an arbitrary point in the program</a:t>
            </a:r>
          </a:p>
        </p:txBody>
      </p:sp>
      <p:sp>
        <p:nvSpPr>
          <p:cNvPr id="23557" name="Rectangle 5"/>
          <p:cNvSpPr>
            <a:spLocks noChangeArrowheads="1"/>
          </p:cNvSpPr>
          <p:nvPr/>
        </p:nvSpPr>
        <p:spPr bwMode="auto">
          <a:xfrm>
            <a:off x="990600" y="1676400"/>
            <a:ext cx="1600200" cy="12954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b="1"/>
              <a:t>r1 = r2 + r3</a:t>
            </a:r>
          </a:p>
          <a:p>
            <a:pPr algn="ctr"/>
            <a:r>
              <a:rPr lang="en-US" altLang="en-US" b="1"/>
              <a:t>r6 = r4 – r5</a:t>
            </a:r>
          </a:p>
          <a:p>
            <a:pPr algn="ctr"/>
            <a:endParaRPr lang="en-US" altLang="en-US" b="1"/>
          </a:p>
        </p:txBody>
      </p:sp>
      <p:sp>
        <p:nvSpPr>
          <p:cNvPr id="23558" name="Rectangle 6"/>
          <p:cNvSpPr>
            <a:spLocks noChangeArrowheads="1"/>
          </p:cNvSpPr>
          <p:nvPr/>
        </p:nvSpPr>
        <p:spPr bwMode="auto">
          <a:xfrm>
            <a:off x="2819400" y="3429000"/>
            <a:ext cx="1600200" cy="12954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b="1" dirty="0"/>
              <a:t>r4 = r4 + 1</a:t>
            </a:r>
          </a:p>
          <a:p>
            <a:pPr algn="ctr"/>
            <a:r>
              <a:rPr lang="en-US" altLang="en-US" b="1" dirty="0"/>
              <a:t>r6 = 8</a:t>
            </a:r>
          </a:p>
        </p:txBody>
      </p:sp>
      <p:sp>
        <p:nvSpPr>
          <p:cNvPr id="23559" name="Rectangle 7"/>
          <p:cNvSpPr>
            <a:spLocks noChangeArrowheads="1"/>
          </p:cNvSpPr>
          <p:nvPr/>
        </p:nvSpPr>
        <p:spPr bwMode="auto">
          <a:xfrm>
            <a:off x="990600" y="5029200"/>
            <a:ext cx="1600200" cy="12954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b="1" dirty="0"/>
              <a:t>r7 = r2 + r3</a:t>
            </a:r>
          </a:p>
          <a:p>
            <a:pPr algn="ctr"/>
            <a:r>
              <a:rPr lang="en-US" altLang="en-US" b="1" dirty="0"/>
              <a:t>r8 = r4 – r5</a:t>
            </a:r>
          </a:p>
        </p:txBody>
      </p:sp>
      <p:sp>
        <p:nvSpPr>
          <p:cNvPr id="23560" name="Line 8"/>
          <p:cNvSpPr>
            <a:spLocks noChangeShapeType="1"/>
          </p:cNvSpPr>
          <p:nvPr/>
        </p:nvSpPr>
        <p:spPr bwMode="auto">
          <a:xfrm>
            <a:off x="1752600" y="2971800"/>
            <a:ext cx="106680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61" name="Line 9"/>
          <p:cNvSpPr>
            <a:spLocks noChangeShapeType="1"/>
          </p:cNvSpPr>
          <p:nvPr/>
        </p:nvSpPr>
        <p:spPr bwMode="auto">
          <a:xfrm>
            <a:off x="1752600" y="2971800"/>
            <a:ext cx="0" cy="2057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62" name="Line 10"/>
          <p:cNvSpPr>
            <a:spLocks noChangeShapeType="1"/>
          </p:cNvSpPr>
          <p:nvPr/>
        </p:nvSpPr>
        <p:spPr bwMode="auto">
          <a:xfrm flipH="1">
            <a:off x="2590800" y="4724400"/>
            <a:ext cx="10668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63" name="Text Box 11"/>
          <p:cNvSpPr txBox="1">
            <a:spLocks noChangeArrowheads="1"/>
          </p:cNvSpPr>
          <p:nvPr/>
        </p:nvSpPr>
        <p:spPr bwMode="auto">
          <a:xfrm>
            <a:off x="3505200" y="1520825"/>
            <a:ext cx="4394200" cy="1190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u="sng"/>
              <a:t>Dataflow analysis</a:t>
            </a:r>
            <a:r>
              <a:rPr lang="en-US" altLang="en-US"/>
              <a:t> – Collection of information</a:t>
            </a:r>
          </a:p>
          <a:p>
            <a:r>
              <a:rPr lang="en-US" altLang="en-US"/>
              <a:t>that summarizes the creation/destruction of</a:t>
            </a:r>
          </a:p>
          <a:p>
            <a:r>
              <a:rPr lang="en-US" altLang="en-US"/>
              <a:t>values in a program.  Used to identify legal </a:t>
            </a:r>
          </a:p>
          <a:p>
            <a:r>
              <a:rPr lang="en-US" altLang="en-US"/>
              <a:t>optimization opportunities.</a:t>
            </a:r>
          </a:p>
        </p:txBody>
      </p:sp>
      <p:sp>
        <p:nvSpPr>
          <p:cNvPr id="23564" name="Rectangle 12"/>
          <p:cNvSpPr>
            <a:spLocks noChangeArrowheads="1"/>
          </p:cNvSpPr>
          <p:nvPr/>
        </p:nvSpPr>
        <p:spPr bwMode="auto">
          <a:xfrm>
            <a:off x="4648200" y="2971800"/>
            <a:ext cx="4267200" cy="38100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BDBBB60B-B88A-ED52-2FF2-C034BD531928}"/>
                  </a:ext>
                </a:extLst>
              </p14:cNvPr>
              <p14:cNvContentPartPr/>
              <p14:nvPr/>
            </p14:nvContentPartPr>
            <p14:xfrm>
              <a:off x="122040" y="384840"/>
              <a:ext cx="9543240" cy="5866920"/>
            </p14:xfrm>
          </p:contentPart>
        </mc:Choice>
        <mc:Fallback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BDBBB60B-B88A-ED52-2FF2-C034BD531928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12680" y="375480"/>
                <a:ext cx="9561960" cy="588564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Live Variable (Liveness) Analysis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dirty="0" err="1"/>
              <a:t>Defn</a:t>
            </a:r>
            <a:r>
              <a:rPr lang="en-US" altLang="en-US" dirty="0"/>
              <a:t>: For each point p in a program and each variable y, determine whether y can be used before being redefined starting at p</a:t>
            </a:r>
          </a:p>
          <a:p>
            <a:r>
              <a:rPr lang="en-US" altLang="en-US" dirty="0"/>
              <a:t>Algorithm sketch</a:t>
            </a:r>
          </a:p>
          <a:p>
            <a:pPr lvl="1"/>
            <a:r>
              <a:rPr lang="en-US" altLang="en-US" dirty="0"/>
              <a:t>For each BB, y is live if it is used before defined in the BB or it is live leaving the block</a:t>
            </a:r>
          </a:p>
          <a:p>
            <a:pPr lvl="1"/>
            <a:r>
              <a:rPr lang="en-US" altLang="en-US" dirty="0"/>
              <a:t>Backward dataflow analysis as propagation occurs from uses upwards to </a:t>
            </a:r>
            <a:r>
              <a:rPr lang="en-US" altLang="en-US" dirty="0" err="1"/>
              <a:t>defs</a:t>
            </a:r>
            <a:endParaRPr lang="en-US" altLang="en-US" dirty="0"/>
          </a:p>
          <a:p>
            <a:r>
              <a:rPr lang="en-US" altLang="en-US" dirty="0"/>
              <a:t>4 sets</a:t>
            </a:r>
          </a:p>
          <a:p>
            <a:pPr lvl="1"/>
            <a:r>
              <a:rPr lang="en-US" altLang="en-US" dirty="0">
                <a:solidFill>
                  <a:srgbClr val="FF0000"/>
                </a:solidFill>
              </a:rPr>
              <a:t>GEN</a:t>
            </a:r>
            <a:r>
              <a:rPr lang="en-US" altLang="en-US" dirty="0"/>
              <a:t> = set of external variables consumed in the BB</a:t>
            </a:r>
          </a:p>
          <a:p>
            <a:pPr lvl="1"/>
            <a:r>
              <a:rPr lang="en-US" altLang="en-US" dirty="0">
                <a:solidFill>
                  <a:srgbClr val="FF0000"/>
                </a:solidFill>
              </a:rPr>
              <a:t>KILL</a:t>
            </a:r>
            <a:r>
              <a:rPr lang="en-US" altLang="en-US" dirty="0"/>
              <a:t> = set of external variable uses killed by the BB</a:t>
            </a:r>
          </a:p>
          <a:p>
            <a:pPr lvl="2">
              <a:buFont typeface="Wingdings" panose="05000000000000000000" pitchFamily="2" charset="2"/>
              <a:buChar char="Ø"/>
            </a:pPr>
            <a:r>
              <a:rPr lang="en-US" altLang="en-US" dirty="0"/>
              <a:t>equivalent to set of variables defined by the BB</a:t>
            </a:r>
          </a:p>
          <a:p>
            <a:pPr lvl="1"/>
            <a:r>
              <a:rPr lang="en-US" altLang="en-US" dirty="0">
                <a:solidFill>
                  <a:srgbClr val="FF0000"/>
                </a:solidFill>
              </a:rPr>
              <a:t>IN</a:t>
            </a:r>
            <a:r>
              <a:rPr lang="en-US" altLang="en-US" dirty="0"/>
              <a:t> = set of variables that are live at the entry point of a BB</a:t>
            </a:r>
          </a:p>
          <a:p>
            <a:pPr lvl="1"/>
            <a:r>
              <a:rPr lang="en-US" altLang="en-US" dirty="0">
                <a:solidFill>
                  <a:srgbClr val="FF0000"/>
                </a:solidFill>
              </a:rPr>
              <a:t>OUT</a:t>
            </a:r>
            <a:r>
              <a:rPr lang="en-US" altLang="en-US" dirty="0"/>
              <a:t> = set of variables that are live at the exit point of a BB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A6BDA955-67D7-5019-2E17-3AD75BF2AF6D}"/>
                  </a:ext>
                </a:extLst>
              </p14:cNvPr>
              <p14:cNvContentPartPr/>
              <p14:nvPr/>
            </p14:nvContentPartPr>
            <p14:xfrm>
              <a:off x="187200" y="209520"/>
              <a:ext cx="9871200" cy="6685200"/>
            </p14:xfrm>
          </p:contentPart>
        </mc:Choice>
        <mc:Fallback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A6BDA955-67D7-5019-2E17-3AD75BF2AF6D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77840" y="200160"/>
                <a:ext cx="9889920" cy="670392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Computing GEN/KILL Sets For Each BB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  <a:p>
            <a:pPr>
              <a:buFont typeface="Monotype Sorts" pitchFamily="2" charset="2"/>
              <a:buNone/>
            </a:pPr>
            <a:endParaRPr lang="en-US" altLang="en-US"/>
          </a:p>
        </p:txBody>
      </p:sp>
      <p:sp>
        <p:nvSpPr>
          <p:cNvPr id="25604" name="Text Box 4"/>
          <p:cNvSpPr txBox="1">
            <a:spLocks noChangeArrowheads="1"/>
          </p:cNvSpPr>
          <p:nvPr/>
        </p:nvSpPr>
        <p:spPr bwMode="auto">
          <a:xfrm>
            <a:off x="1219200" y="1600200"/>
            <a:ext cx="7596188" cy="52625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2400" u="sng">
                <a:solidFill>
                  <a:schemeClr val="tx1"/>
                </a:solidFill>
              </a:rPr>
              <a:t>for </a:t>
            </a:r>
            <a:r>
              <a:rPr lang="en-US" altLang="en-US" sz="2400">
                <a:solidFill>
                  <a:schemeClr val="tx1"/>
                </a:solidFill>
              </a:rPr>
              <a:t>each basic block in the procedure, X, </a:t>
            </a:r>
            <a:r>
              <a:rPr lang="en-US" altLang="en-US" sz="2400" u="sng">
                <a:solidFill>
                  <a:schemeClr val="tx1"/>
                </a:solidFill>
              </a:rPr>
              <a:t>do</a:t>
            </a:r>
          </a:p>
          <a:p>
            <a:r>
              <a:rPr lang="en-US" altLang="en-US" sz="2400">
                <a:solidFill>
                  <a:schemeClr val="tx1"/>
                </a:solidFill>
              </a:rPr>
              <a:t>    GEN(X) = 0</a:t>
            </a:r>
          </a:p>
          <a:p>
            <a:r>
              <a:rPr lang="en-US" altLang="en-US" sz="2400">
                <a:solidFill>
                  <a:schemeClr val="tx1"/>
                </a:solidFill>
              </a:rPr>
              <a:t>    KILL(X) = 0</a:t>
            </a:r>
          </a:p>
          <a:p>
            <a:r>
              <a:rPr lang="en-US" altLang="en-US" sz="2400">
                <a:solidFill>
                  <a:schemeClr val="tx1"/>
                </a:solidFill>
              </a:rPr>
              <a:t>    </a:t>
            </a:r>
            <a:r>
              <a:rPr lang="en-US" altLang="en-US" sz="2400" u="sng">
                <a:solidFill>
                  <a:schemeClr val="tx1"/>
                </a:solidFill>
              </a:rPr>
              <a:t>for</a:t>
            </a:r>
            <a:r>
              <a:rPr lang="en-US" altLang="en-US" sz="2400">
                <a:solidFill>
                  <a:schemeClr val="tx1"/>
                </a:solidFill>
              </a:rPr>
              <a:t> each operation in </a:t>
            </a:r>
            <a:r>
              <a:rPr lang="en-US" altLang="en-US" sz="2400" u="sng">
                <a:solidFill>
                  <a:schemeClr val="tx1"/>
                </a:solidFill>
              </a:rPr>
              <a:t>reverse</a:t>
            </a:r>
            <a:r>
              <a:rPr lang="en-US" altLang="en-US" sz="2400">
                <a:solidFill>
                  <a:schemeClr val="tx1"/>
                </a:solidFill>
              </a:rPr>
              <a:t> sequential order in X, op, </a:t>
            </a:r>
            <a:r>
              <a:rPr lang="en-US" altLang="en-US" sz="2400" u="sng">
                <a:solidFill>
                  <a:schemeClr val="tx1"/>
                </a:solidFill>
              </a:rPr>
              <a:t>do</a:t>
            </a:r>
          </a:p>
          <a:p>
            <a:r>
              <a:rPr lang="en-US" altLang="en-US" sz="2400">
                <a:solidFill>
                  <a:schemeClr val="tx1"/>
                </a:solidFill>
              </a:rPr>
              <a:t>        </a:t>
            </a:r>
            <a:r>
              <a:rPr lang="en-US" altLang="en-US" sz="2400" u="sng">
                <a:solidFill>
                  <a:schemeClr val="tx1"/>
                </a:solidFill>
              </a:rPr>
              <a:t>for</a:t>
            </a:r>
            <a:r>
              <a:rPr lang="en-US" altLang="en-US" sz="2400">
                <a:solidFill>
                  <a:schemeClr val="tx1"/>
                </a:solidFill>
              </a:rPr>
              <a:t> each destination operand of op, dest, </a:t>
            </a:r>
            <a:r>
              <a:rPr lang="en-US" altLang="en-US" sz="2400" u="sng">
                <a:solidFill>
                  <a:schemeClr val="tx1"/>
                </a:solidFill>
              </a:rPr>
              <a:t>do</a:t>
            </a:r>
          </a:p>
          <a:p>
            <a:r>
              <a:rPr lang="en-US" altLang="en-US" sz="2400">
                <a:solidFill>
                  <a:schemeClr val="tx1"/>
                </a:solidFill>
              </a:rPr>
              <a:t>             </a:t>
            </a:r>
            <a:r>
              <a:rPr lang="en-US" altLang="en-US" sz="2400">
                <a:solidFill>
                  <a:srgbClr val="FF0000"/>
                </a:solidFill>
              </a:rPr>
              <a:t>GEN(X) -= dest</a:t>
            </a:r>
          </a:p>
          <a:p>
            <a:r>
              <a:rPr lang="en-US" altLang="en-US" sz="2400">
                <a:solidFill>
                  <a:srgbClr val="FF0000"/>
                </a:solidFill>
              </a:rPr>
              <a:t>             KILL(X)  += dest</a:t>
            </a:r>
            <a:endParaRPr lang="en-US" altLang="en-US" sz="2400" u="sng">
              <a:solidFill>
                <a:srgbClr val="FF0000"/>
              </a:solidFill>
            </a:endParaRPr>
          </a:p>
          <a:p>
            <a:r>
              <a:rPr lang="en-US" altLang="en-US" sz="2400">
                <a:solidFill>
                  <a:schemeClr val="tx1"/>
                </a:solidFill>
              </a:rPr>
              <a:t>        </a:t>
            </a:r>
            <a:r>
              <a:rPr lang="en-US" altLang="en-US" sz="2400" u="sng">
                <a:solidFill>
                  <a:schemeClr val="tx1"/>
                </a:solidFill>
              </a:rPr>
              <a:t>endfor</a:t>
            </a:r>
          </a:p>
          <a:p>
            <a:r>
              <a:rPr lang="en-US" altLang="en-US" sz="2400">
                <a:solidFill>
                  <a:schemeClr val="tx1"/>
                </a:solidFill>
              </a:rPr>
              <a:t>        </a:t>
            </a:r>
            <a:r>
              <a:rPr lang="en-US" altLang="en-US" sz="2400" u="sng">
                <a:solidFill>
                  <a:schemeClr val="tx1"/>
                </a:solidFill>
              </a:rPr>
              <a:t>for</a:t>
            </a:r>
            <a:r>
              <a:rPr lang="en-US" altLang="en-US" sz="2400">
                <a:solidFill>
                  <a:schemeClr val="tx1"/>
                </a:solidFill>
              </a:rPr>
              <a:t> each source operand of op, src, </a:t>
            </a:r>
            <a:r>
              <a:rPr lang="en-US" altLang="en-US" sz="2400" u="sng">
                <a:solidFill>
                  <a:schemeClr val="tx1"/>
                </a:solidFill>
              </a:rPr>
              <a:t>do</a:t>
            </a:r>
          </a:p>
          <a:p>
            <a:r>
              <a:rPr lang="en-US" altLang="en-US" sz="2400">
                <a:solidFill>
                  <a:schemeClr val="tx1"/>
                </a:solidFill>
              </a:rPr>
              <a:t>             </a:t>
            </a:r>
            <a:r>
              <a:rPr lang="en-US" altLang="en-US" sz="2400">
                <a:solidFill>
                  <a:srgbClr val="FF0000"/>
                </a:solidFill>
              </a:rPr>
              <a:t>GEN(X) += src</a:t>
            </a:r>
          </a:p>
          <a:p>
            <a:r>
              <a:rPr lang="en-US" altLang="en-US" sz="2400">
                <a:solidFill>
                  <a:srgbClr val="FF0000"/>
                </a:solidFill>
              </a:rPr>
              <a:t>             KILL(X) -= src</a:t>
            </a:r>
          </a:p>
          <a:p>
            <a:r>
              <a:rPr lang="en-US" altLang="en-US" sz="2400">
                <a:solidFill>
                  <a:schemeClr val="tx1"/>
                </a:solidFill>
              </a:rPr>
              <a:t>        </a:t>
            </a:r>
            <a:r>
              <a:rPr lang="en-US" altLang="en-US" sz="2400" u="sng">
                <a:solidFill>
                  <a:schemeClr val="tx1"/>
                </a:solidFill>
              </a:rPr>
              <a:t>endfor</a:t>
            </a:r>
          </a:p>
          <a:p>
            <a:r>
              <a:rPr lang="en-US" altLang="en-US" sz="2400">
                <a:solidFill>
                  <a:schemeClr val="tx1"/>
                </a:solidFill>
              </a:rPr>
              <a:t>    </a:t>
            </a:r>
            <a:r>
              <a:rPr lang="en-US" altLang="en-US" sz="2400" u="sng">
                <a:solidFill>
                  <a:schemeClr val="tx1"/>
                </a:solidFill>
              </a:rPr>
              <a:t>endfor</a:t>
            </a:r>
            <a:endParaRPr lang="en-US" altLang="en-US" sz="2400">
              <a:solidFill>
                <a:schemeClr val="tx1"/>
              </a:solidFill>
            </a:endParaRPr>
          </a:p>
          <a:p>
            <a:r>
              <a:rPr lang="en-US" altLang="en-US" sz="2400" u="sng">
                <a:solidFill>
                  <a:schemeClr val="tx1"/>
                </a:solidFill>
              </a:rPr>
              <a:t>endfor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AEAB5801-D83C-C3E4-ABE6-64714A2DD745}"/>
                  </a:ext>
                </a:extLst>
              </p14:cNvPr>
              <p14:cNvContentPartPr/>
              <p14:nvPr/>
            </p14:nvContentPartPr>
            <p14:xfrm>
              <a:off x="1413360" y="376920"/>
              <a:ext cx="8034840" cy="7112880"/>
            </p14:xfrm>
          </p:contentPart>
        </mc:Choice>
        <mc:Fallback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AEAB5801-D83C-C3E4-ABE6-64714A2DD745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404000" y="367560"/>
                <a:ext cx="8053560" cy="713160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Example – GEN/KILL Liveness Computation</a:t>
            </a:r>
          </a:p>
        </p:txBody>
      </p:sp>
      <p:sp>
        <p:nvSpPr>
          <p:cNvPr id="26627" name="Rectangle 5"/>
          <p:cNvSpPr>
            <a:spLocks noChangeArrowheads="1"/>
          </p:cNvSpPr>
          <p:nvPr/>
        </p:nvSpPr>
        <p:spPr bwMode="auto">
          <a:xfrm>
            <a:off x="4114800" y="1828800"/>
            <a:ext cx="2057400" cy="11430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b="1"/>
              <a:t>1. r1 = MEM[r2+0]</a:t>
            </a:r>
          </a:p>
          <a:p>
            <a:pPr algn="ctr"/>
            <a:r>
              <a:rPr lang="en-US" altLang="en-US" b="1"/>
              <a:t>2. r2 = MEM[r1 + 1]</a:t>
            </a:r>
          </a:p>
          <a:p>
            <a:pPr algn="ctr"/>
            <a:r>
              <a:rPr lang="en-US" altLang="en-US" b="1"/>
              <a:t>3. r8 = r1 * r2</a:t>
            </a:r>
          </a:p>
        </p:txBody>
      </p:sp>
      <p:sp>
        <p:nvSpPr>
          <p:cNvPr id="26628" name="Rectangle 6"/>
          <p:cNvSpPr>
            <a:spLocks noChangeArrowheads="1"/>
          </p:cNvSpPr>
          <p:nvPr/>
        </p:nvSpPr>
        <p:spPr bwMode="auto">
          <a:xfrm>
            <a:off x="2895600" y="3581400"/>
            <a:ext cx="1828800" cy="11430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b="1"/>
              <a:t>4. r1 = r1 + 5</a:t>
            </a:r>
          </a:p>
          <a:p>
            <a:pPr algn="ctr"/>
            <a:r>
              <a:rPr lang="en-US" altLang="en-US" b="1"/>
              <a:t>5. r3 = r5 – r1</a:t>
            </a:r>
          </a:p>
          <a:p>
            <a:pPr algn="ctr"/>
            <a:r>
              <a:rPr lang="en-US" altLang="en-US" b="1"/>
              <a:t>6. r7 = r3 * 2</a:t>
            </a:r>
          </a:p>
        </p:txBody>
      </p:sp>
      <p:sp>
        <p:nvSpPr>
          <p:cNvPr id="26629" name="Rectangle 7"/>
          <p:cNvSpPr>
            <a:spLocks noChangeArrowheads="1"/>
          </p:cNvSpPr>
          <p:nvPr/>
        </p:nvSpPr>
        <p:spPr bwMode="auto">
          <a:xfrm>
            <a:off x="5486400" y="3581400"/>
            <a:ext cx="1828800" cy="11430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b="1"/>
              <a:t>7. r2 = 0</a:t>
            </a:r>
          </a:p>
          <a:p>
            <a:pPr algn="ctr"/>
            <a:r>
              <a:rPr lang="en-US" altLang="en-US" b="1"/>
              <a:t>8. r7 = r1 + r2</a:t>
            </a:r>
          </a:p>
          <a:p>
            <a:pPr algn="ctr"/>
            <a:r>
              <a:rPr lang="en-US" altLang="en-US" b="1"/>
              <a:t>9: r3 = 4</a:t>
            </a:r>
          </a:p>
        </p:txBody>
      </p:sp>
      <p:sp>
        <p:nvSpPr>
          <p:cNvPr id="26630" name="Rectangle 8"/>
          <p:cNvSpPr>
            <a:spLocks noChangeArrowheads="1"/>
          </p:cNvSpPr>
          <p:nvPr/>
        </p:nvSpPr>
        <p:spPr bwMode="auto">
          <a:xfrm>
            <a:off x="4343400" y="5334000"/>
            <a:ext cx="1828800" cy="11430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b="1"/>
              <a:t>10: r3 = r3 + r7</a:t>
            </a:r>
          </a:p>
          <a:p>
            <a:pPr algn="ctr"/>
            <a:r>
              <a:rPr lang="en-US" altLang="en-US" b="1"/>
              <a:t>11: r1 = r2 – r8</a:t>
            </a:r>
          </a:p>
          <a:p>
            <a:pPr algn="ctr"/>
            <a:r>
              <a:rPr lang="en-US" altLang="en-US" b="1"/>
              <a:t>12: r3 = r1 * 2</a:t>
            </a:r>
          </a:p>
        </p:txBody>
      </p:sp>
      <p:sp>
        <p:nvSpPr>
          <p:cNvPr id="26631" name="Line 9"/>
          <p:cNvSpPr>
            <a:spLocks noChangeShapeType="1"/>
          </p:cNvSpPr>
          <p:nvPr/>
        </p:nvSpPr>
        <p:spPr bwMode="auto">
          <a:xfrm flipH="1">
            <a:off x="3886200" y="2971800"/>
            <a:ext cx="1066800" cy="609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32" name="Line 10"/>
          <p:cNvSpPr>
            <a:spLocks noChangeShapeType="1"/>
          </p:cNvSpPr>
          <p:nvPr/>
        </p:nvSpPr>
        <p:spPr bwMode="auto">
          <a:xfrm>
            <a:off x="5105400" y="2971800"/>
            <a:ext cx="1295400" cy="609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33" name="Line 11"/>
          <p:cNvSpPr>
            <a:spLocks noChangeShapeType="1"/>
          </p:cNvSpPr>
          <p:nvPr/>
        </p:nvSpPr>
        <p:spPr bwMode="auto">
          <a:xfrm flipH="1">
            <a:off x="5410200" y="4724400"/>
            <a:ext cx="990600" cy="609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34" name="Line 12"/>
          <p:cNvSpPr>
            <a:spLocks noChangeShapeType="1"/>
          </p:cNvSpPr>
          <p:nvPr/>
        </p:nvSpPr>
        <p:spPr bwMode="auto">
          <a:xfrm>
            <a:off x="3810000" y="4724400"/>
            <a:ext cx="1371600" cy="609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35" name="Text Box 13"/>
          <p:cNvSpPr txBox="1">
            <a:spLocks noChangeArrowheads="1"/>
          </p:cNvSpPr>
          <p:nvPr/>
        </p:nvSpPr>
        <p:spPr bwMode="auto">
          <a:xfrm>
            <a:off x="3505200" y="1825625"/>
            <a:ext cx="6032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>
                <a:solidFill>
                  <a:schemeClr val="tx1"/>
                </a:solidFill>
              </a:rPr>
              <a:t>BB1</a:t>
            </a:r>
          </a:p>
        </p:txBody>
      </p:sp>
      <p:sp>
        <p:nvSpPr>
          <p:cNvPr id="26636" name="Text Box 14"/>
          <p:cNvSpPr txBox="1">
            <a:spLocks noChangeArrowheads="1"/>
          </p:cNvSpPr>
          <p:nvPr/>
        </p:nvSpPr>
        <p:spPr bwMode="auto">
          <a:xfrm>
            <a:off x="2270125" y="3543300"/>
            <a:ext cx="6032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>
                <a:solidFill>
                  <a:schemeClr val="tx1"/>
                </a:solidFill>
              </a:rPr>
              <a:t>BB2</a:t>
            </a:r>
          </a:p>
        </p:txBody>
      </p:sp>
      <p:sp>
        <p:nvSpPr>
          <p:cNvPr id="26637" name="Text Box 15"/>
          <p:cNvSpPr txBox="1">
            <a:spLocks noChangeArrowheads="1"/>
          </p:cNvSpPr>
          <p:nvPr/>
        </p:nvSpPr>
        <p:spPr bwMode="auto">
          <a:xfrm>
            <a:off x="4937125" y="3543300"/>
            <a:ext cx="6032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>
                <a:solidFill>
                  <a:schemeClr val="tx1"/>
                </a:solidFill>
              </a:rPr>
              <a:t>BB3</a:t>
            </a:r>
          </a:p>
        </p:txBody>
      </p:sp>
      <p:sp>
        <p:nvSpPr>
          <p:cNvPr id="26638" name="Text Box 16"/>
          <p:cNvSpPr txBox="1">
            <a:spLocks noChangeArrowheads="1"/>
          </p:cNvSpPr>
          <p:nvPr/>
        </p:nvSpPr>
        <p:spPr bwMode="auto">
          <a:xfrm>
            <a:off x="3733800" y="5254625"/>
            <a:ext cx="6032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>
                <a:solidFill>
                  <a:schemeClr val="tx1"/>
                </a:solidFill>
              </a:rPr>
              <a:t>BB4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496E4148-775E-AA91-EDB2-CBA566AA84F1}"/>
                  </a:ext>
                </a:extLst>
              </p14:cNvPr>
              <p14:cNvContentPartPr/>
              <p14:nvPr/>
            </p14:nvContentPartPr>
            <p14:xfrm>
              <a:off x="276840" y="562680"/>
              <a:ext cx="9781560" cy="5937120"/>
            </p14:xfrm>
          </p:contentPart>
        </mc:Choice>
        <mc:Fallback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496E4148-775E-AA91-EDB2-CBA566AA84F1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267480" y="553320"/>
                <a:ext cx="9800280" cy="595584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838200"/>
            <a:ext cx="7696200" cy="615950"/>
          </a:xfrm>
        </p:spPr>
        <p:txBody>
          <a:bodyPr/>
          <a:lstStyle/>
          <a:p>
            <a:r>
              <a:rPr lang="en-US" altLang="en-US"/>
              <a:t>Compute IN/OUT Sets for all BBs</a:t>
            </a:r>
          </a:p>
        </p:txBody>
      </p:sp>
      <p:sp>
        <p:nvSpPr>
          <p:cNvPr id="27651" name="Text Box 3"/>
          <p:cNvSpPr txBox="1">
            <a:spLocks noChangeArrowheads="1"/>
          </p:cNvSpPr>
          <p:nvPr/>
        </p:nvSpPr>
        <p:spPr bwMode="auto">
          <a:xfrm>
            <a:off x="914400" y="1600200"/>
            <a:ext cx="7023100" cy="4894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2400">
                <a:solidFill>
                  <a:schemeClr val="tx1"/>
                </a:solidFill>
              </a:rPr>
              <a:t>initialize IN(X) to 0 for all basic blocks X</a:t>
            </a:r>
          </a:p>
          <a:p>
            <a:r>
              <a:rPr lang="en-US" altLang="en-US" sz="2400">
                <a:solidFill>
                  <a:schemeClr val="tx1"/>
                </a:solidFill>
              </a:rPr>
              <a:t>change = 1</a:t>
            </a:r>
          </a:p>
          <a:p>
            <a:r>
              <a:rPr lang="en-US" altLang="en-US" sz="2400" u="sng">
                <a:solidFill>
                  <a:schemeClr val="tx1"/>
                </a:solidFill>
              </a:rPr>
              <a:t>while</a:t>
            </a:r>
            <a:r>
              <a:rPr lang="en-US" altLang="en-US" sz="2400">
                <a:solidFill>
                  <a:schemeClr val="tx1"/>
                </a:solidFill>
              </a:rPr>
              <a:t> (change) </a:t>
            </a:r>
            <a:r>
              <a:rPr lang="en-US" altLang="en-US" sz="2400" u="sng">
                <a:solidFill>
                  <a:schemeClr val="tx1"/>
                </a:solidFill>
              </a:rPr>
              <a:t>do</a:t>
            </a:r>
          </a:p>
          <a:p>
            <a:r>
              <a:rPr lang="en-US" altLang="en-US" sz="2400">
                <a:solidFill>
                  <a:schemeClr val="tx1"/>
                </a:solidFill>
              </a:rPr>
              <a:t>    change = 0</a:t>
            </a:r>
          </a:p>
          <a:p>
            <a:r>
              <a:rPr lang="en-US" altLang="en-US" sz="2400">
                <a:solidFill>
                  <a:schemeClr val="tx1"/>
                </a:solidFill>
              </a:rPr>
              <a:t>    </a:t>
            </a:r>
            <a:r>
              <a:rPr lang="en-US" altLang="en-US" sz="2400" u="sng">
                <a:solidFill>
                  <a:schemeClr val="tx1"/>
                </a:solidFill>
              </a:rPr>
              <a:t>for</a:t>
            </a:r>
            <a:r>
              <a:rPr lang="en-US" altLang="en-US" sz="2400">
                <a:solidFill>
                  <a:schemeClr val="tx1"/>
                </a:solidFill>
              </a:rPr>
              <a:t> each basic block in procedure, X, </a:t>
            </a:r>
            <a:r>
              <a:rPr lang="en-US" altLang="en-US" sz="2400" u="sng">
                <a:solidFill>
                  <a:schemeClr val="tx1"/>
                </a:solidFill>
              </a:rPr>
              <a:t>do</a:t>
            </a:r>
          </a:p>
          <a:p>
            <a:r>
              <a:rPr lang="en-US" altLang="en-US" sz="2400">
                <a:solidFill>
                  <a:schemeClr val="tx1"/>
                </a:solidFill>
              </a:rPr>
              <a:t>        old_IN = IN(X)</a:t>
            </a:r>
          </a:p>
          <a:p>
            <a:r>
              <a:rPr lang="en-US" altLang="en-US" sz="2400">
                <a:solidFill>
                  <a:schemeClr val="tx1"/>
                </a:solidFill>
              </a:rPr>
              <a:t>        </a:t>
            </a:r>
            <a:r>
              <a:rPr lang="en-US" altLang="en-US" sz="2400">
                <a:solidFill>
                  <a:srgbClr val="FF0000"/>
                </a:solidFill>
              </a:rPr>
              <a:t>OUT(X) = Union(IN(Y)) for all successors Y of X</a:t>
            </a:r>
          </a:p>
          <a:p>
            <a:r>
              <a:rPr lang="en-US" altLang="en-US" sz="2400">
                <a:solidFill>
                  <a:srgbClr val="FF0000"/>
                </a:solidFill>
              </a:rPr>
              <a:t>        IN(X) = GEN(X) + (OUT(X) – KILL(X))</a:t>
            </a:r>
          </a:p>
          <a:p>
            <a:r>
              <a:rPr lang="en-US" altLang="en-US" sz="2400">
                <a:solidFill>
                  <a:schemeClr val="tx1"/>
                </a:solidFill>
              </a:rPr>
              <a:t>        </a:t>
            </a:r>
            <a:r>
              <a:rPr lang="en-US" altLang="en-US" sz="2400" u="sng">
                <a:solidFill>
                  <a:schemeClr val="tx1"/>
                </a:solidFill>
              </a:rPr>
              <a:t>if </a:t>
            </a:r>
            <a:r>
              <a:rPr lang="en-US" altLang="en-US" sz="2400">
                <a:solidFill>
                  <a:schemeClr val="tx1"/>
                </a:solidFill>
              </a:rPr>
              <a:t>(old_IN != IN(X)) </a:t>
            </a:r>
            <a:r>
              <a:rPr lang="en-US" altLang="en-US" sz="2400" u="sng">
                <a:solidFill>
                  <a:schemeClr val="tx1"/>
                </a:solidFill>
              </a:rPr>
              <a:t>then</a:t>
            </a:r>
          </a:p>
          <a:p>
            <a:r>
              <a:rPr lang="en-US" altLang="en-US" sz="2400">
                <a:solidFill>
                  <a:schemeClr val="tx1"/>
                </a:solidFill>
              </a:rPr>
              <a:t>            change = 1</a:t>
            </a:r>
          </a:p>
          <a:p>
            <a:r>
              <a:rPr lang="en-US" altLang="en-US" sz="2400">
                <a:solidFill>
                  <a:schemeClr val="tx1"/>
                </a:solidFill>
              </a:rPr>
              <a:t>        </a:t>
            </a:r>
            <a:r>
              <a:rPr lang="en-US" altLang="en-US" sz="2400" u="sng">
                <a:solidFill>
                  <a:schemeClr val="tx1"/>
                </a:solidFill>
              </a:rPr>
              <a:t>endif</a:t>
            </a:r>
          </a:p>
          <a:p>
            <a:r>
              <a:rPr lang="en-US" altLang="en-US" sz="2400">
                <a:solidFill>
                  <a:schemeClr val="tx1"/>
                </a:solidFill>
              </a:rPr>
              <a:t>    </a:t>
            </a:r>
            <a:r>
              <a:rPr lang="en-US" altLang="en-US" sz="2400" u="sng">
                <a:solidFill>
                  <a:schemeClr val="tx1"/>
                </a:solidFill>
              </a:rPr>
              <a:t>endfor</a:t>
            </a:r>
            <a:endParaRPr lang="en-US" altLang="en-US" sz="2400">
              <a:solidFill>
                <a:schemeClr val="tx1"/>
              </a:solidFill>
            </a:endParaRPr>
          </a:p>
          <a:p>
            <a:r>
              <a:rPr lang="en-US" altLang="en-US" sz="2400" u="sng">
                <a:solidFill>
                  <a:schemeClr val="tx1"/>
                </a:solidFill>
              </a:rPr>
              <a:t>endfor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EF82189B-411A-AD7A-4DCB-2414BB547505}"/>
                  </a:ext>
                </a:extLst>
              </p14:cNvPr>
              <p14:cNvContentPartPr/>
              <p14:nvPr/>
            </p14:nvContentPartPr>
            <p14:xfrm>
              <a:off x="231480" y="544680"/>
              <a:ext cx="9596520" cy="5973840"/>
            </p14:xfrm>
          </p:contentPart>
        </mc:Choice>
        <mc:Fallback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EF82189B-411A-AD7A-4DCB-2414BB547505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222120" y="535320"/>
                <a:ext cx="9615240" cy="599256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Example – Liveness Computation</a:t>
            </a:r>
          </a:p>
        </p:txBody>
      </p:sp>
      <p:sp>
        <p:nvSpPr>
          <p:cNvPr id="28675" name="Text Box 3"/>
          <p:cNvSpPr txBox="1">
            <a:spLocks noChangeArrowheads="1"/>
          </p:cNvSpPr>
          <p:nvPr/>
        </p:nvSpPr>
        <p:spPr bwMode="auto">
          <a:xfrm>
            <a:off x="6781800" y="1524000"/>
            <a:ext cx="2471738" cy="611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>
                <a:solidFill>
                  <a:schemeClr val="tx1"/>
                </a:solidFill>
              </a:rPr>
              <a:t>OUT = Union(IN(succs))</a:t>
            </a:r>
          </a:p>
          <a:p>
            <a:r>
              <a:rPr lang="en-US" altLang="en-US" sz="1600">
                <a:solidFill>
                  <a:schemeClr val="tx1"/>
                </a:solidFill>
              </a:rPr>
              <a:t>IN = GEN + (OUT – KILL</a:t>
            </a:r>
            <a:r>
              <a:rPr lang="en-US" altLang="en-US">
                <a:solidFill>
                  <a:schemeClr val="tx1"/>
                </a:solidFill>
              </a:rPr>
              <a:t>)</a:t>
            </a:r>
          </a:p>
        </p:txBody>
      </p:sp>
      <p:sp>
        <p:nvSpPr>
          <p:cNvPr id="28676" name="Rectangle 4"/>
          <p:cNvSpPr>
            <a:spLocks noChangeArrowheads="1"/>
          </p:cNvSpPr>
          <p:nvPr/>
        </p:nvSpPr>
        <p:spPr bwMode="auto">
          <a:xfrm>
            <a:off x="6781800" y="1524000"/>
            <a:ext cx="2514600" cy="6858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28677" name="Rectangle 5"/>
          <p:cNvSpPr>
            <a:spLocks noChangeArrowheads="1"/>
          </p:cNvSpPr>
          <p:nvPr/>
        </p:nvSpPr>
        <p:spPr bwMode="auto">
          <a:xfrm>
            <a:off x="3810000" y="1828800"/>
            <a:ext cx="2057400" cy="11430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b="1"/>
              <a:t>1. r1 = MEM[r2+0]</a:t>
            </a:r>
          </a:p>
          <a:p>
            <a:pPr algn="ctr"/>
            <a:r>
              <a:rPr lang="en-US" altLang="en-US" b="1"/>
              <a:t>2. r2 = MEM[r1 + 1]</a:t>
            </a:r>
          </a:p>
          <a:p>
            <a:pPr algn="ctr"/>
            <a:r>
              <a:rPr lang="en-US" altLang="en-US" b="1"/>
              <a:t>3. r8 = r1 * r2</a:t>
            </a:r>
          </a:p>
        </p:txBody>
      </p:sp>
      <p:sp>
        <p:nvSpPr>
          <p:cNvPr id="28678" name="Rectangle 6"/>
          <p:cNvSpPr>
            <a:spLocks noChangeArrowheads="1"/>
          </p:cNvSpPr>
          <p:nvPr/>
        </p:nvSpPr>
        <p:spPr bwMode="auto">
          <a:xfrm>
            <a:off x="2590800" y="3581400"/>
            <a:ext cx="1828800" cy="11430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b="1"/>
              <a:t>4. r1 = r1 + 5</a:t>
            </a:r>
          </a:p>
          <a:p>
            <a:pPr algn="ctr"/>
            <a:r>
              <a:rPr lang="en-US" altLang="en-US" b="1"/>
              <a:t>5. r3 = r5 – r1</a:t>
            </a:r>
          </a:p>
          <a:p>
            <a:pPr algn="ctr"/>
            <a:r>
              <a:rPr lang="en-US" altLang="en-US" b="1"/>
              <a:t>6. r7 = r3 * 2</a:t>
            </a:r>
          </a:p>
        </p:txBody>
      </p:sp>
      <p:sp>
        <p:nvSpPr>
          <p:cNvPr id="28679" name="Rectangle 7"/>
          <p:cNvSpPr>
            <a:spLocks noChangeArrowheads="1"/>
          </p:cNvSpPr>
          <p:nvPr/>
        </p:nvSpPr>
        <p:spPr bwMode="auto">
          <a:xfrm>
            <a:off x="5181600" y="3581400"/>
            <a:ext cx="1828800" cy="11430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b="1"/>
              <a:t>7. r2 = 0</a:t>
            </a:r>
          </a:p>
          <a:p>
            <a:pPr algn="ctr"/>
            <a:r>
              <a:rPr lang="en-US" altLang="en-US" b="1"/>
              <a:t>8. r7 = r1 + r2</a:t>
            </a:r>
          </a:p>
          <a:p>
            <a:pPr algn="ctr"/>
            <a:r>
              <a:rPr lang="en-US" altLang="en-US" b="1"/>
              <a:t>9: r3 = 4</a:t>
            </a:r>
          </a:p>
        </p:txBody>
      </p:sp>
      <p:sp>
        <p:nvSpPr>
          <p:cNvPr id="28680" name="Rectangle 8"/>
          <p:cNvSpPr>
            <a:spLocks noChangeArrowheads="1"/>
          </p:cNvSpPr>
          <p:nvPr/>
        </p:nvSpPr>
        <p:spPr bwMode="auto">
          <a:xfrm>
            <a:off x="4038600" y="5334000"/>
            <a:ext cx="1828800" cy="11430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b="1"/>
              <a:t>10: r3 = r3 + r7</a:t>
            </a:r>
          </a:p>
          <a:p>
            <a:pPr algn="ctr"/>
            <a:r>
              <a:rPr lang="en-US" altLang="en-US" b="1"/>
              <a:t>11: r1 = r2 – r8</a:t>
            </a:r>
          </a:p>
          <a:p>
            <a:pPr algn="ctr"/>
            <a:r>
              <a:rPr lang="en-US" altLang="en-US" b="1"/>
              <a:t>12: r3 = r1 * 2</a:t>
            </a:r>
          </a:p>
        </p:txBody>
      </p:sp>
      <p:sp>
        <p:nvSpPr>
          <p:cNvPr id="28681" name="Line 9"/>
          <p:cNvSpPr>
            <a:spLocks noChangeShapeType="1"/>
          </p:cNvSpPr>
          <p:nvPr/>
        </p:nvSpPr>
        <p:spPr bwMode="auto">
          <a:xfrm flipH="1">
            <a:off x="3581400" y="2971800"/>
            <a:ext cx="1066800" cy="609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82" name="Line 10"/>
          <p:cNvSpPr>
            <a:spLocks noChangeShapeType="1"/>
          </p:cNvSpPr>
          <p:nvPr/>
        </p:nvSpPr>
        <p:spPr bwMode="auto">
          <a:xfrm>
            <a:off x="4800600" y="2971800"/>
            <a:ext cx="1295400" cy="609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83" name="Line 11"/>
          <p:cNvSpPr>
            <a:spLocks noChangeShapeType="1"/>
          </p:cNvSpPr>
          <p:nvPr/>
        </p:nvSpPr>
        <p:spPr bwMode="auto">
          <a:xfrm flipH="1">
            <a:off x="5105400" y="4724400"/>
            <a:ext cx="990600" cy="609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84" name="Line 12"/>
          <p:cNvSpPr>
            <a:spLocks noChangeShapeType="1"/>
          </p:cNvSpPr>
          <p:nvPr/>
        </p:nvSpPr>
        <p:spPr bwMode="auto">
          <a:xfrm>
            <a:off x="3505200" y="4724400"/>
            <a:ext cx="1371600" cy="609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85" name="Text Box 13"/>
          <p:cNvSpPr txBox="1">
            <a:spLocks noChangeArrowheads="1"/>
          </p:cNvSpPr>
          <p:nvPr/>
        </p:nvSpPr>
        <p:spPr bwMode="auto">
          <a:xfrm>
            <a:off x="3200400" y="1825625"/>
            <a:ext cx="6032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>
                <a:solidFill>
                  <a:schemeClr val="tx1"/>
                </a:solidFill>
              </a:rPr>
              <a:t>BB1</a:t>
            </a:r>
          </a:p>
        </p:txBody>
      </p:sp>
      <p:sp>
        <p:nvSpPr>
          <p:cNvPr id="28686" name="Text Box 14"/>
          <p:cNvSpPr txBox="1">
            <a:spLocks noChangeArrowheads="1"/>
          </p:cNvSpPr>
          <p:nvPr/>
        </p:nvSpPr>
        <p:spPr bwMode="auto">
          <a:xfrm>
            <a:off x="1965325" y="3543300"/>
            <a:ext cx="6032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>
                <a:solidFill>
                  <a:schemeClr val="tx1"/>
                </a:solidFill>
              </a:rPr>
              <a:t>BB2</a:t>
            </a:r>
          </a:p>
        </p:txBody>
      </p:sp>
      <p:sp>
        <p:nvSpPr>
          <p:cNvPr id="28687" name="Text Box 15"/>
          <p:cNvSpPr txBox="1">
            <a:spLocks noChangeArrowheads="1"/>
          </p:cNvSpPr>
          <p:nvPr/>
        </p:nvSpPr>
        <p:spPr bwMode="auto">
          <a:xfrm>
            <a:off x="4632325" y="3543300"/>
            <a:ext cx="6032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>
                <a:solidFill>
                  <a:schemeClr val="tx1"/>
                </a:solidFill>
              </a:rPr>
              <a:t>BB3</a:t>
            </a:r>
          </a:p>
        </p:txBody>
      </p:sp>
      <p:sp>
        <p:nvSpPr>
          <p:cNvPr id="28688" name="Text Box 16"/>
          <p:cNvSpPr txBox="1">
            <a:spLocks noChangeArrowheads="1"/>
          </p:cNvSpPr>
          <p:nvPr/>
        </p:nvSpPr>
        <p:spPr bwMode="auto">
          <a:xfrm>
            <a:off x="3429000" y="5254625"/>
            <a:ext cx="6032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>
                <a:solidFill>
                  <a:schemeClr val="tx1"/>
                </a:solidFill>
              </a:rPr>
              <a:t>BB4</a:t>
            </a:r>
          </a:p>
        </p:txBody>
      </p:sp>
      <p:sp>
        <p:nvSpPr>
          <p:cNvPr id="28689" name="TextBox 2"/>
          <p:cNvSpPr txBox="1">
            <a:spLocks noChangeArrowheads="1"/>
          </p:cNvSpPr>
          <p:nvPr/>
        </p:nvSpPr>
        <p:spPr bwMode="auto">
          <a:xfrm>
            <a:off x="2755900" y="2193925"/>
            <a:ext cx="102711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200"/>
              <a:t>GEN = r2</a:t>
            </a:r>
          </a:p>
          <a:p>
            <a:r>
              <a:rPr lang="en-US" altLang="en-US" sz="1200"/>
              <a:t>KILL = r1,r8 </a:t>
            </a:r>
          </a:p>
        </p:txBody>
      </p:sp>
      <p:sp>
        <p:nvSpPr>
          <p:cNvPr id="28690" name="TextBox 18"/>
          <p:cNvSpPr txBox="1">
            <a:spLocks noChangeArrowheads="1"/>
          </p:cNvSpPr>
          <p:nvPr/>
        </p:nvSpPr>
        <p:spPr bwMode="auto">
          <a:xfrm>
            <a:off x="1563688" y="3973513"/>
            <a:ext cx="1027112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200"/>
              <a:t>GEN = r1,r5</a:t>
            </a:r>
          </a:p>
          <a:p>
            <a:r>
              <a:rPr lang="en-US" altLang="en-US" sz="1200"/>
              <a:t>KILL = r3,r7 </a:t>
            </a:r>
          </a:p>
        </p:txBody>
      </p:sp>
      <p:sp>
        <p:nvSpPr>
          <p:cNvPr id="28691" name="TextBox 19"/>
          <p:cNvSpPr txBox="1">
            <a:spLocks noChangeArrowheads="1"/>
          </p:cNvSpPr>
          <p:nvPr/>
        </p:nvSpPr>
        <p:spPr bwMode="auto">
          <a:xfrm>
            <a:off x="2568575" y="5768975"/>
            <a:ext cx="1292225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200"/>
              <a:t>GEN = r2,r3,r7,r8</a:t>
            </a:r>
          </a:p>
          <a:p>
            <a:r>
              <a:rPr lang="en-US" altLang="en-US" sz="1200"/>
              <a:t>KILL = r1 </a:t>
            </a:r>
          </a:p>
        </p:txBody>
      </p:sp>
      <p:sp>
        <p:nvSpPr>
          <p:cNvPr id="28692" name="TextBox 20"/>
          <p:cNvSpPr txBox="1">
            <a:spLocks noChangeArrowheads="1"/>
          </p:cNvSpPr>
          <p:nvPr/>
        </p:nvSpPr>
        <p:spPr bwMode="auto">
          <a:xfrm>
            <a:off x="7046913" y="3887788"/>
            <a:ext cx="1192212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200"/>
              <a:t>GEN = r1</a:t>
            </a:r>
          </a:p>
          <a:p>
            <a:r>
              <a:rPr lang="en-US" altLang="en-US" sz="1200"/>
              <a:t>KILL = r2,r3,r7 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81D541EC-95F6-C0A4-A9B0-EFFC7C7FB63A}"/>
                  </a:ext>
                </a:extLst>
              </p14:cNvPr>
              <p14:cNvContentPartPr/>
              <p14:nvPr/>
            </p14:nvContentPartPr>
            <p14:xfrm>
              <a:off x="334440" y="9360"/>
              <a:ext cx="9610920" cy="7312320"/>
            </p14:xfrm>
          </p:contentPart>
        </mc:Choice>
        <mc:Fallback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81D541EC-95F6-C0A4-A9B0-EFFC7C7FB63A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325080" y="0"/>
                <a:ext cx="9629640" cy="733104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</p:sld>
</file>

<file path=ppt/theme/theme1.xml><?xml version="1.0" encoding="utf-8"?>
<a:theme xmlns:a="http://schemas.openxmlformats.org/drawingml/2006/main" name="hp new">
  <a:themeElements>
    <a:clrScheme name="">
      <a:dk1>
        <a:srgbClr val="000000"/>
      </a:dk1>
      <a:lt1>
        <a:srgbClr val="FFFFFF"/>
      </a:lt1>
      <a:dk2>
        <a:srgbClr val="3333FF"/>
      </a:dk2>
      <a:lt2>
        <a:srgbClr val="777777"/>
      </a:lt2>
      <a:accent1>
        <a:srgbClr val="3333FF"/>
      </a:accent1>
      <a:accent2>
        <a:srgbClr val="3333FF"/>
      </a:accent2>
      <a:accent3>
        <a:srgbClr val="FFFFFF"/>
      </a:accent3>
      <a:accent4>
        <a:srgbClr val="000000"/>
      </a:accent4>
      <a:accent5>
        <a:srgbClr val="ADADFF"/>
      </a:accent5>
      <a:accent6>
        <a:srgbClr val="2D2DE7"/>
      </a:accent6>
      <a:hlink>
        <a:srgbClr val="000000"/>
      </a:hlink>
      <a:folHlink>
        <a:srgbClr val="0099CC"/>
      </a:folHlink>
    </a:clrScheme>
    <a:fontScheme name="hp new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accent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accent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hp new 1">
        <a:dk1>
          <a:srgbClr val="000099"/>
        </a:dk1>
        <a:lt1>
          <a:srgbClr val="FFFFFF"/>
        </a:lt1>
        <a:dk2>
          <a:srgbClr val="0000FF"/>
        </a:dk2>
        <a:lt2>
          <a:srgbClr val="FFFF00"/>
        </a:lt2>
        <a:accent1>
          <a:srgbClr val="FF6633"/>
        </a:accent1>
        <a:accent2>
          <a:srgbClr val="FF00FF"/>
        </a:accent2>
        <a:accent3>
          <a:srgbClr val="AAAAFF"/>
        </a:accent3>
        <a:accent4>
          <a:srgbClr val="DADADA"/>
        </a:accent4>
        <a:accent5>
          <a:srgbClr val="FFB8AD"/>
        </a:accent5>
        <a:accent6>
          <a:srgbClr val="E700E7"/>
        </a:accent6>
        <a:hlink>
          <a:srgbClr val="FF0000"/>
        </a:hlink>
        <a:folHlink>
          <a:srgbClr val="8080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p new 2">
        <a:dk1>
          <a:srgbClr val="000066"/>
        </a:dk1>
        <a:lt1>
          <a:srgbClr val="CCECFF"/>
        </a:lt1>
        <a:dk2>
          <a:srgbClr val="000080"/>
        </a:dk2>
        <a:lt2>
          <a:srgbClr val="000000"/>
        </a:lt2>
        <a:accent1>
          <a:srgbClr val="9999FF"/>
        </a:accent1>
        <a:accent2>
          <a:srgbClr val="CC00FF"/>
        </a:accent2>
        <a:accent3>
          <a:srgbClr val="E2F4FF"/>
        </a:accent3>
        <a:accent4>
          <a:srgbClr val="000056"/>
        </a:accent4>
        <a:accent5>
          <a:srgbClr val="CACAFF"/>
        </a:accent5>
        <a:accent6>
          <a:srgbClr val="B900E7"/>
        </a:accent6>
        <a:hlink>
          <a:srgbClr val="00CC99"/>
        </a:hlink>
        <a:folHlink>
          <a:srgbClr val="0099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p new 3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B2B2B2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D5D5D5"/>
        </a:accent5>
        <a:accent6>
          <a:srgbClr val="797979"/>
        </a:accent6>
        <a:hlink>
          <a:srgbClr val="5F5F5F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p new 4">
        <a:dk1>
          <a:srgbClr val="000000"/>
        </a:dk1>
        <a:lt1>
          <a:srgbClr val="FFFFFF"/>
        </a:lt1>
        <a:dk2>
          <a:srgbClr val="660033"/>
        </a:dk2>
        <a:lt2>
          <a:srgbClr val="FFFF66"/>
        </a:lt2>
        <a:accent1>
          <a:srgbClr val="FF0033"/>
        </a:accent1>
        <a:accent2>
          <a:srgbClr val="CC6600"/>
        </a:accent2>
        <a:accent3>
          <a:srgbClr val="B8AAAD"/>
        </a:accent3>
        <a:accent4>
          <a:srgbClr val="DADADA"/>
        </a:accent4>
        <a:accent5>
          <a:srgbClr val="FFAAAD"/>
        </a:accent5>
        <a:accent6>
          <a:srgbClr val="B95C00"/>
        </a:accent6>
        <a:hlink>
          <a:srgbClr val="999933"/>
        </a:hlink>
        <a:folHlink>
          <a:srgbClr val="A50021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Designs\hp new.pot</Template>
  <TotalTime>8706</TotalTime>
  <Words>2565</Words>
  <Application>Microsoft Office PowerPoint</Application>
  <PresentationFormat>Custom</PresentationFormat>
  <Paragraphs>428</Paragraphs>
  <Slides>25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6" baseType="lpstr">
      <vt:lpstr>hp new</vt:lpstr>
      <vt:lpstr>EECS 583 – Class 5 Dataflow Analysis</vt:lpstr>
      <vt:lpstr>Reading Material + Announcements</vt:lpstr>
      <vt:lpstr>Looking Inside the Basic Blocks: Dataflow Analysis + Optimization</vt:lpstr>
      <vt:lpstr>Dataflow Analysis Introduction</vt:lpstr>
      <vt:lpstr>Live Variable (Liveness) Analysis</vt:lpstr>
      <vt:lpstr>Computing GEN/KILL Sets For Each BB</vt:lpstr>
      <vt:lpstr>Example – GEN/KILL Liveness Computation</vt:lpstr>
      <vt:lpstr>Compute IN/OUT Sets for all BBs</vt:lpstr>
      <vt:lpstr>Example – Liveness Computation</vt:lpstr>
      <vt:lpstr>Liveness Class Problem</vt:lpstr>
      <vt:lpstr>Liveness Class Problem - continued</vt:lpstr>
      <vt:lpstr>Liveness Class Problem Answer</vt:lpstr>
      <vt:lpstr>Reaching Definition Analysis (rdefs)</vt:lpstr>
      <vt:lpstr>Compute Rdef GEN/KILL Sets for each BB</vt:lpstr>
      <vt:lpstr>Example GEN/KILL Rdef Calculation</vt:lpstr>
      <vt:lpstr>Compute Rdef IN/OUT Sets for all BBs</vt:lpstr>
      <vt:lpstr>Example In/Out Rdef Calculation</vt:lpstr>
      <vt:lpstr>Rdefs Homework Problem</vt:lpstr>
      <vt:lpstr>Rdefs Homework Problem –Answer</vt:lpstr>
      <vt:lpstr>DU/UD Chains</vt:lpstr>
      <vt:lpstr>Example – DU/UD Chains</vt:lpstr>
      <vt:lpstr>Generalizing Dataflow Analysis</vt:lpstr>
      <vt:lpstr>What About All Path Problems?</vt:lpstr>
      <vt:lpstr>Reaching vs Available Definitions</vt:lpstr>
      <vt:lpstr>To Be Continued …</vt:lpstr>
    </vt:vector>
  </TitlesOfParts>
  <Company>University of Michigan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583 Lecture Notes</dc:title>
  <dc:creator>Scott Mahlke</dc:creator>
  <cp:lastModifiedBy>Mahlke, Scott</cp:lastModifiedBy>
  <cp:revision>214</cp:revision>
  <cp:lastPrinted>2001-10-18T06:50:13Z</cp:lastPrinted>
  <dcterms:created xsi:type="dcterms:W3CDTF">1999-01-24T07:45:10Z</dcterms:created>
  <dcterms:modified xsi:type="dcterms:W3CDTF">2025-09-10T20:05:48Z</dcterms:modified>
</cp:coreProperties>
</file>