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408" r:id="rId3"/>
    <p:sldId id="481" r:id="rId4"/>
    <p:sldId id="490" r:id="rId5"/>
    <p:sldId id="491" r:id="rId6"/>
    <p:sldId id="492" r:id="rId7"/>
    <p:sldId id="493" r:id="rId8"/>
    <p:sldId id="494" r:id="rId9"/>
    <p:sldId id="495" r:id="rId10"/>
    <p:sldId id="436" r:id="rId11"/>
    <p:sldId id="437" r:id="rId12"/>
    <p:sldId id="438" r:id="rId13"/>
    <p:sldId id="439" r:id="rId14"/>
    <p:sldId id="440" r:id="rId15"/>
    <p:sldId id="441" r:id="rId16"/>
    <p:sldId id="442" r:id="rId17"/>
    <p:sldId id="443" r:id="rId18"/>
    <p:sldId id="444" r:id="rId19"/>
    <p:sldId id="445" r:id="rId20"/>
    <p:sldId id="446" r:id="rId21"/>
    <p:sldId id="447" r:id="rId22"/>
    <p:sldId id="448" r:id="rId23"/>
    <p:sldId id="449" r:id="rId24"/>
    <p:sldId id="450" r:id="rId25"/>
    <p:sldId id="451" r:id="rId26"/>
    <p:sldId id="452" r:id="rId27"/>
    <p:sldId id="453" r:id="rId28"/>
    <p:sldId id="454" r:id="rId29"/>
    <p:sldId id="455" r:id="rId30"/>
    <p:sldId id="456" r:id="rId31"/>
    <p:sldId id="457" r:id="rId32"/>
    <p:sldId id="482" r:id="rId33"/>
    <p:sldId id="483" r:id="rId34"/>
    <p:sldId id="488" r:id="rId35"/>
    <p:sldId id="489" r:id="rId36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FF9999"/>
    <a:srgbClr val="FF00FF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8832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C371A57D-C228-48AD-A957-E593F4A6C2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0251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21115 5038 7607,'0'-9'0,"-7"-6"0,-7-7 0,2 0 0,6 1 0,6 3 0,5 5 0,5-1 0,5 1 0,3 0 0,0 1 647,1 3 1,2 3 0,5 6 0,1 0 0,0 0 0,-1 2-622,1 2 1,0 5 0,-2 7 0,-3 5 0,-3 3 0,-1 5 0,0 5-1,0 8 1,1 4 0,4 3 0,6-1 0,5 3 0,3-1 0,7-1-1,5-6 1,7-5 0,2-5 0,4-3 0,2-7 0,4-3 0,-1-9-1,-1-5 1,-2-4 68,0-2 1,-2-3-1,-9-5 1,-1-5 0,-3-2-1,-6 0 1,-6 1-1,-6-3 1,-4 1 0,-5 3-1,-4 4 286,-3 3 1,-4 3 0,-3 9 0,-8 12 0,-8 16-1,-5 19 1,-5 15-350,7-28 0,0 0 0,2 1 1,0 1-1,2 2 0,1-1 0,2 0 1,2-1-1,2 0 0,2 0 0,1 0 1,4-1-1,3-1 0,4-1-234,3-2 1,3 0-1,1-4 1,2-1 0,4-3-1,2-2 1,3-1 0,2-2-1,0-1 1,3-3 0,1-1-1,2-2 63,1-2 0,1-3 1,-2-4-1,0-2 1,3-2-1,1-3 0,3-1 1,0-2-1,1-2 1,0-2-1,2-4 1,-1-2-1,-2-3 0,0-1 1,-3-2-1,-1-1 313,-2-1 0,-2 0 0,25-13 0,-7-5 1,-11 4-1,-10 5 0,-9 4 0,-8 6 1008,-4 4 0,-9 0 1,-6 14-1,-9 10-993,-8 16 0,-3 19 0,-6 19 0,4 5 0,6 4 1,10-33-1,2-1-448,0 1 1,3-1 0,5 1-1,4-1 1,2 1 0,2-1-1,5 0 1,3-2 0,4-1-1,3-2 1,4 1 0,4-2 258,4-2 0,2-1 0,6-3 0,2-2 0,8-1 0,1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7771 7490 11043,'0'-19'-1079,"5"4"1053,-1-3 1,7 3 0,-4 2 0,2 0 214,0-1 0,-2 1 1,4 1-1,-4 2 1,-1 4 167,-3 4 1,-2 5-1,1 9 1,2-2-1,5-2 1,3-2 447,1-3 0,1-2 1,1-1-1,1 0 0,3 0 1,2-1-473,3-4 0,1 4 0,3-4 0,3 4 0,5 1 0,2 0 0,2 0-264,0 0 1,2 0-1,0 0 1,4 0-1,2 0 1,2 1 0,2 2-117,1 2 0,1 4 0,-1-3 0,0 0 1,-1-1-1,-2 0 0,-2-1 222,-2 1 0,0 1 0,-3-3 0,1 1 1,-1 1-1,-2-1 0,-1 0-69,0-1 0,0 0 1,-1 0-1,-2 2 1,-1-2-1,1-2 0,1 1 1,2 1 14,0 1 1,0 1 0,2-5-1,0 0 1,3 0 0,-1 0 11,2 0 1,-4 4 0,4 0 0,-3-1 0,0 0 0,-3 0 0,0 3-225,-3 2 0,0-5 0,1 3 0,-1-2 1,-1 0-1,1 1 0,1-1 128,2 1 0,0 1 0,0-3 0,0 1 0,0 1 0,0-1 0,0 0 180,0-1 1,0-1 0,0-2 0,0 1 0,0 2-1,0 2 1,-1-2-136,-4-2 1,2-1 0,-4 2 0,-1 1 0,1 1 0,-2-1 0,0 0-184,0 1 0,2-2 1,-4 2-1,3-1 1,-1 0-1,0 2 0,1-2 134,2-2 1,2 4 0,5-1-1,2-1 1,2-2 0,-2 1 83,-2 2 0,4-2 0,-1 2 0,1-2 1,0-2-1,1 0 0,0 0-43,-1 0 0,-7 0 0,7 1 0,-2 2 1,-2 2-1,2-1 0,-1 1-255,0-1 0,1 5 0,-3-3 0,0 0 0,2 0 0,1-2 1,3 1-189,1-1 546,-4 0 1,12-4 0,-5 0-1,-1 0 1,0 0 0,-3 0 154,0 0 1,7 0-1,-2 0 1,-1 0-1,2 0 1,0-1-1,1-2-413,0-1 1,-2-1-1,0 4 1,4-2-1,0-2 1,-2 2-1,-2 2-756,-2 1 788,-1 0 1,1 0-1,-1 0 1,-1-2-1,-1-1 1,1-1-24,1 1 0,-5 1 1,1 2-1,-2 0 1,-2 0-1,1 0 1,1 0-70,-2 0 0,3 0 0,-8 0 0,4 0 0,-1 0 1,-2 0-1,-4 0-343,1 0 0,-5 0 0,2 2 0,-5 1 0,-5 3 0,1 0 0,-2 1-1717,1 1 1,-2 0 0,-4 7 2121,4 3 0,-3-3 0,4 4 0</inkml:trace>
  <inkml:trace contextRef="#ctx0" brushRef="#br0">5452 10195 21495,'-13'-17'-2000,"-1"-1"1,5 6 1827,1 7 1,0 2 0,1-1 0,7-5 0,7-1 0,7-1 0,3 3 0,6-1 0,2 1 985,1 4 0,7 2 1,2 2-1,4 0 1,2 0-1,5 0 1,8 2-1,5 2-660,2 5 0,13 3 0,0 3 0,-35-7 0,0 0 0,3 1 0,-1 0 0,0-1 0,0 0 0,1 0 0,0-1 0,1-1 0,0 0-222,1-1 1,1-1 0,4-1 0,0 0 0,-4-3 0,0 0 0,-1 0 0,-1 0 0,1-1 0,-2 0 0,-1-1 0,-2 0 155,1-2 1,-1-1 0,0-1 0,0-2 0,28-8-1,-8-3 1,-6-2 0,-7-1 0,-6 1 244,-10 3 0,-8 2 0,-10 0 0,-5-2 0,-9 2 0,-15 1-836,-12 2 0,-19 1 1,-8 2-1,-6 2 1,-8 2-1,-4 3 343,34 3 0,-1-1 0,-2-1 1,0-1-1,-4 1 0,0 0 1,2 0-1,0 1 0,1-1 0,1 1 1,2 0-1,2-1 0,-35-4 83,10-1 1,9 4-1,9-3 1,8 1-1,5 1 1,8 1-71,6 1 1,10 4-1,4 2 1,5 5-1,8 5 1,10 3-1,13 7 82,10 6 1,12 4 0,8 6 0</inkml:trace>
  <inkml:trace contextRef="#ctx0" brushRef="#br0">9931 11115 29450,'-6'-8'-4089,"3"-2"0,-6 6 5225,-1 1 0,2 1 0,0 2-623,-3 0 0,11 2 1,6 1-1,9 1 1,7-1-1,5-1 1,4-2-1,6 1 1,6 2-95,6 1 0,7 7 0,3-2 0,2 1 0,3 0 0,1-1-300,2 2 0,4-1 0,1 0 0,1-2 0,1-2 0,0-3 0,-36-2 0,1 1-119,0 0 0,0 0 0,2-1 0,0 0 0,0 1 0,1 0 0,0-1 0,0-1 0,0 1 0,-1-2 0,0 1 0,0 0 0,-1 0 0,0 0 0,-1 0 0,2 0 0,3 0 0,0 0 0,2 0 0,-1 0 0,0 0 0,0 0 0,1 0 0,0 0 0,-1 0 0,0 0 0,1 0 0,0 0 0,1 0 0,-1 0 0,-3 0 0,0 0 0,3 0 0,0 0 0,-1 0 0,-1 0 0,-2 0 0,0 0 0,1 0 0,-1 0 0,0 1 0,-1-2 0,33-3 0,-36 2 0,1 0 0,34-3 0,-7 1 0,2-2 0,-3-2 0,1-2 0,-6 3 0,-9-1 0,-4 2 0,-1 2 0,-3-1 0,-3 1 0,-4 1 0,-2 2 0,-6 1 0,1 0 0,-1 1 0,2 3 0,-2 5 0,6 3 0,0 1 0</inkml:trace>
  <inkml:trace contextRef="#ctx0" brushRef="#br0">19049 10808 8549,'0'-19'0,"0"0"126,0-3 1,1 8-1,4 10 1,2 4 816,1 4 0,-3-1 0,-5 8 0,0 2 1,0 5-1,0 1 0,0 0-396,0-2 0,0 3 0,0 1 0,-1 1 0,-2-1 198,-1-2-640,-1-1 1,5 0-1,0-1 1,0 0 0,2-4 45,2-4 1,-1-3-1,4-8 1,1-2-1,-1-6-302,4-7 1,-4-3 0,2-7 0,1 0-1,2 1 1,1-1 0,1 2 483,-1 3 1,-6 2 0,-1 7 776,0 0-1026,-4 5 0,4 10 0,-6 10 1,1 5 103,4 4 1,-4 1 0,5 3 0,0-1-1,1-2 1,4 2 0,-1 0-329,1-2 1,3-3 0,-5-5 0,3-3 0,1-2 0,1-4 81,-1-4 1,0-2 0,-1-4 0,-1-5 0,-3-5 0,3-6-1,1-1-85,1-2 1,0-4 0,1 8 0,-2-1 0,-2 3 0,-3 3 0,1 3 714,-1 4 0,-2 2 0,3 7-182,3 4 1,-4 2 0,2 6-1,1 1 1,2-1 0,2 0-724,-1 1 0,5 3 1,1 3-1,0-1 0,2 2 1,-2-2-1,2 0 0,0-3-1969,2-1 1,3-1 0,2-1 0,1-1 2301,2-3 0,12 2 0,-1-3 0</inkml:trace>
  <inkml:trace contextRef="#ctx0" brushRef="#br0">20368 10915 11846,'0'-18'0,"0"0"578,0 2 1,-5 6 0,-4 2 721,-3 2 0,3 1 1,0 2-1,-1-2 1,-2 4-1,0 4 0,2 5-761,1 4 1,1 6 0,-2 1 0,3 1 0,1 0 0,3 0 0,1 0-805,2 1 1,6-5 0,3 2 0,3-3 0,3-3 0,1-3 0,2-5 6,-2-2 0,-1-2 1,-3-2-1,-2-2 1,-1-5-1,0-3 0,0-1 475,0-1 1,-6 1-1,1 0 1,-3-1 0,-1 1 1099,0 0 1,-1 7-1,-2 6 1,-1 7-1210,1 5 1,1 3 0,2 1 0,0 3-1,2 1 1,2 0-766,5 1 1,3 0-1,3 1 1,1-3 0,3-1-1,2-2 1,3-2-2621,1-4 0,1-7 0,1 1 3126,0-2 1,5-2 0,2 0 0</inkml:trace>
  <inkml:trace contextRef="#ctx0" brushRef="#br0">20955 10942 17023,'7'-11'-317,"-1"-2"1,-1-2 2390,-1 0 0,7 3-1400,-3 4 1,0 6 0,-1 8-1,-1 1 1,-3 5 0,-1 3 0,-2 3-807,0-2 0,0-1 1,0-2-1,0 1 1,0-1-1,-2 0 1,-1 1-223,-1-1 0,-1 0 0,4-1 0,-4-2 0,-3-2 261,-4-2 0,-6-2 0,-1-4 1,-1 2-1,0 1 0,0 1 0,0 1-669,-1 0 1,9-3 0,2 2 0,10-2-1250,15-2 0,13 0 2129,21 0 0,11-18 1,-23 7-1,0 0 0</inkml:trace>
  <inkml:trace contextRef="#ctx0" brushRef="#br0">21821 10462 14568,'-1'-30'-1792,"-3"7"2665,-5 11 1,1 10 0,-1 17 0,-1 1-1,-2 4 1,-1 0 0,-1 5-552,1 5 1,-5 6 0,-1 8 0,-2 5 0,-2 4 0,-2 5-648,-2 4 0,2 2 1,2-2-1,7-6 1,6-4-1,5-5 1,5-2-1,6-7-5170,8-5 5549,5-5 1,8-7-1,-1-2 1</inkml:trace>
  <inkml:trace contextRef="#ctx0" brushRef="#br0">21995 10968 11768,'-9'-28'0,"0"0"0,-1 4 601,-2 8 0,-3 12 0,-3 1 1,-4 4 264,-3 4 1,-3 0 0,-3 0-1,-4 4 1,0 3 0,1 1 0,0 2-1,1 1-1109,1 2 0,2 0 0,8-4 0,4 3 0,5 0 0,4 0 2,4-2 0,4-7 0,4 1 1,6 2-1,10-1 0,9 0 1,8-2 624,2-2 1,-1 3 0,0-3 0,2-1 0,-2 3-1,0-1 1,-3 4-1802,-3 0 1,2 7 1437,-2 0 1,12 6 0,-2-4 0</inkml:trace>
  <inkml:trace contextRef="#ctx0" brushRef="#br0">22915 11102 26234,'7'0'2723,"-1"1"1,-6 3-2780,0 5 1,-2 3-1,-1 2 1,-1 0 58,1 4 1,2-3 0,1 3 0,0-2 0,0 0 0,0 2 0,1-2 107,3-1 1,4-6 0,5-2-1,2-1 1,3-3 0,3-3-1,1-4-597,0-5 1,-4-4-1,2-5 1,0-4-1,-4-4 1,-1 0-1,-2-1-43,0 1 1,-1 0-1,-1 4 1,-2 4-1,1 4 139,2 0 0,1 7 0,0 4 0,1 6 1,1 7 193,2 6 1,10 11 0,7 7-1</inkml:trace>
  <inkml:trace contextRef="#ctx0" brushRef="#br0">23528 11328 8540,'0'-32'0,"0"5"1098,0 8 1,1 10-1,4 3 1,4 1-1,4-1-677,5-1 0,-2 3 1,5-4-1,-1 1 0,1-1 1,1-1-1,-1 2-286,-3 3 0,1-4 0,-3-1 1,-5-2-679,-10-3 1,-13 5 0,-10 2 0,-3 1 0,-2 3 0,-1 2 851,-3 1 0,1 0 1,-4 1-1,2 2 0,4 3 1,4 1-1,6 4-214,3 1 0,4 5 1,2 3-1,4-1 1,5 2-1,6-1 0,7 4-1131,8 1 1,10 2 0,6-1 0,6 1 1035,6 0 0,9-7 0,3 0 0</inkml:trace>
  <inkml:trace contextRef="#ctx0" brushRef="#br0">24101 11381 8487,'-7'-37'0,"2"6"1122,4 9 1,-1 12 0,-1 4 226,-1 0 0,-2 4 0,3-1-1359,-2 6 0,1 6 0,4 8 1,0 0-1,0 1 0,0 0 1,0 1-376,0 2 0,1-5 1,2 2-1,3-2 1,2-1-1,2 0 0,2-5 146,1-2 0,-1 2 1,-2-3-1,-1 1 1,2-2-1,1-2 22,1 1 0,6 3 0,3-3 0,4-1 0,2 1 217,3-1 0,3 1 0,6-5 0</inkml:trace>
  <inkml:trace contextRef="#ctx0" brushRef="#br0">24847 10968 9843,'12'-43'0,"-3"5"1550,-4 8 1,-1 8-848,-4 9 1,2 5-1,-11 4 1,-2 4 0,-1 4-1,-2 7 1,-3 5-547,0 6 1,-6 9 0,4 6 0,0 5 0,-3 5 0,-2 3-284,-4 5 1,-3 1-1,3-2 1,-1-1-1,6 0 1,3-1 0,9-4-1156,5-8 1,4-2 0,2-7 1275,0-1 1,6-2-1,1-1 1</inkml:trace>
  <inkml:trace contextRef="#ctx0" brushRef="#br0">24461 11301 9992,'0'-25'231,"0"3"1,1 10-1,4 12 1,4 8-203,2 3 1,3 1-1,-1-1 1,2-2 0,3 1-1,4 2 1,3 3 0,2 1-418,-1 2 0,4 4 0,0-3 0,-2 0 388,1 1 0,7 3 0,-2-2 0</inkml:trace>
  <inkml:trace contextRef="#ctx0" brushRef="#br0">24967 11528 8942,'0'-18'662,"0"0"0,-4 5 0,-2 6 236,-1 1 1,4-2 0,-2 10 0,5 5-757,5 4 0,2 9 1,8-6-1,1 1 1,3 1-1,1-1-219,-1-2 1,3 2-1,-4-9 1,-2 0 0,0 0-1078,2-4 1070,-3 0 1,0-4 0,-8-2 0,1-5 0,-2-3 0,0-3 0,-2-1 251,2-2 1,-3 1-1,4 3 1,-1 1-1,-1 0 848,1-1 0,-1 5 0,6 2 0,-2 3 0,1 5-624,2 7-483,-5 3 0,5 3 0,-3-1 0,4 2 0,4 3 0,1 2-391,-2 1-106,-1-2 1,-2-5-1,0 0 1,1 3-962,-1 0 1,0 0 408,1-8 1004,-7-9-305,-1-8 0,-5 1 0,2 4 1,5 6-1,2 6 441,5 3 0,13 1 0,0 0 0</inkml:trace>
  <inkml:trace contextRef="#ctx0" brushRef="#br0">26154 11595 18285,'0'-26'-217,"-6"1"1,-3-4-1,-3 11 753,-1 10 0,-2 7 0,-1 1 0,-2 0 0,0 0 0,0 1 0,1 4-570,0 4 0,-2 3 0,1 1 0,2 0 0,3 2 0,4 1 0,4 4-232,4 0 1,4 3-1,6 3 1,10 1-1,8 0 1,5-1-1,2 1 477,3 0 1,0-1 0,-1 1 0,-5-2 0,-4-3 0,-7-4 0,-6-3-131,-8-2 0,-5 0 0,-4 1 0,-7-1 1,-14-1-1,-14-2-448,-14-1 1,-5-6-1,-9 2 1,-7-4 0,35-1-1,-1 0 1,-1 0 0,-1 0 356,-1 0 1,-1 0 0,0 0 0,-1 0-1,-3 0 1,1 0 0</inkml:trace>
  <inkml:trace contextRef="#ctx0" brushRef="#br0">20315 11941 14048,'25'-9'90,"6"0"0,29 6 0,-23 8 0,3 2 0,6 2 0,2 2 59,7 2 0,3 0 0,10 0 0,3-1 0,-20-4 0,1-1 0,1-1 0,5 1 0,1-1 0,2 0 0,4 0 0,3-1 0,0 1 0,4-1 0,0 0 1,2-1-1,-16 0 0,0 0 0,1-1 0,0 1 0,1 0 0,0 0 0,1 0 0,-1 1-72,1-1 0,0 0 0,0 0 0,1 1 0,-1 1 0,2 1 1,-1 0-1,-1 0 0,-3-1 0,0 1 0,0-1 0,-1 0 0,0 0 1,-1 1-1,1-1 0,0 0 0,18 3 0,0 0 0,0 0 0,-3-1 1,0-1-1,-2 0-57,-2 0 1,0 0-1,-2 0 1,-4-1 0,-1 0-1,0 0 1,-7-2 0,0 1-1,-1-1 1,21 3-1,-1-1 1,-6 0 0,-3 0-1,-6-1 1,-3 1 0,-6-2-1,-3 0-1564,-7 1 1,-1 1 0,23 6 1543,-17 1 0,-4-3 0,-4 4 0,-4 2 0</inkml:trace>
  <inkml:trace contextRef="#ctx0" brushRef="#br0">5079 13380 23843,'-2'-7'-6218,"-2"3"6434,-4 2 1,-3-4 0,0-1 0,4-2-1,1 0 1,1-3 0,1-3 0,-2-2-1,0-1 1,-1 0 0,-1 0 0,-2 2-1,-2 1 445,-1 2 1,-5 1 0,-3 2 0,-2 2-1,-7 2 1,-1 3 0,-3 2-812,0 1 0,-3 0 0,-8 1 0,-4 5 0,-2 6 1,-4 6-1,0 3 0,-1 2 344,-1 3 0,10 3 1,-5 4-1,3 5 0,3 2 1,-1 5 47,0 1 0,8 4 0,1 5 0,3 1 0,7-1 0,5 1 0,5 0 99,3 3 0,3-1 0,3 4 1,5-2-1,2 2 0,2 0 0,2 5-456,2 2 1,4 4-1,-2-32 1,1 2-1,-1 4 1,0 1-1,-1 3 1,0 0-1,-1 6 1,0 0-1,-1 3 1,0 2-14,-2 1 0,1 2 0,-1-15 0,2 1 0,-1 0 1,0 17-1,0 0 0,0 2 0,-1 0 0,0 2 0,-1 0 1,0-1-1,0-1-59,0-1 0,0-1 1,0 1-1,0-1 0,0-12 1,0-1-1,0-1 0,0 0 1,0-2-1,0 0 0,0-5 1,0 0-88,0-3 1,0-2 227,0 1 0,0-1 1,2 24-1,2 1 0,7-8 1,3-6-1,6-4 0,-1-6 305,0-6 1,5 0-1,-2-7 1,3-5 0,2-4-1,0-3 95,-1-1 0,2 1 1,4-5-1,2 1 1,3-1-1,1 0-104,4 1-405,1-1 1,1 0 0,0-1 0,1-1-1,-1-4 1,2 0 0,0-1-1010,0 0 1,-3 3-1,-4-3 1,-2 0 0,1 3 1163,-1 3 0,-1-5 0,2 11 0,2 3 0,3 2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3572 4758 28399,'-4'-25'-3068,"0"2"1,-1 4 0,4 6 3075,-4 0 0,2 4 0,-4 0 0,-1 0 0,3 0 0,-3 2 0,1-1 0,-2 1 0,0-4 0,0 1 0,-1 0 0,-2 2 0,-3 1 0,-1 1 669,-2 0 0,-6-3 0,1 5 0,-6 1 0,-3 1 0,-2 2 0,-5 0-390,-4 0 0,0 0 1,-4 2-1,1 1 0,2 3 1,-1 1-1,-1 2-193,-1-2 1,1 4 0,0-5 0,6 0-1,3 1 1,3 0 0,4 2 33,7-1 1,-1 2 0,6-4 0,2 1 0,0 4-1,-1 2 1,0 5-313,0 4 1,2 3 0,1 2-1,-3 1 1,0 3 0,0 5 0,1 2-144,-2 2 0,8 2 1,-4 0-1,3 4 1,0 0-1,1 3 0,2 0 364,3 1 1,0 5-1,5-6 1,0 3-1,0 3 1,0 1-124,0 2 1,0 10-1,0 0 1,0 3-1,0 4 1,0 1-1,0-36 1,-1 0-516,-2 1 1,1-1 0,1 0 0,1 0 317,-3 5 0,1-1 1,1-2-1,1 1 1,0 0-1,0 1 1,-1 0-1,0 1 0,0-1 1,-1 1-1,0 1 1,0 1 37,0 0 0,1 1 0,-1-1 1,1 1-1,0 2 0,-1 2 1,0-1-1,0 0 0,0-1 0,1-1 1,0 1-1,0 1 0,1-2 1,0 1 84,0-1 1,0 0 0,0 0-1,0-1 1,0 1 0,0-1 0,0-2-1,0 1 1,1 0 0,0-1-1,0-1 1,1-1 88,-1 0 1,2-1 0,1 2 0,1-1 0,-3 0 0,0 0-1,1 0 1,-1 1 0,0 1 0,0-1 0,0-1 0,1 0-1,-1-1 1,0 1 347,1 0 0,0-1 0,-2-3 0,0 0 1,1 5-1,1 1 0,0-2 0,-1-1 0,1 1 1,0-1-1,0 2 0,0 1-299,0 1 1,0-1-1,-1-4 1,0 1 0,-2 3-1,0 1 1,0 1-1,0 0 1,0-1 0,0 1-1,0 1 1,0 1-1,0-1 1,0 0-7,0 0 1,0 1-1,0 1 1,0 0-1,0-1 1,0-1-1,1 2 1,0-1-1,0 2 1,1 0-1,0 0 1,0-1-1,0 1 1,-1 0-16,0-1 0,-1 0 0,2 0 0,1-1 0,0 2 0,0 0 0,0-2 1,0 0-1,0 1 0,1-1 0,-1 0 0,0 1 0,0 0 0,0 1 23,-1 1 0,-1-1 0,0 2 0,-1-1 0,1 0 0,-2-1 0,1 0 0,0 0 0,0-2 0,0 1 0,0-2 0,0 1 32,1-2 1,-2 0 0,0 2 0,-2-1 0,0 1 0,0-1 0,0 1 0,-1 0-1,-1 0 1,-1 0 0,1 1 0,-2-1 0,1 2 0,-1 0 48,0 0 0,1 1 0,0-1 0,0 1 1,1-2-1,0 0 0,0-1 0,1-1 1,-1 0-1,1 0 0,-1 0 0,1 0 0,0-1 1,0 0-75,1 0 1,1-1 0,-1-1 0,1 0 0,1-1 0,1 0-1,-2-1 1,1-1 0,-2 2 0,1-1 0,1 1 0,-1-1 118,1 1 0,1 0 0,2 2 0,0 0 0,1-5 0,0 0 0,1 0 0,0 0 1,0 1-1,2-1 0,0-1 0,0 1 0,0-2 0,0 0-171,-2-2 0,1 1 1,0-2-1,1 1 1,-1 1-1,-1 1 1,2-2-1,0 1 0,7 35 1,-1-2-1,-3-2-186,-4-2 0,1 2 0,-1-2 1,1-3-1,0-1 0,-3-4 0,0 0 416,2-1 1,-4-7 0,5 4 0,-1 2 0,0-2 0,3 3 0,1-3-153,-2 1 0,5 11 0,-3-7 0,1 2 0,2 4 0,-2-5 0,2 2-327,-1 1 1,-1-6 0,3 6 0,1-1 0,-2-2 0,-2 3 223,-1-1 0,-5-5 1,4 0-1,-1-1 1,-1-5-1,1 1 1,-1-5 288,0-2 1,3 2 0,-3-2 0,0 1 0,0 1-1,-2-5 1,1 2-132,-1 0 0,5-8 1,-3 1-1,1-4 1,4-4-1,1-2-42,1-9 1,0-3-1,1-6 1,0-2-1,3-4 1,4-4-1,1-1 295,1 0 0,10-1 1,-5-2-1,5-2 0,2 1 1,1-1-1,1 1-625,4 1 0,1 7 0,7 7 0,3 5 0,2 6 0,6 6-1005,0 8 1307,-3 0 1,-22-6 0,1 3 0,-2-2 0,0 0-1</inkml:trace>
  <inkml:trace contextRef="#ctx0" brushRef="#br0">4199 6570 29255,'12'-10'-1093,"-3"-3"0,3-4 0,-4 4 1,3 0-1,-1 1 705,-1 3 0,-2-3 0,4 5 1,-4-2-1,1 1 0,-2 1 0,0 0 1,-4-4-1,1-1 0,0-1 1,2 0-616,-2-1 1208,-2 7 0,-2-3 0,-4 5 0,-4 2 1,-2 2-1,-3 1 3402,1 0-3418,-6 0 0,-2 1 0,-7 2 0,-2 3 1,-4 0-1,-3 1 0,-4-1 0,-1 2 115,1-1 1,-4 2 0,-1 4-1,-1 1 1,-3 0 0,-1 3 0,1 2 226,1 2-356,6-5 0,-1 9 1,7-3-1,3 4 1,1 2-1,3 1-155,2 2 0,3 6 1,1-1-1,4 3 0,0 2 1,4 3-1,1 5-22,2 3 1,4 1-1,2 1 1,-1-1-1,2 2 1,0 1-1,2 2 87,-2-2 0,4-1 0,-2 0 0,1 1 1,0 3-1,-1 0 0,-1 2-332,-1 0 0,3-3 0,-6 4 0,1 1 0,-1 3 0,0 0-1870,-2 1 1906,0 0 0,-7 1 1,-1 3-1,9-34 0,0 0 1,1 1-1,-1-1 0,1 0 1,0 0-77,-10 36 0,6-4 1,-2-5-1,6-5 1,2-2-1,1-6 0,-2 1 271,1 0 0,4-4 1,-2-4-1,4-1 0,1 0 1,0 3-1,0-2 23,0-2 0,1 4 0,2-8 0,3 1 1,0 2-1,0-3-94,-3 1 0,3 7 1,0-5-1,0 4 1,0 4-1,-3 1 1,0 5-54,1 0 1,-2 2 0,4-2-1,0-5 1,1-4 0,2-6-373,0-3 523,0-7 1,2 3 0,0-7-1,-4-1 1,1-1 0,-2-2-1,1 1 316,0-3 1,-2 5 0,2-2 0,1 2 0,-2 1 0,1 1 0,-1 0 296,0-1 0,3 6 1,-3 0-1,0 1 1,1 1-1,-1-2-785,0 1 0,0 2 1,-3-2-1,1 0 1,-1 1-1,-1-3 0,-2 0 142,0-2 0,4-8 0,0 4 0,-1-2 0,-1-3 1,-2 4-1,0 0 124,0-2 0,4 3 0,2-3 0,2 3 0,1 2 0,-1 0 0,1-1 0,0 1-370,-1 0 0,3 4 0,-3 0 0,1-1 0,-2-2 0,-1-2 76,-3 1 0,3 0 0,-2 1 0,-1 0 0,-1 0 0,-2-3 0,0 0 266,0 1 0,0-4 0,0 0 0,0 0 0,0 0 0,1 1 0,2 0-152,2 2 1,1 1 0,-3-3 0,1 0-1,1 0 1,-1 2-133,0 2 1,2 0 0,-3-1 0,2 1-1,-2 0 1,0-2 0,0-1 174,1-2 0,1-6 1,-4 2-1,2-2 1,3 0-1,1 2 1,2-2 282,-1-1 1,5-1-1,-1-1 1,4-1 0,2-2-1,1-2 1,3-1-145,3 0 1,2-4-1,0 2 1,-1-4 0,0-1-1,-3 0 1,0 0-99,0 0 1,-2-1-1,0-2 1,-2-2 0,-3 1-1,-1-1 1,-2 1-773,1 1 1,-1 2-1,2 1 1,1 1-1,2 4 1,0 5 920,1 6 0,-4-7 0,4 3 0</inkml:trace>
  <inkml:trace contextRef="#ctx0" brushRef="#br0">3879 12261 15685,'0'-9'-2858,"0"0"2760,0-1 0,0-2 1,0-1-1,0-1 0,2 3 1,1 0-1,1 2 1,-1-1-1,-2-2 0,1 0 381,2 3 1,-2 2-1,1 4 1,-6-1-1,-6 1 1,-3 3 0,-1 3-47,-1 1 0,0 6 0,-4-1 0,-4 5 0,-4 2 1,0 2-1,-1-2-112,0-1 0,-1-2 0,-1-1 0,-2-2 1,-1-2-1,1-1 91,0 0 1,-4 1 0,2 2 0,1-1 0,-1 1 0,3 2 0,2 2-71,2-1 1,-1 0 0,2 1-1,1 0 1,5 3 0,1 2-177,2 2 0,4-4 0,-6 6 0,3 2 0,3 3 0,2 3 0,3 0 18,1 2 1,-3 1-1,4 6 1,2-2-1,2 1 1,1-1-1,0 4 132,0-1 0,0-1 0,0-3 0,0-1 0,0-1 0,-2 1 0,-1-1 184,-1 2 1,-2-3 0,2 2 0,-4 1 0,-1 2 0,1 0-190,-3 1 1,-1 0-1,-1 2 1,0 1 0,-2 3-1,-1 0 1,-2 1-180,1 0 0,3-2 1,2 2-1,1 1 0,4-2 1,0 1-1,1-3-60,0-2 1,1 4 0,5-9 0,0 0 0,0 0-1,0-3 1,2-2 120,2 1 0,-1-3 1,6 4-1,0-2 0,-2-1 1,-1 0-1,-1 1-15,-1-3 1,1 4 0,-4-1 0,2 1-1,2-1 1,-3-3-74,0-6 1,-2 2-1,0-2 1,0 0-1,0 1 1,0-3 86,0-2 1,0-1-1,0-5 1,0 0 0,0 1-1,0-1 1,1 0-31,4 1 1,-2-1 0,4 0 0,1 2 0,-2 2 0,1 0 0,0 0-111,4-3 1,-4 1-1,2 1 1,0 2 0,-2 0-1,-2 0-10,-4 0 1,4-1 0,-1-2 0,-1 1 0,-1 2 0,-2-2 0,1-1 169,4-1 0,-4-1 0,3 0 0,-1-1 1,0-2-1,3-1 0,2 2 129,2 1 0,2-4 0,1 1 1,1 0-1,-1 0 0,0 0-105,1 1 0,-1 2 0,0 2 0,1-3 0,-1 0 0,2-2 0,1 1-31,2 2 1,1 1 0,-3-1 0,4-2 0,0-2-1,4-1 1,1-1 115,2 0 0,5-2 0,4-4 1,1 0-1,2-1 0,-2-3 7,0-5 0,4 1 0,-5-1 1,1 1-1,0-1 0,-5 1 0,-1 2-229,-1 3 1,-8 2 0,6 1 0,-1 0 0,-5 0 0,0 0 0,-1 0-413,3 0 1,-3 0 0,-1 1 0,1 4-1,-2 4 1,2 3-244,0 1 1,-3 5 711,4-1 1,0 13 0,5-2 0</inkml:trace>
  <inkml:trace contextRef="#ctx0" brushRef="#br0">8558 13740 13884,'13'-26'-169,"-5"5"1,-4 8 0,-8 8 0,-5 4 0,-5-1 0,-2-1 0,-5-3 0,-1 0 0,-3-1 0,1 1 0,-2-1 0,-2 1 323,-4 0 0,-5 1 0,0 5 0,-3 0 0,-3-1 1,2-2-1,-3-2 0,-2 4 198,-5 4 1,-1 4 0,-2 8-1,-3 3 1,-3 6 0,-4 5-1,29-11 1,0 1 0,0 2 0,1 1-373,-1 2 0,2 1 1,-2 0-1,1 2 1,5 0-1,1 2 1,-1 1-1,1 1 1,2 2-1,1 1 1,2-1-1,3 2 32,-12 33 0,12-2 0,14 1 0,12-2 1,19 0-1,-4-32 0,4-2 0,7 2 1,4-2 160,5-1 1,2-1 0,8-1 0,4-1-1,6-2 1,3-1 0,6-2 0,1-1-1,-21-9 1,0 0 0,1-1 0,3-1 0,1-1-1,1-1 1,0-1 0,0-2 0,1 0-164,-2 0 0,2-2 0,-1 0 0,5-1 0,1 0 0,-1-2 1,-3-1-1,0-1 0,-1-1 0,1 0 0,-1-1 0,0 0 1,1-2-1,0-1 0,-1 0 0,-3 0 0,-1-1 0,-1 0 1,-2-2-1,0 0 0,-1-2-192,22-5 1,-4-3 0,-8 2 0,-2-4 0,-5-2 0,-4-3 0,-4-1 0,-5-2 0,-4 0 0,-4-2 0,-5-3 0,-4-3-151,-3-2 0,-5-1 1,-3 1-1,-3-2 0,-4-6 1,-5-1-1,-3-1 1,-4 0-1,-4 0 0,-4 1 1,-5 0-1,-5 0 0,-4 2 1,-4 3 206,-4 0 1,-4 3 0,-8-1 0,-5 4 0,-3 5 0,-2 4 0,-2 3 0,-2 3 0,-4 4 0,-1 4-1,1 4 1,-1 4 0,-3 3 0,0 4-60,1 2 0,1 3 0,5 2 0,1 4 1,1 5-1,1 2 183,4 1 0,1 2 0,3 3 0,0 1 0,7-1 0,1 1 0,1 1 0,0 0 0</inkml:trace>
  <inkml:trace contextRef="#ctx0" brushRef="#br0">20235 9462 13058,'0'-13'-221,"0"0"0,-1 5 0,-4 4 1,-4 2-1,-2 4 0,-3 1 0,1 3 1,0 1-1,-1 3 449,1 2 0,1 2 0,2-1 0,2 0 0,2 1 1,3-1 392,2 0 1,1 1 0,0-1 0,0 2 0,0 1-228,0 2 0,6 5 0,3-2 1,3 1-1,1 1 0,2 2-129,2 4 1,0-5 0,3 4 0,1-1 0,-2 0 0,2-2 0,0 0-65,3 0 1,1 2-1,1-2 1,1-1-1,1-2 1,2 0-14,1-1 1,9-1-1,-1-3 1,0 1-1,6-2 1,-1-1-1,2-4-85,-3-2 1,3 2 0,-1-5 0,-1 0 0,-1-1 0,0-2 0,-2-1 3,2-2 0,0 0 0,-3-2 0,-1-1 1,-2-2-1,-3-3 0,0-2-77,0-2 1,-3-1 0,3 1 0,0 0 0,0 0 0,2-3 457,-2 0-381,4-5 0,-5 5 0,4-4 0,-3-1 1,0 0-1,-1-3 51,-1 1 1,-1 2 0,-2-4 0,0 2-1,1-2 1,-3-1 126,-4-2-302,-7 0 1,5 1 0,-4-1-1,0 1 1,0-1 0,-3 0 0,0 1 0,-1-1 1,0-6 0,-1-1 0,-1-1-1,-3 1 1,3 0 187,1 0 1,-3-1 0,-1-2 0,1 3-1,0 2 1,0 2-122,2 2 1,-4-3 0,0 0-1,-1 1 1,-1 2 0,-1 1-1,1 1 1,-2-1-506,-2 1 1,1-1 0,0 0-1,3 1 1,-2-3 0,0-2 92,1-4 0,-1 1 1,5-2-1,-2 1 1,-2-1-1,0 1 306,1-2 1,-1-2 0,-2-1 0,1 0 0,1-1 0,-1-1 0,-1-1 144,-2 0 1,0 3 0,0-7 0,0 0 0,0 1 0,0-2 0,0 2-161,0 0 0,-5-4 0,-1 0 0,-1-4 0,-2 0 0,0 2-133,0 0 0,0 0 1,-4-1-1,0 1 1,-1 0-1,1 2 84,0-1 1,-1-2 0,1 6 0,0-2 0,-1-3-1,1 2 1,0-2 0,-1 2-12,1 1 0,0-6 0,-2 5 0,-1-1 1,-2-1-1,2 1 131,1-3 0,-3 2 0,0 2 1,2 1-1,0 0 0,-1 0-15,0 1 0,-1 3 1,4-2-1,1 1 0,0 1 1,-1 1-1,1 0-116,0 1 0,-1-3 0,1 1 0,-2 1 0,-1 0 0,-2-2 0,2 0 111,1 0 0,-3 1 1,1 5-1,-1 0 1,0 0-1,-1 2-8,-2 2 1,0-2-1,-2 4 1,0 0-1,0 3 1,-2 3-1,-2 1-148,0 0 0,1 1 1,-1-1-1,0 2 0,1 1 1,-3 3-1,0 1-16,-2-1 0,-6 5 0,1-2 0,-1 3 0,-1 3 0,-1 2 0,-2 2 102,-1 2 0,1-2 0,-1 3 0,-1 2 0,-3 2 0,-1 1 0,-2 0 29,2 0 1,-5 1 0,3 2 0,-1 2 0,-1-1 254,2 2-182,6-5 0,-7 5 0,3-4 0,-2 1 0,-3 3 1,3 0-1,3 0 61,8-3-40,-2-2 0,6 3 0,-6 2 0,0 0 1,1 2-1,2-2-75,2 0 1,0 4 0,-2-1 0,3 1-1,2 1 1,2-3-17,2 3 1,-2 1 0,2 1 0,3 0 0,0 1 0,1-3 0,0 1 25,2 2 0,4-4 0,-2 8 0,1-3 0,2-1 0,1 3 1,1 0 56,2 0 1,-8 2 0,8 0 0,-2 2 0,0 3 0,2-1-46,-1 0 0,1 2 0,-2-3 0,0 3 0,-1 2 0,3-2 1,0-1-1,2-2-25,-1 2 0,0-1 0,-1 1 1,0-2-1,-1 0 0,3 1-119,2-1 0,-3-2 0,3 4 1,-3-3-1,-1 0 0,-1-2 1,3 0-489,2-3 0,-3 1 0,4-1 0,0 2 1,-1-2-196,-2-1 1,0-3-1,-3-5 1,1-7 852,0-7 0,-1-5 0,1-1 0,0-1 0,-1-1 0,1-1 0,-2-2 0,-1 2 315,-2 1 1,0 3 0,5 2 0,0 3 0,-1-1 0,1 2 673,0 0 0,4 2 0,1 5 1,2 5-645,3 8 1,5 0 0,7 9-1,11 0 1,12 3 0,12 0-448,11 1 0,3 0 0,-23-14 0,2 0 0,33 14 0,-4-2 0,-2-1 1,-2-2-4731,1 2 4825,-7-5 0,-4 6 0,-5-4 0</inkml:trace>
  <inkml:trace contextRef="#ctx0" brushRef="#br0">23221 8849 25898,'6'-26'-1123,"-4"9"1,0 5 0,-4 5 0,-7 4 0,-3 2 0,-2 1 1285,1 0 1,-2 0 0,-1 1 0,-2 2-1,0 3 1,-1 1 0,-2 2 986,1-1 0,-1 5 0,5-1 0,-2 4 0,2 2-959,1 1 1,2-3 0,-1 5 0,1 0 0,1-2 0,3 2-1062,5 0 1,2-4-1,2 4 1,0 0 0,0-2-2617,0 0 3579,12-1-199,-3-5 0,22 7 0,-3 0 0</inkml:trace>
  <inkml:trace contextRef="#ctx0" brushRef="#br0">23461 9049 19444,'-18'-25'221,"1"3"1,-1 8 0,4 11 0,0 5 0,-3 4-87,0 1 0,0-2 1,8 4-1,5 1 0,2 2 1,2 3-1,0 1 1,2 2-33,2-2 1,5 3-1,9 0 1,3-1-1,1-1 1,-1-6 18,-2 1 0,3-6 1,-4-1-1,-2-5 0,-2-5 1,-6-5-1,-3-5-222,-4-3 0,-7-4 1,-4 3-1,-5-1 1,-4 1-1,0 3 295,0 1 1,1 2 0,7 1 0,7 3-861,8 5 1,14 8 0,9 5 0,7 3 681,4 1 1,8 6 0,2 2 0</inkml:trace>
  <inkml:trace contextRef="#ctx0" brushRef="#br0">23901 9102 19904,'-6'-28'218,"5"12"1,-4 20 0,4 11-239,1 5 1,-2-1 0,-1-6 0,-1 0-1,1 1 1,1-1 0,2 0 0,0 1-54,0-1 1,6 2-1,5 1 1,2 2-1,3-3 30,1-5 0,-6-4 1,7-6-1,-3-1 1,-2-4-1,1-4 1,-1-4-121,0-5 1,-4 3 0,-1-2 0,-1 2 0,-1 1 358,0 1 1024,-2 6 1,-4 2 0,0 10-1220,0 4 0,0 2 0,0 3 0,0 1 0,2 1 0,2 2 0,5-2-1098,3-1 0,1-2 0,2 0 0,1 1 0,4-2 1414,0-4 1,3 4 0,3-4-1</inkml:trace>
  <inkml:trace contextRef="#ctx0" brushRef="#br0">24741 8983 16829,'0'-27'179,"0"14"0,0 10 0,0 11-294,0 9 0,-6 5 1,-2-3-1,1 0 0,1 2 1,2 0-1,-1 4 1,2 3-1,2 6-183,1 5 0,0-4 0,0 5 212,0-7 1,-6-5 0,-2-1 0</inkml:trace>
  <inkml:trace contextRef="#ctx0" brushRef="#br0">24607 9302 18941,'0'-32'301,"0"-4"0,6 11 0,2 9-68,-1 13 1,5 3-1,-3 6 1,3 0 0,3 3-1,1 2 1,3 3-361,2-1 1,0 0 0,2 1 0,0-1-1,0 0 1,1 1 0,0-1-1789,-2 0 1,-6-5 0,2-4 2031,-3-2 0,-8-4 0,-2-2 0,-4-5 811,-1-3 0,-1 6 0,-2 8 1,-2 8-250,2 6 0,3 6 0,5-2 1,5 0-1,6 4 0,7 1-779,2 2 0,-3-3 0,-1-5 0,-2-6 0,-3-2 1,-1-4-335,-2-3 1,-4-8 0,-1-5 0,-2-3 0,-3-3 0,-2-1-700,-1-2 918,6 1 0,7 9 0,8 2 0</inkml:trace>
  <inkml:trace contextRef="#ctx0" brushRef="#br0">4026 17299 8163,'0'-14'0,"0"1"0,0 0 0,1 1 56,4 3 1,-2-1 0,5 4-1,3 0 1,1-2 0,1 2 0,0-1-1,-1 0 1,-1-2 0,-3 0 0,1 0-1,0 0 381,0 2 0,-4-4 0,3 7 0,1 2 0,-1 5 0,-2 8 1,-2 5-273,1 6 1,-1 6 0,-5 5 0,-4 5 0,-4 4-1,-3 4 1,-2 1-104,-4 2 1,1-5 0,-5 4 0,-1-1 0,-4-1 0,-4 2-9,-5-1 1,-4-3 0,-4 4 0,-4-2 0,-2-3 0,0-3-73,-1-5 1,-3-2 0,3-7 0,-4-1 0,-4-2 0,0-6 0,-2-2 0,2-3 52,0-3 1,-4-3 0,4-6 0,0-2 0,-2-2 0,2-5 331,0-3 1,-3-6 0,2-1 0,3-1 0,0-4 0,7-1 0,1-3-440,2-4 1,4-2 0,-2-6-1,4-1 1,2-2 0,2-4-1,3-2-153,2-2 1,0-8 0,7 4 0,3-1 0,3-3 0,1 0 229,0-7 0,1-3 1,3-1-1,1-1 0,-2-1 1,0-2-1,7 35 0,0-1 72,-1-1 0,2 1 1,1 0-1,0 0 0,-3-3 1,0 0-1,1 0 1,1 1-1,0 2 0,1 0 1,-1 0-1,1-1 0,-1 1 1,0 0-99,1-1 1,-1-1 0,0 1 0,1-1 0,-2 1 0,1 1-1,-1-1 1,1 0 0,-1-1 0,0 0 0,0 0 0,1 1-38,-1 0 0,0-1 0,-1-2 0,1-1 0,1 5 0,1 0 0,-1 0 1,1-1-1,-1-3 0,0 0 0,1 2 0,-1-1 83,0-1 0,1-1 1,1-4-1,1 0 1,-1 2-1,1 1 0,-1-2 1,-1 1-1,1-1 1,-1 0-1,-1 0 0,0-1 1,1 1-1,-1-1 22,0 1 1,1-1 0,1 0 0,1-1 0,-1 1 0,1 0 0,-1 1 0,-1-1 0,1 1 0,-1-1 0,-1 1 0,2-1-127,0-2 1,1 1 0,-1 3 0,0-1 0,1-4-1,2-1 1,-2 2 0,0 0 0,0 1 0,-1 1-1,1-2 1,-1 1 0,1 0 0,0 1-2,-1-1 1,-1 1 0,0-2-1,0-1 1,0 3 0,-1-1-1,0 0 1,1 0 0,-1-2-1,0 0 1,1-1 0,-1 1-1,0-1 1,1-1 178,-1 1 1,0 0-1,1 1 1,-1 1 0,0 0-1,1-1 1,0-1 0,0-1-1,0-1 1,1 1 0,1-1-1,1 0-60,0 1 0,0 0 0,-1 0 0,-1 0 1,2-1-1,0 0 0,0-1 0,0 0 0,0-1 1,0 0-1,2-1 0,-1 0 0,1 0 0,0 1-67,-2-1 1,1 0 0,1-2 0,1 0 0,-3-3-1,1 0 1,1 1 0,1 0 0,0 0 0,0 1-1,0 2 1,0 1 19,0 1 0,0 0 0,0-5 0,0 0 0,0 0 0,0 1 0,0 0 0,0 0 0,0 0 0,1 1 0,0 2 0,1 0 0,0 0 0,1-1-49,-2 0 1,1 0-1,0 0 1,1-1-1,0-2 1,-1-1-1,0 1 1,0 1-1,1 2 1,-1 1 0,0-1-1,0 1 1,0-1-1,-1 1-120,0-3 0,0 0 1,-1-2-1,0 0 1,0 2-1,0 1 1,0 1-1,0 1 1,-1-1-1,0 0 1,0-1-1,-1 1 225,0-1 1,0-1 0,-1-5 0,1 1 0,2 5 0,0 0 0,0 0 0,0 0 0,1 0 0,1-1 0,1 1 0,2 0 0,1-3 0,1 0 13,0-1 0,1-1 0,2 3 0,1 0 0,-1-4 1,2-1-1,0 1 0,1 0 0,0 3 0,1 0 0,-1-1 1,0 1-1,0 2 0,-1 0-85,0 1 1,-1 0 0,-1 0 0,0 0 0,-1 3 0,-1 0 0,1 0 0,0 0 0,-1 0 0,0-1-1,-1 2 1,1 1 4,-2-1 0,1 1 1,0 0-1,-1 2 0,1 0 1,0 0-1,0 2 1,0-1-1,2-1 0,0 1 1,1 0-1,1 0 0,0 0 1,2 0-42,0 2 0,0 0 1,0-2-1,1 2 0,4 0 1,1 2-1,1-2 0,0 1 1,0 2-1,0 0 1,2 2-1,0 1 0,0 3 1,-1 1-39,0 1 1,0 1 0,4 0 0,0 0 0,-3 4 0,-1 0 0,0 3 0,1 0 0,23-25 0,-4 10 239,0 7 1,-6 8-1,-3 11 1,-1 6-1,0 8 1,-1 6 0,-2 8-77,-1 10 1,-5 5 0,0 17-1,2 8 1,0 6 0,-1 10-1,-1 4-727,2 3 1,-9-28-1,0 2 660,0-1 0,1 1 0,2 2 0,-1 2 0,0-1 0,1 2 0,0 0 0,2 2 0,1 0 0</inkml:trace>
  <inkml:trace contextRef="#ctx0" brushRef="#br0">18955 17978 7924,'-11'2'-343,"0"4"1,2 6 342,-1 4 0,-8 8 0,-3-4 0</inkml:trace>
  <inkml:trace contextRef="#ctx0" brushRef="#br0">18702 18192 7537,'-21'0'0,"4"0"0,2 0 0,2 0 0,-1-12 0,1-3 0</inkml:trace>
  <inkml:trace contextRef="#ctx0" brushRef="#br0">18529 18098 8029,'-9'0'-510,"2"2"0,-1 2 527,1 5 0,2-2 1,-2 2-1,1 2 0,3 1 1,2 1 633,1 0 1,0-4-1,0 0 1,0 1-1,0 2 1,0 2-1,1-1-198,4 0 1,-4 1 0,3-1 0,-2 0-1,-2 1 1,0-1-219,0 0 0,-6 1 0,-3-1 0,-3 0 1,-3 0-1,-2 1-229,-6-1 0,-6 5 0,-2 0 0,0-2 0,-2-3 0,-3-2 1,-3-2-91,-6 1 1,-2-3-1,-7 1 1,0-1-1,-3-1 1,-3 0 55,-6-3 69,15-2 1,-24-1 0,12 0-1,-5 0 1,-5 0 0,3 0 18,1 0 0,30 0 0,-1-1 0,-29-2 0,-4-1 0,-1 1 0,2 0 0,34 1 0,0 1-148,-1-1 1,1-1-1,-36-1 1,33 4 0,-1 0-1,2-1 1,0 0-1,1 0 1,0-1 0,-2 0-1,0 0 1,0 0-1,-1 1-6,-1 0 1,0 0 0,2 1-1,1 0 1,-3 1 0,0-2 0,1 1-1,-1-1 1,1 0 0,0-1 0,0 0-1,0 0 1,-1-1 0,1 1 135,0-1 0,0 0 0,-1 2 0,0 1 0,1-3 0,1 0 0,-1 0 0,-1 1 0,1 0 0,0 0 0,0 0 0,0-1 0,0 1 1,1 0 204,1 0 1,1 0-1,-2-3 1,1 1-1,-34-2 1,3-2-1,-1-1 1,4 1-217,0-1 1,3 1-1,0-2 1,1 3-1,-1-1 1,3 2-1,0-1-298,1-1 1,3 5-1,-3-2 1,-1 0 0,0 1-1,-3 1 1,3 1 161,1 2 1,-6 0-1,3-1 1,1-2 0,-2-2-1,1 1 1,0-1 317,2 1 0,6-6 1,-2 2-1,3-2 0,3-2 1,3-3 61,5 0 1,7-5 0,3-3 0,0-2 0,3-1-1,1-3 1,5-2-154,0-4 1,1-2 0,0 0-1,4 1 1,0-1 0,4-1-404,1-2 1,2-5 0,0 1 0,-1-1 0,1 0 0,0-4 0,-1-3 182,1-1 1,1-2-1,2-1 1,1-5-1,0-1 1,0-5-1,2-1 409,1-6 1,1 3 0,5-2-1,0 1 1,0-4 0,0 37 0,0 0-145,0-1 0,0 0 0,0 0 0,0 1 0,0 0 0,0 0 0,0 0 0,0-1 0,0 0 0,0-1 1,0 0-1,0 0 0,0 1 0,0-1-269,0 1 0,0 0 0,2-1 0,1 0 0,-1 0 0,0 0 1,0-3-1,-1 0 0,0 0 0,0-1 0,-1-1 0,0 1 0,0 1 1,0 0-200,0 3 1,0-1 0,0-5-1,0-1 1,-1 3 0,0 0-1,0-1 1,-1-1 0,-1-3 0,0-1-1,0 2 1,0-1 325,1 0 0,-2-1 0,-1-1 0,0-1 0,1 2 1,1 0-1,-2 0 0,1 0 0,0-3 0,0 0 0,1 0 1,0 0-1,1-3 0,0 1 144,-1-1 0,0 0 1,2 7-1,1 1 1,-3-6-1,1 0 1,1 1-1,1 0 0,0 2 1,0-1-1,0-1 1,0 0-1,0 1 1,0-1-185,-1 0 1,2 0 0,1-2 0,0 0 0,0 4 0,1 1 0,-2 0 0,1-1 0,-2-1 0,1 1 0,-1 0 0,0 1-92,0 2 0,0-1 1,-2-3-1,0 0 1,-1 4-1,0 1 0,0-1 1,0-1-1,-1 0 1,0-1-1,1 1 0,-1 0 1,-1-2-1,1 0-4,1 0 0,-1 0 1,-2 0-1,0-1 1,2-1-1,0 0 0,1-1 1,-1-1-1,1 2 1,0 0-1,1-1 0,0 0 115,-1 2 1,1 0 0,0 0 0,0-1 0,1-3-1,2-1 1,-1 1 0,0 1 0,0 1 0,0 1-1,0-1 1,0 0 0,0 0 0,0 0 66,0-1 1,0-2 0,0 3-1,0-1 1,0-1 0,0 0-1,0 1 1,0 0 0,0-1-1,0 0 1,0 1 0,0 1 36,0-1 1,0 1 0,0 0 0,0 2 0,0 0 0,0 0 0,0 2-1,0 0 1,0-1 0,0 1 0,0 0 0,0 1 0,0-2 0,0 0 0,0 1-1,0 0-194,0-2 1,0 1 0,0 2 0,1 1 0,0-1 0,1 1 0,1-1 0,0 0 0,0-1 0,0 0 0,1-1 0,-1-1 19,1 0 1,0-1-1,-2 4 1,0 0-1,2 0 1,1 0-1,0 1 1,1-1-1,-1-1 1,1 0-1,1-1 1,1 0-1,0 1 1,0-1 137,1 0 0,0 2 0,1 1 0,-1 1 1,0 0-1,-1-1 0,1 0 0,1 1 0,0 1 1,-1 0-1,2-2 0,-1 1 0,0 2 0,1 1-41,0 1 1,1 0 0,1-4-1,0 0 1,0 5 0,0 0-1,0-1 1,-1 1 0,0-1-1,0 0 1,-1 3 0,0 1-122,1 1 1,0 1-1,2-2 1,2 1-1,0 2 1,0 0-1,1 0 1,-1-1-1,1 1 1,0 0-1,0 0 1,0 1-1,1 1 1,1-1-16,0 0 0,1 0 0,-1 1 1,2 1-1,-2-1 0,2-1 1,-1 2-1,1 0 0,0 1 1,1 1-1,1 0 0,1 0 0,1 1 1,1 0 68,1-1 0,1 1 1,2-1-1,2 0 1,-1 0-1,0 2 0,0 1 1,2 1-1,-1 2 1,1 1-1,-1 0 0,1 1 49,1-2 0,0 1 0,1 2 1,1 0-1,0 0 0,-1 1 0,1 0 1,1 1-1,-1-1 0,0 1 0,0 1 1,0 0-1,0-1 0,2 2-35,0 0 1,1 1-1,-2 1 1,1 1 0,-1-1-1,0 0 1,0 1 0,-1 0-1,-1 0 1,1 2 0,-1 0-1,1 1 1,0 1 0,1 1-4,0-1 1,0 1 0,34-5 0,-34 7-1,1 0 1,1 1 0,-1 0 0,1 0 0,1 1-1,0 0 1,0-1 22,0 2 1,0 1-1,-1 0 1,0 1 0,1-2-1,0 1 1,0 1 0,0 1-1,2-1 1,-1 0 0,0 1-1,0 1 1,0-2-1,1 2-51,-1 0 0,0 1 1,2 0-1,0 0 1,-2 1-1,0 0 1,0 0-1,1-1 1,-1-1-1,-1 1 0,2-1 1,-1-1-1,0 2 1,0-1 28,-1 1 0,1 1 0,1 0 0,-1 0 0,1 0 0,-1 0 0,0 0 0,-1 1 1,1 1-1,0-1 0,-2 2 0,-1 0 88,35 5 1,-7-4-1,-2 5 1,-3 1 0,-2 1-1,-6-1 1,-4-1-45,-5 1 0,-9 2 1,3 3-1,-4 1 0,-6 3 1,-4 2-1,-6 1-41,-3-1 1,-2 9-1,0-4 1,1 3-1,-3 0 1,0 1 27,-2 1 1,-2 4-1,3-2 1,-1 1-1,2 3 1,0 0 0,3 2-1,-1-1-93,0 4 1,1 1 0,1-3 0,-1-1 0,1 3 0,-4-1-1765,-4-1 0,2 3 1849,-5-7 0,-5 2 0,-7 2 0</inkml:trace>
  <inkml:trace contextRef="#ctx0" brushRef="#br0">17409 5677 7801,'-4'-26'1526,"-1"-1"1,2 12 0,8 6 0,5 8-1355,6 5 0,1 10 0,6 9 0,6 8-172,5 9 0,10 6 0,3 8 0</inkml:trace>
  <inkml:trace contextRef="#ctx0" brushRef="#br0">23928 12554 8345,'-12'-34'-1,"3"3"0,-1 16 0,4 29 1,-2 15-1,-2 17 280,-2 7 1,-1-5 0,-1 4-1,0-5 1,-3-3 0,-2 4-1,0 4 1,-2 8 0,2 7-1,9-29 1,0 1 0,2 1-1,2 1 1,0 4 0,1 1 172,2 0 0,2 1 0,0 1 1,0 0-1,1 2 0,0-1 1,1-1-1,1-2 0,2-2 1,1-1-1,3 0 0,2 0 1,1-3-1,2 0 0,-1-3 1,1 0-1,11 31 0,-2-1 754,1-1-1630,3-5 1,-1-3 0,-3-9-1,-4-6 1,-5-6 0,-2-8-1,-4-5-4179,-1-6 2995,-2-3 1,1-9 1607,-1-6 0,7-24 0,-4-12 0</inkml:trace>
  <inkml:trace contextRef="#ctx0" brushRef="#br0">23941 12847 8039,'0'-47'428,"0"4"0,3 13 0,4 11 0,10 9 311,6 4 0,10 1 1,16 4-1,9-3 0,7-5 1,7-5-1,-33 6 0,-1 0-720,1-1 1,1 0-1,6-2 1,0 0-1,-5 2 1,1 0 0,-2 1-1,1 0 1,-2 0-1,-1 0 1,33-9-1,-4 0 1,-6 0-277,-7 3 0,-6 2 1,-16 3-1,-7 4 0,-4 4 589,-4 1 0,-9 3 0,-2 6 0,-1 10 0,1 12 0,0 12 0,3 12 182,2 8 1,0 10-1,-2-30 1,1 1 0,0 4-1,1 1 1,0 1-1,1 0 1,2 5 0,1 0-1,-1 2 1,0 0-373,1 4 1,-1 1 0,1 5 0,-2 1-1,0-2 1,0-1 0,-1 0 0,1-1 0,1 0-1,0 0 1,0-5 0,0 0 0,0 0-1,-1-1-475,-2-2 0,0-1 1,-1-5-1,-1-1 1,-2-3-1,-2-1 0,0-3 1,-1-1-1,-1 31 1,-9-5 33,-12-5 1,-11-15-1,-20-1 1,-13-6-1,24-23 1,-1-3-1,-7-1 1,-2-2-1,-2-3 1,-2-3 341,-1-1 1,-1-2 0,-5 0 0,-2-2 0,-1-1 0,0-1 0,0-1-1,0-2 1,-1-1 0,1-2 0,6-1 0,1 0 0,3-1 0,2-1 402,2 1 1,3-1 0,-25-5 0,2-2-1,17 5 1,16 3-447,5 1 0,15 0 0,4-5 0</inkml:trace>
  <inkml:trace contextRef="#ctx0" brushRef="#br0">24341 14900 8019,'-12'-19'0,"3"13"0,-9 9 382,4 20 0,5 7 0,0 13 0,0 0 0,0 1 0,0 4 0,-1 2 1,-2 2-1,-1 3 0,-1 1 0,-1 0 0,-1-1 3139,-2-2-3439,-5-5 0,2-4 0,-6-7 0,1-4 0,-3-5 0,0-8 0,-4-5 0,1-6 1287,-1-4-1180,-4-4 0,7-4 0,-4-4 0,0-10 0,2-6 0,-1-11 798,4-8-1082,0 1 0,-2-16 0,0 1 0,3-5 1,1-7-1,4-1-40,11 32 1,0 0 0,-2-3 0,0 0 0,3 2 0,0 0 0,-2 0 0,0-1 0,0 0-1,0 0 1,-1 0 0,1 1 63,0-1 1,-1 1 0,-1-5 0,-1 0 0,0 3 0,0 0 0,-1-1 0,1 0 0,0 0 0,0 0 0,0-1 0,2 1 97,0-1 1,0-1 0,1-2 0,1 0 0,0 0 0,1 1 0,2-1 0,1 0 0,0-2 0,2-1 0,1 0 0,1 0 0,2-3 0,0-1-67,1 2 0,1 0 1,-1 0-1,2-1 1,-1-1-1,1-1 1,1 0-1,2-1 0,2 2 1,1-1-1,3-1 1,1 0-1,2 2 1,1 0-93,1 1 0,1-1 0,1-1 0,1 1 0,4 2 1,1 0-1,0 1 0,1 1 0,1-1 0,0 1 0,1 2 1,0 1 159,1-2 1,1 2 0,0 2 0,0 0 0,0 0 0,-1 2 0,1 1 0,0 1 0,1 2 0,0 0 0,0 3 0,0 0 0,0 0-1,0 1-11,0 1 0,0 1 0,0 1 1,-1 2-1,-1 0 0,0 0 1,26-24-1,0 4 0,1 2 1,-3 5-117,-2 4 1,-3 4 0,-7 8 0,-4 3 0,-4 4-1,-4 3-7,-5 2 0,-2 6 0,-7 2 0,0 4 1,-1 2 466,-3 4-176,3 2 1,-11 12 0,4 5 0,-4 6 0,-1 5-1,-1 5 1,-2 5 348,-2 3 1,-1 4 0,3 2 0,-1-3-1,1 0 1,2-4-731,1-1 0,0 3 0,1-5 0,2-2 0,3-4 0,0-4 0,1-1-690,1-3 0,-4-8 1,5-4-1,0-4 885,-2 0 0,-1-7 0,-6-1 0</inkml:trace>
  <inkml:trace contextRef="#ctx0" brushRef="#br0">24168 12008 8122,'-5'0'4096,"10"0"-3367,11 0 1,13 6 0,10 4 0,8 5 0,11 4 0,7 0-1,6 2-408,-33-11 1,0 1-1262,-2 0 0,1 0 0,3 2 1,0 1 711,-5-1 1,1 0-1,4 1 1,0-1-1,28 14 1</inkml:trace>
  <inkml:trace contextRef="#ctx0" brushRef="#br0">24967 15086 8639,'-4'-25'992,"-1"3"0,0 10 1,2 12-446,-2 8 1,1 8 0,2 5-1,-1 2 1,-3 7 0,0 4 0,-1 7-1,1 5 146,0 2 0,2 11 1,2-1-1,-1 1 1,-1 6-1,1-1-598,1 1 0,2 1 1,0-8-1,0-1 1,0-3-1,2-2-750,2-3 0,2 1 1,5-7-1,-2-3 0,-1-4 1,1-5-1,-1-4-3471,-2-4 2584,4-6 1,-7 2 1541,6-6 0,-12-5 0,1-3 0</inkml:trace>
  <inkml:trace contextRef="#ctx0" brushRef="#br0">24887 16259 10821,'-13'-4'0,"0"-1"0,1 4 0,3 4 795,5 6 1,4 1 0,4 0 0,6-1 0,7 0-1,5 0 1,6-2 0,6-1-545,6-3 0,9-1 0,1-2 0,5-2 0,4-2 0,1-4-251,-1 1 0,10-11 0,0 3 0</inkml:trace>
  <inkml:trace contextRef="#ctx0" brushRef="#br0">5919 7143 17358,'-8'-13'0,"4"-2"-170,2-3 1,1 4 0,-2-4 0,-3 2 0,0-1 0,0 0 0,2 0 0,-2 4 836,-3 4 1,-5-1 0,-2 4 0,-3 0-1,0 0 1,-2 3 0,0 1-487,-3 2 0,-2 6 1,-4 3-1,-2 3 1,-1 1-1,-1 1 0,1 1 1,1 1-160,2 2 0,-2 4 0,0-3 0,3 0 0,1 2 0,3-2 1,1 2-1,2-2 0,-2 1 0,0-4 97,2-1 0,-2-2 0,5 2 0,0 1 0,-2 2 0,2 0 0,-2-1 0,0 3-120,-2 0 1,3 1-1,1 3 1,1-2-1,1 0 1,0 0-22,2 1 1,2-3 0,1 3-1,2-4 1,3-1 0,1-1 0,3 0-1,1-3 136,2 0 0,0-1 0,0 0 0,2 1 0,2-1 0,5 0 205,3 1 1,1-1 0,0 0 0,1 1 0,1-2 0,1-2 0,3-1-309,2 1 1,1 2 0,3 3 0,-1 1-1,-2 2 1,3-2 0,4-1 26,2-2 1,1 1-1,-2-1 1,2 0-1,1 1 1,1 0-1,-1 3 141,-1 1 1,4-2 0,-4-6 0,2-1 0,3 0 0,2 0 0,0-2 180,-4-1 1,8 0 0,-3-3 0,1 3-1,1 0 1,-2 0-185,0-3 1,0 3-1,0 0 1,0 1 0,0 2-1,-2 0 1,1 0-1,-2 1-9,0 2 0,4-3 0,-5 0 0,1 0 0,2-1 0,-2 0 0,3-1-107,1 1 0,-2-5 0,6 1 0,3-2 0,2-2 0,4 0-60,-3 0 0,4 0 0,3 0 0,0 0 0,-2 0 0,0 0 0,-1 0 0,1 0 0,1 0 0,-6 0 0,0 0 0,-4 1 0,1 2 0,-2 1 0,-1-1 0,0 3 0,-5-1 0,1-2 0,2-2 0,2-1 0,-2 0 0,-2 0 0,4 0 0,0 0 0,3 0 0,2 0 0,2-1 0,3-2 0,3-2 0,-2-4 0,5 5 0,-1 0 0,0-1 0,0 1 0,0-1 0,-1-1 0,5 5 0,-4-4 0,1 4 0,-3 1 0,-3-2 0,-2-2 0,-1 2 0,-2-2 0,-3 3 0,1-1 0,-2-1 0,0-1 0,-3 1 0,0-3 0,1 0 0,3 0 0,2-1 0,0 1 0,2-2 0,0 1 0,3 4 0,-1-3 0,0 1 0,1 1 0,-1 0 0,0-2 0,1 4 0,-1-4 0,0 2 0,2-1 0,0 1 0,0-1 0,-5 1 0,-3 1 0,4 0 0,-4 0 0,1-1 0,-3-1 0,0 1 0,-1-1 0,1-4 0,-4 4 0,2-3 0,2-1 0,-2 0 0,0 1 0,1-3 0,-3-1 0,4-1 0,-2 0 0,0-1 0,1 1 0,-2 0 0,-5-1 0,0 1 0,-5 0 0,-1-1 0,-1 0 0,-5-1 0,0-2 0,1 1 0,-4 4 0,-1-5 0,-2 0 0,-1 1 0,-1-2 0,3 0-341,0-1 1,-2-2 0,3-5-1,-2 1 1,-1 1 0,-2 2 100,-2-2 1,2 5 0,-7 0 0,1 1-1,-1 0 1,-5 2 0,-2 1-102,-2 2 1,-8-2 0,-3-2-1,-9-2 1,-5 0 0,-7-2 0,-5 2 9,-3 0 0,1-1 0,1 4 1,1-2-1,-3 2 0,0 1 1,-3 1 414,1-4 1,-1 3-1,0-3 1,-1 3-1,-1 2 1,-1 0-1,-1-1 31,0 1 0,-11 0 1,-1-1-1,-9 1 1,29 6-1,0 1 0,0-1 1,-1 0-140,0 1 1,0-1 0,-6 1 0,0 0 0,2 1 0,0 0 0,-1 1 0,0 0 0,-2 1 0,-1-1 0,2 1 0,-1 0-1,-1-1 1,0 1 0,1 0 0,0 0 112,2 0 1,0 0 0,-2-2-1,-1 1 1,3 1 0,0 0-1,0 0 1,1 0 0,-2 0-1,0 0 1,0 1 0,0 0 61,-1-1 1,-1 0 0,-3 1 0,-1 1 0,4-3 0,1 1 0,-2-1-1,-1 2 1,-1 0 0,0 1 0,0-1 0,1 1 0,0-1 0,-1 1-58,-1-1 1,0-1-1,-1 1 1,0 0-1,-5 2 1,0 0-1,2 0 1,1 0 0,1 0-1,0 1 1,0 1-1,0 1 1,-1 0-1,0 1-168,0 0 0,-1 0 0,1 1 0,-1 1 0,3-1 0,0-1 0,0 2 0,0 0 0,1 1 0,-1-1 0,1 1 0,-1 0 2,-1 0 0,0-1 0,-1-1 0,0-1 0,2 0 0,1 1 0,2 0 1,-1 0-1,3 1 0,0 0 0,2 1 0,0-1 0,1 1 0,0 0-119,2-1 1,0 1 0,1 0 0,0 1 0,0 0-1,1 0 191,-1 1 0,-1 0 0,1 3 0,0 0 0,3-3 0,1 1 0,1 0 0,0 2 0,1 1 0,1 1 0,-1 2 0,1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14063 5757 29432,'-7'-40'-9396,"2"9"8827,4 15 1,1 12 0,1 6 0,4 4 0,5 0 0,7 2 1167,5-1 0,4-4 0,4 3 0,3-2 0,1 1 0,4-2 0,4-2 39,2-1 1,5 0 0,-2 0 0,4 0 0,5 0 0,2-1 0,3-2 864,-1-2-1252,-3 1 0,6 4 0,-5 0 0,0 0 0,0 0 0,-2 0-145,-4 0 1,5-4-1,-3-1 1,1 2 0,-1 2-1,-2-1 1,0-1-63,1-1 1,-2-1 0,8 5 0,0 0 0,2 0 0,1 0 0,-1 0 318,-2 0 0,8 0 1,-4 0-1,0 0 1,-1 2-1,-3 1-188,0 1 0,4 1 0,-6-4 0,0 2 0,-3 2 0,-2-2 1,-1-2-176,-3-1 0,1 0 0,5 0 0,0 0 0,1 0 0,2 0 0,-3 0 0,3 0 0,-1 0 0,0 0 0,2 0 0,4 0 0,-1 0 0,3 0 0,-2 0 0,-3 0 0,2 0 0,-2 0 0,-1 0 0,0 0 0,-1 0 0,1 0 0,-6 0 0,-2 0 0,-1 0 0,2 0 0,-1 0 0,-1 0 0,1 0 0,-4 0 0,0 0 0,0 0 0,-2 0 0,2 0 0,-3 0 0,5 0 0,-1 0 0,0 0 0,2 0 0,2 0 0,-1 0 0,0 0 0,5 0 0,-6 0 0,3 0 0,1-1 0,0-2 0,1-2 0,-1 1 0,-1 4 0,-2 0 0,-1 0 0,2 0 0,0 0 0,1 0 0,-1 1 0,-3 2 0,1 2 0,0-1 0,0 0 0,1 1 0,-2 1 0,1-3 0,1 1 0,0 1 0,2-1 0,-1 1 0,-1-2 0,3-2 0,-7-1 0,0 0 0,2 0 0,-1 0 0,3 0 0,2 0 0,-3 0 0,-2 0 0,1 0 0,-2 0 0,1 0 0,0 0 0,-5 0 0,-1 0 0,-4 0 0,0 0 0,1 0 0,-1 0-61,-2 0 0,-5 1 0,2 2 0,-2 2 0,0-2 0,-4-2 1,1 1-491,-3 2 0,-1-2 0,2 4 0,-1-2 1,-3 2-1,0 1 663,-1 4 0,-3 1 0,2 1 0</inkml:trace>
  <inkml:trace contextRef="#ctx0" brushRef="#br0">4612 6650 29980,'14'-19'-8116,"-1"6"8249,0 7 1,1 6-1,-1 3 1,0 1-1,1-1 1,-1-1-1,0-2 1,1 1 200,-1 4 0,5-4 1,1 5-1,0-2 0,2 1 1,0-1-1,4 1 1,3-1 120,3-1 1,11-1-1,-1-2 1,5 0 0,6 0-1,3-2 1,5-1-204,5-1 1,-1-1 0,9 4 0,-2-2 0,0-2 0,1 2 0,1 2-163,-2 1 1,-31-2 0,0-1 0,30-1-1,2 0 1,1-1 0,-4-1 0,1 0 119,0 0 1,-8-2 0,8 2-1,1 0 1,-2-2 0,2 2 0,-1 0-211,4 3 0,-36 1 0,0-1 0,0 0 0,1 1 0,35-1 0,0 2 0,-3 1 0,0 0 0,-2 0 0,0 1 0,-32 0 0,1 1 0,0 0 0,0 1 0,34-1 0,2 0 0,-1-2 0,2 0 0,-3 0 0,2 0 0,-2 0 0,4 0 0,-38 0 0,1 0 0,1 0 0,0 0 0,-1 0 0,0 0 0,0-1 0,-1 0 0,36-1 0,0-3 0,0 1 0,-36 1 0,0 1 0,36-2 0,0-1 0,-6 4 0,0-2 0,-3-2 0,1 2 0,-1 2 0,1 1 0,0 0 0,-4 1 0,-4 2 0,-4 2 0,0-2 0,-2 0 0,-4 1 0,-2-2 0,-4 2 0,-1-2 0,1-2 0,-4 0 0,-1 0 0,-3 0 0,3 0 0,-5 0 0,-4 0 0,-3 0 0,-4 0-609,-2 0 1,3 0-1,-3 0 1,1 0 0,-1 0-1,-3 0 524,-1 0 0,4 0 0,2 0 1</inkml:trace>
  <inkml:trace contextRef="#ctx0" brushRef="#br0">5625 10622 8460,'-7'-14'0,"1"6"11,6-1 1,1 6 0,4-2 0,4 4 0,3 1 0,1 0 0,0 1 0,2 2-1,3 3 1,3 2 444,-1 2 0,6-3 0,-6 1 0,3-1 0,-1-1 1,1 1-1,3-1 0,0 0 0,1-1-123,0 1 1,4-5 0,3 4 0,1-4-1,5-1 1,0-1 0,5-2 2,1-2 1,3-1 0,4 3 0,2-1 0,1 1 0,2 1 0,-2 2-416,-1 0 1,-2 0 0,-1 0 0,-2 2 0,-2 1 0,-1 1 0,-1-1 70,0-1 0,-5-1 1,-2 2-1,2 2 1,1-2-1,1-2 1,0-1 378,1 0 1,9-1 0,-1-2 0,2-2 0,3 2 0,3 2-324,3 1 0,1 0 0,1 0 0,-1 0 1,1 1-1,-3 2 0,-1 2-195,-5-2 0,1-2 0,-3-1 0,1 0 0,-4 0 0,-3 0 231,0 0 0,-5 0 1,3-1-1,-2-2 1,1-3-1,-1 0 0,0-2 430,1 1 0,5 4 0,-1-1 0,3 2 0,1 1 0,1-2 0,0-2 0,3 2-774,0 2 0,3 1 0,-4 0 0,2 0 0,-1 1 0,3 2 0,0 2 180,1-2 0,-2-2 0,-7-1 0,0 0 0,0 0 0,3 0 1,0 0 326,-1 0 1,0 0 0,-1 0-1,0 2 1,2 1 0,1 1 0,2-1-175,-2-2 1,1 4 0,-1-1 0,3 1 0,0-1 0,1 1 0,-4-2-121,-1-2 0,3-1 1,1 0-1,2 0 0,2-1 1,-1-2 345,-4-2 1,4-4-1,-8 3 1,-1 0-1,-3 1 1,-5 2 0,-2 0-192,1-2 1,-7 4 0,2-4 0,-4 4 0,-4 1 0,1 0-896,-3 0 1,-7 1 0,6 2 0,-1 3 0,-5 0 0,1 0-1,-3-2-396,4 2 0,0-3 0,-1 5 0,-2-1 0,-2-1 0,-2 1 1,-2-1 1182,-2 0 0,0 5 0,0-4 0</inkml:trace>
  <inkml:trace contextRef="#ctx0" brushRef="#br0">24261 7157 20555,'3'-51'-1049,"6"-2"1,0 4 0,8 11-1,-2 10 1,-1 10 1443,-1 7 0,-4 5 0,0 6 0,1 2 0,2 1 0,1 4 0,-1 5 0,-2 7 0,-1 5 0,2 6 0,-1 5 0,2 11 0,-2 9-333,1 7 0,8 9 0,-12-33 0,1 1 1,0 1-1,1 0 0,2 2 0,-1 1 0,0-2 1,1 1-1,1 1 0,1 1 0,2 1 0,0-1 0,-1-3 0,0-1 1,2 4-1,0 0 0,0-4 0,0 0 0,-2-5 1,1 1-1,12 30-578,-3-5 0,-4-9 0,4 0 1,-2-9-1,0-8 0,1-4 1,-1-6 667,2-5 0,7-12 1,3-2-1</inkml:trace>
  <inkml:trace contextRef="#ctx0" brushRef="#br0">24901 7317 28400,'-8'-40'-2740,"4"9"0,8 8 3481,5 13 0,9 13 0,7 9 0,9 7 1,12 11-1,10 7 0,-23-14 0,1 1 1,3 3-1,0 1-539,2 2 1,1 2 0,0 3 0,0 1 0,-1 2 0,0 1 0,0 2 0,-2 1 0,-2 1 0,-2 1 0,-3 0 0,-1 1-514,-3 0 1,-3-1-1,-4-3 1,-3 1 0,-2-1-1,-2 1 1,-4-3 0,-2-1-1,-3 33 1,-11-4 0,-18-7 40,-15-6 0,-15-4 0,20-29 0,-2-2 0,-3-2 0,-1-1 0,-1-3 0,0-1 1,-3-3-1,0-2 190,-2-1 0,1-2 116,6 0 0,-1-2 0,-11-1 0,-1-2 0,9 1 0,0 0 0,1 0 0,1 0 0,0 0 1,0 0-1,3 0 0,0 0-852,0 0 1,1 0-1,1 3 1,1 0-1,-28 8 1054,2 5 1,10 5-1,7 5 1</inkml:trace>
  <inkml:trace contextRef="#ctx0" brushRef="#br0">23101 9302 8573,'-1'-25'1171,"-4"3"1,4 10 0,-4 15 0,2 12-877,-1 10 1,1 15-1,-6 3 1,0 6 0,0 7-1,0 3 1,1 7-1,0 2-464,4 3 1,-2 0-1,1-3 1,2 0 0,2 0-335,1-3 1,6-7-1,3-2 1,3-4-1,1-6 1,0-4 0,0-8 502,1-5 0,5-8 0,2-2 0</inkml:trace>
  <inkml:trace contextRef="#ctx0" brushRef="#br0">23541 9462 9531,'2'-52'0,"2"8"1071,5 13 1,-2 12 0,2 22 0,3 4-665,4 6 1,4 14 0,5 1 0,0 6 0,5 8 0,2 7-1,5 8 1,-1 7-246,-5 1 1,-15-25 0,-3 0 0,-3-2-1,-2 0 1,0 0 0,-1 1 0,-1-1-1,-2-1 1,1 31-498,-4-3 0,-8-4 0,-6-13 0,-8-9 1,-7-7-1,-8-10 494,-8-9 0,-11-5 0,-4-10 0,1-4 0,-1-7 0,2-6 0,1-4-258,7 1 1,12 6-1,11-2 1,9 2-1,13 1 1,20 0 179,26 3 1,26-4 0,-18 6 0,0-1 0</inkml:trace>
  <inkml:trace contextRef="#ctx0" brushRef="#br0">26127 9489 23134,'-21'-33'502,"-2"13"1,5 2 0,3 12 0,3 10-462,3 10 1,0 9 0,-4 10-1,-2 3 1,-1 5 0,-2 8 0,0 7-1,1 6-414,-1 3 1,-1 7-1,2-1 1,0 0-1,0 0 1,3 0 0,0-3-2228,1-4 0,1-8 0,3-12 2383,5-8 0,2-7 0,2-2 0</inkml:trace>
  <inkml:trace contextRef="#ctx0" brushRef="#br0">26007 9609 21568,'10'-36'-741,"4"1"0,2 7 0,-1 14 1,3 11 1578,4 11 0,8 2 1,1 12-1,-2 2 0,1 3 1,-2 2-1,0 4 0,-4 1-1055,-3 3 0,-10 6 0,-6 3 0,-5 1 0,-8 2 0,-8-2-479,-9-2 1,-21-5 0,-6-6 0,-8-7 0,-10-10-1,-4-6 1,34-8 0,0-2-966,-1 1 0,-1-2 1715,0-2 1,0-2 0,-4-2 0,0-2 0,-2-2 0,1 0 0</inkml:trace>
  <inkml:trace contextRef="#ctx0" brushRef="#br0">24821 8956 24183,'-8'-42'-1597,"-8"5"0,3 17 0,-4 6 2193,-2 8 0,-2 5 1,-8 2-1,-5 4 0,-8 5 1,-5 6-1,-6 8 1,-5 4-311,-3 3 1,31-8 0,-1 0-1,0 0 1,0 0 0,2 2 0,0 1-1,2 1 1,1 2 0,1 1-1,1 1-720,1 1 0,2 1 0,1 2 0,1 1 0,3-1 0,3 1 1,-5 33-1,12 0 0,10-4 261,10-3 1,23-3 0,12-6-1</inkml:trace>
  <inkml:trace contextRef="#ctx0" brushRef="#br0">25127 9062 14045,'5'-41'-475,"-1"5"0,7 13 0,-3 20 0,6 6 872,4 6 0,2 13 0,8 6 0,4 5 0,5 5 0,4 5 0,3 9 0,-1 7-584,-21-26 0,-2 1 1,0 3-1,0 1 1,-1-1-1,0 0 0,0 1 1,-2 0-1,-2-1 1,0 1-1,-2 1 0,-1-1 136,0 1 1,-2 1 0,-4 0-1,-2 0 1,2 0 0,0 0-1</inkml:trace>
  <inkml:trace contextRef="#ctx0" brushRef="#br0">23488 10595 8411,'-6'-21'0,"-2"-1"0,-5 9 0,0 5 0,-1 5 270,1 3 0,0 6 0,-1 3 0,0 3 0,-3 1 0,-3 1 1,-3 1-1,-3 1 0,-1 3 0,-4 0 0,-2 1 0,-4-4 62,-1-1 1,2-6 0,1-2 0,-4-1-1,-1-3 1,-3-5 0,3-5-262,2-6 1,-4-15 0,7-4 0,-4-6 0,-1-8 0,0-6-99,0-4 1,20 22 0,0-2 0,0 1 0,0-1 0,0-1 0,0-1 0,0-2 0,0 0 0,1-1 0,0 0 21,1-1 0,0-2 1,0-3-1,1-2 0,2 3 1,2 0-1,0 0 0,2-1 1,0-1-1,3 0 0,1 0 1,2 0-1,1-2 0,2 0 1,1-1-1,0 0-83,1-1 0,0-1 1,3 2-1,0 0 0,2 0 1,1 0-1,1 0 1,2 0-1,2-1 0,2 1 1,1 1-1,1 0-11,2 0 0,2 0 1,0 1-1,0 1 1,2 1-1,0 0 0,0 1 1,1 1-1,1-1 1,1 1-1,1 1 0,0-1 1,3 0-1,1 0 90,0-1 1,1 0 0,-1 0 0,0-1 0,1 1 0,1 0 0,-1 1 0,0 0 0,0 1 0,-1 1 0,2-1 0,-1 2 112,1 0 1,-1 1-1,-1 2 1,0 2 0,1 2-1,0 1 1,1 0 0,1 1-1,-1 1 1,1 0 0,3-1-1,0 1 1,0 1 0,1 1 83,0 2 0,1 0 0,-2 0 0,1 1 0,-2 5 1,0 1-1,0 2 0,1 0 0,1 2 0,0 1 0,-1 2 1,1 2-71,0 0 1,0 1 0,29-2 0,1 9 0,-10 2 0,-3 2 0,-4 2 0,-2 2-107,-4 5 1,-3 3-1,-4 3 1,-5 1-1,-4 3 1,-4 2 0,-2 1 14,-2-1 0,-2 4 1,-7-3-1,-1 3 0,0 4 1,0 0 41,0 2 1,-6 6 0,2-3 0,0 2 0,-1-1 0,-1 2 0,-1 2-117,-2 1 1,-2 1 0,-1 2 0,-3 2-1,-1-4 1,-3-2 0,-1-7-1278,2-4 0,-1 2 1324,6-8 0,-4-1 0,-1 1 0,-6 0 0</inkml:trace>
  <inkml:trace contextRef="#ctx0" brushRef="#br0">24554 7357 13062,'-9'-27'0,"2"2"217,1 3 1,-3 2 0,3 8 0,0 2 7,0 1 0,-3 8 0,5 1 1,2 9-1,5 7 0,9 8 0,9 5-1058,10 7 0,14 10 985,8 7 1,-19-24-1,3 1 1,4 4-1,-1-1 1</inkml:trace>
  <inkml:trace contextRef="#ctx0" brushRef="#br0">26380 10262 22715,'-4'-6'-344,"-1"6"0,7 6 648,7 7 1,3-5-1,1-4 1,0-2-1,1-4-100,-1-2 1,5-4 0,3-7 0,2-2-1,7-7 1,1-6-270,2-5 1,8-8-1,-1-5 1,1-3-1,2-10 1,-21 29 0,-1-1-1,2-3 1,0-1-195,1-2 0,0 0 1,-4 2-1,-2-2 1,3-7-1,-2-3 0,0 2 1,-1-2-1,0 0 1,-2-1-1,0-3 0,-1-1 1,-1 0-1,-1-1-80,-1-1 1,-2-1 0,1-6 0,-2 0 0,-3 6 0,-1 0 0,0 0 0,-1-1-1,-2-1 1,-1-1 0,-2 4 0,-1 0 293,-2 0 1,-1 1 0,-1-5 0,-1 1 0,-1 5 0,0 0 0,-2 0 0,0 0 0,1 3 0,-1 0 0,0 3 0,0 1 0,0 2 0,0 1 129,1 2 0,-1 0 1,-1 2-1,0 0 0,1 2 1,1 0-1,-12-33 0,-1 6 1,-1 5-173,1 2 1,4 6 0,-4-6 0,-3 3 0,-2 4 0,-2 2 0,1 4 59,-2 4 1,-4 4-1,0 4 1,-2 8 0,-4 4-1,0 7 1,-3 3 174,2 7 0,-8 4 0,-3 6 0,-6 7 0,-2 9 1,-4 8-1,0 5-128,2 4 0,28-13 0,0 3 0,2 1 0,0 2 0,1 1 0,0 2 0,1 2 0,2 0 0,3-1 0,3 1-190,2-1 1,3 2-1,2-2 1,2 0-1,1 2 1,3 0-1,-4 33 1,7-3-1,6-3 1,4-1-433,5-2 1,9-10 0,5 1 601,7-1 0,3-3 0,5-2 0,2-3 0,3 1 0</inkml:trace>
  <inkml:trace contextRef="#ctx0" brushRef="#br0">25687 7823 22436,'0'-25'-1473,"6"16"0,4 3 0,8 19 760,9 17 1,10 17-1,10 10 714,-21-26 0,0 1 1,4 3-1,2 0 0,5 5 1,0 0-1</inkml:trace>
  <inkml:trace contextRef="#ctx0" brushRef="#br0">24288 12261 8359,'7'-25'543,"3"4"0,-4-6-39,2 8 1,-5 4-1,3 4 1,-1 2 0,4 4-1,3 5 1,0 5 104,-3 4 1,-3 8 0,-6 6 0,0 3 0,0 5 0,0 5 0,-2 4 0,-1 3-1,-3 3-19,-1 1 1,-2 2 0,-4 4 0,0 2 0,-1 0 0,1 1-717,0 0 0,5-5 0,4 2 1,2-6-1,2-4-829,0-3 0,2 2 0,2-11 0,4-2 0,0-2 0,1-5 0,2-5-3782,1-7 4737,-5-4 0,11-18 0,-3-3 0</inkml:trace>
  <inkml:trace contextRef="#ctx0" brushRef="#br0">24567 12168 9500,'-5'-36'1161,"-4"1"1,3 5-797,1 12 1,5 8 0,5 2 0,4 1-1,5 0 1,7-2 0,7 0 0,6 0 127,8-1 0,4 4 0,10 1 1,5 4-1,5 1 0,4 0-390,3 0 0,-7 0 0,4 0 1,-5 1-1,-1 2 0,-5 2 1,-3-1-147,-2 2 0,-7-4 1,-3 3-1,-4 0 1,-3 1-1,-3 1 0,-1 2 323,-3-1 0,-2 8 1,-1-3-1,-1 3 1,1 5-1,-1 4 272,1 5 1,0 11 0,-1 2-1,0 6 1,-4 9 0,-4 4-1,-2 9-416,-7-33 0,0 1 0,-4 1 0,0 0 0,1 6 0,0 0 0,-2 1 0,-1 1 0,-1-2 0,-1 1 1,0 0-1,0-1-387,-1 1 1,0 0 0,0-7-1,0 0 1,-1 1 0,0 1-1,0-4 1,-1-1 0,-4 30-1,-1-5-380,-3-4 1,-8-12 0,-3 1 0,-3-10 0,-2-10 0,-8-8 0,-6-6 683,-5-4 1,-15-5-1,-3-9 1,-3-9-1,30 4 1,-1-2-1,-1-2 1,-1-2 0,-3-1 0,0-1 0,-4-1 1,0-1-1,3 0 0,0 0 1,1 1-1,1 0 0,1 0 1,0 1-1,4 1 0,1 0 1,-32-14-725,8 6 0,10 4 0,9 7 1,8 3-1,5 2-1915,5 4 0,10 10 2585,12 4 0,18 14 0,10 5 0</inkml:trace>
  <inkml:trace contextRef="#ctx0" brushRef="#br0">25141 12421 8391,'-9'-25'0,"0"3"-7,-1 4 0,2 4 0,-1 6 0,0 2 1,0 1-1,1 1 0,-4 1 0,-3 3 0,-4 4 728,-2 5 0,3 4 1,-4 4-1,-2 3 0,-2 4 1,-4 6-1,-1 1 99,1 1 1,2 4-1,3-3 1,1-1-1,3 1-935,2-4 1,7-1 0,8-2-1,2-3 1,2-2-785,0-2 1,12-1-1,6-6 1,7-3 0,6-6-1,5-6 267,2-6 1,7-9 0,-1-6 0,-1-4 0,0-6 0,-1-3-1,-2-4 735,-6-1 1,-5 1-1,-2 2 1,-2 2 0,-3 3-1,-5 2 718,-7 2 0,-4 8 1,-6 4-1,-2 5 1,-2 4 422,-5 4 1,-7 5-1,-3 5 1,-2 5-1,-4 7 1,-3 5-1056,-4 3 1,1 8 0,5 2 0,1 2-1,2 0 1,6-1 0,3-1-769,5-1 1,-1 5 0,5-5 0,3 1-1,2-1 1,4-1 0,5-3-360,3-2 0,5-8 0,3-3 1,0-7-1,4-5 0,1-4 721,2-1 1,0-10 0,-2-5 0,-1-4 0,-4-4 0,-2 1 0,-5 0 733,-2-2 1,-8 4 0,1-1 0,-2 2 0,-4 2 379,-2 2 0,1 8 0,-6 3 0,-2 2 0,0 2 0,-1 2 0,1 2-539,3 5 1,3 7 0,-2 3 0,1 2-1,3 3 1,1 1-603,2 2 1,6-1 0,5 1 0,5 0 0,8-2 0,4-3 0,6-3-510,4 1 0,1-7 1,7 0-1,-2-5 0,-4-4 1,-1 1 132,-7-3 1,-2 0 0,-5-4 0,-3-2 0,-5-5 684,-7-3 0,-4-1 0,-8 0 0,-2 1 0,-5 3 0,-3 4 770,-1 4 1,0 1-1,-1 0 1,2 1-1,3 4 1,5 4-1,3 4-595,1 5 1,3-2 0,4 6 0,9 2 0,6 0 0,8-2-1,3-4-809,4-3 0,0-2 0,0 0 0,-3-1 0,-2-3 1,-3-5 37,-6-2 0,-4 2 0,-5 1 0,-2-1 1095,-3 2 0,-4-3 1,-5 6-1,0 3 1,2 4-1,2 6-932,5 4-502,3 0 0,6 5 0,1 3 870,2 5 0,7-2 0,6 9 0</inkml:trace>
  <inkml:trace contextRef="#ctx0" brushRef="#br0">24434 13580 7847,'-13'-11'0,"0"3"0,-1-5 0,2 10 0,2 7 0,1 7 0,-1-1 0,2 0 0,-1 2 0,-1-1 0,-2-3 0,-3 3 0,-1 1 0,-3 1 0,-2 0 0,-3 1 0,1-1 0,-1 0 157,2 1 0,0-1 0,-5 0 0,0 1 0,2-3 0,1 0 0,2-4 0,-2 1 1676,-1-1 1,3-4-1,1 1 1,1-2-1666,-1-2 1,0 0 0,-3 0 0,1 0 0,-4-2 0,-3-2 0,-1-5-106,-1-3 1,-7-1 0,-7 0 0,0-1-1,-2-1 1,-3-1 63,-4-2 1,-11-4-1,-2 3 1,-3-2 0,33 10-1,0-1 1,0-1-1,-1 0 1,-2 0 0,0 0-16,1 0 0,-1-1 0,0-1 0,1-1 1,0 0-1,1 1 0,0-1 0,0 1 1,0-1-1,1-1 0,-1-1 0,1-1 68,1-2 1,1-1-105,1 2 0,0-1 1,2-2-1,1 0 1,-30-19-1,4-2 1,3-5-1,4-3-48,2-1 0,-2 1 0,5 0 0,0-1 0,1-5 0,0-2-146,22 28 0,0 1 0,-18-26 0,18 26 0,1-1 0,1 0 0,1-1 1,0-1-1,0 0 0,0-1 0,0-1 0,0 1 0,1-1 47,1 0 0,1-1 1,-1 3-1,2-1 0,1-3 1,0 0-1,-1 1 0,0-1 1,-1 0-1,1 0 0,-1 1 1,1-1-1,1 0 1,1 0 90,-1 1 1,2 0 0,0-3 0,0-1 0,1 2 0,1 1 0,0-1 0,0 1 0,-1-1 0,1-1 0,1 2 0,0-1 0,0 1 0,2-1-14,0 1 0,1 1 0,-6-34 0,6 33 1,0 0-1,1 0 0,-1 1 0,0-1 0,1 0 1,-1 0-1,0 1 6,1-2 0,-1 1 1,-6-36-1,6 36 1,0 0-1,1 0 1,-1 0-1,-6-36 1,-1 0-1,1 0 55,6 37 1,1-1 0,0-5 0,0 0 0,0 4 0,1-1 0,2 1 0,-1 0 0,0 0 0,1 1-1,0 0 1,0 0 0,0 1 0,0-1-60,1 0 1,1 0 0,-1-37 0,3 36-1,0-1 1,0 1 0,1 0 0,0 0 0,2 1-1,-1-1 1,1-1-360,1 2 1,1-1 298,-1 1 0,1-1 0,1 0 1,0 0-1,0 0 0,0 0 0,1 0 1,1 1-1,0-2 0,0 0 1,-1 0-1,0 1 44,-1 0 0,1 0 0,-2-1 0,1 1 1,6-29-1,1 4 0,-1 2 0,0 3 1,1-2-22,-1 0 1,-4 4-1,0-3 1,1 1-1,2 1 1,0-4-1,-2 2-32,-1-1 0,0-1 0,4 2 1,1 0-1,0-4 0,4 0 117,4 2 1,4 0-1,2 6 1,3 1-1,4-1 1,4 2-1,1 4-30,0 6 1,-5 1 0,1 0 0,1-2 0,2 2 0,-1 3 0,-2 3-67,-5 2 1,1-1 0,1-2-1,-1 1 1,2 3 0,1 0-1,2 1-63,1 0 0,-2 2 0,-2 5 0,1-1 0,1 0 0,4 2 30,1 3 1,-5 1 0,7 5 0,1-2-1,2 2 1,4 1 0,1 2 6,-2-1 0,3 1 0,-5 1 1,2 2-1,0 1 0,0 0 1,-1 0 54,1 0 1,-6 1 0,2-4 0,-2 1 0,0 2 0,3-1 0,-1-2-12,1-1 0,-1 0 0,-4-1 0,2 2 1,3 2-1,0 1 0,1-1 33,1-2 0,-8-1 1,3-1-1,-2 1 1,-2 1-1,-4 2 15,-2 1 0,-1 6 0,-2-3 0,1 2 0,-1-1 0,-2 2 1,0 2-94,3 1 0,-3 0 0,5 0 0,0 0 0,2 0 0,2 0 0,2 0-154,1 0 1,-8 0 0,8 0 0,-1 0 51,-1 0 0,-4 1 0,-3 2 216,-2 2 0,-4 3 0,-3-2 0,-3 2 0,-1 1 1,0-1-1,-2 1 49,-1 2 1,-2 1-1,0-1 1,1 0-1,-1-2 1,0 1-1,2 2-62,3 1 0,-3 1 0,4 0 1,-1 3-1,1 0 0,0 0-4,1-2 0,2-2 1,-4 0-1,-2 0 1,-1 1-1,-2-1 1,0 0 77,1 1 0,-1 1 0,-1 1 0,-2 2 0,-2-2 0,-1-1 323,1-2-425,-6 0 1,6 1-1,-5-1 1,3 2 0,0 1-1,1 2 1,0 0-9,4 1 1,1-3 0,0 6 0,-2 1-1,-1-1 1,1 0 0,1 0 122,-3-1 1,4 3 0,-4-5 0,-1 0 0,-1 0 0,-2-2 74,1-2 1,-1 2-1,-2 1 1,1-2-1,1-1 1,-1-1-1,-1-1 1,-2 0-94,0 1 1,0-1 0,0 0 0,1 1 0,2-1-532,2 0 1,-1 0-1,-4 1 1,1-1-309,4 0 0,-4 1 1,4-1-1,-5-1 149,-5-3 1,4-2 0,-5-2 0,2 4 585,-1 2 0,-5 3 0,2-1 0</inkml:trace>
  <inkml:trace contextRef="#ctx0" brushRef="#br0">24767 6837 9572,'-8'-24'-20,"-1"6"1,6 12 0,-2 15-1,4 3 1,1 2 218,0-1 0,4 0 0,2 0 0,3 2 1,4 3-1,7 4 0,5 3 395,7 2 1,5 4 0,3 0-1,-1-1 1,-2-3 0,-3-5 0,0-4-1,-3-5-443,-3-4 1,2-3 0,-8-6 0,2-2-1,0-2 1,-4-7-368,0-5 0,2 1 1,-4-4-1,-4 1 1,-2-1-1,-3 0-1949,1 0 1390,-4 1 0,5 4 0,-5 3 775,1 2 0,8-9 0,6 3 0</inkml:trace>
  <inkml:trace contextRef="#ctx0" brushRef="#br0">25247 7783 8146,'6'-13'201,"-3"1"0,5 2 0,-1 2 0,-1 1 0,1 1 0,-1-2 0,2 2 500,-1 1 0,-2-1 1,3 3-1,3-2-77,1 2 1,-3 2 0,-2 2 0,-1 4-498,-3 4 0,-3 4 0,-3 3 0,-3 2 0,-1 0 0,-5 0 0,-3 1-1,-3 1 1,0-2-1,5 3 1,0 0 0,-1-2-1,1 0 1,0-1-463,-1 1 0,1-4 1,0 3-1,1-3 1,3-2-1,3 0 1,2 1-1109,-1-1 0,1-4 1,5-2-1,5-4 1444,7-9 0,7-7 0,6-14 0</inkml:trace>
  <inkml:trace contextRef="#ctx0" brushRef="#br0">25634 7730 8965,'0'-28'505,"-6"2"1,4 21 0,-3 3-260,-1 5 1,4 7 0,-2 1 0,1 4 0,0 5 0,-3 4 144,-2 4 0,1 2 0,-3-4 1,1 1-1,-2 0 0,0-1 1,-3 2-295,1 4 0,0-4 1,-2 3-1,-2-2 1,0 1-1,0 1 0,3-1-598,0-2 0,-2-3 0,1-3 0,3-2 1,2-3-1,1 0 0,2-4-855,1-3 1356,1-7 0,5-9 0,0-9 0</inkml:trace>
  <inkml:trace contextRef="#ctx0" brushRef="#br0">25221 8036 8146,'0'-26'1706,"1"6"0,4 7-1610,3 7 1,4 5 0,2 1-1,0 0 1,3 0 0,3 1 0,3 4 52,0 3 1,6 3-1,-7-1 1,3-1 0,2 3-1,-2 1 1,-3 1-150,-4-7 0,-3-4 0,-2-3 0</inkml:trace>
  <inkml:trace contextRef="#ctx0" brushRef="#br0">23434 6957 15158,'-7'-42'-1671,"1"5"1671,6 15 0,0 10 0,2 11 0,3 5 0,7 2 0,8 2 0,3 0 0,7 6 0,2 4 319,6 2 0,-4-2 0,0 3 0,-2-2 0,-2-3 0,-3-1 0,-5-2 0,-4 1-279,-4-1 1,-6 0 0,-4 1 0,-5-2 0,-8-2 0,-10-3 0,-11-1 0,-10-3 9,-7-1 0,-10-2 1,-2 0-1,0 0 0,-2 0 1,2 0-1,0 0 185,2 0 0,4 0 1,6 0-1,5 0 1,8 1-1,4 2 1,7 3-229,2 1 0,5 2 0,7 5 0,4 0 1,4 4-1,4 4 0,6 5-27,8 4 1,13 0-1,6 6 1,2 2-1,2-2 1,-1 0 328,-4-3-420,-2-1 0,-8-8 0,-4-2 1,-8-2-1,-7-2 173,-5-2 0,-8-8 0,-8-5 1,-10-3-1,-11-1 0,-6 0 0,-6 0 438,1 0 1,-7 0 0,3 0 0,-7 0 0,0 0 0,2 2-448,4 2 0,12 4 0,1 7 0,5 2 0,5 6 0,2 2 0,5 3-226,4 3 0,9 2 0,5 2 1,2-2-1,2-1 0,0 2-169,0 0 0,0 6 1,0-6-1,0-2 1,0-1-1,0-3 1,-1-2 333,-4-3 1,-2 0 0,-6-5 0,-2-2 0,-3-1 0,-4-2 0,-3 1 299,-2-1 1,0 0 0,1 1 0,-1-1 0,0 2 0,1 1 0,-1 2-381,0-2 0,7 1 1,2-1-1,3 3 0,2 0 1,1 2-1,3 0-352,5 3 1,2-1 0,2 1 0,2-2-1,0 2 1,3 0 232,-2-2 1,3 1-1,-2-5 1,-1 0-1,-1 0 1,-4-1-1,-2-2 1,-5-3 459,-3-3 0,-3 0 1,-1 4-1,-2 1 1,2-1-1,1 0 27,2 1 1,1-1-1,3 2 1,5 1 0,2 3-1,2 0 1,2 2-250,2 0 0,5 1 0,7 5 0,3-2 1,2-1-1,3-2 0,0 0-184,-2-1 0,0 3 0,-7-5 1,-5 0-1,-2 0 0,-5-2 185,-2-3 0,-13 3 1,-6-3-1,-7-2 0,-4 0 1,-2 0-1,1 1 280,2 1 1,3-1-1,2 2 1,6 1-1,3 3 1,5 1-219,5-1 1,2 5 0,5-1 0,6 5 0,11 5 0,8-1 0,7 3-168,4-1 1,7-3-1,1 4 1,2 2-1,-2 2 1,1 2 0,-2 2-164,0 2 1,-6-1 0,-6-4 0,-2 0 0,-2-2-1,-4-2-196,-3-5 1,-1-4 0,-7-5 0,-5-4 0,-1-5 1134,-2-4 0,-5-3 0,-2-6 0,-6-2 463,-1-2 1,-5 1 0,3-4 0,-3 2-1602,-1 7 0,1 8 0,1 8 0,4 0 0,1 1 0,3 3 1,2 3-3689,1 2 1,1 1 4145,4 3 0,14 3 0,9 6 0</inkml:trace>
  <inkml:trace contextRef="#ctx0" brushRef="#br0">23168 10315 23493,'1'-19'-4193,"4"6"0,2 7 4691,6 10 1,-4 2-1,-1 4 1,-1-2-1,1-1 347,2 1 1,-3-5 0,1 3-1,-1-1 1,1 4 0,2 2-211,2-2 1,6 7 0,2-1 0,4 2 0,7 6 0,5 0-279,5 6 1,7 6-1,-3 1 1,1 2 0,3 4-1,0 0 1,3 3-146,-2-2 0,-4 0 0,2-2 0,-1 2 0,-1-3 0,1 2 0,1-4-193,2 1 0,-4 1 0,0-8 0,-2 1 0,2 1 0,0-2-82,0 1 0,0 4 1,-3-1-1,1 1 1,-1-2-1,-1-4-52,-2-3 1,-6-1 0,-3 0 0,-4-2 0,-5-3 0,-4-4-1,-4-3-804,0-2 1,-7-4 0,-2 0 0,-4 1-401,-1 2 0,-6 1 1,-1 1 1011,-1-1 0,-4 0 0,5 1 1</inkml:trace>
  <inkml:trace contextRef="#ctx0" brushRef="#br0">24941 11555 9008,'20'-33'725,"-2"6"1,-7 14 0,-3 15 0,1 8-566,-1 6 1,2 6 0,-4-2 0,0-1 0,0 2 0,-3-1-1,-2 4 1,-1 1-103,0 2 0,-7 0 1,-5-1-1,-6-1 0,-2-1 1,-6-3-860,-3-2 1,-4-3-1,-4-5 1,3-4-1,0-1 801,0-3 0,4-1 0,-2-2 0</inkml:trace>
  <inkml:trace contextRef="#ctx0" brushRef="#br0">26620 9929 12058,'-20'-14'21,"2"1"1,7 1 281,3 3 1,2 5-1,1 8 1,11 4-1,9 1 79,7 0 0,8-2 0,4 3 0,3-1 0,6 2 0,3-1-275,4-1 0,2 1 0,0-5 0,-3-2 0,-5-2 0,-4-2 1,-3-4-287,-1-4 1,-11-4 0,0-3 0,-6-4 0,-7-2 0,-6-6 0,-6-5 207,-4-1 0,-10-9 1,-8 3-1,-5-2 0,-2-3 1,-1 2 145,5 5 0,-2 1 0,7 8 0,-1 4 0,3 2 0,5 2 0,2 3 0,4 3 13,1 2 1,2 0-1,4-1 1,3 1 0,4 1-308,6 3 0,9-1 0,2 4 0,4 0 0,5 0 0,1 3 0,3 0-146,2-1 1,-4 1 0,-2-5 0,-4 1 0,-5 0 0,-3-5 0,-6-5 305,-5-5 1,-6-4 0,-10-7 0,-5-5 0,-10-8 0,-6-3-1,-8-5 309,-5 0 0,1 2 1,-4-4-1,5 4 1,4 3-1,2 0 1,7 2 39,6 2 1,1 5 0,3 3 0,5 3 0,3 0 0,4 3-483,1 3 0,8 0 0,5 8 0,6 1 1,10 0-1,7 4 0,6 3-302,4 3 0,-1 1 1,5-6-1,-2 1 1,-3 0-1,-3-2 326,-5-3 1,-4-4 0,-10-8 0,-8-2-1,-7-4 1,-7-5 0,-8-7 213,-9-4 1,-13-5-1,-9-3 1,17 31-1,-1-1 1,-2 0 0,0-1-1,-1 2 1,1 1-1,-1-1 1,0 0 82,0 0 1,1 2 0,-22-19 0,3-3 0,2 6 0,1 4 0,5 2 0,3 5-74,4 4 0,2-2 0,3 9 0,3-1 0,4 1 0,5 2-227,4 3 0,-3 1 0,5 2 0,-2-1 0,-2 0 0,-2-3 0,-5-2 40,-2-2 0,-4-1 0,-6-5 0,-4 1 1,-4-1-1,-8 1 0,-5-1 216,-2 0 1,-5 1-1,-1 0 1,1 4-1,2 4 1,6 5-1,2 4-1049,5 5 1028,8 14 0,2 11 1,6 13-1</inkml:trace>
  <inkml:trace contextRef="#ctx0" brushRef="#br0">26820 10129 10489,'0'-14'-61,"6"7"0,-4 7 138,2 9 0,-2 3 0,-4 1 1,-2-1-1,-5-2 0,-5-1 292,-3 1 0,2 2 0,-4 0 0,1-2 0,0-2 0,2-1 840,1 1 0,2-4-1286,-1 5 1,5-6 0,2 3-2201,1 0-881,2-5 3166,4 5 0,-6-12 0,-2-1 0</inkml:trace>
  <inkml:trace contextRef="#ctx0" brushRef="#br0">26194 10222 24013,'-2'-7'-5770,"-1"1"6202,-1 0 0,-1 6 0,7 0 0,2 6 0,5 4 71,3 3 0,6-1 0,1 10 1,2 2-1,1 1 0,0 3-278,0 3 0,-4 1 0,3 5 0,-2 3 0,-4 0 0,-5 2-298,-5 0 1,-4 5 0,-2 1 0,-4 1-1,-5-2 1,-5 0 0,-4-1-22,-2 0 1,-5 5 0,-7-4 0,0 0 0,-1-2 0,2-4 0,-1-1 94,4 0 0,6-6 0,4-3 1,1-3-1,1-1 0,0 0-262,2-1 0,7-5 0,-1-3 1,-2-2-1,1 0 0,0 2 1,1 0 28,-2 1 1,1-4 0,0 3-1,1-3 1,-2-1 0,-1 3-1,1 0-639,2 0 0,-2-7 0,5-2 0,1-1 29,-1 0 0,3-4 0,9 0 0,5-6-2564,6-6 3466,12 4 1,-6-13 0,9 3-1</inkml:trace>
  <inkml:trace contextRef="#ctx0" brushRef="#br0">25834 11515 9608,'-15'-26'0,"-1"6"242,-2 6 1,0 13 0,6 11 0,2 7 118,1 5 1,6 7 0,-1 3 0,2-1 0,5 1-1,3 4 1,7 2 0,4 1-100,3-4 1,13 4 0,-2-5 0,6 0 0,5-3 0,1-3-732,1-1 0,-1-6 0,-6-4 0,-3-2 0,-1-3 469,-4-3 0,-1-3 0,-1-6 0</inkml:trace>
  <inkml:trace contextRef="#ctx0" brushRef="#br0">23261 10768 7894,'0'-13'0,"-4"0"0,-1-1 0,1 3 0,-2 2 0,4-3 0,-2 3 0,1-3 0,0-1 0,-3 1 0,0 2 0,-1 2 1460,-1 2 1,4 2 0,-3 5-1,1 4 1,3 5 0,1 5-33,2 3 1,0 10 0,0 0-1,0 3 1,-1 5-1061,-4 2 1,1-1-1,-8 7 1,-3-1-1,0 0 1,-1 3-320,-2 2 0,-1-4 0,-5 2 0,4-2 0,0-4 1,3 2-1,-1-4-663,0 1 0,0-4 1,6-6-1,2-1 1,3 0-1,1-5-3618,3-2 1,-3-3 4231,1-5 0,7-5 0,5-2 0</inkml:trace>
  <inkml:trace contextRef="#ctx0" brushRef="#br0">22861 11448 7888,'-1'-13'334,"-4"-1"0,-2 1 2822,-1 0 0,4 5-2811,8 4 1,16 7 0,11 3 0,7 1 0,8 4 0,8-1 0,8 0 0,6-1-1223,3 2 0,-33-8 1,0-1 876,33 3 0,0 2 0,-5 1 0</inkml:trace>
  <inkml:trace contextRef="#ctx0" brushRef="#br0">26007 10475 7951,'0'-13'76,"-6"-1"0,3 7 0,-6 3 0,-1 2 0,-2 2 0,-1 0 1,-1 0 350,1 0 0,-2 5 1,-1 1-1,-3-1 1,-2 3-1,-3-2 0,-1 1 1,-1 1-1,-1 0-48,0 0 0,-4 4 1,0-3-1,1 2 0,1 3 1,-2-2-365,-5-3 0,2 2 0,-2-2 0,-1 3 0,-1 0 0,-2-2 0,0-1 147,0 2 1,-2 0-1,1 1 1,-2-1-1,2-3 1,-2 3-1,1 1 118,1 1 0,2 0 0,2 1 1,2-1-1,-2 0 0,0 1 1,0-1-186,1 0 0,5 1 0,-3-1 0,0 0 0,1 1 0,-1-3 0,2 0-255,-1-2 1,-4 0-1,0 4 1,-3-1 0,-3-2-1,1-1 226,0 1 1,-7 2-1,1 3 1,1 1-1,1 2 1,1 0-1,1 0 89,1-1 0,2 7 0,2-2 1,2 2-1,3 0 0,1-2 1,4 2-184,1 1 0,1-3 0,0 0 0,1 0 1,1 1-1,1-3 0,2 1-58,-2 0 0,3-5 0,0 2 0,1-3 1,0-2-1,0 0 0,-1-1-91,-3-3 0,1 3 1,0-3-1,4 3 1,1 0-1,-1-2 1,0-1-402,0 1 0,1-2 1,4 0-1,1 3 1,1 1-81,3 1 0,-1-4 1,6 0-1,2 0 658,5-2 0,10-1 0,8-6 0</inkml:trace>
  <inkml:trace contextRef="#ctx0" brushRef="#br0">23354 11435 9323,'-26'-23'0,"1"3"1309,2 5 0,4 8 1,6 11-1285,-1 5 1,6-3 0,0 0-1,1 0 1,1 3 0,0 4-1,1 3-212,0 2 0,3 1 0,-2-3 0,4 2 1,4 0-1,6 0-108,7 0 1,8-1-1,10-5 1,5-3-1,11-5 295,7-2 0,1-2 0,13 0 0</inkml:trace>
  <inkml:trace contextRef="#ctx0" brushRef="#br0">5639 14327 8324,'-14'-6'0,"1"0"0,1-5 0,2 3 0,1-3 0,1 4 0,0-2 0,3-1 0,4-2 3374,1-2-3071,0 7 1,3 1-1,4 6 1,9 0-1,7 0 1,6 0 165,4 0 0,8-4 1,8-2-1,3 0 1,4 0-1,3 3 0,7 1-332,2 2 0,1 0 1,7 0-1,-3 0 0,-4 0 1,1 2-1,-4 1-118,0 1 0,2 5 0,-8-3 0,1 0 0,-3 1 0,-3 1 40,-2 2 0,-4-2 0,-2 1 0,1-1 0,-1 1 1,3 0-1,2 0 120,2-2 0,-3 5 0,0-4 0,-2 1 1,1-2-1,2 0-130,1 1 0,5-5 1,0 1-1,-2-2 1,0-2-1,1 0 1,0 0 176,0 0 1,-4 0 0,-1 0 0,-2 0 0,3 0 0,1 0 0,2 0 50,-1 0 0,0 0 1,-2 0-1,0 0 1,-1 0-1,-3 0-414,-5 0 1,-2-5-1,-4 1 1,-1 1-1,-2 1 1,-4 2-319,-6 0 0,0 0 0,-7-1 0,-2-2 1,-1-2-1,-2 3-535,1 0 0,-6 2 1,1 0-4781,2 0 5770,6 0 0,10 0 0,7 0 0</inkml:trace>
  <inkml:trace contextRef="#ctx0" brushRef="#br0">1973 14540 29707,'-13'0'-215,"-7"1"0,0 4 1,-3 5-1,3 5 219,0 3 1,-2 1 0,4-3-1,2 2 1,1 0 0,2 1-1,1 3 1,2 5 0,2 4 0,2 6-1,3 6 1,2 9 0,1 7 252,0 8 0,0-29 0,0 1 0,0 0 1,0 2-1,0 3 0,0 1 0,0 2 0,0 2 1,-1 2-1,0 1 0,0 3 0,-1 0 0,0 1 1,-1 1-258,-1-2 0,0-1 0,1-1 0,-1-2 0,-1-7 0,-1-1 0,3-4 0,-1-1 0,-3 26 0,1-14 0,0-8 0,1-7-2758,-1-4 1,5-8-1,-2-10 1323,6-12 1,4-15 1358,7-22 1,5-20 0,2-6 0</inkml:trace>
  <inkml:trace contextRef="#ctx0" brushRef="#br0">1973 14713 14188,'27'-52'0,"-1"-2"0,1 5 1617,0 13 1,4 18 0,3 11 0,4 1 0,10 2-799,6-2 0,16-3 0,-29 1 0,2 0 0,5-1 1,1 0-1,1 0 0,2 1 0,1 1 0,1 0 0,-2 0 1,1 2-754,-1 0 0,-1 1 0,0 0 0,-1 2 0,-9 2 0,0 0 0,-2 0 0,0 0 0,32 1 0,-9 4-377,-7 4 0,-10 7 1,-14 3-1,-5 4 0,-5 6 1,-8 10-1,-7 11 212,-4 11 1,-8 4 0,1-26 0,0 2-1,-3 4 1,-1 0 0,-1 4 0,-2 0-1,-1 5 1,-1 2 0,0-2 0,-1 1 377,-1 1 1,1 1-1,1-3 1,1 0-1,2-8 1,1-2-1,1-1 1,-1-2-1,1-1 1,0-3-1,-9 29 1,-1-10-280,-2-7 0,-4-8 0,-9-8 0,-9-4 0,-6-5 0,-7-3 0,-3-5 0,0-7 0,-4-5 0,0-2 0,2-4 0,-1-1 0,5-2-3257,6-3 1,0 5 3086,7-1 1,-7-10 0,4 0-1</inkml:trace>
  <inkml:trace contextRef="#ctx0" brushRef="#br0">2239 16312 17562,'0'-22'-2056,"0"0"0,0 6 2721,0-2 0,6 9 0,3 5 0,3 4 0,1 4 0,1 6 0,-1 7-489,0 5 0,-1 9 0,-1 5 0,-4 2 0,-1 4 0,-3 0-317,-2 3 0,-5 2 1,-3-4-1,-4-3 0,-5 2 1,-3-4-1,-7 1 118,-3-7 0,-1-7 0,-5-5 0,-4-4 1,-2-6-1,-5-2 459,-2-5 1,5-3-1,-1-5 1,3-5 0,2-5-1,2-6-209,1-4 1,5 0 0,-1-9 0,1 0 0,4 0 0,0-3 0,5-2-300,1-1 1,2 0-1,3 0 1,-2 0 0,2 0-1,1 0 1,0 0-268,-3 0 1,2 0 0,-5 1 0,1-1 0,0 0 0,1-2 18,3-2 0,0 1 1,-1-6-1,1-2 1,3 1-1,2-2 1,2 0 308,2-2 1,0-4 0,4 2 0,-2-2 0,2 0 0,2 0 60,1 1 1,1-1 0,2 5-1,2-1 1,-2 0 0,0-1-663,1 1 394,-3-2 0,7 13 1,-5-6-1,3-1 1,1 0-1,4-2 154,0-1 0,4 7 0,3-8 0,3 4 0,1 1 0,0 0 0,3 0 120,5 2 0,-2-5 1,5 3-1,-1-1 0,4 0 1,1 1-1,0 0 230,-2 1 1,1 1 0,2 6 0,-1-1 0,-2 5 0,-1 2 50,0 1 1,-5 5 0,2 1 0,-2 6-1,-3 3 1,-1 4-153,-2 5 0,-4 4 0,-4 6 0,1 1 0,2 4 0,-2 6 0,-1 9-481,-2 6 1,0 10 0,1 2 0,-2 8 0,-2 11 0,-3 3 0,1 7 229,-1 1 264,-4-3 1,9 6-1,-5-7 1,2-3 0,2-4-1,2-5-212,3-6 1,4-6-1,-4-4 1,2-5-1,-1-5 1,1-3-781,0-6 1,0 1 0,-5-3 818,0-3 0,1-2 1,-1 4-1</inkml:trace>
  <inkml:trace contextRef="#ctx0" brushRef="#br0">24714 8983 12729,'0'-14'-1781,"0"1"2507,6 5 1,1-2-1,5 4 1,-1 0-1,-2 0 1,1 3-1,0 0 1,1 0-266,-2-1 0,-7-2 0,4 3 0,0-1 1,2-1-1064,-1-1 0,1 5 588,-4-4 0,-1 4 1,4-1-281,-1-2-1005,-1 2 378,-5-3 0,0 10 1,0 4 915,0 3 1,-6 2-1,-2-1 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8318 17978 8339,'-7'-20'0,"-1"6"0,5 11 0,-3 6 11,-1 6 0,-2 3 1,-4 0-1,-1-3 1,0-3-1,-3-2 1,-2 2-1,0 0 1,-2 1-1,0-1 1,-2 2-1,-3-2 1,0 0 4834,-1-4-4531,6 6 0,-4-7 0,3 4 0,-2-4 0,1-1 0,0 0 0,0 0 101,-3 0 0,-2 0 0,-3 0 0,-6 0 0,-4 0 0,-5 0-396,-2 0 1,-2 2 0,-6 1 0,-5 3-1,-1 1 1,-6 3 0,-2 1-37,-4-2 1,32-3 0,0 0 0,1-2 0,0 0 0,-1 2 0,0-1 0,-3 0-1,1 0 1,0 0 0,-1-1 0,-1 1 0,-1 0 126,-1 1 1,1 0 0,3-1 0,0-1 0,-1 0 0,-1 0 0,2-1 0,0 1 0,3-1 0,-1 0 0,1 0 0,-1 1-69,0 0 1,0 0 0,1-3 0,1 1 0,-3 0 0,1 0 0,1-1 0,1 0 0,0-1-1,1 0 1,1 0 0,-1 0 0,-36 0-86,36 0 0,1 0 0,-1 0 0,1 0 0,-1 0 1,1 0-1,-37 0 0,1 0 0,3 0-36,3 0 0,-6 0 0,6-2 0,-2-1 1,-1-3-1,3 0 0,-1-1 259,0-1 0,1 0 0,2-6 0,-1-1 0,2-1 0,1-2-55,2 2 1,0-3 0,-3 1 0,1 0 0,2 1 0,-2-1 0,0 1-94,2 3 1,-5-4 0,5 0 0,1 2 0,-1 1 0,4 0-215,2-3 1,3 4-1,0-6 1,1 3 0,3-3-1,4 1 1,2-2 184,-1 1 0,7 2 0,-3-4 0,3-2 1,3-1-1,3-2 306,3 1 0,1-1 0,2-1 0,1-3 0,3-3 0,2-2-161,3 0 0,1 4 0,2-5 0,-1-3 1,1 0-1,0-3 0,1 2-177,3-1 0,-3-2 0,5-2 0,-2-2 0,1-2 1,1 0-1,1-2 112,0-1 0,2 5 0,4-8 0,0-2 1,0 0-1,0-2 10,0-1 1,1 3 0,2-3 0,3 1 0,0 1 0,1-4-1,-1 0-334,0-5 0,-1-1 1,-5 4-1,0 2 0,0-4 1,0 2-1,0-3-195,0 0 0,0 5 1,-2-6-1,-1-4 1,-1-1-1,2 35 0,-1 0 432,0 0 0,0 1 0,2-1 1,0 1-1,-3-2 0,0 1 0,0 0 1,1 0-1,-1 0 0,0 1 1,0-2-1,-1 1 130,2 1 0,-1-1 0,-2-1 0,0-1 0,2-1 0,-1 1 0,0-1 0,0 1 0,0 1 1,0 0-1,0-1 0,1 1 0,-1 0 0,1 1-158,0-2 0,0 1 1,-1 1-1,0 1 0,2-1 1,0 1-1,0-2 1,0 1-1,-1-1 0,1 0 1,0 1-1,0 0 1,-1-1-1,0 1-138,1 0 0,-1 0 0,2 0 0,0 1 0,-2 0 0,0 0 0,0 0 1,1-1-1,-1 2 0,0-1 0,0-2 0,-1 0 166,2 0 1,-1 0-1,-1-4 1,0 0-1,1 1 1,2 1-1,-1-2 1,0 0-1,0 1 1,0 0 0,1-2-1,1 0 78,0-2 1,0 1 0,1 2 0,0 0 0,0-2 0,0-1 0,0 1 0,0 0 0,0 0 0,0 0 0,0 0 0,0-1 0,0 0 0,0 1-50,0-1 0,0 0 0,0 1 0,0-1 0,0 0 0,0-1 1,0 0-1,0 0 0,0-1 0,0-1 0,0 1 0,0 0 0,0 0 1,0 0-60,1 1 1,-2 0 0,1 6 0,-1 0-1,0-3 1,-1 0 0,-1-1 0,0 1 0,0 1-1,0 1 1,0-2 0,-1 1-7,0 0 1,0 1 0,3 0 0,-1 1 0,0-2-1,-2-1 1,2 0 0,0-1 0,0-1 0,0 0 0,0-1-1,1 0 1,0 1 0,0-1 21,1 0 0,0 0 0,0 0 0,0 0 0,0 0 0,0 1 0,0-1 1,0 0-1,0-2 0,0 0 0,1 1 0,0-1 0,0 0 0,1 0 155,-1-1 1,2 1-1,2 0 1,0-1-1,0 0 1,-1 0 0,2 1-1,0 1 1,1 0-1,-1 0 1,1 0 0,0 0-163,0 1 0,-1 0 0,-1 1 0,-1-1 1,0 2-1,1 0 0,-1 2 0,1 0 0,-1 1 1,1 1-1,-1 1 0,-1-1 0,0 1 1,0-1-72,-1 0 1,-1 0-1,0-3 1,1 0-1,-1 0 1,1 1 0,0-1-1,0 1 1,0-1-1,-1 1 1,0 1 0,0 0-1,-1-1 1,1-1 92,1 1 0,1 0 0,-1 0 0,2 0 0,1 0 1,0-1-1,0 0 0,0 0 0,2 1 0,0-1 0,1-1 1,0 0-10,0 2 1,0-1 0,2 1 0,0 1 0,-1 4 0,1 0 0,0-1 0,1 1 0,-1 1 0,2 1 0,-1-1 0,0 0-16,0 2 0,0 0 0,11-36 0,-9 35 0,1-1 0,-1 2 0,1 1 0,12-32 0,1 4 1,0 2 10,-1 2 0,1-4 1,1 6-1,2 0 0,1 1 1,0 1-142,2 2 1,-5-6 0,4 8-1,1 3 1,2-3 0,4 2-1,1-1 80,0 4 1,3 6-1,3 3 1,4-3-1,0 2 1,4-4 0,1 4-10,2-1 1,1-1-1,-3 8 1,1-1 0,3-1-1,1 1 54,-1 1 1,8-4 0,-4 5 0,-1 2 0,-1 0 0,-6 3 0,-2-1 24,1 0 0,-8 5 0,7 2 1,-1 0-1,0 4 0,1 0-45,0-2 0,1 5 1,0-2-1,3 4 1,-1 3-1,-1 0 0,-3 4-40,-2 2 0,5 2 1,-6 0-1,2 0 1,3 2-1,-2 2 1,-2 5 47,-1 3 0,3 6 0,2 1 0,-2 2 0,-1 1 0,-2 0 51,-1 0 1,-6 2 0,-1 6 0,-5 1 0,-4-2 0,-2 2 0,-2 2-64,-1 3 1,-6 5 0,-4-5-1,-3 1 1,-4 1 0,-2 1-111,-3 2 1,0-3 0,-5-2-1,0 0 1,0-2 0,1-3-1,2-5-442,2-3 0,-1 2 1,-2-4-1,1-1 0,3-2-66,1-3 1,0-9 0,2-6-1,-4-11 673,-4-9 41,-1-3 0,-6-14 0,-4 3 0,-5-1 0,-3-4 0,2 4 1165,1 1 0,2 9 0,0 7 0,-1 4 0,1 6-957,0 3 0,5 11 0,4 6 0,4 6 0,6 4 0,8 5-800,12 2 1,9 8 0,14-1 550,9 2 0,-24-18 0,1 0 0,2 0 0,1 0 0</inkml:trace>
  <inkml:trace contextRef="#ctx0" brushRef="#br0">9918 9049 8282,'-14'-6'146,"1"-1"1,0-2-1,-1 2 1,1 1 0,0 3-1,-1 1 1,1 4 0,1 2-1,3 5 1,5 4 0,2 4 571,2 0 0,6 3 0,3-3 0,3 6 1,1 2-1,1 1-274,-1 1 1,2 1-1,1 2 1,3 2-1,2 1 1,1 1 0,2-1 1103,3-1-1397,-4 5 1,16-4-1,-4 4 1,4-3-1,2-2 1,4-2 45,4-2 0,4-1 0,3 0 0,2-2 0,1-2 0,2-2-100,1-2 1,2-1 0,-8-5 0,2-1 0,-2-1 0,-1-4 0,-2-1 401,1-3-408,-7-2 0,3-1 0,-4 0 1,2-1-1,2-3 0,2-5 91,1-3 1,-1-2 0,0 0-1,0-3 1,3-2 0,-2-2-1,-1-1-68,-3 1 0,-5-4 0,2 3 0,-2-5 0,-4-2 0,0-4 0,-4 1 0,-2-2 154,-4-1 1,-2 0 0,-3-5 0,-1 0 0,-4 0 0,1-1-132,0-4 1,-5 4 0,2-5 0,-3 0 0,-3-2 0,-2-2 0,-1 0-261,1-1 1,2-5-1,0 6 1,-2-3 0,-1-1-1,2 1 1,0 0-117,3 1 0,-5 6 0,-1-2 0,3 3 0,1 0 1,1 1-1,0-2 75,1-2 1,-1 1 0,-1-5-1,-2 2 1,-1-3 0,0-1 0,0-2 66,0 1 1,-5-1 0,4 1 0,-2-1-1,-2 1 1,0-1 0,1 1-72,-2 0 0,-2-3 0,-1-1 0,0 0 0,0-2 0,0 2 1,0-3 121,0-3 0,-1 10 0,-2-6 0,-2 3 0,1 4 0,0-3 0,-1 3 153,2 0 0,-3-6 1,0 6-1,0-1 1,-1-1-1,1 1 1,-1 1-167,-1 2 0,4 6 0,-5-1 0,-1-1 0,-2 1 0,-2-2 1,1 0-139,0 0 1,-5 2 0,-1-2 0,-1 4 0,0 3 0,-1-1-1,-3-2-140,-1 2 0,-2 2 1,-1 1-1,-1 0 1,-2 0-1,-1 1 413,0 4-22,4-4 1,-5 11 0,6-3 0,1 3-1,-2 0 1,-2-2-88,-1-1 0,0 4 0,4 5 1,-1 0-1,-2 0-75,-1 0 0,-6 5 0,3-2 69,0 0 1,-9 4 0,2-3 0,-4 5-1,-1 2 1,2 3 0,-2-3 22,-3-1 0,2 4 0,-1 0 1,2 1-1,3 1 0,1-2 0,-1 2-17,-2 1 1,5-4 0,5 3 0,-2 0-1,-2 0 1,1 3 5,2 1 0,-1-2 1,4 0-1,1 1 1,-2 1-1,0 1 1,-2-2-1,2-2 35,3 2 1,-2 2-1,2 1 1,2 1-1,-1 2 1,-1 3-18,-5 2 0,4-4 1,-1 3-1,2 1 1,-1-1-1,-3 4 1,-2 0-1,0 3-15,2-1 0,-4 0 1,2 1-1,-4-1 1,-4 2-1,4 1 74,4 2 1,-6 0-1,3-5 1,-1 0 0,-1 2-1,4 1 1,1 2 24,1-2 0,5 1 0,-3-1 1,1 3-1,4 1 0,0 0 1,3 1-71,-1 3 0,2-1 0,1 1 0,2-2 0,-2 2 0,1 1 0,-1 2 0,2 0-193,-2-1 0,-1-1 0,-2 1 1,1-3-1,-1 2 0,2-2-77,2-3 0,0 3 1,5-4-1,2-1 0,1-1 1,2-3-1,1-1-2628,3-3 0,-2 1 2419,7 2 1,5-6-1,8-2 1,3-5-1,2-3 1,-3-3-1,-2-1 474,-4-4-24,-4 5 0,-1-6 0,-1 5 0,-4-2 0,-4 2 322,-2 1 0,-4 0 0,-3 3 0,-4-1 0,-2 1 0,0 1 1,2 2 669,-2 0 0,5 0 1,1 0-1,4 0-601,0 0 1,7 2-1,5 1 1,8 2-1,9 1 1,6 2-1,6-1 359,2 4 1,10-4-556,1 2 1,-5-6 0,5 3 0,-1-2 0,-2 2-1467,-2 1 1,-2 1-1,-5 4 1295,3 1 0,-3-3 0,5 10 0</inkml:trace>
  <inkml:trace contextRef="#ctx0" brushRef="#br0">22768 17045 8223,'0'-17'0,"0"-1"0,0 0 0,0 5 1379,0-1 0,-2 4 0,-1 6 0,-2 10-827,-3 8 0,4 7 0,-4 6 0,2 1 1,2 2-1,-1 2 0,1 2 0,0 5 1,-1 2 41,1 4 0,-1-1 0,5-3 0,0 2 0,2 3 0,1 0-255,1 0 1,5-1-1,-3-5 1,0-1-1,1 1 1,1 0-1,2 0-506,2 0 0,-3-4 1,-2-2-1,1 0 1,-1-1-1,2 1-245,-2 0 1,4-8-1,-5 3 1,0-3 0,-1-2-1,0 1 1,-1-1-320,1-2 0,1-3 0,-3-4 0,3 0 0,1 0 0,3-4-826,2 1 0,7-6 1,5-1 1556,6-4 0,10-7 0,7-1 0</inkml:trace>
  <inkml:trace contextRef="#ctx0" brushRef="#br0">23594 16925 8817,'0'-26'730,"0"5"1,2 5-243,2 5 0,8 1 0,7 4 0,2 0 0,4-1 0,6 1 0,9-1 1,6 1 8,2 0 0,8-3 0,-1 4 0,3 2 0,2 2 0,0 1 0,0 0-380,1 0 0,-5 1 1,2 2-1,-3 3 1,-3 2-1,-2 4 0,-3 2-134,-1 4 1,2 6 0,-7-2 0,-2 5 0,-2 2 0,-3 4 0,-3 2 89,-3 7 0,-7-1 1,-2 8-1,-1 3 0,-2 3 1,-3 6-1,-2 2 385,-1 5 1,-4 2 0,-1-1-1,-2 4 1,-2-35 0,0 1 0,2 0-1,-1-1-233,0 1 0,-1 1 0,0-2 0,-1 1 0,0 36 0,0-5 0,0-5 0,0-6 0,0-4-123,0-8 1,-1-5 0,-4-7 0,-5-4 0,-6-4 0,-6-5 0,-4-4-157,0-3 1,-11-8 0,-6-2 0,-9-5 0,-10-5 0,-8-4 18,-4-3 0,34 4 0,0-1 1,-3-1-1,-1 0 0,-2 0 0,0 0 1,-3-1-1,0-1 0,-1 1 0,-1 0 1,0 1-1,0 0-114,-1 0 1,0 0 0,2 2 0,0 0 0,-1 2 0,0 2 0,-1 0 0,1 0 0,2 1 0,-1 0 0,2 2 0,1-1 0,3 1 0,1 1-99,2-1 1,0 2 0,0 1-1,1 0 1,-30 4 0,7 2-1,8 2 1,10 2-961,8 1 0,5-4 0,7 1 0,2 4 1207,6 2 0,8 8 0,3-4 0</inkml:trace>
  <inkml:trace contextRef="#ctx0" brushRef="#br0">22061 18711 8160,'-6'-26'1977,"1"1"0,-4 2-1395,4 6 0,4 2 0,2 1 0,4 1 0,4 1 0,4 2 0,6 1-170,8-1 1,-1-1-1,7 1 1,0 2-1,2 1 1,4 1-573,1 0 0,-5 0 0,-1 3 1,-1-1-1,-5 1 0,-4 1 0,-7 2-243,-2 0 0,-1 0 1,-3 2-1,-2 2 553,-4 5 0,-4-1 0,-1 1 0,0 1 0,0 3 1,0 4-596,0 0 0,0 10 0,0-2 1,0 2-1,0 4 445,0 1 0,12-2 0,3 3 0</inkml:trace>
  <inkml:trace contextRef="#ctx0" brushRef="#br0">22475 18725 8170,'-26'-31'1332,"4"8"1,-1 10 0,5 15-708,1 2 1,3 2 0,0 4 0,1-1 0,0 3-1,-1 4 1,0 6 0,-3 5-502,-1 4 0,-5 5 0,2 8 0,-1 4 0,0 2 0,-1 0 1,1 2-2089,0-2 0,0-4 0,-6 2 0,-5-1 1964,-7 1 0,0 0 0,-6 6 0</inkml:trace>
  <inkml:trace contextRef="#ctx0" brushRef="#br0">20968 19897 8509,'-13'-5'817,"6"2"0,1-5 981,0 2 1,4 0-1,-2 5 1,1 1-854,-2 6 1,4 4 0,-4 5 0,4 3-1,1 5 1,0 6 0,0 2-296,0-2 1,-4 1-1489,-1 1 0,1-7 0,4 1 0,0-3-1156,0-1 1,0-5 0,0-3 1314,0-11 1,0-8 0,1-19 0,2-3 0,2-2 0,-1-3 1248,2-2 1,-3-2 0,4 1 0,1 5 0,-1 3 0,2 3 0,0 3 589,0 4 0,0 3 1,4 2-1,0 1 0,1 2 1,0 2-1,3 2-490,1 3 1,5 2 0,-2 1 0,1 1 0,0 4 0,2 5 0,1 5-671,2 3 0,-2 4 0,-3-3 0,-4 2 0,-2 3 0,-1-1-1195,-1-1 0,2 2 0,-9-5 0,1 2 0,-4 3 0,-2 0 0,-1-1-5431,3-1 6626,-2 1 0,10-3 0,-5 0 0</inkml:trace>
  <inkml:trace contextRef="#ctx0" brushRef="#br0">21795 20111 8509,'-5'-27'1142,"1"0"-67,-1 7 1,11 6-1,3 10 1,3 4 0,3 3-1,1 3 1,3 1 0,2 2-1016,3-2 1,-5 5 0,-1-4 0,-3-1 0,-2-1-803,0 0 1,-8-6 0,-8 1-1,-10-6 1285,-7-7 0,3 1 0,-6-6 1,1 2-1,0 3 0,1 2 1,2 2 1835,3 2 0,2-1 0,5 7-2467,5 6 0,5 6 0,7 5 0,7 6 0,4 0 0,6 1 0,3-2-2370,3 2 0,6 0 1,-1-2-1,1-6 1347,-2-6 0,4 2 1,-5-4-1</inkml:trace>
  <inkml:trace contextRef="#ctx0" brushRef="#br0">22235 20151 8509,'-12'-18'0,"1"2"0,4 2 3130,1 4 0,2 5-2163,4-3 0,1 5 0,4 0 0,5 4 1,6 5-1,7 1-909,2 4 1,1-1 0,1 1 0,0-3 0,-1 1 0,0 0-2133,-4 0 0,-2-6 0,-3 3 1954,1 0 1,-8-5 0,-9 2 0,-7-4 0,-4-4 3449,-5 2 0,-1 2-2628,3 1 1,11 4-1,7 2 1,6 2 0,7 1-1,4 0-624,4-1 0,5 0 0,1 1 0,1-5 0,1-2 0,-3-1-1047,-3 4 1,0-4 0,-10 3 0,-2-2 0,-2-4 570,-5-2 1,-5 1 0,-7-6 1814,-1-1 0,-1 2 0,7 1 1,4 1-1,5 2-1762,6-2 1,11 4 0,0-2 0,3 2 0,3 2 0,-1 0 0,1 0-2933,0 0 0,-4 0 0,1-1 3094,-3-4 0,4-2 1,2-6-1</inkml:trace>
  <inkml:trace contextRef="#ctx0" brushRef="#br0">23701 19897 8509,'9'-4'0,"0"-2"174,1-1 1,-2 4 0,0 0 977,3 6 1,-4 0 0,1 6 0,-2 2 0,-2 4 0,0 3-75,1-2 0,-1 4 1,-4-1-1,0 2 0,0 2 1,0 1-1,0-2-623,0-4 0,0-3 0,0-2 0,0 0 0,0 1-2045,0-1 0,0-7 1,2-8-1,1-9 731,1-10 1,5-4 0,-3-3 0,1-4 0,2-3 0,0-4 0,0-1 1066,1 0 1,2 6 0,0 3 0,-1 5 0,-3 3 0,1 6 519,-1 2 1,4 6 0,-4 2 0,4 1 0,3 3-1,1 1 363,2 2 0,0 0 1,-5 0-1,1 0 1,-1 0-1,0 2-1124,1 2 0,-6-1 0,0 6 0,-2 1 0,-3 2 0,-2 2 0,-1-1-721,0 0 1,0 2-1,0 1 1,-1 2 0,-2-2-1,-2-1-61,2-2 0,2 1 0,1-1 0,1 0 1159,4 1 0,-4-5 1,5-2-1,-1 0 1,-1 1-92,-1 2 1,-1 2 0,-5 1 0,-5 1 0,-7 1 0,-4 1 0,-5 2-958,-1-2 0,-1 0 1,-1 0-1,0 2 1,1-1-1,0-3-1272,4 0 1,4-5 0,10-1 1975,3 3 0,15-5 0,5 0 0</inkml:trace>
  <inkml:trace contextRef="#ctx0" brushRef="#br0">24634 19804 12302,'-4'-25'1604,"-1"3"0,1 10 0,5 10-1174,4 5 1,-4 8 0,5-1 0,0 5 0,1 4 0,2 2 0,0 4 0,0 3-124,-1 3 0,-1 0 1,-4-4-1,1 0 1,-1-2-1,-1-1-2733,-2-2 1,0-10 1831,0 1 1,-2-16 0,-1-4 0,-1-11 0,1-6 0,3-4 528,4 0 268,4-6 0,5 6 0,0-3 0,2 4 0,2 5 1,0 4 537,0 3 0,2 3 0,-1 3 0,-2 5 0,-1 3 0,-2 1 0,0 0-96,1 0 1,-1 5-1,0 3 1,-1 2-1,-1 1 1,-3 2-295,3 2 1,-4-3 0,1 5-1,-2-2 1,-2 0 0,0 1 0,2 2-706,2-2 0,1 4 1,4-1-1,0 2 1,1 1-1,0 0 0,3-1-231,1-2 0,-1 3 0,-3-4 0,-1 0 0,-1-1 0,-3 1 740,-5-2 0,-4-2 0,-7-4 1,-11-2-1,-13-2 0,-11-2-945,-6 2 0,-6-3 0,-2 4 1,-2 1-1,-1 1 0,-2 4 1,-2 2 789,-1-3 0,0-5 0,-3-7 0</inkml:trace>
  <inkml:trace contextRef="#ctx0" brushRef="#br0">23541 18085 7718,'-27'-6'671,"7"5"1,6-7 0,11 5 0,5 0-1,4 3 1,0 5-150,0 2 1,3 2 0,-4 4 0,3 2 0,2 1 0,2 4 0,1-1 0,1 2 0,-1-1 9,0 4 1,1 1 0,1 2 0,1 0 0,2-1 0,-2 1-9,-1-1 1,-3 1 0,-2 0 0,-1-2 0,3-1 0,2-4-494,4 0 0,1 2 1,-1-4-1,4-4 1,4-2-1,2-4 1,3-1-225,4 0 0,0-4 0,-1 2 1,0-4-1,0-2 0,3-2 1,1-3 69,2-1 1,-6-2 0,-1-5 0,-1 3 0,3-1 0,0 1 18,1 1 1,-7-5 0,5 5 0,0-4 0,2 0-1,-2 2 1,-1-2-34,-2-2 0,6 1 0,-3-2 0,0 2 0,-3 0 0,-3-1 0,-1-4 59,-1 0 0,4-1 0,-2-3 1,-3 2-1,-1-2 0,-2-2 165,0-5 1,-1 3-1,1-5 1,-2 2-1,-3 0 1,3 1-109,0 2 1,-3-3 0,2 0 0,-1 1 0,0 1 0,-2-1 0,-1-1-186,-2 1 0,-4 2 0,0 1 0,0-1 0,-2-1 0,-3-2 0,-1 1 52,2 2 0,-4 1 0,4-1 0,-4-2 1,-1-1-1,0 2 542,0 1 1,0-3 0,0-1 0,0 1 0,0-1 0,0-2-266,0 0 1,5-5 0,-1 4 0,1-4-1,-1-2 1,1-2 0,-3-3 0,0 0-418,-2 0 1,-6-3-1,-3 3 1,-3 0 0,-1-1-1,1 1 449,3 0 1,-3-4 0,3 2 0,-1-1-1,1 1 1,5-3 0,2-2 46,2-5 1,0 3 0,0-4 0,0 0 0,0-2 0,0-1-427,0 0 1,0 0 0,0-2 0,0 2 0,0 3 0,0-4 0,0 3-84,0-1 1,-4-1 0,-2 3-1,-1-1 1,-4 0 0,1-1-1,-1-3 484,3-1 1,0 6 0,-2-2-1,2-6 1,1-2 0,1-4-80,0 4 0,-3-1 0,5-1 0,2 33 0,1 1 0,0-2 0,0 1 0,1-1 0,0 1 0,0-38-170,0 38 0,0-1 0,0 0 0,0 0 1,0-1-1,0 0 0,0 0 0,0 0 1,1 0-1,0 0 0,0 0 0,1 1 0,0 0 1,0 0-1,0 0 0,-1-1 12,0-1 1,0 1 0,-1 0 0,0 1 0,-2-35 0,-2 2-1,-5-1 1,-3-1 175,5 37 0,1-1 0,-1-3 0,0 0 1,1 3-1,-1-1 0,0-1 0,1-1 1,-1-2-1,0 0 0,1 0 0,-1 0 1,0-1-1,1 0-52,-1 1 1,0-1 0,1 0-1,-1-1 1,1 0 0,0 0 0,1 0-1,0 1 1,0 2 0,1 0 0,-1-2-1,1 0-71,0 0 1,1-1-1,-3 5 1,1-1-1,2-3 1,0 1-1,0 2 1,0 0-1,0 3 1,1-1-1,-1 0 1,1 0-1,0 0 1,0 1-95,0-2 1,-1 1 0,-1 1 0,-1-1 0,2 0 0,0 0 0,0 0-1,-1 1 1,-1-1 0,0-1 0,-1 2 0,0-1-252,-1 0 0,0 0 324,1 0 1,-1-1 0,0 0 0,1-1 0,0 0 0,0 0 0,1 1 0,0-1-1,0 1 1,1 0 0,-1 0 0,-1 0 0,1 0 0,-2 0 26,1 1 1,-1 0-1,2-1 1,1 0-1,0-2 1,1 1-1,0 0 1,0 0-1,1-1 1,1 0-1,0 0 1,0 1 119,1 0 1,0 1 0,2-6 0,1 1-1,0 4 1,0 1 0,0-1 0,1 0-1,1 0 1,-1-1 0,0 1 0,0-1-210,-2 1 1,0 0-1,1-2 1,0 1-1,-1 1 1,0-1-1,1 1 1,-1-1-1,0 0 1,0 0-1,1 0 1,-1 1-1,-1 0 1,1 1 36,-1-2 1,-1 1 0,0-31 0,0-3 0,0-1-1,-1 1 1,-1 36 0,1-1 0,-2 3 0,1-1 156,-1-35 0,2 33 0,1 0 0,0-31 0,0-4 0,0 36 0,0-1 0,0-35-94,0 2 1,2 33-1,0 0 1,3-29 0,-1-5-1,1 0 1,-1 1-1,-1 2-56,-2-2 0,-1 1 1,1 33-1,0 1 1,2-36-1,1 1 1,-1 2-12,-1-1 1,-2 4 0,0-4-1,0 3 1,0 1 0,0-2 0,1 3-43,4 2 0,-2-7 0,4 5 0,0 0 0,-1 2 0,0 5 164,-3 0 0,0 1 0,0 3 0,2 0 0,-2 2 0,-2 4 0,-2 0 109,-4-2 1,2 3 0,-4 2 0,-1 1 0,2 3 0,-1 0-239,0-2 0,2 7 0,-4-4 1,-1 2-1,-2 3 0,-1 0 0,-1 2-139,1-1 0,-5 7 0,-1-4 0,-2 2 1,-1 1-1,0 4 0,0 2 155,-2 0 0,-3 4 1,-2-3-1,-2 1 0,0 0 1,-1 1 132,1 2 0,-4 1 0,2 5 0,1 0 1,-2-1-1,-1 1 0,0 0-73,1-1-42,-11 7 1,10-4-1,-10 6 1,2-1-1,1-2 1,-6 2-10,-4 0 1,6 0 0,-7 3 0,0-1 0,-2 0 0,-4-1 0,1-1 77,3-1 0,-6 2 0,8-2 0,-2 0 0,-1-1 0,1-1 28,2 2 0,-2-3 1,9 4-1,-1 0 1,-4 0-1,1 1 1,0 1-122,1-1 0,4 1 1,-2 4-1,-2 0 0,0 0 1,-4 0-149,-2 0 0,3 0 0,-6 0 0,2 0 0,1 0 0,1 0 0,0 0 226,-2 0 0,4-1 0,-4-2 1,4-2-1,0 1 0,2-1 0,-2 1 180,0 1 0,3-3 1,2 0-1,-1 0 0,3 0 1,-3 2-1,2-1-347,0 1 1,-3-1 0,4 5 0,-3 0 0,-2 0 0,-2 0 0,-1 0 6,-1 0 0,1 2 0,0 1 0,-1 3 0,1 0 0,0 1 0,-1-1 113,1 0 0,0 3 1,-1-3-1,3 0 1,0 0-1,2-3 1,-1-2 119,-2-1 1,5 0 0,2 0-1,2 1 1,2 2 0,-1 2-26,4-2 0,2-2 1,-1-1-1,3 2 239,2 2 0,1-1 0,4 6-356,0 1 0,1 2 0,0 2 0,3-3 0,2 1 0,0 0 0,2 3-100,0 0 0,-3 0 0,4-2 1,1 0-1,1 1 0,0 0 1,-2 3 244,2 0 1,1 1 0,2-3 0,1 1 0,1 4 0,3-1 0,-1 2 33,1-1 1,-2 2-1,4 5 1,-1 1 0,-2 2-1,1 1 238,4-1-369,-4 4 0,7-6 0,-3 4 0,2-1 0,2-1 0,0-3-102,0-4 0,0-5 1,0 3-1,0-2-771,0-3 0,0-8 0,0-8 1,0-9-1,0-7 0,0-8 120,0-6 0,0-2 1,-1-5-1,-2 4 0,-3 4 1,0 3 701,0 1 1,-3 10 0,3 2 370,-1 1 0,-2 6 0,-5 2 181,1 2 1,4 10-1,2 5 1,-1 8 0,1 4-1,-2 3 1,2 3 618,2 5 0,4 1 0,1 0-1331,0-2 0,4-4 0,10 2 0,17-3-638,17-5 846,15-13 0,-16-10 0,3-4 0,2-6 0,-1 1 0</inkml:trace>
  <inkml:trace contextRef="#ctx0" brushRef="#br0">7612 17912 8408,'13'-6'0,"0"-2"0</inkml:trace>
  <inkml:trace contextRef="#ctx0" brushRef="#br0">7718 17858 8408,'9'-6'7,"0"-2"0,-6-4 0,3 0 0,-2 2 0,2 1 0,0-2 0,2 1 483,-1 1-389,-4-3 0,9 6 1,-5-4-1,2 2 0,-2 1 648,-1 0-711,5 4 1,-11-8 0,0 7 0,-8 1-1,-4 1 1,-2 2 0,-3 0 377,0 0 1,-6 6-1,6 2 1,-1 2-1,0 2 1,-1 3-1,0 1-40,-1 3 1,3 2 0,3 6 0,2-1 0,2 3 0,1 0 0,0 4 0,0-1-79,0 1 0,6 4 0,-1-2 0,3 4 0,1 1 0,0 0 0,0 0 0,0 0 123,0 0 1,4 0 0,3 1-1,4 2 1,5 3 0,2 0 737,1 0-827,5-2 1,-2-2 0,8-1-1,2 1 1,2-5-1,3-2 116,2-1 0,4-3 1,3 4-1,6-1 0,1-3 1,5-2-1,-1-4-271,3 1 0,2-3 0,-1 0 0,1-6 0,3 0 0,-4-1-177,-5 2 0,8-2 0,-8-6 0,0-1 0,2 2 0,-2 0 0,2 3-105,0-1 1,-2 0 0,-6-1 0,-2-1 0,-2-2 0,-5 1 57,-4 2 1,-4-3 0,-7-2 0,0 0 0,-3-1 0,-2 2 0,-2-2-299,-2 0 0,-3 2 1,0-2-1,-2 2 0,-2 2 1,-1 2-1216,1 1 0,-2 2 1,1 1-1,1 2 0,2-2 1,3-1-137,2-1 0,4-1 1,6-1-1,-1-3 1696,1-5 0,6-2 0,1-2 0</inkml:trace>
  <inkml:trace contextRef="#ctx0" brushRef="#br0">9784 19524 8778,'8'-19'0,"-5"-3"0,-6-3 0,-6-2 0,-3 0 0,-3 1 0,-1-1 0,-2 2 0,3 3 1604,5 4 0,-2 3 1,5 2-1,1 1-1052,6 3 1,10 13 0,8 11 0,0 5 0,-1 3 0,1 2 0,-1 2-284,-3 0 1,-2 5 0,-1 2-1,-4 2 1,-1-2 0,-3 1 0,-3 1-415,-5 1 0,-2 3 0,-6-7 0,-2-1 1,-3 1-1,-3-5-257,1-4 0,-6-1 0,4-5 0,-1-3 0,0-3 0,4-5 0,1-1 0,0-3-1056,2-2 0,1-1 0,2-1 1458,0-3 0,-1-10 0,1-7 0</inkml:trace>
  <inkml:trace contextRef="#ctx0" brushRef="#br0">11464 9622 31280,'-13'-10'-1841,"-1"-3"0,2-4 1,4 4 2062,3 0 1,5 5 0,5 5 0,5 6 0,5 8-1,5 3 1,4 6 0,4 2 0,2 6 0,2 7-1,3 7-309,-1 2 0,3 13 0,-5 2 1,-15-25-1,-1 1 0,1 5 1,-2 0-1,0 4 0,-1 0 0,-2 2 1,-1 1-1,-1 2 0,-2 0-59,0 1 0,-1 2 0,2 5 0,0 0 1,0 1-1,-1 1 0,1-1 0,-1 1 1,-1 0-1,0 0 0,0 0 0,0-1-78,0 0 0,-1 0 0,0 5 1,0 0-1,-1-2 0,0-1 1,-1 0-1,0-1 0,-1-1 1,0 1-1,-2-4 0,1 1 1,-1 0-1,-1 0 186,1 1 1,-2 0 0,-1-3 0,-2-1 0,0 5-1,-1 1 1,-1-3 0,-1 0 0,-1 0 0,-2-1-1,0 1 1,-2 0 0,0-1 0,-1 1 112,0-1 0,-1 1 1,-1 4-1,-1 1 0,-1 0 1,0 1-1,-1 1 0,-1 1 1,-2 5-1,-1 0 0,0 1 1,0 1-152,6-23 1,1 0 0,0 1 0,0 3 0,0 1 0,2-1 0,-5 17 0,2 0 0,1-3 0,3 1 0,2-3 0,1-1 0,1-5 0,1 0 0,0-2 0,-1 0-74,-1-2 0,0-1 0,1 0 0,-1-1 1,-3 0-1,-2 0 0,0-1 0,-1 0 0,0-2 1,-1 0-1,-2 0 0,0 1 0,0-2 1,-1 0 143,-1 1 0,-1 0 1,0-2-1,0-1 0,2-2 1,0-1-1,0-2 1,-1 0-1,0-1 0,-1 0 1,0-2-1,0 1 0,0-1 1,1 1 13,-1-2 0,2 0 0,1 0 0,0 0 0,1-3 0,0 0 0,-15 34 0,2-4 0,2-4 0,1-5-342,0-4 0,7-3 1,2-8-1,3-5 0,2-7 1,1-6-1,3-4-892,5-4 0,-1-2 0,4-1-298,2-2 1523,8-6 0,-2 8 0,7-3 0</inkml:trace>
  <inkml:trace contextRef="#ctx0" brushRef="#br0">10597 16286 10284,'-13'-40'863,"6"29"1,5 16 0,8 13-755,8 4 0,8 3 1,1-3-1,7 2 0,9 0 1,8-2-1,11 0 0,5 0 1,4 0 0,-27-11 0,0-1 1,1 2-1,0 0 0,-1-1 1,-1 0-111,1 1 0,0 0 0,0-2 0,-1-1 0,1 1 0,0-1 0</inkml:trace>
  <inkml:trace contextRef="#ctx0" brushRef="#br0">19502 17485 28309,'-7'-13'-2808,"2"0"0,4-1 2777,1 1 1,-2 1 0,-1 2 0,-3 2 0,0 4-1,-1 4 1,1 4 0,0 4 0,3 2 337,2 2 1,8 1-1,5 2 1,6 1-1,4 2 1,6-2-1,8-1 1,7-1-1,5-1 1,4 0 812,2 1 0,9-6 0,5 0 1,5-2-962,-35-5 0,1 1 0,35 4 1,-36-4-1,0 0 0,-1 0 0,1-1 1,38 1-1,-1-2-159,-36 0 1,-1 0 0,1-1 0,-1 2 0,1-1 0,-1 1 0,35 2 0,-4 1 0,-5-1 0,-3-1 26,-5-2 0,-1 0 0,-2 0 0,1 0 0,-1 0 0,0 0-79,1 0 1,-6 1 0,0 2 0,-1 2 0,-1-1 0,0 1 0,-3-1 120,-1-1 0,-4 3 0,1 0 0,-2 0 0,1 1 1,-1-1 14,2 0 1,-2 3-1,0-5 1,-3-1-1,-2-1 1,-2-2 3,-2 0 1,2 0 0,-2 0 0,-4 0 0,-2 0 0,-3 0 0,0 0-89,-2 0 0,2 0 0,-1 0 0,-2 0 0,-3-2 0,-2-1-826,-3-1 0,1-1-2075,5 5 1,-8 0-1073,-6 0 0,0 6 3738,-5 3 1,-2-3 0,-1 0-1</inkml:trace>
  <inkml:trace contextRef="#ctx0" brushRef="#br0">22195 17592 17426,'-15'-22'156,"6"-1"0,13 9 0,8 0 333,5 8 1,0 6 0,-3 5 0,-1 4-1,0 3 1,1 1-432,-1 0 0,-1 5 1,-3 0-1,-5-2 0,-2-1 1,-4-2-285,-2 0 1,-4 1-1,-6 1 1,-4 1-1,-4 2 1,-5-2-1771,-4-1 0,3 3 1945,-3-1 0,-4 7 0,1-3 0</inkml:trace>
  <inkml:trace contextRef="#ctx0" brushRef="#br0">20662 9142 8311,'0'-28'0,"1"5"0,4 14 0,4 4 0,2 4 0,3 2 120,-1 4 1,6 2 0,4 8 0,0 1 0,1 2 0,-3 0 0,-1 0 0,0-1 0,-1 1 0,-3 1 0,0 4 0,1 2 0,1 1-4,-2 1 0,0 1 0,0 3 0,2 6 1,-1 5-1,-4 4 0,-3 0 0,-1 2 5,1 4 1,2-3-1,2 10 1,-1 4-1,0-1 1,1 3-57,-1 0 0,-4 3 1,-2 2-1,1 2 1,-2 1-1,1 1 1,0-3 49,4-3 0,1 0 0,1-9 1,0 1-1,2 0 0,3 1 48,4 3 1,3-1 0,2 3 0,0-3 0,-1 4-1,-1-2 1,-1 2-143,-2-4 1,1-3-1,2-1 1,-2 0-1,-2-3 1,0 4-4,0-3 1,-5-3-1,3 3 1,-1-2-1,0-3 1,-1-2 0,1-1 64,0 2 1,0-1 0,-3 0 0,1-2-1,2-1 1,-1-1-2,3 0 1,-4 4 0,6-2 0,0 0 0,1 1 0,-1 2 0,0 0-197,-1 3 1,3-1 0,-5 0 0,0 1-1,0-1 1,-2-1 0,-3-2-49,0-1 0,-1-2 0,0 4 1,-1-4-1,-1 1 0,-3-3 178,3 1 1,-4-1 0,2-4 0,0 2 0,-2 2 0,-1-2 0,-1-2 189,-1-1 0,2 1 0,-3 4 0,3 2 0,0 2 0,1 0-145,1 1 0,2-1 0,6 3 0,2 1 0,0-1 1,0-1-1,0-1-188,-2 2 1,3 0 0,-1-2 0,-2-1 0,-1 0 0,-2-2-183,1-3 312,-1 4 1,-4-7-1,-2 4 1,-1-5 0,-3-3-1,-1-2 1,-2 1 48,0-2 1,4 4-1,1-2 1,-1 2-1,0 2 1,2-1-120,2-4 1,5 8-1,6-3 1,2 2 0,3 1-1,1-2-595,2-1 704,-1 3 1,1-9 0,0 5 0,-1-4-1,-1-4 1,-1-1 0,-3 0 77,-2 1 0,-1 0 0,-5-5 0,-1 1 0,-2 0 0,-2-1 0,-1 1 81,1 0 1,-5-1 0,3 1 0,-2 1 0,2 2 0,1 1 0,2-2-562,-1 0 0,3-4 0,-3-2 0,1-2 0,-2 0 0,1-2 424,-1 0 1,-3 4-1,5-6 1,0 1 0,0 0-1,0 0 100,1-2 1,1 5-1,-1 1 1,-1 2-1,0-2 1,0-3-657,0 0 277,-6-4 0,7 4 0,-6-5 1,-1-1-1,-1 0-164,-2 1 1,1-5 0,2-1 0,2 3 116,-2 1 0,4 1 1,2 0-1,1 2 1,1 1-1,-2 2 37,1-2 0,2 5 0,1 0 0,-1 0 1,-3-2-1,-3-1 0,-2-1-1243,1 0 403,-1-2 1064,-4-2 0,-6 0 0,-1 1 0</inkml:trace>
  <inkml:trace contextRef="#ctx0" brushRef="#br0">23514 16472 8114,'0'-29'29,"0"2"1,2 11 43,2 16 1,-2 1 0,4 7 0,-2-1 0,2-1 0,0 1 0,1 2 0,1 5 598,2 2 0,2 8 0,0-2 0,-2 3 0,-2 3 0,-2 2 0,-3 1-501,-2-2 1,-1-5 0,-1-3 0,-5-2-1,-6-3 1,-6-1-26,-3-1 1,-2-7 0,-9-3 0,-3-2 0,-4-2 0,-2 0 0,-1 0-35,2 0 1,-5-6 0,8-3 0,0-3 0,-1 0 0,4 4-679,3 3 0,5 4 1,2 1-1,2 1 0,-2 6 566,-1 11 0,-2 3 0,1 12 0</inkml:trace>
  <inkml:trace contextRef="#ctx0" brushRef="#br0">22328 5451 22916,'0'-55'-1558,"4"5"1,1 14 0,-2 5 0,-2 4-475,-1 5 1978,0 3 1,0 1 0,0 0 0,-1 2-1,-2 0 1,-2 0 0,1-4 0,0 1-1,-1 0 1,1 1 0,-2 0 0,-2 0 0,-1 2 540,1 1 0,-1 6 0,-5 1 0,0-1 0,-4 1 1,-4 4-1,-4 2 0,0 1 0,-2-2-253,-4-2 1,0 1-1,-7 3 1,1-2-1,-4-3 1,-1 0-1,-2-3 1,-4 0 84,-3-1 0,-6-10 0,-1 7 0,-2-2 0,-4 0 0,-2 2-29,1 0 1,-4-1 0,8 3 0,-2 0 0,0 4 0,4 1 0,-1 3-368,0 1 0,-1 2 0,-5 0 0,-2 0 0,-2 0 0,-5 0 0,1 0 186,35 0 1,0 0 0,1 0 0,1 0 0,-1 0 0,1 0 0,-2 0 0,1 0 0,-1 0 0,0 0-1,0 0 1,0 0 826,-1 0 0,-1 0-698,2 0 0,0 0 0,-1 0 1,-1 0-1,-33 0 0,-1 0 0,4 2 1,-2 1-202,1 1 0,35-1 0,0 0 0,-33 2 0,-3 2 0,2 2 0,34-5 0,0 1 0,0-1 0,-1 1-98,-1-2 0,0 1 1,-1 4-1,-1 0 0,0-1 1,0 0-1,0 1 1,-1 0-1,-2 1 0,0 1 1,-1 1-1,0-1 0,-2 0 1,0 1-1,-2 1 1,-1 1-1,1-2 1,-1 0-1,0 2 1,-1-1-1,-1 2 1,-1-1-1,1 0 1,1 1 0,0-1-1,0 2 30,0 0 1,1 1 0,1-2 0,0 0 0,1 2 0,1 1 0,0-2 0,1 1 0,1 0 0,0 0-1,1 1 1,1 0 0,2 1 0,0 0 13,1-1 0,0 0 1,-1 4-1,0 1 1,-1-2-1,0 0 1,1 0-1,0 1 1,-1 1-1,1-1 1,1 1-1,1 1-2,-1 1 1,-1 1 0,-5 0 0,0 1-1,0 1 1,0 0 0,-3-1 0,0 1-1,-2 1 1,-1 0 0,-1 2 0,0 0 0,-2 2-1,0 1-32,-2 0 1,1 2 0,4-2 0,0 2 0,-2 3 0,0 2 0,0 1 0,-1 0 0,1-1 0,1 1 0,-2 1 0,2-1 0,2 0 0,0 1-50,2 0 0,0 1 1,0-1-1,2 0 0,1-1 1,0-1-1,1 1 1,1 0-1,0 0 0,1-1 1,1 0-1,1-1 95,1 0 0,1 0 1,3-2-1,0-1 0,0 0 1,1 0-1,1 0 1,-1-1-1,0 2 0,0 0 1,-1 2-1,1-1 0,-1 3 1,1 0 41,1-1 0,1 1 0,-1 3 0,0 1 0,1 0 0,0 1 0,0 1 0,0 0 0,1 1 0,1 1 0,-1 1 0,1 0 0,0 2 0,0 0-243,0 1 0,2 1 0,0 0 1,2 1-1,2-1 0,2 0 0,-1-1 1,1-1-1,-1 1 0,1-1 0,0 1 1,0 0 72,2 0 0,0 0 0,3 0 0,2-1 0,1 0 0,1 0 1,1-2-1,0 1 0,1-1 0,1 0 0,0 0 0,2 0 0,0-1 1,2 1 104,0-2 1,1 0 0,0 0-1,1 0 1,0 0 0,0-1 0,1 1-1,0 0 1,1 0 0,0-1 0,0 2-1,1 0 1,0 0 0,0 0 60,0 0 0,0 1 0,-1 2 0,-1 1 0,2-2 0,0 0 0,0 0 0,-1 0 0,-1 3 0,-1 0 0,0 1 0,-1 0-208,-2 1 1,0 1 0,1 2 0,0 1 0,-3 0 0,0 0 0,0 1 0,0 0 0,-1 2 0,1 0 0,1-3 0,0 1 0,-1 1-1,1-1 54,-1 0 0,1-1 0,2-3 0,0 0 0,-1 3 0,0 0 0,1-2 0,1 0 0,0-3 0,1-1 0,0-1 0,0-2 0,1-2 0,1 0 140,2-3 0,0 1 0,1 3 0,0-1 0,1-2 0,0-2 0,0 0 0,0 1 0,1 0 0,0-1 0,1-1 0,0-2 201,2 0 1,1 1 0,0 6-1,0 1 1,1-4 0,-1 0-1,-1 1 1,1 2 0,0 2-1,0 2 1,1-2 0,0 1-259,1-1 1,-1 0 0,1 4 0,0-2 0,-1-3 0,1-2 0,0 3 0,-1 0 0,2 3 0,-1-1 0,1 0 0,0 1 0,2 0 0,0 1-88,0-1 0,0-1 1,1 1-1,1 0 0,1-1 1,2 1-1,0-2 0,2-1 1,2 0-1,1 0 1,1 1-1,2-1 0,0-2 1,2-1 39,-1-1 1,2-2 0,0 1-1,0-2 1,2 0 0,0-2 0,1 1-1,1-1 1,2 0 0,0-1-1,-1-3 1,0 1 232,0-2 1,-1 0-1,1 0 1,0 1-1,-1-1 1,-1-1 0,0-1-1,0 1 1,0 0-1,0 0 1,-1 0 0,0-1 779,2 2 0,1 0-853,1 4 1,0-2 0,1-1 0,0 0 0,0 3 0,0 1 0,-1 1 0,1 0 0,-1 0-1,1 0 1,1 0 0,0 1-153,0 0 1,0-1-1,0-1 1,0-1 0,0 2-1,-1-1 1,1-1 0,0-1-1,1 0 1,1 0 0,1 0-1,0-1 1,0-1 0,0 1-42,-1-1 0,-1-1 0,1-4 1,-1-2-1,0 1 0,0 0 1,-1-3-1,0 1 0,2-1 1,-1-1-1,1 0 0,-1-1 305,2-1 1,-1-1-78,0 1 1,-1-1-1,-3-4 1,0 0-1,0 1 1,1 0-1,1-1 1,0 0-1,0-1 1,0 0-1,0 0 1,0 0 99,0 0 1,-1 0 0,2 0-1,0 1 1,1 1 0,0-1-1,2 1 1,1 1 0,-1-2 0,0 1-1,0-1 1,1 0 0,-2 0-1,1 0-287,0-1 0,1 0 0,3 4 1,1-1-1,-5-2 0,1-2 1,-1 1-1,1 0 0,0 0 0,0-1 1,0-2-1,-1 0-80,0-1 0,0 0 0,1 0 1,0-2-1,-2-2 0,0 0 1,1-2-1,0 0 0,-1 0 1,0 0-1,35 6 0,1-1 336,-35-8 0,1-1 1,-1-1-1,0-1 1,4 0-1,0-1 1,0 1-1,-1 0 1,0-1-1,1 1 0,1 1 1,1-1-30,2 0 0,0-1 0,-4 3 0,1 0 0,1-1 1,0-1-1,-2 2 0,-1 0 0,-1 1 0,-1 1 1,0 0-1,0 0 0,1 1 0,-1 0-138,1-1 0,1 0 0,3 2 0,0-1 0,-2 0 0,0 0 0,-1 0 0,0 0 0,-1 0 0,1 0 0,-1 0 0,0 0 1,2-1-1,-1 0-178,-1-1 0,0 1 0,-1-2 0,0 1 1,1-1-1,-1 0 0,0-1 0,0 0 0,0-1 1,-1 0-1,2-1 0,0 0 285,1-2 1,0 0 0,-1 0 0,0 0 0,3-1-1,0 0 1,0 0 0,0 0 0,-2 0 0,1 0-1,2 0 1,1 0 0,-1 0 0,0 0 13,3 0 0,0 0 0,1 2 0,0 0 1,-4 1-1,-1-1 0,1 0 0,0 0 1,0 1-1,1 0 0,-2 1 0,0 0-177,1-1 0,0 1 1,-2 2-1,-1 0 1,1-2-1,-1-1 1,-2 2-1,-1-1 1,1 1-1,-1-1 1,36 5-1,-35-5 1,-1 1 14,0-1 0,0 1 0,36 2 0,-36-2 0,1 0 0,1-1 0,0 0 0,0 0 0,0-1 0,1 0 0,1 0 0,-1 1 0,-1 0 120,1 0 0,0-1 0,0-1 0,1-1 0,0 2 1,0 0-1,1-1 0,0 0 0,3 1 0,0-1 1,0 0-1,0 0-54,-1 1 0,0 0 0,2-2 0,-1 0 0,-1 1 0,-1 2 0,0-2 0,0 0 0,1 1 0,0 0 0,-2 0 0,0 0 0,0 0 0,0 0 0,-3-2 0,0 1-68,-1-2 0,0 1 0,2 1 0,-2 1 0,34 1 0,-2-1 0,0-1 0,-3-2 33,2 0 1,1-5 0,-1-1-1,1-1 1,0-5 0,0-3-1,-34 6 1,0-1 12,2-1 1,0 1-1,0 1 1,1 0 0,4-1-1,1-2 1,0 0-1,0 0 1,0 1 0,-1-1-1,1-1 1,0 1-4,2-2 1,0 1 0,-6 3 0,1 1 0,5-4 0,2-1-1,-3 1 1,0-1 0,-3 1 0,1 0 0,1-2 0,0 0-1,-1 1 1,-2 0 7,1-1 1,-1 0 0,-2 0-1,-2-1 1,24-13 0,-5-4-1,-4-1 1,-3-3 0,1-2 1,-2-6 0,-9-4-1,0-3 1,0-3 0,1-3-1,-19 27 1,-1-1-136,1-3 1,0 0-1,4 0 1,-1 0-1,-1-1 1,-1-2 0,2 1-1,1 0 1,-1 0-1,0 0 1,1-1-1,0-1-45,-1 0 1,0 0 0,0-2-1,0 0 1,2 0 0,0-1-1,-1 0 1,0-1 0,-1 0 0,0 0-1,-1-1 1,-1 0 0,1 1-1,-2 0 67,0 1 1,-1-1-1,-2-4 1,-2 0 0,-1 1-1,0 0 1,0 0 0,-2-1-1,0-1 1,0 0-1,-2 0 1,0 0 0,-1-1-1,-1 0-44,-2 0 0,0 0 0,1 0 0,1-1 0,-1 2 1,0 0-1,-1-2 0,0 1 0,0-2 0,-1 1 0,0-2 1,-1 0-1,1 0 0,0-1-83,-1 0 1,1-1-1,0-1 1,1-1-1,0 0 1,0 0 0,1-1-1,1 0 1,0-2-1,1 1 1,1-1-1,0 1 146,0 0 0,1 0 0,2-2 0,1-1 0,0 2 0,-1 1 0,0 0 0,-2-1 0,0 0 0,0-1 0,-3 2 0,0 0 388,0 0 0,0 0-274,2-4 0,-1 0 1,-3 8-1,-1 1 1,1-4-1,0-2 1,-2 2-1,-1-1 1,-2 1-1,0 0 1,-1-1-1,0 0 1,0 3-1,0-1-108,0 2 0,-1-1 0,0-2 0,-2 1 0,0 5 0,-1 0 0,0-1 0,-1-1 0,-1-1 0,0 0 0,0 0 0,-1 1-91,2 2 0,-1 0 0,-2-5 0,0 0 0,2 4 0,-1 1 1,-1-2-1,0 0 0,0-2 0,-1 0 0,0 1 0,1 0-19,-1 1 0,0-1 303,1-3 1,-1-1 0,0 5 0,1-1-1,-2-3 1,1-1 0,-1 1 0,0 0-1,-1 1 1,0-1 0,0 0 0,1 0 22,1 1 1,0 0 0,0 0 0,2-1 0,-1-2 0,1 0 0,1-1 0,0 1 0,-1 1 0,1 1 0,-1 0 0,1 0 0,-1 2 0,1 2-92,-1-1 0,0 1 0,1 1 1,0 0-1,0 0 0,1 1 0,-1 0 1,0 1-1,1 0 0,-1 1 0,-1 1 1,1 0-145,1 0 1,-1 1 0,-2 1 0,0 1 0,1 1-1,-1 0 1,0 1 0,-2 0 0,-2-2 0,0-1-1,1 1 1,-1 0 0,0-2 0,-1 1-11,1 0 0,0 1 0,-2 4 1,0 0-1,-3-2 0,0 1 1,0-2-1,-1 1 0,1 0 1,-1 0-1,0-2 0,1 0 110,0 0 0,-1 1 0,0 2 1,-1 1-1,2-1 0,1-1 1,-2 0-1,-1 0 0,1 2 1,-1 0-1,1-2 0,0 1 0,1 1 1,0 1 8,1-1 0,0 0 0,-1 3 0,-1 1 1,0-2-1,-1 1 0,1-2 0,0 0 1,-1-2-1,0-1 0,0 1 0,0 0 1,-2 0-1,-1 1-13,-1 1 0,-1 2 0,2 1 0,0 1 1,-2-1-1,-2 0 0,0 0 0,-1 1 0,1 1 1,0 1-1,-2 0 0,0 1-28,0 2 1,0 0 0,-1-1 0,1 0-1,-2 2 1,1 1 0,-1-1 0,0 1-1,-1-1 1,0 1 0,0 0 0,0 1-1,0 1 1,0 0 7,1 0 0,-2 0 0,-1 1 0,-1-1 1,1 0-1,1 1 0,-1-1 0,0 0 1,0 1-1,0-1 0,0 1 0,-1 0 22,2 2 0,0-1 0,-1-3 0,1 0 0,2 1 0,0 1 0,-1-2 1,0 1-1,1-1 0,0 1 0,0 0 0,1 1 18,-26-27 0,23 23 0,0 0 0,0 0 0,0 0 1,-2-1-1,1 1 0,1 1 0,0 0 0,0 2 0,0-1 1,2 2-1,-1-1 39,-1 1 0,0-1 0,2-1 1,0-1-1,-2 2 0,-1 0 1,2 1-1,-1 1 0,-28-22 1,-1 2-1,28 23 0,0 0-64,-1 0 0,-1 0 0,-1 1 0,0 2 0,-2 1 0,0 0 0,0 0 0,-2 1 0,-1-1 0,0 0 0,-1 1 0,-2 0-37,0 0 1,-1 1 0,-3 1-1,0 1 1,2 2 0,0 0 0,1 1-1,-1 0 1,-1-1 0,1-1 0,2 0-1,0-1 1,-2-1 0,0 0-31,-1 0 0,0 1 1,2 1-1,0 1 1,-2-4-1,0 1 0,1 0 1,0 0-1,3 0 1,-1 0-1,-1-1 0,0 0 1,2-1-1,0 1 78,-2 0 0,1 0 1,1 0-1,1 0 1,0 3-1,1 0 1,1 0-1,-1 1 1,0 0-1,0 1 1,0 3-1,1 0-252,-2 2 1,1 2-1,1 0 1,-1 3-1,-1 4 1,-1 2-1,-1 2 1,-1 4 235,-2 2 0,0 3 0,-6 4 0,1 3 0,4 1 0,0 1 0,-1 1 0,-1 0 0,0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4452 5651 27930,'-13'-27'-2315,"4"6"0,2 4 1,1 2-188,3 1 2742,1 7 1,4-3-1,2 5 1,5 1-1,4-1 1,5 1-1,4-1 1,4 1-1,0 0 1,4 1-1,4 1 1,7 2-1,4 0 566,1 0 0,4 2 1,0 1-1,5 1 0,6-1 1,1-2-1,6-1 1,3 0-566,-32 0 1,1 0 0,2 0 0,0 0 0,1 0 0,0 0 0,0 0 0,0 0 0,3 1 0,0-2 0,-1 1 0,0-1 0,3 0 0,-1-1 417,0 0 1,-1 0-660,2-3 0,-1-1 0,-1 3 0,0-1 0,0-2 0,0-2 0,-1 2 0,0-1 0,1 0 0,0 1 0,-1-1 0,-1 0 0,0 1 0,-1-1 0,0 1 0,-1 0 0,-2 1 0,1 0 0,1 0 0,1 1 0,1 0 0,1-1 0,0 1 0,0 1 0,0 0 0,-1 1 0,-2 1 0,-1-1 0,-3 0 0,1 0 0,1 1 0,1 0 0,-2-1 0,-1 0 0,36 1 0,-1 1 0,-7 0 0,1 0 0,-3 0 0,-5 0 0,0 0 0,-2 0 0,-7 0 0,-3 0 0,-4 0 0,-1 0 0,-4-2 0,-2-1 0,-5-1 0,-3-1 0,-3 1-105,-3-1 1,4 1 0,-6 4 0,1-2 0,-3-1 0,-3-1-1,-3 2 1,-2 4 104,-1 2 0,-6 4 0,1 1 0,-2 6 0</inkml:trace>
  <inkml:trace contextRef="#ctx0" brushRef="#br0">6398 6784 29152,'-20'-20'-4723,"6"1"4556,10-3 1,2 7 0,4 6 0,2 0 0,8 0 0,8 0 0,9 1 0,8-1 0,12 1 1793,10 2 0,6 2 0,-25 4 0,0 0-1450,3 0 0,0 0 1,5 0-1,1 0 1,1 0-1,2 0 0,0 0 1,1 0-1,2 0 1,0 0-1,0 0 0,1 0 1,1 0-1,0 0 1,-1 0-1,0 0-143,2 0 1,0 0 0,-3-2 0,1-1-1,1 1 1,0-1 0,-1-1 0,0 0 0,1-1-1,-1 0 1,-2-1 0,0 0 0,-1-1 0,-1 1-35,-1-1 0,-1 0 0,-4 1 0,0-1 0,-4 1 0,0 0 0,0 1 0,-1 0 0,-3 1 0,0 0 0,31-2 0,-8 2-1272,-8-2 1,-5 5 0,-8-2 0,-2 6 1271,-2 5 0,-1-2 0,-2 2 0,3 2 0,-1 5 0</inkml:trace>
  <inkml:trace contextRef="#ctx0" brushRef="#br0">12384 6464 27021,'6'-20'-185,"11"-2"1,12 7-1,28 4 1,14 3-1,-29 6 1,1 1 245,5 0 0,2 1 1,6 0-1,2 0 1,3 0-1,2 0 1,2 0-1,2 0 1,3 0-1,1 0 1,-1 0-1,2 0 1,2 0-1,0 0 1,0 0-1,0 0 15,-1 0 1,1 0-1,-23 0 1,1-1-1,-1 2 1,17 0-1,0 1-720,1 2 0,0 1 1,-8-2-1,-1 2 1,2 5-1,1 0 0</inkml:trace>
  <inkml:trace contextRef="#ctx0" brushRef="#br0">4346 7676 25970,'-21'-8'-2205,"3"-1"1847,9 0 1,-1 0 0,4 2 0,0-1 0,-1 2-188,-1 0 551,5 2 0,-1 4 1,8 0-1,7 0 442,5 0 1,11 0 0,10 0-1,7 0 1,11 0 0,10 0-1,11 0-165,-35 0 0,0 0 1,0 0-1,0 0 1,3 0-1,1 0 0,3 0 1,0 0-1,2-1 1,1 0-1,3 0 0,1-1 1,1 0-1,-1-2-137,1 1 1,0-1 0,3 0 0,2 1 0,-1-2 0,1-1 0,-1 2-1,0-1 1,3 1 0,0 0 0,-2-1 0,-1 1-161,0-1 0,0 1 0,6 0 1,0-1-1,-7-2 0,-1 1 1,1-1-1,1 2 0,-1-1 0,0 1 1,-2 1-1,-1 1 101,-3 0 1,0 0-1,1-2 1,-1 1-1,-5 2 1,-1 0-1,-4 0 1,0 1-1,-3 0 1,0 0-1,32 1-148,-5 0 0,-3 0 1,-11 2-1,-7 1 0,-6 1 1,-8 1-1,-4-1 0,-5 2-1331,-3 1 1,-5-2 0,3 2 0,-5 1-1695,-4-1 3086,-3 2 0,-6-2 0,0-1 0</inkml:trace>
  <inkml:trace contextRef="#ctx0" brushRef="#br0">10158 7610 29519,'-9'-2'-592,"0"-2"1,4 2 0,-2-4 0,0 2-1,1-2 1,-2 0 54,1 0 0,5 2 0,2 4 1,8 0 1332,4 0 1,2 0-1,4 0 1,4 0-579,4 0 0,2 0 1,3 0-1,3 1 1,3 2-1,1 2 0,4-1-30,-1 2 0,1-4 0,-2 2 0,1-3 0,2-1 0,2 0-46,-2 0 0,0 0 1,0 0-1,2 0 1,1 0-1,3 0 0,0 0 12,1 0 0,5 0 0,-4 0 1,2 0-1,2 0 0,-3-1 1,-1-2 588,1-1-703,2-1 0,3 5 0,1 0 1,0 0-1,0 0 0,-1 0 1,1 0-41,1 0 0,-8 5 0,4-1 0,-2-1 0,0-2 0,1-1 0,2 0 0,-9 0 0,15 0 0,-8 0 0,1 0 0,1 0 0,0 0 0,2 0 0,1 0 0,-3 0 0,2 0 0,-2 0 0,-1 0 0,-1 0 0,-3 0 0,-2 0 0,2 0 0,-5 0 0,-1 0 0,3 0 0,-1 0 0,4 0 0,-4 0 0,2 0 0,0 0 0,0 0 0,-2 0 0,0 0 0,-1 0 0,0 0 0,0 0 0,-3 0 0,2 0 0,-1 0 0,2 0 0,3 0 0,6 0 0,-1 0 0,-2 0 0,0 0 0,0 2 0,1 1 0,1 1 0,-1-1 0,0 3 0,1-1 0,-1-2 0,0 0 0,1 0 0,-1 1 0,-4 0 0,-2-4 0,-1 0 0,-2 0 0,1 0 0,-1 0 0,-1 0 0,-1 0 0,-2 0 0,1 0 0,1 0 0,1 0 0,-2 0 0,2 0 0,4 0 0,-1 0 0,0 0 0,2 2 0,-2 1 0,1 3 0,0 1 0,1-2 0,2 2 0,-1 0 0,1-1 0,1 0 0,-1-1 0,-1 1 0,-2-5 0,4 4 0,-4-4 0,1-1 0,-1 0 0,3 0 0,2 0 0,-3 0 0,-2 0 0,-1 0 0,-3 0 0,-3 0 0,-3 0 0,-1 0 0,-2 0 0,3 0 0,-3 0 0,-1 2 0,-4 1-249,-1 1 1,-1 0 0,-2-4 0,-1 2 0,-3 1-1,-1 1 1,1-1-348,3-1 0,-5 2 1,0 1-1,-1-1 1,0 1-1,-2-1 1,-3 0 691,-4 2 1,9-4-1,-3 4 1</inkml:trace>
  <inkml:trace contextRef="#ctx0" brushRef="#br0">6492 8903 12977,'6'-8'-1683,"-3"2"1387,6 6 1,-5 0 0,3-1 2701,-1-4 1,-1-2-1643,-5-6 0,-2 5-584,-2 4 1,-4 2-1,-5 4 1,0 1 209,-1 1 0,1 1 0,0-5 0,-1 0 0,1 0 285,0 0 0,-1 4-535,1 0 0,0 1 1,-1-4-1,1 2 1,-2 3-83,-2 2 0,2-4 1,-4 5-1,1 1 0,-2 2 1,1 2-7,0-1 1,1-4-1,5 0 1,0 1 0,-1 2-1,1 1 192,0 0 0,-1 1 0,2-1 0,2-1 0,3-2 0,-1-1-25,1 2 0,-1 0 0,-2 3 0,3-1 0,1 0 0,1 1 0,1 1-232,-1 2 0,1-2 0,4 4 0,0-1 0,0 1 1,0 1-1,1 0-25,4 1 0,-2-3 0,6 3 0,1-2 0,2-1 0,0-1 0,-2 1 155,-1-2 1,0-1 0,4-1 0,1-1 0,-1 0 0,2 1 0,1-1 36,2 0 0,4 1 0,-3-1 0,0 0 0,2 1 0,0-3 7,3-2 1,-4 2 0,1-5 0,0-1-1,-2 1 1,2-3 0,-2-1 33,0-2 1,5 0 0,-3 0 0,1-2 0,0-2 0,2-3 0,0-2-196,-2 0 1,2 0 0,-5-4 0,2-2 0,1-2 0,-2 0 0,-2 0-5,-3 3 0,3 0 0,0 1 0,-2 0 1,-3-1-1,-2 1 0,-3 0-51,3-1 0,-4 2 1,2 2-1,0 1 1,0-3-1,0-2 1,1-4-1,1 1-238,-3 3 0,4-4 0,-3-1 0,2-2 1,-1-3-1,-3 1 218,-1 0 0,-1-2 1,-5 3-1,0-2 0,0 1 1,-2 2-1,-4 0-714,-7 0 592,0 5 1,-13-3 0,4 4 0,-4-1-1,-4-2 1,-3 3 0,-1 3-448,-3 3 1,5 2-1,1-3 1,2 2 0,3 2-1,-1 3 1,2 2-509,3 1 0,2 0 0,9 1 1151,2 4 1,-3 8 0,4 8 0</inkml:trace>
  <inkml:trace contextRef="#ctx0" brushRef="#br0">7638 9875 8242,'0'-13'-227,"-1"1"0,-2 2 0,-3 2 0,0 1 0,-2 1 0,3-1 913,-1-1 1,1 4 0,4-3 0,-2-1 373,-2 1 0,1 2 0,4-4-381,0-1 0,-2-2 0,-2 0-322,-5 3 1,-4-1 0,-5 4-1,-3 0-198,0 0 0,2 2 1,6 4-1,0 0 1,-1 1-1,1 4-108,0 4 0,-1 3 0,2 2 0,2 3 1,3 0-1,-1 1 0,2 1 104,0 4 1,2-3-1,2 3 1,-1 0-1,-1 2 1,1 4-1,2 0 121,1 2 0,4 2 0,2-2 1,1 3-1,4 3 0,2 0-197,5 0 0,1 5 0,6-7 0,0 2 0,4-1 0,0-5 0,4-3-194,2-2 1,4 0 0,-1-4-1,1-4 1,-2-5 0,1-4 0,-1-5 220,2-2 0,-5-2 0,2-2 0,-1-2 0,1-7 0,-2-5 0,-2-7 1,-2-6-73,-2-2 1,-1-6 0,-1 2 0,0-4-1,-4-2 1,-6-2 22,-6-2 0,-4 1 0,-6 5 0,0 2 0,-1 3 0,-5 2 0,-7 2-193,-8 2 1,-1 6-1,-5 1 1,-6 0-1,-4 2 1,-3 1 0,-1 5-825,-3 3 0,-2 2 1,-3-1-1,4 5 1,5 2-1,5 2-733,4 0 0,8 0 1,6 0 1692,2 0 0,2 0 0,-1 0 0</inkml:trace>
  <inkml:trace contextRef="#ctx0" brushRef="#br0">6812 9289 8243,'-14'-7'148,"1"2"0,0-1 1,-1 2-1,1 1 1,0 1-1,-1 2 1,1 0-1,0 0 563,-1 0 0,7 2 1,3 2-1,4 4 0,4 1 1609,5-1-2100,3-5 0,1 8 1,0-5-1,1 0 0,-1 1 1,0-1 24,1 0 0,-1 4 1,0-1-1,1 2 1,-2-1-1,-2-3-26,-1-1 1,0 5 0,6-3-1,1 4 1,2 2 0,-1-1 6,3 0 0,0 1 1,7-1-1,0 0 1,-1 1-1,1-3-107,0-2 1,-1 3-1,1-4 1,0 0 0,-2 1-1,-2 0 1,-2 0-135,-2 0 0,4-5 1,-6 5-1,0 0 0,-4 0 1,-3-2-1,-1 1-52,2-1 0,-4-2 0,2 2 0,1 1-26,2-1 0,0-3 0,-2 4 0,-1-2-1540,2-3 0,1 3-147,1-2 0,0 1 0,1-5 1780,-1 0 0,0-6 0,1-2 0</inkml:trace>
  <inkml:trace contextRef="#ctx0" brushRef="#br0">7492 9502 10670,'1'-7'1438,"2"4"1,3 6-1013,1 6 1,-2 3 0,2 1 0,1 0-1,-3 1 1,3-1 0,-2 2 0,0 1-155,-3 2 1,-2 0-1,-1-5 1,0 0 0,0 2-1,-1 0 1,-4 0 237,-4-4-495,-2 0 0,-4 1 0,-3-2 0,-3-3 0,-1 1 0,0-2-668,-2 0 1,0 0-1,1-3 1,2 1-1,2 0 1,2 1-1,4 1-2179,4 1 2832,-3-4 0,17 9 0,-4-5 0</inkml:trace>
  <inkml:trace contextRef="#ctx0" brushRef="#br0">7705 9582 8421,'-14'-12'-255,"1"3"0,4 2 1,0 4 260,-1-1 1,3-2 0,1 3 888,4-2 1,7 1 0,12 4 0,7 0-1,6 1 1,7 4 0,7 2-481,10 1 0,6 3 1,10-2-1,-33-3 1,1-1-1,2 0 0,0 0 1,4-1-1,1 0 1,0-1-1,1-1-293,-1 0 1,1-1 0,5 2 0,1 0 0,-4 0 0,0-1 0,1-1 0,0 1 0,2-1 0,0-1 0,0 0 0,0 0 0,2 0 0,-1 0-126,2 1 0,-1-2 0,-4-1 0,1 0 0,3 0 0,1-1 0,-2 1 0,1 0 0,-2 0 1,0-1-1,0 1 0,-1-1 0,-3-1 0,1 0-99,-2-1 0,-1 0 0,0 2 0,-1 0 0,-3 0 0,-2 0 0,1 1 0,-1-1 0,-1 1 0,-1-1 0,33-3 38,-6 0 0,-1 1 0,-5 5 0,-3 0 0,-3 0 0,-5 0 0,-1 0-201,-3 0 0,-6 0 1,-3 0-1,-1 0 1,-5 0-1,-3 0-1539,-3 0 1,-6 0-1,2 0 1804,-3 0 0,-2-6 0,1-1 0</inkml:trace>
  <inkml:trace contextRef="#ctx0" brushRef="#br0">11824 9329 8470,'7'-13'1074,"1"1"0,-5 1-533,1 3 1,1-1-1,-5-5 1,-2 1-1,-2 1 1,-5 3-166,-3 5 0,-1-2 1,-1 2-1,1 1 1,0 1-1,-2 4 1,-2 1-93,0 1 1,-3 6-1,4-1 1,-2 5 0,2 2-1,0 3 94,-2 2 0,3 1 1,-1 5-1,4-1 1,5 2-1,-1 4 0,2 2 1,-1 3-360,-1 3 1,4-6 0,-3 7 0,-1-1 0,1-3 0,-4 2-802,0-1-16,3-4 1,-4-1 0,5-7 0,-2 0 0,2-4-1,-1-4-835,1-4 0,4-9 1,-2-10-1,4-11 1509,1-8 0,1-4 0,2-1 0,3-2 0,0 1 0,2 3 1,-2 5 254,-1 4 1,4-1 0,-3 1 0,0 2 0,2 3 1295,-1 4 0,-3 3 0,5 6 0,2 1-1375,1 4 0,2 1 0,4 4 1,4-3-1,5 1 0,4-2-52,5 0 0,8-2 0,4-4 0</inkml:trace>
  <inkml:trace contextRef="#ctx0" brushRef="#br0">12250 9249 8281,'0'-25'1176,"0"3"0,0 10 1,-1 12-498,-4 7 1,3 5-1,-6 1 1,1 2-1,-1 3 1,-4 6-1,-1 4 1,-3 4-295,0 2 0,4 2 0,-6 2 0,5 1 0,2-2 0,4 1-1489,1 0 1,1-3-1,5 1 1,2-5-1,1-3 1104,1-2 0,19 1 0,-1 0 0</inkml:trace>
  <inkml:trace contextRef="#ctx0" brushRef="#br0">12437 9769 8269,'-4'-14'0,"-2"1"1545,-2 0 1,5 7-1465,-1 6 0,2 6 0,2 7 0,2 0 0,1 1 0,3-1 30,1 0 1,4-1 0,5-1 0,0-2 0,-3-1 0,-2 0-460,-1-4 0,-4-4 0,-3-4 1,-4-5-1,-5-3 0,-2-1 1225,-2-1 0,-6-3 1,-2-1-1,3 2 0,3 1 1,3 2 136,-1-1 0,5 7 1,5 2-1,9 4-1336,8 1 1,3 6 0,9 1 0,2 2 0,4 0-1,4 0 1,-1 0-4233,-2 0 1,1-5 4553,-6 5 0,6-6 0,-3 3 0</inkml:trace>
  <inkml:trace contextRef="#ctx0" brushRef="#br0">12864 9769 8269,'0'-14'757,"0"1"680,0 0 1,0 4 0,1 2-1,4 1-1063,3 3 0,0 7 0,1 5 0,1 4 0,2 2 0,1 0 0,-1-3-778,-3 0 1,3-1 0,-3 1 0,3-1 0,1-4-2665,0-1 3820,-5-2 0,-2-2 0,-5 1-212,3 1 0,-1 7 0,6-2 0,2 4 0,1 2 0,1 1 0,2-3-330,2-1 1,-2 3 0,5-8 0,-4 2-1,0-1-721,0-2 1,-4-3 0,5-8 0,-7-4 0,-6-4-1,-2-3 1,-2-2 25,0 2 0,0-1 0,0 1 1,0-2-1,0 2 0,0 1 102,0 2 0,0 4 0,1 2 0,4 1 0,4 3-1750,3 1 2133,7 2 0,1 0 0,7 0 0</inkml:trace>
  <inkml:trace contextRef="#ctx0" brushRef="#br0">14410 9222 8470,'0'-13'0,"0"0"0,0-1 0,6 1 0,3 1 0,1 2 0,0 2 525,-1 3 1,0-4-1,3 6 1,-3 4 0,-6 8-1,-6 7 1,-9 10-1,-6 6 1,-7 10 457,-3 3 1,-3 0 0,-9 4 0,-2 3 0,-1 2 0,-2 4 0,-3-2-1,-1 1-501,2 0 1,1-5 0,6 3 0,1-3-1,2-5-778,2 1 1,5-8 0,-1 1 0,5-5 0,2-4-1,3-2-916,2-2 0,-3-3 1,4-1-1,3-3 0,3-2-150,3-3 0,8-3 1,4-4-1,13-6 1362,14-6 0,13-16 0,4-9 0</inkml:trace>
  <inkml:trace contextRef="#ctx0" brushRef="#br0">15130 9356 10568,'-5'-20'0,"1"0"450,1-1 1,0 8-73,-2 8 0,3 10 1,-6 4-1,1 4 0,-1 6 1,-4 8-1,-4 7 342,-6 4 1,-3 11-1,-3 3 1,-2 1 0,-3 5-1,-1 0-1054,-3 1 1,5 2-1,2-6 1,5-4-1,4 0 1,3-4-1,5-4-2712,3-6 1,5-1 3045,-4-10 0,0 4 0,-4-9 0</inkml:trace>
  <inkml:trace contextRef="#ctx0" brushRef="#br0">14637 9982 8275,'0'-27'1058,"0"1"1,4 5-1,2 3 1,1 3-857,4 2 1,0 6-1,3 2 1,-1 4 0,0 1-1,2 0 1,3 1-1,4 4 123,3 4 1,2 2-1,0 3 1,1 1-326,3 2 0,3-2 0,6 4 0</inkml:trace>
  <inkml:trace contextRef="#ctx0" brushRef="#br0">15290 9942 8149,'-5'-22'5751,"1"0"-5251,-7 5 0,8 17 0,-4 9 0,1 3 0,3 1 0,2 2 0,1 2-436,0 0 0,0 5 0,0-4 0,0-1 0,0-3 0,0 0-1029,0-1 0,1-6 0,2-4 0,3-7 0,0-8 707,0-4 0,3-3 1,-5 2-1,-1-2 0,0 0 1,0 0 673,2 2 1,0-1 0,0 4-1,2 2 1,2 1 0,0 4 0,3 1-227,4 0-961,-1 5 1,10-5-1,-1 6 1,4 0 770,3 0 0,6 12 0,-3 2 0</inkml:trace>
  <inkml:trace contextRef="#ctx0" brushRef="#br0">15770 9929 8149,'-8'-2'1030,"4"-2"1,4 2 0,4-2-332,5 2 1,3 2 0,3 2 0,1 1-1,3 3-813,2 1 1,-5-2 0,4 4 0,-3 1 0,1 0 0,-2 1 113,-1-3 0,4 7 0,2 6 0</inkml:trace>
  <inkml:trace contextRef="#ctx0" brushRef="#br0">16129 10035 8157,'0'-20'2878,"2"6"-2413,2 10 1,5 7-1,8 1 1,2 1-1,0-1 1,0 1-1,-2-2-388,-3-2 1,0-1-1,-2-1 1,-3-4-95,-5-4 0,-7-3 0,-3 1 1,-1 0-1,-4 4 0,-1 1 0,-1 3 1,0 1 457,-1 2 0,3 6 0,0 3 0,4 3 0,-1 3 0,3 3-343,-1 4 1,1 3-1,7 2 1,2-1 0,8 2-99,9 4 0,1-4 0,10 4 0</inkml:trace>
  <inkml:trace contextRef="#ctx0" brushRef="#br0">17529 9556 8236,'27'-33'270,"-2"6"1,-1 2-1,-4 9 686,0 6 1,-3 5 0,-3-2 245,-1 1 1,-5 3-1,-4 7 1,-4 8 0,-4 7-666,-5 8 0,-3 7 1,-3 0-1,-1 3 0,-2 5 1,2-1-1,1 2-698,1 1 0,1-5 0,1 2 0,2-1 0,3-4 0,1-2 1,3-6-835,1-4 0,2-1 0,-1-6 1,-4-5-1,-4-8 0,-4-8 824,-5-10 0,2-1 0,-6-7 0,-2-1 0,0-1 0,1 0 0,2 3 1331,2 2 0,2 1 0,7 7 0,1 0-762,-1 2 1,4 8 0,1 1 0,4 7 0,1 7-1,0 3 1,0 6 0,1 2-1147,4 1 1,2 5 0,8 1 0,3-3 0,4-1 0,5-1-5148,4 0 5895,3-1 0,6-5 0,0-2 0</inkml:trace>
  <inkml:trace contextRef="#ctx0" brushRef="#br0">17916 10049 10256,'4'-33'0,"2"8"839,2 10 1,0 8-1,6 7 1,-1 1-660,0 4 0,1-4 0,-1 5 0,0-2 0,1 2 0,-1 0 0,0 2 0,1-2 285,-1 0 0,-1 0 0,-2-4-652,-1 3 1,-13-5-1,-4-6 1,-8-1 0,-5-4-1,-1 1 1,0 1-1,1 3 581,2 0 0,-3 5 0,4-4 0,3 5 0,3 5 0,5 4-176,1 2 0,1 4 1,5 3-1,0 4 0,3 3 1,5 2-1,7 0-2978,4-1 0,5 1 2760,7 0 0,3-1 0,6 1 0</inkml:trace>
  <inkml:trace contextRef="#ctx0" brushRef="#br0">18342 10142 8862,'6'-24'1812,"3"7"1,-3 15 0,-2 15-1012,-2 2 1,-2 0-1,0 0 1,-2 1 0,-2 3-1,-3 2 1,-2 1-1,0 0-1111,-2 1 0,4-9 1,-2 1-1,0-4 1,0-2-856,1-2 0,5-3 0,-2-10 1,4-5-1,2-9 0,2-3 1090,2-5 1,5-8 0,-3 2 0,2-2-1,-1 1 1,-1-1 0,-1 2 1753,0 3 1,0 7-1,-3 4 1,1 1-1077,-1 2 1,-1 10 0,-2 7 0,0 7-1416,0 5 0,6 6 0,2 1 0,4 2 0,3 3 0,1 1 1,4 1 811,0 1 0,9 0 0,5-1 0</inkml:trace>
  <inkml:trace contextRef="#ctx0" brushRef="#br0">18756 10142 8180,'13'-25'1930,"0"3"0,1 8 1,-1 10-1,0 2-1797,1 2 0,-6 0 0,1 0 0,2 0 0,0 0 0,3 0 0,-1 2-1746,0 2 0,-4-2 884,0 2 1,-7-4-1,-2-3 1,-6-3 0,-3 0 974,0 0 1,5 2 0,-4 5 479,2 4 1,2-2-1,4 6 1,-2 0-1,-1 0 1,-1-1-1,1 4-4009,1 5 1751,2-3 1532,6 6 0,2-1 0,5 2 0</inkml:trace>
  <inkml:trace contextRef="#ctx0" brushRef="#br0">19089 10209 8215,'0'-18'1047,"0"0"0,4 8 0,2 8-804,2 5 1,0 2 0,6-5 0,-1 1 0,2 2 0,3 3 0,2 0 0,3 1-756,-1 1 1,-6-5-1,2 1 1,-3-2-1,-2-2-476,0 0 0,-1-2 1,-1-1 634,-3-1 0,-3-1 1,4 5 327,1 0 0,-4 2 0,0 1 0,0 1 702,3-1 91,-3-1 0,0-4 1,-6-2 1096,0-5 0,0-3-402,0-1-1524,0 5 0,0 4 0,0 8 1,0 5-1,1 1-1572,4-1 0,4 2 0,8-7 1633,6-1 0,8-1 0,3-2 0</inkml:trace>
  <inkml:trace contextRef="#ctx0" brushRef="#br0">19875 9782 8229,'-13'-13'985,"0"5"1,1 5 0,0 8 0,0 8-407,-3 8 1,-3 3 0,2-2 0,-2-3 0,2-1 0,1 0 0,2-1 80,0 3 0,-1 0 0,1 7 0,0 0 0,-1-1 0,1 1 0,0 0-1106,-1-1 0,2 1 0,4 0 0,2-1 0,1 1 0,1 0 0,1-2-1677,1-3 1,2-3-1,0-5 1,0-1 933,0 0 0,2-7 806,2-6 383,4-6 0,11-13 0,2-2 0</inkml:trace>
  <inkml:trace contextRef="#ctx0" brushRef="#br0">19862 10422 7238,'13'-27'1153,"2"8"1,1 6-336,2 7 1,0 4 0,-5 2 0,1 0 0,-3-1 0,0-2 0,-2-2-778,1 2 1,-3-3 0,1 1-1,-2-3-1602,-3-2 1153,-2-2 1,-5 3 0,-2 2 0,-2-1 0,-2 2 425,-2 0 1,-1 2-1,0 4 1,-1 1-1,1 2 938,0 2 0,4 5 1,1-1-1,2 3 1,2 1-1,-1 1-1001,1-1 0,0 0 0,4 1 0,0-1 0,1 0 1,4 1-2564,3-1 1,4-1-1,2-3 2608,-1-5 0,6-3 0,2-1 0</inkml:trace>
  <inkml:trace contextRef="#ctx0" brushRef="#br0">20275 10395 8772,'13'-12'1813,"-4"8"0,0-9-1113,2 1 1,-5 4 0,-1 1 0,0 2 1171,-1 7-2366,1-2 1,1 12-1,3-5 1,2 2 239,3 0 0,-1-6 0,0 1 1,1-2-1,-1-2 0,0 0 447,1 0 0,-1 0 1,0 0-1,-1-2 2305,-3-2-1304,-3 2-1109,0-3 1,-4 6-1,2 3 1,-3 5-1043,-1 3 0,-4 7 0,-2 4 0,0 2 0,0 3 957,3 3 0,-4-9 0,-1 3 0</inkml:trace>
  <inkml:trace contextRef="#ctx0" brushRef="#br0">3679 13954 15162,'-21'-5'153,"4"1"1,2-1-21,1 5-48,1 0 1,4 0-1,0 0 1,-1 0-1,0-1 1,1-4-1,4-4 109,4-2 0,2 3 1,4 4-1,4 2 0,4 2 1,5 2-1,4 1 7,3 1 1,8 5-1,2-3 1,5 0 0,3 1-1,3-1 1,0 2 0,1-2-116,1-1 1,-4 0-1,4-5 1,-2 0-1,-3 0 1,-2-2 0,-2-1-170,-4-1 1,-2-5 0,-8 3 0,-1 0 0,-4-1 0,0 1 0,-4 0-478,-1 3 0,-2-3 572,0 2 1,1-13 0,-1 3 0</inkml:trace>
  <inkml:trace contextRef="#ctx0" brushRef="#br0">4559 13967 29982,'-9'-2'303,"0"-2"1,6 4-1,-3 0 1,2 7-909,-1 5 0,1 2 0,2-1 0,-1 2 0,-2 1 0,-3 3 0,-4 2 0,-4 3-152,-6 1 0,-3 1 0,-4 3 0,-2 0 0,-4 2 0,-4-1-639,-1-2 1,-4-3 1498,-1-3 0,-11 4 1,1-6-1</inkml:trace>
  <inkml:trace contextRef="#ctx0" brushRef="#br0">5345 13887 30178,'9'-6'-4767,"0"-3"2153,-6 3 2285,3 0 1,-7 6 0,-4 0-1,-4 0 1,-3 0 0,-1 0 1302,0 0 1,1-1-1,2-2 1,2-3-1,2-2-455,3-2 1,-3 3 0,0-1 0,0 1 0,-1 1 0,0 0-410,-4 3 0,-5 2 0,-5 1 0,-2 0 1,-7 0-1,-1 1 0,-5 4-320,-2 3 1,5 0 0,-7 1 0,2 0 0,1-1 0,1 0 0,5-1 395,3 1 1,1-5-1,1 1 1,0-1 0,3 0-1,2 1 303,2-1 1,-4-1-1,6-2 1,-1 0-1,0 0 1,-1 0-1,0 0-473,-1 0 0,-3 0 0,0 0 0,-2 0 0,-1 0 1,-1 1-17,0 4 0,-1 1 0,-3 4 0,-5-1 0,-1 1 0,-1 2 0,1 0 0,0-3 0,-5 3 0,8-3 0,-1 1 0,1 0 0,1-1 0,4 2 0,0 1 0,3-4 0,-1 1 0,0 2 0,2 0 0,2 3 0,0-1 0,3 0 0,-4 1 0,2 1 0,-1 1 0,1 3 0,0 2 0,0-3 0,-3 2 0,1 1 0,2 0 0,-2 1 0,0 0 0,2 0 0,-2-1 0,7 1 0,0-4 0,1-2 0,0 1 0,-2 1 0,0 1 0,5-4 0,0 1 0,-1-1 0,1 1 0,0-1 0,4 1 0,0 0 0,-2 4 0,0 0 0,-3 4-57,1 1 0,0 2 0,-1 0 0,1 1 0,0 1 0,1 2 0,1-1-356,2-2 0,2-1 0,-3-1 0,2 0 1,2-3-1,2-2 560,-2-2 0,5 3 1,-4-4-1,4 0 1,1 0-1,0 0 0,0-2-73,0-1 1,0-1 0,0 3 0,0 1 0,0-2 0,1 0-88,4 2 1,2-3 0,6 4 0,2-1 0,1-1-1,4 1 132,0 1-27,3-10 1,2 14 0,-2-12 0,0 1 0,0-1 0,3-1 20,0 2 0,-4-3 1,-1-2-1,-2-1 1,-1-1-1,0-1 1,1 2-114,2 1 0,-5-4 0,4 3 0,-3-1 0,3 1 0,0-1 0,4 1 0,-3 0 0,1-3 0,2 3 0,1 0 0,1 0 0,1-2 0,0 2 0,-5-4 0,0 4 0,0-2 0,-1 1 0,-2-1 0,-1 1 0,0-1 0,0 0 0,-5-2 0,2 1 0,1 1 0,2-1 0,-2-1 0,1-2 0,-1 0 0,2 0 0,-1 0 0,1 0 0,1 0 0,2 0 0,-5 0 0,4 0 0,-3 1 0,1 2 0,-1 2 0,-3-2 0,0-2 0,-1-1 0,0 0 0,1 0 0,-1 0 0,0 0 0,-4 0 0,0 0 0,1 0 0,2 0 0,-3 0 0,0 0 0,1 0 0,2 0 0,2 0-1218,-1 0 1,0 0-1,2 0 1,1 0 1326,2 0 0,0 0 1,-5 0-1</inkml:trace>
  <inkml:trace contextRef="#ctx0" brushRef="#br0">4519 15526 31003,'0'-13'-4025,"1"5"1,4 4 4841,4 2 1,3 2-1,2 0 1,3 2-1,3 2 1,3 5-1,3 3 1,1 1-273,3 1 1,-1-1-1,-2 0 1,-2 1-1,-3-1 1,-4 0-632,-3 1 1,-3-1-1,-3 0 1,-5 1-1,-2-1 1,-2 0-1,-2 1-207,-2-1 1,-5 0-1,-9 1 1,-4-1-1,-5 0 1,-3 1-75,-1-1 1,-4-4 0,2 0-1,1 1 1,-1 2 0,3 1-519,2 1 1,6-1 0,1 0 0,2 1-1,4 0 1,5 3 244,5 0 1,4 1 0,1-4 0</inkml:trace>
  <inkml:trace contextRef="#ctx0" brushRef="#br0">5932 14034 8337,'-13'0'0,"4"-5"0,0 1 246,-2 1 0,6 0 1,0-2-1,4-4 1,2-2-1,2-3 1,1 1 2182,-1 0 1,-1-1-1,-4 1 1,-2 1-1526,-5 3 0,2 3 0,-1 8 0,2 2 1,3 5 1295,2 3-1839,1 1 1,0 1 0,0-1-1,1 0 1,2 1 0,3-1-362,2 0 0,-4 1 0,5-1 0,0 0 0,0 0 0,0 1 0,0 1 0,-1 1 0,1 2 0,-1 1 0,1-3 0,-3 3 0,-2 1 0,0 0 0,-1 1 0,-1 3 0,2-3 0,1-1 0,-2 0 0,0-3 0,0 1 0,1 0 0,2-5 0,-3-4 0,3 0 0,0 0 0,1-2 0,1-1-1061,2-3 1,-3-1-1,2-2 1,2 0 0,1 0-7507,1 0 8567,0-6 0,1-2 0,-1-5 0</inkml:trace>
  <inkml:trace contextRef="#ctx0" brushRef="#br0">5932 14287 8374,'-13'-5'0,"-1"-1"482,1-1 1,4 4-280,0-1 1,6 4 0,-1 4 0,2 5 0,2 3 0,0 3 0,0 1 1164,0 2 1,5 5-1,-1-1 1,1 4 0,1 0-1,2 1 1,4 0-384,2-1 1,-1-1 0,2-2 0,1-6 0,2-2 0,0-3 0,-1-3-862,1-5 0,4-2 0,-2-2 0,-1-3 0,2-4 0,-2-8-966,0-5 0,-1-2 0,-5-4 1,1-1-1,-1 0 0,0 2 1,-1 1-710,-3 2 1,3 4 0,-5-2 0,2 0-1,0 6 1551,1 3 0,8-1 0,3 5 0</inkml:trace>
  <inkml:trace contextRef="#ctx0" brushRef="#br0">6199 14473 8224,'-21'-6'0,"2"0"0,7-1 0,3 7 82,4 7 1,5-1 0,5-1 0,7-4 0,10-1 0,13-1 0,13-4 0,11-4 0,9-2 0,-29 4 0,1 0 0,2 0 0,2 0 383,3-2 1,2 0 0,2 1 0,2-1 0,3-1 0,2-2-1,2 0 1,3 1 0,3-1 0,1 0 0,2 0 0,1 2-1,1 0 1,0 0 0,0 1 0,0 1-347,1-2 1,-1 2-1,-3 1 1,0 1 0,2 1-1,1 1 1,0-1 0,0 1-1,1-1 1,1 1-2100,-1-1 1,0 1 2018,1 2 1,0 1 0,-3-2 0,-1 0 0,4 3-1,0 0 1,0 0 0,0 0 0,3 0 0,-1 0 0,-24 0-1,0 0 1,0 0 76,25 0 0,-1 0 0,-1 0 1,0 0-1,-1 0 0,1 0 0,0 0 1,0-1-1,0-1 0,0 1 0,-1-2 1,1 1 36,-4 1 1,0-1 0,-3 1 0,0-1 0,-3 1 0,-1-1 0,-2 0 0,-1-2 0,0 2 0,-1-2 0,-3 1 0,-1-1-141,-2 0 0,-1 1 0,-3 0 1,0 1-1,-4-1 0,0-1 1,-2 0-1,0 0 0,-1 1 1,-1-1-1,-3 0 0,0-1 1,33-2-542,-6 2 0,-7 4 1,-2 1-1,-6 0 0,-7 0 1,-4 0-1,-5 1-1106,-2 4 0,-1 2 1,-4 6-1,-2-1 1633,-2-3 0,-1 2 0,-9-7 0,-3 0 0</inkml:trace>
  <inkml:trace contextRef="#ctx0" brushRef="#br0">13224 14113 8142,'0'-32'3129,"0"5"-2835,0 12 1,0 8-1,-2 4 1,-2-1-1,-5 1 1,-3 1 226,-1 2 1,-2 0 0,-2 0 0,-2 0-1,-2 0 1,-1 0 0,0 0-227,0 0 1,4 6-1,-3 2 1,1 0-1,0 1 1,1 2-169,3 0 0,2 7 0,4 0 0,3-2 1,1 1-1,3-1-428,1 2 1,4 4-1,2-4 1,7-2-1,3-1 1,7-2-344,4 0 0,0 1 0,12-2 1,3-4-1,5-2 0,2-1 0,2-1 1,0-1-4112,0-1 4755,-6-8 0,3-2 0,-6-5 0</inkml:trace>
  <inkml:trace contextRef="#ctx0" brushRef="#br0">13597 14167 9792,'0'-25'0,"1"4"846,4 8 0,-2 1 1,6 7-186,1 2 0,2 2 0,1 1 0,0 0-371,1 0 0,-1 4 1,-1 2-1,-2 2 1,-1 0-1,0 1 0,0 0-583,0 2 0,-6-4 0,3 0 0,-2 1-2607,1-1 2946,-1-4 1,-5-1 0,-4-8 0,-2-2 0,-2-1 0,1 1 1633,3-1 1,0 4-1945,5-4 335,0 6 0,2-3 0,1 8 0,2 1-602,3 1 1,-4 5 0,5-3 0,2 0 0,0 1-220,3 1 1,-1-5 0,0 1 0,1-2 0,-1-2 141,0 0 0,-4 0 0,-1-2 608,-2-2 0,-2-4 0,-4-5 0</inkml:trace>
  <inkml:trace contextRef="#ctx0" brushRef="#br0">14210 14153 8164,'0'-13'-839,"-6"6"782,-3 2 1,3 2-1,3 0 1,6-1 0,6-1-1,3 1 281,1 0 1,1-2 0,-1 3 0,0-2-1,-1 1 1,-2-1 1424,-1 1 0,-6-2 1,0 3-1190,-6-1 0,-4 5 1,-6 8-1,-1 3 1,1 1-1,0 0 1,-1 2-356,1 3 0,4-3 0,2 3 0,1-4 0,3 0 0,3-2-392,4-4 0,8-2 1,6-6-1,-2 0 1,0-1-1,1-4-45,0-3 0,-3-9 1,-5-2-1,0 0 1,-2-2-1,-3 2 1,-2 0 1766,-2 2 1,0 2-1344,0 2 1,0 7 0,1 6 0,4 8-1981,4 3 1,14 3-1,9-2 1888,5-3 0,14 2 0,4-3 0</inkml:trace>
  <inkml:trace contextRef="#ctx0" brushRef="#br0">15010 13607 8201,'-14'-24'2331,"1"7"-1756,0 11 1,-2 25-1,-1 12-400,-2 6 0,0-1 0,6-2 0,2-2 0,2-1 0,3 2 0,2 2 0,3 2-449,4-1 1,5 2-1,7-3 1,3-1 0,2-3-1,3-5 274,1-3 0,2-4 0,-1-6 0</inkml:trace>
  <inkml:trace contextRef="#ctx0" brushRef="#br0">15090 14020 8201,'-15'-15'907,"-3"-2"1,5 2 0,-2-2-335,5 7 0,2 6 0,-1 8 0,6 4 0,6 0 0,6 1-680,3 2 1,9 1 0,4 1 0,5 0 0,1-1 0,1-2-537,4-1 1,-4-6-1,0 2 1,-6-4 0,-2-1-1,-3-1 416,-2-4 0,-7 2 0,-8-6 0,-2-1 0,-4-2 1,-1-1-1,-3 1 1770,-1 3 1,-2-1 0,-4 5-1,-1 1 429,1-2-1653,0 4 0,5 2 0,4 9 0,4 3 0,6 3 0,7 1 0,11 4-217,10 0 1,10-3 0,16 0 0,5-3 0,1-5 0,4-5 0,-3-3-883,-4-1 1,0-10 0,-10-5 0,-7-5 0,-8-9 0,-8-6 735,-6-8 1,-11-3 0,-9-4-1,-5 1 1,-8 1 0,-7 4 0,-7 6 1030,-3 3 0,2 6 0,-8 8 0,0 8 0,1 8 0,0 11-69,-1 12-3312,9 9 0,-8 27 2169,9 13 1,12-26 0,1 3 0,-1 6-1,1 0 1</inkml:trace>
  <inkml:trace contextRef="#ctx0" brushRef="#br0">14090 18285 27136,'-19'-13'-1232,"4"4"0,-3 1 0,5 1 397,4-1 1,3 4 1004,6-5 1,3 0-1,6-4 1,12 0-1,13-1 1,16 1-1,15 0 1,-26 6-1,1 2 1,5 0-1,3 1 1,5 1-1,2 1 1,8 2-1,1 0 1,5 2 0,2 1 1448,2 1 0,2 1 1,-24 0-1,1 0 1,0 1-1620,0 0 0,-1 0 0,2 0 0,5 1 0,2 2 0,0-2 0,1 1 0,2-1 0,-1 1 0,2 0 0,0 0 0,1 1 0,2 0 0,0 0 0,0 0 0,0-1 0,0 1 0,1-1 0,-2-1 0,1 1 0,1-1 0,6 0 0,2-1 0,-1 0 0,-18-2 0,-1-1 0,1 0 0,0 1 0,1-1 0,0 0 0,1 1 0,0-1 0,3 0 0,0 1 0,1-1 0,0 0 0,-1 0 0,0 0 0,0 0 0,1 0 0,2 0 0,1-1 0,-1 1 0,1-1 0,-1 1 0,0-1 0,0 0 0,1 0 0,1 1 0,0 0 0,1-1 0,1 1 0,3-2 0,0 1 0,1-1 0,-1 1 0,-3-1 0,1 0 0,-1 0 0,0 0 0,0 0 0,0-1 0,0 0 0,1 0 0,0 1 0,0-2 0,1 1 0,-1 0 0,-1 1 0,-1-1 0,0 0 0,1 1 0,0 0 0,1 0 0,0 0 0,-1 0 0,2 1 0,-1 0 0,0 1 0,-1-1 0,-2 1 0,-1 0 0,-1 0 0,1 0 0,1 1 0,1-1 0,-1 1 0,1 0 0,-2 0 0,-1 1 0,1 0 0,-1 0 0,-3 1 0,-1 0 0,0 0 0,1 1 0,-1 1 0,1-1 0,0 1 0,-1 0 0,-3 0 0,0 1 0,-1-1 0,1 0-46,-1 0 1,0 0-1,1 0 1,-2 1-1,14 2 1,-2 2-1,0 0 1,-5-2-1,-1 1 1,-1 0 0,-4 0-1,0 1 1,-2-1-1,-2 0 1,-1 1-1,-1-1 1,20 6-1,-2 0-688,-4 0 1,-2 1 0,-2-1-1,-2 1 1,-11-1 0,-2 1-1,-1-2 1,-2 1 733,-4 1 0,-1-1 0,-4 1 0,0-1 0,28 18 0,-3-4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5465 6557 29866,'-6'7'-1645,"3"4"1,-4-5-1,0 0 1,-1 0 2662,-2-4 0,5 0 0,5-2 0,8 0-743,4 0 0,1 6 0,0 1 0,1 2 0,-1 0 0,0 1 0,2 2-238,3 2 0,4-6 0,8 1 0,2 2 0,4-1 0,5 0 1,8-2 389,8-2 0,2 3 0,7-3 0,3 0 0,5-1 0,-36-3 1,1-1-414,2 0 1,1 0-1,-1-1 1,1 0-1,2-1 1,0 0-1,-1 0 1,0-1-1,2 0 1,1-1-1,-1 0 1,1 0-1,3-1 1,-1 0-1,-1 1 1,-1 0-15,-1 0 0,0 0 0,2 0 0,0 0 0,-3 2 0,-1-1 0,-1 0 0,1 0 0,-1 0 0,0 1 0,-2 0 0,0 1 0,-1-1 0,-1 2 0,37-1 0,-5 0 0,-3 0 0,-1 1 0,-2 2 0,1 1 0,0-1 0,-2 3 0,-1-1 0,2-2 0,-1-2 0,1-1 0,-3 0 0,-2 0 0,3 0 0,-3 0 0,1 0 0,0 0 0,-2 0 0,-3 0 0,1 0 0,-8 0 0,-1 0 0,-4 0 0,-6 0 0,-4 0-6,-1 0 0,-5 0 0,1 0 0,-6 0 1,-1 0-1,-2 0-4,0 0 1,-1 0 0,-5 0-1</inkml:trace>
  <inkml:trace contextRef="#ctx0" brushRef="#br0">24381 1999 10376,'-13'0'-106,"5"0"1,4-6 0,8-1 304,5-1 1,3-4 0,1 5 0</inkml:trace>
  <inkml:trace contextRef="#ctx0" brushRef="#br0">24527 1812 11373,'8'-13'0,"-4"0"0,-2 0 0,-4-1 0,-1 1 0,-3 0 0,-1-1 0,-2 1 0,2 0 324,2-1 1,4 1 0,1 0 0,0-1-1,0 1 1,0 0 0,0-2 681,0-3 0,0 3 1,0-3-1,-2 4 1,-2 2-89,-5 3 0,2 4 1,-1 11-1,2 8 1,2 8-1,-2 8 1,-1 7-336,-1 5 0,-2 7 0,4 8 1,-2 3-1,0 4 0,-1 6-366,0 2 1,1 2 0,3-36 0,0 0 0,-2 34 0,1-2 0,3-2 0,1-4-486,2-4 0,0-3 1,0-7-1,2-4 1,2-3-1,5-6-1371,3-3 1,1-4-1,2-8 1,3-6 0,4-6-1,5-8 1604,4-10 1,3-18-1,6-16 1</inkml:trace>
  <inkml:trace contextRef="#ctx0" brushRef="#br0">24861 1413 12001,'-18'-43'0,"-1"3"0,1 7 983,3 8 1,0 0-1,11 4 1,1 0-183,1 4 1,4 2-1,2 1 1,7 3-1,5 2 1,6 4-1,3 4 1,2 1-503,0 0 0,4 1 0,1 4 0,2 4 1,4 4-1,0 5-142,2 4 0,1 3 1,2 3-1,2 2 1,-1 4-1,-1 1 1,-1 5-82,-4 2 0,-2-2 1,-2 7-1,-6 1 1,-6-2-1,-3 1 0,-4 0 320,-4 4 1,-1-1 0,-6 0-1,-1-2 1,-1-2 0,-2-5-42,0-4 1,-6-4-1,-3-7 1,-3 1-1,-3 0 1,-2-2-1,-6-3-126,-2-4 0,-7 1 0,-4 0 0,-2 1 0,-2 0 0,0 0 0,1-1-563,4-3 0,2 3 1,6 1-1,2 0 0,3 4 1,6 1-3849,5 2 1,1 0 4242,5-1 0,7 7 0,5 1 0</inkml:trace>
  <inkml:trace contextRef="#ctx0" brushRef="#br0">24847 1986 8554,'-8'-21'380,"-1"3"0,6-1 1,-2 1-1,2 3 1424,-1 5 0,2-2-1136,-2 3 1,2 5 0,2 4 0,2 9 0,1 7-252,1 6 1,7 2 0,-4 0-1,2-2 1,1 2 0,2 1-1,3 3-523,1 3 1,-4-7 0,6 2 0,-2-1 0,0-1 0,4 0 0,0-3-1666,4-2 0,6-3 0,4-7 1771,4-5 0,5-8 0,11-3 0</inkml:trace>
  <inkml:trace contextRef="#ctx0" brushRef="#br0">25301 1906 10010,'-69'-12'0,"6"5"0,9 7 1302,10 7 1,9 5-1,11 3 1,3 2-1,2 6-1073,3 2 1,7 4 0,3 5 0,1 6 0,1 0 0,1 0-1,1-1-2852,2 2 1,5-4 2622,-1-6 0,7-2 0,-4-3 0</inkml:trace>
  <inkml:trace contextRef="#ctx0" brushRef="#br0">25114 2919 8583,'-19'-6'0,"0"-5"0,-4-2 0,6 6 59,2 4 1,1-2-1,1-1 1,4 0 0,8 2-1,13 5 897,10 7 0,3-1 0,10 2 0,2 1 0,2 2 0,2 3 0,1 1 0,-1 2 0,-4 0-1397,-2 1 1,-6 0-1,-7 5 1,-4-2-1,-5 2 1,-4 1-1,-6 2 388,-6 0 1,-4 4 0,-8 0-1,-3-2 1,-2-1 0,-3-1 1207,1 0-608,6-1 0,-3 4 1,5 0-1,2-4 1,4 2-1,3-2-378,4-1 1,1 6 0,1-6-1,4 0 1,5 3 0,5-1 0,4 3-631,2-2 0,-3-5 0,2 0 0,-1-1 1,-1-1-1,0-4 0,0-2 16,-2-1 0,-6-1 1,-2 0-1,-2 1 0,-3-1 1,-2 0 897,-1 1 0,-1 0 0,-4 3 0,-4 0 0,-2 0 0,-3-3 79,1 0 1,0 1 0,-1 1 0,2 2-1,2-2 1,3-1 0,1 0-538,3 2 0,3-2 1,4 4-1,5-1 0,3 1 1,3 1-1,3 0-688,4 1 0,-2-5 0,3 2 0,0-2 0,1 1 0,-2 1 422,-4-2 0,-5 0 1,-4 0-1,-4 2 0,-4 0 1,-2 1-1,-4 2 571,-4 0 1,-2 2 0,-3-3 0,2-1 0,2 2 0,3-2 0,1 2-162,3-1 1,1 3 0,4 3 0,4 2 0,6 0 0,5 2 0,4 0-140,3 4 0,7 3 0,3 3 0</inkml:trace>
  <inkml:trace contextRef="#ctx0" brushRef="#br0">25047 5744 8218,'-6'-27'-9,"1"2"1,-4 1-1,6 2 9,6-1 0,4-1 1,6 0-1,1 2 0,0 0 1,3 0-1,1 1 1,-2 2 1689,-1 2 1,-3 7-991,-4 1 1,-2 8 0,-7 1-1,-4 8 1,-3 10 0,-4 9-1,-2 7 465,1 4 1,0 8-1,1 2 1,1 2 0,4 3-1,1 5-1377,3 1 1,2 2 0,1-6-1,0 0 1,0-5 0,1-1 0,4-5-826,4-2 0,7-1 0,3-8 1,0-1-1,4-1 0,-1-5 1,4-7 1036,3-4 0,-4-8 0,7-1 0</inkml:trace>
  <inkml:trace contextRef="#ctx0" brushRef="#br0">25341 5291 10398,'-27'-30'0,"2"2"0,4 4 1311,8 4 1,5 0-1,8 4-1095,0-2 1,8 1 0,5 5 0,8 3 0,4 4-1,3 4 1,2 1 0,2 1-233,2 4 0,6 4 0,5 7 0,-2 3 1,-2 2-1,-1 3 0,0 1 31,0 2 1,0-1 0,-1 1-1,-2 0 1,-3-1 0,-2 2 166,-2 3 0,-2-2 0,-1 2 1,-1-2-1,1 1 0,-2 2 1,-2 1 62,-6 0 1,1 2 0,-3-2 0,-3 1 0,-2 1-1,-1 1-44,0-1 0,-6-3 1,1 2-1,-4 0 1,-4 0-1,-5 1 1,-4 1-194,-5-1 0,-9 2 0,-8 6 0,-5 2 0,-5-2 0,-4-2 86,-3-1 0,4-4 0,0-2 0,2-2 0,3-2 0,3-3-397,5-5 1,7-3-1,7-6 1,2-1 0,2-1-5107,3-3 5409,6-11 0,2-4 0,6-14 0</inkml:trace>
  <inkml:trace contextRef="#ctx0" brushRef="#br0">25687 5811 8209,'-32'-14'4158,"5"7"-3121,0 2 0,10 4 0,12 1 0,10 1 0,6 5 0,7 6-1527,4 5 0,8 5 1,1-3-1,-1 0 1,-1 0-1,1-2 1,1-2-803,-1-2 1,-7-6-1,0-2 1,0-4 0,2-4 1291,2-6 0,0-11 0,-1-14 0</inkml:trace>
  <inkml:trace contextRef="#ctx0" brushRef="#br0">26060 5771 8209,'-5'-21'101,"-3"-3"1,-5 6 0,-1 4 0,0 2 0,-3 4 1041,0 2 0,-1-2 0,6 5 0,2 4 0,2 7 0,2 6 0,2 6-587,-2 2 0,4 12 0,-4-3 0,2 4 0,0 3 0,-1-3 0,1 2 0,-1 0-914,2-1 1,2 1 0,2-6-1,4-2 1,4-1 0,2-2 357,3-4 0,5 3 0,2-4 0</inkml:trace>
  <inkml:trace contextRef="#ctx0" brushRef="#br0">25687 6824 8258,'-12'-2'0,"3"-2"414,4 2 0,5-5 1,0 2-1,1-4 1,3-1-1,5 0 1,3 2-1,2 1 1,0 1-1,3 0-232,0 3 1,1 0 0,-4 0 0,-1-1 0,0 2 0,-1 5 0,-3 6-131,-5 3 1,-2 3-1,-2 1 1,-2 3 0,-1 2-1,-3 3 487,-1 1 0,3 1 0,-4 1 0,2 0 0,2-1 0,-1 0 0,1-3-443,1 0 0,3-3 0,4 2 0,5-2 0,3-3 0,2 1-96,-1-1 0,6-3 0,3-2 0,3-1 0,2-4 0,-2 0-873,-2 1 0,2-1 0,-5 4 0,1-3 0,-5 3 0,-5 1 0,-7 2 1061,-2 4 1,-4-2 0,-4 7 0,-7 0 0,-6 3 0,-3 0 589,-1 1 1,6 4-1,-6 0 1,1 0-1,1 0 1,4 2-499,2 1 0,2-3 0,-1 3 1,2 0-1,3 0 0,5 2-411,3-2 1,1 4-133,0-2 1,0 1-1,0 0 1,1-3 0,3-2-1,5-2-693,3-2 1,0-1-1,-2 0 1,-1-2 0,0-2-1,0-2 899,0-2 1,-6 1 0,1-4 0,-2 2 0,-2-2 0,0-1 0,-2 0 554,-2 2 1,-4-2-1,-5 4 1,1-1 0,2 1-1,3 2-354,1 3 1,1-3 0,5 1 0,2 2 0,4-1-1,5 1 1,7 0-1949,3 4 1,1 0-1,5 7 1804,-1 2 0,1 2 0,0 1 0</inkml:trace>
  <inkml:trace contextRef="#ctx0" brushRef="#br0">25434 9915 8091,'-13'0'2160,"-1"0"0,5 0-1548,1 0 1,6 0-1,2 0 1,7 0-475,5 0 0,3 0 0,1 0 1,4-1-1,-1-2 0,2-3 0,-2-1-410,0-4 1,-1-1-1,-5-1 1,1 0-1,-3-1 1,-2 1 100,-4 0 0,-4-1 0,-2 3 1,-4 0-1,-5 4 0,-5-1 1,-4 3 852,-2-1 1,-1 1-1,-5 5 1,2 2 0,3 2-1,4 5 1,3 3-155,2 1 0,1 2 0,3 3 0,5 4 0,2 3 0,2 0-566,0-3 1,2 8 0,2-3-1,7-1 1,3 0 0,6-4-901,0 1 0,3-3 0,5-2 0,1-4 0,4-2 1,1-3 937,3-5 0,2-8 0,1-3 0</inkml:trace>
  <inkml:trace contextRef="#ctx0" brushRef="#br0">25874 9742 8119,'-25'0'0,"2"0"1416,6 0 1,11 3-940,10 6 1,7 1 0,14 11 0,4 0 0,4 0 0,4 1 0,0-1-1474,-1-4 1,1-2-1,-6-2 1,-2-1-1,-1-3 996,-1-4 0,-6-4 0,-2-1 0</inkml:trace>
  <inkml:trace contextRef="#ctx0" brushRef="#br0">26194 9902 8119,'-27'-13'295,"-1"-1"1,-2 1-1,-2 1 1,-1 2 0,1 2-1,2 3 682,2 2 1,7 1-1,3 2 1,3 0 0,4 2-1,2 2 1,4 5-926,4 3-138,1 1 1,0 5 0,1 3 0,4 1-1,4 3 1,2-1-789,3 1 0,-1-6 0,2-1 0,3-3 874,4-2 0,9-6 0,3-1 0</inkml:trace>
  <inkml:trace contextRef="#ctx0" brushRef="#br0">26247 9849 8119,'-25'0'569,"3"0"0,-2 4 0,6 1 0,2-1 189,1 2 1,3-3 0,3 6 0,5 1 0,2 2 0,2 3 0,2 1 0,2 2-986,5-2 0,3-2 0,3-4 1,1-3-1,3-1 0,2-3 447,3-1 1,0-10-221,-2-5 0,9-12 0,-3-9 0</inkml:trace>
  <inkml:trace contextRef="#ctx0" brushRef="#br0">26327 9596 8119,'-19'-21'163,"-2"3"0,-4 8 1,3 1-1,4 0 0,5 0 586,4 0 0,-2 5 1,8-5-1,5 0 0,7 0-939,7 0 0,0 5 0,8-7 0,4-3 0,5-6 190,1 0 0,10-12 0,-2 4 0</inkml:trace>
  <inkml:trace contextRef="#ctx0" brushRef="#br0">26594 9089 9905,'-21'-7'1146,"-3"7"1,5 9-1,0 2-609,-1 3 1,4 7-1,7 5 1,5 10-1,2 7 1,2 6-1,0 4-514,0 5 1,3-2 0,3 3-1,6-3 1,1-4 0,4-1 0,-2-4-6126,-1-3 6102,6-2 0,-6-2 0,6 0 0</inkml:trace>
  <inkml:trace contextRef="#ctx0" brushRef="#br0">26420 9862 8833,'-28'-27'0,"0"2"1148,1 3 0,1 3 0,11 5 0,5 0 0,4-3 1,10 0-1396,12 0 1,15 3 0,18 0 0,8 1 246,11 0 0,-31 3 0,1 0 0,2 0 0,0 0 0</inkml:trace>
  <inkml:trace contextRef="#ctx0" brushRef="#br0">25141 2599 25223,'38'-19'-863,"-2"-4"1,-1-3-1,-8-5 1,-8-5-3088,-7-2 0,-8-2 4179,-8 0 1,-9 7-1,-12 5 1,-8 6-1,-9 4 1,-3 5 0,-9 2-1,-5 2 1,-8-1-1,-2-2 1,-4-4 0,36 7-1,0-1 1,-1-2-1,-1-2 1,1 1 0,1-2-311,0 0 1,1-1-1,-6-2 1,0 1-1,3 0 1,1 1-1,-4 0 1,1-1 0,-4 0-1,-1-1 1,1 1-1,-2 0 1,-1-1-1,-1 0 336,0 1 0,0 2 0,2 3 0,-1 2 0,-1-3 1,-1 0-1,1 2 0,2 2 0,2 1 0,1 1 0,2 1 1,1 1-1,-32 1-173,8 3 0,7 6 1,9 4-1,5 3 1,4 3-1,6 3 1,7 4-1,8 3-512,4 2 1,8 4 0,2 1 0,5 1 0,5 1 0,4-1 476,3-1 0,5 2 0,3-6 1,-1-2-1,-1-1 0,-7 0 0,-5 2-37,-4-1 0,-5-2 1,-6 0-1,-12 1 1,-11-1-1,-14 1 0,-9 0 165,-7 2 1,22-14-1,-2 0 1,-2 0-1,-1-1 1,-2 1 0,0-2-1,-3 0 1,0-1-1,1 0 1,-1 1-225,2-1 1,0 0 0,-3-1 0,1-1 0,5 0 0,1 1 0,1-1-1,0-1 1,2 0 0,1 1 0,-33 8 0,8 2-160,6-2 0,13 1 0,-3-1 0,8 3 0,7 2 0,7 3 0,9 1-292,8 1 1,4 1 0,7 1 0,5 3-1,8 5 1,8 4 567,7 4 0,0-2 1,2 2-1,-5-4 1,-3-3-1,-7-3 1,-6 0-33,-5 0 0,-4-4 0,-4 1 0,-6-3 0,-8-3 1,-9-3 61,-5-4 0,-4-3 1,-8-2-1,-5 1 1,-2-2-1,-5-2 0,2-1 182,3 1 1,4-2 0,6 0 0,1 3 0,4 1 0,5 1 0,5 0-491,3 1 1,5 0 0,-1 4-1,5 4 1,3 5 0,2 4-38,2 5 1,8-1 0,10 5 0,8 5 0,13 2 0,10 0 0,9-1 416,4-3 1,-22-20 0,0 0 0,0 0 0,-1 0 0,2 0-1,0 0 1,-1 0 0,1 0 0,-1-2 0,0-1 0,30 19 115,-3-4 0,-4 2 0,-5 6 0,-3 2 0,-4-2 0,-5-2 1,-5-1-362,-4 0 1,-3-1 0,-2-2 0,-3-3-1,-1-2 1,1-2 267,-3-2 0,4-6 1,-6 1-1,0-1 1,1 0-1,2 0 1,1 0-23,0-1 0,-4 4 0,4-4 0,2 1 0,1-1 0,2 0-128,-1-1-1,7-2 1,1 3 0,2 0 0,-1-1 0,2 3 0,2-1 170,1 0 0,4-1 0,2 1 0,-2-4 0,1-2 0,-4-1 0,1 0 86,-5-4 0,3-2 1,-6 0-1,1-4 1,1-4-1,1-1-126,1 0 1,4-6 0,1-1-1,3-2 1,1 0 0,4 0 0,0 0-103,3 0 0,-2 6 1,-2-1-1,-3 3 0,1 1 1,-4 0-135,-2 0 1,1 0-1,-9 1 1,0 2-1,-2 1 1,-1-1-1,0-1 100,-1-2 0,-2 0 0,-1 0 0,0 0 0,-1 0 0,2 0 0,2 0 167,1 0 1,6 4 0,-3 2 0,2 0 0,-2 2 0,0-1 0,-2 3-226,1 2 0,-2 1 1,-4 2-1,-2 2 1,-1 2-1,-4 0-233,0 0 1,2 1 0,-3-4 0,2 3-1,1-1 1,0 0 0,-1-4 265,-2 3 0,4-5 0,-6-4 0,0 1 0,-3-1 0,-2-2 0,-1-2 725,-2 1 1,-5-1-1366,5-4 0,-6 2 0,0 0 1,-6 4-1,-8 2 0,-5 1 502,-6-2 1,-9-1 0,-3-6-1</inkml:trace>
  <inkml:trace contextRef="#ctx0" brushRef="#br0">24687 5624 6322,'11'-46'0,"2"6"0,2 9 748,0 7 0,-2 5 0,0 7 0,1 3 0,-1 3 211,0 1 0,1 3 0,-1-2 1,-1 4-1473,-3 4 1,-3 5-1,-8 7 1,-4 5-1,-7 3 1,-8 5 0,-5 2 256,-5 2 1,2 4 0,-3-3 0,2 2 0,3-2-1,7 0-233,3 0 1,10 1 0,3 7-1,2-1 572,2-1 0,12 9 1,3-7-1</inkml:trace>
  <inkml:trace contextRef="#ctx0" brushRef="#br0">25567 2386 28604,'-13'-11'-2508,"1"-2"1483,3-2 1,3 8-1,8 5 1,2 5-1,5 0 1142,3-1 1,1-1-1,2 2 1,1 1 0,4-1-1,0-1 1,6-2 106,3 0 1,1 0-1,5 0 1,2 0-1,2 0 1,1 0-1,0 0 100,0 0 1,1 4 0,5 4 0,6 2 0,6 6 0,1 5-496,0 7 1,3-1 0,-2 6 0,-1-1 0,-1 2 0,-6 0 0,-6-3 4,-5-3 0,-3-5 0,-3-1 1,-9 0-1,-7-1 0,-5-3-239,-5-4 0,-3-5 1,-8-1-1,-4-2 1,-7-3-1,-8-2 1,-3-1 832,2 0 1,-6-4-1,4-1 1,2 2 0,1 2-1,5 1 1,1 0-513,2 0 1,6 6 0,2 3-1,4 4 1,2 3 0,4 3-223,3 2 0,12 3 1,5 5-1,6 4 0,2 0 1,1 1-1,-2-2 84,1 1 0,-2 2 0,-4-4 0,-2-1 0,-3 0 0,-6-1-80,-5 2 1,-1-1-1,-6-6 1,-1-2 0,-1 2-1,-2-1 1,-2 1-49,-2-2 0,1-6 0,-4 4 0,1-3 0,3 1 0,1 0 1,2 0 167,0 0 1,0-1 0,2-2 0,1 1 0,3 4 0,1-1 312,3 0 0,-2 5 0,1-2 0,0 3 0,-2 2 1,-3-2-1,-2-1-639,-2-2 1,0 0 0,-2 5 0,-2 0 0,-5-1 0,-3 1 440,-1-1 1,-2-2 0,0 0 0,0 1 0,4-1 0,0 1 0,4 0-143,2 2 1,4-1-1,1 3 1,1 0 0,4 2-1,4-1 227,3-2 0,5-1 0,3 1 0,-1 1 0,2 2 1,-2-1-1,0 0 0,-3-1 10,-1 2 0,-1 1 0,-3-6 0,-2-1 0,-3-1 0,-1-3 0,-1-2 59,-1-3 0,-1 4 0,-2-3 0,0 0 0,0-3 0,0 0-111,0-1 0,0 5 0,0 1 0,0 0 0,-2 2 0,-2 0 1,-7 3 13,-5 1 0,0 1 0,-8 1 0,-1 0 0,-5 1 0,-1 1 139,-3 2 0,-5 1 0,8-6 1,2 1-1,2 0 0,3-1 1,5 1-161,4 0 1,1-2-1,8-2 1,0-2-1,0-2 1,3-1 0,1 0 42,2 0 1,-1-1 0,-2-3 0,-3-2 103,-1-3 1,2-2-1,-4-4 1,-1 1 0,-3-1-1,-4-1 1,-1-1 249,2 4 0,6-4 0,1 4 0,-1-2-485,-2 1 1,4-1 0,5 6 0,6 1-343,6 2 1,-3-3 725,-1 0 0,2-6 0,0 3 0</inkml:trace>
  <inkml:trace contextRef="#ctx0" brushRef="#br0">26460 5637 28795,'-22'0'0,"1"0"0,2 0 0,3-1 0,1-2 0,2-1 0,-1 1 0,1 1-1229,0 2 0,4 6 0,1 4 0,3 7 1,3 8-1,6 7 0,14 11 0,16 8-668,-9-22 0,2 1 2038,6 8 0,2-1 0,4-2 0,2 0 0,3 4 0,0 1 0</inkml:trace>
  <inkml:trace contextRef="#ctx0" brushRef="#br0">5799 8569 13353,'-6'-13'-1692,"3"6"1744,-6 2 1,4 4 0,-2-1 0,0-1 0,2-1 0,5 1 0,11 0 0,8 0 576,6-2 1,9 1 0,5 3-1,5-2 1,5-2 0,7 2 0,9 2-1,11 1-453,-35 0 1,1 0-1,2 0 1,1 0 0,3 0-1,1 0 1,4 0 0,1 0-1,3 0 1,2 0-1,4 0 1,1 0 0,2 0-1,1 0-91,3 0 1,1 0-1,0 0 1,0 0 0,2 0-1,1 0 1,1 0-1,1 0 1,-24 0 0,1 0-1,0 0 1,1 0-1,1 0 1,-1 1-131,1 1 0,0-1 0,0 1 1,-4-2-1,-1 1 0,1-1 0,1 2 1,1-1-1,-1 1 0,0-2 0,-1 1 1,0-1-1,1 0 0,-1 0 0,0 0 1,1 0-1,0 0 0,0 0 75,0 0 0,0 0 1,-1 0-1,24-1 0,-2 1 1,2-2-1,-1 1 0,-4-2 1,0 1-1,-1 1 1,-1-1-1,-3 1 0,0-1 1,-1 1-1,-1-1-143,-1 0 1,-1 0 0,-2-1 0,-1 1 0,-1 3 0,0 0 0,-2 0 0,0 1 0,-4 0 0,-1 2-1,-5-1 1,0 1 0,-4 1 0,-2 1-527,32 5 1,3 3-1,-13-2 1,-6-2-1,-8-1 1,-6 1 638,-1 2 0,-1-2 0,-4 1 0,-3-1 0,-4-1 0</inkml:trace>
  <inkml:trace contextRef="#ctx0" brushRef="#br0">11784 10808 8411,'-21'-6'0,"3"-2"0,5 0 0,4-1 172,5-1 0,4-2 0,6-1 1,7 1-1,9 0 0,8 2 1,7-2-1,4 1 0,7 1 1,1 1-1,5 2 0,3 1 789,3 3 0,10 0 0,-3 0 0,1-1 1,3 1-1,-6 1 0,-1 2 0,-5 0 0,2-1 1,-4-2-1075,-2-2 1,0 1-1,-11 4 1,-1-2-1,-1-1 1,-4-1-542,-2 1 0,-3 0 1,-7 0-1,-1-1 0,-1 1 1,-2 1-1,1 2-2152,-3 0 2806,5 0 0,-4 6 0,6 1 0</inkml:trace>
  <inkml:trace contextRef="#ctx0" brushRef="#br0">25301 12381 14062,'-9'-18'325,"0"0"1,4 2-1,-2 6 1,1 1-1,3-2 1,2 0 422,1-3 0,0 8 1,1 6-1,2 9 1,3 8-1,1 5 1,4 6-1,-1 6 0,1 7 30,-3 5 0,0 3 1,1 3-1,-5 1 1,-1 2-1,0 6-443,2 1 1,-3-3 0,-4 3-1,-4 2 1,-2 1 0,-2 2 0,-2-2-493,-1-3 1,-1-2 0,1-7 0,0-1 0,1-3 0,1-7-1811,3-5 1,5 0 0,-2-7 0,4-3 0,1-5-2049,0-3 1,1-7 3847,4-7 1,8-10-1,8-2 1</inkml:trace>
  <inkml:trace contextRef="#ctx0" brushRef="#br0">25554 12274 9207,'-22'-32'1051,"-1"-4"0,-3 1 0,8 17 0,3 8-489,5 2 1,4 5 0,7-4 0,4-1 0,5 2 0,5 1-225,3 2 0,10 1 0,0 2 0,3 0 1,5 0-1,1 0 0,6 0-220,3 0 1,-2 5 0,3-1-1,1 0 1,-2 1 0,0 1-127,-3 1 1,-2 2 0,-2 4 0,-4 2 0,-4 3 0,-3 4 0,-2 3 122,-4 2 1,3 10 0,-3 4 0,3 5 0,4 5 0,0 1 625,2 1 1,0 9 0,-2 2 0,0-1 0,2 4 0,-3 0 0,-2 4 0,-6-2-425,0 1 1,-11-31 0,-1-1-1,4 29 1,-3-1 0,-5-2 0,-2-6-453,-2-4 0,-7 4 0,-7-2 0,-6-4 0,-7-7 0,-4-8 0,-6-6-442,-6-3 0,-11-4 1,-6-5-1,-2-7 0,-1-5 1,-2-5 291,-4-5 0,5-5 0,-1-5 0,4-2 0,6-1 0,5-2 0,7 0-533,6-1 1,4 6-1,8-2 1,3 6-5555,4 3 6372,9 2 0,3 4 0,6 0 0</inkml:trace>
  <inkml:trace contextRef="#ctx0" brushRef="#br0">25701 12927 8247,'0'-20'1237,"0"0"0,7 14 0,5 5 1,6 5-1,2 4-263,4 2 1,3 4 0,2 2-1,4 5 1,-1 2-536,1 5 0,1 6 0,-6-1 0,-3 0 0,-1 1 0,-2-2 0,-1 1-703,-2-4 0,-2 0 1,-7-3-1,-3 1 1,1-2-1,-2-3 1,0-4-3959,-3-3 0,0-2 4222,1 0 0,-3-11 0,5-4 0</inkml:trace>
  <inkml:trace contextRef="#ctx0" brushRef="#br0">26167 13061 8247,'-9'-26'1429,"0"4"1,0 3 0,-4 6-525,0-1 1,-1 7 0,1 4 0,0 6-1,-2 7 1,-3 7 0,-4 6 0,-3 7-307,-2 5 0,-1 5 1,-2 3-1,1 2 0,2-2 1,3-2-1608,1-1 0,2 6 1,0 3 1007,2 3 0,-5 1 0,4 0 0</inkml:trace>
  <inkml:trace contextRef="#ctx0" brushRef="#br0">24274 15993 8585,'0'-21'-5,"0"-3"0,0 6 0,0 2 501,0 1 1,0 6 0,2 2 0,1 3 0,3 5 0,0 8-1,-1 9 1,-2 8 0,-1 10 0,-2 7 0,-2 7 0,-2 5 676,-5 3 1,-3 4 0,-3-3 0,-1 0 0,-2 1 0,1-3 0,-1 1-988,0 0 1,0 0 0,5-5 0,1-1 0,3-2 0,5-3-631,2-1 1,2-6 0,2-6-1,2-1 1,7-3 0,5-5 0,5-6 443,-1-6 0,11-8 0,-2 1 0</inkml:trace>
  <inkml:trace contextRef="#ctx0" brushRef="#br0">24368 15979 8489,'0'-38'0,"0"4"1395,0 7 1,0 11 0,1 8-993,3 2 0,5-4 0,9 1 1,4-1-1,4-1 0,2 4 1,1 1-140,2 3 0,5-3 0,-3 2 0,-1 1 0,1 1 0,-4 2 0,-1 0-190,-1 0 0,-5 0 0,-1 0 0,-2 0 0,-2 0 1,-1 0-851,2 0 548,-9 0 0,8 0 1,-8 0-1,3 0 0,1 0 461,1 0 0,-1 6 1,0 3-1,1 3 1,-1 3-1,2 1 505,3 2 0,-2 6 0,5-1 1,-1 8-1,1 8 0,3 5-189,1 4 1,-3 1 0,0 5 0,1 3 0,-3 2 0,-2 2 0,-3 2-495,-2 2 0,-5-1 0,-4 1 0,-2 3 0,-4-1 0,-2-3 153,-5-7-692,-9-8 1,-3 0-1,-5-7 1,-2-5-1,-4-5 1,-3-5 146,-4-3 0,-11-10 1,-5 0-1,-3-8 0,-2-5 1,0-2-1,0-5 544,-1-8 0,5 0 0,-2-7 0,5 0 0,4 2 0,4 0 0,5 4-1560,5 4 1,4 1 0,8 4 0,9 2-2113,8 2 3465,13-1 0,20 21 0,7-3 0</inkml:trace>
  <inkml:trace contextRef="#ctx0" brushRef="#br0">24794 16459 8169,'-13'-27'901,"-1"10"0,1 8 0,1 10 0,2 2-436,1 2 1,5 5 0,-4 0-1,2 5 1,3 4 0,2 2-1,1 3-175,0 1 1,0 2 0,1-1 0,4 1-1,2-2 1,3-1 0,2-3-1427,3-2 1,6 3 0,0-6 0,2-2 1135,5-4 0,8-7 0,-2 3 0</inkml:trace>
  <inkml:trace contextRef="#ctx0" brushRef="#br0">24994 16632 8169,'-19'-6'683,"-3"-3"1,-4-1 0,0 1 0,-1 5-1,0 4 271,1 4 1,-1 7 0,0 9 0,1 8-1,-1 7 1,0 6 0,2 6-1001,3 5 1,4 2-1,9-1 1,5 0 0,4 2 45,4 3 0,10-4 0,6 6 0</inkml:trace>
  <inkml:trace contextRef="#ctx0" brushRef="#br0">25487 13794 8373,'14'-12'0,"-1"3"0,0 4 5,-5 4 1,4 1 0,-5 1 0,0 4 0,-4 2 587,-6 1 0,2 4 1,-4-4-1,5 3 1,5-1-145,4-1 1,3-5 0,2 5 0,3 2 0,2-1 0,2 0 0,1-1 0,-1 2-551,-4 1 0,-6 1 0,-4 2 0,-1 1 1,-4 0-1,-7-1 0,-8-2-40,-8 2 1,-7-3 0,-6-3 0,-6 0 0,-2-2 0,1-1 586,1 0 0,0-3 1,1 4-1,2-1 1,5-1-1,2-1 0,6 2-190,4 2 1,2-4 0,5 5-1,1 1 1,3 2 0,4 1-1,4 1-357,1-1 1,1 5 0,4 1-1,4 2 1,3 1 0,2 0-51,4 0 0,-7 1 1,2 3-1,-3 0 0,-2-3 1,-4-1-1,-2 1 25,-2-3 0,-6 4 0,-3-5 0,-5 1 0,-3 0 0,-6 0 0,-2-1 410,-1-3 1,-1-1-1,0-2 1,-1 1 0,0-1-1,0 0-47,3 1 1,3-3-1,-1 0 1,6-2 0,2 1-1,3 2 1,3 3-346,5 2 0,2-2 0,4 4 0,2 1 0,5 2 0,4 3 0,5 2-332,4-1 0,-1 1 1,1 0-1,0-2 0,-1-1 1,-5-4 315,-5 0 1,-1-3 0,-5-3 0,-4-1 0,-4-1 0,-7-3-1,-7-5 618,-5-2 0,-7-1 1,-3 2-1,1 2 0,-1-2 1,-2-2-1,0 0-146,3 4 0,2-2 1,3 6-1,1 1 1,2 2-1,4 1 1,1 1-861,1-1 1,3 5 0,7 1 0,1 2 0,3 1 0,1-1 144,2-4 0,0 3 0,0-3 0,2 0 0,1-2 0,1-2 0,-1 0 519,-1 1 0,-2-1 0,0 0 0,-2-1 0,-2-2 0,-5-1 150,-3 2 0,-1 0 0,-2 1 0,-1-1 1,-2-2-1,2 1 0,-1 2-222,0 1 0,3 0 0,-1-1 0,5-1 0,1-2 0,2 1 0,2 2-682,4 1 0,-4 0 0,1 1 1,1-1-1,2 2 0,1 3-1800,0 4 0,1 2 2402,3-2 0,4 3 0,5-4 0</inkml:trace>
  <inkml:trace contextRef="#ctx0" brushRef="#br0">24288 15846 8028,'-12'-25'-258,"3"3"0,1 8 0,5 11 0,-2 6 297,-3 6 0,5-1 0,-1 0 1,2 3-1,4-1 785,2-1 1,4 3 0,5-2-1,0 4 1,2 2 0,3-1-503,4 1 0,3 0 1,3-2-1,2-1 1,3 2-1,-1 1-322,1 2 0,4 0 0,-3-5 0</inkml:trace>
  <inkml:trace contextRef="#ctx0" brushRef="#br0">24661 14447 7897,'-8'-14'618,"2"1"0,8 0 1,2-1-1,5 2 1,3 4 620,1 3 0,-5 2 1,-2 0-1,-2 0-730,1 5 1,-1 4 0,-4 7-1,0 2 1,0 3 0,-1 2 143,-4 1 0,2 9 1,-4-4-1,1 2 1,1 2-1,1 0 1,0 1-361,1-2 0,-3 1 0,1 0 0,2 2 0,2 1 0,1-1 0,0-2-430,0-2 1,0-1 0,0-1 0,0 0-1,0-3 1,0-2 0,0-2-1049,0-2 0,0-3 1,0 0-1,0-1 1,0 0-810,0 1 0,6-7 0,4-2 1994,6-4 0,-1-13 0,4-3 0</inkml:trace>
  <inkml:trace contextRef="#ctx0" brushRef="#br0">24727 14487 8801,'-17'-34'273,"-1"2"1,6 10 0,8 4-139,2 4 1,4 2-1,2 1 1,5 3-1,3-1 1,3 1 0,1 2 566,2 0 0,5 5 1,0-3-1,2 2 1,3 1-1,2-2-462,1-2 0,4 1 1,-2 4-1,1 0 1,1 0-1,-1 0 1,-1 0-4,0 0 0,-5 6 0,3 1 1,-3 2-1,-1 0 0,-1 1 52,1 2 0,-6 1 1,-2 1-1,-1-1 1,-1 0-1,0 2 1,-2 1 121,-2 2 1,0 1 0,1-2 0,-1 2 0,0 2-1,1 2-12,-1 3 1,0 5 0,1 3 0,-1 1 0,2 5 0,1 0 0,3 5-138,2 1 0,1-2 0,3 3 0,-1-1 0,-3-4 1,0-4-275,-1-2 0,-8-5 0,1 1 0,-2-2 1,-4-6-1,-2-2 0,-4-3-350,-1 0 1,0-1 0,-3-4 0,-4-3 0,-8 0 0,-6-4-74,-7-1 1,-4 3 0,-11-5 0,-3-1-1,-8-3 1,-2-3 0,-8-4 247,-2-5 0,1 2 1,-7-8-1,4 3 1,3 0-1,3 1 0,4-1 594,3 3 0,9 3 1,6-1-1,8 2 0,5 2 1,5 3-1111,4 2 0,11 2 1,7 4-1,10 4 1,11 4 702,10 5 0,12 3 0,4 5 0</inkml:trace>
  <inkml:trace contextRef="#ctx0" brushRef="#br0">25074 14740 7890,'-13'-2'0,"-1"-1"2040,1-1 0,4 0-1371,0 4 1,12 0 0,2 0 0,7 1 0,5 2 0,4 3 0,1 0-389,0 0 0,-1 3 0,1-3 0,-4-1 0,-3 3 0,-2-2-147,1 0 0,-7 0 1,-1-3-1,-2 3 1,1 1-1,-4 2 0,-4 0 61,-6 0 1,-2-5 0,-3 5-1,1 0 1,0 0 115,-1 0 0,1-1 1,0 6-1,1-1-40,3 0 1,4 1 0,10-1 0,4-1 0,4-2 0,3-2-86,2-2 0,4 2 0,-2-2 0,-1 0 0,2 2 0,-1-2-683,4 0 1,-3 4-1,0-3 1,-1 2-1,1 0 1,1 2 0,2 0-1158,3 3 0,-4-1 0,8 0 0,-2 1 1654,-3-1 0,7 0 0,1 1 0</inkml:trace>
  <inkml:trace contextRef="#ctx0" brushRef="#br0">15463 16752 8361,'-7'-6'117,"2"-3"1,4 2-1,1-2 1,1 0-1,4 0 1,3 0 0,4 1-1,2 0 1,-3 2-1,0 2 123,-2-1 1,0 1 0,4 4 0,0 0 0,1 0 0,0 0 0,4 0 0,4 0 0,4 0-32,0 0 1,2 4 0,2 1 0,3-2 0,2 0 0,4 0 0,2 1 1,2-1 1,-6 3 0,5-2 0,-4 1 0,1-1 0,2 1 0,-1-2 0,0 0 527,-3 1-624,0-2 1,3 4-1,0-5 1,-1 2 0,-2 1-1,-2-1 79,2-1 1,0-2 0,2-2 0,-1-1 0,4-2 0,-1-1-1,2-2 39,2 1 1,-4-1-1,5-2 1,0 3 0,1-1-1,4 2-190,2 0 1,-7 2 0,7 4 0,-1 0-1,0 0 1,1 0 0,-1 0-118,-3 0 1,3 0-1,-3 0 1,1 0 0,0 0-1,-1 0 1,0 0 159,-1 0 0,3 0 0,-3 0 1,1 0-1,-2 0 0,0 0 0,-1 0 173,0 0 1,5-2 0,-3 0 0,3-3 0,-1 2 0,-1 2-209,1 1 1,-2-5 0,1 1-1,1 1 1,2 1 0,1 2-79,1 0 0,-6 0 1,1 2-1,0 1 1,0 1-1,0-1 1,0-1 144,-2-2 0,5 4 0,-5 1 0,2-3 0,-1 0 0,-1-2 0,-1 0 93,0 0 0,3-4 1,-3-1-1,0 1 1,1-1-1,-1 1 1,1-1-49,1-1 1,-5 5-1,1-5 1,-1 2 0,0-1-1,3 2 1,0 2-381,0 1 1,3 0-1,-5 0 1,-1 0 0,-1 0-1,-2 0 178,-1 0 0,1 0 0,2 0 0,-1 0 0,2 0 0,-1 0 0,1 0 135,-2 0 1,2 1 0,0 2 0,2 2 0,-4-3 0,-1 1 0,-3 0-259,0 2 1,5 1 0,-7-3-1,4 1 1,1 1 0,-2-1 65,-2 1 1,2 0 0,-2-2 0,2 2 0,2-1 0,0 1 0,0-1 266,0-1 0,2 3 0,-1-2 0,2-1 0,-3-1 0,2-1 0,-2 2 50,3 2 0,-2-1 1,-2-4-1,-2 0 1,3 0-1,0 0-229,2 0 1,1 0-1,-1 0 1,1 0 0,1 0-1,-1 0 1,0 0-59,2 0 1,-4 2 0,4 1 0,-3 1 0,1 1 0,2-1-128,-2 0 0,-2 1 1,-1-5-1,0 0 1,0 0-1,0 0 1,0 0 214,0 0 1,-1 0-1,-4 0 1,-4 0-1,-1 0 1,-2-2 0,0-1-467,-3-1 0,-5 0 0,0 4 1,0 0-1,-4 0 0,-1 0-4058,-2 0 3305,0 0 0,1 6 1,-1 4 1196,0 6 0,7-1 0,0 4 0</inkml:trace>
  <inkml:trace contextRef="#ctx0" brushRef="#br0">5519 17565 8753,'13'-13'236,"0"4"1,1 2 0,-1-1-1,2 2 1,3 0 0,2 2-1,4-1 1,1 0 0,6-3 408,6-2 1,2 2 0,11 1 0,5 1 0,6 3 0,5 0-1,5 0-543,-33 1 0,0 0 1,1-1-1,1 1 0,0 2 1,1 0-1,0 0 1,1-1-1,1-1 0,1 1 1,1-1-1,-1-1-110,1 2 1,1-1-1,2 1 1,1 1 0,-4 0-1,-1 0 1,-1 0-1,-1 0 1,-2 0 0,0 0-1,34 0-1183,-2 0 1098,-1 0 0,-9 6 0,-1 3 0,0 3 0,-2-1 0,0 0 0,-4-2-459,-4 1 0,-1 2 1,-6 1-1,-2 1 0,-4-1 1,-4 0-567,-1 1 1,-3-3 0,-7 1 1117,0 2 0,-7-4 0,3 9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9424 7130 8313,'2'-7'1635,"2"2"906,5 4-1817,-3 1 0,-6 0 0,-9 1-282,-3 4 1,1 2 0,2 6 0,3-1 0,0-1 0,-3-3-126,-3 3 1,-1-5 0,-1 0 0,0-2 0,-3 1 0,-2-2 0,-2-1 10,-2 3 1,-1-4-1,0 4 1,2-2-1,0 0 1,0 3-1,1 1-157,2 3 0,-4 4 1,4 2-1,-2 3 0,-2 2 1,-2 3-94,-2 1 1,0-3 0,1 0 0,-1 2 0,-1 1 0,-2 0 0,-2-1 0,-1-3 137,0-2 0,2-1 1,3-3-1,-2 1 1,-1 2-1,3-3-123,5-5 0,-3 2 1,6-5-1,-3 2 1,3 0-1,0 0 1,3-2-126,-3-2 0,10 1 0,-3-2 1,1 0-1503,0 2 645,5-4 0,2 4 935,10-6 1,3-6 0,9-5 0,4-3 0,2-4 0,8 0 0,3 0-133,3 1 1,9-6 0,-6 6 0,2 0-1,1 1 1,-2 0 0,2-2-171,0 2 1,-9 1 0,5 2 0,-5-1 0,-5 1 0,0 0 0,-4-1 192,-3 1 0,-3 4 1,-5 0-1,-3-1 1,0-1-1,-4 1 128,-1 1 1,-2 5 0,-5-5 0,-3 0 0,-5 2 0,-3 2 57,-1 4 1,-7 5 0,-3 3 0,-6 4 0,-3 5 0,-2 3 158,-3 5 1,-2 1 0,-1 2 0,0 0 0,0-1 0,0 1 0,2 1-25,2 3 0,2-7 1,6 2-1,0 0 0,4-3 1,2 0-1,3-4-498,-1 0 0,3-4 1,3 1-1,1-4 0,0-3-814,-1 1 1,5-4-1,2-3 1,1-6-455,3-6 0,8-7 0,3-2 1,4 2 1507,2 1 0,5-4 0,2-2 0</inkml:trace>
  <inkml:trace contextRef="#ctx0" brushRef="#br0">8238 7517 8313,'-9'-5'0,"2"-1"694,1-1 1,1 2 0,4-2 89,-4 1 0,2-3 1,-5 5-1,-3 1-254,-1 1 1,5 8 0,1 4 0,2 5 0,-1 3 0,2 0 0,2 1-43,1 3 0,0-1 0,0 1 0,1 0 0,4 1 0,4-1 0,2 0 78,3-1 1,5 4-1,3-4 1,3-1-1,4-2 1,0-3-325,2-2 0,6-4 0,-1-1 0,1-2 0,0-3 0,-3-2-174,-1-1 1,-2-4-1,-5-2 1,-1-2-1,-1-1 1,-3 0 0,0 2-1533,-1 1 1,-3-3-1,0 5 1,0 1 0,0 1-1,4 2-4419,0 0 5883,-2 6 0,0 8 0,2 6 0</inkml:trace>
  <inkml:trace contextRef="#ctx0" brushRef="#br0">9078 7796 7778,'-9'0'0,"0"0"332,-1 0 1,4-1 0,1-4 0,5-2 0,5 0-1,2 1 1071,1 0 1,3 4 0,-3-4-1,1 2 1,0 0-747,1 1 0,-3-3 0,1 0 0,-1 0 1,1 0-1,0 1-422,0 0 1,4 3 0,-3-4-1,2 2 1,3-1-318,-1 2 1,-4 2 0,0 1-1771,1 0 1,2 1 0,1 4 1851,1 4 0,-1-3 0,0-1 0</inkml:trace>
  <inkml:trace contextRef="#ctx0" brushRef="#br0">9451 7543 11092,'2'-9'2136,"2"0"1,3 6 0,5 0-1303,-3 6 0,-3 0 1,-6 8-1,0 2 1,0 5-1,0 1-319,0 0 0,0 10 0,0-3 0,-1 4 0,-4 2 1,-2 2-742,-1 0 1,-2-1 0,6-6 0,1-1 0,1 0 0,2-3 0,0-2-2233,0-2 0,2-7 1,2-8-1,6-2 2290,7-2 0,-3-18 1,6-4-1</inkml:trace>
  <inkml:trace contextRef="#ctx0" brushRef="#br0">12517 6677 7909,'-9'0'2235,"0"1"1,0 4 0,2 4-1476,3 3 1,2 2 0,2 3 0,-1 2-1,-2 2 1,-3 2 0,0 3 0,-2 0-762,1 1 1,2-1-1,-2 1 1,1-2-1,3-1 1,2-3-1,1-2-2042,0-3 1,0-5 2042,0-2 0,6-7 0,1 4 0</inkml:trace>
  <inkml:trace contextRef="#ctx0" brushRef="#br0">12384 6943 9646,'-14'0'5521,"7"-1"-5105,3-3 1,8 2 0,5-2 0,3 1 0,3 0 0,1-3 0,3 0-1,0-2-1348,1 1 0,2 3 0,-3-5 0,0 0 932,1 1 0,3-9 0,-2 2 0</inkml:trace>
  <inkml:trace contextRef="#ctx0" brushRef="#br0">12797 6624 7935,'0'-9'4915,"0"0"0,0 7-3909,0 2 1,0 6 0,0 11 0,-2 3 0,0 8 0,-4 5-1067,-2 4 1,1 0 0,-4 2-1,3-2 1,-1 1 0,0-1 0,1 2-4555,2-1 4614,2-4 0,4-1 0,0-7 0</inkml:trace>
  <inkml:trace contextRef="#ctx0" brushRef="#br0">4692 9409 9901,'-4'-13'0,"-2"1"943,-2 3 1,4 3 455,-5 6 0,6 1 1,0 2-1,6 2-564,6-2 0,3-2 1,3-1-1,1 0 0,2 0 1,0 0-1,-1 0 0,1 0-437,-2 0 0,-1 0 1,-1 0-1,-1 0 0,0 0 1,1 0-1,-1-1-1250,0-4 0,0 4 0,2-4 1,2 4-1,2 1 1070,2 0 1,1-6 0,4-1 0</inkml:trace>
  <inkml:trace contextRef="#ctx0" brushRef="#br0">5145 9249 28351,'0'-25'-3151,"0"3"1,0 7 0,2 7 3431,2 3 0,5-1 0,8 3 1,0-3-1,0 0 0,-1 0 1,0 3 496,2 1 1,1 2 0,-2 0 0,0 0 0,0 2-762,-3 2 0,-6-1 0,-4 6 0,-2 2 0,-4 0 0,-2 3-37,-5-1 1,-4 0 0,-4-1 0,0-1-1,0-3 1,2 3-129,2 1 50,6 1 0,-4-4 1,7 0-1,2 1 1,5 2-30,6 1 1,8-4-1,2-1 1,2-2 0,2-2-1,2 0 457,2 1 0,-5-1 0,0-2 0,1 1 0,-1 1 0,-1 1-1363,-2 1 0,3-3 955,-4 5 1,12-5 0,-2 3 0</inkml:trace>
  <inkml:trace contextRef="#ctx0" brushRef="#br0">9784 9249 31505,'0'-13'-4850,"5"-1"0,1 3 4949,1 2 0,-2 3 0,2 7 0,-1 4 0,-3 4 0,0 4 0,0 3 0,1 2 0,-1 0-334,-1 1 0,-1-3 0,2 5 1,2 0-1,-1-2 0,0 0 1,2-1-300,2 1 0,-1-4 0,4 3 0,-4-3 0,0-4 588,1-2 0,1 3 0,4-4 1</inkml:trace>
  <inkml:trace contextRef="#ctx0" brushRef="#br0">9878 9462 6766,'0'-17'0,"1"0"1157,4 5 0,-2 3-443,5 5 1,1-2-1,5-4 1,-1 2 0,0 2-1,1 3 188,-1 2 0,6-5 0,2-1 1</inkml:trace>
  <inkml:trace contextRef="#ctx0" brushRef="#br0">10304 9262 28558,'0'-20'-3106,"0"2"1,2 5 0,2 4 3517,5 4 1,3-1 0,3 2 0,1-1 0,3 1-1,2 0 1,3 1 0,-1 1 0,0 2 20,-6 0 1,-2 5 0,-2 0 0,-1 3-1,-3 2 1,-4 2-909,-4 1 1,-8 5-1,-7 1 1,-6 1-1,-5 0 1,-2 0 0,0-1 448,1-3 1,0-1 0,4-2 0,6 1 0,4-3 0,5 0 0,1-2 271,3 1 1,7 0 0,7 1-1,5-4 1,7 1 0,6-2-1,3 1 1,2-1-41,3 0 0,2 3 0,1-3-282,0 1 1,6 2-1,1 4 1</inkml:trace>
  <inkml:trace contextRef="#ctx0" brushRef="#br0">5279 11795 16859,'-8'-9'-224,"4"0"1,2-2 0,2 0 0,0-3 0,0 1-1,0 0 1663,0-1 1,0 8 0,0 6-967,0 8 0,0 9 0,-1 4-361,-4 0 1,4 4 0,-5-3 0,2 4-1,-1 0 1,2-1 225,2-2-1267,1 2 1,0-6-1,0 5 1,0-4-1,0 0 1,0-4-5035,0-1 5722,0-2 0,0 0 0,0 1 0</inkml:trace>
  <inkml:trace contextRef="#ctx0" brushRef="#br0">5212 11981 10630,'0'-18'884,"0"1"1,2 2-90,2 4 1,-1 4 0,6 4-1,1-1 1,2-1 0,1 1 832,1-1 0,1 1-2051,2 4 0,0 0 1,3 0-1,0 0 1,-4 0-1,0 0 1,2 0 437,4 0 1,3 6-1,2 1 1</inkml:trace>
  <inkml:trace contextRef="#ctx0" brushRef="#br0">5599 11795 12096,'9'-8'2018,"-2"2"-1602,-1 0 0,0 5 0,-2-2 0,5 4 1,3 5-1,1 2 0,1 2-865,-1 2 0,0-3 1,2 0-1,3 0 1,4-2 457,3-3 0,2-2 0,0-2 0</inkml:trace>
  <inkml:trace contextRef="#ctx0" brushRef="#br0">5919 11741 10630,'-14'0'1546,"1"6"1,0 5-1,-1 5-1085,1 6 0,0 5 1,1 4-1,3 3 1,3 3-1,2 1 0,-1 4 1,2-1 3,2 1 0,2 2 0,2 2 1,3 1-1,0 2-511,0-1 1,10-2-1,-1-6 1</inkml:trace>
  <inkml:trace contextRef="#ctx0" brushRef="#br0">9318 11621 19638,'-6'-13'-485,"3"6"1,-6 2 0,0 5-1,0 5 1,0 5 574,-1 6 1,3 5-1,-2 6 1,0-2 0,1 0-1,4-1 1,2 2-1,2 1 1,2 3 0,2-4-1,5-1 1,3-4-1,3 0-2047,3 0 1,-3-5 1823,2 2 0,-2-4 0,-2 0 0</inkml:trace>
  <inkml:trace contextRef="#ctx0" brushRef="#br0">9278 11928 12214,'13'-21'270,"0"3"0,5 4 0,1 14 0,1 0-405,-1 0 0,3 0 0,-3 0 1,1 0-1,-1 0 0,-1 0 154,1 0 0,2 0 0,5 0 0</inkml:trace>
  <inkml:trace contextRef="#ctx0" brushRef="#br0">9864 11741 15014,'0'-21'313,"0"16"0,0 12 1,2 8-183,2 1 0,4 5 1,5 0-1,0-1 1,1 0-1,-1-1 0,0 3 1,1 2-773,-1-2 1,-6 3 0,-2-3 0,-4 3-1,-1 1 576,0-4 1,-6 3-1,-1-4 1</inkml:trace>
  <inkml:trace contextRef="#ctx0" brushRef="#br0">9918 11795 8572,'43'-37'361,"-3"-3"0,7-2 0,-7 8 0,1 7 425,1 8 0,-4 6 0,-1 2 0,-1 4-786,1 1 0,2 2 0,1 4 0</inkml:trace>
  <inkml:trace contextRef="#ctx0" brushRef="#br0">7612 14153 8343,'7'-26'0,"-1"1"0,-5 2 533,4 6 0,-4 9 0,2 10 0,-4 10 0,-5 8 0,-2 5 0,0 2 1,-1 1-1,0 3-779,-2 5 1,4 1 0,0 0 0,1-3 0,3-1-1,1-5 246,2-5 0,6-3 0,2-7 0</inkml:trace>
  <inkml:trace contextRef="#ctx0" brushRef="#br0">7558 14247 8324,'0'-36'632,"0"1"1,0 5 0,2 14-391,2 5 1,-1 5 0,6 6-1,1 0 1,4 0 0,3 0 0,4 0-940,0 0 1,9 0-1,-2 0 1,4 0 696,5 0 0,8-5 0,2-3 0</inkml:trace>
  <inkml:trace contextRef="#ctx0" brushRef="#br0">8171 13900 14312,'-11'-13'129,"2"8"1,3 5 197,6 9 1,0-4 0,1 4-483,4 1 1,-2 2 0,4 1-1,0 2 1,1 1 0,1 2-1,0-2-225,-1-1 1,1 3 0,5 0 0,-1-3 0,-1-4 0,-2-2 491,-1 2 0,-4-4 0,1 2 0,-5 0 716,-7-2 1,-4 1-1,-4-5 1,1 2-1,0 3 1,-1 1-492,1-2 1,1 5 0,3-2-1,5 5 1,2 3 0,2 0-1,0 0-863,0-1 0,6 3 0,3-4 0,5 2 0,2-2 0,3-1 1,0-3-399,1-4 1,-3 3-1,-5-5 1,-1 0 895,-3 0 1,-6-2 0,-2-4-1,-7 0 1,-5 1 0,-3 4-55,-3 4 1,-3 4 0,-4 3 58,3 2 1,-3 6 0,4-3 0</inkml:trace>
  <inkml:trace contextRef="#ctx0" brushRef="#br0">8238 13940 18785,'-7'-19'-2011,"1"4"2119,0 2 0,4 8 0,-4 10 0,2 4 287,-1 3 0,-5 2 0,3 4 0,-4 6 0,-1 4 0,-2 3 0,-1-1-7,0-2 1,2-2-1,-1 3 1,1 0-1,1 2 1,2-1-1,1 0 1,0-2-232,2-2 0,1 4 1,6-8-1,0 2 0,1-2 1,4-4-300,4-3 1,4-2 0,5 0 0,4-1 0,3-3 0,2-5 0,-1-2-1,1-2-382,0 0 1,-2-4 0,-3-2 0,-4-2 0,-3-2 0,-2-2 371,0-1 0,-5-5 1,-4 0-1,-2 2 0,-2 1 1,-2 2-1,-4-1 1220,-7 1-838,0 0 1,-7 4-1,6 1 1,-3 2-1,-2 4 1,0 0 2,-1 2 1,-2 2 0,4 0 0,2 4 0,1 2 0,4 4 0,2 2-377,4 4 0,4 6 1,1-3-1,0 2 0,1 3 1,4 2-7368,4 0 5883,2 0 1578,15 5 0,-4-11 0,10 3 0</inkml:trace>
  <inkml:trace contextRef="#ctx0" brushRef="#br0">11890 11781 32420,'0'-13'-9831,"0"0"9712,0 5 0,0 4 1,0 8-1,0 5 1,2 3-1,1 3 0,1 1 1,-1 3-1,-1 2 1,-2 1-1,1 2 0,2 1 1,2 3-590,-2 0 1,3 0-1,0-1 534,1 0 1,2 5 0,4 2 0</inkml:trace>
  <inkml:trace contextRef="#ctx0" brushRef="#br0">11797 12088 9254,'18'-36'0,"1"2"725,2 6 1,-2 12 0,6 11 0,4 4 0,-1 1-1121,0 0 1,-3 0 0,-1-2-1,-2-1 1,3-1 0,3 1-1,5 0 395,1-1 0,-5 2 0,4-4 0</inkml:trace>
  <inkml:trace contextRef="#ctx0" brushRef="#br0">12584 11675 26698,'7'-26'-1531,"3"10"1,-4-5 0,2 10-1,2 6 1737,2 4 0,1 1 0,1 0 0,-1 0 0,0 0 1,1 0-1,-1 0 91,0 0 1,-4 6 0,-1 2 0,-2 4 0,-2 2-1,0-1 1,1 0-1833,-2 1 1344,-2-1 1,-5 0 0,-1 1 0,1-1-1,0 0 1,-1 1 124,2-1 1,3 0 0,5 1 0,5-3 0,5 0 0,4-2 0,2 1 325,2 2 1,1 1-1,0-1 1,-3-2 0,-2-1-1,-1 2 1,-1 2-108,1 5 1,-6-3 0,-6 2 0,-2-2-1,1-2 1,-2 1 0,-3-1 181,-5 0 0,-1 1 0,-4-1 0,1 0 1,-1 1-1,-1-1 0,1-1-835,1-3 0,5 1 1,-4-4-1,2 1 0,3 4-199,2 1 1,1 1-1,0 0 1,0 1 0,-2-2 486,-2-4 0,-3 4 0,-8-3 1,-3 3-1,-4 1 0,-5 1 1,-4-1-916,-5 0 0,-4 5 1251,-4 0 1,3 6-1,-5-4 1</inkml:trace>
  <inkml:trace contextRef="#ctx0" brushRef="#br0">17636 8223 25445,'1'-8'-8949,"4"4"8632,2 3 1,2 1 2001,0 0 1,-6 1-1,3 2-1051,0 1 1,-3 5-1,6-4 1,1-1-1,2 1 1,1-1-347,0-1 0,2 3 0,3-2 0,3-1 0,-1-1 0,0-2 0,-2 0 121,-1 0 1,1 0-1,-5 0 1,1 0 0,-1 0-1,0 0-182,1 0 0,-5 0-638,-1 0 0,-6 0 0,-2 0 0,-7 0 0,-5 0 1,-2 0-1,0 0 593,-4 0 0,-3 0 0,-4 0 0,1 0 1,2 0-1,0 0 0,1 0 475,3 0 1,3 0 0,2 0 0,0 0-1,-1 0 569,1 0-1244,6 0 1,7 0 0,9 0-1,2 0 1,3 0 0,-1 0-43,0 0 0,1 0 1,-1 0-1,0 0 0,1 0 1,-1 0-397,0 0 1,-1-2 20,-3-2 0,-3 1 0,-7-4 0,-4 1 0,-4 1 0,-3 1 0,-1-1 0,0 2-1758,-1 2 1,1-4 2197,0 1 0,5 0 0,2 4 1</inkml:trace>
  <inkml:trace contextRef="#ctx0" brushRef="#br0">18382 7996 20254,'-1'-12'-2322,"-4"4"0,2 2 3205,-5 6 2307,-1-6 1,3 4-2291,6-2 1,4 4-1,7 4 1,-4 5-1,-1 4-812,-3 5 0,-3-1 0,-3 5 0,-3 1 1,0 3-1,-1 0-26,-1 1 1,4 0-1,-4-1 1,1 1 0,1-2-1,0-1 1,3-4-195,2 0 0,-1 2 0,-1-4 0,-1-2 0,1-1 111,1-2 1,2-7 0,0-6 38,0-7 1,0-7 0,2-3 0,1-4 0,1-3 0,-1 0-603,-1 1 1,2-5-1,2 5 1,0-2-1,0 0 1,-3 3-1,-2 4-285,-1 3 0,5 2 0,-1 0 0,-1-1 1,-1 1 392,-2 0 0,0 4 2097,0 0 0,1 6 0,2 0-1148,2 6 0,0 0 0,-2 6 1,2 3-1,-2 2 0,-2 6 0,-1 0-369,0 4 1,-1 0-1,-2-1 1,-3 0-1,-1 0 1,-2 3-941,1 0 0,-4 1 0,3-1 0,-2 0 1,-3-3-1,1 0 0,0-1-772,-1-2 0,2 0 0,4-7 0,3 0-333,4 1 2053,1-1 0,6-6 0,1-1 0</inkml:trace>
  <inkml:trace contextRef="#ctx0" brushRef="#br0">17662 8916 24097,'0'-9'-1118,"0"0"0,2 0 0,1 0 0,3 2 0,0 0 0,1 1 2847,1 0 0,-4-3 0,3 6 0,-1 4 0,-4 5-1377,-5 2 1,-3 8 0,-4-3 0,1 2 0,-2 0 0,1-2 0,0 2 0,1 1 46,-2 2 0,1 0 0,0-5 1,2 0-1,1 1 0,1-1 1,0 0-964,3 1 1,0-1-1,0 0 1,-1 1 0,1-1-2714,1 0 0,7 1 0,1-2 3380,1-4 0,-4-8 0,3-7 1</inkml:trace>
  <inkml:trace contextRef="#ctx0" brushRef="#br0">17516 9049 19590,'-6'-13'-211,"4"4"975,-2 0 0,2 5-233,2-5 0,6 6 0,3-2 0,3 5 0,3 3 0,1 2-912,2-2 0,0 3 0,-3-2 1,1-1-1,3 0 0,0 0 0,4 1 527,2-1 1,-1-1 0,8-2 0</inkml:trace>
  <inkml:trace contextRef="#ctx0" brushRef="#br0">18116 8889 22406,'6'-7'2149,"-5"7"1,4 10 0,-4 6-2369,-1 7 1,-1 2 0,-4 2 0,-4-1-1,-3 1 1,0-1-664,4 1 0,-4 0 0,4-1 0,1 1 0,3 0 602,2-1 1,-4 1-1,-1 0 1</inkml:trace>
  <inkml:trace contextRef="#ctx0" brushRef="#br0">18062 7197 25045,'-7'-6'-697,"1"-2"1,6-5 397,0 0 1,0 4 0,0 0 0,2-1 0,0-2 0,4 0 0,0 1 0,2 3 567,-1-3 1,-5 5-1,-2 2 1,-8 2-1,-5 4 1,-5 2-297,-4 5 1,-3 3 0,-3 1-1,-2 2 1,-3 1 0,1 4 0,-1-1-26,4 0 1,6 3 0,6-2-1,3-1 1,5 2 0,5-1-1,4 3 848,4-3 0,10 4 0,9-5 0,6 1 0,3-1 0,2-3 1,5-1-530,4-2 0,-6-1 1,3-3-1,-3-5 0,-3-2 1,-3-4-1,-4-2-1637,-5-5 1,-7-7 0,-8-5 0,-1-3 0,-5-5 0,-4-2 999,-5-2 1,-10 2 0,-3 4 0,-1 1 0,0 0-1,-1 4 1,1 6 1287,0 6 0,6-1 0,-1 8-1189,7 5 436,10 4 1,19 7-1,9 0 1</inkml:trace>
  <inkml:trace contextRef="#ctx0" brushRef="#br0">18569 7010 29829,'-18'-4'0,"-1"-1"-108,-2 2 1,0 5-1,-4 5 1,-1 6 0,-7 4 199,-4 2 0,-5-3 1,0 5-1,-3-2 1,2-1-1,0 0 1,2 1 6,1 2 1,-3-3 0,7 4 0,-2 1-1,-2 4 1,0 3 0,0 1-1411,0-2 0,4 1 1,2 1-1,0 3 1042,0 0 1,-2 5-1,-4-5 1</inkml:trace>
  <inkml:trace contextRef="#ctx0" brushRef="#br0">17463 9795 21492,'-9'-1'-459,"0"-3"1,3 1 0,3-6-1,10 0 1,8 0 0,1 2-1,1 1 1705,0 3 1,-2 1-1,3 2 1,-3 0 0,-2 0-701,0 0 1,1 0-1,-1 2-912,0 2 1,1-2-1,1 2 1,1-3-1,3-1 1,3 0 427,7 0 0,3-5 1,8-3-1</inkml:trace>
  <inkml:trace contextRef="#ctx0" brushRef="#br0">18036 9649 24492,'-8'-13'-2877,"8"5"1,9 4 3490,3 2 0,1-2 0,1-1 1,-1 2-1,0 2 0,1 1 0,-1 0 93,0 0 1,1 1 0,-1 4 0,-1 4 0,-3 3-843,-5 1 1,-2 0 0,-4 1 0,-4-3 0,-7 0 0,-6-2 228,-2 1 1,-9 2 0,4 0 0,-2-2 0,-1-1 0,4 0 0,3 0-168,4 0 0,3-5 0,2 5 0,3 1 56,5 2 1,7 0-1,13-2 1,1-2-1,3-1 1,2-1-135,3 0 1,1 3 0,3-3 0,1 0 0,3 1 0,-3-1 0,1 1-4249,1 1 4409,3 1 0,6 4 0,0 0 0</inkml:trace>
  <inkml:trace contextRef="#ctx0" brushRef="#br0">17569 10342 29558,'-6'7'-4020,"5"-2"1,-5-8 4702,0-2 0,6 1 0,-2 5 0,7 4 0,1 4 1,0 3 2004,-3 1-2917,-2 0 1,-1 5 0,0 1 0,0 0-1,-1 1 1,-2-4 0,-2 0-460,2 2 0,0-3 1,0 3-1,-1-4 0,1 0 1,1-1-2695,2 0 3149,0 1 0,0-1 0,0 0 1</inkml:trace>
  <inkml:trace contextRef="#ctx0" brushRef="#br0">17436 10568 16451,'6'-25'-587,"3"3"1,4 4 0,5 9 0,2 5 581,1 2 1,3 1 0,-5-2 0,2-3-1,3 0 1,1 0 0,1 2 0,1-1 52,0 1 0,-1-6 0,1 2 1</inkml:trace>
  <inkml:trace contextRef="#ctx0" brushRef="#br0">17969 10382 31536,'6'-28'-1495,"1"7"1,7 14 0,-1 1-1,0 1 2032,1-1 1,1 5 0,1-4-1,3 4 1,0 1 0,1 0 0,-3 1-1,1 4-500,0 4 1,0 3-1,-5 1 1,0 0-1,-1 1 1,-3-1-749,-5 0 356,-2 1 0,-2 3 0,-2 1 0,-2-2 0,-6 1 0,-5-1 481,-3 2 0,-1-1 0,3-3 0,-2-1 0,1 0 0,3 1 1,2-1-217,3 0 1,3-4 0,6 0-1,0 2 1,3-1 0,6-1 29,9-5 1,5 2 0,4-1 0,0-2 0,1-2-1,3 1-281,4 2 0,0-3 0,0 5 1,1-1 274,-2-1 0,4 7 1,-4-4-1</inkml:trace>
  <inkml:trace contextRef="#ctx0" brushRef="#br0">4279 13234 30727,'-27'-19'-453,"1"5"1,-5 7-1,-1 7 1,3 1-1,-1 2 1,1 3 651,-3 2 0,1-1 1,5 2-1,-1-3 0,2-2 1,3 1-1,4-2 1481,3-2 0,9-1-1680,6 0 0,11 0 0,14-1 0,13-2 0,11-3 0,10-2 0,-20 6 0,1 0 0,3-2 0,1 1 0,2-1 0,2 0 0,2 1 0,2 0 0,1 0 0,0-1 0,4 1 0,0 0 0,0 0 0,0 0 0,-1 1 0,1 1 0,5 0 0,0-1 0,-5 1 0,-1-1 0,-1 0 0,0 0 0,-3 0 0,-1 1 0,-3 0 0,-1 0 0,-1 1 0,0 0 0,-3 0 0,-2 0 0,27 0 0,-7 0 0,-7 0 0,-9 0 0,-5 0 0,-8 0 0,-7 0 0,-9 0-459,2 0 1,-11 2-1,-7 1 1,-7 3-1,-5 1-4263,-1 3 4488,5 2 1,-4-4 0,5-2 0</inkml:trace>
  <inkml:trace contextRef="#ctx0" brushRef="#br0">5959 12901 16059,'-14'-27'-1293,"5"2"1,0 3 2184,-1 4 0,3 9-497,-2 5 1,12 2 0,3 4 0,7 1 0,8 2 0,4 3 0,9 1 0,6 0 85,4-1 1,11 0 0,0 2 0,4-1 0,5 0 0,-2 0-205,-4 0 0,-3-2 0,-15 4 0,-6-3 0,-6 3 0,-6 1 0,-6 2-820,-5 4 1,-7-3 0,-8 4 0,-8 1 0,-9 2 0,-13 3 0,-9 2 245,-6-1 0,-10 1 0,7 0 1,2-2-1,4-2 0,5-2-159,1-2 0,5 1 0,4-4 1,5 3-1,2 2 479,2 3 1,5 7-1,-2 3 1</inkml:trace>
  <inkml:trace contextRef="#ctx0" brushRef="#br0">17822 11275 8444,'8'-14'-17,"-4"1"1,2 7-1,2 6 1,2 8 0,5 3-1,1 3 1,5-1 0,5 0 241,9 1 0,10-7 1,10-2-1,10-4 0,-27-1 1,1 0-1,4 0 0,2 0 1,4 0-1,3 0 0,2 0 1,1 0-1,5 0 0,2 0 1,0 0-1,1-1 62,3-2 0,0 1 1,8 1-1,0-1 0,-3-1 1,-1-1-1,1 0 1,-1 0-1,0 1 0,-1 0 1,-1 0-1,0 1 0,2 0 1,1 1-317,0 0 0,0 0 1,-3 1-1,0 2 1,1-1-1,0 2 1,1 0-1,-1 1 1,-1 1-1,-1-1 1,0 0-1,0 0 1,-4-1-1,-1 1 1,-1-1-1,0 0-294,-3 0 1,-1 0-1,-3 0 1,-1-2-1,-4 0 1,-2-2-1,-1 2 1,-1-2-1,-4 1 1,-1-1-1,-2-1 1,0-1-1,28-5 92,-5-4 1,0 3 0,-15 0 0,-2 0 0,-4 0 0,-4 2 230,-7 1 0,8-4 0,-9 2 0</inkml:trace>
  <inkml:trace contextRef="#ctx0" brushRef="#br0">23381 10928 17227,'13'-13'-1454,"-5"0"1,-4-1 1795,-2 1 1,1 6 0,-2 4-1,-4 4 1,-1 5 0,-4 1 3389,1 4-3538,4 1 0,-7 2 0,4 4 1,0 3-1,-2 3 0,1-1 1,-2 2-1,0-1 100,0 1 0,5 1 0,-4 0 1,3 1-1,2-1 0,1 0-678,2-4 1,0 2-1,0-5 1,0 0 0,0 0-896,0-2 0,0-3 0,2 0 1042,2-1 0,-2 0 0,3 1 0</inkml:trace>
  <inkml:trace contextRef="#ctx0" brushRef="#br0">23114 11155 13455,'6'-27'690,"2"8"0,7 6 0,1 7-554,2 4 0,-1 2 0,-2 0 1,2 2-1,0 1 0,1 1 1,0-1-1,1-1-238,2-2 0,-3 4 0,2 0 0,1-1 0,-2-1 0,2-2 129,0 0 1,1 0 0,5 0-1</inkml:trace>
  <inkml:trace contextRef="#ctx0" brushRef="#br0">23981 10875 14558,'0'-25'-186,"0"3"0,0 10 0,-2 10 0,0 7 434,-3 2 0,-1 2 0,3 4 0,-1 2 1,1 3-1,1 4 0,2 3 0,2 2-142,2 0 0,8-1 1,7 1-1,2-2 0,3-3-54,1-4 0,8 3 0,1 0 0</inkml:trace>
  <inkml:trace contextRef="#ctx0" brushRef="#br0">24341 10888 10752,'0'-25'2453,"0"3"1,-6 9-1,-3 10-2179,-3 6 0,-1 4 0,0 8 0,1 3 0,1 5 0,2 5 0,1 5 0,-1 0-1331,0-1 1,6 10 0,-2-2 0,4 1 1028,1 0 0,0 5 1,0 2-1</inkml:trace>
  <inkml:trace contextRef="#ctx0" brushRef="#br0">25047 10435 9684,'17'-40'0,"-4"3"1231,-1 6 1,-2 1 0,1 14-1007,-3 4 1,-5 6-1,2 11 1,-4 7 0,-2 7-1,-4 11 1,-3 5 347,-4 7 0,-3 11 0,-3 3 0,-3 6 0,-1 8 0,11-34 0,0 0-389,-1 3 1,0-1 0,0 3-1,-1 0 1,-1 0 0,0 1-1,0-2 1,0 0 0,-1 0 0,2 0-1,0-2 1,2-1-384,0 0 1,1 0-1,-11 33 1,7-6-1,3-5 1,2-4-1,3-8 1,1-4-280,2-3 1,1-6 0,2-4 0,0-7-1,0-5 1,0-3 0,2-3-2764,2-3 1,3-3 3240,7-6 0,11-6 0,3-2 0</inkml:trace>
  <inkml:trace contextRef="#ctx0" brushRef="#br0">25634 10862 9432,'7'-18'3414,"-2"0"-2965,-4 6 0,-1 8 1,0 8-1,0 5 1,0 4-1,0 5 0,0 4 1,0 4-217,0 0 1,0 2 0,-1 4 0,-2 2 0,-3 1 0,0-1 0,0-1-1246,3-4 1,2 4 0,1-2-1,0-1 1012,0-2 0,-6-2 0,-2 1 0</inkml:trace>
  <inkml:trace contextRef="#ctx0" brushRef="#br0">25554 11195 9025,'4'-42'0,"2"8"1447,2 9 1,1 12 0,4 8-1434,0 4 0,-4 1 0,0 0 1,1 0-1,2 0 0,2 0 0,0 0 1,4 1-15,4 4 0,9-4 0,4 5 0</inkml:trace>
  <inkml:trace contextRef="#ctx0" brushRef="#br0">26100 10982 8750,'-8'-20'0,"0"0"389,2-1 0,2 9-75,4 12 1,4 6 0,2 7 0,3 1-1,6 0 1,6 4 0,4 6 0,1 4 159,1 3 0,-2 6 0,-1-1 0,-5 2 0,-2 2 0,-7-1-870,-3-4 1,-2 2-1,-7-6 1,-2-1-1,-7-2 1,-5-3 393,-6-3 1,-9-2 0,-3-7 0</inkml:trace>
  <inkml:trace contextRef="#ctx0" brushRef="#br0">26087 11128 8438,'36'-58'1441,"-1"1"0,7-4 0,-5 9 0,3 9-1154,0 9 0,6 7 0,-9 5 1,0 6-1,0 6 0,-2 5 1,1 4-288,1 1 0,7 6 0,4 1 0</inkml:trace>
  <inkml:trace contextRef="#ctx0" brushRef="#br0">17009 11328 8231,'-13'-13'-33,"0"-1"1,7 7 0,7 3 0,10 2 0,8 2-1,4 0 1,6 0 0,-3-1 0,1-2 0,-3-2 0,-1 2-1,-2 2 457,0 1 1,-6 0 0,2 0 0,-2-2 0,-1-1 0,-1-1 0,0 1 1551,1 1 0,-1 2 0,0 0 0,1 0-1976,-1 0 0,0-5 0,1-3 0</inkml:trace>
  <inkml:trace contextRef="#ctx0" brushRef="#br0">17596 11008 9759,'-8'-28'2031,"2"10"1,6 18 0,-1 9-1589,-3 8 0,1 3 1,-6 5-1,0-1 1,0 0-1,0 2 1,0 6-1,0 2-79,0 3 0,2 3 1,-3 3-1,2 1 1,1-1-1,1-2 0,0-1-2458,3 0 1,3-4 0,4-2 2093,5-1 0,9-8 0,3-6 0</inkml:trace>
  <inkml:trace contextRef="#ctx0" brushRef="#br0">23914 9622 8236,'0'-19'0,"0"4"0,2-1 238,2 5 1,-1 6 0,6 6 0,0 3 0,-2 7 0,-2 4 0,-4 4 0,-1 2 720,0 2 1,0 7-1,0 3 1,-1-1 0,-2 2-1,-3-1 1,0-1-1,0-4-853,3-4 1,-3 1 0,2-4-1,1 0-510,1-3 0,4-5 0,2-6 0,4-7 0,2-9 204,3-7 0,-1-2 0,9-8 0,0-7 0,-2-5 0,0-5 0,-3 0 174,-1 4 1,-1-4-1,-1 8 1,0 2-1,1 5 1,-1 6 866,0 4 0,-4 3 0,0 3 0,0 2 0,0 3 0,0 1-167,1 3 1,-4 3-1,0 4 1,-2 5 0,2 3-1,0 1-1005,0 1 1,3 3-1,-5 1 1,1 0-1,-1 1 1,2 3 0,2 4-1086,2 0 1,0-1 0,1-1 0,-1-2 0,3 0 0,5-1 1415,3-3 0,1-3 0,5-2 0</inkml:trace>
  <inkml:trace contextRef="#ctx0" brushRef="#br0">24647 9782 8257,'0'-21'173,"0"-2"0,0 5 1,2 3 1253,2 5 0,-2 5 0,2 10 0,-2 4 1,-1 4-1249,4 5 1,-2 2 0,6 7 0,1 0 0,2-2-1,3-1 1,1-4 0,2 0-495,-2-4 0,-1-3 1,-2-4-1,-1-6 1,-3-6-41,-5-6 0,-10-9 0,-7-4 1,-8-3-1,-4-2 0,-2 1 1097,1-1 1,1 2 0,1 3 0,5 4 0,2 3 0,7 2-420,3 0 0,4 5 0,7 4 0,6 2 0,7 4 0,6 1 0,7 3-1570,6 1 0,4 2 1,4 3-1,5-2 1,4-3-1,3-1-3859,2-3 5106,12-1 0,-14-20 0,9-4 0</inkml:trace>
  <inkml:trace contextRef="#ctx0" brushRef="#br0">25581 9222 8380,'5'-32'837,"3"16"1,5 5 0,-1 16-454,-3 12 0,-3 7 0,-6 4 0,0 3 0,0 6 0,-2 5 0,-2 7-900,-5 7 1,-9-3-1,-4 12 516,-3-4 0,7-26 0,-3 0 0,1-1 0,-1 0 0</inkml:trace>
  <inkml:trace contextRef="#ctx0" brushRef="#br0">25221 9742 8388,'26'-53'1024,"7"-2"0,5 8 0,5 14-279,2 15 0,2 9 1,-11 6-1,2-1 1,2 3-1,0 4 1,2 5-746,2 4 0,4 7 0,5 2 0</inkml:trace>
  <inkml:trace contextRef="#ctx0" brushRef="#br0">23488 9249 8951,'-58'0'448,"0"0"0,2 12 0,7 9 0,5 10 0,1 13-535,-2 11 0,1 4 1,18-21-1,-2 3 1,-1 1-1,-2 2 1,-2 3-1,-1 2 1,-3 3-1,0 1 1,-1 1-1,0 2 1,-1 1-1,0 1-5,0 3 0,1 1 0,2-3 0,2 2 0,0 5 0,2 1 0,2-1 0,2 0 0,2-1 0,3 0 0,2 1 0,2 0-72,1 1 1,3-1 0,6-3 0,2 0-1,3 3 1,2 0 0,5-1 0,3-1-1,5-2 1,5 0 0,4 0 0,4-1-1,5-2 1,3-1 416,4 0 1,4-2 0,4 0 0,3-2 0,7-2 0,2-1 0,-17-17 0,1-1 0,1 0-1,3 0 1,1 0 0,1 0 0,1 0 0,1-1 0,0 0-177,3 2 0,0 0 0,1-1 1,7 1-1,2-1 0,0-1 0,-1-1 1,1-1-1,0-2 0,3 0 0,1-1 1,0 0-1,3-2 0,0 0 0,1-1 1,1-2-1,0 0 0,2-1 0,-17-6 1,2 1-1,0-2 0,0 0 0,2-1 1,-1 0-1,1-1 0,1-1-209,0-1 0,0 0 0,0-1 0,1-1 0,1 0 0,1-2 0,0 0 0,-1-1 0,-1-1 0,-1-2 0,1 0 0,-1-1 0,0 0 0,0 0 0,0 0 0,0-1 0,1 0 0,0-1 0,0 0 0,0-1 0,-2-1 0,0-1 0,0 0 1,0-2-7,0 0 0,0 0 0,0-2 0,-1-1 1,15-5-1,-2-2 0,0-2 0,1-3 1,-1-2-1,-1-2 0,-1-1 0,-2-2 0,0-1 1,-2-3-1,-1-1 0,0-1 0,-2-3 1,-2-1-1,0-1 0,-3-3 0,-1-2 1,-2-1 193,-1-1 0,-2-2 0,-1-1 0,-1-2 1,-2-1-1,-1-1 0,-1-2 0,-3-2 1,-20 27-28</inkml:trace>
  <inkml:trace contextRef="#ctx0" brushRef="#br0">27939 10215 10387,'-13'-17'52,"-34"-41"128,-2 2-1,12 14 1,-2 1-1,-1 0 1,-1 1-206,-2-2 0,-1 1 0,-1 1 1,0 1-1,0 4 0,1 0 1,-2 2-1,-2 0 0,-4-1 1,-1 0-1,-2 1 0,-1 1 1,0 1-1,-1 0 0,0 2 1,-1 0-1,2 2 0,-1 1 1,1 0-1,-1 1 0,-2 1 1,1-1-1,-1 2 0,1 1 1,1 1-1,2 1 0,-1 1 1,0 0-117,1 1 1,0 2 0,0-1-1,-1 1 1,-2 1 0,-1-1-1,1 2 1,1 0 0,-11 0 0,1 1-1,0 2 142,0 0 0,-1 1 0,0 1 0,0 0 0,0 0 0,0 2 0</inkml:trace>
  <inkml:trace contextRef="#ctx0" brushRef="#br0">17996 12168 8110,'-11'-31'0,"-2"1"53,-2 5 0,0 10 0,2 11 0,0 2 0,-2 2 0,-1 0 0,-4 2 0,1 1 0,-2 4 0,1 3 1,-6 7-1,-2 2 637,-3 5 0,2 1 0,5 1 0,3 1 0,2 0 0,3-1 0,2 1 0,5-2-328,5-3 0,4 4 1,4-6-1,8 1 0,8-3 1,8-3-1,6-2 1,6-1-1,3-3-480,0-5 1,-2-4-1,-1-6 1,-1-6-1,-5-5 1,-8-6-1,-8-3-217,-8-4 0,-4-7 0,-9 1 1,-5-2-1,-13-2 0,-9 2 303,-5 2 1,-11-1 0,6 7 0,-2 5-1,1 6 1,4 4 0,4 3-228,6 3 0,7 5 1,3 8-1,15 5 1,15 5 258,16 3 0,17 4 0,15 6 0</inkml:trace>
  <inkml:trace contextRef="#ctx0" brushRef="#br0">18622 11928 8198,'-46'-40'0,"0"4"0,-1 10 2354,-6 8 0,13 25 0,-8 8-2139,-4 10 0,18-9 0,-1 1 0,-2 3 1,0 1-1,-2 1 0,-1-1 0,-2 3 0,-2 0 1,1 0-1,0 2 0,-1 2 0,0 2 0,1 1 1,1 1-1,0 4 0,1 1-1961,2 1 0,1 1 1168,3 0 0,2 2 0,0 1 0,1 2 1,2-1-1,-1 1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13583 18018 7961,'8'-7'0,"4"2"0,4 4 25,0 1 1,5 0 0,0 1 0,1 2-1,0 2 1,2-2 0,1-2 0,0-1-1,-1-1 1,-2-2 0,2-3 0,1 0-1,2-1 1,-1-1 709,1-2 1,0-1 0,-1 0 0,1-1 0,0-3 0,-1-1 0,1-2 0,0 0 0,-1 0-355,1-1 1,0 0 0,-1-3 0,2 2 0,1 1 0,-1-3 0,-3-2-427,0 2 1,-1-3 0,-1 1 0,-2-2-1,0-4 1,-2 0 0,2-4 0,-2-1 202,0-1 0,-1-7 0,-3 3 0,1-3 0,2-3 0,-2-1-11,-1 0 1,-2-8-1,2 4 1,2 1-1,0-2 1,1 0-1,0-2-498,0-4 1,1 8 0,-3-5 0,2-1-1,-2-4 1,-1-2 0,-2 1 18,1 2 0,-7-7 0,-1 2 1,-1 2-1,-1-3 0,-1-1 447,-2-2 1,-5-4 0,-2 9 0,-1-2 0,-4-3 0,-1 0-1,-1-1 11,0-1 1,-1 8 0,1-8 0,0 1 0,-1 0 0,1 0 0,0-1-268,-1-1 0,1-1 1,0 2-1,-1-1 1,1 0-1,-2-2 103,7 36 1,-1-1 0,1 1 0,-1 0 0,-1 0 0,-2 0 0,0 0 0,0 1-1,-13-35 1,12 35 0,0-1 0,-1 1 0,1-2 100,0 2 0,-1-2 0,1 0 0,0-1 0,-13-32 0,3 2 0,0-1 0,1 1 0,2-4-140,11 36 0,0 0 0,-11-33 0,3-2 0,0-1 0,3-1 0,6 36 0,1 1 62,-2-1 1,0 0-1,-6-31 1,-3-4-1,4 2 1,-1-2-1,-1 1 1,-2-1 46,1 4 1,-2-1 0,1-1 0,10 34 0,-1 0-1,0 0 1,0 0 0,-9-36 0,2 2-2,1 0 1,8 33-1,1-1 1,-6-35 0,6 36-1,1 1 1,1-1 0,0 0-1,-1 0 1,1 1 0,-1-1-1,1 0-14,-1 0 0,1 0 1,0 1-1,0-1 1,0-1-1,0-1 0,0 2 1,2-1-1,-4-35 1,-2 0-150,1 0 111,1 37 0,0-1 1,2 0-1,1 0 0,-9-36 1,1 2-1,1 1 1,-3 0-1,-2-1-116,3 3 1,-6-1 0,5 2 0,-2-1-1,0 0 1,2 0 19,0 1 1,1-2-1,2 1 1,1-4 0,-2 0-1,-1-1 1,-1 2 246,0-1 0,8 36 0,1-1 0,-5-35 0,-1 1 1,-2-2-1,-2 1 0,1 0-52,0 4 0,-2-1 0,-1 2 0,-4-1 0,1 0 0,-2 0 0,2 2-106,0 4 0,-3-3 0,2 4 0,0-1 0,-4-1 1,0 2-236,2-2 1,-3 0 0,4-1 0,-1 1 0,0-1-1,0 2 1,-2-4 394,-3-3 0,8 7 1,-8-4-1,4 2 1,0 0-1,1-3 1,-2 0-18,-1 1 1,0-1-1,0 9 1,1 1-1,-2 0 1,-1 3-1,-3-2-268,2-3 1,-4 4 0,-1-2 0,-1 4-1,-2 0 1,1 1 0,-1 0 73,-1-1 0,0 1 0,0 0 0,3 1 1,-1 0-1,-1 0 0,-3-3 100,2 1 1,0-3 0,-1 3 0,1-3-1,3 2 1,0-1 125,0 1 1,3 1 0,-3 2 0,-1 0-1,3 2 1,-1-2 0,2 1-52,-1 0 1,2 5-1,-4 1 1,0 4-1,1 2 1,-1 2-1,0 2-247,-3-2 1,3 4-1,-2 2 1,-1 1-1,0 1 1,0-2 0,3 3-95,2 4 0,-4-1 1,4 3-1,-1-4 0,-1 0 1,1-1-1,-1 0 72,0 1 0,-1 4 176,-5-1 1,6 3 0,3-4 0,1 3 0,-1 0 130,-5 1 0,4 2 0,-1-3 0,2 2 0,-2 3 0,1 1-14,-1 2 0,1 1 0,2 1 0,-1 2 0,1 1 0,2 0 0,1 2-157,1 0 1,-2 5-1,-2-5 1,-1 1-1,3 1 1,1 1-1,3 2 32,1 1 1,-5 0 0,5 0-1,-2 0 1,-1 1 0,-1 3 9,0 5 0,-4-1 0,0 1 0,1 1 0,2 3 1,2 4-1,-3 0-41,-2 0 0,3-2 0,-3-2 1,3 2-1,3 1 0,1 2 1,3-2 16,2-1 1,-3-2-1,3 2 1,-1 1 0,0 2-1,0-2 1,1-1-9,3-2 0,-3 1 0,1-1 0,2 0 0,-1 1 0,1 1 0,-2 1-291,2 2 0,1-1 0,0-3 1,-1 0-1,-2 3 0,2 1-178,1-2 1,-3-1-1,1-2 1,0 0-1,2 1 1,2-1-298,0 0 0,4-5 793,0-4 0,0-2 0,-4-2 0</inkml:trace>
  <inkml:trace contextRef="#ctx0" brushRef="#br0">9264 5024 7950,'-5'-13'0,"-3"0"0,-5-1 0,4 1 0,0 1 224,-1 3 0,-4-1 102,-3 5-268,2 1 1,-5 4 0,7 0 0,0 0 0,1 2 0,3 2 390,5 5 1,4 3-1,6 1 1,5 2 0,7 1-1,3 3-249,3 2 1,-2 3 0,3 5 0,3 3-1,2-3 1,1-1 0,1-1-952,3 0 1,-6-2-1,2-2 751,-3 0 0,-1-1 0,0 5 0</inkml:trace>
  <inkml:trace contextRef="#ctx0" brushRef="#br0">13024 16832 22819,'-12'-38'-2514,"3"2"1,-3 11 1367,3 12 1258,-3 5 1,-3 4 0,-1-1 0,-2 1 0,2-1 0,0 0 0,-2-3 0,-4-1 0,-5 0 0,-4 2 0,-5 0-71,-2-1 0,-8 5 0,-4-1 0,-5 2 0,-6 4 0,-1 2 0,-5 8 0,-1 9 190,31-7 0,0 3 0,-1 3 0,-1 3 0,0 1 0,0 2 0,0 1 1,2 2-1,0 3 0,1 2 0,2 1 0,0 2-398,2 2 1,2 2 0,2 0 0,3 1-1,8-3 1,4 1 0,-2 34 0,23-8 0,24-7-1,-4-31 1,4-2 0,5-1 0,4-3 532,5-1 0,3-2 1,3-1-1,3-2 1,2-2-1,3-3 1,0 1-1,3-1 1,3-2-1,1-1 1,0 0-1,1-2-191,0-1 1,1-1 0,0-1-1,-1-1 1,-2-2 0,1-2-1,-1-2 1,0-1 0,-1-4-1,0-2 1,-2-2 0,-2-2-1,-1-2 1,-3-3 0,-4-1-1,-3-2-148,-5-3 1,-1-2 0,-4 0-1,-3-3 1,-6-2 0,-3-2 0,-3 0-1,-3-1 1,-4-1 0,-5-1-1,-4-1 1,-4 1-184,-4 0 0,-5 0 1,-7-3-1,-6 2 1,-8 2-1,-5 3 0,-5 1 1,-4 4-1,-6 1 1,-4 4-1,-4 3 1,-2 2-2116,-3 1 1,-2 3 2269,-7 6 0,-1 2 0,2 0 0,0 2 0,-7 4 0,0 2 0</inkml:trace>
  <inkml:trace contextRef="#ctx0" brushRef="#br0">14383 17645 23861,'-34'-19'-535,"6"3"0,7-7 0,4 1 0,3 1 420,4 4 0,7-3 0,-2 3 0,5 2 0,6 3 0,9 5 0,10-1 0,9 2 0,8 0 0,4 3 0,7 2 0,3 1 1168,5 0 0,6 0 0,-4-2 0,6-1 0,2-2 0,0-1 0,0-2-1180,0 1 1,0-4 0,-6-5 0,-3-3-1,-4-3 1,-4-5 0,-6-4 104,-3-3 0,-11 0 0,-7-3 0,-10 1 0,-6-2 51,-7-5 1,-10 4-1,-7-4 1,-8 0-1,-6 2 1,-4 0 0,-3 1-271,0 0 0,2 1 0,5 2 0,0 2 0,4-1 0,3 0-234,7 1 0,4 4 1,0-5-1,6-1 1,8-3-1,7-3 1,5-1-1,4-1 314,3 0 0,5-1 0,3-5 0,-3 2 0,-1 1 0,-1-1 142,0 0 1,-7 4 0,-3-3 0,-7-1 0,-6 0 0,-4 1-225,-4 3 0,-5-6 1,-9 2-1,-5-1 1,-5 0-1,-4 2 0,3-1 1,1 1 95,1-3 0,0-4 0,1 7 0,-1-3 0,0 1 0,2 2 228,3 3 1,3-4 0,5 4 0,1 2 0,1 2-1,2 1-27,1 0 0,6 0 1,-1 0-1,2 1 0,2 2 1,0 2-1,0-2-685,0-2 1,0-1 0,0 0 0,-3-1 0,-4-2 0,-10-3 0,-6 0 649,-10 0 0,-14-3 1,-10 2-1,27 23 0,-2-1 1,-2-2-1,-1 1 1,-1 0-1,-1 0 111,-1 0 1,-1 0 0,1-1 0,0-1-1,2 4 1,0-1 0,2 0 0,1-1-1,1-1 1,1 0 0,0 1 0,1 1-1,-26-26-157,5 2 0,11 5 0,11-3 0,5-1 0,8 2 0,5-1 1,7-1-176,2-2 0,13-2 0,5-3 0,6-1 0,8-2 0,1 2 153,2 1 0,1-1 0,-6 0 0,-5 1 0,-2-3 0,-6 1 0,-6-4 183,-9 0 1,-9 2 0,-15-6 0,8 31 0,-3 0 0,-4-1 0,-2 2 0,-3-3 0,-1 0 0,-3 1 0,0-1-57,0 1 0,-1-1 0,-3-1 0,-1 0 0,4 5 1,1 1-1,-1-2 0,1-1 0,-2-1 0,1 0 0,2 2 1,1 0-60,2 0 1,0 1-1,-1-2 1,2-1-1,3 4 1,2 0-1,0 0 1,1 0-1,-15-31 1,8 3-1,8-4-270,6 1 0,7 3 1,8-2-1,5 1 1,6 0-1,7 0 1,5 0 0,4 1 1,2-5 0,-2 2-1,2-1 1,1-3 0,-2 1 392,-1-3 1,-2-1-1,-4 0 1,-6 1-1,-4-1 1,-5-1 0,-1-2 185,-3-1 1,-3 34-1,-1 1 1,-7-33-1,-6 0 1,-7-2 0,8 36-1,-1 0 1,-1 0-1,-1 0-288,-1 1 0,0 1 0,0 1 0,-2 0 0,-1 1 0,-1-1 0,0 2 0,-1-1 0,-1 1 0,0 1 0,0 0 0,-1 1-267,-1 0 0,-1 1 0,1 0 0,-2 1 0,-27-22 0,25 25 0,0 1 0,-1 0 0,-1-1 0,0 1 0,0-1 0,1 2 0,1-1-29,-26-22 1,0-4-1,11 1 1,2-1 0,5-1-1,8 2 1,5-1 268,6-2 1,9-6 0,8-1 0,8-1 0,12-4 0,8-1 134,4-2 1,-10 31 0,1 1 0,-1 0 0,1 0 0,1 2 0,1 0 0,1 1 0,-1 0 0,1 1 0,-1 0 0,0 0 0,0 0-143,-2-1 1,0 1 0,18-26 0,-6-4 0,-7 2 0,-9 3-1,-8 1 1,-7 0-263,-6-3 0,-16 3 0,-15-4 0,-12 1 1,17 28-1,-2 0 0,-2-2 0,-3 2 198,-3-2 1,-2 0 0,-3-4-1,-3 1 1,-2 2 0,-2 1-1,0-1 1,1 0 0,-2-1-1,0 0 1,2 2 0,0-1-1,-2 0 1,1 0 205,3 1 1,-1 0-1,-1 1 1,0 0-1,3 0 1,1-1-1,2 3 1,1-1-1,2 1 1,0 0-1,3 1 1,1-1-1,2 1 1,0 1 17,3 2 0,0 0 1,3 0-1,1 1 1,-23-19-1,5 3 1,3-2-1,6 4-217,3-1 1,-1-1 0,4 8 0,1-1-1,2-1 1,1 2 0,1-2 0,-2-1-16,-4-2 0,0 0 1,-5 0-1,0 0 1,-5-3-1,-5-3 197,-5 1 1,-6-3 0,-2 4-1,27 21 1,0 1 0,-2 0-1,-2 0 1,-1 0 0,0 1-165,1-1 0,-1 2 1,-3 2-1,-1 3 1,1 3-1,0 2 1,-1 1-1,0 2 1,-2 1-1,-1 3 32,-1 0 0,0 3 0,3 1 0,-1 2 0,-5 3 0,0 1 0,-1 2 0,-1 2 0,0 2 0</inkml:trace>
  <inkml:trace contextRef="#ctx0" brushRef="#br0">3546 12927 8137,'-8'-26'0,"1"11"0,4 9 0,-3 10 0,-1 10 0,-2 1-57,-4-7 1,-1 4 0,1-3 0,1 3 0,3 1-1,5 1 337,2-1 0,4-1 1,1-2 63,1-1 0,-1-4 1,-7 2-1,-5-1 1,-3-2-1,-3 1-138,-3-1 0,3 7 0,-4-3 0,1 4 0,1 0 0,0-2-373,3-1 0,2 0 0,3 5 1,4-1-1,4 0 0,1 1 1,0-1 58,0 0 0,0-4 1,1 0-1,2 1 1,2 2-1,-2 2 0,-2-1 57,-1 0 1,0 1 0,-3 0-1,-4 4 1,-8 4 0,-4 3 77,-5 2 0,-1 0 1,-2-1-1,1 1 0,-1 0 1,2-1 11,3 1 0,-2-2 1,6-3-1,3-4 0,3-3 1,5-2-1,1 1 215,3-1 0,2 0 0,1 1 0,0-1 1,0 0-513,0 1 1,0 3-1,0 3 1,-3 0 0,-6 4-1,-10 1 1,-10 3 31,-6 3 1,-10-2-1,-3 2 1,-4-3-1,-2-3 1,3-1 677,2-2 0,3-6 1,7 1-1,4-6 0,5-2 1,5 0-1,4 0-322,2 0 0,1 0 0,5 4 0,1 2 1,2 1-1,2 3-579,2 2 0,-3 1 449,5 5 0,-6 6 0,2 1 0</inkml:trace>
  <inkml:trace contextRef="#ctx0" brushRef="#br0">1693 14407 9470,'-6'-27'1222,"5"24"1,-4 12 0,2 10-1272,-1 3 1,-2-2 0,-3-6 0,3 3 0,1 3 0,1 4 0,1 4 104,2 0 1,2 6 0,5 2 0,7 3 0,10-1 0,6-1-333,7-1 1,2-7 0,4 2 0,4-3 275,7-1 0,6 6 0,8 1 0</inkml:trace>
  <inkml:trace contextRef="#ctx0" brushRef="#br0">1413 14620 8143,'-19'-13'486,"10"5"0,4 2 1,19 6-1,6 0 0,9 2 1,5 1-1,7 1 1,7 1-1,5 0 0,5 3 1,4 1-1,3 0 114,0 1 1,8-3 0,-8 2 0,0 2-1,2 1 1,-5-1 0,-1 0 0,-7-4-921,-3-1 1,-7-1-1,-10-5 1,-6 0 89,-4 0 1,-13-6 0,-3-3-1,-6-5 1,-9-5 0,-10-6-1,-12-6 1,-11-3 663,-11-3 0,-8-2 0,0-1 0,1 2 1,2 1-1,5 3 3687,4 1-3929,3 2 0,9 6 0,6 1 1,5 3-1,6 2 0,5 3-353,4 1 0,5 3 1,10 2-1,8 2 0,12 3 1,9 0-92,8-1 1,10 5 0,11-5 0,6 1 0,4 1-1,-36 2 1,-1 1 0,1 0 0,0-1 69,1 0 1,-1 0-1,30-1 1,-3-5-1,-7 1 1,-11 1 0,-11-2-1,-11 1 130,-7-3 0,-9-8 0,-6-4 1,-9-3-1,-12-4 0,-12 0 337,-7-2 0,-13-5 0,-5 5 1,-3 1-1,1 4 0,5 2 0,7 3 532,8 2 1,5 6 0,7 4 0,7-1-972,13-2 1,23 4 0,27 4 0,8 1 0,14 0 0,5-2 12,-34 4 1,1-1-1,6 1 1,1 0-1,-4-1 1,0 1-1,0-2 1,-1 0-1,-1 0 1,0 0-1,32-5 1,-5 2-155,-11 0 1,-8-4 0,-13 1 0,-5-4 0,-8-3 0,-9-2 0,-7 0 466,-4-1 0,-4-2 1,-4-6-1,-7 2 0,-8 2 1,-5 2 8,-5 2 1,3 1 0,-4 4-1,4 1 1,3 1 0,3 3-1,6 4-3,5-1 1,2 4 0,12-2 0,12 2 0,16 2 0,14 0-643,8 0 0,14 5 0,1-1 0,1 1 0,-1-1 0,-10 0 0,-10-1-390,-13-1 0,-11-2 1,-8-2-1,-10-2 0,-15-3 1,-17-2 430,-14 0 1,-14 6 0,-8 0-1,-5 7 423,-4 10 0,34-3 0,0 3 0,-3 3 0,0 0 0</inkml:trace>
  <inkml:trace contextRef="#ctx0" brushRef="#br0">7212 6784 7836,'-14'0'0,"1"0"0,4 1 1607,0 3 0,8-2 1,1 2-1,7-2 1,5-2-1157,1 0 0,1 0 1,-1 0-1,2-2 1,0-2-1,-1-5 1,-2-1-1,0-1-765,0 2 1,-3 5-1,0-5 1,1 0-1,2 2-2997,1 2 1,-4 4 3310,0 1 0,6-6 0,6-1 0</inkml:trace>
  <inkml:trace contextRef="#ctx0" brushRef="#br0">7558 6544 9337,'0'13'2457,"0"0"1,0 1-1,0-1 1,0 0-1293,0 1 1,0 5 0,0 2 0,0 1-1330,0 0 0,0-1 1,0 2-1,0-2 0,0 0 0,0-2 1,0 2-1,0-2 164,0 0 0,0-1 0,0-5 0</inkml:trace>
  <inkml:trace contextRef="#ctx0" brushRef="#br0">9664 6197 7794,'0'-13'0,"-4"4"0,-1 0 1220,-5 6 0,9-1 1,-4 8-1,4 5 1,1 3-1,0 3 0,0 1 4083,0 2-5710,0 5 1,-5-3 0,1 3 0,-1 0 0,1-1 0,-1-2-7156,3-2 7562,0 3 0,2-6 0,0 4 0</inkml:trace>
  <inkml:trace contextRef="#ctx0" brushRef="#br0">9518 6370 8886,'-8'-6'562,"2"-1"0,8-5 1,2 2 210,5 1 0,9 0 0,4-4 0,3-1 0,4 1 0,0 0 0,4-1 0,1 0-773,3-4 0,7-3 0,4-6 0</inkml:trace>
  <inkml:trace contextRef="#ctx0" brushRef="#br0">10024 5931 9682,'-13'8'0,"0"1"0,-2 3 0,-1 3 1511,-2 3 0,1 4 0,7-1 0,3 2-1145,1 6 1,1 6-1,5 1 1,0 2-1,0 2 1,0 0 0,0 0-1,0-1-1524,0-4 1,0-2 1157,0-7 0,6 1 0,2 0 0</inkml:trace>
  <inkml:trace contextRef="#ctx0" brushRef="#br0">3946 8236 7903,'-20'0'0,"6"-1"0,-4-4 0,3 4 0,3-5 0,3 0 0,5-3 0,4-3 0,4-1 1404,5 0 0,8-1 0,0 2 1,0 2-1,-1 1 0,0-1 1,2-1-2030,-2 3 1,-1-4 0,-2 4 0,1-1 624,-1 0 0,6-5 0,2-7 0</inkml:trace>
  <inkml:trace contextRef="#ctx0" brushRef="#br0">4279 7823 7806,'-13'-6'0,"2"5"0,5-5 862,6 0 0,11 3 1,2-6-1,8 0 0,4 0 1,2 0-1,-1 0 1,-1 2-1,-1 3-506,-2 2 0,-5 2 0,-1 2 1,-6 2-250,-5 5-156,-10 9 1,-4 2 0,-7 7 0,-3 0 0,0 1 0,-2 1 305,0 3 0,6-1 0,1-5 0,5-1 1,3-2-1,4-6 0,5-2 76,6-1 0,4-1 0,5-1 1,6-3-1,6-5 0,4-4 0,1-4-474,1-5 1,-2-3-1,4-1 141,2-1 0,-9-5 0,8-2 0</inkml:trace>
  <inkml:trace contextRef="#ctx0" brushRef="#br0">7718 9009 7822,'0'-13'0,"0"4"0,0 0 1217,0-1 0,0 2 0,0 2 0,0 6 1,0 9-1,0 8 4961,0 3-6181,6 2 1,-4 10 0,2 0 0,-3 1 0,-1 1 0,0-3 0,0-1-1,0-5 3,0 0 0,6-6 0,2 0 0</inkml:trace>
  <inkml:trace contextRef="#ctx0" brushRef="#br0">7691 9209 7822,'-13'0'738,"4"-4"1,2-2 56,1-2 0,3 4 0,9-5 1,7-1-1,8-2 0,4-2 0,2 1-724,-1 0 0,6-6-71,-1-4 0,6-2 0,-3-2 0</inkml:trace>
  <inkml:trace contextRef="#ctx0" brushRef="#br0">8105 8849 9345,'-6'14'1961,"4"-1"-1416,-2 0 1,8-5 0,5-4 0,3-2-1,1-2 1,1 0 0,-1 0 0,0 1-225,1 3 1,-7-1-1,-2 6 1,-5 0-1,-5 2-453,-4 2 0,-4-3 0,-3 8 0,-2-2 0,3 1 0,5 0 244,5 0 0,4-3 1,1 1-1,3 2 0,6-1 1,8-3-1,7-4 250,3-3 1,4-2 0,1-4 0,1 0 0,0 0 0,-4 0-1267,-1 0 0,3 0 1,1 0-1,-3-1 904,-1-3 0,5-10 0,1-7 0</inkml:trace>
  <inkml:trace contextRef="#ctx0" brushRef="#br0">2919 10848 7749,'-20'0'0,"-4"0"0,6 2 0,2 1 2426,1 1 1,2 1-1571,-1-5 1,8 0-1,5-2 1,5-1-1,4-3 1,2 0-346,2 0 0,1-2 0,1 3 1,-1 1-1,0-1 0,1 1-754,-1 1 0,0 1 0,1 2 1,-1 0-1,0-1-5318,1-4 5561,5 4 0,-4-5 0,4 6 0</inkml:trace>
  <inkml:trace contextRef="#ctx0" brushRef="#br0">3199 10528 7760,'-13'0'704,"0"0"1,1 2-1,3 2 367,4 5 1,4-1-1,1 1 1,1 1-1,4 0 1,4 1 0,1-2-1098,-1 1 1,3 0-1,-3 1 1,3-4-1,2-1 1,3-3-457,0-2 1,3-7 481,-3-2 0,-2-16 0,5-4 0</inkml:trace>
  <inkml:trace contextRef="#ctx0" brushRef="#br0">3373 10448 7813,'0'-13'214,"0"0"0,-2 5 0,-1 5 0,-1 8 0,-1 7 0,1 6 0,-1 4 5233,2 6-5039,2 4 1,1 8 0,1 2 0,2 1 0,2 3 0,-1-2 0,1 1-1357,-1-2 0,6-11 948,-1 4 0,3-7 0,2-2 0</inkml:trace>
  <inkml:trace contextRef="#ctx0" brushRef="#br0">6532 10209 7843,'-8'-2'77,"4"-2"0,2 4 0,2 0 0,0 7 0,0 6 0,0 5 0,0 3 0,0 3 0,0 1 0,0 3 1440,0 0 1,0 0-1,0-1 1,2-2 0,1-3-1518,1-4 0,7-3 0,-4-2 0</inkml:trace>
  <inkml:trace contextRef="#ctx0" brushRef="#br0">6532 10329 8933,'-14'0'4521,"1"0"-4167,6 0 1,2 0 0,10 0 0,4 1 0,2 2 0,3 1 0,-1-1 0,2-1-683,3-2 0,1-3 328,3-6 0,9-6 0,-3-11 0</inkml:trace>
  <inkml:trace contextRef="#ctx0" brushRef="#br0">6798 10049 9196,'-13'6'1661,"6"1"0,2 6-1385,4 1 1,1-1 0,0 0 0,1 1 0,2-1-1,3 0 1,1 1 0,4-3-967,1-2 0,5-3 0,3-6 0,-1 0 0,2-3 0,-2-4 76,0-6 1,-1-8-1,-5 2 1,-1-1-1,-3 1 1,-4 3-1,-4 1 1063,-1 2 1,-6 1-1,-3 3 1,-3 7-1,0 8 955,4 8 0,0 8 0,5 2 1,-1 5-1,1 7 0,1 2 1,2 5-1099,0 6 0,0-4 0,0 6 1,0-2-1,0-3 0,0 0-306,0-3 0,6-2 0,2-1 0</inkml:trace>
  <inkml:trace contextRef="#ctx0" brushRef="#br0">4452 13141 20285,'6'-14'-843,"-4"5"0,4 2 1,-2 0-1,2 1 2137,1 0 0,-2-5-57,4 2 0,-6 5 1,1 4-1,-2 9 1,-2 6-697,0 2 0,0 6 0,0-3 0,0 4 0,0 4 0,0-1-569,0-3 0,0 4 1,0-5-1,0 0 1,1-1-141,4-1 1,2 1-1,6 4 1</inkml:trace>
  <inkml:trace contextRef="#ctx0" brushRef="#br0">4426 13314 15913,'0'-21'-112,"0"3"0,0 8 102,0 1 1,6 6 0,2-3 778,4 0 1,3 5 0,1-4-1,4 4 1,-1 1 0,2 0 0,-1 0-1,4 0-958,1 0 1,0 0 0,-1 0 0,-2 0 0,2 0 278,1 0 1,2 0-1,0 0 1</inkml:trace>
  <inkml:trace contextRef="#ctx0" brushRef="#br0">4826 13087 16495,'-8'2'1361,"4"2"0,4 4-938,4-1 0,4 9 0,5-2 1,2 2-1,2 2 0,4 1 0,1 2 1,-1 1-50,-2-1 1,-1 2-1,-6-3 1,-3 0-593,-5 4 0,-2 1 0,-2 2 0</inkml:trace>
  <inkml:trace contextRef="#ctx0" brushRef="#br0">4812 13127 18251,'14'-40'-3297,"-1"0"4245,6 6 0,3 21 0,8 8-652,1 4 0,5-3 1,-4-1-1,2 1 0,5-1 1,2 1-1,5 1-260,2 1 1,6 8-1,7 2 1</inkml:trace>
  <inkml:trace contextRef="#ctx0" brushRef="#br0">8251 13021 9423,'-6'-20'1703,"-2"7"0,0 6 1,-1 8-1162,-1 4 1,2 2 0,1 8 0,1 1 0,3 2 0,0 0 0,0 1-1112,-1 3 1,-1-1-1,5 1 1,0 0 0,0-1-1,2-3 569,2-3 0,-2-2 0,4 0 0</inkml:trace>
  <inkml:trace contextRef="#ctx0" brushRef="#br0">8065 13167 8497,'-8'-13'1385,"2"0"-516,6-1 1,6 5-1,3 2 1,3 0 0,1-1-572,1-2 0,5 2 0,2 1 0,1 0 0,0 1 1,0 0-1,1 3 0,-3 0-530,0-2 1,2 4-1,-3-4 232,2 4 0,1-5 0,5-1 0</inkml:trace>
  <inkml:trace contextRef="#ctx0" brushRef="#br0">8705 12834 8481,'0'-13'1293,"-2"1"-211,-2 3 0,-4 3 0,-5 6-428,0 0 0,-1 2 0,2 2 0,2 5 0,3 3 0,-1 3 0,2 2-340,0 6 1,2 2 0,5 1 0,4 1 0,5 0 0,8-1 0,9 1-675,7 0 0,9-5 1,0-3-1,-3-3 1,-5-5-1,-2-4 1,-5-4-696,-4-1 0,-7-4 0,-9-2 0,-10-4 1260,-10 1 1,-16-1 0,-10 5 0,-2-1 0,-3 3 0,1 4 0,2 7 1111,5 6 1,2 6-2738,7 9 0,6-1 0,7 6 1420,7 1 0,11-5 0,2 1 0</inkml:trace>
  <inkml:trace contextRef="#ctx0" brushRef="#br0">6652 15473 8294,'-6'-12'457,"-3"3"1,-3 5-299,-1 2 0,-1 7 0,1 1 1,0-1-1,1 3 4949,3-1-4914,3-4 0,2 9 0,-1-3 0,2 3 0,2 1 0,1 2 0,0 1-323,0 2 0,4 1 1,2-2-1,2 0 0,2 0 129,2-3 0,1 6 0,0 0 0</inkml:trace>
  <inkml:trace contextRef="#ctx0" brushRef="#br0">6478 15633 8673,'-8'-22'0,"0"-2"875,2 0 0,3 8 0,8 1 1,4 5-904,2-1 1,4 4-1,5-2 1,5 0 0,6 0-1,1 2 1,4-1 27,2 1 0,5-2 0,11-4 0</inkml:trace>
  <inkml:trace contextRef="#ctx0" brushRef="#br0">6932 15340 8338,'0'-15'221,"0"4"0,1 14 332,4 2 0,8 4 0,11-3 0,5 0 0,8-1 0,6-2 0,6-1 1,3-2-1,1 0-148,1 0 0,-11 1 0,-5 2 0,-5 3 0,-8 0 0,-7 2 0,-8-1-445,-6 3 0,-4 2 1,-6 3-1,-8 3 0,-12 3 1,-8 1-1,-4 0-406,-2 2 1,1-4 161,4 3 1,-2-1-1,7 4 1,5 1 283,6 0 0,10-1 0,3 1 0</inkml:trace>
  <inkml:trace contextRef="#ctx0" brushRef="#br0">8838 10169 8113,'-13'-6'47,"4"0"254,0-3 0,4 3 1,-1 7-1,5 2 0,7 2 1,4-1-1,4 1 0,-1-1-229,0-1 1,1 0-1,-1 0 1,2 2-1,1-3 1,2 0-1,0-2 1,-1 0-73,1 0 0,6-6 0,-3-1 0</inkml:trace>
  <inkml:trace contextRef="#ctx0" brushRef="#br0">9171 10022 8505,'-13'-24'327,"-1"7"1,6 5 265,-1 12 1,7 0-1,4 0 1,10 1 0,7 2-474,2 2 0,4 3 0,-3-2 0,2 2 1,-2 1-1,-4 0 0,-4-1-268,0 3 0,-2-4 0,-3 2 0,-5 1 0,-4 2 263,-4 2 1,-4-5 0,-5-2 0,-1-1 0,3-2 0,0 1 136,2-1 0,2 2 0,-2-1 0,6 2 1,6 0-1,7-1-46,7 0 0,3-3 0,7 6 0,-2 0 0,-1 0 0,-3 0-300,-2 1 0,3-3 1,-6 2-1,-4 2 1,-6 1 19,-4 1 1,-10 0 0,-5 1-1,-8-3 1,-5 0 0,-5-4-176,-5-1 0,2 3 0,0-5 0,0 1 0,1-1 0,1 2 0,3 0 0,4 2-1413,3-1 1,6 0 1661,-2 2 0,3 3 0,2-4 0</inkml:trace>
  <inkml:trace contextRef="#ctx0" brushRef="#br0">11171 10142 8563,'-14'-2'0,"1"0"657,0-3 1,4 5 0,1 7 0,1 2 0,0 5-19,-4 1 0,5-2 0,2 9 1,1 0-1,0 0 0,-2 1 1,3 0-537,0 3 1,2 0 0,2-1-1,0-1 1,4-3 0,2 0-2092,2-1 1,2-3 1987,1 0 0,1-2 0,-1-2 0</inkml:trace>
  <inkml:trace contextRef="#ctx0" brushRef="#br0">10944 10355 8457,'0'-19'0,"2"0"0,2 2 0,3 6 0,7 11 580,-1 0 1,5-6 0,1-2-1,0 1 1,2 1 0,0 1-1,4 1 1,3 1-581,3 2 0,6-5 0,-3-2 0</inkml:trace>
  <inkml:trace contextRef="#ctx0" brushRef="#br0">11557 10155 15682,'-12'-19'-1210,"4"-3"0,2 7 1599,6 2 1,7 7 0,6-2 64,8 2 1,4 1 0,3 2-1,2-2 1,3 2-226,1 2 1,-5 5 0,2 2 0,-4 1 0,-3 4 0,-5 1-316,-4 1 1,0 0 0,-11 1 0,-2-1 0,-5 0 0,-8 1 0,-5 0 290,-6 4 0,-3-6 1,-2 3-1,2-2 1,2-2-1,6-1 1,2-1 83,2 0 0,5 0 0,5 2 1,8 0-1,8-4-176,8-1 0,10 4 0,3-2 1,1 1-1,-1-2 0,-1 1 1,-3-1 97,-2 3 0,-6-2 1,-1 1-1,-3 1 0,-8 2-92,-9 1 1,-9-4-1,-15 0 1,-6 0-1,-7 0 1,-2 0-361,-4 1 0,-5-3 0,1 2 0,0 2 0,-1 0 1,1 3-1,0 1-2329,3 2 2625,1 4 1,-4 6-1,-1-1 1</inkml:trace>
  <inkml:trace contextRef="#ctx0" brushRef="#br0">7198 4731 29533,'-13'0'122,"0"0"0,-5-1 1,0-2-1,2-2 0,-1 1 1,1-1-232,-2 1 1,1-6-1,3 1 1,1-3-1,0-1 1,-1 1-1,1 1 1,0 4 0,-1 1-1,1 3 1,-2 2-1,-1 1 1,-3 0 77,-2 0 0,3 5 0,-4 3 0,-2 1 1,1 0-1,-1 0 0,3-1 0,0 1 0,1 2-355,-4 0 0,0 3 0,1 1 0,2 1 0,0 2 1,0-2-1,-2 0 0,-1 1 358,2 0 0,-2 6 0,3-4 0,-1 0 0,-3 2 1,1-1-101,-1 4 0,0-3 1,-3 1-1,0 2 1,-2 1-1,2 2 1,0-1-1,2 1-38,3 0 1,6-2 0,0-2-1,2 0 1,3 0 0,2 1-24,1-2 0,6 2 0,-2-5 0,4 0 0,1 2 1,0 0 174,0 3 1,6 1 0,4 1 0,5 1-1,4 0 1,1 1 0,0 2-73,1 1 0,3 4 1,5-2-1,2-1 1,1 1-1,2-2-21,6 2 1,-3-5 0,7 3-1,5-3 1,4-3 0,6-1-1,2-3 652,3-2 0,1-1 0,2-4 1,-1 3-1,4 0 0,1 0-297,0-2 1,-29-7-1,1 1 1,-6 1-1,1 0 1,2-1-1,0 1 1,1 0-1,1-1 1,-1-1-1,1 0 1,1 0-1,1-1-168,2 0 1,0-1 0,-4 1-1,1 0 1,1-1 0,0 0 0,-2-1-1,-1 0 1,0-1 0,-2-1 0,1 1-1,0-2 1,0 0 0,0-1 332,1 0 1,-2 0 0,35-1 0,-1-2 0,-3-2 0,1-5 0,0-3-238,3-1 1,-36 7-1,1 0 1,30-4-1,1 1 1,4-2-1,-36 6 1,1-2-177,1 1 0,0-1 0,0 0 0,0 1 0,0-1 0,0 0 0,0 1 0,0-1 0,1 1 0,0-1 0,0 0 0,0-1 0,2-1 0,-1 0 0,3-1 0,0 0 0,-1-3 0,0-1 0,-1 1 0,0-1 0,-3 1 0,0-2 0,-4 0 0,0-1 0,31-20 0,-5-2 0,-3-8 0,-7-3 0,-3-6 0,-6-5 0,-24 26 0,-1 0 0,-2-2 0,-1-1-68,0-1 0,-2-1 0,-4 0 0,-3 0 0,-1-1 0,-1 0 0,-3 0 0,-2 1 0,-3 1 0,-3 1 0,-18-33 1,6 37-1,-5 2-202,-4 1 1,-4 3-1,-4 1 1,-2 3 0,-6 0-1,-1 3 1,-4 0-1,-2 3 1,-2 1 0,-2 2-1,-3 1 1,-2 2-1,-2 2 1,-1 1-225,0 0 1,-2 1 0,-8 2 0,0 1-1,2 0 1,0 1 0,-2-1 0,0 2 0,-1 0-1,1 1 1,1 0 0,0 0 289,1 1 1,0 0 0,-2 3 0,-1 2 0,24-2-1,0 2 1,-1 0 0,1 1 0,0 2 0,-1 0-1,1 1 1,0 1 0,1 1 0,-24 6 0,1 3 203,3 1 0,1 1 0,3-1 0,0 1 0,4 2 0,1 0 0</inkml:trace>
  <inkml:trace contextRef="#ctx0" brushRef="#br0">17902 10968 27329,'14'-13'-1774,"-1"6"0,0 2 0,1 4 1896,-1 1 0,-1-2 1,-2-1-1,-2-3-271,-2-1 0,2 2 1042,-3-3 0,-2 5-436,-8-2 0,-2 4 1,-6 1-1,-1 0 1,1 0-50,0 0 1,-1 0 0,1 0 0,0 0 0,-1 0-58,1 0 1,0 0-1,-1 0 1,1 0 0,-2 0-1,-1 0 1,-2 1-212,2 4 0,-3-2 0,-1 5 1,1 3-1,0 2 0,3 3-85,1 2 1,3 1 0,2-2 0,2 3-1,2 3 1,3 3 0,2-1 70,1 1 1,6 2 0,4-6-1,5 3 1,4 2 0,2-2-127,3-3 0,1 2 0,1-6 0,1-2 0,0-1 0,-1-3 0,3-4 0,2-3 0,-6-4 0,3-1 0,-1-1 0,-5-4 0,-1-5 0,-5-6-329,-1-6 1,-8-4-1,-2 0 1,-4-2-1,-1-3 1,0-4-262,0 1 1,-6-3 0,-3 6 0,-3 2 0,-1 1 0,0 2 0,-1 4 183,1 4 1,0 1 0,1 2 0,1 4 0,3 4 0,-3 4-129,-1 2 0,4 1 0,0 1 0,2 5 0,3 6-1485,2 4 0,1 3 1958,0-1 0,6-3 0,1 4 0</inkml:trace>
  <inkml:trace contextRef="#ctx0" brushRef="#br0">18316 10822 28157,'-14'-42'-819,"1"16"0,-3 17 0,-5 9 754,-6 9 0,-13 4 1,-1 11-1,-4-4 1,-1 1-1,2 1 1,-2 5-1,-1 4-372,-1 3 0,-4 8 1,4 6-1,-4 6 267,25-26 1,0 1 0,1 4 0,-1 1 0,0 3 0,1 0 0</inkml:trace>
  <inkml:trace contextRef="#ctx0" brushRef="#br0">13117 16272 14222,'6'-13'-1124,"-3"1"1,6 3 1006,1 5 0,-3 2 0,2 2 0,2-1 210,1-3 1,-4 2 0,0-4-357,-2 0 1,-3 5-1,-8-4 1,-4 4 1043,-2 1-784,-3 0 0,1 0 1,0 1-1,-2 2 1,-2 2-1,-2-1 66,-2 2 0,1-4 0,-5 2 0,-1-3 0,-2-1 0,0 0-21,0 0 0,1-1 1,-1-2-1,-2-1 1,-2-1-1,-1 1 219,1-1 1,1 1 0,4 4 0,0 0 0,1 0 0,-1 1 0,0 4-336,1 4 1,-1 2 0,0 3 0,1 1 0,-1 1 0,0 3 30,1 2 0,-2-3 0,-2 4 1,-3 2-1,1 1 0,-2 1 1,1 0 88,1-4 0,-4 3 1,5-3-1,1 3 1,2 2-1,1 0 0,2 1-112,3 3 1,-2-2 0,5 9-1,0 1 1,0 6 0,2 4-33,3 6 1,5 5-1,1 10 1,2 2 0,5 1-1,4 0 1,9-2 64,8 1 0,8-8 0,-8-31 1,2-1-1,22 27 0,8-5 0,6-7 171,4-6 0,-27-19 0,0-2 0,31 11 0,-30-16 0,1-2 0,1 0 0,1-1 0,0-2 0,1 0 1,1-2-1,2 0 18,2-1 1,0-2-1,-2-3 1,0 0-1,3 1 1,0-1-1,-1-1 1,0-1-1,0 0 1,-1-1 0,3-2-1,0 0-144,0-3 0,0-2 0,-3 1 0,-2-1 1,2-2-1,0-2 0,-3 0 0,-1-1 1,-2 0-1,0-2 0,-1-1 0,0-1-108,-3 1 0,0-2 1,-2-2-1,0-1 1,-1-3-1,0-1 1,-1-2-1,-1-2 1,0-2-1,-2 0 1,1-4-1,-1-2 1,-1 0-1,-2-1 38,1-4 1,-2 0 0,-3-2 0,-3 0 0,-3-2 0,-1 0 0,-4 2 0,-1 0 0,-1-1 0,-3 1-1,-2 2 1,-3 1 0,-2 1 0,-3 1-30,-16-29 0,-13 12 1,-17 13-1,-13 7 1,27 22-1,-2 2 0,-4 2 1,-2 2-102,-3 2 1,-1 2 0,-4 1-1,-2 3 1,-1 3 0,-1 3-1,-4 2 1,-1 3-252,-1 2 1,0 2-1,3 1 1,0 2 0,-5 2-1,0 0 1</inkml:trace>
  <inkml:trace contextRef="#ctx0" brushRef="#br0">17942 17792 13534,'0'-9'-190,"0"0"0,6 0 0,3-4 0,3 1 0,1 2 0,1 1 0,-1-2 0,0-1 811,1-1 1,-7 0 0,-4 1-1,-6 3 1,-6 5 15,-3 2 1,-5 2-1,-3 2 1,0 2-1,-3 5 1,1 3-365,0 1 0,1 2 0,-1 3 0,3 4 0,2 5 0,3 2 0,3 4 0,4 1-147,4 3 1,3 1-1,4 1 1,7-2 0,5-3-1,8-1 1,4-5-189,3-5 1,5 1 0,-4-6 0,1-3 0,-1-5 0,-4-6 131,-4-2 0,0-2 1,-6-2-1,-2-2 1,-1-6-1,-3-5 0,-4-4-177,-3-2 0,-4-6 0,-2-5 0,-4-2 0,-3-2 0,-6 0-142,-4 1 0,2 4 0,-5-3 0,1 3 0,0 5 0,1 7 0,3 4 9,1 2 0,6 1 0,0 3 0,0 6 0,2 6-1739,3 6 1,8 3 2094,5 1 1,15 7-1,4 0 1</inkml:trace>
  <inkml:trace contextRef="#ctx0" brushRef="#br0">18436 17619 26591,'-14'-29'-606,"5"10"1,1 16 0,-3 6 0,-2 7 957,-5 7 1,2-1-1,-5 6 1,0 5 0,1 6-1,-4 6 1,-1 4 0,-3 3-432,-4 3 1,-2 3 0,-6 1 0,-1-1-1,-2-1 1,-2-6-500,3-3 1,-1 1 0,0-8 0,-3 2-1,-2-1 1,-2-5 566,-2-3 1,-1-1 0,-1-1 0</inkml:trace>
  <inkml:trace contextRef="#ctx0" brushRef="#br0">5919 7263 29404,'-6'-13'-1917,"-2"1"1,-5 3-1,0 5 1757,-1 2 0,1 2 0,0 0 0,-1 0 1,1 0-1,0-1 0,-1-2 0,1-3 0,0 0 1,-1-1-1,1 1 0,0-2 532,-1 1 1,1 2 0,-2-2 0,-1 1 0,-3 3 0,-2 2 0,-3 1-186,-1 0 1,-6 1 0,-3 4 0,-2 3 0,-4 6-1,0 4 1,-3 4 0,3 3-377,3 2 0,0 5 0,6 4 0,3 2 0,3 4 0,6 1 0,2 3 186,5 1 0,11 8 1,5 7-1,16 5 0,-5-33 1,4 0-1,5 1 0,4-1 1,4 0-1,4-1 83,4 0 0,3-1 0,8 2 0,3-3 0,3-3 0,3-2 0,1-3 0,2-1 0,4-1 0,1-2 0,0-2 0,0-1-85,3-1 1,1-2-1,-4 0 1,1-2 0,1-4-1,1-2 1,-1 0-1,-1-1 1,2-2 0,-1 0-1,-2-1 1,-1-2 0,-2-1-1,-1-2-49,-5-2 1,-1-1 0,-5-2 0,-1-3 0,-4-2 0,-2-3 0,-2-1 0,-2-1 0,-4-2 0,-3-1 0,-3-2 0,-3-2-250,20-31 0,-14-5 0,-10-7 0,-10-5 1,-11 35-1,-3 1 0,-3-4 0,-2 1 0,-4-2 1,-4 1 316,-3-1 0,-4 0 1,-6-1-1,-6 2 1,-5 3-1,-4 1 0,-2 3 1,-4 2-1,-6 2 1,-3 2-1,-3 2 1,-3 3-70,-2 2 0,-4 3 0,17 8 0,-1 2 0,0 2 0,-2 1 0,0 2 0,0 1 0,-1 1 0,-1 1 0,0 1 55,-3 1 0,-1 2 0,1 0 0,-1 0 0,0 0 0,1 2 0,1 1 0,1 2 0</inkml:trace>
  <inkml:trace contextRef="#ctx0" brushRef="#br0">17756 11914 10745,'7'-13'-725,"-1"0"1254,-6 5 0,2 3 1,1 6-1,2 3 0,3 4 1,2 1-1,4 0 0,3-1 1,4 1-1,0-1 5186,-3-2-6256,-4-2 0,0-4 0,1 0 0,1 0 0,3 0 0,0-1 0,2-2-3470,0-2 4007,1-5 0,17-3 1,2-8-1</inkml:trace>
  <inkml:trace contextRef="#ctx0" brushRef="#br0">18422 11768 11939,'-3'-13'1285,"-6"-1"0,5 8 0,-8 6-465,5 8 1,1 8 0,3 2-481,-2-2 0,1-1 0,4 0 0,1 1 0,4 3 0,2 2 0,2 3 0,0 1-1675,1 1 0,2 1 1,2 0-1,-1-1 1295,0 1 1,1 0-1,-1-1 1</inkml:trace>
  <inkml:trace contextRef="#ctx0" brushRef="#br0">17796 12741 8323,'-6'-14'0,"-3"1"431,-3 0 1,3 5 0,2 2-1,1 3 1,3 3 0,3 6 24,4 5 1,-2 2 0,2 0-1,-2 2 1,-2 2 0,0 2-1,0 0-471,0 0 1,0 5-1,0-3 1,0-1-1,0 0 1,0-3-1,0 1-4840,0-1 4855,0-9 0,-6 4 0,-2-4 0</inkml:trace>
  <inkml:trace contextRef="#ctx0" brushRef="#br0">17636 12901 9048,'0'-14'0,"1"1"0,4 1 826,4 3 1,2 3 0,3 5 0,-1-2-565,0-2 0,5 1 1,1 4-1,2 0 0,3-1 1,1-2-1,2-2 739,-1 2-1768,1 2 1,0 1 0,1 0 766,3 0 0,3-6 0,6-2 0</inkml:trace>
  <inkml:trace contextRef="#ctx0" brushRef="#br0">18289 12674 9710,'-13'0'0,"1"3"1039,3 6 1,-1 6-1,4 11 1,0 1-781,0 0 0,1-2 0,5-1 1,0-2-1,0 2 0,2 1 1,4 1-1,6 1-259,4 0 0,8-1 0,-4 1 0</inkml:trace>
  <inkml:trace contextRef="#ctx0" brushRef="#br0">6452 8543 12932,'16'-25'-1591,"-3"2"1544,4 10 1,-17 7 0,0 6 0,-8 0 0,-4 0 0,-1 0 0,0 2 0,1 2 0,3 5 355,5 3 0,2-3 0,4-2 0,4-1 0,5-2 1,6 1 583,-1-1 1,-1 2 0,-2-3-1,0 3 1,1 1 0,-1 4 0,0-1-637,1-1 1,4 7 0,-1-2 0,0 2 0,-3 3 0,1 2 0,2 1-35,0 0 1,3 2 0,-4 6 0,3 2 0,0 1 0,2-1 0,0 0 142,3 0 0,1-4 0,1 3 0,1-3 0,0-1 0,-1 0 0,1-1-30,0 1 0,1 0 0,0-1 0,2 1 0,-2-2 0,1-1 0,-1-2-55,1 2 0,-3 0 0,2-1 0,2 1 1,1 3-1,-1 2-227,-2 1 1,-1-2 0,1 0 0,1 2 0,4 1-1,-1-2 622,1 0-498,4-3 1,-7-4 0,4 1 0,-2 0 0,-1 2 0,1 1 0,-1-3-51,-2 0 1,-1-1 0,-2 4 0,-3 0 0,0-3-1,-1 0-121,-1 0 0,2 2 0,-5 2 0,0 0 0,0-1 0,-1 1 0,1 1-49,1 3 1,-2-3-1,3 3 1,1-2-1,0-4 1,3-2 76,1 0 0,1-1 0,0 3 1,-3-1-1,-1-4 0,2 0 1,0-4-26,-2-1 1,-3-2 0,-5-1 0,-2-2 0,-2-1-494,-1 2 1,-6 0-1,1 3 1,-4-1-1,-3 0 1,-3 1-4434,-1-1 1,-2 0 4080,-4 1 0,-1 5 0,1 2 0</inkml:trace>
  <inkml:trace contextRef="#ctx0" brushRef="#br0">8531 10528 11279,'2'-35'1047,"2"8"0,-2 15 0,2 21-839,-2 3 1,-2 1-1,0 2 1,1 3 0,2 3-1,2 1 0,-3 0 1,0 0 0,-2 5-1,-2 0 1,-2-2 0,-6-1 0,-5-4-1099,-3 0 1,-6 2 0,1-4 0,-5-1 0,-5 1 889,-1 0 0,-8 0 0,-5-5 0</inkml:trace>
  <inkml:trace contextRef="#ctx0" brushRef="#br0">5439 10835 13556,'0'-13'244,"0"-1"1,1 7 185,4 2 0,2 4 0,6 1 0,2 0 0,3 0 0,6 1 0,5 4-73,7 4 0,2-2 1,4 2-1,2 0 1,5 0-1,3 0 1,1 0-52,1-2 1,-1 3 0,-1-4-1,-2 2 1,-1 2 0,0 2-163,-2 1 0,-1 1 0,-4-1 0,-1 0 1,2 1-1,-1-1-313,0 0 0,1-1 0,-3-2 0,0-1 0,2 0 1,-1 0-1,2-1-11,0-3 0,-9 4 0,6-4 0,-3-2 0,-3 0 0,-2 0-8,-4 1 1,-3 1 0,-1-4 0,-4 2 0,0 1 0,-4 1 0,-1-1 264,-2 1 0,6 5 0,2-2 0</inkml:trace>
  <inkml:trace contextRef="#ctx0" brushRef="#br0">7052 11048 13356,'6'-32'685,"1"6"1,6 4-1,1 13 1,-3 11-608,-2 7 0,3 3 1,-3-1-1,4 1 1,4 0-1,1 3 1,-2 1 56,-1 3 1,-2-2 0,0 3 0,-1 1 0,-3-2 0,-5 2-650,-2 0 0,-4-3 0,-5 2 1,-11 0-1,-11-4 0,-10 0 512,-5 2 1,-10 3 0,-6 5 0</inkml:trace>
  <inkml:trace contextRef="#ctx0" brushRef="#br0">6345 8436 8359,'0'-13'0,"0"-1"0,2 6 0,1-1 0,3 0 0,-1 0 0,1 0 582,-1 6 0,-5-9-439,0 3 1,-2 3 0,-1 3 273,-1 6 1,-1 5 0,4 4 0,-2-2 0,-3-1-308,-1 1 0,-7-2 1,-3 1-1,-1 1 1,0 0-1,0 1 1,1-2 118,-3 1 1,4 0-1,-5 1 1,0-2-1,2 1 1,-1 0 759,-1-1-802,4 3 0,-6-9 0,4 4 0,-1 1 1,0-1-1,-1 4 0,-1-1-15,1-1 0,-9 7 1,4-1-1,-4 3 0,-3 2 1,-1 1-116,0 3 0,-4 1 0,2 2 0,-1 1 1,0 1-1,3 1 0,0-2 63,0 0 0,4-10 1,-1 6-1,3-5 1,1-1-1,1-2 1,1-1-1,2-2 0,0-4 0,5-2 1,2 1-1,1-2 0,1 0 0,1-3-1079,0-2 0,4 1-5470,0 2 4413,6-2 0,-1 8 2016,8-6 0,3 1 0,7-5 0</inkml:trace>
  <inkml:trace contextRef="#ctx0" brushRef="#br0">5305 8929 8359,'-6'-13'97,"4"5"0,-7 4 1,-2 3-1,-1 1 467,-1 0 0,-5 10 0,-1 3 0,-2 4 0,-2 0 0,-1 3 0,2-1 0,4 2-216,3-1 1,2-2 0,1 4 0,3 0 0,5 1 0,4-3-253,4 0 1,9 2-1,11-3-96,6 2 0,16 1 0,8 5 0</inkml:trace>
  <inkml:trace contextRef="#ctx0" brushRef="#br0">17769 13700 7980,'-13'0'0,"-1"0"0,1 2 0,0 1 471,-1 1 1,1 5 0,0-4 0,-1-1 911,1 2 1,7-5 0,6 4 0,8-4-1030,3-1 1,4-4 0,2-2 0,0 0 0,1 0 0,0 2-1,0-1 1,-2 1-543,-1 1 0,-2 0 0,0 0 0,1-2 1,-1 2-1,0 2-521,1 1 1,-5 0 0,0 0-1,1 0 709,2 0 0,7-6 0,2-1 0</inkml:trace>
  <inkml:trace contextRef="#ctx0" brushRef="#br0">18129 13594 9966,'0'-21'-112,"0"3"0,6 5 0,3 3 0,3 2-245,1 2 1,6-3-1,3 3 1340,4-1 0,6 0 0,2-2 0,3 4 0,0 2-392,0-1 1,3 2 0,-9-2 0,-1 2-1,-3 2 1,-5 2 0,-4 1-444,-3 1 1,-10 7 0,-6-2 0,-11 2 0,-12 4 0,-8 2-36,-8 0 0,-8 5 0,4-2 1,3-1-1,4 2 0,5-2 0,6 2 113,4-1 0,8-3 0,10 2 0,7-1 0,10 0 0,15-2 0,12-1 8,9-2 0,12-1 1,4-3-1,0-3 0,2-2 1,-5 0-1300,-1-1 0,-6 0 0,-10 0 1,-6 2 1064,-5-2 0,-3-2 0,-4-1 0</inkml:trace>
  <inkml:trace contextRef="#ctx0" brushRef="#br0">17689 14460 8402,'-13'0'0,"-1"0"0,6 0 0,-1 0 0,4 0 572,-4 0 1,8 0 0,1 0 1884,7 0 1,1 0-1,1 0 1,1 0-469,2 0 1,1 0-1436,0 0 1,1 0 0,-1 0 0,0 0-459,1 0 1,-5-2 0,0 0 0,1-3 0,2 2-1,1 2 1,0 1-1985,1 0 0,-1 0 0,0 0 0,1 0-5071,-1 0 6959,0 0 0,7 0 0,0 0 0</inkml:trace>
  <inkml:trace contextRef="#ctx0" brushRef="#br0">18302 14260 8284,'0'-13'1237,"0"-1"2230,0 7-1638,0 1 0,0 8 97,0 2 0,0 3-1293,0 7 1,0-1 0,0 0 0,0 2-1,0 1 1,0 2-395,0-1 0,0 2 0,-1-1-321,-4-2 0,4 0 0,-4 0-56,4 2 1,1 0-1,1-6 1,4-3 0,4-5-485,3-2 322,1-2 1,0 0-1,1 0 1,0 0 0,3-2-575,1-2 514,-1 2 1,-3-8-1,0 5 1,3 1-1,0 0 1,0-1-949,-2 2 1,-2 2-1,0-1 1,1-1 0,-1-1-1,0 1 1308,1 1 0,-1-4 0,0-1 0</inkml:trace>
  <inkml:trace contextRef="#ctx0" brushRef="#br0">18796 14247 8284,'0'-14'487,"0"1"2769,0 0-2364,0 5 1,-6 2 0,-2 8 0,-1 2 0,0 5 0,1 3 0,-1 1 8573,0 1-9281,0 5 1,-4 2-1,-1 5 1,-1 1 0,-1 1-186,-2 3 0,-5 3 0,2 3 0,-6 0 0,1 3 0,-1 0 0,0 3-943,1-1 1,-1-5 0,0-3-1,1-2 1,0-2 0,4-3-1,4-4-1515,4 0 0,2-7 1,1 0-1,4-4 2336,1-3 1,8 0 0,5 4 0</inkml:trace>
  <inkml:trace contextRef="#ctx0" brushRef="#br0">17862 15326 8422,'-6'-7'-22,"5"-5"812,-3 3 0,2 2 0,4-1 0,1 4 0,1 5 0,-1 7 0,-2 4 0,-1 1 193,0 0 0,0 5 0,0 0 0,0 0 0,0-1 0,0 1 0,-1 0 0,-2 0 0,-1-1 0,1 0-1837,1-3 0,2 0 0,0-1 0,0 0 854,0 1 0,12-7 0,3-1 0</inkml:trace>
  <inkml:trace contextRef="#ctx0" brushRef="#br0">17849 15353 10223,'0'-13'731,"2"1"0,2 3-360,5 4 1,3 4 0,1 1 0,0 0 0,1 0-372,-1 0 0,6-6 0,2-1 0</inkml:trace>
  <inkml:trace contextRef="#ctx0" brushRef="#br0">18102 15220 8302,'9'-5'265,"0"1"0,0-7 0,4 4 0,1-2 963,-1 0 1,0 2 0,1-4 0,-1 4-1,0 1 1,1 3 0,0 2 0,3 1-261,1 0 1,-1 0-1,-3 1 1,-3 4-1,-2 3 1,-3 4-665,0 2 1,-4-1 0,1 0 0,-5 1 0,-5 0 0,-4 3 0,-5 2-86,-3 2 0,-3-5 0,-4 2 0,3-3 0,2-1 0,2 1 1,2 0-231,3-3 1,2-2 0,3 4 0,4-1-353,4 0 1,7-5 0,3-2-1,3-2 1,2 0 0,3-1 478,1-1 1,4-2 0,-3 0 0,0 0 0,1 0 0,-4 0 0,0 0-1241,2 0 0,-3 0 0,2 0 1,-2 0-1,-1 0 0,-1 0 1124,0 0 0,7 6 0,0 1 0</inkml:trace>
  <inkml:trace contextRef="#ctx0" brushRef="#br0">18742 15526 8156,'-1'-12'2465,"-4"3"0,2 3 0,-4 8-2001,1 2 0,2-1 0,4 6 0,0 2 0,0 0 0,0 3 0,0 1 0,0 2-347,0 6 1,0-3 0,0 3 0,-2-1 0,-2 0 0,-5 0-1,-3 2-1561,-1 1 0,-2-3 1444,-3 0 0,-3 1 0,-5 3 0</inkml:trace>
  <inkml:trace contextRef="#ctx0" brushRef="#br0">19142 15113 8300,'0'-13'0,"0"-1"0,0 1 0,0 4 0,2 2 135,2 1 1,-2 3 0,2 7 0,-1 4 0,0 2 0,1 2 1404,-1 3 1,-1 1 0,-2-1 0,0 1 0,0 2 0,0 0-1718,0 1 1,0-3 0,0 5 0,0-2-960,0-3 0,-5 4 1,1-3-1,1 0 1136,1-2 0,-3-8 0,-3-1 0</inkml:trace>
  <inkml:trace contextRef="#ctx0" brushRef="#br0">19022 15273 8300,'0'-7'2682,"2"1"0,2 4-2238,5-2 0,-2 2 1,2-4-1,2 2 0,2-1 1,3 2-1,3 2-58,2 1-496,-4 0 1,3 0 0,-3 0 0,2 0 0,2 0 109,2 0 0,-4-6 0,1-1 0</inkml:trace>
  <inkml:trace contextRef="#ctx0" brushRef="#br0">19462 15100 9346,'-7'-14'5523,"1"7"-5141,6 1 0,0 12 0,0 3 0,1 1 0,4 1 0,4-3 182,2 3 0,1 1 0,0 0 1,0-2-1,3-1 0,0 0-1301,-1-2 1,4-1 0,1-6 0,1 0 736,-1 0 0,5-6 0,-4-1 0</inkml:trace>
  <inkml:trace contextRef="#ctx0" brushRef="#br0">19769 15006 10520,'1'-17'1404,"4"-1"0,-4 12 0,5 12 1,-2 7-1,1 6 0,-2 4 1,-2 3-405,-1 4 0,-4 5 0,-2-2 0,0 0 0,-1 2 0,1 1 0,-2 1 0,2-5-3306,0-2 0,-2 1 0,3 0 0,1-1 2306,-2-2 0,-2-2 0,-5 1 0</inkml:trace>
  <inkml:trace contextRef="#ctx0" brushRef="#br0">17662 15340 8514,'0'-9'903,"2"1"1,2 2 628,5 3 0,3 2 0,1 1-780,1 0 0,-1-6 1,0-1-1,-1-2-400,-3 0 1,3 6 0,-3-2-1,3 4 1,1 1 0,0 0-486,1 0 1,-2 1-1,-2 2 1,-1 2 0,0-1-1,0 2-119,0 3 1,-7-2-1,1 1 1,-6-2 433,-5-3 0,0-2 1,-1-1-10,-1 0 1,4-6 0,0-1-98,0 0 0,3 1 1,-6 4-1,-1-1 1,-2-1 215,-1 1 1,-1 1 0,1 4 0,0 1 0,-1 3 0,1 0 0,0 1 193,-1 0 0,3 2-935,2 5 1,4-7-1,10-4-42,4-6 0,1 0 1,0-4-1,-2-1 0,-1 2-1415,1 0 0,-4 2 1,5 4-3272,1 0 5177,-4 0 0,6-6 0,-5-1 0</inkml:trace>
  <inkml:trace contextRef="#ctx0" brushRef="#br0">17889 15113 8451,'-4'-9'88,"-1"0"0,1 5 0,4-5 284,0-1 0,4 2 0,2 1 0,0-1 1,1 1 633,1-3 0,-5-2 0,0 0-546,-6 3 1,0 3 0,-5 8-1,1 2 1,1 5 0,-1 3-178,-1 1 0,4 2 1,-4 3-1,1 4 1,0 2-1,-2-1 1,0-1 189,0 2 0,5 1 0,-4 3 1,2 1-1,3 0 0,2-2-141,1-2 1,0 3 0,0-6-1,0 2 1,0 0 0,0-4-1,0 0-237,0-4 0,-5-1 0,-1-2 0,0 0 0,-1-1 0,0-3-887,-4-4 1,4-4 0,-1-2 0,3-4 321,2-4 0,3-4 0,4-5 0,5-4 0,4-5 0,4-4 0,0-4 0,0-4 143,-3-1 0,0 2 0,-2 2 0,-2 5 0,-3 3 0,-1 3 355,-3 3 0,-1-2 0,-4 8 0,-1 2 0,-3 4 0,-1 1 150,-3 2 1,2 1 0,-1 6-1,-1 0 1,0 1 8,1 4 1,3 2 0,6 8-1,0 1 1,0 2 0,0 0-1,0 1 16,0 3 0,0 2 0,0 1 0,0-1 1,0 1-1,0-1-524,0 1 0,0-2 1,0 1-1,0-3 1,0 0-1,0-2 0,0 0 321,0-3 0,0-1 0,0-2 0</inkml:trace>
  <inkml:trace contextRef="#ctx0" brushRef="#br0">17889 16259 7901,'0'-7'282,"-1"1"1,-4 6 0,-4 1 0,-3 2 0,-1 2 864,0-2 1,7-2-1,6-1 1,7 0-956,5 0 0,1-4 0,2-1 0,2 2 0,0 2 0,1 2 0,0 2 0,0 3-261,-2 2 1,-3-4 0,-2 3 0,-4 1-1,-1-1 13,-3 4 0,-3-1 0,-5-1 0,-3-3 0,-4-2 6,-2 1 0,1-1 1,-2-4-1,-1 0 0,-2 0 1,2 0-1,1 0 0,2 0 153,-1 0 0,1 0 0,0-1 1,-1-2 364,1-2 0,4 2 0,2 8 0,1 4-570,3 2 1,3 3 0,4-2-1,5-2 1,3-3 0,1-1-1,1-1-363,-1 1 1,5-5 0,1 4 0,0-4 0,2-2 0,0-2 464,3-2 0,1-5 0,1 2 0</inkml:trace>
  <inkml:trace contextRef="#ctx0" brushRef="#br0">18542 16019 8060,'0'-7'1251,"5"2"1,1 10-753,1 4 0,-4 3 0,1 2 0,-2 3 0,-2 2 0,0 0 346,0 0 0,-2 5 0,-1-2 0,-1 4 0,0 2 0,-1 1 0,-1 2 0,0 0-640,0 2 0,-4-3 0,1 4 0,-3 0 0,-1-2 0,0 2-368,-1 0 0,2-4 0,2 1 163,1-3 0,-6-1 0,-5 0 0</inkml:trace>
  <inkml:trace contextRef="#ctx0" brushRef="#br0">8345 15659 12249,'-6'-13'-618,"0"0"0,-3-1 473,4 1 1,0 0 0,-1 1-1,0 2 1,0 1 0,1 0 0,1 0-1,-2 0 1,-1 0 0,-4 0 311,-1 0 1,-2 0 0,-4-4 0,-4 0 0,-5 0 0,-3 1 0,-4 1 0,-4 4-2,-8 1 1,-5 2-1,-3 5 1,-4 3-1,-4 5 1,-5 5-1,-4 5-156,33-6 0,0 1 0,1 0 1,-1 1-1,-1 4 0,-1 2 0,-1 2 1,1 2-1,-1 1 0,2 2 1,0 3-1,1 2 0,3 0 0,2 2 1,1 2-1,2 2-33,-1 2 0,4 1 0,6-5 0,2 1 0,-1 6 1,3 1-1,4-1 0,4 1 0,3-1 0,4 1 1,4 1-1,4-1 0,4 0 0,6-2 233,5-2 1,6-1 0,9 4 0,6-3 0,5-7 0,4-3 0,4 2 0,4-3-1,6 0 1,2-3 0,2-3 0,2-2 0,-20-9 0,0-2 0,1 0-95,3 0 0,1-1 1,-1-1-1,0-1 1,-1-2-1,2 1 1,4-1-1,1-1 0,0 0 1,0-1-1,-1 0 1,1-2-1,-1 0 1,-1-1-1,1-1 1,2 0-1,0-2 0,-1 0 1,0-2-1,0 0 1,0-2-58,-1 0 1,0 0 0,0-2 0,1-2 0,1-1 0,-2-1-1,-5 0 1,0-1 0,-1-2 0,-2 0 0,-1-1 0,-2-2-1,-1 0 1,-1-2 0,-2-1 0,17-12 0,-3-4 0,-3-2 0,-2-3-291,-4-2 0,-4-2 0,-8-3 0,-5-3 0,-6-5 0,-5-3 0,-4-3 1,-5-1-1,-5-2 0,-6-2 0,-3-2 0,-6 0 36,-6-3 0,-6 2 0,-5 2 0,-6 2 0,-9 3 0,-7 5 0,-3 5 0,-5 6 0,-7 4 0,-4 6 0,16 15 0,-3 3 0,-1 3 0,-5 1 0,0 3 0,-3 2-112,-3 2 0,-1 2 0,-1 2 1,0 1-1,-1 2 0,0 2 1,-3 2-1,0 2 0,0 2 307,-2 1 0,1 3 0,-1-1 0,-1 1 0,-1-1 0,0 2 0</inkml:trace>
  <inkml:trace contextRef="#ctx0" brushRef="#br0">17916 17112 8170,'0'-13'0,"0"-1"0,-6 7 0,4 0 0,-4 4 784,0-2 1,5 2-1,-2 6 1,6 3-45,6 2 0,-2-6 0,2 3 0,3-2 1,3 0-1,3 1 0,-2-1 0,0-1-685,2-2 1,-3 0-1,3 0 1,-4 0-1,-2-2 1,-1-1-1,-3-3-750,3-1 0,1 0 0,1-4 1,0 2-1,1 0 0,-1 2 1,0 3-1637,1 2 2331,-1-4 0,6 5 0,2-5 0</inkml:trace>
  <inkml:trace contextRef="#ctx0" brushRef="#br0">18542 16925 8021,'6'-13'779,"-4"6"0,4-1 99,-6 4 0,1 2 0,3-2-422,5 3 0,5-4 0,2-1 0,2 0 0,0 0 0,-1 2 0,1-1 395,-2 1 1,-1-2-1,-1 3 1,-1-1-815,0 1 0,-5 3 0,-5 4 1,-6 4-1,-6 0-164,-3 1 1,-1 0 0,-1 5 0,2-1 0,2 0 0,3 0 98,1 1 0,3-1 0,7-1 0,5-2 0,3-1 0,3 0 0,2 0 246,6 0 1,-3-5-1,3 4 1,-1-2-1,-1-2 1,-4 1 0,-2 0 43,-2 3 1,-1-4 0,-3 5 0,-6 2 0,-6 0-289,-6 3 1,-7-1 0,-3 0 0,-2 1 0,-4-1 0,-3 0 0,-3 1-157,1-1 1,-3-4-1,1 0 1,-1 0-1,1 0 1,1-1-198,-2 3 0,0-4 0,-2 1 0,4-1 0,4-1 0,5 1 1,3 1-4112,-1 2 4490,6 2 0,-6 7 0,7 2 0</inkml:trace>
  <inkml:trace contextRef="#ctx0" brushRef="#br0">19275 17152 8270,'0'-22'4547,"0"0"-4277,0 11 1,-4 5 0,0 15 0,-1 3 0,1 3 0,-2 1 0,-2 3 0,-2 2 0,0 3-177,1 1 0,-3 2 0,1-2 0,-3-3 0,-4-3 0,2-1 0,-1 0 0,1-2-999,-2-1 0,2-6 1,6-2 904,1-1 0,18-1 0,-1-5 0</inkml:trace>
  <inkml:trace contextRef="#ctx0" brushRef="#br0">19715 17019 7823,'-6'-8'6478,"6"7"-6078,0 5 1,3 1-1,9-5 1,4 0-1,2 0-810,2 0 1,3 0 0,-2 0 0,1 0 0,-1 0 0,0 0 0,-2 0-3815,0 0 4224,-1 0 0,1-12 0,2-3 0</inkml:trace>
  <inkml:trace contextRef="#ctx0" brushRef="#br0">20235 16766 7831,'8'-6'4382,"3"4"-3265,-2-2 1,-3 4-1,-1 4 1,-4 7 0,-2 5-613,-4 6 1,-4 5 0,-7 4 0,-3 4 0,-2 4 0,-1 1 0,0 0-191,-1 0 1,3 4-1689,-3 1 1,4 1-1,7-5 1,3 0 0,5-2 1372,3-1 0,12-5 0,4 0 0</inkml:trace>
  <inkml:trace contextRef="#ctx0" brushRef="#br0">24834 2559 8116,'-22'-11'0,"0"-2"0,-1-3 488,10 3 1,6-1-1,2 4 1,4 7-1,2 12 1,2 11-1,2 10 1,-2 7 0,-2 8-1,-1 8 6733,0 8-7057,-2-24 0,-2 3 0,1 0 0,-1 1 0,-3 7 0,-1 0 1,0 2-1,0-1 0,-2 5 0,0 1 0,1 0 0,-1 2 0,0 4 1,-1 0-1,1-1 0,0-1 0,-2 2 0,0 0-69,-1-2 0,1-1 0,1-5 1,1-1-1,1-1 0,0-1 1,1-4-1,0 0 0,0-5 1,0-1-1,-1-2 0,0-2 1,-6 29-1,3-4-316,3-5 1,2-8 0,-2-8 0,5-9 0,2-8 0,4-6-5043,2-7 3244,4-4 1,15-19 0,5-14 2018,5-19 0,2-15 0,-15 21 0,0 0 0</inkml:trace>
  <inkml:trace contextRef="#ctx0" brushRef="#br0">24794 2519 8032,'-6'-61'404,"5"9"0,-4 14 0,4 10 148,1 8 1,0 1-1,1 1 1,4 4-1,4 2 1,2 4-1,4 1 1,3 1 308,4 0 0,5 2 0,4 2 0,6-1 0,7-3 0,8-1-647,5-3 0,12 2 0,1-1 1,4-1-1,-36 5 0,-1-1 0,2 1 1,-1 0-1,1 1 0,-1 1-294,0-1 1,0 2-1,35-1 1,-8 7-1,-3 7 1,-6 5-1,-5 9 1,-8 9 107,-6 11 1,-6 15 0,-19-24 0,-2 1-1,-1 4 1,-2 2 0,-1 6 0,-1 1-1,-3 3 1,0 1 398,-1 2 1,-1 1 0,1-1 0,-2 0 0,1 3 0,0 1 0,0-2 0,0-1 0,0 0 0,0 0 0,0-3 0,0-1-396,0-2 1,0 0-1,0-1 1,0-1-1,0-3 1,0-2-1,1-3 1,-2-2-1,-2 34 1,-4-9-1,-9-4-94,-8-3 1,-9-3-1,-12-2 1,-10-1 0,25-27-1,-1-1 1,-5 1 0,-2-2-1,-1-1 1,-2-1-170,-2 0 0,-1-3 0,-6 1 0,-1-3 0,3-2 0,0-1 0,0 0 0,-1 0 0,1-2 0,0 1 0,3-2 0,0 1-218,1-2 1,2 0 0,-32 5 0,6-2 0,7-2 0,6 0 0,11-1 0,10 0-1096,11-2 1,10-2-1,12-4 1,15-1 1543,19-4 0,23-14 0,12-9 0</inkml:trace>
  <inkml:trace contextRef="#ctx0" brushRef="#br0">25354 4451 8047,'-12'-6'0,"3"-3"0,5-2 19,2 3 1,7-4-1,1 5 1,0-2-1,1 2 594,0 1 1,-4 7-1,3 10 1,-1 5 0,1 5-1,0 2 1158,0 4 1,4-2 0,-1 9 0,3 2-1,1-1-1480,0 2 1,1 8-1,0-8 1,3 0-1,2 1 1,0-1-136,0-1 1,1-4 0,-3-6 0,4-3 0,1-2 0,1-2 12,0-2 1,7-4 0,1-3 0,0-2 0,2-2 0,1-3 0,3-3 24,3-5 0,-8-2 0,8-7 1,0 0-1,2-4 0,2-4 114,-1-4-221,-1-6 1,-4 2 0,-1-4 0,-1 0 0,1 0 0,0-4 11,-2-5 0,2 0 0,-5-5 1,-3 1-1,1-1 0,-1-2 1,4-3 42,1-5 0,-4 2 1,1-3-1,-3-1 1,-1 3-1,-1-6 0,-1 3-73,-2-1 1,-4-1 0,-4 3-1,0-1 1,-1 1 0,-2 3-103,0 1 0,0 3 0,0 2 0,-2 2 0,-2 1 0,-1 1 0,0 0-69,4 3 1,-4 2 0,2 1 0,0-2 0,0-1 0,0-1 0,0 1-49,-2 2 0,3-4 1,-5-1-1,-1 0 0,1-1 1,-1 1 97,-1 0 0,-1-3 1,-4 5-1,-2 1 1,-4 0-1,-1 2 1,0-1 123,-1 4 0,0 1 0,-1-3 1,2 1-1,1 2 0,-1 2 0,1-2-190,2-2 1,2-1-1,4 0 1,0 0 0,0-1-1,0-2-93,0-2 0,0-4 0,0 5 0,-2 1 0,-1 2 0,-2 1 0,-3 0 174,-2 0 1,-2 6 0,-3 1 0,-1 2 0,-2 0 0,0 1-1,0 1 60,1-3 1,-1 6-1,5-4 1,-1 5-1,1 0 1,0 1-58,-1-1 1,5 4 0,2 1 0,0 0 0,-1 2 0,-1 1-19,2-1 1,-5 2-1,3 5 1,-3 2-1,-1-1 1,0 0 0,-2-1-1,-1 4 145,-2 1 0,-6 2 0,2 4 0,-3 0 0,-2 0 0,0 0-116,1 0 0,-1 5 1,0 4-1,1 5 1,-1 2-1,0 3 0,-1 2 30,-3 3 1,6 2 0,-5 4 0,2 2 0,3 3 0,3 2 0,3 0 176,2-2 0,2 4 1,4-5-1,2 1 1,4 1-1,4-1-307,1-1 0,0 3 0,1-6 1,2-1-1,5-2 0,2-1 1,5 0-812,0-1 0,1-1 0,0-1 0,3-3 0,1-2 0,0-3 1,0-1-1018,-1-2 0,3-5 0,-3-4 1951,2-2 0,-5-2 0,4 0 0</inkml:trace>
  <inkml:trace contextRef="#ctx0" brushRef="#br0">26047 1826 8478,'-52'-12'0,"3"2"0,5 2 0,5 2 0,7 3 0,7 2 0,4 1 0,5 0 901,1 0 1,7 1 0,4 4 0,4 2 0,4 2 0,5 1-1,5 4 1,3 2-642,6 0 1,8 4 0,4-1-1,2 0 1,0 2 0,-1-2 0,1 0-1,1-2-2470,2-3 1,0 0 2209,0-1 0,0 0 0,0 1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3719 5837 30877,'2'12'-75,"2"-3"1,6-3 0,5-2 0,6 1 0,1-2 0,5-2 0,-1-1 0,6 0 0,-1 0 0,4 0 1057,4 0-887,-2 0 0,9 0 1,-6 0-1,1 0 0,2 0 1,3-1-1,1-2-36,4-2 0,1 1 0,1 4 0,0 0 0,1 0 1,-1 0-1,2 0-39,2 0 1,-2 0 0,3 0 0,-2-2 0,1 0-1,0-3 1,0 1 35,-3-2 0,1 3 0,2-5 1,0 2-1,0 3 0,-3 2 1,1 1-64,3 0 0,-2 0 0,5 0 0,0 0 1,-2 0-1,0 1 0,-3 2-98,-1 2 1,5 4 0,2-5 0,4 1 0,4-1 0,1 1 0,0-3 230,2 0 0,-5-2 0,4 0 0,-2 0 0,0 0 1,-4 0-128,-1 0 0,4 0 0,-7 0 0,2-2 0,-1 0 0,-2-3 0,1 2 0,3 2 0,-5 1 0,3 0 0,-2 0 0,-3 0 0,4 0 0,0 0 0,-4-5 0,0 1 0,-2 1 0,0 1 0,2 2 0,0-1 0,1-4 0,-1 4 0,4-4 0,-3 4 0,3 1 0,1 0 0,2 0 0,-1 0 0,1 0 0,0 0 0,3 0 0,-1 0 0,-4 0 0,2 0 0,-8 0 0,3 0 0,1 0 0,-2 0 0,1 0 0,-4 0 0,-3 0 0,-4 0 0,-4 0 0,-4 0 0,-2 0 0,-4 0 0,-2 0 0,-4 0 0,1 0 0,-3 0 0,-1 0 0,-2 0-1009,1 0 0,-1 1 0,0 2 0,-2 2 1005,1-2 0,3-8 0,0-2 0</inkml:trace>
  <inkml:trace contextRef="#ctx0" brushRef="#br0">10771 4998 27781,'0'-14'-9831,"0"1"8764,0 0 1,6 4 0,3 1 0,1 1 0,2 0 1456,1-4 1,-3 5-1,8 0 1,-3 2-1,-2-2 1,1 0-1,-1 0 94,0 3 0,-4-3 0,-1 0 0,-2-1-404,-3-3 1,-2-2 0,-2-2 0,-4 3 0,-4 0 0,-4 2 0,-5-1 480,-4-2 1,-3-1-1,-3-1 1,-4 1-1,-5 0 1,-3-1-43,0 1 1,-7 0-1,4 0 1,-4 1-1,-5 1 1,2 4 0,-1 1-438,4 3 0,-4 2 0,7 1 0,0 0 0,-1 1 0,1 3 0,1 5-23,1 3 1,2 6 0,0 1 0,2 2-1,1 4 1,3 3 11,1 3 1,-1 5-1,6-2 1,3 3-1,1 4 1,3 1-59,4-1 0,3 4 1,5 1-1,8 0 0,10 1 1,13-1-1,13 1 1,14-1 339,-19-23 1,3 0 0,2 0 0,2 0 0,5-1 0,1-1 0,1 1 0,0-1 0,4-1 0,1 0 0,3-2 0,1-1-172,4 0 1,1-1 0,5-1-1,0 0 1,0-3 0,0-1-1,-1 0 1,1-1 0,0-1-1,-1 0 1,1-2 0,-1-1-183,2 0 0,-1-2 0,1-2 0,-2-1 0,-3 2 0,-1-1 0,-1-2 0,-1 0 0,-1-2 0,-1-1 0,-2 0 0,-1-2 0,-2-1 0,-1-2 0,-3-1 0,-1-1 0,-2-3 0,-1-1 0,-3 2 0,-2-2 0,23-20 0,-8-2 0,-8-7 0,-11-6-138,-7-6 1,-7-10 0,-10-1-1,-10-2 1,-4 30 0,-4 1-1,-5 1 1,-4 0 0,-6-2-1,-3 2-141,-4 1 0,-3 3 1,-9 0-1,-4 2 0,-5 3 1,-4 4-1,-5-1 1,-3 3-1,-2 3 0,-2 2 1,-5 3-1,0 3-114,23 4 1,-1 2-1,1 0 1,0 1 0,0 1-1,0 1 1,-23 2 0,0 3-1,1 0 1,2 2-1,6 1 1,1 2 0,4 2-1,0 2 1,7 1 0,1 2-224,3 1 0,1 1 616,-1 1 0,1 1 0,5 0 0,0 1 0,-1 1 0,0 1 0,1 0 0,0 1 0</inkml:trace>
  <inkml:trace contextRef="#ctx0" brushRef="#br0">21448 5424 14459,'14'-25'0,"-1"3"0,0 4 0,1 3 0,-3 2 48,-2 0 1,3-1-1,-4 1 1,0 0-1,0-1 1,-1 2 0,-1 2-1,0 1 1,-3-1-1,-1-2 1,-2-1-1,-2-1 504,-2 1 0,-8 0 0,-8 1 0,-2 1 1,-4 3-1,-4-1 0,-1 0 0,-2 0 0,-2-2-3,-4 0 0,-1-3 0,0 1 0,0 0 0,-1-1 0,-2 1 0,-2 0 0,1 1-186,-2 3 0,3-1 1,-4 5-1,-1 2 0,-1 2 1,-2 2-1,-4 5-273,-1 7 0,2 7 0,-7 8 1,1 4-1,1 7 0,1 5 0,6 4-186,6 2 0,16 2 1,10 3-1,9 2 0,13 6 1,13 2-1,17 1 219,-8-32 1,4-1 0,3-1-1,3-2 1,7 1 0,3-3 0,3 2-1,2-2 1,1-1 0,2 0-1,4-1 1,2-1 0,0-2 0,0-1 63,0-2 1,2-2 0,4 1-1,-1-2 1,-3-4 0,-1-1 0,-2-3-1,-1-2 1,-3-2 0,0-2 0,-5-3-1,-1 0-87,-3-1 1,-1-3-1,-3-4 1,-3-3-1,30-22 1,-15-10-1,-14-10 1,-12-9 0,-12-11-285,-9 32 1,-4-2 0,-5 1 0,-4 0-1,-2-6 1,-3-1 0,-5 1 0,-3 0 0,-3 0-1,-4 1 1,-1 0 0,-2 1 0,-1 2-1,-1 1-9,0 2 1,-1 2 0,-3 1 0,-2 3 0,1 4 0,-1 1 0,1 3 0,-1 1 0,1 3 0,-1 2 0,3 2 0,0 2-1,-31-8-567,8 10 0,10 8 1,4 7-1,5 3 1,8 4-1,10 9-2342,11 8 2732,8 6 1,17 11 255,8 4 1,21 2-1,-16-20 1,1-1-1</inkml:trace>
  <inkml:trace contextRef="#ctx0" brushRef="#br0">20862 5664 17875,'-5'-19'-628,"1"-3"1,-5 2-1,3 3 1,0 2 0,0 1 465,3 1 0,-3 0 1,2-1-1,1 1 0,1 0 1,2-1-1,0 1 473,0 0 1,6 1 0,3 2 0,3 2 0,1 2 0,1 3 80,-1 2 1,0 7 0,1 3 0,-1 4-1,0 5 1,-1 4-305,-3 3 1,3 2-1,-3-1 1,1 1 0,1 0-1,-4-1 1,-1 1-436,-3 0 1,3-1 0,-2 1 0,1 0-1,-1-2 1,2-1 0,1-4-181,4 0 1,-1 2 0,2-5 0,0 0 0,4-2 0,3-4 0,5-2 504,1-4 0,8-16 1,1-3-1</inkml:trace>
  <inkml:trace contextRef="#ctx0" brushRef="#br0">21302 5717 18362,'0'-26'-335,"0"-1"0,-2 0 0,-1 1 1,-1 1-1,-1 2 0,-1 6 0,-3 2 1,-2 3-1,-4 2 3416,-3 1-2886,3 6 0,-10-3 0,3 6 0,-3 0 1,-1 1-1,3 4 0,1 5-465,-2 6 0,0 1 0,2 5 0,4 3 0,3 3 0,2 5 0,1 1 0,3 3-847,5 1 1,2-2-1,2-2 987,0-1 1,6-2-1,2-5 1</inkml:trace>
  <inkml:trace contextRef="#ctx0" brushRef="#br0">21435 6357 9515,'-5'-18'0,"0"1"48,-3 0 1,4 2 550,-5 2 1,6 4 0,-2 0 0,5 0-1,5 2-82,4 3 1,3 4 0,1 4 0,0 3 0,1 4-1,-1 1-307,0 2 1,5 4 0,1 0 0,0 4 0,2 5 0,0 4 0,3 4-221,1 4 1,-3 2 0,-1 2-1,0 5 1,-1 2 0,4 3-1,1 1 100,2 1 0,-1-10 0,1 9 1,0-2-1,-1-1 0,1 1-28,0-3 0,-5-3 0,-1-5 0,-2 2 1,-1 0-1,0-3 0,-1-4-351,0-4 0,-3 0 0,-2-7 0,-1-2 0,-3-2-1369,3-2 710,-5-1 1,6-6 0,-3-3-126,2-5 1,7-2 1088,0-2 0,6-12 1,-4-3-1</inkml:trace>
  <inkml:trace contextRef="#ctx0" brushRef="#br0">22328 7317 22766,'0'-23'-1598,"0"1"1,1 7 0,4 2 0,4 7 2097,3 5 1,2 1 0,3 0 0,2 1 0,2 4 0,1 3 0,2 6 0,-1 4-392,1 4 0,0 4 0,-8 4 0,0 1 0,-4 0 0,-6 0 0,-4 0-296,-2-1 0,-3-2 0,-5-3 1,-7-1-1,-4-3 0,-5 0 18,-1-1 0,-6-8 0,0 1 0,1-2 1,2-2-1,0-2 0,0 0-350,1 1 1,-1-1-1,10 4 1,2-2 442,1 1 0,2 8 0,0 2 0</inkml:trace>
  <inkml:trace contextRef="#ctx0" brushRef="#br0">22635 8369 8402,'20'-17'83,"-2"-1"1,1 0-1,-1 5 1,-2-1 179,-1 1 1,-1 1 0,-3 2 0,0 1 0,-4-1 0,-1-2 0,-3-1 94,-1-1 0,-7 1 1,-2 1-1,-4 2 1,-5 2-1,-3 2-245,-5 3 0,-3 2 0,-4 1 0,-6 0 0,-6 1 0,-6 4 0,-4 4 69,-5 3 0,5 1 0,-5 2 1,-2 1-1,2 3 0,-1 2 0,5 3-4,1 1 1,3 1 0,1 3 0,4 2 0,5 4 0,5 4-141,4 1 0,0 9 0,4 2 0,8 3 0,7 5 0,9 2 1,9 5-65,11 2 1,13-7 0,-8-28-1,4-1 1,1 0 0,3-2-1,3 1 1,1-2 0,6 1-1,1 0 361,6 2 0,0-3-301,-5-6 1,2-1 0,10 4-1,3-2 1,-7-6 0,0-2-1,4 1 1,1 0 0,1-1-1,0-2 1,0-2 0,1-1-1,0-2 1,0-1-13,-1-3 1,0 0-1,-3-1 1,-1-2-1,1-2 1,-2-2-1,-4 1 1,-1-2-1,-4-1 1,-2-1-1,-2-1 1,-1-3-1,30-11-305,-5-7 1,-5-13 0,-9-4-1,-5-8 1,-7-9 0,-9-3 84,-8-5 1,-10-4-1,-7 33 1,-1-1-1,-2 0 1,-1 0 0,-3 0-1,-2 1 1,-2 1-1,-3 1 1,-2 0 0,-3 2 54,0 0 1,-3 2 0,-3 2-1,-1 2 1,-2 1 0,0 2 0,-3 1-1,0 1 1,-30-18 0,-2 6 0,2 6-113,0 3 0,2 7 1,8 5-1,5 6 1,4 5-1,6 4 0,6 1-370,4 0 1,12 6 0,0 4 0,5 6 0,5 8 624,5 6 0,3-2 0,3 3 0,-3-3 0</inkml:trace>
  <inkml:trace contextRef="#ctx0" brushRef="#br0">22621 8823 19627,'6'-27'-4742,"2"12"5135,5 6 1,-4 17 0,-2 5 0,1 3-1,-2 4 1,1 2 0,-1 4 0,1 4-639,1 1 0,-4 6 0,4-1 1,-3 1-1,-2 1 0,0-1-912,2 0 0,-2-1 0,6-10 1115,1 1 0,2 0 0,1-1 0</inkml:trace>
  <inkml:trace contextRef="#ctx0" brushRef="#br0">23141 9036 8575,'0'-48'0,"0"10"0,-1 13 760,-4 10 1,2 8 0,-6 8 0,-2 2 0,-7 4 0,-7 4 0,-7 7 0,-2 4-947,-3 6 1,-10 12-1,-3 3 1,1 7-1,24-21 1,1 0-1,-22 30-738,0-1 0,22-27 1,1 2-1,1-2 0,2 1 924,-18 32 0,1 0 0,17-31 0,0 0 0</inkml:trace>
  <inkml:trace contextRef="#ctx0" brushRef="#br0">22795 8436 8399,'8'-19'0,"1"-3"0,-6 8 0,2 2 85,-10 12 1,4-1 0,-5-2-1,0-3 1,-1-1 0,-1-4 510,4-1 0,2-1 1,1 1-1,-4 3 1,-4 5-1,-2 2 0,-4 2-351,-3 0 0,2 0 0,-7 0 1,-2 0-1,-3 0 0,-4 0 0,-1 0-94,0 0 1,-4 5 0,2-1 0,-2-1-1,0 0 1,3 0 38,1 2 0,-2 4 0,3-5 1,3 0-1,1 1 0,1 1 0,0 1 1,2 4 36,3 0 1,-6 3 0,4-1 0,0 0-1,-1 2 1,0 2 0,0 2-118,3 2 0,-2-4 0,6 5 0,2 1 0,1-1 0,0 0-21,-2 2 0,6 1 0,-1 2 0,3-1 0,4 1 0,-1 1 0,3 2 94,1 1 1,2 0 0,2-3-1,2 2 1,6 2 0,5 1 0,6 1 0,4 0 1,2-1-1,11 4 1,5 3-1,5-1 1,5 4-1,3-1 23,1-1 1,6-2 0,2-2 0,2-2-1,-33-17 1,0 0 0,31 16-68,-1-3 0,1 2 0,-30-17 0,0-1 0,34 13 0,-32-15 0,-1-1 0,37 9 1,-1-2-101,1-3 1,-5-2 0,3-5-1,-3-5 1,-3-2 0,0-2-1,-1 0 43,0 0 0,2-11 0,-6-4 0,-3-2 0,1-6 0,-3 0 0,1-8 68,-1-6 0,-4-2 0,-4-10 1,0-3-1,-2-2 0,-4-6 1,-7 1-247,-4 0 0,-11-8 0,-6 2 0,-8 0 0,-10-2 0,-11 4 0,-15-1-209,9 33 0,-3 1 1,-4 0-1,-3 1 1,-4 2-1,-2 2 1,-3 0-1,-1 1 1,-2 2-1,-1 1 1,-2 2-1,-1 1-81,1 2 1,0 1 0,-2 3 0,0 2 0,0 1-1,0 0 1,0 2 0,0 1 0,4 1 0,0 1-1,2 1 1,1 2 0,3 0 0,0 0-599,-37 1 0,5 6 1,9 4-1,6 5 0,5 4 1,9 2 982,5 3 0,-2 7 0,5 3 0</inkml:trace>
  <inkml:trace contextRef="#ctx0" brushRef="#br0">5892 7996 30065,'0'-9'-1639,"0"1"1,0-1-1,1-5 1,2 1 0,2 0-1,-1-1-2049,2 1 3596,-4 0 1,4 4-1,-6 0 1,0-1-1,-2-1 1,-2 2 0,-5 5-1,-3 2 1,-3 2-1,-1 0 784,-2 0 1,-1 0 0,3 2 0,-4 1-1,0 3 1,-4 0 0,-1 1-255,-2 0 0,-1 1 1,-2 2-1,-2-1 1,-1 1-1,-1 2-264,0 2 0,3-1 0,-5 0 0,-1 1 0,0 0 0,0 3 0,2 1-75,-2-2 1,4 5 0,0 1 0,2 1 0,0 1 0,2-2-254,0 2 1,3 6 0,1 2-1,1 2 1,3 3 0,2 2 0,3 2 307,1 4 1,1-1 0,1 6 0,1 2 0,2-1 0,3 0-1,1 0 231,3-2 1,-3 7-1,1-3-141,2 2 1,2 1-1,-1 1-463,-2 0 0,2 7 0,-3-2 0,0 3 0,1 3 0,1 1 0,1 0 42,2 1 1,-4 1-1,1-31 1,0 0-1,-1 1 1,0-1 0,-1 1-1,0 0 1,-1 0-1,0 1 1,0-2 0,-1 1-79,0 1 0,1-1 0,-1 0 0,0-1 0,1-1 0,-1-2 0,-6 33 0,1-4 0,1-2 154,2 0 1,1 2-1,-4-8 1,1-2-1,2-1 1,1-2-1,0 1 3538,4-1-3447,-4-6 1,7 4 0,-4-5 0,4-1-1,1 3 1,0-1 56,0 4 1,0-4-1,0 3 1,0 2-1,0 4 1,1 4-31,4 5 0,-4 9 0,1-36 0,1 1 1,-2 1-1,1 1 0,-1 2 0,1 0 1,0 0-1,2 0 0,-1 0 0,0-2-121,-1-1 0,1-1 1,8 32-1,-4-9 1,2-1-1,-1-8 1,-1-4-1,-1-6 334,0-1 0,3-4 1,-3-1-1,0-1 0,1 1 1,-1 0-98,0-2 0,3 4 0,-3-4 0,-1 4 0,3-1 0,-2-1 0,1-1-187,1 1 1,-4 3 0,3 3 0,1 3 0,-2 0 0,1 1-76,1 0 1,-4-2 0,3 2 0,-1-1 0,-1-3 0,-1-2 0,2-1-85,2 0 0,-4-6 1,3-2-1,-1-4 0,-1-2 1,-1 1 259,1 0 0,4 4 0,-3 0 1,-1-2-1,3 0 0,-2-3 1,1 1 118,1 0 1,-5 1-1,2 1 1,0 2-1,-1 0 1,-1 2 154,-1 3-456,-2 2 0,4 7 0,1-1 0,-2-1 0,-2 0 0,-1 0-69,0 1 1,0 1 0,2-7 0,1-2-1,1-4 1,-1-1 197,-2 0 0,4 1 0,-1-7 0,-1-2 0,-1 0 0,-2-1 0,1-1 170,4-4 0,-4 3 0,4-3 1,-4 1-1,-1 0 0,0 1 0,-1 0-209,-4 1 0,4 3 0,-4-2 0,2 1 0,0 0 0,-1 2-249,1 1 1,0-2-1,0-1 1,-1 0-1,1 0 1,1 0-1,2 2 194,0 1 1,0-3 0,0-1 0,0-2 0,0-1 0,0 0 0,0 0 142,0-2 1,0 0 0,0 1 0,0 0 0,0 0 0,0-1 12,0 2 0,0-3 0,0 4 0,0-1 1,0 1-1,0 0-70,0 0 1,0 1 0,0-4 0,0 3 0,0 0 0,0 1 0,0-4 62,0-1 0,0-2 1,0 0-1,2-1 1589,2-3-1338,-2 3 0,3-9 1,-3 4-1,1 1-928,1-1-146,1-4 0,-4 9-348,4-3 1013,-4 3 0,7-5 0,-5-1 0,3-2 123,1 1 0,2-1 1,4-4-1,0 0 0,1 0 1,-1 0-1,0 0-314,1 0 0,-1-4 1,0-1-1,2 2 1,2 2-1,0 1-213,0 0 0,-3 0 0,0 1 0,-1 4 0,-1 4 513,-3 3 0,3 7 0,-5 2 0</inkml:trace>
  <inkml:trace contextRef="#ctx0" brushRef="#br0">20862 6677 8507,'-17'-2'0,"4"-2"0,-3 3 0,7-2 0,-3 6 110,-1 5 1,-1 10 0,1 6 0,0 5 0,-1 7 0,1 3 0,1 2 0,2 0 0,2 2 0,3-1 0,2 2 0,3 1 0,4 2 218,5 0 0,4 2 1,4 5-1,2-1 1,1 0-1,4 1 1,1-1-1,2 2 0,-2-1-175,-3 0 0,2 8 0,-8-4 0,-2 4 0,-5 2 0,-5-4 1,-5 1-221,-7 0 1,-10-5 0,-5 2-1,-5-5 1,-4-3 0,1-1 146,-1 2 148,-2-6 1,0 6 0,4-7 0,6-1-1,8 0 1,6 2-57,5 3 0,16 4 0,8 2 1,10-1-1,14 2 0,-16-28 1,1 0-1,5 2 0,1-1-226,2 0 1,0 0-1,2-1 1,0-1-1,2 4 1,0 1 0,0-1-1,0-1 1,-1-1-1,-1 1 1,-2-2 0,-1 2-162,-3 0 1,-2 0-1,21 21 1,-8 3-1,-9-1 1,-11-2-1,-9-1 1,-8-4 131,-8-4 1,-11-2-1,-14-2 1,-7-2-1,-4 1 1,-4-2-1,-1-2 370,-1 1 1,-5-5 0,4 3 0,2-3 0,3-1 0,5 1-98,4 3 1,4-1 0,5 4-1,6 0 1,4 0 0,4 3-1,2 2-434,3 0 0,8 6 1,4 1-1,4 1 1,3 2-1,4 0 1,0 0 180,4 1 0,-3-4 0,0 0 1,-2-2-1,-3 1 0,-3-1 0,-4 1 180,-4-1 1,-4 5 0,-1-5-1,-1-1 1,-4-1 0,-4-4-27,-2-2 1,-9 5 0,-2-4 0,-2-1 0,1-2 0,1-4 0,-1-1-40,3 2 1,2-1 0,9 5 0,4 2-1,5 0 1,6 2 0,8-2-237,6 0 1,12 3 0,5-7 0,3 1 0,3 1 0,-2 1-413,2-1 0,-5 1 595,-2 4 0,0 0 0,4 0 0</inkml:trace>
  <inkml:trace contextRef="#ctx0" brushRef="#br0">21835 12074 8243,'13'-13'0,"0"0"21,1-1 0,-1 6 0,-1-1 0,-3-2 0,-5-1 0,-2-1 0,-2 0 0,0-2 525,0-3 0,-2 3 0,-2-2 0,-5 2 1,-3 2-1,-3 1 0,-2 1-145,-6 2 1,-8 2 0,-4-2 0,-5 3 0,-5 2 0,-4-1-96,-2 2 1,-13 3 0,-4 3 0,-3 3-1,33-2 1,0 1 0,0 1 0,1 1-33,-2 1 1,1 1-1,-3 0 1,0 1 0,3-1-1,1 0 1,-1 1 0,0 2-1,1 1 1,0 2-1,-30 18 22,7 2 0,29-10 0,2 2 0,-14 25 0,5 9 0,22-26 0,2 2 1,3 2-1,3 1-114,2 2 1,3 2-243,5 5 0,5 1 0,5-6 1,4-1-1,7 4 0,4-2 0,6-2 1,3-3-1,4-2 0,4-2 1,6 0-1,2-3-50,5 1 1,2-2 0,-4-5 0,2-3-1,8 2 1,1-3 0,1-1 0,0-2 0,0-2-1,1-2 1,3-2 0,0-3 0,-2-2-1,-1-3-117,0-2 0,0-2 1,0-1-1,-1-2 0,-6-2 1,-1-2-1,-2-2 0,-2-3 1,-2-4-1,-1-4 0,-6-1 1,-1-3-1027,-3-1 0,-1-3 1117,-2-4 0,-3-4 0,-8 0 1,-4-3-1,0-4 0,-4-4 1,-3 0-1,-3-3 0,-5-1 0,-4-1 1,-3-4-1,-4 0 71,-3-1 1,-4-1 0,-6-4-1,-5 1 1,-3 3 0,-3 1-1,-3 1 1,-3 0 0,-2 4-1,-3 1 1,-2 2 0,-2 2-1,-2 3 1,-2 3 8,-3 0 0,-1 4 0,2 4 0,-1 2 0,-2 4 1,-1 2-1,1 3 0,0 3 0,0 2 0,-1 3 1,1 2-1,0 2 0,2 3 0,1 1-545,3 2 1,3 1 0,-30 10 600,12 9 0,7 3 0,6 10 0,7-3 0</inkml:trace>
  <inkml:trace contextRef="#ctx0" brushRef="#br0">21182 12208 8610,'13'-39'0,"0"5"0,-1 7 1014,-3 8 0,3 6 0,-3 3-18,3 1 1,-4 6 0,0 0-1,-2 7-470,-3 9 0,-3 7 0,-5 8 0,-5 3 0,-5 5 0,-4 3 0,0 4-236,-1 2 0,-2 4 0,4-3 0,2 0 0,3 1 1,2-1-999,3 0 1,5-2 0,-2-4 0,4 0 0,1-1 0,1-4-1,4-4-1852,3-3 0,6-7 2560,4-3 0,2-3 0,7-2 0</inkml:trace>
  <inkml:trace contextRef="#ctx0" brushRef="#br0">21555 12501 8477,'0'-19'2119,"0"-4"0,0 12 0,-2 6-1658,-2 11 1,2 1-1,-2 2 1,3 2 0,1 1-1,0 2 1,0 4-1,0 3-221,0 0 0,5 2 0,4-3 0,5-1 0,2 0 0,2-3 0,-2-2-1074,-1-5 1,-2 1-1,1-6 1,-1-2-1,-1-5 1,-2-8-1,-3-3 334,-1-4 0,3-9 0,-4 4 1,-2-1-1,-2 0 0,-1 2 230,0 0 0,2 5 0,2 0 0,3 2 1,4 2-1,1 1 0,5 1 270,7 2 0,0-5 0,8-7 0</inkml:trace>
  <inkml:trace contextRef="#ctx0" brushRef="#br0">22275 12088 10379,'0'-22'0,"0"1"1825,0 2 0,-2 7 0,-2 9-1398,-5 6 0,1 9 0,0 8 0,-3 4 0,1 6 0,-1 2 1,4 5-1,1 2-399,3 1 0,2 0 0,1 0 0,0-2 1,3-1-1,4-4-646,6-5 0,4-4 1,-4-13-1,2 0 1,1-4-1,2-2 225,-2-7 1,3-1 0,1-9 0,-1-2 0,0-1-1,-2 0 1,-3 0 1388,0-3 0,-3 4 0,0-3 320,-2 7 1,-8 5 0,1 11-1,-5 8 1,-2 6 0,1 7-1160,-1 4 1,-3-3 0,2 5-1,0-2 1,0 0 0,1-3-775,-1-4 1,3 0 0,-5-8 0,-1-3 0,-2-4 0,-1-3 0,-4-3 0,-3-3-1265,-5-4 0,-5 1 0,-4-6 1,-1-2 1880,-3-1 0,-2-1 0,-1 0 0</inkml:trace>
  <inkml:trace contextRef="#ctx0" brushRef="#br0">3439 8276 29284,'-13'-21'-1508,"-5"8"0,0 9 0,2 1 1668,1-2 0,2 4 0,0-4 0,-1 4 1,1 1-1,0 0 0,-1 0 0,2 1-125,3 4 1,9 1-1,12 4 1,8-1-1,9 0 1,8 0 0,11 0-1,5-1 595,5 0 0,14 2 0,1-4 0,-35-3 0,1 0 0,1 0 0,1 0-720,1-1 0,-1-1 0,0 0 0,0-1 0,-3 1 0,1-2 0,36 1 0,-5 0 0,-8 0-257,-7 0 1,-3 0-1,-11 0 1,-1 0 0,-6 0 414,-4 0 0,-3 0 0,-1 0 0</inkml:trace>
  <inkml:trace contextRef="#ctx0" brushRef="#br0">4519 8170 29788,'0'-14'-400,"0"1"1,10 8-1,5 8 1,3 11-1,3 4-32,-1 1 0,1 0 1,3-4-1,-3 0 0,-1-4 1,0 1-1,-1 0 1,-1 1 375,1 1 0,-9-1 1,2 0-1,-5 2 0,-4 2 1,-3 0-1,-6 0-225,-7-3 1,-6 1 0,-9 2 0,-3 0 0,-5 1-1,-1 1-86,1 4 1,-2 2-1,4 1 1,0 1-1,3 3 190,3 5 1,-5-5-1,-1 8 1</inkml:trace>
  <inkml:trace contextRef="#ctx0" brushRef="#br0">24701 9009 12325,'13'-37'-382,"0"6"0,-4 12 0,-1 16 1,-2 6 564,-3 6 0,-3 1 0,-3 0 0,-3-2 0,-2-1 0,-2 1 0,-3 3 0,-4 4 0,-2 3 1,0 0-1,-2 0 0,0-1 0,-2 1 836,-3 1 0,4-4 0,0 4 1,-2-1-1,1 0 0,-1 0 1,3 0-1,2-1 555,3 0-1595,1-3 0,-1 4 0,1 0 1,3-2-1,2-1 0,2-2 1,4 1 151,2-1 1,4 0 0,2 1 0,6-3 0,7 0-1,6-2 1,6 0 0,5 0 109,4-1 0,-1-5 1,6 3-1,-4-1 1,-4-1-1,2 1 1,0-1-919,-1 0 1,1 5 0,-6-4 0,-1-1 0,-2 1 0,-2-1-2990,1-1 1,-6-1 3740,-3-2 1,2 0 0,1 0 0</inkml:trace>
  <inkml:trace contextRef="#ctx0" brushRef="#br0">24554 9369 8539,'-13'-12'1379,"5"3"1,14 0 0,14 9 0,8 2-683,7-1 1,19-1 0,6 0 0,4 0 0,4 0 0,-3 0-461,0 0 1,7 0 0,-9 0 0,-1 0 0,-1 0 0,-6 0 0,-3 0-802,-3 0 564,-6 0 0,3-6 0,-6-1 0</inkml:trace>
  <inkml:trace contextRef="#ctx0" brushRef="#br0">26274 8649 17030,'6'-12'-1068,"3"4"1,-4-4-1,0 3 1,-4-3 0,-1-1 2321,0-1 0,0 4 1,0 6-734,0 8 1,-6 8 0,-2 4 0,-4 5 0,-2 1 0,0 5 507,-4 1-833,3-3 0,-6 12 0,5-4 0,-2-1 0,0 2 1,1-1-1,-1 1 76,2 0 0,-2 0 0,3 2 0,3-4 0,0-1 0,2 0-635,1-1 1,2-2 0,4-1-1,-2-2 1,2-1 0,2-4-1715,1 0 1,-2-3-1,-1-3 1,-3-2 2194,-1-4 1,-8-2 0,-6-6 0</inkml:trace>
  <inkml:trace contextRef="#ctx0" brushRef="#br0">25781 9076 14646,'-6'-27'76,"4"6"1,-1 4-1,6 2 244,6 2 0,4 4 0,7 1 0,5 2 0,7 3 0,5 2 0,6 1 390,3 0 0,-1 0 1,2 0-1,-1 1 0,-3 4 1,-3 2-1,-3 2-3416,-1 0 2760,-7 6 1,4 0-1,-7 4 1</inkml:trace>
  <inkml:trace contextRef="#ctx0" brushRef="#br0">21288 6437 8490,'-1'-30'0,"-4"4"0,2 4 263,-6 13 0,1 7 1,-6 7 804,1-2 1,11-2 0,7 1 0,5 0 0,2 4-685,-3 2 1,3 1-1,-3 6 1,4 2-1,5 6 1,3 3 0,2 5-1,2 3-47,4 0 0,5 8 0,-2-4 0,1 2 0,1 3 0,-2-1 0,1 1-5,-3 1 1,-2-5 0,-2 4 0,3-1-1,0 0 1,4 1-187,1 1 0,1-7 1,5 3-1,-1-3 0,-2-3 1,-3-1-1,-1-3-110,-4-4 1,-1 2 0,-2-10 0,-4-3 0,-6-3 0,-4-5-76,-3-1 1,-8-3 0,-1-9 0,-9-7 0,-8-9 88,-10-8 1,-6-4 0,-7-6 0,-1-2 0,-2 0 0,-3-4-55,-1-2 0,2 4 1,-4-5-1,-1 0 1,-2 0-1,-1 0-178,0-1 0,5 3 1,4 1-1,4 1 1,4 5-1,5 2 1,4 5 188,5 4 0,3 2 0,7 2 1,3 3-1,5 4 0,2 3 1073,2 2-981,0 5 1,2-2-1,2 5 1,5 4 0,4 5-181,5 10 1,-2 1-1,8 7 1,3 3-1,4 5 1,4 7-1,4 4 96,-1 3 0,10 7 1,-8-2-1,3 3 1,1 2-1,1 3 1,-2 2 131,-2 2 0,1-4 1,-21-26-1,1 0 1,-1 1-1,0-1 0,19 29 1,-4-2-1,-5-5-122,-6-4 0,-4-4 0,-8-10 0,-1-5 0,-3-6 0,-4-7-25,-4-2 1,-2-9 0,-4-6-1,-4-9 1,-4-9 197,-5-8 1,2-4 0,-6-10-1,-4-7 1,0-5 0,-4-4-188,1-1 0,3 4 0,-5-8 0,3 4 1,1 3-1,1 5-521,-1 4 0,5 5 0,0 6 0,-2 2 0,0 7 0,2 6 371,4 4 1,4 3-1,0 3 1,2 7 0,3 4 232,5 7 1,8 9-1,7 4 1,5 5-1,6 3 1,5 4 0,3 1-1,1 5-393,-2 2 1,-1 1 0,-1 5-1,-2-2 1,-2-1 0,-7 1-1177,-6 1 1,-4-3-1,-6 4 1475,0-2 0,-18 10 0,-4-1 0</inkml:trace>
  <inkml:trace contextRef="#ctx0" brushRef="#br0">6452 13887 30377,'7'-6'-418,"5"4"1,-3-3 0,3 0 0,0-1 0,-2 0-1,-1 0 1,0 2 0,0-1 0,0 0 279,1-3 0,-3 5 65,2-1 0,-12 4 0,-1 4 1,-7 4-1,-2 0 0,-2 1 101,-2 2 91,-4 1 0,-6-4 1,0 0-1,1-1 0,-2-1 1,-2 2 180,-1-1 0,-5-4 0,4 3 1,-1-2-1,1 1 0,1-1 0,-1 1-66,1-1 0,-4 5 0,4-3 0,1 1 0,2 4 0,1 1 0,1 1-476,-1 0 0,5 1 1,1-1-1,2 0 0,1 0 1,0 1 89,0-1 0,1 5 0,3 0 0,1-2 0,0-1 0,-1-2 1,1 0 230,0 1 1,-1 4 0,2-1-1,2 0 1,3-3 0,-1 0-130,1-1 0,4 0 0,-2 1 0,4-1 0,1 0 0,1 1 0,5 0 136,8 4 1,5-3 0,8 3 0,1-2 0,3-1 0,6 1 0,4-1 64,4 1 1,4 2 0,-3-3 0,1 1 0,3-1-1,1 1-73,-2-1 0,7 0 0,-4-2 0,0 1 0,-2-1 0,0-1 0,2-2-82,1-1 1,1-2 0,-2 4 0,-1-2 0,0 0 0,1-1 0,-2 1 41,2 2 1,-2-4-1,2 2 1,-2 0-1,2 0 1,-1 0 36,0 1 1,1-3 0,2 2 0,-3 0 0,0 0 0,-2-2 0,1 1 63,2-1 1,1-2 0,-1 2 0,-2-1 0,-1-3 0,2-2 19,0-1 1,3 0-1,-1 0 1,2 0-1,1 0 1,3 0 0,1 0-160,-1 0 0,3-4 0,-1-2 0,1 0 0,3-1 0,-1 1 0,1-2 0,0 1 0,-3 3 0,-1-5 0,1-2 0,1-1 0,2-2 0,-2-4 0,-3 3 0,0-3 0,0 2 0,-4 0 0,-1-2 0,-2 2 0,0 1 0,-1-3 0,-3 0 0,-4 2 0,-2 1 0,-2 2 0,0 0-22,-2-1 0,-6 1 1,1 1-1,-2 2 0,-4 1 1,-2 0-221,-4 2 1,-4-5 0,2 4 0,0-1 0,-4 1 0,-1-3-172,-2-1 0,-4 2 1,-2-3-1,-1-5 1,-3-3-1,-3 0 187,-4 2 1,-5-3 0,-9 3 0,-4-1 0,-5 0-1,-4-1-382,-5-3 702,-8-1 1,-3 0 0,-7 3-1,0 4 1,-3 3 0,-3 2-89,-6-1 0,6 1 0,-10 1 0,-1 2 0,0 3 0,-3 1 0,0 1-66,35 2 1,1 0 0,-1 2-1,-1 1 1,0-2 0,-1-1-1,0 2 1,0 1 0,-1 0-1,0 0 1,-1 0 0,0 0-1,-3 0 1,-1 0 2,-2 0 0,0 0 0,-1 0 0,1 0 1,-2 0-1,-1 0 0,1 0 0,0 0 1,2 0-1,0 0 0,0 0 0,-1 0 103,1 0 0,-1 0 1,1-2-1,0-1 1,-1 1-1,0-2 1,-1 2-1,1-1 1,1-1-1,0 0 1,0 1-1,0-1 1,2-1-1,1 1 82,0 0 0,0 0 0,-2-1 1,0 0-1,4 2 0,1 0 1,0 0-1,1 0 0,0 0 1,0 0-1,2 1 0,0 1 1,0 1-1,1 0-450,1 2 0,1 1 1,-27 4-1,2 8 0,4 4 1,3 6 268,2 5 0,19-9 1,0 1-1,-28 19 0</inkml:trace>
  <inkml:trace contextRef="#ctx0" brushRef="#br0">23035 9849 16821,'-8'-14'-827,"1"3"0,4 0 0,-3 4 383,-2 1 1344,5 1 0,-4 5 1,3-1-71,-5-3 1,4 2-1,5-2 1,8 2-1,4 4-729,1 2 0,0-1 0,-1 6 1,-3 1-184,-5 2 0,-5 1 0,-7 1 0,-6-1 0,-6 0 1,-3 1 94,-2-1 0,-7 0 1,0 1-1,-1-1 0,1-1 1,2 0-1,3 0 40,5 2 0,0 3 0,7-4 0,3 0 0,2 1 0,1-1 0,2 0-44,1 1 1,1-1-1,5 0 1,0 1 0,2-1-1,2 0 1,4 1-361,-1-1 0,5 0 0,-3-1 0,1-2 0,0-2 0,-2-1-99,-2 1 1,-2-4 0,-5 4 0,-4-3 757,-4-2 1,-7 3 0,-3 0 0,-2 0 0,-3 2-1,1-2 1,-1 1-16,2 0 1,4-2 0,-3 4-1,2 0 1,3-1 0,1 1 0,2 2-332,-1 1 0,7 5 0,1 1 1,2-2-1,-1-1 0,2-2-237,2 1 1,1-1-1,1 2 1,2 1 0,2 2-1,-3-2 1,0-1-998,-2-2 1,0 2 0,0 2 0,0 0 0,0 0 1271,0-3 0,-6 6 0,-1 0 0</inkml:trace>
  <inkml:trace contextRef="#ctx0" brushRef="#br0">22368 10875 8332,'7'-27'-9,"1"8"0,-5 4 122,1 5 0,2 5 1,-3-3-1,2-3 0,-2-1 1,-3-1 305,-5 0 1,-2 5 0,-7 4 0,2 1 0,2 0-1,1-2 1,-1 3 0,-2 0 1871,-1 2-2071,-1-6 0,0 5 0,-3-5 1,-1 1-1,1-1 0,-3 0 38,-2 0 0,-3 1 1,-2 2-1,1-3 0,-2 0 1,-2 0-1,-1 3-30,1 1 0,-2 2 1,-1 0-1,-1 2 1,-2 2-1,1 5 1,-1 5-50,-1 3 0,3 4 0,0 6 0,0 2 1,2 5-1,-1 8 0,5 2-176,4 2 1,11 5 0,8-4 0,5 2 0,9 0 0,12-1 2,13 0 0,19-1 0,7-5 0,-27-21 0,2-1 0,4-1 1,2-1-1,2-1 0,1-1 0,4-3 0,0-1-163,1-2 0,0-1 0,-2-2 0,-1 0 0,3-2 0,-1-2 0,-2-1 0,0-2 0,-3-2 0,-1-2 0,0-2 0,-1-3 0,-2 0 0,-1-3-150,0-1 0,-2-2 0,30-19 0,-9-12 1,-5-4-1,-7-6 0,-10-4 0,-8-5 152,-9-1 0,-8-4 0,-14 2 0,-8 0 0,-9 4 1,-12 3 108,-8 5-53,-6 7 1,-10 6-1,1 11 1,1 7 0,-1 4-1,3 5-694,2 1 0,2 7 0,8 5 1,4 6 792,3 6 0,3 15 0,4 4 0</inkml:trace>
  <inkml:trace contextRef="#ctx0" brushRef="#br0">22315 11088 9649,'4'-13'674,"1"0"0,-2 5 0,-6 5 0,-3 6 0,-2 6 0,-2 3-422,-2 1 0,-1 2 0,-1 1 1,3 2-1,0 0 0,2 0 0,0 1-373,2 2 0,0-5 1,4 2-1,-2-4 0,4-2-890,4-3 1,4-3-1,6-6 1,1-3-1,-2-4 465,-4-7 0,-2-8 1,-7-1-1,-2-6 1,-3-2-1,-1 3 1,-4 4 677,-1 7 0,-1-3 0,0 1 0,1 0 0,1 0 0,4 2 2479,1 3 1,3 2-2467,8 3 0,2 3 0,8 6 0,3 0 0,4 1 0,5 2-145,4 2 0,3 5 0,6-2 0</inkml:trace>
  <inkml:trace contextRef="#ctx0" brushRef="#br0">22528 10822 8213,'0'-30'357,"0"3"1,1 10 0,4 12 0,4 4-34,3 1 0,2 0 0,3 0 1,2 0-1,2 0 0,2 0 1,3 0-1,-1 1 276,-3 4 1,2 2-1,-7 8 1,0 1-1,-4 3 1,-3 2-442,-1 3 0,-6 1 1,2 2-1,-5-1 1,-3 2-1,-3 1 828,-2-3-1377,5 4 1,-7-14-1,6 5 1,-1-3 0,1-5 12,-1-3 1,-1-7-1,3 0 1,-1-6-1,1-6 424,2-2 0,1-3 1,0 1-1,1 0 1,2-1 622,1 1 0,1 4 1,-5 3-1,0 5-363,0 7 0,-5 4 0,0 3 1,-3 1-1,-2-1 0,-2 0-610,-1 1 1,4-1-1,1 0 1,2 1-1,2-1 1,-1 0 0,1 0-1681,1 1 1,9-2 0,7-3 1982,8-5 0,10-3 0,3-1 0</inkml:trace>
  <inkml:trace contextRef="#ctx0" brushRef="#br0">23261 10822 8641,'-4'-9'1092,"-1"9"1,-4 7-1,5 17 1,-1-3-755,0-2 1,3 3-1,-4-3 1,2 2 0,-1 3-1,2 1 1,2 0 0,1-1-568,0-2 0,0-6 0,0 2 0,0-3-38,0-2 1,-2-5-1,-1-5 1,-3-6-1,-1-5 1,-3-1 515,-2 0 0,-2 1 0,1-6 1,0 2 1039,-1 3 1,3 5-1,2 8-1355,4 5 0,10 3 0,4 2 0,4-1 1,3 0-1,4 1 0,0-3-905,4-2 1,1 2 0,2-7 0,-2-1 0,-1-2 0,-4-1 360,0 0 1,-8-5-1,-8-4 1,-3-3 0,-1-1-1,-1-1 1557,-3 1 1,1 4-1,-6 2 1,0-1 0,0 2 372,0 0 1,8 3 0,1 6 0,7 3-1102,5 2 1,7 1 0,5 4-1,4-1 1,3-2 0,0-1 0,0 0-481,0-2 0,0 1 0,-4-5 0,-2 3 1,-3-1-1,-4 3-1221,-3-1 0,-2 1 1,-1 2-1,-3-1 1482,-4 1 0,2 8 0,0 3 0</inkml:trace>
  <inkml:trace contextRef="#ctx0" brushRef="#br0">24901 9422 8367,'-8'-17'0,"4"-1"0,4 1 0,4 9 219,5 3 0,9 4 1,4 2-1,3 4 1,2 3-1,1 4 1,3 2-1,5-1 1,2 2-1,1 1 1,-2 3-1,-2 1-362,2-1 1,-4-1-1,-2-7 1,-4-2-1,-5-4 1,-4-4-1,-5-2 1,-4-5 243,-5-7 0,-9-7 1,-9-6-1,-7-3 1,-5 0 174,-5-2 1,-8 0-1,-5 4 1,-1 0-1,1 2 1,-1 3-1,1 6 99,-2 5 1,9 1 0,-3 6 0,3 2 0,3 5-1,3 7 1,4 5-362,5 3 1,3 6 0,7-2-1,3 3 1,6 3 0,6 2-280,6 1 1,10 4 0,8-4-1,5-2 1,4-6 0,-2-5 0,0-5-109,0-4 1,-10-3 0,-2-6-1,-7-3 1,-6-4 0,-5-8-1,-5-6 512,-8-7 0,-9 2 0,-16-6 1,-6 6-1,-4 2 0,-5 3 253,-5 2 1,-3 1-1,2 6 1,1 4 0,6 5-1,2 6 1,3 7-566,4 6 1,7 8-1,8 10 1,5 7 0,4 4-1,7 4 1,7 1 172,5 5 0,16 7 0,8-1 0</inkml:trace>
  <inkml:trace contextRef="#ctx0" brushRef="#br0">24754 9489 8618,'13'0'0,"1"0"232,-1 0 1,0 1 0,1 4 0,1 4 69,2 3 1,-3 5 0,0 4 0,-3 3 0,-2 5 0,0 2 0,-2 5 0,0 1 88,1 5 0,-5 5 0,1 0 0,-2 4 0,-2 3 0,-2 3-160,-2 2 1,-8-1 0,-6 2 0,0-3 0,-1-1 0,-5-3 0,-4-1-71,-3-3 0,0-6 0,3 1 0,-2-2 0,-2-4 0,-2-2-350,-3-5 1,3-3 0,-2-3-1,-1-3 1,-1-4 0,-2-3-1,0-3 167,0-3 1,0-2 0,1-4 0,2 2 0,3-2 0,1-2 97,4-1 0,2 0 1,3 0-1,4 0 0,0 0 1,4 0-1,1 1-565,2 4 0,0-4 0,-1 5 0,1-1 0,1 1 0,2 0-3463,1 0 3952,0 4 0,-4-9 0,-1 5 0</inkml:trace>
  <inkml:trace contextRef="#ctx0" brushRef="#br0">23821 10755 8121,'-13'-27'1526,"-1"8"0,1 6 0,0 8-1456,-1 8 0,1 6 0,0 7 1,-2 4-1,-3 0 0,-3 4 0,-1 1 1,0 2 242,-2 0 0,-1-1 0,0 2 0,1 2 0,3 1 0,4-3-493,5-4 1,0 4-1,8-6 1,2-1 0,6-2-1,11-1-79,10-2 0,14-1 0,11-2 1,5-1-1,6-1 0,1-4-2616,2-1 2875,10 4 0,-12 4 0,11 6 0</inkml:trace>
  <inkml:trace contextRef="#ctx0" brushRef="#br0">21128 6717 8991,'-1'-30'-23,"-4"4"1,2-3 0,-5 12-1,-3 0 17,-1 3 1,3-4-1,2-1 1,1-2-1,3-3 1,2 0-1,1 1 1,1 2-1,4 2 1,2 3-1,2 2 1,0 4-1,1 2 685,2 2 0,-3 4 0,0 4 0,0 6 0,0 4 1,-1 7-1,4 5 0,5 4 125,5 3 1,3 3-1,5 6 1,4 1 573,6 4-1154,8-4 0,4 10 0,-22-27 1,1-1-1,1 1 0,0 1 0,2 1 1,1 1-1,0-1 0,0 0 56,-1 0 0,0 0 1,5 3-1,-1 0 1,-3-4-1,0 0 0,0-1 1,-1 1-1,1-1 1,0 1-1,-3-2 1,-2 0-1,25 24-230,-9 0 1,-5-7 0,-2 3-1,-4 0 1,-5-3 0,-6-1 0,-6-5-867,-4-2 1,-5-6-1,-1-9 855,-2-2 1,-8-10 0,-7-10 0,-4-11 0,-6-11 0,-7-5 0,-5-8 57,-3-6 0,-3 3 0,-6-14 0,-4 0 0,-4 0 0,24 28 0,-2-1-183,0 0 0,-1 0 0,0 2 0,1 1 0,-3-6 0,0 1 1,-1 0-1,1 1 0,1 2 0,0-1 0,-1 0 0,0 1 1,1 1-1,0 0-55,-1 0 0,0 1 0,-1 1 0,-1 0 0,4 1 0,1 0 0,-29-23 0,4 4 0,5 4 271,1 3 63,13 7 0,-2 2 0,15 9 1,4 3-1,3 5-21,2 4 0,7 10 0,7 10 1,13 9-1,11 8 0,10 5 1,11 7 1,-18-18 1,2 1 0,-1-2 0,1 1 0,6 5 0,1 1 0,0 1 0,1-1 0,-1 0 0,0-1 0,1 1 0,-2 0 0,-1-2 0,-1 1-5,-2 0 1,-1-1-1,1-1 1,0 0 0,-3 0-1,-2 0 1,25 25 0,-6-4-1,-6-5 1,-5-4-365,-3-4 1,-10-11 0,-6-2 0,-4-5 0,-3-6 94,1-2 1,-2-4-1,-1-11 1,-1-7 0,-3-10-1,-3-5 143,-5-3 0,-3-13 0,-12-4 0,-6-8 0,-10-6 0,15 29 0,-1 1 1,-2-1-1,-2 0-212,-2 3 0,0 0 0,0 1 0,-1 2 0,-1 0 0,0 2 0,-1-1 0,1 1 0,0 1 0,1 1 0,-32-21 1,2 5-118,-1 6 0,-2 2 1,4 3-1,2 5 0,4 3 1,8 8-1,8 7 524,7 3-292,8 2 1,3 2 0,9 2 0,5 6 0,2 7 0,5 5-493,6 3 0,6 3 0,13 5 1,3 5-1,8 5-1348,8 0 0,3 6 1379,-19-23 0,1 1 0,-3 0 0,-1 1 0,3 3 0,-1 0 337,-1 1 0,1 0 0,5 0 0,0 1 0,-1 0 0,0 1 1</inkml:trace>
  <inkml:trace contextRef="#ctx0" brushRef="#br0">22581 7197 11486,'0'-27'3500,"0"0"-1995,0 13-1369,-6 2 0,-1 18 0,-5 3 0,2 2 0,2 4 0,2 3 1,3 4-1,3 3 605,5 2 1,4 6 0,9 2-1,4 4 1,4 2 0,4 2 245,1 1 0,2 5 1,-4-4-658,2-2 1,-1 0 0,-6 0-1,-5 1-109,-4-1 1,0-3 0,-11-5 0,-2-3-1,-5-6 1,-8-4-400,-5-4 1,-12-5 0,-11-4 0,-8-4 0,-6-5 0,-8-5 0,-1-4 498,-4-2 1,1-9 0,-1 0 0,0-3 0,3 1 0,2-1 0,2-1-192,3 2 1,2-4-1,5 6 1,5-1 0,4 3-1,3 5 1,3 4-1458,1 5 0,2 2 0,3 4 0,-2 2 0,-1 8 1270,2 9 1,-5 7 0,0 12-1</inkml:trace>
  <inkml:trace contextRef="#ctx0" brushRef="#br0">22901 6464 8060,'8'-6'0,"2"3"0,-6-6 0,-2 0 0,-4 0 523,-2 0 1,0 5 0,4-7-1,0-2 1,0-3 0,1-2-1,5-1 1443,7-3 0,11-8 0,10-1 0,3 0 0,6 0-1033,3 0 1,3 1 0,4 6 0,0 4 0,-1-1-1722,-3 0 0,-3 5 1,-6-2-1,-3 3 0,-4 3 1,-7 2-4091,0 1 0,-7 6 4878,-1-1 0,-10-4 0,-2 1 0</inkml:trace>
  <inkml:trace contextRef="#ctx0" brushRef="#br0">24501 5358 8074,'-6'-18'0,"-2"0"0,1 2 448,3 1 0,-2 2 0,1-2 0,2-2 0,2 0 0,1 0 0,1 3 0,2 0 0,3 1 0,0 0 1140,0-1 1,3 1-1,-6 1 1,-5 3 916,-5 5-2198,-5 8 1,-7 4 0,-2 5 0,-1 2 0,0 1-1,-2 5 82,-1 4 0,3 0 0,1 9 0,2 2 0,4 1 0,4 6 1,7 3-219,3 4 0,1 3 1,3 4-1,5-1 0,10-3 1,6-4-685,3-3 1,5-3-1,4-6 1,2-5 0,1-2-1,-2-6 1,-3-4-724,-2-3 0,4-4 0,-5-3 1,-1-2-1,-2-4 1236,-2-5 0,7-11 0,1-9 0</inkml:trace>
  <inkml:trace contextRef="#ctx0" brushRef="#br0">25007 5664 8217,'5'-18'688,"-1"1"0,1-1 1,-5 4-1,0 1 1,0 0-1,0-1 556,0 1 0,-2 6 0,-2 2 0,-5 4-737,-3 1 0,-1 7 1,-1 5-1,3 6 1,0 4-1,4 5-143,1 2 0,-3 7 0,5-4 0,1 1 0,1 1 0,2-1 0,2-1-394,2-2 1,5-4-1,7-3 1,3-6-1,2-3 1,1-5-1,1-5-295,-1-2 0,-6-4 1,2-4-1,-5-7 1,-4-9-1,-6-8 72,-6-6 0,-10-2 0,-9-2 0,-4 0 0,-2 0 1,0 2-1,3 2 706,9 5 0,2 4 1,10 4-1,2 3 1,5 4-1,8 6 1,3 2-954,4 5 0,4 3 0,-2 5 0,-1 4 1,2 4-1,-1 5-2172,4 4 0,1 2 0,2-1 2672,0 0 0,5-7 0,2 3 0</inkml:trace>
  <inkml:trace contextRef="#ctx0" brushRef="#br0">25247 5717 8173,'-6'-13'2311,"6"6"1,0 2-1695,8 4 0,4 1 1,1 1-1,0 4 1,-1 4-1,-1 4 1,-3 5 755,3 4 1,-4-1-1,1 1 1,-2 0-1,-2 0 1,0-1-1307,1-2 0,-1-1 0,-2-6 1,1-2-417,1-1 1,5-7-1,-4-2 1,-3-9-1,0-8 1,-2-5-170,0-3 1,0-2 0,0-1-1,0-1 1,0-3 0,0 4 0,1 5-1,2 5 914,2 3 0,5 6 1,-1 2-1,3 2-172,1 7 1,-4 4 0,0 7 0,1 2 0,2 1 0,2 3 0,-1 1-1043,0-1 0,2-1 0,1-6 0,2-4 0,0-3 0,0-4 0,1-2 818,2-4 0,-5-14 0,3-9 0</inkml:trace>
  <inkml:trace contextRef="#ctx0" brushRef="#br0">25741 5264 8173,'5'-26'2069,"-2"6"-1417,6 7 0,-1 12 0,2 11 0,-3 6 0,-1 9 1,-3 6-1,-1 8 0,-2 1-200,0 3 0,0 3 0,1-3 1,2-2-1,2 1 0,-1-5 1,1-5-2260,-1-4 1,5-7-1,-3-3 1807,1-3 0,2-8 0,4-1 0</inkml:trace>
  <inkml:trace contextRef="#ctx0" brushRef="#br0">25834 5651 9936,'-5'-14'0,"-1"1"0,1 0 564,-1-1 1,3 7-1,7 3 1,5 2-1,3 2 1,1 0 0,0 2-1,2 1-715,3 1 1,-2 0 0,5-4 0,0 0 0,-2 0 0,2-1-1,-2-4 1,-1-3-729,-6-4 1,0 3 0,-8 0 0,-1-1 1753,-2-2 1,-2 0 0,-3 3 0,-4 6 92,1 6 0,1 4 0,6 7 0,0-1 0,1 2 0,2 1-495,2 2 1,5 0 0,-1-5 0,4 0-1,4-1 1,2-1 0,3-4-459,6-1 0,0-5 1,8-8-1,1-8 1,0-6-1,0-5 0,-3-5-996,-1-3 1,-7-6-1,-5-6 1,-3-2-1,-6-3 1,-6-4 700,-5-3 0,-1 0 0,-1 6 0,-5 5 0,-6 7 1,-5 9-1,1 9 1062,1 8 1,2 9 0,1 12 0,2 11 0,2 13 0,2 12-827,4 10 1,-4 6 0,1 9 0,2 3 0,2-32 0,1-1 43,0 4 0,0-1 0,-3 0 0,0 0 0,-1 2 0,0 0 0</inkml:trace>
  <inkml:trace contextRef="#ctx0" brushRef="#br0">25247 6397 10543,'-7'-34'0,"-3"4"2490,-2 7 1,-3 8-1806,10 6 1,1 9 0,5 3 0,2 12 0,3 7 0,0 8 167,0 2 0,3 4 1,-4 4-1,-3 1 0,1 2 1,0 2-1,2-4-1123,-2-4 1,3 0 0,-2-6 0,1-1 0,-1-4-1,1-3-1103,-3-6 0,4-2 0,-3-3 0,-4-3 0,-8-5 1108,-7-2 0,-1-4 0,-5-2 0,-1-5 0,-1-3 0,0-1 1732,2 0 1,10-1 0,-1 1 0,2 0-1000,4-1 1,2 7-1,10 4 1,2 6 0,2 6-1,0 4-959,1 5 0,2 1 0,2 5 0,-1-2 0,0 2 1,1-1-1469,-1 0 0,5 0 0,1-5 0,2-2 1959,2-1 0,3-8 0,0-1 0</inkml:trace>
  <inkml:trace contextRef="#ctx0" brushRef="#br0">25434 6890 8185,'-2'-18'1204,"-2"1"0,1 0 0,-4 7-339,1 1 1,3 2 0,7-2-1,5 4 1,4 4 0,4-1 0,0-1-1,1-1-451,2 1 0,-6-3 0,3 0 0,-7-1-577,-6-4 0,-4 4 1,-4 0-1,-5 1 1,-4 3-1,-4 1 1,-2 2 784,-2 0 1,1 2 0,-2 2 0,5 5 0,5 4 0,5 4-786,1 0 0,3 7 0,8-2 1,5 2-1,6 0 0,8-2 0,6 0-2705,5-1 1,7-3 0,3-9 2867,4-5 0,12 3 0,-6 1 0</inkml:trace>
  <inkml:trace contextRef="#ctx0" brushRef="#br0">25994 6770 9646,'-31'-1'1022,"0"-4"1,-1 2 0,7-4-1,3 1 208,4 3 1,4 2 0,2 2 0,3 3 0,4 7 0,4 4-430,1 2 1,1 7 0,2-2-1,3 3 1,2 2 0,3 0-1,4-2-877,3-3 0,4-4 0,-2-8 0,-1-2 0,2-2 1,-2-3-263,0-2 1,-1-8-1,-5-5 1,-1-6 0,-2-4-1,-2-5-814,-2-2 0,-2-8 1,-4 1-1,0-2 0,-1-1 1,-2 3-1,-3 5 2808,-2 3 0,4 5 1,-4 3-757,3 7 1,5 20 0,6 7-1,1 8 1,2 6 0,0 3-660,0 5 0,-2 2 0,2 2 0,-5-1 1,-1-2-1,0-3 0,2 0-1219,-2 0 0,-2-5 0,-1 3 0,-1-4 1,-4-3-1,-5-3 0,-6-4 978,-7-3 0,-8-2 0,-3 0 0</inkml:trace>
  <inkml:trace contextRef="#ctx0" brushRef="#br0">24927 4758 8369,'-43'-3'0,"-1"0"0,-3 0 0,-1 0 0,3-1 0,1 1 0,2 1 0,0 4 0,2 1 0,0 4 254,2 2 1,0 3-1,-31 11 1,33-6 0,1 2-1,0 0 1,2 0-1,0 2 1,2 1 0,0 4-1,1 2 1,2 2-1,1 3 5,0 4 1,3 2-1,0 9 1,5 3 0,2 3-1,2 2 1,1 5 0,2 2-1,0 8 1,3 2-1,4-22 1,1 1 0,1 0-240,1 2 0,2 1 1,1 0-1,1 9 1,2 2-1,2-2 0,1-1 1,1-1-1,2 0 1,0 2-1,1-1 1,2 1-1,1 1 0,1 0 1,2-1-1,0-3 1,1-1-1,2 0 1,0-1-1,2-1 0,1-1 36,0 0 0,2 0 1,1-3-1,-2-7 0,2-1 1,1 0-1,2 1 1,1 0-1,1-2 0,0-4 1,1-1-1,1-2 0,17 12 1,3-3-1,0-3 1,3-5-136,0-3 0,2-5 0,2-5 1,2-3-1,7-4 0,2-4 1,-20-7-1,0-2 0,0-1 1,1-1-1,0-3 0,1 0 1,1-2-1,0 0 0,-1-3 1,-1-1-1,-2-1 0,1-2-49,0-2 1,0-1 0,-2-2 0,20-11-1,-2-4 1,-1-5 0,-1-4 0,-4-2 0,-1-3-1,-2-4 1,-3-3 0,-4-2 0,-3-3-1,-3-3 1,-3-3 115,-3-2 0,-4-2 0,-11 18 0,-2-2 0,-2 0 0,-3-1 0,-2-1 0,-2-1 0,1-2 0,-2-2 0,-2-1 0,-1-1 0,-2-1 0,-1-2 0,-1-3 0,-2-1 0,0-1-91,-2-1 1,-1 0 0,-1-1 0,-4-2-1,-1-1 1,-3 1 0,-1 0 0,-2 0-1,-1 1 1,-2-1 0,-1-1 0,-1 1-1,-1 1 1,-1 0 0,-1 0 0,-2 0-1,0 0 1,-1 1 0,-1 3 0,0 0-1,-1 1-60,1 3 1,0 0 0,-2 3 0,1 3 0,-1 2 0,-1 2 0,-10-15 0,-2 4 0,1 6 0,-2 5 0,1 8 0,-2 6 0,2 8 0,-2 5 128,1 8 0,0 5 0,-4 8 0,-1 7 0,-2 7 1,-1 6-1,-2 6 0,-1 6 0,-5 12 0,0 5 34,16-9 0,1 1 0,-1 1 0,0 0 0,-1 1 0,-1 1 0,-3 6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18409 4771 29768,'-46'-10'-477,"-3"-4"0,3-2 0,0 4 127,0 3 223,5 3 0,-11 6 0,3 2 1,-3 2-1,-4 5 0,-5 5 0,-7 2 1,32-7-1,-2 0 0,-2 0 1,-1-1-1,-1 1 0,-1 0 0,0 1 1,-1-1-1,0 2 0,1-1 1,-3 2-1,0 0 55,-1 1 0,0-1 0,-2-1 0,-1 0 0,1 0 0,0 0 0,1 1 0,-1 0 0,-1 1 0,0-1 0,-1 2 0,0-1 0,-1 0 0,-1 1 0,0-1 0,-1 0 0,1 1 0,0-1 124,-1 0 1,1 1-1,0 1 1,-1 2-1,1 1 1,0 1-1,-1 1 1,1 2-1,0 0 1,1 2-1,1-1 1,0 1-1,1 1 1,1 2-115,-1 1 0,0 0 0,3 0 0,0 0 1,-3 3-1,0 1 0,2-1 0,0 1 1,1 0-1,1 0 0,1 0 0,1 1 1,1 0-1,0 1-53,1 2 0,0 0 1,0 0-1,1 1 0,2 1 1,1 1-1,0 0 0,2 2 1,-1 1-1,1 0 0,1 2 1,0 0-1,1 0 0,0 0-887,1 0 0,0 0 870,-1 2 0,1 0 0,2-3 0,1 1 0,0 3 0,1 1 0,0 0 0,0 0 0,0 1 1,-1 1-1,0 0 0,1 1 0,-1 1 0,0 0 1,2-3-1,0 1 1,2 1-1,0 0 1,1 1-1,0 1 1,-1 3-1,0 1 1,1 0-1,1 0 1,0 0-1,-1 0-3,1-3 0,1 1 0,1 1 1,0-1-1,-2 1 0,0 1 1,1 2-1,0 0 0,2 1 0,-1 0 1,1 2-1,-1-1 0,1-1 1,1 0 5,0-1 1,0-1 0,-3 2-1,0 0 1,4-2 0,1 1-1,1-1 1,0 1 0,1 1 0,1 0-1,2-3 1,1 0 7,-1-2 1,0 1 0,3 1-1,1 0 1,0 0 0,0 0 0,2-1-1,0 1 1,0 0 0,2 0-1,0-1 1,1 0 0,1 1 0,1 0-42,1 2 0,1-1 0,0-3 0,1 0 0,1 4 0,-1 2 0,2-1 0,0 1 0,1-2 0,0-1 0,1 2 0,0 0-507,1 2 0,0-1 573,0-8 0,1 1 1,2 14-1,0 1 0,0-8 1,0 0-1,-1 0 1,0 1-1,0 0 0,-1 0 1,0-3-1,-1-1 29,1-1 0,0 1 1,1 8-1,1-1 0,0-7 1,0-1-1,0 0 1,0 0-1,0 0 0,1 0 1,1-2-1,0 0 1,2 0-1,-1-1 95,1-1 0,1-2 1,2-1-1,1-1 0,1 2 1,1-1-1,1-1 1,3-2-1,0-1 0,3 0 1,0 0-1,2 0 1,3-1-1,1-1 208,2 0 1,3-1 0,2 2 0,2-1 0,2 0 0,1-1 0,1 1 0,0 0 0,6 1 0,1-1 0,0-2 0,2 0-57,4 1 0,1-2 1,2 1-1,1-2 0,1-1 1,0 0-1,0 0 0,0-1 1,-19-11-1,1 0 0,-1-1 1,1 1-1,0 0 0,0-1 1,3 2-1,0 0 0,1-1-118,1 1 0,0-1 1,0 0-1,-1-2 1,-1-1-1,1 1 0,2-1 1,0 0-1,0 0 1,3 1-1,0 1 0,1-1 1,-1-1-1,0 1 1,1 0-1,2 0 0,0 0 1,1 0-1,-3-1 1,0 0-1,1-1 0,1 1 1,0 0-1,0-1 28,1 1 0,0-1 1,0 0-1,-5-2 1,-1-1-1,1 1 1,4 2-1,1 0 1,0-1-1,1 1 1,0-2-1,0 0 0,-1-1 1,1 0-1,0-2 1,3 1-1,0-2 1,1 1 20,0-2 0,1 1 0,0-2 0,-1 0 1,-1-1-1,2 0 0,4 1 0,0-1 0,1 0 1,-1-1-1,0 0 0,0-2 0,-1 0 0,0 0 1,0-2-1,0 1 0,-1-1 0,0-1 0,-1 0 1,0-1-1,0 0 106,0 0 1,0-1-1,1-1 1,2 0 0,0-1-1,0 0 1,-1 0-1,-1-1 1,0-1 0,0 0-1,1 0 1,0-1-1,1 0 1,0-1 0,0 0-1,0 0 1,0 0 0,1-1-1,0-1 1,1 0-1,-1 0-38,2-2 1,-1-1-1,1 0 1,1 1-1,-1-1 1,1 0-1,2-2 1,0-1-1,0 0 1,-1 0-1,0 0 1,-1-1-1,-1 0 1,0 0-1,0-1 1,0 0-1,-1-1 1,1 0 555,0-1 1,0 1 0,0-1-700,-2 1 0,-2-1 0,2 0 0,1-1 1,1 0-1,-1-1 0,-3 0 0,-1 1 0,0-2 1,-1 1-1,0 0 0,-1 0 0,-1-2 0,1 0 1,-2 0-1,0 0 0,-1-1 0,0 0-69,-1-1 0,-1 0 0,1-1 1,3-2-1,0-1 0,-1 0 0,-3 0 1,0 0-1,-2-1 0,0 1 0,-1-1 1,0-1-1,-1-1 0,-1-1 0,0 0 1,-3 0-1,-1 0 0,0-1 1,-1 0-1,0-2 0,0 1-49,-2 0 0,-1-1 1,0 0-1,-1-2 1,0 0-1,0-2 0,-2 0 1,-1-1-1,0-1 1,-1 0-1,0-1 0,-1-1 1,-1-1-1,-1 1 1,0-2-1,0-1 0,-1-1 1,-1 0-1,0 0 1,0-1-1,-1-1 43,0 1 1,0-2 0,-2 0 0,-1-1 0,-3 0-1,1-1 1,0-1 0,0 1 0,-1-2 0,-1 1 0,0-1-1,-1 0 1,0-2 0,-1-1 0,1 1 0,-1-1 0,0-1-1,0 1 1,0-2 0,-1-1 0,0 1-67,-1-1 1,0 0-1,-1 0 1,-1 3 0,-1 1-1,-1-1 1,1-3-1,-1 1 1,0-2 0,0 0-1,0-1 1,-1 0 0,0 0-1,-1 1 1,0-1-1,0-1 1,-2-1 0,1 1-1,-2 2 1,0 0-1,-1 1-82,0 0 1,0 2 0,-1-2-1,0-5 1,-2-1 0,0 1-1,-1 3 1,1 0 0,-1 1-1,-1-2 1,0-1 0,-1 1 0,0-2-1,0 0 1,-1 1 0,-1 1-1,-1 1 1,0 0 38,-1 2 1,-1 0 0,0-1 0,0-4 0,-1-1 0,-1 1 0,0 3 0,-2 1 0,1-1 0,0-1 0,0-1 0,0 0 0,0-3 0,-1 0 0,1 0 0,-1 3 0,-1 0 0,0 0 0,0-1-1,-1-1 1,-1 1 42,1-1 0,-1 0 0,-1 1 0,1 3 0,0 2 0,-1-2 0,1-5 0,-1-1 0,1 0 0,-1 0 0,0 0 0,0 1 0,0 1 0,0 1 0,0 0 0,0-2 1,-1 1-1,1-1 0,0 2 0,0 1 0,0 0 1,0 0 0,0 0 1,-1 0-1,-1-7 1,0 0-1,0 1 1,1 4-1,-1 1 1,1 0-1,-1 0 0,1 0 1,0 1-1,-1-1 1,0 0-1,0 0 1,0 3-1,0-1 1,0 0-1,-1-1 0,0 0 1,0-1 14,0 2 1,0 1 0,-1-1 0,0 1 0,0 0 0,-1 1 0,0-1 0,0 0 0,-1 0 0,-1 2 0,0-1 0,-1 2 0,0 0 0,-1 2 0,-1-1 0,0 1 0,-1 0 0,0 1 76,-1 0 0,0 0 0,-1 1 1,-1 3-1,-1-1 0,-2 1 1,-1-1-1,-1-1 0,-1 1 0,0 2 1,-2 1-1,0 0 0,0 1 1,-2 1-1,-1 1 0,-1-1 0,-3 0 1,0 2-1,-1-1 0,-1 2 1,-1 0-5,-2 0 0,-1 0 0,-1 0 0,-4 0 0,-1 0 0,-1 2 1,0 0-1,-1 2 0,0 0 0,-2 1 0,-1 1 0,-1 1 1,-3-1-1,-2 1 0,0 1 0,0 1 0,0 1 0,-2 2 1,-2-1-1,0 1 0,-1 0 101,1 2 0,-1 1 1,-1 1-1,-4-1 1,-1 1-1,0 2 1,0-1-1,0 2 1,-1 1-1,-2 0 0,0 1 1,-1 2-1,0 0 1,0 2-1,-1 1 1,17 3-1,0 2 1,-1 0-1,0 1 1,-1 1-1,-1 0 0,1 1 1,-1 0 19,-2 0 1,0 1 0,0 0 0,-1 1 0,0 0 0,-1 2 0,0 0 0,0 1 0,-1 1 0,-1 0 0,1 1 0,0 1 0,2 2 0,0 1 0,1 1 0,-1 1 0,0 1 0,-1 2 0,1 0 0,0 2 0,1 1 0,1 0 0,0 1 0,0 1 82,-1 1 0,1 0 0,-1 1 0,0 1-188,-6 2 0,0 1 0,-1 1 0,2 0 0,2 0 0,2 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2906 9089 8575,'-13'-18'0,"-1"2"5,1 4 0,4 0 0,0 6 0,-1 1 0,-2-3 0,-1 2 0,-1-1 1,2-1-1,2 0 0,1-1 723,-1 0 1,2 6 0,1-3-200,1 0 0,2 6 0,7 0 1,4 7-1,8 5 0,4 2 1,5-3-1,2 0 0,7-2 1,7 1-1,6 0 0,3 1 1,1-2-1,2 1 0,1 0-262,-1-1 1,-7 3-1,-1-3 1,-4 1-1,-4 1 1,-7-2-1,-5 1 1,-6 2-1,-5 3 1,-4 1 0,-8 2-1,-8-2 1,-11 0-312,-5 2 0,-10-2 0,-3 5 0,-2 0 0,-2-2 0,0 2 0,1-2 0,1 0 0,1-3 0,0-1 0,4-1 0,4-1 0,3 0 1,4 1-647,4-1 1,4 0 0,2 1 0,3-1 0,4 0 0,4 1 0,2-3-4460,4-2 5149,2-3 0,13-12 0,0-1 0</inkml:trace>
  <inkml:trace contextRef="#ctx0" brushRef="#br0">3026 9449 9345,'-2'-22'0,"0"0"1438,-3 2 0,-1 8 1,0 5-266,-7 1 1,0 2 0,-8 4 0,-1 0-1,-7 0 1,-3 0 0,-7 0 0,-2 1-519,-4 4 0,0 2 0,0 6 0,-2 1 0,-2-1 0,1 0-741,3 1 0,2-1 0,6 0 0,2 1 0,3-1 1,2-1-1,4-2-917,3-1 1,3 0-1,3 4 1,0 1-1,0-1 1,2 2-1,2 2-2180,0 6 1,-1-3 3140,1 3 0,0-7 0,0 3 0</inkml:trace>
  <inkml:trace contextRef="#ctx0" brushRef="#br0">1880 10355 10348,'25'-16'291,"-3"-6"0,-3-2 0,-5 3 1,-1 2-1,-1 3 0,-3 1 1,-5 2-1,-2-1 0,-4 1 0,-2 0 1,-7-1-1,-4 2 0,-2 2 1,0 3 605,3 1 1,-6 1-1,-2 5 1,-2 0-1,1 0 1,0 0-230,0 0 1,2 6 0,-1 3 0,0 3 0,1 3 0,3 1-426,3 2 0,2 10 0,0 0 1,1 3-1,3 5 0,3-1-552,0 2 0,5 9 1,-4-4-1,4 1 0,1 1 1,0-4-1,-2 0-615,-2-3 0,1 0 0,-6 2 0,0-2 0,0-3 0,0-2 0,-3-4-2691,-4-4 0,1-6 3614,-3-9 1,4-15 0,0-9-1</inkml:trace>
  <inkml:trace contextRef="#ctx0" brushRef="#br0">1440 10688 10799,'-5'-22'1357,"1"0"0,1 6 0,7 11-1043,5 4 0,4 2 0,4 2 0,2 5 0,2 2 0,2 5 0,4 1-1393,4 3 0,-3-4 0,3 3 0,-2-3 1079,-3-2 0,1-6 0,0-1 0</inkml:trace>
  <inkml:trace contextRef="#ctx0" brushRef="#br0">1920 10688 8517,'0'-20'3928,"0"0"-2212,0 7 1,1 7 0,2 6 0,3 8-953,1 3 1,-2 3 0,2 1 0,1 1 0,-3 2 0,3-2-1053,-1-1 1,1-2-1,2 0 1,-1-1-1,0-1 1,0-4-1,0-1-585,1-3 1,-3-2-1,1-2 1,-2-4-1,-2-3 1,1-4 995,-1-2 1,1 1-1,-5 0 1831,0-1 0,-5 8 0,1 6 0,1 8-1976,1 4 1,7 2 0,1 3 0,1 1 0,3-2 0,2 0 0,1 0-828,1 2 0,-1 0 0,2-5 0,1 1 0,2-3 0,-2-2 849,-1-4 0,4-16 0,2-3 0</inkml:trace>
  <inkml:trace contextRef="#ctx0" brushRef="#br0">2386 10755 8517,'0'-13'3957,"-1"-1"-2894,-4 1 0,4 7 0,-4 6 0,4 8 0,1 3 0,0 3-395,0-1 1,0 5 0,0 0 0,0-1 0,0 1 0,0 1 0,0 1-2106,0-1 0,0-6 0,0-4 0,0-2 596,0-4 1,0-8-1,0-15 1,0 0 0,0-4-1,1-1 1024,4-2 0,1 2 0,4 3 1,-3 4-1,1 3 0,-1 2 1264,4-1 0,-4 7 1,2 4-1,0 6 0,-2 6 1,-1 3-1156,0 1 1,0 2-1,4 1 1,-2 2-1,-1 0 1,-1-1-122,0 1 1,3-4 0,-5-6 0,-1 3-326,-1 1 1,-2-6 0,1-6-1,2-9 1,2-8 0,-2-3-516,-2-1 0,1-4 0,1 4 0,1-1 0,-1 1 0,0 2 0,0 3-710,1 1 0,1 6 1,-4 1 2028,4 3 0,-2 6 1,5 8-1,1 3 1,0 1-1,0 0 1,2 2-71,0 3 1,1 1 0,0 3-1,0-4 1,3-3 0,0-2-1678,-1 1 1,0-7-1,-1-2 1097,0-4 0,1-7 0,-1-1 0</inkml:trace>
  <inkml:trace contextRef="#ctx0" brushRef="#br0">2826 10715 8517,'-1'-18'0,"-2"-1"0,-2 0 675,2 0 1,2 10-1,1 12 1,0 8-1,1 4 1,2 2 0,2 0-1,-1 6 413,2 2 1,0-5 0,4 0 0,-1-3 0,1 0-1,2-4 1,2-4 0,-1-3-1248,0-3 0,1-2 0,-1-2 1,0-4-1,-1-5 0,-1-6 1,-4-6-917,-1-4 1,-2 1 0,-4 1 0,0 4 0,0 0 0,0 3 1885,0-3 1,0 10 0,2 0-812,2 7 0,5 3 0,7 10 0,4 3 0,0 2 0,3-3 0,3 7 0</inkml:trace>
  <inkml:trace contextRef="#ctx0" brushRef="#br0">3199 10688 10063,'-9'-6'0,"2"-2"1434,1-4 1,0 4 0,3 2-805,-1 0 0,1 6 1,7 0-1,5 8 0,4 4 1,5 1-1,3 0-753,0 1 0,4-1 0,-4-1 0,-1-2 1,0-2-1,-3-2-634,1-3 1,-5-2 0,-5-2 0,-2-4-1,-3-4 1,-2-4 0,-2-3 245,-4-2 1,-1 0-1,-4 5 1,3-1 0,-1 3 670,1 2 1,5 3 0,2 6-1,9 1 1,7 4 0,7 4 0,3 1-1195,5-1 0,-2 3 0,3-5 0,-2 2 1034,-4 0 0,4-6 0,-9 3 0</inkml:trace>
  <inkml:trace contextRef="#ctx0" brushRef="#br0">3666 10675 8517,'-12'-13'89,"2"-1"0,2 1 0,2 0 480,3-1 0,3 6 0,5 0 0,4 2 1,5 3-1,6 2 0,5 1 132,3 0 0,-3 4 0,6 2 1,-3 2-1,-2 2 0,-4 2 0,-4 1 1,-4 0-1,-2 1-787,-3-1 1,2 0 0,-7 1 0,-3-1 0,-4 0-1,-7-1 1,-6-1 0,-6-3-1043,-4 3 1,0-5 0,-1 0 0,0-2 0,2 1 0,2-2 0,2-2-2455,2-1 3582,1 0 0,4 6 0,1 1 0</inkml:trace>
  <inkml:trace contextRef="#ctx0" brushRef="#br0">1893 11581 8556,'0'-15'1641,"0"-2"0,0 9-1124,0 4 0,0 8 0,0 10 0,0-1 1,1 2-1,2 3 0,2 4 0,-1 3-37,2 2 0,-4 4 1,4 3-1,-2 0 1,0 1-1,-1-5-533,-1-3 0,-2-1 1,1-9-1,2-4-853,2-3 489,-1-7 1,-4 2 0,0-11 0,2-8 0,2-8 0,5-7 0,3-8-33,1-6 1,1-3 0,-1-5 0,0 5 0,1 4 0,-1 6 1003,0 6 1,-4 2-1,-2 10 1,-1 2 313,-3 1 0,-3 8 1,-4 4-1,-5 6 1,-1 6-1,-1 3 0,4 1-666,1 0 0,-3 1 1,3 0-1,0 4-729,0 4 1,3-2 0,9-4 0,8-6 0,6-5 0,7-7 525,4-7 0,3-5 0,6-13 0</inkml:trace>
  <inkml:trace contextRef="#ctx0" brushRef="#br0">2373 11448 8351,'-8'-6'7775,"-3"-7"-6998,9 10 0,1-6 0,6 16 0,3-1-834,2-3 1,7 0-1,0 0 1,1 2-1,1-1 1,2 0-1,1 2-1644,1 2 1,-6-5 0,4 1-1,-2-2 1,-2-2 1427,-3 0 1,-6-2-1,-5-2 1,-6-5-1,-6-3 3293,-3-1 1,3 5-2195,0 4 0,8 7 0,-1 3 1,7 1-1,2 4 0,4 0-1326,0 3-1,6-1 1,-1 0 0,-1 1 0,3-2 0,-1-4-3068,3-3 2566,3-4 1,-2-1 0,6-1 1001,-1-4 0,1-8 0,0-8 0</inkml:trace>
  <inkml:trace contextRef="#ctx0" brushRef="#br0">2946 11408 8351,'7'-6'931,"-1"-1"1,-7-5 0,-2 4 0,-2 8 12,2 8 0,-2 5 0,0 5 0,2 3 0,2 1 0,1-1 0,-2-1-606,-2 1 1,2-3-1,-2 3 1,2-2-1,2-3 1,0-1-1152,0-2 1,2-1 0,2-4 0,5-10-1,3-8-124,1-7 0,-1-11 0,-1 0 0,-3-4 0,3-4 1,1 2-1,-1 3 1180,-2 3 0,2 3 0,-7 2 1,-1 6-1,-1 2 1600,-2 1 1,0 9 0,0 5 0,1 7-1354,4 5 0,-3 6 0,7 1 0,2 2 1,2 1-1,5 0-699,4 0 0,3-6 1,2 1-1,0-7 1,-1-5-1,1-4 1,0-2-547,-1-4 1,-4-2 0,-1-8 0,-2-3 0,-2-3 0,-2-2 0,-4-1 2371,-2 0 1,-1-2-1,-5 8-1280,1 2 1,1 10 0,-5 10-1,1 14 1,3 10 0,5 9-338,3 6 0,13-2 0,3 5 0</inkml:trace>
  <inkml:trace contextRef="#ctx0" brushRef="#br0">9931 12874 8282,'-13'0'0,"-1"-1"0,1-2 433,0-2 0,5-1 1,4 2-1,4-4 0,4-1 1,5 2-1,3 1 1,1 2-1,1-2 290,-1-3 1,0 2-1,-1-2 1,-1-2 0,-4-1-1,0-1 1,-1 0 0,2-2-1,-2-1-581,0-2 1,-1-4 0,-2 4-1,3 2 1,0 1 0,2 1-1,-2 1-13,-1 0 1,6 5 0,-2 4 0,3 4-1,2 4 13,4 5 0,-3-1 0,4 1 1,-1 1-1,1 2 0,2 1 1,1 0-282,-1 1 0,3-1 0,-5 0 1,2 1-1,2-1 0,1 0 1,0 1-1288,-2-1 0,-1-1 0,1-2 1,-3-2-1,-1-2 1426,0-3 0,-1 4 0,-3 0 0</inkml:trace>
  <inkml:trace contextRef="#ctx0" brushRef="#br0">10331 12821 8282,'-21'0'472,"2"0"1,6 0 1786,-1 0 0,8 0-1089,6 0 0,2-5 1,7 1-1,1 2 1,0 5-1072,-1 6 0,-1 9 0,-5 4 0,1 3 0,-1 2 1,-1 0-1,-2-1-186,0 1 1,0 0-1,1-1 1,2-1 0,3-2-1,3-6 1,4 0-576,3 1 0,8-8 1,-2 3-1,4-2 1,2-3-1,3 0-644,4-2 1,7 3 0,1-3 0,-3 0 1305,-2-1 0,16 0 0,-6-5 0</inkml:trace>
  <inkml:trace contextRef="#ctx0" brushRef="#br0">11397 13087 16897,'-13'15'902,"0"3"0,1-3 0,3 4 0,3 0-804,0 3 1,5-1 0,-4 0 0,4 0 0,1-2 0,1 0 0,2-3 0,3-2-2492,1-5 0,2 1 0,5-6 2393,-1-1 0,0-19 0,1-6 0</inkml:trace>
  <inkml:trace contextRef="#ctx0" brushRef="#br0">11304 13007 8431,'-7'-6'2011,"-5"-1"0,16 0 0,1 1-1608,5 0 1,5 4 0,1-2 0,3 2-1427,2 2 0,1 0 1,5 0-1,1 0 1023,3 0 0,3 0 0,6 0 0</inkml:trace>
  <inkml:trace contextRef="#ctx0" brushRef="#br0">11904 12687 8296,'0'-13'921,"0"0"1,0 11 0,0 7 0,0 5-525,0 3 0,0 2 0,0 3 1,1 4-140,4 3 0,1 7 1,4 0-1,-1 2 0,0 2 1,0-2-1,0-2-1016,1 1 0,2-5 1,1 2 757,0-7 0,-5-3 0,-2-7 0</inkml:trace>
  <inkml:trace contextRef="#ctx0" brushRef="#br0">11731 13101 12193,'-14'-20'774,"1"-2"1,8 10 0,8 6-427,9 8 1,10 2-1,2-4 1,4 0-1,6 0 1,5 0-1,7 0 262,4 0-610,3 0 0,7 6 0,0 2 0</inkml:trace>
  <inkml:trace contextRef="#ctx0" brushRef="#br0">12504 13047 8241,'9'-6'532,"-1"-3"188,3-2 1,1-1 0,0 1 0,-2 3 0,-1-1 0,0 0 0,0 1 0,-1 2-712,3 3 1,1 2-1,1 2 1,0 4-10,1 4 0,5 3 0,2 1 0</inkml:trace>
  <inkml:trace contextRef="#ctx0" brushRef="#br0">13077 12967 8183,'-8'-13'1311,"-3"0"1,9 7-1610,-2 6 0,8 1 0,7 7 0,5-2 298,6-3 0,3 4 0,2 0 0</inkml:trace>
  <inkml:trace contextRef="#ctx0" brushRef="#br0">13343 12954 7775,'-13'7'-196,"0"-1"1,-1-6 922,1 0 0,4-1 1,0-2-1,1-3 0,-1 0 1,0-1-1,-2 1 0,1-2 278,1 1 1,-3 4-1,3-1 1,-2 2-1,-3 2-773,1 0 0,0 2 0,-1 3 0,1 7 0,0 6 1,1 1-1,1 2-277,2 0 1,1 2 0,-6 7 0,2 1 0,2-1-1,3-4 1,1-2-295,3-2 0,1-5 0,2 0 0,2-3 0,2-4-102,5-1 1,7-6-1,2 1 1,-2-2-1,1-2 1,0-2 0,6-2-1,2-3 441,2-1 0,5-10 0,2 4 0</inkml:trace>
  <inkml:trace contextRef="#ctx0" brushRef="#br0">13517 13114 8393,'-5'-18'0,"1"0"838,1 2 1669,1 7 1,2 5-1,0 8-2300,0 5 1,-5 7 0,-3 4-1,-1 0 1,2 3 0,1-3-356,3-2 1,1-3 0,2-2 0,0 1-1,2-3-193,2-2 1,4-6 0,5-10 0,-1-8 0,-3-6 280,-5-7 0,2 2 0,-1-6 0,-4 4 0,-2 2 1,-5 0-1,-2 3 284,-2 1 0,-2 5-106,-1-1 1,7 11 0,7 7 0,11 6-931,9 1 0,9 8 0,2-4 0,2-1 0,3 0 0,0-2 812,-1-4 0,8 4 0,-2-1 0</inkml:trace>
  <inkml:trace contextRef="#ctx0" brushRef="#br0">13903 13007 8375,'-13'0'494,"0"0"1,-2 0 0,-1 2 0,-2 1 0,2 4 0,1 2 247,1 1 1,3 10-1,0-7 1,4 2-1,1 0 1,3-2-1,1 0 1,2 1-488,0-1 1,6-1 0,3-3 0,3-5 0,1-2 0,1-2-478,-1 0 1,-1-2 0,-2-2 0,-2-7 0,-1-5 0,-1-5-403,0 1 1,3-6 0,-5 6 0,-1-3-1,-1 3 1,-2 0 1775,0 4 0,0 6 0,1 4-793,4 4 0,-2 5 0,5 11 1,3-1-1,1 2 0,1 1 1,2 3-1756,3 2 0,-4-3 0,6 3 0,-3-4 1396,1-5 0,6 7 0,-3-4 0</inkml:trace>
  <inkml:trace contextRef="#ctx0" brushRef="#br0">14250 13101 10821,'0'-6'1972,"0"6"1,1 4 0,4 5 0,4-5-1760,3-2 0,2-2 0,3 0 0,2 0 1,0-2-1,0-1-517,-2-1 1,2-11 0,-1 2-1,-2-2 1,-3 0 0,-2 2 0,-4 0-1508,-1-1 0,0 5 1,-3 1-1,3-1 1,1 1 1810,4 4 0,1-4 0,1 1 0</inkml:trace>
  <inkml:trace contextRef="#ctx0" brushRef="#br0">14716 13127 9704,'-13'-1'2252,"0"-4"0,5-2 1,4-8-1774,2-3 0,2-1 0,0-3 0,2 4 0,2 3 0,4 2-923,-1 0 0,4-1 1,-5 1-1,1 1 1,2 2-1,-2 1-1056,-2-1 1,2-1-1,2 2 1,3 6 757,1 6 0,0 5 0,2 5 0,3 0 742,4 1 0,9-1 0,3 0 0</inkml:trace>
  <inkml:trace contextRef="#ctx0" brushRef="#br0">15210 12981 8346,'-6'-23'909,"-3"1"1,-1 6-1,-1-2 1,4 3 651,1 2 1,-3 0-1,3 1-1247,-1 3 1,4 5-385,-2 8 0,4 3 0,2 7 1,4-1-1,5 0 0,5 1 1,4-1-748,2 0 1,1-4-1,5 0 1,1 0 0,0 0-1,0-2-536,-3-1 1759,-1-1 1,-3-1 233,-3 1 0,-16-1 0,-7-4 0,-10 0 0,-7 1 0,-4 2 0,0 3 0,0 0-161,4 0 1,-1 3 0,5-3 0,3 1-1043,5 4 0,5-1 0,10-1 0,5-3 0,6-2-107,7 1 1,8-1 0,4-5 0,4-2 0,1-3 0,-2 0-1,-2-1-535,-5-1 1,-7 5 0,-4-1 0,0 1 1722,-4-2 1,-9 4 0,-7-4 0,-7 5 0,-5 3 0,-1 3 1178,-1 2 1,5-4 0,3 4-1,5-2-866,7-4 0,10 0 0,8-4 0,4 0 1,3-4-1,-3 0-977,-4 0 0,4-3 0,-4 4 0,0 2 0,-1 2 0,-2 2 0,-2 5-3488,0 8 1,-2 3 3633,5 6 0,0-4 0,5-6 0</inkml:trace>
  <inkml:trace contextRef="#ctx0" brushRef="#br0">24208 10848 19356,'16'-23'-388,"-3"-4"0,2-1 1,-9 7-1,1 6 528,4 5 1,-5 5-1,-3-2 1,-8 1-1,-7 3 125,-4 2 0,-12 2 0,0 4 1,-5 4-1,-2 2 0,1 3 1,2-1 111,4 0 1,8 2 0,2 1 0,4 2 0,4-1 0,3-3-148,1 0 1,3-1 0,9 0 0,7 1-1,6-1 1,5-1 0,1-2-102,3-1 1,2-6-1,-5 1 1,-1-2-1,-3-2-626,-2 0 0,-6 0 0,-7 0 0,-4 0 1,-8 0 577,-5 0 0,-4 0 1,-1 0-1,-3 0 1,0 1-1,-1 4 0,4 4 1,3 3 696,4 1 1,-2 0 0,7 1 0,1-1 0,3 2 0,3 1-692,1 2 1,7 0 0,-1-5-1,5 0 1,3 1 0,-2-3-2176,-1-2 1,3 3 0,1-3 2206,2 3 1,1 1 0,5 0-1</inkml:trace>
  <inkml:trace contextRef="#ctx0" brushRef="#br0">24461 11008 23894,'0'-28'-659,"1"9"0,4 14 1438,4 4 0,-2 1 0,2 0 0,1 1 0,1 4 0,-1 2-417,-1 1 0,-6 8 1,3-3-1,-2 4 1,1 0-1,-4 3-911,-4 0 1,2 1-1,-5 3 1,1-4 0,-1 1-1,1-2-783,-1 1 1,-2-5 0,8-11 1114,6-8 0,4-11 0,5-6 1,2-3-1,2-4 0,0 0 568,0 0 1,4 1 0,-6 2-1,-2 3 1,-3 4 584,-3 3-842,-6 8 0,1 7 0,-7 10 0,-1 5 0,1 4 0,1 1 1,2 0-1,0 1-1164,0 3 0,11-1 1,4 1-1,4-2 1,6 2-1,3 0 1199,3-2 0,12-3 0,-1-6 0</inkml:trace>
  <inkml:trace contextRef="#ctx0" brushRef="#br0">25114 11088 17171,'-13'-12'641,"5"3"0,-2-10 0,4 7 0,-1 3 322,-4 5 213,5-3 1,0 7-1094,6 0 0,0 1 0,0 8 0,0 1 0,2 1 0,2-1 0,4-1-639,-1 1 0,5 2 0,-3 0 1,1-2-1,1-2 0,-4-1-2736,-1 1 3972,4-5 1,-14 3-1,-1-6 1,-5 0-1,-3 0 1,1 1 438,3 3 0,-1 4 0,5 5 1,2 0-1283,2 1 0,7-1 0,3-1 0,2-2 0,3-2 1,0-2-1,4-3-2255,4-2 1,4-1 2432,0 0 1,7-6-1,1-1 1</inkml:trace>
  <inkml:trace contextRef="#ctx0" brushRef="#br0">25501 10715 10998,'0'-40'-912,"0"7"1798,0 7 0,1 11 1,2 12-1,1 6 1,-1 7-1,-1 5-102,-2 3 1,-2 12 0,-2 1 0,-3 6-1,-2 3 1,0 1-1180,-2 4 0,0 0 1,-1 4-1,1-4 0,4-4 1,1-1-1153,3 0 0,3-6 1,5-3-1,3-4 1,4-5 1582,2-4 1,-1-3 0,0-2 0</inkml:trace>
  <inkml:trace contextRef="#ctx0" brushRef="#br0">25581 11128 10998,'7'-21'83,"3"-2"0,-5 5 1,-1 3-1,2 3 635,3 3 1,-2 8 0,1 1 0,-1 6 0,-1 4 0,0 2-674,-3 3 0,4 1 0,2-2 0,2-1 1,-1 2-1,-1-1-630,1 0 0,2 2 0,2-9 0,-3 2 1,0-1-1,-4-1-514,-1 1 1473,4-5 1,-10 2 0,0-5 0,-7 0-1,-5 0 1,-1 2 618,0 2 1,-1 4 0,1 7 0,0-1-1,-1 3 1,1-2-1198,0 1 0,4 0 1,1-3-1,2 1 1,3 1-1,2 1-304,1 2 1,1-1 492,4-3 0,8-1 1,8 0-1</inkml:trace>
  <inkml:trace contextRef="#ctx0" brushRef="#br0">26434 11155 16054,'0'-40'267,"-8"7"0,-4 7 1,-4 8-1,-2 7 0,-1 7 1,1 3 0,-5 1 0,-3 0-1,4 0 1,2 1 0,3 2 43,2 1 1,4 7 0,2-1-1,4 5 1,4 4 0,1 0-439,0 1 1,6 3 0,3-2 0,4 1 0,3-1 0,3 0 0,1-2-26,-1 0 1,-3-1 0,-7-5-1,-4 1 1,-4-1 0,-2 0 0,-4-1 100,-4-3 0,-14-1 0,-7-5 0,-4 1 1,-2 0-1,1 1-247,1-1 0,1 1 0,8-5 0,3 0 0,7 0-2763,9 0 3177,7 0 1,31 0 0,3 0-1</inkml:trace>
  <inkml:trace contextRef="#ctx0" brushRef="#br0">26527 11235 13722,'-13'-6'1127,"-1"0"0,1-3 0,0 5 0,-1 2-763,1 2 1,1 6 0,2 3-1,2 4 1,2 4-587,4 0 1,2 0 0,4-7 0,5-3 0,3-1 313,1-3 0,12-1 0,3-2 0</inkml:trace>
  <inkml:trace contextRef="#ctx0" brushRef="#br0">26607 10888 13722,'-7'-17'501,"2"-1"-450,-2 0 0,1 12 0,-3 6 0,4 7 0,4 7 0,2 2 0,4 5 1,5 1-456,7 2 0,3 8 439,7-5 1,11 3 0,4-4 0</inkml:trace>
  <inkml:trace contextRef="#ctx0" brushRef="#br0">26874 11195 18170,'-14'-27'564,"-4"6"0,1 5 0,0 6 14,3 5 1,-4 10 0,0 4 0,2 3 0,2 1 0,6 2 0,3 1-498,4 2 1,1 5 0,0 0 0,0 2-1,0 1 1,0 1-1355,0 0 0,-6-1 0,-3 1 0,-3 0 0,-3-1 1199,-3 1 0,-8 0 1,-8-1-1</inkml:trace>
  <inkml:trace contextRef="#ctx0" brushRef="#br0">18396 12821 8441,'-8'6'278,"2"-3"1,6 5 0,0 3 0,0 1 0,0 3 0,0 2 0,0 6 0,0 3 614,0 5 1,0 3-1,0 6 1,0 0-1,0 2 1,0-1-1,0 1-914,0-4 0,0-5 1,0 1-1,0-3 0,2-4-675,2-4 0,-2-6 0,2 0 696,-2-2 0,-2-7 0,0-3 0</inkml:trace>
  <inkml:trace contextRef="#ctx0" brushRef="#br0">18329 13181 9822,'-7'-14'933,"1"7"0,12 2 0,2 10 0,4 4-1299,2 3 1,5 2 0,2 3 0,1 0-2777,0 0 3142,6 3 0,6-5 0,6 5 0</inkml:trace>
  <inkml:trace contextRef="#ctx0" brushRef="#br0">18862 13261 13305,'-13'-20'2739,"0"7"-2330,-1 0 1,7 17 0,2 12 0,4 4 0,1-1 0,0 0 1103,0 3-1415,0-2 1,0 3-1,0-3 1,0-1 0,0 0-1,1-3-509,4-1 0,-4-6 0,5-2 0,-1-2-73,-1-7 1,2-8 0,-3-9-1,1-2 1,1-3 0,-1-1-1,2-3 449,2-3 1,-4 6 0,3-3-1,1 1 1,-2 5 0,1 1 0,-1 5 2319,0 1-2091,4 8 1,-7-4 0,6 7 0,2 1 665,0 1-1297,3 2 1,1 2-1,2 2 1,6 7 0,3 3-1,5 6 1,5-1 465,2 0 0,8-1 1,2-5-1</inkml:trace>
  <inkml:trace contextRef="#ctx0" brushRef="#br0">19489 13181 12662,'-14'-15'1517,"1"-3"0,0-1-241,-1 10-1240,7 9 1,-3 9-1,5 9 1,2 2 0,2 1-1,1-3 234,0-3 0,6 2 0,3 3 1,2-1-1,3 0 0,-1-3-2664,0-1 2115,1-7 0,-1 2 0,0-6 0,1-1 0,-2-3-120,-4-4 1,-2 1 0,-6-6-1,0-1 1,0-2 0,-1 0 1821,-4 3 0,-2-3 1,-6 5-961,-1-1 1,2 4 0,4 8 0,3 5 0,4 3 0,1 2 0,1-1-595,4 0 0,-1 0 0,6 1 0,4-1 0,-1-1 0,3-2 0,1-2-1093,2-2 1,0-2 0,5-4 0,-2 0 1238,2 0 0,1-6 1,2-1-1</inkml:trace>
  <inkml:trace contextRef="#ctx0" brushRef="#br0">19795 13274 11119,'0'-6'-1126,"0"6"2916,0 7 0,6 10 0,3 0 0,3-2-1106,1-4 0,1-1 0,-1-6 0,0-1-1103,1-1 1,-1-8 0,-1-3 0,-2-3 0,-2-1-4459,-3 0 3665,0 5 1,-5-4-1,0 3 3182,0-2-410,0 3 1,1 4-856,4 8 1,1-1 0,6 6 0,-2 1-1,3 2 1,1 0 1676,2-3-2507,0 3 1,-2-9-1,-1 4 1,2-1-1,1-2 1,2 1-1,0-1-2609,1-1 1,0-1 2784,3-2 1,3 0 0,-4 0 0</inkml:trace>
  <inkml:trace contextRef="#ctx0" brushRef="#br0">20622 13007 9068,'0'-29'397,"0"2"1,-5 9 0,-1 2 0,-1 4 65,-3 3 1,2 6 0,-1-1 0,-1 2-1,-2 2 1,-1 2-73,-1 2 0,7 10 0,1 8 1,2 3-1,-1 5 0,2 4-194,2 6 0,1 1 0,0-2 1,0-2-1,0 3 0,0-2 1,0 2-882,0-3 0,0-10 1,0-1-1,-2-2 1,-1-3 680,-1-3 1,-12-9 0,1-4 0</inkml:trace>
  <inkml:trace contextRef="#ctx0" brushRef="#br0">20462 13127 14551,'13'0'-232,"0"-6"1,1-1-1</inkml:trace>
  <inkml:trace contextRef="#ctx0" brushRef="#br0">20408 13207 10854,'5'-25'1239,"-1"3"-525,1 3-606,-5 11 1,-2 2 0,-1 5 0,-3-2-1,-1-2 1,-3 2-156,-2 2 0,-2 2 1,1 4-1,-2 2 1,-1 4-1,-2-1 225,2 0 0,1 10 1,2-7-1,0 2 1,1 0-1,1-2 179,2 0 0,6 1 0,-1-1 0,3 0 0,1 1 0,1-1 0,3 0-702,5 0 1,3-4-1,2 0-23,-1 2 1,-1 0 0,-5 3 0,-7-2-1,-7-2 103,-5-1 1,-7-2-1,-2 4 1,0-4-1,2-1 1,1-3 156,0-2 0,5-1 0,7 0 0,6 0 0,10-1 118,10-3 0,17-4 0,4-5 1</inkml:trace>
  <inkml:trace contextRef="#ctx0" brushRef="#br0">20928 13247 7347,'9'0'-26,"0"0"1166,-6 0-796,3 0 1,-7 5 354,-4-1 0,2 1 0,-6-5-180,-1 0 1,-2 4-1,-1 0 1,-1-1 0,3 0-1,0 0-319,2 2 0,0 1 0,-4-3 0,1 3 0,2-1-208,1 1 0,6 5 0,-1-2 0,2 2 0,2 3 3,0-1 0,2 0 0,2-1 0,3-1 0,4-4 0,1-1 34,2-3 1,3-2 0,-4-1 0,-1-1 0,-3-3-1,-5-5 1,-2-3-304,-2-2 0,0-5 1,0-2-1,-2-1 0,-2 2 1,-4-1-1,-1 2 525,1-1-77,-1 3 1,1 3-437,4 1 0,5 5 0,8 6 0,9 4 0,7 9 0,6 4 262,5 2 0,14 1 0,5-4 0</inkml:trace>
  <inkml:trace contextRef="#ctx0" brushRef="#br0">21275 13434 8529,'-19'0'2205,"-4"0"-1589,4 0 1,-4 0 0,5 0-241,1 0 1,3 0-1,2-2 1,3-2 0,4-5 2494,4-3-3060,7-1 1,1-1 0,8 0 0,3-3 0,4 0 0,3 0 0,2 3-458,0 0 1,-2 1 0,-2 0-1,-2 1 1,-2 3 0,-2 4 0,-2 4-368,-2 1 0,0 0 0,1 1 1,-1 4-1,-1 4 1013,-3 3 0,2 1 0,-3 0 0</inkml:trace>
  <inkml:trace contextRef="#ctx0" brushRef="#br0">21595 13367 8847,'-12'-1'1934,"2"-2"37,1-2-1584,6 1 0,-3 5 1,7 2-1,4 2-954,4-2 0,-2-2 0,2-1 0,1 0 0,2 0-707,2 0 0,-6 0 3021,1 0 0,-4 0-1028,4 0 1,-6 2 0,1 2-1,-1 5 1,0 3 0,3 3 0,0 1-427,0 2 0,3-1 0,-3-3 0,1-1 0,3-1-775,2-3 1,-3-3 0,0-6 0,1 0 0,2-2-15,1-2 0,-4-5 0,0-7 0,0-2 0,0 0 0,-2 0 1,-1 1-1,-3 0 282,-1 2 1,-1 4-1,2 0 913,2 2 1,1 6 0,-2 0 0,3 6 0,2 5-529,0-1 0,-4 5 0,4-5 1,-1 2-1,1-1 0,-1-1 1,-1-1-665,1 0 1,0 3 0,6-5 0,-1-1 0,0-1 0,2-2 492,3 0 0,9 6 0,7 1 0</inkml:trace>
  <inkml:trace contextRef="#ctx0" brushRef="#br0">22301 13354 12616,'-13'-14'0,"0"3"0,-1 2 0,1 4 0,0 4 0,1 2 0,3 4 753,5 4 1,2 2 0,4 3 0,2 1 0,5 1 0,3 2-1324,1-2 542,0-1 1,5-2-1,1-1 1,2-2 0,1-2-1,1-1 1,-1-1-991,1 0 1,-2-2 0,1-5 0,2-2 0,0-4 0,0-4 0,-4-5 759,0-3 0,2-4 0,-5-3 0,0-2 0,-2-3 0,-4-3 1,0-2-1,-2 2 390,1 1 0,-4-1 0,0 6 0,-2 4 0,1 4 0,-2 3 1021,-2 3 0,1 2-944,2 3 0,-2 9 1,2 9-1,-2 3 0,-4 1 1,-2 2-1,-4 1-165,1 2 0,-5 4 1,5-4-1,-2-2 0,1-1 1,1-2-1,1 1-629,0-1 1,-4-1 0,2-2-1,-1-3 1,2 1 0,0-2-580,-1 0 0,5-3 1596,-1-8 0,4 4 1,4-4 131,5 4 1,3 5 0,1 2 0,1 0 0,0 2 0,3-3 0,0 1-413,0-3 1,2 0 0,-1 0 0,0 2-1,-1-2 1,1-2 0,-2-1-349,-1 0 1,-6 0-1,0 0 1,1 0 0,1-1-119,-2-4 0,2 2 869,-2-6 1,-3 8-1,-1 1-414,-4 7 0,1 7 0,2 2 0,6 2 0,5-2 0,3 0 0,-2-1-4,-1-2 0,4 4 0,2-10 0,1 1 1,1-4-1,-1-3-88,-1-1 1,2 0 0,-3 0 0,-1 0 0,0-1 0,-3-2 0,-1-3-218,-2-1 0,1-1 0,-1-2 1,0 2-1,-1 1 0,-1 1-759,-2 0 0,-4 2 0,-2 5 927,-11 4 0,-16 2 0,-10 6 0</inkml:trace>
  <inkml:trace contextRef="#ctx0" brushRef="#br0">22475 13247 9950,'22'-44'0,"3"-2"0,2 7 5433,2 11-4738,1 12 1,-2 16 0,3 0 678,5 0-1688,2 6 1,-2-3 351,-1 6 0,-5 0 1,3 4-1</inkml:trace>
  <inkml:trace contextRef="#ctx0" brushRef="#br0">4506 14647 24018,'0'-35'-3670,"0"4"1,-2 11 3951,-2 6 1,-4 7 0,-7 8 0,-2 2 0,-6 3-1,-3 0 1,-4 2 0,-2-1 0,-1 2 0,0-2-1,2-1 1,0-1 0,-1-1 0,-1 1-232,0 0 1,-2-3-1,4 2 1,1-2-1,2-2 1,1-2 0,1-2-1,1-3 517,2-1 1,0-2 0,3 5 0,0 1 0,-4-1 0,0 1 0,1 3 0,0 2-691,0 3 0,-6 7 0,0-2 0,2 3 0,1 1 1,2 0-223,-1 1 0,4 3 1,0 3-1,2 0 1,3 4-1,1 1 498,2 2 0,4 1 0,1 2 0,2 2 1,2 4-1,-1 4 0,1 4-32,1 3 0,2 4 1,1 7-1,0 5 1,0 7-1,-1-32 1,0 1-1,-1 3 1,0 0-80,-2 4 0,-1 2 1,-1 1-1,0 2 1,-2 5-1,0 1 1,-2 1-1,0 1 1,-1 0-1,0-1 1,1-4-1,1-2-185,0-5 1,2-2 0,2-6-1,1-2 1,-4 23 0,2-2 0,3-6-1,2-8 1,1-5 264,0-4 1,0-9 0,0 0 0,0-2 0,1-3 0,4-4 0,4-2-73,3-1 1,5-1 0,4 2-1,3 1 1,4 2 0,2-2-1,2 0-527,4 2 0,4-2 0,4 5 0,5-2 0,4-2 1,5-2 40,4-2 0,-5-1 0,-1-3 0,-1-5 1,-5-3-1,-4-1 0,-6 0-29,-5 0 0,-2 0 0,-8 2 0,-3 2 0,-5 5 0,-5 5 446,-4 3 0,-11 16 0,2 8 0</inkml:trace>
  <inkml:trace contextRef="#ctx0" brushRef="#br0">3133 16939 17310,'0'-30'-3750,"0"4"4127,0 5 1,0 7-1,0 10 1,0 8 0,0 7-1,1 5 1,2 5-1,3 7 1404,1 5-1684,-4 2 0,9 7 0,-4 3 0,0 6 1,1 2-1,0-2 0,-1-3 0,-2 0 392,-1 2 1,-3 0 0,2 1 0,-2-4 0,-2-1-466,0-3 0,0-3 1,-2-4-1,-1-5 1,-1-5 38,1-3 1,-3-4 0,0-7 0,-1-4-32,-4-3 0,4-10 0,-2-3 0,-1-6 0,-2-2 0,-1-3-319,-1-2 1,1 0-1,0-1 1,-1 4 0,1 5-1,0 3 1,-1 2 85,1 2 0,0 2 1,-1 5-1,1 4 1,0 4-1,1 4 610,3 5 1,3-3 0,6 4 0,0-1 0,1-1 0,4 0-66,4-3 1,4 0 0,3-1-1,4-1 1,-1-2 0,2-2 0,-2-2-667,0-3 1,8 3-1,-2-2 1,0 0-1,3 1 1,-1-1 514,3-1 1,-1 5-1,-2-1 1</inkml:trace>
  <inkml:trace contextRef="#ctx0" brushRef="#br0">3639 17792 13354,'5'-24'118,"-1"-3"0,6 4 0,-1 5 0,3 5 880,1 4 0,-4-2 0,-1 5 0,-1 1 0,-1-3-358,0 1 0,-2 5 1,-4 2-815,0 8 1,2 9-1,1 4 1,3 0-1,0-3 1,1-4-77,1 0 1,0-1 0,6-1 0,-1-3 0,0-5 0,1-2 537,-1-2 0,0-2 0,1-2 0,-2-5 145,-4-3 0,-2 3-412,-6 0 1,0 8 0,0 1 0,0 7-1,2 7-198,2 3 1,4-6-1,5 2 1,2-1-1,1-2 1,3-1-1,2-4-1180,3-4 1,5-1 0,4-3 1402,1-6 0,8-6 0,5-11 0</inkml:trace>
  <inkml:trace contextRef="#ctx0" brushRef="#br0">4319 17312 10450,'-13'-13'814,"5"7"1,4 7-1,2 10-663,2 5 0,5 6 0,1-3 0,0 1 1,1 0-1,0 1 0,4 3 0,1 2 136,1 5 0,-1 9 0,-3 8 0,-5 1 0,-2-2-325,-2-1 1,6 4 0,1-2 0</inkml:trace>
  <inkml:trace contextRef="#ctx0" brushRef="#br0">4319 17752 10038,'0'-43'699,"0"3"1,0 9 0,1 14-1,4 7-542,4 6 1,3 2-1,1 1 1,0-2-1,2-3 1,3 0-1,4 0 1,3 3-864,2 2 1,4 2-1,2 3 703,1 5 0,-5 9 0,4 3 0</inkml:trace>
  <inkml:trace contextRef="#ctx0" brushRef="#br0">4732 17725 10038,'-6'8'983,"3"-8"1,-4-9-1,0-2-91,-1 2 0,5 2 0,0 4-414,6-1 1,0-1 0,6 5 0,3 2-1,3 1 1,2 1 0,0-1-900,-2-2 1,-2 4 0,2-1 0,1-1 0,2-1-2152,-2-2 0,-1-2 1997,-2-2 2370,-5 2 0,-8-4-1027,-9 6 0,3 2 1,3 1-1,6 3 0,6 0-812,2 0 0,3 0 0,1-3 0,1 1 0,3-1 0,2-2 0,4-1 74,5 0 1,4 0-1,6 0 1</inkml:trace>
  <inkml:trace contextRef="#ctx0" brushRef="#br0">5545 17219 8483,'0'-23'1061,"0"1"0,2 2-642,2 11 1,-2 4 0,2 10-55,-2 4 0,-7 2 0,1 6 0,-1 3 0,1 9 0,-1 2-496,2 1 0,2 5 0,1-1 0,0 2 0,0 1 0,0-4 0,1-4 0,2-2-361,2-3 1,4-1 0,-5-2 0,1-6 0,-1-2 0,1-2 31,-2 1 0,-3-7 0,-5-2 0,-5-5 1,-7-5-1,-5-4 0,-3-3 473,-2-1 0,1-6 0,1-2 1,1-1-1,3 1 0,2 1 0,3 0 936,1 1 0,6-3 0,1 4 0,4 3 0,5 5 0,7 5-924,4 4 1,3 1 0,2 0-1,6 1 1,2 4 0,3 4-900,3 3 874,3 1 0,6 0 0,0 1 0</inkml:trace>
  <inkml:trace contextRef="#ctx0" brushRef="#br0">5932 17259 9332,'-5'-39'0,"1"5"1346,1 7 0,2 14-1033,1 13 1,1 8 0,2 8 0,3 3 0,1 3-1,2 6 1,0 8-590,0 7 1,-2 4-1,2 8 1,-4 1 0,-4 2-1,-1-3 1,2-5-1682,2-5 1,-1-5 1956,6-5 0,6-2 0,6-7 0</inkml:trace>
  <inkml:trace contextRef="#ctx0" brushRef="#br0">6385 17539 8531,'-1'-20'335,"-4"0"1,-4 0-56,-3 7 1,-5 1 0,-3 8 0,1 1 0,0 1-1,1 4 19,-1 2 1,9-1 0,-4 6 0,4 1 0,1 2 0,2 3 17,1 3 0,3-3 0,7 1 0,5-4 0,3-5 0,1-1-681,1-3 97,5-1 1,-4-2 0,4 0 0,-1-2-1,-2-2-176,-4-5 0,-5-5 0,-7-2 1,-1-2-1,-4 1 0,-4-1 0,-4 2 466,-5 4 0,3 0 0,-2 7 0,2 1 0,2-1 9,-1 1 0,7 1 0,2 8 0,5 3 1,6 6-1,6 2-1006,4 2 0,11 0 974,-5-5 0,18 0 0,-4 1 0</inkml:trace>
  <inkml:trace contextRef="#ctx0" brushRef="#br0">6638 17445 11734,'-13'0'401,"0"0"0,-1 0 0,3 2-330,2 2 1,3-1 0,6 6 0,0 1 0,0 2 0,0 2 0,1-1 0,4 0 420,4 1 1,7-1-1,3 0 1,2 1-1,4-1 1,3 0-728,3 1 1,0-6-1,-2 0 1,0-2-1,2-3 1,-1-2-1,-3-1 1,-5 0 0,-4-1-305,-4-4 0,-2 2 0,-3-6 0,-6 1 1535,-6 0 1,-4-2-1,-7 5 1,2 4-310,4 4 1,2 0 0,7 4-1,4-1 1,5-3-601,6-1 0,2-2 0,7-2 0,3-2 0,1-5 0,0-5 0,1-2-599,1-2 1,-2-4 0,-6 4-1,-6 1 1,-3-1 0,-5-1-1,-5-1-188,-2 1 0,-2 0 0,-2 4 1,-2 0-1,-5 3 0,-3 2-1494,-1 3 2181,-1 1 1,1 0 0,0-2 0</inkml:trace>
  <inkml:trace contextRef="#ctx0" brushRef="#br0">8318 17365 10630,'7'-13'592,"-1"0"1,-6-1-1,0 1 62,0 0 1,0 4 0,0 0-1,-1 0-348,-4 2 1,-2 1 0,-6 7-1,-1 4 1,1 5 0,1 5-498,3 3 0,-3-1 0,5-3 1,0-1-1,2 0 0,4 1 392,1-1 0,7-6 1,6-2-1,8-4 1,4-1-1,3 0 160,4 0-409,-4 0 0,4-1 0,-6-2 0,-3-2 0,-2 1 0,-2 0-469,-3-1 1,-8-4 591,-8 5 1,-2-1 0,-6 7-1,-3 1 1,-1 3 0,0 1 155,4 3 1,-3 2 0,5 2 0,0-1 0,0 0-1,3 1 1,3-3-629,5-2 1,4 2 0,9-7 0,5-1-1,7-1 1,7-2 0,6 0 427,6 0 1,9-12-1,2-3 1</inkml:trace>
  <inkml:trace contextRef="#ctx0" brushRef="#br0">9025 17339 10280,'-14'0'355,"1"0"0,0 0 1,-1 0-1,1 1 0,0 2 553,-1 2 0,5 3 1,2-2-1,1 2-544,3 2 1,7-4-1,5-2 1,5-1 0,2 0-1,2 2-627,-2-2 1,5-2-1,0-2 1,-1-2 0,0-3-1,-3 0 1,1-1-199,-2-1 1,-1 4 0,-2-5 0,-1-2 0,-1 1 0,-4 0 4128,-1 1-3246,-2 6 0,-2 3 0,1 9 0,1 3 0,1 1 0,1 2 0,1 1-940,1 2 0,3 1 1,-2-3-1,3 1 1,1-4-1,2-3-4607,3 1 5126,3-5 1,11 5-1,2-3 1</inkml:trace>
  <inkml:trace contextRef="#ctx0" brushRef="#br0">9664 17312 8509,'-11'-1'0,"2"-4"900,3 4 1,7-1 0,2 8 1046,2 1 0,5-4-1719,-1 2 1,3-4-1,1-1 1,0 2-1,2 1-662,3 1 1,-3 1 0,4-4 0,-1 2 0,-2 3 0,-3 0 0,-2 0-354,-1-3 1,-2 0 779,0 1 2676,-5-2 0,3 2-3441,-6-8 0,2 2 0,2-1 0,5 5 0,3 4-39,1 1 1,1-2 0,-1 2 0,2-1 0,1-3-1,3-2-287,2-1 0,-3-1 1098,4-4 0,6-8 0,6-8 0</inkml:trace>
  <inkml:trace contextRef="#ctx0" brushRef="#br0">10304 16806 8509,'-7'5'-19,"-4"3"0,7 5 1,1 2 282,2 3 0,1 3 1,0 5-1,1 1 0,3 1 1,4 2-1,1 4 0,0 3 272,1 4 1,6 2-1,2-3 1,-2-1-1,1-4 1,-1-5-1358,2-7 0,4-3 0,-3-9 1,2 0 820,3-2 0,7-6 0,3 3 0</inkml:trace>
  <inkml:trace contextRef="#ctx0" brushRef="#br0">10811 17272 8850,'-9'-19'0,"1"-2"3627,3 0-3241,0 8 1,7 7 0,1 8 0,1 2-410,-1 5 1,-2 3 0,-1 1 0,2 0 0,1 1 0,1-1 0,-1 0-271,-1 1 1,-2-1 0,0 2-1,0 1 1,0 2 0,0-2 426,0-1 0,-5 3 0,-1 1 1,-1 0-1,-3 2 0,-2 0 1,-2 2-75,1 3 0,-2 0 1,-1 1-1,-2 0 1,2-2-1,3-3-2309,4-4 0,-2-4 2249,7 0 0,5-19 0,7-4 0</inkml:trace>
  <inkml:trace contextRef="#ctx0" brushRef="#br0">11464 17139 8389,'-9'-6'74,"0"-3"0,5-1 0,-4-1 637,2 2 0,-4 6 1,3-3-1,-2 2-220,0 0 0,4 1 0,-2 7 0,1 6 0,3 5-541,2 3 1,1 6-1,0-4 1,0 4 0,0 0-1,0 1-159,0-1 1,6-5 0,2 2 0,4-2 0,2-4 0,0-3-1,3-5 154,0-1 1,1 3 41,-4-5 0,-8 1 0,-8-5 0,-11-2 0,-11-1 0,-7-1 0,-2 1-138,1 1 0,1 2 1,4 0-1,2 0 1,3 0-1,4 2-870,3 2 0,11-2 0,8 2 1021,12-2 0,20-8 0,5-2 0</inkml:trace>
  <inkml:trace contextRef="#ctx0" brushRef="#br0">11970 17032 8818,'-13'-4'6,"0"-1"0,4 7 0,2 10 0,1 5 0,1 7-4,-1 0 1,3-5 0,-4 2-1,-1-2 1,3-3 0,-3 1-564,1 0 1,-1-2 560,-1 3 0,-2-3 0,3-2 0</inkml:trace>
  <inkml:trace contextRef="#ctx0" brushRef="#br0">11944 16886 8487,'13'-9'-252,"0"1"1,1 2 0,-2 5 251,-3 4 0,8 4 0,-2 7 0</inkml:trace>
  <inkml:trace contextRef="#ctx0" brushRef="#br0">12290 17005 9927,'-13'-5'2134,"1"5"-2116,3 7 1,-1 5 0,4 3-1,0 1 1,-1 3 0,-1 3-1,-1 5 1,1 4-542,-1 3 0,1-3 0,-2 3 1,1-3-1,-1-4 0,-2-5 0,-3-1-2057,-3 0 2580,-3-11 0,-17 8 0,-4-11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7771 6344 19934,'0'-14'-1259,"-5"1"0,3 4 0,-1 2 1,6 1-1,6 1 0,3 1 1999,1 0 0,-4-1 0,-2 4 1,1-2 2632,-1-2-2837,-4 1 0,3 2 1,-6-2 360,0-5 1,0 2-652,0-2 1,-1 7-1,-4 1-364,-4 4 0,-3 7 1,-1-1-1,-2 3 0,-2 1 1,-4 0-1,-1 1 212,-1-1 0,1-1 0,-3-2 0,1-1 1,4 2-1,-1 0 0,0 3 310,-3-1 1,1 0 0,-1 1-1,2-1 1,-2 2 0,0 1-375,2 2 1,-6 1-1,3-1 1,-2 3-1,-4 1 1,-2 0 0,-4 2 112,-1 1 0,-4 2 0,1-2 0,0-2 1,2-2-1,2 0 0,3-2 16,3 0 0,0-1 0,3-4 1,2-1-1,3 0 0,2-1 71,3-3 0,-1 3 1,1-5-1,2 2 0,3 0-245,4 1 0,1-4 1,5 0-483,-1 0 0,-1-6 1,7 2 755,2-5 1,8-8 0,7 2 0,2-3 0,4-1 0,3 0-1,5-1 1,0 1-404,-1 0 0,4-5 1,-4 0-1,1 1 1,0-1-1,-2 0-119,1 2 0,-4-4 0,2 1 0,-5 0 1,-3-2-1,1 2 63,-3 0 0,4 1 0,-6 5 1,-2-1-1,-1 1 0,-3 0 0,-2 1 1,-2 1-19,-3 3 1,0 3 0,-5-4 358,0-1 1,0 2-1,-2 1 1,-2 1-112,-5 3 0,2 3 0,-2 5 1,-2 3-1,-2 4 0,-3 2 1,-3-1 30,-2 0 1,-1 5 0,-5 0 0,-1 0 0,-2 1 0,-2 2 12,-2-1 0,-1 6 0,-2-6 0,2 2 1,-1-1-1,1-2 0,1-1-154,1 1 0,2-4 0,4 3 0,2-3 0,2-2 1,2 0-1,2 1-1662,2-1 0,2 0 1,4 1-1,2-1-42,4 0 1,5 1 0,5-2 1918,4-3 0,14 2 0,5-3 0</inkml:trace>
  <inkml:trace contextRef="#ctx0" brushRef="#br0">6665 6690 29596,'0'-9'-4916,"0"0"1,-1 7 5745,-4-3 405,4 4 0,-7 1-1055,4 0 0,2 6 0,-2 2 0,1 4 0,0 2 0,-3 0 1,0 4-1,-1 4-102,-1 4 0,4-4 1,-4 0-1,3 0 0,2 0 1,1-1-1,2 0 25,0 0 0,2-5 1,4 3-1,5-1 0,9 0 1,5-2 587,7-1 1,5-3 0,5-2 0,1-3 0,1-1-1,-1-3 1,-1-1-679,-2-2 1,0-6 0,-3-2 0,-3 0 0,-6 0 0,-1 1 0,-4 1-717,2 0 0,-1-3 0,-2 5 0,-2 1 0,-3 1 0,3 4 0,0 2 1028,4 5 0,7 9 1,3 2-1</inkml:trace>
  <inkml:trace contextRef="#ctx0" brushRef="#br0">9491 5264 7754,'-13'0'0,"4"0"0,1-1 0,3-4 611,2-4 0,1-2 0,2-3 0,2 2 0,2 4 0,3 5 1027,1 6 0,-1 4 1,-4 8-1,2 1 0,-1 5 1,2 1-155,3 2 0,-2 8 0,2-5 0,2 1 1,2 0-1485,5-1 0,-4-1 0,4 1 0,-3-2 0,0-2 0,1-6 0,2-2-681,-2-2 0,1-5 1,-1-4-1,2-2 1,-2-4-1,-1-2-4235,-2-5 1,0-9 4581,1-4 1,5-9-1,2-3 1</inkml:trace>
  <inkml:trace contextRef="#ctx0" brushRef="#br0">9864 5144 9150,'-3'-13'0,"-4"1"0,-6 3 1776,-2 5 0,-4 8 0,-1 7 0,1 5 0,-2 8-812,1 5 0,2 5 1,-4 6-1,-2 2 1,0 1-1,-1 4 0,1 0 1,-1 2-478,1-3 1,2-7 0,0 1-1,4-8 1,5-4 0,4-2-1426,5-4 938,2-3 0,2-6 0,0 1 0</inkml:trace>
  <inkml:trace contextRef="#ctx0" brushRef="#br0">5199 6077 7726,'-6'-12'2,"-2"2"742,1 1 0,1 0 0,6-4 0,2 1 0,2 3 0,5 6 0,3 6 277,1 6 1,0 9 0,-1 4 0,-1 3 0,-2 3 0,-1 2 0,0 3 0,-2 1-443,0 3 0,-5 1 1,4 2-1,-2-1 1,0-4-1,1-4 1,0-3-1942,2-1 1,2-6 0,5-5 0,0-6-1,2-7 1362,3-6 0,3-10 0,5-8 0</inkml:trace>
  <inkml:trace contextRef="#ctx0" brushRef="#br0">5665 5811 10051,'-6'19'0,"-4"5"1481,-6 5 1,1 7 0,-4 8 0,1 4-922,0-1 1,-4 17 0,3 1-1,-1 7 1,10-34 0,0 0 0,-1 0-1,1-1 1,-1 1 0,0 0 0,0 0-1,-1-1-349,1 2 1,0-1-1,-5 35 1,-2-3-1,3-7 1,4-5 0,0-5-1,4-5-3592,1-8 1,1-6 3380,5-8 0,0-5 0,0-2 0</inkml:trace>
  <inkml:trace contextRef="#ctx0" brushRef="#br0">8105 4958 8527,'0'-27'432,"6"6"-570,-5 8 1,5 6 0,-7 4 0,-4-2 1824,-4 2-867,3-4 1,0-1 0,6-5 0,0 0-242,0-1 0,-1 3 0,-4 2 0,-3 4-296,-4 4 1,-6 1 0,-1 0-1,-2 0 1,-3 1 0,-1 2-1,-2 2 1,2-2 130,3-2 0,-6-1 1,4 0-1,1 0 0,-3 0 1,3 0-1,0 0 1,4 0 287,0 0 0,4 0 0,-4 0 0,1 0 0,0 0 0,2 2 0,0 1-248,-2 1 0,3 0 0,-4-2 1,1 1-1,-1 3 0,-2 0 0,-1 0-210,1-3 0,-4 3 1,3-2-1,-3 0 1,-1 1-1,3 1 24,0 1 1,3-2-1,-4 2 1,3 0-1,1 1 1,0 2-1,0 1-261,-1-3 0,3 4 0,-3-3 0,1 3 0,0 1 0,0 1 0,0-1-7,1 0 0,-3 5 0,3 0 0,-1-2 0,0 0 0,-1 1-129,-3 1 0,1 4 0,-1-5 1,2 1-1,-2 0 0,-1 0 1,-2 0-1,2-1 183,3 1 0,1 1 0,5-2 0,-2 0 0,3 1 0,3 0 1,5 0-288,1-2 0,-3 3 0,5 1 1,1 0-1,1 4 0,4 1 78,2 2 1,-1-4-1,6 1 1,1 3-1,1-1 1,-1 4 0,-1-2-147,1 0 0,-2-1 1,-1 1-1,0 3 1,-1 3-1,2 2 69,-1-1 1,-2-4 0,4 4 0,1-3 0,2-1 0,1 0 0,2 0 0,1-1 162,2-2 1,6-3 0,-1 0-1,7 1 1,5 2 0,4-2 416,1-2 0,0 0 0,1-5 0,2 0 0,2 2 0,-1-2 0,2 1 1245,3-4-1414,-9-1 1,9 2 0,-8 1 0,4 0 0,2 0 0,-1 0 0,2-2 54,-1-1 1,2-2-1,4-1 1,2-3 0,1-3-1,3-2-179,2 0 0,3 1 0,6-7 0,2-2 1,1-5-1,-36 3 0,1 0 0,1 0 1,-1-1-56,3 0 0,0 1 0,0-2 0,-1 1 0,0-1 0,-1 0 0,-1-1 0,1 0 0,0 0 0,0 0 0,0 0 0,-1-1 0,1-1 0,-1 0 0,-1-2 0,0 0 0,0 1 0,0 1 0,31-13 0,2-1 0,0 0 0,-34 11 0,0-1 0,1 1 0,-1-1 0,0-3 0,0-1 0,30-15 0,-4 0 0,-4 1 0,-5 1 0,-4-2 0,-5-1 0,-4-6 0,-4 4 0,-5 0 0,-5 0 0,-2-3 0,-2 0 0,-7 0 0,0 0 0,-5 0 0,-7-1 0,2-2 0,-4-2 0,-1 4-212,0 4 0,0-2 1,-1 4-1,-4-2 1,-4 1-1,-1 4 1,-2 0-357,-1 1 0,1-1 0,-10 2 0,-3-1 0,-5 1 0,-7 1 0,-4-1 185,-4-1 0,-10 0 1,0 4-1,-4 1 1,-6-1-1,-5 0 402,33 14 0,-1 0 0,-2-1 0,0 1 0,-3 0 0,0 1 0,-2 0 0,0 0 0,-3 2 0,-1-1 0,0 2 0,-1-1 0,-2 2 0,-1 0 39,0 0 1,-1 1 0,0 2 0,0 1 0,2 0-1,-1 1 1,0 0 0,1 0 0,0 2 0,0 0-1,0 2 1,1 1 0,1 2 0,2 1-319,1 1 0,2 0 0,2 3 0,2 1 0,2 2 0,1 0 1,0 2-1,1 0 0,1 2 0,1 1 0,-28 18 456,8 7 1,2 4 0,5 7-1</inkml:trace>
  <inkml:trace contextRef="#ctx0" brushRef="#br0">13810 15859 8069,'-7'-1'735,"4"-2"1,4-3 1324,4-1-1682,5-2 0,-3 0 0,7 0 0,-2-1 1,-2-1-1,-3 1 0,1 1 842,-1-1 0,-4 5 0,2 7 1,-4 8-1,-2 9 0,-2 5 1,-3 7-381,-2 6 0,4 0 0,-5 7 1,-1-1-1,-1-1 0,1-1 1,2-4-841,2-3 0,2-4 0,4-6 0,0-4 0,2-2 0,2-4 0,5-4 0,3-7 0,3 0-3,2-6 0,0-2 0,3-6 0,1-4 0,-2 0-17,1 0 0,2 2 0,-4 0 0,-1-1 0,1 1 0,0 0-722,-2-1 1,-1 5-1,-2 2 1,1 0 0,0 1-1,3 0 1,1 3-8157,-2 1 7469,-1 2 1,-2-1 1428,0-4 0,1-2 0,-1-6 0</inkml:trace>
  <inkml:trace contextRef="#ctx0" brushRef="#br0">14090 16006 8069,'-19'0'1636,"4"0"1,-3 0-27,3 0 0,9-2 1,6-2-1,9-5 0,8-3 1,5-3-516,3-2 0,6 0 0,0-5 1,-1 0-1,-1 0 0,1-2 1,1-1-1434,-1 0 1,-2-9 0,-1 7 0,-1 0-1,1 2 1,0 3 0,-2 0-4579,-3 1 1,3 2 4368,-3 5 1,-2-5 0,-1-2 0</inkml:trace>
  <inkml:trace contextRef="#ctx0" brushRef="#br0">14730 14833 8257,'-6'-28'2028,"-3"6"0,3 13 1,2 9-1,2 7-800,2 5 1,0 3 0,0 3 0,0 5-1,0 7 1,0 7 0,0 5 0,0 3-818,0 3 1,2-4 0,1 4 0,1-1 0,0-3 0,1-1-412,-1-4 0,5-2 0,-4 1 0,-2-1 0,0-4 0,0-3-2425,1-5-1998,0-2 0,2-2 4423,3-3 0,3-9 0,1-3 0</inkml:trace>
  <inkml:trace contextRef="#ctx0" brushRef="#br0">14970 15180 8182,'6'-15'1942,"-6"-3"0,-5 5 1,-4 13-1,3 7-714,1 5 1,3-3 0,-2 0 0,2 1-1,4 3 1,2 5 0,5 4 0,3 2-748,1-2 1,2 2 0,1-6-1,3-2 1,1-1 0,0-3-784,1-3 1,-9-3-1,1-6 1,-2-2 0,-2-2-1,-2-5 1,-1-5 0,-3-2-452,-2-2 1,-1-8-1,-1 2 1,-2 0 0,-2-1-1,3 1 588,0 2 0,2-1 0,0 5 0,0 1 0,0 3 0,0 0 0,2 1-817,2 0 1,3 5 0,8 4 0,1 2 0,2 2 981,-1 0 0,3-6 0,1-1 0</inkml:trace>
  <inkml:trace contextRef="#ctx0" brushRef="#br0">15556 14273 8238,'-6'-23'1894,"-3"-4"0,-1 11 0,1 11-1392,5 11 1,-2 11 0,1 2-1,2 2 1,2 5 0,2 7 0,2 8-1,3 5 513,2 4 1,-4 1-1,4-1 1,-1-1 0,-1 0-1,1-2 1,-1-2-956,0-4 0,0-5 1,-3-2-1,3-3 1,0-5-1,0-3-1068,-3-4 1,4-9 0,2-11 0,3-10 0,1-6 752,1-4 1,0 3-1,4-4 1,3 0 0,1 1-1,-1 3 1,-2 3 961,-3 2 1,4 6-1,-3 2 1,0 5-1,-4 5 1,-3 4 0,-2 4 23,-2 5 1,-2-1 0,-4 9 0,-3 3 0,-4 2 0,-8 3 0,-3-1-732,-1 0 0,-5-2 0,1-3 0,-4 0 0,-3 0 0,2-4 0,-1-3 0,-3-4 0,3-3 0,-1-3 0,4 0 0,3-4 0,4-1-9831,3-3 9055,1 5 1,8-7 0,1 5 0</inkml:trace>
  <inkml:trace contextRef="#ctx0" brushRef="#br0">14730 15886 8019,'-14'-33'1378,"1"7"0,7 5 0,6 21 0,9-1 1334,7-4 0,11-2 1,12-8-1997,8-3 0,12-3 0,12-4 0,0 2 0,1 2-1063,-1 2 0,-34 7 0,0 1 0,32-8 211,1-2 0,-11 5 0,2-2 1,-9 5-3394,-8 4 0,-5 2 3529,-8 2 0,0-2 0,-10-7 0</inkml:trace>
  <inkml:trace contextRef="#ctx0" brushRef="#br0">2613 6957 27014,'7'-19'-2084,"5"4"1,-3-3-1,3 3 1931,1 2 0,-1 4 0,-2 2 0,-2-1 0,-2 1 1,-3-4-625,-2 0 0,-1-3 0,0 1 0,-1 1 1253,-4 3 0,4 5 867,-4 8 0,4 5 0,1 9 0,0 4 0,0 3-903,0 2 1,-6 4-1,-3 3 1,-3 2-1,-3 3 1,-1 1-2,-2 3 1,-4 5 0,3-4 0,-1-1-1,1 0 1,3-1 0,1 1-545,2-1 1,5-7 0,4 4 0,4-1 0,4-4 0,7-2-1,4-2-655,2-4 0,6 4 0,-4-8 1,0 2-1,2-2 0,-2-4-889,0-3 1,3-3 0,-2-2 0,-1-3 0,2-1 2121,-1-3 1,3-13 0,3-5 0</inkml:trace>
  <inkml:trace contextRef="#ctx0" brushRef="#br0">2293 7277 30157,'-15'-21'-732,"-3"2"0,23 11 0,1 4 0,8 2 1839,9 2 1,2 0-1,4 0 1,4 0 0,4 0-1108,0 0 0,0 0 0,2 0 0,-2 0 0,-3 2 0,-2 1 0,-4 1 0,-4-1 0,0 3 0,-5 0 0,0 0 0,1 1 0,-4-1 0,0 0 0,2-3 0,3 5 0,5-1 0</inkml:trace>
  <inkml:trace contextRef="#ctx0" brushRef="#br0">3053 7303 30334,'-6'-20'-4483,"6"6"5226,0 10 1,6 2-1,7 2 1,0 0 0,1 0-1,-1 0 1,2 2 0,1 1-551,2 1 0,6 11 1,-4-2-1,2 2 1,-1 0-194,-2-2 0,5-5 0,-3-2 0</inkml:trace>
  <inkml:trace contextRef="#ctx0" brushRef="#br0">3133 7570 11159,'0'-21'0,"1"5"1966,4 5 0,3 6 0,9 6 0,0 2 0,1 1-1264,1-1 0,-2 0 1,4 0-1,-1 2 1,1-1-1,3 2 0,1 3-282,2 3 1,5-5 0,2-1 0</inkml:trace>
  <inkml:trace contextRef="#ctx0" brushRef="#br0">3932 7397 29734,'0'-14'-752,"2"5"0,2 2 0,5 1 0,3 5 0,0 4 639,-3 5 0,-2 6 1,-4 3-1,2 4 0,-2 1 1,-2 1-1,1-1-938,2-1 0,-1-1 0,6-3 0,3 0 1,2 0-1,6-3 697,0 0 1,-2-7 0,3-2 0,0-4 0,-2-2-1,0-4 1,-2-5 175,-3-6 1,-5-4-1,-1-2 1,-2 3-1,-3 1 1,-2 0 1807,-1 2 1,-1 1 0,-4 3 0,-4 3 0,-3 7-683,-1 4 0,-5 7 0,-1 9 0,0 6 0,-2 5 1,0 6-1,-2 2-1198,-3 3 1,6-2 0,2 9 0,3 1 0,3-2 0,3 1 0,5-1-3012,2 0 1,2 3 3160,0-5 1,12-5-1,3-7 1</inkml:trace>
  <inkml:trace contextRef="#ctx0" brushRef="#br0">4559 7543 13232,'0'-25'0,"1"4"1229,4 8 1,2 6 0,7 7 0,-1 0-542,0 0 0,1 4 0,0 0 0,3-1 0,2 0 0,0 2 0,2 2 0,-2 2-1590,0 0 1,-1 0 0,-4 4 845,-1 1 1,-6-1-1,-1 0 1</inkml:trace>
  <inkml:trace contextRef="#ctx0" brushRef="#br0">4666 7783 14855,'13'-13'0,"0"-1"0,2 7 869,3 7 0,7 7 1,6 7-1,-3-1-1949,-4 0 0,0-1 1,-5-1 1090,2-3 1,1 1 0,4 5 0</inkml:trace>
  <inkml:trace contextRef="#ctx0" brushRef="#br0">5439 8250 19974,'-9'-14'0,"0"2"210,-1 3 0,-2 4 0,0 6 0,1 2 0,3 3 0,-3 1 0,-1 2 0,-2-1 0,-3-2 0,-2-1 0,-2 4 0,-2 3 216,-3 1 1,-6-4 0,-4-1-1,-2-1 1,-4-1 0,-2 0-1,-8-2 1,-7 1-77,-8-1 0,-7 1 0,-1-5 0,34 0 0,-1 0 1,-5 0-1,-1 0 0,-4 0 0,0 0-282,-3 0 1,-1 0 0,-3 0 0,0 1 0,-5 0 0,-1 1 0,-1 1 0,0 0 0,-2 0 0,0 0 0,2 1 0,0-1-1,0 1 1,0 0 0,3 1 0,0 0-152,2 1 1,1 0-1,-6 1 1,1-1-1,9 1 1,1 0 0,2-1-1,1 1 1,1 0-1,1-1 1,5 1-1,1 0 45,2-1 0,0 1 1,4-1-1,0 0 1,-30 4-1,12-1 1,7 2-1,8-1 1,5 0-359,10-1 0,0-1 1,10 2-1,3-1 1,2 1 395,1 2 0,-2-5 0,-1-1 0</inkml:trace>
  <inkml:trace contextRef="#ctx0" brushRef="#br0">480 9169 20412,'0'-21'-1621,"6"2"1,4 6-1,5 1 2098,3 3 0,1 3 0,-1 6 0,3 0 0,2 0 1,2 0-1,4-1 0,0-2-43,4-2 0,-5 1 0,4 4 0,-2 0 0,-2 0 0,-3 0 0,-1 0-813,-3 0 1,-2 0-1,-6 0 1,2-2 0,2-1-1,0-1 337,0 1 0,3-10 0,1-2 1</inkml:trace>
  <inkml:trace contextRef="#ctx0" brushRef="#br0">1453 8743 30587,'6'-34'-1134,"0"19"1,3 16-1,-5 13 498,-2 8 0,-2 9 0,-2 6 0,-4 4 1,-6 5-1,-4 2 0,-2 3 0,1 6-1312,-1 5 1,0 8-1,6 1 1553,3-2 1,3-7 0,6-2 0</inkml:trace>
  <inkml:trace contextRef="#ctx0" brushRef="#br0">3719 13820 8178,'6'-13'0,"-3"-3"0,4 1 0,1 4 0,-1 3 0,4 0 102,-5 5 1,5-9 0,-3 3 0,1-2-1,0-3 1,1 1 0,2 0 0,1-1 1863,0 1 0,-5 7 0,-4 6 0,-2 9 0,-4 7-1506,-2 6 0,-4 14 1,-6 4-1,-3 3 1,0 1-1,0 2 1,2 2-1,4 1-565,2-2 0,-2 3 1,7-5-1,1-4 1,1-2-1,2-7-1136,0-4 0,0 2 0,0-9 1,0-1-1,2-2 50,2-3 1,4-9 0,4-6 0,-3-7 0,-5-5 1190,-3-2 0,-12-11 0,-4-3 0</inkml:trace>
  <inkml:trace contextRef="#ctx0" brushRef="#br0">3493 14020 8154,'-12'-22'734,"3"0"0,-2 0 1,8 10-1,5 3-40,5 4 0,7 4 0,2 2 0,5 2 0,2 3 0,8 0 0,5 2 0,6-1-1192,-1 3 1,6-2 0,1-1 0,1 1 0,-2-3 497,-1 1 0,4-1 0,-2-5 0</inkml:trace>
  <inkml:trace contextRef="#ctx0" brushRef="#br0">4186 13954 10497,'-9'-12'681,"0"3"1,13 13-1,4 10 1,7-1 0,2-1-1477,3-3 1,0-2 0,8 3 794,4-1 0,2 6 0,6 6 0</inkml:trace>
  <inkml:trace contextRef="#ctx0" brushRef="#br0">4226 14353 11540,'-8'-11'1483,"4"-7"1,20 13 0,12 10-1,11 11-3454,5 5 1971,7-2 0,2-6 0,8 1 0</inkml:trace>
  <inkml:trace contextRef="#ctx0" brushRef="#br0">5399 15060 7917,'-6'-27'0,"3"6"0,-6 5 0,0 4 0,0 5 793,0 1 0,0 1 0,-5 5-336,-4 0 1,3 0-1,-4 0 1,1 2-1,-1 2 1,-2 7-1,-3 5 1,-2 6-1,-7 5 1,-5 4 0,-5 3 133,0 0 0,-3 8 0,0-5 0,-2 0 0,0 0 1,-1-3-1,1-3 0,1-3-1087,-1-1 0,4-1 1,-3 1-1,-1-1 1,2 0-1,0-3 496,3 0 0,-10-7 0,-2 3 0</inkml:trace>
  <inkml:trace contextRef="#ctx0" brushRef="#br0">2639 15939 7855,'-13'0'0,"0"0"286,-1 0 1,5 2 0,1 1 615,-3 1 1,5 2 0,3-3 0,6 3 0,6 0 0,5 0 249,3-3 1,4-2 0,7-1 0,2 0 0,1 0 0,0 0-1049,2 0 0,-5 0 0,4 0 0,-1 0 0,1 0 0,-3-1 0,-1-2-2281,-1-2 1,-5-1 2176,0 2 0,1-3 0,3-7 0</inkml:trace>
  <inkml:trace contextRef="#ctx0" brushRef="#br0">3346 15553 7804,'4'-36'1368,"1"1"1,5 7-1,0 14 1,5 10-860,3 7 1,-5 3 0,-5 4 0,-1 0 0,-1 5-1,0 6 1,-3 7 0,-1 8 116,-2 8 1,-2 6 0,-2 5-1,-5 1 1,-3 5 0,-1 1-1551,-1 2 0,5 4 0,2-6 924,1 4 0,-4-6 0,2-1 0</inkml:trace>
  <inkml:trace contextRef="#ctx0" brushRef="#br0">8478 16113 8180,'6'-40'-3,"-5"-2"1,4 7 232,-4 9 1,4 9-1,-1 3 1,-1 1 0,-1 0-1,-4-1 1,-4 2 0,-6 4-1,-7 3-911,-6 4 818,-5 1 0,-11 1 0,-4 4 0,-3 3 0,-6 6 0,-2 5 0,-3 8 0,-1 7 178,1 4 0,3 8 0,7 4 0,5 8 0,23-26 0,3 1 0,1 3 0,3 1 0,2 2 0,3 0-155,2 4 1,2 0 0,5-2 0,3 0-1,5 0 1,5-1 0,5 0 0,6-3-1,6-1 1,5-4 0,6-1 0,4-4-178,3-2 1,3-4 0,2-3-1,2-3 1,1-6 0,1-2-1,2-2 1,2-1 0,-1-3-1,1-2 1,1-3 0,-1-3-4,-3-2 0,-1-2 0,0-1 1,-1-3-1,-3-4 0,-1-3 1,-1-3-1,-3-1 0,-3-1 1,-4-2-1,-2-3 0,-4-3 0,-4 1 1,-2-1-221,-5-1 1,-2-1 0,-6-2-1,-4 0 1,-5 1 0,-2 0-1,-7-36 1,-5 35 0,-5 1-1,-5 1 1,-5 2-76,-3-2 1,-5 4-1,-9 2 1,-6 6-1,-4 3 1,-3 5 0,-3 2-1,-4 3 1,-6 5-1,-2 3 315,-2 4 0,-1 3 0,0-2 0,-2 2 0,21 2 0,-1 1 0,0 1 0</inkml:trace>
  <inkml:trace contextRef="#ctx0" brushRef="#br0">7092 16899 8010,'-6'-33'0,"-3"7"0,-3 12 0,-3 16 0,-3 11 0,-5 11 68,-7 5 0,-10 8 1,-10-1-1,-7 2 0,-6 2 1,29-19-1,0 0 1,-3 0-1,1 1 0,0 1 1,-1 0-1,1 0 1,0 0-1,1 0 0,0 1-68,1 0 0,0-1 0,-2 2 0,0-1 0,-1 3 0,0 0 0</inkml:trace>
  <inkml:trace contextRef="#ctx0" brushRef="#br0">4199 18072 8123,'0'-34'0,"1"-2"0,4 11 0,5 9 0,7 8 0,-3 7 0,6 1 0,-3 0 0,1 0 0,-2 0 0,1 0 0,-1 0 0,2 0 0,11-6 0,0-2 0</inkml:trace>
  <inkml:trace contextRef="#ctx0" brushRef="#br0">5012 17685 8147,'-25'-15'0,"3"11"0,4 14 0,3 30 0,0 30 0,6-30 0,-1 1 0,-2 4 0,-3-1 343,-1-1 0,-2 0 0,2 0 0,0 0 0,0-2 0,2-1 0,2 0 0,2-1 0,2-1 0,3 1-343,-1 35 0,5-29 0,0 0 0,1 0 0,0-1 0</inkml:trace>
  <inkml:trace contextRef="#ctx0" brushRef="#br0">8798 15473 8545,'-21'-6'-4,"-3"3"0,5-4 0,-2 1 0,-2 3 35,-2 1 1,-1-2 0,3-2-1,1-2 1,-1-2 0,1-2 0,1-1-1,1 0 1,-1-1 0,-3 1-1,-1 0 1,-5 1 6705,-5 3-6297,-1-3 0,-11 11 1,1-4-1,-6 4 1,-9 2-1,-4 4 1,-7 3-346,34-2 1,0 0 0,1 3 0,-1 1 0,-5 1 0,0-1 0,0 2 0,0 0 0,1 0 0,-1 1 0,-1 1 0,-1 2 0,2 0 0,-1 0 19,0 2 0,1 1 0,3 0 0,1 1 0,2 1 1,2 1-1,0 0 0,1 2 0,2 1 0,1 1 0,3 1 1,1 0-1,2 1 0,1 2 0,-17 29-61,4 4 0,18-26 0,2 2 0,3 1 0,1 1 0,3 1 0,1 1 0,3 1 0,2 1 0,4-1 0,3 1-84,3 0 0,4 0 0,6 4 0,5-2 0,6-3 0,4-2 0,2-1 1,3-2-1,6 0 0,4-3 0,4-1 0,4-3 0,7 0 0,3-3-1104,-15-10 1,1-2 0,1 0 1156,0-1 1,1-2 0,2 1 0,9 0-1,3 0 1,-1-1 0,-3-1 0,0-2-1,1 0 1,0 0 0,0 0 0,2-1-1,3-1 1,0 0 0,2-1 0,0 0-1,1-1 1,1-1-25,0-1 1,1 0 0,1-2 0,-13 0 0,2-1 0,0-1 0,-1-1 0,14-1-1,-1-1 1,-1-1 0,-1 0 0,0-1 0,-1-1 0,-4 0 0,0-2 0,-1 0-1,-6 0 1,-2-1 0,0 0 0,-3-2 0,-1 0 0,0-2-227,-2 1 0,-1-2 0,-2 0 0,19-5 0,-3-4 0,0-3 0,-2-3 0,-6 0 0,-3-3 0,-7 0 0,-3-3 0,-5-2 0,-3-2 0,-3-3 0,-4-3-4,-1-2 1,-5-4 0,-4-5 0,-6-3 0,-3-1 0,-5-1-1,-4-1 1,-4 0 0,-6-2 0,-5 0 0,-6 2 0,-5 1 181,-5-1 1,-6 2 0,-9 3 0,-6 4 0,-6 4 0,-4 5 0,17 17-1,-3 1 1,-1 2 0,-5 3 0,-2 2 0,-2 2 0,-3 2 0,-1 2-1,-1 2 1,-5 1 0,-1 3 0,0 0-159,-2 2 0,1 1 1,-1 1-1,-2 2 1,0 1-1,1 1 0,2 1 1,0 1-1,1 0 1,0 1-1,1 1 0,1 1 1,1 0-1,1 2 1,1 1-1,3 1 1,1 1-1,1 1 0,3 0 1,1 2-1,1 0 207,3 0 0,0 2 0,1 0 0,-23 8 0,1 1 0,5 1 0,1 0 0</inkml:trace>
  <inkml:trace contextRef="#ctx0" brushRef="#br0">6185 13434 8274,'14'-6'0,"-1"0"0,0-4 377,1 1 1,-1 0-1,-1-5 1,-2 1 0,-3 0-1,-1-1 1,-3 1 131,-1 0 0,2-2 1,1-1-1,-4-2 0,-2 2 1,-7 2-1,-2 4-283,-5 1 0,-7 0 0,0-3 0,-5 3 0,-6 5 0,-5 3 0,-8 1-2,-6 0 0,-4 1 0,-12 3 0,-2 7 0,-1 4 0,0 4 0,-2 2-27,36-10 1,-1 1-1,-1 1 1,-1 0-1,1 0 1,0 0-1,1 0 1,0 1 0,2 0-1,1 0 1,-31 17 258,3 5 1,4 2 0,7 2-100,3 0 1,5 7 0,8 7 0,5 6 0,5 9-281,14-32 1,1 1 0,3 1-1,3 2 1,3 5 0,3 1-1,1 0 1,5 0 0,3 1-1,5 0 1,4-1 0,5-1-114,4 2 1,4-3 0,8-1 0,3-3 0,7 0-1,3-2 1,2-3 0,4-3 0,6-1 0,3-3 0,-20-11-1,0-1 1,3-2 0,3 1 0,3-2 0,0-1 177,3 0 1,1-2 0,1-1 0,0-1 0,1-1 0,1-1 0,4-1 0,2 0 0,-1-2 0,2 1-1,-1-2 1,0 0 0,-3-1 0,-1-1 0,1-1 0,0-1 0,1 0 0,-2-2 0,-2 0 0,-2-2-1,0 0-213,-2-1 0,0 0 0,-1-3 0,3-1 0,1-2 1,-4-1-1,-8 0 0,-3-2 0,0 0 0,18-9 0,-3-3 1,-6-1-1,-3-3 0,-8 0 0,-3-3 0,-5-2 1,-2-2-55,-4-3 1,-5-2 0,-8-1 0,-4-3 0,-1-5-1,-3-2 1,-3-3 0,-4-2 0,-3-2 0,-5-2 0,-4-5-1,-5 0 1,-5-2 0,-5 2 21,-4 0 0,-5 1 0,4 21 0,-3 0 0,-2 2 0,0 4 0,-2 3 0,-1 0 0,-2 0 0,-1 1 0,-2 2 0,-3 1 0,-1 1 0,-1 2 0,-1 3 0,-1 1 0,-1 2-245,0 3 1,-1 1 0,-2 2 0,-7 1 0,-2 3-1,0 2 1,4 4 0,-1 3 0,0 1 0,0 0-1,0 1 1,-1 2 0,0 1 0,0 2 0,1 1-1,3 1 1,1 1 0,0 2 0,0 1 0,0 2-1,1 1 348,1 2 0,0 1 0,2 1 0,0-1 0,2 0 0,-1 2 0,0 3 0,0 1 0,0-1 0</inkml:trace>
  <inkml:trace contextRef="#ctx0" brushRef="#br0">6252 6770 8398,'1'-40'490,"4"0"1,-4-3 0,2 18 326,-6 9-826,-10 1 1,-9 14 0,-9-4 0,-6 4 0,-6 1 0,-8 0 0,-4 0 0,-2 0-70,0 0 1,0 0 0,2-2 0,3-1 0,0-1 0,0 1 0,-1 1 712,0 2 0,2 3 1,-1 5-1,-2 8 0,0 6 1,1 11-1,3 5-378,-1 8 1,23-14 0,0 3 0,2-1 0,2 3 0,-3 5 0,0 3 0,1 5 0,1 2 0,-1 4 0,3 2 0,1 4 0,2 2-141,3 4 0,3 1 0,4-1 1,5 1-1,5 7 0,5-1 1,3-1-1,6-3 0,5-1 0,6-3 1,7-3-1,4-3 0,8-1 1,4-4-52,-12-19 1,2 0 0,2-3 0,5 0 0,1-2-1,3-2 1,1-1 0,1-3 0,2-1 0,0 0 0,1-1-1,2-2 1,1 0 0,1-1 0,0-1 0,1-2-1,0-1 1,1-1 55,1 0 1,0-2-1,2-2 1,2-2-1,2-1 1,-1-1-1,1-3 1,-1 0-1,1-2 1,-1-1-1,1 0 1,-1-2-1,-1 0 1,1-2-1,0-2 1,-3-1-1,0-1 1,0-2-1,-1-2 1,0-1-1,-1-2 1,-3-1-1,0-2 1,-2-1-55,-1-1 1,-1-1-1,-1-1 1,15-9-1,-5-4 1,-5-2-1,-5-4 1,-5-1-1,-5-4 1,-5-4-1,-4-3 1,-4-5 0,-5-2-1,-4-6 1,-5-1-192,-3-4 1,-7-1 0,-5-3-1,-6 0 1,-2 23 0,-4-1 0,-2 0-1,-4-3 1,-4 1 0,-2 0 0,-3 0-1,-2 0 1,-4 2 0,-2 0 0,-4 2-1,-1 1-187,-2 1 1,-2 2-1,-2 2 1,-1 4-1,-3 3 1,-2 2-1,-5 1 1,-2 4 0,-2 2-1,-1 1 1,-2 3-1,-1 2 1,-1 3-1,-2 2 1,-1 3-1,-1 1 1,-1 3 0,-1 2-1,0 2 1,-1 2-1,0 2-13,0 1 1,-1 2-1,1 3 1,-3 3-1,1 2 1,0 3 0,2 2-1,1 2 1,1 2-1,3 0 1,0 3 0,3 2 322,4 0 0,2 3 0,1 0 0,0 2 0,0 0 0,2 2 0,5 0 0</inkml:trace>
  <inkml:trace contextRef="#ctx0" brushRef="#br0">6385 6877 8311,'-12'-44'0,"-1"0"0,2 2 0,0 0 0,0-1 0,1 2 0,-8-26 0,-5 8 100,-7 7 1,-6 8-1,-10 8 1,-8 5 0,-13 4-1,29 16 1,-1 1 0,-4 2-1,0 2 1,-1 1 0,-1 1-1,0 1 1,0 1 0,2 3-1,0 3 1,2 2 0,0 4-1,4 4 1,0 3 0,3 4-1,2 3 1,2 4-1,2 3 3,1 4 1,4 4 0,2 7 0,5 4 0,2 6-1,5 2 1,4 4 0,4 1 0,7 6 0,5 1-1,1-21 1,3 0 0,4-1 0,4 4 0,5 0 0,2-2-20,5 2 1,4-3 0,1 0-1,4-2 1,2-1 0,2-1 0,6-1-1,2-1 1,1-2 0,1-1 0,1-1-1,1-2 1,-1-2 0,1 0 0,1-3-1,1-1 1,0-2 0,1-2-1,-1-1 1,0-2 0,1-2-73,-1-2 0,1-1 0,1-2 0,0-4 0,1-1 0,0-3 0,-1-2 0,0-2 0,-1-1 0,0-2 0,-1-1 1,0-2-1,-3-2 0,0-2 0,-1-2 0,-4-2 0,-1-1 0,-1-2 0,19-10 0,-3-5 127,-5-3 1,-3-4 0,-11 0 0,-3-4 0,-7-4 0,-4-4 0,-6-3 0,-4-2 0,-4-3 0,-6-2 0,-5-3 0,-5-2 0,-6 0 0,-6-1-352,-4 0 0,-7 0 1,-9-2-1,-7 3 1,-5 7-1,-3 3 1,-4 3-1,-2 3 1,-4 5-1,-2 4 0,-4 8 1,-1 5 211,-5 6 0,-1 4 0,-2-1 0,-1 1 0,1 6 0,1 0 0</inkml:trace>
  <inkml:trace contextRef="#ctx0" brushRef="#br0">6185 13407 8199,'21'-37'-333,"0"0"0,3 4 0,1 2 0,13-19 0,-1 12 252,-4 8 0,-5 0 0,-3 8 0,-4-3 0,-8-3 0,-6-3 1,-2-6-1,-2-5 511,-5-2 0,-4-5 0,-8 5 1,-6 2-1,-8 5 0,-12 7-137,-12 7 0,-14 9 0,26 12 0,-2 3 0,-3 2 0,-2 3 0,-4 5 0,-1 4 1,-4 5-1,1 3 0,-4 7 0,1 3-267,-1 3 0,1 3 0,2 1 0,2 3 0,0 8 0,3 5 0,2 1 0,3 3 1,17-19-1,2 2 0,2 1 0,1 2 0,2 2 0,3-1 0,-6 23 0,7 1-242,2-4 1,9 1 0,14-3-1,9-2 1,6-3 0,7-4-1,8-3 1,6-4 0,8-3-1,5-5 1,5-4 0,4-4 284,3-3 0,3-4 0,-20-10 0,2-3 0,0-2 1,1-1-1,0-2 0,0-1 0,0 0 0,0-2 0,1-2 1,0 0-1,1-2 0,0-2 0,-1-1 0,0-1 0,-1-2 1,-1-2-1,0-3 0,-2-1 37,-1-2 0,-2-3 0,-1-1 0,23-14 0,-5-6 0,-6-6 0,-5-5 0,-3-4 0,-4-5 0,-7-4 0,-5-4 0,-7-2 0,-7-2 0,-7-1 0,-6 1-196,-6 0 0,-7 1 1,-11-4-1,-9 1 1,-10 5-1,-6 3 0,-4 2 1,-5 5-1,14 20 1,-4 2-1,-1 3 0,-1 3 1,-3 2-1,-1 3 1,-2 2-1,-2 3 0,-2 2-266,-2 2 1,-1 3-1,0 2 1,2 4-1,0 4 1,-1 1-1,-5 4 1,-1 3-1,0 2 1,1 2-1,1 3 1,2 2 355,2 2 0,3 1 0,-1 2 0,-1 0 0,-1 1 0,2 0 0,3 0 0,-1 0 0</inkml:trace>
  <inkml:trace contextRef="#ctx0" brushRef="#br0">9491 15539 8301,'0'-45'62,"0"-1"0,0 5 0,0 2 0,-1-25 1,-5 37-1,-11 17-192,-12 14 1,-28 17-1,18-3 1,-3 3-1,-5 1 1,-2 0-1,-7 3 1,-2 0-1,-3 0 1,0-1-1,-2 1 1,-1-1-1,1-1 1,1 0 160,2 0 1,-1 0 0,-5 1 0,0 1 0,2-2 0,1 0 0,-3 1 0,0 1 0,-1 1 0,1 1 0,2 1 0,2 0 0,4 0 0,2-1 421,4-2 0,3 0 1,6-2-1,2-1 1,-23 13-1,14-5 0,14-6 1,12-7-1,11-2-64,7-1 1,13-7-1,14-1 1,18-2-1,20 1 1,-22-3-1,3 0 1,6 0-1,3 1-373,3-1 0,2 0 0,2 1 1,1-1-1,1-2 0,1 0 1,-2 0-1,-1 0 0,-3-1 1,0 0-1,-3-1 0,-2-2-252,-2-2 1,0-1-1,-5 0 1,-1-1-1,-1-2 1,-1-2-1,27-13 1,-13-4-1,-10-3 1,-13-1-588,-8 1 1,-15-5 822,-10 1 0,-33 4 0,-20-1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9838 8303 7868,'0'-21'0,"1"9"0,2 12 0,2 8 0,-4 3 0,-4 3 0,-6 1 0,-3 1 0,-1 3 0,-2 0 386,-3 1 1,4 3 0,-4-2-1,3 1 1,2 1 0,-1 0-1,1 2 1,1 2 470,3 0 0,-1-1 0,5 1 0,1 0 0,0 1 1,-1 1-1,2 4 0,2 1-222,1 3 1,0 6 0,0 1 0,0 1-1,0 1 1,0 1-265,0 1 0,0 8 1,0-1-1,0 2 0,0 6 1,0-3-1,0 2 0,0-2 0,0 2 1,0-3 0,0 2 0,0-2 0,0 0 0,0 2-110,0 1 1,0 5-1,0-8 1,0 0-1,0 2 1,0-2 0,0 2-263,0 0 0,0-4 0,0 4 0,0 1 0,-2 0 0,-1 4 0,-1-3 0,1 2 0,1-1 0,2 1 0,0-1 0,0 1 0,0-3 0,0-1 0,0 1 0,0-3 0,-1 1 0,-2 0 0,-2 0 0,3 2 0,0 3 0,-2-4 0,-1 10 0,1 1 0,-1 1 0,1-1 0,-1-2 0,-1-3 0,5 5 0,-5-7 0,2 1 0,-2 0 0,0-4 0,0 1 0,1-3 0,-1 4 0,5-5 0,-5 0 0,2-1 0,-1 1 0,2 1 0,2-1 0,1 3 0,0-4 0,0-2 0,0 0 0,0-1 0,0 1 0,0 1 0,0-5 0,0 5 0,0 0 0,0-3 0,0 1 0,-2-3 0,-2 0 0,2 0 0,-2 1 0,1-1 0,0-2 0,-1-3 0,1 1 0,1-1 0,1-4 0,-2 2 0,-2-4 0,2-1 0,2 0 0,1 0 0,0-3 0,0 0 0,-2 3 0,-1 0 0,-1 3 0,-1-2 0,-1 1 0,5 2 0,-3 4 0,1 1 0,0 2 0,-2 0 0,2 1 0,2-2 0,1 0 0,-2-2 0,-1-2 0,-1-3 0,1-1 0,1 3 0,2-7 0,0 5 0,0-1 0,0-4 0,0 1 0,0-1 0,0 1 0,0 4 0,0-9 0,0 1 0,0 1 0,0-1 0,0-1 0,0-2 0,0-4 0,0 3 0,0 0 0,0-2 0,0-2 0,0-5 0,0-4 0,0 1 0,0-1-548,0-2 1,2-7-1,2-7 1,5-8 0,3-10-1,1-7 1,1-6-4369,-1-4 1,5-1 4751,0-1 0,5-10 1,-2 4-1</inkml:trace>
  <inkml:trace contextRef="#ctx0" brushRef="#br0">9398 15313 7628,'-33'13'0,"2"4"0,0-1 0,9-1 446,5 1 1,9 0 0,0-2-1,2-1 1,3 2 0,2 1-1,1 3 1,1 0 723,4 1 1,2 3 0,8-2-1,1 0 1,3-2 0,2-1-246,3 0 1,1-1 0,2-5 0,-1-1 0,1-4 0,0-1 0,-2-3-837,-3-2 1,3-4-1,-4-4 1,0-8-1,-2-4 1,-1-6 0,0-5-689,-2-5 1,-1-4 0,-2-2 0,2-2 0,1-3 0,3 0-8297,2 0 8895,1-4 0,5 2 0,0-5 0</inkml:trace>
  <inkml:trace contextRef="#ctx0" brushRef="#br0">11397 7103 8553,'0'-20'0,"0"2"0,0 8 0,-1 2 0,-4 1 321,-4-1 1,-2 4 0,-1-5 0,1 0-1,4 0 1,1 0 0,3-1 0,3 0-1,5 1 1,3 4 498,4 4 0,2 8 1,0 5-1,3 6 1,2 3-1,0 4 1,2 3-1,0 4 1,1 1-316,-1 0 1,-2 2 0,-4-2 0,1-1 0,2 1 0,-3-4-291,-5 0 1,5-4 0,-5-2 0,1-2 0,-1-2-1,-1-4 1,-2-3-1072,-1-3 1,4 0 0,-1 3 0,3-3 0,2-6-474,-1-6 1,5-6 0,1-9 0,2-6 0,2-7 0,3-7 0,0-5 759,1 0 1,-5 0 0,-1 1 0,-2 1 0,-4 4 0,-5 3 0,-5 4 860,-4 2 0,-2 3 0,-5 1 0,-8 3 0,-6 2 0,-6 4 0,0 4 924,-1 2 1,-1 6-1,-2-2 1,-2 4 0,-2 1-1,-3 0 1,-2 3-359,-1 6 1,0 1-1,0 14 1,2 2-1,1 5 1,3 4-1,1 2-755,3 1 1,4 3 0,4 2-1,4 2 1,3-2 0,3-2-1,3-1-1405,5 0 1,4-1 0,4-2-1,5-3 1,3-2 0,1-2 1301,1-2 0,5 5 0,2 1 0</inkml:trace>
  <inkml:trace contextRef="#ctx0" brushRef="#br0">5519 16752 8267,'-27'0'-1,"2"0"1,3 0 0,4 0-1,5 2-2,4 2 0,-2-1 428,7 6 0,-1-5 0,5 5 1,0 2-1,2 1 0,1 1 1,3 0-1,1 1 219,4-1 0,0 0 1,3-1-1,1-3 1,1-5-1,2-4-366,-2-4 1,0-5-1,0-7 1,2-5 0,0-3-239,1-4 0,-2-6 0,3 3 0,0 0 0,-6 0 0,-2 1 0,-4 4 0,-1 3 60,0 4 1,-4 1-1,2 5 1,-5 1 104,-5 3 0,-1 5 0,-4 8 0,3 5 1,1 3-1,3 3 224,1 3 1,8-2 0,5 5 0,5-2 0,6-1 0,5-2-603,4-3 0,1 4 0,5-10 0,-1 2 0,-2-2 0,-3 1 0,-4-2-30,-2-1 0,-3 6 0,-2-2 0,-7 4 0,-3 8 1,-2 10 870,-4 12 1,-2 13 0,-2 9-1,0 6 1,-1-31 0,0 0 0,-1 1-1,0 1 1,-2 2 0,0 1-437,1 0 1,-1-1 0,-4-4 0,0-2-1,-6 36 1,-1-8 0,1-10 0,0-7 0,2-9-768,4-8 0,-3-10 0,7-8 0,1-13 27,1-14 0,2-21 1,0-12-1,2-10 0,2-11 1,5-5-1,-3 33 0,1 1 590,2-3 0,0 2 0,7-32 1,-6 33-1,1 1 0,10-28 1,-2 9-1,0 7 0,-1 9 15,1 8 0,-2 9 0,5 6 0,0 3 0,3 5 0,5 5-2056,7 2 0,15 8 1959,1 3 0,15 15 0,0 4 0</inkml:trace>
  <inkml:trace contextRef="#ctx0" brushRef="#br0">8651 8116 29093,'-13'0'-459,"0"0"1,1 2 0,3 2-1469,4 5 0,4-2 2309,1 2 0,7-4 1,7 2-1,6-1 0,9-3 1,6 0-1,10 0 0,5 1 1,6 1-1,3 1 0,7 3 1,2 1 2035,6-1-2337,-3 3 1,-32-8 0,0-1-1,35 9 1,-36-7 0,0 0-1,0-1 1,0 0 0,0 0 0,1-1-1,0 0 1,0 0 0,2 1-1,-1 0 1,1-1 0,0-1 0,0 2-1,1-2-51,0 0 1,-1-1-1,-2 0 1,0 0-1,3-1 1,-1 0-1,-1 0 1,0 0-1,-1-1 1,-1 0-1,2 0 1,0-2-1,0-1 1,0-1-31,2-1 0,-1 0 0,0 0 0,0-1 0,-2 0 0,0-1 0,0 0 0,-1 0 0,2-2 0,-1 0 0,-1 0 0,-1 0 0,0-2 0,0 0 0,33-13 0,-2-2 0,-3 1 0,-1-3 0,-3 0 0,-2-4 0,-4 1-63,-5-1 1,0-7 0,-5 2 0,-4-2 0,-4-5 0,-6 1 0,-4-4-14,-5 1 0,-8 1 1,-10-6-1,-4-3 1,-4 1-1,-8-3 1,-9 3-3630,-10 0 3379,-6-8 1,-9 18 0,-3-8 0,-4 5 0,-5 4 63,-4 1 1,25 24 0,-2 2-1,0 0 1,-2 1 0,1 1-1,-1 0 1,0 1 0,-1 1-1,0 0 1,-1 1 0,-1 2-1,-2 1 1,-2 0 0,0 1 339,-3 0 0,0 1 0,-2-1 1,-1 2-1,-2-1 0,-1 1-85,-2 0 1,-2 1 0,2 3-1,0-1 1,-4 0 0,0 0 436,0 1 0,-1 1 1,-4 0-1,1 3 1,3-1-1,2 3 1,2 2-1,0 1 1,2 1-1,1 1 1,2 2-1,1 1 1,2 1-1,1 2-368,1 1 0,2 1 0,3 2 0,1 0 1,3 1-1,1 1 0,2 1 0,2 2 1,2 0-1,2 1 0,2 3 0,1 2 1,2 1-1,2 1-303,1 2 1,2 1 0,4-2 0,2 1 0,2 3-1,3 1 1,3 1 0,3 0 0,4 2 0,3-1 0,5 1-1,4-1 1,5 0 0,4 0 172,3 0 0,4-2 1,3-3-1,2-3 1,5 1-1,3-3 1,3 0-1,2-2 1,3-2-1,1-1 1,4-1-1,1-1 85,4-1 0,1 0 0,-3-3 1,1 0-1,3-2 0,1-1 1,2 1-1,0 0 0,-1-1 1,0 0-1,0-1 0,-1-1 0,-4 0 1,-1 0-18,-3 0 0,-1 1 0,-3-2 0,0 0 0,-4 1 0,-1 1 0,-1-2 0,0 0 0</inkml:trace>
  <inkml:trace contextRef="#ctx0" brushRef="#br0">14357 16952 7946,'0'-22'0,"0"0"1156,0 0 0,1 14 0,2 5 0,1 6 0,-1 6 0,-1 3 0,-2 1-632,0 0 1,-5 5-1,0 0 1,-1 0 0,-2 0-1,2-1 1,0 1 0,3 0-1,2 0-178,1-2 0,0-1 0,0-2 0,3 0 0,6 1-360,9-1 1,1-1-1,2-2 1,-1-2 0,1-1-1,1-1 1,0 0-279,1-3 0,-3 3 1,4-2-1,-3-1 1,0-1-1,-2-2-659,0 0 0,-1 0 0,-3 0 0,1 0 1,2 0-1,-2 0 951,-1 0 0,-2-6 0,0-2 0</inkml:trace>
  <inkml:trace contextRef="#ctx0" brushRef="#br0">14623 17165 9730,'-6'-25'1164,"-3"3"0,5 9-422,4 8 1,6 4 0,9 1 0,2 0 0,6 0 0,3 0 0,5 0 0,5 0-496,2 0 1,5 0-1,0-2 1,-1-1 0,1-1-1,-2 1-1605,1 1 0,1-4 0,0-1 1358,0 0 0,-5-11 0,8 3 0</inkml:trace>
  <inkml:trace contextRef="#ctx0" brushRef="#br0">15583 16712 8024,'13'-37'2410,"1"6"1,-6 12-1238,1 14 1,-4 4-1,2 2 1,-1 4-1,-3 5 1,-1 7 0,-2 6-264,0 7 1,0 4 0,-2 7 0,-1 2 0,-3 2 0,0-2-1487,0-2 1,-3-2 0,5-2 0,1-2 0,2 2 0,2 0 0,2-1-3852,1-5 0,7-7 4427,-2-2 0,9-6 0,2 3 0</inkml:trace>
  <inkml:trace contextRef="#ctx0" brushRef="#br0">16010 17032 8803,'-5'-21'0,"1"7"2557,1 8 0,1 3 0,2 12-1613,0 1 0,0-3 1,0 2-1,0 2 1,0 2-1,2 3 1,2 2-1,5-2-882,3-1 0,6 3 0,1 0 0,0-4 1,2-2-1,-2-4-546,0-2 0,4-2 0,-6-4 0,0 0 0,-3 0 0,0-1 1,-2-4-181,-3-4 0,1-3 0,-6-2 0,1-3 0,-1-2 0,1 0 0,-2 0 498,-2 2 1,-1 2-1,0 2 1,2 0-1,4 1-536,7 3 702,0-3 0,12 5 0,-4-7 0</inkml:trace>
  <inkml:trace contextRef="#ctx0" brushRef="#br0">16863 16526 8011,'7'-25'2050,"-3"2"1,-1 17-1,0 15 1,3 11-1666,2 5 1,-5 1 0,1 1 0,-1 1 0,2 3-1,2 3 1,2 3 0,0 2-188,1 2 1,2 5 0,0-3 0,-2-3 0,-2 0-1,-2-6-760,-4-4 0,4-2 1,0-12-1,0-5 1,0-10 153,-3-8 0,5-11 0,0-4 1,6-2-1,4 0 0,4 4 1,3-1 1194,2 0 1,-1 9 0,1 0-1,-2 5 1,-1 4 0,-3 3-1,-2 4 437,-3 5 1,-1 8-1,-3 2 1,-2 2-1,-3 2 1,-1 2-1593,-3 2 1,-3 4 0,-4 0-1,-6-1 1,-7-2 0,-5-1-1,-6-1-2909,-8 1 0,-5-6 0,-14-3 3225,-3-4 0,-8 6 0,29-10 0,0 0 0</inkml:trace>
  <inkml:trace contextRef="#ctx0" brushRef="#br0">9784 8689 8506,'-6'-13'0,"3"6"0,-5 2 0,-4 4 0,-5 1 0,3 0-207,-4 0 0,3 4 1,0 1-1,-1-1 1,-2 0-1,2 1 0,1-2 712,2-2 1,5 1 0,5 1 0,5 3-1,4 0 2540,1 0-2893,-4 4 1,3-3-1,-6 7 1,0 0-89,0 4 1,-1-2 0,-4 7 0,-4-1 0,-3 0 0,-1 0 0,-2 4 0,-1 2 313,-2 3 1,2 0 0,6-3 0,2 2 0,2 2 0,3 1 0,2 1 0,1 0 204,0 3 1,6 1 0,3 4 0,4 2 0,3 7-1,3 3-431,2 4 1,-5 9 0,2-4 0,-3 1 0,-2 1 0,1-1 0,-2 1-235,-4 2 1,3-11 0,-7 8 0,-1-2 0,-1-3 0,-2 0 0,-2-2 390,-2-6 1,1 6-1,-5-7 1,2 0-1,4 2 1,0-1 66,2-3 0,0 4 0,0-3 0,2 3 0,0 1 0,4 1 0,2 0 142,2 4-809,-4-3 0,6 6 0,-5-5 1,2 2-1,0-1 0,0 1 82,-2 0 0,-1-2 0,-6-5 1,0-4-1,0 0 0,0-1 421,0 0 0,0-1 1,0-5-1,-1-2 1,-2 1-1,-2-1 1,2 3 227,2 1 1,1-1-1,0-1 1,0 2-1,0 1 1,0 3-447,0 1-24,0 2 1,-1 4 0,-2 2 0,-3 0-1,-2 0 1,-1-5-158,2-3 1,0 2 0,4-3 0,-3-1 0,0-1 0,0-3 0,1 2 390,-1-1 0,5-4 0,-3-1 0,2 2 1,2-4-1,0 1 17,0-2 1,-1-1 0,-2 4-1,-2 3 1,2 0 0,0 3-407,-1-2 0,-4 6 0,-3 1 1,0 1-1,2-2 0,-1 0 1,0-1 159,1 0 1,-2 3-1,7-3 1,1-2-1,1 1 1,2-5 324,0-2 1,0 7 0,2-8 0,1 0 0,1 0 0,-1-2 0,0 1-301,2 1 0,-4-3 0,4 1 0,-5 1 0,-5 0 0,-2 1 0,-1 4 0,-5-1 0,1 4 0,-4-1 0,0 0 0,1 5 0,1-1-125,1-1 1,0 6 0,-1-12 0,3 0 0,0-3 0,4-6 0,1-3-198,3-1 0,-3-1 1,2 0-1,1-4 0,1-4 1,2-4-581,0 0 0,0-1 1,0 0-1,0 1 0,2-1 1,1 0-2143,1 1 0,5-6 0,-3 0 3044,1-2 0,-4 4 0,3-2 0</inkml:trace>
  <inkml:trace contextRef="#ctx0" brushRef="#br0">9251 15326 8793,'-32'12'0,"-3"-2"0,1-1 0,5 2 0,7 1 0,7-1 889,4-2 0,11 3 0,5-4 0,11-1 0,11-3 0,8-2 0,11-4-944,9-2 0,10-3 55,6-7 0,-32 3 0,-1-3 0,-1 0 0,0 0 0</inkml:trace>
  <inkml:trace contextRef="#ctx0" brushRef="#br0">3239 16979 7926,'-13'-37'1329,"1"6"61,3 8 1,3 12 0,8 3-950,2 2 1,2 8 0,4 7-1,-2 4 1,-2 3 0,-3 5-1,-2 3 1,-1 7 155,0 6 1,0-3 0,-1 7-1,-4 1 1,-2-2 0,-2 3 0,2-2-261,1 1 1,0-2-1,3 0 1,-2-2 0,1-1-1,-1-3-381,1-1 0,0 1 0,4-6 0,1-3 0,2 0 0,3-1 0,0-2-936,0-4 1,3-3 0,-3-2 0,1 0 0,2 1-1,0-2 1,0-3-5000,1-5 5979,2-3 0,1 5 0,1 2 0</inkml:trace>
  <inkml:trace contextRef="#ctx0" brushRef="#br0">2959 17579 9806,'-17'-26'1143,"-1"4"1,6 7-1,9 6-778,6-1 0,9-2 0,7-1 0,2 1 0,4 2 0,5 1 0,5-2 0,4 1-549,1 1 1,0-1-1,0 5 1,0 1 183,0-2 0,5-1 0,3-7 0</inkml:trace>
  <inkml:trace contextRef="#ctx0" brushRef="#br0">3839 17232 7887,'-19'-33'1080,"5"11"0,3 2-259,9 8 0,8 6 0,7 6 0,1-2 0,1-1 0,2-3 0,6 0-1502,2 1 0,6 0 0,0 7 681,-1 2 0,4 3 0,0 7 0</inkml:trace>
  <inkml:trace contextRef="#ctx0" brushRef="#br0">3879 17579 7995,'-7'-6'1412,"19"4"1,16-2-1,10 1-1293,7-2 1,3-2 0,1-6-1,5-2-119,5-3 0,13-3 0,-3-5 0</inkml:trace>
  <inkml:trace contextRef="#ctx0" brushRef="#br0">8571 16686 29959,'6'-34'-4916,"0"5"1,3 9 3810,-5 0 1,-2 6 0,-4 9 0,-2 11 1057,-5 9 1,-3 0 0,-1 4-1</inkml:trace>
  <inkml:trace contextRef="#ctx0" brushRef="#br0">12370 17965 21243,'0'-18'-612,"0"0"1,-1 7 0,-2 8-1,-2 6 1,3 6 0,0 2 779,2 3 1,10-7 0,4-2 0,1-4 0,1-1-1,0 0 1,2 0 0,0 0 0,-1-1 183,1-4 1,0-2 0,-5-5 0,-1 1-755,-3 3 141,-3 5 1,-6-5 123,0 4 0,0 1-196,0-6 0,6 6-381,3-1 0,-5 4 524,-4 4 1,-1-3-1,-8 4 1,-1-4 308,-2-1 0,-2 0 141,1 0 1,6-1-188,2-4 1,2 4-1,-1-3 89,-5 2 1,1 2 0,0 2 0,-3 0 639,-1 3 0,3-1 66,1-4-909,5 0 1675,-3 0-1131,6 0 1,-2 0-437,-2 0 1,4 0 0,0 0-121,7 0 0,1 0 0,0 0-644,3 0 1396,-5 0-461,0 6 1,-5-4-534,4 2 0,-2-2 192,5-2 98,-5 0 26,3 0 1,-7 0-190,-4 0 50,4 0 1,-5 1-186,6 4-74,0-4 1,0 4-266,0-10-108,0 4 1,-1-5 464,-4 6 1,4 1-1,-5 2 22,0 2-72,4-1 1,-4-2 116,6 2 0,-1-3 0,-2 5-1605,-2 0 2667,1-4 610,4 4-2380,0-6 516,0 0 1315,0 6-444,0-5 1,2 5-856,2-6 669,-3 0 535,5 0 0,-6-1-1031,0-4 1,6 4 0,2-2 117,-1 6 1,-1 4 0,-6 6-379,0 1 1,-1-2-1,-2-2 1,-3-3 0,0 1-1,-2-2 1,2 1-106,0 0 1,-2-2 0,2 2 637,-2-1 0,5 5 0,-3-4 1</inkml:trace>
  <inkml:trace contextRef="#ctx0" brushRef="#br0">8025 17072 13216,'0'-13'-989,"0"-1"0,0 1 0,0 0 1363,0-1 0,0 1 0,0 0 0,1-1 0,2 1 144,2 0 1,-1 7 0,-4 6 0,-1 9 0,-4 7-399,-4 6 1,-3 5-1,-2 4 1,-3 5-1,0 1 1,-1 0 0,0-3-340,0-2 1,2 4-1,6-5 1,1-1-1,-2-2 1,1-3-1,1-1-244,5-2 1,2-5-1,2 4 1,0-2 0,0-2-1,3-2 524,6-2 1,0 0-1,10 1 1</inkml:trace>
  <inkml:trace contextRef="#ctx0" brushRef="#br0">6798 18338 26926,'-13'-18'-1398,"4"10"1,2-12 1763,1 8 0,3 8 0,7-3 1,5-1-1,5 2 0,3-1 0,4-1 1,3-2-1,1 0 0,3-1 0,0 4 220,0 1 1,3 0 0,1 3 0,-3-1 0,-1 1 0,-1 0 0,1 0-1550,3-2 0,-3 1 1164,3 4 1,4-6-1,-1-1 1</inkml:trace>
  <inkml:trace contextRef="#ctx0" brushRef="#br0">7478 18005 11551,'-28'-34'0,"6"4"56,6 7 1,8 3-1,4 7 830,2 0 1,10 1 0,5 3 0,8 5 0,4 2 0,2 2 0,-1 0-657,1 0 1,-2 2 0,-1 2-1,-2 5 1,0 3 0,-1 1 0,-5 0-536,-5 1 1,-1-1-1,-6 2 1,-1 1-1,-3 2 1,-3-2 142,-1-1 0,-8 3 1,2 0-1,-4-2 1,3-1-1,-1-2 0,1 0 221,2 1 1,4-1-1,5 0 1,0 1-1,0-1 1,1 0 260,3 1 0,8-1 0,8-1 0,0-2 0,4-1 0,0 1 1,-1 2-144,0 2 1,-7 0 0,2 3 0,-5 2 0,-3 0 0,-2 0 0,-2-1-214,-3 1 0,-8-2 0,-5 3 0,-6 1 1,-7-2-1,-2 1-204,-2-4 0,1-1 0,-1-2 0,1 0 0,-1-1 0,2-1-327,2-2 0,4-1 0,6 6 655,0-1 1,-1 6 0,1 2 0</inkml:trace>
  <inkml:trace contextRef="#ctx0" brushRef="#br0">8505 15806 21037,'-8'-13'-1484,"2"4"1,5 0 0,-2-1 579,-2-2 1,-3-2 1019,3 1 1,-5 4 0,1 2 0,-4 1 0,-4 3 0,-2 1 0,-2 4 0,-2 1 0,-4 3 0,-3 0-94,-1 0 1,-4 4 0,2-1 0,-1 1-1,-2 1 1,1-3 0,-1 1 338,-1-1-44,5 4 0,-5-9 0,6 5 0,1 3-229,2 1 1,1 1 0,0 0-1,1 2 1,-1 3-274,0 4 1,5 6 0,2 6 0,0 8 0,4 4 0,1 5-39,2 6 1,5 5-1,5 8 1,8 1-1,10 0 1,10-2 261,9-2 1,-11-34-1,3-1 1,2-4 0,3-1-1,5 0 1,2-1-1,3-1 1,1-2 0,3-2-1,2-1 58,-1-1 1,1-2-1,4-2 1,0-2 0,1-2-1,0-2 1,1 1-1,1-2 1,-2-1 0,1-2-1,0-1 1,-1-2-1,0-2 1,0-1-49,-1-3 1,0-1-1,-2-1 1,-2-3 0,-3-4-1,-2-2 1,-2-1 0,-1-1-1,-2-2 1,-2-2 0,-2-2-1,-2-1-86,24-28 0,-29 22 0,0-2 0,-4 0 0,-2-1 0,1-1 0,-3-1 1,-1-1-1,-3-2 0,-1 0 0,-2-1 0,-2-1 0,-2-1-127,-1-1 1,-2 0-1,0 3 1,-2 1-1,-2-2 1,-3 1 0,-7-35-1,-12 6 1,-14 4-1,-10 9-56,-7 10 0,22 22 1,-2 4-1,-33-6 1,29 16-1,0 2 1,-5 2-1,-1 4 333,-6 0 0,0 5 1,7 4-1,-1 3 0,-9 3 1,0 0-1</inkml:trace>
  <inkml:trace contextRef="#ctx0" brushRef="#br0">13357 17885 9226,'-6'-21'-94,"4"-2"1,-4 6 0,2 4 95,0 3 1,-7 5 0,2-2 0,-3 1 0,-1 4 0,1 7 0,2 7-9,1 4 1,0 8 0,-4-2 0,0 5 0,-1 4-1,1 4 1,0 4 473,-1 1 0,2 4 0,3 2 0,5 0 209,3 0 0,1-2 0,2-2 1,6-1-1,7 1-1438,4-4 1,3-7 0,5 0 0,0-3 0,-1-2 761,1-4 1,-6 3 0,-2-4 0</inkml:trace>
  <inkml:trace contextRef="#ctx0" brushRef="#br0">13077 18365 23367,'-13'-21'-1514,"-1"-6"0,8-4 1680,6 9 0,6 7 1,9 8-1,3 1 1,7 3-1,8 2 1,10 2-1,7 3-52,9 5 0,-22 0 0,2 0 1,1 1-1,1 1 0</inkml:trace>
  <inkml:trace contextRef="#ctx0" brushRef="#br0">5132 12661 8185,'6'-21'0,"-3"2"0,4 5 90,-1 1 1,0 1 0,-3 0 0,2 1 0,-2-4 0,-3 1-1,-5 4 1,-2 4 0,-2 2 0,0-1 0,-1 2 728,-2 2 1,-2 1 0,1 0 0,1 1 0,2 2 204,1 2 1,6 1-1,0-3 1,5 3 0,3-1-643,3 1 0,2 5 1,7-1-1,2 5 1,2 4-1,4 2 1,3 4-74,3 5 1,6-1 0,-1 5 0,2 0 0,2 1-1,2 3 5,2 5 0,-3-5 0,4 4 0,-4-2 1,1-3-1,1 0 0,1-2 32,-1 1 0,-1-3 0,-2 1 0,0-5 0,0 1 0,0-3 0,0-2-188,0-3 0,-5-1 1,-1 2-1,0 0 1,-1-1-1,-1-1 1,-3-2-331,-6 0 1,1-4-1,-5 4 1,0-3 0,1-1-1,-5-3-1069,-5 0 1,2 0 903,-3 1 0,-3-7 0,-2-6 0,-4-7 0,-3-5 1,-3-2-584,-1 1 1,2-5 0,-2-1 0,-1 0 0,3 0 0,-3 2 919,1 2 0,-2-4 0,-5-2 0</inkml:trace>
  <inkml:trace contextRef="#ctx0" brushRef="#br0">6172 13194 8973,'0'-36'1185,"0"13"0,1 23 0,4 7 0,4 5-458,3 1 1,2-2 0,6 0 0,5 4 0,4 0 0,2 1 0,-1 2-245,-3 4 1,1 4 0,-10-1 0,-2-2 0,-3 0-1,-4-1 1,-6 0-416,-6 0 0,-12-1 1,-11 1-1,-11-4 1,-9-3-1,-10-3-150,-8-4 0,3 3 0,-7-7 0,1-1 1,5-1-1,1-1 0,7 2-324,3 2 0,7 1 1,10-4-1,6 4 1,7 2-1,6 4 406,8 4 0,4 5 0,3 5 0</inkml:trace>
  <inkml:trace contextRef="#ctx0" brushRef="#br0">8225 12594 9424,'13'-19'-41,"0"-3"0,1 7 0,-1 3 0,0 3 789,1 2 0,-2-2 1,-2-3-1,-3 2 1,-2 2-1,-7 2 0,-7 3 918,-7 2 0,-6 11 0,-9 4-1171,-5 0 0,-4 12 0,-6 2 1,-7 4-1,-8 7 0,29-19 0,-1 1 1,-1 2-1,0 2 1244,-2 0 0,1 1-1593,1-1 1,0 1 0,-3 3 0,1 1 0,3-3-1,1-1 1,0 1 0,2 0 0,1 0 0,2 0-1,-24 28 1,7-1 0,4-7-151,4-4 0,5-5 1,7-2-1,5-5 0,3-3 1,5-3-1,4-2-1293,4-6 1,2-2-1,1-2 1,1-1-1,4-3 1,5-4 0,6-4 1306,6-1 0,10-18 1,2-4-1</inkml:trace>
  <inkml:trace contextRef="#ctx0" brushRef="#br0">7318 13314 8515,'-32'1'3484,"-2"8"1,0 10-2839,2 11 1,6 9 0,4-8-1,5-3-28,7-5 1,4 3 0,7-4-1,7 3 1,11 3 0,15 2-619,12 1 0,-12-15 0,2-1 0,1-2 0,1 1 0</inkml:trace>
  <inkml:trace contextRef="#ctx0" brushRef="#br0">6945 14873 8238,'0'-49'0,"-6"12"0,-3 25 138,-3 11 0,-1 1 1,0 4-1,-1-2 1,4-2-1,7 1 1,12 5 966,10 8 0,8-1 0,4 6 0,4 0 0,5 4 0,3 2 0,3 1-556,2 1 1,-2 1-1,5 2 1,3 1 0,-2 0-1,-2 0 1,-1 0-350,-2-1 0,-1-4 0,-6 0 1,0-3-1,-1 3 0,-4-3-1317,-4 2 1,-4-4-1,-5 0 1,-4-2-1,-5-3 1,-2-1-1368,-2-1 1,-6-1 2483,1 0 0,3 1 0,1-1 0</inkml:trace>
  <inkml:trace contextRef="#ctx0" brushRef="#br0">8078 15460 9714,'-6'-20'0,"6"1"1837,8 3 0,5 11 0,5 19 0,2 6-1760,1 6 0,3 0 1,-6 1-1,-1-1 0,1 3 1,0-1-1,-2 1 1,-2 1-189,-6 4 1,-2-3 0,-7 2 0,-5-2 0,-7 0-1,-10-3-1549,-6-4 0,-5-5 1,-9-7-1,-3-3 1660,-3-5 0,-18 4 0,5-1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16529 7690 24053,'0'-19'-1821,"2"4"0,2-3 1,4 3-1,1 3 1954,-1 3 1,-5 2-1,2 3 1,-5-4 0,-6 1-1,-6 2 1,-6 2 0,-2 0-1,-4-1 1,-4 1 0,-5 2-1,-5 1 1,-2 1 281,-3 3 1,-5 2 0,2 6 0,1 0 0,-3 3 0,1 1 0,-2 3 0,0 4-292,0 2 1,3 1-1,0 3 1,6 0-1,3 4 1,3 1-290,3 3 0,9 1 0,6 2 0,5 0 0,8 2 0,8 1 0,11 3 269,14 1 1,13-7 0,19 1-1,-26-21 1,2-1 0,3-1 0,2-2-1,4 0 1,1-1 0,1 0 0,0-2 558,0 1 0,1-3-711,5-1 1,0-2 0,-4 0 0,0-1-1,4-3 1,1-1 0,-2 1 0,-1-2 0,-3 0-1,-1-2 1,-3-1 0,0-1 18,-3-1 1,0-3 0,29-13-1,-35 7 1,-1-1 0,26-19-1,-10-2 1,-6-6 0,-9-6-381,-9-7 0,-9-9 1,-10 0-1,-8-3 1,-8-3-1,-12-2 1,5 35-1,-2 0 372,-3 2 1,-2 1 0,-3 2-1,-2 1 1,-3 4 0,-1 1 0,-1 2-1,-1 1 1,-1 3 0,-2 2 0,-1 3-1,0 2 1,-3 4 0,1 1 36,-2 1 0,0 3 0,-1 1 0,0 2 0,-3 2 0,-1 1 0,3 1 0,0 2 0,1 1 0,0 0 0</inkml:trace>
  <inkml:trace contextRef="#ctx0" brushRef="#br0">16596 8503 22168,'13'-28'-6698,"-5"2"6257,-4 13 1,-4 6 0,-4 2 0,-5 4 0,-3-1 0,-1-1 945,-1-1 1,-8-6 0,-3 2 0,-2 1 0,-4 1 0,0 1 158,-1 1 0,-10-1 0,2 5 0,-1 2 0,-2 4 0,0 6 0,-3 7-455,-2 6 1,5 6-1,-1 12 1,3 5 0,2 2-1,3 8 1,7 5-491,16-27 0,2 1 1,-2 32-1,11 0 0,10-9 1,14-3-1,14-9 363,12-5 0,15-1 1,5-13-1,-31-15 0,1-2 1,3-2-1,1-1 0,0-2 1,1-1-1,0-1 0,1-1 39,-2-1 1,0-1 0,0-2-1,-2 0 1,34-6 0,-7-8-1,-11-6 1,-10-9 0,-11-5-349,-5-6 1,-15-8 0,-8-3 0,-11-4-1,-16-2 1,-15 0-175,-15 3 0,19 27 0,-2 3 0,-5 1 1,-3 2 396,-4 2 0,-1 2 0,5 4 0,0 3 0,-11 0 0,0 0 0</inkml:trace>
  <inkml:trace contextRef="#ctx0" brushRef="#br0">16583 9329 28495,'-14'-7'-2509,"1"-5"2602,0 3 0,-2-1 0,-1-1 0,-2 4 0,0-1 0,0 2 0,1 0 0,-1 4 0,-2 0 0,0 4 0,-2 2-58,-1 5 1,-3 3 0,-5 3 0,1 2 0,2 5 0,0 5-314,-3 4 0,2 3 0,0 6 1,4 2-1,4 1 0,2 3-343,2 1 1,4-3-1,4 4 1,6-2 0,6-5-1,9-2 1,9-5 791,10-2 1,12-2-1,10-8 1,9-4 0,-25-11-1,2-1 1,1-1 0,1-1 346,2-1 1,2-1 0,3-2 0,1 0 0,-2-3 0,0 0 0,-1-3 0,1 0 0,-1-2 0,0-2 0,-2 0 0,-1-2 0,0-1 0,-1-2-687,-2-2 0,-2 0 0,-3-2 0,-2-1 0,22-20 1,-7-1-1,-10-4 0,-5-2 0,-10-2-502,-8 0 0,-9 3 0,-15 0 1,-13 6-1,-18 3 0,-15 5-304,-12 5 0,31 16 0,-2 3 1091,-3 2 1,-2 3 0,-3 2-1,-1 2 1,-4 3 0,1-1 0</inkml:trace>
  <inkml:trace contextRef="#ctx0" brushRef="#br0">16396 10155 29500,'12'-22'-8578,"-3"0"8654,3-6 0,-12 19 0,-2 0 0,-10 6 0,-8 3 0,-7 0 0,-3 0 0,-4 1 0,-4 4 0,-7 4 67,-1 3 1,-5 2-1,2 4 1,-3 4 0,0 4-1,2 2 1,2 3-191,2 4 1,8 4 0,8 2 0,8 2 0,9 3-178,7 2 1,13-5 0,11 1 0,14-1 0,13-2 0,11-1 0,8-7 426,-29-20 1,2-1-1,4 0 1,0-2 0,3-2-1,1-2 1,0-2 0,2-1-1,1-1 1,1-1 0,-1-1-1,-1-1 286,0-1 1,-1-1 0,1 0 0,-2-3 0,-3-2 0,-1-2-1,-2 0 1,-1-2 0,-1 0 0,-3-2 0,23-16 0,-11-4-878,-12-5 1,-12 1 0,-9-10 0,-11 0-1,-14-3 1,-19-5 0,-17 0 333,19 28 0,-4 1 1,-5 1-1,-2 3 0,-1 4 1,-1 3-1,-2 0 1,0 3-1,-2 3 0,-1 1 1,2 4-1,0 1 136,1 2 0,0 1 0,-8 4 1,-1 0-1,5 1 0,0 0 0</inkml:trace>
  <inkml:trace contextRef="#ctx0" brushRef="#br0">16583 10955 28929,'6'-13'-717,"3"-1"1,-4 1-1,-2 0 1,-7 1 0,-9 3-1,-8 3 1,-6 2 0,-4-1-1,-6 2 960,-6 2 1,-4 1 0,-7 1-1,1 4 1,-2 3 0,-2 6 0,-6 4 48,-2 4 1,4 3 0,4 3-1,2 3 1,3 5-550,3 2 1,0 8 0,11 3-1,8 3 1,11 3 0,9 1-20,5 2 1,21 4-1,14-3 1,-8-29-1,3-1 1,8 2-1,3-3 648,5 2 0,3-3 0,6-2 0,3-1 0,5-1 0,4-2 0,3 0 0,3-2 0,2-1 0,2-2 0,1-2 0,1-1 0,-2-3 0,1-2 0,0-2 0,1-2-340,1-1 0,1-2 0,-5-1 0,1-1 0,-21-1 1,-1-1-1,0-1 0,21-4 0,-1-2 0,-4-1 1,-2-3-1,-3-1 0,-2-3-224,-4 0 1,-3-4 0,-8 1-1,-2-3 1,-5-3 0,-2-1 0,-3 0-1,-4-2 1,13-32 0,-16-6-1,-16-6 109,-8 34 1,-3 0 0,-7-4 0,-4 0-1,-6 1 1,-4 2 0,-6-1 0,-4 2-1,-8 1 1,-4 3 0,-8 2 0,-4 3-1,-6 2 1,-4 5-252,-3 1 0,-2 4 0,19 8 0,-1 3 1,-1 0 333,-2 3 0,-1 1 0,0 0 0,0 1 0,0 0 0,-1 2 0,-2 0 0,-2 1 0</inkml:trace>
  <inkml:trace contextRef="#ctx0" brushRef="#br0">17329 12194 8532,'-13'0'0,"-2"-1"0,-3-2 166,-4-2 0,-3 1 0,-2 6 1,1 0-1,0 4 0,3 2 1,2 2-1,2 1 0,2-1 1,3-1-1,0 1 154,1 2 1,4 1 0,2 1 0,1 0-1,4 3 1,5 1 0,8-4 0,6-2-333,10-3 0,6-2 1,7 2-1,1-4 0,2-4 1,3 1-308,1 2 1,-8-2-1,1 2 1,-3-2-1,-2-1 1,-1 2-1,-2 1-1010,-7-1 1329,1 5 0,1-7 0,7 5 0</inkml:trace>
  <inkml:trace contextRef="#ctx0" brushRef="#br0">17636 12314 16454,'-8'-25'-3203,"1"6"3420,3-3 0,4 8 0,-2 16 1,8 1-1,4 1 0,7-1 0,3-1 259,9-2 1,5 0 0,10-2 0,8-2-1,6-4 1,7-2 0,3-2-405,6-3 0,-36 7 0,1-1 0,2 0 0,1 0 0,0-2 0,0 0 0,2-2 0,0 0 0,-2 0 0,0 0-149,1 0 1,-1-1 0,-1-1-1,-1-1 1,0 0 0,-1-1 0,-2 1-1,1-2 1,0 0 0,0-1-1,-3 1 1,1-1 2,0 2 0,-1-1 0,29-19 0,-7 3 0,-3-2 0,-4-2 0,-3 1 0,-1-2 171,-3 1 0,-1-4 0,-4 1 1,-1-2-1,-3 1 0,-1-2 1,-3-1-1,-1-2-202,2 0 1,-3 2-1,3-4 1,-1 1-1,0-1 1,1 0 74,-2-2 0,-2 4 0,-3-2 0,-2-1 0,0 0 0,0-2 0,-1 1 57,-2 1 1,-1 0-1,-4 7 1,-1-2-1,-1 4 1,-2 2 0,-1 4-109,1-2 1,-4 4 0,-1 2 0,-2 3 0,0 3 0,1 1 0,-1 2-133,-1-2 0,-2 0 1,0 1-1,0 1 0,-2-1 1,-1 1-58,-1 0 1,-7-8 0,1-14-1,-5-12 1,-3-8 0,2 5-615,1 5 815,2 6 0,0-7 0,-1 4 0,-1 10 0,-1 5 0,-2 5 0,2 0 7,1 0 0,-3-4 1,-1 3-1,-2 0 1,-1-4-1,0-4 41,0-1 1,1 5-1,-4 2 1,0 0-1,-3-1 1,-2 2 68,-3 4 35,5 2 1,-10 0 0,1 1 0,-6-1-1,-6 0 1,-3 1 69,-1-1 0,-1 5 1,1 0-1,0-2 0,1-1 1,2-2-1,1 2 67,-2 3 0,5-2 0,2 5 0,3-1 0,-1 1 0,1 3 1326,1 1-1249,-3 2 0,13-1 0,-6 0 0,1-1 0,2 0 1,5 3-1,6 2 415,3 2 0,2 1 1,7 4-1,1-1-1258,-1 1 1,5 1-1,5 2 1,8 2 0,4 1 1101,1 1-473,0 6 1,2-7 0,1 5 0,2-2 0,-2-3 0,-1-2 204,-1-1 165,-1 6 1,0-4 0,1 2 0,-1-3-25,0-1 0,1 0 0,-1 0-137,0 0 1,1 6 0,-1 2 0</inkml:trace>
  <inkml:trace contextRef="#ctx0" brushRef="#br0">18556 8849 29725,'-8'-18'-4160,"4"1"0,2 0 3903,2 3 0,-1-4 0,-2 0 0,-2 2 1,2 1-1,2 2 0,1-2 0,0-1-183,0-2 1,0 0 0,0 5 0,0-1 0,0 1 0,0 0 505,0-1 0,-6 1 0,-4 0 0,-5-1 0,-4 3 0,-2 0 0,-3 2 0,-1 0 401,-2 2 1,1-3 0,-3 4 0,0 0-1,-4-2 1,1 2-24,-1 1 1,-4-6-1,3 2 1,-2-1-1,1-2 1,-1 0-133,2-3 1,-3-1-1,6 1 1,2-1-1,-1-2 1,2 2-1,0 1-400,2 2 0,4 1 1,-1 2-1,0 2 1,1 1-1,0 1 1,1 0 235,2 3 1,-3 2-1,4 2 1,2 2 0,2 3-1,4 1-1231,1 4 1,6 1-1,2 1 1,7 0 1549,7 0 1,15 1-1,0-1 1</inkml:trace>
  <inkml:trace contextRef="#ctx0" brushRef="#br0">18076 8130 28920,'-27'-24'-619,"0"-3"1,1 4-1,-4 5 1,-4 4 980,-6 6 0,-7 2 1,1 6-1,0 0 0,0 1 1,4 2-1,4 3 1,4 0-587,1 0 1,8 3 0,9-2-1,5 3 1,7 5 0,5 2 157,8 2 0,19 2 1,23 7-1,10 1 1,-27-13-1,1-1 1,1 1-1,1 0 0,2 0 1,0 0 47,1 1 0,0 2 0,10 4 0,1 1 25,0 0 1,0 1 0,2 2-1,-1 1 1,-5-5 0,0 1-1</inkml:trace>
  <inkml:trace contextRef="#ctx0" brushRef="#br0">16689 12887 8454,'14'-31'0,"-1"0"0,0 2 0,1 6 0,-1 7-77,0 6 0,-4-2 1,-1 3-1,-2-4 0,-2-4 1,0 0-1,2-1 1,0-1-1,0-2 0,-1-1 1,-1 1-1,1 2 0,-2 1 1,-2 0 773,-1 0 0,-6 5 0,-3 4 0,-4 0 0,-5 2 0,-6 4-383,-5 6 1,-7 6-1,-8 8 1,-7 6 0,-5 5-390,-6 7 0,-3 1 1,31-14-1,1 2 1,0-1-1,1 0 1,0 1-1,2 1 1,0 0-1,2 1 1,-25 28 212,4-1 1,10 5-1,13 1 1,8 0-1,12 2 1,16-2-1,23 2 24,-9-30 1,5-1-1,8-2 1,3-2-1,8 3 1,3-3 0,6 0-1,2-3 1,4 0-1,1-2 1,6 0 0,1-2-1,2-1 1,1-1-164,-24-7 1,1-1 0,0 0 0,-1-1 0,1 0-1,-1-2 1,2-2 0,0-1 0,0-1 0,-1-1 0,0 0-1,-1 0 1,2-2 0,-1 0 0,0-2 0,24-2 0,-1-3-161,-3-1 0,-2-3 0,-2-4 0,-2-3 0,-7-1 0,-3-2 1,-5 0-1,-3-3 0,-3-1 0,-3-3 0,-6 0 0,-4-3 0,-3 0 1,-5-2 80,-5-1 0,-4-1 1,-2-35-1,-15 31 1,-6 1-1,-6-2 1,-5 2-1,-8 0 1,-5 3-1,-7-1 0,-6 4 1,-6 1-1,-4 3-46,-5 0 0,-4 3 1,14 10-1,-2 2 1,-1 2-1,-2 1 0,0 3 1,-1 1 125,-4 1 0,0 2 0,-1 0 0,1-1 0,-1 1 0,-1 1 0,-8 1 0</inkml:trace>
  <inkml:trace contextRef="#ctx0" brushRef="#br0">17036 13207 8088,'-10'-37'-15,"-4"-3"151,-2 9 1,10 10-137,6 13 0,6-7 0,7-6 0</inkml:trace>
  <inkml:trace contextRef="#ctx0" brushRef="#br0">16916 11475 8071,'-6'-33'0,"3"12"0,-6 4 0,6 9 0,-3 11 0,2 3 0,-2 0 0,-1 0 0,4-2 0,-3-4 0</inkml:trace>
  <inkml:trace contextRef="#ctx0" brushRef="#br0">16689 10342 8488,'-19'-19'26,"4"-1"0,-1-2 1,4 6-1,3 6-255,-1 5 0,2 4 0,1 2 229,1 4 0,14-4 0,6 5 0</inkml:trace>
  <inkml:trace contextRef="#ctx0" brushRef="#br0">16943 9476 8264,'9'6'-72,"-2"2"1,-1 4 0,-5 2 71,-4-1 0,-10-6 0,-8-1 0</inkml:trace>
  <inkml:trace contextRef="#ctx0" brushRef="#br0">16476 8756 13571,'-16'-28'-482,"2"-3"1,3-2-1,8 11 1,-3 6 0,-2 5-1,-2 8 173,-2 6 0,3 9 1,2 6-1,-1 0 0,2-1 1,1 3 203,2 0 0,13 3 0,5 3 0</inkml:trace>
  <inkml:trace contextRef="#ctx0" brushRef="#br0">16863 7930 8822,'-36'-46'0,"8"7"0,10 13 1736,5 11-1736,7 25 0,-6 18 0,5 20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2813 7783 30014,'-21'-34'-35,"-4"7"0,17 14 1,5 9-1,12 2 1,11 2-1,5 0 1,7 0-1,7 0 1,7 0-1,6-1 0,4-2 1,2-2-1,-1 2 1,3 2-1,-1 1 444,0 0 0,3 0 0,-4 0 0,-3 0 0,-3 0 0,-5 0 0,-1 0 0,-3 0-737,-2 0 1,-6 4 0,-4 1 0,-5-2 0,-4 0 0,-2 0 0,-2 1 0,-1 0 0,0 1 268,-3-1 0,6 1 0,0-5 1</inkml:trace>
  <inkml:trace contextRef="#ctx0" brushRef="#br0">4292 7636 5795,'0'-17'0,"2"0"0,2 6 1966,5 5 0,-1 10 0,0 5 0,3 3 0,-1 3-1797,-1 2 1,1 0 0,-5 5 0,-2 2 0,-2 2 0,-2 5 0,-4 3-510,-4 0 1,-8 5 0,-6-4-1,-3 4 1,-4-1 0,-2 0-1,-2-3 1,-3 1-1173,-2-2 1651,-7 4 0,-1 2 1,-7 8-1</inkml:trace>
  <inkml:trace contextRef="#ctx0" brushRef="#br0">12904 7263 29285,'13'0'-15,"0"0"1,-4 0-1,0 0 1,1 0-1,2 0 1,2 0-1,-1 0 756,0 0 1,-4-1 0,0-4-965,1-4 0,-5 2 1,-7 0-1,-10 1 1,-8 3-1,-5 1 431,-2 2 1,-6 6 0,-2 3 0,-4 3 0,-1 1 0,0 2-288,0 3 0,2-2 1,2 6-1,5 2 1,4 1-1,5 2 1,4-2-254,4-3 1,6 6 0,5-2-1,8-1 1,10 3 0,10-3-1,10 2-531,8-4 1,6 0 0,7-1-1,5-3 1,1-3 864,2-2 1,-24-8 0,0-2 0,36-4 0</inkml:trace>
  <inkml:trace contextRef="#ctx0" brushRef="#br0">13543 7397 13175,'-13'-33'0,"0"6"487,-1 8 0,6 10 1,0 6-1,2 6 124,3 6 0,-3 3 1,0 1-1,0 1 0,1-1 1,2 2-1,1 1-478,2 2 0,0 5 0,0-2 0,0 1 1,0-1-1,0 0 0,2-2 0,1 0-625,1-2 543,6-3 0,-8-8 0,2-6 0,-2-7 0,-2-6 0,0-4 247,0 0 1,4-7 0,2 3 0,2 0 0,2 2 0,0 1 0,1 1 682,-2 0 0,-1 4 1,6 4-1,-1 6-629,0 6 0,-1 5 0,-1 5 0,-2 0 0,1 2 1,0 1-1,1 2 0,-2 0-748,1 1 1,0-4 0,1 3 0,-2-3 0,1-2-1,0 0 1,1-1-332,-2-3 0,-1-3 0,6-6 0,-1-2 617,0-2 1,-4-4-1,-1-5 1,-1 0-1,-1 0 1,1-1 1149,1 1 0,-1 0-1161,2-1 0,-3 13 0,-6 7 0,0 7 0,2 6 0,2 2 0,5 1-705,3-1 1,7 3 0,3-7 0,3 0 0,2-3 0,-2-2-1295,-3-3 2346,4 3 0,-6-10 0,7 3 1</inkml:trace>
  <inkml:trace contextRef="#ctx0" brushRef="#br0">14130 7650 28664,'7'-27'-1747,"1"0"0,-5 2 0,1 2 0,1 2 0,1 2 2793,2 2 0,4 4 0,2 4 0,-3 6 1,0 6-1,-4 6 0,1 3 0,-2 1-1202,-1 1 0,1 0 1,-3 3-1,2 0 0,-2 0 1,-2-3-1,-1 0 1,0-1-955,0 0 1,-6-5 0,-3-4 0,-1-4 769,1-4 1,3-5 0,6-7-1,0-4 1,0 1 0,0-2 297,0 1 1,5 2-1,-1-3 1,1 2 0,-1 3 1501,0 1 0,1 9 1,-5 6-1976,0 7 0,0 1 1,0 1-1,0 1 0,0 2 1,1 1-1,2 1 166,2-1 1,4 0 0,-3-1 0,1-2 0,3-2-1,2-1 1,2-1-523,-1 0 1,2-2 0,1-4 0,2-1-1,0-3 1,-1-5 0,1-3 501,-2-1 0,-1-1 0,-1 1 0,-3 0 0,0-1 0,-2 1 800,1 0-372,2-1 0,1-5 1,1-2-1</inkml:trace>
  <inkml:trace contextRef="#ctx0" brushRef="#br0">14983 7277 29130,'-13'-8'-1000,"4"2"1252,0 6 1,6 6-1,-1 3 1,4 1-271,4-1 1,3 2 0,7-5 0,-1 0 0,0 1-41,1 0 0,1-2 0,1 2 1,2 1-1,-2-2 0,0 1 0,1-1-1148,0 0 1,0 0 0,-7-3 1463,-1 1 1,-8 1 0,-2-7-1,-11-1 1,-9-3 0,-5 0 0,-4 0 507,-1 3 1,-5 2 0,5 1 0,2 0-1,2 0 1,5 1-627,4 4 1,5 2 0,4 8 0,4 1 0,7 4-1,5 0 1,8 4-339,4 1 1,2 2 0,3 0 0,-4-1 0,0 1 0,-4-1-1,-3 1-4793,-4 0 4642,-3-1 0,-24 1 0,-4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7158 12101 8546,'14'0'0,"-1"0"0,6 6 0,2 1 0</inkml:trace>
  <inkml:trace contextRef="#ctx0" brushRef="#br0">7545 12101 8305,'-8'-1'-519,"5"-2"768,6-2 0,-1 2 1,2 8-1,-4 4 327,-4 2 0,1-3 1,-6-4-274,-1-2 0,-2-2 1,-3 0-1,-1 0 1,-2 0-1,0 0-89,-1 0 1,3 0 0,-7 0 0,0 0-1,-2 0 1,-2-2-180,0-2 1,1 2 0,-3-2 0,0 2 0,-4 2 0,-1 0 0,-3 0 146,-1 0 1,2 0 0,1 0-1,-2 0 1,-2 0 0,-1 0 0,2 2-42,2 2 1,-1-1-1,4 6 1,-1 2-1,-1-1 1,-1 2-254,1 1 1,5-6-1,-1 10 1,3-1 0,1-1-1,0 0 1,-1-2 80,-3 0 1,3 1-1,-5-1 1,2 0-1,-1 1 1,-1-1 180,1 0 0,-1 1 0,3-1 1,-2 0-1,-1 1 0,1-1 0,4 0 31,4 1 1,-1-1 0,2 0 0,0 1 0,-1 0 0,3 3-252,2 0 1,-3 6 0,4-4-1,3 0 1,3 2 0,5-2-1,0 0 16,-1-2 0,5 2 0,-1-1 0,2-1 1,2 1-1,0 0 0,2-2 144,2-1 0,4 3 1,3 0-1,0-1 1,-1 1-1,4 0-50,2-2 1,6 5-1,-3 0 1,2-1-1,3 0 1,1-3-1,3 1-64,3-2 0,-1 1 1,5-1-1,2 2 1,0-2-1,2 0 0,-1 1 115,4 0 1,5 1 0,-1-4 0,0-1 0,3 0 0,1-1 0,5-2-83,0-1 1,-3-1 0,-2 2 0,1-3 0,-4 1 0,-1-2-93,-2 0 0,1 0 0,-5-3 0,0 3 0,-2-1 0,-1 3 0,-1-2-3,1 0 1,1 3-1,2-3 1,0-1 0,-1 3-1,-2-2 1,-2 1 72,2 1 1,-3-4 0,2 3-1,1-1 1,2-1 0,1-1 89,0 1 0,4 5 0,0-3 1,1 1-1,-1-2 0,1-2 1,-2 2-119,-2 2 1,4-5 0,0 1 0,1-3 0,2-1 0,-4 0 0,1 0 117,-2 0 0,-3 0 0,7 0 0,0 0 0,-1 0 0,0 0-48,-3 0 1,5 0 0,-1 0 0,2 0 0,-2 0 0,1 0 0,-2 0-71,-1 0 1,4 0-1,-3 0 1,0 0-1,2 0 1,-3 0 42,1 0 0,-1-4 0,-5 0 0,0 1 0,0 1 0,0 1 0,1-2 78,4-2 1,-7 1-1,4 2 1,-2-1 0,-3-1-1,1 1 1,1 1-130,1 2 0,0 0 1,1 0-1,2 0 0,2 0 1,-3 0-132,0 0 1,4 0 0,3 0-1,1 0 1,2 0 0,-2 2 0,2 1 108,-1 1 0,-4 1 0,3-5 1,1 0-1,-4 0 0,-1 0 309,-2 0 0,2 0 0,-4 0 0,1-2 0,-2-1 0,4-1 0,-2 1-39,-2 1 1,6 2-1,-7 0 1,2 0-1,1 0 1,0 0-1,3 0-461,1 0 0,-2 0 0,2 0 0,-1 0 0,-2 0 0,1 0 186,-1 0 0,5 0 0,-5 0 0,1-1 1,1-2-1,3-1 196,3 1 0,-4-3 0,1 1 0,2 2 0,0 2 1,4-1-1,0-1-75,-2-1 0,2-1 0,-9 5 0,0 0 1,1 0-1,-1 0 0,2 0-105,-1 0 1,-4 0-1,2 0 1,-3 0-1,0 0 1,1 0 85,0 0 1,-3 0 0,6 0-1,-2 0 1,-2 0 0,2 0 0,1 0 45,0 0 0,4 0 0,-4 0 0,-2 2 0,0 1 0,0 1 0,3-1-187,1-1 0,-3 2 0,4 1 0,-2-1 0,-3 1 0,-2-1 74,-1-1 0,0 3 1,0-2-1,0-1 0,0-1 1,0-2-1,0 0 221,0 0 1,0 0 0,1 0 0,2 0 0,2 0 0,-2 0 0,0 0-101,1 0 1,-1 0 0,5 0-1,-1 0 1,0 0 0,4 0 0,1 0-227,1 0 1,0 4-1,-1 1 1,-2-2-1,-1-2 1,0 1 90,-1 2 0,2-2 0,-4 2 1,0-3-1,1-1 0,-2 0 1,-1 0 188,-1 0 0,-3 0 1,7 0-1,-1 0 0,-3 0 1,0 0-1,0-1-64,2-3 0,-1 2 0,-3-2 0,2 2 0,3 2 0,0 0-160,0 0 0,3 0 0,-3 0 1,0 0-1,0 2 0,-2 1 0,1 1 88,-1-1 0,2 0 0,-3 0 1,3 1-1,0 1 0,1-1 12,1 1 0,-5 1 1,1-3-1,-1 1 1,0-1-1,3 0-49,1 1 0,-2-2 0,1 2 0,-2-2 0,-3-2 0,4 0 0,-1 0 83,2 0 0,5-2 0,-3-1 0,3-1 0,-1-1 0,-1 1 0,1 0-74,2 1 1,2 1 0,-3 2 0,0 0-1,-4 0 1,-1 0 0,-3 0-302,-2 0 1,-1-4-1,-1-1 1,-3 1 0,-5-1-1,-5-1 216,-4-1 0,4-2 0,-6-4 0,1-1 0,-3 1 0,-3-2 0,-2-2 291,0-6 0,1-2 0,-1-3 1,0-2-1,1-2 0,-1-1 1,-1 1-135,-3 2 0,3-1 1,-5 3-1,0 4 1,-1 2-1,-1 3-306,-1-1 1,1 1 0,-5 3 0,-2-2-1,-2 2 1,-5 1 0,-4 0 187,-5-3 0,1 4 0,-5-4 0,-1 3 0,-4 2 0,-4-1 0,-3 1 197,0 0 0,-5-5 1,4 0-1,-4 2 1,-1 1-1,0 2-35,0-1 0,0 1 0,0 0 0,0-1 1,-1 1-1,-1 0 0,-1-1 30,0 1 1,3 0 0,-7 0 0,0-1 0,-1 1-1,-2 1 1,-2 2-37,-1 1 0,-1 1 0,0-2 0,-3 3 1,-1-1-1,1 2-234,-3 0 0,6 0 0,-4 3 0,2-1 1,-1 0-1,-2-1 0,0 1 156,0 1 0,1-3 1,3 1-1,-1 1 0,-2-2 1,0-3-1,0-1 58,1 1 1,-11-3-1,1 3 1,-1-3-1,-2-1 1,1 0 0,-4-1-94,-1 1 1,9 0-1,-2 1 1,2 1 0,1 3-1,1-3 1,2-1 109,2-1 0,-1 4 0,6 0 0,-1-1 0,1-2 0,1 0 92,1 3 1,-4-3 0,7 4-1,-3-3 1,-4 1 0,-5 2 0,-5 1-239,-3 0 0,-3-1 1,1-2-1,-2 2 1,1 3-1,-2 0 1,2 1-97,1-1 1,-1-4-1,1 5 1,1 1-1,-2 0 1,2 0 223,-1-1 1,1-1 0,2 5 0,0 0 0,-2-1 0,1-2 0,-4-2 55,1 2 0,34 0 0,0 0 0,-35-1 0,34 2 0,0 1 0,-1-1 0,0 1 0,-1 0 0,-1-1 0,1 0 0,1 0-126,-1 0 1,0 1 0,0 0 0,-1 0 0,1 1 0,1 0 0,0 0 0,1 0 0,0 0 0,0 0 0,0 0 0,1 0-91,-38 0 1,36 0 0,0 0 0,-35 0 0,-1 0-1,36 0 1,0 0 0,0 0 0,0 0 0,-1 0-1,1-1 116,-1-2 0,2 1 1,-37 1-1,38-1 0,1-1 1,-2 2-1,1-1 0,-1 1 1,1-1-1,0 0 1,0-2-1,-33-1 255,3-1 1,3-3-1,2 4 1,6 1 0,2-1-1,2 1-173,-1 1 0,1-3 0,0 2 0,-1 1 0,1 1 0,1 2 0,0-1-365,-1-4 1,1 4 0,-9-4 0,2 4 0,1 1 0,1 0 210,-1 0 0,-4 0 0,4 0 1,0 0-1,0 0 0,1 0 1,-1 0 203,-1 0 1,2 0 0,-3 0-1,0 0 1,4 0 0,0 0-1,-1 0 35,0 0 1,-1 0 0,5 0 0,-4 0-1,-2 0 1,-5 0-263,1 0 0,3 0 0,0 0 1,0 0-1,4 0 0,1 0 0,4 0 147,2 0 0,3 0 0,4-2 0,1-1 1,-2-1-1,1 1 22,-1 2 0,-4 1 0,3 0 0,-1 0 1,1 0-1,-2 0 0,-2 0-50,-2 0 0,1 0 1,-1 0-1,-2 1 0,2 2 1,-2 1-1,0 1-234,-1 1 1,-8 0 0,0 4 0,3-1 0,1 0 0,2 0-15,0 0 0,-3-1 0,1 6 0,-1-2 1,0-2-1,0-1 0,0 3-343,-1 4 1,7-4-1,-4 4 1,-2 2-1,1 1 1,-4 6 597,0 5 1,-1 4 0,29-14 0,-1 0 0</inkml:trace>
  <inkml:trace contextRef="#ctx0" brushRef="#br0">7238 14407 29835,'-20'-8'0,"0"8"0,7 8 0</inkml:trace>
  <inkml:trace contextRef="#ctx0" brushRef="#br0">9371 14207 28854,'-12'-34'-4418,"3"3"0,-2 10 4457,2 8 0,-2 7 0,1 10 0,1 6 0,-1 5-510,-2 3 1,-7 12 0,-2-2-1</inkml:trace>
  <inkml:trace contextRef="#ctx0" brushRef="#br0">10931 14113 6519,'0'-45'0,"0"6"-523,0 11 1,6 9 0,1 11 0,2 10 0,-2 8 706,-1 6 0,-1 7 0,-5-4 0,-2 2 0,-1 2-340,-1 2 1,-1-4 0,5-2 0</inkml:trace>
  <inkml:trace contextRef="#ctx0" brushRef="#br0">12597 14020 25315,'0'14'-9831,"-4"-6"8971,-1 1 1,1 0 0,5 3 0,4-2 1302,3-1 0,10 0 1,3 4-1</inkml:trace>
  <inkml:trace contextRef="#ctx0" brushRef="#br0">13823 14073 24938,'6'14'-1486,"2"-1"0,5 0 0</inkml:trace>
  <inkml:trace contextRef="#ctx0" brushRef="#br0">2599 15286 9945,'0'-13'0</inkml:trace>
  <inkml:trace contextRef="#ctx0" brushRef="#br0">2613 15313 21966,'7'-6'-1502,"-1"6"1,-7-1 1409,-4 3 1,2 7-1,-4-3 1,-1 0 0,1 2-1,-3-2 807,-2-1 0,3 0 1,0-5-1,-1 0-294,-2 0 0,-2 1 0,1 4 0,0 2 0,-1 2 0,1 0-551,0 1 1,-1 7 0,1 0 0,0 1 0,-1 0 0,1 1 136,0 2 0,-1 0 0,1 2 0,1-2 0,2 0 0,1-2 0,-1 2 99,-2 0 0,3-4 0,0 6 0,-1 0 0,-1 2 0,1 2 0,1 1-112,-1 3 0,2-1 1,1 5-1,-1 4 0,1 4 1,-2 6-42,2 3 0,-1 1 0,5 2 0,-3 2 1,1 6-1,-1 2-37,3 1 0,-3-2 0,1-2 1,2-4-1,2 0 0,1-5 0,1-1 139,4-5 1,-2 1-1,6-7 1,1 2-1,2-1 1,1 0-1,0 0 10,1-1 1,5-1 0,3 0 0,3 2 0,2 1 0,1 1-111,3-1 1,-1-1-1,4-1 1,0 2 0,-1 1-1,1-2 1,-2-4-1,1-4-395,-3-1 1,-1-2 0,-1-4 0,0-2-1,-4-3 1,-3-4-310,-5-3 1,-1-2 0,-2 0 0,1 1 0,-1-1 675,0 0 0,1 7 0,-1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9598 17978 8409,'-8'0'-140,"2"-1"1,5-4 0,-4-2 0,-3 0-1,-4 2 460,-2 4 0,6 1 0,0-2 149,2-2 1,8 1 0,7-5 0,2 2 0,3 4 0,-1 0 0,0 2-216,1 0 1,-1 0 0,0 0 0,1 0 0,-1 0 0,0 0-64,1 0 0,1 0 0,1 0 0,2 0 0,-2 0 0,-1 0 1,-1 0 57,4 0 1,-3 0-1,4 0 1,1 0-1,2 0 1,3-1-1,2-2-36,-1-2 1,2 1 0,4 4-1,2 0 1,1 0 0,1 0-1,-1 0-98,-1 0 1,3 0-1,-4 0 1,0 0 0,-1 0-1,-2 0-32,-2 0 0,-1 0 0,-1 0 0,-1-2 0,1-1 0,-3-1 0,4 1 173,1 1 0,-1 1 0,7-2 1,-2-2-1,-1 3 0,2 0 1,1 2-137,0 0 1,5-4-1,-4-1 1,2 2 0,0 2-1,-1 1 1,1 0-86,1 0 0,-4-2 0,-1-1 0,-2-1 0,2 1 1,-1 1-1,2 2 89,0 0 1,-2 0 0,3 0 0,1 0 0,-1 0 0,-1 0 53,-1 0 1,2 0 0,-2 0 0,1 0 0,2 0 0,-2 0 0,-2 0-43,1 0 0,-5 0 0,3-1 0,-1-2 0,-1-1 0,2 1 0,-1 1-37,-2 2 0,3 0 0,2 0 0,1 0 0,1 0 0,1 0 0,0 0 38,1 0 1,-3 0-1,1 0 1,4 0-1,1 0 1,3 0-1,-3 0-21,-2 0 0,8 0 0,-6 0 0,0 0 0,0 0 0,-3 0 1,2 0-8,-2 0 1,0 0 0,3 0 0,0 0 0,-2 0-1,1 0 1,-1 0-68,4 0 1,1 0-1,-3 0 1,0 0-1,1 0 1,2 0-43,1 0 0,1 0 0,-4 0 0,2 0 0,3 0 0,0 0 0,1 0 0,1 0 0,-4 0 0,4 0 0,-2 0 0,-3 0 0,-2 0 0,-1 0 0,0 0 0,0 0 0,0 0 0,0 0 0,-1 2 0,-2 1 0,-2 1 0,2-1 0,-3-2 0,2-1 0,1 0 0,0 0 0,0 0 0,-3 2 0,-2 2 0,4-2 0,-3 2 0,-1-2 0,1-2 0,-4 0-60,0 0 0,-3 4 0,1 1 0,0-2 1,-2-2-1,-2-1 0,-2 2-1114,-2 2 987,5-3 1,-8 5 0,5-6 0,-2 0-1,-2 2 1,-3 1-1187,0 1 1,-1 1 0,-1-4-14,-3 4 1,-3-2 0,-6 5 0,-2 1 0,-4 2-1,-5 1 1386,-6 2 0,-6 3 0,2-4 0</inkml:trace>
  <inkml:trace contextRef="#ctx0" brushRef="#br0">12384 17952 8502,'-14'-9'0,"1"1"0,0 2 0,4 2 0,0 4 0,-1 0 0,-2 0 656,-2 0 1,6-4-1,0-2 1040,2-2 0,2-1 1,5-4-1021,4 0 1,2 5-1,6 4 1,1 2-1,-1 2 1,0 0 0,2 0-205,3 0 1,4 0 0,8 0 0,2 2 0,2 1-1,6 1 1,5-1 93,4-1 1,6 2 0,-8 1 0,2-2 0,0-2 0,0-1-330,-2 0 1,3 0 0,-4 0 0,0 0 0,2 0 0,-3 0 0,1 0-238,-3 0 0,-1 0 0,-2 0 0,-2 0 0,-2 0 0,-5 0 0,-3 0 0,-1 0 0,-2 0 0,-3 0 0,-4 0 0,-3 0 0,-2-1 0,0-4 0,-4 4 0,0-4 0,0 2 0,0 0 0,0-1 0,-6-2 0,3 3 0,-2-3 0,1-1 0,1 4 0,-2-2-958,5 4 0,1 2 958,-1 4 0,3 8 0,-5 8 0</inkml:trace>
  <inkml:trace contextRef="#ctx0" brushRef="#br0">9424 15713 8185,'-7'-14'402,"-5"1"1,21 16 0,1 6 0,8 6 0,9 2 0,5 3 0,11-1 0,8 0 0,8-1 0,6 0 0,5 0 0,1-4 0,0-2-48,2-3 0,-8-6 0,3 1 0,-2-4 0,-3-4 0,-3-6 0,-3-7-464,-2-5 0,-13-9 0,-3-6 0,-5-4 0,-6-7 0,-6-2 0,-8-6 1,-11-5-96,-11-7 0,-8 3 1,1 29-1,-3 2 0,-22-30 1,16 33-1,-2 2 0,-3 1 1,-1 2-1,-4 2 0,-2 1 252,-2 3 0,-1 1 0,2 4 0,-1 2 0,-5 4 0,-2 2 0,-1 1 0,-1 2 0,-2 1 0,-1 3 0,-3 1 0,1 2 0,-1 2 0,0 2 2,3 0 0,0 2 0,1 4 0,1 2 0,4 0 1,1 0-1,4 2 0,2 2 0,3 1 0,0 1 1,-22 22-295,9 3 0,10 0 0,16 4 1,9-2-1,15-3 0,16-2 1,21-1-426,18-2 1,-25-22-1,2-1 669,10 2 0,3-2 0,3-2 0,1-1 0,5 3 0,0-1 0</inkml:trace>
  <inkml:trace contextRef="#ctx0" brushRef="#br0">11011 15739 8201,'-12'-14'854,"3"-4"1,6 10 0,12 17 0,10 9 0,9 3-599,8-3 0,4-5 0,4-4 1,10-5-1,6-2 0,13-4 0,-35 0 1,1 0-234,3-2 1,0-1-1,4-1 1,0-1-1,-1-2 1,1 0-1,-1-1 1,1-1 0,1 0-1,-2-2 1,-2 1-1,0-2-353,0-2 1,-2-1-1,-4-1 1,-2-2 0,-3-2-1,-1-2 1,26-27 0,-9-5-1,-9-2 1,-11-5-79,-10-4 0,-8 5 0,-16-6 0,-10 3 0,-15 5 1,-19 6-1,18 29 0,-3 2 407,-3 2 1,-3 2-1,-6 2 1,-3 3 0,-1 4-1,-1 2 1,-2 3 0,-1 3-1,-5 3 1,0 4 0,-2 4-1,1 3 126,-2 3 0,0 4 1,-5 8-1,1 3 1,3 2-1,1 2 1,4 1-1,4 4 0,3 2 1,3 3-1,8 1 1,4 2-1252,3 2 0,4 1 1126,2 9 0,4 1 0,3-5 0,2 1 0,2 8 0,3 1 0,3-1 0</inkml:trace>
  <inkml:trace contextRef="#ctx0" brushRef="#br0">14743 16659 8241,'5'-31'0,"-1"0"0,6 6 0,-8 11 0,4 7 0,-8 4 0,-2-2 0,-5 2 0,-3 2 0,-3 0 0,-2-2 386,-6-2 1,-2 1 0,-1 4 0,-3 0 0,-2 0-1,-3 0 1,-1 0 0,-1 1 297,-1 4 0,-1 6 0,-4 10 0,-1 3 0,-4 5 0,-2 6 0,-3 6 0,3 8-448,2 7 1,22-25 0,1 2 0,1 2 0,0 1-1,0-1 1,0 1 0,0 1 0,2 1 0,1-1 0,3 1-37,2-2 1,1 2 0,-6 33 0,8-5 0,3 1 0,7-2 0,10-3 0,13-4-90,11-3 0,7-8 0,14-2 0,8-5 0,-28-23 0,2 0 0,3-2 0,1-2 0,1-2 0,1-1-143,1-2 0,1-2 0,3 1 0,1-3 0,-1-4 0,0-2 0,0 0 0,0-2 1,1-2-1,-1-3 0,-2-1 0,-1-3-113,-1-1 0,-1-2 0,1-2 0,-2-2 0,-4 0 0,-3 0 1,0-4-1,-2-1 0,-2-3 0,-2-2 0,-2-1 0,-2-2-109,-2 2 1,-1-3 0,-1-5-1,-4-2 1,-4 4 0,-2-1-1,-2-1 1,-2-1 0,-2 0-1,-2 0 1,-3 2 0,-2 1 0,-4-1-1,-3 2 1,-22-32 92,12 33 1,-2 3-1,-4 4 1,-3 3 0,0 0-1,-2 2 1,0 3 0,-1 2-1,-34-12 1,1 8-553,-1 9 1,2 5 712,3 8 0,3 0 0,5 0 0</inkml:trace>
  <inkml:trace contextRef="#ctx0" brushRef="#br0">15183 16432 8019,'-31'9'0,"0"0"0,1 4 0,8 7 0,6-1 417,5 0 1,5-1 0,9-6 0,6-3-1,9-5 1,6-2 0,4-4 0,4-2 0,7-7-1,4-3 1,0-4 167,-2 2 1,2 1 0,0 1-1,-1 1 1,-1 0 0,-2 1-1,-4 2 1,-2 2-2178,-4 2 0,-2 2 0,-3 4 0,-3 0 1592,-2 0 0,-1 0 0,-5 0 0</inkml:trace>
  <inkml:trace contextRef="#ctx0" brushRef="#br0">16356 16299 8960,'-31'-24'0,"0"7"0,3 9 689,4 10 0,5 4 0,5 3 0,0-5-61,-4-3 0,3-1 0,-3 0 0,3 0 0,2 0-29,0 0 1,7 0 0,4 2-307,5 2 0,8 4 1,-2 5-1,2 0 1,3 1-1,-1-1 132,0 0 1,4 5 0,-2 0 0,-4 0 0,1 0 0,0-1-354,1 0 1,1-3-1,-1 0 1,0-2-1,-1-2 1,-1-3-1182,-2-1 1,-1-1 0,4-7 0,-3-2 309,-4-5 0,2-7 0,0-2 1,4 0-1,1 0 0,4-1 0,3-2 799,5-2 0,1-8 0,2-4 0</inkml:trace>
  <inkml:trace contextRef="#ctx0" brushRef="#br0">16823 16019 11094,'-17'-25'0,"-2"-3"2285,-3 0 1,0 9-1,10 16-1704,3 6 0,-1 4 1,4 6-1,0 1 0,-2 2 1,2 5-1,0 7 0,4 4-501,0 5 0,2 3 0,2 3 1,2 2-1,6-2 0,5-3-4454,3-5 1,10 2 4373,-1-6 0,8 0 0,-1-4 0</inkml:trace>
  <inkml:trace contextRef="#ctx0" brushRef="#br0">16996 16299 7831,'-6'-34'4987,"-1"7"-4155,-1 14 0,4 7 1,8 6-1,5 0 0,3 0 1,3 0-1099,3 0 0,1 0 1,4 0-1,-2-1 1,-2-2-1,-2-2 1,-2 2-995,-2 2 0,-4 1 1,-2 1 1967,-1 4 1,-6-2 0,-4 6 0,-1 1 0,1 2 0,-1 1 239,2 0 1,2 5-1,2 0 1,4-2 0,4-1-1,3-2 1,2 1-876,4-1 0,4-6 0,8-2 0,1-4 0,-1-1 0,-2 0 0,-1-1-2293,-1-4 1,-1 3 0,-1-7 0,-3-2-524,-2-1 1,-7-1 2405,-8 0 1,-1 5-1,2 4 1,4 2 0,2 2 626,3 0 1,-1 0-1,0 0 1,1-1 0,-1-3 158,0-5 0,1 1 0,-2-1 0,-2 0 1,-3 1-1,-1-1 291,-3-2 0,0 4 0,2 0 1,2-1-462,1 1 0,3 4 0,-2-2 1,3 4-1,1 1-108,1 0 0,-5-5 0,0 1 0,2 1 0,4 2 0,3 1 0,-2 0 28,-1 0 1,-2 5 0,2 4 0,0 3 0,0 1 0,-3 2 100,0 3 0,-5 4 0,0 9 0,-1 3 0,-3 2 1,-3 0-1,-4-1-244,-5-1 1,-4 3-1,-4-6 1,0-1 0,-1-2-1,0-3-1265,0-3 0,0-7 0,5-7 0,0-3 0,1-3 1,3-5-1,5-7 812,2-7 0,8-3 1,3-9-1,3 0 1,3-2-1,1 0 227,2-2 0,1 5 0,-3-3 0,3 4 0,1 4 0,0 2 0,1 0 322,3 0-152,1 5 0,8-9 0,1 4 0</inkml:trace>
  <inkml:trace contextRef="#ctx0" brushRef="#br0">18449 16059 7839,'0'-19'2184,"-6"0"1,-3-2 0,-3 8-1015,-1 7 0,4 4 1,2 4-847,1 2 1,1-1 0,7 6 0,4 1 0,6 4 0,5 2-864,4 2 0,0 0 0,1-5 1,-4 0-1,-3 1 0,-4 0 1,-2 3 99,-4 0 0,-5 1 0,-6-4 1,-9-1-1,-9-1 0,-8-2 1,-5-3 937,-5-1 0,-1 3 0,5-4 0,2-2 0,7-2 213,5-1 0,11 2 1,11 1-713,10 1 0,18 0 0,16-4 0</inkml:trace>
  <inkml:trace contextRef="#ctx0" brushRef="#br0">19075 15566 9262,'-1'-29'0,"-2"2"0,-1 6 3531,1 5-1434,1 8-1405,2 3 1,0 6-1,0 5 1,0 7-1,0 9 1,0 8-644,0 6 1,2 4 0,2 4 0,3 3 0,2 2 0,0-1-1,2-2-1585,0-4 0,-2 0 0,0-4 1536,2-2 0,0-3 0,3-7 0</inkml:trace>
  <inkml:trace contextRef="#ctx0" brushRef="#br0">19115 15913 7990,'0'-33'4686,"-5"8"-773,-4 3-4015,9 8 0,-3 14 0,12 0 0,1 2 0,3 2 0,7 5 0,5 3-2503,4 1 0,14 1 2605,2-1 0,5 0 0,3 1 0</inkml:trace>
  <inkml:trace contextRef="#ctx0" brushRef="#br0">19595 15873 7853,'-19'-23'1657,"-3"1"166,3 6-1638,5 10 1,8 12 0,8 1 0,2 2 0,5-1 0,4-1 0,7-1 0,5 1-598,5 1 0,7-5 1,-3 3-1,1-2 0,-1 1 1,-1-3-210,-4 0 1,-2-2-1,-5 0 1,-4 0-1,-5-2 1639,-4-2 0,-4-2 0,-10-4 1,-4 2 1042,-2 2 1,5 2-1,7 5 1,11 4-1718,9 4 1,10-3 0,6 0 0,4-2 0,2 1 0,-1-3-572,-1 0 1,-11-2-1,2-2 1,-8-2-1,-5-5 1,-4-3-1,-4-1-200,-7 0 1,-4-1-1,-4 2 1,-7 2-1,-4 3 1,-2 1 0,0 3 697,3 1 1,0 13 0,2 5-1178,3 8 1,4 2 0,7 14 905,7 6 0,12 5 0,13 2 0</inkml:trace>
  <inkml:trace contextRef="#ctx0" brushRef="#br0">22275 13940 8521,'0'-19'-15,"-2"-3"1,-1-2 12,-1 8 1,-1 4-1,5-1 1,0-1 0,0 1-1,0 0 1,2 1 865,2 3 1,-2 10 0,2 13-1,-2 9 1,-2 11 0,0 9 0,-2 5 363,-2 1 1,-2 2 0,-5 6 0,4-2-1,0 1 1,1-3 0,-2-1 0,2-6-512,0-5 1,2 5 0,4-10-1,-1-5 1,-2-6 0,-2-7-1401,2-3 1,2-9 0,1-6-1,0-11 1,0-10 0,0-11 0,0-10 82,0-6 1,0-9 0,1-3 0,4-3 0,5-3 0,5-1 415,3-3 0,4 1 0,-3 4 0,2 4 0,2 8 0,1 8 1,0 8 1242,-2 6 0,0 7 0,5 5 0,0 3 0,-1 6 0,1 2-587,0 5 0,-5 2 0,-1 2 0,-2 5 0,-3 6 0,-1 6 0,-2 2-472,1 4 0,-7 1 0,-3 2 0,-2 0 0,-2-1 0,-2 1 0,-2 0 0,-5-1 0,-4 1 0,-4-2 0,-2-1 0,-2-4 0,-1 0 0,0-4-1967,0-1 1,1 3 0,-1-1 0,4 0 0,5-3 1854,4 0 0,15-7 1,9-1-1</inkml:trace>
  <inkml:trace contextRef="#ctx0" brushRef="#br0">23128 13647 9470,'0'-44'0,"0"1"3276,0 9 1,0 16 0,1 18-2473,4 7 1,-2 5 0,4 3-1,1 3 1,-3 7 0,3 9 0,-2 10-1,0 7-661,-3 2 1,-2 3 0,-2 0 0,-4-2-1,-4-1 1,-3-4-1302,-1-2 1,-5-4 0,1-6-1,0-3 1,2-1 1157,2-3 0,0-8 0,0-3 0</inkml:trace>
  <inkml:trace contextRef="#ctx0" brushRef="#br0">23234 13514 11227,'5'-62'0,"1"11"1806,1 16 0,2 14 0,4 14 1,2-1-1597,3 1 1,1 4 0,6-2-1,2 4 1,7 4 0,6 4 0,8 9-1,0 5-2454,3 3 2244,4 4 0,-14-7 0,5 5 0</inkml:trace>
  <inkml:trace contextRef="#ctx0" brushRef="#br0">23821 13434 10670,'16'-27'0,"-1"2"0,-3 7 1827,0 9 1,0 3-1,1 2 1,0 1-1550,1 1 0,0 2 0,3 0 0,1 0 0,-1 2 0,3 2 0,0 7 0,1 4-4089,-3 2 3811,-3 7 0,-2-3 0,0 5 0</inkml:trace>
  <inkml:trace contextRef="#ctx0" brushRef="#br0">23594 13927 8439,'18'-2'1553,"1"7"0,2 5 167,3 4 1,1-1 0,3-1 0,2-2-1721,1-1 0,12 0 0,-2 4 0</inkml:trace>
  <inkml:trace contextRef="#ctx0" brushRef="#br0">21981 15153 8106,'2'-22'339,"2"0"1,-2 7 0,2 15 768,-2 7 1,-2 2-1,0 3 1,0 6-1,-2 5 1,-1 10-1,-3 5-57,-1 7 0,0 1 0,-4 4 1,4-1-1,1 0 0,3 0 0,1-2-785,2-1 1,0-2-1,0-5 1,2-4-1,2-3 1,5-4-2545,3-2 1,-3-5 0,0-5 1758,1-5 0,-2-17 1,-1-13-1,-1-11 1,-3-12-1,0-8 1,1-9 311,5-6 1,5-3-1,-7 30 1,2 0-1,10-34 1,0 0 0,2 3 846,0 4 0,0 5 0,1 13 0,-3 7 241,0 8 0,-4 9 1,3 7-357,-3 6 1,-2-1 0,0 7-1,1 2 15,-1 5 0,-1 2-111,-3 8 1,1-1 0,-5 10 0,-2 3 0,-2 3 0,-1 4 0,0-1-591,0 1 1,-1-4-1,-4 3 1,-4-2-1,-3-3 1,-1-1-489,0-2 0,-5 0 0,0-5 0,3 0 0,3-2 0,5-1 0,1-3-6056,3 0 6705,2-6 0,18 0 0,6-6 0</inkml:trace>
  <inkml:trace contextRef="#ctx0" brushRef="#br0">22888 15060 8061,'0'-25'3088,"-6"5"0,-3-2-2636,-3 12 0,3 11 1,2 5-1,1 1 1,3 4-1,2 1 1,1 3 266,0 2 1,0 8 0,0 8-1,1 1 1,2 3 0,3 3-1,1 3-704,4 1 1,-4 1-1,1-5 1,-3 0-1,0-2 1,-1-1-964,1-1 0,-1-6 0,-5 1 0,-2-5 0,-3-4 0,-2-4 0,-2-4-1869,-2-6 1,-1-2 2816,0-6 0,-7-6 0,0-1 0</inkml:trace>
  <inkml:trace contextRef="#ctx0" brushRef="#br0">22821 15046 8061,'14'-38'871,"-3"2"1,0 7 127,-2 5 0,0 6 0,4 9 1,0 5-922,1 2 0,3 4 0,4 2 0,4 7 0,8 5 0,4 6 0,6 5-78,6 4 0,0 3 0,10 6 0</inkml:trace>
  <inkml:trace contextRef="#ctx0" brushRef="#br0">23528 15046 10157,'-2'-25'1879,"-2"3"0,2 7-1423,-2 6 0,8 6 1,5-1-1,5 2 1,3 2-1,4 0 1,3 2-1,-1 2-3012,1 5 1,9 3 2555,-7 1 0,10 7 0,-2 0 0</inkml:trace>
  <inkml:trace contextRef="#ctx0" brushRef="#br0">23341 15393 11392,'-4'-9'1473,"-1"9"1,8 7 0,11 16 0,6-6-1389,5-2 0,12-1 0,5-1 0,4 0 1,6 0-86,4 1 0,11 5 0,-30-9 0,0 1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14823 5398 12121,'2'-38'-834,"2"7"1,-1 2 287,6 11 524,-6 0 0,7 9 0,-7 2 0,-4 1 0,-5 5 138,-2 3 0,-2 7 0,4 9 0,0 4 0,0 5 0,3 4 0,2 6 0,1 5 330,0 2 0,1 14 0,4 0 0,4 1 0,4 6 0,3 0 0,3 6-322,2 2 1,-4-2-1,-8-34 1,-1 0 0,7 37-1,-2-2 1,-6-34-1,0 0 1,-1 0 0,0-1-106,-2 2 0,0-1 0,2 4 1,-1-1-1,-2-1 0,-2-1 1,1 2-1,-1 1 0,1 0 1,-1 0-1,1 0 0,-1 1 1,1 0-1,1 1-53,-2 2 1,1 0-1,-1-3 1,-1 1-1,0 3 1,0 1-1,0-1 1,0 1-1,0-2 1,-1 1-1,-1 2 1,1 0 41,-1 0 1,-1 1 0,1 0 0,0 1 0,1 0 0,2 0 0,-1-1 0,0-1 0,-1 0 0,0 0 0,-1 0 0,0 1-1,-2 0 1,0-1 28,1 1 0,-1-1 1,-2 2-1,0 1 0,1-3 1,0 1-1,-2-1 0,-1 1 1,-1 0-1,-1 1 0,0-1 1,-1 0 6,-1 2 1,0 0 0,0-2-1,-1 1 1,0 0 0,1 0 0,0 0-1,0 0 1,1 0 0,0 0 0,-1 0-1,0 0 1,0 1 0,1 0 11,0 1 1,-1-1 0,0-1 0,1-1 0,2-1 0,0 0 0,0-1 0,0 0 0,0 1-1,0 0 1,0 1 0,1 0 0,0 1 0,1-1-32,1-1 1,1 0 0,-1 0-1,1 1 1,1 0 0,0 1-1,0 0 1,-1 0 0,1 1-1,1 1 1,0-1 0,0 0-62,2 0 1,-1 1-1,-1-3 1,0-1 0,1 1-1,0-1 1,0 1 0,1-1-1,-1 2 1,1-1 0,-1 1-1,1 0 1,-1 0 0,-1 0-51,2 1 1,-1 0 0,1-2 0,-1-1 0,1 0 0,-1 0 0,0-1 0,-2 0-1,2 0 1,-1 1 0,-1 0 0,0 1 0,1-1 0,-1-1 59,-1 0 0,-1-1 0,3 3 0,-1-1 0,0-3 0,1-1 0,-1-1 0,0 1 0,1-1 0,0 0 0,0 0 0,-1-2 124,0 1 0,0 0 0,1 4 1,-1 0-1,-1-2 0,0 0 1,1-1-1,0 1 0,0-1 1,1-1-1,0-1 0,0-1 0,-1 0 1,1 1 205,-1 0 1,0 0 0,2-2 0,0-1 0,-2 3 0,-1 0 0,0 2 0,-1 0 0,1-1 0,-1 1-1,-1 1 1,0-1 0,1-2 0,-1 0-455,0-1 0,1 1 0,-2 6 0,1-1 0,-1-4 0,-1-2 0,1 1 0,-1-1 1,0 0-1,0 0 0,0-3 0,0 1 0,0 0 0,0 0-207,1 0 0,0-1 1,-8 33-1,1-1 1,0-5-1,3-4 1,0-2-1,1-1-144,-3 1 1,2-9 0,2 4 0,1-4 0,0-3 0,0-2-182,1-4 1,5-1-1,-2-1 1,2-4 681,-1-4 0,2-3 0,-2-1 0,2 0 0,2-1 0</inkml:trace>
  <inkml:trace contextRef="#ctx0" brushRef="#br0">13863 15473 8547,'-11'-36'0,"2"2"996,4 2 1,4 1 0,1 5 0,0 4-499,0 4 0,1 10 1,4 6-1,4 12 1,4 16-1,5 14 0,5 11-1041,7 13 0,-13-26 0,1 1 543,4 5 0,1 1 0,0 3 0,1 2 0,3 0 0,0 0 0</inkml:trace>
  <inkml:trace contextRef="#ctx0" brushRef="#br0">19235 17925 8302,'0'-6'0,"2"6"75,2 8 0,-1 3 1,6 3-1,2-1 1,0 0-1,3 1 1,1-1-1,2 0 1,6 1-1,2-3 1,3 1-1,3-1 0,6 1 765,6-2 0,0 0 0,4 4 0,1-1 0,-1 2 0,3 1 0,2 2-526,2-2 0,-1-1 0,0 0 0,1 1 1,0 2-283,4-2 1,-2 0 0,5 1-1,0 0 1,0 0 0,1-2-1,0-2-23,0 0 0,-6-4 1,4-2-1,-2-1 1,1-1-1,0-1 244,0 1 1,8-1-1,-3-4 1,-1 0-1,2-1 1,-1-2 0,0-3-1,-3 0 94,-2 0 1,4-3-1,-2 3 1,0-1-1,-3-2-777,-4 1 176,0-3 0,-1 3 0,-1-7 0,-2-2 0,-2-6 1,-1-2 132,1-1 0,-4-3 0,3 0 0,1-4 0,-1-2 0,2-4 0,0-2 475,0-2 1,0 4-1,4-5 1,2 2-1,1 4 1,5 1 0,1 1-207,2-1 0,-30 18 1,0 0-1,28-21 1,2 0-1,-32 19 0,-1 0 1,30-22-550,-2-1 1,-1-2 0,-5 2 0,1-4 0,-1-2 0,0-2 0,-26 25 0,0-1 267,0 1 0,-1 0 0,-1-3 1,-1-1-1,0 1 0,1-1 0,0-1 1,0 0-1,0 1 0,1-1 0,-1-1 1,0-1 399,-1 0 0,1 0 0,-1 2 0,1-1 0,0-3 1,1 1-1,0 1 0,0 0 0,-1 1 0,1 1 0,0-1 1,0 0-1,-1 1 0,1-1-210,2-1 1,1 0 0,-4 1 0,1 1 0,3 0-1,-1 0 1,-2 0 0,0-1 0,-1 0 0,0-1 0,-1 1-1,-1 0-199,1-2 0,0 0 1,-3 2-1,-1 0 1,3-4-1,0 1 1,-1 1-1,-1-1 1,0 0-1,0-1 0,-2 1 1,-1-2 162,-1 0 0,0-1 0,1 1 0,-1-1 0,0 0 0,-1 0 1,0 0-1,0-1 0,1-1 0,0-1 0,0 0 0,-1 0 0,0-1 1,1 0 62,-2 2 0,-1-1 0,1 2 0,0 0 0,0 0 0,-1 0 0,3-2 0,-1-2 1,0 2-1,1-1 0,-1-3 0,0 1 0,-1 1 0,0 1-108,-1-1 1,0 1 0,-1-2 0,1 1 0,-1 0 0,0 0 0,1 0 0,-1-1 0,0-1 0,1 1 0,-1 1 0,0 0-45,1 3 0,-1-1 0,0-3 1,-1 0-1,0 3 0,0 0 1,-2-1-1,1 0 0,-1-2 0,0-1 1,0 2-1,0 0 0,-1-2 1,1 0 28,-2 0 0,0 0 1,0 3-1,-1 0 0,-1 0 1,0-1-1,-1-2 1,0 0-1,0 0 0,-1 0 1,1 0-1,0 0 96,1 2 1,0-1 0,-1 0 0,-1 0 0,0-2-1,1-1 1,0 0 0,0 0 0,1 1 0,0 1-1,1-1 1,0 0 0,-1 3 0,1 0 162,-1 0 0,1 0 1,2-2-1,0-1 0,0 2 1,1 1-1,0 1 0,-1 0 1,1 2-1,0-1-332,-2 2 1,0 0 65,0 1 0,-1-2 0,0-1 1,-1 0-1,1 0 0,0 0 0,-1 0 1,1 1-1,-1-1 0,0 1 0,-1 0 1,0 0-365,0 2 0,-1-2 0,-2-4 0,-1-1 0,1 2 0,0 2 0,-1-2 0,0 0 0,-1 0 0,1 1 0,1 1 0,-1 1 504,1 0 1,1 1-1,-1-5 1,0 1-1,-2-1 1,0-1-1,0 2 1,0-1 0,0 0-1,0 0 1,0 1-1,0 1 109,0 0 0,0 0 1,-2-4-1,0 1 1,-1 3-1,0 1 1,0-1-1,0-1 1,-1 1-1,0 0 1,1 3-1,1 0 0,-2 1 1,2 0-1,-1-1 1,1 1 94,-1-1 1,0 0-1,0-34 1,-4 3-1,-1 3 1,1 0-1,-2 0-663,2 1 0,-5-6 1,3 8-1,-3 0 0,-1-2 1,0 5-39,-1 2 1,-4-4 0,1 2 0,-1-3 0,0-2 0,0 0 0,1 1 408,-3-1 0,5 0 0,-2 1 1,2-1-1,2 2 0,-1 0 338,1-2 0,0 8 0,1-6 0,1 3 0,4 2 0,0 1-305,-1 3 0,1-3 0,-4 1 0,4 2 0,0 1 0,-1 1 0,-2 1 0,-1 0-305,3 0 1,-4-2 0,3 0 0,-3 0 0,-1 3-1,-1-1 178,1-3 1,-2-1 0,-1-2 0,-2 2 0,0 2 0,1-2 139,-1 3 1,-1-3-1,1 1 1,-3-3 0,-1 0-1,0-2 1,-1 2 7,3-1 1,-6 0-1,4 5 1,-3 3 0,0 2-1,1 2-56,2 4 0,1-2 0,-2 2 0,0 1 0,0 1 0,-3 1 0,0-2 14,-1-2 1,0 0 0,-1 2 0,-1-2 0,-2 2-1,-1 0 1,1 2-48,0 1 0,-4-3 1,4 7-1,1-1 0,2 0 1,1 3-1,-1 0-102,-3 0 1,3 0 0,-5-3 0,2 3 0,0 0 0,0 0 104,-2-3 0,1 3 0,-5 0 1,1 1-1,-1 4 0,0 0 0,0 3 70,2-1 0,5 2 0,-1 1 1,3 4-1,1 0 0,2 4-98,3 1 1,-2 2 0,5 1 0,-1 2 0,1 2-1,1 1 1,1 1-120,-1 0 1,0 2 0,3 2-1,-1-1 1,-2-1 0,2 1 122,1 1 0,-3 2 0,1 0 0,0 0 0,1 0 0,0 0 0,-2 0 43,2 0 0,1 0 0,1 0 0,1 0 1,-2 0-1,-1 0 0,-2 0 44,2 0 0,1 0 0,2 0 0,-2 0 0,-1 0 0,-2 2 0,2 1-39,1 1 0,1 2 0,1-2 1,0 4-1,-1 1 0,1 0-78,0 1 0,0 2 0,-1 1 0,1 0 0,0 2 0,1 2 0,1 2-544,2 2 1,5-4 0,-5 6-1,0 0 1,2 2 0,1 2 0,1 0-3202,1-1 3825,0 1 0,-2 0 0,-2-1 0</inkml:trace>
  <inkml:trace contextRef="#ctx0" brushRef="#br0">22755 4318 11493,'-12'-37'392,"3"6"0,3 18 0,6 18 1,-2 10-1,-1 7-526,-1 4 0,-5 2 0,5 1 0,1 4 1,1 0-1,2-1 0,3-1-86,6 2 0,7-5 0,17 3 1,7-4-1,9-5 0,7-4-1176,6-3 0,9-4 1396,-33-6 0,0-1 0,6 2 0,2 0 0,2-2 0,-1-1 0</inkml:trace>
  <inkml:trace contextRef="#ctx0" brushRef="#br0">15423 17112 8193,'7'-34'0,"-1"6"228,0 9 1,-3 2-1,6 13 1,0-1 0,0 1-1,-2-2 1,1 0 0,-2-1-1,0-1 949,-4-2 0,0 3 0,-2-2-918,0-2 1,-6 5 0,-4 2 0,-5 2 0,-4 2 0,-2 0-1,-3 0 1,-1 2-101,-2 2 1,-4-1 0,-1 6 0,-1 0 0,-1 0 0,0 0 0,-5 3 0,-4 4 0,3-4 0,-5 4 1,-3 2-1,2 1 0,0 3 0,0 1 79,-1-1 0,4 5 0,-1 5 0,2 2 0,2 3 0,2 0 0,1 2 12,1 1 1,6-8 0,-1 8 0,3-1-1,3-2 1,1 0-15,2-2 1,4-2-1,-2 4 1,0 1-1,3-1 1,-1 3 0,0 2-115,2 2 1,-3 5 0,1-3-1,0 0 1,0 3 0,0 0-133,2 1 0,1 3 0,2-8 1,0-4-1,-1-1 0,1-3 1,0 2 297,-1-2 0,1-5 1,0 2-1,-1 0 0,1-1 1,-2 0-1,0-4 73,2-1 1,-8 3 0,9 2-1,1 0 1,0 1 0,1 0-243,-2 3 1,-1-3-1,-1 1 1,3 2-1,0 2 1,2 1 0,-1 0-612,-2 0 1,-1-5-1,1-1 1,2 0-1,2-1 1,1 0-1,1-4 1,-2-2 152,1-5 0,3 2 1,-4-6-1,2-2 0,3-1 1,0-2-226,-1 0 1,2 1 0,-2-1 0,2 2 0,2 1 0,0 3 0,2 2-719,2 3 1,-1-1 0,6 1 1280,2-2 0,0 1 0,3 3 0</inkml:trace>
  <inkml:trace contextRef="#ctx0" brushRef="#br0">13530 19564 8530,'-13'-34'0,"1"5"497,3 5 0,3 9 0,6 6 1196,0-1 1,0 2 0,2 1-1235,2 1 0,-2 9 1,2 9-1,-3 4 0,-1 2-43,0 1 1,0-2 0,0 5-1,0 1 1,0 3 0,0 0 0,0 1 114,0 0 1,8-5 0,4 0 0,5 0 0,4-1 0,3-3 0,1-5-291,2-4 0,5-3 0,4-6 0,2 0 0,4-2 0,1-2-839,1-5 1,1-3 0,-5-1 0,0 0-1,0 1 1,-2 3 0,-2 4-5334,-5 4 5931,-3 1 0,-1 0 0,-1 0 0</inkml:trace>
  <inkml:trace contextRef="#ctx0" brushRef="#br0">24234 6184 8215,'-38'-12'0,"14"0"0,-1-4 114,12 11 1,8 16-1,10 12 1,2 7 0,0 7-1,-1 5 1,-1 3 0,-1 3-1,-1 4 1,-1 2 0,-4 7-1,-1 1 1,-1 5 0,-1 0 107,-1 2 0,5 7 1,-1-38-1,-1 1 0,2 1 1,1 1-1,-1 3 0,0 0 1,0 0-1,-1 2 0,0 2 1,0 0-75,0 1 1,1 1 0,0 5 0,1 0-1,-1 3 1,2 1 0,-1 2 0,0 1-1,0 0 1,0 2 0,0 3 0,0 0-1,0 3 1,0 1 0,0 2 0,0 1-194,0-3 0,0 1 0,0 4 0,0-1 0,0-2 1,0 0-1,0 0 0,0 0 0,0 1 0,0 0 1,0 1-1,0 0 0,-1-1 0,0 0 188,-1-3 0,0 0 0,0-2 1,1 0-1,-3-2 0,-1 0 0,0-1 1,-1 0-1,1 2 0,-1-1 0,-1-2 1,0 0-1,1 1 0,-1 0 34,0 0 0,1 0 0,-1-3 0,0 1 0,1 3 0,0 1 0,2-1 1,0 1-1,1-2 0,1 1 0,1 2 0,1 0 0,0-1 0,0 0-146,0-1 1,0 1-1,0 1 1,1 1 0,1-5-1,1 0 1,1 0 0,0-1-1,2 1 1,-1 0 0,0-1-1,0 0-16,0-2 1,-1 2 0,0 5-1,-1 1 1,2-5 0,-1-1-1,-1-1 1,-1 1 0,-1-1-1,-1 0 1,0-6 0,0 0-1,0-2 1,0-1 35,1 0 0,-2-1 0,-1-4 1,0 0-1,0 2 0,-1 0 1,1-3-1,0 0 0,0-2 1,-1 0-1,1-1 0,0 0 1,0-2-1,1-1 95,0-4 1,1 1 0,-1 3 0,2 0 0,-1 29 0,0-1 0,0-2 0,0-6-224,0-3 1,0 5 0,0-14-1,0 1 1,0-1 0,0-1-1,0-2-434,0-1 1,-2-1-1,-1-5 1,-1-2 0,-1-2-1,1-5 1,-1-5-2311,2-3 1,2 0 2820,1-5 0,0-2 0,0-7 0,0-3 0</inkml:trace>
  <inkml:trace contextRef="#ctx0" brushRef="#br0">23688 14367 7605,'-36'19'1016,"1"3"0,1 8 0,11 4 0,7 3-412,6 4 1,10 11 0,13-2-1,11-1 1,14 0 0,10-4 0,11-2-1,-27-24 1,2-1-680,4 0 0,1-2 0,6-3 0,1-1 0,-2-3 0,1 0 0,-2-2 1,0-1-1,-2-1 0,-1-1 0,34 0 0,-6-5-1693,-4-8 0,-9-6 1768,-2-12 0,0-5 0,-5-2 0</inkml:trace>
  <inkml:trace contextRef="#ctx0" brushRef="#br0">22208 15086 8457,'-9'-11'0,"0"2"0,-1 4 0,-2 4-74,5 1 1,-10 0 0,4 0 0,-2 0 0,0 0 0,2 0 0,0 0 0,-1 1 0,1 2 748,0 2 0,1 1 0,2-4 1,4 3-1,6-2 0,10-2-253,9-1 1,11 0 0,4 0-1,3 0 1,6 2 0,1 1-246,2 1 1,5 1 0,-3-5 0,3 0 0,-1 1 0,-4 2-73,-4 2 1,1-1 0,-9-4-1,0 0 1,-3 0 0,-5 0-1,-3 0 1,-6 0 47,-2 0 0,-1 0 0,-3-1-228,-2-4 0,-3 2 0,-7-4 0,-5 1 0,-6 1 0,-6 1-27,-3-1 0,-1 0 0,-6 2 1,-2-2-1,-2 2 0,-1 0 155,1-1 0,-4 2 0,5-2 0,1 2 1,2 2-1,2 0 0,0 0 0,3 0-250,1 0 1,7 2 0,0 1 0,6 3-251,3 1 1,2-2 0,5 2-1,5-1 1,7-3-76,8-2 1,6 1 0,4 1-1,4 1 522,4-1 0,7 5 0,1-1 0</inkml:trace>
  <inkml:trace contextRef="#ctx0" brushRef="#br0">16263 14127 8579,'0'-19'0,"0"8"0,0-2 619,0 1 1,4 5 0,1-2 62,-2-2 1,-8 5 0,-4 2-1,-4 3 1,-5 1 0,-5 0-413,-7 0-282,-4 0 1,-3 1 0,-2 2 0,-2 1-1,-2 1 1,-2-1-428,1 1 489,-6-1 1,7-2 0,-6 1 0,0 1 0,-1-1 0,-1-2 211,1-1 0,-9 0 0,5 0 0,1 0 0,0 2 0,2 1 1028,1 1-1290,1 7 1,8-4 0,-2 6 0,-2 2 0,2 3 0,0 4 0,0 3-60,-1 2 0,-1 6 1,5 1-1,2 1 1,1 1-1,3 1 80,1 1 0,-2 1 0,4-2 1,2-3-1,6 0 0,5-1 183,3-1 0,2 4 1,0-5-1,-1 0 0,2 0 1,3 0-1,5-1 698,3-2-817,1 4 1,1-4 0,5 4 0,6-4 0,7-2 0,5 1 24,4 0 0,7 4 1,2 0-1,6-1 0,6-2 1,3-2-46,1 1 1,5 0 0,1 1-1,1 1 1,0 2 0,1-1-31,3-2 0,-2-3 0,0-1 0,-2-2 0,2 0 0,-2 1 0,3-3 14,-3 0 0,-2-1 1,4-3-1,2 2 0,0-2 1,-1-1-1,0-2-32,0 1 0,2-1 0,2 0 0,0-1 0,-1-3 1,0-3 42,-4 0 0,7-5 1,0 4-1,2-2 1,1 0-1,-2 1 1,-1 1-44,3 1 1,-7-3-1,6 4 1,1 0-1,-1 1 1,-1 2-1,-5 1-261,-1-3 1,3 4-1,-8-3 1,0 3 0,2 1-1,-2-1 205,0-3 0,4 1 0,-6-4 1,0 0-1,-1 0 0,0-3 1,3-1 401,2-2 0,-3-2 0,3-1 0,-1-1 0,0-1 0,-1 1 1,-1-1-88,1 2 0,-4 2 0,4 1 0,-3 0 1,-1 0-1,-3 0-557,0 0 1,-1 0 0,4 0-1,0 0 1,1 0 0,-1 0-491,1 0 839,1 6 0,-2-5 0,-1 4 0,3-4 0,-3-1 0,3-1 280,-2-4 1,2 4-1,1-4 1,4 2 0,-1 1-1,3-3 1,-4 2-68,1 2 0,6-4 0,-2 1 1,0 1-1,2 1 0,-4 2-501,3 0 1,-3 0 0,0 2 0,-4 1 0,-1 1 0,-1-1 113,0-1 0,-4-2 1,-1 0-1,0 0 0,1 0 1,0 0-1,-1 0 1,0 0 305,-2 0 1,5 0 0,4-2 0,1-1 0,-1-1 0,-3 1-70,-1 1 1,3 2 0,-1 0-1,0 2 1,-3 1 0,0 1-1,-1 1-323,0 1 1,-4-5-1,-1 3 1,-1-2-1,-2-2 1,-1 0-1,-3 0 348,2 0 0,6 0 0,0 0 0,2 0 0,-1 0 0,-1 0 0,1-2 180,2-2 1,6 1-1,-1-6 1,1-1-1,0-2 1,1-1-337,2-1 0,-5-3 0,2-1 0,-3 2 0,0 1 0,1 1 0,2 1-313,-2 0 1,-3-1-1,-2 1 1,-2 0-1,1-1 1,0 3-39,-1 2 1,0-8 0,-6 4 0,-3-2 0,0-1 0,-5-2-1,0-4 382,-6-3 1,1 1 0,-1-1 0,2-6 0,-1-5 0,-3-5 52,-5-1 0,2-1 0,-7 1 0,0-3 0,-4 2 0,-3 3 0,-2 5-611,-2 4 1,-2-2 0,-4 2-1,0 1 1,0 4 0,-1 2 108,-4 2 0,-4 1 1,-7-3-1,-3 4 0,-2-1 1,-4 2-1,-5-2 223,-5 0 1,-1-1 0,-2-3 0,-4 1 0,1 2 0,-2 0 0,0-1 228,-2 1 1,-9 1 0,0-2 0,0 2 0,-3 0 0,1 2-34,-2 0 0,-4-5 0,4 3 1,2 1-1,0 2 0,1 3-4,2 2 0,-8-1 0,6 1 0,-3 1 1,-2 2-1,2 2 0,0 1 0,3 0-50,-1-4 0,1 4 0,3-1 0,2 1 0,-2 0 1,2-2 131,-2 1 0,0-3 0,-3 2 0,-1-3 0,-3-2 0,-1 3 0,1 0 86,3 2 1,-3 0 0,1-2 0,-1 0 0,-2 2 0,-4-1-189,-3-2 1,1 0 0,-7 2 0,0 1-1,0 0 1,36 5 0,0-1 0,1 1-1,-1-1-203,0 0 1,0 0-1,-31-1 1,-2 0-1,2 2 1,3-1-1,-1 2 338,0 2 1,2 1 0,2 0 0,2 0 0,2 0 0,2 0 0,3 0 111,0 0 1,-1 0-1,-1-2 1,-5-1 0,-2-1-1,-5 1-296,-1 2 1,-2-1 0,-3-1 0,35 0 0,-2 0 0,1 0 0,-1 0-1,-1 0 1,-1-1 0,1 1 0,-2 0 15,0 0 1,0 0 0,-5-2 0,0 0 0,3 1-1,0 0 1,0 0 0,0-1 0,-1 1 0,1-1-1,1 1 1,1 0 176,0 0 1,1 0-1,-4 0 1,0 1-1,1 1 1,-1 1 0,-1-1-1,0-1 1,-3 2-1,0-1 1,0 1-1,1 1 1,-2 0 0,0 0-72,0 0 0,-1 0 1,1 0-1,0 1 0,-3 1 1,-1 1-1,2 1 1,0 1-1,3 0 0,0 2 1,2-1-1,2 1 1,3 0-1,0-1-381,2 1 1,0 0 0,0-1 0,1 1 0,1 0 0,1-1 0,1 1 0,1 0 0,-37 6 0,1-1-187,2-3 1,-1 1-1,11-4 1,0 0-1,-3 1 1,4-1-1,-5 2-2046,-2-1 2569,-4 2 0,28 0 0,0 1 1,-1 0-1,0 1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8878 6490 19626,'12'-6'-1198,"-3"-2"1,2-4 717,-2-2 1,3 1 0,2 0 512,-1-1 1,0 1 0,1 0 0,-1-1-1,-1 1 1,-2-2 0,-3-1 0,-1-2-1,-3 2 1,-3 1 0,-4 3 0,-5 3 351,-3 5 0,-3-2 1,-2 2-1,-6 1 1,-3 1-1,-4 2 1,-2 0-1,-3 2-213,-2 2 1,-6-2 0,-1 2-1,0-3 1,-2-1 0,-2 0 0,-2 0-1,-2 0 199,-3 0 1,-7-5 0,0-4 0,-2-3 0,0-2 0,2 1 0,-1 0-96,-3-1 1,-2 1 0,-1 0 0,-4-1-1,1 3 1,-1 2 0,3 4-214,2 4 0,3 1 1,0 0-1,1 0 1,0 0-1,4 0-63,-1 0 1,6 0-1,-4 0 1,1 0 0,0 0-1,1 0 1,-1 0 255,0 0 1,-1 0 0,4 0 0,0 0-1,2-2 1,-2-1 0,-1-3 178,0-1 0,-7 4 0,1-3 0,2 2 1,-4-1-1,3 2 0,-1 2-480,1 1 1,3 0 0,-4 0 0,-2 0 0,-1 0 0,-1 0-22,-1 0 0,3 1 1,-1 2-1,-3 2 0,1-1 1,2 1-1,4 1 108,2 1 0,1-4 0,5 3 0,0-2 1,0 2-1,1 0 0,0 2 6,-1-1 0,4-3 0,-6 4 0,4-1 1,3-1-1,-1 2 0,0-3-87,-2 1 1,1 5-1,-2-2 1,2 1-1,-2 0 1,2-1 65,-2 2 1,0 0-1,-3 3 1,0-1 0,-1 0-1,1 1 1,-1-1 59,1 0 1,0-1 0,2-1 0,0-3 0,0 3 0,-1-1-1,1 1 34,0-3 1,-1 0 0,1 2 0,1-1 0,2 1 0,1 2 0,-2 2 21,0-1 0,2 0 0,0 1 0,-1-1 0,-4 2 0,-2 3 1,-2 2-213,2 1 0,1 3 0,3-5 0,2 0 0,1 2 0,-1 0 102,-2 2 0,3 1 1,2 0-1,2-4 0,5 1 1,3 0-1,2 3-18,0 1 1,-2-3 0,5 0 0,-1 2 0,1 1 0,1 2-1,-2-1-25,-3 1 1,4 0 0,1 1 0,3 0 0,1 2-1,0-2-43,1 1 0,-1 1 1,2-3-1,3-1 1,4 1-1,3 0 1,2-1-63,-1 1 0,7-5 0,2 0 0,4 1 0,1-1 0,0-2 0,0 1 96,0 0 0,1 0 0,4 2 0,4 0 0,3 0 1,2 2-1,4 2 69,4 0 0,1-4 0,0 1 1,4 1-1,0-1 0,4 0 1,1-2 0,5 0 0,6-4 1,2 3-1,-1-2 1,2-1-1,2-1 1,0 1-11,1-2 0,-4 1 1,2-1-1,1 2 0,-4-2 1,0-1-1,-4-2-53,-1 1 1,7-1 0,-5-1 0,4-2 0,2-1 0,-1 0 82,0-2 0,3 5 0,-3-4 0,1-1 0,5-1 0,1-2 1,5 1-72,3-2 0,-6-2 0,11-1 0,1 0 0,1 0 0,3 0 0,-1 0 0,-2 0 0,-7 0 0,-2 0 0,-1 0 0,-1 0 0,1 0 0,1 0 0,-4 0 0,4 0 0,-1 0 0,1 0 0,1 0 0,-1 0 0,-3 2 0,-1 2 0,3-2 0,1 2 0,2-2 0,2-2 0,1 0 0,-2 0 0,-2 1 0,-6 2 0,3 1 0,0 1 0,-2-1 0,-3 2 0,-3 2 0,0-4 0,4 5 0,0 0 0,1 0 0,-1 0 0,-1-1 0,-3 0 0,7 2 0,-3-4 0,2 0 0,0 0 0,-2-3 0,1-2 0,3 4 0,3-1 0,-1-1 0,2-1 0,-2-2 0,3 0 0,3 0 0,-7 0 0,13 0 0,-9 1 0,2 2 0,0 2 0,-2-2 0,2-2 0,-1-1 0,2 0 0,-1 0 0,3 0 0,-1 0 0,4 0 0,-2 0 0,0 0 0,-3 0 0,-1 0 0,-2 0 0,2 0 0,1 0 0,-3 0 0,-1-1 0,0-2 0,-2-3 0,0 0 0,-2 0 0,-3 3 0,-5-3 0,0 2 0,0-1 0,0 1 0,-2-1 0,1 1 0,-1-2 0,-2 3 0,2-4 0,0 1 0,1 1 0,2 1 0,1-2 0,-3-2 0,7 4 0,-3-3 0,1-1 0,4 2 0,-3-1 0,1-1 0,3 0 0,3-6 0,1 1 0,5 0 0,-4-1 0,1-1 0,-5-2 0,-10 5 0,4-5 0,-2 0 0,-4-1 0,-1-1 0,-1 1 0,-1-1 0,0 2 0,-4-3 0,0 0 0,0 3 0,-1-1 0,-2 0 0,-2 2 0,-3-3 0,2 1 0,0 0 0,-3-1 0,0-2 0,-1 0 0,-5-4 0,7 4 0,-5-5 0,0-1 0,-2 0 0,-2-1 0,0-3 0,-3 3 0,4-4 0,-5 0 0,-1 0 0,-5-1 0,1-1 0,-4 0 0,-4-1 0,2-4 0,-3 4 0,-2 3 0,-1 4 0,-2 2-91,0-1 0,-5 0 0,0 1 0,-3-1 0,-4 0 0,-4 1 0,-6-2-596,-3-3 0,1 5 0,-3-3 1,-5-1 473,-5 2 1,-8-5 0,-1 2 336,-1 2 1,-2-1-1,-4 0 1,-1-1-1,0 0 1,-1 0 284,1 0 0,-11 1 0,6 7 1,-2 2-1,-2 0 0,-1 2 0,-6 1 1,-2 5-496,34 7 0,-1 2 1,-2 2-1,-1 1 1,-2-2-1,0 1 1,1 1-1,-1 1 1,-1 0-1,0 1 1,1 1-1,0 1 1,0 1-1,1 0 1,2 2-1,2 0-1480,-35 8 0,12 3 1,4 3-1,6 0 0,8 6 1,9 3 1681,10 7 1,6 2 0,6 2 0</inkml:trace>
  <inkml:trace contextRef="#ctx0" brushRef="#br0">10278 7570 27401,'-6'-5'-2012,"6"1"0,6 0 0,8 4 3090,4 0 0,4 0 0,9 0 0,5 0 0,4 0 0,4 0-394,5 0 1,3 0 0,1 0-1,1 0 1,2 0 0,3 0-1,6 0-669,4 0 1,-7 0 0,7-2 0,3-1-1,0-1 1,-34 2 0,1 1 0,0-1 0,1 1-16,0-2 0,0 1 0,35 1 0,-37-1 0,0-1 0,0 2 0,1 1 0,-1 0 0,1 0 0,-1 0 0,1 0 0,36 0 0,-2 0 0,1-2 0,-4-1 0,-1-1 0,-1 1 0,0 2 0,-1 1 0,0 0 0,-2 0 0,-1 0 0,-2 0 0,0 0 0,-1 0 0,-4 0 0,-3 0 0,-4 0 0,-1 0 0,1 0 0,1 0 0,-2 0 0,-1-2 0,-5-1 0,-1-1 0,2 1 0,1 1 0,2 2 0,1 0 0,-4 0 0,3 0 0,1 0 0,-2 0 0,1 0 0,1 0 0,-4 0 0,3 2 0,1 1 0,-2 1 0,1-1 0,-1-1 0,0-2 0,-2 0 0,-5-2 0,-2-1 0,-2-1 0,1-1 0,-2-1 0,3 5 0,-6-5 0,0 1 0,0 1 0,0 1 0,1 2 0,0 1 0,2-5 0,5 1 0,-1 1 0,-1 1 0,2 2 0,-2 0 0,1 0 0,-4 0 0,2 0 0,-1 0 0,1 0 0,-2-1 0,-1-4 0,-2 4 0,-5-4 0,1 4 0,0-1 0,-2-1 0,-3-1 0,2-5 0,-5 3 0,2 0 0,1-1 0,0 1 0,0-1 0,1 1 0,-3 0 0,6-3 0,-6 3 0,3 0 0,-3 0 0,0 3 0,-4 2 0,-1-4 0,-2 1-304,0 1 1,-7 1-1,-6 2 1,-7 2-2232,-5 2 0,-6-1 0,-1 5 2451,-2-3 0,5 0 0,-3-5 0</inkml:trace>
  <inkml:trace contextRef="#ctx0" brushRef="#br0">15330 7263 31283,'-14'-13'-1866,"1"0"1,4 5 0,0 4 2300,-1 2 0,2 2 687,0 0 1,6 0 0,2 0 0,8 0-837,3 0 1,3 0-1,-1 0 1,0 0-1,1 0 1,-1 0-287,0 0 0,2 2 0,1 1 0,2 3 0,0 0 0,0 0 0,0-4 0,4 4 0,-4-1 0,-1-1 0,1 1 0,1 1 0,1 0 0,-1 1 0,-3 0 0,-1-2 0,-2 4 0,1 0 0,-1-1 0,0 1 0,1 2 0,-7 2 0,-1 3 0,-2 2 0,1 0 0,-2 1 0,-2 3 0,-1 4 0,0 0 0,0-1 0,-1-1 0,-4-2 0,-4 2 0,-2 1-1279,-3 2 1,1-5-1,-2 0 1,-1 2 0,-3 1 855,-2 2 0,5-7 0,-4 0 0</inkml:trace>
  <inkml:trace contextRef="#ctx0" brushRef="#br0">16316 5144 29427,'0'-13'-9831,"2"6"5303,2 2 3984,-2 4 1,3-1 0,-6-1 0,-2-3-1,-3 0 1,-1-1 1447,-4 0 0,-2 4 0,-3-2 0,-4 4 0,0 1 0,-4 0 0,-1-2-91,-2-2 0,-4 2 0,-2-2 0,-1 2 1,-3 2-1,-1 0 0,-4 0 0,-1 2-526,-1 2 1,-5-2 0,5 4 0,-1 0 0,1 1 0,-1 2 84,2 0 1,-1-2-1,3 4 1,2-3-1,1 3 1,0 2 0,3 3-320,4 2 0,4 1 0,5-1 0,4 4 1,3 2-1,4 0 0,2-2 70,4 2 1,7 1 0,7 2 0,10-1 0,10 1-1,13-2 100,10-3 0,13 2 0,-27-14 0,1-1 0,1 1 0,1-1 0,3 1 0,0 0 0,1-2 0,0 0 0,3 0 1,0 0-224,2 1 0,0 0 0,1-1 0,0 0 0,2 3 0,0 0 0,1 1 0,-1-1 0,0 0 0,1 0 0,-1 0 0,0 2 0,1 0 0,1 0 0,0 2 0,1 0 0,-4 0 0,1 1 0,1-2 0,0 0 0,-1 1 0,-1 0 0,-1 0 0,0 1 0,0-2 0,0 0 0,0-2 0,1 0 0,1 0 0,0-1 0,-3-1 0,0-2 0,-1 0 0,1-1 0,1-1 0,0 0 0,1-2 0,0-1 0,1 0 0,0 0 0,-1-1 0,0-1 0,1 0 0,1 0 0,-3-1 0,0 0 0,1 0 0,1 0 0,0-1 0,1 0 0,-2-1 0,1 0 0,-2-2 0,0-1 0,-2-1 0,0 0 0,-2-1 0,-1 1 0,-1-1 0,0 0 0,-1 1 0,-2-1 0,-1 0 0,0-1 0,-4 0 0,0 0 0,32-10 0,-12-6 0,-5 2 0,-7-3 0,-8-2 0,-8-1 0,-12-4 0,-6-8 0,-10-5 0,-14-10 0,-17-5 0,9 28 0,-4 1 0,-5-1 0,-3 1 0,-5 0 0,-1 1 0,-4 1 0,-2 0 0,-9-1 0,-3 1 0,-2 0 0,-2 2 0,-2 0 0,-1 2 0,-4 2 0,-2 2 0,-1 1 0,0 3-85,-2 0 1,-1 2-1,22 6 1,0 0 0,-1 1-1,1 0 1,0 1 0,-1 0-1,2 0 1,-1 1 0,0 1-1,-2 0 1,0 0 0,0 2-1,1-1 1,-1 1 0,1 1-58,1 0 1,1 0 0,-1 1 0,-1 0-1,0 1 1,0 0 0,-20 0 0,1 1-1,3 1 1,0 1 0,3 1 0,1 2-1,5 1 1,1 2 0,2 2 0,0 0-144,1 1 1,2 2 0,9-1 0,2 2 0,-2 0-1,2 1 1,4 2 0,3 1 0,-27 22 0,13 7-1,15 2 285,9 5 0,9 1 0,8-3 0,3 1 0</inkml:trace>
  <inkml:trace contextRef="#ctx0" brushRef="#br0">19742 3932 22413,'0'-55'-1636,"0"-5"1,0 15 0,0 5-1,0 6-544,0 8 2326,0 0 0,-4 11 1,-4-3-1,-2 3 1,-8 2-1,-4 1 1,-9 3-1,-6 5 1,-11 2-1,-7 2 1,-10 2-1,-6 1 1,32 0-1,-2 0-56,-2 0 1,0 1 0,2 0-1,-1 0 1,-5 1 0,-2 0-1,0-1 1,-1 1 0,0-1-1,-1 1 1,-2-1 0,-1-1-1,1 0 1,-2 0-86,-1 0 0,-2 0 0,-1-2 0,-2-1 0,-1 3 0,0-1 0,1-1 0,-1-1 0,-2 0 1,-1 0-1,1 0 0,-1 0 0,-3 0 0,0 0 0,0 0 0,0 0 23,-3 0 0,0 0 0,0 0 0,-1 0 0,0 0 1,-1 0-1,1 1 0,-1 0 0,-1 0 0,0 1 1,0 1-1,0 0 0,0 0 0,0 0 0,1 0 1,1 1 90,0 0 0,1-1 1,-1 1-1,1 1 1,2 2-1,0 1 1,1 1-1,1 0 1,1 1-1,0 2 1,4 0-1,0 1-147,4 0 1,-1 1-1,-5 1 1,-1 1-1,5 0 1,2 1 0,-2-1-1,1 2 1,0 0-1,1 1 1,4 0 0,1 2-1,1 0 1,-1 2 43,0 1 0,1 1 0,3 1 0,0 0 1,-1 0-1,0 1 0,3 0 0,2 1 0,3 0 1,1 0-1,1 1 0,1 1 0,3 0 0,0 1 0,1 1 0,2 0 1,-1 0-1,1 1 1,5 1-1,1 0 1,2 0-1,0 0 0,1 1 1,0 1-1,3 0 1,1 1-73,1 2 0,1 0 0,-1 2 0,1 1 0,2 0 0,1 1 1,0 1-1,2 0 0,0 3 0,1 0 0,0 1 0,1 1-527,-1 2 0,1 1 518,1 0 1,0 1 0,1 3 0,1 2 0,2 0 0,1 1 0,1 2 0,1 1 0,-1 0 0,0 0 0,1 4 0,0 0-1984,0 3 0,1 0 1943,-1-3 0,1 1 0,2 7 0,2 1 0,-1-4 0,2-1 1,0 2-1,1 0 0,1 2 0,-1 1 0,-1-24 0,0-1 1,0 0 31,1 1 0,-1 0 0,1 0 1,-2-1-1,0 1 0,1-1 0,1 25 1,1-1-1,-2-22 0,0-1 0,0 0 1,0 3-1,0-1 0,0 0 0,0 1 1,-1 0-1,2 0 5,-1 0 1,1-1 0,-1 1 0,0-1-1,-1 0 1,0 0 0,1 0 0,-1 1 0,1 0-1,-1 1 1,1-1 0,-1 1 0,0 3-1,0 0 1,0 0 0,0-1 0,1 1 0,-1 0-1,1 1 1,-2 0 0,1 1 23,0 0 1,0 0 0,0-1 0,0-4 0,0 0 0,0 1 0,-1 2 0,0 2 0,0-1 0,1 2 0,0 1-1,0-1 1,0-1 0,0 0 0,0 1 0,1 1 0,0 2 0,0-1 18,1 0 0,0 0 0,0-1 1,-2-3-1,0 0 0,1-1 1,2 2-1,1 0 0,-1 0 0,1 0 1,-1 1-1,1 0 0,-1-2 1,0 0-1,0 0 0,0 3 0,0-1 1,-1 0-1,1-2 0,-1-1 1,1 0-6,-1-1 1,1-1-1,-1 1 1,0 2 0,1 1-1,-1-1 1,1-3-1,-1-1 1,1 0 0,-1-1-1,1 0 1,1 1-1,-1-1 1,0 1 0,1 0-1,0-3 1,0 0-1,0-1 40,-1 0 0,0-1 0,1 0 0,1 2 0,1 0 1,1 0-1,3 22 0,1-2 0,0 0 0,2 0 0,1 0 1,2 0-1,0-4 0,1 0 243,1-2 1,0 0-225,2 6 0,2-1 0,-2-12 0,0-1 0,3 6 0,1 0 0,-1-2 0,2-1 0,-2-3 0,0 1 0,1-1 0,0 1 0,-1-4 1,0 1-89,-1-2 0,1 1 0,1 4 0,0-1 0,-2-5 1,1-1-1,0 0 0,1 0 0,1-1 0,0-1 0,-1-2 1,1 0 26,-1-1 0,1-1 0,2 2 0,2-1 1,0-4-1,1-2 0,2 1 0,2-2 1,2 0-1,3-2 0,0-1 0,2-1 39,0-2 0,3 0 0,9 4 0,2-2 0,0-3 0,2-1 0,3 0 0,2-2 0,4 0 1,2-3-1,-23-10 0,0-1 0,2 0 0,4-1 0,1 1 0,1-2-83,2 1 0,1-1 1,0 0 39,-3 1 1,0-1 0,2-1 0,10 0 0,2-1 0,0 0 0,-4 0 0,-1-1 0,1 0 0,0-1-1,0-1 1,0 0 0,2 0 0,1 0 0,-1 0 0,-2-1 0,1-1 0,0 0 76,1 0 0,2 0 1,-1 0-1,1-1 1,0 0-1,0-1 1,3 0-1,-1 0 0,1-1 1,0 0-1,-1 1 1,1-1-1,0 1 1,0-1-1,0 0 0,0 1 1,-1 0-1,1 0 1,0 1 1,0 0 0,0 0-1,0-1 1,0 0 0,0 0 0,0 1-1,-1 1 1,0-1 0,-1 0 0,0 0-1,0 0 1,0 0 0,-1 1 0,1-1-1,-1 1 1,0-1 0,0 0 0,2 1-1,-1-1 1,1 1-23,0-2 1,0 0 0,0 1-1,-1 0 1,0 1 0,-1-1-1,-2 0 1,-1 0 0,0 0 0,-2-1-1,0 1 1,0-1 0,-2 0-1,-1 0 1,0 0 0,1 0-1,0-1 1,0 0 0,-1 0 0,-2 0-1,1 0-65,-1-1 1,0 0-1,-1 0 1,-2 1-1,0 0 1,-1 0-1,-2-1 1,-1-1 0,0 0-1,0 1 1,-1 0-1,0 0 1,0 0-1,-1-1 1,0 1-1,23 0 1,-2 1 196,-3 0 0,-1-1 0,-2-1 1,0-1-1,-4 2 0,0-1 1,-3-1-1,1-1 0,-3 0 1,0-1-1,-3-1 0,-1-2 1,-2-2-1,0-1-135,-2-3 0,-2-1 0,-2-2 0,-2-2 1,1-2-1,-1 0 0,0-3 0,0-2 0,-2 0 1,-1-2-1,0-2 0,-1-1 0,-2-2 0,0-3 107,1-2 0,-1-3 0,0-4 0,-1-2 0,-1-4 0,0-1 1,1-4-1,0-1 0,0-4 0,1-2 0,-1-1 0,-1-1-89,0 0 0,1-2 0,-10 15 0,0 0 0,0-2 0,0 1 0,1-2 1,-1 0-1,0-1 0,-1-2 0,1 0 0,-1-2 0,0-1 0,0 0 0,0 1 1,1-1-1,-1 0 0,0-2 0,0 1 0,0-1 0,1 0 0,-1 0 0,0 0-83,0 0 1,-1-2 0,0 1 0,-1-3-1,1 0 1,0 1 0,-1 1 0,1 0-1,0 1 1,-1-1 0,1 1 0,0 0-1,0-2 1,1 1 0,-1-1 0,-1 1 0,0-1-1,0 1 20,0 0 0,-1-1 0,1 0 1,2-3-1,0 0 0,-1 0 1,-1 1-1,-1 1 0,0 0 1,0 0-1,1 0 0,-1 0 0,1-1 1,-1-1-1,1 1 0,-1 0 1,1 0-1,-1 0 12,0-2 1,-1 0 0,1 1-1,0-1 1,1-1 0,-1 1 0,-1 0-1,-1-1 1,1 0 0,0 1 0,-1 0-1,1 0 1,0-1 0,0 0 0,-1-1-1,0 2 1,-1-1 0,0 1 0,0-2-1,-1 0 1,0 1-80,0 0 0,-1 1 0,0 0 0,0 1 0,0-1 0,-1 0 0,2-2 0,-1-2 0,0 1 0,-1 1 0,0 0 1,0 0-1,-2 1 0,0 1 0,-1 0 0,0 0 0,-1 0 0,0 0 0,-1 2 0,-1 0 0,0 1 83,0 0 0,-1 0 1,0-1-1,2-2 1,-1 0-1,-1 0 1,-1 2-1,-2 1 1,1 0-1,0 1 1,-1 1-1,0-1 1,0 0-1,0 1 1,-1-1-1,-1 3 1,0 0-1,-1-1 12,0 1 0,0-1 1,-1 0-1,0-1 0,-1 0 1,0 1-1,1 4 0,-1 0 1,-1 1-1,1 1 0,0 0 1,-1 0-1,-1 0 0,1-1 1,-2 1-1,0 2 0,-1 1 1,-1-1-32,0-1 1,0-1 0,-1 1 0,-2 1 0,0 1-1,0 0 1,0 0 0,1 0 0,-2 1 0,-5-25 0,-1 1-1,-2 1 1,-2 1 0,0 2 0,-2 1 0,-1 0 0,-2 0-8,-2 2 0,-1 0 0,-1 0 0,-2 2 0,-3 1 1,-2 1-1,-2-1 0,-3 2 0,-2 2 0,-2 1 1,12 20-1,-1-1 0,-1 2 0,-1 1 0,-1 1 1,0 0-8,1 0 1,-2 1 0,0 0 0,-4 1-1,-2 0 1,-1 2 0,0 0 0,-2 1 0,0 0-1,-2 2 1,-1 0 0,-1 0 0,-3 0 0,-2 0-1,-1 1 1,-1 2 0,-1 0 0,0 1 24,-3 1 0,0 0 0,-2 1 0,-6 0 0,-2 1 0,0 2 0,-1 1 0,-1 2 1,-1 1-1,18 4 0,0 1 0,0 0 0,-1 1 0,-3-1 0,0 1 0,-1 0 0,1 1 1,0 0-1,1 1 0,-1 1 0,0 0 0,-2 0 0,-1 0 0,1 1 0,-1 1-34,-1-1 0,0 2 0,0-1 0,1 2 0,2 0 0,0 0 0,0 1 1,-2 1-1,-6 0 0,-1 0 0,0 1 0,-1 0 0,0 2 0,0-1 1,-1 2-1,0 0 0,0 2 0,0 0 0,-1 1 0,0 0 54,13 0 0,0 0 0,-1 1 0,0 0 0,1 0 0,-1 1 0,0 1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16303 9436 8552,'6'-8'0,"3"4"0,2 2 0,3 2 0,-5 0 0,0 0 0,-1 0 0,6 0 0,-1 0 0,0 0 0,1 0 0,-1 2 0,0 1 0,-1 3 285,-3 1 0,-3 2 0,-6 4 0,0 1 0,0-1 0,-1 0 1353,-4 1 0,-7 3 1,-7 3-1,-3-1 0,-5 2 1,-4-2-1051,-3 0 0,-3 3 1,-6-2-1,-3 0 1,0 3-1,-1-1 1,-1 0-1,-2 2 57,-2 1 0,3 1 1,2 1-1,0 0 0,-1 1 1,1 0-646,4-1 0,-6 7 0,9-8 0,-2 4 0,-1 3 0,2 1 0,0 0 0,2-3 0,2-2 0,-2 1 0,2 1 0,3-1 0,2-2 0,2-3-568,2-3 1,3-1 0,3-5 0,4 2 0,3-2 0,3-1-1,2-3-1046,1-3 1,6 3 0,0-3 0,7 1 0,11-1 0,10-5 1613,10-2 0,15-8 0,5-2 0</inkml:trace>
  <inkml:trace contextRef="#ctx0" brushRef="#br0">16143 9809 8914,'-12'-33'157,"3"7"1,-3 11 0,3 10 210,-3 4 0,-1 1 0,0 0 0,0 1 1,-1 4-1,1 4 76,0 2 0,-7 3 0,-3 1 0,-6 2 0,-3 6 0,-2 2 269,-3 1 1,-3 1 0,-2 1-1,1 2 1,2 2 0,2 1-1,2 1-533,-1 0 1,7-4 0,-1 2-1,6-1 1,6 0 0,5-1-1,4-2-574,5-1 0,2-2 0,5-1 0,5-4 0,9 0 0,10-4 1,12-3-1011,5-4 1,6 2 0,7-7 0,3-1 0,3-3 1403,0-4 0,11-10 0,-5-6 0</inkml:trace>
  <inkml:trace contextRef="#ctx0" brushRef="#br0">17156 9609 8459,'-7'-25'245,"-5"8"1,3-3-1,-3 6 310,-1 5 1,4 7-1,0-3 1,-2 2-1,0 0 266,-3-1 1,7 1-1,2 7 1,5 5-426,5 3 0,2 3 0,8 1 0,3 2 0,4-2 0,3 0 0,3 1 230,3 0 0,5 6 0,7-6 0,3 1 0,1 0 0,4 1-474,1 2 0,1 0 0,-1 2 0,-3-2 1,-7-2-1,-3-1 0,-5 0-569,-1 0 0,-2-1 0,-6-3 0,-3-1 0,-4 0 0,-3 1 0,-2-1-590,0 0 0,1 1 0,-1-2 1,0-2-1,1-1 0,-1 0 47,0-2 0,2 3 0,1-5 0,4-2 0,-1-2 0,0-1 960,-2 0 0,3 0 0,1 0 0</inkml:trace>
  <inkml:trace contextRef="#ctx0" brushRef="#br0">18089 10049 8459,'-13'-6'816,"-1"0"0,1-5 0,0 4 38,-1 1 0,5 2 0,2 5 1,1 4-1,3 4 0,2 2-403,1 3 1,0-1 0,-2 0 0,-2 1 0,-5 0 0,-3 3 0,-3 1-820,-3-2 0,2-1 0,-6-2 0,-2 0 1,-1-1-1,-3-2 0,-2-1 0,-2 2-5712,-2 1 5239,-2-5 1,-2 8 840,2-6 0,-8-6 0,2-11 0</inkml:trace>
  <inkml:trace contextRef="#ctx0" brushRef="#br0">3559 4091 8567,'0'-31'319,"0"0"1,0 6-644,0 7 0,-1 3 0,-2 2 797,-2 0 1,1 4 0,2 0 0,-1-1-1,-3-1 1,-1 1 0,-3 1 1251,-2-1 0,-1 2-528,-1-1 0,-4 6-859,1-1 0,-7 3 0,2-1 0,-5-1 0,-4-1-175,-5 1 0,-2 1 1,-2 2-1,1 0 1,1 0-1,1 0 1,-2 0-1,2 0 350,-1 0 1,4 0-1,0 0 1,1 0-1,3 0 1,4 0 0,2 0 29,2 0 0,4 6 1,-4 3-1,-2 3 0,1 1 1,-1 2-1,2 1-441,-2 2 0,-1 9 0,-2-4 0,0 1 0,2 1 0,2-1 0,2 0-155,2-2 0,-4-1 0,6 2 0,2-2 0,3 0 0,4-2 1,3 2 92,2-1 1,1-3 0,2 2 0,0-1 0,3 0 0,4-2-1,8 0 322,5 2 1,2-2-1,6 5 1,3 0 0,5-2-1,4 2 1,2-2-189,3 0 0,4 3 1,-2-2-1,4-1 0,5 2 1,3-2-1,5 0 0,1-3-105,2-1 1,-1 3-1,1 0 1,0-2-1,-1-1 1,-1-2-70,-2 0 0,0-1 0,-3-1 0,0-4 0,4 0 0,0-1 0,-1 0 0,-1-3 0,-4-1 0,3-2 0,0 0 0,-2 0 0,2-2 0,-2-1 0,0-1 0,3-6 0,-2 1 0,-1-3 0,0-2 0,-3 1 0,-1-2 0,-1-2 0,-1-6 0,-6 0 0,-2-1 0,-4 2 0,-1-2 0,0-1 0,0-2 0,-4 1 0,-4-1 0,-2 0 0,-5 1 0,0-1 0,-6 0 0,1 1 0,-1-1 0,-9-4 0,2 0 0,-3 1 0,-3 2 0,-2 1 0,-5 1 0,-6-1 0,-11 0 0,-6 1 0,-6-1 0,-7 0 0,-7 1 0,-8 1-329,-4 2 0,-12 0 0,1 5 1,-2 2-1,-3 1 0,1 2 253,2-1 1,30 8-1,1-1 1,-1 0-1,1 1 1,-1-1-1,1 2 1,-1 0-1,1 1 1,-36-1 0,1 4-1,2 1-402,0 0 1,-5 1-1,5 4 1,2 4-1,0 4 1,6 5-570,5 4 1,0 5 1113,9 4 0,3 3 0,1 6 1</inkml:trace>
  <inkml:trace contextRef="#ctx0" brushRef="#br0">7172 5877 14276,'-5'-9'0,"1"1"-226,1-3 0,1 4 0,1-1 0,-2 1 0,-3 1 5141,-1 0 0,2-3-4605,-4 5 0,8-1 0,1 5 1,6 2-1,4 1 0,2 1 0,3-1 410,-1-1 0,9-2 0,2 0 1,7 0-1,7 0 0,5 0 1,4 0-353,1 0 0,4 0 0,6 0 1,0 0-1,4 1 0,-3 2 1,4 2-369,0-3 0,-8 1 0,9 0 0,-4 3 0,-5 0 0,1 0 0,-1-3 0,2-1 0,4-2 0,-3 0 0,0 0 0,2 0 0,-2 0 0,2 0 0,0-2 0,2-2 0,3 1 0,0-6 0,-1 0 0,-1 0 0,-5 2 0,-4 1 0,0 0 0,-11 3 0,-1-2 0,-1 2 0,-4 2 0,-1 0 0,-1-4 0,-7 4 0,4-5 0,-6 6 0,-2 0 0,-3 0 0,-4 0 0,-3 0 0,2 0 0,1 0 0,-1-2 0,-3-1 0,0-1 0,-1-1 0,0 5 0,1-6 0,-1-1 0</inkml:trace>
  <inkml:trace contextRef="#ctx0" brushRef="#br0">12770 9969 8326,'8'-34'0,"2"7"0,-4 11 279,1 5 1,-2 1 0,2 4 0,-1-1 0,-4-4 0,-4-1 0,-5 1 0,-4 0-1,-5 4 1,-3-1 0,-5 3 0,-1-1 137,-2 3 0,-4 1 0,0 2 0,1 0 0,1 3 0,-1 5 0,-1 6 0,2 6 0,2 3 0,5 2-275,4 2 0,5 4 1,4 0-1,4-1 0,5-2 1,5-1-1,5-1 0,6 0-212,7-4 0,6 0 1,2-7-1,-1-5 0,-3-2 1,-4-6-195,-1 0 1,-7-4 0,0-2 0,-6-6-1,-3-7 1,-3-3 0,-2-3 0,-2 1-473,-4-1 0,-1 3 0,-5 3 0,-1 3 0,-3 5 736,0 5 0,0 8 0,2 4 0</inkml:trace>
  <inkml:trace contextRef="#ctx0" brushRef="#br0">12664 10169 9984,'-6'-26'4967,"4"18"-4515,-2-1 1,2 12 0,2 10-1,0 0 1,2 2 0,1 3 0,3 6-1,0 5 61,0 7 0,4 2 0,0 2 0,5 0 0,4 0 0,2-1-621,3-4 1,1 4-1,2-4 1,-1 2-1,1 0 1,-2-1-1,-1 1-1539,-2 1 0,-6 2 0,1-1 0,-7-2 1634,-6-2 0,-2-11 0,-2 1 0</inkml:trace>
  <inkml:trace contextRef="#ctx0" brushRef="#br0">12864 11181 8439,'13'-20'265,"0"1"1,2 7-1,1 3 149,2 4 0,4-2 0,-4-2 0,-2-1 0,-1-1 0,-1 2 0,-3-1 701,-2-2 0,2 3 1,-8 2-753,-5 1 0,-4 7 1,-9 8-1,-1 5 1,-2 3-1,1 6 1,0 2-220,4 2 0,-2 1 1,11 3-1,1 3 1,3 1-1,4-1 0,5-1-523,3-3 1,1-4-1,1-4 1,-1-4 0,0-4-1,1-6 74,-1-3 0,-6-5 1,-2-6-1,-4-7 0,-1-8 1,-1-6 345,-4-4 0,2 3 0,-6-3 0,1 4 0,0 5 1,2 4-1,2 3-784,-1 2 0,1 7 0,5 6 0,4 9 743,4 7 0,8 5 0,4 6 0</inkml:trace>
  <inkml:trace contextRef="#ctx0" brushRef="#br0">13170 11448 9037,'-16'-25'0,"1"4"803,3 8-293,8 5 1,-1 10 0,10 1-1,4 4 1,3 4 0,1 5 157,0 3 1,1 5-1,-1 4 1,-1 2 0,-2-1-1,-1 5-582,1 3 1,-2 5 0,-1-1 0,1 2 0,-3-1 0,3-1-610,-1-4 0,-2 3 1,2-6-1,1 2 0,-1-2 1,2-2-1,-2-2-1385,-2-2 1,1-1 1907,-2-1 0,0 1 0,-4 0 0</inkml:trace>
  <inkml:trace contextRef="#ctx0" brushRef="#br0">13343 12248 9414,'-5'-28'662,"-4"5"0,3 19 1,1 8-1,2 5-890,-1 0 1,1 3 0,-4-3 0,-1 1 0,1 1 0,-2-3 0,0 3 0,2 1 639,1 1 1,-3 5 0,4 0-1,2-2 1,2-1 0,1-2-12,0 0 1,6 1 0,3 0 0,3 3-1,2 0 1,4 0 0,3-2-183,0-2 0,2 0 0,-5 1-307,-2-1 0,-8-7 0,-10-6 0,-10-8 0,-10-5 0,-6-3 125,-3-2 1,0-4 0,4 3 0,2-1 0,3 1 0,4 4-410,3 5 1,9-1 0,8 10 371,10 7 0,7 1 0,8 13 0</inkml:trace>
  <inkml:trace contextRef="#ctx0" brushRef="#br0">13463 12741 8086,'-11'-48'0,"0"8"3212,2 12-2906,6 10 1,-3 20-1,5 2 1,-3 7-1,-4 5 1,-1 6-37,0 3 1,5 2 0,-3 1 0,1 3 0,1 3 0,1 0-208,-1-2 1,1-4 0,4-2-1,1 0 1,2-4 0,3-4-146,2-4 1,-5 0 0,2-3-102,1-2 1,-4-4 182,2-10 0,-2 4 0,-2-5 0</inkml:trace>
  <inkml:trace contextRef="#ctx0" brushRef="#br0">13597 13674 8228,'0'-18'0,"-2"0"654,-2 2 1,-4 1 0,-5 3-214,0 3 0,-5-1 0,-3 4 0,-2-1 0,-6-2 0,0 0 1,-2 1-1,-2 3-9,-1 2 0,0 1 0,-2 4 0,5 2 0,3 5 1,3 3-332,3 1 0,4 6 0,9 5 0,5 4 1,4 5-1,6-1 0,8 1-341,12-4 1,3 0 0,11-3 0,5-1 0,2-4 0,0-6-110,-1-5 1,-3-7-1,-7 2 1,-5-4 0,-4-2-1,-7-4-187,-6-4 0,-2-4 0,-8-5 0,-4-2 0,-6-3 0,-7 3 1,-4 0-1370,-2 4 1905,-2 7 0,-5-3 0,-1 5 0</inkml:trace>
  <inkml:trace contextRef="#ctx0" brushRef="#br0">13410 14113 8064,'-18'-23'537,"1"5"1,-1 6 0,6 14 78,3 2 1,3 8 0,6 7 0,0 3-1,0 8 1,3 7 0,6 9 0,9 4-337,5 5 1,4 7-1,0 0 1,-2 2 0,-3 0-1,-4-3 1,-3-2-1626,-2-3 0,0-6 0,2-2 1345,3-2 0,-3-2 0,4-4 0</inkml:trace>
  <inkml:trace contextRef="#ctx0" brushRef="#br0">13543 14993 7932,'-25'-12'606,"3"3"1,7 15-1,8 13 1,1 10-1,3 6-281,1 4 1,2 1 0,0 0-1,3 0 1,5 0 0,8 0-1,6 0-110,6 0 1,2-6 0,-2-3 0,2-5 0,-1-3 0,-2-7-606,-3-6 0,-8 1 0,0-10 0,-5-5 0,-10-11 706,-8-9 0,-5 3 0,-12-10 0,-2-3 0,0-1 0,-2-2 1,3 4-158,0 5 0,-2 0 0,10 10 1,0 2-1,4 1-159,4 2 0,15-7 0,9 0 0</inkml:trace>
  <inkml:trace contextRef="#ctx0" brushRef="#br0">19729 10222 18992,'-14'-19'-1116,"1"-1"0,0 0 0,-2 5 1239,-3 5 1,3 5 0,-4-2 0,1-1 0,0 2-1,2-1 1,1 1 0,2 0 0,0 3 0,-1 2 0,1 1-32,0 0 1,1 1-1,1 5 1,4 7-1,1 7 1,3 3-1,2 3-191,1 2 0,6 1 0,3-2 1,4 0-1,5-2 0,4-3 63,3-4 0,-3-3 0,0-4 1,1-2-1,-3-6 0,-2-6-68,-3-6 0,-2-4 1,-1-5-1,-3-5 0,-5-7 1,-2-4-1,-2-2-274,0 1 1,0 5 0,-2-1 0,0 4 0,-3 5-1,2 4-260,2 4 0,2 2 0,4 3 0,5 6 0,6 6 672,6 6 1,10 9-1,2 2 1</inkml:trace>
  <inkml:trace contextRef="#ctx0" brushRef="#br0">20488 10235 12322,'-20'-32'624,"0"7"0,7 2 0,0 13-499,-1 7 0,1 4 0,0 4 0,-1 4 0,1 1 1,0 1-1,-1-4 0,3 0-438,2 1 1,3 1 0,6 4-1,1 0 1,5 1 0,6-1 251,4 0 1,13-1-1,-3-3 1,2-5-1,0-2 1,-2-4 0,-3-2 8,0-5 0,-9-9 0,0-4 0,-8-3 0,-5-2 0,-1 1 0,-1-1 120,-4 0 1,-8 2-1,-9 3 1,-4 6 0,-3 5-1,-4 8-2152,-2 6 2056,-7 17 0,2 8 1,-7 12-1</inkml:trace>
  <inkml:trace contextRef="#ctx0" brushRef="#br0">19569 11368 8336,'-21'-41'467,"-3"8"-352,6 15 1,1 9 0,5 3-1,1 2 1,3-2 0,-1-1-1,0-4 1,1-1 543,2-1 0,-4 4 0,1 2-445,-3 1 0,-1 9 0,1 9 0,3 6 0,5 2 0,2 4 0,2 1-123,0 2 1,6 5 0,5 2 0,5 0 0,5-2 0,1-4-400,0-2 0,-1-5 0,3-3 1,-4-3-1,1-4 0,-2-2-55,1-4 1,-3-4 0,-3-2 0,-2-4 0,-4-4 362,-3-2 0,2-3 0,1 1 0</inkml:trace>
  <inkml:trace contextRef="#ctx0" brushRef="#br0">20275 11861 11622,'-10'-32'1777,"-4"5"1,4 12-1415,-8 11 1,4 2-1,0 2 1,2-1-590,3-4 1,4-2 0,5-6-1,0-1 1,0-1 0,0-2-1,0-6-33,0-2 0,-2 2 0,-1-1 0,-3-1 0,-1 2 0,-4 3 0,0 5 249,-3 5 0,-4 4 0,1 7 19,0 4 0,-3 8 0,-1 8 1</inkml:trace>
  <inkml:trace contextRef="#ctx0" brushRef="#br0">12330 9249 21492,'0'-27'-1462,"0"1"1,0-1 0,0 2-1,0 3 1698,0 4 1,0 6 0,0 8-1,0 8 1,-1 8 0,-2 6 0,-3 5-1,-1 7 1,-2 6 0,0 4-286,0 4 0,0 5 0,-4 7 1,-2 3-1,-1 1 0,-2 0 0,0 1 1,0 3-1,1-1 244,0 0 1,-2 5-1,1-5 1,2 0-1,0-1 1,1-3-1,-1 2-93,-1-1 0,5 3 0,-5 3 0,2 2 1,1 0-1,1 2 0,1 0-135,3 4 0,4-37 0,0 1 0,2 1 0,0 1 0,0-3 0,0 1 1,-1 1-1,1-1 0,0 0 0,0 0 0,0 2 0,0 0-28,1 0 1,1 0 0,0 2-1,0 0 1,1 0 0,-1 0-1,0 3 1,-1-1 0,0-1-1,0 0 1,0 1 0,1 0-1,0-3 1,0 0-61,1 1 0,0 1 0,0 2 1,0 0-1,0 0 0,0-1 0,1 0 1,0-1-1,0 3 0,1 0 0,0-1 1,0 1 86,-1-1 0,1 1 0,1 5 0,1 1 0,0-4 0,1 0 0,2 0 0,0 0 0,0 1 0,2 0 0,0-2 1,1 1-1,0 0 0,1 1-19,0 3 1,2-2 0,-1-3 0,1 0 0,0 3 0,0 0 0,1-1 0,-1 0 0,0-1 0,1-1 0,0 1 0,0 0 0,1 0 0,0-1 53,0 0 1,1-1 0,1 2 0,1-1 0,-1-4 0,-1 0 0,-1 0 0,1 0 0,0 1 0,-1 1 0,-1-1 0,0 0-9,1 2 1,0-1 0,2 2-1,0-1 1,-1-3 0,0 0-1,1-1 1,-1 0 0,1 1 0,0 0-1,-1-1 1,1 1 0,0 1-1,0 1-194,0-1 1,0 0 0,0-1 0,0-1 0,1 0 0,-1 0-1,1 0 1,-2-1 0,1-1 0,-1 0 0,1 0 0,0-1 104,-1-2 0,1 0 0,14 29 0,-14-31 1,1 0-1,15 30 0,-2-6 0,3-1 0,2-5 297,1-1 1,4-3 0,-5-9 0,1-2 0,1-2 0,-1-5 0,2-4-29,-2-5 0,0-4 0,1-9 1,-1-5-1,-1-4 0,1-6-70,1-7 0,1-12 0,-2-11 1,-1-4-1,-1-6 0,1-7 0,-1-8-29,2-4 1,-4-3 0,-16 32-1,0-1 1,0-1 0,0-2-1,1-2 1,-1-1 0,1 0-1,-1-1 1,-1-1 0,0 0-195,0-1 1,-1 0-1,1-2 1,-1 0 0,-1-2-1,-1 0 1,0-1-1,-1-1 1,0 0 0,0-1-1,-2-2 1,-1 0-48,-1-2 1,-1 0 0,1-1 0,0-1 0,-3-1 0,-1 0 0,1-3 0,0 0 0,0 1 0,-1-2 0,-1-1 0,-1-1 0,-1 1 0,-1-1 203,0 1 0,0-1 1,0-7-1,0 0 0,0 3 1,0 0-1,0-2 0,0 0 1,0 0-1,0-1 0,0 0 1,0 1 120,1-1 0,-2 1 0,-1-3 1,-2 0-1,0 5 0,-2 0 1,-1 0-1,-2 0 0,-2 3 1,-1 0-1,0 3 0,-2 0 1,-1 2-1,-1 0-89,-1 0 0,-2 1 1,-2 6-1,-2 2 0,-2-3 1,-1 1-1,-1 2 0,-2 1 1,-1 1-1,-2 2 0,-1 2 1,-1 0-378,-1 1 1,-1 1-1,1 6 1,-1 1 0,-3 0-1,0 1 1,-2 1-1,0 2 1,1 2 0,-1 1-1,-1 1 1,1 2-1,-1 3 1,1 1-99,-1 2 1,-1 1 0,-1 3 0,-1 2 0,2 1 0,1 0 0,-1 3 0,1 1 0,0 2 0,0 1 405,0 3 0,1 0 0,0 1 0,-1 2 0,-4 3 0,0 1 0,-1 2 0,1 1 0,-2 2 0,-1 1 0</inkml:trace>
  <inkml:trace contextRef="#ctx0" brushRef="#br0">1573 5997 30283,'6'-19'-4916,"-5"3"1,4-5 4477,-4 2 0,-1-4 0,0 6 0,-1-1 0,-2 0 0,-3 0 0,-1 2 0,-2 1 0,0 3 0,1 2 1042,2 1 1,2 5 0,2-4 0,0 5 0,-1 8 504,4 7 0,1 8 1,5 1-1,0 4 1,-1 6-1,0 3 1,-3 2-699,-1 1 0,-2 3 0,0 3 0,0 1 0,-2-1 0,-1 0 0,-3 2 0,-1 4-375,-4 2 1,4-2 0,-2-1 0,-1-1 0,-1 0-1,1 4 1,3-1-928,1-1 0,1-8 1,5-5-1,0 0 0,0-2 1,0-3-1,0-5-1567,0-3 0,0-4 1,0-6-1,2-1 1839,2-3 0,-2 3 0,4-5 0</inkml:trace>
  <inkml:trace contextRef="#ctx0" brushRef="#br0">1106 6650 29567,'-11'-10'-1182,"2"-5"0,4-3 0,5-1 1,5 3-1,5 2 0,8 4 2409,8 1 0,9 6 0,9-1 0,3 2 0,4 2 1,2 0-1,8-1 0,5-2-1253,6-2 1,-3 1 0,-4 4 0,-1 0 0,0 0 0,-4 0 181,1 0 0,0 0 0,6 0 1</inkml:trace>
  <inkml:trace contextRef="#ctx0" brushRef="#br0">960 9329 27237,'12'-49'-2715,"-2"-1"0,-3 4 2596,-1 7 0,3 5 0,-3 17 1254,2 0 0,-6 5 0,1 8 0,-4 10-690,-3 9 1,-1 5-1,4 9 1,-2 0-1,-3 4 1,-2 1-32,-2 3 0,3 0 0,-1 0 0,2-3 0,3 0 0,2-1-672,1-1 0,0-2 1,0-7-1,0-2 1,0-2 100,0-2 1,0-10 0,0-7 0,1-9-1,4-7 1,4-8 0,2-5-224,3-7 1,5-8 0,2-5-1,1-3 1,0 0 0,0 3-1,1 5 823,-1 2 0,-6 8 0,2 5 0,-3 5 0,-3 6 0,-2 5 357,-1 4 0,-6 5 0,3 10 0,-2 5 0,1 7-800,-2 3 0,2 3 0,1 5 0,2 2 0,4-1 0,2-2 0,6-1 0,0-1 0,-2-5 0,3-3 0,-2-3 0,-1-3 0,0-4-254,0-3 0,-2-5 0,-6-5 0,-1-5 0,0-8 0,-2-8 0,-1-8 270,0-5 0,-4-1 0,2 0 0,-2 2 0,-2 2 1,0 5 1664,0 3-1681,0 7 0,0 6 0,0 9 0,0 6-299,0 11 1,1 7 0,5 10 0,6 3-1,6 4 1,2 4 0,6 1-1107,3 0 1,1 0 0,4-2-1,-2-1 1,-2-3 0,-2 0-1,-3-1-2291,-2 0 0,-6-4 3513,-8-7 1,-3 4 0,-6-6 0</inkml:trace>
  <inkml:trace contextRef="#ctx0" brushRef="#br0">1840 9569 22920,'-21'0'-274,"3"-2"0,3-2 0,2-6 0,0-5 0,1-3 0,3 0 0,4 0 1144,4 1 0,2-5 0,5 4 0,6 1 0,6 3 0,3 0 0,2 1 0,3 0 0,0-1 0,1 1-1155,0 0 1,-1-1-1,1 0 1,0-3-1,-1-2 1,-1 0 0,-2-3-890,-6-4 1,-2 1-1,-2-9 1,1 0-1,-2 2 1,-2-3-1,-3 4 1,1 3 730,-1 7 1,-2 5-1,4 4 1,1 5-1,0 8 784,-1 11 1,3 8 0,-3 8 0,3 1-1,1 4 1,2 1-516,3 3 1,-2 4 0,5 2 0,-2-3 0,-1 0 0,-2-4-179,-3-2 1,4-3 0,-10-4 0</inkml:trace>
  <inkml:trace contextRef="#ctx0" brushRef="#br0">1946 9382 16560,'-21'-23'-1109,"4"-3"1863,2 3 0,7 9 0,4 14 0,3 9-1022,1 8 0,7-3 0,6 6 0,8-3 0,7 3 0,8-1 0,7 0 359,3-3 0,11-1 0,-2-1 0</inkml:trace>
  <inkml:trace contextRef="#ctx0" brushRef="#br0">2626 9222 8582,'0'-54'0,"2"6"0,2 16 694,5 14 0,4 16 0,3 11 0,4 3 0,2 1-356,6 1 0,0-5 0,8 0 0,1 2 1,1 4-1,1 3 0,-4-2-2111,-4-1 1,-4-6 0,-9-2 1525,-14-1 1,-17-1-1,-25-5 1,-8 0 0,-11 0-1,-6 1 1,-11 5 669,33 0 1,0 1-1,-2 5 1,-1 2-1,-2 4 1,0 2-424,1 3 0,1 2 0,-2 1 0,0 2 0,2 6 0,1-1 0</inkml:trace>
  <inkml:trace contextRef="#ctx0" brushRef="#br0">4346 9596 29799,'-5'-29'-7159,"1"0"6861,1-2 0,6-5 0,3 4 0,1-2 0,3-2 1,2 2-1,2 3 0,-1 3 0,-1 1 0,-2 2 216,-1 3 0,-6-2 0,1 6 0,-4 3 0,-5 4 0,-9 3 0,-7 2 414,-4 3 0,-7 2 1,-4 1-1,-4 1 0,-4 4 1,-5 4 36,-3 2 1,-1 3 0,-4-1-1,-2 0 1,-6 1 0,0-1 0,-3 0-158,0 1 1,1 3 0,30-7 0,0-2-1,0 0 1,0 1 0,0-1 0,0 0 0,-1 0-1,0 2 1,1 0 0,0 2-149,-34 13 0,35-12 1,-1 1-1,-32 14 0,4 3 1,5 4-1,7 4 0,4 1-519,5 0 0,2 1 0,2 2 0,2 2 1,2-2-1,5-2 0,5-1 463,3 0 0,0-1 1,5-2-1,3-3 0,3-2 1,5-4-1,1-2 209,3-4 0,1 0 0,2 5 1,0-1-1,2 1 0,2 1-102,5 3 1,3-3 0,3 3 0,3-1 0,2 0 0,4 2 0,1 2-436,3 3 1,6 0 0,-1 0-1,1-1 1,5 1 0,2 1 170,4 2 1,8-1 0,-1-2 0,1-3 0,5-1 0,1-4 0,6-1-4,5-1 200,-8 0 1,-22-15 0,0 1-1,-3-1 1,0-1 0,2 0 0,1-1-1,2 1 1,0-1 0,1 0 0,0-1-1,3 2 1,1-1 51,4 0 1,-1 1 0,-3-2 0,-1-1 0,5 3 0,0-1 0,0 0 0,1-1 0,-1 0 0,1 0 0,3 0 0,0 0-706,3 0 1,-1 0 756,-5 0 0,0-1 0,11 1 0,1 0 0,-5 0 0,0 0 1,0-1-1,1 0 0,2 0 0,-1-1 0,-1 0 0,-1-1-14,0 1 0,2 0 1,5 1-1,0 2 0,-5-2 1,1 1-1,-2 0 0,1-1 1,1 0-1,-1 0 0,-2 0 1,-1 0-1,1 1 0,1 0-170,-2-1 1,1 0 0,-2 2-1,1-1 1,5 1 0,0 0-1,0-1 1,0 1 0,-2 0-1,-1-1 1,3 0 0,0 0-1,-1 0 1,-1 0-113,2 0 1,0 0 0,5 1 0,0 0-1,-5-2 1,-1-1 0,0-1 0,2 0 0,1-1-1,1 0 1,-1-1 0,1 0 0,1-2-1,1 0 178,-1-1 1,0 0-1,1-1 1,1 0-1,2 0 1,0 0-1,-2-1 1,1 0-1,0-1 1,-1 0 0,2-2-1,0-1 1,2-1-1,0 0 247,0-1 1,0 1-1,-1 1 1,0 1-1,-1 0 1,0 0 0,-1 1-1,1 0 1,1 1-1,1 0 1,-1 0-1,1 0 1,0-1 0,-1 1-333,0 1 0,-2-1 0,-1-1 0,0 0 0,1 0 1,-1 0-1,0 0 0,0-1 0,-2-1 0,-1-1 1,2 1-1,-1-1 0,-1-1 0,-1 0-348,-2 1 1,1-1-1,4-3 1,0-2-1,-5 0 1,0-1-1,0 0 1,0-1-1,-1-1 1,-1-1-1,-4 0 1,0-1 351,-2-1 1,0-1 0,0-2 0,1-1-1,-1 0 1,1-2 0,-2 1 0,0-1-1,-2-1 1,0 0 0,-4-1 0,0 0-1,-2-1 1,-2-1 237,-1 0 0,-1-2 0,-4 1 1,-1-2-1,-1-2 0,-2 0 0,-2 2 1,-1-1-1,-2 2 0,-1-1 0,-3 1 1,-1-1-623,16-29 1,-12-3 0,-11-2-1,-3 0 1,-7 1 0,-8-1-1,-13 2-50,-11-3 1,7 34-1,-4-1 1,-4 0 0,-3 0-1,-1 0 1,-3 1-1,-3-1 1,-2 2 0,-1 1-1,-2 1 1,-4 0 0,-2 1 354,-4 2 0,0 1 0,-1 0 0,-1 1 0,-9-1 0,-2 1 0,-3 0 0,-1 2 0,-2 0 0,-1 1 0,20 7 0,-2 0 0,0 0 0,-1 2 0,0-1 0,-1 1 239,-2 0 0,-1 1 1,-2 0-1,-3 2 1,-1 0-1,-1 1 1,-1 1-1,-1 0 1,0 1-1,-2 1 1,-1-1-1,0 1 1,-4 1-1,-1 1 0,0 0 1,1 0-1,-1 1 1,-1 1-68,18 0 1,-1 1 0,0 1 0,0 0 0,-3 2 0,1 1-1,-1 0 1,-1 2 0,1 0 0,-1 2 0,0 0 0,0 1 0,0 0-1,1 1 1,0 0 0,0 1-47,-1 1 0,0 0 0,-1 1 0,1 0 0,-4 1 0,1 0 0,-1 1 0</inkml:trace>
  <inkml:trace contextRef="#ctx0" brushRef="#br0">3626 13994 30197,'-21'-35'-2236,"-3"9"0,5 10 0,0 5 2456,0 7 1,-10 2 0,1 2 0,-3 2 0,-3 1-1,2 1 1,-2 1 0,1 0 0,-1 3 0,0 1 0,-3 0-1,-2 1-332,-1 2 0,-1 3 1,-2 1-1,-2 3 1,-1 2-1,-1 1 1,-3 0-1,-1 1 336,0 0 1,3 1 0,-2 1-1,-2 0 1,-3 5 0,0 1-1,-1 3 1,3-1 0,-1 1-244,1 0 0,7-3 0,-7 3 0,2 0 0,4 0 0,3 2 0,2-1-88,2 1 0,5-5 0,1 4 0,1 1 0,3-1 0,2 1 0,2 1 5,-1 1 0,5 4 1,1 1-1,2 1 1,2-1-1,3-1 1,0-2-353,1 0 0,4 0 0,2 0 0,1 0 0,3 0 0,1 0 292,2 0 1,6 4 0,5 0 0,3-1 0,7 0-1,3 2 26,4 4 0,8-2 0,-1 0 0,5-2 0,4-4 0,4-2 0,1-1 157,0-1 1,1-4 0,8 1 0,4-2 0,3 0 0,3-1-1,-33-16 1,0 1 36,0-1 0,1-1 0,2 1 0,1-2 0,-1 2 0,1-1 0,1 0 0,1 1 0,2 1 0,0 1 0,0-1 0,-1 0-58,-2 1 1,1-1 0,3 0 0,0-1-1,-3-1 1,1 0 0,1 0 0,1 0-1,1 1 1,0 0 0,-1-1 0,-2 0 0,0 0-1,-1 0 222,-1-2 0,0 0 1,1 1-1,0 1 0,0-3 1,1 0-1,0 2 0,0 0 1,0 1-1,0 1 1,1-1-1,0 0 0,0-2 1,0 1-52,-2 0 0,1-1 0,5-1 1,1-1-1,-3 0 0,0 1 0,3-2 1,1 1-1,1-2 0,0 0 0,0 0 1,0-1 34,-1 0 1,1-1-1,4 0 1,1 0-1,-1-1 1,-1 0-1,0 0 1,1-1-1,1 1 1,1 1-1,-1-1 1,1 0-1,1 0 1,0 0-8,2 0 1,-1-1 0,-4 0 0,0 0 0,5 1 0,0 0 0,2-1-1,0 1 1,-1 0 0,1 0 0,3 1 0,0 0 0,-1 1 0,1-1-200,2 1 0,0 0 0,6-1 0,0 1 0,-4 0 0,0-1 0,0 1 0,0-2 0,0 1 0,0-1 0,-1-1 0,0-1-80,0 0 1,2 0-1,-18-1 1,1-1 0,-1 0-1,22 0 1,1-2 0,-23 1-1,0 0 1,1-1 0,1 0-1,1-1 1,0 0 0,0 0-1,0-1 1,1 0 0,2-1-1,0 0 1,1 0 150,1-1 1,0 1 0,-1-1 0,-2 1 0,0 0-1,0-1 1,2 1 0,1-1 0,0 1 0,-1-1-1,0 1 1,1-1 0,-3 1 0,1 0 0,0-1-1,3 1 1,1-1 0,0 1 0,-1-1 0,-1 1 0,1-1-72,1 1 0,0 0 0,-1-1 0,2 1 0,-1-1 0,0 1 0,-4-1 0,0 1 0,-1-1 0,0 1 0,0 0 0,0-1 0,1 1 0,0-1 0,1 1 0,-3-1 0,1 1 0,0 0-31,1-1 1,1 1-1,-1-1 1,-1-1-1,1 0 1,-1-1-1,-3 0 1,1-1-1,-1 1 1,-1-1-1,1-1 1,0 1-1,0-1 1,1-1-1,-1 0 1,-1 0-1,-1 0 1,0-1-1,0 0 1,0-1-1,0 0-121,-2-1 0,1 1 0,-1-2 1,22-7-1,-2-1 0,0 0 0,-1-2 1,0-1-1,0-3 0,-3 0 0,0-2 1,1-2-1,-1-1 0,-4 1 0,-1-1 177,-2 2 1,-2-2 0,1-2 0,-3-2-1,-5 3 1,-1 0 0,-4 1 0,0 1-1,-1 0 1,-1 0 0,-3 2 0,-1 1-261,-1 0 1,-2-2 0,-5 1-1,-3-2 1,-2 3 0,-1-1 0,16-29-1,-9 0 1,-11 1 0,-8 0 0,-9 0-276,-6 2 0,-17-3 1,-16 1-1,-11 3 0,19 28 1,-2 1-1,-3 0 0,-1 2 260,-2-2 1,-2 1 0,-6-3 0,-2 1-1,-4 3 1,-1 0 0,-4-2 0,-3 0 0,-3-1-1,-2 0 1,-2 1 0,0 1 193,-1 0 1,-2 1 0,17 4 0,-2-1 0,-1 1 0,-2 0 0,0 1 0,-1-1 0,-2-1 0,0 0 0,-1 1-1,-2-2 1,-1 0 0,0 0 0,0 1 0,0-1 0,0 0 0,-3 0 0,1 0 0,-1 0 126,-2 0 0,1-1 1,-1 1-1,-1-2 0,-1 1 1,0-1-1,14 6 1,0 0-1,-1 0 0,1 1 1,-1-1-1,0 1 0,0-1 1,0 1-1,-1 1 1,1-1-1,-1 1 0,0 0 1,-2 1-1,1 0 1,-1 0-1,0 1 0,1 1 1,-1 0-1,0 0 0,1 2-20,-1-1 0,0 1 0,-1 0 0,0 2 0,-3 0 0,-2 0 0,0 2 0,2 0 0,2 2 0,2 1 0,-1 0 0,1 0 0,-1 0 0,1 1 0,0-1 0,-1 1 0,-1 1 0,0-1 0,0 1 0,-1 1 0,3-1 0,-1 1 0,0 1 0,1 0-195,-2 0 1,0 0-1,-1 1 1,1 1 0,-4 1-1,0 1 1,0 1-1,0 0 1,3 1 0,0 1-1,0 1 1,0-1 0,1 1-1,-1 0 1,1 0-1,-1 1 1,-1 0 0,-1 1-1,1 0 1,-1 1 143,0 0 0,1 1 0,-1 0 0,0 0 0,1 0 0,1-1 0,-1 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3932 4558 8512,'12'-2'0,"-3"-2"0,-3-3 0,-4-7 0,0 1-43,3 0 1,-1-1 0,-4 1 0,0-2 0,-1-1-1,-2-2 1,-3 2 0,-1 1 0,-2 0 0,0-1-1,1-2 1,1 2 0,1 0 587,0-2 1,-3 3 0,5-3 0,1 3 0,0 2 0,0 0-666,-1-1 0,-7 7 0,2 1 0,-3 2 0,-2-1 0,-3 2 0,-2 3 412,-2 5 1,-5 1 0,-7 4 0,0-1-1,1 0 1,1 0 42,-2-1 0,-1 1 0,-6 3 0,0-1 1,2-3-1,-1 3 0,1 1-61,-4 1 0,-1 0 1,2 2-1,-2 3 1,-3 4-1,0 2 1,-1 0-10,-1-2 1,4 4 0,-4 5 0,2-1 0,3-2 0,2 0-1,2 2 111,4 1 0,-2 0 0,6-3 0,1 2 0,2 1 0,1 0-73,1 2 1,-1-5-1,0 4 1,1-1 0,-1 2-1,0 1 1,-1 3-108,-3 2 0,2 2 0,-6 2 0,1 4 0,2 4 0,-2 4 0,1 1-266,1 3 1,-4 0-1,5 5 1,1-2 0,2 0-1,3-1-49,3-3 0,3 0 0,5-4 0,1-2 0,0 0 0,1 0 0,1 3 18,2 2 1,5-3-1,-5 5 1,0 3-1,0 0 1,0 5 0,1 0-66,0-1 1,-4 7-1,5-8 1,-2 0-1,2 3 1,-1-3-1,2 3 19,0 1 0,0-10 0,3 5 0,-1-5 0,1-2 0,2 1 146,1 1 0,0-4 0,0 5 1,0-1-1,1 1 0,2 3 0,1-1-113,-1 2 1,5 5 0,1 2 0,3-1 0,1-1 0,0 2 14,-6-33 0,0 0 1,6 33-1,0-3 0,1-7 1,-1-5-1,0-5 1,2-4 279,3-4 0,-3-3 0,2-5 0,-2-2 0,-1-2 0,-1 2 0,0-1 124,1 1 1,0 2-1,3-2 1,2 1 0,2 4-1,2 4-314,2 2 1,2 11 0,1-2-1,3 4 1,5 0 0,1 1-1,1-2 525,2-1 0,-2-7 0,7-5 1,0-6-1,-2-8 0,-3-4 1,-3-4 460,0-2 0,1-1 0,2-6 0,0-2 0,2-2 0,1-2-737,1-3 1,5 3-1,-2-1 1,4 1-1,4 0 1,-1-1 0,3 1-241,0 3 0,-5 1 0,5 0 0,-1-1 0,-3 0 0,1 0 0,-3-2 0,4-1 0,7-1 0,1-5 0,0-2 0,2-2 0,-1-5 0,0-3 0,-27 4 0,0-2 0,32-9 0,4-2 0,-36 10 0,0-1 0,-1 0 0,1 0 0,0 0 0,0 0 0,-1 1 0,0 0 0,37-10 0,-34 10 0,0-1 0,0 0 0,-1 1 0,-1 0 0,-1 0 0,35-11 0,-3 0 0,2-2 0,-2 3 0,-4-1 0,-4-2 0,1-1 0,-2-1 0,1-1 0,0 2 0,-3 0 0,-4-1 0,0-3 0,-2-2 0,2-5 0,3-2 0,0-1 0,-26 16 0,0-1 0,-1 0 0,0-1 0,25-25 0,-25 22 0,0 1 0,-1-1 0,0 1 0,0 0 0,-1-1 0,3 0 0,-1-2 0,20-26 0,-3 3 0,-3 3 0,-3 1 0,0 1 0,-1-2 0,-4 4 0,-4-1 0,-3-2 0,-1 0 0,0-1 0,-1-2 0,1 0 0,0-13 0,-1 6 0,1-4 0,1-2 0,2 0-99,1-2 1,-13 32 0,-1-1-1,0 1 1,-1-1 0,0 1 0,1 1-1,15-33 1,-2 3 0,-2 2-171,-1-2 1,-5 5-1,-1 1 1,-4 4 0,-3 0-1,-4 1 1,-1 0-503,-2-1 0,-1-3 0,-4-1 0,1 2 0,1-1 0,-1 1 274,-1-2 1,2-5 0,0 1 0,-1-4 0,-1-2 0,-2-3 0,0-3 0,0-1 252,0-1 0,1 8 0,2 0 0,3 6 0,0 4 0,0 6 120,-3 6 1,-1 2 0,-2 2 0,-2 4 0,-2-1 0,-5 2 0,-5 0-119,-3 2 1,2 5 0,-4-2 0,1 0 0,0 1-1,0 0 1,1 0 175,-1 0 1,-4 0 0,4 4 0,0 2 0,0 1-1,-1 2 131,-2-1 0,0-1 0,-2 0 0,2 2 0,0 0 312,1 1 0,-4-3 0,-4 7-149,1 0 0,-7 2 0,6 2 1,-3 1-1,-5 2 0,1 1-588,-2-1 0,-5-2 1,5-2-1,-4 0 1,-5-4-1,0-3 1,-2-1 872,1 0 0,-2 4 1,-3-4-1,2-2 1,3 0-1,-1 1 1,2 0 27,0 0 1,3-1 0,5 0-1,1 4 1,-3 0 0,1 4 0,-2 1-1,1 2-159,-3 0 1,-4 4-1,-1 1 1,-2 2 108,-5 3 1,-1 2-1,2 1 1</inkml:trace>
  <inkml:trace contextRef="#ctx0" brushRef="#br0">5265 4358 29150,'-56'0'316,"3"0"0,1 0 0,0 0 0,-3 0 0,-1 0 1,-2 0-238,2 0 1,-3 0 0,1 0-1,0-1 1,2-2 0,0-2-1,1 2 1,-1 2 0,1 1-1,-2 0 1,1 0-164,-2 0 0,1 0 0,3 1 0,1 2 1,0 3-1,1 0 0,2 1 0,2 1 1,4 1-689,5-2 0,1 5 1,7-3-1,2 3-176,6 1 1,3 0 683,7 1 1,0-7 0,-1-1 0</inkml:trace>
  <inkml:trace contextRef="#ctx0" brushRef="#br0">7931 7477 31107,'-13'-36'-2720,"0"9"1,-1 20 0,1 1 2629,0 3 0,-1 2 1,1 1-1,1-2 1,2-1-1,3-3 0,-1-1 1,2-4-1,-1 1 624,-1 1 0,5 2-172,-1 2 1,4 4-1,4-4 1,7 4-1,5 1 145,6 0 0,5 4 0,4 2 0,6 0 1,6 0-1,7-1-80,7 1 0,5-5 1,9 3-1,3-1 0,-36-1 1,0-1-1,-1 2 1,1-1-286,1-1 1,-1 1-1,30-1 1,-3-1 0,-4 0-1,-6 0 1,-3 0 0,-6 0-2301,-5 0 1,2 0-1,-9 0 2547,0 0 1,-1-12 0,-6-2 0</inkml:trace>
  <inkml:trace contextRef="#ctx0" brushRef="#br0">8878 7357 30093,'-8'-29'-6164,"4"-2"6106,3 3 1,-1 16 0,-1 12 0,-3 8 0,-1 4-1,-5 2 1,-4 4 0,-7 3-684,-2 0 1,-1 8-1,-1-1 1,0 4-1,1 0 1,0-1-1,3 0 138,1 0 1,7 6 151,1-1 0,7-3 1,7-1-1</inkml:trace>
  <inkml:trace contextRef="#ctx0" brushRef="#br0">12424 6317 30215,'0'-13'-9831,"0"-1"6518,0 1 3638,6 0 1,-3 1-1,7 2 1,3 1-1,5 0 1,1 0-1,2 1 1,0 3-1,2 2 1,3 1 131,0 2 1,7 6 0,2 3 0,4 3 0,2 3 0,2 1 0,6 3 0,6 2-505,9 3 0,5-5 0,4 0 0,-34-10 0,2 0 0,3 0 0,1 0 1,3-1-1,0 0 0,2-1 0,1 1 195,-1-1 0,1-1 1,2 0-1,2 0 1,-2-1-1,0 0 0,5-1 1,0 0-1,0-1 1,1 0-1,1-2 1,1 1-74,-2-1 1,1-1-1,2 0 1,0-1 0,0-1-1,1-1 1,-2-1-1,-1-2 1,-3-1 0,0-1-1,-2-1 1,0-1 0,-4 0-1,0-1-109,-3-1 1,-1 0 0,-4 0 0,0-1 0,-4-1 0,-1 0 0,-1-1 0,0-1 0,-1-1 0,-1-2 0,28-18-1,-6 0 143,-7 2 0,-11-1 0,-2-2 1,-8 1-1,-10 4 0,-7 2 0,-9 3-124,-6-2 0,-17-4 1,-16 3-1,-13 3 1,-13 3-1,26 13 1,-2 2-1,-4-2 1,-2 1-104,-4 1 1,0 0 76,0-1 1,-2 2 0,-13 2 0,-1 1 0,0 0 0,0 0-1,-1 1 1,-2 1 0,-2 1 0,-2 0 0,-2 1 0,-1 0 4,22 0 1,0 1-1,-1-1 1,1 1-1,-1-1 1,1 1 0,0 1-1,0 0 1,1 0-1,-1 0 1,1 0 0,0 0-1,-25 0 1,0 2-1,4-1 1,1 2-1,3 1 1,1 2 0,5 1-1,1 1 76,3 0 1,2 2 0,6 3 0,1 2 0,2-1 0,2 2 0,3 0 0,2 3 0,3 2 0,0 3 0,5 0-1,1 2-484,0 2 0,4 3 0,-7 33 0,13 4 0,21 3 0,9-34 0,6 0 444,7 0 0,3 0 0,2 4 0,4-2 0,7-2 0,4-3 0,1 0 0,0 0 0</inkml:trace>
  <inkml:trace contextRef="#ctx0" brushRef="#br0">12050 7730 15243,'8'-14'0,"5"3"1358,8 2 1,16 3 0,9 7-1,10 4-1124,11 4 1,-28-4 0,2 1 0,6 1-1,2 0 1,4 0 0,2-1 0,6 1-1,1-1 1,3 1 0,2-2 0,4 0 0,0-1-1,2-1 1,1 0 33,-23-1 1,0 0 0,1 0-1,-1-1 1,-1-1 0,1 0-1,1 2 1,-1 0 0,0 0 0,24 1-1,0-1 1,-2 1 0,-1 0-1,-1 0 1,-1 0-338,0 0 1,1 0 0,-1-1-1,-1 0 1,-5-2 0,-1 0-1,-4 0 1,-1 0 0,-4-1-1,-3-1 1,-5-1 0,-1-1-139,-5-2 1,-2-2 0,30-9-1,-20-1 1,-10-4 0,-11-5-1,-12-4 1,-11-5 79,-7-2 0,-18-2 1,-16 0-1,-17-2 1,18 20-1,-2 1 0,-7-1 1,-2 1-1,-4 1 1,-2 2 113,-2 1 1,-1 1-1,-5 2 1,-1 0 0,-5 1-1,-2 1 1,-1 0 0,-1 2-1,-3 1 1,-2 2-1,3 0 1,-2 2 76,24 1 0,0 1 0,-1 1 0,1 0 0,1 2 0,-1-1 0,-1 0 0,1 0 0,0 0 0,-22 1 1,1 1-1,1 3 0,1 0 0,5 0 0,1 2 0,2 2 0,1 0 0,6 2 0,2 0-126,2 1 0,3 1 0,3 4 0,4 2 0,6 0 0,3 2 0,-18 17 0,16 3 0,16 1-500,11 3 0,35 13 0,-4-28 1,6-1-1,14 5 0,7-2 562,-6-8 0,3-1 0,1 0 0,7 2 0,1 0 0,2 0 0,9 2 0</inkml:trace>
  <inkml:trace contextRef="#ctx0" brushRef="#br0">15463 12794 8225,'0'-13'0,"0"-1"216,-6 1 1,-1 4 0,-7 2 66,1 1 0,0 1 0,-1 5 803,1 0 1,4 0 0,0 0 0,-1 0 554,-2 0 0,-1 0-1240,-1 0 1,7 2 0,5 1 0,8 1 0,9-1 0,4-1-94,5-2 1,7 0 0,5 0 0,2 0 0,4 0 0,1 0-381,1 0 0,1 0 0,-5 0 0,1 0 0,1 0 1,-1-2-61,-2-2 0,-8 1 0,-2-5 0,-4 3 0,-4 0 0,-2 1 0,-2-2-1161,-2-2 1,-7 5 0,1-1 0,2 2-4198,1 2 5490,-5 0 0,5 12 0,-5 3 0</inkml:trace>
  <inkml:trace contextRef="#ctx0" brushRef="#br0">15476 13394 8333,'-13'-5'0,"0"1"1635,-1 1-920,7 1 0,2 2 1,11 0-183,8 0 1,3 5 0,7-1-1,-2 1 1,2-1 0,1 1-241,2-2 0,0-2 1,1-1-1,1 0 0,2 0 1,-2 0-1,-4 0-534,-3 0 1,0 0 0,3 0-1,-1-1 1,-2-2 0,1-2-3618,-3 2 3858,0 2 0,-1-5 0,2-2 0</inkml:trace>
  <inkml:trace contextRef="#ctx0" brushRef="#br0">16076 14207 8388,'6'-14'0,"-4"7"0,3-5 0,-5 5 0</inkml:trace>
  <inkml:trace contextRef="#ctx0" brushRef="#br0">15970 14220 8388,'-9'-4'0,"0"-1"0,4-4 0,-4 5-49,-1 1 0,3 1 0,-2 2 0,-2 0 1,-2 0-1,-3 0 0,-3 2 0,-2 1 0,-3 3 1,-1 0 133,-2 0 1,5-2 0,0-2-1,0 1 1,1 1 0,3-1-1,3-2 995,2-1 0,7 0 0,6 0 0,10 0-592,11 0 0,4 0 1,14 0-1,4 0 1,1 0-1,5 0 0,1 0-317,5 0 1,2-4 0,-4 0 0,-1-1-1,-3 1 1,-6-1 0,-5 1-607,-2-2 0,-7 4 1,1-2-1,-6 2 1,-7 2-1,-2 0-2436,-2 0 0,-1 6 2871,-3 3 0,-3 9 0,-6 3 0</inkml:trace>
  <inkml:trace contextRef="#ctx0" brushRef="#br0">15383 14980 8366,'-6'-8'374,"6"1"0,0 4 1,9-1-1,7-1 1,8 1 168,6-1 0,8-5 1,8 1-1,1-1 1,4-1-1,1 2 1,1 0-1,0 1-405,1-1 1,-3 6-1,0-2 1,-5 4 0,-2 1-1,-4 0-138,-1 0 0,2 0 0,-7 0 0</inkml:trace>
  <inkml:trace contextRef="#ctx0" brushRef="#br0">15596 15566 8437,'-13'0'1873,"9"5"0,8-1-1433,12-1 1,8-2-1,4-1 1,3-1-402,5-3 1,7 1 0,1-6-1,1-2 1,0 1 0,1 0 0,0 2-1,-4 1-1985,-4-1 0,2 5 1946,-9-1 0,6 2 0,-3 2 0</inkml:trace>
  <inkml:trace contextRef="#ctx0" brushRef="#br0">15436 16726 8122,'6'-14'252,"3"2"1,7 5-265,2 7 1,4 9 0,-2 6 0,-1-5-1,0-3 1,-3-4 0,1-1 0,-1-2-218,2 0 1,6 6 0,-2 3 228,3 3 0,8-5 0,1-1 0</inkml:trace>
  <inkml:trace contextRef="#ctx0" brushRef="#br0">16156 12194 8355,'6'-40'0,"-4"8"0,2 5 0,-4 17 0,-4 10 0,-10 3 0,-7-3 0</inkml:trace>
  <inkml:trace contextRef="#ctx0" brushRef="#br0">16063 12088 8355,'-33'-6'34,"2"3"0,-7-6 0,-4-1 0,1-1 1,-2 1-1,0 1 0,-3 0 0,0 0 303,0 0 0,-3 5 0,5-4 0,1 3 0,3 3 0,3 5 0,3 7 0,1 7 0,5 8 0,6 7-239,8 8 0,7 20 0,10 5 0,6 7 1,0-32-1,3 0 0,3 0 0,4-1 1,4 1-1,4 0 0,3-2 0,2-2 1,4 0-1,1-3 0,1-2 0,1-2-206,1-3 0,1-1 1,3-1-1,0-3 1,-2-3-1,2-2 1,-2-2-1,1-1 1,0-4-1,0-1 1,-2-2-1,0-1 1,-2-3-1,0-1 1,32-6 70,-7-8 0,-5-12 0,-20-12 1,-11-6-1,-12-8 0,-13-5 0,-13-7 1,-15-6-85,8 33 0,-3 1 0,-9 0 0,-3 1 0,-1 2 0,-2 2 0,-3 0 0,-3 3 0,-1 2 1,-2 1 120,1 4 0,-1 0 0,3 3 0,-1 0 0,-1 4 0,0 0 0</inkml:trace>
  <inkml:trace contextRef="#ctx0" brushRef="#br0">16183 14540 8495,'0'-21'0,"1"5"0,4 4 40,4 3 0,4 6 0,3-1 1,2 2-1,-2 2 0,-1 0 1,-2 0-1,1 0 0,-1 0 1,0 0-1,1 0 0,-1 0 1,0 0 254,1 0 0,-1 0 1,0 0-1,1 0 0,-1 0 1,0-1-1,1-2 95,-1-2 0,0-3 0,1 3 0,1 1 0,1-1 1,3 1 88,2 1 0,-3 1 0,2 4 0,1 2 1,0 5-1,3 4-536,1 5 0,-5-1 1,-2 6-1,-3 4 1,-3 4-1,-2 3 1,-2 3 82,-2 2 1,-1 1 0,-2-1 0,2 3 0,-1 1 0,1 3 208,-1 1 0,7 1 0,-3 3 0,4 0 1,2 1-1,0-4 0,3 1-61,1-1 0,1-4 1,-3 4-1,2-3 1,-2-2-1,-1-1 0,-2-4-252,1-2 1,-7 1-1,-3-6 1,-2-1-1,-2-2 1,0-2-93,0 1 0,-6-2 0,-4-1 1,-7-3-1,-5-2 0,-3-1 1,-2-1 42,1 1 0,-1 0 1,-1-6-1,-2-2 1,-2-2-1,-2-3 1,-2-2 73,2-1 1,-5-2 0,5 0 0,-1 0 0,1-2 0,3-2 0,4-3-288,3-1 0,7 1 0,-4 4 0,2-2 0,2 2 340,2 2 0,2 7 0,0 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3612 2532 20747,'0'-41'-2673,"0"4"0,0 14 2519,0 6 0,0 6 0,2 4 0,-1 1 0,1 2 1,-5-1-1,-1-1 0,-4-1 0,2-4 78,0 0 1,0-4-1,2-2 1,-4 0 0,0 2-1,-1 3 1,-2 5-1,-2 1 1089,-5 3 1,3 1-1,-4 2 1,0 0-1,-3 0-762,-3 0 1,-2 0-1,-1 0 1,-2 0 0,-2 0-1,-3 0 1,-2-1 14,-1-4 0,-2 4 1,0-5-1,0 2 0,0-1 1,0 2-1,0 2-119,0 1 0,0 6 1,-1 4-1,-2 5 1,-2 4-1,2 3 1,0 5-1,0 2-333,-1 1 0,-5 7 0,2 2 0,-2 1 0,-2 3 0,5-3 324,3-3 0,9 0 0,2-5 0,1 1 0,0-1 0,2-2 0,6-2 0,5-3 119,3-3 1,6 4 0,2-4 0,1 3 0,4 2 0,5 1 0,8 3-81,5 4 1,6 5 0,9 3 0,6 5 0,5 1 0,5 2 0,5 0 0,-23-25 0,1 0-181,2 0 1,0-1 0,2 0 0,2-1 0,0 0 0,0 0 0,3-1 0,1 0 0,-1-2 0,0 1 0,1-2 0,0-1 0,-2 0-1,0-2 99,-2-1 0,2-1 0,4 1 0,0-1 1,-1 0-1,0-2 0,-1 0 0,0-2 1,-1 0-1,0-1 0,-1-2 0,0 0 93,0 0 1,-1-1 0,36 5 0,1-2 0,-3-3 0,3 1 0,-36-5 0,0 0 0,1 1 0,0-1 0,0 0 0,-1 0-112,1 0 0,-1 0 1,2 0-1,0-1 0,33-2 1,-1 0-1,2 0 0,-3-2 1,1-4-89,-3-7 0,1-6 0,-32 5 0,-1-1 0,0 0 0,-1-2 0,-1-2 0,-1-1 0,2-2 0,-2-2 0,0 0 0,-1-2-53,0-1 0,-1-1 0,2-5 0,0-2 1,-3 0-1,-1-2 0,0-3 0,0 0 0,0-3 1,0 0-1,-2-1 0,0 0 0,-1 0 0,-1-2 7,-1 0 0,-2 0 0,-4 2 0,-3-1 0,-2 2 0,-3 1 0,-2-1 0,-3 1 0,-2 1 0,-3 1 0,-2-2 0,-3 1 0,-2 1 0,-4 1-109,-3 2 0,-4 2 0,-5-1 0,-6 2 0,-6 5 0,-3 2 0,-3 0 0,-2 2 0,-4 2 0,-2 2 0,-3 1 0,-2 3 0,-3 0 0,-1 2-15,-2 0 0,-2 2 1,5 4-1,-2 2 1,-2 1-1,-1 0 1,-2 2-1,-1 1 1,-1 1-1,-1 2 1,-2 1-1,0 1 1,1 2-1,-1 1 18,1 0 0,-1 2 0,2 2 0,1 1 1,-1 1-1,1 0 0,2 2 0,0 0 1,3 0-1,0 0 0,6 0 0,0 1 0,5 0 1,2 0-177,3 1 0,2 1 0,6 1 0,2 2 1,3 2-1,2 4 338,-23 28 0,3 0 0,9 5 0,3-3 0</inkml:trace>
  <inkml:trace contextRef="#ctx0" brushRef="#br0">7265 9995 8563,'0'-19'0,"-5"4"0,1-2 0,1 2 0,2 1 0,-1 3 219,-2 2 0,1-2 0,-6 5 0,-2 0 0,0 1 0,-3 2 0,1 1 0,0 2 0,-2 0 0,-1 0 0,-4 0 0,0 0-48,-4 0 1,0 0-1,0 0 1,2 0-1,-1 0 1,-3 0-1,0 0 1,-1 0-1,2 0 334,3 0 1,-4-4 0,6-1 0,-3 2 0,3 0-1,-1 0 1,2-1-478,0 1 1,-10 6-1,3 3 1,-2 1-1,-1 4 1,3 0-1,-2 4-109,-3 3 1,1-3 0,-4 3-1,0-2 1,1 0 0,-1 2-1,2-2 297,-1-1 0,-3 3 0,4 0 0,-1-2 0,-1 0 0,2 0 0,-1 4-77,3 0 0,2 3 0,2 2 0,-1-2 1,2 0-1,1 0 0,2 3-117,-2 0 1,0 1 0,1 0 0,1-1 0,-1 1 0,1-2 72,0-3 1,6 2-1,-2-5 1,3 0-1,2 2 1,1-2-1,1 2 132,3 0 1,5-3 0,-2 2 0,4 0-1,1-4 1,0 0 222,0 2-404,6-3 1,1 8-1,6-5 1,2 0 0,3 0-1,4 0-3,3-2 0,6 3 0,2 0 1,1 1-1,2 0 0,-1 1 0,-1 1 92,-1-1 1,-2 0 0,-4-5 0,-1 3-1,-1 1 1,-1-1 301,-2-3-325,1 5 0,3-6 0,1 2 1,1-2-1,3-2 0,5 1 19,2-1 1,7-4 0,1-2 0,1-1 0,5-1 0,3-1 0,2 1-33,0-2 1,2-2 0,-1-1-1,-2 0 1,-1 0 0,-2 0 76,0 0 1,-1 2-1,-3 1 1,-3 2 0,-2 1-1,1 2 1,-2-2-179,-2 0 1,-1 3 0,0-4 0,0 1-1,0 0 1,0-3-122,0-1 0,0 2 0,0 1 0,0-2 0,2-2 0,-1-1 0,2 0 27,0 0 0,-4 5 1,6-1-1,0-1 1,1-2-1,0-1 1,1 0 270,0 0 0,1 0 0,2 0 0,-2 0 0,-1 2 0,-1 1-211,0 1 0,-2 1 0,-2-5 1,1 1-1,3 2 0,0 2 1,1-2-212,0-2 1,-2-1 0,4 0-1,1 0 1,2 0 0,1 0-1,0-1 216,1-4 1,4 2 0,1-4 0,0-1 0,0 1-1,-2-2 1,-1 2 333,2 2 1,-4-1 0,4 2 0,-3 1 0,-2 1 0,1 2 0,-3 0-610,-2 0 0,2 5 1,-5 1-1,0 0 1,-1 1-1,-2-1 157,-1 0 1,2 0 0,4-3 0,1 1 0,4-1-1,-1-1 1,3-2 0,-2 0 529,3 0 1,0-5-1,-2-1 1,-1 0-1,0 1 1,1 0-269,-1-1 0,0 5 0,2-5 0,0 1 0,0 1 0,-3 1 0,-1 1-265,1 2 0,2 0 0,-3 0 1,0 0-1,-2 0 0,1 0 0,0 2-11,-1 2 0,3-2 0,-4 2 0,0-1 0,1 0 0,0 2 389,-1-2 0,0-2 1,-5-1-1,-1 0 1,2 0-1,1 0 0,2 0-53,1 0 1,-4 0-1,3 0 1,1 0-1,-2 0 1,0 2-1,-3 1-386,-2 1 0,-1 0 0,1-2 0,1 1 0,-1 3 1,-2 0 122,-1 0 0,1-2 0,1-2 1,0 1-1,0 1 0,-2-1 1,1-2 378,1-1 1,-3 0-1,7 0 1,-2 0-1,-2 0 1,1 0 1277,4 0-1540,-4 0 0,10-4 1,-7 0-1,0 1 1,2 1-1,3 2-327,3 0 0,-3 2 0,0 1 1,1 1-1,2-1 0,1-2 0,1-1 251,-1 0 0,0 0 0,-1 0 0,-1 0 0,-3 0 1,3 0-1,1 0 372,1 0 0,-1-1 0,0-2 0,-1-1 1,4 1-1,0 1-203,0 2 0,-6 0 0,0 0 0,-1 0 0,1 2 0,-1 1 0,-2 2-386,-3 3 1,0-4 0,-1 5 0,4 0 0,0 0 0,2 0-405,-1 1 604,-4-4 1,12 6 0,-3-5 0,1 2 0,5-1 0,0-1 364,1 0 0,3 1 1,-3 2-1,1-2 1,0-2-1,-1-2 0,2 0-188,0 1 0,-9-1 0,1-2 1,-1 1-1,-2 1 0,1-1 1,-4-1-112,-1-2 0,3 0 0,-3 1 0,0 2 0,1 2 0,-1-3-144,0 0 0,-2-2 1,-2 0-1,1 0 0,3 0 1,0 0-1,1 0 126,0 0 0,-2 0 0,4 0 0,1 0 0,0 0 1,2 0-1,-1 0 206,-1 0 1,5 0-1,-6 0 1,1 0-1,0 0 1,-2 0-265,-2 0 0,1-4 1,-4-2-1,-3 0 1,0-2-1,-3 1 1,2-2-274,-1 2 0,1-5 0,-2 4 0,-2-1 0,2 1 0,2-3 1,1-1 284,0-1 0,0 4 1,1 0-1,2-1 1,1-2-1,-1-1-64,-1-1 1,-2 3 0,0 0 0,0 4 0,0-1 0,-2 2 0,-2-1-70,-5 0 1,2 4-1,-2-3 1,-2 1 0,-1-1-1,1-1 1,-1-2 167,-2 2 0,4-5 1,-6 3-1,4-3 1,3-3-1,-1-1 111,-2-2 1,3-4-1,1 3 1,1-2 0,1-3-1,-3 1 1,0-1-321,-1 2 1,-9 4 0,5-3 0,-2 1 0,-3 0 0,-3 0-136,-4-1 0,-6 3 0,-2-4 0,-2-2 0,1-1 0,-2-2 0,-2 1 169,-1-1 0,-4 0 0,-2 1 1,-2-2-1,-1-2 0,0-3 0,2 1 793,1-1 0,-3 1 0,3 2 0,-1-1 0,-3 1 0,-2 2-378,-2 2 0,0 0 0,-3 3 0,-3 2 1,-4 2-1,-6 1 0,-2 0-292,-5 0 0,-2-4 1,-2 4-1,-2 2 1,-3 1-1,0 2-437,0 0 1,1-1-1,4 1 1,0 0 0,-1 1-1,5 1 1,1 3 871,2-3 1,5 1-1,-2-1 1,3 3 0,-1-1-1,0 0 1,-4 0-66,-1-1 1,-1-2 0,-5-2 0,-2 1 0,-4 0-1,-4-1 1,-8 1-388,-7 0 1,3-1 0,22 7 0,0 0 0,0-1 0,0-1 0,0 1 0,0 0 0,-2 1 0,1 1-46,-1 0 1,1 1 0,-32-2 0,-1-3 0,8 2 0,6 2 0,3 2 0,3-1 290,2 1 1,-2-5 0,5 5-1,-3-1 1,-1-1 0,-1-1 218,1-1 1,0-3-1,-2 2 1,-3-3 0,-6-1-1,-2-1 1,-4 1-437,1 0 0,-3 1 0,33 6 0,-2 1 0,1 1 0,0-1 1,1 1-1,0 0 0,0 0 0,1 0 0,0 1 0,0 0-338,0 0 0,-1 0 0,-33 2 0,1-4 0,4 4 0,2 1 0,1 0 469,1 0 1,0 0 0,10 0-1,0-2 1,-2-1 0,-1-1-1,-2 1 200,2 2 1,-5-4-1,0 1 1,-3-1 0,-2 1-1,-5-1 1,33 3 0,0 0-241,-2-1 0,0 0 1,-32 2-1,31-2 1,0 1-1,0 1 1,1 1-1,-2-1 1,1 2-1,-1-1 1,1 0-244,0 0 1,0 0 0,1 0 0,0 0 0,0 0-1,0 0 1,0 0 0,0 0 0,0 0 0,0 0-1,1 0 1,0 0 0,0 0 0,1 0 209,-38 0 0,7-2 1,-2-1-1,1-1 0,2 1 1,-2 1-1,4 2 298,0 0 0,0 0 1,7-1-1,-2-2 1,-3-2-1,0 2 1,-1 2-331,-1 1 0,5 0 0,-9 0 0,1 0 0,1 0 1,-2 0-1,0 0-126,-1 0 0,0 0 1,4 0-1,1 0 1,-1 0-1,0 0 310,1 0 0,1 0 1,2 0-1,4-2 1,1-1-1,1-1 0,0 1-8,3 2 1,-4 1-1,0 0 1,2 0 0,1 0-1,2 0-137,-1 0 0,1 0 0,1 0 0,0 1 0,2 2 0,-2 1 0,2-1-152,-2-1 0,5 2 1,-4 1-1,-1-2 1,-2 0-1,-1 0 1,-2 1 178,3-1 0,-3-1 1,1-2-1,-2 0 1,2 0-1,1 0 177,2 0 1,4 0-1,2 0 1,-1 0-1,2 1 1,0 2 0,3 1-193,2-1 1,3 3 0,-1-1 0,0-2 0,-2 0-1,1 0-55,3 1 1,-4 1 0,2-5 0,1 0 0,-4 0-1,2 0 1,-4 0 0,-1 0 43,-1 0 1,-3 0-1,3-2 1,1-1-1,-3-1 1,1 1 248,-4 1 0,4-2 0,-2-1 0,0 2 1,0 2-1,2 1-117,1 0 0,-3 0 0,3 0 0,-1 0 1,-3 0-1,-1 1 0,1 2-299,1 2 1,0 4-1,-4-3 1,1 0 0,2-1-1,1 0 1,0-1 157,1 1 0,-2 1 1,4-3-1,0 1 0,-3 1 1,-1-1-1,-5 2 126,0 1 1,-1-2 0,0 4 0,-3 0 0,-2-1 0,-3 1 0,-1 2-139,-2 1 1,1 1 0,-2 0 0,-1 1 0,1-1 0,5 0-149,2 0 0,5 1 1,7-1-1,4 0 1,4 1-1,1-2 1,0-2-649,0-1 1,4-5-1,2 4 1,2-2-1,2-3 1,0 0-1985,-1 1 2848,9-2 1,-15 9-1,9-3 1</inkml:trace>
  <inkml:trace contextRef="#ctx0" brushRef="#br0">5705 11381 8300,'-13'-7'741,"7"1"0,6 6 0,9 0 0,7 0 0,6 0 0,4 0-74,0 0 1,1 0-1,1 0 1,2 0-1,1 0 1,-2 0 0,1 0-664,1 0 0,-7 0 0,1 0 0,-3 0 0,-2 2 0,-1 1-252,-3 1 1,-7 2 0,-6-3 211,-6 1 1,-9 7-1,-7-2 1,-2 4 0,-3 3-1,1 3-37,0 2 1,-2 0 0,5 3 0,-3-2-1,3 1 1,0 3 0,3-1-849,-3-3 1,6 3 0,-4-4 0,4 1 0,4-1 920,1-2 0,6-7 0,-3-6 0</inkml:trace>
  <inkml:trace contextRef="#ctx0" brushRef="#br0">5559 11701 10564,'-40'-9'0,"0"0"1106,0 4 1,4 13 0,-1 12 0,-4 6-993,-7 5 1,2 1 0,2-6-1,2-1 1,2-1 0,2-3-1,1-2 1,3-1-1316,1 1 0,2 0 0,3 5 1201,-3-2 0,-3 0 0,-6 5 0</inkml:trace>
  <inkml:trace contextRef="#ctx0" brushRef="#br0">2133 12421 13944,'-9'-6'1006,"0"-3"0,8-3 0,1 0 46,7 4 0,9 0 0,5 5 1,3-3-1,5 0 0,2 0-623,2 3 0,3 2 0,-4 1 1,1 0-1,-1 1 0,-4 4 1,-4 4-692,-6 3 1,-3 2-1,-3 3 1,-4 2-1,-3 0 1,-5 2-1,-6 0-13,-7 2 0,-11 1 0,-10 0 1,-2-2-1,-4 0 0,2-1 177,-1-3 226,-2 2 1,13-5 0,-2 3 0,6-3 0,7-2 0,2-1 0,3-2 185,3-1 1,3 0 0,8 4-1,4 1 1,7-2 0,6-2-99,2-1 1,10 0 0,-1 3 0,2-4-1,1-2 1,-2-1 0,0 1-1813,-1 1 1,-2-4-1,-2 3 1,1-2-1,0 1 1,-1-2-4424,1-2 5986,0-1 1,5 0 0,2 0 0</inkml:trace>
  <inkml:trace contextRef="#ctx0" brushRef="#br0">3812 12048 8254,'8'-48'0,"-4"7"3527,-2 8-2976,-2 8 1,0 24-1,-2 7 1,-1 8-1,-3 10 1,0 6-1,-1 8-31,0 10 0,4-1 0,-3 12 1,0 5-1,-3 1 0,-3 6 0,0-1-533,3-2 1,-2 0-1,3-10 1,1-4 0,2-3-1,4-8-541,1-6 1,-2-9 0,-2-7 0,-5-4-1,-3-5 169,-1-6 1,-2-10 0,-3-5 0,-3-4-1,-1-5 1,0-4 0,0-4 0,0 1 936,-1 3 0,7-2 0,-3 7 0,3 0 1,1 4-1,3 4 1047,0 5 0,5 2 0,-1 4-1508,2 2 0,2 3 1,4 8-1,0 2 0,0 2 1,0 0-1,1 2-890,4 0 1,-2-1 0,6 4 0,1-2-1,2 0 1,3 1-6376,2-1 7174,-2-6 0,10 3 0,-4-5 0</inkml:trace>
  <inkml:trace contextRef="#ctx0" brushRef="#br0">3746 12927 9111,'7'-34'1668,"1"9"0,-4 12 0,5 7-1068,3 4 0,1 2 1,0 0-1,1-1 1,1-2-1,1-2-363,2 3 0,-1-4 0,-3 1 0,-1 1 0,0-1-1213,1 1 0,-7-7 1,-5 4-1,-8 0 0,-9 2 1081,-4 4 0,1-4 0,-4 1 0,-1 1 0,3 3 1,2 4-1,3 4 362,2-1 0,1 5 0,3-3 0,5 3 0,2 3 0,2 1-838,0 2 0,10 4 1,5-4-1,3-2 1,4-1-1,2-2 1,6 0-3862,2 1 4232,-2-7 0,14 5 0,-2-5 0</inkml:trace>
  <inkml:trace contextRef="#ctx0" brushRef="#br0">4132 12927 8214,'-17'-6'475,"-1"-1"1,2 0-56,1 2 0,6-1 86,0 2 0,6 1 0,0 7 0,6 5 0,6 3 1,4 3-1,3 1 0,2 2 878,-1-2 1,-4-1 0,-3-2-1,-2 1 1,-2-1-1525,-3 0 1,-2 1 0,-2-3 0,-4 0 0,-4-4 0,-3-1-601,-1-3 1,0-1 0,-1-2 0,1 0 0,1-2 0,3-2 0,5-7 0,2-3-2358,2-4 1,0-4 3096,0 4 0,12-18 0,3 1 0</inkml:trace>
  <inkml:trace contextRef="#ctx0" brushRef="#br0">4532 12581 10070,'-13'-8'0,"0"-2"1347,-1-2 0,5 2 0,2 11 0,0 4-1025,-1 4 0,-1 8 0,-4 6 0,1 0 0,2 3 0,1-1 0,0 4 0,0 4-295,0 4 0,6 6 1,-1 1-1,2-2-27,2-5 0,6 1 0,2-4 0</inkml:trace>
  <inkml:trace contextRef="#ctx0" brushRef="#br0">4466 12834 8130,'7'-40'428,"-3"0"0,4 8 1,1 18-1,3 10-295,1 7 1,0 0 0,2 6 0,1 1 0,2 2 0,0 1 0,0 0 0,1 2-1383,2 3 0,-1-2 0,4 5 1249,-2-2 0,-5 5 0,2-3 0</inkml:trace>
  <inkml:trace contextRef="#ctx0" brushRef="#br0">4772 12941 8130,'-1'12'187,"-4"-4"1,-5-2 0,-6-1 0,-7 1 0,-2 0 0,-1 0 0,-1-2 0,-1 2 605,-3 3 0,3 3 0,-5 1 0,2 2 0,0 3 0,1 4 1,2 3-1,1 2-5200,1-1 4407,-1 7 0,0-5 0,1 5 0</inkml:trace>
  <inkml:trace contextRef="#ctx0" brushRef="#br0">2319 13860 8493,'-1'-9'63,"-3"0"1,1 5 0,-5-5 0,2-1 0,2-1 0,-1 0 0,1-1 0,1-3 0,1 0 0,2-1 1460,0-2 1,5 3-1,1-3 1,0 4 0,0 0-1,-2 1-479,2 0 1,-4 8 0,2 10-1,-3 11 1,-1 9 0,-1 8 0,-3 7-1,-5 7-880,-3 5 1,0 4 0,2 0 0,1-1 0,0 0 0,1-3 0,4-3 0,2-3-5082,2-3 1,0-3 4722,0-5 1,0-2-1,0-7 1</inkml:trace>
  <inkml:trace contextRef="#ctx0" brushRef="#br0">2226 14007 11413,'-15'-36'5684,"-2"10"-5331,8 8 0,-2 24 1,16 3-1,5 3 1,8 1-1,7 0 0,5 1-353,-1-1 0,11 0 0,2 1 0</inkml:trace>
  <inkml:trace contextRef="#ctx0" brushRef="#br0">2506 13847 8405,'0'-22'1422,"0"-1"1,0 9-1,2 12 1,1 7-212,1 2 0,6 2 1,-1 6-1,3 3 0,1 4 1,1 4-1,-1 5-449,0 5 0,-1-2 0,-1 2 0,-4-1 0,-1 1 0,-3-1 0,-2 1 1,-1-2-899,0-3 1,-4-4 0,-2-4 0,-1-2 0,-4-3-1268,-1-6 0,5-6 1,3-12-1,2-8 0,4-6 1,2-6 1446,5 0 0,3-1 1,1 2-1,0 3 1,1 4-1,-2 3 1,-2 3 813,-1 3 0,0 3 0,4 6 0,0 2 0,1 2 0,-1 5-1337,0 3 1,1 1-1,-1 1 1,0-1 0,1 0-1,-1-1-7080,0-3 7559,1 3 0,5-5 0,2 7 0</inkml:trace>
  <inkml:trace contextRef="#ctx0" brushRef="#br0">2946 14193 9909,'6'-13'6069,"1"6"-4189,7 2 1,-7 10 0,-1 4-1,-2 2 1,1 3-2176,-2-1 0,-2-4 0,1-2 0,1-2-711,1-7 0,1 1 1,-5-8-1,0-1 1,0-2-1,0-2 790,0 1 1,-2 1 354,-2 3 1,2 5 0,-2 8 0,4 5 0,6 5 0,6 2 0,5 2-1937,4-2 926,1-1 0,0-2 1,-1 0-1,-2-1 871,-2-3 0,-2 3 0,-2-5 0</inkml:trace>
  <inkml:trace contextRef="#ctx0" brushRef="#br0">3146 14247 8243,'0'-20'2180,"0"6"1,-5-1 0,1 6-1123,1-1 1,3 5 0,3 5 0,1 8 0,1 3-1,-1 4 1,2 2-437,2 0 1,-4 1 0,4-5 0,-1 1-1,0-1-1533,4 0 0,1-5 0,1-5 1,-1-6-1,-3-6 507,-5-3 0,2-1 1,-2-2-1,1-1 0,1-2 1,1 2-1,2 2 707,0 5 1,0 3 0,4 6-1,1 0 1,-1 0-389,0 0 1,1 6-1,0 3 1,3 3-1,0 1 85,0 1 0,3 5 0,1 2 0</inkml:trace>
  <inkml:trace contextRef="#ctx0" brushRef="#br0">4039 13594 8166,'7'-34'1277,"-2"1"1,-8 15-223,-2 15 0,-3 15 0,2 7 0,-2 2 0,-2 4 0,-2 5 0,-3 8 1,-3 10-574,-4 10 0,10-23 1,-1 2-1,-1 2 1,0-1-1,-1 1 1,0-1-1,-1 1 1,0-1-1,0-1 1,-1 0-1,0 0 0,-1 0 1,0 0-1,0 0-574,0 1 0,-1 0 0,-1 4 0,0 0 0,4-4 0,1 0 0,0-2 0,0-1 0,-11 31 0,5-6-5278,8-6 5370,5-3 0,8-17 0,0-2 0</inkml:trace>
  <inkml:trace contextRef="#ctx0" brushRef="#br0">2639 15446 8094,'0'-13'2535,"2"1"-1619,2 3 1,4 3 0,5 6 0,0 0-1,1 0 1,1 0 0,2 0 0,4 0-623,0 0 1,2-1 0,-5-2 0,-1-3 0,-3-2 0,0 0-616,-1 0 0,-6-8 1,-2 3-1,-4-2 1,-1 0-1,-1 3 1,-4 2 332,-3 1 1,-6 4 0,-2-2 0,-2 1 0,2 3 0,1 2 0,2 2 989,-1 4 1,2 2 0,4 8 0,3 1 0,4 3 0,1 1-673,0-1 0,0 3 0,1-3 0,4 0 0,3 2 1,4-2-1,2 1-1940,-1-4 1,0-1 0,1-3 0,-1-3 0,2-5 1609,3-3 0,2-1 0,7 0 0</inkml:trace>
  <inkml:trace contextRef="#ctx0" brushRef="#br0">3319 14940 8014,'0'-14'949,"-4"14"1,-1 9-1,2 11 1,0 5 74,-1 1 0,2 1 1,-3 0-1,0 1 0,-1 3 1,0 4-1,-1 4 0,1 1-303,0 0 0,0-5 0,3 0 0,-1-3 0,1-2 0,1-2-26,2-1-695,0-7 0,6 5 0,2-4 0</inkml:trace>
  <inkml:trace contextRef="#ctx0" brushRef="#br0">3506 15193 7993,'-5'-6'643,"1"6"1,0 6 0,4 9 0,0 1-219,0 2 0,0 0 0,0-4 0,0 4 0,0 4 1,0 4-1,0 0 0,0-1 489,0-2 1,-5 0 0,-1-3 0,-1-1-1,-4 0 1,0-4 0,-3-3-2435,1-3 0,4-6 0,0 1 1520,-1-3 0,4-6 0,0-3 0</inkml:trace>
  <inkml:trace contextRef="#ctx0" brushRef="#br0">3679 15246 8003,'-9'-4'4081,"0"-1"0,8 1-3446,1 4 1,7 0 0,10 0-1,2 0 1,0-2 0,2-2-1,-2-5-1047,0-3 0,-2-1 0,-9-2 0,-3-1 1,-4-2-1,-1 2 233,0 1 1,-7 2-1,-5 1 1,-6 3-1,-1 5 1,0 2-1,1 2 364,-1 0 0,4 7 0,-1 5 0,5 6-185,7 3 0,8 7 0,4 6 0</inkml:trace>
  <inkml:trace contextRef="#ctx0" brushRef="#br0">9731 10022 8431,'0'-13'0,"-4"-1"0,-1 1 0,2 0 0,2-1 177,1 1 1,0 0 0,0-1 0,0 1 0,0 0 0,1 1 0,-1 3 2983,-4 5-3191,-1 2 0,-20 2 1,1 2-1,-4 1 0,-6 1 1,-3 0-1,-4 1 1,-1-1 326,1-1 0,-4 3 0,-1-1 0,0-1 0,2 1 0,4-1-104,3-1 1,7 4 0,-1 2 0,3 3 0,3 3-1,1 1 1,4 5-337,0 4 1,-2-4 0,4 8 0,1 3 0,-1 0 0,-1 5 102,-2 2 1,7 1 0,-2 0 0,1 0 0,3 0 0,4 0 0,2-1 200,3 1 1,7 2-1,7 1 1,6 1-1,11 1 1,12-1 0,14 2-149,-23-22 1,3-1 0,2-1 0,2-1-1,4 2 1,2-1 0,2-1 0,1-1 0,2 0-1,1-1 1,2-2 0,0 0 0,0-2 0,1-2-22,1 0 1,0-2-1,1-3 1,0-2 0,-2 2-1,1-2 1,-2-3 0,1 0-1,-1-2 1,1-1 0,-2 0-1,0-1-11,-1-1 1,-1-1 0,4 0-1,-2-1 1,-7-3 0,-1-1-1,-1-1 1,-2-1 0,-2-3-1,-1-1 1,-1-2 0,0-2-1,-1-1 1,1 0 5,-1-1 1,-1 0-1,0-2 1,-1-1-1,-2 1 1,-1-2-1,24-25 1,-6-5-1,-5-7 105,-23 29 0,-2-1 0,13-34 0,-1 0 1,-6-1-1,-8 0 0,-6 0 0,-8 4-133,-10 4 1,-6 6-1,-15 9 1,-3 2-1,-8 7 1,-7 5-1,-7 7-269,-4 4 0,-5 8 1,26 9-1,-2 1 1,-3 1-1,-2 1 1,-2 0-1,-1 1 0,-2 1 1,-1 2-1,-1 2 1,1 2-272,-2 1 0,0 2 0,-2 4 1,-1 1-1,-1 2 0,-1 1 96,0 3 1,0-1-1,2 0 1,1 0-1,-3 2 1,1 0-1</inkml:trace>
  <inkml:trace contextRef="#ctx0" brushRef="#br0">11877 10662 8205,'-12'-34'0,"3"3"0,4 2 0,5 21 197,0-1 0,5 4 0,4-4 0,5-1 0,3-2 0,6-1 0,2-1 0,1 1 0,1 0 0,0-1 0,-1 1 0,1 0 151,0 0 1,-1-5-1,1-2 1,1 0-1,2-4 1,1 0-1,-3 1-61,-4 0 0,4 1 0,-4-4 0,-1-1 0,3 2 0,-1 1-88,1 2 1,5 1 0,1-3 0,-1 2 0,1 0 0,2 1 0,3 2-270,3 0 0,-1 4 1,10-4-1,0 1 1,-1-1-1,3-2 1,2-1 122,3 1 0,11-4 0,-3 3 0,-2-2 0,0-1 0,-3 1 92,1 0 1,2-7 0,-3 6 0,-1 0 0,0-3 0,-2 1 0,5-2 0,1 0-121,0 1 0,0 2 0,-4-1 0,-2 2 0,5 1 0,-2 2-94,4-2 1,0 3-1,-6-1 1,-3 0 0,3 0-1,-3 1 131,1 2 1,-1-3 0,0 2 0,1 1-1,3-2 1,0 2 0,2 0 14,-2 3 0,0 1 0,-2 1 1,2 1-1,0 0 0,-1-2 0,1 0-120,-1 2 0,2-8 1,0 8-1,2-2 0,2-1 1,3-1 73,0 0 0,-1-1 0,1 5 1,-3-2-1,2-2 0,-2 0 1,-1 0-1,-3 4 5,0 4 1,4-3-1,-4 3 1,2-2-1,2-3 1,1 2 0,1 2-55,2 1 0,-7 0 1,10-4-1,0 0 1,-2-1-1,0 1 1,-3 0 34,-3-1 1,3 1-1,-2 0 1,0-1-1,1 1 1,-3 0 3,-2-1 1,3 3 0,-4 0 0,-2 2 0,2 0-1,1 1 1,5-1-98,0-2 0,-4 4 1,4-1-1,3 1 1,-2 1-1,3-1 1,-1 1 121,2 0 0,-1-4 0,-2 1 0,-3-2 0,2-1 0,-1 2 73,1 0 1,-1-10 0,1 7 0,0-2 0,3 1 0,1 0 0,-1 1-1,-3 0-78,-3-1 0,2 1 0,-5 0 1,0-1-1,1 2 0,-4 2-292,-1 1 1,-2 2-1,0-4 1,1 4-1,-1 0 1,-1 1 245,-3 0 1,2-3-1,-2 3 1,3 0-1,3-1 1,1 1-1,4 0 1,0 1 136,4-1 1,7 5-1,3-4 1,0 4-1,-1 1 1,-2 0-88,0 0 1,0 0 0,-4 0 0,-2 0 0,-1 0 0,-4 0-3,-1 0 0,-1 0 1,-6 0-1,-3 0 1,-3 0-1,-3 0 1,-2 0-1,-2 0 82,-1 0 0,-1 0 1,0 0-1,-1 0 0,1 1 1,1 4-236,2 4 1,-4-2 0,0 2 0,-1 0 0,1 0 0,-1 0 0,1 1 0,-2 2-270,-3 1 1,-4-1-1,-4-2 1,-2-2-1,-2-1-169,-2 1 0,-3-5 0,-2 3 0,-3-1 0,-3 4 0,-2 3-2459,1 2 3060,-1-1 0,2 6 0,2 2 0</inkml:trace>
  <inkml:trace contextRef="#ctx0" brushRef="#br0">23301 7277 22039,'5'-15'-6171,"0"-1"6241,3-2 0,1-4 0,4 4 0,0 1 0,1 3 1,-2 0-1,-2 1 0,-1 0 0,1 1 424,2 3 0,-3-1 1,-2 4-1,-2 0-177,-7 0 0,-4 6 0,-8 6 0,-3 1 0,-2 5 0,-3 3-130,-6 3 0,1 5 0,-6-1 0,2 4 0,0 0 0,2 1 0,0 0-127,3-1 1,-1 4-1,2-2 1,3-3 0,4 0-1,3-1-129,2-2 0,5 2 1,4-6-1,3-2 1,1-1-1,0-2 1,1 1-1,2-1 213,1 0 1,7-4 0,-1-2-1,5-1 1,4-1 0,2-1 311,3 1 0,5-1 0,2-4 1,0 0-1,1 0 0,-1 0 0,0 0-311,1 0 1,-8 0 0,3 0 0,-4 0 0,0 0 0,-3 0 0,0 2-1152,-4 2 0,3-1 0,-1 6 1,-2 1-1,1 4 0,-1 2-5918,2 2 6976,-1-1 0,3 3 0,0 0 0</inkml:trace>
  <inkml:trace contextRef="#ctx0" brushRef="#br0">23968 7743 9501,'13'-25'330,"0"3"1,1 8-1,-1 10 1,0 2-189,1 2 1,-3 2-1,0 2 1,-4 5 0,-1 3-1,-3 1 1,-1 2 262,-2 3 0,0 3 1,-2 5-1,-1 3 1,-3 0-1,-1 2-695,-4-1 0,0-2 1,-3-1-1,2-1 0,2 1 1,3-2-1,1-1-797,3-2 1087,1-6 0,14-2 0,3-8 0</inkml:trace>
  <inkml:trace contextRef="#ctx0" brushRef="#br0">24581 7157 8667,'-6'-25'0,"6"2"0,7 6 347,5 2 1,6 6 0,0 1 0,-1 1-76,3 0 0,0 4 1,7-2-1,1 4 1,2 1-1,1 0 1,0 0-1,0 0-58,0 0 0,6 4 1,-3 2-1,0 2 1,-2 2-1,-4 2-353,-2 1 0,-5 0 0,-3 1 0,-3-1 0,-3 0 1,-2-1-1,-3 0 20,-1 1 1,-1-7 0,-7 8 0,-2-3-1,-5 1 1,-4 2 322,-5-1 0,1 2 0,-6 3 0,-4 4 0,-3 3 0,-1 3 0,0 2-152,0 1 0,-1 0 0,2-3 1,0 2-1,4 2 0,3 1 0,4 1-950,3 0 1,3 0 0,4 3 0,4-3 0,4 0 897,1 0 0,12-4 0,2 2 0</inkml:trace>
  <inkml:trace contextRef="#ctx0" brushRef="#br0">25647 7970 8978,'8'-6'0,"-4"0"137,-2 3 0,-8 10 0,-3 15 0,-5 2-195,-3-2 0,-6 4 1,-8-4-1,-4 3 0,-4 3 1,-1 2-1,0 1 1,2-2 114,2 0 0,4-3 0,6-1 0,6-1-57,6-2 0,7 0 0,7 5 0</inkml:trace>
  <inkml:trace contextRef="#ctx0" brushRef="#br0">26034 7383 21361,'0'2'-1292,"0"-7"0,1-5 0,4-2 1,2 2 2174,1 1 0,2 4 0,-4-2 0,1 0-1066,4-1 0,0 5 1,3 0-1,-1 6 0,0 6 1,1 3 247,-1 1 0,6 1 0,2-1 0</inkml:trace>
  <inkml:trace contextRef="#ctx0" brushRef="#br0">25860 7503 19286,'0'14'-1887,"3"-6"0,5 1 2109,5 2 1,5 1 0,-2 1 0,4-1 0,-1-2 0,2-3 0,-2 1 0,1-2 54,1 0 1,-4-2 0,0-4-1,-2 0 1,-2 2 0,1 1-407,-1 1 1,0 0 0,2-4 103,3 0 1,3 0 0,5 0 0</inkml:trace>
  <inkml:trace contextRef="#ctx0" brushRef="#br0">26780 7423 13335,'-7'-18'0,"2"1"0,4 0-1345,1 3 2628,0 6 0,0 4-1246,0 8 1,6 2 0,1 4 0,2-1-1,0 2 1,1 2 74,2 5 0,2-3 1,-1 4-1</inkml:trace>
  <inkml:trace contextRef="#ctx0" brushRef="#br0">26674 7823 8467,'-6'-37'0,"6"7"0,7 13 141,5 9 0,0 13 1,-2 2-1,-1 2-287,1 0 0,2-5 146,2 5 0,11 6 0,3 6 0</inkml:trace>
  <inkml:trace contextRef="#ctx0" brushRef="#br0">18502 10182 8180,'14'-33'-4,"-6"5"1,1 0 0,0 7-1,0 10 93,0 3 0,-5 2 0,4 2 0,-4-4 1,-5 1-1,-8 3 0,-6 2 0,-3 2 1,2 0-1,1 0 0,2 0 1715,0 0 0,-1 0-786,1 0 0,0 0 0,-1-1 0,2-4-755,4-4 1,-4 2 0,4-2-1,-1 0 1,1 0 0,-4 0 0,-3 0-1,-4 1 1,-2 0-14,-3 2 1,-1 2-1,-3 4 1,-3 0-1,-3 1 1,-2 2-1,1 3 47,-2 2 1,2-1-1,1 3 1,2-1 0,4 0-1,3 0 866,2 0-1025,7-6 1,-5 7 0,5-4 0,-2 1 0,2 2 0,1 0 0,2-1-1,-2-1 146,-3 0 0,2-2 0,-6 4 1,-1 0-1,1 0 0,0-1-140,-2 3 0,1 5 0,-1 3 0,2 2 0,-1 3 1,3-1-1,1 3-70,-1 0 1,5 2 0,-2 9-1,3-1 1,5 1 0,5 1-4,3 2 0,1 2 0,1 1 0,5 3 0,6 0 0,4 1 1,2 0-72,1 4 0,2 1 0,5 1 0,1 0 0,0 1 0,-1-1 0,1 0 0,0 0 0,4-4 0,1-1 0,3-2 0,2-2 0,3 0 0,4-1 0,5-4 0,7-5 0,5-7 0,4-2 0,6-3 0,-34-13 0,0-2 0,1-1 0,1-1 0,2-2 0,0-2 0,-2-3 0,0-2 0,4-1 0,0-2 0,2-1 0,-1-3 0,0-1 0,-1-1 0,1-4 0,0-2 0,-2-3 0,-1-2 0,0 0 0,-1-3 0,1-6 0,-2-1 0,1-2 0,-1-1 0,0-1 0,-1-2 0,-1-2 0,0-2 0,-2-1 0,-1-2-113,-3 0 0,-1-2 0,1-3 0,-3-1 0,-4 1 0,-2 0 0,0 0 0,-1-1 0,-3 3 0,-2-1 0,-3 4 0,-2 0 0,-3 2 0,-3 1-53,-1 1 1,-2 1 0,-3 2-1,-4 0 1,-1 2 0,-4 1-1,-3 1 1,-4 2 0,-3 2-1,-3 2 1,-28-25 0,22 30-1,-2 1-31,-1 1 0,-2 1 1,-4 1-1,-1 3 0,-4 2 1,-2 2-1,0 2 0,0 2 1,-2 3-1,-1 1 1,1 2-1,-1 2-176,1 1 1,0 1-1,2 0 1,2 1 0,1 1-1,1 0 1,3 3 0,1 1-1,-30 10 1,8 8-1,5 7-5517,6 9 5890,8 0 0,7 7 0,6 1 0,1 9 0,-1 10 0</inkml:trace>
  <inkml:trace contextRef="#ctx0" brushRef="#br0">18556 11954 8465,'7'-7'0,"-3"-5"0,-2-4 0,-2 0 0,4 5 0,1 2 638,-2-1 0,4 0 0,1-1 1,0 2-1,1-1 0,2-2 0,1 0 1,1 2-1,2 1 0,1 0 0,2 0 1,0 0 42,1-1 1,-3 4 0,5 0 0,-2 2 0,-3-1 0,1 1 0,-1-1-375,2 1 0,1 0 1,-3 4-1,4 0 1,0 0-1,4 0 136,1 0 1,2 1-1,-1 3 1,3 5-1,2 3 1,3 3 0,1 3 26,1 4 1,-7 2 0,4 1 0,-2 0 0,-1 2 0,-5-2-1053,-6-1 0,0-2 1,-1 3-1,-1-1 0,-3-4 1,0 0-1,-1-4-4334,0-1 1,-5-2 4685,-4 0 1,4 1-1,-1-1 1</inkml:trace>
  <inkml:trace contextRef="#ctx0" brushRef="#br0">19049 12074 8310,'-14'-20'1497,"1"6"0,1 13 0,3 8 0,5 11-414,2 6 1,4 2 0,2 1 0,7 1 0,5 2 0,8 2-1,4 4 1,6 5-134,4 7 1,-3-5-1,7 0 1,3 0-1,-2-3 1,0-3-1898,-5-6 0,-7-3 1,1-3-1,-4-1 1,-3-4 946,-3 0 0,-3-3 0,-5-3 0</inkml:trace>
  <inkml:trace contextRef="#ctx0" brushRef="#br0">20662 12767 8350,'29'-13'351,"-2"0"0,-3-5 0,-11 2 0,0 2 970,1 4 0,-2 1 1,-2-4-1,-3-1 207,-1 1 0,-3 1 1,-7 2-1,-5 3 1,-3 1-1052,-1 3 0,-2 1 0,-3 2 1,-4 0-1,-3 0 0,-2 2 1,-1 2-1,0 5-444,1 3 1,-1 1-1,10 2 1,3 1 0,5 3-1,6 2 1,2 3-78,2 1 0,8-3 1,3-1-1,7-2 1,3-2-1,4-4-736,5-4 1208,-2 3 1,3-9-1,-7 4 1,-2 0 0,0-1-1,-3 2-360,-5-1 0,-3 4 0,-8 5 0,-6 3 0,-8 2 0,-12 2-68,-6 3 0,-7 2 0,-5 1 0,-2 2 0,1-2 0,1-4 0,4-4-1530,4-2 1,2-1-1,5-5 1,5-1-1,6-2 1530,6-1 0,15-12 0,9 2 0</inkml:trace>
  <inkml:trace contextRef="#ctx0" brushRef="#br0">21195 12741 9880,'0'-30'1779,"0"3"1,-9 11 0,0 18 0,2 8-1069,-1 6 0,5 1 1,-4-7-1,1-1 0,3 3 1,2 3-1,1 4 0,1 3-352,4 6 0,2-1 0,8 4 0,1-3 0,3-1 0,2-2 0,3-3-1351,1-4 1,2-9 0,-1-5 0,-1-2 0,-2-4 0,-4-4 0,-3-7 906,-2-8 0,0-4 1,-9-3-1,-2-2 0,-2-2 1,-1-1 1339,0 1 1,-4 0 0,-1 6 0,2 1 0,2 2 0,4 7-1863,6 6 1,0 4-1,10 6 1,2 1-1,5 4 1,8 5 606,5 6 0,1 5 0,0 6 0</inkml:trace>
  <inkml:trace contextRef="#ctx0" brushRef="#br0">21875 12861 8291,'-12'-6'0,"2"-3"400,1-3 0,6 3 1,-3 2 4514,0 1 0,4-2-4016,-2 8 1,7 3 0,3 11 0,1-1 0,4 0-1,0 1 1,3-1-1527,-1 0 1,5-1-1,1-3 1,0-3 0,2-2-1,-2 1-87,1-2 0,-3-2 0,-3-2 0,-2-4 0,-4-3 0,-3-4 3034,-4-2 1,-1 1-1,-1 0-1532,-4-1 0,4 8 0,-3 6 0,2 8 0,4 4-1553,2 1 1,3 6 0,8 4-1,2 2 1,2 1 0,1 0 0,3-4 764,-3-5 0,6-2 0,-6-1 0</inkml:trace>
  <inkml:trace contextRef="#ctx0" brushRef="#br0">22181 12994 8291,'0'-25'1192,"0"3"0,0 2 0,2 9 0,2 0 1,5 4-1,3 1 0,1 3-375,1 1 1,-1 2 0,2 0-1,3 0 1,4 0 0,3 0 0,2 0-1449,-1 0 0,2 0 0,4 0 0,2 0 0,1 0 1,-1-1 630,-1-4 0,10-8 0,-2-8 0</inkml:trace>
  <inkml:trace contextRef="#ctx0" brushRef="#br0">23048 12448 8291,'12'5'2913,"-3"-2"1,-4 0-1882,1 8 1,-4 8-1,2 11 1,-2 4-1,-2 3 1,0 4-1,0 1-215,0-1 0,6 4 0,3-1 0,4-1 1,3-3-1,1-6 0,-4-7-2896,-3-8 0,-2-7 1,-2-9-1,-11-11 1391,-11-7 0,-8-8 0,-3 2 0,1 0 0,-2 4 0,0 2 1576,1 1 0,-1 7 0,10 3 0,2 2 1,1 4-1,3 2 0,3 8-602,5 9 0,2 2 1,2 11-1,2 3 1,2 3-287,5 6 0,3 8 0,1-7 0</inkml:trace>
  <inkml:trace contextRef="#ctx0" brushRef="#br0">21515 14073 8478,'18'-31'0,"-1"0"0,1 2 932,1 1 0,-4 7 1,5 3-1,-3 3 472,1 2 0,0 1 0,-5 3 1,0 5-1,1 2 0,-2 4 1,-3 2-510,-5 5 0,-3 9 0,-2 4 0,-2 3 1,-4 2-1,-2 0-715,-2-1 0,-3 4 1,6-1-1,1-2 1,1-2-1,1-6 1,1-2-2459,1-4 0,2-3 1593,1-5 0,5-10 0,4-15 0,3-8 0,1-5 0,2-4 792,3-1 1,-3 2 0,3 2 0,-4 1 0,0 5 0,-1 4 0,0 7 1030,1 2 0,-1 3 0,0 3 0,1 5 0,-1 4 0,0 4-984,1 5 1,-1 3 0,0 3-1,-1 2 1,-1 7 0,-2 4 0,1 5-1536,2 1 1,-3-4-1,-2 2 1,0-1-1,1 0 1381,2-1 0,2 4 0,1 0 0</inkml:trace>
  <inkml:trace contextRef="#ctx0" brushRef="#br0">22088 14073 10711,'18'-20'0,"0"-5"2003,-2-1 0,3 10 1,0 13-1,1 5-1623,-1 2 1,3 5-1,-4-5 1,-2 1 0,-1-1-1,0 1 1,1-1 1146,2 2-2265,0-4 1,-9 4-1,-2-8 164,-1-2 0,-3 1 1,-9-6-1,-6 0 1,-6 1-1,-1 3 1,0 0 1554,2 1 0,3-1 0,0 5 0,3 2 0,2 2 84,4 5 0,4 3 1,1 1-1,1 2 1,4 1-1,5 4-1367,6 0 1,1-2-1,5 3 1,3-2-1,5-3 1,5-2-1,4-4-1103,1-1 1,4-6 0,1 0-1,-4-5 1,-4-4 0,-7-1-1,-7-3-234,-5-2 1,-9-2-1,-5 1 1,-5 0 0,-6-1-1,-8 1 2529,-5 0 0,4 4 0,-3 2 0,1 1 1,0 3-1,2 1 514,1 2 0,6 2 0,2 2 1,0 5-1,1 3 0,0 3 1,3 1-502,1 2 0,2 4 0,0-3 0,0 0 0,0 2 1,0-2-1467,0 1 0,6-4 1,3-7-1,3-5 1,1-2-1,2-4-8127,3-2 8690,3-10 0,11-12 0,2-8 0</inkml:trace>
  <inkml:trace contextRef="#ctx0" brushRef="#br0">22995 13687 10182,'11'-1'0,"0"-4"1622,-2-4 0,-5 9 1,3 5-1,-1 5-976,-3 3 1,0 11 0,0 3-1,2 2 1,-2 2 0,-3 2-1,-3 1 675,-2 3-1709,-5 2 0,3 3 0,-5 0 0,1-4 0,2-1 0,-1-2 388,-2-4 0,-1-3 0,0-2 0</inkml:trace>
  <inkml:trace contextRef="#ctx0" brushRef="#br0">22955 14127 8119,'11'-31'0,"0"1"1306,-2 5 1,-5 9-1,5 8 1,3 2-582,4 3 1,3 8 0,4 2 0,-6 2-1,0 0 1,-1 1 0,3 2-1727,2 1 0,-3-4 0,2 0 0,0 0 0,-4-1 219,-1-4 1,-8-4-1,-2-4 1,-4-5-1,-2-3 1,-4 0 1232,-4 3 0,-3-3 1,-1 3-1,0-1 0,1 0 1,2 2 1715,1 2 1,7 3 0,2 8-1418,8 4 0,9 3 1,4 1-1,1 0 1,1 0-1,2 1-1352,4-1 1,5-4 0,6-2-1,2-1 1,1-3 0,1-1-2840,-1-2 1,-1-8 3440,-2-5 0,0-6 0,0-8 0</inkml:trace>
  <inkml:trace contextRef="#ctx0" brushRef="#br0">23834 13794 11500,'-12'1'0,"4"5"0,2 7 0,1 10 0,-1 6 1228,-1 7 1,4 7 0,-2 1 0,4 1-1,1-3 1,0 0 0,0-4 0,1-1-437,4-3 0,1-2 0,3-10 0,-5-4 0,-1-5 0,0-6-1609,2-7 1,-7-7 0,-7-11-1,-4-6 1,-3-4 0,-2-3 0,0 2-278,-1 0 1,4 9-1,-3 2 1,2 5-1,0 4 1,-4 6 1093,0 6 0,-3 10 0,-3 8 0</inkml:trace>
  <inkml:trace contextRef="#ctx0" brushRef="#br0">22221 15033 7919,'12'-49'2775,"-3"0"-1844,3 6 0,-9 29 1,4 14-1,-1 8 0,-3 7 1,-1 3-1,-2 6 0,0 4-666,0 3 0,-2 6 1,-1-3-1,-1 0 1,1-3-1,0-3-1770,-2-1 1,4-6-1,-3-4 1505,2-2 0,2-7 0,0-2 0</inkml:trace>
  <inkml:trace contextRef="#ctx0" brushRef="#br0">22248 14727 7919,'6'-33'589,"-5"6"0,4 1 1,-2 8-267,1 7 1,4 7 0,5 8 0,0 5 0,1 5 0,0 2 0,4 3-830,4 2 1,8 1 505,1 5 0,12-1 0,-1 1 0</inkml:trace>
  <inkml:trace contextRef="#ctx0" brushRef="#br0">22835 14660 7933,'0'-18'1256,"-2"2"0,-2 4 0,-5 8-719,-3 6 0,0 12 0,2 10 0,1 4 0,0 6 0,0 1 0,-1 5-466,-5 2 0,2 2 0,-5 8 0,3-2 0,2-4 0,1-3-1421,3-4 1,-2-8 0,6-2 1349,-3-5 0,-1-5 0,-4-5 0</inkml:trace>
  <inkml:trace contextRef="#ctx0" brushRef="#br0">22595 15180 7933,'4'-36'358,"2"1"0,0-4 1,1-1 630,1 0 0,1-1 1,4 10-1,0 2 1,1 4-1,-1 6 0,0 3-250,1 4 0,0 7 0,4 1 0,3 2 0,1 4 0,2 2-739,4 5 0,-1 9 0,5 3 0</inkml:trace>
  <inkml:trace contextRef="#ctx0" brushRef="#br0">23541 14527 8108,'7'-29'1486,"-1"13"0,-6 21-830,0 11 1,-1 8-1,-2 2 1,-4 2-1,-5 5 1,-8 5-1,-5 8 1,-6 6 93,-4 7 0,-4 5 0,18-30 0,1 0 0,-1 0 0,0 0 0,1 1 0,0 0 0,3-1 0,0 0-1277,2 1 1,0 0 0,-10 33 0,3-3 0,4-1 0,5 1 0,4-3 526,5-1 0,2 2 0,2-2 0</inkml:trace>
  <inkml:trace contextRef="#ctx0" brushRef="#br0">23728 15233 8033,'-6'-7'0,"3"1"176,-6 6 1,7 1-1,2 2 1,8 2-1,5-3 1,5 1-1,4 0 1,5 2-1,2-2 1,4-2-1,0-1 1333,-1 0 0,-2 0 0,-6 0 0,-4 0 0,-1 0 0,-4-1-2154,-4-4 1,-5-2-1,-8-5 1,-4 2-1,-7 1 141,-8-2 0,-8 4 0,-4 0 0,0 1 0,1 3 0,2 1 1508,2 2 1,7 0 0,3 2 0,4 2 0,2 7 0,3 3-813,4 4 1,4 4 0,2-2 0,4 0 0,4 4 0,4 1-1,6 0-1591,8-2 1,7-4-1,9-7 1,6-3 1398,7-5 0,8-8 0,-24 0 0,0 0 0</inkml:trace>
  <inkml:trace contextRef="#ctx0" brushRef="#br0">24514 14873 8026,'-13'-32'1606,"-5"11"1,0 5 0,3 14-804,5 14 1,-2 12-1,3 7 1,-1-2-1,0-1 1,1-2 0,0-1-196,1 1 1,-3 4-1,3 9 1,-1-2-1,2-2 1,1 2-1,3 0-1640,2-1 1,2-4 0,3-7 0,5-1 0,5-3 0,3-3 1031,6-7 0,8 3 0,3-7 0</inkml:trace>
  <inkml:trace contextRef="#ctx0" brushRef="#br0">24701 15260 8048,'-8'1'2606,"2"2"-1668,1 1 1,2 1 0,-6-4 0,-2 2 0,-1 2-1,-1-1 96,0 2 0,-1-3 0,1 5 1,0-3-1,1 0-816,3 1 1,-1 1 0,5 7 0,2-1 0,3 0-1,5 1-1534,4-1 0,2 0 0,4 1 0,3-3 0,4-2 0,2-4 0,0-4 1252,-2-1 0,-4 0 0,2-1 1,-2-4-1,-4-4 0,-6-2 1,-2-3 1086,-3 1 1,-1 0 0,-2-1 0,-2 2 0,-2 2 86,-5 1 0,-3 6 0,-1-1 1,1 4-1384,3 4 0,3 8 0,6 6 0,0 0 0,0-1 0,2 1 0,2 0-1377,5 1 1,4-9 0,5 2-1,4-4 1650,3-5 0,8-2 0,1-1 0</inkml:trace>
  <inkml:trace contextRef="#ctx0" brushRef="#br0">25221 15286 10439,'-14'0'1178,"1"0"0,1 8 0,2 4 0,2 4-1107,2 0 1,-2-1 0,3-2-1,2 1 1,2-1 76,1 0 1,1-4 0,4-2 0,3-1 0,4-1-1,2-1-1248,-1 1 0,-1 1 1,-2-3-1,-1 1 1,0 1-1,0-1 224,0 0 0,-6 2 1,1-1 2101,-2 4 0,-2-2 0,0 2 0,-2 0 0,-1 0 554,-1 0 0,1-1 1,7 4-1,5-3-1453,3-4 1,1-4 0,1-1-1,-1 0 1,0 0 0,1 0-45,-1 0 0,-4 6 0,-2 3 0,-1 4-687,-3 5 1,-1-2-1,-2 7 1,1 0-1,4 4 1,5 2 0,5 3-4823,2-3 5226,7 5 0,3 0 0,7 6 0</inkml:trace>
  <inkml:trace contextRef="#ctx0" brushRef="#br0">18569 10089 14506,'9'-11'-634,"0"-2"1,0-2 0,-1 0 575,1 2 1,0-5 0,3 0 0,-2 2-1,-2 1 1,-1 2 0,1 0 0,1-1-1,-1 3 602,1 2 0,-7 1 0,-2 5 0,-8-1 0,-3 1 0,-4 1-549,-3 2 371,3-5 0,-9 3 1,7-4-1,-1 2 0,0-1 1,-1 1-1,0-1 0,-2 1-48,0 1 0,3 1 0,-4 2 1,-2 2-1,-1 2 0,-1 5-398,-1 3 0,-4 1 1,-2 2-1,-1 2 0,-3 2 1,-1 0-1,-2 0 326,0-2 1,0-3 0,1 0-1,2 1 1,3 1 0,2 2 0,2-2-1,2-1 1,1 2 0,0 3 0,1-1-1,-1 3 1,0 2 0,1 4-650,-1 0 374,6 0 1,-2 3 0,3 2 0,1 1 0,-2 2 0,2-2 3,0-3 1,1 1 0,5 1-1,0 1 1,-1 1 0,1 1 0,1-1 369,3 3 1,-1-4-1,5 0 1,2-2 0,2-2-1,2-2-81,4-1 0,-1-1 1,10 2-1,5 2 1,6 3-1,6-1 1,3 1 21,0-4 1,11 5 0,-1 2 0,6 1 0,4 0 0,-2-3 0,-2-1-203,-1-4 0,0-1 0,3-1 0,-2-2 0,-3-3 1,2-4-1,2-3 134,3-2 0,4-5 0,-2-4 0,2-2 0,0-2 0,0-2-18,-1-2 0,6-10 0,-4-8 1,-1-3-1,-1-5 0,0-4 1,2-6-243,0-1 1,-28 18 0,-1-1 0,26-24 0,-27 23 0,0 0 0,-1-1 0,0 0 0,0-2 0,-1 0 0,-1-1 0,0 0-360,-1 0 0,-1-1 0,-1-1 0,0 0 0,17-29 1,-2 0-1,-2-3 0,-7 3 36,-5 2 0,-11 3 0,-8 2 0,-4 0 0,-4 1 1,-7 1-1,-12 4 216,-11 1 0,-8 0 0,-8 5 0,-10-1 0,25 23 0,-1 1 0,-2 1 1,-3 0-1,1 2 0,-2 2-259,2 0 0,-2 2 0,-5 3 0,-1 3 0,3 2 0,-1 2 0,-1 0 0,-1 2 0,-1 1 0,0 1 0,0 3 1,-1 2-655,0 1 1,1 3 0,-2 5 0,2 3 778,1 1 1,1 2 0,-1 2 0,0 0-1,1 2 1,-1 0 0</inkml:trace>
  <inkml:trace contextRef="#ctx0" brushRef="#br0">15330 11142 24850,'6'-14'-2161,"-5"-5"1,5-2 0,0 0 2297,3 4 0,1 2 0,1 2 1,-3-1-1,3 1 0,1 1 0,0 2 1,-2 2-1,-3 1 273,-1-1 0,-1 7 0,-5 1 1,0 7-1,0 5-414,0 2 1,-5-4 0,1 3 29,1 7 0,1-3 0,2 1 0,0-3 0,0-2 0,0 1 0,2 0 70,2 4 1,2-3-1,5 3 1,-3-4-1,3 0 1,2-1 74,5 0 0,-3 1 0,2-1 1,-2 0-1,0-1 0,1-1-34,2-2 0,6-1 0,-2 6 1,5-2-1,4-2 0,4-1 1,4 0 285,1-2 0,6 5 1,3-5-1,4 2 1,3 0-1,2 0 1,-2 0-317,-1 0 0,3-2 1,0 4-1,-4-3 1,-2 1-1,-6 0 1,-1-1-125,-2-2 1,-11-2-1,4-3 1,-7 2-1,-2 2 1,0-2-1,-2-3 602,-3-5 0,3 2 0,-4-7 0,1-3 1,0-5-1,1-1 0,0-3 92,4-4-677,-9 3 0,13-16 0,-9 4 0,3-4 0,0-1 0,-1 2 0,-2 2 0,-5-1 0,0 6 0,-3 1 0,-4 4 0,-2 2-143,-3 2 0,0 6 0,-5-2 1,1 4-2811,4 6 1,-4 3 1811,4 10 1,-4-2-1,1 7 1,1 3 0,3 5-1,1 4 901,3 6 1,2 5 0,2 7-1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5932 7023 22349,'-7'-17'-1883,"2"-1"0,4 0 0,1 5-692,0-1 2500,6 7 0,-5 1 0,5 6 0</inkml:trace>
  <inkml:trace contextRef="#ctx0" brushRef="#br0">5719 7130 29865,'-5'-21'-2458,"1"4"0,1 0 1,1 1-1,2-2 1248,0 2 0,0 1 0,0 2 0,0-1 652,0 1 1,-1 6 0,-4 2 0,-4 4 968,-2 1 0,-3 4 1,1 2-1,0 2 1,-2 2-1,-1 2 1,-4 1 34,0 0 1,-1 2 0,-3 2 0,2 2-1,-2 1 1,-1 4 0,-2 3-236,1 4 1,-2 3 0,-2 7 0,-1 5 0,1 8 0,2 9 0,3 8-273,13-33 0,2 0 0,-1 7 0,2 0 1,3-2-1,1 0 0,0 1 0,1 0 1,1 0-1,1 0 0,1-1 0,1-1 1,1-1-1,1 1-164,2-3 1,1 0-1,5 32 1,12-3-1,3-8 1,4-12-1,2-6 1,-2-7 366,-1-3 0,-2-6 0,-3-4 0,-2-4 1,-3-3-1,-5-3-830,-3-3 1,-5 3 904,4-4 1,-6-2 0,3 0 0</inkml:trace>
  <inkml:trace contextRef="#ctx0" brushRef="#br0">3692 7810 30969,'0'-28'-4916,"0"-4"1,0 3 4168,0 4 0,5 10 381,-1 15 0,1 9 1,-7 20-1,-2 5 0,-5 8 1,-3 4 294,-1 4 0,1 2 0,2 0 0,2-3 1,2-5-1,3-4-781,2-4 1139,1-4 1,0-11 0,1-5 0,4-5 395,4-7 1,-3-14 0,-1-10-1,0-8 1,-1-9 0,1-6-915,1-6 1,0-8 0,4-5 0,-1-4-1,1 1 1,4 3 56,3 4 1,-6 6-1,2 7 1,-1 6 0,0 6-1,0 7 1,-2 5 329,-1 6 0,-5 0 1,5 11-1,2 0 1,0-1-1,3 1 0,1 1 246,2 1 1,4 2-1,6 0 1,-1 2 0,1 1-1,0 1-366,-1-1 1,1 0 0,-2 0-1,-1 1 1,-3-1 0,-2-1-489,-3-2 1,-1 4 0,-2 2 0,-1 2 0,-1 2 0,-4 2 0,0 1 842,1 1 1,-5 5-557,1 3 0,-2 3 1,-2 2-1</inkml:trace>
  <inkml:trace contextRef="#ctx0" brushRef="#br0">3879 7943 31160,'-21'-12'-1607,"2"0"0,6-5 1,-1 8 1709,1 6 1,4 3-1,2 1 1,1 4-1413,3 3 1345,7-2 1,5 6-1,10-3 1,8 3 0,7 1-1,3 1-525,-1-1 0,7 5 0,-3 1 0,1 2 499,1 2 0,4-9 1,1-2-1</inkml:trace>
  <inkml:trace contextRef="#ctx0" brushRef="#br0">5692 9236 13043,'-7'-18'0,"1"0"0,0 3 1020,-3 5 0,-4 4 0,-2 5-76,1-4 1,-8 4 0,6-5 0,-3 1 326,1 1 0,3 1 1,2 7-1,1 7-1253,3 5 1,-3 6 0,3 9 0,-4 6 0,-3 5 0,-4 7-1,1 5-58,0 10 0,7-28 0,0 1 0,1 0 0,0 1 0,-1 1 0,-1 1 0,-1 2 0,1 0 0,0 0 0,-1-1-171,0 2 1,2-2 0,-5 31 0,6-10 0,3-8 0,5-5 0,2-6 0,2-4-149,4-4 0,-1-9 1,8-1-1,3-6 0,1-6 1,3-4 328,4-3 0,3-1 0,4-5 0,2 0 0,1 0 0,0-2 298,-4-2 0,-1-4 0,-1-5 1</inkml:trace>
  <inkml:trace contextRef="#ctx0" brushRef="#br0">4119 9875 25924,'0'-17'-2460,"0"-1"0,0-4 0,0 4 2635,0 2 0,0 5 0,-1 4 0,-2 2 133,-2 7 1,-1 8 0,3 11 0,-3 4 0,-1 8 0,-2 4-744,2 3 1,-4 4 0,5 1 0,0-2 0,0-2 0,4-1 0,0-2-602,2-2 0,0-3 1,2-7-1,0-1 1,3-2 1082,-2-6 1,-13-14 0,-5-4 0</inkml:trace>
  <inkml:trace contextRef="#ctx0" brushRef="#br0">3826 9969 25924,'-9'-39'-3905,"0"4"0,6 8 3741,-1 9 0,2 3 0,2 2 0,0 0 802,0-1 1,6 7 0,7 1-1,11 0 1,13-1 0,8-2-1,8 2 1,6 1-696,8 3 0,7 1 0,-3 2 0,-2 0 0,1 2 0,0 2 312,1 5 1,0-9-1,-4-2 1</inkml:trace>
  <inkml:trace contextRef="#ctx0" brushRef="#br0">1293 7343 12860,'-4'-9'0,"-1"0"956,2-1 0,2-2 1,1-1-1,0 0 0,0-1 1,1 2 1500,4 4 1,-4-1-1,4 9 1,-4 7-2476,-1 8 1,0 7 0,0 9 0,0 5 0,0 5 0,-1 7-35,-4 5 1,4 3 0,-5-1 0,1 0-1,1-2 1,1-6-14,1-4 1,2-6-1,0-4 1,0-8-1,0-4-220,0-5 629,0-7 1,-1-4-1,-4-11 1,-2-6 0,-2-6-1,0-3-373,-1-2 0,2-1 0,0 0 0,-1 3 0,1 2 0,2 3 263,0 1 1,5 6-323,-3 9 0,2 6 1,2 19-1,0 3 0,0 2 1,0 1-1,0 0 146,0-1 0,6-2 0,3-1 1,3-2-1,1-3 0,2-6 0,4-5 1,6-8 455,5-6 0,7-22 1,-3-11-1</inkml:trace>
  <inkml:trace contextRef="#ctx0" brushRef="#br0">1560 7690 10221,'-14'0'1374,"1"0"0,4 6 0,2 3 0,1 2-491,3 3 1,1 4-1,2 1 1,0 0-1,2 2 1,1-2-1,3 2 1,1-2-546,3 0 0,1-5 0,-1-7 0,-1-1 0,1-6-355,2-8 0,-3-6 0,-1-11 1,-2 1-1,-4 2 0,-2-1 443,-4 3-171,3 0 1,-10 3 0,5 0 0,0 4 162,0 3 1,3 8 0,8 2-1504,4 8 0,4-1 1,3 2-1,4 0 1,-1-2-1,2-2 1,1-4-1762,6-1 2846,-1-6 0,5-1 0,-5-7 0</inkml:trace>
  <inkml:trace contextRef="#ctx0" brushRef="#br0">1893 7636 11397,'-6'-7'0,"-3"3"0,-3 2 0,0 4 0,2 1 1092,1 1 0,6 6 0,-1-1 0,2 3 1,2 1-1,2 1 0,1-1 0,3 2 1,0 1 126,-1 2 0,4 0 0,-3-6 0,0-2 0,2-3 0,-1-1-1840,3-3 1,2-9 0,0-7-1,-2-6 1,-1-3 0,0-1-1,-1 1-2595,-4 1 1,-2 2 0,-2 6 4296,0-1 0,1 7 0,2 4-916,1 6 1,7 0 0,-1 4-1,5-1 1,4-3 0,2-1-166,3-2 0,7-6 0,3-2 0</inkml:trace>
  <inkml:trace contextRef="#ctx0" brushRef="#br0">2306 7090 9881,'-1'-12'4526,"-4"3"-3769,4 3 1,-4 12 0,10 5-1,2 3 1,2 7 0,0 3-1,1 4 1,2 2-544,1 2 0,-4 2 0,-1 5 0,-2-4 0,-3-4 0,0-2 0,0-4-214,1-3 0,0-3 0,-4-5 0</inkml:trace>
  <inkml:trace contextRef="#ctx0" brushRef="#br0">1986 7357 7927,'-12'-6'1643,"3"-3"0,4 1-750,5-1 0,5 1 1,4-6-1,5 2 1,3 1-1,6-1 1,3-3-1,4-1-893,1-4 0,6 0 0,-3-7 0</inkml:trace>
  <inkml:trace contextRef="#ctx0" brushRef="#br0">2119 6983 7847,'-19'2'1989,"6"2"1,7 5-1153,5 3 0,1 1 1,1 2-1,2 3 1,3 4-1,1 5 1,4 4-838,0 4 0,3 4 0,-1 1 0</inkml:trace>
  <inkml:trace contextRef="#ctx0" brushRef="#br0">1173 8609 8269,'0'-22'730,"0"0"1,0 6 0,0-2-1,0 3 1543,0 2 1,0-1 0,0 1-1374,0 0 1,4 7 0,1 6 0,-1 9 0,1 6 0,1 4-703,1 1 1,-2 3 0,3 3 0,3 1 0,1-2 0,1-3 0,0-4-1382,1-3 1,-1-3-1,0-3 1,1-5-1,-1-5 1,-1-7 509,-3-5 0,1-9 1,-5 1-1,-2-1 1,-2 1-1,-1 2 1377,0 3 0,0 1 0,0 1 0,-1 3 433,-4 2 0,4 4 1,-2 10-1,6 4 1,4 4-1,2 5-602,0 4 1,0-1 0,4 1 0,-1 0 0,-2-1 0,-1-3-457,1-4 0,2-2 0,2-1 0,-1-4 0,0-1 0,1-5 0,-1-4-691,0-6 0,1-8 0,-3-5 0,-2-4 0,-4 0 0,-4-1 0,-1 2 706,0 3 0,0 2 1,0 7 649,0 0 0,0 7 0,2 6 0,2 7-1641,5 5 1,3 1 0,1 1 0,1-1-1,0 0 1,4 1 0,4-2-5361,4-4 6257,0-2 0,7-12 0,1-1 0</inkml:trace>
  <inkml:trace contextRef="#ctx0" brushRef="#br0">1906 8409 11074,'-6'-7'4172,"-1"1"-3271,-6 6 0,7 0 1,6 2-1,7 1 0,3 2-598,-1 3 1,3-1 0,-3 4 0,3-4-1,1-1 1,1-3-1693,-1-2 0,0-1 0,1-1 0,-1-4 561,0-3 0,-5-4 0,-5 0 3177,-6 3 1,1 5-1054,-2 8 1,2 3 0,2 7 0,2-2 0,2-2-1527,5-1 0,-2-5 1,2 4-1,2-2 1,1-3-1,1-2-1133,0-1 1,0-1 0,1-5 0,-1-6 0,0-4 0,-1-1 0,-1 2 369,-2 2 1,-6 4 0,0 2 0,-6 1 1401,-6 3 0,-2 3 0,1 4 0,3 5 1,1 3 176,3 1 1,3-4-1,4-1 1,5-2 0,4-3-2133,5-2 1,0-4 1545,9-6 0,-4-11 0,10-15 0</inkml:trace>
  <inkml:trace contextRef="#ctx0" brushRef="#br0">2493 7770 8544,'-8'6'1624,"2"6"1,6 5-1,0 1-1154,0 1 1,2 4-1,1 8 1,1 3-1,1 3 1,-1 0-1,2 0 1,2-5-999,2-2 1,-3-8 527,2 0 0,0-5 0,4 2 0</inkml:trace>
  <inkml:trace contextRef="#ctx0" brushRef="#br0">2386 8183 11938,'13'7'-722,"1"-1"1,-1-6 0,0 0-1052,1 0 1773,-1 0 0,0 6 0,1 2 0</inkml:trace>
  <inkml:trace contextRef="#ctx0" brushRef="#br0">1400 9276 8731,'4'-25'0,"1"1"0,-2 3 814,-2 2 0,-1 1 1,0 5-1,1 1-199,4 3 0,-2-1 0,6 5 0,1 2 0,2 3 3156,1 5-3711,1 2 0,-1 12 0,0 4 1,1 2-1,-1 3 0,0 3-1038,1 5 0,-7-4 0,-1 1 0,-2-4 0,1-1 0,-2-4 978,-2-3 0,-7-3 0,-1-5 0</inkml:trace>
  <inkml:trace contextRef="#ctx0" brushRef="#br0">1506 9409 8490,'-7'-13'0,"2"-1"0,4 1 1179,1 0 0,3-1 0,4 1-960,7 0 0,6 4 0,0 1 0,0 2 0,3 4 0,-1 0 0,0 2 0,0 0-840,-1 0 1,0-1-1,-5-2 1,2-2-94,-2 2 1,-6 2-1,-2-1 1461,-2-2 1,-3-2 692,-8-3 0,4 5 0,-4 8 0,5 3-889,5 1 0,-2-2 0,6-6 0,1 0 0,2 0-255,1 0 0,1-3 1,-1-6-1,-1-7 1,-3-5-525,-5-1 0,-2 4 1,-2-3-1,-2 2 1,-2 1-1,-4 0-1238,1 1 0,-4-1 0,8 6 1466,5 3 0,4 15 0,7 9 0</inkml:trace>
  <inkml:trace contextRef="#ctx0" brushRef="#br0">1893 9689 7815,'-6'7'0,"-3"-1"1753,-3 0 0,3-4 0,2 4-874,1-1 1,3 3 0,6 5-1,4-1 1,4-3 0,5-5-1,2-2-569,1-2 1,3 0 0,-2-2 0,-1-4 0,0-5 0,-3-7-1274,-1-3 1,-3-4 0,-2-5 0,-2 4-1,-2-1 1,-3 5 943,-2 1 0,-7-1 0,-3 6 1,-2 2-1,-3 5 0,1 3 1,0 3 1021,-1 2 1,2 7 0,3 3 0,5 3 0,3 2 0,1 3-1105,0 0 1,5 6-1,6-6 1,4 0 0,4-2-1,0-2-1297,0 0-1,4-1 1,-4-3 0,3-5 1398,6-2 0,-1-20 0,5-4 0</inkml:trace>
  <inkml:trace contextRef="#ctx0" brushRef="#br0">2306 9409 7723,'-13'0'5106,"1"1"-4449,3 4 1,5-4 0,8 5-1,5-1 1,3-1 0,3-1-1,1-1 1,2-2-1016,-2 0 1,3 0 0,0 0-1,1-2 1,-1-1-569,-3-1 0,-7-2 1,-7 3-1,-10-2 1111,-10 2 1,-4 8 0,-1 4 0,0 4 0,0 5 0,-1 4 0,2 3-1,4 2 517,3 0 1,8-5-1,2 0 1,4 0-1,2 0 1,5-2-2521,8-6 1,5 1 0,9-10 1817,3-2 0,-3-14 0,5-3 0</inkml:trace>
  <inkml:trace contextRef="#ctx0" brushRef="#br0">2599 9316 12282,'-13'0'1098,"0"0"1,5 6-913,4 2 0,8-2 0,5 0 0,3-1 1,1-1-1,1-1 0,-1-1 0,0-2-2095,1 0 1,-1 0 1806,0 0 0,-7 0 1,-6 0-1,-7 0 1,-5 1 800,-1 4 1,1-2 0,1 5 0,4 3 0,1 1-1,3 1-99,2 0 1,1-4 0,1 0 0,4 1 0,4 1-531,2-2 0,-2-2 0,0-4 0,2 1 0,0-1 0,3-1-662,-1-2 0,0-7 1,1-5-1,-1-6 0,0-3 592,1-3 0,-1-7 0,0-3 0</inkml:trace>
  <inkml:trace contextRef="#ctx0" brushRef="#br0">2893 8956 7723,'6'-12'8228,"-6"3"-7831,0 3 0,-6 14 0,6 3 1,1 7-1,4 3-102,3 3 0,4 5 0,2 4 0,-1-1 0,0 2 1,1-1-3908,-1 0 2656,-6 4 0,4-9 956,-7 3 0,1-3 0,-5-1 0</inkml:trace>
  <inkml:trace contextRef="#ctx0" brushRef="#br0">2733 9369 7723,'-2'-18'806,"-2"0"1,2-5-1,1-1 1,8-4 111,11-3 0,6-3 0,5 6 0,4 2 0,5 0 0,2-2 0,5-3-918,1 1 0,3-4 0,4 0 0</inkml:trace>
  <inkml:trace contextRef="#ctx0" brushRef="#br0">3439 10568 15643,'-13'-5'-349,"0"-4"1,1-3-1,3-2-209,4 1 0,4 0 798,1-1 1,6 1 0,4-2 0,6-1 0,8-2 0,6 2 0,5 1 0,2 3 0,0 3 0,-3 5 0,-1 3 0,-3 2 702,-2 3 0,-7 4 1,-5 5-1,-4 2 1,-5 3-1,-1 2 0,-5 3-1234,-3-1 1,-7-1-1,-8 1 1,-2-3 0,0-1-1,-2 0-125,0-2 155,5-7 0,-3 1 0,7-4 0,2 2 0,2 2-3273,2 2 3489,8-5 1,11 5 0,8-5 0</inkml:trace>
  <inkml:trace contextRef="#ctx0" brushRef="#br0">3519 10795 14043,'-32'-15'99,"-2"-3"0,-1 2 1332,4 4 0,-1 8 0,1 10 1,1 6-1496,2 4 0,-2 6 0,2-4 1,3 0-1,1-1 0,4 3 1,2 0-1,4 4-85,6 1 1,-4-4 0,4-2 0</inkml:trace>
  <inkml:trace contextRef="#ctx0" brushRef="#br0">1706 11341 15727,'0'-14'-546,"0"-4"1,0 3 0,-1-3 3068,-4 3-1841,4 8 0,-5 3 0,6 8 0,0 5 0,0 3-370,0 1 0,0 0 1,0 1-1,0-1 1,0 0-1,0 1 1,0-1-56,0 0 0,6-4 0,4 0 0,5 0 0,3-2 0,0-2-528,1-4 0,-4-1 0,4-1 0,-1-4 0,1-3 0,0-4-285,0-2 1,-5 1-1,-7 0 1,1-1 1461,-1 1 1,-4 7-352,1 6 1,-7 8-1,-1 8 1,1 3-1,3 2 1,4 1-1,5 0-292,3 0 0,6-5 1,1 1-1,2-4 1,4 0-1,3-2 1,3-4-472,-1-3 1,-2-4 0,-3-2-1,-1-4 1,-5-3 0,-2-4-728,-6-2 0,-6 1 0,-1 0 1,-4-1-1,-3 1 0,-3 1 1094,-1 3 1,-2-1-1,-4 5 1,-1 3-1,3 2 1,2 4 375,4 5 0,4 4 0,1 3 1,1 4-1,4-1 0,5 0-490,6-2 1,4 0 0,5-2 0,0-3 0,3-2-1,0-1 1,0 0-3846,-1 1 1,4-4 3994,0-1 0,0-4 0,-4-1 0</inkml:trace>
  <inkml:trace contextRef="#ctx0" brushRef="#br0">2786 11608 26202,'0'-31'-468,"0"0"1,0 10 493,0 8 0,1 7 0,2-3 1,2-1-678,-2-2 0,-3 0 0,-3 4 1305,-2 8 1,1 2 0,4 7 416,0 1 1,0 2 0,1 1-632,4 1 1,-2-5 0,4-1 0,1 1 0,-2 0-556,0 0 1,2-4-1,-2 2 1,0 0-2881,0 1 0,0-5 0,-1 0 2625,3-6 1,-2 0 0,0-5 0,0 1-1,3 1 1,3 0 26,1 3 1,1 2 0,-1 1 0,0 1 979,1 4 0,-5-4 1129,-1 3 1,-3-2 0,4-2-1571,1 0 1,2 0 0,3 1 0,1 2 0,3 2 0,2-1 113,3 2 1,1-4 0,2 4 0</inkml:trace>
  <inkml:trace contextRef="#ctx0" brushRef="#br0">3359 11395 23322,'16'-42'-1113,"-2"1"1,-2-1-1,-2 5 1,0 5 2013,-1 7 1,0 4-1,3 8 1,-2 1-1,-1 3 1,2 4-134,1 4 0,-4 2 1,1 4-1,0 4 0,-1 4 1,-3 3-1,0 5-1008,-1 4 1,1-1 0,-5 8 0,0 1 0,0 1 0,0 2 0,0-2-793,0-2 0,-2 4 1,-1-7-1,-1-3 1,-1-7-1,0-6 1219,-4-4 1,-3-9 0,-1-7 0</inkml:trace>
  <inkml:trace contextRef="#ctx0" brushRef="#br0">3399 11435 21437,'0'-24'-1850,"0"-1"0,2 1 2500,2 5 1,-1 6 0,6 2 0,1 4 0,2 1 0,3 3 0,1 1-34,2 2 0,0 5 0,-3 1 0,2 1 0,4 2 0,1 0 0,1 0-5504,0 1 4934,2 8 0,8-3 0,1 4 0</inkml:trace>
  <inkml:trace contextRef="#ctx0" brushRef="#br0">4399 11048 8572,'1'-32'892,"2"-1"0,3 3 48,2 8 1,-5 10-1,3 5 1,0 1 0,1 5-654,0 4 1,4 10 0,-7 9 0,-1 5 0,-1 4 0,-4 4 0,-2 5-579,-5 5 1,-8-2-1,0 4 1,0-1 0,4-5-1,3-2 1,2-6-2729,2-5 3019,2 1 0,-2-8 0,-1 6 0</inkml:trace>
  <inkml:trace contextRef="#ctx0" brushRef="#br0">4332 11341 8572,'0'-26'0,"0"1"2002,0 2 0,5 4-1569,-1 6 0,2 5 0,-1 4 0,3 4 1,6 4-741,4 5 0,-4 5 1,6 2-1,-1 2 1,3-1-1,2 1 1,-1-2-1159,0-4 1,-7 0 0,2-7 0,-3-2 1804,-2-2 0,-7-2 0,-6-2 1,-6-3-1,-3 0 0,0-2 3501,-1 1 0,2 4-3423,-1-1 0,14 4 1,2 4-1,8 3 1,1 1-467,-1-4 0,-1 2 0,-1-3-1043,0-4 1,-11-10-1,-7-8 1,-5 0-1,-5 0 1,-1 2 63,-2 2 912,6 2 1,2 0-1,7 1 1,6 3-933,9 5 0,14 8 1047,14 5 0,6 3 0,8 1 0</inkml:trace>
  <inkml:trace contextRef="#ctx0" brushRef="#br0">5105 11381 8529,'-7'-26'2188,"1"-7"1,8 17 0,2 3-2164,5 8 1,3 5 0,1 2 0,2 1 0,1 1-13,2-1 1,4 3 0,-4-2-1,-2-1 1,-1-1-510,-2-2 0,-5-2 0,-5-2 0,-6-5 0,-6-3 895,-3-1 0,-6 4 1,1 1-1,0 1 1,2 1-1,2 0 7,0 3 1,4 2-1,1 2 1,3 4 0,2 4-1,1 2 1,2 4-724,0 3 0,2-2 1,2 7-1,5 0 1,3 1-1,3 0 0,1-4-3601,2 0 3918,5-3 0,-2-3 0,6-1 0</inkml:trace>
  <inkml:trace contextRef="#ctx0" brushRef="#br0">5385 11395 8536,'6'-22'1115,"3"-1"1,-1 7 0,0 13 0,3 5-889,1 2 1,1 9-1,0-2 1,1-1-1,-1 0 1,-1-1-1,-2-1-1103,-1-2 0,-7 2 383,-2-3 1,-8-7 0,-8-6 0,-3-3-1,-2 1 1,-1 2 0,-1 1 722,1 0 1,4 4-1,-2-2 1,1 4-1,2 1 1,2 0 0,2 0 225,0 0 0,5 6 1,4 3-1,2 4 0,2 3 1,0 3-1,2 2-1131,2 3 1,10-3 0,8-1 0,5-2 674,4-6 0,3 1 0,6-5 0</inkml:trace>
  <inkml:trace contextRef="#ctx0" brushRef="#br0">5625 11435 9018,'-7'-30'988,"2"3"1,4 11 0,1 16 0,0 8-942,0 3 0,0-2 0,1-1 0,4-1 0,4-1 0,3 1-516,1 1 1,-4-5 129,0 1 1,-6-4 0,0-3-1,-6-1 1,-6-1 0,-3 1 0,-1-1 584,-1 3 1,5 0 0,1 2 1161,-3 0 1,7 6-1,4 3 1,7 3-2013,5 1 0,3-4 0,1-2 0,3-1 0,2-3 1,3-1-1,1-2 604,2 0 0,5-6 0,2-2 0</inkml:trace>
  <inkml:trace contextRef="#ctx0" brushRef="#br0">6052 11208 13778,'9'-22'810,"0"0"-592,-6 5 0,3 17 0,-6 9 0,0 3 0,0 3 1,0 1-1,0 4 0,-2-1-402,-2 0 1,1 5 0,-6-1 0,-2 6-1,-2 3 1,-3 1-446,-2-1 0,-6 4 0,4-5 0,-3-1 1,3-4-1,0-4 646,4-4 1,-5-3 0,1-2-1</inkml:trace>
  <inkml:trace contextRef="#ctx0" brushRef="#br0">5785 11595 13778,'-7'-14'67,"1"1"0,6 0 891,0-1 0,0 8-787,0 6 0,6 2 0,3 5 0,3-1 0,1-3 1,0-1-534,1-2 0,-1-2 0,0-1 0,1-1 396,-1 1 1,0 1 0,1 2 0</inkml:trace>
  <inkml:trace contextRef="#ctx0" brushRef="#br0">10144 7063 20191,'-7'-13'-3606,"1"0"3382,6-1 0,-6 7 1,-3 3-1,-3 2 1,-1 2-1,0 0 1,-1 0 316,1 0 1,4 0 0,2-1 0,-1-2 0,2-3 0,0-2 0,2-1 528,-2 2-562,5 1 0,-7 2 1,2-1 10,-7 2 1,-5 6-1,-6 5 1,4 1 0,-1 4-1,2 0 1,-2 3-16,0-1 1,0 0 0,-2 0 0,1 1 0,-2 2 0,-1 0-1,-2-1 74,0 1 1,2 6 0,1-2-1,2 5 1,-1 2 0,-1 3 0,0 0-40,2 5 0,1-1 1,-2 10-1,0 1 0,1 5 1,0 6-1,0 1-179,-2 0 1,0 8 0,1-5 0,2-3 0,2-1-1,1-3 85,-1-2 1,4 3 0,-5-8-1,3-1 1,-1-1 0,2-2 0,1 1 116,1-2 0,1 0 1,0 1-1,0 3 1,-1 2-1,1 2 1,0 3-156,-1 7 1,1 6-1,-2 5 1,7-33 0,0 1-1,-2 2 1,0 2 0,1 0-1,-1 1 1,1 0-1,0 0-106,3-2 0,1 0 1,-2 1-1,2-1 1,2-2-1,1 0 1,1 34-1,4-8 1,6-7-1,3-5 233,1-4 1,0-3-1,1-6 1,-1-4-1,2 1 1,1-1-1,3 2-7,2 0 1,-3 0 0,4 0 0,2 2 0,1 1 0,1 3-163,1 1 1,1-3 0,2 5 0,1 3-1,0 3 1,0 4 0,-1-1 2,-5-3 1,5 1 0,-7-9 0,1 1 0,1-4 0,-1-4 0,1-4 470,2-5 1,-2-3-1,9-1 1,0-1 0,0-1-1,3-1-242,2-2 0,1-5 1,0 0-1,1-2 1,2-2-1,2 2 1,-3 2-103,0 0 0,2 1 0,2-6 1,0-2-1,0-2 0,-3-1 0,0-1 49,1 0 0,-2-3 0,4-8 0,0-3 0,0-6 0,0-3 363,-2-6 0,0-2 0,8-2 0,0-2 1,0-4-1,3-5 0,1-4-324,-26 19 0,-1-1 1,25-26-1,-26 22 0,0-1 1,-1 0-1,-1-1 1,2-2-1,-1 0 0,1 1 1,-1-1-1,0-1 1,-1 1-217,-1-1 1,-1 0 0,0 0 0,-1-2 0,-2 1 0,0 0-1,0 0 1,-1-1 0,-1 0 0,-1 0 0,0-1 0,-2-1-310,0 1 1,-2 0 0,-2-1 0,0 0 0,9-33 0,-2-2 0,-3-1 0,-1-1 0,-2 0 89,-6 36 1,0-1 0,-1-1 0,1-1 0,-1-1-1,1 1 1,0 0 0,1 0 0,0-1 0,0 0-1,1 0 1,0-1 0,-1 0 0,0-1 176,0 0 1,-1 1 0,-2 2-1,-1 0 1,1-1 0,-1 0-1,0-1 1,1 1 0,-1 3 0,1 0-1,-2 1 1,1 0 0,4-30 176,-1 5 1,-4-1-1,1 6 1,-2 3 0,-4 4-1,-2 3-209,-5 2 0,-7 2 1,-4 4-1,0 0 0,-4 0 1,-1 0-1,-3 0-90,-3 0 1,-3-1 0,-5-2-1,2-5 393,1-4 0,5 1 0,-3-10 120,2 2 1,1-5-1,4 2-158,0-3 0,1 8 1,-1 4-1,-1 3-44,-3 2 1,-3 4 0,-6 8-1,-3 5 1,-5 5 0,-8 3-1,-8 7-151,-8 6 1,-1 4 0,34 6 0,0 1 0,-3 1 0,1 1 0,-3 1 0,0 2 0,1 1-1,0 2 1,2 2 0,1 2-683,2 1 0,0 2 0,-28 13 0,8 7 948,3 1 0,8 7 0,1 4 0</inkml:trace>
  <inkml:trace contextRef="#ctx0" brushRef="#br0">15490 5318 30192,'1'-18'-925,"4"0"1,-4 5-1,2 5 1,-6 2 0,-6 2-1,-3-1 1,0 0 0,2-1-1,1-2 1,0 1 1595,2-4 0,0 4-320,2-2 1,4 5 0,-5-4 0,0 1 0,-3 1 0,-3 0 0,-3 2 330,-3-2 1,2 4 0,-6-2 0,-3 2 0,-5 1 0,-5-2-479,-4-2 1,-2-3 0,-4 2 0,-4 0 0,-1-2-1,-2 2 1,2-1 0,-2 1 0,2 0 140,-2 3 1,1 0 0,-1 0-1,2-1 1,-2 1 0,2 1-346,-2 2 0,2 2 0,-2 1 0,0 3 0,-4 1 0,-2 2 0,-3 0 0,1 0 0,2-5 0,-3 4 0,2-1 0,1-1 0,0 0 0,1-2 0,0 2 0,2-4 0,2 2 0,0-2 0,-1-2 0,3 0 0,0 1 0,2 4 0,5-3 0,-3 6 0,-1-1 0,2 1 0,-1 2 0,-1 2 0,3 1 0,-7 2 0,-5 3 0,0 3 0,-3 1 0,4-2 0,1 0 0,2 2 0,0-4 0,1-2 0,4-1 0,7-2 0,5 0 0,4 1 0,2-1 0,8 0 0,3 2 0,1 2 0,0 2 0,3 3 0,5 6 0,-2 5 0,3 7 0,-1 1 0,0 5 0,1 7 0,-2 8 0,-1 4 0,-1 3 0,0 0 0,-1 2 0,1-2 0,0 2 0,-1-4 0,1-2 0,4-5 0,0-5 0,0-1 0,1-1 0,0-3 0,2-5 0,-3 2 0,5 0 0,-1 0 0,1 3 0,0 1 0,-1 6 0,-1 4 0,3-1 0,-6 6 0,-1 6 0,4-34 0,0 1 0,0 3 0,-1 0-856,0 0 1,1-1 626,-1-2 1,0 0 0,1 4 0,0 0 0,1-2 0,0-1 0,-2 33 0,1-4 0,3-8-84,1-4 0,2-7 1,0-2-1,0-1 0,2-3 1,2-1-1,5-2 1,3-1 416,1 1 1,5 0 0,1 2 0,0 1 0,2 3 0,-2 0-82,1 0 1,2-1 0,-6 0-1,-2 4 1,-6 6 0,-2 4 0,-3 4-69,-1 1 1,-2 0 0,-2 1 0,-1-1 0,-3-5-1,1-4 34,-1-8 1,1-8 0,5-4 0,0 1-1,0-2 1,0-2 0,0-1 30,0 0 1,6 1-1,3-4 1,3 1-1,1 4 1,0-1 0,1 3-20,-1-1 0,-4 1 1,-2 5-1,-1 2 1,-3 3-1,-1 7 3787,-2 5-3753,0 12 0,-6-7 0,-3 9 0,-1-4 0,-1-5 0,4-5-268,1-7 0,1-6 1,5-8-1,0-5 1,0-3-1,0-1 1,0-2 196,0-3 1,5 2-1,1-5 1,1 0 0,2 2-1,0-2 1,0 2-147,1 0 1,-2-1-1,-1 6 1,0-3-1,1 4 1,1 0-86,-2 2 1,1 1 0,-5-3-1,2-1 1,1 1 0,2-2 0,-1-3 267,4-4 0,0 0 1,3-3-1,1-4 1,2 0-1,6-4 1,3-2 566,5-4 0,8 4 0,7 0 1,1 1-1,3 2 0,4-1-375,4 4 1,-4-4 0,4 2 0,-3 1 0,0 1 0,1-1 0,2-1-210,-2 1 0,0-2 0,-1-1 0,1 0 0,-1-1 0,0 0 0,-3-1 195,-2 1 1,-1-5 0,6 4 0,0-4 0,1 1-1,-1 0-90,1 3 0,0-1 0,1-2 0,0 1 0,4 1 0,-3 1 1,1-1-91,0 1 0,-5 3 0,2-3 0,0-1 0,-1 1 0,-2-1 0,-4-1 0,2-1 0,-7-2 0,1-2 0,-3-1 0,1-3 0,-1-1 0,1-3 0,4-1 0,-2 1 0,-1 1 0,1 0 0,0 0 0,3 2 0,2 1 0,-2 0 0,0 3 0,3-1 0,-1 1 0,-1 0 0,-4 0 0,-4-2 0,-3-4 0,0 3 0,-4 0 0,-2-1 0,-4 0 0,-4-4 0,-5-1 0,-5-1 0,-1-2 0,-1-2 0,-2-6 0,-2-2 0,-3-2 0,1-5 0,-3-2 0,3-3 0,0-2 0,2-4 0,-1-3 0,2 4 0,3-9 0,0 5 0,-2 0 0,2-1 0,-2 1 0,2 0 0,-2 2 0,1 2 0,-4 1 0,-1-2 0,-3 1 0,-1-1-280,-2 2 1,0-5 0,0 2 0,0-1 0,0 1-1,0-2 1,0-1-544,0-4 0,0 1 1,0-2-1,-2 0 1,-1-3-1,-1-1 539,1-3 0,0 0 1,0-4-1,-2 4 0,2 0 1,2-3-1,1-3 443,0-2 1,0 5 0,0 1 0,0 2-1,0 3 1,0 1-219,0 2 1,0-1 0,1 2 0,2 2 0,2 1-1,-2-1 1,-2 0-321,-1 1 1,0-3-1,0 3 1,-1-1-1,-2-1 1,-2 2-1,2-2 287,2-6 1,1 2-1,0-1 1,0 4 0,0 5-1,0 0 1,0 1 396,0 0 1,0-3 0,0 5 0,0 1 0,0 1-1,0 2 1,0 0-283,0 0 0,4 0 0,1 2 0,-2-1 0,-2 2 0,-1-3-311,0-1 0,0 2 0,0-5 0,0 1 0,-1 0 0,-2-3 1,-2 0 223,2 0 1,-3 2-1,2 2 1,1 1-1,2-2 1,1 1 350,0 0 1,0-1-1,0 3 1,0 0-1,0 0 1,0 1-1,0 2-174,0 2 1,4-1-1,0-2 1,-1-1-1,-1 1 1,-1-4-1,2 1-257,2-1 0,-1 2 0,-4-1 0,0-2 0,0-3 0,-1 0 0,-2 0-505,-2 3 1,1 6 0,4 2-1,0-2 1,0-1 0,0 1 736,0 2 0,0 5 0,1-1 1,2 5-1,2 2 0,-2 3 1,-2 2-390,-1 3 1,0 1 0,0 1 0,0 1 0,-1 0 0,-2-1 173,-2 1 0,-9 0 0,0 0 0,-1-2 0,1-2 0,0 0 0,-1 0 289,-2 3 0,0-4 0,-3 0 1,0 0-1,4 0 0,1 1 1,2-1 325,0-1 0,4 4 0,1-4 0,1-1-699,0-2 0,4 3 0,-2 1 0,4 3 0,-1 3-105,-2 4 1,1-4-1,-6 4 1,-2-1 0,0 1-1,-3-1 1,1 0-601,0 0 0,4 4 1209,0-3 1,12 5 0,-2-3 0</inkml:trace>
  <inkml:trace contextRef="#ctx0" brushRef="#br0">13517 5424 7952,'-3'9'-91,"-6"1"0,-7 5 992,-4 6 1,3-2 0,6-1 0,4-3 0,-1-2-388,1 0 1,6-13 0,2-8 0,9-13 0,8-9 0,3-7 0,4-7 0,3-10 0,5-6-230,1-5 0,-19 29 0,1-1 0,1-1 0,2 0 0,-1-1 1,1-1-1,0-2 0,0 1 0,2-2 0,0 1 0,-1 1 0,1-1 1,0 1-1,1 1-326,0 0 1,-1 0-1,-4 2 1,0 0-1,3 1 1,0 0-1,-1 1 1,0 1-1,19-30 1,-3 6-1,-4 6-602,-3 4 1,-1-2 0,0 7 0,-1 2 0,-1 5-1,-2 6 1,-4 5-628,0 3 0,-5 4 0,0 6 0,-3 1 1270,-1 3 0,2-3 0,1 5 0</inkml:trace>
  <inkml:trace contextRef="#ctx0" brushRef="#br0">14743 3105 9068,'12'-10'0,"-3"-3"0,-5-2 966,-2 0 1,4 6-1,3 2 1,2-1-529,3 1 0,-5 4 0,0-2 0,1 4 0,2 2 1,1 4-1,2 5 0,1 7 184,2 5 1,9 7 0,-2 4 0,1-1-1,4 3 1,-3-3-480,-4 1 0,3 2 1,-6-4-1,1-1 1,-3-2-1,-3-3 1,-3-3-1,-4-4-797,-3-3 0,-5-8 1,-5-2-1,-3-7 1,-6-6 74,-4-10 1,-1-13 0,-4-8 0,0-5 0,1-4-1,1-2 1814,4-2-944,-4 5 1,10 2 0,0 8 0,3 3 0,5 3-1,2 5 372,1 2 1,0 8 0,1-2 0,4 4 0,4 6 0,2 3-1,3 4 45,-1 1 1,2 0-1,3 0 1,4 1-1,2 4 1,1 3 329,1 4-1322,-8 2 1,13 3 0,-8 1 0,0 0 0,-1 0-1,-2 1-1139,-1 2 0,-4-5 1,3 2-1,-4-3 0,0-4 1423,-1-2 0,0-9 0,1-7 0</inkml:trace>
  <inkml:trace contextRef="#ctx0" brushRef="#br0">15463 2705 7829,'-24'3'1176,"7"6"1,5 5-1,12 8 1,0-4-404,0-4 0,6 0 1,2 1-1,4 1 1,2 2-1,-1-2 1,2-1-1,1-3 1,3-4-698,2-3 1,1-4 0,3-2 0,-1-4 0,-3-5 0,-2-6-525,-3-6 0,-7-4 1,-4 0-1,-5-2 1,-5-1-1,-5 0 1,-5 2 299,-3 2 0,-5-2 0,0 10 1,-2 2-1,0 3 0,3 5 1,4 1 913,3 3 1,5 1 0,5 2-1797,10 0 1,13 0 0,8 0 1029,8 0 0,11 0 0,2 0 0</inkml:trace>
  <inkml:trace contextRef="#ctx0" brushRef="#br0">15983 2572 7876,'-48'2'0,"7"2"1872,8 5 0,14 3-1158,15 1 0,4-5 1,4-4-1,5-4 0,3-3 1,3-4-1,1-4-816,2-4 0,1-7 0,-3 0 1,4-5-1,-1-2 0,0-1-1310,-3 5 1,-5 0-1,-4 6 1,-1-1-1,-3 1-951,-1 3 2614,-2 7 1,1 3-1,3 6 1,5-2 1091,3-2 1,1 3-1,1-4 1,-1 4-1,0 1-73,1 0 1,-5 0 0,0 0 0,1 0 0,2 0-1007,1 0 1,-4 0 0,0 0-1,1-2 1,2-2 0,1-4-1111,1 1 0,-1-5 0,0 3 0,1-3 0,-2-1 0,-2 1 0,-1 2-100,1 1 0,-4 4 1,-1-3 3981,-4-3-1086,-1 5 1,2-4 0,2 5 0,6 2-1820,7 2 0,-3 1 0,4 1 1,-1 2-1,-1 3 0,2 0 0,-1 2-562,3-1 1,-6-2 0,6 2-1,-3-1 1,1-2 0,-1 1-1,-3-1-65,0-1 1,-5-1 0,-1-2 0,3-2 0,-1-2 0,1-5 405,-3-3 0,0-3 0,2-1 0,-1-3 0,1-2 0,2-4 0,0-3 342,-3-4 1,3-9 0,-3 1 0,3-3 0,0-3 0,-2-3 26,-1-2 0,-5-7 1,4 0-1,-2 3 1,-3 5-1,-2 7 1,-1 6-412,0 6 1,-1 4-1,-4 6 1,-4 8-1,-1 9 100,1 7 1,3 8 0,6 12 0,0 3 0,0 10 0,0 5-452,0 11 1,6 4 0,3 8-1,3-2 1,1 2 482,0 1 0,7 8 0,-10-36 0,0 0 0</inkml:trace>
  <inkml:trace contextRef="#ctx0" brushRef="#br0">15823 5078 6922,'-24'0'-312,"-2"0"1,-3 6 0,7 1 1958,4 0 0,8 4 0,1-7-220,-1-1 1,11-9-1,7-6 1,8-7-1,5-5-1160,2-4 0,7-7 0,4-2 0,2-3 0,4-3 0,-2 1 0,2-1-639,-3 2 0,-4-1 1,1 5-1,-2 3 372,-2 3 0,4 6 0,0-7 0</inkml:trace>
  <inkml:trace contextRef="#ctx0" brushRef="#br0">16929 3785 14638,'-34'1'0,"5"2"176,5 2 1,5 4-1,4-3 1,-1 0-1,-2 1 109,1 0 1,3 1 0,0 2 0,2-1 0,2 0 0,3 0 0,1 0 0,3 1-40,1 2 1,2 1 0,0 2 0,2 1 0,1 2 0,3 0-1056,1 1 1,2-4 0,4 3 0,2-4 0,1 0 0,4-2 0,0-2-3864,4-1 4672,-5-6 0,7 3 0,-6-6 0</inkml:trace>
  <inkml:trace contextRef="#ctx0" brushRef="#br0">17183 3692 9525,'-20'0'1762,"-2"0"1,3 1 0,1 2-1390,3 2 1,3 0 0,2-2-1,3 3 1,1 2 0,3 2-1,1 2 1,2 1-4,0 1 0,0 0 0,0 3 1,2 0-1,2 0 0,5-2-469,3-2 0,6-4 0,-1-2 0,1-1 0,0-3 1,0-3-1,0-4 0,-2-5-779,-3-3 0,3-3 1,-8-1-1,-1-3 1,-4-1-1,-6 1 942,-6 3 1,-4-4 0,-5 4 0,-4 3 0,-3 4 0,0 3 816,3 3 1,-2 0 0,6 0 0,2-1-1028,1 1 0,9 1 0,6 2 0,7 0 0,7 0 0,4-1 0,5-4-4590,7-4 4736,4-8 0,6-4 0,0-6 0</inkml:trace>
  <inkml:trace contextRef="#ctx0" brushRef="#br0">17423 3438 8441,'-11'9'1134,"-1"0"0,2 2-453,4 0 0,3-2 1,0 0-1,-1 2 0,2-1 1,5 0-219,6-1 1,3-6-1,1 2 1,1-4-1,-1-1 1,2 0-1217,2 0 0,-2-7 1,3-7-1,-5-5 1,-2-3-1,-4 0 1,1-2 404,-1-1 0,-4 4 0,1 2 0,-4 1 1,-4 2-1,-5 2 0,-3 6 1618,-1 2 0,1 0 0,2 3 1,1-2 319,-2 2 0,7 8 0,4 4 0,7 2 1,5 3-1347,1-1 0,1 0 0,-1 1 0,0-1 0,1 0 1,-1-1-1,0-3-602,1-4 1,-1-4-1,0-1 1,-1-1 0,-1-4-743,-2-4 1,-6-7 0,1-2 0,-3 0 0,-1 1 0,-1-1 0,-2 2 851,-1 1 1,-5 1 0,3 3 74,-2 2 0,7 3 1,1 6-1,7 0 1,5 0-1,1 0-938,1 0 0,1 0 1,2 0 1110,6 0 0,-4 0 0,0 0 0</inkml:trace>
  <inkml:trace contextRef="#ctx0" brushRef="#br0">17836 3039 7783,'-8'13'5344,"4"0"-4843,2 1 0,8-1 1,3 0-1,5 2 1,2 1-1,2 4 1,-1 0-1,1 4 461,0 1 1,4 2-1,-4-1 1,-2 1-1,-1-2-1393,-2-2 0,-1-4 1,-1-7-1,-4-6-950,-1-11 1,-3-10-1,-6-14 1,-3-5-1,-1-3 1,-4-5-1,-1 1 1279,-1-1 0,0 8 0,-2 3 0,-1 4 0,-2 5 0,2 4 1089,1 4 0,6 6 0,1 2 0,3 3-328,2 3 1,3 3 0,4 11 0,6 0 0,5 3 0,4 0 0,1 0-844,-1-2 0,8-4 0,-2-2 184,3-4 0,-3-16 0,8-3 0</inkml:trace>
  <inkml:trace contextRef="#ctx0" brushRef="#br0">18062 2319 8260,'-28'3'0,"7"6"962,10 9 0,15 4 0,9 0 1,2-3-645,0 0 0,-2 4 1,1 8-1,-1 4 0,2 4 1,3-1-1,4-1 1,3-4 122,2-5 0,1 0 1,1-12-442,3-4 0,5 2 0,-3-7 0</inkml:trace>
  <inkml:trace contextRef="#ctx0" brushRef="#br0">18436 2639 9514,'-20'0'0,"0"0"3108,-1 0 0,9 4 1,12 1-3252,7-2 0,5-2 0,2-1 0,0 0 0,3 0 0,0 0 0,1 0 0,0 0-92,0 0 0,0 0 0,-5-1 0,0-4-1504,1-4 1,-7-3-1,-4 1 1,-6 2 2082,-6 4 1,-3-1 0,-1 2 331,0 1 0,7 3 0,6 4 0,7 4 0,5 1 0,1-2-718,1-1 1,0-2 0,3-4-1,0 0 1,0 0-1230,-2 0 1,-2-1 0,-1-3 1270,-3-5 0,2-3 0,-3-2 0</inkml:trace>
  <inkml:trace contextRef="#ctx0" brushRef="#br0">18689 2492 10278,'0'-21'0,"0"4"0,0 2 0,0 2 0,0-1 0,1 2 994,4 3 0,2 4 0,7 5 1,-1 0-1,0 1 0,1 3 1,-1 4-96,0-1 0,-4 5 1,0-4-1,0 0 1,0 0-1497,0-2 1,-5-2-1,3-5 1,1-4-1,-2-4-637,0-2 1,0-3-1,-3 1 1,1 0-1,-1-1 1,-2 1 1394,-1 0 0,-1 5 1,-3 4 1852,-5 2 1,4 4 0,5 2-1,8 4-1938,3-1 0,3 0 1,-1-4-1,0 2 1,1-2-1,-1-2-1092,0-1 1,1-1 0,-1-5 0,0-7 0,1-8 0,-2-4-387,-3-2 1,1-4 0,-6-3 0,-1-2 1401,-1-1 0,-2-10 0,0 5 0</inkml:trace>
  <inkml:trace contextRef="#ctx0" brushRef="#br0">19049 2026 6682,'0'-27'0,"-2"-1"0,-2 0 767,-5 1 1,3-1 0,0 9 0,2 0 0,-1-1-213,2 4 1,2 1 0,1 2-1,1 0 1,4 1 0,2 1-214,1 2 0,3 6 1,-2 0-1,3 6 1,1 8-1,1 5 1,1 8-1,1 5 0,2 8-418,-2 6 1,-3 0 0,-2 5 0,-4-2 0,-1-3 0,-3-2 0,-3-1-462,-5 0 537,-8-6 0,-8 5 0,-5-5 0</inkml:trace>
  <inkml:trace contextRef="#ctx0" brushRef="#br0">18929 2332 7757,'-2'-15'0,"-1"-1"0,-1-2 0,2 2 0,5 0 1477,6-2 1,15-3-1,9-5 1,8-2-1478,8-4 0,15-8 0,-30 17 0,0-1 0</inkml:trace>
  <inkml:trace contextRef="#ctx0" brushRef="#br0">13477 7263 15944,'-2'-22'-1693,"-1"0"0,-1 0 1412,1 1 1,1-3 0,2 5-1,0 0 423,0-1 0,-4 3 0,-2 3 0,-1 3 0,-4 0 0,-1 4 0,-1-1 0,-2 2 0,-1 1 0,-5 2 362,-4 1 1,4 2-1,-8 0 1,-1 2-1,2 2 1,0 3 0,1 2-1,1 0-211,-1 2 0,5-4 1,-1 2-1,0 1 1,-1 1-1,0-1 1,2-1-146,-2 1 0,-1 6 1,-1 2-1,-3 0 0,0 0 1,-4 1-1,-1 2-144,-3 2 1,3 3-1,-1 0 1,-2 2-1,-2 2 1,-1 3-1,0-1 29,0 1 1,4 2 0,2-2-1,3-1 1,3 3 0,3-3-1,1 1 100,5-4 1,3 5 0,2 0 0,3 2 0,0-1-1,4 3 1,-1 0-115,1 2 0,3 6 0,-4 1 1,2 2-1,2 0 0,-1 0 0,1 0-148,1 0 0,-3-5 1,2 3-1,-1 1 1,1-2-1,-1 0-227,2-3 0,2-3 306,1-5 0,6 2 1,3-6-1,2 0 1,4 0 200,3 0 1,6 1 0,7-6-1,0 1 1,4 0 0,1 1 0,3 1-118,-1 2 0,2 2 0,1-2 0,1 3 1,1 2-1,-2-2 57,2-2 1,0 1-1,-1-4 1,2 3 0,5-4-1,3-3 1,1-4 145,1-2 1,8-3-1,3-5 1,3-4-1,-31-4 1,2 0-1,0-1 1,0 0-1,3 1 1,1-1-243,0 0 0,1 0 0,-1 1 0,1-1 0,6-2 1,1 0-1,-1 0 0,-1 0 0,-1 0 0,-1 0 0,0 0 1,-1 0 10,1-1 1,0 2 0,-5 1 0,0 0 0,2 0 0,-1 1 0,-2-2 0,-2 0 0,34 1 0,-3-4 0,-7-2 456,-2-5 1,1-3 0,-2-1 0,-3-2 0,1-3-1,-3-4 1,3-3 99,1-2 1,2-5-1,1-4 1,-1-4 0,-2-3-1,-29 21 1,0-2-557,0 1 1,0-1-1,-1-3 1,1-1-1,2-2 1,0 0-1,-1-3 1,-2 0-1,-1 0 1,-1 0 0,0-2-1,-2-1 1,-1 0-1,-2 1-291,0-3 0,-1 0 1,-2 3-1,0 0 0,0 1 1,-2 0-1,13-28 0,-7 1 1,-5 1-1,-5-4 1,-4 0-93,-4 2 0,-4-6 0,-2 4 0,-4 2 0,-5 0 0,-6 3 118,-7 0 1,-8-4 0,-4 6 0,-5-1 0,-6 0 0,21 29 0,-2 0 0,-2 1 0,-1 0 143,-2 0 0,-1 1 1,0 3-1,-1 1 0,-4 0 1,-1 1-1,-1 2 0,0 0 1,0 2-1,-2 1 0,-2 1 1,-2 1-113,-3 0 0,-1 2 227,2 2 1,0 1 0,-12-2 0,0 0 0,4 3 0,1 2 0,0 0 0,0 2 0,1 1 0,1 2 0,4 2 0,1 0-269,2 2 1,1 1-1,-3 1 1,0 4 0,7 1-1,0 2 1,2 1 0,0 1-1,1 3 1,0 1 0,4 1-1,2 1 1,-29 22-996,8 4 0,16 2 1,7 8 1261,14 3 0,13-3 0,10 2 0,5-2 0,4-2 0</inkml:trace>
  <inkml:trace contextRef="#ctx0" brushRef="#br0">15530 7437 15642,'-21'-18'0,"5"0"543,5 2 0,5 8 0,6 8 0,0 9-659,0 7 0,5 4 0,1 3 1,1-2-1,3-2 0,2-4 1,3-4 675,3-7 0,4-8 1,12-8-1,9-9 1,13-13-1,-22 12 0,2 0-411,6-5 0,2 0 0,5-4 0,3 0 0,6-1 1,2-1-1,3-2 0,2-1 0,-18 10 0,2 0 1,1-1-1,3 0 0,0 0 0,1 0 0,4-2 0,2 0 1,0 0-180,1-1 0,0 0 0,0-1 0,2-1 0,1 0 0,-1 0 0,1-1 0,-1 1 0,1-1 0,2 0 0,0-1 0,-1 1 0,-1 0 0,-1 0 0,0 1 0,-1-1 0,1 1 0,-2-1-229,-1 1 0,0 1 0,-2-1 1,-3 2-1,-1 0 0,0 0 1,-3 1-1,0 0 0,0 1 0,-2 1 1,0-1-1,-1 2 0,-3 1 1,-1 1-1,0 0 0,21-9 0,-1 1 1,-5 3-1,-1 2 159,-2 1 0,-1 1 0,-3 4 0,-1 2 0,-6 3 0,-1 0 0,-3 1 0,-1 0 0,-3 1 0,-1 0 0,23-11 0,-9 1 123,-5 3 1,-16-2 0,4 5 0,-7 2 0,-5 1-1,-2 1-123,-1 1 1,0 4-1,-5 0 1,2 1-1,1-1 1,4 1 99,0 2 0,3-4 0,3 3 0</inkml:trace>
  <inkml:trace contextRef="#ctx0" brushRef="#br0">20155 5291 9260,'0'-19'0,"0"-2"523,0 0 1,0-3 0,0 7 83,0 0 1,2 7 0,2 3 0,5 2 0,1 7-44,-1 5 0,-1 6 1,-5 5-1,1 4 1,-1 5-1,-1 3 1,-2 2-401,0 2 0,-6-3 0,-3 3 1,-2-1-1,1-2 0,3 0 1,-1-1-270,1-5 1,4 0 0,-2-7-1,4-2 519,1-1 1,1-9-1,4-7 1,5-11-1,5-9-314,3-4 1,5-6-1,0-3 1,0-3 0,1-5-1,-3 1 1,-2-1-42,-3 2 0,-1 11 0,-3 3 0,-2 6 0,-2 3 0,-2 3 1218,-3 0-1240,4 7 0,-5 7 0,2 9 0,-3 3 0,-1 1 1,0 0-1,2 2-895,2 3 0,-1-3 1,6 4-1,2-1 1,0 1-1,4 2 109,3 2 1,7-3 0,8-3 0,1-2 0,3-2 0,1-1 0,2-3 1124,0-4 0,-6-4 0,-2-2 0,-4-2 0,-3-3 1,-3-2-588,-4-2 1,-8-6 0,-2-2 0,-2 0 0,-3 0 0,-2 1 0,-1 0 2667,0 3 1,0 5-1,-1 1 1,-4 2-1704,-4 3 1,2 2-1,-1 2 1,2 4 0,4 4-1,0 3-799,2 1 1,0 5-1,2 1 1,3 0-1,9 0 1,6-2-359,6-3 0,0-5 0,2-1 0,1-2 0,-1-5 0,-5-4 1,-2-6-1,-6-4 495,-5-5 1,1 2 0,-7-6 0,-4-3 0,-7-4 0,-10-2-239,-2 2 0,-9 5 0,4 5 1,1 4-1,-2 8 0,-1 4-2524,0 3 0,5 13 2587,3 9 0,15 3 0,5 8 0</inkml:trace>
  <inkml:trace contextRef="#ctx0" brushRef="#br0">21955 5278 8045,'0'-14'0,"-2"7"854,-2 2 0,2-2 1,-1 0-1,6-1 1,6 2-427,3 0 0,1 0 0,1-5 0,-1-1 0,0-3 0,-1-1 0,-1-4-427,-2-2 0,-7 3 0,3 1 0,-4 3 1,-2 2 287,-4 0 1,-2 4 0,-8 1 0,-1 2-1,-2 3 1,2 3 145,1 5 0,6 2 0,2 8 0,1 1 0,3 4 0,1 0 0,4 4-461,2 1 0,4 2 0,7-2 0,1-1 0,3-3 0,0-2 0,2-3-1438,0-1 1,3-8 0,7-2 0,3-5 1463,0-5 0,10-14 0,-2-9 0</inkml:trace>
  <inkml:trace contextRef="#ctx0" brushRef="#br0">22435 4811 8038,'-24'-9'441,"-3"2"1,2 7 1022,6 10 0,13 9 0,15 8 1,3 0-1162,1-1 0,5 1 0,0 0 0,-1-1 1,3 1-1,0-2 0,4-3 0,1-4-965,3-3 1,3-6 0,-1-2-1,1-1 1,-1-6 0,-4-6-4761,-3-7 5422,-4-9 0,-6-5 0,1-7 0</inkml:trace>
  <inkml:trace contextRef="#ctx0" brushRef="#br0">22755 4984 8806,'-11'-25'0,"-4"1"0,-4 4 0,-5 2 0,-1 6 0,-1 6 750,-1 5 0,0 1 0,2 1 0,3 5 0,4 6-203,3 4 0,8 8 0,2-2 1,4 5-1,2 4 0,4 3-450,4 0 1,3 5 0,1-4 0,2 2-1,1 0 1,3-4 0,2-5-419,3-7 321,7-11 0,3-4 0,6-6 0</inkml:trace>
  <inkml:trace contextRef="#ctx0" brushRef="#br0">22981 5024 8417,'-12'6'1233,"5"5"1,7 2-925,7 0 1,5 2-1,2-10 1,-1-3 0,2 0-1,1-4 1,3-3 0,0-9-527,1-6 1,2-7 0,-4-3 0,-2 1 0,-3 2 0,-4 5-188,-4 3 1,-4 1-1,-4 6 1,-6 3-1,-8 5 1,-6 2-1,0 4 980,0 2 1,6 5 0,-4 7 0,3 3 0,5 1 0,4 2-60,3 3 0,3-1 1,6 7-1,3-3 1,1-1-1,5-1 1,3-1-1027,3-2 1,1 0-1,-1-5 1,4-3-1,5-5 1,2-7 508,2-6 0,12-16 0,-1-9 0</inkml:trace>
  <inkml:trace contextRef="#ctx0" brushRef="#br0">23434 4904 7981,'-13'0'0,"1"3"0,3 5 0,5 5 577,2 2 1,7 0 0,1-3 0,0-2 0,1-3 0,-1 1 0,1-2-234,1 0 0,-1-1 1,5-2-1,0 2 0,3-2 1,0-2-1330,-1-1 0,4-6 985,0-2 0,6-4 0,-4-2 0</inkml:trace>
  <inkml:trace contextRef="#ctx0" brushRef="#br0">23608 4958 8370,'-14'0'1361,"1"0"0,6 1-1112,2 4 1,4 2 0,2 5 0,2-2-1,3-2 1,1-1-198,4 0 1,5-4 0,3 2-1,4-5 1,3-6 0,5-7-53,3-8 0,2-10 0,4-3 0</inkml:trace>
  <inkml:trace contextRef="#ctx0" brushRef="#br0">23981 4265 8001,'-7'-20'668,"-7"-2"0,4 10 1,1 9 88,12 14 0,9 8 0,4 9 0,3 3 1,1 5-1,-1 4 0,-3 4 0,-1 5 1,-2 1-1290,1-1 0,-6 0 1,0-7-1,-2-4 0,-2-1 1,1-3 531,-1-3 0,-5 3 0,-7 0 0</inkml:trace>
  <inkml:trace contextRef="#ctx0" brushRef="#br0">23968 4731 8001,'-5'-31'1181,"1"0"1,-1 4 0,8 7-1,8 0 1,15 6 0,17 2 881,14 3-2063,-19 5 0,2-1 0,-3-4 0,2-1 0,7-1 0,1 1 0</inkml:trace>
  <inkml:trace contextRef="#ctx0" brushRef="#br0">13144 9076 22693,'-8'-14'-925,"-4"7"1,3 3-1,-2 4 1061,-3 4 1,-4-1 0,1 4-150,0-1 0,3-1 1,0-5-1,1-2 1,0-1-1,1-3 0,3-1 1,3-2-1,1 0 1,1 0 638,1-1 1,-3 3-1,0-1 1,-1 2-1,-4 3 1,0 3-583,-3 5-65,-5 2 1,-3 6-1,-9 2 1,-5 3 0,-4 4-1,-3 5 74,-1 4 1,-5-3-1,4 3 1,2-4 0,4-3-1,3-4 137,5 0 1,4 2 0,3-3 0,4 0-1,1 1 1,2-3 0,2 3-1,2 2 0,-2 0 1,-1 3-1,-2 5 1,2 1-1,0 3 1,-1 0-432,0 3 0,-6 7 0,4 7 0,-2 5 0,-1 6 0,0 5 26,0 4 0,7 3 1,7-34-1,1 0 0,2-1 1,1 0-1,1-1 0,0 0 1,2 32-1,4-7 0,6-5 23,2-3 1,3-3 0,1-2-1,1-3 1,2-1 0,-1-3 404,3-1 0,0 2 0,9 1 1,0-3-1,4 0 0,1-4-50,3-2 0,6 5 0,6-4 0,4 0 1,8 2-1,1-1 0,-28-17 0,0 0-89,3 1 0,0 0 1,-1-2-1,1-1 1,4 2-1,1 1 1,0 0-1,0 0 1,0 0-1,1-1 1,0 0-1,1 0 1,-1-4-1,1 0-60,1-2 1,1-1 0,-1-1 0,1-1 0,1 0 0,0-3 0,-1-1 0,0-2-1,-1-3 1,1-1 0,0 0 0,0-2 151,2 0 1,-1 0 0,1-2 0,0-2 0,-1-1 0,0 0 0,-1-2 0,-1-1 0,1-2 0,-1-1 0,-1 0-1,-1-2 1,2-1 0,-1-1-87,2-1 1,0-1 0,-1-1 0,0-1-1,4-2 1,0-2 0,-1-1 0,0-1 0,0-1-1,-1 0 1,1 0 0,-1-1 0,-2 0 0,0 0-145,-1 1 0,0-1 1,-2-1-1,-1-2 0,-3 1 1,-1-1-1,-2 1 1,-2-1-1,-1 0 0,-2-1 1,-2 2-1,-1-1-79,0 1 1,-2-1 0,0-1 0,-3 0 0,14-29-1,-6 1 1,-7-2 0,-6 1-284,-7-4 1,-3 0-1,-4-1 1,2 1 0,-4-2-1,-2 1 1,-5-3 30,-2-1 1,4 3 0,-5-7 0,0 2 0,0 3 0,0-2 0,-2 2 235,-6 0 0,1 2 0,-8-1 1,-4 0-1,-7 2 0,14 33 1,-1 1 202,-2-1 1,-1 1-1,-31-19 1,25 25-1,-1 1 1,-1 2-1,-2 3 1,-3 0-1,-2 2 1,-2 1-1,-1 2 1,-2 2-1,-2 1-74,0 1 0,-2 2 0,1 3 1,-2 1-1,-2 1 0,-1 2 1,-1 0-1,-1 2 0,-1 0 0,1 2 1,-2 1-1,0 1 0,1 1 1,0 1-211,3 2 1,-2 0-1,-4 1 1,0 2-1,3 3 1,1 1-1,-1 2 1,1 0-1,0 1 1,2 2-1,1 1 1,1 0-834,2 2 0,1 1 1073,-3 4 0,1 0 0,2 0 0,0 0 0,-2 2 0,0 1 0,3 0 0,0 0 0</inkml:trace>
  <inkml:trace contextRef="#ctx0" brushRef="#br0">15370 11795 14911,'0'-18'-125,"0"0"1,0 5-1,1 5 1,2 1-1,2-1 1,-1-2-1,0-2 1,1-1-1,-1 0 1,1-2-1,-1-2 1217,-1 0 0,5-3 0,0 3 0,4-6 1,3-2-1,3 0 0,4 1 0,3 2 1,2 0-772,0 1 1,-1 2-1,1 7 1,-2 2-1,-1 2 1,-2 3 0,0 2-1,0 1 37,1 2 1,-6 6 0,6 3 0,-1 3-1,0 3 1,-1 1 0,0 2-633,-1-2 0,3 3 1,2-1-1,-2 0 1,-2-1-1,0 3 1,-2-1-1590,0 0 0,4-1 1,-4-6-1,0-2 1881,0-1 1,-1-6 0,-5 3 0</inkml:trace>
  <inkml:trace contextRef="#ctx0" brushRef="#br0">15930 11541 16090,'-35'-9'0,"6"-1"0,4 1 0,4 2 0,3 5 0,6 5 1032,6 6 0,5 4 0,2 4 0,5 3 0,8 4 0,8 6 0,6 1 0,6 4-257,5 4 1,5-6 0,14 6-1,4-1 1,3-4 0,-30-18-1,0 0 1,1-1 0,0 0-776,2-2 0,0 0 0,5 4 0,0 0 0,-2-2 0,-1-1 0,2 0 0,-1 1 0,2 1 0,0-1 0,-2-1 0,1-1 0,2 1 0,-1 0 0,0-1 0,0-1-1229,2 1 0,-1-1 0,-3 2 0,0-1 1,31 5-1,-2-2 0,-2-1 0,-3-2 232,0 1 0,-2-5 0,-1-2 0,-3-1 0,5-3 1,-1-2-1,5-1 0,-1 0-11,3 0 1,4 0 0,-2 0 974,2 0 1,-33-2 0,0-2 0,3 1 0,-1-1 0</inkml:trace>
  <inkml:trace contextRef="#ctx0" brushRef="#br0">19929 12008 8309,'-5'-14'0,"-1"1"-76,-1 0 0,2-1 0,-2 1 0,1 0 0,2-1 0,-1 1 0,1 0 0,1 0 0,1-1 4026,2 1 1,0 0-3431,0-1 0,-6 13 1,-1 5-1,-3 9 0,-2 8 1,-3 7-1,0 5-73,0 4 1,-2 6-1,-1 3 1,1 1-1,1 2 1,0 0-295,-2 0 0,0 0 1,5 4-1,0-1 1,-1-3-1,2-5 1,2-4-1283,1-4 1,5-2 0,-4-6-1,1 0 1,0-4 0,-2-2-2135,1-1 0,-4-10 3263,4 3 0,-4-10 0,-2 2 0</inkml:trace>
  <inkml:trace contextRef="#ctx0" brushRef="#br0">19449 12514 8309,'0'-13'0,"0"4"0,1 2 258,4 1 1,-2 1 0,5 5 0,3 0 0,2 0 0,5 2 0,4 2-1,5 4 1,4 0 289,4 1 0,4-1 1,-1 2-1,0-3 1,-4-1-1,-2-3 0,-4-1 1,-3-2-1282,-2 0 0,-11-2 0,-1-2 1,-3-5-1,-5-3 0,-3-1 1,-3 0 2627,-2-1 1,-5 5-849,1 0 1,5 14 0,4 1 0,7 7-1,5 2 1,3 3-608,3 1 1,-2-3 0,5 2 0,-1-3 0,1-2 0,1-1 0,0-2-548,1-1 0,-7-6 0,2 2 0,-3-5 0,-2-6-964,0-8 1,-5 4 0,-4-6-1,-2-1 1,-2 3 1587,0-1 0,1 9 99,3 6 1,-1 10 0,6 8-1,2 0 1,-1 0 0,0 1 0,-1 2-777,2 2 0,-1 2 0,0 2 0,-1-2 0,2-1 0,0-3 0,3-1-3392,-1 1 3552,6-5 0,2 10 0,6-6 0</inkml:trace>
  <inkml:trace contextRef="#ctx0" brushRef="#br0">21022 12781 8193,'-8'-6'-241,"2"4"0,6-5-160,0 2 1,6 0 0,3-6 318,3 2 1,-3 6 0,-2-3 647,-1 1 1,-1 2-1,-5-6 592,0-2 0,-5 4 0,1-2 0,-1 0 0,1 0 426,-1 0 0,1 5 0,4-5-849,0-1 1,0 1-1,0 4-541,0 10 0,0 5 1,0 5-1,0 1 1,0 2-1,0-2-163,0-1 0,0 3 1,0 0-1,0-2-774,0-1 0,1-8 1,2-4-1,2-6 232,-2-6 0,-2 2 0,-1-2 0,0-1 0,0-2 2284,0-2 1,0 9-1253,0 5 0,0 5 0,2 9 1,1-1-1,3 0 0,0 1 1,1-1-588,0 0 0,2 1 0,6-2 1,1-4-1,4-3 0,0-4 1,3-1-787,-3 0 0,1-6 0,-5-4 1,2-6-1,-3-6 0,-3-4 318,-3 0 0,-2-1 1,3 0-1,-2 2 1,-2 2-1,-3 2 1,0 2 1092,1 2 0,-2 3 0,4 3 0,-2 8 80,0 12 1,7 4 0,-2 10 0,3 0-1,1 2 1,2 4 0,2-1-764,6-2 0,2 3 0,3-12 0,3-2 0,5-5 1,1-5-386,-2-4 1,-1-8 0,-4-6 0,1-10 0,-1-8 0,-4-7 0,-2-8-1525,-2-6 1852,-5-4 0,6-15 0,-5 0 0,-2 3 0,-1 2 0,-2 7 1097,1 4 1,-2 11 0,-4 14 0,-3 7 0,-4 8-310,-1 9 0,0 15 1,0 17-1,0 10 1,-1 7-1,-2 7 1,-3 7-731,-1 5 0,4 1 0,-2 1 1,4-3-1,1-2 0,0-4 0,1-3-7890,4-3 8013,-4-7 0,17 4 0,-3-6 0</inkml:trace>
  <inkml:trace contextRef="#ctx0" brushRef="#br0">23194 12794 8343,'0'-22'0,"0"1"13,0 2 0,-1 7 0,-3 8 804,-5 2 0,-3-2 0,-2-1 1860,1 2 1,6 3-1790,2 5 0,2-4 0,0 5 0,-1 0 0,1 3-728,1 3 1,2 1 0,0 0 0,0 1-1,2-1 1,2 0-418,5 1 1,3 3 0,1 1 0,1-1 0,-1-3 0,-1 0 0,-3-1 252,-5 0 0,-2 1 0,-4-2 0,-2-2 1,-6-3 1219,-7-1-1170,2-1 0,-13-5 0,5 0 0,0 0 0,1 0 1,3 0-1988,0 0 1,5 0 0,7 1 1940,1 4 0,13 2 0,8 6 0</inkml:trace>
  <inkml:trace contextRef="#ctx0" brushRef="#br0">23408 12941 9165,'9'-15'0,"-2"-3"7118,-1 0-6874,-2 8 0,-2 4 0,1 8 0,1 2 0,-1 5-905,-1 3 0,-2 1 0,0 2 0,1 1 661,4 2 0,-4 0 0,5-5 0</inkml:trace>
  <inkml:trace contextRef="#ctx0" brushRef="#br0">23448 12914 8296,'1'-15'1196,"4"-3"0,-4 8 1,5-2-1135,0 5 0,1 2 0,5 7 0,0 1 0,0 3 0,4 1 0,2 4-1519,1 0 0,5 3 1457,-2-1 0,3 0 0,2 1 0</inkml:trace>
  <inkml:trace contextRef="#ctx0" brushRef="#br0">23794 12941 8296,'0'-14'4837,"-4"5"-3988,-1 1 0,1 6 1,5 2-1,2 8 1,3 2-1,0 0-420,0-1 1,-1 0 0,-5 4 0,1 1-1,2-1 1,2 0-2012,-2 1 0,-2-8 0,-1-6 778,0-8 1,1-5 0,2-3-1,2-2 1,-1 0 0,1 0 1919,-1 0 1,1 5-1,-5 4 1,1 0-251,4 2 0,2 3 0,5 8 0,-2 3 1,-1 2-1,0 0-673,-2 2 1,4 0 0,-5 3-1,0-1 1,1 0-2396,0 1 0,2-1 0,5-1 0,-1-3-3046,0-5 5248,1-2 0,5-14 0,2-3 0</inkml:trace>
  <inkml:trace contextRef="#ctx0" brushRef="#br0">24088 12941 10453,'7'-14'2094,"0"7"0,-4 4-1526,2 6 0,4 4 1,-3 7-1,0 0 0,-1 3 1,-2 1-1,-1-2 1,-2-1-1,0-2-661,0 0 1,-2-1-1,-1-1 1,-2-3-1123,-3 3 1,4-5-1,-4-3 1,2-8-1,3-8 1,3-8 1214,5-4 0,8-14 0,8-2 0</inkml:trace>
  <inkml:trace contextRef="#ctx0" brushRef="#br0">24714 12421 8481,'9'-12'476,"0"3"1,-6 5 0,1 10 38,-2 7 1,-7 6-1,-1 11 1,-1 4-1,-3 7 1,-2 4 0,-3 2-1,-1-1-332,-2 0 0,0 3 1,5-3-1,1-2 0,2 1 1,2-5-1,2 0-846,3-3 0,2-8 0,2-2 0,4-8 1,5-6-207,6-4 0,4-10 0,2-14 0,-4-9 0,-5-5 0,-3-2 869,-1-2 522,-6 5 0,3-5 1,-6 8-1,0 1 0,0 4 1,0 0 1571,0 4 0,0 9 0,-1 7 0,-2 9-2351,-2 7 0,-5 5 1,-1 8-1,-5 5 1,-8 6-1,-5 3-5230,-7 3 5487,-8-4 0,-4 4 0,-5-6 0</inkml:trace>
  <inkml:trace contextRef="#ctx0" brushRef="#br0">21208 13914 9464,'9'-11'0,"0"-4"763,1-4 1,2 3-1,2 0 487,-1 5 1,-4 1 0,0 5 0,1 4-1,0 4-667,-1 6 1,-1 4-1,-5 5 1,1 4 0,-1 3-1,-1 3 1,-2 2-763,0 1 1,0-1 0,-2-7-1,-1 0 1,-1-1 0,1-1-2381,1-4 1,2-11 0,2-10 2364,2-12 0,1-11 1,6-7-1,4-8 1,0-2-1,1-2 250,2 3 0,-3 3 0,4 5 0,-1 3 0,0 6 0,0 4 7666,1 4-7082,-4 9 1,10 2 0,-3 4 0,2-2-1,-1 4 1,-2 4-568,-2 5 1,4 6 0,-4 4 0,0 2-1,0 3 1,-2-1 0,-3 1-1395,0 3 0,-5-1 1,0-2-1,-1-2 1321,0-2 0,4-1 0,-5-4 0</inkml:trace>
  <inkml:trace contextRef="#ctx0" brushRef="#br0">21861 13847 8330,'14'0'948,"-1"0"0,0 0 0,1 1 0,-1 2 0,0 3-123,1 2 1,-1 1 0,0 4 0,1 0 0,-2 1 0,-2-3 0,-1 0-1112,1-2 0,-2-5-1126,1 5 0,-7-8 1,3-1-1,-5-5 0,-3-4 1,-3 0 1110,-1-2 1,-2 4-1,-5-2 1,1 0-1,0 2 1,-1 2 984,1 4 1,4-4 0,2 2 0,1 5 0,3 5 139,1 5 0,2 2 1,0 0-1,2 3 0,2 2 1,5 0-1,3 2-907,1 0 1,2-1 0,2 3-1,2-4 1,2-1 0,1-2-3127,-2-4 3209,6 1 0,-6-11 0,7 3 0</inkml:trace>
  <inkml:trace contextRef="#ctx0" brushRef="#br0">22141 14060 8330,'-7'-7'1961,"-5"-4"0,5 8-1804,-1 5 1,2 1 0,6 9 0,2 3 0,1-1 0,3 3 0,0-1 259,0 2 0,4 1 0,-1-3 0,4 1 0,5-4-417,4-3 0,3-7 0,2 3 0</inkml:trace>
  <inkml:trace contextRef="#ctx0" brushRef="#br0">22661 13634 8146,'0'-31'1462,"0"13"0,0-6 0,0 26-1065,0 9 1,0 4 0,0 6 0,0 0 0,0-1 0,0 6 0,0 3 0,-1 8-529,-4 6 1,4 3 0,-4 4 0,4-2-1,1-2 1,0-3 0,0-3 130,0-5 0,0-2 0,0-7 0</inkml:trace>
  <inkml:trace contextRef="#ctx0" brushRef="#br0">22621 13967 8385,'0'-27'1219,"6"15"0,3 11 0,3 11-1434,1 5 1,1-5-1,-1-1 1,0 2-1,1 2 1,0 3-1,3 2 1,2-2-137,2-1 0,-5-3 1,2-2-1,-3-2 1,-2-2 19,0-3 1,-5-8 0,-4-4-1,-4-4 1,-4-3 0,-5-4-1,-3 1 622,-1 0 1,4-3 0,1 4 0,1 2-1,1 1 1,0 2 2779,3-1 0,3 8 1,4 6-2882,5 8 1,8 9 0,0 4 0,1 1 0,0-1 0,1-2 0,2-2-1168,3-2 1,1-2-1,2-1 1,-1-3 0,2-5-1,2-4-3737,1-4 4714,6-10 0,-9-12 0,5-8 0</inkml:trace>
  <inkml:trace contextRef="#ctx0" brushRef="#br0">23328 13660 11428,'0'-13'1020,"0"22"1,0 7 0,0 8-1,0 1 1,0 0-562,0-1 0,1 0 0,2 1 0,2-3 0,-1-4 0,1-3-413,-1-2 1,0-3 0,-5-7-1,-3-10-472,-5-8 1,-3-3 0,-3 5 0,-1 1-1,-4 2 1,0 2 0,-4 4-3888,-1 5 4313,-8 11 0,5 3 0,-5 4 0</inkml:trace>
  <inkml:trace contextRef="#ctx0" brushRef="#br0">22101 14913 9803,'0'-24'4556,"0"-2"-4026,0 8 0,0 8-248,0 14 1,0 3 0,0 7-1,-1 2 1,-2 3 0,-3 6 0,0 2-334,0 3 1,2-5 0,4-3 0,0 0 0,0-1 0,1-5-2529,4-5 1,2-1-1,8-7 2579,3-4 0,-4-17 0,6-10 0</inkml:trace>
  <inkml:trace contextRef="#ctx0" brushRef="#br0">22221 14633 9397,'12'-21'0,"-3"-2"2386,-4-2-2020,-4 7 0,1 7-410,2 7 0,3 1 0,7 8 0,-1 3 1,2 6-1,3 2 0,5 3 0,7 2 1,5 1-240,4-1 0,4 0 283,6-4 0,-6-2 0,9 5 0</inkml:trace>
  <inkml:trace contextRef="#ctx0" brushRef="#br0">22715 14473 12601,'-9'-13'0,"0"3"0,0 7 0,2 12 0,2 11 0,4 10 481,1 5 0,0 4 0,0 1 0,0 1 0,0 4 0,0 2 0,0 2-958,0 0 0,-2-6 0,-1 0 0,-1-5 0,1-4 0,0-3 477,-2-5 0,-2-6 0,-6-6 0</inkml:trace>
  <inkml:trace contextRef="#ctx0" brushRef="#br0">22608 14873 8126,'6'-32'4908,"-5"5"-4568,4 0 1,-2 12 0,1 11-1,5 4 1,3 4-1012,1 5 1,2 3-1,3 3 1,3 1-1,2 3 1,2 1 0,5-1 670,3-3 0,2-1 0,5-2 0</inkml:trace>
  <inkml:trace contextRef="#ctx0" brushRef="#br0">23048 14940 8218,'-9'-6'5554,"0"-3"-5251,6 3 1,3 0-1,10 5 1,7-2-1,5-3 1,5 0-1,4-2 1,4 2-304,4 1 0,7-6 0,1 4 0</inkml:trace>
  <inkml:trace contextRef="#ctx0" brushRef="#br0">23661 14766 8188,'13'-31'0,"1"2"0,-1 4 168,0 5 1,5 10-1,0 1 1,-2 0 434,-1 2 1,-6-4 0,-2 8 0,1 5 0,-2 5-91,0 5 1,-2 7-1,-5 5 1,-4 4 0,-4 5-1,-3 1 1,-1 3-488,0 1 1,-1 2 0,1 0 0,1 0 0,2 0 0,2-1-27,2-4 0,-4-2 0,3-6 0</inkml:trace>
  <inkml:trace contextRef="#ctx0" brushRef="#br0">23781 14766 8164,'7'-39'1779,"5"3"-1272,-3 9 0,3 10 0,1 17 1,1 0-1,-3 1 0,0 2 0,-1 3 1,4 1-780,2 4 1,8 1-1,-2 1 1,3-1-1,3-2 1,2-1-592,1 1 0,-2-4 0,-5 0 1,-3-1-1,-2-1 0,-3-1 863,-1-2 0,-7-6 0,-5-4 920,-6-3 1,-5 4 0,-5 5 0,0 6-1,-1 6-247,1 3 0,0 7 1,-1 4-1,1 2 0,1 1 1,2 1-1,1 0-498,-2-1 1,6-3 0,0-3-1,4 0 1,1-4 0,1-1-1397,4-2 1,3-1 0,10-3-1,3-6 731,0-6 1,-2-5 0,-7-5 0,-3-2 0,-5-1-1,-2-2 1058,-2 2 1,1 3 201,3 4 0,-2 9 0,4 9 0,0 2 0,1 3 0,2 1 0,0 1-460,1 2 1,2-1 0,3-3 0,1-2 0,2-2 0,-2-3-382,-1-1 0,-1-1 0,-1-5 0,-1-2 1,-2-2-1,-3-5-167,-1-3 1,-3-1 0,-6-1-1,-3 3 1,1 0 0,-3 4 621,1 1 1,2 1 0,-2 7 0,1 2 0,3 5-853,2 3 0,6 7 1,6 4-1,5 2 0,8 1 1,4 0-1,5-3-4853,1-1 5321,1-5 0,11 2 0,1-6 0</inkml:trace>
  <inkml:trace contextRef="#ctx0" brushRef="#br0">24754 15073 8890,'-1'-13'2737,"-4"-1"1,5 7-2544,0 3 0,8 2 0,9 4 0,6 0 0,3 3 0,4-1 0,2 1 0,3 1-796,2 1 602,7 2 0,-3 4 0,5 1 0</inkml:trace>
  <inkml:trace contextRef="#ctx0" brushRef="#br0">25181 15113 9960,'-8'-10'0,"4"-4"1988,2 0 0,4 5-1825,2 4 0,4 2 0,5-1 0,2-4 1,3-1-1,2 2 0,3 0 0,-1-1-291,1-2 0,1 2 0,-2 0 0,-4-3 0,-3-1 0,-3-1-658,-3 0 0,-3-1 0,-6 1 1,-3 0-1,-5 1 0,-7 3 655,-4 5 1,-2 2-1,-2 2 1,1 2-1,-1 2 1,1 6-1,1 7 999,2 5 0,3 3 0,7 2 0,3-1 0,2 3 0,-1 0-722,2 2 0,6-1 0,5-6 0,3-4 0,12 0 0,8-4-146,9-1 0,20-8 0,3-1 0</inkml:trace>
  <inkml:trace contextRef="#ctx0" brushRef="#br0">25900 14660 8321,'-14'-19'1786,"-4"10"-1269,-4 16 1,-2 12-1,0 18 1,2-3-72,-2-1 1,1-2 0,-1-4 0,3-2 0,1 0 0,0 0 0,1 5 0,3 3-655,1 4 0,7-5 1,4 1-1,4-4 0,6-1 208,7-2 0,7-3 0,6 4 0</inkml:trace>
  <inkml:trace contextRef="#ctx0" brushRef="#br0">25914 15113 8486,'-22'-6'0,"1"6"151,2 7 1,-4 5 0,6 2 0,0-2 193,3-4 1,2 0 0,1-5 0,2 1 0,1 1 0,-1-1 294,0 1 1,6 0-1,0-2 1,6 2 0,9-2-1,7 0-4767,8 1 4127,8-2 0,5 4 0,7-6 0</inkml:trace>
  <inkml:trace contextRef="#ctx0" brushRef="#br0">26140 15153 13521,'-5'-16'0,"-4"1"0,-5 5 0,-2 2 0,-2 5 0,0 2 0,1 1 0,-1 0 1297,2 0 0,1 0 0,1 1 0,3 4-1575,2 3 0,4 4 0,11 2 0,8-1 0,8 0 278,7 1 0,11-1 0,8 0 0</inkml:trace>
  <inkml:trace contextRef="#ctx0" brushRef="#br0">26367 15193 10233,'-6'-27'0,"-3"2"0,-3 7 1333,-1 9 0,4 12 1,2 3-983,1 2 1,1 1 0,5 4 0,0 0 0,0 1 204,0-1 0,0 0 0,0 1 1,0-1-1,2 0 0,1 1-673,1-1 1,1 0-1,-5 2 1,-2 1-1,-2 2 1,-5 0-4360,-3 1 4476,-13-4 0,3 10 0,-11-4 0</inkml:trace>
  <inkml:trace contextRef="#ctx0" brushRef="#br0">22421 8823 9756,'-13'0'-310,"1"-2"1,2-1 477,1-1 1,4-5 0,-2 3-1,0-2 1,1-2 0,0-2-1,3-1 1,1 0 0,4-1 1446,2 1 1,-1 6-1,6 2 1,1 4-667,2 1 0,-4 1 0,-4 4-68,-2 3 0,-2 6 0,1 2 1,4 2-1,2 0 0,3 1-370,4 3 1,2 3 0,11 2 0,1 0 0,3-1-1,4 2 1,5 2-515,5 1 1,8 0-1,9-6 1,2-1-1,0-3 1,-4-2-1,0-3 1,-4-1-22,-1-2 0,-2-5 1,0-4-1,-1-2 0,0-2 1,0 0 23,3 0 0,1-6 0,-1-5 0,3-3 0,4-6 0,3 0 0,2-4 0,-1-1 0,1 3 0,-2-1 0,-3 1 0,-4 0 0,-3 0 0,-2-2 0,-10 5 0,-4 1 0,-5 3 0,-6 2 0,-4 0 0,-7 1 0,-2 3 0,-1-3 0,-3 3 0,-2-3-868,-3 5 1,-6 2 0,0 11 0,-1 6-1,-2 7 1,-2 5 867,2 4 0,-4 14 0,0-1 0</inkml:trace>
  <inkml:trace contextRef="#ctx0" brushRef="#br0">22341 8889 8767,'-13'0'-407,"4"0"1,0-1-161,-1-4 0,-2 4 1,-1-4 1425,-1 4 1,8-1 0,6-1-66,8-1 0,4-5 0,1 3 0,0-1 1,1-2 735,-1 2 1,-6-1-1,-4 7-908,-6 1 0,0-2 1,-5 11-1,-3 1 1,1 2-1,1 2-81,4-1 1,0 0-1,0 2 1,2 1-1,2 4 1,2 0-88,4 4 1,-2 1 0,5 2 0,3 1 0,1 3-1,1 5 1,0 2 0,1 4-374,-1 2 1,0 9 0,2 12 0,1 7 0,-7-34 0,0 2 0,0 0 0,-2 1-82,1 3 0,-1 0 0,1 0 0,-1-1 0,2 1 0,0 0 0,1-3 0,1 0 0,0 0 0,0 0 0,0-2 0,0-1 0,0-1 0,2-2 0,16 31 0,2-7 0,1-6 0,0-2 0,2-4 0,2-4 0,-1-6 0,1-5 0,2-6 0,-1-4 0,-3-4 0,1-5-540,-1-4 1,-3 1 0,1-5 0,-2-2-1,-6-2 1,-4-1 0,-3 0-1050,-3 0 1,0-4 0,-1-1 0,0 2 0,1 2 1588,-1 1 0,6 6 0,2 1 0</inkml:trace>
  <inkml:trace contextRef="#ctx0" brushRef="#br0">24474 9022 8058,'-13'0'0,"0"0"110,-1 0 0,2 2 0,2 1 1,1 3 355,-1 1 0,2-4 0,1 3 0,1 0 0,3 3 1,2 3 1416,1 1-1610,0 0 0,4 5 1,2 1-1,1 2 1,4 3-1,-1 3 600,-1 4 1,1 3 0,-4 7 0,0 4 0,0 5 0,-4 5-547,-5 2 1,-5 7 0,-7-2-1,-1 4 1,-5 2 0,-2 0-334,-6-2 1,12-31 0,-1-2 0,-18 25-1,-2-3 1,-2-3 0,0-6 0,-2-3-77,-2-5 0,-2-7 0,-4 0 0,1-4 1,0-5-1,2-2 0,2-4 68,4-3 0,7 3 0,1-5 0,3 2 0,2 3 1,3-1-1,0 1-493,0-1 1,3 2 0,1 0 0,2 4 0,2 1 0,2-1-1,2 0-814,0-1 0,4 1 0,0 1 1,0-4-1,0-3 1321,0-2 0,0 1 0,-4-1 0</inkml:trace>
  <inkml:trace contextRef="#ctx0" brushRef="#br0">22901 8876 8032,'0'-13'74,"2"5"1,2 4-1,4 1 847,-1-2 0,5 4 1,-3-5-1,3 1 545,1 1 1,-4-5-1,-2 3 1,-1-1-971,-3-4 1,-1 0 0,-2-3 0,0 1 0,0-2-1,0-3 1,-2-4-112,-2-3 1,1-8 0,-5-2-1,1-5 1,1-6 0,-2-6-1,1-4 84,-3 0 0,-1 1 0,1 0 0,3-1 0,1-3 0,1-1-292,-1 1 0,5 3 0,-4 5 0,4 3 0,-1-1 0,-1 1 0,-1 4-423,1 2 0,2 4 0,1 2 0,0 7 0,0 5 1,0 6-1,0 4-1265,0 0 0,0 5-1364,0 0 0,5 9 1,6 3 2874,5 9 0,11 10 0,7-1 0</inkml:trace>
  <inkml:trace contextRef="#ctx0" brushRef="#br0">22941 6717 14673,'14'-13'-679,"-6"4"1,1 1 398,2 2 1,-1 0 0,0 2-1,-1-5 1,0-3 0,0-1-1,0 0 769,1-1 0,-2 1 1,-1 0-1,1-1 1,-3 1 7,1 0 1,-1-1 0,-7 2-1,-4 4 1,-7 3 0,-8 4 0,-4 1-238,-1 0 0,-7 1 0,-1 4 0,-2 3 1,1 4-1,-1 3 0,1 1 101,-1 2 1,7 4 0,-1-2 0,6 0 0,6 3 0,5-1-158,4 0 1,3-1 0,8 2 0,2-2-1,7-2 1,5-1 0,6 0 0,3 0-877,2-2 0,4-6 1,0-2-1,-1-1 0,1-1 1,1 0-5844,4-3 6539,5-2 1,-6-12 0,5-4 0</inkml:trace>
  <inkml:trace contextRef="#ctx0" brushRef="#br0">23461 6490 10884,'9'-26'0,"-2"1"0,1 4 0,-2 6 0,1 6 832,1 3 1,-6 8 0,3 7 0,-4 4 0,-2 5-1,-4 4 1,-3 3 0,-4 3-999,-2 3 1,1 3 0,0 6-1,-1 2 1,3 1 0,2 1 0,4 1-1,4 0 167,1 4 1,6 3-1,1 1 1</inkml:trace>
  <inkml:trace contextRef="#ctx0" brushRef="#br0">23941 8316 8305,'13'-24'409,"1"-1"0,-1 2 624,0 3 0,1 6 0,-1 2-520,0 3 1,-1 4-1,-3 10 1,-6 4-9,-6 3 1,-4 7 0,-7 3 0,1 5 0,-2 4 0,-1 4-113,-2 4 0,-4 2 0,3 2 1,-1 3-1,0 0 0,0 0 1,1-2-1,4-1-567,5-3 0,0 2 0,5-10 1,1-1-1,-1-1 0,1-5-1652,1 0 1,1-5-1,2-3 1826,0-2 0,12-1 0,3-1 0</inkml:trace>
  <inkml:trace contextRef="#ctx0" brushRef="#br0">24781 7183 9708,'0'-14'0,"0"-4"591,0-4 1,-5 2 0,-1 3 0,-1 2 71,-3 1 1,-4 3-1,-2 2 1,-3 4-1,-2 4 1,-4 1-1,-3 0 1,-3 1-193,1 4 0,2 8 0,3 9 0,1 3 1,3 2-1,3 0 0,5-1-505,3 1 1,7 6-1,-2 1 1,5 0-1,5-2 1,5-1-1088,6 0 1,7 1-1,8-6 1,3-1 1215,0-2 1,10 2 0,-2-4 0</inkml:trace>
  <inkml:trace contextRef="#ctx0" brushRef="#br0">25234 7250 11386,'0'-28'0,"0"0"0,1 3 0,2 7 3662,2 6-3158,-1 9 0,-2-1 0,1 8 0,1 5 1,-1 4 451,-1 5-881,-8-3 1,-2 5-1,-7-3 1,-2 2-1,-7 2 1,-3 2-260,1 3 1,-8 0-1,5 1 1,-2 0-1,-1-1 1,4 1 0,4 0 268,6-1 1,5 1-1,4 0 1,6-1-1,7 1 1,11-1 311,10 1 0,12-2 1,9-2-1,2-6 1,1-2-1,0-2 1,-2-1-756,-1-3 0,-2 2 1,-4-6-1,-1 1 510,-4 0 1,4 11-1,-5-3 1</inkml:trace>
  <inkml:trace contextRef="#ctx0" brushRef="#br0">23741 10835 10213,'7'-37'1809,"-2"6"1,-2 10-1278,1 12 1,-2 8 0,1 1-1,-5 7 1,-4 5 0,-1 3-11,-3 3 1,-2-2-1,-2 6 1,1 2 0,1 2-1,2 4 1,2 3-448,2 1 1,-2-5 0,2 2 0,0-2 0,0-3-1,3 1 1,0 0-575,-2-1 1,4-1-1,-3-1 1,2-2-1,2 0 1,0 1 498,0-1 0,-6 6 0,-1 6 0</inkml:trace>
  <inkml:trace contextRef="#ctx0" brushRef="#br0">23794 11808 12384,'5'-13'-1803,"-1"-1"1585,-1 1 1,3 4 0,0 2 1321,1 1 0,2-5 1,5 4-1,-3-2 0,0 2-53,-2 1 0,-8 1 0,-1 5 1,-6 2-1,-3 2 0,1 5 0,-1 3-638,1 1 0,1 1 1,4-1-1,-2 0 1,2 1-1,2-1-602,1 0 1,0 1-1,1-3-135,4-2 1,-4-4 0,5-8-240,0-2 503,-4-11 0,4 10 0,-6-10 0,0-1 1,0 3-1,0-1-236,0 2 1,0 4-1,1 0 1,4 0-844,3 1 0,0 4 0,1 7 1,0 3-1,0 1 0,-1 4 1139,3 1 0,7 7 0,2 2 0</inkml:trace>
  <inkml:trace contextRef="#ctx0" brushRef="#br0">24208 11715 10457,'0'-34'364,"0"14"864,0 16 1,0 8 0,0 10 0,1-1-1,2 0 1,1 1 0,1 0 0,-1 3-1178,1 0 1,4 1 0,-3-3 0,1 1 0,3 2 0,2-3 0,3-3-605,3-3 1,-3-6 0,4 1 0,-1-2 0,-1-2 0,0-2 0,-2-2 81,-2-5 0,-6-3 0,-1-3 0,-1-1 0,-1-2 1,-1 2-1,-1 1 1676,-2 2 1,-5-1 0,1 1-1218,1 0 0,3 7 0,6 6 1,7 7-46,8 5 0,10-5 0,3-1 0</inkml:trace>
  <inkml:trace contextRef="#ctx0" brushRef="#br0">24981 11461 8346,'-9'-25'1412,"0"3"0,0 10 0,-4 14 0,-1 9-1130,1 10 1,0 3 0,-1 0-1,1-2 1,1 1 0,2 4 0,1 4-1,-1 5-218,-2 2 0,-2 2 0,1 0-64,0 0 0,-6-6 0,-2-1 0</inkml:trace>
  <inkml:trace contextRef="#ctx0" brushRef="#br0">24861 11688 10311,'12'-46'268,"-8"18"1,8 4 0,-2 12 0,1 6 483,3 3 1,3 2 0,-4 1 0,0 0 0,1 1 0,1 2 0,2 3-2281,6 2 1,2 1 0,1 4 0,1 2 1506,0 3 0,-1-4 0,1 6 1</inkml:trace>
  <inkml:trace contextRef="#ctx0" brushRef="#br0">25234 11715 8538,'-13'0'0,"-1"0"2899,1 0 1,0 0 0,1 1-1986,3 3 1,3-1-1,6 6 1,0 2 0,0 1-1,0 1 1,0 0-1321,0 1 0,-1-3 0,-2 0 0,-2-2 0,4 0-733,4-2 1,4-7 0,6-9 0,1-3-1,-1-1 1,0-2 0,-1-1 0,-1-2 964,-3 2 0,0 1 1,2 3-1,-2 2 2382,-2 1 1,4 1-1,-1 1-2125,3 7 1,1 6 0,0 6 0,1-2 0,0-1 0,3 0 0,2 0-661,2 0 1,1-6-1,5 1 1,-1-2-1,1-4 1,1-4-1,0-7 577,-1-8 0,8-10 0,-6-3 0</inkml:trace>
  <inkml:trace contextRef="#ctx0" brushRef="#br0">25821 11421 8505,'7'-13'0,"-3"0"0,-4 5 0,-4 5 572,-5 6 1,-9 9-1,-4 7 1,-5 2 0,-2 3-1,-4 1-606,-1 2 0,0-5 0,-3 0 1,1 0-1,1 1 0,1-3 0,3-2-278,3-6 0,7-5 0,5-8 0,5-4 1,8-5-1,6-5 1037,6-3 0,9 1 1,6 5-1,4 1 0,4 4 1,2 1-726,3 3 0,2 8 0,1 2 0</inkml:trace>
  <inkml:trace contextRef="#ctx0" brushRef="#br0">18609 19351 14278,'13'-6'-225,"1"-1"1,-1-5 0,-1 2 0,-2 2-1,-1 1 497,1-1 1,1 4-1,-1-4 1,-3 1 0,-2 1-1,-7 0 1,-5 3 0,-5 2 3205,-1 1-2987,0 6 1,-1-3 0,1 4 0,1 0 0,2 1-1,2 2-148,2 2 1,-3 3 0,5 1 0,0 2 0,-1 0 0,1 1-1,1 3 1,1 3-239,2 2 0,6 0 0,3-2 0,3-3 0,1-4 1,1-3-1,-1-2 212,0 0 0,1-5 0,-1-4 0,0-2 0,1-4 0,-1-4-304,0-7 0,-4-2 0,-2-7 1,1-3-1,-2-3 0,0-5 1,-3 0-643,-2 1 1,-1 1 0,0 6-1,0 2 1,0 6-79,0 2 1,-4 6-1,-2 1 1,0 4-1502,0 5 1756,2 11 0,4 3 0,1 4 1,3-1-1,7 1 0,5 1-3520,6-1 4149,4-1 1,12 1 0,3 2 0</inkml:trace>
  <inkml:trace contextRef="#ctx0" brushRef="#br0">19115 19391 13145,'0'-18'0,"0"0"1228,0 2 1,0 9 0,2 7 0,2 9-1,7 5 1,4 4 0,4 0 0,0 0-584,0 0 0,5-1 0,-2-5 1,2-3-1,1-4 0,-1-4 1,2-1-1,0-1-1624,-1-4 1,3-2 0,-6-8 0,3-1 0,1-4 0,-4 1-32,-4 0 0,-4-3 0,-2 4 1,-3 2-1,-3 2 0,-2 4 500,1 1 0,1 5 0,-2-4 0,5 2 0,6 5 648,7 4 1,0 4 0,11 6 0</inkml:trace>
  <inkml:trace contextRef="#ctx0" brushRef="#br0">20089 18978 31937,'0'-9'-1083,"0"9"1,-6 4-1,-2 19 1,-1-1 0,2 0 655,1 0 0,-3-4 0,3 6 0,-1 2 0,-4 5 0,0 4 0,-4 2-118,-3 1 1,-3 1 0,-5-4-1,-1-4 524,0-3 1,1-1 0,-1 0 0</inkml:trace>
  <inkml:trace contextRef="#ctx0" brushRef="#br0">19729 19391 22132,'6'-19'-1140,"1"-2"1,6-4 0,1 1 1790,-1 2 1,2 6 0,3-2 0,2 5 0,2 2 0,1 4 0,0-1 0,1 2 0,1 1-813,2 2 0,-3 1 0,7 4 0,-3 1 1,-1 2-1,1 3 344,3 2 0,-3 2 0,5 1 0</inkml:trace>
  <inkml:trace contextRef="#ctx0" brushRef="#br0">20249 19258 20029,'-9'-5'1042,"0"1"1,4-5-840,-4 5 1,6 9 0,-1 9 0,3 2 0,1 3 0,0 2 0,0 1 0,0-1 0,0 0 0,0-2 100,0 0 0,4-1 0,0-5 0,-1 1 0,-1-1 0,-4-1-654,-2-3 0,1-3 0,-4-8 0,-1-2 0,1-5 0,-2-4 0,1-5 0,4-4-234,3-4 0,1 0 1,0-1-1,0 2 1,0 1-1,1 3 0,2 2 1704,1 3 0,2 7-306,-1 5 1,-4 4-1,5 4 1,0 5-1,3 3-1262,3 1 1,1 0 0,1 1 0,-1-1-1,2 0 1,2-1-2257,6-3 0,2 1 3049,1-5 1,7 5 0,1-2 0</inkml:trace>
  <inkml:trace contextRef="#ctx0" brushRef="#br0">20608 19231 16188,'-1'-12'510,"-2"5"358,-1 7 0,1 6 0,6 7 0,4 0 0,5-1 0,7-1 0,5-4-584,2-1 1,3 3-1,0-5 1,2-1-1,-1-1 1,-2-4-1,-1-2-1513,-1-5 0,-3-4 0,-3-4 0,-2-2 1,-5-2-1,-4-2 0,-3-1 0,-1 0 782,1 2 0,-5 6 0,4-2 0,-4 3 0,-1 2 1018,0 0 1,1 1 0,4 3 0,4 4-1,3 4-138,1 1 0,2 6 0,1 3 0,3 3-488,2 1 1,1 6-1,5 2 1</inkml:trace>
  <inkml:trace contextRef="#ctx0" brushRef="#br0">20808 19191 10692,'2'-24'0,"2"7"1423,5 8 0,3 12 1,3 4-1,3 1-994,4-4 0,3 2 0,3-2 0,5-1 1,7 0-1,6 0-265,1 2 0,11 5 0,-3-3 1</inkml:trace>
  <inkml:trace contextRef="#ctx0" brushRef="#br0">21875 19031 22015,'6'-13'-2558,"-5"4"2861,4 0 0,-2 6 0,1-1 0,5 4 0,3 4 0,1 5 0,0 3-865,1 1 0,-1 6 443,0 4 1,1 2 0,-1 1-1</inkml:trace>
  <inkml:trace contextRef="#ctx0" brushRef="#br0">21475 19324 8514,'-6'-19'2980,"4"10"0,7-1-2566,8 14 1,9-2 0,2 2 0,6-2 0,5-2-839,4 0 0,1 4 0,0 1 1,0-1-1,0 1 424,0-1 0,6 6 0,1-2 0</inkml:trace>
  <inkml:trace contextRef="#ctx0" brushRef="#br0">22821 19124 10636,'12'-22'0,"-3"0"533,-5-2 1,2 5 0,0 1 0,0 4 0,2-1 155,-1-3 1,-4 3-1,1-3 1,-4 5-1,-4 4-293,-5 5 0,-13 5 0,-8 7 1,-5 8-1,-8 8 0,-2 7 122,-1 1 0,-3 11 0,7 0 0,3 5 0,8 3 0,7-2-67,6-1 1,11 0 0,9-3-1,9-4 1,12-2 0,6-7-1,8-3 215,6-9 0,9-5 0,6-6 0,0-6 0,-1-6 0,0-7-964,-6-7 1,1-5 0,-9-10 0,-4-8 0,-7-8 0,-6-4 0,-7-1-1150,-6 0 0,-10-1 0,-4 3 0,-10 3 1,-8 8-1,-6 8-68,-8 4 0,1 13 0,-5 7 0,-5 10 1636,-5 7 1,-5 14 0,-1 6-1</inkml:trace>
  <inkml:trace contextRef="#ctx0" brushRef="#br0">18542 7703 8854,'0'-27'-54,"-4"7"0,-2 2 32,-2 3 0,4 3 1,-5 2-1,-1 1 0,-2-1 1,-1-2-1,-1-1 1,1-1-1,-2 2 0,-1 2 1,-3 1-1,-1 0 1,0 0 316,-1 0 1,-1 6-1,-7-1 1,0 3-1,-4 2 1,-1 5 0,-3 7-1,-1 8-32,-2 4 1,0 9-1,0 6 1,0 9 0,1 7-1,4 7 1,5 3-1,6 4-240,7 1 0,8 0 0,6-6 0,9-1 0,11-4 0,15 0 0,9-7 173,8-7 0,-18-23 1,2-3-1,1-4 1,1-3-1,2 0 0,0-2 1,37 4-1,-1-11 1,-4-7-16,0-5 1,-7-16 0,-3-9 0,-4-8-1,-8-10 1,-5-8 0,-24 25 0,-1-1-538,0-4 0,-3-1 0,-4-3 0,-3-1 0,-2 2 0,-1-1 1,-2 2-1,-1-1 0,-2 1 0,0 0 0,-1 1 0,0 1 0,-7-33-390,-3 11 1,-1 15 0,-2 6-1,-2 9 1,0 7 745,0 6 1,-3 9 0,-1 4-1</inkml:trace>
  <inkml:trace contextRef="#ctx0" brushRef="#br0">19609 7437 21273,'0'-18'-1465,"0"0"0,0 0 1,0 5 1726,0 0 1,0 7-1,0 6 1,0 9-246,0 7 1,-6 5-1,-3 7 1,-3 3-1,-1 4 1,-1 4-1,2 1 1,2 0 47,1 0 0,6-2 0,-1-2 1,2-5-1,2-4 0,0-4-3,0-1 1,0-5-1,2-1 17,2-6 1,-2-10 0,1-10-1,-6-6 1,-6-5 0,-3-1 0,0 1-166,3 2 1,-3-2 0,4 6 0,-4 5 0,-2 3-101,1 4 0,0 1 0,-1 4 0,1 2 0,0 5 1,-1 3-1,3 1 179,2 0 0,-2 1 1,7 1-1,1 1 0,1 2 1,2-2-1,0-1-440,0-2 0,12 0 0,7 1 0,10-2 0,8-2 0,4-3 0,7-1 0,2-3 567,5-1 1,1-14 0,-3-3 0</inkml:trace>
  <inkml:trace contextRef="#ctx0" brushRef="#br0">19862 7836 11096,'-2'-9'-56,"-2"2"0,-5 1 0,-4 3 0,-4 2 0,0 1 683,0 0 1,-2 6-1,1 3 1,2 2-130,1 3 0,8-1 0,4-1 0,6-2-279,6-1 1,7-6 0,3 3 0,2-2 0,3 1 0,1-2 0,2-2-455,-1-1 0,-5 0 1,-3-1-1,-3-2 0,-4-3 1,0-1-1,-4-4 185,-1-1 1,-1-1 0,-7 0-1,-2-1 1,-5 1 0,-3 1-1,0 2 1,2 1 14,1-1 1,1 2 0,1 1-1,10 1 1,12 4 34,10 5 0,10 5 0,0 5 1</inkml:trace>
  <inkml:trace contextRef="#ctx0" brushRef="#br0">19542 8316 9265,'-6'-18'241,"-3"1"1,-1 6-20,1 11 1,3 6-1,6 7 1,0 1-1,1-2 1,2-2-1,3-1 415,2 1 0,-4 4 0,4 2 1,-1 2-671,0-2 0,-4-1 1,2-2-1,-2-1 1,0-2-258,1-1 1,7-6 0,-4 0 0,2-6 201,0-6 1,-5-4-1,4-3 1,-1-2-1,-1 2 1,0 1 678,-3 1 0,3 6 0,0 0 0,1 2-423,3 3 1,-2 6-1,-1 3 1,1 2-1,-2 2 1,1 2-1,0 3-804,4 2 1,1-2-1,1 4 1,0-1 0,2 0-1,1-2 636,2-1 0,6-2 0,-3 1 0</inkml:trace>
  <inkml:trace contextRef="#ctx0" brushRef="#br0">19942 8449 9958,'0'-14'0,"-2"-3"3606,-2 0-3657,3 5 0,-5 7 0,6 10 0,1 4 0,2 2 1,4 3-27,5-1 0,3 0 0,9 1 0,-3-2 0,-2-2 0,-3-3 0,-1-1-457,-2-3 0,-1-3 0,-3-4 911,-5-5 1,-7 2 0,-1-2 0,0 0 0,-1 0 0,1 0 632,1-1 1,3-1-1500,4 2 1,4 3 0,6 6 0,3 0 0,2 0 0,2-1 488,2-3 0,8 2 0,4-4 0</inkml:trace>
  <inkml:trace contextRef="#ctx0" brushRef="#br0">20462 8063 16115,'0'-34'215,"-5"10"1,1 15-545,1 12 0,-3 9 0,0 6 0,-1 3 0,-2 2 0,0 4 0,0 6 1,-1 2-427,-2 1 1,-2 8 670,1 0 1,0 7 0,-1 2 0</inkml:trace>
  <inkml:trace contextRef="#ctx0" brushRef="#br0">20328 8396 8336,'12'-55'414,"-1"-1"0,-2 6 0,1 11 0,2 16 0,1 8-403,0 6 1,1 3-1,-1 4 1,0-1 0,1-1-1,-1 1 1,0 2-1151,1 1 1,-1 1 0,0 3 1138,1 5 0,5 3 0,2 2 0</inkml:trace>
  <inkml:trace contextRef="#ctx0" brushRef="#br0">20622 8183 9184,'-8'-13'555,"4"-1"1,2 8-1,2 6 1,0 8-1,0 5 1,0 3-1,2 4 1,2-1-857,5 0 1,3 3 0,1-4-1,1-2 1,-1-1 0,0-2-1,1-1 1,-1-1-134,0-2 1,1-6-1,-1-1 1,-1-4 524,-3-7 1,1-3 0,-5-2 0,-1 3 0,0 0 1333,1 2 1,1 6-1,-2-1-1199,5 2 0,3 4 0,1 2 1,1 5-1,-1 3-542,0 1 1,1-4-1,-1 0 1,0 0-1,1 0-7,-1 0 1,0-2 0,1 2 0,-1-4 0,0-4-1,1-1 335,-1 0 1,0 0-1,1 0 1,0 0-1,3 0 1,2 2-1,2 1-328,2 1 1,3 6-1,0-1 316,1 3 0,0 7 0,-1 2 0</inkml:trace>
  <inkml:trace contextRef="#ctx0" brushRef="#br0">16649 7636 8519,'-6'-13'-305,"-2"0"1,-4-1 0,-3 3 0,-1 0 330,-2 2 0,-1 5 1,2-3-1,0 1 1,0 1-1,2 1 0,1-1 1,-3 2 239,0 2 0,-1 7 0,4 3 0,1 4 0,-2 6 0,-1 6 0,-2 8-200,2 5 0,1 7 1,3 11-1,3 5 0,5 3 1,2 4 3,2 0 1,15 1 0,12 0-1,-7-35 1,3 0 0,4-2 0,2-1-1,4 0 1,2-2 0,3-3 0,1-1-16,2 0 1,1-4-1,5-2 1,1-4-1,-1-1 1,-1-3-1,1-2 1,0-3-1,-3-2 1,1-2-1,-5-1 1,0-2-1,31-6-109,-8-11 1,-6-6 0,-13-16-1,-10-7 1,-10-8 0,-12-10 0,-14-10-42,-4 30 1,-4 1 0,-5 0 0,-3 0 0,-6-2 0,-2 1 0,-1 0 0,-2 2 0,-3 1 0,-2 1 0,-1 1 0,-2 2 0,-2 2 0,-1 2-254,2 4 1,-1 2-1,0 6 1,-2 4 76,3 6 1,1 2 0,-30-9 0,2 12 0</inkml:trace>
  <inkml:trace contextRef="#ctx0" brushRef="#br0">3746 16166 22698,'0'-13'-2197,"6"5"0,1 2 0,-1 2 2532,-6-1 1,-6 1-1,-9 4 1,-1 0-1,-2 0 1,2 0 0,1-2-1,2-1 1,-1-1 932,1 1 0,4 0 0,0 0 0,-1-1-967,-2 1 1,-1 1 0,-2 2 0,-1 2 0,-4 1-1,0 1-165,-4-1 1,-3 3 0,-4 0 0,-4 0 0,-4 1 0,-1-1 0,0 0 329,0-3 0,0 3 1,2-2-1,2 1 0,4-1 1,0 2-1,1 0 1,2 0-220,1-3 1,5 4 0,3 2-1,0 3 1,3 1 0,0 1-455,4-1 1,-3 5-1,7 1 1,-3 2 0,-1 3-1,1 1 1,1 1 297,3 1 0,0 0 0,-2-1 0,1 1 0,0 0 0,0-2 0,2-3 28,1-4 1,1 3-1,5-1 1,2 3 0,2-1-1,5 0-23,3-1 0,6 2 0,3-3 1,2-1-1,7 2 0,2-2 1,5 0-97,2-3 0,2-1 0,2-1 0,3-1 0,0 0 0,2 0 0,-1 1 0,-4-1 0,12 0 0,-6 1 0,-3-2 0,-2-2 0,-1-1 0,1 1 0,8 1 0,-4-1 0,-2-3 0,2 1 0,3-2 0,4 1 0,2 1 0,0-4 0,3 3 0,1-1 0,-2-1 0,2-1 0,-2 1 0,1-2 0,2-2 0,-3-1 0,0 0 0,2 0 0,-2 0 0,0 0 0,1 0 0,-4 0 0,2-1 0,-2-4 0,-1-2 0,-2-2 0,0 0 0,1 5 0,-1-5 0,2-2 0,0 1 0,0 0 0,-4 1 0,1-2 0,-1-1 0,-1-1 0,-3 1 0,1 0 0,-2 2 0,1-3 0,0-2 0,-4 3 0,0-6 0,-3 2 0,-3 0 0,0-4 0,-4 1 0,-3 0 0,-5-3 0,-3 3 0,-4-1 0,-3 0 0,-2-1 0,0-3 0,-5 3 0,-4-1 0,-2-2 0,-2-1 0,-2 0 0,-2 1-490,-5 2 0,-5 4 0,-3-2 0,-6-1 1,-3 2-1,-5 0 0,-3 2 261,0 2 1,-11 1 0,2-3 0,-4 0 0,-2 0 0,-2 2-1,-3 1 396,-9-4 0,1 3 0,-10-3 1,1 3-1,-2 2 0,-1-2 0,36 7 1,-1 0-29,0-1 0,-1 0 0,3 0 0,-1-1 0,0 1 0,0 0 0,0-1 0,-1 0 0,0-1 0,0 1 0,-1 0 1,0 1-204,0-1 0,0 0 1,-34-5-1,1-1 0,4 4 1,-1 5-1,2 1 0,-2 5 1,1 4-1478,-4 5 1,6 9 0,-2 3 0,4 4 0,1 6 1577,5 2 0,2 4 0,4 4 1</inkml:trace>
  <inkml:trace contextRef="#ctx0" brushRef="#br0">22941 1879 7885,'0'-9'0,"2"0"131,2-1 1,-2 3-1,4-1 1,-2 1-1,0-1 1,1-1 0,-1 1-1,1-1 568,-2-2 1,3 4 0,-2-2-1,-1-1 1,-1-2 0,-4 0 0,-2 3-1,-5 3-102,-3 0 0,-7 5 1,-5-4-1,-4 4 0,-5 1 1,1 1-1,-2 4 1,1 5-120,0 6 0,-2 1 1,4 5-1,3 2 0,4 1 1,6 3-1,3 2-230,2 1 1,6 4-1,4-4 1,6-1 0,7-2-1,6-1-656,6-1 1,10-6 0,3-6 0,4-5-1,1-3 1,-2-4 0,-1-5-84,-1-6 1,-7-9 0,2-6-1,-2-4 1,-4-4 0,-5-1-1,-5 1 579,-4 2 0,-8 2 0,1 1 0,-2 2 0,-4 3 0,-1 4 900,-1 3 0,-5 6 1,3 2-1,-2 4 1,0 7-464,0 8 1,2 10-1,5 1 1,-2 3-1,-2 4 1,2 2-1,0 1-289,-1 0 0,2 4 1,-3-3-1,0 0 1,-1-3-1,0-3 1,-1-3-1041,-1-3 0,5 2 0,-2-6-403,-1-2 1,6-7-1,0-5 1,7-4 0,6-4-1,5-6-3596,4-7 1,4 1 4802,0-6 0,7 6 0,1-4 0</inkml:trace>
  <inkml:trace contextRef="#ctx0" brushRef="#br0">23834 1613 9632,'9'-26'0,"0"4"126,1 4 0,2 10 0,3 2 0,1 1 0,2-1 562,-2-1 1,4 4 0,-2-3-1,-1 2 1,1-1 372,0 2 0,-3 9 1,-12 6-1,-14 4 0,-12 3 2075,-12 5-2684,-3-8 1,-5 20-1,0-9 1,3 1-1,0 0 1,5-1-266,0-1 1,1 4 0,6-2 0,5-3 0,2-1 0,6-2 0,3-1-346,3-2 0,6-1 0,-1-5 0,4 0 0,4-1 0,7-1 1,3-4 133,4-1 1,6 0 0,-3-3 0,1 1 0,0 1 0,2-1 0,2 2 560,6 1 0,-3-2 0,5 2 1,0 1-1,-1-1 0,0 2 1,-4 0-1663,-1 0 1,-1-5 0,0 4 0,-1-1 0,1-1 0,0 0-4114,-1-3 4971,1-2 1,1-1-1,2-1 267,1-4 0,6-14 0,-3-9 0</inkml:trace>
  <inkml:trace contextRef="#ctx0" brushRef="#br0">24914 1439 12260,'0'-28'0,"0"-1"3320,0 2 1,0 9-2613,0 9 1,2 6 0,1 0 0,2 8-1,3 10 1,1 8-249,-2 7 1,-1 13 0,-6 4 0,-1 8 0,-4 7 0,-5-1-348,-7 1 1,-3 3 0,-7-5-1,2-3 1,3-2 0,4-9-1,5-8-1196,4-6 1,1-4 0,5-3 0,0-4 576,5-8 0,4-18 0,9-14 1,2-7-1,7-7 0,4 0 0,5-1 610,1 0 1,-3 5 0,4-1 0,1 6 0,-2 7 0,-3 3 949,-3 5 0,-1 3 0,0 6 0,-2 2 0,-1 2 1,-4 7-1,0 4-751,-4 2 0,-3 9 1,-2-1-1,-4 4 0,-1 4 1,-3 1-304,-2 1 0,-7 5 0,-3-8 0,-2-3 0,-4-1 0,-3-3 0,-4-1-424,-3-2 1,-8-10-1,-1 0 1,-5-5-1,-2-4 1,-6-1-1,-2-2-981,-3 0 1,-3-6 0,2-3-1,7-1 1,7-1 0,10 3-1,5-4 998,6-5 1,3 3-1,2-6 1</inkml:trace>
  <inkml:trace contextRef="#ctx0" brushRef="#br0">22448 1413 7604,'-9'-5'0,"0"1"0,-1 1-239,-2 1 0,-6 2 0,0 0 0,2 0 501,1 0 0,-2 0 1,-3 3-1,0 5 1,-4 7-1,-1 5 1,-2 10-1,2 7 439,3 6 0,-7 16 1,6 2-1,-1 4 1,0 6-1,4 0-379,2 2 1,13-34-1,1 2 1,1-3-1,2 1 1,1 35-1,7-2 1,12-5-1,15-2-312,12-6 1,-16-34-1,2-2 1,4-2 0,2-1-1,6 0 1,1-3-1,4-2 1,2-2 0,3-2-1,1-3 1,2-1 0,0-3-328,0-1 0,0-2 0,10-2 0,1-2 0,-4-2 0,-1-1-168,5-1 0,-1-2 1,-3-1-1,0-1 1,2-2-1,-1 0 1</inkml:trace>
  <inkml:trace contextRef="#ctx0" brushRef="#br0">25874 1119 8050,'4'-5'542,"2"6"1,2 11-286,2 9 1,6 8 0,4 4 0,-1 1 0,2 4 0,-2 4-1,0 5 1,-1 4 590,1 3 1,-4 6-1,3-3 1,-5 1-1,-4 6 1,-5-1 0,-2 4-832,-2-3 1,-12-5 0,-6 0 0,-7-1 0,-6-3 0,-6 0 0,-5-5-645,-2-4 0,-9-6 0,2-5 1,-1-5-1,-2-6 0,-3-7 1,0-2-1214,-3-1 1840,11-7 0,-20 5 0,7-5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3066 10435 19132,'0'-13'-2560,"0"0"0</inkml:trace>
  <inkml:trace contextRef="#ctx0" brushRef="#br0">3039 10355 18583,'-13'0'0,"0"0"0</inkml:trace>
  <inkml:trace contextRef="#ctx0" brushRef="#br0">3026 10382 18707,'0'-13'-1493,"0"-1"0,0 1 1513,0 0 1,0 4 0,-2 1-1,-2 2 600,-5 3 0,-3 2 0,-1-1 0,0-1-125,-1-1 1,5 0-1,1 2 1,-1-2 0,0-4-1,0-1-84,-2 0 1,-5 7 0,-3-4-1,-2 1 1,-2 1 0,-3 1-1,-2 1-326,-3 2 1,0 0 0,-8 2 0,-2 1 0,0 3 0,-1 1 0,4 3-28,2 2 1,-5 2 0,4-1 0,1 0-1,0 1 1,4-1-123,-1 0 1,2 5 0,4 1-1,1 0 1,-1 2 0,0-2 272,1 1 0,-5 3 0,0 0 1,1 2-1,0 1 0,1 1 55,-2 0 1,-5 1 0,5 1-1,1 3 1,1-1 0,1 0 0,-1 1-128,4 2 0,3-4 1,-2 3-1,4-2 1,0 1-1,4 1-316,1-1 1,6 1-1,2-2 1,0 3-1,1 0 1,0-1 0,3-1-125,1 4 0,2-2 0,0 2 0,2-1 0,1 1 0,1-1 209,-1 2 0,3 2 0,0 1 0,0 0 0,1 1 0,1 2 0,2 1 133,2-1 0,3-1 1,3-2-1,4 0 0,3-2 1,3-1 88,3-1 0,-1-6 0,4 1 1,0-3-1,0-3 0,3-1 1,2-4-14,1 0 0,4-1 0,0-3 0,-1 2 0,0-2 0,0-1-179,2-2 1,4 5 0,-4 0-1,1-2 1,2-1 0,-1-2-1,4 1-50,0-1 1,1-1-1,-3-2 1,-3-1-1,0 0 1,3 0 100,3 0 1,1-2-1,-1 2 1,-2-3-1,1-2 1,2 2-1,3 0 146,0 0 0,-1 0 0,1-3 1,4 3-1,3 0 0,1 1-335,1 1 1,0-1-1,2 2 1,0-3-1,-1-2 1,1 2-5,0 2 1,-2-5-1,-1 1 1,-2-2-1,1-2 1,1 0-1,0-2 153,-2-2 1,-3 1 0,5-6 0,0-2-1,-4 1 1,0 1 182,-3 5 1,1-2-1,-3 1 1,1 2-1,2 2 1,-2 1-1,-1 0-473,-2 0 1,5 0-1,0 0 1,0 0 0,-1 1-1,1 2 59,-1 2 0,-3-1 1,0-2-1,-1 1 1,-1 1-1,-2-1 0,-1-1 234,1-2 0,-2 0 0,1 0 0,1 0 1,2 0-1,1-2 428,1-2 0,-6 2 1,1-2-1,2 2 0,0 2 1,3-1-395,-1-4 0,-3 4 0,2-4 1,2 4-1,-3 1 0,0-2 0,-1-1-72,2-1 1,0 0-1,-2 2 1,-1-1-1,1-1 1,1-1 246,-2-1 1,1 5 0,-4-5 0,0 1 0,1 1-1,-1 0-100,0-2 0,7 4 0,-1-2 1,0 1-1,3 0 0,-2-2 0,5 2-116,1 2 0,-2 1 1,0-2-1,1-1 1,0-1-1,3 1 0,-4 2 187,1 1 0,3 0 0,-2-2 1,-1-1-1,-2-1 0,-3 1 3,4 1 0,0 2 0,7 0 0,-3 0 0,0 0 0,-2-1 0,2-2-169,-1-2 0,2-1 1,5 3-1,1-1 0,2 0 1,1-2-34,-1-3 0,-1 1 1,-1 0-1,2-3 1,-3-1-1,1-3 1,-3-1 383,0-2 1,-3 1-1,-7 3 1,1 1 0,2 0-1,-2-1-85,-1 1 1,-1 0 0,0-2-1,3-1 1,0-2 0,0 2-41,-3 1 0,-2 1 0,-1 0 0,-2-3 0,1 0 0,2 0-822,1 2 0,0-2 0,1-1 0,-2 0 0,-2-1 0,-3-2 1,-1-1-1,-3 0 621,-1-2 0,-8-7 0,-2-5 0,-1-1 0,-1 0 0,-3 3 0,-5 2 315,-3 2 0,0 2 0,-4 3 0,0 1 1,-3 3-1,0 1-805,0-1 1,-5 3 0,-1-3 0,-2 2 0,1 1 0,-2 1-2009,-2-1 2385,-1-6 0,0 8 1,-1-6-1,-2-1 0,-3 0 1,-2-2 255,-2-4 1,-6-2-1,-3 0 1,-2-3 0,-4-3-1,-4-1 1,-3-4 0,-4 1 224,-5-1 1,-5 8 0,-9 2 0,-1 2 0,-3 2 0,-1 3-801,1 0 0,-3 1 0,3 2 1,-2 4-1,-3 2 0,-1-1 46,-2 0 0,-2 0 0,-1 7 0,4 1 1,-3-1-1,4-1 625,0 2 1,-2-2-1,7 3 1,-1-1-1,-3 0 1,2 0-1,-5 1 10,1-1 1,-2 4 0,1-2 0,0-1 0,2 3 0,0-3-177,-2 1 1,7 4 0,-8-3 0,-1 1 0,4 1 0,-3 1-258,0 2 0,6 1 1,-6-2-1,1-1 0,5-1 1,0 1-1,2 1 370,1 2 1,-8 0-1,2 0 1,-1 0-1,-4-1 1,2-2-1,0-2 10,1 2 0,0 2 0,1 1 0,-1 0 0,0 0 0,-1 0-259,-3 0 1,6 0 0,-3 0-1,1 0 1,5 0 0,1 0 0,5-2-34,1-2 1,-2 2 0,-1-2 0,1 3-1,3 1 1,0 0 138,1 0 0,0 0 0,1 0 0,2 0 0,1 1 0,-2 2 106,-1 1 1,-1 1 0,0-4-1,-1 2 1,1 2 0,0-2 0,0-2-202,-1-1 1,1 0-1,0 0 1,-1 0-1,1 0 1,0 0 67,-1 0 1,1 0 0,1 0-1,2 0 1,2-1 0,1-2 0,0-2 164,-4 2 0,1-3 0,-1 2 0,3 1 0,-3 2 0,-1 1-81,-1 0 1,-2 0-1,-1 0 1,0 0 0,1 0-1,2 0-225,-2 0 1,-1 0-1,2 1 1,1 2 0,-2 3-1,-1 0 1,-2 1-70,2 1 0,-1-4 1,1 3-1,-3-1 0,1-1 1,-1-1 271,-2 1 0,2-1 0,-12-4 0,1 0 0,1 0 0,-4 0 1,-1-1 91,35-2 0,1 1 0,-35 1 0,1-5 0,1 1 0,-2 1 0,-1 1 0,-1 2-125,1 1 0,-2 0 1,5 0-1,-3 0 1,4 1-1,1 2-70,0 1 0,7 7 0,-6-4 0,1 2 0,4 0 0,-1 0 1,3 0-247,4 0 0,3-5 1,4 5-1,1 0 0,0 0 1,0 0-65,0 1 1,3 6 0,1 3 0,5 2-1,1 4 458,1 5 0,4-2 0,1 5 0</inkml:trace>
  <inkml:trace contextRef="#ctx0" brushRef="#br0">5025 10768 8478,'6'-19'0,"-4"4"359,2-2 0,2 2 1,-1 1-153,-2 1 0,-8 4 0,-4 2 0,-3 1 0,-1 3 0,0 1 132,-1 2 0,1 0 0,0-1 1,-1-2-1,1-1 0,0 1 0,-1 0 73,1-2 1,-2 4-1,-1-4 1,-3 4 0,-2 1-1,-3 0-342,-1 0 0,-6 1 0,0 4 1,0 2-1,0 2 0,0 0 0,0 1 39,-2 2 0,3 6 1,-4 0-1,2-2 1,2-1-1,2-2 83,1 0 0,5-1 0,0-1 0,0-3 0,1 1 0,2 0 0,1 0 144,0 1 1,-1-2 0,3 1 0,-2 1 0,0 2 0,0 1 0,-1 2-398,-2 3 0,3-2 0,-2 5 1,-1 0-1,0-1 0,-2 4-87,-3 1 0,4-3 1,0-1-1,0 0 1,1-2-1,2 0 0,1-2 361,0-3 1,0-2 0,5-1-1,0-2 1,-1-1 0,1 1 101,0 0 1,4-6-1,0 3 1,-1-1-1,-2 0-473,-2 3 1,3 1 0,0 4-1,4 0 1,-1 1 0,3-1-108,-1 0 0,1 1 1,5-1-1,0 2 0,0 1 1,0 2 325,0-2 0,5-1 0,2 0 0,5 1 1,7 2-1,5-2 0,5-1 439,7-2 1,-1 2-1,10 1 1,-2 2-1,0-2 1,4 1-376,5 1 1,-10-2 0,6 5-1,1-1 1,0 0 0,2-1-102,-3-3 0,-3-1 1,4 0-1,1-1 1,0 1-1,2-3 0,0-1-37,3-4 1,3 3 0,-2-4 0,2 0 0,-1 0 0,1-3 0,2-1 113,0-2 0,-2 0 0,3 0 0,-1 0 0,0 0 0,-1 0 0,-1 0-177,1 0 1,-4 0-1,3 0 1,-4 0 0,0 0-1,-3 0-48,-2 0 1,2 0 0,-5-2-1,0-2 1,-1-5 0,-2-3 0,-1-1 56,-2-1 1,0-4-1,0-1 1,0-2 0,0-4-1,0-3 1,0-3 167,0 1 0,0-7 1,1-1-1,2-1 1,3-1-1,0 3 1,0-1-88,-3-1 0,-2 1 0,-2 2 0,-4 4 0,-5 2 0,-6 2-242,-6 3 1,-5 1-1,-3-2 1,-2 0 0,-2 3-1,-3 0 1,-2 0-168,-1-2 1,-6-1 0,-3 3 0,-4 0 0,-5 0 0,-3-2 203,1-2 1,-7 0-1,0 1 1,-5-1-1,-5 0 1,-2 2 0,-4 1 292,-3 2 1,-4 6 0,-8-2 0,-5 5 0,-7 3 0,32 5-1,-1 2-287,-2 0 0,-1 0 1,1 1-1,0 0 1,-1 2-1,0 1 1,1 1-1,1 1 1,0 1-1,1 2 0,1 1 1,1 1-1,-35 11-496,4 2 0,3 0 0,3 2 1,6-1-1,7 2 681,9 1 0,6-4 0,7-2 0</inkml:trace>
  <inkml:trace contextRef="#ctx0" brushRef="#br0">8398 10808 9218,'0'-13'901,"1"4"0,2 0-615,2-1 1,-1-2-1,-4-1 1,-1 1-1,-2 1 1,-3 4-234,-1 1 0,-2 0 0,-6 3 0,-1-1 1,-4 1-1,0 1 0,-4 2 95,-1 0 0,-2 0 0,0 0 0,-1 2 1,-1 1-1,-2 3 55,1 1 0,-4-4 0,0 3 0,-2 0 0,1 1 0,-1 2-77,2 0 0,-7 0 1,4 4-1,0 1 1,-1-1-1,4 0 0,2 1-231,-1-1 1,5 2 0,-3 3-1,3 2 1,1 3 0,1-1 93,-1 1 1,0 3-1,1 0 1,-1-1-1,2-1 1,1-3-1,2 0 188,-2-1 0,3-3 0,1 0 0,0-3 0,3-4 0,-1-1 6,0 1 1,0 2 0,5 1 0,0-1 0,-1-1-119,1-2 1,4-1 0,2 6 0,-1-1 0,1 0 0,-2 1 0,2-1-227,2 0 1,4 1-1,1-1 1,0 2 0,0 1-1,1 3 1,4 1 230,3-1 1,10 3-1,6-3 1,4 1-1,5-1 1,1-3 193,3-1 1,6-2-1,4 2 1,3 1 0,8 2-1,4 0 1,8 0-120,3-1 1,-37-5 0,0 0-1,3-1 1,1-1 0,1 1 0,1 0-1,0 0 1,0 0 0,2 1-1,-1 0-116,1 1 0,0-1 0,-2 0 0,0-2 0,1 1 0,0-1 0,-1 0 0,-1-1 0,-2 0 0,1-1 0,-1 0 0,0 0-40,0 1 0,1 0 1,-2-2-1,-1-1 0,37 9 1,0-5-1,0-1 1,-35-5-1,-1 0 0,2-2 1,0 0 0,3-1 1,-1-1-1,-2 1 1,0-2-1,1 1 1,1-1-1,-2-1 1,0 0 0,0-2-1,1-1 1,0-1-1,1 0 34,1-1 1,0 0 0,-1 0-1,0 0 1,2-1 0,-2-1 0,-1 0-1,-2-1 1,0 0 0,-1-1-1,0 0 1,0-1 5,0-1 1,-1 1-1,27-15 1,0-1 0,-6-3-1,-4-3 1,-3-2 0,-5 0-11,-8-1 1,1-1 0,-8-2 0,-2 0 0,-2 0 0,-5-1-145,-4-4 1,-8 7 0,-2-5 0,-2 0 0,-5 1 0,-4 2-133,-6 5 1,-6 1-1,-5 4 1,-8-1 0,-6 1-1,-6 4-221,-3 4 0,-11-2 0,-1 6 0,-8 2 0,-5 1 0,-6 3 0,35 7 0,1 0 340,-2 0 1,0 1 0,-5 2 0,-1 1-1,-1-2 1,-1 0 0,0 1 0,-1 0 0,-2-1-1,1 1 1,0 0 0,1 1 77,-1 0 0,1 1 0,-4 0 1,0 0-1,2 0 0,0 0 1,0 0-1,0 0 0,-2 0 1,-1 1-1,2 1 0,-1 1 1,1 0-1,0 2 0,4 2 0,0 0-1837,3 1 1,0 2 1502,-4-1 0,0 2 1,7 2-1,1 1 1,-5-1-1,0 1 1</inkml:trace>
  <inkml:trace contextRef="#ctx0" brushRef="#br0">4759 12088 8520,'7'-20'0,"-1"1"0,-4-3 0,1 4 418,1 3 1,1 2-1,-5 0 1,0-1 0,-2 1-260,-2 0 1,-4-1-1,-5 3 1,0 2 0,-2 4-1,-3 2-292,-4-1 1,-3 2 0,-4-2 0,-2 3 0,-4 2 0,-4 2 0,-2 3 233,-4 1 0,2 2 0,-4 4 0,-2 1 0,-1-1 0,-5 0 0,0 2 349,0 3 0,-1-2 0,1 7 0,3 0 0,2 4 0,3 4 1,1 5-455,0 2 0,10 3 0,1 4 0,8 4 0,9 1 0,9 3-51,6 5 0,18-3 0,-2-20 0,4 0 0,6-1 0,4 0 0,6-2 0,4-1 0,5 1 0,3-3 0,5 0 0,2-2 150,4 1 0,3-2 0,10-2 0,2-4 0,-2-4 0,0-2 0,2-2 0,2-1 0,1-2 0,1-1 1,0-2-1,0-2-31,-25-2 1,1-1 0,0 0 0,3 0 0,0 0 0,0-1-1,19 0 1,-1 0 0,-2 0 0,-1-2 0,-3 0 0,-1-1-1,-7-3 1,-1-2 0,-2-1 0,-2-2 57,-3-1 0,-2-2 0,-7-1 0,-2-2 1,-3 0-1,-2-2 0,22-22 0,-13-5 0,-11-6 1,-11-3-100,-9-5 1,-18-4 0,-16-4-1,5 33 1,-3 0 0,-7-1 0,-3 1-1,-4 0 1,-3 0-153,-4 1 0,-2 0 0,-2 3 0,-2 2 0,-2 0 1,-1 1-1,-1 3 0,-2 1 0,-1 3 0,-1 3 0,-1 0 1,1 3-1,-2 2 0,-1 1 0,3 1 0,1 3 129,1 0 0,1 2 0,1 2 0,1 2 0,1 1 0,0 2 0,-1 4 0,0-1 0</inkml:trace>
  <inkml:trace contextRef="#ctx0" brushRef="#br0">4292 11168 19540,'0'-13'-1504,"0"0"1565,0 5 0,-6 2 0,-3 6 282,-2 0 1,-3 0-1,1-1 1,0-2 0,-2-2-1,-1 1 1,-2-1-127,1 1 0,-3-5 0,-2 3 0,-5 0 0,-3-1 0,-4-1 691,-4-2-774,1 4 0,-15-6 0,1 3 0,-3-2 0,-6-3 0,1 1-72,0 0 1,-9-5-1,0 0 1,-5 2-1,35 8 1,-1-1 0,0 1-1,0 0 1,-1-1-1,0 0-50,-1 1 0,2 0 1,0-2-1,1-1 1,-2 1-1,1 0 1,-1-1-1,0-1 1,1 2-1,0-2 1,1 0-1,0-1 1,2 0-1,-1-1 307,-32-12 0,2-8 0,4 6 0,3-4 0,4-2 1,6 2-1,1-2-136,1 0 0,1 0 1,-2-3-1,6 1 1,6-1-1,5-1-495,-1-2 0,5 0 1,-3-2-1,3-1 1,1-1-1,0-1 1,1-1 106,-1-2 0,-3-7 1,2-1-1,3 2 0,0-1 1,1 1-1,2-7 291,4-3 0,2 1 0,1-3 0,0-3 0,3-1 0,2-1 0,1 5-130,0 0 0,2 0 0,-5 6 0,2 1 1,-4 0-1,1 3-415,-3 1 0,-1 3 0,3 0 0,-3 2 0,-1-2 0,1 2 1,-1-1 202,0 4 0,0-5 0,5 3 0,1-2 0,2-3 0,2 1 0,2 0 429,4-1 1,0-2 0,2 1 0,0 3 0,2 2 0,0 3-92,3 2 0,5 1 1,-1 2-1,2 4 0,-3-1 1,-2 2-1,-1-1-226,-1-2 1,2 7 0,-3-7-1,2 3 1,-2 2 0,-2-1-1,1 1-47,2 1 0,-3 1 1,5 6-1,-1 1 1,-1-1-1,1 2 1,-1 1 85,1 2 1,5 0 0,-3-3-1,2-1 1,0 3 0,0-2 123,-2 1 0,5 5 1,-4-2-1,1 2 1,-2 2-1,0 3-184,1 0 1,1 2-1,4 3 1,0 5 19,1 3 0,-1 1 0,2 0 0,3 0 0,2 0 0,4 0 856,3 0-226,-4 0 0,14 0 1,-3 0-1,3 0 1,6 0-1,2 0 0,2 0 53,1 0 1,-1 0-1,2 0 1,-6 0-1,-6 0 1,-5 1 0,0 3-486,-1 5 0,-2 3 0,-5 2 0,-3-1 0,-2 2 0,-3 1 0,-2 3-474,-5 2 0,2-5 1,-3 3-1,-1-1 1,-1-1-1,-1-4 1,-1-3-427,-1 1 538,-2 0 0,-1-2 1,-1-1-1,-2-1 0,-3-1-502,-1 0 0,2 3 0,-2-3 534,1 1 1,-4 2 0,2 4 0</inkml:trace>
  <inkml:trace contextRef="#ctx0" brushRef="#br0">2199 6943 11965,'0'-23'0,"0"-2"-277,0 1 0,6 9 0,3 11 0,5 2 989,3 2 1,-2 6 0,3 3 0,0 3 0,2 1 0,9 0 0,2 1 0,4-1 90,4 0 1,-5 1-1,7-1 1,-1 0-1,-4-1 1,-4-1 0,-6-4-25,-7-1 0,-6 4 0,-4-1 0,-6 2-688,-6-3 1,-15 3 0,-11-7-1,-7-1 1,-5 0 0,-1 0-1,-1 3-595,-1 1 1,5-2 0,-2 4 0,1 3 0,6 2 0,3 4 396,6-1 0,7 3 1,-2 1-1</inkml:trace>
  <inkml:trace contextRef="#ctx0" brushRef="#br0">7638 11261 8514,'15'-26'957,"3"2"-1125,-9 6 1,-3 8 0,-1 13-1,-2 1 1,-3-1 0,-5-3-1,-7-4 1,-6-4 0,-4 0 182,-3-1 1,-10 0 0,-5-4-1,-5-1 1,-6-1 0,-1-1 0,-5-3 1971,-7-2-1787,0-7 1,28 14 0,0 0 0,0-2 0,1 1 0,-3 0 0,-1 2-164,-3-1 0,-1 1 0,-5 0 0,-2-1 0,3 1 0,0 0 0,-2-1 1,0 1-1,-3 0 0,0-1 0,-3 1 0,1 0 0,4 1 0,0 1 1,-6 0-1,0 0 0,-1 0 0,1 0 1,1 0-1,1 1 0,-3 1 0,1-1 0,-2 0 1,0 1-1,5 1 1,0 1-1,-4-2 1,0 0-1,1 1 1,1 0-1,1 0 1,0 0-1,-1-1 1,0 0 15,-1 1 1,1 0-1,2-1 1,1 1-1,-3 0 1,0 0-1,0-1 1,0-1-1,2 0 1,0 1 0,0-2-1,-1 1-32,0 0 1,2-1 0,4 0 0,1 0-1,-4-2 1,1-1 0,1 1 0,0 0 0,2-1-1,1 1 1,0 0 0,0-1 0,2 1-1,1 0-27,0 0 0,0-1 1,0-1-1,1-1 1,3 0-1,0 1 1,1 0-1,0 0 1,2 1-1,0 0 1,0 1-1,1-1 1,-1 1-1,1-2-4,0 0 0,0-1 0,-29-14 0,4-5 0,-1-2 0,3 0 0,0-2 41,2-1 0,4 6 1,-6-9-1,2-1 0,1 0 1,-1-4-1,1 2-83,-1 0 1,4-3-1,3 4 1,-1-3-1,-2-2 1,-1 0-190,-1 1 0,1-2 0,-2 5 0,1 0 0,-1-1 0,1 1 0,1-1 306,1-1 0,-4 0 0,9-4 0,-2 1 1,3 3-1,3-3 0,4-1 312,1-1 0,5 1 1,2 2-1,4 1 1,5-1-1,6-1-9,6 2 1,-1 4 0,7 5 0,1 0 0,3 1 0,4 4-357,5 3 1,4 6 0,5 2 0,3 3 0,1 2-1,0 3 1,2 1-102,1 2 0,3-1 0,4 1 0,2 0 0,1-1 0,-1 1 0,0 1 326,0 3 1,-3-7 0,5 3 0,1-2 0,2 0 0,-1 2 30,-2-1 0,2 3 1,-4 0-1,0 4 1,-1 1-1,-4 3 1,0 1-297,-4 2 1,-6 0 0,3 0 0,-1 2 0,-3 2 0,-5 4-633,-1-1 0,0 4 0,0-6 482,-3 3 1313,2-5-1439,-9 3 1,4 0-1,-8 3 99,-2 2 1,2 9-1,-4 0 1</inkml:trace>
  <inkml:trace contextRef="#ctx0" brushRef="#br0">2306 7770 19595,'0'-14'-4670,"0"-3"4600,0-1 0,2 6 1,2 8-1,5 2 1,3 4-1,1 1 448,0 1 1,5 5 0,1-3 0,2 1 0,3 4 0,1-1 0,2 0-36,-1-1 0,-3 0 0,-3 4 0,0 1 0,-4-1 0,-1-1-318,-2-3 0,-1 3 0,-3-3 0,-5 2 0,-2 3 0,-2-1 0,-2 0-99,-2 1 1,-10-1 0,-8 0 0,-3 1-1,-3-1 1,-2 0 0,-2 1-228,-2-1 1,0 0-1,-2 1 1,6-1 0,7 0-1,5 2 1,5 1-5,4 2 1,9-6-1,7-6 1</inkml:trace>
  <inkml:trace contextRef="#ctx0" brushRef="#br0">3906 12554 15655,'0'-19'-748,"0"13"0,0 5 0,-2 11 0,-2 5 1044,-5 0 1,-4-2 0,-5 0-1,-3-1 1,-3-2 0,-1-2 0,-3-1-1,-2-1 1,-2 0 0,-4-2 0,-4 1-1,-3-1-51,-1-1 1,-6-1 0,-1-4 0,-2-2 0,-5-6 0,-1-5 0,-6-5-222,-2 0 0,31 9 0,-1 0 0,2-2 0,-1-1 0,0 0 0,0 0 0,-1-1 0,0 0 0,-2-1 1,-1 0 52,0-1 1,-1-1-1,1 1 1,0 0 0,-3 0-1,0-1 1,1 1 0,-1 1-1,3 0 1,1 0 0,-2-1-1,2 0 46,0 0 1,1 0 0,2-3 0,0 1-1,1 2 1,1 0 0,-33-18 0,5 0-1,0 0 1,2-2-104,-2-5 0,6-1 0,4 2 1,9-2-1,8-3 0,2 0-102,3 0 0,8-4 1,4 3-1,5-2 1,4-2-1,5-3 0,2-7-3,2-4 1,2 3 0,1-1 0,3-2 0,1-3 0,3-4-1,2-1-100,2 0 0,-1-1 0,0 5 0,-1 1 1,-1-2-1,-4 2 47,-1 0 0,0 3 0,-3 0 1,1 1-1,1-1 0,-1 3-31,1 1 1,0 3 0,-2 3 0,3-1 0,0 0 0,2 2 0,-1 6 40,3 2 1,1-3-1,-1 4 1,-1 1-1,0 1 1,0 0-1,-2 3 88,-1 2 1,5-7 0,-4 7-1,2-1 1,0-1 0,1 3 136,2-1 1,6 1-1,1 0 1,2 3-1,2-1 1,1 3-1,1-1-87,2 4 0,-2 1 1,9 2-1,-1 3 1,-2 2-1,0 2 0,0 4 108,-1 5 1,2-1 0,1 7 0,-1-1 0,3 1 0,-3-1 96,1 2 1,2 2 0,-2 1 0,-2 1 0,-1 2 0,-7 2 109,-2-2 0,-3 3 0,-5-2 0,0-1 823,1-1-1424,-7 4-197,-1-5 0,-4 9-211,2-5 1,-3 1 0,5-3 846,0 1 1,2 1 0,5-5 0</inkml:trace>
  <inkml:trace contextRef="#ctx0" brushRef="#br0">2439 8663 27930,'8'-2'-1082,"-2"-2"0,0-4 1332,3 1 0,-2 1 0,2 6 0,0 1 1,0 2-1,0 3 0,1 0-54,2 0 1,1 5 0,2-3 0,1 3 0,2-1 0,-2-1 0,-2 3-537,-6 4 0,4-1 62,-3 3 0,-3-3 0,-1-2 0,-4 0 1,-1 1 38,0-1 0,-1-4 0,-4 0 0,-4 1 0,-4 2 0,-3 0 0,-4-2-22,0-1 1,2-5-1,-3 4 1,2-1 0,3 1-1,1 2 1,1 2-2054,1 1 0,1 6 2043,3 4 0,-3-4 1,5 0-1</inkml:trace>
  <inkml:trace contextRef="#ctx0" brushRef="#br0">3586 5691 25707,'0'-18'-3860,"0"0"0,0 2 3400,0 1 0,0 2 0,1 1 1,2 2-1,2 1 0,-2-2 631,-2-1 1,-7 5-1,-3 3 1,-3 2-1,-1 2 1,-2 0 0,-1 0-1,-3 0 631,-2 0 1,3-1 0,-4-2 0,-2-3-1,-1 0 1,-1-2 0,-3 2 0,0-1-1,-4 0-361,-1-4 1,0 4 0,-3 0 0,1 1-1,-1 3 1,-1 1 0,-2 2-283,0 0 0,4 0 0,1 0 0,-1 2 1,1 1-1,-1 3-22,-1 1 1,0 0 0,-1 4 0,1-2 0,-3 1-1,1 2-116,1 1 1,-7 2 0,7 1 0,-1 2 0,-1 0 0,3 1 0,-1 3 245,-1 3 0,5-2 0,3-1 0,3 1 1,1 1-1,2 1 0,1-1-9,2 0 1,1 8 0,-1-5 0,4 1 0,2 0 0,0-1-297,-2 0 0,2-1 0,5 1 0,4 0 0,1-1 0,3-1 24,2-2 0,2 2 0,5-5 0,7 3 0,8-1 0,6 2 1,5 1 130,8 1 0,3-3 0,9-1 0,4 2 0,4-1 0,3 1 0,1-3-117,-2-2 0,6 3 0,-4-4 0,-2-2 0,0 0 0,-2 1 0,-1 1 0,3 4 0,-4-5 0,-2 0 0,0-2 0,1-2 0,3-1 0,6-3 0,-6-2 0,10-4 0,3 1 0,1-2 0,-35-2 0,0-2 0,0 1 0,-1-2 0,1-1 0,-1-1 0,2 2 0,0 0 0,1 0 0,0-1 0,-1-1 0,1-1 0,0 1 0,1-1 0,-1-1 0,-1 0 0,2 1 0,-1-1 0,2-2 0,0 0 0,-1 0 0,-1-1 0,-1 0 0,0 1 0,0-2 0,0 1 0,-1 0 0,-1 1 0,2-1 0,-1 0 0,32-13 0,-3 1 0,-6-5 0,-1-3 0,-2-2 0,-1-1 0,-6 1 0,-3-6 0,-8 3 0,1-4 0,-7 1 0,-4-1 0,-6-1 0,-7 3 0,-2-7 0,-5 3 0,-7 1 0,-5 0 0,-8 0 0,-9 0 0,-17 0 0,-13 1 0,-11 2 0,23 20 0,-2 0 0,-4 0 0,-2 2-109,-4-1 0,-2 2 1,1 0-1,-1 1 0,-3 1 1,-1 2-1,-2 1 1,-2 0-1,-4 2 0,-2 1 1,-2 0-1,-1 2 0,-2 0 1,-1 0-248,0 1 1,1 0-1,-2 1 0,1 0 1,2 1-1,1 2 1,0-1-1,1 1 1,1 1-1,1 1 1,1 1-1,2 1 120,0 0 0,2 1 0,2 1 0,1 1 0,6 1 1,1 0-1,1 2 0,2 0 0,5 1 0,1 1 0,-30 16 1,13 2 80,6 4 1,5-2 0,6-1 0</inkml:trace>
  <inkml:trace contextRef="#ctx0" brushRef="#br0">18569 9822 19367,'0'-40'-2589,"0"6"1,1 4 2639,4 7 0,-4 6 0,2 12 0,-6 6 0,-6 6 0,-2 8 0,-1 6 1,1 4 849,2 2 1,7 10 0,-3 3 0,7 3-1,6 4 1,12 3 0,9 4 0,11-2-150,8-1 0,-18-22 0,3-1 1,3 1-1,1-1 0,3 1 1,3-1-1,4 0 0,2-1 1,3-1-1,1-1-529,1 0 0,2-1 0,9 4 1,0 0-1,-3-1 0,1-2 0,2 2 1,2-2-1,0 0 0,0-1 0,-1-1 1,-1 0-224,-3-1 0,0-1 0,4-1 0,0 0 0,-5-2 0,-1-1 0,0-1 0,0-2 0,0-1 0,-1-2 0,-3-2 0,0-1 0,-1 0 0,-2-2 0,0-1 0,-2-1 0,-2-1 0,-2-2 0,1-3 0,-1-2 0,-2-2 0,-1-1 0,-3-2 0,0-1 0,-1-2 0,0 0 0,-2-1 0,1-1 0,-1 2 0,-1-1 0,0-3 0,-1-2 0,27-15 0,-9 5 0,-8 2 0,-8 2-1193,-5 0 1,-11 2 0,-6 9 0,-5-1 0,-7 1 0,-4 1-1,-6 3 1193,-7 5 0,-7-2 0,-6 2 0,-1-1 0</inkml:trace>
  <inkml:trace contextRef="#ctx0" brushRef="#br0">18502 10102 17082,'-13'-21'-713,"1"2"0,2 6 1470,1-1 1,0 7 0,-4 4 0,1 6 0,1 7 0,3 8-184,-3 9 1,1 5 0,-1 11-1,3 6 1,-1 10 0,1 9-350,6-30 0,0 0 0,1 6 0,0 1 0,1 2 0,0 1 0,0 1 0,0 1 1,1 3-1,0 0 0,1 3 0,2 0 0,2 2 0,3 2 3,2 1 1,3-1-1,2-2 1,3 0 0,4 2-1,3 0 1,3 0-1,3-2 1,3-1 0,4-1-1,4 0 1,3-1-1,3-3 1,2-2-145,3 0 1,2-2 0,0-4 0,2-1 0,3 0 0,1-1 0,1-2 0,1 0-1,-20-15 1,1 0 0,0 0 0,0-1 0,0 0 0,1-1 0,0 0 0,0-2-1,0 0-11,23 9 1,-1-2-1,-3-1 1,-2-1-97,-3-3 0,0-1 0,-4-2 0,-1 0 0,-1 0 0,0 0 0,-4-3 1,-1-2-1,-4 0 0,-2-2-628,-4 1 0,0-1 0,32 12 1,-9-3-1,-5-4 0,-5-4 0,-4-6 651,3-3 0,-4 1 0,2-2 0,1-1 0,2-1 0</inkml:trace>
  <inkml:trace contextRef="#ctx0" brushRef="#br0">21861 10688 10251,'18'2'1142,"0"11"1,6 24-1,-4 24 1,3 9-896,-12-34 1,0 3-1,-3 7 1,-1 1-1,0 0 1,-1 0-1,-2 2 1,-2 2-1,-2 3 1,-2 0-1,-1 2 1,-4-1-1,-3 5 1,-4 0-1,-3 2 1,-4-1-78,-4 4 0,-2-1 0,-2 1 0,-1-1 0,-4 3 0,-2-1 0,1 0 0,-1-1 0,0 0 0,0 0 0,1-5 0,1-2 0,1-1 0,0-3-711,1-3 0,-1-4 0,0-5 0,-1-2 0,2-3 0,-1-2 0,1-3 0,-1-3 0,0-4 0,0-1 0,-1-3 0,-1-1 78,-2-1 0,1-2 0,-29 11 0,1-7 0,7-4 0,6-3 0,4-5 0,5-4 463,5-2 0,0-1 0,6-2 0,0 0 0</inkml:trace>
  <inkml:trace contextRef="#ctx0" brushRef="#br0">20955 12927 8515,'0'-13'0,"0"0"0,0-1 0,0 8 0,1 8 0,2 8 0,3 8 0,0 3 0,2 4 0,-2 5 1021,0 5 0,-2 10 0,-4 3 1,-1 6-1,-4 2 0,-4 2 1,-3 1 56,-1 5 0,-2-10 1,-1 10-1,-2-2 1,2-4-1,1-2-1600,2-2 1,1-6 0,1 0-1,4-4 1,1-5 0,3-5-1,2-3-3750,1 0 4272,0 0 0,12-4 0,2-1 0</inkml:trace>
  <inkml:trace contextRef="#ctx0" brushRef="#br0">20568 14926 8926,'0'-48'1452,"0"8"1,0 8-956,0 19 0,0 0 0,0-1 258,0 1 1,-1 6 0,-3 2 0,-5 5 0,-3 6 0,-2 8-487,1 6 0,1 11 0,2 5 0,2 4 0,3 6 0,3 4 1,7 5-174,8 1 0,8-5 0,10 2 1,6-9-1,4-8 0,5-11 1,0-10-129,0-9 1,0-6-1,-3-6 1,1-7 0,-1-11-1,-1-9-165,-2-7 1,-8-13 0,-4-3-1,-7-7 1,-6-5 0,-8 0-856,-4 0 854,-9 1 0,-3 5 0,-8 5 0,-6 6 1,-2 13-1,-1 8-2780,-1 8 2978,0 9 0,-11 13 0,-4 7 0</inkml:trace>
  <inkml:trace contextRef="#ctx0" brushRef="#br0">19062 8796 23697,'13'-12'-1193,"1"-6"0,4-10 0,1-4 0,0 1 1453,0 2 1,-1 0 0,-5 8 0,-1 0 0,-1 4 0,-2 2 0,-1 4 0,0 7 0,-4 10 0,-4 9 172,-4 7 0,-2 12 1,-6 6-1,2 3 0,-4 9 1,1 2-1,-3 10 1,1 1-151,0 5 1,3 4-1,2-2 1,1 3-1,5-38 1,-1 1-1,1 0 1,-1 0 0,-2 36-350,1-2 1,1-4 0,4-4 0,-2 0 0,-1-5-1,1-4-842,1-6 1,1-4 0,-2-6-1,-2-4 1,2-5 0,2-6-1,1-6-2335,0-4 0,3-6 3167,6-4 0,11-14 1,14-5-1</inkml:trace>
  <inkml:trace contextRef="#ctx0" brushRef="#br0">20422 8383 18971,'4'-14'-435,"1"1"1,-1 7 0,-4 9 631,0 13 1,-1 8 0,-4 15 0,-4 5 0,-3 3-1,-2 8 1,-3 4 52,0 11 1,-1 1-1,11-33 1,0 1 0,1 0-1,-1 1 1,0 1 0,1 1-1,-1 0 1,0 0-8,1 2 0,-1-1 1,1 1-1,0 0 1,1-3-1,0-1 0,1 1 1,1 0-1,-1 0 1,2 1-70,0-1 1,1 0 0,-1 33 0,2-35 0,0-1-121,0 32 1,0-2 0,0-10-1,0-2 1,0-1 0,0-5 0,0-2-712,0-4 0,0-11 0,-1 2 0,-2-5 0,-2-5 1,1-3-1,-1-4-2142,1-3 1,0-2 2946,4 1 1,11-13 0,4-2 0</inkml:trace>
  <inkml:trace contextRef="#ctx0" brushRef="#br0">22048 8423 20099,'0'-33'-191,"0"29"0,-3 11 0,-6 21 346,-9 17 0,-11 17 1,11-26-1,-1 0 1,-2 6-1,-1 1 1,-4 6-1,0 1 1,-3 6-1,-1 1 1,-4 4-1,0 2 1,10-19-1,0 0 1,-1 1-1,-1 3 1,0 0-1,0 0-15,-2 2 1,0 2-1,1-2 1,1 0-1,1-1 1,0 1 0,0-2-1,0 0 1,1 1-1,2-2 1,0 0 0,2-1-1,-6 21 1,2 0-1,4-5 1,3 0-249,4-6 0,2-1 0,5-8 0,2-2 0,1-6 0,1-1 0,1 31 0,2-8 0,5-5-2058,8-2 1,1-2 0,5-5 2229,-1-7 1,11 0 0,-2-6 0</inkml:trace>
  <inkml:trace contextRef="#ctx0" brushRef="#br0">18302 7636 7960,'-26'0'314,"6"11"1,6 2 0,3 2 511,1 0 1,2 3 0,1 1 0,1 2-1,3 2 1,2 2 0,1 2 0,0 0-1,0-1 1,0 1 0,0-2-114,0-3 1,0-2 0,0-10 0,0-7-1034,0-12 0,0-10 0,0-12 0,0-5 0,0-2 0,0-2 0,0 1 121,0 4 0,0-8 1,0 4-1,0 1 1,1 2-1,2 4 1015,2 2 1,5 2 0,-1 3 0,3 2 0,1 6 0,0 3 0,1 5 2721,-1 5-3356,0 3 0,1 1 0,-1 0 1,2 0-1,1 0 0,2 1 0,-2 3-816,-1 5 1,-3 3 0,-2 2 0,-1-1-1,0 0 1,0 1-2528,0-1 0,0-1 0,4-3 3161,0-5 0,1 3 0,-1 1 0</inkml:trace>
  <inkml:trace contextRef="#ctx0" brushRef="#br0">18729 7197 7935,'0'-14'5504,"0"1"-3935,0 6 1,0 4-1,0 10 1,0 8-1,0 4 1,1 6-740,4 5 1,-4 0 0,4 5-1,-4 1 1,-1-1 0,0 1 0,0-1-1004,0-1 0,5 0 1,-1-4-1,-1 1 0,0-1 173,1-2 0,4-2 0,5 1 0</inkml:trace>
  <inkml:trace contextRef="#ctx0" brushRef="#br0">19249 7050 7920,'7'-18'0,"-1"2"0,-1 3 741,-1 2 0,0 7 0,-2-4 0,1 1 311,1 0 0,-1 4 1,-7-2-1,-5 5 0,-4 5-333,-5 4 0,2 8 0,-7 6 1,0 2-1,-1 1 0,0 1-136,2 0 1,6-1-1,-2 1 1,5 0-1,4-2 1,4-3 0,5-3-550,5 1 0,4-12 1,8 1-1,6-6 0,2-3 1,1 0-1,1-1-698,0-4 1,-1-2-1,0-6 1,-4-1 0,-4 1-1,-4 1 1,-2 2-396,-3 1 1,3 4-1,-3-2 1,3 1 1058,1 3 0,0-4 0,1-1 0</inkml:trace>
  <inkml:trace contextRef="#ctx0" brushRef="#br0">19622 7077 6857,'-6'-14'2761,"5"6"-816,-4-1 0,5 6-1336,5-2 1,1 11 0,2 6 0,-2 6 0,-1 2 0,-1 4 473,-1 1 0,-3 6 0,-3 1 0,-3-1 0,0 0 0,-1-2 0,1-2-560,0-3 0,2-4 0,4 3-775,0-6 0,0-20 1,1-10-1,2-11 1,3-7-1,0-4-805,0-4 0,0-5 1,-3 1-1,1 3 0,-1 4 1,0 4-1,0 2 0,2 4 1767,-3 3 1,1 6 0,0 6-1,3 4-124,2 1 0,1 1 0,4 5 1,0 0-1,1 0 0,0 0-2351,4 0 0,4 0 1,8 0 1764,1 0 0,6-5 0,-3-3 0</inkml:trace>
  <inkml:trace contextRef="#ctx0" brushRef="#br0">20049 6757 7870,'1'13'4928,"3"-1"-3979,5-3 1,3-3 0,3-6-1,3 0 1,4 0 0,3 0-1,0 0 1,-1 0 571,-2 0 0,-5 0 1,0 1-1525,-2 4 1,-7 2-1,-7 8 1,-7 1-1,-9 4 1,-4 0-1,-3 4-732,1 1 0,-3-1 0,7 0 1,0 1-1,4-3 0,4-1 0,5-5 232,2-1 1,4-2 0,2-1 0,6-3-1,7-5 1,4-2-106,-1-2 1,5 0-1,-2-2 1,0-1 0,3-3-1,-3-1 608,1-3 0,10-2 0,-6-2 0</inkml:trace>
  <inkml:trace contextRef="#ctx0" brushRef="#br0">20382 7943 8022,'-14'0'0,"1"-4"0,0-1 0,5 2 0,4 8 0,2 3 0,2 4 0,0 3 0,2 3 0,1 4 383,1 3 0,1 0 0,-4-1 0,2-3 1,2-2-1,-1-3 9447,2-1-9991,-4-7 1,8-13-1,-6-11 1,1-6-1,1-8 1,1-3-214,1-4 1,3-4 0,-2-2 0,2 3 0,-1 2 0,-1 5 0,0 3 1082,-2 4 0,4 4 0,-6 2 0,3 4 0,1 4 0,0 2 0,0 2-710,1 4 1,3-2-1,4 2 1,2 1 0,2 1 0,2 2 0,8 0 0,3 0 0</inkml:trace>
  <inkml:trace contextRef="#ctx0" brushRef="#br0">20835 7490 8701,'-13'-15'2669,"5"2"0,5 10-843,6-2 1,9-4 0,7 5 0,2 0-1769,3-2 0,-3 4 0,-1-2 0,0 2 0,-4 2 0,-1 0 1,-2 2-1803,0 2 1540,-5-2 1,-2 9 0,-6-2 0,0 5 0,0 2-1,-2 2 1,-2 0 0,-5-1-153,-3 1 1,-1 4 0,-1-4 0,2-2 0,4-1 849,3-2 1,4 1 0,2-2-1,4-2 1,3-3 118,4-1 0,0 0 0,-1-3 0,-4 3 0,0 0 1,-1 1 1356,0 1-1829,-1 1 0,-5 4 0,0 0 0,0 1 1,-3-1-1,-5 0-416,-5 1 1,-8 3 0,2 1 0,0-1 0,-2-3 0,2 0-5861,-1-1 6135,3 0 0,15-5 0,4-2 0</inkml:trace>
  <inkml:trace contextRef="#ctx0" brushRef="#br0">21435 7210 8968,'7'-6'4835,"-2"-3"-2078,-10 3 0,5 0-2292,0 6 0,0 2 0,5 2 0,-4 7 0,-2 3 0,-2 6-362,-2 0 1,-5 3-1,3 3 1,-2 1-1,0 0 1,0-1-1,1-1-297,4-2 1,3 0 0,1-5-1,0-2 1,1-2 0,3-5 0,4-3 70,-1-1 1,5-3-1,-3 2 1,3-2-1,1-4 1,1-1-280,-1-1 0,5-5 0,-1 3 1,1 0-1,1-1 0,2-1 0,3 0-4921,3 0 5323,-4-4 0,16-7 0,-5-9 0</inkml:trace>
  <inkml:trace contextRef="#ctx0" brushRef="#br0">22088 6970 7914,'-6'-7'1432,"5"1"0,-7 6 1,5 1-1,-1 4-665,1 4 0,1 8 0,2 6 0,0 2 0,0 3 0,-1 1-24,-4 3 0,3 3 0,-6-4 0,1-1 1,1-2-1,-2-3 0,2-1-366,1-2 0,-1-10-1282,1 1 1,2-10-1,-4-4 1,1-11-1,3-9 1,1-6-1,2-4 517,0-4 1,5-4 0,1-1 0,1 0 0,2 2 0,0 2 0,-2 5 602,-1 3 0,0 4 1,-3 5-1,2 6 0,-1 2 347,2 4 1,-3 1-1,4 8 1,1 1-1,-1 3 1,4-1-1,0 3 1,3-2-1444,-1 0 1,6 3 0,4-5 0,2-1 0,1-3 0,1-4 880,0-5 0,5-9 0,2-3 0</inkml:trace>
  <inkml:trace contextRef="#ctx0" brushRef="#br0">22448 6744 7914,'6'-8'775,"-5"2"0,7 11 0,-5 1 0,3 0 1,1 1-1,3-1 0,2 0-592,2-3 1,0-2-1,4-1 1,3-1-1,1-4 1,0-4 0,2-4-1,0-5-503,-2-4 1,0 1 0,-7 1 0,-3-1 0,-2 2 0,-1 1 254,0 6 0,-6 6 0,1 11 0,-2 5 0,-4 8 0,-1 7 0,-1 9 896,1 9 0,-4-3 0,-1 13 1,-1-1-1,0-2 0,1 1 0,0-4-1277,4-1 1,-2 1 0,1-4 0,4-3 445,4-1 0,4-4 0,7-8 0</inkml:trace>
  <inkml:trace contextRef="#ctx0" brushRef="#br0">22528 8250 7875,'-6'-14'469,"3"7"352,-6 2 0,5 7 0,-4 5 0,2 8 1,3 4-1,2 5 0,1 1 0,0 2 0,0-1 1,0 3-467,0 2 0,0-8 0,0 3 1,1-7-1,2-6 0,3-4 1,2-3-1326,2-3 0,0-12 0,1-7 1,-4-6-1,1-10 0,-1-3 903,3-7 1,-2-5-1,-1 3 1,-1 2 0,-1 4-1,-1 4 1,0 1 892,-1 3 1,3 4 0,0 4-1,0 4 1,2 3-358,-1 2 0,2 5 0,4 4 0,1 2 0,-1 4-1121,0 2 0,5-1 1,1 5-1,2-1 0,4-1 652,5 0 0,-2-2 0,5-4 0</inkml:trace>
  <inkml:trace contextRef="#ctx0" brushRef="#br0">23194 7890 7952,'-7'-14'736,"1"5"0,5 2 487,-4 1 1,4 0 0,-2 5-516,6 1 1,3 0 0,4 12 0,-1 2 0,1 1 0,2 1-402,1 2 0,-1 3 0,-1 6 0,-4-1 0,0 2 0,-1 2 1,0 3 79,-3 1 0,-1 0 1,-4 4-1,-2-1 1,-5 2-1,-3-4-1227,-1-1 1,-5-3-1,0-4 1,2-2-1,1-3 1,2-4 0,-1-4 839,1-6 0,6-2 0,1-6 0</inkml:trace>
  <inkml:trace contextRef="#ctx0" brushRef="#br0">23208 7836 8926,'0'-20'1224,"0"6"1,0 10 0,1 7 0,4 1-315,4-1 0,8-1 0,6-2 0,3 0-1575,5 0 0,3-2 1,8-1-1,1-1 665,1 1 0,7-10 0,-4-2 0</inkml:trace>
  <inkml:trace contextRef="#ctx0" brushRef="#br0">23901 7636 7918,'13'-5'685,"-4"2"1012,0-6 1,-4 4 0,0-2 0,-3 2-1147,-8 7 1,-4 4 0,-4 7 0,1 0 0,0 2 0,-1 3 0,2 3-456,4 0 1,2 4 0,6-5-1,0 3 1,1-1 0,2 2 0,3-1-74,1-1 0,7-2 1,4-7-1,-1 0 0,1-1 1,0-1-1,-2-4-156,-1-1 0,-2-2 0,1-4 1,-1 0-1,0 0-1037,1 0 0,0-1 1,3-2-1,2-3 1,2-1 1169,2-4 0,8-7 0,4-2 0</inkml:trace>
  <inkml:trace contextRef="#ctx0" brushRef="#br0">24461 7716 9190,'6'-13'1437,"-3"7"1,4 6-694,-1 8 0,0 5 1,-3 5-1,3 4 0,0 3 1,0 2-1,-3-1 0,0 1 77,1 0 1,-2-1 0,2 0-1,-3-4 1,-1-5 0,2-3-1,1-4-969,1-1 0,1-7 0,-5-2 0,0-9-521,0-8 0,0-3 1,0-7-1,0 0 1,0-1-1,0 0 0,0 0 171,0 3 1,0 3-1,0-2 1,0 3-1,0 2 525,0 3 1,4 5-1,2 4 1,2 1-1,3 1 1,6 1-669,5 0 0,3-5 0,2 3 0,1-2 641,3-2 0,3-2 0,6-1 0</inkml:trace>
  <inkml:trace contextRef="#ctx0" brushRef="#br0">25434 7197 8007,'7'-14'1460,"1"2"-727,-4 4 1,-4-3-1,0 7 1,-7 1 0,-5 4-1,-3 7 210,-3 5 1,-2 11-1,-7 2 1,0 8-1,1 5 1,-1 2-663,0 4 0,8-5 0,4 3 0,6-5 0,5 1 0,5-4 1,8-1-1,8-4-587,5-2 0,12-9 0,3-5 0,0-8 1,1-5-1,-2-2-202,-5-4 1,-3-4 0,-14-7 0,-7-2 0,-6 0-1,-6 1 1,-10-1 0,-10 3 621,-10 5 0,-8 4 0,-2 7 0,-1 5 0,0 6 0,3 6 0,4 3-595,8 2 1,6 2 480,12 2 0,-1 6 0,1 1 0</inkml:trace>
  <inkml:trace contextRef="#ctx0" brushRef="#br0">20155 10315 9349,'-7'-1'-31,"2"-4"1,5-4-1,5-2 1,4-1 0,3 1-1,1 4 1139,0 1 1,-4 0-1,0 3 1,1-1-803,2 1 0,-4 3 1,-5 4-1,-6 5 1,-6 3-146,-3 1 1,-1 1 0,-1-1 0,2 0 0,2 1 0,1-1 261,-1 0-727,4 1 1,-5-1 0,7 0-1,1 1 1,2-1 0,1 0-1,1 0 300,3 1 1,10-1 0,7 0 0</inkml:trace>
  <inkml:trace contextRef="#ctx0" brushRef="#br0">20262 10502 7903,'-13'-8'0,"5"-3"0,2 3 0</inkml:trace>
  <inkml:trace contextRef="#ctx0" brushRef="#br0">20302 10448 9739,'-14'-5'777,"6"3"1,-1-2-416,-2 2 0,4 2 1,0 2-1,-1 1 25,1 1 1,2 2 0,-4-3 0,-1 1-27,-2-1 0,3-1 0,0-4 0,-1-1 0,0-3 0,-1 1-131,2-1 0,2 0 0,-3 3 0,1-2 0,0 1 0,0-1-203,0 1 0,5 0 0,-5 4 0,-2 0 69,0 0 0,-3 0 0,1 1 0,0 2 241,-1 1 1,5 5-1,0-3 1,1 2-272,0 2 1,-2-3 0,5 2 0,1 2 0,-1 0-94,1 3 1,-2-1-1,3 0 1,-1 1-1,1-1 1,1 0 0,2 1 62,0-1 0,0 0 0,0 1 0,0-1 0,0 0 98,0 1 0,0-1 0,2 0 0,2-1 0,4-1 1,2-4-54,3-1 1,-2 3 0,8-5 0,-1 1 0,1-1 0,0 1-1,2-2-262,0-2 1,-1-1 0,4 0 0,-3 0-1,-2 0 1,-3 0 66,-1 0 1,-1 0-1,-1 0 1,0 0 164,1 0 0,-1-6 1,0-1-1,0-2 1,1 1-39,-1 2 0,0-2 1,2 2-1,2-2 0,0-1 1,0 0-106,-3 1 1,-5 0 0,-1-2-1,-2 1 1,-3-1 0,-2-2 60,-1-2 0,-1 1 0,-4 0 1,-4-1-1,-3 1 0,-1 0 0,0-1-68,-1 1 1,1 4 0,0 0 0,-1-1-1,1-2-23,0-1 1,-1 5 0,0 4 0,-3 1 0,-2 0-1,0-1 1,-2 1-190,0 1 204,-1 2 1,-3 2-1,1 1 1,4 3-1,-1 1 1,2 3-901,-1 2 1,4 1-1,6 1 1,2 1 1006,2 2 0,2 10 0,4 7 0</inkml:trace>
  <inkml:trace contextRef="#ctx0" brushRef="#br0">5585 5891 7868,'-19'-5'0,"-3"1"0,3-1 0,1 5 472,21-6 0,3 5 0,19-5 1,6 2-1,6-2 0,7-2 1,4-1-1,1 0 0,0 1 1,-3-1-1,-5 0 0,-5 0 1,-4-1 989,-2-2 0,-4-2 0,-2 2 0,-5 2-1462,-4 1 0,7 0 0,-7-4 0</inkml:trace>
  <inkml:trace contextRef="#ctx0" brushRef="#br0">6505 5637 11983,'-13'0'1351,"-1"0"1,3 2-1,0 1 1,4 3-350,1 1 1,1 2-1,5 4 1,2 1-1,1-1 1,3 0-1,1-1-2711,4-3 1,0-3 0,3-6 0,-1 0 1708,0 0 0,1-6 0,-1-1 0</inkml:trace>
  <inkml:trace contextRef="#ctx0" brushRef="#br0">6532 5464 7784,'-14'-13'0,"-3"-1"0,0 1 2527,6 0 1,-1 4-1300,7 0 1,2 6 0,8-1 0,4 2-1,4 2 1,5-1 0,5-2 0,6-2-440,2 2 0,4-3-789,-4 2 0,6-12 0,-3 1 0</inkml:trace>
  <inkml:trace contextRef="#ctx0" brushRef="#br0">6958 5318 10208,'-4'17'0,"-2"3"0,0 0 2457,0 4 1,-3-3-1,3 1 1,0 2-1379,0 1 0,2 1 0,4 1 0,0 0 0,0-2 0,0-1 0,0-4 1,2-2-1132,2-6 1,3 0-1,7-8 1,-2-2 0,-2-5-1354,-1-6 1,-5-4 0,5-5-1,0-4 1,-2-2 0,-2 0-1,-2 3 867,1 2 0,-2 0 0,2 3 1,-2-2 3813,-2 2 1,0 8 0,0 8-2976,0 8 0,6 3 0,1 3 0,2-1 0,0 2 0,1 1 0,2 2 1,1-2-302,1-1 0,0-3 0,3-3 0,2-5 0,2-2 0,2-4 0,3-2 0,6-10 0,2-6 0</inkml:trace>
  <inkml:trace contextRef="#ctx0" brushRef="#br0">7358 5424 13251,'-4'13'0,"-2"1"0,0-1 0,0 0 0,3 2 1404,2 3 0,1 1 0,1 4 1,2-6-1,3-2 0,1-3 1,5-3-474,4-5 1,4-8 0,3-7-1,0-5 1,0-8 0,1-4-932,-2-3 0,-2-12 0,-7 2 0</inkml:trace>
  <inkml:trace contextRef="#ctx0" brushRef="#br0">7545 5064 7837,'0'-13'1354,"-2"1"0,-1 2 318,-1 1 1,1 6 0,7-2-1,5 4 1,3 1-1539,2 0 1,3 0 0,3 0 0,0 0 0,5 0-135,5 0 0,4-6 0,6-1 0</inkml:trace>
  <inkml:trace contextRef="#ctx0" brushRef="#br0">7891 4984 7810,'-13'3'0,"0"8"0,1 9 1375,3 9 0,-1 0 0,4-4 0,0 1-147,0 2 1,1 6 0,4-2 0,-2 2-1,-1 2 1,1-4 0,1-3 0,4-6-989,2 1 0,-2-5 0,3-2 1,1-7-241,3-6 0,-3-8 0,0-4 0</inkml:trace>
  <inkml:trace contextRef="#ctx0" brushRef="#br0">7825 5358 7810,'0'-9'1774,"0"0"1,6 6 0,3-2-1218,2 4 0,9 1 0,2 0 1,3 0-1,2 0 0,-1 0 1,1 0-581,0 0 0,1-2 0,0-2 0,0-3 0,-6-2 0,-4 0 0,-7-2 0,-4 0-1072,-4-3 0,-2 5 1,-2 2-1,-4 0 0,-3 1 1,-3-2-1,1 2 4235,1 0 1,5 2-1,-4 2-1525,2-2 1,8 3-1,7-4 1,2 5-1016,3 5 0,-2 2 0,-2 5 0,-3-2 0,1-1 0,-2 1-759,0 2 0,2 2 1,-2-3-718,2-2 0,1-3 0,4-7 0,0-4 1,1-5-1,1-5 878,2-3 0,-2 1 1,4 2-1,-1-2 0,1-2 1,1-2 434,-1-2 0,3-2 0,-4-4 0,0 0 0,-1-4 0,1 1-320,-2-1 1,-2-2 0,-4 2 0,-2 0 0,-2 2 0,-4 5 0,0 3-118,-2 4 1,0 6 0,-2 8 0,0 8 0,-4 12 330,-2 7 1,1 15 0,-4 5-1,3 4 1,-3 4 0,1 1-1085,1-3 0,3 3 0,6-7 1,0-1-1,1-3 0,5-4 1,6-7-9079,5-5 9810,6-5 0,-2-5 1,6-1-1</inkml:trace>
  <inkml:trace contextRef="#ctx0" brushRef="#br0">8958 5091 11361,'-12'-6'2755,"3"6"0,3 7 0,6 10-2012,0 1 0,0 1 1,2-3-1,2 3 0,5 1 1,3 0-1,1 0 1,1-1-1528,-1-3 0,9-7 0,3-5 0,2-2 0,3-5 0,-2-4-567,0-7 1,-3-8 0,-3 1-1,-4-1 1,-5 1 0,-4 2 0,-4 1 1180,-4-1 1,-1 9 0,-1-4 0,-4 2 0,-4 2 2230,-3 1 0,4 2 0,0 5 0,2 2-911,3 6 1,8 5 0,4 3 0,2 3 0,4 1 0,2-2-1321,0-1 0,3-2 1,-3-1-1,4-3 1,3-5-1,0-2 1,-1-2-194,-4 0 0,-2 0 0,-4 0 1,-1-2-1,-3-2 0,-5-5 1842,-2-3 1,-4 5 0,-1 1-1168,-1 0 1,-1 10 0,5 2-1,0 7 1,2 7 0,4-1-472,7 0 1,2 5 0,9-3 0,2-1-1,7-2 1,4-5 0,4-4 0,1-4 158,-1-4 0,5-1 0,2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5585 6077 29251,'9'-4'-1150,"0"-1"0,0-5 0,4 3 0</inkml:trace>
  <inkml:trace contextRef="#ctx0" brushRef="#br0">5705 6051 29195,'-13'0'0,"1"1"-420,3 3 1,-3-2-1,5 4 1</inkml:trace>
  <inkml:trace contextRef="#ctx0" brushRef="#br0">5692 6091 29195,'-9'-8'-5562,"0"4"5786,-1 2 1,2 2 0,1 2 0,0 2 0,-1 5-689,-2 3 1,-2 1 0,-1 0 0,-1 1 400,1-1 1,4-5 1418,0-4 1,6-4 0,-3-3-883,0-1 1,6-1-205,0 5 0,8 0 0,10 2 0,4 1 0,4 1 0,4-1 208,1-2 0,11-1 1,-2-1-1,1-2 1,2-1-1,0 1 1,1 0-479,-1-2 0,-1 4 0,-4-4 0,-2 4 0,-5 1 0,-3 0 0,-3 0 0,-2 0 0,-4 0 0,-6 0 0,1 0 0,-7-2 0,-4-1 0,-6-1 0,-4-2 0,-7 3 0,-1-1 0,-1-1 0,-3 1 0,0-1 0,-1 2 0,-8 2 0,0 1 0,-3 0 0,-3 0 0,0 0 0,-3 0 0,-2 0 0,4 1 0,1 2 0,0 2 0,2-2 0,3 0 0,4 0 0,-1 1 0,3 0 0,1-4 0,4 0 0,3 0 0,2 0 0,-1 0 0,8 0 0,6 0 0,8 0 0,10 0 0,4 0 0,3 0 0,3 0 0,3 0 0,-1 0 0,4 0 0,0 0 0,-1 0 0,-1-1 0,-1-2 0,2-1 0,-6-1 0,1 5 0,-5-1 0,0-2 0,-3-2 0,-2 2-2158,-3 2 2122,-2 1 0,1 0 1,-1 0-1</inkml:trace>
  <inkml:trace contextRef="#ctx0" brushRef="#br0">4386 5358 27789,'6'-14'-4228,"2"1"1,0 0 1393,1-1 2732,0 1 0,-1 4 0,0 0 0,-4 0 1,-5 2 546,-7 2 1,-3 4 0,-3 1 0,1 0 0,0 0 0,-1-2 804,1-2 0,6 1 0,1-4 1,0 1-937,-3 3 1,-3 1 0,-1 2 0,-1 0 0,-1 0 0,-2 0 0,-4 0 9,0 0 0,-4 0 0,3 0 0,-2 0 0,2 0 1,4 0-5,3 0 0,2 0 0,0 0 0,-1 0-30,1 0 0,4 6 1,0 2-1,0 0 0,0 1 1,1 2-212,-3 1 0,-1 1 1,-1 0-1,0 1 0,-1-1 1,1 0 70,0 1 0,-5-3 0,0 0 0,2-2 1,0 0-1,-1-1 0,0 0-99,0-2 0,2 3 1,2-3-1,0 1 0,-1 3 1,1 1-175,0-2 1,1 2-1,2-2 1,2 3-1,1 1 1,1 1-190,0-1 0,0 0 0,3 1 0,-1-1 0,-1 0 0,1 2 0,-2 2-88,-2 0 1,5 1 0,-3-5-1,2 1 1,0-1 32,1 0 0,1 1 0,2-1 0,0 0 430,0 1 0,2-1 0,2 0 0,5 1 0,4-1 0,4 2 0,0 1 91,0 2 0,2 1 1,0-3-1,0 4 0,2-1 1,-2 0-1,2-3-33,0-1 1,-3-1-1,2-1 1,1 0 0,-2 1-1,2-3 199,0-2 1,-3 2-1,4-5 1,2-1 0,1 1-1,1-1 1,1-1-38,0 1 0,1-1 1,3-4-1,3 2 1,2 1-1,-1 1 1,2-1-284,2-2 0,1-1 0,1 0 0,1 2 0,1 1 0,-2 1 0,2-1 0,-2-1 0,-4-2 0,-2 0 0,-1 0 0,-2 0 0,1 0 0,-4 0 0,1 0 0,0-2 0,1-1 0,-3-3 0,-3 1 0,-3-3 0,2 1 0,1 2 0,2-4 0,-1-1 0,3 0 0,0-1 0,2 2 0,0 1 0,-4-6 0,-2 1 0,-1 0 0,-2-1 0,2 1 0,1 0 0,-3-1 0,-1-1 0,-2-1 0,-2-2 0,-3 1 0,0-1 0,-1 0 0,0-4 0,1 4 0,-1 0 0,0 1 0,-1-1 0,-1 0 0,-3-1 0,-3 4 0,2-3 0,-1 2 0,-1 0 0,-1-4 0,1 1-72,-2 0 0,-2 0 0,-2 2 0,-4 0 0,-4-1 0,-3 0-278,-1 0 0,0 0 0,-1 5 0,0 0 0,-3-1 0,-1 1 234,2 0 0,-5 0 0,-1-1 0,-1 1 1,-3 0-1,3 1 0,-4 1 175,-1 2 0,3 1 1,-6-6-1,1 2 1,0 2-1,-2 3 0,-1-1 49,1 1 0,-4 4 1,3-2-1,-1 4 1,-3-1-1,0-1-339,2-1 1,-2 0 0,6 4 0,1 0 0,2 1 0,3 2 0,2 1 0,6 1-860,2 1 1,2 1 0,1 7 0,3 0 1163,4 4 1,16-3 0,4 4 0</inkml:trace>
  <inkml:trace contextRef="#ctx0" brushRef="#br0">10784 4678 31697,'-9'-9'-3176,"2"0"1,1-1 1934,3-2 1,1-1 0,2-1-1,0 1 1450,0 0 0,-1 5 0,-3 5 0,-7 5 0,-5 4 0,-5 0 1,-1 1-1,0-1 0,-2 1 28,-1 1 1,-2-5 0,0 1 0,1-2 0,1-1-1,-1 2 1,3 1 0,-2 1-86,1 1 0,0-3 1,-2 4-1,-1 1 1,0-1-1,1 3 0,0 2-277,4 1 1,-3 1-1,3 1 1,-3 2 0,-1 6-1,3 2-43,0 1 0,6 1 1,-6 1-1,1 2 1,0 1-1,1 0 1,2 0-1,3 2-197,1 1 1,-1 0 0,1 1 0,3-4 0,0-1 0,0 0 436,-1 1 0,1 4 0,2-4 1,2-1-1,2 0 0,2-1 1,0 4 55,-1 1 0,1-3 0,4 5 0,0 1 0,0 1 0,0 2 0,0 0-492,0 0 0,4 6 1,2 3-1,0 3 0,1 4 1,-1 2 56,0-1 1,5 13-1,-3-11 1,4 2 0,2 0-1,0-7 1,3-2 207,1-3 0,-1-6 0,-3 0 0,-1-4 0,0-4 0,-1 1 1,-1-2 130,-3-3 1,0 1 0,2 1-1,-2-1 1,-3 1 0,0-2-112,1 2 0,-5-1 1,5 7-1,-1-1 1,-1 5-1,-1 3 1,-1 6-1,-2 4-165,0 6 0,0-2 0,0-1 1,0-3-1,0-1 0,0-5 79,0-2 1,0-8-1,0-6 1,0-2-1,1-2 1,2-2 438,1-1 0,2-5 1,-3 0-1,2 2 1,-2 0-1,-2-1 1,-1-1-194,0 2 1,5 1 0,-1 3 0,-1 4 0,-1 3 0,-2 5 0,0 4-330,0 5 0,0 5 1,1 2-1,2 0 1,1-3-1,-1-4 131,-1-3 1,2-3 0,2-6 0,0-3 0,0-1 0,-1-4 0,-1 1 238,0 1 1,2-3 0,-3 3-1,2-1 1,-1 0 0,1 1-1,-1 0-38,-1 1 1,3 2-1,-2 8 1,-1 1 0,0 3-1,0 3-253,2 5 1,-1 6 0,-4 6-1,-1 1 1,-2 0 0,-3-2 0,0-3 119,0-4 1,2-5 0,4-6 0,0-5 0,0-7 0,0-2 0,0-3 266,0-2 0,0-6 1,0 0-1,1 0 1,2 1-1,3-3 59,1 0 1,2 2 0,5-2 0,-3 3 0,0 2 0,-2-1-1,0 1-378,-2 0 0,5-3 0,-5 0 1,2 1-1,-1-3 0,-1-2 1,-1-3 45,0-2 0,4-1 0,-1-3 0,3-5 0,3-2 0,2-2 644,6 0 0,3 0 0,5 0 0,5 0 1,2 0-1,2 1-827,0 4 1,0-1 0,0 8 816,0 3 1,6 7 0,2-1-1</inkml:trace>
  <inkml:trace contextRef="#ctx0" brushRef="#br0">12664 6450 7310,'-2'-12'0,"-1"2"431,-1 1 1,-2 6-1,3-3-344,-2 0 1,2 3-1,8-4 1,4 1 1062,3 3 0,1 2 1,2-1-1,1-1 1,2-1-614,-2 1 0,-1 1 0,-2 2 0,1 0 0,-1 0 0,0 0 1,1 2-274,-1 2 0,0-2 0,2 2 1,1-1-1,2 0 0,0 2 1,0-2 37,-1-2 1,7 1 0,-3 0 0,1 3 0,0-2 0,1-2 0,-1-1 94,0 0 0,0 0 0,5 0 0,0 0 0,-1 0 0,1 2 0,0 1-63,-1 1 0,1 1 0,-1-4 0,1 2 1,0 3-1,1 0 0,2 0-32,1-3 1,1-2-1,-2-1 1,2 0-1,1 0 1,0 0 165,-4 0 0,4 0 0,-1 0 0,1 0 0,0 0 0,-4 0 0,1 0-451,1 0 0,-1 0 1,4 0-1,0 0 1,-2 0-1,2 0 1,-1 0-18,0 0 0,-2 0 0,-3 0 0,1 0 0,2 0 0,-1 0 0,-2 0 0,-1 0 0,0 0 0,-1 0 0,2 0 0,2 0 0,1 0 0,-1 0 0,-1 0 0,1 0 0,1 0 0,0 0 0,2 0 0,1-1 0,0-4 0,0 4 0,-4-3 0,2 2 0,2 1 0,2-2 0,-2-2 0,-2 1 0,-5 4 0,0 0 0,-1 0 0,0 0 0,-4 0 0,-4 0 0,2 0 0,-5 0 0,4 0 0,-1 0 0,0-2 0,0-1 0,1-1 0,-4-2 0,4 3 0,-1-2 0,1 3 0,0-1 0,1 0-613,-4-2 1,-1 1 0,-2 2-1,0-1 1,1-1-395,-1 1 0,0 1 0,-1 4 0,-1 1 1,-4 3 858,-1 1 0,4-4 0,-2 3 0</inkml:trace>
  <inkml:trace contextRef="#ctx0" brushRef="#br0">10557 6011 29357,'9'0'-326,"0"0"0,-4 0 1,4 0-1,-1 1 866,0 3 1,4-2 0,-3 2-171,2-2 0,-2-2 0,-1-2 0,-2-2 1,-5-5-1,-4-1 0,-6 1-299,-3 4 0,-5 4 1,-3 1-1,0 0 1,-4 0-1,-1 0 1,-2 0-72,1 0 0,-6 0 0,0 0 0,-1 0 0,-1 0 0,0 1 0,-1 2 0,0 2 0,-3 4 0,2-3 0,-1 1 0,0 3 0,2 2 0,-1 0 0,2-3 0,-9 7 0,3-2 0,-1 0 0,-2 1 0,1-2 0,2 1 0,-7 4 0,7 1 0,0 0 0,1 2 0,5-2 0,2 3 0,2 3 0,-1-1 0,3 7 0,3-3 0,1 1 0,3 0 0,4 2 0,2 5 0,1-5 0,1 0 0,0 0 0,-1 2 0,1 1 0,0 3 0,4-3 0,0 1 0,-1 2 0,-4 2 0,-2 2 0,-2 4 0,-1-2 0,3 6 0,-2 1 0,2 2 0,1 0 0,2-2-226,-1-1 0,2-6 0,2 1 1,3-2-1,1-2 0,1-2 3,-1-2 0,3 2 1,-4-4-1,1 2 0,2-2 1,-1 1-1,-1 1 82,-1 1 0,4 4 1,-2-5-1,2 1 0,0 1 1,-1 1-119,1 2 1,-3 1-1,2-4 1,1-1 0,1 2-1,2-4 1,2-1 169,2-4 0,-1-2 1,4-1-1,1-1 1,-2 1-1,1-2 1,-1-1 189,0-2 1,3-1 0,-3 3 0,1-2 0,2 0 0,0 0-2,0 0 1,-2-1 0,4 1-1,-2-2 1,0-3 0,-1 1 29,1-1 1,0-3 0,4 0 0,1-1 0,-1 0 0,0 1 0,2-1 0,2-1 245,0-3 0,7 1 0,-2-4 0,3 1 0,4 2 0,0 0-98,2 0 0,5-5 0,-4 4 0,1-2 0,0-2 1,-4 1-279,-1-1 0,-5 2 0,-3-3 0,0 1 0,-4 1 0,-1-1 0,-2 1 0,0-2 0,1 0 0,-1 0 0,2 1 0,1-1 0,2-1 0,-2-2 0,0 0 0,1 0 0,2 0 0,2 0 0,1 0 0,0 0 0,0 0 0,-4 0 0,3 0 0,-2 0 0,-3 0 0,-1 0 0,-1 0 0,-1 0 0,0 0 0,1 0 0,-1 0 0,-4 0 0,-2 1 0,-1 3 0,-1-1 0,-5 6 0,0-6 0,11-3 0,4-7 0</inkml:trace>
  <inkml:trace contextRef="#ctx0" brushRef="#br0">9984 8676 23294,'0'-28'-1680,"0"7"0,2 14 1,2 1 2489,5 3 1,9 6-1,4 1 1,2 1-1,1-1 1,0 1-1,5-1 1,1 0-74,1 1 0,0 5 1,-6 1-1,-1 3 1,-2 4-1,-6-2-793,-2-1 1,-3 3-1,-3 0 1,-5 0-1,-2-1 1,-4 1-1,-2 0 183,-5 1 0,-4-4 0,-5 4 0,-6-1 0,-2 0 0,-4-2-209,0-1 1,5-2 0,-4 1 0,3-1-1,6 0 1,0 0 0,4 1-570,1-1 1,2 0-1,1 1 1,2-1-1,2 0-2010,2 1 2679,2 5 1,10 2-1,1 5 1</inkml:trace>
  <inkml:trace contextRef="#ctx0" brushRef="#br0">9558 6930 23781,'-27'0'0,"0"0"0,1 0 2,-1 0 0,0 0 0,1 0 0,1 0 1,1 0-1,3 0 0,2 0 0,3 0 0,2-1 1,4-2-186,1-2 0,8-5 0,1 1 0,7-1 0,6-1 0,4 2 1047,0-1 1,11 4-1,1 0 1,3 2-1,5-1 1,3 2-1,3 2 1,2 1-407,-2 0 0,-2 0 0,-1 0 0,-1 0 0,-2 0 1,-3 0-567,-2 0-205,-7 6 0,-1-5 0,-6 4 0,-2-4 1,-1-1-1,-2 0-1393,1 0 1,-1-1 0,0-2 0,2-2 1620,3 2 1,3-4-1,5 0 1</inkml:trace>
  <inkml:trace contextRef="#ctx0" brushRef="#br0">10198 6784 28315,'0'-29'-1004,"0"4"0,1 18 1496,3 2 0,-2 5 0,2 5 0,-4 4-817,-4 3 1,-8 2 0,-6 3 0,1 2 0,-3 0 0,-2 2 0,-2-2-943,2 0 1,-2 4-1,7-6 1,0 1 0,3 0-1,0 1 1101,1 2 0,0-5 0,-1 3 0</inkml:trace>
  <inkml:trace contextRef="#ctx0" brushRef="#br0">10597 6877 16325,'6'-14'-797,"2"3"1,4 0 0,-2 4 557,-1 1-347,-6 2 1,3 2-1,-8-1 1445,-2-1 1,-4-1-346,-5 5 1,4 0 0,2-1 0,-1-2 0,1-2-1,-3 2-454,-2 2 1,-3 1 0,-1 1 0,-4 2 0,1 3 0,-2 0-99,1 0 0,-2 3 0,-5-3 1,0 0-1,1 0 0,-1-2 0,0 1 198,1-1 0,-1 2 1,0-3-1,1 1 1,0 1-1,3-1 0,0 1 13,0-2 1,2 4-1,-1 0 1,0 2 0,-1 0-1,1 2-159,-2 0 1,-1 3 0,-1 1 0,-1 1 0,0 2 0,1-2 0,-1-1 18,0-2 1,1 2 0,-1 1 0,0 2-1,2-2 1,1-1 0,4-2 115,0 1 0,-2-1 0,3 0 1,0 1-1,0-1 0,2 0 1,2 1-179,2-1 1,-2 5 0,-1 0 0,-3-1 0,-1 3 0,0 0 0,-1 2-21,-3 1 0,4-1 0,-3 5 0,0-1 0,-3 1 0,0 0 0,1-1 18,2 1 0,0-1 0,5 1 0,0 0 0,0-2 0,1-1 0,2-2-44,4 2 1,0 1 0,3 1-1,-1 1 1,0 1 0,-1 2-12,-2 1 0,0 0 0,2-3 0,1 3 0,-1 5 0,-2 1 0,-3 0 121,-3-2 1,8-1-1,-3 2 1,2-5 0,2-3-1,2-1 1,1-2-27,3-3 1,-3 2 0,2-5 0,1 0 0,1 1 0,4-3 0,1 1 109,1 0 0,6 1 1,-1-3-1,3 4 1,2-1-1,0 2 1,3-2-21,0 0 0,3 3 0,-4-4 0,2-1 0,0-1 0,-1 0 0,3 2-69,0-2 1,-2 0 0,4 1 0,2 0-1,1 0 1,2-2 0,-1-2 191,1 0 1,4 1 0,2-3 0,-1 0 0,1-2 0,-2 1 0,0 0-94,0-1 1,0 3 0,-4-4 0,0 0-1,-2 0 1,-3-1-202,-4 1 1,1-4 0,-1 3 0,-3 1 0,-3-2 0,-4 0 0,1-2-298,-1 2 1,-1-4-1,-2 3 82,3 1 0,0-4 0,-1 4 0,1-2-499,-1 1 1,-2-1-1,2-2 1,0 2-1,1 5 781,2 3 0,2 1 0,1 0 1</inkml:trace>
  <inkml:trace contextRef="#ctx0" brushRef="#br0">9838 8823 30310,'1'-8'-7114,"4"5"7211,3 6 1,0 0-1,1 6 1,1 3-1,2 3 1,3 2 0,1 0-1,2-2 164,-2-2 1,-1 5-1,-3 1 1,-2 0-1,-2 0 1,-2-2-530,-4-3 1,0 0 0,-2-1 0,-2 0 0,-2 1-1,-5-1 394,-3 0 1,-3-4 0,-2 0-1,-6 0 1,0 0 0,-1 0 0,2 0 191,-2-2 1,0 4-1,2-6 1,4 1-1,2 2 1,0-1-790,-2 4 0,5-4 1,4 2-1,0 3 1,0 2-1,2 6 1,1 0-142,3 4 1,1 1 0,2 2 0</inkml:trace>
  <inkml:trace contextRef="#ctx0" brushRef="#br0">13410 7023 8588,'-9'-16'432,"0"3"1,6 1-475,-1 8 1,4 2 0,3-4 0,3 2 0,1-1 176,4 2 1,-7 0 0,-4 0-1,-7-1 1,-7 1 0,-2 1-1,-3 2 1,-2-1 140,-3-3 1,-1 2-1,-1-2 1,-1 2-1,0 2 1,-1 0-1,-2 0 531,-1 0 0,-4 0 0,2 0 1,-1 0-1,-3 0 0,-1 0-620,-2 0 0,-2 5 1,-2 0-1,-4 1 0,-1 2 1,2-2-50,1 0 1,-3 4-1,6-1 1,3 3-1,3 1 1,2 0 16,1 1 0,1-1 1,5 0-1,-2 1 1,-1-1-1,3 0-189,4 1 1,-1 3 0,3 3-1,-2 0 1,1 3 0,2-1-1,2 0 61,2 2 0,2-3 1,4-1-1,0 1 1,4-2-1,1 2-47,3 0 0,1-4 1,2 4-1,2 0 1,2-2-1,5 2 351,3 0 1,7-4-1,4 4 1,2 0 0,3 0-1,3 2 1,5 2-86,2 2 1,2-2 0,2 0 0,0-1 0,3 1 269,-2-1-621,-2 0 0,-1 2 1,2 1-1,-1-2 1,2-1-1,0-3 73,5-2 0,-2-1 0,4-5 0,2 0 0,4-1 1,2-1-1,5-4 182,4-1 0,0 0 1,7-3-1,0 1 1,-37-2-1,1-1 1,1 0-1,1 0 1,0-1-1,0 0 185,-1 0 1,0 0 0,37 0 0,-38 0 0,1 0-1,35 1 1,-1 2 0,-4 1-82,-1-1 1,2-1-1,-2-2 1,-4 0 0,-2-2-1,-3-1-157,0-1 0,4-5 0,-6 3 0,0-1 0,-1-4 0,-1 0 0,1-3 19,0 1 0,-4 0 0,7-1 0,-1 1 0,0 0 0,0-2-68,1-3 0,-9 3 0,4-4 0,-4 1 0,-1 0 0,-2 1 1,-2-1-61,-7 0 0,1-4 0,-8 3 0,-3-1 0,-3 0 0,-4-1-193,-2-3 1,-1 1 0,-6-3-1,-3 3 1,-3-4 0,-2 0 0,0-2-1,-2-1-317,-5-2 1,-4 2-1,-8-6 1,-3 1 0,-6-1-1,-7 2 1,-7 0 7,-5 0 1,-8 3-1,2-3 1,-4 1-1,-3 4 1,-3 1 402,-2 1 1,-1 6-1,-5 2 1,-3 1-1,34 9 1,-2 1-1,-2-1 1,-1 1 169,-2 0 0,0 1 0,-1 3 0,-1 0 0,-1 0 0,0 0 0,0 1 0,0 0 0,1 2 0,-1-1 0,-2 1 0,-1 1-69,0 0 1,-1 0 0,1 0-1,0 0 1,0 0 0,-1 0-1,1 0 1,0 0 0,2 0 0,0 0-1,-2 0 1,1 1 0,1 1-1,1 1-124,1 1 1,0 1 0,0 0 0,1 1 0,2 1-1,1 0 1,0-1 0,0 1 0,1 0 0,-1 1 0,2 0-1,1 0-2618,-35 10 820,5 6 1932,7-10 0,2 12 0,6-4 0,0 3 0,-1 2 0</inkml:trace>
  <inkml:trace contextRef="#ctx0" brushRef="#br0">12384 7716 21080,'0'-22'-4756,"0"0"4941,0 3 1,0 7 0,-2 5 0,-2 1 0,-7 1 0,-3 1 0,-6-2 0,-2 0-128,-6 0 0,0-3 1,-8 3-1,-1 0 1,-1-1-1,-2-1 1,-2 0-1,-2-1 1,-6 0 118,-7-2 0,1 4 1,-5-2-1,-1-1 1,-2-4-1,-4-2 73,0-2 1,31 9 0,-1-1 0,-1 1 0,-1 0 0,-3-2 0,0 0 0,-1-1 0,-1 0 0,-1 0 0,-1 1-129,-1-1 1,1 1 0,5 3-1,0-1 1,-3-2 0,-1 1 0,2 0-1,0 1 1,1 0 0,1 1 0,0 1-1,1 0 1,2 0 0,0 0-121,1 1 0,0-1 1,-3 0-1,-1 1 0,1-1 1,1 0-1,-2 1 0,-1-1 1,-1 0-1,-1 1 0,2-1 1,-1 0-1,0 0 1,-1 0 11,2-2 0,0 0 0,0 1 0,0 1 0,-2-1 0,-1 0 0,0 1 0,1 2 0,2 0 0,0 1 0,0-1 0,0 0 64,0-1 1,-1 0 0,3-1-1,-1 0 1,-5 1 0,-1 1 0,2-1-1,0 1 1,3 1 0,0-1 0,2 0-1,0 0 1,0 0 0,2 0 12,-1 0 1,0 1 0,0-3 0,1 0 0,1 2 0,1-1 0,-35-11-1,4-1 1,3 1 0,3-3 18,4 0 1,-1 3-1,3 0 1,2 0 0,5 1-1,2-2-69,0 2 0,4 1 1,-2 3-1,4 2 1,1 1-1,-2-1 1,-1-2 31,-1-1 0,0 1 1,4 1-1,0 2 1,0-1-1,0 0 54,0 1 1,1-1-1,2 4 1,3 0 0,1 0-1,4 3 1,1 0-1,1 0-524,0-2 1,1-1 0,-1 4 0,-1-3 0,-2 2 0,-1 0 558,1-1 1,-7 2 0,0-4 0,2 2 0,-1-1 0,5 2 0,0 2-170,2 1 0,9-4 0,-2-1 0,6 2-635,2 2 1,8 1-1,8 0 1,10 0-1,10 0 1,8 0 874,5 0 1,10 0 0,2 0 0</inkml:trace>
  <inkml:trace contextRef="#ctx0" brushRef="#br0">7012 6357 27991,'-5'-30'-2458,"1"4"0,-7 8 1,3 14-1,-4 4 2671,-2 4 1,4-3 0,-2 4 0,-3-2 0,-1 0-1,-3 1 1,-2 1 174,0 1 0,-4 0 0,4 4 0,-1-3 1,0 1-1,0-2 30,1 0 0,-3 2 0,7-3 0,0-1 0,1 1 0,0 1 0,-2 0-378,2 0 1,1 4 0,1 0-1,1 5 1,0 3 0,-2 0 0,-1-1-670,-2 1 1,0 4 0,5-4-1,-1 0 1,1 0 0,0 0 323,-1-2 1,3-1 0,2-2 0,4 0 0,8 1 571,11-1 0,3-1 1,19-2-1,2-1 1,5 1-1,6 4 1,3 2 61,1 2 0,1 5 0,-1 0 0,-1 2 0,-3 1 1,-5 3-487,-2 2 1,-8 3-1,-2 6 1</inkml:trace>
  <inkml:trace contextRef="#ctx0" brushRef="#br0">20089 4984 7939,'0'-25'0,"0"3"0,0 3 0,0 5 0,0 1 0,0 0 0,0-1 0,0 1 529,0 0 0,4 4 0,2 1 0,1 1 1,4 1-1,1 0 0,1 5 0,0 4 0,-1 7 1,-2 6-1,-2 8 699,-2 6 1,-2 5 0,-5 8 0,-4 6-1,-2 4 1,-2 8 0,0 1 0,-1 5-707,-2 2 0,0 0 1,2 2-1,2-5 1,2-2-1,3-5 1,2-4-1,1-8-2489,0-4 1,6-9 0,4-4 0,5-8 0,4-8 1732,2-9 0,7-15 0,6-5 0</inkml:trace>
  <inkml:trace contextRef="#ctx0" brushRef="#br0">20408 4638 7955,'-11'-34'665,"2"3"1,4 14 0,10 9 0,7 3 476,8 1 1,5 1 0,17-6 0,10-2 0,10 0 0,12-1 0,-34 6 0,2 1-1108,2 1 0,2-1 0,3 2 1,1-1-1,-1-1 0,0 0 0,-2 1 1,1 0-1,-2 1 0,-1 0 1,0 2-1,-1-1 0,1 1 0,-1 1 1,0 0-1,0 0-700,-2 0 1,0 0 0,28 0-1,-8 0 1,-9 1 0,-7 2 0,-7 3 633,-5 2 0,-5-1 1,-5 3-1,-3-2 1,-1-1-1,0 1 896,-1 2 1,3 2 0,-3 3 0,2 1 0,4 5 0,3 2 0,5 7-345,1 3 0,-3 5 0,5 10 0,1 6 0,0 6 0,0 3 0,-3 1-251,-1-2 1,-16-26-1,1 1 1,-2-3 0,-1 1-1,0 0 1,0 0 0,-1 0-1,-2 1 1,11 32-426,-6 0 0,-3-3 0,-5-1 0,-5-3 0,-2-4 0,-4-5 0,-4-6 0,-7-6-136,-8-4 0,-6-5 0,-5-9 0,-8-6 0,-9-4 0,-7-4 432,-6-3 0,-10 0 0,34-5 0,-1 0 0,0 0 0,-2 0 0,-1 0 0,0 0 0,0 0 0,0 0-309,-2 0 1,0 0 0,-2-1 0,0 0 0,4 0 0,0-1 0,1 0 0,0 0 0,1 0-1,0 1 1,2 1 0,-1 0 0,1 1 0,-1 1 0,-32 4-4304,6 1 0,7-4 4471,10 2 0,-4-4 0,4-1 0</inkml:trace>
  <inkml:trace contextRef="#ctx0" brushRef="#br0">20822 6290 10270,'1'-19'0,"4"-2"-187,4 1 0,2 2 1,3 9 838,-1 5 0,0 2 0,1 2 0,-1 0 0,0 0 1,-1-1-428,-3-4 1,-4 4 0,-10-4 0,-2 2 167,-1-1 1,-4 2-1,4-2 514,-4 2 1,-3 2 0,-1 2 0,-4 1 0,0 3-705,-4 1 1,-1 2 0,-3 6 0,-2 1 0,-4 3 0,-2 2 19,-1 3 1,-4 1 0,5 2-1,-2-1 1,-2 1 0,1 0 55,4-1 1,-2 0 0,6-3 0,1-2-1,2 0 1,3-1 0,1 3-215,2-3 0,4 4 1,-3-6-1,0 0 1,2-1-1,0 1 1,3-2-437,1-1 1,2-1 0,-1-1 0,1-1 0,1-2-380,3-1 1,2-6 0,5 1 0,2-2-6545,6-2 7214,5-6 1,8-1 0,2-7 0</inkml:trace>
  <inkml:trace contextRef="#ctx0" brushRef="#br0">19982 6624 24814,'-9'-11'0,"-1"-1"1558,-5 2 1,-3 3-1,-4 10 1,4 4-1,3 5-1700,2-2 1,0 4 0,1-6 0,1 4 0,4 2 0,1-1 0,3 0 305,2 1 0,1 3 0,1 3 0,5-1 0,7 0 0,8-1 1,7 0-165,8-1 0,1 1 0,10-5 0,1 1 0,-2-1 0,1 0 0,-3-1-1131,-2-3 1,-1 3 1279,-10-3 1,0 3 0,-4 1-1</inkml:trace>
  <inkml:trace contextRef="#ctx0" brushRef="#br0">17063 9076 8508,'-9'-9'14,"0"0"0,4 6 0,-4-1 0,-1 2 0,-2 2 532,-1 0 1,6 6 0,2 4 0,4 5 0,1 4 0,0 1 0,-2 0 0,-1 1 0,-3 4-1,0 4-251,0 2 0,-2 4 0,2-2 0,-2-1 1,-2 1-1,-2-2 0,-1 0-971,-1 0 0,1 2 0,1-5 1,2 0-1,1-4 0,-1-2-3597,-2-1 4273,-2-5 0,7-3 0,1-7 0</inkml:trace>
  <inkml:trace contextRef="#ctx0" brushRef="#br0">16769 9382 9415,'6'-32'550,"-3"15"1,6 4-572,1 9 0,2 8 0,2 1 0,-1-1 1,3 0-1,4 1 0,5-1 0,1 2-386,4 3 1,10-1 418,0 0 1,3-5 0,-3 3 0</inkml:trace>
  <inkml:trace contextRef="#ctx0" brushRef="#br0">17396 9222 8513,'-13'-19'2776,"1"3"-2763,3 3 0,1 8 1,5 20-1,-1 1 0,1 3 1,2 1-1,1 0 0,-2 1 556,-2 3 1,2 1-1,-4 2 1,2-1-1,-2 1 1,0 0-640,0-1 1,-3 1 0,5-2-1,-1-3 1,1-4 0,-2-3-662,-2-2 0,4-1 1,-3-5-1,1-7 319,3-7 0,1 0 0,2-2 1,0-2-1,0 0 2237,0-3 0,0 4-1338,0 5 1,5 7 0,1 11 0,0 1 0,1-1 0,0 0-1384,4 1 0,5-1 1,5 0-1,2 1 1,6-1 895,-1 0 0,6 1 0,0-1 0</inkml:trace>
  <inkml:trace contextRef="#ctx0" brushRef="#br0">17676 9569 8513,'-14'-3'1894,"1"-6"1,0 6-1599,-1-6 0,7 8 0,3 5 1,2 5-1,4 3 0,2 3 1,5 1-332,3 2 0,7 0 0,2-5 1,1 0-1,-1-1 0,-2-2-1092,-3-1 1,-1-6-1,-2 2 1,-1-5 921,-3-5 0,-4 2 0,-10-6 0,-4-1 0,-3 0 0,1-1 2986,2 2 0,-3 5-2283,3-5 1,3 8 0,3-1-1,6 7 1,6 2 0,3 2 0,1 0-402,0 0 1,5-5 0,0 3-1,-2-1 1,-1-3 0,-2-1 0,1-2-950,-1 0 0,-4 0 0,0 0 126,1 0 1,-2 0-1,2 1 1,5 5 725,6 8 0,16 11 0,4 9 0</inkml:trace>
  <inkml:trace contextRef="#ctx0" brushRef="#br0">24647 9742 18757,'5'-21'-579,"-1"4"0,7 8 1,-2 4 1035,2 4 0,-2 1 0,0 0 0,0 1 0,0 2 0,0 2 0,1-2-1,2-2 0,1-1 1,1 0-1,-2-1-575,-4-4 1,0-2 0,-5-6 0,1-1-1,-1-1 1,-3-1 109,-4-2 1,1-5-1,-6 2 1,-1 0-1,-1 3 1,1 5 238,1 4 0,0-1 0,-4 5 0,-2 4 1,0 4-283,2 6 0,-8 4 0,8 5 0,-1 4 0,3 3 0,3 0 0,2-1 0,3-2-304,2 2 1,1 0 0,1-1 0,5-2 0,8 0 0,5-2-154,2 0 1,8-1 0,-1-6 0,3-3 0,3-5 0,-1-4 421,0-4 0,10-15 0,-2-10 0</inkml:trace>
  <inkml:trace contextRef="#ctx0" brushRef="#br0">25261 9409 9831,'4'-18'971,"1"0"1,-1 13 0,-7 9 0,-3 6-856,-3 4 0,-10-1 1,6 2-1,-2 1 1,0 3-1,2 2 0,-1 3-179,1 1 0,0 2 0,-1 1 0,1 1 1,1 2-1,3 1 0,5-3-663,2-2 1,2 5-1,0-8 1,2-2 749,2-1 0,16-3 1,8-5-1</inkml:trace>
  <inkml:trace contextRef="#ctx0" brushRef="#br0">25407 9716 9831,'-7'-11'770,"2"-2"1,-2 2-634,-2 7 0,2 3 0,-2 2 0,0 3 0,2 5-439,2 3 1,4 2 0,1-1 0,0 0 0,0 2 0,0 1 0,1 2-1052,4-2 1,3 2 1370,10-5 1,3 4 0,6-10 0</inkml:trace>
  <inkml:trace contextRef="#ctx0" brushRef="#br0">25501 9889 10482,'-9'-14'806,"0"1"1,7 6-1,4 2 1,8 5-1,8 3 1,3 3-485,2 2 0,3-5 0,0 1 0,-1-3 0,-2-1 0,-6 0-411,-2 0 1,-3-1-1,-5-3 1,-7-5 0,-8-3-1,-9-2 138,-5 1 1,-2 1-1,1 2 1,0 3 0,0 1-1,-1 3 175,2 1 0,4 8 0,9 6 0,5 7 1,2 9-1,5 5-1865,6 4 1642,12 7 1,13 4 0,6 5 0</inkml:trace>
  <inkml:trace contextRef="#ctx0" brushRef="#br0">22941 6744 8775,'8'-6'2865,"-2"3"-1773,-6-6 0,4 4 0,0-4 0,-1-1 1,-1-2-1,-2-1 0,0-2 0,-2-1 1,-2-2-177,-5 2 1,-3 2 0,-1 6-1,-2 3 1,-3 4 0,-4 4-1,-2 4 1,1 8-920,0 4 0,3 5 0,-3 5 1,6 4-1,2 1 0,3 2 0,3-2 1,5-3 1,2 0 0,4-3-1,2-4 1,5-4 0,4-5 2,5-4 0,3-6 1,6-5-1,-1-1 1,1-3-1,1-5 1,2-5-1,-1-3-3,-4-6 1,2-6 0,-6-2 0,1 1 0,-1 2 0,-2 1 0,-4 2-5,-5 3 1,1 3 0,-7 5 0,0 2 5,2 4 1,-4 3 0,2 11-1,-2 7 1,-4 7 0,-1 3-1,-3 2 0,-1 4 0,3 6 0,-4-1 0,1 0 0,1-3 0,0-4 0,3-5-5,1-4 1,2-3 0,2-3 0,4-4 0,7-3 7,8-4 1,10-12-1,3-4 1</inkml:trace>
  <inkml:trace contextRef="#ctx0" brushRef="#br0">23674 6437 7882,'2'-7'1114,"1"4"1343,1 6 1,1 0-1,-4 4 1,2 0-820,2 1 0,-1 1 1,-4 4-1,0 0 0,0 1 1,0-1-1637,0 0 0,-6 5 0,-1 1 0,-2 1 0,0 0 0,-1 0 1,-1-1-265,2-3 0,-1-1 0,4-3 0,0-2 0,0-1 524,3 1 0,3-4 0,5-1 0,5-4 0,6-1-262,7 0 0,2 5 0,3-1 0,1-1 0,4-1 0,1-2 0,3 0 0,2 0 0,-1 0 0,-2-2 0,-4-1 0,-1-1 0,0 1 0,-1 0-4502,-2-2 0,-7 2 4502,-3-6 0,2 1 0,1-6 0</inkml:trace>
  <inkml:trace contextRef="#ctx0" brushRef="#br0">23714 7050 16299,'15'6'0,"3"1"2243,4 1 0,8-2 0,4-8 0,3-2-2139,4-5 0,8-3 0,-1-3 0,-1-1 1,-3-2-1,-4 2 0,-4 1 0,-5 2-3381,-3-1 0,-3 3 0,-1 0 3200,-2 2 0,-5 6 0,2-3 0</inkml:trace>
  <inkml:trace contextRef="#ctx0" brushRef="#br0">24661 6797 7862,'21'-13'246,"-2"-5"0,-7 0 0,-2 3 1392,-1 5 0,-6-2 1,1 3-1,-2-3 0,-4 0 1,-2 4-235,-5 3 0,-7 4 0,-2 4 1,0 5-1,0 12 0,1 8 1,0 7-1347,2 4 1,8 1 0,3-2-1,5 1 1,7-2 0,8 0 0,7-6-59,10-6 0,6-7 0,2-9 0,2-5 0,-3-4 0,-1-6 0,-8-7-723,-6-8 0,-7-10 1,-10-4-1,-5-5 0,-6-3 1,-8-2-1,-9 2-212,-6 2 1,-10 2 0,1 4-1,-2 4 1,1 4 0,5 5 934,3 4 0,1-3 0,0 1 0</inkml:trace>
  <inkml:trace contextRef="#ctx0" brushRef="#br0">20995 7850 7865,'-7'-14'283,"-5"7"1,10 4 0,-2 10 0,1 8-1,0 4 1,-2 5 0,2 3 0,1 2 0,-1 4-1,-2 1 1,2 2 0,2-2 0,1-3 1058,0-3 1,0-3-1,1-3 1,2-4-1,3-3-1582,1-2 1,-2-5 0,4-5 0,1-8 0,1-7-191,-3-4 0,3-8 0,-5 1 0,1-6 1,3-2-1,1 3 1855,-2 5 1,1 3-1,-4 7 1,1 1-722,4 3 1,-1 5 0,1 8-1,-4 7 1,-1 5 0,-3 6-1,-2 3-262,-1 2 1,0 0 0,0-1 0,-1 1 0,-2-2 0,-3-1-1,-1-4-1183,-4 0 1,4-3 0,-2-5-1718,-2-3 0,6-4 1,2-11-1,6-6 2341,5-4 0,10-14 1,3 2-1</inkml:trace>
  <inkml:trace contextRef="#ctx0" brushRef="#br0">21515 7823 7869,'7'-18'3825,"-2"1"-1368,-4-1 1,1 10-1,1 5 1,1 6-1478,-1 6 0,-1 5 0,-4 2 0,-2 3 0,-7 0 0,-2 1-1117,0-4 1,-8 5 0,8-1 0,-2 1 0,1-2 0,4-2-1,3-1-288,1 0 0,1-4 1,7 4-1,2-5 1,5-7 1044,3-2 1,3-2-1,2 0 1,6 1-1,0 2 1,1 1 0,-2-1-621,2-1 0,-3-1 0,-1 2 0,1 2 0,-2-2 0,2 0-912,0 1 1,-5-2 0,3 2 0,-1-2 0,0-2 0,0 0-1,0-3 912,-1-6 0,7-6 0,-3-12 0</inkml:trace>
  <inkml:trace contextRef="#ctx0" brushRef="#br0">22021 7810 7938,'-13'-12'858,"0"3"0,4 3 0,1 5 0,1-2 0,1-3 1,2 0-1,5-2-638,7 1 1,-1 4-1,2-1 1,1 1-536,2-2 0,-3 4 1,-2-5 1550,-1 0 1,-3 0 0,-6-4-1,-3 2 2160,-1 2-3881,4 2 0,-1 4 1,8 0-67,5 0 1,3 0-1,1 0 1,-1-2-1,-2-1 277,-1-1 0,-1-6-480,0 1-391,-2 3 1,-6 1 0,2 8 0,1 3-1532,1 2 1906,1-5 0,1 2 764,3-5 0,-5 0 0,-4 0 1,-6-1 1596,-1-3 1,-1 2 0,4-2 25,-5 2-1786,3 2 0,2 0 308,8 0 0,-3-1 0,2-2 1199,-6-2 0,1 1-1401,-7 4 336,6 0 2,-3 0 1,7-2 0,2-2 0,2-5 0,-1-1-2955,2 1 0,-5 1 0,5 5 2679,0-1 0,2 5 0,5 7 0</inkml:trace>
  <inkml:trace contextRef="#ctx0" brushRef="#br0">21568 8236 9533,'-13'0'3498,"5"0"0,3-1-2517,5-4 0,1 4 1,3-4-1,5 4-480,3 1 1,6-6 0,3-1 0,2-2-1,7 0 1,1-2 0,3 0 0,-1-3-1910,-1 1 1,-1 0 0,-4-1 0,0 2-1,1 2 1,0 0 1407,-1-5 0,2-4 0,-8-8 0</inkml:trace>
  <inkml:trace contextRef="#ctx0" brushRef="#br0">22461 7770 8153,'0'-14'522,"0"1"1,-6 6-1,-1 1 1,-2 1-1,0 1 888,-1 1 0,-2 1 1,-1 2-1,-2 2 1,-1 2-710,-2 5 0,-6 9 1,3 6-1,1 5 0,0 7 1,4 1-1,1 1-388,3 2 0,8 0 1,0 6-1,5-7 0,6-5 1,10-6-1,6-4-666,10-7 0,4-8 0,4-4 0,2-7 0,3-7 0,0-8 1,-1-7-91,-7-3 1,-4-5 0,-10-2 0,-6-3 0,-9-2 0,-8-4 210,-5-3 0,-11 8 0,-10-2 0,-5 3 0,0 3 0,2 4 0,3 6-1031,3 7 1,3 3 0,7 4 1262,3 1 0,9 6 0,7-3 0</inkml:trace>
  <inkml:trace contextRef="#ctx0" brushRef="#br0">16476 1426 7867,'13'7'1848,"1"-2"-88,-1-4 1,-4-1-1164,0 0 1,-6-1 0,3-2 0,0-3 0,3 0 0,1-3 0,0-1 0,-1-5 0,0 0 0,-2 0 0,-2 2 198,-4 0 0,-1-1 1,-1 1-1,-4 1 1,-5 2-1,-6 2 1,-6 3-1,-5 2-520,-4 1 0,-2 8 1,-5 4-1,1 7 0,0 5 1,4 5-1,3 4 0,5 4 1,3 4-277,4 1 0,3 1 0,4 2 0,2 1 0,4-2 0,5-4 0,5-4 0,4-1 0,8-8 0,6-7 0,2-5 0,3-5 0,2-8 0,4-9-405,4-7 1,-11-5 0,4-6 0,-4-1 0,-4-2 0,-1-1 263,-4 2 1,-3 1 0,-3 1 0,-2 2 0,-2 3-1,-2 4 764,-3 3 0,-2 9 0,-2 6 1,-2 9-1,-3 9-602,-2 8 1,-1 2-1,-4 8 1,0 1-1,-2 3 1,-1 3 0,-2 1-22,2-1 0,1-1 0,1-4 0,3-2 0,2-7 0,4-3 0,4-6 0,1 0 0,6-9 0,3-6 0,14-4 0,5-1 0</inkml:trace>
  <inkml:trace contextRef="#ctx0" brushRef="#br0">17263 1253 7795,'8'-21'863,"1"3"0,0 8 0,5 1 0,-1 0 1,0 0 327,1 0 0,-6 5 0,1-3 213,2 1 0,-13 9 0,-7 10 1,-10 8-1,-6 4 0,-2 3 1,1 3 1752,-1 5-3157,0-4 0,1 5 0,0-6 0,4 0 0,4 0 0,5 1 0,4-3 0,3-7 0,6-4 0,2-3 0,2-3 0,7-3 0,5-5 0,6-2 0,3-2 0,2-2 0,1-2 0,3-4 0,3-1 0,2 0 0,-1-1 0,-5 4 0,3 0 0,-2 2 0,0-1 0,-3 2 0,-3 2-6325,-3 1 4336,0 6 0,-1 0 1,-2 4 1988,1-1 0,-5-6 0,4 3 0</inkml:trace>
  <inkml:trace contextRef="#ctx0" brushRef="#br0">17183 1932 8896,'-14'0'0,"1"2"2457,0 2 1,7 2-1,6 3 1,9-3-1059,7 0 1,6-5 0,9 4 0,5-4 0,2-1 0,2 0-1,0 0-2543,0 0 0,0 0 0,0-1 0,-1-2 0,-2-1 1,-3-1-1,0-1 1144,0-3 0,-4-3 0,2-1 0</inkml:trace>
  <inkml:trace contextRef="#ctx0" brushRef="#br0">18369 1506 7855,'9'-21'335,"0"3"1,-6 4-1,1 0 1,-2 1 1204,-2 0 1,0-1 0,-2 3-1,-4 3 1,-6 8 0,-5 9-399,-4 7 0,-1 11 0,-5 8 0,0 5 0,1 5 1,0 2-1,4 4-823,4 2 0,5-9 0,4 4 1,5-8-1,4-8 0,7-4 1,10-7-680,8-5 1,12-8 0,1-5-1,7-8 1,1-9 0,0-12-1,-5-8-597,-4-4 1,-7-4 0,-11-1-1,-7-4 1,-6-3 0,-8-4 0,-7 3 459,-7 0 0,-3 10 1,-5 1-1,2 7 0,0 7 1,-1 5-248,1 7 0,6 3 1,0 8-1,5 4 744,7 7 0,2 9 0,2 4 0</inkml:trace>
  <inkml:trace contextRef="#ctx0" brushRef="#br0">19582 1146 7829,'0'-13'0,"0"-1"0,0 1 944,0 0 0,0 7-260,0 6 1,-1 12-1,-2 10 1,-3 5-1,-2 2 1,-2 4 0,-2-1-1,-1 2 1,1-1-1,1 0 1,4-5-1,0-3 1,1-4 0,0-1 876,3 1 1,-3-9 0,1 1-1,3-1 1,0 0 0,1 0-1562,-4-3 0,4-2 0,-4-2 0,4 3 0,1 0 0,0 1 0,-2 0 0,-2-2 0,2 5 0,-2-3 0,2 3 0,2-4 0,0 1 0,0 2 0,-1 1 0,-4 1 0,4 0 0,-5 1 0,2-1 0,-2 2 0,-2 1 0,-1 2 0,2-2 0,-5 5 0,3 1 0,-3 3 0,-2 2 0,-3-1 0,0 1 0,-1 4 0,3 2 0,-1-1 0,-2 1 0,2-2 0,1 0 0,1 0 0,3 2 0,0-4 0,2 3 0,0-4 0,2-3 0,1-4-446,0-2 0,3 3 0,-4-4-946,1-2 1,-3-6 0,5-4-999,1-4 1,1-5-1,4-10 1,2-2 2389,5-3 0,3-3 0,1-5 0</inkml:trace>
  <inkml:trace contextRef="#ctx0" brushRef="#br0">20755 1306 7835,'7'-15'0,"-2"-1"0,-4-2 0,1 0 0,1 5 0,1 0 0,-1-1 0,-1 1 0,-2 0 0,0-1 0,1 3 0,2 0 1569,2 2 1,-2 8-1,-8 1 1,-4 9 0,-4 9 887,-5 8 1,-3 13-1,-5 11 1,-1 6-2195,0 7 0,-4 5 0,16-34 0,-1 1 0,1 0 1,-1 0-1,1 1 0,-1 0 0,0 1 0,1-1 0,-1 0 1,1 0-264,-2 1 0,1-1 0,-7 23 0,-3 1 0,4-6 0,4-6 0,2-4-1540,4-5 1,2-8 0,-2-2-1,3-5 1,3-6-428,0-3 1,11-8 0,1-6 0,8-8 0,9-11 1558,2-5 1,1-10-1,1-1 1</inkml:trace>
  <inkml:trace contextRef="#ctx0" brushRef="#br0">21222 1186 7810,'-6'-15'3532,"4"5"-2788,-2 14 1,2 10 0,2 8 0,-1 6-1,-4 8 1,-4 8 0,-4 8 0,-3 4 659,-2 2 0,-4 6 0,3-4 1,-2 1-1,-1-5 0,1-5 1,3-7-1760,3-3 0,2-5 1,0-3-1,1-4 1,1-5-542,3-3 1,6-10 0,2-9 0,9-9 0,6-11 0,4-7 564,2-6 1,1 2 0,3-2 0,-1 3 0,-3 3-1,-2 3 1,-3 5 1396,-1 7 1,3 0 0,0 7 0,-2 4 0,-3 7-272,-4 4 0,1 7 1,-5 4-1,-2 6 1,-2 3-1,-2 2 1,-4 3-783,-4 2 1,-4-4-1,-3-1 1,-2-1-1,2-5 1,-1-4 0,1-6-522,-2-4 1,-4-2 0,4-1 0,1-4 0,-3-1 0,0-3 0,-3-3-713,1-5 1,6 2 0,-2-5 0,3-3 0,2-1 0,1-1-1918,3 0 1,9-1 3136,9 1 0,9 0 0,3-1 0</inkml:trace>
  <inkml:trace contextRef="#ctx0" brushRef="#br0">20835 2106 7809,'7'-6'970,"-2"-3"1,-2 1 0,3-2-1,6-3-363,4-4 1,6-5 0,-3 3 0,2-2-1,1-2 1,-1-3 0,-3 1 0,-3 3-129,-2 4 1,-4 1-1,-2 2 1,-1 3 0,-4 1-2,-5 4 0,-9 4 0,-7 12 0,-1 9 1,0 7-1,-1 6 0,-1 5-136,1 2 1,-3 4-1,8-1 1,3 2-1,4-3 1,3-2-1,3-6-606,1-7 0,2-2 1,3-6-1,5-5 0,7-7-116,4-3 0,2-14 0,2-7 1,-1-8-1,1-7 0,-1-1 0,-3-5 387,-4-2 1,0 2 0,-9-6 0,0 2 0,0 4 0,-4 3 0,0 9 292,-2 7 0,0 6 0,-2 3 0,0 5 0,-4 7-186,-2 7 0,4 13 0,-5 6 1,-1 8-1,-2 5 0,-2 1 1,1 1-709,0 4 0,4-8 0,1 1 0,4-4 0,5-6 594,7-4 0,10-17 0,2-8 0</inkml:trace>
  <inkml:trace contextRef="#ctx0" brushRef="#br0">21901 1786 7809,'8'-2'735,"-4"-2"582,-2-5 1,-2 2-1,0-2 1,0-2-1,0 0 1,0-3 1066,0 1 0,-2 4 0,-2 3-2059,-5 5 1,-4 4-1,-4 11 1,0 4-1,-1 4 1,0 4-1,0 2-276,2 3 0,1-3 1,3 3-1,3-3 1,5-3-1,2-3-303,2-4 1,0-3-1,2-3 1,2-3 0,5-5-1,3-2 1,1-5-369,1-6 1,5-1 0,2-13 0,1 0 0,-1-4 0,-2-1 860,-3 1 1,-1-1-1,-2 9 1,1 0 632,-1-1 1,-4 8 0,-2 9-1,-1 6 1,-3 8 0,-1 4-1309,-2 2 1,0 6 0,0-3-1,0 3 1,0 2 0,0-3-1916,0-1 0,0-4 1,1-3-1,4-2 2351,4-4 0,8-2 0,4-6 0</inkml:trace>
  <inkml:trace contextRef="#ctx0" brushRef="#br0">22421 1546 7780,'-13'-6'6612,"7"5"-5724,6-4 0,3 10 0,9 3 0,6 4 0,4 2-263,6-1 1,6 0 0,-1 1 0,-1-1 0,2-1 0,-3-2 0,-1-2 0,-6-1-1184,-4 0 1,-6-2 0,-7 4-1,-1 1 1,-4 2 0,-7 1 329,-8 1 0,-3-1 1,-10 2-1,-3 1 1,-4 3-1,-2 0 1573,1 1 1,-3 2 0,5-3-1,1 2 1,0 1 0,2 0 0,2-1-2429,3-2 1,8 4 0,0-4 0,5 0 0,7 0 0,4-4-1986,4-5 1,16-4 0,12-7 3067,10-4 0,5-8 0,6-8 0</inkml:trace>
  <inkml:trace contextRef="#ctx0" brushRef="#br0">23141 1719 7818,'-13'-7'1488,"-1"1"1,3 7 0,0 2-261,2 2 1,5 5 0,-5 0 0,0 7-1,2 5 1,2 5 0,4 2 0,1 2-920,0-1 1,1 3 0,4-4 0,5-2 0,6-5 0,7-3-702,2-2 0,6-9 1,2-3-1,1-5 1,1-5-1,-1-3-240,-3-4 0,-8-8 0,-7-2 1,-6-3-1,-5-3 0,-7-2 0,-5-1 1093,-7 2 1,-8 0-1,0 3 1,-3 1-1,-2 2 1,2 6-450,3 2 1,2 3-13,7 3 0,18 3 0,3 6 0</inkml:trace>
  <inkml:trace contextRef="#ctx0" brushRef="#br0">24381 1999 7767,'13'6'514,"-5"1"1,2 2 0,-4 0 0,1 0-1,2 0 1,0 0 0,-2 1 0,1 1-1,-2-1 1497,0-1 1,-2-8 0,-4-1 0,-1-7-1807,-4-5 0,-2-6 0,-6-2 1,-1-4-1,1-4 0,0-2-188,-1-2 1,1-3-1,0-6 0,-1-2 1,2-1-1,3 2 1,5 4-2,3 2 1,2 2 0,2-1 0,4 3 0,4 6 0,5 4-1,2 5 174,1 7 1,8 0 0,-2 5 0,2 2 0,2 3 0,-1 5 0,0 3-198,-1 4 1,0 3 0,-2 3 0,-1 4 0,-4 2 0,0-1 0,-4 0 9,-1 0 0,-8 7 0,-2 1 0,-4 0 0,-2 0 0,-5 2 201,-8 1 1,-5-3 0,-9 5-1,-3-1 1,-5 1 0,-1-2-1,2 0-208,4 0 0,4-5 0,5 3 0,4-6 0,5-2 0,4-2 0,4 2-469,4 1 0,8-3 1,7-1-1,8-2 1,6-3-1,3-2 1,0-5-8,2-5 1,-1-2 0,4-4 0,-7-2 0,-5-5 0,-6-5 0,-5-3 651,-4-6 1,-3-2 0,-7-1 0,-5-1 0,-8 0 0,-6 2-128,-6 3 1,-5 3 0,0 5 0,3 3 0,3 2 0,4 4-3457,2 4 0,4 2 3411,11 4 0,11 2 0,14 6 0</inkml:trace>
  <inkml:trace contextRef="#ctx0" brushRef="#br0">25674 1466 8414,'7'-13'773,"-1"1"1,-1 1 1105,-1 3 1,1 3-1022,-5-4 0,0 14 0,-2 5 0,-1 14 1,-4 11-1,-2 8 0,-5 8 0,1 3 76,-3 4 0,0 4 0,2-2 0,2-3 0,2 0 0,3-6-1225,1 1 1,0-7 0,3-4 0,-2-7 0,2-4 0,2-7-3112,1-2 2861,0-3 1,0-9 0,1-2-1,2-2 1,3-8 0,0-8 495,0-5 1,9-9 0,1 0-1,6-6 1,8-2 0,1-1 477,2 0 0,-2 9 0,-3-2 0,2 3 0,-1 5 1,-4 4-1,-4 6 453,-2 4 0,-4 0 0,3 5 0,-5 2 0,-4 2 0,-3 5-440,0 3 1,-4 1 0,1 2 0,-5 1 0,-4 3 0,-3 1-529,-6-1 1,1 0 0,-9-3-1,1 2 1,-2-3 0,-1-3-2881,-3-3 2119,-1-6 1,0 7-1,0-5 1,-2-2-1,1-2 1,3-1-1,5 0 843,4 0 0,4 0 0,0 0 0</inkml:trace>
  <inkml:trace contextRef="#ctx0" brushRef="#br0">26687 1626 8134,'9'-12'1111,"0"3"-470,-6-3 0,4 5 1,-2-6-1,3 1 0,3 1 1,-1 4-1,-2 0 0,-1 1 484,0 0 0,-4 3 0,2 7 0,-7 7 0,-5 5-664,-6 6 0,-8-1 0,2 1 0,-2 2 0,-3-1 0,-1 1-296,-2-2 1,2-1 0,3 1 0,4-2 0,3-4 0,2-1 0,1-4 0,2 1-154,1 0 0,6-3 0,0-2 0,6-1 0,6-3 220,3-1 0,7-2 1,3 0-1,3 0 1,2 0-1,1 0 1,2 0-66,1 0 1,4 0-1,-3 0 1,-1 0-1,0 0 1,0 0-1,-2 0-1007,0 0 0,-4 0 1,-2 0-1,-2 0 1,-2 1-1,-2 2-1496,-2 2 1,-2 4 0,-1-4-1261,-3 3 3596,2-5 0,-9 9 0,4-5 0</inkml:trace>
  <inkml:trace contextRef="#ctx0" brushRef="#br0">26327 2319 8334,'-9'4'1386,"0"1"0,6 5-735,-1-1 1,8-3 0,8-2-1,6-2 1,7-2 0,3 0-1,6 0 1,2 0 269,-1 0 0,4-2 0,-5-1 1,2-2-1,-1-1 0,1-2 0,-1 1-3340,1-4 1,-5 4-1,3 0 2419,-2 1 0,11-11 0,-1 3 0</inkml:trace>
  <inkml:trace contextRef="#ctx0" brushRef="#br0">27460 1959 7906,'5'-18'98,"-1"1"1,2-1-1,-3 4 1,3 1 553,1 0 1,2-5 0,4 0-1,1 2 1,-1 1 0,-1 2 0,-2 1-1,-2 2 128,-2 1 1,0 1-1,-5 1 1,-1 7-563,-6 7 1,-10 16 0,-6 5 0,-5 6 0,-3 6 0,-1 4 0,0 4-37,-1 2 1,5-3-1,0 1 1,8-2 0,6-5-1,4-4 1,4-6-160,4-3 0,7-7 0,3-5 0,2-5 1,3-7-1,-1-4 0,0-6-361,1-7 0,-1-6 0,0-10 1,-1-2-1,-1-4 0,-4-4 1,-1-1 103,-3 0 0,-2 0 1,-1 2-1,2 2 1,1 5-1,3 3 4,1 1 0,2 2 0,4 3 1,1 4-1,1 5 0,2 3 230,6 1 0,8 0 0,3-4 0</inkml:trace>
  <inkml:trace contextRef="#ctx0" brushRef="#br0">27713 1426 7906,'14'-13'0,"3"1"0,4 3 0,3 6 0,4 4 0,0 5 0,0 2 641,-1 2 1,-2 8 0,-11-4-234</inkml:trace>
  <inkml:trace contextRef="#ctx0" brushRef="#br0">27939 1984 17931,'-18'39'456,"-18"26"329,-2-4-1,-4-1 387,-2 1-1915,2 1 1,17-31 0,0-1 0,-21 29 0,-1-3 0,-4-1 743,-1-3 0,-7-7 0,29-23 0,-1 1 0</inkml:trace>
  <inkml:trace contextRef="#ctx0" brushRef="#br0">23874 8969 8522,'18'-4'-24,"0"-1"0,0 1 0,-5 4 0,-1-2 1,-3-2-1,-6-3 0,-6-2 0,-6 1 1,-3 2-1,-1 2 452,-1-2 0,1 3 0,0-4 0,-2-1 0,-1 2 0,-4-1 0,1-1 0,0-2 0,1 0 0,0-1 114,0 2 0,-4 2 0,3-3 1,0 1-1,-2 0 0,0 0 1,-2 0-1,-3 0-203,0 2 0,-5-3 1,-2 4-1,-1 0 1,-2 0-1,1 1-177,-1-1 0,1 3 1,-5-4-1,0 1 0,1 2 1,2-1 233,2 1 1,1-5 0,-3 4 0,3 1 0,-1 0 0,3-1 0,-2 2 0,1 2-233,1 1 0,1 0 0,2 0 0,0 1 0,-4 2 1,1 3-1,-2 0-134,-1 0 1,1 3-1,-3-3 1,2 0-1,-1 1 1,1 0 0,-1 2 110,-1-1 0,-1 4 0,-2-4 1,1 3-1,2-1 0,2-1 0,-2 1 103,-2 2 0,2 3 0,0 1 0,-2 2 0,2-2 0,0-1 0,2 0-335,-1 3 1,2-3-1,-3 2 1,2-2-1,-1 0 1,1 1-1,-1 2 59,-1-2 1,4-1 0,1 0 0,1 1 0,1 2 0,3 0 0,4 0 74,-1-1 1,3 7-1,1-2 1,0 2-1,4 1 1,3-1-90,4-1 0,-2 10 0,6-5 1,-1 3-1,0 3 0,3-1 1,3 2-64,4 4 0,4-2 0,5 7 0,2-2 0,3-2 0,5 0 0,7 0 227,5 0 0,4 0 0,2 1 0,4 1 1,5 1-1,6-2 0,7 1 191,2-5 1,-32-17 0,0 0 0,34 15 0,-33-16 0,0 1 0,1-1-1,0 0 1,1 0 0,0-1 0,1-1 0,0 0-157,2 0 1,-1-1-1,-1 0 1,1-1 0,0-1-1,1-1 1,0-1 0,2 1-1,1-1 1,0-1 0,1 0-1,0-1 1,0 0 0,0-1-132,-2 0 0,1-1 1,0-1-1,0 0 0,1 0 1,0-2-1,2 1 1,0-1-1,0-1 0,-1 1 1,1-1-1,-1 0 1,-1 1-1,-1-1-20,-2 1 0,1-1 0,4-2 0,0-1 1,-3 1-1,-1 1 0,1-2 0,-1-1 1,2 0-1,-1-1 0,-2-1 0,0-1 18,-2-1 0,1-1 0,1-1 0,0-1 0,-3-1 0,0 0 0,35-12 0,-35 10 0,0 0 0,0-2 0,-1 0 0,0 0 0,1-1-20,-1 0 0,0-1 0,34-14 0,-33 13 0,0-1 0,-1-1 0,0 0 0,-1-1 0,0 0 0,-1 1 0,0-1 0,31-18 0,-3 2 0,1-7 0,-9 2 0,-5 1 0,-4-4 0,-8 2 0,-2-4-91,-1-2 0,-10-3 0,-2-3 1,-7 0-1,-6 2 0,-5-3 1,-4-1-1632,-4-2 1377,-9 6 1,-5-3-1,-7 2 1,-5-2-1,-2 1 1,-5 2 28,-2 2 0,-2 1 0,-4 5 0,-4 1 0,-4 3 0,-5 1 0,-4 4 292,-3 6 0,26 13 1,-2 2-1,-2 0 1,0 1-1,-3-1 1,0 1-1,-5-1 1,0 2-1,-1-1 1,0 2-1,-2 1 1,0 0-4,-2 1 1,1 1-1,6-2 1,0 1 0,-5 4-1,-1 1 1,1 1 0,1-1-1,1 2 1,0-1 0,1 1-1,0 0 1,2 0 0,0 1-787,3 1 0,0 1 0,4 2 0,0 2 0,-31 13 0,8 4 0,5 6 0,6 1 807,8 1 1,-4 11 0,9-1 0</inkml:trace>
  <inkml:trace contextRef="#ctx0" brushRef="#br0">10771 14127 8477,'6'-14'0,"1"1"0</inkml:trace>
  <inkml:trace contextRef="#ctx0" brushRef="#br0">10917 13954 8477,'12'-6'-60,"-1"-3"-633,-3-3 1,0 3 692,1 0 0,-2 5 0,-2-4 382,4 2 0,-4 0 0,-2 3 0,-4-2 237,-4-3 1,0 5-1,0-1 1,-4 1 0,-3 0-1,-1-2-418,0 2 1,-1-3 0,1 2 0,0 0 0,-1-1 0,1 1-283,0 1 0,-1 1 1,1 2-1,-2 2 0,-1 1 357,-2 1 0,0 5 0,5-5 0,0-1 0,-1 0 0,1 0 178,0 2 1,-2-1-1,-1-2 1,-2 1 0,2 3-1,-1 0 1,1 1-316,-2 0 1,-4-2 0,3 2 0,0 1 0,-1-1 0,4 3-112,1 2 1,-3 2 0,1-1 0,0 0 0,3 2 0,2 1 0,1 2 243,2-2 1,5 1 0,-3-1-1,1 3 1,3 0 0,1 2-1,2-2 105,0 1 1,11 2 0,3-4 0,6-1 0,5 1 0,4 0-247,7-2 0,4-1 0,4-3 1,5-2-1,3-2 0,1-2 1,1-3-239,-1-2 1,0-1 0,-1-1 0,-1-2-1,-3-3 1,1-2-77,-1-2 0,-4-2 1,-7-1-1,-3-1 1,0 1-1,-1-2 1,0-1 64,-4-2 0,-2-1 0,-4 1 0,-2-3 0,0-1 0,-3 0-159,-3-2 132,1-1 1,-15-1-1,4-1 1,-4 0 0,-2 1-1,-5-1 1,-7 2-183,-8 2 1,-4 0 0,-4 5-1,0 3 1,-4 3 0,-1 5-406,-3 1 0,0 2 0,0 4 1,3 1-1,0 4 0,1 3 1,1 6-1316,2 4 2047,2-4 0,7 17 0,2-2 0</inkml:trace>
  <inkml:trace contextRef="#ctx0" brushRef="#br0">10917 14620 18683,'-4'-9'-519,"0"0"0,-2 5 0,1-5 939,-4-2 1,2 4 0,-2 0-1,-1 1 1,-2 3 0,-2 1-1,1 2 119,0 0 1,-5 0 0,-1 0 0,-1 0 0,0 2 0,0 1-137,1 1 1,-3 5 0,3-3 0,0 1-1,-2 5 1,2 3-122,-1 3 1,-2 5 0,6 0 0,2 3 0,6 5 0,2 5 0,3 4 0,3 4-163,4 5 1,5-1-1,10-1 1,6-1-1,7-5 1,2-4-264,3-5 0,7-4 0,5-3 0,3-4 1,0-7-1,-4-5-610,-3-3 680,-4-1 1,-2-7 0,-4-4 0,-2-6 0,-3-5 0,-1-7 0,-2-6-130,-2-4 0,-3-13 1,-8 4-1,-3-5 1,-2 0-1,-4-1-334,-4 1 1,-7 0-1,-4 6 1,-6 5 0,-6 3-1,-4 4-1445,0 2 1058,-7 7 1,-1 4-1,-4 8 1,-1 4 0,0 4 953,-2 1 1,-8 12 0,2 3 0</inkml:trace>
  <inkml:trace contextRef="#ctx0" brushRef="#br0">16556 14567 15116,'-7'-14'-2206,"1"5"2702,6 0 1,0 5-1,0-5 1,1-1 0,4-1-1,4 3 151,2 3 1,3 4-1,-1 1 1,0 0-1,2 0 1,1 0-1,4 1-216,0 4 1,7 0 0,6 4 0,1-3 0,4-1 0,4-1 12,2-1 0,15-1 0,1-2 0,-1 0 1,2 0-1,-4 0 0,6 0-179,-1 0 1,0-5 0,-1-1-1,-5 0 1,-4-1 0,0 1-1,-3 0-5,-2 3 1,-7-3-1,-6 2 1,-1-1-1,-4 1 1,-2-1-1,-5 2-350,-4 2 1,1 1-1,-1 0 1,-2 0 0,-1 0-1,-2 0-334,1 0 1,-1 0 0,0 0-1,1 0-769,-1 0 0,-4-2 1,0 0-2196,1-3 1,-2-4 3367,0 5 0,1 5 0,5 7 0</inkml:trace>
  <inkml:trace contextRef="#ctx0" brushRef="#br0">18569 14673 22826,'0'-13'-4182,"0"0"4656,6 5 1,1-4 0,8 3 0,1-1 0,4 0 0,0 1 0,3 0 0,-1 0 0,0 2 0,2 1 0,1 3-1,2 1 1,-2 2-28,-3 0 1,3 0 0,-4 2 0,0 1-1,-2 3 1,-1 0 0,-1 1 719,0 0-1021,-3 2 1,0-1 0,-1-2 0,0-2 0,1 0 0,-1-1 86,0-1 0,1-2 0,1 0 0,1 0 0,3 0 0,0 0 0,1 0-374,-4 0 0,-1-5 1,-2 1-1,0 1-216,1 2 1,-8 1 0,-6 0 0,-9 0 346,-8 0 1,-3 1 0,-8 2-1,-3 3 1,-4 0 0,0 0-1,1-3 91,1-2 0,-2-1 0,4 0 0,1 0 0,3 0 0,5-1 24,4-4 0,5 2 1,3-6-1,2-1 0,4-2-402,5-1 1,10 4 0,8 2-1,3 1 1,5 3 0,2 3-1,4 4 314,4 5 0,-1 9 0,9 3 1</inkml:trace>
  <inkml:trace contextRef="#ctx0" brushRef="#br0">14543 13660 22795,'-12'-9'-1448,"2"2"1268,1 1 1,0 3 239,-4 8 1,1-2-1,2 4 1,1 0-1,-2 1 1,0 2-1,-3 2 1,1 1 0,1 1-1,2 0 1,1 3 23,-2 1 0,1 1 0,0-1 1,1 2-1,0 2 0,0-1 0,2 1 1,-1 1-1,2 3 180,0 2 0,0-5 1,3 6-1,-1 2 1,0 0-1,-1 4-244,1-1 1,-5 1 0,3 5-1,0 2 1,-1 0 0,-1 3 11,-2-2 0,2 0 0,1 0 0,0 3 0,1 0 0,-2 1 0,2-1-193,0 0 1,-2 3-1,3-3 1,2-1 0,2 1-1,1-4 96,0-5 1,1 0 0,4-5 0,3 0 0,4-3 0,3-4-1,1-1 145,2-3 1,6 2-1,0-5 1,4-2-1,3 1 1,1-1 369,5 2 0,-5 0 0,8-5 0,-1 0 0,1 1 0,3-1 0,-1 0-511,1 1 0,1-6 0,1 0 1,2-2-1,2-3 0,1-2 1,2-1 22,0 0 0,7-1 1,-8-2-1,-2-5 0,-2-2 1,-3-5-1,1-1 70,-1-3 0,-1-2 1,-6-6-1,-3 1 1,0-1-1,-3-1-77,-2-3 0,0-3 1,-8-6-1,0 0 1,-4-2-1,-2-2 0,-1-4-156,-1 1 1,-1-3 0,-3 4 0,-3-2 0,-2-2-1,0-2 1,-1 0-362,-1 4 1,-2-7 0,0 4 0,-2 3 0,-2-1 0,-5 3 229,-3 0 1,-3-2-1,-2 6 1,-6 0-1,-3 1 1,-5 2 367,-5 2 0,-2-1 0,-4-4 1,-1 4-1,-3 1 0,-1 4 1,-3 5 90,-2 4 1,-2 9-1,1 1 1,1 5-1,2 4 1,1 7 0,0 5-1598,2 5 1,-4 7-1,7 5 1,1 4 1442,1 3 1,8 6 0,2-3-1</inkml:trace>
  <inkml:trace contextRef="#ctx0" brushRef="#br0">14943 13340 18997,'-6'14'-1548,"-3"-1"0,2-5 2175,-2-4 1,6-4-1,-1-4 1,4-7-1,4-5 1,5-6-9,3-3 0,3-5 1,2-3-1,4-5 1,1-2-1,1-3-278,0 1 0,-2 5 1,0 5-1,-1 2 1,0 5-1,-1 1 0,-3 5-1048,-1 6 1,-2-1-1,1 7 1,-1-2-1,0 2-2276,1 1 0,-1 1 3068,0 5 0,7-6 0,0-1 1</inkml:trace>
  <inkml:trace contextRef="#ctx0" brushRef="#br0">15836 12394 29330,'-4'-20'-2229,"-1"2"1,-5 3 0,1 2 2761,-3-1 1,-1 5 0,0 2 0,-1 1 0,-1 3 0,-1 2-1,-2 1 1,1 1-221,-3 4 1,4 8 0,-5 9 0,2 6 0,3 6 0,2 6-206,6 2 0,-3 5 0,8 2 0,5 3 1,7 1-1,8-1 0,9-2-315,3-1 0,7-12 0,-2-3 0,1-7 0,4-8 0,-4-4 21,-1-8 0,-4-4 1,-6-4-1,-4-5 1,0-7-1,-5-10-198,-5-6 1,-4-5 0,-6-8 0,-2-2-1,-2-5 1,-5-3 115,-3-1 0,-4 5 0,0 4 0,1 4 0,-1 3 1,1 4-1,0 5 0,3 8 487,3 3 0,-1 4 0,7 1-1173,4 3 0,11 9 1,10 9-1,5 4 0,4 4 1048,5 0 1,8 7 0,4-3 0</inkml:trace>
  <inkml:trace contextRef="#ctx0" brushRef="#br0">16516 12261 17640,'0'-24'-1030,"0"-2"0,-6 5 1511,-3 12 1,2 15-1,-2 16 1,0 3 0,0 3-1,2 4 1,-1 5-266,1 6 1,4-5 0,-3 5 0,2 0 0,-1-3 0,1-2 0,-1-4-126,1-1 1,-1-8-1,5-7 1,2-3 0,2-3-93,5-3 1,-1-5 0,1-8 0,1-7 0,2-5-1,1-6-446,0-4 0,7-6 1,2-5-1,2-5 1,-1-5-1,-1-2 0,2-1 277,1 4 0,2-1 0,-2 2 1,-3 4-1,-4 4 0,-3 7 0,-2 6 971,1 7 1,-1 3 0,-1 7-448,-3 7 0,-5 10 0,-10 9 0,-7 2 0,-9 4 0,-8 3-315,-5 4 0,-4-1 0,-1-5 1,0 1-1,2-2 0,1-1 1,4-2-344,5 2 0,0-5 0,11-1 0,5-2 0,7 0 1,5 2 570,4-2 0,15 1 1,12-1-1,11 2 1,8-2-1,9 0 1,2 1 411,0 0 0,1 6 0,-4-4 0,-2 2 0,-3 2 0,-4 2-770,-4 2 1,-10 0-1,-4 1 1,-4 1 0,-6 4-1,-8 1 135,-7 3 1,1-4 0,1-1 0</inkml:trace>
  <inkml:trace contextRef="#ctx0" brushRef="#br0">16503 15393 27600,'0'-21'-6049,"0"3"6489,-6 9 0,3 4 0,-5 6 0,3 3 0,3 4 0,5-1 0,7-1 0,8 0 0,7 2 1,8-1-1,7-1 356,10 0 1,7-5 0,8 4 0,0-4 0,4-1 0,4 0 0,-35 0 0,1 0-797,0 0 0,1 0 0,-2 0 0,1 0 0,36 0 0,-1-1 0,-7-2 0,-5-2 0,-7 2 0,-5 2 0,-4 1 0,-6 0 0,-1 0 0,-2 0 0,-5 0 0,-4 0 0,2-2 0,-9-1 0,1-1 0,-1 1 0,-2 0 0,-3-1 0,-2 1 0,-4-5 0,-1 2 0,0 2 0,0-1-1057,-1 1 1,1-5 1426,5 5 1,-1-1 0,0 5-1</inkml:trace>
  <inkml:trace contextRef="#ctx0" brushRef="#br0">2080 11928 26814,'13'-6'-1519,"0"0"0,2-1 0,1 5 1,2 7 1192,-2 2 1,-1 2-1,-2 4 1,1 0 0,-1 1-1,-1-1 1,-3 0-1,-3 1 1,-2-1 0,1 0-1,-2 1 2165,-2-1 0,-7-6 0,-1-4 0,-2-7 0,2-9-1370,1-8 1,0-7 0,3-8 0,-2-8 0,2-6 0,3-7 0,3-3 0,3-9-549,2-3 1,5 2 0,5 2 0,-1 7 0,1 11 0,1 6 0,1 8 496,-1 6 1,-1 7 0,-5 11 0,0 3 0,1 5 0,-1 5-480,0 8 0,-5 6 0,-4 11 1,-2 4-1,-2 4 0,-2 8 0,-4 3-255,-7 6 1,-2 1 0,-8 2 0,-4 1 0,-6 0-1,-4-3 1,-4-2 204,-1-2 0,-1-2 0,2-7 1,1 0-1,6-2 0,4-3 1,4-3 110,-1-6 0,2 1 0,2-9 0,6-2 0,3-3 0,5-3 0,7-6 0,9 1 0,9-4 0,6-4 0,8-7 0,3-5 0,-8-5 0,1-5 0,-2-1 0,-3 0 0,-5 1 0,-5-1 0,-7 0 0,-8 1 0,-7-1 0,-5 2 0,-8 1-188,-5 2 1,-1 6 0,-3-2 0,4 5 0,5 4-1398,3 4 1,11 5 0,13 6-1,13 6 1,15 6 0,12 3 1584,11 2 0,11 3 0,-28-13 0,0 0 0</inkml:trace>
  <inkml:trace contextRef="#ctx0" brushRef="#br0">2733 12114 8424,'-2'8'9830,"-2"-4"-8810,-4-2 0,-1-2 1,2-2-1,1-4 0,3-6 1,3-5-1,6-6-709,7-5 0,10 0 1,11-7-1,9-2 1,7-3-1,9-5-853,-27 21 0,0-1 0,1 1 0,1 0 0,-2-1 0,1-1 0,-2 1 0,-1 0 0,24-23 0,-6 4 0,-8 4-530,-11 6 0,-6 10 1,-12 7-1,-3 3 1,-10 5-1,-11 8 2060,-12 8 1,-8 8 0,-8 12 0,-2 1 0,-2 3 0,1 6 0,1 4-7,3 4 0,-1 4 1,9-5-1,4-1 1,5-1-1,6-2 1,7-1-983,5 1 0,5 0 0,6-1 0,8-4 0,8-5 0,8-5-571,5-3 0,5-11 0,2-2 1,-2-9-1,-6-8 0,-6-6 0,-6-6-187,-4-3 1,-9-3 0,-8 0 0,-7-1 0,-9 0-1,-5 1 1,-7 1 936,-3 2 1,-1 4-1,5 7 1,0 3-1,3 5 1,3 4-1,4 6 710,4 7-889,8 6 0,10 14 0,9 1 0</inkml:trace>
  <inkml:trace contextRef="#ctx0" brushRef="#br0">3799 12194 8176,'6'-7'0,"3"3"0,3 4 0,1 4 329,0 5 0,-1 3 1,-1 1-1,-4 0 0,0 1 1,-1 0-1,0 4 1,-4 4-1,-5 5 2128,-6 4 1,-4 3-1,-5 6 1,-6 0-2072,-6 0 0,-4 5 0,-4-1 0,-1-1 0,1-2 1,-4-1-1,1-1 0,-1-2-1393,3-2 1,3-3 0,2 0 0,0-2-1,1-7 1,2-3 1006,6-8 0,-2 1 0,7-6 0</inkml:trace>
  <inkml:trace contextRef="#ctx0" brushRef="#br0">4826 11395 8185,'0'-21'2209,"0"6"-1078,0 9 1,-6 9 0,-3 15-1,-3 4 1,-1 5 0,-2 5 0,-3 8-1,-4 9-986,-3 8 0,-4 5 0,15-28 0,-1 1 0,-1 1 0,1 1 0,0-1 0,2 0 0,0 1 0,0-1-194,-9 34-930,6-8 0,3-6 0,8-9 0,5-5 1,6-4-1,6-5 979,4-3 0,14-16 0,-2-2 0</inkml:trace>
  <inkml:trace contextRef="#ctx0" brushRef="#br0">5465 11288 10753,'0'-34'0,"-1"4"1936,-4 11 1,2 15 0,-7 16 0,-3 7-1569,-4 7 1,-6 10-1,-1 3 1,-4 8-1,-5 14 1,16-27-1,0 3 1,-1 3-1,1 1 1,-1 2-1,0 2-642,0 1 1,1 2 0,1 1-1,2 0 1,-1 3 0,0 0-1,3-3 1,2 1 0,3-2 0,1-1 273,1-3 0,4-1 0,11 28 0,5-6 0</inkml:trace>
  <inkml:trace contextRef="#ctx0" brushRef="#br0">21355 5784 18925,'6'-34'-5011,"0"7"4779,3 10 1,2 3 0,-2 5-1,3 5 1218,2 2 825,-1 2 729,-6 6 1,-2-4-2037,-10 2 1,-1-4 0,-4-3-1,0-1 1,-4 1 0,-2 1-339,0 2 1,-4-4 0,1-1-1,0 3 1,0 0 0,2 2-1,3 0-29,0 0 1,2 2 0,2 0 0,1 4 0,0 2 0,0 1 0,2 0 195,1-1 0,-4-3 0,1 4 0,-3 0 0,-1-2 0,-1-1 5,1 0 1,0-5 0,-2 5-1,-1-1 1,-2 1 0,0 0-238,-1 0 1,4 2 0,-3-2-1,3 2 1,1 1 0,-3 0-1,-1-1 1,2 3 5,1 1 0,2 5 1,0 1-1,-1-2 0,0-1 1,-3-1 6,-1-1 1,-4 5-1,2-1 1,-4 1 0,-4 1-1,0 2-90,-1 0 1,-2 4 0,-1-3-1,-1 3 1,1 1 0,2-3 0,2 0-264,1 0 1,2 2 0,1 2 0,4 0 0,-1-1 0,2 1 0,-2 0 373,0-1 0,3 1 1,-2-2-1,0-1 0,3-2 1,-3 0-1,0 1 24,-1-1 0,-3-4 0,5 2 1,0 1-1,-2 0 0,0 1 1,-1 0-160,1 0 0,-3-1 0,5 3 0,1-4 0,2 1 0,4 0 0,0 3-80,1 1 1,2 1-1,1 0 1,1-3-1,1 0 1,-1 0-1,1 2 5,0 2 0,-3-2 0,3-1 0,-2-2 0,0 2 0,-1 1-3,0 2 1,4-1 0,-2 1 0,1 0 0,2 1 0,-1 1 0,1 2 0,1 1-31,1 0 0,-2-4 0,-1 5 1,1-2-1,0 2 0,-1-1 38,2 1 1,2-2 0,-1-5 0,-1 1 0,-1 0 0,-1-1-1,1 3 19,-1 2 1,-1-3 0,4 3 0,-3-3 0,1-1 0,-1 1 0,1 3-9,1 4 1,-3 4 0,0 1 0,0 0 0,-1 0 0,-1 0 0,-1 1 7,2 4 0,-3-4 0,4 4 0,-2-4 0,-1-1 0,2 0 0,1-1 34,0-4 1,3 4 0,-4-4-1,-1 2 1,2 0 0,0-3 0,2 0 6,-2 0 0,3-4 0,-4 1 1,1-3-1,1-1 0,1 0 1,-1-2 5,2-3 0,1 6 0,-1-4 0,-2-1 0,2 1 0,2-2 0,1-1 3,0-2 0,0 1 0,0-4 1,0 2-1,0-2 0,0-1 1,0-2-764,0 0 0,0-4 0,0 0 0,1 1 0,4 1-747,3-2 1,0-3 0,1-8 0,3-4 1509,4-7 1,11-12 0,7-9 0</inkml:trace>
  <inkml:trace contextRef="#ctx0" brushRef="#br0">21168 6011 27412,'6'-20'-2746,"2"7"1,3-2-1,0 6 2490,-2 3 0,-5 2 1,4 2-1,-3-2 729,-2-5 1,-1 2 136,-2-2 0,-6 7 1,-3 2-1,-4 9 1,-5 6-1,-4 4 1,-3 2-305,-2 3 0,-6 1 0,-2 3 0,-4 3 0,-2 5 0,-2 1-76,-2-2 0,-9 4 0,-1-4 1,-4 4-1,-5 1 0,31-20 0,-1 0 1,0 0-1,-1 0 143,-1 0 0,1 0 1,-2-2-1,1-1 1,2 1-1,0 0 0,0-1 1,0 1-1,-28 18 1,4-2-1,7-2-176,4-2 0,8-3 0,8-4 0,5 0 0,2-1 0,5-1 1,2-4-198,6-2 0,2-2 0,0 1 0,4-1 0,4 0-150,1 1 1,0-5-1033,0 0 1,0-8 0,0-1 0,0-7 0,0-5-440,0-2 1,4 6 0,2 0 0,2 2 700,2 3 0,0 8 0,-1 4 0,-3 2 1,-1 4-1,-1 3 0,-1 4 764,-1 3 1,-4-2 0,-1-1 0,-3 0 0,-1 0 0,-4-1 0,1-2-22,1-2 1,-1-3 0,4 0 0,0-1 0,-1-1 0,1-2 858,0-1 1,-3 1 0,3 7 0,0 2 0,0 2 0,2 4 0,-1 5-23,1 5 1,-2 14 0,1 7 0,-4 9-1,3-25 1,-2 2 0,-2 4 0,0 1-536,0 2 0,-2 3 0,-4 12 0,0 1 0,2-7 1,1 1-1,0 0 0,-1 0 0,1 1 0,1-1 0,2-4 1,1-1-1,0-2 0,2 0-222,0-6 0,2 0 1,2-6-1,1 0 1,-2 31-1,2-6 1,2-10-1,0-7 0,0-6 760,0-5 0,0-5 1,0-6-1,0-4 1,0-4 1260,0-4-4565,-6-6 886,-1-2 0,0-5 0,2 4-2,4 4 0,1 4 0,0 3 1,0 3 1755,0 2 0,0 7 1,0 6-1</inkml:trace>
  <inkml:trace contextRef="#ctx0" brushRef="#br0">13224 7290 20434,'5'-13'-2417,"-2"5"0,6 4 2453,2 2 0,-1 1 0,0-2 1,-2-3-1,-1 0 0,-1-1 1,0-1-1,-3-2 592,-2-2 0,-2 3 1,-3 2-1,-5 1-92,-3 3 1,-1-3 0,-1 1 0,1 2 0,0 1-244,-1-3 1,-1 4 0,-1-5 0,-2 1 0,1-1 0,-1 0 0,-1 0 138,-2 4 1,4-4 0,-2 1 0,1 2-1,-1 2 1,0 1 0,0 0-183,2 0 1,1 0 0,0 0 0,-2 1 0,2 2 0,-1 2 0,1-1-283,-2 2 1,-4-5-1,4 4 1,1-4-1,-3 1 1,0 1-1,-3 1 1,1-1 591,-2-1 1,1-2-1,-2 1 1,1 2 0,-1 2-1,1-1-436,-1 2 0,4-3 1,0 6-1,1 0 1,-1 0-1,-3-1 1,-1 3-84,-2 1 1,5 1-1,0-1 1,-2 0 0,1-2-1,-1 2 1,2-2 52,-2 2 0,5-2 0,1 1 0,3-2 0,2 0 1,-1-1-95,1 1 0,1 0 0,2 5 0,2-1 0,3 0 0,2 1-107,1-1 0,2 5 1,0 1-1,0 0 0,0 2 1,0 0-1,0 2-122,0 2 1,0 1-1,0-3 1,2 0-1,1-1 1,4 0 0,3-1 445,5-2 1,3 3 0,0-3-1,4 1 1,5-1 0,4-3 0,4-1-101,4-2 0,1 1 1,0-1-1,1-1 1,4-2-1,3-1 1,4 0-118,2-2 0,-5 4 0,1-5 0,3 0 0,3 1 0,1-1 0,-2 0 0,-2 0 0,0-3 0,1 1 0,-1 1 0,2-1 0,1 1 0,2-3 0,1 0 0,-3-2 0,3 0 0,2 0 0,3 0 0,0 0 0,-2 0 0,1 0 0,-3 0 0,0 0 0,3 0 0,-3 0 0,0 0 0,-1 0 0,-4 0 0,2 0 0,-2 0 0,-3 0 0,0 0 0,1 0 0,-7 0 0,9-2 0,0 0 0,0-4 0,-2-2 0,-3-1 0,1 2 0,-1-5 0,-1 3 0,-5-3 0,-1-2 0,0-3 0,2-1 0,-2-5 0,-6 1 0,-3-4 0,-2 0 0,-4-1 0,-2 0 0,-4 1 0,-6-2 0,0-2 0,-5-3 0,-7 1 0,-2-1 0,-2 4 0,0 1 0,-12-4 0,-9 0 0,-10-1 0,-11-1 0,-3 2 0,-7-1-515,-5 3 0,0 4 1,-6 2-1,0 3 1,1 2-1,-5 3 0,2 1 201,1 2 1,0 1 0,5 3 0,0 3 0,0 2 0,4-1-257,5 2 0,-4 2 0,7 2 1,2 2-1,2 3 0,6 1 0,5 4-847,4 1 1,7 1 0,3 0 1262,3 1 0,8 5 0,1 2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7412 4744 29004,'-5'-13'-306,"-1"0"0,0-1 0,-1 1 1,-1 0-1,-3 0 0,-4-1 1,-4 1-1,-2 1 0,-4 2 1,-4 1-1,-3 0 0,-2 0 805,-3 0 0,-6 6 0,-3-3 0,-1 2 0,-5-1 0,-2 1 0,-2-1 0,1 0-238,-1-3 1,-5 4-1,1-4 1,-3 2 0,-3 2-1,1-1 1,-2 1-1,5 1-114,1 2 0,-6 1 1,4 1-1,0 4 1,1 2-1,3 2-282,0 0 1,-6-2 0,4 3 0,3-1-1,0 0 1,5 0 0,0-1 196,-1-3 0,2 4 0,-8-3 0,-1 0 1,0 2-1,-2-1-30,-3 3 0,3 2 0,-1 2 0,-3-1 0,1 0 0,-4 0 1,2 1-99,0-1 1,30-6-1,0-1 1,0 2 0,-1-1-1,1 1 1,-1 1 0,1-1-1,-1 1 1,2 0 0,0-1 92,-34 6 0,-1 0 0,0 1 0,3 1 0,1 2 0,3-2 0,-1 0 0,3 0-20,-1 2 0,2 2 0,10-4 1,3 2-1,3-1 0,3 1-123,3 0 0,-3 1 0,9-3 0,0 2 0,2 0 0,0 1 0,1 2-159,2 0 0,1-1 1,1-3-1,0 2 1,1 2-1,-1 1 86,0-1 1,5 4-1,1-3 1,1 3-1,0 2 1,0 1-1,0 2 118,1 1 0,1 1 1,5-1-1,0 5 1,-1 2-1,2 2-244,4 0 1,-4 5 0,3 4 0,-3 5-1,-1 10 1,1 4 158,3 5 0,-7-1 1,9-32-1,0 0 0,0 1 1,0 0-1,-2 2 0,1 1 1,0 0-1,0 1 1,-1 1-1,-1 0 71,-1 0 1,1 0 0,0 1 0,-1 0 0,-1 1 0,1 1 0,0 0 0,1 1 0,0-1 0,1 0 0,1-2 0,1 0-65,1-3 1,1 0 0,2-4 0,0 0 0,3 35-1,0 1 1,0-5 0,0 0 0,2-3-24,2 0 0,4 3 0,5 2 0,-1 1 0,-7-36 1,0 1-1,0-1 0,-1 1 69,1-2 1,1 1 0,-1 5 0,0 0 0,0-1 0,-1 1 0,-2 0-1,0 1 1,-1 3 0,0 1 0,-1-1 0,0 0 0,0 2 0,0 0-34,0 0 0,0-2 0,-1-2 0,0-1 0,0 4 0,-1-1 0,0-1 0,0 0 0,0-3 0,1 0 0,0-2 1,0-1-1,3 36 560,2-5 0,4-5 1,5-3-1,0-7 0,2-4 1,1-5-367,2-1 0,2-2 0,-4-4 0,2-1 1,-2-2-1,-1-1 318,-2 1 0,-1 0 1,-2 0-1,-2-2 1,-1 2-1,-1 2 0,0 2-279,-3 4 1,-2-1 0,-1 6 0,0 4 0,0-3 0,0 3 0,2-4-482,2 2 0,-1-2 0,6-1 1,0-4-1,0-4 0,0-1 1,1 0 319,2 0 1,1-5 0,1 0 0,-2-1 0,-2-2 0,-1 1 148,1-4 1,2 4 0,1-2-1,-1-1 1,-1-2 0,-3-2-153,3 1 0,1 0 0,-1-2 0,1-3 0,0-3 0,3-1 244,0 0 0,1-5 0,2-4 1,6 0-1,4-2 0,6-2 177,4-4 0,1 1 0,8 1 0,2 1 0,1 1 0,7-1-191,2 1 1,-1 5-1,2-3 1,3 2-1,2 0 1,6 0-1,3 0-122,-36-5 1,-1 1-1,1-2 1,0 1-1,2 1 1,0 1 0,0-2-1,0 0 1,1 1-1,-1-1 1,2 1 0,-1-1 56,2 1 1,-1-1 0,0 0-1,0-1 1,0 3 0,-1-1-1,2-1 1,0-1 0,3 1-1,0 0 1,0-1 0,0 0-36,0 0 0,0-1 0,1 2 0,0-2 0,-2 0 0,-1-1 0,1 2 0,1-1 0,0-1 1,-1 1-1,1-1 0,-1-1 0,1 0 0,1-1 43,1-1 0,-1-1 0,-5 3 0,0-1 0,4-2 1,0 0-1,1 1 0,-1-1 0,0 1 0,0-1 1,0 0-1,-1 0-25,-3 0 0,0 0 0,-1 0 0,0 0 0,-1 1 0,1-1 1,0 0-1,1-1 0,0 0 0,0-1 0,-1 1 0,0-1-64,-3 0 0,1 0 0,-1 1 0,-1 0 0,36-4 0,-35 3 0,1-1 0,35-6 1,-1-1-1,-5 0 35,1-1 1,-1 0 0,-4-4-1,-3-3 1,0-1 0,-4-2 0,3-4 120,0-6 1,-9-6 0,9-4 0,-30 19-1,-2-1 1,-1-1 0,0-2 0,-1-3-1,1-1-38,0-4 1,-1 0 0,-3 1 0,0-1 0,4-5 0,-1 0 0,0-1 0,-1 0 0,-1 0 0,1 0 0,-1 0 0,0 0-136,2 0 0,-1 0 0,-3 4 0,-1 0 0,0-3 0,1 1 0,-1-1 0,1 1 0,-2 1 0,0 0 0,-1 0 0,0 0-332,0 0 1,-2 0 0,-3 4 0,0-1 0,0-2 0,0-2 0,-2 3 0,-2-1 0,0 2 0,0 0-1,-2 1 1,0-2-9,-1 0 0,1-1 0,5-32 0,-6 32 0,-1-2 0,0 1 0,0 0 0,0 0 0,-2-1 0,0-2 0,0-1 0,0-1 0,-1 1 89,1-1 1,0-1 0,-2-2 0,0-1 0,2 3 0,1 0 0,0-1 0,-1 1 0,0-4 0,1 0 0,-1 1 0,1-1 78,0 1 0,0-1 0,-1-2 0,-1 0 0,1 6 0,0 0 1,-1 1-1,0 0 0,-1 0 0,0 0 0,0 3 0,1 1-47,-1 1 1,0 0-1,1 0 1,-1 0-1,-2-33 1,0 1-1,0-1 1,0 4 63,0 1 1,0 2-1,0 1 1,0 0-1,0-5 1,0 1-1,0-2 153,0 1 0,0 5 1,0-6-1,0 3 1,0 3-1,0 1 123,0 2 0,0 4 0,0-3 0,0 1 0,0 0 1,-2 0-159,-2-1 0,-4 5 0,-5-2 0,0 3 1,-1 3-1,1 2-30,0 1 0,1 6 0,1-1 0,2 2 0,1 4 0,-1 1 0,1 1 164,2-1 0,-4 0 0,3 0 0,-1 2 0,2-2 0,2 0 45,-1 1 1,-3-2 0,2 4 0,-2-1 0,-2 4 0,-2 3-744,-1 2 0,-1-1 0,-1 2 1,-1 1-1,-3 3 0,-2 2 568,-2 3 1,-3-3-1,-2 1 1,-1 1-1,-3 3 1,1 0 306,-1 1 1,-2-3-1,-8-1 1,-2 3 0,-7-3-1,-5 3 193,-6-1 1,-3 1 0,-2 1 0,0 1 0,-1 2-1,2 2 1,-1 3 12,2 2 0,4 1 0,-8 2 0,3 3 0,6 6-941,0 9 0,-2 13 798,4 9 0,1 6 1,3 7-1</inkml:trace>
  <inkml:trace contextRef="#ctx0" brushRef="#br0">3306 12594 13930,'-6'-19'-2422,"-3"6"2493,-3 7 1,3 4 0,0 2 1021,-1 0 0,10 6 0,5 3 1,5 3-1,3 1 1421,1 0-2241,-1 1 0,-1-1 0,-2 2 0,-2 3 0,-1 4 1,-1 3 544,0 2 0,-2 1 0,-4 2 0,0 1 1,0 0-1,0-2-852,0-2 0,0 3 0,0-10 0,0 1 1,0-3-178,0-3 0,2-11 1,2-8-439,5-13 1,7-12 0,4-8 0,0-5 0,4-4 0,1-1 0,2-2 685,-1 2 1,-3 5 0,-3 8-1,0 3 1,-4 6 0,-1 6-1,-3 4 920,-3 2 1,2 5-1,-3 5-205,-1 6 0,-1 9 1,-4 9-1,1 2 1,1 6-1,0-1-633,2 0 1,-3 3-1,5 0 1,-1-1-1,-1-1 1,1 1-1,1 1-986,2-1 1,-2-7-1,-1-1 1,0 1 0,1-3-1,4-2-6114,4-3 7027,-1-2 0,16-5 1,-3-2-1</inkml:trace>
  <inkml:trace contextRef="#ctx0" brushRef="#br0">4226 12781 8394,'0'-27'1584,"-6"8"0,-3 7-792,-3 11 0,3 6 1,2 9-1,1-1 1,3 0-1,1 2 1,2 2-1,0 2-438,0 1 1,3 1-1,5 3 1,7-3-1,4-2 1,3-3-1070,-1-1 1,2-8 0,-5-2 0,-2-4 0,-1-1 0,-3-1 297,-3-4 0,-3-6 0,-8-9 1,-2 0-1,-5-4 0,-4-1 1,-5 0 819,-4 2 1,-2 0 0,0 5 0,4 2 0,0 1-369,4 1 0,9 9 0,10 5 1,12 8-36,10 9 0,16 3 0,1 7 0</inkml:trace>
  <inkml:trace contextRef="#ctx0" brushRef="#br0">5812 12794 8429,'0'-19'1011,"4"0"-380,1-4 0,-2 6 0,-8 8 0,-4 4 0,-2 4 0,-3 2 1,1 4-84,0 4 0,-2 2 1,-1 3-1,-2 1 1,1 1-1,4 2-504,4-2 1,-1 0 0,5 0 0,2 2 0,2-1 0,1-3 0,1 0-214,4-1 0,4 0 0,9 1 1,4-1-1,1 0 0,1-1 0,-3-1 254,-2-3 1,-1 0 0,-6 2 0,-3-1 0,-5 1 0,-5 4 386,-8 4 0,-8-4 0,-12 4 1,-5-2-1,-3 1 0,-5 0-498,1 0 1,-1-2-1,4-2 1,1 0-1,4-1 1,5-2 0,7-2-1332,5-2 1,6-2 0,8-5 0,16-4-1,15-7 1357,13-8 0,17-14 0,-25 10 0,0 0 0</inkml:trace>
  <inkml:trace contextRef="#ctx0" brushRef="#br0">6332 12541 15698,'12'-21'735,"-3"-6"1,1 13 0,-6 15 0,-1 12 0,-1 8-264,-2 0 1,0 3 0,0-7 0,0 1 0,0 1 0,0 4 0,0 2 0,0 3-387,0 3 0,4-3 0,1 3 0,-2-4 0,-2-3 1,-1-4-1,0 0-1711,0-4 1,2-3 1052,2-4 0,-2-9 1,3-9-1,0-4 1,1-3-1,0-4 0,1 1 772,1 0 0,-5 1 1,1 5-1,-1 1 0,0 2 948,1 1 1,2 6 0,-3 0 0,2 6 0,-2 7-1139,-2 6 0,-1 1 0,0 3 0,0 1 0,0 0 0,2 1 0,2 0-1621,5 0 1,0-5 0,3 1 0,4-4-1,3-2 1662,5-3 0,7 3 0,3-5 0</inkml:trace>
  <inkml:trace contextRef="#ctx0" brushRef="#br0">6798 12941 10114,'-9'1'2021,"2"4"-1579,1 3 1,0 4 0,3 2 0,-1-1 0,2-1 0,4-2 0,4-2 50,1-2 1,-2-2 0,3-4-1,3 0 1,-1-2-854,-1-2 0,1-3 1,-5-7-1,-1 1 0,1-2 1,-1-1-1,-1-2-93,-1 2 0,-1 1 0,4 2 0,4 1 0,2 3-142,3 5 1,-1 2 0,0 4-1,1 2 1,0 6 0,3 5 588,1 3 0,5 0 0,-2-5 0</inkml:trace>
  <inkml:trace contextRef="#ctx0" brushRef="#br0">7158 13074 9529,'-7'-13'0,"2"-1"983,4 1 1,1-2 0,0-3-1,0-2 1,1-3-600,4 1 0,4 2 1,7-4-1,3 3 1,2 2-1,3 3 0,1 1-1619,2 1 1,-1 1-1,1 0 1266,0-1 1,-1 1-1,1 0 1</inkml:trace>
  <inkml:trace contextRef="#ctx0" brushRef="#br0">7652 12568 14660,'0'-20'-827,"4"13"0,0 4 0,-1 13 1296,-1 11 1,-1 3-1,2-1 1,2 0-1,-1 0 1,1 2-1,-1 2 1,-1 1-800,-2 3 0,-1-1 0,-1 4 1,-3 0-1,-7-3 0,-4-3-2259,-2-7 0,-7-6 2555,2-6 0,-3-3 1,-2-6-1</inkml:trace>
  <inkml:trace contextRef="#ctx0" brushRef="#br0">7478 12927 8209,'0'-19'0,"0"-2"0,0-1 0,3 1 0,5 2 0,6 3 533,6 1 1,2 3 0,5 3-1,-1 5 1,2 2 0,3 2 0,3 0-1,2 2-533,0 2 0,5 4 0,6 5 0</inkml:trace>
  <inkml:trace contextRef="#ctx0" brushRef="#br0">8491 12874 8932,'12'-13'0,"-3"-1"676,-5 1 1,-2 0-1,-2-1-320,0 1 1,-6 4 0,-3 2 0,-4-1 0,-5 2-1,-3 1 1,-2 2 0,-3 1 165,-2 2 1,3 0 0,4 0 0,2 0 0,3 2-427,1 2 1,3 3-1,3 7 1,5-1-1,4 0 1,4 1-1,5-1-814,3 0 1,6 1 0,1-1 0,0 0 0,1 1 0,-4-1 0,-1 0-3818,-2 1 4535,0-7 0,1 5 0,-1-5 0</inkml:trace>
  <inkml:trace contextRef="#ctx0" brushRef="#br0">8651 12914 8350,'0'-21'0,"0"9"0,0 12 0,0 8 1327,0 4 0,5 1 0,-1 2 1,-1 1-1,-1 2-964,-2-2 0,1-1-921,4-2 0,-4-7 1,5-6-1,-2-7 0,1-6 1,-2-5-1,0-4 74,1-4 0,-1 0 0,5-1 0,-3 0 0,-2 2 0,0 3 0,0 4 819,2 3 1,1 7-1,-2 0 1,5 2 0,3 3-111,1 2 1,1 7-1,0 4 1,3 5-226,0 3 0,13 5 0,-2-2 0</inkml:trace>
  <inkml:trace contextRef="#ctx0" brushRef="#br0">9118 12981 9319,'4'-34'0,"2"4"968,2 11 1,0 8-1,6 11-895,-1 0 1,-4 0-1,0 0 1,0 2 0,0 2-868,0 5 0,-6 3 1,1 1 39,-3 1 1,-1-5 0,-1-2 0,-3-1 1243,-5-3 0,-2-8 0,1-2 825,1 0 0,8 2 0,-1 10 0,7 3-1158,2 4 1,6 3 0,7 1-1,0 2 1,4-3-158,1-5 0,8 2 0,1-4 0</inkml:trace>
  <inkml:trace contextRef="#ctx0" brushRef="#br0">9744 12821 9271,'0'-21'820,"-6"8"1,-1 10-317,0 6 0,-1-2 0,5 5-400,-1 0 1,1 0-1,6 4 1,3-1 0,1 0-1,3 0 1,2-2-908,2-1 0,-1 5 0,0-4 1,1 2-1,-1-2 803,0-1 0,7 5 0,0-4 0</inkml:trace>
  <inkml:trace contextRef="#ctx0" brushRef="#br0">10331 12288 8744,'0'-18'99,"0"0"0,0 8-677,0 10 1,-2 4 0,-1 7 0,-2-3 577,-3 3 0,5 1 0,-3 1 0,6 0 0</inkml:trace>
  <inkml:trace contextRef="#ctx0" brushRef="#br0">9611 12874 7923,'0'-9'1245,"0"0"1,0 5-147,0-5 0,4 4 0,2-2-601,2 1 0,-4 3 1,4 8-1,-2 4 1,-3 4-1,-2 5-419,-1 4 1,2-1 0,0 1-1,3 0 1,-1 0 0,2-1-291,3-2 0,0-1 0,3-6 0,3-3 0,1-5 0,2-2-329,0-2 0,1-2 1,-3-4-1,2-6 0,-2-5 1,-2-4-1,-6-3 362,-3-1 1,1-2-1,-2 2 1,-1 1-1,-1 4 1,-2 0-502,0 4 0,0 6 0,0 4 679,0 4 0,0 5 0,0 11 0</inkml:trace>
  <inkml:trace contextRef="#ctx0" brushRef="#br0">10131 12861 9214,'-13'0'1395,"-1"3"0,1 4-1380,0 6 1,4 4 0,0-2-1,0 1 1,0 2 0,2-2-1,-1-1-880,1-2 1,4 0 864,-2 1 0,16-13 0,4-2 0</inkml:trace>
  <inkml:trace contextRef="#ctx0" brushRef="#br0">10118 12647 8307,'0'-13'54,"0"0"1,6 5 0,2 4 0,3 1 0,1 0-239,1-1 1,-1-1-1,9 5 1,-1 0 183,1 0 0,1-12 0,5-2 0</inkml:trace>
  <inkml:trace contextRef="#ctx0" brushRef="#br0">10464 12421 8479,'5'12'0,"-1"4"-93,-1 8 0,-1 8 0,-4 1 0,-2 1 447,-5 3 1,-2 4 0,1 2 0,1-3 0,-3 2 0,-3-4 0,-4 4 0,0-4-435,0 1 1,-8-4 79,5-8 0,-6 0 0,7-1 0</inkml:trace>
  <inkml:trace contextRef="#ctx0" brushRef="#br0">10318 12727 10208,'13'-26'822,"0"17"0,1 9 1,-1 9-1214,0 4 0,1 0 0,-1-1 0,0-1 0,1-2 0,-1 1 0,2 3 0,2 4 391,6 0 0,8 7 0,3-3 0</inkml:trace>
  <inkml:trace contextRef="#ctx0" brushRef="#br0">10757 12861 8292,'-17'-33'564,"-1"6"1,-4 7 0,4 20-1,2 0 200,1 0 1,1 6 0,3 3 0,0 2 0,4 3 0,1-1 0,3 2 311,1 3-1140,2 2 0,11 11 0,2 1 0,2-3 0,0-1 0,-2-3-339,0-2 0,-4-4 0,-1-6 0,-2 1 1,-5-1-1,-5-1 0,-10-2-262,-6-1 0,-13-6 1,-8 1-1,-11-2 1,-9-1 664,-4 4 0,26-4 0,-1-1 0,0 3 0,-1 0 0</inkml:trace>
  <inkml:trace contextRef="#ctx0" brushRef="#br0">6958 13647 7954,'-12'-13'0,"4"-1"0,-16 10 0,6 7 408,2 9 0,1 4 0,2-3 0,1 1 1,3-1-1,5 2 0,2 3 0,4 4 0,2 3 1,5 2-1,4-2 0,5-2 852,4 0 0,5-7 1,2 2-1,4-3 1,0-4-1,1-2 1,-2-4-846,1-4 0,-2-2 0,-4-4 0,-1-5 0,-1-6 0,-2-7 0,-6-2-454,-2-1 0,-1-3 1,-3 0-1,-2-1 0,-4 4 1,-4 3-1,-1 4-778,0 3 0,0 1-774,0 2 1,0 11 0,2 7 0,4 5 1590,7 3 0,12 7 0,9 0 0</inkml:trace>
  <inkml:trace contextRef="#ctx0" brushRef="#br0">7718 13674 7950,'0'-21'4286,"0"3"-3381,0 15 1,6 5 0,1 11 0,2 0-416,0 1 0,0-1 1,4 2-1,1 1 0,-1 2 1,0 0-1,1 1 0,-1 2 1,-1 1-20,-3 0 0,1-6 1,-4 2-1,0-3 1,0-2-1540,-3 1 1,-3-7 0,-3-4 286,-1-6 0,-1-4 0,5-8 0,0-2 0,0 0 0,0 0 1200,0 3 1,5 0 0,0 2 0,3 2 0,2 3 0,2 1 426,1 3 0,1 7 0,-1 5 1,2 4-1,1 4 0,5 2 0,1 0-254,2 0 0,8 4 1,-5-6-1,1 0 0,0-4 1,-1-4-1,0-5-2185,-1-2 1485,-5-2-368,-2 0 1,-5-6 0,-1-4 0,-1-7 0,-3-5-141,-5-3 1,2-6 0,-1-2 0,-2 1 0,-2-1 0,-1 3 0,0 4-71,0 4 1,0 2-1,1 7 1,4 1 0,4 3-1,3 5 686,1 2 0,12 8 0,3 2 0</inkml:trace>
  <inkml:trace contextRef="#ctx0" brushRef="#br0">9011 13340 7993,'8'-29'2541,"-4"2"1,-2 12-1,-1 20-1902,3 11 1,-2 6-1,2 2 1,-2 0 0,-2 4-1,0 6 1,-2 7-1,-4 8-131,-7 9 1,-3 12 0,3-32 0,-1 1 0,-1 0 0,-1 2 0,0 0 0,-1 0 0,2 0 0,-1-2-1552,2 1 1,0-1-1,-5 31 1,4-14-1,6-6 1,3-5-1,3-5 1,2-5-4484,1-4 5526,0-9 0,6-2 0,1-7 0</inkml:trace>
  <inkml:trace contextRef="#ctx0" brushRef="#br0">9331 13847 10844,'-6'-18'0,"-3"2"1699,-3 4 0,5 11 0,3 9 1,2 4-1,2 2-1002,0-1 0,0 2 0,2 4 0,2 6 0,5 6 0,4 3 0,4 3-535,0 2 1,3-5 0,-3-3-1,4-4 1,1-5 0,1-6-650,0-5 0,-2-1 0,0-6 1,-2-2-1,-1-7 0,-1-6 1,1-9-191,-1-5 0,-7 0 1,-1-11-1,1-1 1,1-1-1,-1-1-345,-1 4 875,0-4 0,0 13 0,-1-2 0,3 5 0,1 4 0,2 3-1843,4 1 1,-1 8 1989,5 2 0,6-2 0,6-1 0</inkml:trace>
  <inkml:trace contextRef="#ctx0" brushRef="#br0">10358 13727 8932,'-8'-28'6420,"-4"3"-6069,11 17 1,-11 2-1,3 6 1,-3 2 0,-3 2-1,-1 7 1,-3 5 246,-2 6 1,-6 9-1,-4 6 1,2 6-1,1 5 1,4-1 0,5-3-482,5-2 0,11-2-464,3 0 1,8-6 0,11-3 0,8-3 0,7-3-724,4-3 1,8-4 0,3-7 0,1-4-1,1 0 1070,-2 1 0,-6-5 0,2 3 0</inkml:trace>
  <inkml:trace contextRef="#ctx0" brushRef="#br0">5239 5451 8178,'-14'-36'118,"1"1"0,0 17 0,-1 3 330,1 5 0,0-1 0,-2 7 0,-1 0 0,-2-1 0,2 1 1,-1-1-1,1-1 0,-3-1 0,-2-2 0,-3 2 0,-2 1 1,-5 3 341,-5 1 1,-4 4 0,-4 2-1,-5 5 1,-3 4 0,-3 5-1,0 4 1,-1 5-318,0 4 1,8 0-1,-4 8 1,5 2-1,6 1-538,4-1 1,4-1 0,9 0-1,7 0 1,8 0 0,9 1-1,13 4 525,18 4 1,24-2 0,-14-22 0,4-2 0,5 0 0,3-1 0,7 1 0,3-3 0,8 2 0,2-2-243,-20-6 1,1-1 0,0 0 0,4-1 0,0 0 0,1-1 0,4 1 0,1-1 0,0-1 0,2 0 0,1-1 0,-1 0 0,-1-1 0,-1-1-1,1-1 1,0-1 0,1 0 0,0 0-130,-1-2 1,0 0 0,-1-1 0,-4 1 0,-1-2 0,0 0 0,-2-2 0,0 0 0,-1-2 0,-2 1 0,-1-2 0,-2 0 0,19-4 0,-2-2 0,-5-2 0,-3-2 0,-8-2 0,-3-2-275,-6 0 0,-2-3 1,-5-3-1,-4-2 0,13-29 1,-13-7-1,-11-11 0,-16 33 1,-4-1-16,-2-2 1,-4 0 0,-9-5 0,-6 0 0,-8 0 0,-6 2 0,-6-2 0,-5 2 0,-6-1 0,-3 2 0,-3 2 0,-1 3 60,-1 3 0,-2 3 0,-3 3 0,-1 3 0,0 4 0,0 3 0,0 4 0,1 2 0,-1 2 0,-1 3 1,3 4-1,0 1 0,1 0 0,0 2-406,3 1 0,1 1 0,9 3 0,2 2 1,0 2-1,2 1 0,5 3 0,1 3 0,-26 15 545,10 3 0,11 3 0,4 1 0,-3 7 0</inkml:trace>
  <inkml:trace contextRef="#ctx0" brushRef="#br0">6239 6410 9706,'4'-44'0,"0"1"-29,-1 4 0,-1 11 342,-2 11 0,-5 2 0,-1 3 0,-2 2 0,-6 1 1,-4-2-1,-4 1 0,-6-2 0,-6 2 0,-6-2 0,-3 2 431,-1-2 1,-5 6-1,3 1 1,-2 4 0,-3 2-1,-4 4 1,-4 5 257,-2 6 1,-1 5-1,-5 6 1,0 1 0,2 2-741,3 1 1,7 6 0,9-2 0,5 4 0,7 1 0,6-2 0,7-1 0,8-1-92,7 1 0,16 0 0,12 0 0,17-2 1,21 1-1,-20-18 0,2-2-42,7 1 0,3-3 1,10-2-1,3-2 1,8 0-1,2-2 0,-22-3 1,0-1-1,1 0 1,4 0-1,0-1 0,1-1 1,0 0-1,-1 0 1,1-1-1,0-1 1,0-1-1,-1 0 89,-2-1 1,-1-1-1,-1-1-242,-3 1 1,-1-2 0,0-1 0,18-9 0,-1-3 0,-7 0 0,-2-1 0,-6-1 0,-3-3 0,-7-1 0,-3-1 0,-6 0 0,-4 0-562,17-24 1,-22-13 0,-18 0-1,-15-4 1,-20 3 0,-22 6 0,16 31-1,-4 2 360,-7 0 1,-3 4 0,-2 3 0,-3 4-1,-9 1 1,-1 3 0,0 2-1,0 2 1,3 3 0,-1 1 0,1 3-1,1 2 1,3 3 0,1 3-682,3 1 1,0 3 905,-1 6 0,3 1 0,5-2 0,1 2 0,-2 7 0,1 2 0,1 2 0,0 0 0</inkml:trace>
  <inkml:trace contextRef="#ctx0" brushRef="#br0">6692 8170 28576,'13'-8'-1185,"-4"2"0,-2 5 0,1-2 0,-2-3 0,1 0 1017,1 0 0,0-3 0,6 5 0,-1-1 0,0-1 0,1-1 0,-1-2 0,2 2 1085,3 1 0,-4-5 0,3 2 0,-5-1 0,-4 0-905,3 1 1,-5 4 0,-2-3-1,-5-1 1,-8 1 0,-9 4 262,-6 2 1,-13-2 0,-6-1-1,-5 2 1,-10 2 0,-4 1-1,-7 0 66,1 0 0,-1 0 1,-2 1-1,-3 4 0,1 4 1,5 1 99,4-1 1,12 3 0,0-2 0,7 5 0,6 3 0,6 0-715,5 1 1,8-3 0,3 8 0,7 2 0,5 6-1,8 3 1,11 5 144,12 3 1,28 6 0,-21-26-1,2-2 1,4 1 0,3-1 0,5 0-1,1-2 1,3 0 0,2-2 292,1-1 0,1-1 0,7-1 0,1-1 0,-1-2 1,0-2-1,0-1 0,1-1 0,-1-2 0,0-1 0,-5-1 1,-1 0-1,-4-2 0,-1-1-609,-3-1 0,-2-1 1,-7 0-1,-1-3 1,30-10-1,-15-4 0,-14-6 1,-11-8-1,-12-5 466,-9-8 0,-17-5 0,-11-2 1,-11 0-1,-14 0 0,-9 1-46,24 27 1,0 1 0,-1 1 0,-1 1 0,-33-13 0,4 5 0,4 7-1,5 6-1413,4 7 1501,9 4 1,8 6 0,5 0-1</inkml:trace>
  <inkml:trace contextRef="#ctx0" brushRef="#br0">7078 8409 22123,'0'-47'-1152,"9"3"0,3 10 1,3 8 1658,6 12 1,-2 2 0,5 7 0,4 1 0,6-1 0,4 1 0,5 0 0,5-1-179,5 1 1,14-7 0,5 4 0,-32 3 0,2 0 0,4 2 0,1 0 0,1 1 0,2 1-510,3-1 1,0 2 0,0-1 0,1 0-1,3 0 1,0 0 0,-1 0 0,1 0-1,-2-1 1,1 2 0,-1-1 0,1 1-1,-1 0 1,-1 1-439,-1 0 0,0 0 1,-2 1-1,0-1 1,-4-2-1,-1 0 0,0 0 1,0 0 617,-2 0 0,-1 0 0,-3 0 0,0 0 0,2 0 0,1 0 0,-3 0 0,1 0 0</inkml:trace>
  <inkml:trace contextRef="#ctx0" brushRef="#br0">10104 7876 28985,'2'-35'-9712,"2"2"9508,5 5 0,-2 4 1,1 11-1,-1 0 0,-1-1 2511,0 1-1736,-1 6 1,-5 8 0,0 11 0,0 7-235,0 6 1,4 1 0,0 9 0,1 2 0,-1 2-85,1 1 1,1 4 0,-3 1-1,1-3 1,-1 1 0,-1 0-412,-2 2 0,0-7 1,0-7-1,0-3 1,0-2-1,0-4-1198,0-4 1,0-8 1632,0-10 0,5-4 0,4-20 1,5-3-1,3-4 0,6-3 1,2 0-86,2 4 1,-1-1-1,1 11 1,-2 0 0,-3 6-1,-4 5 1,-3 3 174,-2 3 1,-4 7 0,-2 5 0,-1 4 0,-3 5-1,-1 4-826,-2 4 1,-6 2 0,-3 1-1,-4 4 1,-5-1 0,-3 1-1,0-3-1,4-2 0,-3-3 1,1-3-1,-2-4 0,-1-3 1,1-3-1,2-4 225,0-3 0,4-4 1,-3-1-1,5-1 0,6-4-1166,7-3 1,13-4 1774,14-2 1,5-5 0,8-2 0</inkml:trace>
  <inkml:trace contextRef="#ctx0" brushRef="#br0">11264 7810 17800,'13'-5'0,"1"-1"-175,-1-1 0,-4 3 0,0-4 0,1 2 1479,2 3 0,-3-3 1,0 0-655,1-1 0,-4 5 0,-3 2 0,-7 8 0,-8 5 0,-5 5-529,1 4 1,0 3 0,0 4 0,-2 0-1,1 2 1,1 0 0,0 0-466,-2 1 1,5-1 0,4-6-1,-1-2 1,-1-2 0,2-2-1,5-2-28,2-2 0,4-4 0,2-2 0,5-4 629,3-4 1,12-1-1,2 0 1,4-1-1,3-4 1,2-2 0,4-2-250,1 0 0,0 6 0,0-1 0,0 2 1,-2 2-1,-1 0 0,-3 2-1164,-1 2 0,-2 4 1,-4 6 1150,-1 4 1,1 3 0,0 6-1</inkml:trace>
  <inkml:trace contextRef="#ctx0" brushRef="#br0">11011 8663 9051,'0'-21'0,"0"3"872,0 3 0,1 8 0,4 2 0,4 4 0,2 1-229,3 0 0,5 0 1,2-1-1,2-2 0,3-2 1,2 4-1,0 2-1101,0 4 0,3 5 0,0-1 1,-1 3-1,-1 1 0,1-1 559,1-3 0,12 3 0,-1-5 0</inkml:trace>
  <inkml:trace contextRef="#ctx0" brushRef="#br0">12597 8236 22114,'0'-26'-1612,"0"-4"0,-1 3 0,-4 7 2261,-4 3 1,-7 5 0,-3 2 0,-4 3 0,-5 1 0,-6 3 0,-4 3 0,-2 6-322,0 7 1,1 6 0,4 11 0,4 4 0,4 6 0,5 3 0,5 3-258,7 3 0,10-2 0,12-1 1,9-3-1,10-5 0,7-1 1,7-3 139,4-2 1,-5-12-1,-1-6 1,-5-8-1,-1-5 1,-5-4-1,-6-6-731,-4-9 1,-11-10 0,-2-9 0,-8-10 0,-7-5 0,-9-4 0,-8 2-758,-7 4 1,-13 3 0,-3 8 1227,-9 5 0,-5 7 1,-7-5-1</inkml:trace>
  <inkml:trace contextRef="#ctx0" brushRef="#br0">5065 14220 24470,'11'-37'-1118,"2"6"0,3 1 0,-2 13 0,-1 0 0,0 2 904,1 2 1,-5-2-1,-2-1 1,0-2 0,-1 1-1,0-3 1,-3 0 0,-1-3-1,-2 3 1,-3-1 0,-5 2-1,-8-1 1,-6 6 584,-6 3 1,-12 5 0,-3 9-1,-6 6 1,-7 10 0,-5 9-1,27-9 1,0 1 0,-3 2-1,0 2-283,-2 2 1,-1 1 0,-4 8 0,-1 1 0,-1 2 0,1 1 0,-2 3 0,2 2 0,-3 5 0,1 1 0,0 2 0,1 0 0,13-14 0,0 0 0,1 2 0,-1-1 0,1 2-1,1 0-95,-1 1 0,0 2 1,1 0-1,-2 6 0,0 1 1,1-1-1,3-2 0,1 0 1,1 0-1,1 0 1,1-1-1,2 2 0,0-1 1,3 1-1,0 0 0,-5 22 1,3 0-210,1-1 1,3 0-1,6-1 1,4-1-1,3-11 1,4-1-1,2-1 1,4-1 0,4-2-1,4-1 1,3-4-1,3-1 1,6-3-1,2-2 248,3-2 1,3-2-1,3-2 1,3-2-1,4-2 1,3-1-1,1-2 1,1-2 0,0-1-1,1-2 1,2-1-1,1 0 1,-1-1-1,0 0-260,2 0 1,0 1 227,-1-1 0,-1 1 0,2-4 0,0 1 0,-3 0 0,-2 2 0,-1 0 0,1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16316 4145 8580,'15'-49'0,"3"0"0,1 2 0,5 10 0,-4 3-9,0 1 0,-4 3 0,-7 7 0,-5 0 0,-2 1 0,-4 0 0,-2 1 0,-5 2 0,-6 4 0,-6 5 0,-7 5 0,-4 4 0,-7 2 0,-4 5 137,-6 8 0,-8 6 0,-9 12 0,31-15 0,-1 1 1,-3 2-1,0 0 0,0 1 0,-1 1 0,0 1 1,-1 0-193,0 1 0,0-1 63,3-2 0,-2 1 0,-8 6 1,0 0-1,1-1 0,0 0 1,-1 0-1,0 1 0,-1 0 1,-1 0-1,-1 0 0,1 0 18,0 1 0,-1 0 0,-5 4 0,-2 1 0,2-2 0,-2-1 0,-1 1 0,-2 0 0,-2 1 0,-1 0 0,0 1 0,-1-1 76,1 0 1,-1 1 0,19-8 0,-1 1 0,-1 0 0,2-2 0,0 0 0,-1 0 0,0 2 0,0 0 0,-1 1 0,-1 0 0,0 2 0,0-1 0,1 1 0,0 0 0,-1 0 0,0 2 0,0 0 0,1 1-83,-1 0 1,0 0-1,1 1 1,3-1-1,-1 1 1,1 0-1,-2 3 1,-1 1-1,1 1 1,1-1-1,1 1 1,1 0 0,3-2-1,0 1 1,0 1-1,1-1 1,0 1-1,0 1 13,1-2 0,0 1 1,0 1-1,2-2 0,1 1 1,0 1-1,-3 2 0,-1 2 1,2 0-1,0 0 0,1 1 1,1 1-1,1-2 1,2 1-1,0 0 0,0 2 1,0 1-1,1-1 0,1 1 1,1-1-1,-1 1-33,0 0 1,0 1 0,0 0 0,0 4 0,0 1 0,1-1 0,3-1 0,0-1 0,1 0 0,0 1 0,0-1 0,0 2 0,0 0 0,0 1 0,1 0 0,0 0 0,0-1 0,1 1-35,-1 2 0,1 0 1,0 1-1,0 3 1,1 0-1,0-1 1,2-1-1,0-1 1,1 0-1,1-1 1,0 1-1,1-1 0,1 1 1,0 1-1,1-1 1,0-2-1,1 0 1,1 1-1,0 1 1,1 1-1,0 0 46,1 0 1,0 0 0,1-1 0,1-2 0,1-1-1,1 2 1,1 2 0,2 2 0,1-1 0,0 0-1,0 0 1,1-1 0,1-1 0,1 0 0,0 0-1,0 2 1,1 0 0,-1 0 0,2-1 0,-1 0-1,1 0 43,0 1 1,0 0-1,1 0 1,2 2 0,0-1-1,2 0 1,1-4-1,2 0 1,0-1 0,0 0-1,2 0 1,0 0 0,2 2-1,0 0 1,1 1-1,0-2 1,0 1 0,1 0 12,0 1 1,1 0 0,0 1-1,3 0 1,0 0 0,1 0-1,-1-2 1,0-1 0,1 0-1,1 0 1,0 0 0,2 1-1,1 2 1,2 0 0,0 1-1,-1-2 1,1 0 0,1 0-1,1 2 1,0-1 0,0 0-61,1 0 0,-1-1 0,1 0 0,1-1 0,0-1 0,1 1 0,0 2 0,1-1 0,1 1 0,0 1 0,1-1 0,0 0 0,0-1 0,1 0 0,1 1 0,1 0 0,0 1 0,1 0 0,1-2 0,1 0 0,0-1-107,1-1 1,0 0-1,1-1 1,2 1 0,1-1-1,1-1 1,0-3 0,2-2-1,-1 0 1,-1-1 0,-1-1-1,2-1 1,-1 0 0,1 0-1,0-2 1,-1-1 0,1-1-1,-1-1 57,0-1 0,1 0 0,0-1 1,3 0-1,1 1 0,0-2 0,-2-3 1,-1-2-1,0 1 0,1-1 1,1-1-1,0 0 0,1 1 0,2-1 1,0-2-1,-3-2 0,0-1 1,1 0-1,0-2 0,0 1 0,1-2 130,-2 0 1,1 0 0,-1-2-1,-3-3 1,0-2 0,1 0-1,4 1 1,1 0 0,0-1-1,1-1 1,-1-1 0,0-1-1,0-1 1,0-1 0,0 0-1,1-1 1,0 0 0,1-1-1,-2 0 1,1-2 0,-1 1 38,-1 0 1,0 0 0,1-2-1,5 0 1,2-1 0,-2-1 0,-6 0-1,-1 0 1,0-2 0,1 0-1,1-1 1,-1-1 0,1 0 0,0 0-1,-1-1 1,0 0 0,-1-1 0,1 0-241,23 0 0,1-2 0,-22-1 0,1-1 1,-1-1-1,18-6 0,1-3 0,-23 5 1,1-2-1,0 0 0,1-1 0,-1-1 0,0 0 1,0-1-1,-1-1 0,0-1 0,0 0 1,-1-2-1,0-1 64,1 0 1,-1-2 0,1 1 0,-2-1 0,-1 1 0,1-2 0,2-1 0,0-2 0,0-1 0,-2 1 0,-1 0 0,0-2 0,-2 1 0,-1-1 0,-1-1 0,-1 0 0,-1-1 0,-1 0 0,18-16 0,-1-3 215,0 0 0,-1-2 0,-19 15 0,0-2 0,-2 1 0,0-1 1,-1-1-1,0 0 0,-2 0 0,0 0 0,0-1 0,-1-1 1,1 0-1,-2 0 0,1-2 0,-1 0 0,0 0-68,0-2 0,0-2 0,0 1 0,0 0 0,1 0 0,-2-1 1,0-1-1,-1 0 0,0 0 0,0 0 0,1 0 0,0-1 0,0-1 1,0 0-1,0-1 0,0 0 0,0 0 0,0-1 0,2-2 0,0 0 1,-1-1-244,2 0 1,-1-1 0,0 0-1,-2 2 1,-1 0 0,-1-1 0,-1-1-1,-1-1 1,-1 0 0,0 1-1,-1-1 1,-1 1 0,-2 0 0,-1 1-1,-1-1 1,1-3 0,0 1-1,-2-2 1,0 1 0,-2 0 0,1 0-7,-1-2 0,-1 1 1,0-1-1,-2-3 1,1 1-1,-3-1 1,-1 0-1,-2 1 1,-1-1-1,1-2 1,-1-1-1,-1 0 1,0-3-1,-1-1 1,0 0-1,0-1 1,-1-1-1,-1 0 214,0-1 0,0-1 0,-1 1 1,-1 17-1,1 0 0,-1 0 1,0 0-1,0-1 0,0 0 1,0 0-1,-1 1 0,0-1 0,-1 0 1,0-1-1,-1 1 0,0-1 1,-1 0-1,-1-1 0,0 1 1,-2 0-1,0 0 0,-1 0 0,0 1 1,-1-1-1,-1 1 0,0 0 1,-1 0 61,-1 1 0,0 0 1,0 0-1,-1 0 0,-4-16 1,0 1-1,-2 0 0,-3 0 1,-2 0-1,-1 1 0,5 17 1,0 1-1,-1 0 0,-1 1 1,-8-17-1,-2 1 0,-1 1 1,-2 0-1,-1 1 0,-1 2 1,-1 1-1,-2 1 0,-1 2-167,0 1 0,-1 0 1,-2 2-1,-3-1 1,-1 1-1,-2 2 1,-1 1-1,-1 1 1,-1 1-1,-1 1 1,-1 1-1,-2 2 1,0 0-1,0 2 1,-2 0-1,1 3 1,-1 0-1,0 2-127,0 2 0,0 0 0,-1 2 1,-2-1-1,-1 1 0,0 2 0,1 3 1,0 2-1,-1 2 0,1 0 0,0 2 1,0 1-1,1 3 0,0 0 0,1 3 1,2 1-1,1 1 0,0 1 0,3 2 1,0 1-1,0 2-433,3 0 0,0 2 1,1 1 609,-16-1 0,1 3 0,0 0 0,2 1 0,7 3 0,0 0 0,1 0 0</inkml:trace>
  <inkml:trace contextRef="#ctx0" brushRef="#br0">19275 10315 14088,'-7'-22'-2343,"3"-2"2760,2 1 0,2 5 1,3 2-1,4 5 1,10 7-1,5 1 794,6-2 0,8 2 0,1-4 0,4 1 0,7 2 0,0-1 68,3 1-1187,4-1 1,-12 1-1,2-1 1,0 1-1,-5 0 1,0-2-611,-3-2 1,-7 4 0,-2-4-1,-6 1 1,-3 1 0,-3-1-1,-1 1-1439,-1 0 0,-1-3 0,2 4 1838,2 2 0,10-4 0,7 0 1</inkml:trace>
  <inkml:trace contextRef="#ctx0" brushRef="#br0">20448 9835 8364,'-7'-48'0,"3"-1"0,2 7 0,4 17 609,2 10 1,8 8 0,7 7 0,0 0 0,2 1-1,-2 2 1,1 2 0,-3-1-253,3 2 0,-1-3 1,5 6-1,-4 1 0,0 4 1,-4 2-386,-1 2 0,-3 5 0,-2 1 0,-3 4 0,-2 3 0,-7 0 0,-5 1-130,-5-1 1,-7 3-1,-5-2 1,-4 4-1,-3-4 1,0-2-1,0-3 5,0-1 0,-2-1 1,3-1-1,-1-2 0,2 4 1,0 2-195,3 3 1,-1 6 346,0-2 0,1 10 0,-1 2 0</inkml:trace>
  <inkml:trace contextRef="#ctx0" brushRef="#br0">20688 12088 8401,'0'-18'0,"0"0"0,0 5 0,-1 5 499,-4 3 1,4-1-1,-5 1 1,0-2 0,-1-2-1,-2 1 1,0 3 0,-1 2-1,-2 1 664,-2 2 0,1 2 0,0 4 0,-1 5 0,1 7 0,0 1-728,-1 1 0,6 3 0,0 0 0,2 2 0,3 0 0,2-1-291,1-2 0,1-4 0,4 2 1,5-2-1,5-5 0,3-4-476,-2-3 1,3-1 0,0-5 0,1 0 0,-1 0 158,-3 0 0,-2-6 0,-6-3 0,-3-3 0,-5 0 0,-5 3 904,-3 5 0,-4 1 0,-2 0 1,1-2-1,1 4 0,2 4-507,1 6 1,5-2 0,-4 2 0,2 1 0,3 4-1,2 2-1292,1 2 1,10 0 0,5-5 0,4 0 0,6 1 0,4-3 0,5-2 1067,4-4 0,5-4 0,10-1 0</inkml:trace>
  <inkml:trace contextRef="#ctx0" brushRef="#br0">21008 12288 8434,'-9'-15'2154,"1"-3"1,5 5-1,-2 13-1359,4 7 0,2-1 0,2 0 0,3-2 1,1 2-1,4 0 0,1 2 0,1-1-674,0 3 0,2 1 0,1-1 0,2-1 0,-2 0 0,-1 0-1593,-1 0 1,-1-6-1,-1 3 1,-2-2 346,-1 0 0,-6-1 2435,1-7 1,-2 1 0,-1-4 0,4 1-1033,4 3 1,3-3-1,2 0 1,3 0-1,2-1 1,2-1-1108,2-2 963,3-2 1,2-1-1,1-1-134,2 1 0,12-12 0,-1-3 0</inkml:trace>
  <inkml:trace contextRef="#ctx0" brushRef="#br0">21901 11781 17598,'2'-16'745,"2"3"1,-2 8-1,2 16 1,-2 3-1,-2 6-411,0 0 1,-2 4 0,-1 6 0,-4 4-1,-3 3 1,-5 6 0,0 1-1430,0 2 0,-3 7 1,-1-2-1,0-3 1,0 0-1,2-5 991,2-2 0,2-13 0,0-2 0</inkml:trace>
  <inkml:trace contextRef="#ctx0" brushRef="#br0">21688 12274 12011,'13'-34'0,"-1"5"1296,-3 5 0,3 0 1,-2 8-1,4 3-904,-1 2 1,3 8-1,-5-1 1,5 2-1,5 2 1,0 3-1,-2 5-2055,0 5 1,-3 3-1,7-2 1,-1 1 1675,-2 2 1,12-2-1,-4 4 1</inkml:trace>
  <inkml:trace contextRef="#ctx0" brushRef="#br0">22088 12301 10211,'-7'-9'4915,"2"0"0,4 8-3437,1 1 1,4 1-1,2 7 1,0-1-1514,0 0 1,0-2 0,-2 4-1,5 0 1,3-2-744,1-3 0,-1-4 1,-1-4-1,-3-5 1,1-3-948,-1-1 0,2 4 0,-4 0 2265,1-1 1,-2 4-1,4 1 1,0 5 0,0 5-1,-2 4-664,-1 3 1,4 5-1,-1 3 1,3 0-1,1 3 1,1-1-1697,-1 0 0,0-6 1,1 2-1,-1-5 0,0-4 1818,1-4 1,-1-4 0,0-1 0</inkml:trace>
  <inkml:trace contextRef="#ctx0" brushRef="#br0">22421 12421 9661,'0'-18'0,"0"0"0,0 2 0,0 1 0,0 2 0,2 1 1404,2 3 0,-1 3 0,5 8 1,-1 2-1,-1 5 0,1 3 1,-1 1-842,0 1 0,0 0 1,-3 3-1,3 0 1,1-2-1,2-3-2346,-1-3 1,4-6 0,-4 0 0,4-8 0,2-8 1782,-1-8 0,0-10 0,1-3 0</inkml:trace>
  <inkml:trace contextRef="#ctx0" brushRef="#br0">22795 12021 8758,'8'-21'0,"1"4"0,2 3 518,1 5 0,-4 5 1,0 8-1,-2 5 1,-2 2-1,1 0 1,-1 1-507,-1 3 0,-1 1 0,-2-2 0,0-1 0,0 0 0,-2 1 0,-2-2-319,-5-4 1,-3 3 0,-1-5 0,-1 0-1,1 0 1,0-2 0,-1 0 349,1 1 1,0 1 0,-1-3 0,1 3 0,0 1 0,-1 4 0,1 0-151,0 3 0,4-1 0,1 2 0,2 1 0,3 2 0,2-2 0,2-1-150,4-2 1,-2 1-1,7-3 1,4 0 0,3-4-1,3-1 1,0-3 354,1-1 1,1-2 0,3 0 0,-1 0 0,-2-2 0,1-2-1,-3-4-425,-2 1 0,-3-5 1,-2 5-1,-1-2 1,-3 0 699,-5-2 0,-2 4 0,-2-2 1599,0-1 1,0 5 0,0 5 0,0 8-1522,0 4 1,6 2-1,3 3 1,3 1-1,1-2 1,0-1-573,1-2 0,-1-1 0,2-2 0,1-2 0,3-3 0,0-2 0,1-1-408,-4-2 1,-1 0-1,-3-2 1,-2-2 0,-3-5 407,-1-3 1,0-1 0,-3 0 0,2-2 0,-2-1 0,-2-2 0,1 3 1348,2 5 1,-2-2 0,3 4-1,1 1 1,3 2-924,3 4 0,1 7 0,1 1 0,-1 2 1,0 0-725,1 1 1,4-4-1,-1-1 1,0-4 0,-4-2-94,-4-4 0,-3-4 0,-5-7 1,2-3-1,2-2 0,-2-2 1,-2-3 753,-1 0 1,2-1 0,1 2 0,1 3 0,-1 4 0,-2 3 541,-1 2 0,2 5 0,1 7 0,1 7-1113,-1 7 0,-1 9 1,-2 1-1,0 2 0,1 3 1,4 1-1,4 1-4587,2-5 1,9 0 4836,2-7 0,-3 0 0,0-5 0</inkml:trace>
  <inkml:trace contextRef="#ctx0" brushRef="#br0">23661 12328 8556,'18'-2'0,"0"-2"0,-2-5 0,-1-3 0,-2 0 0,0 2 0,1 2 1473,-1 2 1,-4 5 0,-2 8 0,-1 10 0,-3 6 0,-1 10-776,-2 4 1,-6 4 0,-3 2 0,-4 2 0,-5-2 0,-4-2 0,-4-2 0,-2-2-1247,-3-2 0,-3-5 0,-4 1 1,-1-1-1,1-1 0,-5 2 0,-3-1-776,-5-2 1,-5-3-1,-5-3 1,-5-4-1,28-11 1,-1 0 1323,-4-2 0,0-2 0,-6-2 0,0-2 0,-1-2 0,-1-1 0</inkml:trace>
  <inkml:trace contextRef="#ctx0" brushRef="#br0">21142 12954 10602,'-12'-16'1209,"3"-6"0,9 5 1,13 10-1,14 8-798,17 8 0,29 6 1,-26-7-1,2-1 0,6-1 1,1 0-1,10-1 0,3 0 1,4-1-1,2-1 0,-20 0 1,2-1-1,0-1 0,1 1 1,0-1-1,1 1-234,1-1 0,1 0 1,0 1-1,2 1 1,1 0-1,0 0 1,-2 0-1,0-1 0,-1 1 1,-1 0-1,0 0 1,-1 1-1,1 1 1,-1 0-1,0 1 1,-3 0-1,-2 0 0,1 0-1725,-2 0 1,-1 0 0,1 1-1,-1 0 1,0 1 0,0-1 1547,19 2 0,0 0 0,2 3 0,-1 0 0,-11-2 0,-1 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3C426AA-323B-4432-A637-2E1DDF75C1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90472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B2F1B7A9-86CF-4570-B500-27646E93FB07}" type="slidenum">
              <a:rPr lang="en-US" altLang="en-US" smtClean="0">
                <a:solidFill>
                  <a:schemeClr val="tx1"/>
                </a:solidFill>
              </a:rPr>
              <a:pPr/>
              <a:t>0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114652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58723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18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355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862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94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90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275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65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872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75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253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0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>
                <a:solidFill>
                  <a:schemeClr val="tx1"/>
                </a:solidFill>
              </a:rPr>
              <a:t>- </a:t>
            </a:r>
            <a:fld id="{9565F375-58B4-49C8-9847-B79A392A2570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ustomXml" Target="../ink/ink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customXml" Target="../ink/ink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customXml" Target="../ink/ink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customXml" Target="../ink/ink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customXml" Target="../ink/ink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customXml" Target="../ink/ink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customXml" Target="../ink/ink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customXml" Target="../ink/ink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customXml" Target="../ink/ink26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customXml" Target="../ink/ink27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customXml" Target="../ink/ink28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0010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/>
              <a:t>EECS 583 – Class 4</a:t>
            </a:r>
            <a:br>
              <a:rPr lang="en-US" altLang="en-US" sz="4800"/>
            </a:br>
            <a:r>
              <a:rPr lang="en-US" altLang="en-US" sz="4800">
                <a:solidFill>
                  <a:schemeClr val="accent1"/>
                </a:solidFill>
              </a:rPr>
              <a:t>If-conversion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i="1" dirty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i="1" dirty="0"/>
              <a:t>September 8, 2025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D82CDAD-71D2-CC78-45D8-0D1EF5E2BB48}"/>
                  </a:ext>
                </a:extLst>
              </p14:cNvPr>
              <p14:cNvContentPartPr/>
              <p14:nvPr/>
            </p14:nvContentPartPr>
            <p14:xfrm>
              <a:off x="7587360" y="1746360"/>
              <a:ext cx="1199880" cy="8208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D82CDAD-71D2-CC78-45D8-0D1EF5E2BB4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578000" y="1737000"/>
                <a:ext cx="1218600" cy="8395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If-conversion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Algorithm for generating predicated code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Automate what we’ve  been doing by hand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Handle arbitrary complex graphs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But, acyclic subgraph only!!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Need a branch to get you back to the top of a loop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Efficient</a:t>
            </a:r>
          </a:p>
          <a:p>
            <a:pPr>
              <a:lnSpc>
                <a:spcPct val="90000"/>
              </a:lnSpc>
            </a:pPr>
            <a:r>
              <a:rPr lang="en-US" altLang="en-US"/>
              <a:t>Roots are from Vector computer days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Vectorize a loop with an if-statement in the body</a:t>
            </a:r>
          </a:p>
          <a:p>
            <a:pPr>
              <a:lnSpc>
                <a:spcPct val="90000"/>
              </a:lnSpc>
            </a:pPr>
            <a:r>
              <a:rPr lang="en-US" altLang="en-US"/>
              <a:t>4 steps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1. Loop backedge coalescing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2. Control dependence analysis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3. Control flow substitution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4. CMPP compaction</a:t>
            </a:r>
          </a:p>
          <a:p>
            <a:pPr>
              <a:lnSpc>
                <a:spcPct val="90000"/>
              </a:lnSpc>
            </a:pPr>
            <a:r>
              <a:rPr lang="en-US" altLang="en-US"/>
              <a:t>My version of Park &amp; Schlansker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A8F89BA-B291-4527-D8CF-8347D9030F10}"/>
                  </a:ext>
                </a:extLst>
              </p14:cNvPr>
              <p14:cNvContentPartPr/>
              <p14:nvPr/>
            </p14:nvContentPartPr>
            <p14:xfrm>
              <a:off x="1386720" y="2642400"/>
              <a:ext cx="8062560" cy="36237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A8F89BA-B291-4527-D8CF-8347D9030F1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77360" y="2633040"/>
                <a:ext cx="8081280" cy="36424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Running Example – Initial State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5486400" y="2971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876800" y="3733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5562600" y="5334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6172200" y="449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5867400" y="34290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 flipH="1">
            <a:off x="5257800" y="3429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5257800" y="41910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5257800" y="4191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1066800" y="1573213"/>
            <a:ext cx="3095625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do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b = load(a)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if (b &lt; 0)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if ((c &gt; 0) &amp;&amp; (b &gt; 13))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   b = b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else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   c = c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d = d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}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e = e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if (c &gt; 25) continue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}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a = a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} while (e &lt; 34)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4876800" y="449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5334000" y="49530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6019800" y="49530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6096000" y="2209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5867400" y="2667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6477000" y="2667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6705600" y="2971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>
            <a:off x="7239000" y="3429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>
            <a:off x="7239000" y="35814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 flipV="1">
            <a:off x="7924800" y="19050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 flipH="1">
            <a:off x="6705600" y="19050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6705600" y="1905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6248400" y="6096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>
            <a:off x="6019800" y="57912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 flipH="1">
            <a:off x="6934200" y="34290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6705600" y="6553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 flipH="1">
            <a:off x="4495800" y="66294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 flipV="1">
            <a:off x="4495800" y="1905000"/>
            <a:ext cx="0" cy="472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>
            <a:off x="4495800" y="1905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9" name="Line 31"/>
          <p:cNvSpPr>
            <a:spLocks noChangeShapeType="1"/>
          </p:cNvSpPr>
          <p:nvPr/>
        </p:nvSpPr>
        <p:spPr bwMode="auto">
          <a:xfrm>
            <a:off x="6324600" y="1905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5638800" y="25876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6781800" y="25876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5943600" y="34258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5029200" y="33496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4648200" y="41878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5638800" y="40354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7010400" y="38068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7620000" y="35782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5410200" y="6321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17449" name="Text Box 41"/>
          <p:cNvSpPr txBox="1">
            <a:spLocks noChangeArrowheads="1"/>
          </p:cNvSpPr>
          <p:nvPr/>
        </p:nvSpPr>
        <p:spPr bwMode="auto">
          <a:xfrm>
            <a:off x="6705600" y="65500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&gt;= 34</a:t>
            </a:r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6324600" y="54070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7010400" y="61690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17452" name="Text Box 44"/>
          <p:cNvSpPr txBox="1">
            <a:spLocks noChangeArrowheads="1"/>
          </p:cNvSpPr>
          <p:nvPr/>
        </p:nvSpPr>
        <p:spPr bwMode="auto">
          <a:xfrm>
            <a:off x="7467600" y="30480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17453" name="Text Box 45"/>
          <p:cNvSpPr txBox="1">
            <a:spLocks noChangeArrowheads="1"/>
          </p:cNvSpPr>
          <p:nvPr/>
        </p:nvSpPr>
        <p:spPr bwMode="auto">
          <a:xfrm>
            <a:off x="4419600" y="45720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17454" name="Text Box 46"/>
          <p:cNvSpPr txBox="1">
            <a:spLocks noChangeArrowheads="1"/>
          </p:cNvSpPr>
          <p:nvPr/>
        </p:nvSpPr>
        <p:spPr bwMode="auto">
          <a:xfrm>
            <a:off x="7010400" y="45720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9EA8144-DE1B-4A95-A6C9-FC2E40BD1869}"/>
                  </a:ext>
                </a:extLst>
              </p14:cNvPr>
              <p14:cNvContentPartPr/>
              <p14:nvPr/>
            </p14:nvContentPartPr>
            <p14:xfrm>
              <a:off x="475200" y="1348560"/>
              <a:ext cx="8737920" cy="53301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9EA8144-DE1B-4A95-A6C9-FC2E40BD186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5840" y="1339200"/>
                <a:ext cx="8756640" cy="5348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Step 1: Backedge Coalescing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Recall – Loop backedge is branch from inside the loop back to the loop header</a:t>
            </a:r>
          </a:p>
          <a:p>
            <a:pPr>
              <a:lnSpc>
                <a:spcPct val="90000"/>
              </a:lnSpc>
            </a:pPr>
            <a:r>
              <a:rPr lang="en-US" altLang="en-US"/>
              <a:t>This step only applicable for a loop body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If not a loop body </a:t>
            </a:r>
            <a:r>
              <a:rPr lang="en-US" altLang="en-US">
                <a:sym typeface="Wingdings" panose="05000000000000000000" pitchFamily="2" charset="2"/>
              </a:rPr>
              <a:t> skip this step</a:t>
            </a:r>
          </a:p>
          <a:p>
            <a:pPr>
              <a:lnSpc>
                <a:spcPct val="90000"/>
              </a:lnSpc>
            </a:pPr>
            <a:r>
              <a:rPr lang="en-US" altLang="en-US"/>
              <a:t>Process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Create a new basic block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New BB contains an unconditional branch to the loop header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Adjust all other backedges to go to new BB rather than header</a:t>
            </a:r>
          </a:p>
          <a:p>
            <a:pPr>
              <a:lnSpc>
                <a:spcPct val="90000"/>
              </a:lnSpc>
            </a:pPr>
            <a:r>
              <a:rPr lang="en-US" altLang="en-US"/>
              <a:t>Why do this?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Heuristic step – Not essential for correctness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If-conversion cannot remove backedges (only forward edges)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But this allows the control logic to figure out which backedge you take to be eliminated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Generally this is a good thing to do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43349DB-76EB-0737-1F5D-4523D18ECCC8}"/>
                  </a:ext>
                </a:extLst>
              </p14:cNvPr>
              <p14:cNvContentPartPr/>
              <p14:nvPr/>
            </p14:nvContentPartPr>
            <p14:xfrm>
              <a:off x="446400" y="2039760"/>
              <a:ext cx="9434160" cy="40341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43349DB-76EB-0737-1F5D-4523D18ECCC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7040" y="2030400"/>
                <a:ext cx="9452880" cy="4052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Running Example – Backedge Coalescing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5715000" y="2667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5105400" y="3429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5791200" y="5029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6400800" y="4191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6096000" y="31242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H="1">
            <a:off x="5486400" y="31242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>
            <a:off x="5486400" y="38862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5486400" y="3886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5105400" y="4191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5562600" y="46482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H="1">
            <a:off x="6248400" y="46482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6324600" y="1905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H="1">
            <a:off x="6096000" y="23622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>
            <a:off x="6705600" y="23622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Rectangle 17"/>
          <p:cNvSpPr>
            <a:spLocks noChangeArrowheads="1"/>
          </p:cNvSpPr>
          <p:nvPr/>
        </p:nvSpPr>
        <p:spPr bwMode="auto">
          <a:xfrm>
            <a:off x="6934200" y="2667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flipH="1">
            <a:off x="6934200" y="1600200"/>
            <a:ext cx="2057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>
            <a:off x="6934200" y="1600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6477000" y="5791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>
            <a:off x="6248400" y="5486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 flipH="1">
            <a:off x="7162800" y="31242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>
            <a:off x="6934200" y="6248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5791200" y="22828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7010400" y="22828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6248400" y="31210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19483" name="Text Box 27"/>
          <p:cNvSpPr txBox="1">
            <a:spLocks noChangeArrowheads="1"/>
          </p:cNvSpPr>
          <p:nvPr/>
        </p:nvSpPr>
        <p:spPr bwMode="auto">
          <a:xfrm>
            <a:off x="5181600" y="30448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4876800" y="38830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5867400" y="37306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6629400" y="34258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7543800" y="34258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7239000" y="60928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6705600" y="64738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&gt;= 34</a:t>
            </a:r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6553200" y="51022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19491" name="Text Box 35"/>
          <p:cNvSpPr txBox="1">
            <a:spLocks noChangeArrowheads="1"/>
          </p:cNvSpPr>
          <p:nvPr/>
        </p:nvSpPr>
        <p:spPr bwMode="auto">
          <a:xfrm>
            <a:off x="6019800" y="58642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19492" name="Text Box 36"/>
          <p:cNvSpPr txBox="1">
            <a:spLocks noChangeArrowheads="1"/>
          </p:cNvSpPr>
          <p:nvPr/>
        </p:nvSpPr>
        <p:spPr bwMode="auto">
          <a:xfrm>
            <a:off x="7696200" y="27432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4648200" y="4267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19494" name="Text Box 38"/>
          <p:cNvSpPr txBox="1">
            <a:spLocks noChangeArrowheads="1"/>
          </p:cNvSpPr>
          <p:nvPr/>
        </p:nvSpPr>
        <p:spPr bwMode="auto">
          <a:xfrm>
            <a:off x="7239000" y="4267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19495" name="Rectangle 39"/>
          <p:cNvSpPr>
            <a:spLocks noChangeArrowheads="1"/>
          </p:cNvSpPr>
          <p:nvPr/>
        </p:nvSpPr>
        <p:spPr bwMode="auto">
          <a:xfrm>
            <a:off x="8077200" y="60960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19496" name="Line 40"/>
          <p:cNvSpPr>
            <a:spLocks noChangeShapeType="1"/>
          </p:cNvSpPr>
          <p:nvPr/>
        </p:nvSpPr>
        <p:spPr bwMode="auto">
          <a:xfrm>
            <a:off x="7391400" y="31242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7" name="Line 41"/>
          <p:cNvSpPr>
            <a:spLocks noChangeShapeType="1"/>
          </p:cNvSpPr>
          <p:nvPr/>
        </p:nvSpPr>
        <p:spPr bwMode="auto">
          <a:xfrm>
            <a:off x="6934200" y="63246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8" name="Line 42"/>
          <p:cNvSpPr>
            <a:spLocks noChangeShapeType="1"/>
          </p:cNvSpPr>
          <p:nvPr/>
        </p:nvSpPr>
        <p:spPr bwMode="auto">
          <a:xfrm>
            <a:off x="8458200" y="6553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9" name="Line 43"/>
          <p:cNvSpPr>
            <a:spLocks noChangeShapeType="1"/>
          </p:cNvSpPr>
          <p:nvPr/>
        </p:nvSpPr>
        <p:spPr bwMode="auto">
          <a:xfrm>
            <a:off x="8458200" y="67056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0" name="Line 44"/>
          <p:cNvSpPr>
            <a:spLocks noChangeShapeType="1"/>
          </p:cNvSpPr>
          <p:nvPr/>
        </p:nvSpPr>
        <p:spPr bwMode="auto">
          <a:xfrm flipV="1">
            <a:off x="8991600" y="1600200"/>
            <a:ext cx="0" cy="510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1" name="Rectangle 45"/>
          <p:cNvSpPr>
            <a:spLocks noChangeArrowheads="1"/>
          </p:cNvSpPr>
          <p:nvPr/>
        </p:nvSpPr>
        <p:spPr bwMode="auto">
          <a:xfrm>
            <a:off x="1828800" y="2819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9502" name="Rectangle 46"/>
          <p:cNvSpPr>
            <a:spLocks noChangeArrowheads="1"/>
          </p:cNvSpPr>
          <p:nvPr/>
        </p:nvSpPr>
        <p:spPr bwMode="auto">
          <a:xfrm>
            <a:off x="1219200" y="3581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9503" name="Rectangle 47"/>
          <p:cNvSpPr>
            <a:spLocks noChangeArrowheads="1"/>
          </p:cNvSpPr>
          <p:nvPr/>
        </p:nvSpPr>
        <p:spPr bwMode="auto">
          <a:xfrm>
            <a:off x="1905000" y="5181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9504" name="Rectangle 48"/>
          <p:cNvSpPr>
            <a:spLocks noChangeArrowheads="1"/>
          </p:cNvSpPr>
          <p:nvPr/>
        </p:nvSpPr>
        <p:spPr bwMode="auto">
          <a:xfrm>
            <a:off x="2514600" y="4343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9505" name="Line 49"/>
          <p:cNvSpPr>
            <a:spLocks noChangeShapeType="1"/>
          </p:cNvSpPr>
          <p:nvPr/>
        </p:nvSpPr>
        <p:spPr bwMode="auto">
          <a:xfrm>
            <a:off x="2209800" y="32766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6" name="Line 50"/>
          <p:cNvSpPr>
            <a:spLocks noChangeShapeType="1"/>
          </p:cNvSpPr>
          <p:nvPr/>
        </p:nvSpPr>
        <p:spPr bwMode="auto">
          <a:xfrm flipH="1">
            <a:off x="1600200" y="3276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7" name="Line 51"/>
          <p:cNvSpPr>
            <a:spLocks noChangeShapeType="1"/>
          </p:cNvSpPr>
          <p:nvPr/>
        </p:nvSpPr>
        <p:spPr bwMode="auto">
          <a:xfrm>
            <a:off x="1600200" y="40386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8" name="Line 52"/>
          <p:cNvSpPr>
            <a:spLocks noChangeShapeType="1"/>
          </p:cNvSpPr>
          <p:nvPr/>
        </p:nvSpPr>
        <p:spPr bwMode="auto">
          <a:xfrm flipH="1">
            <a:off x="1600200" y="4038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9" name="Rectangle 53"/>
          <p:cNvSpPr>
            <a:spLocks noChangeArrowheads="1"/>
          </p:cNvSpPr>
          <p:nvPr/>
        </p:nvSpPr>
        <p:spPr bwMode="auto">
          <a:xfrm>
            <a:off x="1219200" y="4343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9510" name="Line 54"/>
          <p:cNvSpPr>
            <a:spLocks noChangeShapeType="1"/>
          </p:cNvSpPr>
          <p:nvPr/>
        </p:nvSpPr>
        <p:spPr bwMode="auto">
          <a:xfrm>
            <a:off x="1676400" y="4800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1" name="Line 55"/>
          <p:cNvSpPr>
            <a:spLocks noChangeShapeType="1"/>
          </p:cNvSpPr>
          <p:nvPr/>
        </p:nvSpPr>
        <p:spPr bwMode="auto">
          <a:xfrm flipH="1">
            <a:off x="2362200" y="4800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2" name="Rectangle 56"/>
          <p:cNvSpPr>
            <a:spLocks noChangeArrowheads="1"/>
          </p:cNvSpPr>
          <p:nvPr/>
        </p:nvSpPr>
        <p:spPr bwMode="auto">
          <a:xfrm>
            <a:off x="2438400" y="2057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9513" name="Line 57"/>
          <p:cNvSpPr>
            <a:spLocks noChangeShapeType="1"/>
          </p:cNvSpPr>
          <p:nvPr/>
        </p:nvSpPr>
        <p:spPr bwMode="auto">
          <a:xfrm flipH="1">
            <a:off x="2209800" y="2514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4" name="Line 58"/>
          <p:cNvSpPr>
            <a:spLocks noChangeShapeType="1"/>
          </p:cNvSpPr>
          <p:nvPr/>
        </p:nvSpPr>
        <p:spPr bwMode="auto">
          <a:xfrm>
            <a:off x="2819400" y="2514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5" name="Rectangle 59"/>
          <p:cNvSpPr>
            <a:spLocks noChangeArrowheads="1"/>
          </p:cNvSpPr>
          <p:nvPr/>
        </p:nvSpPr>
        <p:spPr bwMode="auto">
          <a:xfrm>
            <a:off x="3048000" y="2819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9516" name="Line 60"/>
          <p:cNvSpPr>
            <a:spLocks noChangeShapeType="1"/>
          </p:cNvSpPr>
          <p:nvPr/>
        </p:nvSpPr>
        <p:spPr bwMode="auto">
          <a:xfrm>
            <a:off x="3581400" y="3276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7" name="Line 61"/>
          <p:cNvSpPr>
            <a:spLocks noChangeShapeType="1"/>
          </p:cNvSpPr>
          <p:nvPr/>
        </p:nvSpPr>
        <p:spPr bwMode="auto">
          <a:xfrm>
            <a:off x="3581400" y="3429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8" name="Line 62"/>
          <p:cNvSpPr>
            <a:spLocks noChangeShapeType="1"/>
          </p:cNvSpPr>
          <p:nvPr/>
        </p:nvSpPr>
        <p:spPr bwMode="auto">
          <a:xfrm flipV="1">
            <a:off x="4267200" y="17526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9" name="Line 63"/>
          <p:cNvSpPr>
            <a:spLocks noChangeShapeType="1"/>
          </p:cNvSpPr>
          <p:nvPr/>
        </p:nvSpPr>
        <p:spPr bwMode="auto">
          <a:xfrm flipH="1">
            <a:off x="3048000" y="17526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0" name="Line 64"/>
          <p:cNvSpPr>
            <a:spLocks noChangeShapeType="1"/>
          </p:cNvSpPr>
          <p:nvPr/>
        </p:nvSpPr>
        <p:spPr bwMode="auto">
          <a:xfrm>
            <a:off x="3048000" y="1752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1" name="Rectangle 65"/>
          <p:cNvSpPr>
            <a:spLocks noChangeArrowheads="1"/>
          </p:cNvSpPr>
          <p:nvPr/>
        </p:nvSpPr>
        <p:spPr bwMode="auto">
          <a:xfrm>
            <a:off x="2590800" y="594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19522" name="Line 66"/>
          <p:cNvSpPr>
            <a:spLocks noChangeShapeType="1"/>
          </p:cNvSpPr>
          <p:nvPr/>
        </p:nvSpPr>
        <p:spPr bwMode="auto">
          <a:xfrm>
            <a:off x="2362200" y="5638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3" name="Line 67"/>
          <p:cNvSpPr>
            <a:spLocks noChangeShapeType="1"/>
          </p:cNvSpPr>
          <p:nvPr/>
        </p:nvSpPr>
        <p:spPr bwMode="auto">
          <a:xfrm flipH="1">
            <a:off x="3276600" y="32766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4" name="Line 68"/>
          <p:cNvSpPr>
            <a:spLocks noChangeShapeType="1"/>
          </p:cNvSpPr>
          <p:nvPr/>
        </p:nvSpPr>
        <p:spPr bwMode="auto">
          <a:xfrm>
            <a:off x="3048000" y="6400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5" name="Line 69"/>
          <p:cNvSpPr>
            <a:spLocks noChangeShapeType="1"/>
          </p:cNvSpPr>
          <p:nvPr/>
        </p:nvSpPr>
        <p:spPr bwMode="auto">
          <a:xfrm flipH="1">
            <a:off x="838200" y="64770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6" name="Line 70"/>
          <p:cNvSpPr>
            <a:spLocks noChangeShapeType="1"/>
          </p:cNvSpPr>
          <p:nvPr/>
        </p:nvSpPr>
        <p:spPr bwMode="auto">
          <a:xfrm flipV="1">
            <a:off x="838200" y="1752600"/>
            <a:ext cx="0" cy="472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7" name="Line 71"/>
          <p:cNvSpPr>
            <a:spLocks noChangeShapeType="1"/>
          </p:cNvSpPr>
          <p:nvPr/>
        </p:nvSpPr>
        <p:spPr bwMode="auto">
          <a:xfrm>
            <a:off x="838200" y="17526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8" name="Line 72"/>
          <p:cNvSpPr>
            <a:spLocks noChangeShapeType="1"/>
          </p:cNvSpPr>
          <p:nvPr/>
        </p:nvSpPr>
        <p:spPr bwMode="auto">
          <a:xfrm>
            <a:off x="2667000" y="1752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9" name="Text Box 73"/>
          <p:cNvSpPr txBox="1">
            <a:spLocks noChangeArrowheads="1"/>
          </p:cNvSpPr>
          <p:nvPr/>
        </p:nvSpPr>
        <p:spPr bwMode="auto">
          <a:xfrm>
            <a:off x="1981200" y="24352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19530" name="Text Box 74"/>
          <p:cNvSpPr txBox="1">
            <a:spLocks noChangeArrowheads="1"/>
          </p:cNvSpPr>
          <p:nvPr/>
        </p:nvSpPr>
        <p:spPr bwMode="auto">
          <a:xfrm>
            <a:off x="3124200" y="24352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19531" name="Text Box 75"/>
          <p:cNvSpPr txBox="1">
            <a:spLocks noChangeArrowheads="1"/>
          </p:cNvSpPr>
          <p:nvPr/>
        </p:nvSpPr>
        <p:spPr bwMode="auto">
          <a:xfrm>
            <a:off x="2286000" y="32734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19532" name="Text Box 76"/>
          <p:cNvSpPr txBox="1">
            <a:spLocks noChangeArrowheads="1"/>
          </p:cNvSpPr>
          <p:nvPr/>
        </p:nvSpPr>
        <p:spPr bwMode="auto">
          <a:xfrm>
            <a:off x="1371600" y="31972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19533" name="Text Box 77"/>
          <p:cNvSpPr txBox="1">
            <a:spLocks noChangeArrowheads="1"/>
          </p:cNvSpPr>
          <p:nvPr/>
        </p:nvSpPr>
        <p:spPr bwMode="auto">
          <a:xfrm>
            <a:off x="990600" y="40354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19534" name="Text Box 78"/>
          <p:cNvSpPr txBox="1">
            <a:spLocks noChangeArrowheads="1"/>
          </p:cNvSpPr>
          <p:nvPr/>
        </p:nvSpPr>
        <p:spPr bwMode="auto">
          <a:xfrm>
            <a:off x="1981200" y="38830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19535" name="Text Box 79"/>
          <p:cNvSpPr txBox="1">
            <a:spLocks noChangeArrowheads="1"/>
          </p:cNvSpPr>
          <p:nvPr/>
        </p:nvSpPr>
        <p:spPr bwMode="auto">
          <a:xfrm>
            <a:off x="3352800" y="3654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19536" name="Text Box 80"/>
          <p:cNvSpPr txBox="1">
            <a:spLocks noChangeArrowheads="1"/>
          </p:cNvSpPr>
          <p:nvPr/>
        </p:nvSpPr>
        <p:spPr bwMode="auto">
          <a:xfrm>
            <a:off x="3581400" y="34258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19537" name="Text Box 81"/>
          <p:cNvSpPr txBox="1">
            <a:spLocks noChangeArrowheads="1"/>
          </p:cNvSpPr>
          <p:nvPr/>
        </p:nvSpPr>
        <p:spPr bwMode="auto">
          <a:xfrm>
            <a:off x="1752600" y="61690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19538" name="Text Box 82"/>
          <p:cNvSpPr txBox="1">
            <a:spLocks noChangeArrowheads="1"/>
          </p:cNvSpPr>
          <p:nvPr/>
        </p:nvSpPr>
        <p:spPr bwMode="auto">
          <a:xfrm>
            <a:off x="3048000" y="63976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&gt;= 34</a:t>
            </a:r>
          </a:p>
        </p:txBody>
      </p:sp>
      <p:sp>
        <p:nvSpPr>
          <p:cNvPr id="19539" name="Text Box 83"/>
          <p:cNvSpPr txBox="1">
            <a:spLocks noChangeArrowheads="1"/>
          </p:cNvSpPr>
          <p:nvPr/>
        </p:nvSpPr>
        <p:spPr bwMode="auto">
          <a:xfrm>
            <a:off x="2667000" y="52546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19540" name="Text Box 84"/>
          <p:cNvSpPr txBox="1">
            <a:spLocks noChangeArrowheads="1"/>
          </p:cNvSpPr>
          <p:nvPr/>
        </p:nvSpPr>
        <p:spPr bwMode="auto">
          <a:xfrm>
            <a:off x="3352800" y="60166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19541" name="Text Box 85"/>
          <p:cNvSpPr txBox="1">
            <a:spLocks noChangeArrowheads="1"/>
          </p:cNvSpPr>
          <p:nvPr/>
        </p:nvSpPr>
        <p:spPr bwMode="auto">
          <a:xfrm>
            <a:off x="3810000" y="2895600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19542" name="Text Box 86"/>
          <p:cNvSpPr txBox="1">
            <a:spLocks noChangeArrowheads="1"/>
          </p:cNvSpPr>
          <p:nvPr/>
        </p:nvSpPr>
        <p:spPr bwMode="auto">
          <a:xfrm>
            <a:off x="762000" y="44196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19543" name="Text Box 87"/>
          <p:cNvSpPr txBox="1">
            <a:spLocks noChangeArrowheads="1"/>
          </p:cNvSpPr>
          <p:nvPr/>
        </p:nvSpPr>
        <p:spPr bwMode="auto">
          <a:xfrm>
            <a:off x="3352800" y="44196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19544" name="AutoShape 88"/>
          <p:cNvSpPr>
            <a:spLocks noChangeArrowheads="1"/>
          </p:cNvSpPr>
          <p:nvPr/>
        </p:nvSpPr>
        <p:spPr bwMode="auto">
          <a:xfrm>
            <a:off x="4038600" y="3505200"/>
            <a:ext cx="685800" cy="1066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CDFABD0-2E35-09D7-0B9A-D8ADFE73D2A6}"/>
                  </a:ext>
                </a:extLst>
              </p14:cNvPr>
              <p14:cNvContentPartPr/>
              <p14:nvPr/>
            </p14:nvContentPartPr>
            <p14:xfrm>
              <a:off x="815760" y="1544760"/>
              <a:ext cx="8849160" cy="57722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CDFABD0-2E35-09D7-0B9A-D8ADFE73D2A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06400" y="1535400"/>
                <a:ext cx="8867880" cy="5790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/>
              <a:t>Step 2: Control Dependence Analysis (CD)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Control flow – Execution transfer from 1 BB to another via a taken branch or fallthrough path</a:t>
            </a:r>
          </a:p>
          <a:p>
            <a:pPr>
              <a:lnSpc>
                <a:spcPct val="90000"/>
              </a:lnSpc>
            </a:pPr>
            <a:r>
              <a:rPr lang="en-US" altLang="en-US"/>
              <a:t>Dependence – Ordering constraint between 2 operations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Must execute in proper order to achieve the correct result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O1: a = b + c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O2: d = a – 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O2 dependent on O1 </a:t>
            </a:r>
          </a:p>
          <a:p>
            <a:pPr>
              <a:lnSpc>
                <a:spcPct val="90000"/>
              </a:lnSpc>
            </a:pPr>
            <a:r>
              <a:rPr lang="en-US" altLang="en-US"/>
              <a:t>Control dependence – One operation controls the execution of another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O1: blt a, 0, SKIP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O2: b = c + d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SKIP: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O2 control dependent on O1</a:t>
            </a:r>
          </a:p>
          <a:p>
            <a:pPr>
              <a:lnSpc>
                <a:spcPct val="90000"/>
              </a:lnSpc>
            </a:pPr>
            <a:r>
              <a:rPr lang="en-US" altLang="en-US"/>
              <a:t>Control dependence analysis derives these dependences</a:t>
            </a:r>
          </a:p>
          <a:p>
            <a:pPr>
              <a:lnSpc>
                <a:spcPct val="90000"/>
              </a:lnSpc>
            </a:pPr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098A625-3B92-F803-0F55-60D35467ABD2}"/>
                  </a:ext>
                </a:extLst>
              </p14:cNvPr>
              <p14:cNvContentPartPr/>
              <p14:nvPr/>
            </p14:nvContentPartPr>
            <p14:xfrm>
              <a:off x="1099080" y="1915200"/>
              <a:ext cx="7395120" cy="49554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098A625-3B92-F803-0F55-60D35467ABD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89720" y="1905840"/>
                <a:ext cx="7413840" cy="49741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/>
              <a:t>Control Dependences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Recall</a:t>
            </a:r>
          </a:p>
          <a:p>
            <a:pPr lvl="1"/>
            <a:r>
              <a:rPr lang="en-US" altLang="en-US"/>
              <a:t>Post dominator – BBX is post dominated by BBY if every path from BBX to EXIT contains BBY</a:t>
            </a:r>
          </a:p>
          <a:p>
            <a:pPr lvl="1"/>
            <a:r>
              <a:rPr lang="en-US" altLang="en-US"/>
              <a:t>Immediate post dominator – First breadth first successor of a block that is a post dominator</a:t>
            </a:r>
          </a:p>
          <a:p>
            <a:r>
              <a:rPr lang="en-US" altLang="en-US"/>
              <a:t>Control dependence – BBY is control dependent on BBX iff</a:t>
            </a:r>
          </a:p>
          <a:p>
            <a:pPr lvl="1"/>
            <a:r>
              <a:rPr lang="en-US" altLang="en-US"/>
              <a:t>1. There exists a directed path P from BBX to BBY with any BBZ in P (excluding BBX and BBY) post dominated by BBY</a:t>
            </a:r>
          </a:p>
          <a:p>
            <a:pPr lvl="1"/>
            <a:r>
              <a:rPr lang="en-US" altLang="en-US"/>
              <a:t>2. BBX is not post dominated by BBY</a:t>
            </a:r>
          </a:p>
          <a:p>
            <a:r>
              <a:rPr lang="en-US" altLang="en-US"/>
              <a:t>In English,</a:t>
            </a:r>
          </a:p>
          <a:p>
            <a:pPr lvl="1"/>
            <a:r>
              <a:rPr lang="en-US" altLang="en-US"/>
              <a:t>A BB is control dependent on the closest BB(s) that determine(s) its execution</a:t>
            </a:r>
          </a:p>
          <a:p>
            <a:pPr lvl="1"/>
            <a:r>
              <a:rPr lang="en-US" altLang="en-US"/>
              <a:t>Its actually not a BB, it’s a control flow edge coming out of a BB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28C8D98-FB56-4632-B9A1-15AE4BAD272F}"/>
                  </a:ext>
                </a:extLst>
              </p14:cNvPr>
              <p14:cNvContentPartPr/>
              <p14:nvPr/>
            </p14:nvContentPartPr>
            <p14:xfrm>
              <a:off x="1950840" y="407880"/>
              <a:ext cx="7796160" cy="59446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28C8D98-FB56-4632-B9A1-15AE4BAD272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41480" y="398520"/>
                <a:ext cx="7814880" cy="59634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Control Dependence Example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362200" y="28194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752600" y="35814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2362200" y="44196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2895600" y="35814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H="1">
            <a:off x="2133600" y="3276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2133600" y="4038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 flipH="1">
            <a:off x="2819400" y="4038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2743200" y="3276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 flipH="1">
            <a:off x="2819400" y="2514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3276600" y="20574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>
            <a:off x="3886200" y="2514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4038600" y="28194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3200400" y="5257800"/>
            <a:ext cx="7620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>
            <a:off x="2819400" y="4876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 flipH="1">
            <a:off x="3733800" y="3276600"/>
            <a:ext cx="68580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5638800" y="2206625"/>
            <a:ext cx="21082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Control dependences</a:t>
            </a:r>
          </a:p>
          <a:p>
            <a:r>
              <a:rPr lang="en-US" altLang="en-US"/>
              <a:t>BB1:</a:t>
            </a:r>
          </a:p>
          <a:p>
            <a:r>
              <a:rPr lang="en-US" altLang="en-US"/>
              <a:t>BB2:</a:t>
            </a:r>
          </a:p>
          <a:p>
            <a:r>
              <a:rPr lang="en-US" altLang="en-US"/>
              <a:t>BB3:</a:t>
            </a:r>
          </a:p>
          <a:p>
            <a:r>
              <a:rPr lang="en-US" altLang="en-US"/>
              <a:t>BB4:</a:t>
            </a:r>
          </a:p>
          <a:p>
            <a:r>
              <a:rPr lang="en-US" altLang="en-US"/>
              <a:t>BB5:</a:t>
            </a:r>
          </a:p>
          <a:p>
            <a:r>
              <a:rPr lang="en-US" altLang="en-US"/>
              <a:t>BB6:</a:t>
            </a:r>
          </a:p>
          <a:p>
            <a:r>
              <a:rPr lang="en-US" altLang="en-US"/>
              <a:t>BB7: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2803525" y="2400300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</a:t>
            </a:r>
          </a:p>
        </p:txBody>
      </p:sp>
      <p:sp>
        <p:nvSpPr>
          <p:cNvPr id="22548" name="Text Box 20"/>
          <p:cNvSpPr txBox="1">
            <a:spLocks noChangeArrowheads="1"/>
          </p:cNvSpPr>
          <p:nvPr/>
        </p:nvSpPr>
        <p:spPr bwMode="auto">
          <a:xfrm>
            <a:off x="4175125" y="24003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F</a:t>
            </a:r>
          </a:p>
        </p:txBody>
      </p:sp>
      <p:sp>
        <p:nvSpPr>
          <p:cNvPr id="22549" name="Text Box 21"/>
          <p:cNvSpPr txBox="1">
            <a:spLocks noChangeArrowheads="1"/>
          </p:cNvSpPr>
          <p:nvPr/>
        </p:nvSpPr>
        <p:spPr bwMode="auto">
          <a:xfrm>
            <a:off x="1981200" y="3121025"/>
            <a:ext cx="323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</a:t>
            </a:r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3200400" y="31972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F</a:t>
            </a:r>
          </a:p>
        </p:txBody>
      </p:sp>
      <p:sp>
        <p:nvSpPr>
          <p:cNvPr id="22551" name="Text Box 23"/>
          <p:cNvSpPr txBox="1">
            <a:spLocks noChangeArrowheads="1"/>
          </p:cNvSpPr>
          <p:nvPr/>
        </p:nvSpPr>
        <p:spPr bwMode="auto">
          <a:xfrm>
            <a:off x="4862513" y="4873625"/>
            <a:ext cx="3811587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u="sng"/>
              <a:t>Notation</a:t>
            </a:r>
            <a:r>
              <a:rPr lang="en-US" altLang="en-US"/>
              <a:t> </a:t>
            </a:r>
          </a:p>
          <a:p>
            <a:pPr algn="ctr"/>
            <a:r>
              <a:rPr lang="en-US" altLang="en-US"/>
              <a:t>positive BB number = fallthru direction</a:t>
            </a:r>
          </a:p>
          <a:p>
            <a:pPr algn="ctr"/>
            <a:r>
              <a:rPr lang="en-US" altLang="en-US"/>
              <a:t>negative BB number = taken direction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BFBF8FB-3584-846E-0006-882A66B2A930}"/>
                  </a:ext>
                </a:extLst>
              </p14:cNvPr>
              <p14:cNvContentPartPr/>
              <p14:nvPr/>
            </p14:nvContentPartPr>
            <p14:xfrm>
              <a:off x="1394280" y="2377440"/>
              <a:ext cx="8664120" cy="28861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BFBF8FB-3584-846E-0006-882A66B2A93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84920" y="2368080"/>
                <a:ext cx="8682840" cy="29048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Running Example – CDs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19050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1295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1981200" y="4876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5908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2286000" y="29718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 flipH="1">
            <a:off x="1676400" y="2971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1676400" y="37338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H="1">
            <a:off x="1676400" y="3733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12954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17526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 flipH="1">
            <a:off x="24384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2514600" y="1752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 flipH="1">
            <a:off x="2286000" y="2209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2895600" y="2209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31242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2667000" y="563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2438400" y="5334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 flipH="1">
            <a:off x="3352800" y="29718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1981200" y="21304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3200400" y="21304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2438400" y="29686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1371600" y="28924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1066800" y="37306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23578" name="Text Box 26"/>
          <p:cNvSpPr txBox="1">
            <a:spLocks noChangeArrowheads="1"/>
          </p:cNvSpPr>
          <p:nvPr/>
        </p:nvSpPr>
        <p:spPr bwMode="auto">
          <a:xfrm>
            <a:off x="2057400" y="35782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2819400" y="3273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3733800" y="3273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3429000" y="5940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2743200" y="49498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23583" name="Text Box 31"/>
          <p:cNvSpPr txBox="1">
            <a:spLocks noChangeArrowheads="1"/>
          </p:cNvSpPr>
          <p:nvPr/>
        </p:nvSpPr>
        <p:spPr bwMode="auto">
          <a:xfrm>
            <a:off x="2209800" y="57118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23584" name="Text Box 32"/>
          <p:cNvSpPr txBox="1">
            <a:spLocks noChangeArrowheads="1"/>
          </p:cNvSpPr>
          <p:nvPr/>
        </p:nvSpPr>
        <p:spPr bwMode="auto">
          <a:xfrm>
            <a:off x="3886200" y="25908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23585" name="Text Box 33"/>
          <p:cNvSpPr txBox="1">
            <a:spLocks noChangeArrowheads="1"/>
          </p:cNvSpPr>
          <p:nvPr/>
        </p:nvSpPr>
        <p:spPr bwMode="auto">
          <a:xfrm>
            <a:off x="8382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23586" name="Text Box 34"/>
          <p:cNvSpPr txBox="1">
            <a:spLocks noChangeArrowheads="1"/>
          </p:cNvSpPr>
          <p:nvPr/>
        </p:nvSpPr>
        <p:spPr bwMode="auto">
          <a:xfrm>
            <a:off x="34290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23587" name="Rectangle 35"/>
          <p:cNvSpPr>
            <a:spLocks noChangeArrowheads="1"/>
          </p:cNvSpPr>
          <p:nvPr/>
        </p:nvSpPr>
        <p:spPr bwMode="auto">
          <a:xfrm>
            <a:off x="4267200" y="59436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3588" name="Line 36"/>
          <p:cNvSpPr>
            <a:spLocks noChangeShapeType="1"/>
          </p:cNvSpPr>
          <p:nvPr/>
        </p:nvSpPr>
        <p:spPr bwMode="auto">
          <a:xfrm>
            <a:off x="3581400" y="29718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9" name="Line 37"/>
          <p:cNvSpPr>
            <a:spLocks noChangeShapeType="1"/>
          </p:cNvSpPr>
          <p:nvPr/>
        </p:nvSpPr>
        <p:spPr bwMode="auto">
          <a:xfrm>
            <a:off x="3124200" y="61722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5638800" y="3502025"/>
            <a:ext cx="2900363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u="sng"/>
              <a:t>Control deps (left is taken)</a:t>
            </a:r>
            <a:endParaRPr lang="en-US" altLang="en-US" sz="2000"/>
          </a:p>
          <a:p>
            <a:r>
              <a:rPr lang="en-US" altLang="en-US" sz="2000"/>
              <a:t>BB1:</a:t>
            </a:r>
          </a:p>
          <a:p>
            <a:r>
              <a:rPr lang="en-US" altLang="en-US" sz="2000"/>
              <a:t>BB2:</a:t>
            </a:r>
          </a:p>
          <a:p>
            <a:r>
              <a:rPr lang="en-US" altLang="en-US" sz="2000"/>
              <a:t>BB3:</a:t>
            </a:r>
          </a:p>
          <a:p>
            <a:r>
              <a:rPr lang="en-US" altLang="en-US" sz="2000"/>
              <a:t>BB4:</a:t>
            </a:r>
          </a:p>
          <a:p>
            <a:r>
              <a:rPr lang="en-US" altLang="en-US" sz="2000"/>
              <a:t>BB5:</a:t>
            </a:r>
          </a:p>
          <a:p>
            <a:r>
              <a:rPr lang="en-US" altLang="en-US" sz="2000"/>
              <a:t>BB6:</a:t>
            </a:r>
          </a:p>
          <a:p>
            <a:r>
              <a:rPr lang="en-US" altLang="en-US" sz="2000"/>
              <a:t>BB7:</a:t>
            </a:r>
          </a:p>
          <a:p>
            <a:r>
              <a:rPr lang="en-US" altLang="en-US" sz="2000"/>
              <a:t>BB8:</a:t>
            </a:r>
          </a:p>
          <a:p>
            <a:r>
              <a:rPr lang="en-US" altLang="en-US" sz="2000"/>
              <a:t>BB9:</a:t>
            </a:r>
          </a:p>
        </p:txBody>
      </p:sp>
      <p:sp>
        <p:nvSpPr>
          <p:cNvPr id="23591" name="Oval 39"/>
          <p:cNvSpPr>
            <a:spLocks noChangeArrowheads="1"/>
          </p:cNvSpPr>
          <p:nvPr/>
        </p:nvSpPr>
        <p:spPr bwMode="auto">
          <a:xfrm>
            <a:off x="990600" y="16002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Entry</a:t>
            </a:r>
          </a:p>
        </p:txBody>
      </p:sp>
      <p:sp>
        <p:nvSpPr>
          <p:cNvPr id="23592" name="Line 40"/>
          <p:cNvSpPr>
            <a:spLocks noChangeShapeType="1"/>
          </p:cNvSpPr>
          <p:nvPr/>
        </p:nvSpPr>
        <p:spPr bwMode="auto">
          <a:xfrm>
            <a:off x="1752600" y="1752600"/>
            <a:ext cx="762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3" name="Oval 41"/>
          <p:cNvSpPr>
            <a:spLocks noChangeArrowheads="1"/>
          </p:cNvSpPr>
          <p:nvPr/>
        </p:nvSpPr>
        <p:spPr bwMode="auto">
          <a:xfrm>
            <a:off x="3276600" y="64008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Exit</a:t>
            </a:r>
          </a:p>
        </p:txBody>
      </p:sp>
      <p:sp>
        <p:nvSpPr>
          <p:cNvPr id="23594" name="Line 42"/>
          <p:cNvSpPr>
            <a:spLocks noChangeShapeType="1"/>
          </p:cNvSpPr>
          <p:nvPr/>
        </p:nvSpPr>
        <p:spPr bwMode="auto">
          <a:xfrm>
            <a:off x="4724400" y="6400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5" name="Line 43"/>
          <p:cNvSpPr>
            <a:spLocks noChangeShapeType="1"/>
          </p:cNvSpPr>
          <p:nvPr/>
        </p:nvSpPr>
        <p:spPr bwMode="auto">
          <a:xfrm flipH="1">
            <a:off x="4038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6" name="Text Box 44"/>
          <p:cNvSpPr txBox="1">
            <a:spLocks noChangeArrowheads="1"/>
          </p:cNvSpPr>
          <p:nvPr/>
        </p:nvSpPr>
        <p:spPr bwMode="auto">
          <a:xfrm>
            <a:off x="5013325" y="1790700"/>
            <a:ext cx="3957638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First, nuke backedge(s)</a:t>
            </a:r>
          </a:p>
          <a:p>
            <a:r>
              <a:rPr lang="en-US" altLang="en-US"/>
              <a:t>Second, nuke exit edges</a:t>
            </a:r>
          </a:p>
          <a:p>
            <a:r>
              <a:rPr lang="en-US" altLang="en-US"/>
              <a:t>Then, Add pseudo entry/exit nodes</a:t>
            </a:r>
          </a:p>
          <a:p>
            <a:r>
              <a:rPr lang="en-US" altLang="en-US"/>
              <a:t>     - Entry </a:t>
            </a:r>
            <a:r>
              <a:rPr lang="en-US" altLang="en-US">
                <a:sym typeface="Wingdings" panose="05000000000000000000" pitchFamily="2" charset="2"/>
              </a:rPr>
              <a:t> nodes with no predecessors</a:t>
            </a:r>
          </a:p>
          <a:p>
            <a:r>
              <a:rPr lang="en-US" altLang="en-US">
                <a:sym typeface="Wingdings" panose="05000000000000000000" pitchFamily="2" charset="2"/>
              </a:rPr>
              <a:t>     - Exit  nodes with no successors</a:t>
            </a:r>
            <a:endParaRPr lang="en-US" altLang="en-US"/>
          </a:p>
        </p:txBody>
      </p:sp>
      <p:sp>
        <p:nvSpPr>
          <p:cNvPr id="23597" name="Line 45"/>
          <p:cNvSpPr>
            <a:spLocks noChangeShapeType="1"/>
          </p:cNvSpPr>
          <p:nvPr/>
        </p:nvSpPr>
        <p:spPr bwMode="auto">
          <a:xfrm>
            <a:off x="3124200" y="60960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DAF38D4-C9D4-D6FE-452C-EE3429E457C6}"/>
                  </a:ext>
                </a:extLst>
              </p14:cNvPr>
              <p14:cNvContentPartPr/>
              <p14:nvPr/>
            </p14:nvContentPartPr>
            <p14:xfrm>
              <a:off x="496800" y="360000"/>
              <a:ext cx="9250200" cy="62755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DAF38D4-C9D4-D6FE-452C-EE3429E457C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7440" y="350640"/>
                <a:ext cx="9268920" cy="62942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458200" cy="615950"/>
          </a:xfrm>
        </p:spPr>
        <p:txBody>
          <a:bodyPr/>
          <a:lstStyle/>
          <a:p>
            <a:r>
              <a:rPr lang="en-US" altLang="en-US"/>
              <a:t>Algorithm for Control Dependence Analysis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203325" y="1714500"/>
            <a:ext cx="4559300" cy="503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solidFill>
                  <a:schemeClr val="tx1"/>
                </a:solidFill>
              </a:rPr>
              <a:t>for each</a:t>
            </a:r>
            <a:r>
              <a:rPr lang="en-US" altLang="en-US">
                <a:solidFill>
                  <a:schemeClr val="tx1"/>
                </a:solidFill>
              </a:rPr>
              <a:t> basic block x in region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 u="sng">
                <a:solidFill>
                  <a:schemeClr val="tx1"/>
                </a:solidFill>
              </a:rPr>
              <a:t>for each</a:t>
            </a:r>
            <a:r>
              <a:rPr lang="en-US" altLang="en-US">
                <a:solidFill>
                  <a:schemeClr val="tx1"/>
                </a:solidFill>
              </a:rPr>
              <a:t> outgoing control flow edge e of x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y = destination basic block of e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</a:t>
            </a:r>
            <a:r>
              <a:rPr lang="en-US" altLang="en-US" u="sng">
                <a:solidFill>
                  <a:schemeClr val="tx1"/>
                </a:solidFill>
              </a:rPr>
              <a:t>if</a:t>
            </a:r>
            <a:r>
              <a:rPr lang="en-US" altLang="en-US">
                <a:solidFill>
                  <a:schemeClr val="tx1"/>
                </a:solidFill>
              </a:rPr>
              <a:t> (y not in pdom(x)) </a:t>
            </a:r>
            <a:r>
              <a:rPr lang="en-US" altLang="en-US" u="sng">
                <a:solidFill>
                  <a:schemeClr val="tx1"/>
                </a:solidFill>
              </a:rPr>
              <a:t>then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lub = ipdom(x)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</a:t>
            </a:r>
            <a:r>
              <a:rPr lang="en-US" altLang="en-US" u="sng">
                <a:solidFill>
                  <a:schemeClr val="tx1"/>
                </a:solidFill>
              </a:rPr>
              <a:t>if</a:t>
            </a:r>
            <a:r>
              <a:rPr lang="en-US" altLang="en-US">
                <a:solidFill>
                  <a:schemeClr val="tx1"/>
                </a:solidFill>
              </a:rPr>
              <a:t> (e corresponds to a taken branch) </a:t>
            </a:r>
            <a:r>
              <a:rPr lang="en-US" altLang="en-US" u="sng">
                <a:solidFill>
                  <a:schemeClr val="tx1"/>
                </a:solidFill>
              </a:rPr>
              <a:t>then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    x_id = -x.id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</a:t>
            </a:r>
            <a:r>
              <a:rPr lang="en-US" altLang="en-US" u="sng">
                <a:solidFill>
                  <a:schemeClr val="tx1"/>
                </a:solidFill>
              </a:rPr>
              <a:t>else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    x_id = x.id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</a:t>
            </a:r>
            <a:r>
              <a:rPr lang="en-US" altLang="en-US" u="sng">
                <a:solidFill>
                  <a:schemeClr val="tx1"/>
                </a:solidFill>
              </a:rPr>
              <a:t>endif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t = y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</a:t>
            </a:r>
            <a:r>
              <a:rPr lang="en-US" altLang="en-US" u="sng">
                <a:solidFill>
                  <a:schemeClr val="tx1"/>
                </a:solidFill>
              </a:rPr>
              <a:t>while</a:t>
            </a:r>
            <a:r>
              <a:rPr lang="en-US" altLang="en-US">
                <a:solidFill>
                  <a:schemeClr val="tx1"/>
                </a:solidFill>
              </a:rPr>
              <a:t> (t != lub) </a:t>
            </a:r>
            <a:r>
              <a:rPr lang="en-US" altLang="en-US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    cd(t) += x_id;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    t = ipdom(t)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</a:t>
            </a:r>
            <a:r>
              <a:rPr lang="en-US" altLang="en-US" u="sng">
                <a:solidFill>
                  <a:schemeClr val="tx1"/>
                </a:solidFill>
              </a:rPr>
              <a:t>endwhile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</a:t>
            </a:r>
            <a:r>
              <a:rPr lang="en-US" altLang="en-US" u="sng">
                <a:solidFill>
                  <a:schemeClr val="tx1"/>
                </a:solidFill>
              </a:rPr>
              <a:t>endif</a:t>
            </a:r>
          </a:p>
          <a:p>
            <a:r>
              <a:rPr lang="en-US" altLang="en-US">
                <a:solidFill>
                  <a:schemeClr val="tx1"/>
                </a:solidFill>
              </a:rPr>
              <a:t>     </a:t>
            </a:r>
            <a:r>
              <a:rPr lang="en-US" altLang="en-US" u="sng">
                <a:solidFill>
                  <a:schemeClr val="tx1"/>
                </a:solidFill>
              </a:rPr>
              <a:t>endfor</a:t>
            </a:r>
          </a:p>
          <a:p>
            <a:r>
              <a:rPr lang="en-US" altLang="en-US" u="sng">
                <a:solidFill>
                  <a:schemeClr val="tx1"/>
                </a:solidFill>
              </a:rPr>
              <a:t>endfor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5029200" y="3883025"/>
            <a:ext cx="35623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u="sng"/>
              <a:t>Notes</a:t>
            </a:r>
          </a:p>
          <a:p>
            <a:pPr algn="ctr"/>
            <a:endParaRPr lang="en-US" altLang="en-US" u="sng"/>
          </a:p>
          <a:p>
            <a:pPr algn="ctr"/>
            <a:r>
              <a:rPr lang="en-US" altLang="en-US"/>
              <a:t>Compute cd(x) which contains those</a:t>
            </a:r>
          </a:p>
          <a:p>
            <a:pPr algn="ctr"/>
            <a:r>
              <a:rPr lang="en-US" altLang="en-US"/>
              <a:t>BBs which x is control dependent on</a:t>
            </a:r>
          </a:p>
          <a:p>
            <a:pPr algn="ctr"/>
            <a:endParaRPr lang="en-US" altLang="en-US"/>
          </a:p>
          <a:p>
            <a:pPr algn="ctr"/>
            <a:r>
              <a:rPr lang="en-US" altLang="en-US"/>
              <a:t>Iterate on per edge basis, adding</a:t>
            </a:r>
          </a:p>
          <a:p>
            <a:pPr algn="ctr"/>
            <a:r>
              <a:rPr lang="en-US" altLang="en-US"/>
              <a:t>edge to each cd set it is a member of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5DD978B-BA4A-151B-3217-1193F711FC77}"/>
                  </a:ext>
                </a:extLst>
              </p14:cNvPr>
              <p14:cNvContentPartPr/>
              <p14:nvPr/>
            </p14:nvContentPartPr>
            <p14:xfrm>
              <a:off x="1172880" y="1538280"/>
              <a:ext cx="8447040" cy="42051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5DD978B-BA4A-151B-3217-1193F711FC7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63520" y="1528920"/>
                <a:ext cx="8465760" cy="4223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Running Example – Post Dominators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19050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1295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1981200" y="4876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25908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2286000" y="29718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 flipH="1">
            <a:off x="1676400" y="2971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1676400" y="37338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1676400" y="3733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12954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17526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24384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2514600" y="1752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2286000" y="2209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2895600" y="2209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31242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2667000" y="563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2438400" y="5334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 flipH="1">
            <a:off x="3352800" y="29718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1" name="Text Box 21"/>
          <p:cNvSpPr txBox="1">
            <a:spLocks noChangeArrowheads="1"/>
          </p:cNvSpPr>
          <p:nvPr/>
        </p:nvSpPr>
        <p:spPr bwMode="auto">
          <a:xfrm>
            <a:off x="1981200" y="21304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3200400" y="21304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2438400" y="29686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1371600" y="28924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1066800" y="37306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2057400" y="35782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2819400" y="3273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3733800" y="3273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3429000" y="5940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25630" name="Text Box 30"/>
          <p:cNvSpPr txBox="1">
            <a:spLocks noChangeArrowheads="1"/>
          </p:cNvSpPr>
          <p:nvPr/>
        </p:nvSpPr>
        <p:spPr bwMode="auto">
          <a:xfrm>
            <a:off x="2743200" y="49498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2209800" y="57118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25632" name="Text Box 32"/>
          <p:cNvSpPr txBox="1">
            <a:spLocks noChangeArrowheads="1"/>
          </p:cNvSpPr>
          <p:nvPr/>
        </p:nvSpPr>
        <p:spPr bwMode="auto">
          <a:xfrm>
            <a:off x="3886200" y="2590800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25633" name="Text Box 33"/>
          <p:cNvSpPr txBox="1">
            <a:spLocks noChangeArrowheads="1"/>
          </p:cNvSpPr>
          <p:nvPr/>
        </p:nvSpPr>
        <p:spPr bwMode="auto">
          <a:xfrm>
            <a:off x="8382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34290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25635" name="Rectangle 35"/>
          <p:cNvSpPr>
            <a:spLocks noChangeArrowheads="1"/>
          </p:cNvSpPr>
          <p:nvPr/>
        </p:nvSpPr>
        <p:spPr bwMode="auto">
          <a:xfrm>
            <a:off x="4267200" y="59436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5636" name="Line 36"/>
          <p:cNvSpPr>
            <a:spLocks noChangeShapeType="1"/>
          </p:cNvSpPr>
          <p:nvPr/>
        </p:nvSpPr>
        <p:spPr bwMode="auto">
          <a:xfrm>
            <a:off x="3581400" y="29718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7" name="Line 37"/>
          <p:cNvSpPr>
            <a:spLocks noChangeShapeType="1"/>
          </p:cNvSpPr>
          <p:nvPr/>
        </p:nvSpPr>
        <p:spPr bwMode="auto">
          <a:xfrm>
            <a:off x="3124200" y="61722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5237163" y="1901825"/>
            <a:ext cx="357505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u="sng"/>
              <a:t>	pdom		ipdom</a:t>
            </a:r>
            <a:endParaRPr lang="en-US" altLang="en-US" sz="2000"/>
          </a:p>
          <a:p>
            <a:r>
              <a:rPr lang="en-US" altLang="en-US" sz="2000"/>
              <a:t>BB1:	1, 9, ex		9</a:t>
            </a:r>
          </a:p>
          <a:p>
            <a:r>
              <a:rPr lang="en-US" altLang="en-US" sz="2000"/>
              <a:t>BB2:	2, 7, 8, 9, ex	7</a:t>
            </a:r>
          </a:p>
          <a:p>
            <a:r>
              <a:rPr lang="en-US" altLang="en-US" sz="2000"/>
              <a:t>BB3:	3, 9, ex		9</a:t>
            </a:r>
          </a:p>
          <a:p>
            <a:r>
              <a:rPr lang="en-US" altLang="en-US" sz="2000"/>
              <a:t>BB4:	4, 7, 8, 9, ex	7</a:t>
            </a:r>
          </a:p>
          <a:p>
            <a:r>
              <a:rPr lang="en-US" altLang="en-US" sz="2000"/>
              <a:t>BB5:	5, 7, 8, 9, ex	7</a:t>
            </a:r>
          </a:p>
          <a:p>
            <a:r>
              <a:rPr lang="en-US" altLang="en-US" sz="2000"/>
              <a:t>BB6:	6, 7, 8, 9, ex	7</a:t>
            </a:r>
          </a:p>
          <a:p>
            <a:r>
              <a:rPr lang="en-US" altLang="en-US" sz="2000"/>
              <a:t>BB7:	7, 8, 9, ex	8</a:t>
            </a:r>
          </a:p>
          <a:p>
            <a:r>
              <a:rPr lang="en-US" altLang="en-US" sz="2000"/>
              <a:t>BB8:	8, 9, ex		9</a:t>
            </a:r>
          </a:p>
          <a:p>
            <a:r>
              <a:rPr lang="en-US" altLang="en-US" sz="2000"/>
              <a:t>BB9:	9, ex		ex</a:t>
            </a:r>
          </a:p>
        </p:txBody>
      </p:sp>
      <p:sp>
        <p:nvSpPr>
          <p:cNvPr id="25639" name="Oval 39"/>
          <p:cNvSpPr>
            <a:spLocks noChangeArrowheads="1"/>
          </p:cNvSpPr>
          <p:nvPr/>
        </p:nvSpPr>
        <p:spPr bwMode="auto">
          <a:xfrm>
            <a:off x="990600" y="16002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Entry</a:t>
            </a:r>
          </a:p>
        </p:txBody>
      </p:sp>
      <p:sp>
        <p:nvSpPr>
          <p:cNvPr id="25640" name="Line 40"/>
          <p:cNvSpPr>
            <a:spLocks noChangeShapeType="1"/>
          </p:cNvSpPr>
          <p:nvPr/>
        </p:nvSpPr>
        <p:spPr bwMode="auto">
          <a:xfrm>
            <a:off x="1752600" y="1752600"/>
            <a:ext cx="762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1" name="Oval 41"/>
          <p:cNvSpPr>
            <a:spLocks noChangeArrowheads="1"/>
          </p:cNvSpPr>
          <p:nvPr/>
        </p:nvSpPr>
        <p:spPr bwMode="auto">
          <a:xfrm>
            <a:off x="3276600" y="64008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Exit</a:t>
            </a:r>
          </a:p>
        </p:txBody>
      </p:sp>
      <p:sp>
        <p:nvSpPr>
          <p:cNvPr id="25642" name="Line 42"/>
          <p:cNvSpPr>
            <a:spLocks noChangeShapeType="1"/>
          </p:cNvSpPr>
          <p:nvPr/>
        </p:nvSpPr>
        <p:spPr bwMode="auto">
          <a:xfrm>
            <a:off x="4724400" y="6400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3" name="Line 43"/>
          <p:cNvSpPr>
            <a:spLocks noChangeShapeType="1"/>
          </p:cNvSpPr>
          <p:nvPr/>
        </p:nvSpPr>
        <p:spPr bwMode="auto">
          <a:xfrm flipH="1">
            <a:off x="4038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4" name="Line 44"/>
          <p:cNvSpPr>
            <a:spLocks noChangeShapeType="1"/>
          </p:cNvSpPr>
          <p:nvPr/>
        </p:nvSpPr>
        <p:spPr bwMode="auto">
          <a:xfrm>
            <a:off x="3124200" y="60960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4FAE41A-33BE-D231-4DE0-EE0C15AE04B1}"/>
                  </a:ext>
                </a:extLst>
              </p14:cNvPr>
              <p14:cNvContentPartPr/>
              <p14:nvPr/>
            </p14:nvContentPartPr>
            <p14:xfrm>
              <a:off x="4693320" y="1413720"/>
              <a:ext cx="4698720" cy="41616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4FAE41A-33BE-D231-4DE0-EE0C15AE04B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83960" y="1404360"/>
                <a:ext cx="4717440" cy="4180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Announcements &amp; Reading Material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89075"/>
            <a:ext cx="8153400" cy="5216525"/>
          </a:xfrm>
        </p:spPr>
        <p:txBody>
          <a:bodyPr/>
          <a:lstStyle/>
          <a:p>
            <a:r>
              <a:rPr lang="en-US" altLang="en-US" dirty="0"/>
              <a:t>HW 1 – Deadline Mon Sep 15, midnight</a:t>
            </a:r>
          </a:p>
          <a:p>
            <a:pPr lvl="1"/>
            <a:r>
              <a:rPr lang="en-US" altLang="en-US" sz="1800" dirty="0"/>
              <a:t>Talk to Naveen/</a:t>
            </a:r>
            <a:r>
              <a:rPr lang="en-US" altLang="en-US" sz="1800" dirty="0" err="1"/>
              <a:t>Rishika</a:t>
            </a:r>
            <a:r>
              <a:rPr lang="en-US" altLang="en-US" sz="1800" dirty="0"/>
              <a:t> this week if you are having troubles</a:t>
            </a:r>
          </a:p>
          <a:p>
            <a:pPr lvl="1"/>
            <a:r>
              <a:rPr lang="en-US" altLang="en-US" sz="1800" dirty="0"/>
              <a:t>Refer to EECS 583 piazza group for tips and answers to questions</a:t>
            </a:r>
          </a:p>
          <a:p>
            <a:r>
              <a:rPr lang="en-US" altLang="en-US" dirty="0"/>
              <a:t>Today’s class</a:t>
            </a:r>
          </a:p>
          <a:p>
            <a:pPr lvl="1"/>
            <a:r>
              <a:rPr lang="en-US" altLang="en-US" dirty="0">
                <a:cs typeface="Arial" panose="020B0604020202020204" pitchFamily="34" charset="0"/>
              </a:rPr>
              <a:t>“</a:t>
            </a:r>
            <a:r>
              <a:rPr lang="en-US" altLang="en-US" sz="1800" dirty="0">
                <a:cs typeface="Arial" panose="020B0604020202020204" pitchFamily="34" charset="0"/>
              </a:rPr>
              <a:t>The Program Dependence Graph and Its Use in Optimization”,</a:t>
            </a:r>
            <a:br>
              <a:rPr lang="en-US" altLang="en-US" sz="1800" dirty="0">
                <a:cs typeface="Arial" panose="020B0604020202020204" pitchFamily="34" charset="0"/>
              </a:rPr>
            </a:br>
            <a:r>
              <a:rPr lang="en-US" altLang="en-US" sz="1800" dirty="0">
                <a:cs typeface="Arial" panose="020B0604020202020204" pitchFamily="34" charset="0"/>
              </a:rPr>
              <a:t>J. Ferrante, K. </a:t>
            </a:r>
            <a:r>
              <a:rPr lang="en-US" altLang="en-US" sz="1800" dirty="0" err="1">
                <a:cs typeface="Arial" panose="020B0604020202020204" pitchFamily="34" charset="0"/>
              </a:rPr>
              <a:t>Ottenstein</a:t>
            </a:r>
            <a:r>
              <a:rPr lang="en-US" altLang="en-US" sz="1800" dirty="0">
                <a:cs typeface="Arial" panose="020B0604020202020204" pitchFamily="34" charset="0"/>
              </a:rPr>
              <a:t>, and J. Warren, ACM TOPLAS, 1987</a:t>
            </a:r>
          </a:p>
          <a:p>
            <a:pPr lvl="2"/>
            <a:r>
              <a:rPr lang="en-US" altLang="en-US" sz="1600" dirty="0">
                <a:solidFill>
                  <a:srgbClr val="FF0000"/>
                </a:solidFill>
                <a:latin typeface="Arial" panose="020B0604020202020204" pitchFamily="34" charset="0"/>
              </a:rPr>
              <a:t>This is a long paper – the part we care about is the control dependence stuff.  The PDG is interesting and you should skim it over.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dirty="0"/>
              <a:t>“On Predicated Execution”, Park and </a:t>
            </a:r>
            <a:r>
              <a:rPr lang="en-US" altLang="en-US" sz="1800" dirty="0" err="1"/>
              <a:t>Schlansker</a:t>
            </a:r>
            <a:r>
              <a:rPr lang="en-US" altLang="en-US" sz="1800" dirty="0"/>
              <a:t>, HPL Technical Report, 1991.</a:t>
            </a:r>
          </a:p>
          <a:p>
            <a:r>
              <a:rPr lang="en-US" altLang="en-US" sz="2000" dirty="0"/>
              <a:t>Material for Wednesday</a:t>
            </a:r>
          </a:p>
          <a:p>
            <a:pPr lvl="1"/>
            <a:r>
              <a:rPr lang="en-US" altLang="en-US" sz="1800" i="1" dirty="0">
                <a:cs typeface="Arial" panose="020B0604020202020204" pitchFamily="34" charset="0"/>
              </a:rPr>
              <a:t>Compilers: Principles, Techniques, and Tools</a:t>
            </a:r>
            <a:r>
              <a:rPr lang="en-US" altLang="en-US" sz="1800" dirty="0">
                <a:cs typeface="Arial" panose="020B0604020202020204" pitchFamily="34" charset="0"/>
              </a:rPr>
              <a:t>,</a:t>
            </a:r>
            <a:br>
              <a:rPr lang="en-US" altLang="en-US" sz="1800" dirty="0">
                <a:cs typeface="Arial" panose="020B0604020202020204" pitchFamily="34" charset="0"/>
              </a:rPr>
            </a:br>
            <a:r>
              <a:rPr lang="en-US" altLang="en-US" sz="1800" dirty="0">
                <a:cs typeface="Arial" panose="020B0604020202020204" pitchFamily="34" charset="0"/>
              </a:rPr>
              <a:t>A. </a:t>
            </a:r>
            <a:r>
              <a:rPr lang="en-US" altLang="en-US" sz="1800" dirty="0" err="1">
                <a:cs typeface="Arial" panose="020B0604020202020204" pitchFamily="34" charset="0"/>
              </a:rPr>
              <a:t>Aho</a:t>
            </a:r>
            <a:r>
              <a:rPr lang="en-US" altLang="en-US" sz="1800" dirty="0">
                <a:cs typeface="Arial" panose="020B0604020202020204" pitchFamily="34" charset="0"/>
              </a:rPr>
              <a:t>, R. </a:t>
            </a:r>
            <a:r>
              <a:rPr lang="en-US" altLang="en-US" sz="1800" dirty="0" err="1">
                <a:cs typeface="Arial" panose="020B0604020202020204" pitchFamily="34" charset="0"/>
              </a:rPr>
              <a:t>Sethi</a:t>
            </a:r>
            <a:r>
              <a:rPr lang="en-US" altLang="en-US" sz="1800" dirty="0">
                <a:cs typeface="Arial" panose="020B0604020202020204" pitchFamily="34" charset="0"/>
              </a:rPr>
              <a:t>, and J. Ullman, Addison-Wesley, 1988.</a:t>
            </a:r>
            <a:br>
              <a:rPr lang="en-US" altLang="en-US" sz="1800" dirty="0">
                <a:cs typeface="Arial" panose="020B0604020202020204" pitchFamily="34" charset="0"/>
              </a:rPr>
            </a:br>
            <a:r>
              <a:rPr lang="en-US" altLang="en-US" sz="1800" dirty="0">
                <a:cs typeface="Arial" panose="020B0604020202020204" pitchFamily="34" charset="0"/>
              </a:rPr>
              <a:t>(Sections: 10.5, 10.6 Edition 1)  (Sections 9.2 Edition 2)</a:t>
            </a:r>
          </a:p>
          <a:p>
            <a:pPr lvl="1"/>
            <a:endParaRPr lang="en-US" altLang="en-US" sz="1800" dirty="0"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AA7828D-94E7-2437-1564-25FB3AFF1BA9}"/>
                  </a:ext>
                </a:extLst>
              </p14:cNvPr>
              <p14:cNvContentPartPr/>
              <p14:nvPr/>
            </p14:nvContentPartPr>
            <p14:xfrm>
              <a:off x="514080" y="3222000"/>
              <a:ext cx="9160920" cy="32169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AA7828D-94E7-2437-1564-25FB3AFF1BA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4720" y="3212640"/>
                <a:ext cx="9179640" cy="32356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Running Example – CDs Via Algorithm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19050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295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981200" y="4876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25908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2286000" y="29718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H="1">
            <a:off x="1676400" y="2971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1676400" y="37338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 flipH="1">
            <a:off x="1676400" y="3733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12954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17526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 flipH="1">
            <a:off x="24384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2514600" y="1752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 flipH="1">
            <a:off x="2286000" y="2209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>
            <a:off x="2895600" y="2209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31242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2667000" y="563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6643" name="Line 19"/>
          <p:cNvSpPr>
            <a:spLocks noChangeShapeType="1"/>
          </p:cNvSpPr>
          <p:nvPr/>
        </p:nvSpPr>
        <p:spPr bwMode="auto">
          <a:xfrm>
            <a:off x="2438400" y="5334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 flipH="1">
            <a:off x="3352800" y="29718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1981200" y="21304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3200400" y="21304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2438400" y="29686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1371600" y="28924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1066800" y="37306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2057400" y="35782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26651" name="Text Box 27"/>
          <p:cNvSpPr txBox="1">
            <a:spLocks noChangeArrowheads="1"/>
          </p:cNvSpPr>
          <p:nvPr/>
        </p:nvSpPr>
        <p:spPr bwMode="auto">
          <a:xfrm>
            <a:off x="2819400" y="3273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26652" name="Text Box 28"/>
          <p:cNvSpPr txBox="1">
            <a:spLocks noChangeArrowheads="1"/>
          </p:cNvSpPr>
          <p:nvPr/>
        </p:nvSpPr>
        <p:spPr bwMode="auto">
          <a:xfrm>
            <a:off x="3733800" y="3273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26653" name="Text Box 29"/>
          <p:cNvSpPr txBox="1">
            <a:spLocks noChangeArrowheads="1"/>
          </p:cNvSpPr>
          <p:nvPr/>
        </p:nvSpPr>
        <p:spPr bwMode="auto">
          <a:xfrm>
            <a:off x="3429000" y="5940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2743200" y="49498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2209800" y="57118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26656" name="Text Box 32"/>
          <p:cNvSpPr txBox="1">
            <a:spLocks noChangeArrowheads="1"/>
          </p:cNvSpPr>
          <p:nvPr/>
        </p:nvSpPr>
        <p:spPr bwMode="auto">
          <a:xfrm>
            <a:off x="3886200" y="25908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26657" name="Text Box 33"/>
          <p:cNvSpPr txBox="1">
            <a:spLocks noChangeArrowheads="1"/>
          </p:cNvSpPr>
          <p:nvPr/>
        </p:nvSpPr>
        <p:spPr bwMode="auto">
          <a:xfrm>
            <a:off x="8382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26658" name="Text Box 34"/>
          <p:cNvSpPr txBox="1">
            <a:spLocks noChangeArrowheads="1"/>
          </p:cNvSpPr>
          <p:nvPr/>
        </p:nvSpPr>
        <p:spPr bwMode="auto">
          <a:xfrm>
            <a:off x="34290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26659" name="Rectangle 35"/>
          <p:cNvSpPr>
            <a:spLocks noChangeArrowheads="1"/>
          </p:cNvSpPr>
          <p:nvPr/>
        </p:nvSpPr>
        <p:spPr bwMode="auto">
          <a:xfrm>
            <a:off x="4267200" y="59436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6660" name="Line 36"/>
          <p:cNvSpPr>
            <a:spLocks noChangeShapeType="1"/>
          </p:cNvSpPr>
          <p:nvPr/>
        </p:nvSpPr>
        <p:spPr bwMode="auto">
          <a:xfrm>
            <a:off x="3581400" y="29718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1" name="Line 37"/>
          <p:cNvSpPr>
            <a:spLocks noChangeShapeType="1"/>
          </p:cNvSpPr>
          <p:nvPr/>
        </p:nvSpPr>
        <p:spPr bwMode="auto">
          <a:xfrm>
            <a:off x="3124200" y="61722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2" name="Oval 38"/>
          <p:cNvSpPr>
            <a:spLocks noChangeArrowheads="1"/>
          </p:cNvSpPr>
          <p:nvPr/>
        </p:nvSpPr>
        <p:spPr bwMode="auto">
          <a:xfrm>
            <a:off x="990600" y="16002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Entry</a:t>
            </a:r>
          </a:p>
        </p:txBody>
      </p:sp>
      <p:sp>
        <p:nvSpPr>
          <p:cNvPr id="26663" name="Line 39"/>
          <p:cNvSpPr>
            <a:spLocks noChangeShapeType="1"/>
          </p:cNvSpPr>
          <p:nvPr/>
        </p:nvSpPr>
        <p:spPr bwMode="auto">
          <a:xfrm>
            <a:off x="1752600" y="1752600"/>
            <a:ext cx="762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4" name="Oval 40"/>
          <p:cNvSpPr>
            <a:spLocks noChangeArrowheads="1"/>
          </p:cNvSpPr>
          <p:nvPr/>
        </p:nvSpPr>
        <p:spPr bwMode="auto">
          <a:xfrm>
            <a:off x="3276600" y="64008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Exit</a:t>
            </a:r>
          </a:p>
        </p:txBody>
      </p:sp>
      <p:sp>
        <p:nvSpPr>
          <p:cNvPr id="26665" name="Line 41"/>
          <p:cNvSpPr>
            <a:spLocks noChangeShapeType="1"/>
          </p:cNvSpPr>
          <p:nvPr/>
        </p:nvSpPr>
        <p:spPr bwMode="auto">
          <a:xfrm>
            <a:off x="4724400" y="6400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6" name="Line 42"/>
          <p:cNvSpPr>
            <a:spLocks noChangeShapeType="1"/>
          </p:cNvSpPr>
          <p:nvPr/>
        </p:nvSpPr>
        <p:spPr bwMode="auto">
          <a:xfrm flipH="1">
            <a:off x="4038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7" name="Line 43"/>
          <p:cNvSpPr>
            <a:spLocks noChangeShapeType="1"/>
          </p:cNvSpPr>
          <p:nvPr/>
        </p:nvSpPr>
        <p:spPr bwMode="auto">
          <a:xfrm>
            <a:off x="3124200" y="60960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8" name="Text Box 44"/>
          <p:cNvSpPr txBox="1">
            <a:spLocks noChangeArrowheads="1"/>
          </p:cNvSpPr>
          <p:nvPr/>
        </p:nvSpPr>
        <p:spPr bwMode="auto">
          <a:xfrm>
            <a:off x="6477000" y="1825625"/>
            <a:ext cx="2136775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 = 1</a:t>
            </a:r>
          </a:p>
          <a:p>
            <a:r>
              <a:rPr lang="en-US" altLang="en-US"/>
              <a:t>e = taken edge 1 </a:t>
            </a:r>
            <a:r>
              <a:rPr lang="en-US" altLang="en-US">
                <a:sym typeface="Wingdings" panose="05000000000000000000" pitchFamily="2" charset="2"/>
              </a:rPr>
              <a:t> 2</a:t>
            </a:r>
          </a:p>
          <a:p>
            <a:r>
              <a:rPr lang="en-US" altLang="en-US">
                <a:sym typeface="Wingdings" panose="05000000000000000000" pitchFamily="2" charset="2"/>
              </a:rPr>
              <a:t>y = 2</a:t>
            </a:r>
          </a:p>
          <a:p>
            <a:r>
              <a:rPr lang="en-US" altLang="en-US">
                <a:sym typeface="Wingdings" panose="05000000000000000000" pitchFamily="2" charset="2"/>
              </a:rPr>
              <a:t>y not in pdom(x)</a:t>
            </a:r>
          </a:p>
          <a:p>
            <a:r>
              <a:rPr lang="en-US" altLang="en-US">
                <a:sym typeface="Wingdings" panose="05000000000000000000" pitchFamily="2" charset="2"/>
              </a:rPr>
              <a:t>lub = 9</a:t>
            </a:r>
          </a:p>
          <a:p>
            <a:r>
              <a:rPr lang="en-US" altLang="en-US">
                <a:sym typeface="Wingdings" panose="05000000000000000000" pitchFamily="2" charset="2"/>
              </a:rPr>
              <a:t>x_id = -1</a:t>
            </a:r>
          </a:p>
          <a:p>
            <a:r>
              <a:rPr lang="en-US" altLang="en-US">
                <a:sym typeface="Wingdings" panose="05000000000000000000" pitchFamily="2" charset="2"/>
              </a:rPr>
              <a:t>t = 2</a:t>
            </a:r>
          </a:p>
          <a:p>
            <a:r>
              <a:rPr lang="en-US" altLang="en-US">
                <a:sym typeface="Wingdings" panose="05000000000000000000" pitchFamily="2" charset="2"/>
              </a:rPr>
              <a:t>2 != 9</a:t>
            </a:r>
          </a:p>
          <a:p>
            <a:r>
              <a:rPr lang="en-US" altLang="en-US">
                <a:sym typeface="Wingdings" panose="05000000000000000000" pitchFamily="2" charset="2"/>
              </a:rPr>
              <a:t>cd(2) += -1</a:t>
            </a:r>
          </a:p>
          <a:p>
            <a:r>
              <a:rPr lang="en-US" altLang="en-US">
                <a:sym typeface="Wingdings" panose="05000000000000000000" pitchFamily="2" charset="2"/>
              </a:rPr>
              <a:t>t = 7</a:t>
            </a:r>
          </a:p>
          <a:p>
            <a:r>
              <a:rPr lang="en-US" altLang="en-US">
                <a:sym typeface="Wingdings" panose="05000000000000000000" pitchFamily="2" charset="2"/>
              </a:rPr>
              <a:t>7 != 9</a:t>
            </a:r>
          </a:p>
          <a:p>
            <a:r>
              <a:rPr lang="en-US" altLang="en-US">
                <a:sym typeface="Wingdings" panose="05000000000000000000" pitchFamily="2" charset="2"/>
              </a:rPr>
              <a:t>cd(7) += -1</a:t>
            </a:r>
          </a:p>
          <a:p>
            <a:r>
              <a:rPr lang="en-US" altLang="en-US">
                <a:sym typeface="Wingdings" panose="05000000000000000000" pitchFamily="2" charset="2"/>
              </a:rPr>
              <a:t>t = 8</a:t>
            </a:r>
          </a:p>
          <a:p>
            <a:r>
              <a:rPr lang="en-US" altLang="en-US">
                <a:sym typeface="Wingdings" panose="05000000000000000000" pitchFamily="2" charset="2"/>
              </a:rPr>
              <a:t>8 != 9</a:t>
            </a:r>
          </a:p>
          <a:p>
            <a:r>
              <a:rPr lang="en-US" altLang="en-US">
                <a:sym typeface="Wingdings" panose="05000000000000000000" pitchFamily="2" charset="2"/>
              </a:rPr>
              <a:t>cd(8) += -1</a:t>
            </a:r>
          </a:p>
          <a:p>
            <a:r>
              <a:rPr lang="en-US" altLang="en-US">
                <a:sym typeface="Wingdings" panose="05000000000000000000" pitchFamily="2" charset="2"/>
              </a:rPr>
              <a:t>t = 9</a:t>
            </a:r>
          </a:p>
          <a:p>
            <a:r>
              <a:rPr lang="en-US" altLang="en-US">
                <a:sym typeface="Wingdings" panose="05000000000000000000" pitchFamily="2" charset="2"/>
              </a:rPr>
              <a:t>9 == 9</a:t>
            </a:r>
            <a:endParaRPr lang="en-US" altLang="en-US"/>
          </a:p>
        </p:txBody>
      </p:sp>
      <p:sp>
        <p:nvSpPr>
          <p:cNvPr id="26669" name="Rectangle 45"/>
          <p:cNvSpPr>
            <a:spLocks noChangeArrowheads="1"/>
          </p:cNvSpPr>
          <p:nvPr/>
        </p:nvSpPr>
        <p:spPr bwMode="auto">
          <a:xfrm>
            <a:off x="6324600" y="3810000"/>
            <a:ext cx="16764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70" name="Rectangle 46"/>
          <p:cNvSpPr>
            <a:spLocks noChangeArrowheads="1"/>
          </p:cNvSpPr>
          <p:nvPr/>
        </p:nvSpPr>
        <p:spPr bwMode="auto">
          <a:xfrm>
            <a:off x="6324600" y="4572000"/>
            <a:ext cx="1676400" cy="838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71" name="Rectangle 47"/>
          <p:cNvSpPr>
            <a:spLocks noChangeArrowheads="1"/>
          </p:cNvSpPr>
          <p:nvPr/>
        </p:nvSpPr>
        <p:spPr bwMode="auto">
          <a:xfrm>
            <a:off x="6324600" y="5410200"/>
            <a:ext cx="1676400" cy="838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72" name="Rectangle 48"/>
          <p:cNvSpPr>
            <a:spLocks noChangeArrowheads="1"/>
          </p:cNvSpPr>
          <p:nvPr/>
        </p:nvSpPr>
        <p:spPr bwMode="auto">
          <a:xfrm>
            <a:off x="6324600" y="6248400"/>
            <a:ext cx="16764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73" name="Text Box 49"/>
          <p:cNvSpPr txBox="1">
            <a:spLocks noChangeArrowheads="1"/>
          </p:cNvSpPr>
          <p:nvPr/>
        </p:nvSpPr>
        <p:spPr bwMode="auto">
          <a:xfrm>
            <a:off x="4876800" y="1520825"/>
            <a:ext cx="20526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1 </a:t>
            </a:r>
            <a:r>
              <a:rPr lang="en-US" altLang="en-US" u="sng">
                <a:sym typeface="Wingdings" panose="05000000000000000000" pitchFamily="2" charset="2"/>
              </a:rPr>
              <a:t> 2 edge (aka –1)</a:t>
            </a:r>
            <a:endParaRPr lang="en-US" altLang="en-US" u="sng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FC565BA-0B87-5920-B576-922D4E0E7156}"/>
                  </a:ext>
                </a:extLst>
              </p14:cNvPr>
              <p14:cNvContentPartPr/>
              <p14:nvPr/>
            </p14:nvContentPartPr>
            <p14:xfrm>
              <a:off x="172800" y="1694520"/>
              <a:ext cx="5542920" cy="50083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FC565BA-0B87-5920-B576-922D4E0E715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3440" y="1685160"/>
                <a:ext cx="5561640" cy="5027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Running Example – CDs Via Algorithm (2)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19050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1295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981200" y="4876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25908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2286000" y="29718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 flipH="1">
            <a:off x="1676400" y="2971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1676400" y="37338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 flipH="1">
            <a:off x="1676400" y="3733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12954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17526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H="1">
            <a:off x="24384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2514600" y="1752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 flipH="1">
            <a:off x="2286000" y="2209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2895600" y="2209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31242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7666" name="Rectangle 18"/>
          <p:cNvSpPr>
            <a:spLocks noChangeArrowheads="1"/>
          </p:cNvSpPr>
          <p:nvPr/>
        </p:nvSpPr>
        <p:spPr bwMode="auto">
          <a:xfrm>
            <a:off x="2667000" y="563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>
            <a:off x="2438400" y="5334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 flipH="1">
            <a:off x="3352800" y="29718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9" name="Text Box 21"/>
          <p:cNvSpPr txBox="1">
            <a:spLocks noChangeArrowheads="1"/>
          </p:cNvSpPr>
          <p:nvPr/>
        </p:nvSpPr>
        <p:spPr bwMode="auto">
          <a:xfrm>
            <a:off x="1981200" y="21304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27670" name="Text Box 22"/>
          <p:cNvSpPr txBox="1">
            <a:spLocks noChangeArrowheads="1"/>
          </p:cNvSpPr>
          <p:nvPr/>
        </p:nvSpPr>
        <p:spPr bwMode="auto">
          <a:xfrm>
            <a:off x="3200400" y="21304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27671" name="Text Box 23"/>
          <p:cNvSpPr txBox="1">
            <a:spLocks noChangeArrowheads="1"/>
          </p:cNvSpPr>
          <p:nvPr/>
        </p:nvSpPr>
        <p:spPr bwMode="auto">
          <a:xfrm>
            <a:off x="2438400" y="29686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27672" name="Text Box 24"/>
          <p:cNvSpPr txBox="1">
            <a:spLocks noChangeArrowheads="1"/>
          </p:cNvSpPr>
          <p:nvPr/>
        </p:nvSpPr>
        <p:spPr bwMode="auto">
          <a:xfrm>
            <a:off x="1371600" y="28924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27673" name="Text Box 25"/>
          <p:cNvSpPr txBox="1">
            <a:spLocks noChangeArrowheads="1"/>
          </p:cNvSpPr>
          <p:nvPr/>
        </p:nvSpPr>
        <p:spPr bwMode="auto">
          <a:xfrm>
            <a:off x="1066800" y="37306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2057400" y="35782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2819400" y="3273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3733800" y="3273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3429000" y="5940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2743200" y="49498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2209800" y="57118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27680" name="Text Box 32"/>
          <p:cNvSpPr txBox="1">
            <a:spLocks noChangeArrowheads="1"/>
          </p:cNvSpPr>
          <p:nvPr/>
        </p:nvSpPr>
        <p:spPr bwMode="auto">
          <a:xfrm>
            <a:off x="3886200" y="25908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27681" name="Text Box 33"/>
          <p:cNvSpPr txBox="1">
            <a:spLocks noChangeArrowheads="1"/>
          </p:cNvSpPr>
          <p:nvPr/>
        </p:nvSpPr>
        <p:spPr bwMode="auto">
          <a:xfrm>
            <a:off x="8382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27682" name="Text Box 34"/>
          <p:cNvSpPr txBox="1">
            <a:spLocks noChangeArrowheads="1"/>
          </p:cNvSpPr>
          <p:nvPr/>
        </p:nvSpPr>
        <p:spPr bwMode="auto">
          <a:xfrm>
            <a:off x="34290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27683" name="Rectangle 35"/>
          <p:cNvSpPr>
            <a:spLocks noChangeArrowheads="1"/>
          </p:cNvSpPr>
          <p:nvPr/>
        </p:nvSpPr>
        <p:spPr bwMode="auto">
          <a:xfrm>
            <a:off x="4267200" y="59436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7684" name="Line 36"/>
          <p:cNvSpPr>
            <a:spLocks noChangeShapeType="1"/>
          </p:cNvSpPr>
          <p:nvPr/>
        </p:nvSpPr>
        <p:spPr bwMode="auto">
          <a:xfrm>
            <a:off x="3581400" y="29718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5" name="Line 37"/>
          <p:cNvSpPr>
            <a:spLocks noChangeShapeType="1"/>
          </p:cNvSpPr>
          <p:nvPr/>
        </p:nvSpPr>
        <p:spPr bwMode="auto">
          <a:xfrm>
            <a:off x="3124200" y="61722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6" name="Oval 38"/>
          <p:cNvSpPr>
            <a:spLocks noChangeArrowheads="1"/>
          </p:cNvSpPr>
          <p:nvPr/>
        </p:nvSpPr>
        <p:spPr bwMode="auto">
          <a:xfrm>
            <a:off x="990600" y="16002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Entry</a:t>
            </a:r>
          </a:p>
        </p:txBody>
      </p:sp>
      <p:sp>
        <p:nvSpPr>
          <p:cNvPr id="27687" name="Line 39"/>
          <p:cNvSpPr>
            <a:spLocks noChangeShapeType="1"/>
          </p:cNvSpPr>
          <p:nvPr/>
        </p:nvSpPr>
        <p:spPr bwMode="auto">
          <a:xfrm>
            <a:off x="1752600" y="1752600"/>
            <a:ext cx="762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8" name="Oval 40"/>
          <p:cNvSpPr>
            <a:spLocks noChangeArrowheads="1"/>
          </p:cNvSpPr>
          <p:nvPr/>
        </p:nvSpPr>
        <p:spPr bwMode="auto">
          <a:xfrm>
            <a:off x="3276600" y="64008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Exit</a:t>
            </a:r>
          </a:p>
        </p:txBody>
      </p:sp>
      <p:sp>
        <p:nvSpPr>
          <p:cNvPr id="27689" name="Line 41"/>
          <p:cNvSpPr>
            <a:spLocks noChangeShapeType="1"/>
          </p:cNvSpPr>
          <p:nvPr/>
        </p:nvSpPr>
        <p:spPr bwMode="auto">
          <a:xfrm>
            <a:off x="4724400" y="6400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0" name="Line 42"/>
          <p:cNvSpPr>
            <a:spLocks noChangeShapeType="1"/>
          </p:cNvSpPr>
          <p:nvPr/>
        </p:nvSpPr>
        <p:spPr bwMode="auto">
          <a:xfrm flipH="1">
            <a:off x="4038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1" name="Line 43"/>
          <p:cNvSpPr>
            <a:spLocks noChangeShapeType="1"/>
          </p:cNvSpPr>
          <p:nvPr/>
        </p:nvSpPr>
        <p:spPr bwMode="auto">
          <a:xfrm>
            <a:off x="3124200" y="60960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92" name="Text Box 44"/>
          <p:cNvSpPr txBox="1">
            <a:spLocks noChangeArrowheads="1"/>
          </p:cNvSpPr>
          <p:nvPr/>
        </p:nvSpPr>
        <p:spPr bwMode="auto">
          <a:xfrm>
            <a:off x="6477000" y="1825625"/>
            <a:ext cx="2136775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x = 3</a:t>
            </a:r>
          </a:p>
          <a:p>
            <a:r>
              <a:rPr lang="en-US" altLang="en-US"/>
              <a:t>e = taken edge 3 </a:t>
            </a:r>
            <a:r>
              <a:rPr lang="en-US" altLang="en-US">
                <a:sym typeface="Wingdings" panose="05000000000000000000" pitchFamily="2" charset="2"/>
              </a:rPr>
              <a:t> 8</a:t>
            </a:r>
          </a:p>
          <a:p>
            <a:r>
              <a:rPr lang="en-US" altLang="en-US">
                <a:sym typeface="Wingdings" panose="05000000000000000000" pitchFamily="2" charset="2"/>
              </a:rPr>
              <a:t>y = 8</a:t>
            </a:r>
          </a:p>
          <a:p>
            <a:r>
              <a:rPr lang="en-US" altLang="en-US">
                <a:sym typeface="Wingdings" panose="05000000000000000000" pitchFamily="2" charset="2"/>
              </a:rPr>
              <a:t>y not in pdom(x)</a:t>
            </a:r>
          </a:p>
          <a:p>
            <a:r>
              <a:rPr lang="en-US" altLang="en-US">
                <a:sym typeface="Wingdings" panose="05000000000000000000" pitchFamily="2" charset="2"/>
              </a:rPr>
              <a:t>lub = 9</a:t>
            </a:r>
          </a:p>
          <a:p>
            <a:r>
              <a:rPr lang="en-US" altLang="en-US">
                <a:sym typeface="Wingdings" panose="05000000000000000000" pitchFamily="2" charset="2"/>
              </a:rPr>
              <a:t>x_id = -3</a:t>
            </a:r>
          </a:p>
          <a:p>
            <a:r>
              <a:rPr lang="en-US" altLang="en-US">
                <a:sym typeface="Wingdings" panose="05000000000000000000" pitchFamily="2" charset="2"/>
              </a:rPr>
              <a:t>t = 8</a:t>
            </a:r>
          </a:p>
          <a:p>
            <a:r>
              <a:rPr lang="en-US" altLang="en-US">
                <a:sym typeface="Wingdings" panose="05000000000000000000" pitchFamily="2" charset="2"/>
              </a:rPr>
              <a:t>8 != 9</a:t>
            </a:r>
          </a:p>
          <a:p>
            <a:r>
              <a:rPr lang="en-US" altLang="en-US">
                <a:sym typeface="Wingdings" panose="05000000000000000000" pitchFamily="2" charset="2"/>
              </a:rPr>
              <a:t>cd(8) += -3</a:t>
            </a:r>
          </a:p>
          <a:p>
            <a:r>
              <a:rPr lang="en-US" altLang="en-US">
                <a:sym typeface="Wingdings" panose="05000000000000000000" pitchFamily="2" charset="2"/>
              </a:rPr>
              <a:t>t = 9</a:t>
            </a:r>
          </a:p>
          <a:p>
            <a:r>
              <a:rPr lang="en-US" altLang="en-US">
                <a:sym typeface="Wingdings" panose="05000000000000000000" pitchFamily="2" charset="2"/>
              </a:rPr>
              <a:t>9 == 9</a:t>
            </a:r>
            <a:endParaRPr lang="en-US" altLang="en-US"/>
          </a:p>
        </p:txBody>
      </p:sp>
      <p:sp>
        <p:nvSpPr>
          <p:cNvPr id="27693" name="Rectangle 45"/>
          <p:cNvSpPr>
            <a:spLocks noChangeArrowheads="1"/>
          </p:cNvSpPr>
          <p:nvPr/>
        </p:nvSpPr>
        <p:spPr bwMode="auto">
          <a:xfrm>
            <a:off x="6324600" y="3810000"/>
            <a:ext cx="1676400" cy="76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7694" name="Rectangle 46"/>
          <p:cNvSpPr>
            <a:spLocks noChangeArrowheads="1"/>
          </p:cNvSpPr>
          <p:nvPr/>
        </p:nvSpPr>
        <p:spPr bwMode="auto">
          <a:xfrm>
            <a:off x="6324600" y="4572000"/>
            <a:ext cx="16764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7695" name="Text Box 47"/>
          <p:cNvSpPr txBox="1">
            <a:spLocks noChangeArrowheads="1"/>
          </p:cNvSpPr>
          <p:nvPr/>
        </p:nvSpPr>
        <p:spPr bwMode="auto">
          <a:xfrm>
            <a:off x="4876800" y="1520825"/>
            <a:ext cx="20145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3 </a:t>
            </a:r>
            <a:r>
              <a:rPr lang="en-US" altLang="en-US" u="sng">
                <a:sym typeface="Wingdings" panose="05000000000000000000" pitchFamily="2" charset="2"/>
              </a:rPr>
              <a:t> 8 edge (aka -3)</a:t>
            </a:r>
            <a:endParaRPr lang="en-US" altLang="en-US" u="sng"/>
          </a:p>
        </p:txBody>
      </p:sp>
      <p:sp>
        <p:nvSpPr>
          <p:cNvPr id="27696" name="Text Box 48"/>
          <p:cNvSpPr txBox="1">
            <a:spLocks noChangeArrowheads="1"/>
          </p:cNvSpPr>
          <p:nvPr/>
        </p:nvSpPr>
        <p:spPr bwMode="auto">
          <a:xfrm>
            <a:off x="4953000" y="5029200"/>
            <a:ext cx="36417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solidFill>
                  <a:srgbClr val="FF0000"/>
                </a:solidFill>
              </a:rPr>
              <a:t>Class ProblemA:  1 </a:t>
            </a:r>
            <a:r>
              <a:rPr lang="en-US" altLang="en-US" u="sng">
                <a:solidFill>
                  <a:srgbClr val="FF0000"/>
                </a:solidFill>
                <a:sym typeface="Wingdings" panose="05000000000000000000" pitchFamily="2" charset="2"/>
              </a:rPr>
              <a:t> 3 edge (aka 1)</a:t>
            </a:r>
            <a:endParaRPr lang="en-US" altLang="en-US" u="sng">
              <a:solidFill>
                <a:srgbClr val="FF0000"/>
              </a:solidFill>
            </a:endParaRPr>
          </a:p>
        </p:txBody>
      </p:sp>
      <p:sp>
        <p:nvSpPr>
          <p:cNvPr id="27697" name="Text Box 48"/>
          <p:cNvSpPr txBox="1">
            <a:spLocks noChangeArrowheads="1"/>
          </p:cNvSpPr>
          <p:nvPr/>
        </p:nvSpPr>
        <p:spPr bwMode="auto">
          <a:xfrm>
            <a:off x="4953000" y="5334000"/>
            <a:ext cx="370681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solidFill>
                  <a:srgbClr val="FF0000"/>
                </a:solidFill>
              </a:rPr>
              <a:t>Class ProblemB:  7 </a:t>
            </a:r>
            <a:r>
              <a:rPr lang="en-US" altLang="en-US" u="sng">
                <a:solidFill>
                  <a:srgbClr val="FF0000"/>
                </a:solidFill>
                <a:sym typeface="Wingdings" panose="05000000000000000000" pitchFamily="2" charset="2"/>
              </a:rPr>
              <a:t> 8 edge (aka -7)</a:t>
            </a:r>
            <a:endParaRPr lang="en-US" altLang="en-US" u="sng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48796C9-3C8E-4501-A445-D446A1271324}"/>
                  </a:ext>
                </a:extLst>
              </p14:cNvPr>
              <p14:cNvContentPartPr/>
              <p14:nvPr/>
            </p14:nvContentPartPr>
            <p14:xfrm>
              <a:off x="1047240" y="2427840"/>
              <a:ext cx="5200560" cy="42894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48796C9-3C8E-4501-A445-D446A127132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37880" y="2418480"/>
                <a:ext cx="5219280" cy="43081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Running Example – CDs Via Algorithm (3)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9050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295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981200" y="4876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25908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2286000" y="29718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 flipH="1">
            <a:off x="1676400" y="2971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1676400" y="37338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1676400" y="3733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12954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17526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2438400" y="4495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2514600" y="1752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2286000" y="2209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>
            <a:off x="2895600" y="2209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31242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2667000" y="563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>
            <a:off x="2438400" y="5334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2" name="Line 20"/>
          <p:cNvSpPr>
            <a:spLocks noChangeShapeType="1"/>
          </p:cNvSpPr>
          <p:nvPr/>
        </p:nvSpPr>
        <p:spPr bwMode="auto">
          <a:xfrm flipH="1">
            <a:off x="3352800" y="29718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3" name="Text Box 21"/>
          <p:cNvSpPr txBox="1">
            <a:spLocks noChangeArrowheads="1"/>
          </p:cNvSpPr>
          <p:nvPr/>
        </p:nvSpPr>
        <p:spPr bwMode="auto">
          <a:xfrm>
            <a:off x="1981200" y="21304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28694" name="Text Box 22"/>
          <p:cNvSpPr txBox="1">
            <a:spLocks noChangeArrowheads="1"/>
          </p:cNvSpPr>
          <p:nvPr/>
        </p:nvSpPr>
        <p:spPr bwMode="auto">
          <a:xfrm>
            <a:off x="3200400" y="21304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28695" name="Text Box 23"/>
          <p:cNvSpPr txBox="1">
            <a:spLocks noChangeArrowheads="1"/>
          </p:cNvSpPr>
          <p:nvPr/>
        </p:nvSpPr>
        <p:spPr bwMode="auto">
          <a:xfrm>
            <a:off x="2438400" y="29686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28696" name="Text Box 24"/>
          <p:cNvSpPr txBox="1">
            <a:spLocks noChangeArrowheads="1"/>
          </p:cNvSpPr>
          <p:nvPr/>
        </p:nvSpPr>
        <p:spPr bwMode="auto">
          <a:xfrm>
            <a:off x="1371600" y="28924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28697" name="Text Box 25"/>
          <p:cNvSpPr txBox="1">
            <a:spLocks noChangeArrowheads="1"/>
          </p:cNvSpPr>
          <p:nvPr/>
        </p:nvSpPr>
        <p:spPr bwMode="auto">
          <a:xfrm>
            <a:off x="1066800" y="37306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28698" name="Text Box 26"/>
          <p:cNvSpPr txBox="1">
            <a:spLocks noChangeArrowheads="1"/>
          </p:cNvSpPr>
          <p:nvPr/>
        </p:nvSpPr>
        <p:spPr bwMode="auto">
          <a:xfrm>
            <a:off x="2057400" y="35782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2819400" y="3273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28700" name="Text Box 28"/>
          <p:cNvSpPr txBox="1">
            <a:spLocks noChangeArrowheads="1"/>
          </p:cNvSpPr>
          <p:nvPr/>
        </p:nvSpPr>
        <p:spPr bwMode="auto">
          <a:xfrm>
            <a:off x="3733800" y="3273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28701" name="Text Box 29"/>
          <p:cNvSpPr txBox="1">
            <a:spLocks noChangeArrowheads="1"/>
          </p:cNvSpPr>
          <p:nvPr/>
        </p:nvSpPr>
        <p:spPr bwMode="auto">
          <a:xfrm>
            <a:off x="3429000" y="59404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28702" name="Text Box 30"/>
          <p:cNvSpPr txBox="1">
            <a:spLocks noChangeArrowheads="1"/>
          </p:cNvSpPr>
          <p:nvPr/>
        </p:nvSpPr>
        <p:spPr bwMode="auto">
          <a:xfrm>
            <a:off x="2743200" y="49498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28703" name="Text Box 31"/>
          <p:cNvSpPr txBox="1">
            <a:spLocks noChangeArrowheads="1"/>
          </p:cNvSpPr>
          <p:nvPr/>
        </p:nvSpPr>
        <p:spPr bwMode="auto">
          <a:xfrm>
            <a:off x="2209800" y="57118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28704" name="Text Box 32"/>
          <p:cNvSpPr txBox="1">
            <a:spLocks noChangeArrowheads="1"/>
          </p:cNvSpPr>
          <p:nvPr/>
        </p:nvSpPr>
        <p:spPr bwMode="auto">
          <a:xfrm>
            <a:off x="3886200" y="25908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28705" name="Text Box 33"/>
          <p:cNvSpPr txBox="1">
            <a:spLocks noChangeArrowheads="1"/>
          </p:cNvSpPr>
          <p:nvPr/>
        </p:nvSpPr>
        <p:spPr bwMode="auto">
          <a:xfrm>
            <a:off x="8382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28706" name="Text Box 34"/>
          <p:cNvSpPr txBox="1">
            <a:spLocks noChangeArrowheads="1"/>
          </p:cNvSpPr>
          <p:nvPr/>
        </p:nvSpPr>
        <p:spPr bwMode="auto">
          <a:xfrm>
            <a:off x="3429000" y="4114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28707" name="Rectangle 35"/>
          <p:cNvSpPr>
            <a:spLocks noChangeArrowheads="1"/>
          </p:cNvSpPr>
          <p:nvPr/>
        </p:nvSpPr>
        <p:spPr bwMode="auto">
          <a:xfrm>
            <a:off x="4267200" y="59436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8708" name="Line 36"/>
          <p:cNvSpPr>
            <a:spLocks noChangeShapeType="1"/>
          </p:cNvSpPr>
          <p:nvPr/>
        </p:nvSpPr>
        <p:spPr bwMode="auto">
          <a:xfrm>
            <a:off x="3581400" y="29718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9" name="Line 37"/>
          <p:cNvSpPr>
            <a:spLocks noChangeShapeType="1"/>
          </p:cNvSpPr>
          <p:nvPr/>
        </p:nvSpPr>
        <p:spPr bwMode="auto">
          <a:xfrm>
            <a:off x="3124200" y="61722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0" name="Oval 38"/>
          <p:cNvSpPr>
            <a:spLocks noChangeArrowheads="1"/>
          </p:cNvSpPr>
          <p:nvPr/>
        </p:nvSpPr>
        <p:spPr bwMode="auto">
          <a:xfrm>
            <a:off x="990600" y="16002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Entry</a:t>
            </a:r>
          </a:p>
        </p:txBody>
      </p:sp>
      <p:sp>
        <p:nvSpPr>
          <p:cNvPr id="28711" name="Line 39"/>
          <p:cNvSpPr>
            <a:spLocks noChangeShapeType="1"/>
          </p:cNvSpPr>
          <p:nvPr/>
        </p:nvSpPr>
        <p:spPr bwMode="auto">
          <a:xfrm>
            <a:off x="1752600" y="1752600"/>
            <a:ext cx="762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2" name="Oval 40"/>
          <p:cNvSpPr>
            <a:spLocks noChangeArrowheads="1"/>
          </p:cNvSpPr>
          <p:nvPr/>
        </p:nvSpPr>
        <p:spPr bwMode="auto">
          <a:xfrm>
            <a:off x="3276600" y="64008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Exit</a:t>
            </a:r>
          </a:p>
        </p:txBody>
      </p:sp>
      <p:sp>
        <p:nvSpPr>
          <p:cNvPr id="28713" name="Line 41"/>
          <p:cNvSpPr>
            <a:spLocks noChangeShapeType="1"/>
          </p:cNvSpPr>
          <p:nvPr/>
        </p:nvSpPr>
        <p:spPr bwMode="auto">
          <a:xfrm>
            <a:off x="4724400" y="6400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4" name="Line 42"/>
          <p:cNvSpPr>
            <a:spLocks noChangeShapeType="1"/>
          </p:cNvSpPr>
          <p:nvPr/>
        </p:nvSpPr>
        <p:spPr bwMode="auto">
          <a:xfrm flipH="1">
            <a:off x="4038600" y="6553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5" name="Line 43"/>
          <p:cNvSpPr>
            <a:spLocks noChangeShapeType="1"/>
          </p:cNvSpPr>
          <p:nvPr/>
        </p:nvSpPr>
        <p:spPr bwMode="auto">
          <a:xfrm>
            <a:off x="3124200" y="60960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6" name="Text Box 44"/>
          <p:cNvSpPr txBox="1">
            <a:spLocks noChangeArrowheads="1"/>
          </p:cNvSpPr>
          <p:nvPr/>
        </p:nvSpPr>
        <p:spPr bwMode="auto">
          <a:xfrm>
            <a:off x="5181600" y="2054225"/>
            <a:ext cx="2900363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u="sng"/>
              <a:t>Control deps (left is taken)</a:t>
            </a:r>
            <a:endParaRPr lang="en-US" altLang="en-US" sz="2000"/>
          </a:p>
          <a:p>
            <a:r>
              <a:rPr lang="en-US" altLang="en-US" sz="2000"/>
              <a:t>BB1: none</a:t>
            </a:r>
          </a:p>
          <a:p>
            <a:r>
              <a:rPr lang="en-US" altLang="en-US" sz="2000"/>
              <a:t>BB2: -1</a:t>
            </a:r>
          </a:p>
          <a:p>
            <a:r>
              <a:rPr lang="en-US" altLang="en-US" sz="2000"/>
              <a:t>BB3: 1</a:t>
            </a:r>
          </a:p>
          <a:p>
            <a:r>
              <a:rPr lang="en-US" altLang="en-US" sz="2000"/>
              <a:t>BB4: -2</a:t>
            </a:r>
          </a:p>
          <a:p>
            <a:r>
              <a:rPr lang="en-US" altLang="en-US" sz="2000"/>
              <a:t>BB5: -4</a:t>
            </a:r>
          </a:p>
          <a:p>
            <a:r>
              <a:rPr lang="en-US" altLang="en-US" sz="2000"/>
              <a:t>BB6: 2, 4</a:t>
            </a:r>
          </a:p>
          <a:p>
            <a:r>
              <a:rPr lang="en-US" altLang="en-US" sz="2000"/>
              <a:t>BB7: -1</a:t>
            </a:r>
          </a:p>
          <a:p>
            <a:r>
              <a:rPr lang="en-US" altLang="en-US" sz="2000"/>
              <a:t>BB8: -1, -3</a:t>
            </a:r>
          </a:p>
          <a:p>
            <a:r>
              <a:rPr lang="en-US" altLang="en-US" sz="2000"/>
              <a:t>BB9: none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339C44E-B51F-9354-101D-EE4807766816}"/>
                  </a:ext>
                </a:extLst>
              </p14:cNvPr>
              <p14:cNvContentPartPr/>
              <p14:nvPr/>
            </p14:nvContentPartPr>
            <p14:xfrm>
              <a:off x="5619960" y="2702520"/>
              <a:ext cx="1626840" cy="22194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339C44E-B51F-9354-101D-EE480776681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610600" y="2693160"/>
                <a:ext cx="1645560" cy="22381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/>
              <a:t>Step 3: Control Flow Substitution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Go from branching code </a:t>
            </a:r>
            <a:r>
              <a:rPr lang="en-US" altLang="en-US">
                <a:sym typeface="Wingdings" panose="05000000000000000000" pitchFamily="2" charset="2"/>
              </a:rPr>
              <a:t> sequential predicated code</a:t>
            </a:r>
            <a:endParaRPr lang="en-US" altLang="en-US"/>
          </a:p>
          <a:p>
            <a:r>
              <a:rPr lang="en-US" altLang="en-US"/>
              <a:t>5 baby steps</a:t>
            </a:r>
          </a:p>
          <a:p>
            <a:pPr lvl="1"/>
            <a:r>
              <a:rPr lang="en-US" altLang="en-US"/>
              <a:t>1. Create predicates</a:t>
            </a:r>
          </a:p>
          <a:p>
            <a:pPr lvl="1"/>
            <a:r>
              <a:rPr lang="en-US" altLang="en-US"/>
              <a:t>2. CMPP insertion</a:t>
            </a:r>
          </a:p>
          <a:p>
            <a:pPr lvl="1"/>
            <a:r>
              <a:rPr lang="en-US" altLang="en-US"/>
              <a:t>3. Guard operations</a:t>
            </a:r>
          </a:p>
          <a:p>
            <a:pPr lvl="1"/>
            <a:r>
              <a:rPr lang="en-US" altLang="en-US"/>
              <a:t>4. Remove branches</a:t>
            </a:r>
          </a:p>
          <a:p>
            <a:pPr lvl="1"/>
            <a:r>
              <a:rPr lang="en-US" altLang="en-US"/>
              <a:t>5. Initialize predicates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138586F-308F-D549-D93A-A44ADC484058}"/>
                  </a:ext>
                </a:extLst>
              </p14:cNvPr>
              <p14:cNvContentPartPr/>
              <p14:nvPr/>
            </p14:nvContentPartPr>
            <p14:xfrm>
              <a:off x="992160" y="2600280"/>
              <a:ext cx="4466520" cy="3700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138586F-308F-D549-D93A-A44ADC48405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82800" y="2590920"/>
                <a:ext cx="4485240" cy="3888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/>
              <a:t>Predicate Creation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R/K calculation – Mapping predicates to blocks</a:t>
            </a:r>
          </a:p>
          <a:p>
            <a:pPr lvl="1"/>
            <a:r>
              <a:rPr lang="en-US" altLang="en-US"/>
              <a:t>Paper more complicated than it really is</a:t>
            </a:r>
          </a:p>
          <a:p>
            <a:pPr lvl="1"/>
            <a:r>
              <a:rPr lang="en-US" altLang="en-US"/>
              <a:t>K = unique sets of control dependences</a:t>
            </a:r>
          </a:p>
          <a:p>
            <a:pPr lvl="1"/>
            <a:r>
              <a:rPr lang="en-US" altLang="en-US"/>
              <a:t>Create a new predicate for each element of K</a:t>
            </a:r>
          </a:p>
          <a:p>
            <a:pPr lvl="1"/>
            <a:r>
              <a:rPr lang="en-US" altLang="en-US"/>
              <a:t>R(bb) = predicate that represents CD set for bb, ie the bb’s assigned predicate (all ops in that bb guarded by R(bb))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914400" y="4492625"/>
            <a:ext cx="771207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rgbClr val="00B050"/>
                </a:solidFill>
              </a:rPr>
              <a:t>K               = {{-1}, {1}, {-2}, {-4}, {2,4}, {-1,-3}}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predicates =   p1,      p2,   p3,     p4,    p5,       p6</a:t>
            </a:r>
          </a:p>
          <a:p>
            <a:endParaRPr lang="en-US" altLang="en-US" sz="2000">
              <a:solidFill>
                <a:srgbClr val="00B050"/>
              </a:solidFill>
            </a:endParaRPr>
          </a:p>
          <a:p>
            <a:r>
              <a:rPr lang="en-US" altLang="en-US" sz="2000">
                <a:solidFill>
                  <a:srgbClr val="00B050"/>
                </a:solidFill>
              </a:rPr>
              <a:t>bb              =      1,          2,      3,     4,      5,       6,         7,        8,         9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CD(bb)       = {{none}, {-1}, {1}, {-2}, {-4}, {2,4}, {-1}, {-1,-3}, {none}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R(bb)         =      T          p1     p2     p3     p4      p5      p1        p6        T   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45D0038-98C2-FAE8-C799-2D02C247CBE1}"/>
                  </a:ext>
                </a:extLst>
              </p14:cNvPr>
              <p14:cNvContentPartPr/>
              <p14:nvPr/>
            </p14:nvContentPartPr>
            <p14:xfrm>
              <a:off x="767880" y="4275000"/>
              <a:ext cx="5725440" cy="21830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45D0038-98C2-FAE8-C799-2D02C247CBE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58520" y="4265640"/>
                <a:ext cx="5744160" cy="22017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/>
              <a:t>CMPP Creation/Insertion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For each control dependence set</a:t>
            </a:r>
          </a:p>
          <a:p>
            <a:pPr lvl="1"/>
            <a:r>
              <a:rPr lang="en-US" altLang="en-US" sz="2400"/>
              <a:t>For each edge in the control dependence set</a:t>
            </a:r>
          </a:p>
          <a:p>
            <a:pPr lvl="2"/>
            <a:r>
              <a:rPr lang="en-US" altLang="en-US" sz="2000"/>
              <a:t>Identify branch condition that causes edge to be traversed</a:t>
            </a:r>
          </a:p>
          <a:p>
            <a:pPr lvl="2"/>
            <a:r>
              <a:rPr lang="en-US" altLang="en-US" sz="2000"/>
              <a:t>Create CMPP to compute corresponding branch condition</a:t>
            </a:r>
          </a:p>
          <a:p>
            <a:pPr lvl="3"/>
            <a:r>
              <a:rPr lang="en-US" altLang="en-US" sz="1800"/>
              <a:t>OR-type – handles worst case</a:t>
            </a:r>
          </a:p>
          <a:p>
            <a:pPr lvl="3"/>
            <a:r>
              <a:rPr lang="en-US" altLang="en-US" sz="1800"/>
              <a:t>guard = True</a:t>
            </a:r>
          </a:p>
          <a:p>
            <a:pPr lvl="3"/>
            <a:r>
              <a:rPr lang="en-US" altLang="en-US" sz="1800"/>
              <a:t>destination = predicate assigned to that CD set</a:t>
            </a:r>
          </a:p>
          <a:p>
            <a:pPr lvl="3"/>
            <a:r>
              <a:rPr lang="en-US" altLang="en-US" sz="1800"/>
              <a:t>Insert at end of BB that is the source of the edge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830388" y="4953000"/>
            <a:ext cx="54371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rgbClr val="00B050"/>
                </a:solidFill>
              </a:rPr>
              <a:t>K               = {{-1}, {1}, {-2}, {-4}, {2,4}, {-1,-3}}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predicates =     p1,    p2,    p3,    p4,     p5,       p6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928813" y="6061075"/>
            <a:ext cx="35877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Example: p1 = cmpp.ON (b &lt; 0) if T</a:t>
            </a:r>
            <a:endParaRPr lang="en-US" altLang="en-US">
              <a:sym typeface="Wingdings" panose="05000000000000000000" pitchFamily="2" charset="2"/>
            </a:endParaRPr>
          </a:p>
        </p:txBody>
      </p:sp>
      <p:sp>
        <p:nvSpPr>
          <p:cNvPr id="31750" name="Rectangle 14"/>
          <p:cNvSpPr>
            <a:spLocks noChangeArrowheads="1"/>
          </p:cNvSpPr>
          <p:nvPr/>
        </p:nvSpPr>
        <p:spPr bwMode="auto">
          <a:xfrm>
            <a:off x="6353175" y="60166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1751" name="Line 15"/>
          <p:cNvSpPr>
            <a:spLocks noChangeShapeType="1"/>
          </p:cNvSpPr>
          <p:nvPr/>
        </p:nvSpPr>
        <p:spPr bwMode="auto">
          <a:xfrm flipH="1">
            <a:off x="6124575" y="64738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2" name="Line 16"/>
          <p:cNvSpPr>
            <a:spLocks noChangeShapeType="1"/>
          </p:cNvSpPr>
          <p:nvPr/>
        </p:nvSpPr>
        <p:spPr bwMode="auto">
          <a:xfrm>
            <a:off x="6734175" y="6473825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3" name="Text Box 21"/>
          <p:cNvSpPr txBox="1">
            <a:spLocks noChangeArrowheads="1"/>
          </p:cNvSpPr>
          <p:nvPr/>
        </p:nvSpPr>
        <p:spPr bwMode="auto">
          <a:xfrm>
            <a:off x="5819775" y="6394450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31754" name="Text Box 22"/>
          <p:cNvSpPr txBox="1">
            <a:spLocks noChangeArrowheads="1"/>
          </p:cNvSpPr>
          <p:nvPr/>
        </p:nvSpPr>
        <p:spPr bwMode="auto">
          <a:xfrm>
            <a:off x="7038975" y="6394450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cxnSp>
        <p:nvCxnSpPr>
          <p:cNvPr id="31755" name="Straight Arrow Connector 2"/>
          <p:cNvCxnSpPr>
            <a:cxnSpLocks noChangeShapeType="1"/>
          </p:cNvCxnSpPr>
          <p:nvPr/>
        </p:nvCxnSpPr>
        <p:spPr bwMode="auto">
          <a:xfrm>
            <a:off x="5541963" y="6245225"/>
            <a:ext cx="811212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188FED2-6147-6E03-27A1-0F6ED5531EF9}"/>
                  </a:ext>
                </a:extLst>
              </p14:cNvPr>
              <p14:cNvContentPartPr/>
              <p14:nvPr/>
            </p14:nvContentPartPr>
            <p14:xfrm>
              <a:off x="3276000" y="4793040"/>
              <a:ext cx="5405400" cy="16891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188FED2-6147-6E03-27A1-0F6ED5531EF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266640" y="4783680"/>
                <a:ext cx="5424120" cy="17078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Running Example – CMPP Creation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5211763" y="2971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4602163" y="3733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5287963" y="5334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5897563" y="449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5592763" y="34290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 flipH="1">
            <a:off x="4983163" y="3429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4983163" y="41910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4983163" y="4191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4602163" y="449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5059363" y="49530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5745163" y="49530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5821363" y="2209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5592763" y="2667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>
            <a:off x="6202363" y="2667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Rectangle 17"/>
          <p:cNvSpPr>
            <a:spLocks noChangeArrowheads="1"/>
          </p:cNvSpPr>
          <p:nvPr/>
        </p:nvSpPr>
        <p:spPr bwMode="auto">
          <a:xfrm>
            <a:off x="6430963" y="2971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32786" name="Rectangle 18"/>
          <p:cNvSpPr>
            <a:spLocks noChangeArrowheads="1"/>
          </p:cNvSpPr>
          <p:nvPr/>
        </p:nvSpPr>
        <p:spPr bwMode="auto">
          <a:xfrm>
            <a:off x="5973763" y="6096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>
            <a:off x="5745163" y="57912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8" name="Line 20"/>
          <p:cNvSpPr>
            <a:spLocks noChangeShapeType="1"/>
          </p:cNvSpPr>
          <p:nvPr/>
        </p:nvSpPr>
        <p:spPr bwMode="auto">
          <a:xfrm flipH="1">
            <a:off x="6659563" y="34290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9" name="Text Box 21"/>
          <p:cNvSpPr txBox="1">
            <a:spLocks noChangeArrowheads="1"/>
          </p:cNvSpPr>
          <p:nvPr/>
        </p:nvSpPr>
        <p:spPr bwMode="auto">
          <a:xfrm>
            <a:off x="5287963" y="2587625"/>
            <a:ext cx="5508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32790" name="Text Box 22"/>
          <p:cNvSpPr txBox="1">
            <a:spLocks noChangeArrowheads="1"/>
          </p:cNvSpPr>
          <p:nvPr/>
        </p:nvSpPr>
        <p:spPr bwMode="auto">
          <a:xfrm>
            <a:off x="6507163" y="25876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32791" name="Text Box 23"/>
          <p:cNvSpPr txBox="1">
            <a:spLocks noChangeArrowheads="1"/>
          </p:cNvSpPr>
          <p:nvPr/>
        </p:nvSpPr>
        <p:spPr bwMode="auto">
          <a:xfrm>
            <a:off x="5745163" y="34258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32792" name="Text Box 24"/>
          <p:cNvSpPr txBox="1">
            <a:spLocks noChangeArrowheads="1"/>
          </p:cNvSpPr>
          <p:nvPr/>
        </p:nvSpPr>
        <p:spPr bwMode="auto">
          <a:xfrm>
            <a:off x="4678363" y="3349625"/>
            <a:ext cx="5413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4373563" y="4187825"/>
            <a:ext cx="6397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5364163" y="40354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32795" name="Text Box 27"/>
          <p:cNvSpPr txBox="1">
            <a:spLocks noChangeArrowheads="1"/>
          </p:cNvSpPr>
          <p:nvPr/>
        </p:nvSpPr>
        <p:spPr bwMode="auto">
          <a:xfrm>
            <a:off x="6126163" y="37306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32796" name="Text Box 28"/>
          <p:cNvSpPr txBox="1">
            <a:spLocks noChangeArrowheads="1"/>
          </p:cNvSpPr>
          <p:nvPr/>
        </p:nvSpPr>
        <p:spPr bwMode="auto">
          <a:xfrm>
            <a:off x="7040563" y="3730625"/>
            <a:ext cx="6302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6735763" y="6397625"/>
            <a:ext cx="6302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6049963" y="54070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32799" name="Text Box 31"/>
          <p:cNvSpPr txBox="1">
            <a:spLocks noChangeArrowheads="1"/>
          </p:cNvSpPr>
          <p:nvPr/>
        </p:nvSpPr>
        <p:spPr bwMode="auto">
          <a:xfrm>
            <a:off x="5516563" y="61690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32800" name="Text Box 32"/>
          <p:cNvSpPr txBox="1">
            <a:spLocks noChangeArrowheads="1"/>
          </p:cNvSpPr>
          <p:nvPr/>
        </p:nvSpPr>
        <p:spPr bwMode="auto">
          <a:xfrm>
            <a:off x="7192963" y="30480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4144963" y="45720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32802" name="Text Box 34"/>
          <p:cNvSpPr txBox="1">
            <a:spLocks noChangeArrowheads="1"/>
          </p:cNvSpPr>
          <p:nvPr/>
        </p:nvSpPr>
        <p:spPr bwMode="auto">
          <a:xfrm>
            <a:off x="6735763" y="45720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32803" name="Rectangle 35"/>
          <p:cNvSpPr>
            <a:spLocks noChangeArrowheads="1"/>
          </p:cNvSpPr>
          <p:nvPr/>
        </p:nvSpPr>
        <p:spPr bwMode="auto">
          <a:xfrm>
            <a:off x="7573963" y="64008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32804" name="Line 36"/>
          <p:cNvSpPr>
            <a:spLocks noChangeShapeType="1"/>
          </p:cNvSpPr>
          <p:nvPr/>
        </p:nvSpPr>
        <p:spPr bwMode="auto">
          <a:xfrm>
            <a:off x="6888163" y="34290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5" name="Line 37"/>
          <p:cNvSpPr>
            <a:spLocks noChangeShapeType="1"/>
          </p:cNvSpPr>
          <p:nvPr/>
        </p:nvSpPr>
        <p:spPr bwMode="auto">
          <a:xfrm>
            <a:off x="6430963" y="66294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6" name="Oval 38"/>
          <p:cNvSpPr>
            <a:spLocks noChangeArrowheads="1"/>
          </p:cNvSpPr>
          <p:nvPr/>
        </p:nvSpPr>
        <p:spPr bwMode="auto">
          <a:xfrm>
            <a:off x="4297363" y="2057400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Entry</a:t>
            </a:r>
          </a:p>
        </p:txBody>
      </p:sp>
      <p:sp>
        <p:nvSpPr>
          <p:cNvPr id="32807" name="Line 39"/>
          <p:cNvSpPr>
            <a:spLocks noChangeShapeType="1"/>
          </p:cNvSpPr>
          <p:nvPr/>
        </p:nvSpPr>
        <p:spPr bwMode="auto">
          <a:xfrm>
            <a:off x="5059363" y="2209800"/>
            <a:ext cx="762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8" name="Oval 40"/>
          <p:cNvSpPr>
            <a:spLocks noChangeArrowheads="1"/>
          </p:cNvSpPr>
          <p:nvPr/>
        </p:nvSpPr>
        <p:spPr bwMode="auto">
          <a:xfrm>
            <a:off x="8775700" y="6446838"/>
            <a:ext cx="7620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Exit</a:t>
            </a:r>
          </a:p>
        </p:txBody>
      </p:sp>
      <p:sp>
        <p:nvSpPr>
          <p:cNvPr id="32809" name="Line 43"/>
          <p:cNvSpPr>
            <a:spLocks noChangeShapeType="1"/>
          </p:cNvSpPr>
          <p:nvPr/>
        </p:nvSpPr>
        <p:spPr bwMode="auto">
          <a:xfrm>
            <a:off x="6430963" y="65532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10" name="Text Box 44"/>
          <p:cNvSpPr txBox="1">
            <a:spLocks noChangeArrowheads="1"/>
          </p:cNvSpPr>
          <p:nvPr/>
        </p:nvSpPr>
        <p:spPr bwMode="auto">
          <a:xfrm>
            <a:off x="0" y="1447800"/>
            <a:ext cx="46751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rgbClr val="00B050"/>
                </a:solidFill>
              </a:rPr>
              <a:t>K   = {{-1}, {1}, {-2}, {-4}, {2,4}, {-1,-3}}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p’s =     p1,   p2,    p3,    p4,     p5,       p6</a:t>
            </a:r>
          </a:p>
        </p:txBody>
      </p:sp>
      <p:sp>
        <p:nvSpPr>
          <p:cNvPr id="32811" name="Text Box 45"/>
          <p:cNvSpPr txBox="1">
            <a:spLocks noChangeArrowheads="1"/>
          </p:cNvSpPr>
          <p:nvPr/>
        </p:nvSpPr>
        <p:spPr bwMode="auto">
          <a:xfrm>
            <a:off x="2057400" y="3640138"/>
            <a:ext cx="259238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p4 = cmpp.ON (b &gt; 13) if T</a:t>
            </a:r>
          </a:p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p5 = cmpp.ON (b &lt;= 13) if T</a:t>
            </a:r>
          </a:p>
        </p:txBody>
      </p:sp>
      <p:sp>
        <p:nvSpPr>
          <p:cNvPr id="32812" name="TextBox 1"/>
          <p:cNvSpPr txBox="1">
            <a:spLocks noChangeArrowheads="1"/>
          </p:cNvSpPr>
          <p:nvPr/>
        </p:nvSpPr>
        <p:spPr bwMode="auto">
          <a:xfrm>
            <a:off x="6654800" y="1828800"/>
            <a:ext cx="2489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</a:rPr>
              <a:t>p1 = cmpp.ON (b &lt; 0) if T</a:t>
            </a:r>
          </a:p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p2 = cmpp.ON (b &gt;= 0) if T</a:t>
            </a:r>
          </a:p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p6 = cmpp.ON (b &lt; 0) if T</a:t>
            </a:r>
            <a:endParaRPr lang="en-US" altLang="en-US" sz="1600">
              <a:solidFill>
                <a:srgbClr val="FF0000"/>
              </a:solidFill>
            </a:endParaRPr>
          </a:p>
        </p:txBody>
      </p:sp>
      <p:sp>
        <p:nvSpPr>
          <p:cNvPr id="32813" name="TextBox 3"/>
          <p:cNvSpPr txBox="1">
            <a:spLocks noChangeArrowheads="1"/>
          </p:cNvSpPr>
          <p:nvPr/>
        </p:nvSpPr>
        <p:spPr bwMode="auto">
          <a:xfrm>
            <a:off x="2733675" y="2921000"/>
            <a:ext cx="2478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p3 = cmpp.ON (c &gt; 0) if T</a:t>
            </a:r>
          </a:p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p5 = cmpp.ON (c &lt;= 0) if T</a:t>
            </a:r>
            <a:endParaRPr lang="en-US" altLang="en-US" sz="1600">
              <a:solidFill>
                <a:srgbClr val="FF0000"/>
              </a:solidFill>
            </a:endParaRPr>
          </a:p>
        </p:txBody>
      </p:sp>
      <p:sp>
        <p:nvSpPr>
          <p:cNvPr id="32814" name="TextBox 4"/>
          <p:cNvSpPr txBox="1">
            <a:spLocks noChangeArrowheads="1"/>
          </p:cNvSpPr>
          <p:nvPr/>
        </p:nvSpPr>
        <p:spPr bwMode="auto">
          <a:xfrm>
            <a:off x="7162800" y="3167063"/>
            <a:ext cx="25812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  <a:sym typeface="Wingdings" panose="05000000000000000000" pitchFamily="2" charset="2"/>
              </a:rPr>
              <a:t>p6 = cmpp.ON (c &lt;= 25) if T</a:t>
            </a:r>
            <a:endParaRPr lang="en-US" altLang="en-US" sz="1600">
              <a:solidFill>
                <a:srgbClr val="FF0000"/>
              </a:solidFill>
            </a:endParaRPr>
          </a:p>
        </p:txBody>
      </p:sp>
      <p:cxnSp>
        <p:nvCxnSpPr>
          <p:cNvPr id="32815" name="Straight Arrow Connector 6"/>
          <p:cNvCxnSpPr>
            <a:cxnSpLocks noChangeShapeType="1"/>
            <a:stCxn id="32803" idx="3"/>
          </p:cNvCxnSpPr>
          <p:nvPr/>
        </p:nvCxnSpPr>
        <p:spPr bwMode="auto">
          <a:xfrm>
            <a:off x="8335963" y="6629400"/>
            <a:ext cx="439737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/>
              <a:t>Control Flow Substitution – The Rest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Guard all operations in each bb by R(bb)</a:t>
            </a:r>
          </a:p>
          <a:p>
            <a:pPr lvl="1"/>
            <a:r>
              <a:rPr lang="en-US" altLang="en-US" u="sng">
                <a:solidFill>
                  <a:srgbClr val="FF0000"/>
                </a:solidFill>
              </a:rPr>
              <a:t>Including the newly inserted CMPPs</a:t>
            </a:r>
          </a:p>
          <a:p>
            <a:r>
              <a:rPr lang="en-US" altLang="en-US"/>
              <a:t>Nuke all the branches</a:t>
            </a:r>
          </a:p>
          <a:p>
            <a:pPr lvl="1"/>
            <a:r>
              <a:rPr lang="en-US" altLang="en-US"/>
              <a:t>Except exit edges and backedges</a:t>
            </a:r>
          </a:p>
          <a:p>
            <a:r>
              <a:rPr lang="en-US" altLang="en-US"/>
              <a:t>Initialize each predicate to 0 in first BB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914400" y="4492625"/>
            <a:ext cx="7712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rgbClr val="00B050"/>
                </a:solidFill>
              </a:rPr>
              <a:t>bb              =      1,           2,      3,     4,      5,       6,       7,         8,          9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CD(bb)       = {{none}, {-1}, {1}, {-2}, {-4}, {2,4}, {-1}, {-1,-3}, {none}</a:t>
            </a:r>
          </a:p>
          <a:p>
            <a:r>
              <a:rPr lang="en-US" altLang="en-US" sz="2000">
                <a:solidFill>
                  <a:srgbClr val="00B050"/>
                </a:solidFill>
              </a:rPr>
              <a:t>R(bb)         =      T           p1    p2     p3     p4      p5      p1        p6         T   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01000" cy="615950"/>
          </a:xfrm>
        </p:spPr>
        <p:txBody>
          <a:bodyPr/>
          <a:lstStyle/>
          <a:p>
            <a:r>
              <a:rPr lang="en-US" altLang="en-US"/>
              <a:t>Running Example – Control Flow Substitution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828800" y="2667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219200" y="3429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1905000" y="5029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2514600" y="4191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>
            <a:off x="2209800" y="31242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 flipH="1">
            <a:off x="1600200" y="31242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1600200" y="38862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 flipH="1">
            <a:off x="1600200" y="3886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1219200" y="4191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>
            <a:off x="1676400" y="46482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13"/>
          <p:cNvSpPr>
            <a:spLocks noChangeShapeType="1"/>
          </p:cNvSpPr>
          <p:nvPr/>
        </p:nvSpPr>
        <p:spPr bwMode="auto">
          <a:xfrm flipH="1">
            <a:off x="2362200" y="46482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2438400" y="1905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4831" name="Line 15"/>
          <p:cNvSpPr>
            <a:spLocks noChangeShapeType="1"/>
          </p:cNvSpPr>
          <p:nvPr/>
        </p:nvSpPr>
        <p:spPr bwMode="auto">
          <a:xfrm flipH="1">
            <a:off x="2209800" y="23622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2" name="Line 16"/>
          <p:cNvSpPr>
            <a:spLocks noChangeShapeType="1"/>
          </p:cNvSpPr>
          <p:nvPr/>
        </p:nvSpPr>
        <p:spPr bwMode="auto">
          <a:xfrm>
            <a:off x="2819400" y="23622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3048000" y="2667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34834" name="Rectangle 18"/>
          <p:cNvSpPr>
            <a:spLocks noChangeArrowheads="1"/>
          </p:cNvSpPr>
          <p:nvPr/>
        </p:nvSpPr>
        <p:spPr bwMode="auto">
          <a:xfrm>
            <a:off x="2590800" y="5791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34835" name="Line 19"/>
          <p:cNvSpPr>
            <a:spLocks noChangeShapeType="1"/>
          </p:cNvSpPr>
          <p:nvPr/>
        </p:nvSpPr>
        <p:spPr bwMode="auto">
          <a:xfrm>
            <a:off x="2362200" y="5486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6" name="Line 20"/>
          <p:cNvSpPr>
            <a:spLocks noChangeShapeType="1"/>
          </p:cNvSpPr>
          <p:nvPr/>
        </p:nvSpPr>
        <p:spPr bwMode="auto">
          <a:xfrm flipH="1">
            <a:off x="3276600" y="3124200"/>
            <a:ext cx="152400" cy="266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1905000" y="2282825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 0</a:t>
            </a:r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3124200" y="2282825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&gt;= 0</a:t>
            </a:r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2362200" y="3121025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1295400" y="3044825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990600" y="3883025"/>
            <a:ext cx="639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13</a:t>
            </a:r>
          </a:p>
        </p:txBody>
      </p:sp>
      <p:sp>
        <p:nvSpPr>
          <p:cNvPr id="34842" name="Text Box 26"/>
          <p:cNvSpPr txBox="1">
            <a:spLocks noChangeArrowheads="1"/>
          </p:cNvSpPr>
          <p:nvPr/>
        </p:nvSpPr>
        <p:spPr bwMode="auto">
          <a:xfrm>
            <a:off x="1981200" y="3730625"/>
            <a:ext cx="739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13</a:t>
            </a:r>
          </a:p>
        </p:txBody>
      </p:sp>
      <p:sp>
        <p:nvSpPr>
          <p:cNvPr id="34843" name="Text Box 27"/>
          <p:cNvSpPr txBox="1">
            <a:spLocks noChangeArrowheads="1"/>
          </p:cNvSpPr>
          <p:nvPr/>
        </p:nvSpPr>
        <p:spPr bwMode="auto">
          <a:xfrm>
            <a:off x="2743200" y="34258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25</a:t>
            </a:r>
          </a:p>
        </p:txBody>
      </p:sp>
      <p:sp>
        <p:nvSpPr>
          <p:cNvPr id="34844" name="Text Box 28"/>
          <p:cNvSpPr txBox="1">
            <a:spLocks noChangeArrowheads="1"/>
          </p:cNvSpPr>
          <p:nvPr/>
        </p:nvSpPr>
        <p:spPr bwMode="auto">
          <a:xfrm>
            <a:off x="3657600" y="34258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25</a:t>
            </a:r>
          </a:p>
        </p:txBody>
      </p:sp>
      <p:sp>
        <p:nvSpPr>
          <p:cNvPr id="34845" name="Text Box 29"/>
          <p:cNvSpPr txBox="1">
            <a:spLocks noChangeArrowheads="1"/>
          </p:cNvSpPr>
          <p:nvPr/>
        </p:nvSpPr>
        <p:spPr bwMode="auto">
          <a:xfrm>
            <a:off x="3352800" y="6092825"/>
            <a:ext cx="63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&lt; 34</a:t>
            </a:r>
          </a:p>
        </p:txBody>
      </p:sp>
      <p:sp>
        <p:nvSpPr>
          <p:cNvPr id="34846" name="Text Box 30"/>
          <p:cNvSpPr txBox="1">
            <a:spLocks noChangeArrowheads="1"/>
          </p:cNvSpPr>
          <p:nvPr/>
        </p:nvSpPr>
        <p:spPr bwMode="auto">
          <a:xfrm>
            <a:off x="2667000" y="5102225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d++</a:t>
            </a:r>
          </a:p>
        </p:txBody>
      </p:sp>
      <p:sp>
        <p:nvSpPr>
          <p:cNvPr id="34847" name="Text Box 31"/>
          <p:cNvSpPr txBox="1">
            <a:spLocks noChangeArrowheads="1"/>
          </p:cNvSpPr>
          <p:nvPr/>
        </p:nvSpPr>
        <p:spPr bwMode="auto">
          <a:xfrm>
            <a:off x="2133600" y="5864225"/>
            <a:ext cx="463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a++</a:t>
            </a:r>
          </a:p>
        </p:txBody>
      </p:sp>
      <p:sp>
        <p:nvSpPr>
          <p:cNvPr id="34848" name="Text Box 32"/>
          <p:cNvSpPr txBox="1">
            <a:spLocks noChangeArrowheads="1"/>
          </p:cNvSpPr>
          <p:nvPr/>
        </p:nvSpPr>
        <p:spPr bwMode="auto">
          <a:xfrm>
            <a:off x="3810000" y="2743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e++</a:t>
            </a:r>
          </a:p>
        </p:txBody>
      </p:sp>
      <p:sp>
        <p:nvSpPr>
          <p:cNvPr id="34849" name="Text Box 33"/>
          <p:cNvSpPr txBox="1">
            <a:spLocks noChangeArrowheads="1"/>
          </p:cNvSpPr>
          <p:nvPr/>
        </p:nvSpPr>
        <p:spPr bwMode="auto">
          <a:xfrm>
            <a:off x="762000" y="4267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b++</a:t>
            </a:r>
          </a:p>
        </p:txBody>
      </p:sp>
      <p:sp>
        <p:nvSpPr>
          <p:cNvPr id="34850" name="Text Box 34"/>
          <p:cNvSpPr txBox="1">
            <a:spLocks noChangeArrowheads="1"/>
          </p:cNvSpPr>
          <p:nvPr/>
        </p:nvSpPr>
        <p:spPr bwMode="auto">
          <a:xfrm>
            <a:off x="3352800" y="42672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c++</a:t>
            </a:r>
          </a:p>
        </p:txBody>
      </p:sp>
      <p:sp>
        <p:nvSpPr>
          <p:cNvPr id="34851" name="Rectangle 35"/>
          <p:cNvSpPr>
            <a:spLocks noChangeArrowheads="1"/>
          </p:cNvSpPr>
          <p:nvPr/>
        </p:nvSpPr>
        <p:spPr bwMode="auto">
          <a:xfrm>
            <a:off x="4191000" y="60960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34852" name="Line 36"/>
          <p:cNvSpPr>
            <a:spLocks noChangeShapeType="1"/>
          </p:cNvSpPr>
          <p:nvPr/>
        </p:nvSpPr>
        <p:spPr bwMode="auto">
          <a:xfrm>
            <a:off x="3505200" y="3124200"/>
            <a:ext cx="99060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3" name="Line 37"/>
          <p:cNvSpPr>
            <a:spLocks noChangeShapeType="1"/>
          </p:cNvSpPr>
          <p:nvPr/>
        </p:nvSpPr>
        <p:spPr bwMode="auto">
          <a:xfrm>
            <a:off x="3048000" y="63246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4" name="Line 38"/>
          <p:cNvSpPr>
            <a:spLocks noChangeShapeType="1"/>
          </p:cNvSpPr>
          <p:nvPr/>
        </p:nvSpPr>
        <p:spPr bwMode="auto">
          <a:xfrm>
            <a:off x="3048000" y="62484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5" name="Text Box 39"/>
          <p:cNvSpPr txBox="1">
            <a:spLocks noChangeArrowheads="1"/>
          </p:cNvSpPr>
          <p:nvPr/>
        </p:nvSpPr>
        <p:spPr bwMode="auto">
          <a:xfrm>
            <a:off x="5257800" y="1520825"/>
            <a:ext cx="3355975" cy="531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Loop:</a:t>
            </a:r>
          </a:p>
          <a:p>
            <a:r>
              <a:rPr lang="en-US" altLang="en-US">
                <a:solidFill>
                  <a:schemeClr val="tx1"/>
                </a:solidFill>
              </a:rPr>
              <a:t>    p1 = p2 = p3 = p4 = p5 = p6 = 0</a:t>
            </a:r>
          </a:p>
          <a:p>
            <a:r>
              <a:rPr lang="en-US" altLang="en-US">
                <a:solidFill>
                  <a:schemeClr val="tx1"/>
                </a:solidFill>
              </a:rPr>
              <a:t>    b = load(a) if T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/>
              <a:t>p1 = cmpp.ON (b &lt; 0) if T</a:t>
            </a:r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    p2 = cmpp.ON (b &gt;= 0) if T</a:t>
            </a:r>
          </a:p>
          <a:p>
            <a:r>
              <a:rPr lang="en-US" altLang="en-US">
                <a:sym typeface="Wingdings" panose="05000000000000000000" pitchFamily="2" charset="2"/>
              </a:rPr>
              <a:t>    p6 = cmpp.ON (b &lt; 0) if T</a:t>
            </a: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>
                <a:sym typeface="Wingdings" panose="05000000000000000000" pitchFamily="2" charset="2"/>
              </a:rPr>
              <a:t>p3 = cmpp.ON (c &gt; 0) if p1</a:t>
            </a:r>
          </a:p>
          <a:p>
            <a:r>
              <a:rPr lang="en-US" altLang="en-US">
                <a:sym typeface="Wingdings" panose="05000000000000000000" pitchFamily="2" charset="2"/>
              </a:rPr>
              <a:t>    p5 = cmpp.ON (c &lt;= 0) if p1</a:t>
            </a:r>
          </a:p>
          <a:p>
            <a:r>
              <a:rPr lang="en-US" altLang="en-US">
                <a:sym typeface="Wingdings" panose="05000000000000000000" pitchFamily="2" charset="2"/>
              </a:rPr>
              <a:t>    p4 = cmpp.ON (b &gt; 13) if p3</a:t>
            </a:r>
          </a:p>
          <a:p>
            <a:r>
              <a:rPr lang="en-US" altLang="en-US">
                <a:sym typeface="Wingdings" panose="05000000000000000000" pitchFamily="2" charset="2"/>
              </a:rPr>
              <a:t>    p5 = cmpp.ON (b &lt;= 13) if p3</a:t>
            </a: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    b = b + 1 if p4</a:t>
            </a:r>
          </a:p>
          <a:p>
            <a:r>
              <a:rPr lang="en-US" altLang="en-US">
                <a:solidFill>
                  <a:schemeClr val="tx1"/>
                </a:solidFill>
              </a:rPr>
              <a:t>    c = c + 1 if p5</a:t>
            </a:r>
          </a:p>
          <a:p>
            <a:r>
              <a:rPr lang="en-US" altLang="en-US">
                <a:solidFill>
                  <a:schemeClr val="tx1"/>
                </a:solidFill>
              </a:rPr>
              <a:t>    d = d + 1 if p1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>
                <a:sym typeface="Wingdings" panose="05000000000000000000" pitchFamily="2" charset="2"/>
              </a:rPr>
              <a:t>p6 = cmpp.ON (c &lt;= 25) if p2</a:t>
            </a:r>
            <a:r>
              <a:rPr lang="en-US" altLang="en-US">
                <a:solidFill>
                  <a:schemeClr val="tx1"/>
                </a:solidFill>
              </a:rPr>
              <a:t> 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e + 1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    a = a + 1 if p6</a:t>
            </a:r>
          </a:p>
          <a:p>
            <a:r>
              <a:rPr lang="en-US" altLang="en-US">
                <a:solidFill>
                  <a:schemeClr val="tx1"/>
                </a:solidFill>
              </a:rPr>
              <a:t>    bge e, 34, Done if p6</a:t>
            </a:r>
          </a:p>
          <a:p>
            <a:r>
              <a:rPr lang="en-US" altLang="en-US">
                <a:solidFill>
                  <a:schemeClr val="tx1"/>
                </a:solidFill>
              </a:rPr>
              <a:t>    jump Loop if T</a:t>
            </a:r>
          </a:p>
          <a:p>
            <a:r>
              <a:rPr lang="en-US" altLang="en-US">
                <a:solidFill>
                  <a:schemeClr val="tx1"/>
                </a:solidFill>
              </a:rPr>
              <a:t>Done:</a:t>
            </a:r>
          </a:p>
        </p:txBody>
      </p:sp>
      <p:sp>
        <p:nvSpPr>
          <p:cNvPr id="34856" name="Line 40"/>
          <p:cNvSpPr>
            <a:spLocks noChangeShapeType="1"/>
          </p:cNvSpPr>
          <p:nvPr/>
        </p:nvSpPr>
        <p:spPr bwMode="auto">
          <a:xfrm flipH="1">
            <a:off x="3048000" y="1600200"/>
            <a:ext cx="2057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7" name="Line 41"/>
          <p:cNvSpPr>
            <a:spLocks noChangeShapeType="1"/>
          </p:cNvSpPr>
          <p:nvPr/>
        </p:nvSpPr>
        <p:spPr bwMode="auto">
          <a:xfrm>
            <a:off x="3048000" y="1600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8" name="Line 42"/>
          <p:cNvSpPr>
            <a:spLocks noChangeShapeType="1"/>
          </p:cNvSpPr>
          <p:nvPr/>
        </p:nvSpPr>
        <p:spPr bwMode="auto">
          <a:xfrm>
            <a:off x="4572000" y="6553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9" name="Line 43"/>
          <p:cNvSpPr>
            <a:spLocks noChangeShapeType="1"/>
          </p:cNvSpPr>
          <p:nvPr/>
        </p:nvSpPr>
        <p:spPr bwMode="auto">
          <a:xfrm>
            <a:off x="4572000" y="67056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0" name="Line 44"/>
          <p:cNvSpPr>
            <a:spLocks noChangeShapeType="1"/>
          </p:cNvSpPr>
          <p:nvPr/>
        </p:nvSpPr>
        <p:spPr bwMode="auto">
          <a:xfrm flipV="1">
            <a:off x="5105400" y="1600200"/>
            <a:ext cx="0" cy="510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1" name="Line 45"/>
          <p:cNvSpPr>
            <a:spLocks noChangeShapeType="1"/>
          </p:cNvSpPr>
          <p:nvPr/>
        </p:nvSpPr>
        <p:spPr bwMode="auto">
          <a:xfrm>
            <a:off x="2971800" y="6248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2" name="Text Box 46"/>
          <p:cNvSpPr txBox="1">
            <a:spLocks noChangeArrowheads="1"/>
          </p:cNvSpPr>
          <p:nvPr/>
        </p:nvSpPr>
        <p:spPr bwMode="auto">
          <a:xfrm>
            <a:off x="2209800" y="6321425"/>
            <a:ext cx="730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e &gt;= 34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AC0A090-EC5B-4256-7DB4-8CE7B4D79F10}"/>
                  </a:ext>
                </a:extLst>
              </p14:cNvPr>
              <p14:cNvContentPartPr/>
              <p14:nvPr/>
            </p14:nvContentPartPr>
            <p14:xfrm>
              <a:off x="4856400" y="1396080"/>
              <a:ext cx="4448880" cy="57290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AC0A090-EC5B-4256-7DB4-8CE7B4D79F1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47040" y="1386720"/>
                <a:ext cx="4467600" cy="57477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/>
              <a:t>Step 4: CMPP Compaction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Convert ON CMPPs to UN</a:t>
            </a:r>
          </a:p>
          <a:p>
            <a:pPr lvl="1"/>
            <a:r>
              <a:rPr lang="en-US" altLang="en-US"/>
              <a:t>All singly defined predicates don’t need to be OR-type</a:t>
            </a:r>
          </a:p>
          <a:p>
            <a:pPr lvl="1"/>
            <a:r>
              <a:rPr lang="en-US" altLang="en-US"/>
              <a:t>OR of 1 condition </a:t>
            </a:r>
            <a:r>
              <a:rPr lang="en-US" altLang="en-US">
                <a:sym typeface="Wingdings" panose="05000000000000000000" pitchFamily="2" charset="2"/>
              </a:rPr>
              <a:t> Just compute it !!!</a:t>
            </a:r>
          </a:p>
          <a:p>
            <a:pPr lvl="1"/>
            <a:r>
              <a:rPr lang="en-US" altLang="en-US">
                <a:sym typeface="Wingdings" panose="05000000000000000000" pitchFamily="2" charset="2"/>
              </a:rPr>
              <a:t>Remove initialization (Unconditional don’t require init)</a:t>
            </a:r>
            <a:endParaRPr lang="en-US" altLang="en-US"/>
          </a:p>
          <a:p>
            <a:r>
              <a:rPr lang="en-US" altLang="en-US"/>
              <a:t>Reduce number of CMPPs</a:t>
            </a:r>
          </a:p>
          <a:p>
            <a:pPr lvl="1"/>
            <a:r>
              <a:rPr lang="en-US" altLang="en-US"/>
              <a:t>Utilize 2</a:t>
            </a:r>
            <a:r>
              <a:rPr lang="en-US" altLang="en-US" baseline="30000"/>
              <a:t>nd</a:t>
            </a:r>
            <a:r>
              <a:rPr lang="en-US" altLang="en-US"/>
              <a:t> destination slot</a:t>
            </a:r>
          </a:p>
          <a:p>
            <a:pPr lvl="1"/>
            <a:r>
              <a:rPr lang="en-US" altLang="en-US"/>
              <a:t>Combine any 2 CMPPs with:</a:t>
            </a:r>
          </a:p>
          <a:p>
            <a:pPr lvl="2"/>
            <a:r>
              <a:rPr lang="en-US" altLang="en-US"/>
              <a:t>Same source operands</a:t>
            </a:r>
          </a:p>
          <a:p>
            <a:pPr lvl="2"/>
            <a:r>
              <a:rPr lang="en-US" altLang="en-US"/>
              <a:t>Same guarding predicate</a:t>
            </a:r>
          </a:p>
          <a:p>
            <a:pPr lvl="2"/>
            <a:r>
              <a:rPr lang="en-US" altLang="en-US"/>
              <a:t>Same or opposite compare conditions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From Last Time: Predicated Execution Example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7239000" y="167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6294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73152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77724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7620000" y="2133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H="1">
            <a:off x="7010400" y="2133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7010400" y="2895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 flipH="1">
            <a:off x="7696200" y="2895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066800" y="1597025"/>
            <a:ext cx="1190625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 = b + c</a:t>
            </a:r>
          </a:p>
          <a:p>
            <a:r>
              <a:rPr lang="en-US" altLang="en-US">
                <a:solidFill>
                  <a:schemeClr val="tx1"/>
                </a:solidFill>
              </a:rPr>
              <a:t>if (a &gt; 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+ g</a:t>
            </a:r>
          </a:p>
          <a:p>
            <a:r>
              <a:rPr lang="en-US" altLang="en-US">
                <a:solidFill>
                  <a:schemeClr val="tx1"/>
                </a:solidFill>
              </a:rPr>
              <a:t>else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/ g</a:t>
            </a:r>
          </a:p>
          <a:p>
            <a:r>
              <a:rPr lang="en-US" altLang="en-US">
                <a:solidFill>
                  <a:schemeClr val="tx1"/>
                </a:solidFill>
              </a:rPr>
              <a:t>h = i - j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4419600" y="1673225"/>
            <a:ext cx="14668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</a:t>
            </a:r>
          </a:p>
          <a:p>
            <a:r>
              <a:rPr lang="en-US" altLang="en-US">
                <a:solidFill>
                  <a:schemeClr val="tx1"/>
                </a:solidFill>
              </a:rPr>
              <a:t>bgt a, 0, L1</a:t>
            </a:r>
          </a:p>
          <a:p>
            <a:r>
              <a:rPr lang="en-US" altLang="en-US">
                <a:solidFill>
                  <a:schemeClr val="tx1"/>
                </a:solidFill>
              </a:rPr>
              <a:t>div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jump L2</a:t>
            </a:r>
          </a:p>
          <a:p>
            <a:r>
              <a:rPr lang="en-US" altLang="en-US">
                <a:solidFill>
                  <a:schemeClr val="tx1"/>
                </a:solidFill>
              </a:rPr>
              <a:t>L1: add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L2: sub h, i, j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733800" y="1673225"/>
            <a:ext cx="6032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200400" y="35052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Traditional branching code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7239000" y="4267200"/>
            <a:ext cx="762000" cy="1752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4419600" y="4264025"/>
            <a:ext cx="1636713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p2 = a &gt; 0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p3 = a &lt;= 0 if T</a:t>
            </a:r>
          </a:p>
          <a:p>
            <a:r>
              <a:rPr lang="en-US" altLang="en-US">
                <a:solidFill>
                  <a:schemeClr val="tx1"/>
                </a:solidFill>
              </a:rPr>
              <a:t>div e, f, g if p3</a:t>
            </a:r>
          </a:p>
          <a:p>
            <a:r>
              <a:rPr lang="en-US" altLang="en-US">
                <a:solidFill>
                  <a:schemeClr val="tx1"/>
                </a:solidFill>
              </a:rPr>
              <a:t>add e, f, g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sub h, i, j if T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3733800" y="4264025"/>
            <a:ext cx="6032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657600" y="62484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Predicated code</a:t>
            </a: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1676400" y="4721225"/>
            <a:ext cx="11699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p2 </a:t>
            </a:r>
            <a:r>
              <a:rPr lang="en-US" altLang="en-US">
                <a:sym typeface="Wingdings" panose="05000000000000000000" pitchFamily="2" charset="2"/>
              </a:rPr>
              <a:t> BB2</a:t>
            </a:r>
          </a:p>
          <a:p>
            <a:r>
              <a:rPr lang="en-US" altLang="en-US">
                <a:sym typeface="Wingdings" panose="05000000000000000000" pitchFamily="2" charset="2"/>
              </a:rPr>
              <a:t>p3  BB3</a:t>
            </a:r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2DC5750-BCE6-FE17-2A46-1BE94A6DE481}"/>
                  </a:ext>
                </a:extLst>
              </p14:cNvPr>
              <p14:cNvContentPartPr/>
              <p14:nvPr/>
            </p14:nvContentPartPr>
            <p14:xfrm>
              <a:off x="619200" y="1506960"/>
              <a:ext cx="5514120" cy="45338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2DC5750-BCE6-FE17-2A46-1BE94A6DE48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09840" y="1497600"/>
                <a:ext cx="5532840" cy="4552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84681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Running Example - CMPP Compaction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609600" y="1520825"/>
            <a:ext cx="3355975" cy="531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Loop:</a:t>
            </a:r>
          </a:p>
          <a:p>
            <a:r>
              <a:rPr lang="en-US" altLang="en-US">
                <a:solidFill>
                  <a:schemeClr val="tx1"/>
                </a:solidFill>
              </a:rPr>
              <a:t>    p1 = p2 = p3 = p4 = p5 = p6 = 0</a:t>
            </a:r>
          </a:p>
          <a:p>
            <a:r>
              <a:rPr lang="en-US" altLang="en-US">
                <a:solidFill>
                  <a:schemeClr val="tx1"/>
                </a:solidFill>
              </a:rPr>
              <a:t>    b = load(a) if T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/>
              <a:t>p1 = cmpp.ON (b &lt; 0) if T</a:t>
            </a:r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    p2 = cmpp.ON (b &gt;= 0) if T</a:t>
            </a:r>
          </a:p>
          <a:p>
            <a:r>
              <a:rPr lang="en-US" altLang="en-US">
                <a:sym typeface="Wingdings" panose="05000000000000000000" pitchFamily="2" charset="2"/>
              </a:rPr>
              <a:t>    p6 = cmpp.ON (b &lt; 0) if T</a:t>
            </a: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>
                <a:sym typeface="Wingdings" panose="05000000000000000000" pitchFamily="2" charset="2"/>
              </a:rPr>
              <a:t>p3 = cmpp.ON (c &gt; 0) if p1</a:t>
            </a:r>
          </a:p>
          <a:p>
            <a:r>
              <a:rPr lang="en-US" altLang="en-US">
                <a:sym typeface="Wingdings" panose="05000000000000000000" pitchFamily="2" charset="2"/>
              </a:rPr>
              <a:t>    p5 = cmpp.ON (c &lt;= 0) if p1</a:t>
            </a:r>
          </a:p>
          <a:p>
            <a:r>
              <a:rPr lang="en-US" altLang="en-US">
                <a:sym typeface="Wingdings" panose="05000000000000000000" pitchFamily="2" charset="2"/>
              </a:rPr>
              <a:t>    p4 = cmpp.ON (b &gt; 13) if p3</a:t>
            </a:r>
          </a:p>
          <a:p>
            <a:r>
              <a:rPr lang="en-US" altLang="en-US">
                <a:sym typeface="Wingdings" panose="05000000000000000000" pitchFamily="2" charset="2"/>
              </a:rPr>
              <a:t>    p5 = cmpp.ON (b &lt;= 13) if p3</a:t>
            </a: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    b = b + 1 if p4</a:t>
            </a:r>
          </a:p>
          <a:p>
            <a:r>
              <a:rPr lang="en-US" altLang="en-US">
                <a:solidFill>
                  <a:schemeClr val="tx1"/>
                </a:solidFill>
              </a:rPr>
              <a:t>    c = c + 1 if p5</a:t>
            </a:r>
          </a:p>
          <a:p>
            <a:r>
              <a:rPr lang="en-US" altLang="en-US">
                <a:solidFill>
                  <a:schemeClr val="tx1"/>
                </a:solidFill>
              </a:rPr>
              <a:t>    d = d + 1 if p1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>
                <a:sym typeface="Wingdings" panose="05000000000000000000" pitchFamily="2" charset="2"/>
              </a:rPr>
              <a:t>p6 = cmpp.ON (c &lt;= 25) if p2</a:t>
            </a:r>
            <a:r>
              <a:rPr lang="en-US" altLang="en-US">
                <a:solidFill>
                  <a:schemeClr val="tx1"/>
                </a:solidFill>
              </a:rPr>
              <a:t> 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e + 1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    a = a + 1 if p6</a:t>
            </a:r>
          </a:p>
          <a:p>
            <a:r>
              <a:rPr lang="en-US" altLang="en-US">
                <a:solidFill>
                  <a:schemeClr val="tx1"/>
                </a:solidFill>
              </a:rPr>
              <a:t>    bge e, 34, Done if p6</a:t>
            </a:r>
          </a:p>
          <a:p>
            <a:r>
              <a:rPr lang="en-US" altLang="en-US">
                <a:solidFill>
                  <a:schemeClr val="tx1"/>
                </a:solidFill>
              </a:rPr>
              <a:t>    jump Loop if T</a:t>
            </a:r>
          </a:p>
          <a:p>
            <a:r>
              <a:rPr lang="en-US" altLang="en-US">
                <a:solidFill>
                  <a:schemeClr val="tx1"/>
                </a:solidFill>
              </a:rPr>
              <a:t>Done: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5410200" y="1520825"/>
            <a:ext cx="3717925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Loop:</a:t>
            </a:r>
          </a:p>
          <a:p>
            <a:r>
              <a:rPr lang="en-US" altLang="en-US">
                <a:solidFill>
                  <a:schemeClr val="tx1"/>
                </a:solidFill>
              </a:rPr>
              <a:t>    p5 = p6 = 0</a:t>
            </a:r>
          </a:p>
          <a:p>
            <a:r>
              <a:rPr lang="en-US" altLang="en-US">
                <a:solidFill>
                  <a:schemeClr val="tx1"/>
                </a:solidFill>
              </a:rPr>
              <a:t>    b = load(a) if T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/>
              <a:t>p1,p2 = cmpp.UN.UC (b &lt; 0) if T</a:t>
            </a:r>
            <a:endParaRPr lang="en-US" altLang="en-US">
              <a:sym typeface="Wingdings" panose="05000000000000000000" pitchFamily="2" charset="2"/>
            </a:endParaRPr>
          </a:p>
          <a:p>
            <a:r>
              <a:rPr lang="en-US" altLang="en-US">
                <a:sym typeface="Wingdings" panose="05000000000000000000" pitchFamily="2" charset="2"/>
              </a:rPr>
              <a:t>    p6 = cmpp.ON (b &lt; 0) if T</a:t>
            </a: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>
                <a:sym typeface="Wingdings" panose="05000000000000000000" pitchFamily="2" charset="2"/>
              </a:rPr>
              <a:t>p3,p5 = cmpp.UN.OC (c &gt; 0) if p1</a:t>
            </a:r>
          </a:p>
          <a:p>
            <a:r>
              <a:rPr lang="en-US" altLang="en-US">
                <a:sym typeface="Wingdings" panose="05000000000000000000" pitchFamily="2" charset="2"/>
              </a:rPr>
              <a:t>    p4,p5 = cmpp.UN.OC (b &gt; 13) if p3</a:t>
            </a:r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    b = b + 1 if p4</a:t>
            </a:r>
          </a:p>
          <a:p>
            <a:r>
              <a:rPr lang="en-US" altLang="en-US">
                <a:solidFill>
                  <a:schemeClr val="tx1"/>
                </a:solidFill>
              </a:rPr>
              <a:t>    c = c + 1 if p5</a:t>
            </a:r>
          </a:p>
          <a:p>
            <a:r>
              <a:rPr lang="en-US" altLang="en-US">
                <a:solidFill>
                  <a:schemeClr val="tx1"/>
                </a:solidFill>
              </a:rPr>
              <a:t>    d = d + 1 if p1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>
                <a:sym typeface="Wingdings" panose="05000000000000000000" pitchFamily="2" charset="2"/>
              </a:rPr>
              <a:t>p6 = cmpp.ON (c &lt;= 25) if p2</a:t>
            </a:r>
            <a:r>
              <a:rPr lang="en-US" altLang="en-US">
                <a:solidFill>
                  <a:schemeClr val="tx1"/>
                </a:solidFill>
              </a:rPr>
              <a:t> 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e + 1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    a = a + 1 if p6</a:t>
            </a:r>
          </a:p>
          <a:p>
            <a:r>
              <a:rPr lang="en-US" altLang="en-US">
                <a:solidFill>
                  <a:schemeClr val="tx1"/>
                </a:solidFill>
              </a:rPr>
              <a:t>    bge e, 34, Done if p6</a:t>
            </a:r>
          </a:p>
          <a:p>
            <a:r>
              <a:rPr lang="en-US" altLang="en-US">
                <a:solidFill>
                  <a:schemeClr val="tx1"/>
                </a:solidFill>
              </a:rPr>
              <a:t>    jump Loop if T</a:t>
            </a:r>
          </a:p>
          <a:p>
            <a:r>
              <a:rPr lang="en-US" altLang="en-US">
                <a:solidFill>
                  <a:schemeClr val="tx1"/>
                </a:solidFill>
              </a:rPr>
              <a:t>Done:</a:t>
            </a:r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4648200" y="3581400"/>
            <a:ext cx="685800" cy="914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FC5D378-BA30-A09C-7642-1E5AFB5E2DB7}"/>
                  </a:ext>
                </a:extLst>
              </p14:cNvPr>
              <p14:cNvContentPartPr/>
              <p14:nvPr/>
            </p14:nvContentPartPr>
            <p14:xfrm>
              <a:off x="494280" y="1280880"/>
              <a:ext cx="9046440" cy="47070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FC5D378-BA30-A09C-7642-1E5AFB5E2DB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4920" y="1271520"/>
                <a:ext cx="9065160" cy="4725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 Problem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1355725" y="1843088"/>
            <a:ext cx="2085975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if (a &gt; 0)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r = t + 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if (b &gt; 0 || c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u = v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 if (d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x = y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z = z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143000" y="5102225"/>
            <a:ext cx="25701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Draw the CFG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Compute CD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If-convert the code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dirty="0"/>
              <a:t>Homework Problem Answer (1)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762000" y="1600200"/>
            <a:ext cx="2085975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if (a &gt; 0)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r = t + 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if (b &gt; 0 || c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u = v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 if (d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x = y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z = z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914400" y="5791200"/>
            <a:ext cx="25701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lphaLcPeriod"/>
            </a:pPr>
            <a:r>
              <a:rPr lang="en-US" altLang="en-US" sz="2000">
                <a:solidFill>
                  <a:srgbClr val="FF3300"/>
                </a:solidFill>
              </a:rPr>
              <a:t>Draw the CFG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rgbClr val="FF3300"/>
                </a:solidFill>
              </a:rPr>
              <a:t>Compute CD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rgbClr val="FF3300"/>
                </a:solidFill>
              </a:rPr>
              <a:t>If-convert the code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6705600" y="2819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6400800" y="3505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6096000" y="213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6477000" y="25908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7696200" y="4267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6781800" y="3962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5791200" y="4953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6858000" y="4953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6400800" y="4267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7086600" y="3276600"/>
            <a:ext cx="10668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6781800" y="39624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6781800" y="32766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172200" y="594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9234" name="Freeform 18"/>
          <p:cNvSpPr>
            <a:spLocks/>
          </p:cNvSpPr>
          <p:nvPr/>
        </p:nvSpPr>
        <p:spPr bwMode="auto">
          <a:xfrm>
            <a:off x="5372100" y="2590800"/>
            <a:ext cx="1104900" cy="3352800"/>
          </a:xfrm>
          <a:custGeom>
            <a:avLst/>
            <a:gdLst>
              <a:gd name="T0" fmla="*/ 2147483646 w 696"/>
              <a:gd name="T1" fmla="*/ 0 h 2112"/>
              <a:gd name="T2" fmla="*/ 2147483646 w 696"/>
              <a:gd name="T3" fmla="*/ 2147483646 h 2112"/>
              <a:gd name="T4" fmla="*/ 2147483646 w 696"/>
              <a:gd name="T5" fmla="*/ 2147483646 h 2112"/>
              <a:gd name="T6" fmla="*/ 2147483646 w 696"/>
              <a:gd name="T7" fmla="*/ 2147483646 h 2112"/>
              <a:gd name="T8" fmla="*/ 2147483646 w 696"/>
              <a:gd name="T9" fmla="*/ 2147483646 h 21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96" h="2112">
                <a:moveTo>
                  <a:pt x="696" y="0"/>
                </a:moveTo>
                <a:cubicBezTo>
                  <a:pt x="536" y="60"/>
                  <a:pt x="376" y="120"/>
                  <a:pt x="264" y="336"/>
                </a:cubicBezTo>
                <a:cubicBezTo>
                  <a:pt x="152" y="552"/>
                  <a:pt x="48" y="1032"/>
                  <a:pt x="24" y="1296"/>
                </a:cubicBezTo>
                <a:cubicBezTo>
                  <a:pt x="0" y="1560"/>
                  <a:pt x="40" y="1784"/>
                  <a:pt x="120" y="1920"/>
                </a:cubicBezTo>
                <a:cubicBezTo>
                  <a:pt x="200" y="2056"/>
                  <a:pt x="352" y="2084"/>
                  <a:pt x="504" y="211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>
            <a:off x="6248400" y="5410200"/>
            <a:ext cx="304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 flipH="1">
            <a:off x="6629400" y="5410200"/>
            <a:ext cx="609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 flipH="1">
            <a:off x="6248400" y="47244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6781800" y="47244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Freeform 23"/>
          <p:cNvSpPr>
            <a:spLocks/>
          </p:cNvSpPr>
          <p:nvPr/>
        </p:nvSpPr>
        <p:spPr bwMode="auto">
          <a:xfrm>
            <a:off x="6934200" y="4724400"/>
            <a:ext cx="1257300" cy="1219200"/>
          </a:xfrm>
          <a:custGeom>
            <a:avLst/>
            <a:gdLst>
              <a:gd name="T0" fmla="*/ 2147483646 w 792"/>
              <a:gd name="T1" fmla="*/ 0 h 768"/>
              <a:gd name="T2" fmla="*/ 2147483646 w 792"/>
              <a:gd name="T3" fmla="*/ 2147483646 h 768"/>
              <a:gd name="T4" fmla="*/ 0 w 792"/>
              <a:gd name="T5" fmla="*/ 2147483646 h 76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92" h="768">
                <a:moveTo>
                  <a:pt x="720" y="0"/>
                </a:moveTo>
                <a:cubicBezTo>
                  <a:pt x="756" y="128"/>
                  <a:pt x="792" y="256"/>
                  <a:pt x="672" y="384"/>
                </a:cubicBezTo>
                <a:cubicBezTo>
                  <a:pt x="552" y="512"/>
                  <a:pt x="276" y="640"/>
                  <a:pt x="0" y="76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5410200" y="2590800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&lt;= 0</a:t>
            </a:r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6934200" y="2514600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&gt; 0</a:t>
            </a: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7620000" y="3429000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0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6324600" y="3200400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0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6096000" y="3962400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7162800" y="3810000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7086600" y="4648200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 &gt; 0</a:t>
            </a:r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5715000" y="4648200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 &lt;= 0</a:t>
            </a:r>
          </a:p>
        </p:txBody>
      </p:sp>
    </p:spTree>
    <p:extLst>
      <p:ext uri="{BB962C8B-B14F-4D97-AF65-F5344CB8AC3E}">
        <p14:creationId xmlns:p14="http://schemas.microsoft.com/office/powerpoint/2010/main" val="18123626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dirty="0"/>
              <a:t>Homework Problem Answer (2)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171700" y="2819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866900" y="3505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1562100" y="213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1943100" y="25908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3162300" y="4267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2247900" y="3962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1257300" y="4953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2324100" y="4953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1866900" y="4267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2552700" y="3276600"/>
            <a:ext cx="10668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2247900" y="3962400"/>
            <a:ext cx="914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2247900" y="32766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638300" y="594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9234" name="Freeform 18"/>
          <p:cNvSpPr>
            <a:spLocks/>
          </p:cNvSpPr>
          <p:nvPr/>
        </p:nvSpPr>
        <p:spPr bwMode="auto">
          <a:xfrm>
            <a:off x="838200" y="2590800"/>
            <a:ext cx="1104900" cy="3352800"/>
          </a:xfrm>
          <a:custGeom>
            <a:avLst/>
            <a:gdLst>
              <a:gd name="T0" fmla="*/ 2147483646 w 696"/>
              <a:gd name="T1" fmla="*/ 0 h 2112"/>
              <a:gd name="T2" fmla="*/ 2147483646 w 696"/>
              <a:gd name="T3" fmla="*/ 2147483646 h 2112"/>
              <a:gd name="T4" fmla="*/ 2147483646 w 696"/>
              <a:gd name="T5" fmla="*/ 2147483646 h 2112"/>
              <a:gd name="T6" fmla="*/ 2147483646 w 696"/>
              <a:gd name="T7" fmla="*/ 2147483646 h 2112"/>
              <a:gd name="T8" fmla="*/ 2147483646 w 696"/>
              <a:gd name="T9" fmla="*/ 2147483646 h 21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96" h="2112">
                <a:moveTo>
                  <a:pt x="696" y="0"/>
                </a:moveTo>
                <a:cubicBezTo>
                  <a:pt x="536" y="60"/>
                  <a:pt x="376" y="120"/>
                  <a:pt x="264" y="336"/>
                </a:cubicBezTo>
                <a:cubicBezTo>
                  <a:pt x="152" y="552"/>
                  <a:pt x="48" y="1032"/>
                  <a:pt x="24" y="1296"/>
                </a:cubicBezTo>
                <a:cubicBezTo>
                  <a:pt x="0" y="1560"/>
                  <a:pt x="40" y="1784"/>
                  <a:pt x="120" y="1920"/>
                </a:cubicBezTo>
                <a:cubicBezTo>
                  <a:pt x="200" y="2056"/>
                  <a:pt x="352" y="2084"/>
                  <a:pt x="504" y="211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>
            <a:off x="1714500" y="5410200"/>
            <a:ext cx="304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 flipH="1">
            <a:off x="2095500" y="5410200"/>
            <a:ext cx="609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 flipH="1">
            <a:off x="1714500" y="47244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2247900" y="47244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Freeform 23"/>
          <p:cNvSpPr>
            <a:spLocks/>
          </p:cNvSpPr>
          <p:nvPr/>
        </p:nvSpPr>
        <p:spPr bwMode="auto">
          <a:xfrm>
            <a:off x="2400300" y="4724400"/>
            <a:ext cx="1257300" cy="1219200"/>
          </a:xfrm>
          <a:custGeom>
            <a:avLst/>
            <a:gdLst>
              <a:gd name="T0" fmla="*/ 2147483646 w 792"/>
              <a:gd name="T1" fmla="*/ 0 h 768"/>
              <a:gd name="T2" fmla="*/ 2147483646 w 792"/>
              <a:gd name="T3" fmla="*/ 2147483646 h 768"/>
              <a:gd name="T4" fmla="*/ 0 w 792"/>
              <a:gd name="T5" fmla="*/ 2147483646 h 76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92" h="768">
                <a:moveTo>
                  <a:pt x="720" y="0"/>
                </a:moveTo>
                <a:cubicBezTo>
                  <a:pt x="756" y="128"/>
                  <a:pt x="792" y="256"/>
                  <a:pt x="672" y="384"/>
                </a:cubicBezTo>
                <a:cubicBezTo>
                  <a:pt x="552" y="512"/>
                  <a:pt x="276" y="640"/>
                  <a:pt x="0" y="76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876300" y="2590800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&lt;= 0</a:t>
            </a:r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2400300" y="2514600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 &gt; 0</a:t>
            </a: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086100" y="3429000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&gt; 0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1790700" y="3200400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 &lt;= 0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1562100" y="3962400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&lt;= 0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2628900" y="3810000"/>
            <a:ext cx="541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c &gt; 0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2552700" y="4648200"/>
            <a:ext cx="550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 &gt; 0</a:t>
            </a:r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1181100" y="4648200"/>
            <a:ext cx="650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d &lt;= 0</a:t>
            </a: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4724400" y="1706513"/>
            <a:ext cx="139172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u="sng" dirty="0"/>
              <a:t>BB	CD</a:t>
            </a:r>
          </a:p>
          <a:p>
            <a:r>
              <a:rPr lang="en-US" altLang="en-US" sz="1600" dirty="0"/>
              <a:t>1	-</a:t>
            </a:r>
          </a:p>
          <a:p>
            <a:r>
              <a:rPr lang="en-US" altLang="en-US" sz="1600" dirty="0"/>
              <a:t>2	1</a:t>
            </a:r>
          </a:p>
          <a:p>
            <a:r>
              <a:rPr lang="en-US" altLang="en-US" sz="1600" dirty="0"/>
              <a:t>3	-2</a:t>
            </a:r>
          </a:p>
          <a:p>
            <a:r>
              <a:rPr lang="en-US" altLang="en-US" sz="1600" dirty="0"/>
              <a:t>4	-3</a:t>
            </a:r>
          </a:p>
          <a:p>
            <a:r>
              <a:rPr lang="en-US" altLang="en-US" sz="1600" dirty="0"/>
              <a:t>5	2,3</a:t>
            </a:r>
          </a:p>
          <a:p>
            <a:r>
              <a:rPr lang="en-US" altLang="en-US" sz="1600" dirty="0"/>
              <a:t>6	-4</a:t>
            </a:r>
          </a:p>
          <a:p>
            <a:r>
              <a:rPr lang="en-US" altLang="en-US" sz="1600" dirty="0"/>
              <a:t>7	4</a:t>
            </a:r>
          </a:p>
          <a:p>
            <a:r>
              <a:rPr lang="en-US" altLang="en-US" sz="1600" dirty="0"/>
              <a:t>8	-</a:t>
            </a:r>
          </a:p>
        </p:txBody>
      </p:sp>
      <p:sp>
        <p:nvSpPr>
          <p:cNvPr id="9249" name="Text Box 33"/>
          <p:cNvSpPr txBox="1">
            <a:spLocks noChangeArrowheads="1"/>
          </p:cNvSpPr>
          <p:nvPr/>
        </p:nvSpPr>
        <p:spPr bwMode="auto">
          <a:xfrm>
            <a:off x="4895636" y="4291173"/>
            <a:ext cx="3109913" cy="229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/>
              <a:t>p3 = 0</a:t>
            </a:r>
          </a:p>
          <a:p>
            <a:r>
              <a:rPr lang="en-US" altLang="en-US" sz="1600" dirty="0"/>
              <a:t>p1 = CMPP.UN (a &gt; 0) if T</a:t>
            </a:r>
          </a:p>
          <a:p>
            <a:r>
              <a:rPr lang="en-US" altLang="en-US" sz="1600" dirty="0"/>
              <a:t>r = t + s if p1</a:t>
            </a:r>
          </a:p>
          <a:p>
            <a:r>
              <a:rPr lang="en-US" altLang="en-US" sz="1600" dirty="0"/>
              <a:t>p2,p3 = CMPP.UC.ON (b &gt; 0) if p1</a:t>
            </a:r>
          </a:p>
          <a:p>
            <a:r>
              <a:rPr lang="en-US" altLang="en-US" sz="1600" dirty="0"/>
              <a:t>p4,p3 = CMPP.UC.ON (c &gt; 0) if p2</a:t>
            </a:r>
          </a:p>
          <a:p>
            <a:r>
              <a:rPr lang="en-US" altLang="en-US" sz="1600" dirty="0"/>
              <a:t>u = v + 1 if p3</a:t>
            </a:r>
          </a:p>
          <a:p>
            <a:r>
              <a:rPr lang="en-US" altLang="en-US" sz="1600" dirty="0"/>
              <a:t>p5,p6 = CMPP.UC.UN (d &gt; 0) if p4</a:t>
            </a:r>
          </a:p>
          <a:p>
            <a:r>
              <a:rPr lang="en-US" altLang="en-US" sz="1600" dirty="0"/>
              <a:t>x = y + 1 if p6</a:t>
            </a:r>
          </a:p>
          <a:p>
            <a:r>
              <a:rPr lang="en-US" altLang="en-US" sz="1600" dirty="0"/>
              <a:t>z = z + 1 if p5</a:t>
            </a:r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6934200" y="1718499"/>
            <a:ext cx="269016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u="sng" dirty="0"/>
              <a:t>BB	Assigned Predicate</a:t>
            </a:r>
          </a:p>
          <a:p>
            <a:r>
              <a:rPr lang="en-US" altLang="en-US" sz="1600" dirty="0"/>
              <a:t>1	-</a:t>
            </a:r>
          </a:p>
          <a:p>
            <a:r>
              <a:rPr lang="en-US" altLang="en-US" sz="1600" dirty="0"/>
              <a:t>2	p1</a:t>
            </a:r>
          </a:p>
          <a:p>
            <a:r>
              <a:rPr lang="en-US" altLang="en-US" sz="1600" dirty="0"/>
              <a:t>3	p2</a:t>
            </a:r>
          </a:p>
          <a:p>
            <a:r>
              <a:rPr lang="en-US" altLang="en-US" sz="1600" dirty="0"/>
              <a:t>4	p4</a:t>
            </a:r>
          </a:p>
          <a:p>
            <a:r>
              <a:rPr lang="en-US" altLang="en-US" sz="1600" dirty="0"/>
              <a:t>5	p3</a:t>
            </a:r>
          </a:p>
          <a:p>
            <a:r>
              <a:rPr lang="en-US" altLang="en-US" sz="1600" dirty="0"/>
              <a:t>6	p5</a:t>
            </a:r>
          </a:p>
          <a:p>
            <a:r>
              <a:rPr lang="en-US" altLang="en-US" sz="1600" dirty="0"/>
              <a:t>7	p6</a:t>
            </a:r>
          </a:p>
          <a:p>
            <a:r>
              <a:rPr lang="en-US" altLang="en-US" sz="1600" dirty="0"/>
              <a:t>8	-</a:t>
            </a:r>
          </a:p>
        </p:txBody>
      </p:sp>
    </p:spTree>
    <p:extLst>
      <p:ext uri="{BB962C8B-B14F-4D97-AF65-F5344CB8AC3E}">
        <p14:creationId xmlns:p14="http://schemas.microsoft.com/office/powerpoint/2010/main" val="36180250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Deciding When/What To If-convert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447800"/>
            <a:ext cx="4419600" cy="5216525"/>
          </a:xfrm>
        </p:spPr>
        <p:txBody>
          <a:bodyPr/>
          <a:lstStyle/>
          <a:p>
            <a:r>
              <a:rPr lang="en-US" altLang="en-US" sz="1800" dirty="0"/>
              <a:t>Resources</a:t>
            </a:r>
          </a:p>
          <a:p>
            <a:pPr lvl="1"/>
            <a:r>
              <a:rPr lang="en-US" altLang="en-US" sz="1600" dirty="0"/>
              <a:t>Resource usage is additive</a:t>
            </a:r>
          </a:p>
          <a:p>
            <a:pPr lvl="1"/>
            <a:r>
              <a:rPr lang="en-US" altLang="en-US" sz="1600" dirty="0"/>
              <a:t>Small resource usage ideal for less important paths </a:t>
            </a:r>
          </a:p>
          <a:p>
            <a:r>
              <a:rPr lang="en-US" altLang="en-US" sz="1800" dirty="0"/>
              <a:t>Dependence height</a:t>
            </a:r>
          </a:p>
          <a:p>
            <a:pPr lvl="1"/>
            <a:r>
              <a:rPr lang="en-US" altLang="en-US" sz="1400" dirty="0"/>
              <a:t>Dependence height is maximum</a:t>
            </a:r>
          </a:p>
          <a:p>
            <a:pPr lvl="1"/>
            <a:r>
              <a:rPr lang="en-US" altLang="en-US" sz="1600" dirty="0"/>
              <a:t>Matched heights are ideal</a:t>
            </a:r>
          </a:p>
          <a:p>
            <a:r>
              <a:rPr lang="en-US" altLang="en-US" sz="1800" dirty="0"/>
              <a:t>Remember everything is </a:t>
            </a:r>
            <a:r>
              <a:rPr lang="en-US" altLang="en-US" sz="1800" u="sng" dirty="0"/>
              <a:t>relative</a:t>
            </a:r>
            <a:r>
              <a:rPr lang="en-US" altLang="en-US" sz="1800" dirty="0"/>
              <a:t> for resources and dependence height !</a:t>
            </a:r>
          </a:p>
          <a:p>
            <a:r>
              <a:rPr lang="en-US" altLang="en-US" sz="1800" dirty="0"/>
              <a:t>Hazards</a:t>
            </a:r>
          </a:p>
          <a:p>
            <a:pPr lvl="1"/>
            <a:r>
              <a:rPr lang="en-US" altLang="en-US" sz="1600" dirty="0"/>
              <a:t>Avoid hazards unless on most important path</a:t>
            </a:r>
          </a:p>
          <a:p>
            <a:r>
              <a:rPr lang="en-US" altLang="en-US" sz="1800" dirty="0"/>
              <a:t>Estimate of benefit</a:t>
            </a:r>
          </a:p>
          <a:p>
            <a:pPr lvl="1"/>
            <a:r>
              <a:rPr lang="en-US" altLang="en-US" sz="1600" dirty="0"/>
              <a:t>Branches/</a:t>
            </a:r>
            <a:r>
              <a:rPr lang="en-US" altLang="en-US" sz="1600" dirty="0" err="1"/>
              <a:t>Mispredicts</a:t>
            </a:r>
            <a:r>
              <a:rPr lang="en-US" altLang="en-US" sz="1600" dirty="0"/>
              <a:t> removed</a:t>
            </a:r>
          </a:p>
          <a:p>
            <a:pPr lvl="1"/>
            <a:r>
              <a:rPr lang="en-US" altLang="en-US" sz="1600" dirty="0"/>
              <a:t>Increased opportunities for instruction overlap</a:t>
            </a:r>
          </a:p>
          <a:p>
            <a:r>
              <a:rPr lang="en-US" altLang="en-US" sz="1800" dirty="0"/>
              <a:t>Cost/benefit heuristic for deciding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953000" y="3657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562600" y="449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5334000" y="4114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H="1">
            <a:off x="5943600" y="4114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562600" y="2895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H="1">
            <a:off x="5334000" y="3352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5943600" y="3352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6172200" y="3657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089525" y="32385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60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6384925" y="33147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40</a:t>
            </a:r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5943600" y="2438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5943600" y="2435225"/>
            <a:ext cx="527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100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5165725" y="41529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60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6308725" y="41529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40</a:t>
            </a:r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5943600" y="4953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019800" y="4949825"/>
            <a:ext cx="527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100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7696200" y="29718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7696200" y="34290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BB2 if p1</a:t>
            </a:r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7696200" y="38862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BB3 if p2</a:t>
            </a:r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7696200" y="4343400"/>
            <a:ext cx="990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4360" name="AutoShape 24"/>
          <p:cNvSpPr>
            <a:spLocks noChangeArrowheads="1"/>
          </p:cNvSpPr>
          <p:nvPr/>
        </p:nvSpPr>
        <p:spPr bwMode="auto">
          <a:xfrm>
            <a:off x="7162800" y="3733800"/>
            <a:ext cx="3048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3E85491-AE6D-16A0-F948-9F1979CC4C6B}"/>
                  </a:ext>
                </a:extLst>
              </p14:cNvPr>
              <p14:cNvContentPartPr/>
              <p14:nvPr/>
            </p14:nvContentPartPr>
            <p14:xfrm>
              <a:off x="345600" y="1362600"/>
              <a:ext cx="7054560" cy="47887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3E85491-AE6D-16A0-F948-9F1979CC4C6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6240" y="1353240"/>
                <a:ext cx="7073280" cy="4807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324129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For More on If-conversion/Predicated Execution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latin typeface="+mj-lt"/>
                <a:cs typeface="Arial" panose="020B0604020202020204" pitchFamily="34" charset="0"/>
              </a:rPr>
              <a:t>Selective if-conversion: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US" altLang="en-US" dirty="0">
                <a:cs typeface="Arial" panose="020B0604020202020204" pitchFamily="34" charset="0"/>
              </a:rPr>
              <a:t>Effective Compiler Support for Predicated Execution using the </a:t>
            </a:r>
            <a:r>
              <a:rPr lang="en-US" altLang="en-US" dirty="0" err="1">
                <a:cs typeface="Arial" panose="020B0604020202020204" pitchFamily="34" charset="0"/>
              </a:rPr>
              <a:t>Hyperblock</a:t>
            </a:r>
            <a:r>
              <a:rPr lang="en-US" altLang="en-US" dirty="0">
                <a:cs typeface="Arial" panose="020B0604020202020204" pitchFamily="34" charset="0"/>
              </a:rPr>
              <a:t>", S. Mahlke et al., MICRO-25, 1992.</a:t>
            </a:r>
          </a:p>
          <a:p>
            <a:r>
              <a:rPr lang="en-US" altLang="en-US" dirty="0">
                <a:cs typeface="Arial" panose="020B0604020202020204" pitchFamily="34" charset="0"/>
              </a:rPr>
              <a:t>Use of AND-type predicates: "Control CPR: A Branch Height Reduction Optimization for EPIC Processors", M. </a:t>
            </a:r>
            <a:r>
              <a:rPr lang="en-US" altLang="en-US" dirty="0" err="1">
                <a:cs typeface="Arial" panose="020B0604020202020204" pitchFamily="34" charset="0"/>
              </a:rPr>
              <a:t>Schlansker</a:t>
            </a:r>
            <a:r>
              <a:rPr lang="en-US" altLang="en-US" dirty="0">
                <a:cs typeface="Arial" panose="020B0604020202020204" pitchFamily="34" charset="0"/>
              </a:rPr>
              <a:t> et al., PLDI-99, 1999.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23293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839200" cy="615950"/>
          </a:xfrm>
        </p:spPr>
        <p:txBody>
          <a:bodyPr/>
          <a:lstStyle/>
          <a:p>
            <a:r>
              <a:rPr lang="en-US" altLang="en-US"/>
              <a:t>HPL-PD Compare-to-Predicate Operations (CMPPs)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How do we compute predicates</a:t>
            </a:r>
          </a:p>
          <a:p>
            <a:pPr lvl="1"/>
            <a:r>
              <a:rPr lang="en-US" altLang="en-US"/>
              <a:t>Compare registers/literals like a branch would do</a:t>
            </a:r>
          </a:p>
          <a:p>
            <a:pPr lvl="1"/>
            <a:r>
              <a:rPr lang="en-US" altLang="en-US"/>
              <a:t>Efficiency, code size, nested conditionals, etc</a:t>
            </a:r>
          </a:p>
          <a:p>
            <a:r>
              <a:rPr lang="en-US" altLang="en-US"/>
              <a:t>2 targets for computing taken/fall-through conditions with 1 operation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286000" y="3630613"/>
            <a:ext cx="5010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p1, p2 = CMPP.cond.D1a.D2a (r1, r2) if p3</a:t>
            </a:r>
          </a:p>
          <a:p>
            <a:endParaRPr lang="en-US" altLang="en-US" sz="2000"/>
          </a:p>
          <a:p>
            <a:r>
              <a:rPr lang="en-US" altLang="en-US" sz="2000"/>
              <a:t>p1 = first destination predicate</a:t>
            </a:r>
          </a:p>
          <a:p>
            <a:r>
              <a:rPr lang="en-US" altLang="en-US" sz="2000"/>
              <a:t>p2 = second destination predicate</a:t>
            </a:r>
          </a:p>
          <a:p>
            <a:r>
              <a:rPr lang="en-US" altLang="en-US" sz="2000"/>
              <a:t>cond = compare condition (ie EQ, LT, GE, …)</a:t>
            </a:r>
          </a:p>
          <a:p>
            <a:r>
              <a:rPr lang="en-US" altLang="en-US" sz="2000"/>
              <a:t>D1a = action specifier for first destination</a:t>
            </a:r>
          </a:p>
          <a:p>
            <a:r>
              <a:rPr lang="en-US" altLang="en-US" sz="2000"/>
              <a:t>D2a = action specifier for second destination</a:t>
            </a:r>
          </a:p>
          <a:p>
            <a:r>
              <a:rPr lang="en-US" altLang="en-US" sz="2000"/>
              <a:t>(r1,r2) = data inputs to be compared (ie r1 &lt; r2)</a:t>
            </a:r>
          </a:p>
          <a:p>
            <a:r>
              <a:rPr lang="en-US" altLang="en-US" sz="2000"/>
              <a:t>p3 = guarding predicate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3238523-91D8-B288-3D13-03B9CFE15C26}"/>
                  </a:ext>
                </a:extLst>
              </p14:cNvPr>
              <p14:cNvContentPartPr/>
              <p14:nvPr/>
            </p14:nvContentPartPr>
            <p14:xfrm>
              <a:off x="735120" y="768600"/>
              <a:ext cx="8930160" cy="49554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3238523-91D8-B288-3D13-03B9CFE15C2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25760" y="759240"/>
                <a:ext cx="8948880" cy="4974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98909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CMPP Action Specifiers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600200" y="1649413"/>
            <a:ext cx="1241425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Guarding</a:t>
            </a:r>
          </a:p>
          <a:p>
            <a:pPr algn="ctr"/>
            <a:r>
              <a:rPr lang="en-US" altLang="en-US" sz="2000" b="1"/>
              <a:t>predicate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1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121025" y="1673225"/>
            <a:ext cx="120015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Compare</a:t>
            </a:r>
          </a:p>
          <a:p>
            <a:pPr algn="ctr"/>
            <a:r>
              <a:rPr lang="en-US" altLang="en-US" sz="2000" b="1"/>
              <a:t>Result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449763" y="2054225"/>
            <a:ext cx="5524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UN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056188" y="2054225"/>
            <a:ext cx="5524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UC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0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5713413" y="2054225"/>
            <a:ext cx="5651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ON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1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6318250" y="2054225"/>
            <a:ext cx="5651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OC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-</a:t>
            </a: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1585913" y="2514600"/>
            <a:ext cx="6477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4329113" y="1752600"/>
            <a:ext cx="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1066800" y="4240213"/>
            <a:ext cx="72961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dirty="0">
                <a:solidFill>
                  <a:schemeClr val="tx1"/>
                </a:solidFill>
              </a:rPr>
              <a:t>UN/UC = Unconditional normal/complement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	    This is what we used in the earlier examples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	    guard = 0, both outputs are 0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	    guard = 1, UN = Compare result, UC = opposite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ON/OC = OR-type normal/complement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AN/AC = AND-type normal/complement also exist.  For more, see</a:t>
            </a:r>
            <a:br>
              <a:rPr lang="en-US" altLang="en-US" sz="2000" dirty="0">
                <a:solidFill>
                  <a:schemeClr val="tx1"/>
                </a:solidFill>
              </a:rPr>
            </a:br>
            <a:r>
              <a:rPr lang="en-US" altLang="en-US" sz="2000" dirty="0">
                <a:solidFill>
                  <a:schemeClr val="tx1"/>
                </a:solidFill>
              </a:rPr>
              <a:t>	</a:t>
            </a:r>
            <a:r>
              <a:rPr lang="en-US" altLang="en-US" sz="2000" dirty="0">
                <a:solidFill>
                  <a:srgbClr val="00B050"/>
                </a:solidFill>
                <a:cs typeface="Arial" panose="020B0604020202020204" pitchFamily="34" charset="0"/>
              </a:rPr>
              <a:t>"Control CPR: A Branch Height Reduction Optimization for</a:t>
            </a:r>
          </a:p>
          <a:p>
            <a:r>
              <a:rPr lang="en-US" altLang="en-US" sz="2000" dirty="0">
                <a:solidFill>
                  <a:srgbClr val="00B050"/>
                </a:solidFill>
                <a:cs typeface="Arial" panose="020B0604020202020204" pitchFamily="34" charset="0"/>
              </a:rPr>
              <a:t>	EPIC Processors", M. </a:t>
            </a:r>
            <a:r>
              <a:rPr lang="en-US" altLang="en-US" sz="2000" dirty="0" err="1">
                <a:solidFill>
                  <a:srgbClr val="00B050"/>
                </a:solidFill>
                <a:cs typeface="Arial" panose="020B0604020202020204" pitchFamily="34" charset="0"/>
              </a:rPr>
              <a:t>Schlansker</a:t>
            </a:r>
            <a:r>
              <a:rPr lang="en-US" altLang="en-US" sz="2000" dirty="0">
                <a:solidFill>
                  <a:srgbClr val="00B050"/>
                </a:solidFill>
                <a:cs typeface="Arial" panose="020B0604020202020204" pitchFamily="34" charset="0"/>
              </a:rPr>
              <a:t> et al., PLDI-99, 1999.</a:t>
            </a:r>
          </a:p>
          <a:p>
            <a:endParaRPr lang="en-US" altLang="en-US" sz="20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A6C1349-95B6-7BC6-FA8C-B5C64516CE09}"/>
                  </a:ext>
                </a:extLst>
              </p14:cNvPr>
              <p14:cNvContentPartPr/>
              <p14:nvPr/>
            </p14:nvContentPartPr>
            <p14:xfrm>
              <a:off x="422280" y="401040"/>
              <a:ext cx="9070200" cy="66618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A6C1349-95B6-7BC6-FA8C-B5C64516CE0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2920" y="391680"/>
                <a:ext cx="9088920" cy="6680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01654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OR-type Predicates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914400" y="2054225"/>
            <a:ext cx="3127375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dirty="0">
                <a:solidFill>
                  <a:schemeClr val="tx1"/>
                </a:solidFill>
              </a:rPr>
              <a:t>p1 = 0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p1 = </a:t>
            </a:r>
            <a:r>
              <a:rPr lang="en-US" altLang="en-US" sz="2000" dirty="0" err="1">
                <a:solidFill>
                  <a:schemeClr val="tx1"/>
                </a:solidFill>
              </a:rPr>
              <a:t>cmpp_ON</a:t>
            </a:r>
            <a:r>
              <a:rPr lang="en-US" altLang="en-US" sz="2000" dirty="0">
                <a:solidFill>
                  <a:schemeClr val="tx1"/>
                </a:solidFill>
              </a:rPr>
              <a:t> (r1 &lt; r2) if T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p1 = </a:t>
            </a:r>
            <a:r>
              <a:rPr lang="en-US" altLang="en-US" sz="2000" dirty="0" err="1">
                <a:solidFill>
                  <a:schemeClr val="tx1"/>
                </a:solidFill>
              </a:rPr>
              <a:t>cmpp_OC</a:t>
            </a:r>
            <a:r>
              <a:rPr lang="en-US" altLang="en-US" sz="2000" dirty="0">
                <a:solidFill>
                  <a:schemeClr val="tx1"/>
                </a:solidFill>
              </a:rPr>
              <a:t> (r3 &lt; r4) if T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p1 = </a:t>
            </a:r>
            <a:r>
              <a:rPr lang="en-US" altLang="en-US" sz="2000" dirty="0" err="1">
                <a:solidFill>
                  <a:schemeClr val="tx1"/>
                </a:solidFill>
              </a:rPr>
              <a:t>cmpp_ON</a:t>
            </a:r>
            <a:r>
              <a:rPr lang="en-US" altLang="en-US" sz="2000" dirty="0">
                <a:solidFill>
                  <a:schemeClr val="tx1"/>
                </a:solidFill>
              </a:rPr>
              <a:t> (r5 &lt; r6) if T</a:t>
            </a:r>
          </a:p>
          <a:p>
            <a:endParaRPr lang="en-US" altLang="en-US" sz="2000" dirty="0">
              <a:solidFill>
                <a:schemeClr val="tx1"/>
              </a:solidFill>
            </a:endParaRPr>
          </a:p>
          <a:p>
            <a:endParaRPr lang="en-US" altLang="en-US" sz="2000" dirty="0">
              <a:solidFill>
                <a:schemeClr val="tx1"/>
              </a:solidFill>
            </a:endParaRPr>
          </a:p>
          <a:p>
            <a:r>
              <a:rPr lang="en-US" altLang="en-US" sz="2000" dirty="0">
                <a:solidFill>
                  <a:schemeClr val="tx1"/>
                </a:solidFill>
              </a:rPr>
              <a:t>p1 = (r1 &lt; r2) | (!(r3 &lt; r4)) |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(r5 &lt; r6)</a:t>
            </a:r>
          </a:p>
          <a:p>
            <a:endParaRPr lang="en-US" altLang="en-US" sz="2000" dirty="0">
              <a:solidFill>
                <a:schemeClr val="tx1"/>
              </a:solidFill>
            </a:endParaRPr>
          </a:p>
          <a:p>
            <a:r>
              <a:rPr lang="en-US" altLang="en-US" sz="2000" dirty="0">
                <a:solidFill>
                  <a:schemeClr val="tx1"/>
                </a:solidFill>
              </a:rPr>
              <a:t>Wired-OR into p1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914400" y="5407025"/>
            <a:ext cx="29273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Generating predicated code</a:t>
            </a:r>
          </a:p>
          <a:p>
            <a:r>
              <a:rPr lang="en-US" altLang="en-US">
                <a:solidFill>
                  <a:schemeClr val="tx1"/>
                </a:solidFill>
              </a:rPr>
              <a:t>for some source code requires</a:t>
            </a:r>
          </a:p>
          <a:p>
            <a:r>
              <a:rPr lang="en-US" altLang="en-US">
                <a:solidFill>
                  <a:schemeClr val="tx1"/>
                </a:solidFill>
              </a:rPr>
              <a:t>OR-type predicates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1D368E3-CF79-763A-163C-2C59F48B038E}"/>
                  </a:ext>
                </a:extLst>
              </p14:cNvPr>
              <p14:cNvContentPartPr/>
              <p14:nvPr/>
            </p14:nvContentPartPr>
            <p14:xfrm>
              <a:off x="436680" y="1707840"/>
              <a:ext cx="8748000" cy="38095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1D368E3-CF79-763A-163C-2C59F48B038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27320" y="1698480"/>
                <a:ext cx="8766720" cy="3828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49640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Use of OR-type Predicates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7239000" y="167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6294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73152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79248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7620000" y="21336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H="1">
            <a:off x="7010400" y="2133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7010400" y="28956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7010400" y="2895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1066800" y="1597025"/>
            <a:ext cx="1933575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 = b + c</a:t>
            </a:r>
          </a:p>
          <a:p>
            <a:r>
              <a:rPr lang="en-US" altLang="en-US">
                <a:solidFill>
                  <a:schemeClr val="tx1"/>
                </a:solidFill>
              </a:rPr>
              <a:t>if (a &gt; 0 &amp;&amp; b &gt; 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+ g</a:t>
            </a:r>
          </a:p>
          <a:p>
            <a:r>
              <a:rPr lang="en-US" altLang="en-US">
                <a:solidFill>
                  <a:schemeClr val="tx1"/>
                </a:solidFill>
              </a:rPr>
              <a:t>else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/ g</a:t>
            </a:r>
          </a:p>
          <a:p>
            <a:r>
              <a:rPr lang="en-US" altLang="en-US">
                <a:solidFill>
                  <a:schemeClr val="tx1"/>
                </a:solidFill>
              </a:rPr>
              <a:t>h = i - j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4419600" y="1673225"/>
            <a:ext cx="14287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</a:t>
            </a:r>
          </a:p>
          <a:p>
            <a:r>
              <a:rPr lang="en-US" altLang="en-US">
                <a:solidFill>
                  <a:schemeClr val="tx1"/>
                </a:solidFill>
              </a:rPr>
              <a:t>ble a, 0, L1</a:t>
            </a:r>
          </a:p>
          <a:p>
            <a:r>
              <a:rPr lang="en-US" altLang="en-US">
                <a:solidFill>
                  <a:schemeClr val="tx1"/>
                </a:solidFill>
              </a:rPr>
              <a:t>ble b, 0, L1</a:t>
            </a:r>
          </a:p>
          <a:p>
            <a:r>
              <a:rPr lang="en-US" altLang="en-US">
                <a:solidFill>
                  <a:schemeClr val="tx1"/>
                </a:solidFill>
              </a:rPr>
              <a:t>add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jump L2</a:t>
            </a:r>
          </a:p>
          <a:p>
            <a:r>
              <a:rPr lang="en-US" altLang="en-US">
                <a:solidFill>
                  <a:schemeClr val="tx1"/>
                </a:solidFill>
              </a:rPr>
              <a:t>L1: div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L2: sub h, i, j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3733800" y="1673225"/>
            <a:ext cx="6032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3200400" y="38100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Traditional branching code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7467600" y="4648200"/>
            <a:ext cx="762000" cy="1752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3733800" y="4645025"/>
            <a:ext cx="3408363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p3, p5 = cmpp.ON.UC a &lt;= 0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p3, p2 = cmpp.ON.UC b &lt;= 0 if p5</a:t>
            </a:r>
          </a:p>
          <a:p>
            <a:r>
              <a:rPr lang="en-US" altLang="en-US">
                <a:solidFill>
                  <a:schemeClr val="tx1"/>
                </a:solidFill>
              </a:rPr>
              <a:t>div e, f, g if p3</a:t>
            </a:r>
          </a:p>
          <a:p>
            <a:r>
              <a:rPr lang="en-US" altLang="en-US">
                <a:solidFill>
                  <a:schemeClr val="tx1"/>
                </a:solidFill>
              </a:rPr>
              <a:t>add e, f, g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sub h, i, j if T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3048000" y="4645025"/>
            <a:ext cx="6032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3429000" y="63246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Predicated code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990600" y="5102225"/>
            <a:ext cx="1169988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p2 </a:t>
            </a:r>
            <a:r>
              <a:rPr lang="en-US" altLang="en-US">
                <a:sym typeface="Wingdings" panose="05000000000000000000" pitchFamily="2" charset="2"/>
              </a:rPr>
              <a:t> BB2</a:t>
            </a:r>
          </a:p>
          <a:p>
            <a:r>
              <a:rPr lang="en-US" altLang="en-US">
                <a:sym typeface="Wingdings" panose="05000000000000000000" pitchFamily="2" charset="2"/>
              </a:rPr>
              <a:t>p3  BB3</a:t>
            </a:r>
          </a:p>
          <a:p>
            <a:r>
              <a:rPr lang="en-US" altLang="en-US">
                <a:sym typeface="Wingdings" panose="05000000000000000000" pitchFamily="2" charset="2"/>
              </a:rPr>
              <a:t>p5  BB5</a:t>
            </a:r>
            <a:endParaRPr lang="en-US" altLang="en-US"/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66294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7086600" y="3657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 flipH="1">
            <a:off x="7772400" y="3657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87D527E-8734-C0D3-959A-CE5C3758B77B}"/>
                  </a:ext>
                </a:extLst>
              </p14:cNvPr>
              <p14:cNvContentPartPr/>
              <p14:nvPr/>
            </p14:nvContentPartPr>
            <p14:xfrm>
              <a:off x="677880" y="391320"/>
              <a:ext cx="9380520" cy="51552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87D527E-8734-C0D3-959A-CE5C3758B77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68520" y="381960"/>
                <a:ext cx="9399240" cy="5173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39390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809625"/>
            <a:ext cx="7772400" cy="615950"/>
          </a:xfrm>
        </p:spPr>
        <p:txBody>
          <a:bodyPr/>
          <a:lstStyle/>
          <a:p>
            <a:r>
              <a:rPr lang="en-US" altLang="en-US"/>
              <a:t>Homework Problem – Answer on next slide but don’t cheat!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355725" y="1843088"/>
            <a:ext cx="1676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if (a &gt; 0)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if (b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r = t + 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 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u = v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y = x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143000" y="5102225"/>
            <a:ext cx="35353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Draw the CFG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Predicate the code removing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all branches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E306A00-D8E9-9262-048E-B2C0AC60667F}"/>
                  </a:ext>
                </a:extLst>
              </p14:cNvPr>
              <p14:cNvContentPartPr/>
              <p14:nvPr/>
            </p14:nvContentPartPr>
            <p14:xfrm>
              <a:off x="878040" y="1621800"/>
              <a:ext cx="3666240" cy="44715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E306A00-D8E9-9262-048E-B2C0AC60667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68680" y="1612440"/>
                <a:ext cx="3684960" cy="4490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78161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Homework Problem Answer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355725" y="1843088"/>
            <a:ext cx="1676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if (a &gt; 0)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if (b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r = t + 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 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u = v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y = x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143000" y="5102225"/>
            <a:ext cx="35353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Draw the CFG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Predicate the code removing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all branches</a:t>
            </a:r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5440363" y="1690688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5366" name="Line 8"/>
          <p:cNvSpPr>
            <a:spLocks noChangeShapeType="1"/>
          </p:cNvSpPr>
          <p:nvPr/>
        </p:nvSpPr>
        <p:spPr bwMode="auto">
          <a:xfrm flipH="1">
            <a:off x="5135563" y="2147888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5935663" y="2147888"/>
            <a:ext cx="647700" cy="1128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Rectangle 4"/>
          <p:cNvSpPr>
            <a:spLocks noChangeArrowheads="1"/>
          </p:cNvSpPr>
          <p:nvPr/>
        </p:nvSpPr>
        <p:spPr bwMode="auto">
          <a:xfrm>
            <a:off x="4787900" y="2463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5369" name="Rectangle 4"/>
          <p:cNvSpPr>
            <a:spLocks noChangeArrowheads="1"/>
          </p:cNvSpPr>
          <p:nvPr/>
        </p:nvSpPr>
        <p:spPr bwMode="auto">
          <a:xfrm>
            <a:off x="5435600" y="322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solidFill>
                  <a:schemeClr val="tx1"/>
                </a:solidFill>
              </a:rPr>
              <a:t>u = v + 1</a:t>
            </a:r>
          </a:p>
        </p:txBody>
      </p:sp>
      <p:sp>
        <p:nvSpPr>
          <p:cNvPr id="15370" name="Rectangle 4"/>
          <p:cNvSpPr>
            <a:spLocks noChangeArrowheads="1"/>
          </p:cNvSpPr>
          <p:nvPr/>
        </p:nvSpPr>
        <p:spPr bwMode="auto">
          <a:xfrm>
            <a:off x="4254500" y="322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solidFill>
                  <a:schemeClr val="tx1"/>
                </a:solidFill>
              </a:rPr>
              <a:t>r = t + s</a:t>
            </a:r>
          </a:p>
        </p:txBody>
      </p:sp>
      <p:sp>
        <p:nvSpPr>
          <p:cNvPr id="15371" name="Rectangle 4"/>
          <p:cNvSpPr>
            <a:spLocks noChangeArrowheads="1"/>
          </p:cNvSpPr>
          <p:nvPr/>
        </p:nvSpPr>
        <p:spPr bwMode="auto">
          <a:xfrm>
            <a:off x="4932363" y="4049713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solidFill>
                  <a:schemeClr val="tx1"/>
                </a:solidFill>
              </a:rPr>
              <a:t>y = x + 1</a:t>
            </a:r>
          </a:p>
        </p:txBody>
      </p:sp>
      <p:sp>
        <p:nvSpPr>
          <p:cNvPr id="15372" name="Line 8"/>
          <p:cNvSpPr>
            <a:spLocks noChangeShapeType="1"/>
          </p:cNvSpPr>
          <p:nvPr/>
        </p:nvSpPr>
        <p:spPr bwMode="auto">
          <a:xfrm flipH="1">
            <a:off x="4584700" y="2921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7"/>
          <p:cNvSpPr>
            <a:spLocks noChangeShapeType="1"/>
          </p:cNvSpPr>
          <p:nvPr/>
        </p:nvSpPr>
        <p:spPr bwMode="auto">
          <a:xfrm>
            <a:off x="5321300" y="2921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7"/>
          <p:cNvSpPr>
            <a:spLocks noChangeShapeType="1"/>
          </p:cNvSpPr>
          <p:nvPr/>
        </p:nvSpPr>
        <p:spPr bwMode="auto">
          <a:xfrm>
            <a:off x="4635500" y="3683000"/>
            <a:ext cx="482600" cy="3667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Line 8"/>
          <p:cNvSpPr>
            <a:spLocks noChangeShapeType="1"/>
          </p:cNvSpPr>
          <p:nvPr/>
        </p:nvSpPr>
        <p:spPr bwMode="auto">
          <a:xfrm flipH="1">
            <a:off x="5389563" y="3683000"/>
            <a:ext cx="465137" cy="3667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TextBox 1"/>
          <p:cNvSpPr txBox="1">
            <a:spLocks noChangeArrowheads="1"/>
          </p:cNvSpPr>
          <p:nvPr/>
        </p:nvSpPr>
        <p:spPr bwMode="auto">
          <a:xfrm>
            <a:off x="4217988" y="2814638"/>
            <a:ext cx="6080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 &gt; 0</a:t>
            </a:r>
          </a:p>
        </p:txBody>
      </p:sp>
      <p:sp>
        <p:nvSpPr>
          <p:cNvPr id="15377" name="TextBox 19"/>
          <p:cNvSpPr txBox="1">
            <a:spLocks noChangeArrowheads="1"/>
          </p:cNvSpPr>
          <p:nvPr/>
        </p:nvSpPr>
        <p:spPr bwMode="auto">
          <a:xfrm>
            <a:off x="5648325" y="2798763"/>
            <a:ext cx="7223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 &lt;= 0</a:t>
            </a:r>
          </a:p>
        </p:txBody>
      </p:sp>
      <p:sp>
        <p:nvSpPr>
          <p:cNvPr id="15378" name="TextBox 20"/>
          <p:cNvSpPr txBox="1">
            <a:spLocks noChangeArrowheads="1"/>
          </p:cNvSpPr>
          <p:nvPr/>
        </p:nvSpPr>
        <p:spPr bwMode="auto">
          <a:xfrm>
            <a:off x="4862513" y="2005013"/>
            <a:ext cx="5969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a &gt; 0</a:t>
            </a:r>
          </a:p>
        </p:txBody>
      </p:sp>
      <p:sp>
        <p:nvSpPr>
          <p:cNvPr id="15379" name="TextBox 21"/>
          <p:cNvSpPr txBox="1">
            <a:spLocks noChangeArrowheads="1"/>
          </p:cNvSpPr>
          <p:nvPr/>
        </p:nvSpPr>
        <p:spPr bwMode="auto">
          <a:xfrm>
            <a:off x="6191250" y="2162175"/>
            <a:ext cx="7112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a &lt;= 0</a:t>
            </a:r>
          </a:p>
        </p:txBody>
      </p:sp>
      <p:sp>
        <p:nvSpPr>
          <p:cNvPr id="15380" name="Rectangle 4"/>
          <p:cNvSpPr>
            <a:spLocks noChangeArrowheads="1"/>
          </p:cNvSpPr>
          <p:nvPr/>
        </p:nvSpPr>
        <p:spPr bwMode="auto">
          <a:xfrm>
            <a:off x="5473700" y="488315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5381" name="Line 7"/>
          <p:cNvSpPr>
            <a:spLocks noChangeShapeType="1"/>
          </p:cNvSpPr>
          <p:nvPr/>
        </p:nvSpPr>
        <p:spPr bwMode="auto">
          <a:xfrm>
            <a:off x="5313363" y="4506913"/>
            <a:ext cx="481012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2" name="Line 7"/>
          <p:cNvSpPr>
            <a:spLocks noChangeShapeType="1"/>
          </p:cNvSpPr>
          <p:nvPr/>
        </p:nvSpPr>
        <p:spPr bwMode="auto">
          <a:xfrm flipH="1">
            <a:off x="6008688" y="3276600"/>
            <a:ext cx="574675" cy="1597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Right Arrow 18"/>
          <p:cNvSpPr>
            <a:spLocks noChangeArrowheads="1"/>
          </p:cNvSpPr>
          <p:nvPr/>
        </p:nvSpPr>
        <p:spPr bwMode="auto">
          <a:xfrm>
            <a:off x="3429000" y="2955925"/>
            <a:ext cx="457200" cy="54927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84" name="TextBox 25"/>
          <p:cNvSpPr txBox="1">
            <a:spLocks noChangeArrowheads="1"/>
          </p:cNvSpPr>
          <p:nvPr/>
        </p:nvSpPr>
        <p:spPr bwMode="auto">
          <a:xfrm>
            <a:off x="7048500" y="2005013"/>
            <a:ext cx="29987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p1 = cmpp.UN(a &gt; 0) if T</a:t>
            </a:r>
          </a:p>
          <a:p>
            <a:r>
              <a:rPr lang="en-US" altLang="en-US" sz="1600"/>
              <a:t>p2, p3 = cmpp.UNUC(b &gt; 0) if p1</a:t>
            </a:r>
          </a:p>
          <a:p>
            <a:r>
              <a:rPr lang="en-US" altLang="en-US" sz="1600"/>
              <a:t>r = t + s if p2</a:t>
            </a:r>
          </a:p>
          <a:p>
            <a:r>
              <a:rPr lang="en-US" altLang="en-US" sz="1600"/>
              <a:t>u = v + 1 if p3</a:t>
            </a:r>
          </a:p>
          <a:p>
            <a:r>
              <a:rPr lang="en-US" altLang="en-US" sz="1600"/>
              <a:t>y = x + 1 if p1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B615A1E-CADE-19ED-E933-26AD97EC5EF7}"/>
                  </a:ext>
                </a:extLst>
              </p14:cNvPr>
              <p14:cNvContentPartPr/>
              <p14:nvPr/>
            </p14:nvContentPartPr>
            <p14:xfrm>
              <a:off x="3930120" y="1333800"/>
              <a:ext cx="4679280" cy="42944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B615A1E-CADE-19ED-E933-26AD97EC5EF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20760" y="1324440"/>
                <a:ext cx="4698000" cy="4313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69175603"/>
      </p:ext>
    </p:extLst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9594</TotalTime>
  <Words>3655</Words>
  <Application>Microsoft Office PowerPoint</Application>
  <PresentationFormat>Custom</PresentationFormat>
  <Paragraphs>887</Paragraphs>
  <Slides>35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hp new</vt:lpstr>
      <vt:lpstr>EECS 583 – Class 4 If-conversion</vt:lpstr>
      <vt:lpstr>Announcements &amp; Reading Material</vt:lpstr>
      <vt:lpstr>From Last Time: Predicated Execution Example</vt:lpstr>
      <vt:lpstr>HPL-PD Compare-to-Predicate Operations (CMPPs)</vt:lpstr>
      <vt:lpstr>CMPP Action Specifiers</vt:lpstr>
      <vt:lpstr>OR-type Predicates</vt:lpstr>
      <vt:lpstr>Use of OR-type Predicates</vt:lpstr>
      <vt:lpstr>Homework Problem – Answer on next slide but don’t cheat!</vt:lpstr>
      <vt:lpstr>Homework Problem Answer</vt:lpstr>
      <vt:lpstr>If-conversion</vt:lpstr>
      <vt:lpstr>Running Example – Initial State</vt:lpstr>
      <vt:lpstr>Step 1: Backedge Coalescing</vt:lpstr>
      <vt:lpstr>Running Example – Backedge Coalescing</vt:lpstr>
      <vt:lpstr>Step 2: Control Dependence Analysis (CD)</vt:lpstr>
      <vt:lpstr>Control Dependences</vt:lpstr>
      <vt:lpstr>Control Dependence Example</vt:lpstr>
      <vt:lpstr>Running Example – CDs</vt:lpstr>
      <vt:lpstr>Algorithm for Control Dependence Analysis</vt:lpstr>
      <vt:lpstr>Running Example – Post Dominators</vt:lpstr>
      <vt:lpstr>Running Example – CDs Via Algorithm</vt:lpstr>
      <vt:lpstr>Running Example – CDs Via Algorithm (2)</vt:lpstr>
      <vt:lpstr>Running Example – CDs Via Algorithm (3)</vt:lpstr>
      <vt:lpstr>Step 3: Control Flow Substitution</vt:lpstr>
      <vt:lpstr>Predicate Creation</vt:lpstr>
      <vt:lpstr>CMPP Creation/Insertion</vt:lpstr>
      <vt:lpstr>Running Example – CMPP Creation</vt:lpstr>
      <vt:lpstr>Control Flow Substitution – The Rest</vt:lpstr>
      <vt:lpstr>Running Example – Control Flow Substitution</vt:lpstr>
      <vt:lpstr>Step 4: CMPP Compaction</vt:lpstr>
      <vt:lpstr>Running Example - CMPP Compaction</vt:lpstr>
      <vt:lpstr>Homework Problem</vt:lpstr>
      <vt:lpstr>Homework Problem Answer (1)</vt:lpstr>
      <vt:lpstr>Homework Problem Answer (2)</vt:lpstr>
      <vt:lpstr>Deciding When/What To If-convert</vt:lpstr>
      <vt:lpstr>For More on If-conversion/Predicated Execution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Mahlke, Scott</cp:lastModifiedBy>
  <cp:revision>209</cp:revision>
  <cp:lastPrinted>2001-10-18T06:50:13Z</cp:lastPrinted>
  <dcterms:created xsi:type="dcterms:W3CDTF">1999-01-24T07:45:10Z</dcterms:created>
  <dcterms:modified xsi:type="dcterms:W3CDTF">2025-09-08T18:22:54Z</dcterms:modified>
</cp:coreProperties>
</file>