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408" r:id="rId3"/>
    <p:sldId id="483" r:id="rId4"/>
    <p:sldId id="457" r:id="rId5"/>
    <p:sldId id="458" r:id="rId6"/>
    <p:sldId id="459" r:id="rId7"/>
    <p:sldId id="460" r:id="rId8"/>
    <p:sldId id="461" r:id="rId9"/>
    <p:sldId id="452" r:id="rId10"/>
    <p:sldId id="453" r:id="rId11"/>
    <p:sldId id="454" r:id="rId12"/>
    <p:sldId id="455" r:id="rId13"/>
    <p:sldId id="379" r:id="rId14"/>
    <p:sldId id="380" r:id="rId15"/>
    <p:sldId id="381" r:id="rId16"/>
    <p:sldId id="474" r:id="rId17"/>
    <p:sldId id="475" r:id="rId18"/>
    <p:sldId id="384" r:id="rId19"/>
    <p:sldId id="476" r:id="rId20"/>
    <p:sldId id="425" r:id="rId21"/>
    <p:sldId id="426" r:id="rId22"/>
    <p:sldId id="427" r:id="rId23"/>
    <p:sldId id="428" r:id="rId24"/>
    <p:sldId id="430" r:id="rId25"/>
    <p:sldId id="477" r:id="rId26"/>
    <p:sldId id="478" r:id="rId27"/>
    <p:sldId id="479" r:id="rId28"/>
    <p:sldId id="480" r:id="rId29"/>
    <p:sldId id="481" r:id="rId30"/>
    <p:sldId id="482" r:id="rId31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7" Type="http://schemas.openxmlformats.org/officeDocument/2006/relationships/slide" Target="slides/slide17.xml"/><Relationship Id="rId2" Type="http://schemas.openxmlformats.org/officeDocument/2006/relationships/slide" Target="slides/slide9.xml"/><Relationship Id="rId1" Type="http://schemas.openxmlformats.org/officeDocument/2006/relationships/slide" Target="slides/slide6.xml"/><Relationship Id="rId6" Type="http://schemas.openxmlformats.org/officeDocument/2006/relationships/slide" Target="slides/slide15.xml"/><Relationship Id="rId5" Type="http://schemas.openxmlformats.org/officeDocument/2006/relationships/slide" Target="slides/slide14.xml"/><Relationship Id="rId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7E61208A-6A59-4757-8503-22190C9177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319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22141 4944 7605,'-41'-17'0,"-5"-1"0,-1 3 0,-1 5 0,5 5 0,8 10 0,4 4 0,2 4 0,3 3 0,-1 2 0,5 6 0,1-1 0,3 5 0,5 7 106,3 3 0,7-1 0,0 9 1,7 0-1,10 1 0,8 2 0,7-2 1,7 1-1,4-4 0,7-1 0,10-6 1,11-4-1,-31-20 0,1-1 1,4-2-1,1-1 0,1-1 0,1-2 1,2-1-1,2-2 0,-1 0 0,0-3 1,1 0-1,0-3 0,-2-1 1,-1-2-1,2-2 0,-1-2 0,-2-1 1,0-3-1,1-1 0,0-1 125,0 0 0,-1-2 0,-7-1 0,-1-2 0,3-1 0,0-2 0,-4 1 1,-2-1-1,-3 0 0,-2-1 0,25-24 0,-10 0 0,-7 0 0,-7 2 0,-8 2 1,-9 5 35,-7 5 0,-4-1 1,-5 8-1,-5 5 1,-8 2-1,-8 6 1,-10 5-1,-7 7 1,-10 9-201,-5 11 0,-6 13 0,28-8 1,1 3-1,0 3 0,1 2 1,2 1-1,2 2 0,1 2 1,3 2-1,2-1 0,2 1-165,2 0 0,2 1 0,4 2 0,3-1 0,-3 34 0,11-2 0,11-2 0,13-5 0,12-3 1,12-7-26,10-3 0,-20-28 0,4-2 0,4-3 0,1-2 0,0-2 0,2-3 0,4-2 0,2-3 0,-1-2 0,2-2 0,2-2 0,1-3 95,2-2 1,-1-3 0,-5-2 0,0-4 0,2-7 0,0-2 0,-2-1 0,-2-1 0,-5 0 0,-3-2 0,-2 0 0,-4-1 0,-4 1 0,-2-2-1,-4 0 1,-2-1 64,17-31 0,-13 3 1,-14-1-1,-5 3 0,-8 7 1,-9 4-1,-11 10 108,-8 5 0,-16 8 1,-7 13-1,-8 8 1,-8 8-1,1 14 0,0 11 1,7 11-116,7 3 0,14 9 1,8-3-1,9 3 1,9 5-1,11 1 1,11 0-726,12-3 1,11-11 0,13 5 0,9-5 0,-27-25 0,3-2 694,0-1 0,3-1 0,5-4 0,2-2 0,3-2 0,1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23101 7663 8369,'6'-44'0,"3"1"0,3 6 0,1 9 0,-1 8 28,-3 6 0,-2 6 0,-4 2 0,2 3 0,-2 3 0,-2 8 0,-1 6 0,0 10 963,0 6 0,-4 5 0,-1 10 1,2 4-1,0 4 0,0 3 1,-3 3 3588,-1 2-4627,4-5 1,-7 13 0,5-7 0,2-3 0,2-1 0,1-4-575,0 0 1,1-4 0,4-10-1,4-1 1,4-2 0,3-5 0,4-4-5171,0-7 5791,2-11 0,5-4 0,0-6 0</inkml:trace>
  <inkml:trace contextRef="#ctx0" brushRef="#br0">23328 7610 8305,'-8'-61'566,"2"6"1,6 14 119,0 10 1,2 17 0,4 6 0,7 5 0,8 3 0,6 0 0,7 1 0,9 3-223,8 5 1,18 5 0,2 3-1,-34-6 1,1 1 0,2 1 0,0 0-1,0 2 1,0 1-360,1 2 0,0 0 1,0 1-1,-1 2 1,-5 0-1,-2 1 0,0 0 1,-1 2-1,25 25 1,-10 3-1,-8 1-499,-8-1 0,-6 2 1,-13 4-1,-5 0 1,-7 0-1,-10-1 1,-11-2 112,-10-4 1,-6-1-1,-5-6 1,-2-2 0,-3-5-1,-2-5 1,1-1 190,2 1 0,0-1 0,4-6 0,-3-1 0,2-4 1,3 1-1,5-2-1119,3 1 0,1 6 1,2-1 1208,-1 3 0,5 4 0,-8 8 0</inkml:trace>
  <inkml:trace contextRef="#ctx0" brushRef="#br0">22088 9662 8511,'0'-25'1962,"-1"4"1,-2 9-1252,-2 11 1,1 13 0,2 11 0,-1 7 0,-3 6 0,-1 4 0,-3 4 1146,-2 5-1759,-2 9 0,6 2 0,0 9 1,2 0-1,3 2 0,2-3-610,1-4 1,0 0 0,3-7 0,4-2 0,8-6 0,4-9 0,5-7-2381,1-5 0,-4-13 0,-2-7 2891,0-5 0,-4-14 0,4-4 0</inkml:trace>
  <inkml:trace contextRef="#ctx0" brushRef="#br0">22288 10022 8290,'27'-61'208,"-2"4"0,-1 8 0,-4 6 0,1 7 507,0 10 0,2 6 0,7 11 0,3 6 0,1 8 0,3 8 0,1 9-217,2 8 0,-6 4 0,-3 9 0,-4 4 0,-5 10 0,-5 3 1,-6 7-584,-2 1 1,-7-7 0,-1 3 0,-7-8-1,-5-9 1,-9-4 0,-5-6-182,-6-6 0,-6-1 0,-7-12 1,-2-2-1,-6-1 0,0-3-390,2-4 0,1-2 0,7-6 0,7-1 0,5-4 656,9-3 0,5-4 0,3-2 0</inkml:trace>
  <inkml:trace contextRef="#ctx0" brushRef="#br0">24408 9636 8366,'0'-27'909,"0"0"1,-5 8 0,1 22-1,1 13-227,1 14 0,2 7 1,0 3-1,0 0 1,0 0-1,-1 1 0,-2 4 1,-2 4-225,2 2 0,-3 3 0,2 0 1,1 4-1,2 3 0,1-2-1206,0-6 1,0-1 0,1-7 0,2-4-1,3-4 748,1-6 0,2-8 0,5-4 0</inkml:trace>
  <inkml:trace contextRef="#ctx0" brushRef="#br0">24607 9875 8096,'14'-38'0,"-1"4"1070,0 7 0,7 12 1,3 12-1,6 8 0,3 7-525,2 4 0,-3 8 1,5-1-1,1 7 1,0 6-1,-2 5 1,-3 5-247,-4 3 0,-8 14 1,-3-2-1,-7 3 0,-5 2 1,-7-5-926,-7-5 1,-6 1 0,-13-10 0,-3 1 0,-4-6 0,-4-5 0,-4-4-28,-6 0 0,-1-10 0,-11 4 1,-1-2-1,0-1 0,-3 0 1,1-4 652,-1 0 0,0 3 0,-2-2 0</inkml:trace>
  <inkml:trace contextRef="#ctx0" brushRef="#br0">22941 12314 8049,'28'-47'760,"-4"2"1,-14 13 0,1 8 81,4 9 0,-1 11 1,9 0-1,-1 4 1,0 5-1,0 7 1,2 8-1,0 3-242,-2 5 1,2 9-1,-7 3 1,-2 8-1,-4 4 1,-7 2-1151,-3 4 0,-1 1 0,-1 4 1,-3-4-1,-5-3 0,-3-1 0,-2-3-3297,1 0 3847,0-13 0,-6 6 0,-2-11 0</inkml:trace>
  <inkml:trace contextRef="#ctx0" brushRef="#br0">23274 12448 7954,'27'-61'0,"-8"3"0,-2 11 0,-5 7 938,-2 7 0,9 11 1,-4 6-1,4 5 1,3 7-1,1 2 1,-3 4-1,1 2-104,0 5 0,-5 9 0,0 6 1,-4 5-1,-4 8 0,-2 6-993,-3 6 0,-8-3 0,-5 0 0,-7-3 0,-5-2 0,-3-4 0,-3-4-464,-3-8 0,3-4 0,-5-8 0,1-1 0,-3-3 1,0-6-1,1-8-3442,1-8 4065,-4-12 0,9-21 0,-5-9 0</inkml:trace>
  <inkml:trace contextRef="#ctx0" brushRef="#br0">23408 9302 8286,'10'-74'0,"2"6"3,3 9 1,6 13 0,-4 16 0,0 7 306,-3 5 0,-2 3 0,-3 6 0,-6 8 59,-6 10 1,-12 19 0,-11 7-1,-10 11 1,-7 8 0,-4 3-30,23-26 1,0 1 0,-6 2-1,0 1 1,1 1 0,0-1 0,0 0-1,0 0 1,1-1 0,1 0-1,2-1 1,0 1 0,1-1 0,1 2-1,-1-1 1,2 1-896,0 1 1,1-1 0,2 0 0,2 0 0,-12 29 0,5-4 554,6 0 0,9 9 0,3-1 0</inkml:trace>
  <inkml:trace contextRef="#ctx0" brushRef="#br0">23394 9649 8235,'0'-19'569,"2"8"0,2 7 1,8 17 210,9 14 1,3 2-1,10 7 1,1 1-1,2 1 1,6 4-1,2 2-1106,1 5 0,4 3-1,-1 3 1,1 1 0,-25-26 0,-1 1 0,-1 0 0,-2 1 326,1 2 0,-2 1 0,-3-1 0,0 1 0,16 32 0</inkml:trace>
  <inkml:trace contextRef="#ctx0" brushRef="#br0">22861 11035 8175,'0'-21'1350,"0"9"0,2 15 1,2 12-1085,5 10 1,7 11 0,5 1 0,3 6 0,7 7-1,3 5 1,6 6 0,-20-30 0,1 1-782,3 2 0,0 0 1,1-1-1,0 0 515,1-2 0,1 0 0,5 0 0,2 0 0,0 2 0,0 1 0</inkml:trace>
  <inkml:trace contextRef="#ctx0" brushRef="#br0">24181 11128 8108,'-34'-40'2828,"-9"9"1,4 12 0,2 19-2611,5 19 0,4 18 0,-1 12 1,-2 4-1,-3 5 0,-1 6 0,17-31 1,0 2-1,0 0 0,1 1-1976,0-2 1,0 2 0,-2 2-1,1 2 1758,2-1 0,0 2 0,0 6 0,1 1 0,2-1 0,0 1 0</inkml:trace>
  <inkml:trace contextRef="#ctx0" brushRef="#br0">23101 13087 8110,'-19'-6'0,"-3"-1"381,-3 0 1,-4 4-1,0 11 1,-4 12 0,-1 8-1,-3 9 1,0 4-1,0 5 1,1 0 0,-1 2-63,-1-1 1,2 2-1,2 3 1,2-1-1,4 0 1,4-1-1,6-4 1,5-3-2584,4-3 1,3-2 2263,6-2 0,0-9 0,0-8 0</inkml:trace>
  <inkml:trace contextRef="#ctx0" brushRef="#br0">23354 13141 9275,'8'-20'1815,"-4"-2"0,1 10 0,5 11 0,14 14-2003,13 12 0,9 5 0,10-2 1,6 3-1,-27-13 0,0 0 0,2 1 1,0 0-1,0 1 0,0 0 36,-1 0 0,1 0 0,-2 0 0,1 0 0,-3 1 0,0 0 0,0 0 0,-1 2 0,0 2 0,-1 0 0,-3 2 0,0 1 0,-2 1 0,-2 1-2846,21 31 2998,-27-27 0,-1 0 0,16 34 0,-20-31 0,1-1 0</inkml:trace>
  <inkml:trace contextRef="#ctx0" brushRef="#br0">22061 14540 10448,'-20'-6'0,"-6"-1"1043,-3-1 1,-1 16 0,7 14 0,2 10-1249,2 7 0,-4 1 0,4 0 0,0 0 0,-2 0 0,2 0 0,0 0 0,4-2-173,4-2 0,5 2 1,6-4 377,0 0 0,12-1 0,3-6 0</inkml:trace>
  <inkml:trace contextRef="#ctx0" brushRef="#br0">22235 14567 7968,'-2'-12'324,"-2"3"0,13 15 0,1 13 0,8 8 146,5 4 1,3 0-1,0-3 1,2 3 0,2 5-1,1 4 1,-1 3 0,-2 1-71,-1-1 0,-7 1 0,-3-4 0,-7-6 0,-6-4-664,-2-3 1,-9-5-1,-8-1 1,-10-2 0,-10-4-1,-3-3 1,-2-5-72,0-1 1,6-2-1,4-4 335,7 0 0,21-12 0,11-2 0</inkml:trace>
  <inkml:trace contextRef="#ctx0" brushRef="#br0">24887 14367 9152,'-32'-27'0,"-2"3"2011,0 7 1,3 18-1,8 21 1,6 11-2036,2 5 1,1 8-1,1 5 1,0 3-1,-1 6 1,3-1-1,0 2-1378,2-1 1185,0-3 0,2 11 0,3-6 0,2-3 217,2-3 0,6-2 0,1-1 0</inkml:trace>
  <inkml:trace contextRef="#ctx0" brushRef="#br0">24967 14687 7932,'6'-20'0,"-4"1"633,-5 7 1,4 17 0,8 21 0,3 7 93,1 1 0,4 4 1,-3-2-1,-2 2 1,-1 5-1,-4 6 0,-2 9 1,-4 7-1394,-1 6 0,-10-3 0,-5 3 1,-4-2-1,-8-3 0,-9 1-1855,13-33 0,-2-2 2192,-3 0 1,-2-3-1,-6 1 1,-1-1-1,0-2 1,0 0-1</inkml:trace>
  <inkml:trace contextRef="#ctx0" brushRef="#br0">22568 15753 8683,'-15'-34'0,"-1"4"2793,-2 6 1,9 12-2670,14 12 0,8 6 0,15 9 0,3 3 0,9 6 0,11 5 0,12 7 0,-28-17 0,0 2-90,1 1 1,0 0 0,7 2 0,0 0 0,0 2 0,0 1 0,2 0 0,1-1 0,1 0 0,0 0 0,1-1 0,1 0-35,-2 0 0,2-1 0,4 1 0,1-1 0,0 3 0,0-1 0</inkml:trace>
  <inkml:trace contextRef="#ctx0" brushRef="#br0">24527 16019 11278,'-48'-32'0,"-6"1"1498,-2 5 1,3 10 0,16 22 0,3 6-1768,1 4 1,2 6-1,3-2 1,-3 2-1,-5 6 1,-1 6 0,0 9 268,2 10 0,5-2 0,-3 14 0</inkml:trace>
  <inkml:trace contextRef="#ctx0" brushRef="#br0">23581 16819 7832,'-13'-8'-3,"5"10"0,4 11 0,2 7 508,2 0 1,0 5 0,0-2-1,0 3 1,0 7 0,0 5-1,0 5 1,0 2-640,0 1 1,0-3 133,0 5 0,6-5 0,2 3 0</inkml:trace>
  <inkml:trace contextRef="#ctx0" brushRef="#br0">23768 16766 7816,'0'-29'1287,"4"10"0,9 15-1060,14 2 1,9 7-1,5-1 1,2 1-1,3 1 1,1 2 0,5 6-1,2 3-304,-1 6 1,6 6-1,-9 4 1,-1 1 0,-1 4-1,-7 4 126,-4 2 1,-6 10-1,-8-4 1,-7 0-1,-7 1 1,-12-4-1,-15-2-184,-16-4 1,-12-7 0,-13-4 0,-8-7 0,31-14-1,-2-1 1,-2-2 0,0-2 0,-1-1 0,1-2 282,0 1 0,0-2 0,-1-1 1,2 0-1,-28-2 0,6-1 1,6 1-1,8 0-148,7-1 0,0-4 0,6-5 0</inkml:trace>
  <inkml:trace contextRef="#ctx0" brushRef="#br0">23581 17459 12660,'0'13'372,"0"0"0,-1 11 0,-4 3 1,-4 2-308,-3 4 0,-1-4 0,-2 7 0,-3 1 0,-5 3 0,-7 3 0,-7 1-38,-6-1 1,-1-1 0,-10-2 0,-6-2 0,26-19 0,0-2 0,-4-2 0,-1-1 0,-3-1 0,-1-2-258,-3-1 1,-1-2-1,-2-1 1,-1-1-1,-5-1 1,-2-1-1,-1-2 1,-1-1-1,-4-2 1,-1-1 0,-2-2-1,0-2 1,-2-2-1,-1-1 245,-1-1 1,0-2 0,1-1 0,-1-1 0,-3-1 0,-1-1 0,24 5 0,0-1 0,-1 0-1,0-1 1,0 0 0,-1-1 0,1 0 0,-1 0 0,1-1 0,1 0 0,-1 0 0,1-1 170,2 0 0,0 1 0,-1-1 0,-1 0 1,-1-1-1,1 1 0,1-2 0,1 0 1,0 0-1,-1 1 0,1-1 0,0 0 1,-23-8-1,1-1 0,3 1 0,1 0-115,4 2 1,1-1 0,-2-3 0,1 0 0,4 1 0,1-1 0,1-1 0,2-1 0,2-2 0,2-1 0,3-1-1,2-2 1,0-2 0,0-2-310,-2-3 1,2-2 0,4 2 0,1-1 0,-4-5 0,2-3 0,1-1 0,2-2 0,2-2 0,1-1 0,1-6 0,0-1 0,3-2 0,1-1 183,2 0 1,0-2-1,9 22 1,-1-2-1,1 2 1,-6-21-1,2 0 1,7 22-1,1-1 1,0-1-1,0-1 1,0 0-1,1-1 1,0 0-1,1 0 1,1-1-1,0-1 1,0-2-1,1 0 105,-1-1 1,1 0 0,1 0 0,1 1-1,0 2 1,0-2 0,0-5 0,0 0 0,1-1-1,0 0 1,0 0 0,2-1 0,0 2-1,0-1 1,1 0 0,1-3 0,-1-1 0,1 0-1,1 2 1,1 0 0,0 0-75,0-1 0,1 1 0,-1-1 0,1-3 0,1 1 0,0-1 1,1 1-1,1 0 0,1-1 0,0 0 0,0 0 0,1-1 0,2-2 1,0-1-1,0 1 0,1 2 0,0-1 0,1 0 0,1-1 0,0-1 1,0 1-7,0 0 1,0 0 0,1-1 0,1 0 0,2 0 0,-1 0 0,0 4 0,0 0 0,1 0 0,0-1 0,0-1 0,1 1 0,-1 4 0,0 0 0,1 0 0,0 0 0,0 0 0,1 1 0,-1 3 0,0 0 0,1 1-9,0 1 1,1 1 0,-1-1-1,0-4 1,1-1 0,-1 1 0,0 2-1,-1 1 1,1 0 0,1-1 0,0 0-1,0 0 1,1-3 0,0 0-1,1 1 1,0-1 0,0 0 0,0 0-1,2-2 1,0-1 0,0-1 12,1-1 0,1-1 0,0 2 0,0 3 1,0 1-1,1 0 0,2-4 0,2 0 0,-1 0 1,1-1-1,-1 1 0,1 0 0,0 2 1,0 0-1,1 0 0,0 0 0,0 0 0,2 1 51,0-1 0,1 1 1,0 0-1,-3 6 1,-1 2-1,2-1 1,1-3-1,2 1 1,-1 0-1,1 2 0,-1 0 1,1 1-1,-1 2 1,-1 2-1,1-1 1,1 1-1,0-1 1,0 1-1,-1 3 0,0 0 1,1 1-10,-1 0 1,1 0 0,1 0 0,3-3 0,1 1 0,0 0 0,-3 5 0,0 0 0,0 2 0,0-1 0,1 1-1,0 1 1,0-1 0,1 1 0,1 1 0,-1 1 0,-1 0 0,2 2-103,-1 0 1,1 1-1,1 0 1,2-2-1,1 0 1,0 0-1,15-10 1,1 1-1,-18 15 1,1 0-1,1 1 1,-1 0-1,1 0 1,-1 1-1,19-14 1,0 1-1,-2 2 1,0 0 41,0 1 1,1 1 0,-2 2 0,1 2-1,2 0 1,1 2 0,0 1 0,0 1-1,-1 2 1,-2 1 0,0 1 0,-1 1 0,-2 2-1,0 2 140,-1 1 0,1 1 0,-4 4 1,0 0-1,-2 2 0,-1 1 0,-4 1 1,0 2-1,-2 2 0,-1 2 0,35-4 1,-2 7-112,-2 2 0,-6 10 1,-4 7-1,1 10 0,-2 10 1,-1 10-1,-31-19 1,-1 3-13,1 2 1,-3 3-1,-2 3 1,-1 3 0,1 3-1,0 3 1,-1 0 0,-2 2-1,0 4 1,-2 2 0,-1 0-1,-1 1-39,-1 1 1,0 1 0,-1-2-1,-1-1 1,0-2 0,0 0-1,-1-2 1,-1 1 0,-1-2-1,1-1 1,-2-2 0,0-1-1,0-4 1,-1-1-491,6 33 1,2-17 0,1-7 0,4-9-1,-1-9 1,2-9 0,-2-7 520,0-6 1,3-5 0,-2-10 0,-1-7-1,0-8 1,-4-4 0,-5-2 376,-5 1 0,-4 1 0,-1 1 0,-1 3 1,-4 3-1,-2 5 468,0 3 1,1 10 0,7 4 0,5 14-1,9 11 1,11 11-2244,13 8 1431,-11-19 0,2 0 0,0-2 0,2 0 0,4 3 0,1 0 0</inkml:trace>
  <inkml:trace contextRef="#ctx0" brushRef="#br0">5625 7277 25487,'0'-21'-8275,"0"2"8046,0 5 1,-6 7 0,-2 2 0,-4 4 0,-2 0 0,1-2 0,0-2 0,-1 1 385,1-2 0,4 4 1,0-2-1,0 1 0,0 0 1,1-2-1,-3 2 1,-1 2 66,-1 1 0,-5 1 0,-2 4 1,-4 2-1,-6 2 0,-1 0 1,-4 1-201,-4 2 0,1 2 0,-10-1 0,1 0 0,-1 1 0,-2-1 0,0 0 74,1 1 1,0-6 0,7 1 0,5 0 0,2 0-1,2-1 184,1-3 1,1 6 0,5-2-1,3 3 1,2 1 0,2 0 0,2 2-512,3 3 1,0-3 0,2 4 0,2 0-1,3 3 1,1 4 0,3-1 189,1-3 1,2 3 0,2-3-1,4 3 1,7 2 0,8-2 0,5-1 321,5-2 1,5-6 0,8 2 0,5-3 0,5-2 0,2-1 0,2-1 8,-2-3 0,3-5 1,2 2-1,1-4 1,3-1-1,-2 0 1,0 0-210,2 0 0,-5 2 1,6 1-1,-1 1 0,-2-1 1,-1 0-1,-4 0-168,-2 2 0,3 0 1,-10-2-1,3 3 1,3 2-1,0 1 1,1 0-90,0-1 0,-3-3 0,8 2 0,0-1 0,0-1 0,2-1 0,2 1 328,2-3 1,-2 0 0,0-2 0,-1 0 0,1 1 0,-3 2 0,-1 2-19,-4-2 0,-1 3 0,-1 0 0,-1 0 0,-3 1 0,-4 0 0,-4 2-161,-1-1 1,2 2-1,0-4 1,-1 0-1,0 0 1,0-3 88,2-2 1,4-1-1,-3 0 1,1 0 0,3 0-1,1 0 1,0 0-1,0 0 216,-1 0 0,5-4 0,-6-1 0,3 1 0,3-1 0,1 1-358,2 1 0,-1 2 0,-3 1 0,0-2 1,1-1-1,0-1 0,-3 1-540,0 1 585,-6 2 1,0 0 0,-6 0 0,-2 0-1,1 0 1,-1 0 163,4 0 0,0 0 0,0-1 0,1-2 1,1-2-1,1 2 0,-1 2 0,2 1 50,2 0 0,-1 0 1,5 0-1,0 0 0,2 0 1,1 0-1012,0 0 718,-2 0 0,-2 0 0,-1 0 0,2 0 1,-2 0-1,2 0 85,0 0 0,-3 0 1,-2 0-1,1 0 0,-2 0 1,1 0-1,0 0 248,4 0 0,-1 0 0,0 0 1,-2 0-1,-2 0 0,-3 0 1,0 0-208,1 0 1,-1 0-1,4 0 1,1 0-1,-1 0 1,4 0-1,0 0-189,3 0 1,-5 0-1,-1 0 1,3 1-1,1 2 1,1 2 166,0-2 1,-4 3 0,0-2 0,1-1 0,2-1 0,0-2 0,0 0 70,1 0 1,-2 0 0,5 0 0,-3 0 0,-1 0 0,4 1-491,4 4 405,-4-4 1,10 6 0,-3-4 0,-3 2-1,3-1 1,-4 1-189,2-1 1,-2 5 0,5-3 0,-4 0 0,0 1-1,-3-1 1,1 0 212,0-3 1,1 3-1,-3-2 1,4-1-1,-1-1 1,2-2-1,-2 0 85,0 0 1,2 0 0,-5 0 0,-1 1 0,1 2-1,-3 2 1,1-2-350,-1-2 0,-3-1 1,10 0-1,-1 0 0,0 0 1,2 2 143,1 2 1,-6-2-1,13 2 1,-4-2-1,-5-2 1,1 0-1,-2 0 166,-2 0 1,6 0 0,-6 0 0,2 0 0,0 0-1,-3 0 1,-1 0-45,-3 0 1,-2 0 0,4 0 0,-2 0-1,-2 0 1,-1 0 0,0-2-58,-2-2 0,5 2 0,-3-4 0,1 2 0,1-1 0,-4 1 76,-1-2 0,3 3 1,-5-4-1,-1 1 1,0 1-1,0 1 1,1-1-130,-1 2 1,0 2 0,0-1 0,3-1 0,0-1 0,2 1 0,-3 0 52,1-1 0,3 2 0,-3-4 0,0 0 0,0-1 0,-3-2 0,0 0 79,1-1 1,-7-2-1,3 0 1,-3 2 0,-3 1-1,-2-2-184,-4 0 1,-6-3 0,0 1 0,0-2 0,1-1-1,-3-2 1,0 0-121,-4-1 0,-1 3 0,-2-6 0,0-1 0,-1 1 0,-1 0 0,-4-2-35,-1-1 1,3 3 0,-5 0-1,-1-1 1,-1 1 0,-2 2-777,0 0 999,-6-3 0,0 6 0,-5-3 1,3-1-1,-4 2 0,-3-1-761,-3 4 820,-6-5 1,4 6 0,-7-4 0,-3 1-1,-4 1 1,-6 0-30,-1 3 0,-5 0 0,0 1 0,-3 0 1,-3 1-1,-3 1 0,1 4 157,-3 1 1,-3-3 0,0 3 0,3 0 0,0-1 0,6 1 0,-1-1 97,0-1 1,2 4 0,-2-4-1,-5 1 1,0 1 0,-4-1-144,0-1 0,2 4 0,-3-4 0,-2 2 0,2 2 0,-6-2 0,-2-1 0,32 2 0,-1 1 5,-2-1 1,-1 1 0,4 2-1,1-1 1,-7-1 0,0 0 0,2-1-1,0 1 1,2-1 0,0 1 0,0 0-1,0 0-38,0 2 1,0-1-1,-34-6 1,33 5-1,-1 2 1,0-1 0,-1 0-1,1-1 1,0 0-1,-2 1 1,1-1 0,0 0-1,1-1-4,1 1 0,1 1 0,-2-1 1,1 0-1,3 3 0,0-1 1,0 0-1,-1-2 0,1 1 1,-1 0-1,-35-2 0,37 3 1,-1 1-85,-2 0 0,1 0 0,0-1 0,0 0 0,-4-1 0,0 1 0,0 1 0,1-1 0,2 1 0,0 1 0,0 0 0,0 0 0,2 0 1,-1 0 27,0 0 0,0 0 0,0 0 1,-1 0-1,0 0 0,0 0 0,1 0 1,0 0-1,0 0 0,1 0 0,-38 0 1,1 0 57,1 0 1,34 0 0,1 0 0,-35 0-1,36 0 1,-1 0 0,0 0 0,0 0 0,-1 0-1,0 0 1,0 0 0,0 0 48,-1 0 1,0 0 0,1 0 0,0 0-1,-5 0 1,0 0 0,1 0 0,-1 0 0,-2 0-1,-1 0 1,1 0 0,-1 0-107,0 0 0,-1 0 0,-1 0 1,0 1-1,2 0 0,0 1 1,1 1-1,1 0 0,-2 0 1,1 0-1,1 1 0,0-1 0,-1 1 1,1-2-1,0 1 0,2 0 0,0 0 1,2-1-1,-2-1 0,0-1 1,1 2-1,0-1 0,2 1 1,-1 1-1,2-2 0,-1 1 1,1-1-1,0-1 111,0 0 1,0 0-1,0 0 1,0 0-1,1 0 1,-1 0 0,-35 0-1,4 0 1,4 0-1,2 0 75,-2 0 0,8 5 1,-6-1-1,3 0 1,3 1-1,-4 1-138,-2 1 1,6 1 0,-8 2 0,2-1-1,1 0 1,-1 0 0,0-1-147,-3 3 0,-6-4 1,1 1-1,-1-2 1,35-5-1,0 1 0,-2-2 1,0 1 116,-1-1 1,0 0-1,0 0 1,1 0-1,2 0 1,1 0-1,-36 0 1,1 0 0,2 0-1,-1 0 1,-2 0 351,-1 0 1,4 0 0,6 0-1,3 0 1,1 0 0,6 0-309,2 0 1,3 2 0,-2 0 0,2 4 0,-2 0-1,1 2 1,0-2-64,-1 0 1,-3 2-1,0-2 1,0 0 0,3 0-1,1-3-45,-1-1 1,-3-2 0,-1 0 0,-4 0 0,1 0 0,0 0 0,1 0 133,-1 0 0,1-2 0,-3-1 0,4-3 0,-4 0 0,0 0 0,-1 3-12,0 2 0,6 2 0,-14 4 1,0 4-1,2 3 0,-1 1-1579,-3 0 1256,10 1 0,-3 3 0,12 3 1,2-1-1,7 0 0,8-3-571,7-1 0,4-1 0,2-3 805,6-2 1,2-3 0,2-6 0</inkml:trace>
  <inkml:trace contextRef="#ctx0" brushRef="#br0">21462 14473 7973,'7'0'160,"-3"-4"0,-8-1 1,-5 2-1,-3 0 0,-1 1 50,0-3 0,4-1 0,3 3-210,4-1 0,5-1 0,11 5 0</inkml:trace>
  <inkml:trace contextRef="#ctx0" brushRef="#br0">23128 16486 7732,'-6'-34'0,"-2"-3"0,-5 7 562,0 5 1,5 4-1,5 9 1,6 3-1,6 6 1,2 6-1,-1 8 1,-1 7-232,1 8 0,-4 10 0,0 14 0,-1 12 1,-1 11-1,-2-32 0,-1 1 0,0 2 0,1 1-207,0 1 1,0 1 0,-1 5 0,0 1 0,1-4 0,-1 0 0,-1 1 0,-2 0-1,0 1 1,-2-1 0,2-3 0,-1-1 0,-1-1 0,0-1 0,1-3 0,0-2-632,0 0 0,0-2 1,-1 26-1,4-9 1,0-10-1,0-7 1,0-7-288,0-7 1,4-3 0,1-10 0,-2-7 793,-2-12 0,5-20 0,1-13 0</inkml:trace>
  <inkml:trace contextRef="#ctx0" brushRef="#br0">23501 16579 7746,'12'-37'0,"-2"6"0,1 10 1321,3 9 0,12 2 0,11 5 1,6 3-1335,5 0 1,10-2 0,4-2-1,2 0 1,0 0 0,-3 3 0,-2 1-1,-3 5 208,-1 6 0,1 6 1,0 13-1,-1 3 0,2 6 1,-3 6-63,1 6 1,-2 4 0,-26-24 0,-2 0 0,0 2-1,-1 0 1,0 2 0,-2 1 0,0 1 0,-1 1 0,0 1-1,0 0 202,-1 0 1,-2 0 0,9 33 0,-2-8-1,-4 0 1,-7-6 0,-2-2-174,-3-8 1,-6-3 0,0-6 0,-6-5 0,-7-5 0,-7-3 0,-6-4 168,-7-2 1,-5-3 0,-11-3 0,-8-2 0,-8-3-1,-7-1-225,31-4 0,0-1 1,-36 1-1,-2-2 1,1 0-1,1 1 1,3 4-307,3 4 0,-2 2 0,0 4 0,5 2 0,2 2 0,5 2 0,-2 2 200,1 2 0,9 8 0,-2 1 0</inkml:trace>
  <inkml:trace contextRef="#ctx0" brushRef="#br0">22901 7517 8457,'8'-18'0,"-2"0"0,-2 2 0,0 1 60,-1 2 0,3 4 0,0 1 0,2 2 0,2 5 0,0 5 0,-1 10 1,-3 8-1,-1 6 0,-1 6 4856,-1 5-4660,-7 9 0,-4 13 0,-7 7 0,-2 3 0,6-32 0,-1-1 0,0 3 0,1 0 0,-1 1 0,1 0 0,3-1 0,0 0-299,2-3 0,2 1 1,0 0-1,2 0 1,2 35-1,0-1 0,3-5 1,4-7-1,10-5 1,5-7-2001,6-6 1,7-8 0,1-14 2042,3-8 0,6-17 0,3-11 0</inkml:trace>
  <inkml:trace contextRef="#ctx0" brushRef="#br0">23061 7317 9228,'0'-49'0,"3"1"0,5 8 1327,5 11 0,9 12 0,2 9 0,5-1-985,7 1 0,13 1 1,10 4-1,12-2 1,-28 4-1,2 0 1,2 0-1,2 0 1,3 1-1,1 0-236,2 0 1,0 0 0,1 2 0,0 2 0,3 0 0,1 1 0,0 0 0,0 2 0,-2 0 0,-1 1-1,0-1 1,0 2 0,-3 0 0,-1 0-572,-4-1 0,0 0 0,-3-1 0,-2 1 0,-5-1 0,-3 0 0,30 10 1,-12 2-1,-9 2 433,-10 2 1,-6 4-1,-9 4 1,-6 6 0,-8 8-1,-6 6 1,-6 7 306,-8 3 0,1 4 1,4-28-1,0 0 0,1 3 1,1 0-1,1 1 1,-1 1-1,0 0 0,1 0 71,-1 1 0,0-1 0,1-2 1,-1-2-1,-8 32 0,-1-6 0,-3-7 1,-4-5-322,-5-7 1,-1-2 0,-10-11 0,-4-1 0,-3-1 0,-5-7 0,-6-2-39,-5-4 0,-8-4 0,-2-3 0,34-6 0,0 0 0,-2-1 0,-1 0 0,-3-2 0,0 1-169,-1-2 0,-1 1 0,0-1 0,0 0 0,0 0 0,0 0 0,1 1 0,0-1 0,-1 2 0,1-1 0,3 2 0,0 0-222,2 1 0,1 0 0,1 0 1,1 1-1,-31 9 0,4 4 1,2 4-1,3 4 0,-2 2 1,0 3 377,-3 4 0,32-16 0,-1 1 0,0 0 0,0 0 0</inkml:trace>
  <inkml:trace contextRef="#ctx0" brushRef="#br0">23448 8823 8345,'0'-14'6749,"0"1"-5187,0 6 1,0 2 0,-2 8 0,-1 4-1205,-1 5 0,-8 0 0,0 10 0,-6 2 0,-1 1 1,-3 3-45,-3 3 1,1-1-1,-7 4 1,1 0 0,1-1-1,-2 1-135,1 0 1,0-3 0,1 3 0,-2-1 0,2-4 0,4-1 0,6-1-458,4 0 1,-1-7 0,7-2 0,-1-3 0,-1-2 0,2 1-1770,-1-1 1861,4-6 0,2-2 0,8-11 0,6-7 0,7-10 0,5-6 0,5-5 74,4 0 1,-3-5-1,3 5 1,-4 0 0,-5 3-1,-4 3 1083,-4 1 0,-2 6 0,-3 4 0,-3 2-490,0 1 0,-6 7 0,0 4 0,-7 6 1,-7 7-1,-3 7 0,-6 6-405,-2 7 1,-7 4 0,-2 6-1,-1 0 1,4 0 0,5-1-77,3-4 0,4 4 0,6-5 0,1 0 0,3-3 0,5-3-370,2-1 1,2-7 0,0-2 0,2-5-1,2-4 1,5-4-42,3-4 0,6-2 0,-1-5 0,0-8 1,-1-5-1,0-4 0,2-3 365,-2-2 1,4 0 0,-3 4 0,-2 4 0,-3 2 0,-5 5 128,-1 2 1,0 7 0,-3-2-1,2 4 1,-2 10-984,-2 7 0,1 14 0,2 14 0,6 10 900,7 7 0,9 8 0,-9-31 0,0 0 0</inkml:trace>
  <inkml:trace contextRef="#ctx0" brushRef="#br0">23035 8543 7942,'0'-20'0,"0"6"0,0-4 123,0 3 0,0 6 0,0 0 1,0-1-1,0-2 0,0-1 0,0-1 922,0 1 0,1 1 0,2 2 0,3 2-408,1 3 1,-5 2 0,-2 6-338,-8 1 0,-5 6 0,-3-2 1,-4 2-1,0 1 0,-4 0 0,-1 0-85,-2 1 1,5-1 0,0 3 0,0 1 0,1 1 0,2 3 0,1 0-192,0 1 0,0 5 1,5 0-1,-2 6 1,-1 2-1,-3 1 12,-2 0 64,-1 1 0,-5 10 0,-1-1 0,-2-1 0,-1-1 0,0-2 243,-2-1 0,1 1 0,-4 0 0,4 0 0,1 0 0,-1 0 0,3 0-117,1 0 0,3-4 0,1-1 0,3 1 1,2 0-1,3-2 0,1 0-137,1 0 0,1 0 0,0 3 1,1-3-1,0 0 0,2 0 0,-4 3 25,0 1 1,5-2 0,-8-2 0,1 2 0,1-1 0,0 4-12,2-2 1,0-2 0,-1 2 0,3-3-1,0 0 1,4 0 0,-1 2-116,1-2 1,4 0 0,-1-4-1,2 2 1,2 1 0,0-1 122,0-2 0,-4 3 0,-1-2 1,2-2-1,0-1 0,0-1 0,-3 0 820,-1-1-784,4 1 0,-9 4 0,5 0 0,-1-1 0,2-2 0,2-1-94,0-1 1,-1 1 0,5 0 0,0-1 0,0 1 0,0 0 0,0-1-22,0 1 1,0 0-1,0-1 1,0 1 0,2 0-1,1-1 1,1 1 5,-1-1 0,-2 1 0,-1 1 0,0 2 0,0 1 1,0-1-39,0-2 0,0 3 0,0 0 0,0-1 0,0-2 0,0-2 0,0 2 0,0 4 0,0-4 0,0 3 0,2-3 0,1-1 0,3 1 0,0 1 0,0 2 0,4 5 0,-3-3 0,2-1 0,-1 2 0,-1 0 0,1 3 0,-4-3 0,5 0 0,1-1 0,2-2 0,1 0 0,1 2 0,-1 1 0,0-5 0,1 2 0,1-2 0,2-3 0,6 1 0,2 0 0,1-1 0,1-1 0,1-1 0,3-3 0,5 0 0,1-2 0,-2 0 0,8-1 0,-1-5 0,1 0 0,1 1 0,-2-1 0,-1-1-48,-4-3 1,-1 3 0,-7-5 0,2 2 0,-1-2-1,-2 1 1,-1-2-64,0 0 1,-1-2 0,1-2 0,0 1 0,1 1 0,1-1 0,4-2-53,1-1 0,3 0 1,6 0-1,3 0 1,0 0-1,0 0-25,-3 0 1,-2 0 0,-1 0 0,0 0 0,-1 0-1,-2-1 1,-3-2 254,-2-1 1,-2-1-1,-6 5 1,-2 0 0,0-1-1,0-2 1,-1-3 33,-2-2 0,1 4 0,-4-4 0,3 1 0,0 1 0,2-1-201,0-1 0,1-1 0,5-4 0,-1 0 1,1-1-1,0 0-641,-1-4 773,-5 3 1,-2-4 0,-5 4 0,-1-3 0,-1-4 0,-3-2 42,-5 2 0,-2-3 0,-2 3 1,0-5-1,0-2 0,-2-4 1,-1 0 33,-1 1 1,-2-5-1,1 1 1,-2-2-1,-2-2 1,0 0-269,-1 0 1,2 3 0,0 0 0,-3-2 0,-1 2 0,-1 0 0,-2 2 60,-3-1 0,2 2 1,-5-3-1,1 3 0,-1 0 1,-1 1-1,-1-1 166,1 0 0,4 3 1,-4-4-1,-1-1 1,-1 2-1,0 0 52,2-3-125,6 7 0,-4-13 0,7 11 0,1-2 0,2-3 1,1-2-189,-1-1 1,4-4 0,0-2-1,1 0 1,1-1 0,-1 2-1,1 1 191,0 1 1,-1 4 0,5-5 0,0 2-1,0 4 1,0 1 0,0 1 109,0-1 0,0-1 1,2-2-1,1 1 0,2 2 1,3 2-9,2-2 1,-2-2 0,1-1-1,1 2 1,2-1 0,0 1 0,-1-4-280,3 1 0,-4 4 1,8 1-1,-2-1 1,0 0-1,4-1 1,-1 1 114,0 0 0,3-5 1,-2 5-1,-1-4 1,2-5-1,-2 0 30,0 0 1,-1 3 0,-3 5 0,1 1 0,2-2 0,0 2 0,-1-1 0,1 1-51,-2 1 0,4-1 1,-2 4-1,-2 1 1,-1-1-1,-2 4 106,0 1 1,1 1 0,-3-1 0,0-2-1,-2-1 1,0 1 0,-1 2 35,1 2 1,-1-3 0,2 0 0,-2-2-1,-3 1 1,-2 1 79,-1-3-233,-2 10 1,0-12 0,0 10 0,-2 1 0,-2-2 0,-5 1-492,-3 2 0,-3-2 1,-2 6-1,-6 2 1,-3 3-1,-4 4 1,-2 4-1378,-2 4 1,2 2-1,-2 4 1963,2 4 0,-11 14 0,1 5 0</inkml:trace>
  <inkml:trace contextRef="#ctx0" brushRef="#br0">8905 12088 14424,'14'-22'-1869,"3"1"1294,0 2 0,1 5 0,-4 7 0,-1 1 591,0 3 1,6-10 0,2-2 0</inkml:trace>
  <inkml:trace contextRef="#ctx0" brushRef="#br0">9078 11968 14424,'9'-9'-747,"0"0"0,1-1 716,2-2 0,-3 0 1,-2 2-1,1 2 0,-3 1 1,1-1 221,-3-2 1,3-2 0,-1-1 0,-2 0 5,-2-1-171,-7 7 1,-1-4 0,-7 7-1,1 0 1,0-1 0,-1-1 161,1-1 1,0-1 0,0-2 0,-1 1 0,1-1 0,0-1-1,-1 1 1,1 1 172,0-1 0,-2-1 0,-2 1 0,0 1 1,-1 0-1,0 0 0,-1 2-358,-2 1 1,-1-3-1,-3 5 1,0-1-1,1 1 1,-3-1-1,1 2 201,-4 2 0,0-1 0,2 0 1,-1-3-1,-4 2 0,0 2 20,1 1 1,1 0 0,4 0 0,0 0-1,1 0 1,-1 0 0,0 0 41,1 0 0,-1 0 0,0 0 0,2 0 0,1-2 0,2-1 2,-1-1 0,-3-1 0,0 5 1,-2 0-1,-2 0 0,-1 0 1,0 0-136,-2 0 0,5 0 0,-3 2 0,3 1 0,0 3 0,-2 0 0,-1 0 15,1-4 0,1 4 0,-1-1 0,-1-1 0,1 1 1,1-1-1,-1 1 159,-1 1 0,0-5 1,4 3-1,1-1 0,-1 0 1,0 2-170,1-2 1,0 3 0,3 0-1,0 0 1,0 1 0,-1 0-81,2 4-354,-3 1 1,10 2-1,-4 3 1,1 0 0,0 1-1,2 1 52,1 4 1,2-3-1,-1 3 1,1 0-1,1 1 1,2 0 0,2-4 217,2 0 0,-2 3 1,3-2-1,2 1 0,2 1 1,1-1 152,0-2 1,4 4 0,2-6 0,1 0 0,5-1-1,5 3 1,5-1 85,3 0 1,2-1 0,1-5 0,3 1 0,4 0 0,4 3-127,1 1 1,1-1-1,2-3 1,2-1-1,-4 0 1,-1 1-1,-3-1-62,0 0 0,9-1 0,-6-2 1,0-2-1,0-1 0,-1-1 84,2 0 1,7-1-1,-4-5 1,-1 1-1,1 2 1,2 1-1,5-1 29,-1-1 1,2-2 0,3 0-1,2 0 1,0 0 0,2 0 0,-1 0-3,4 0 1,-4 0-1,1 0 1,-1 0 0,-1 0-1,0 0 57,-2 0 1,-2 0-1,0 0 1,1 0-1,-1 0 1,0 1-1,0 2 1,-1 2-120,-3-2 1,3-2 0,-3-1-1,3 2 1,1 1 0,0 1-75,1-1 0,-2-1 0,-1-2 0,1 0 0,3 1 0,0 2 0,0 1 0,-2-1 0,-4-1 0,0-1 0,1 2 0,0 2 0,1-2 0,-4 0 0,-1 1 0,3-2 0,-3 4 0,1-2 0,4 0 0,0-1 0,3 0 0,-1 2 0,-5-4 0,-3 4 0,0-4 0,1-1 0,1 2 0,2 1 0,-2 1 0,4 2 0,-5-3 0,1 1 0,2-1 0,-2-1 0,-1-1 0,0 4 0,-4-4 0,2 5 0,-2-1 0,-2-1 0,0-1 0,0-2 0,1 4 0,1-1 0,0-1 0,0-1 0,1-2 0,-2 0 0,1 0 0,2 0 0,2 0 0,0 0 0,1 0 0,-1-2 0,0-1 0,-3-1 0,0-1 0,-1 5 0,1 0 0,-2 0 0,2 0 0,-1 0 0,0 0 0,1 0 0,3 0 0,0 0 0,0 0 0,-3 0 0,-1 0 0,1 0 0,-2 0 0,-2 0 0,-1 0 0,-1 0 0,-1 0 0,2-1 0,-2-2 0,2-3 0,4 0 0,1-1 0,3 1 0,1 0 0,-3-3 0,5 5 0,0 1 0,0 1 0,1 2 0,2 0 0,0 0 0,9 0 0,-9 0 0,-1 0 0,1 0 0,0 0-251,0 0 0,3-4 1,-11-2-1,-2 0 0,-4-3 1,-4 0 183,-1-1 1,2-10 0,-4 7 0,-1-3 0,0-3 0,-2-2 0,1-3 306,1-2 0,-5 2 0,6-7 1,-2 1-1,-4 2 0,-2-2 0,-2 4-606,-2 1 1,-5-2 0,-5 8 0,0-1 0,-2 1 0,-3 3 0,-2 1-631,-2 2 1,0-1 0,0 1 0,0 0 0,-2-1-1,-2 1 729,-5 0 1,-4-1 0,-4 3 0,-2 0 0,-2 2-1,-2-1 1,-2-2 410,-2-1 1,-4-1 0,-2 0 0,-1-3 0,-3 0 0,-1-1 110,-2-1 0,-6 2 0,-5-3 0,-3 0 0,-6 4 1,1 3-1,-2 2-488,1 2 0,0 5 1,-3-3-1,-3 1 1,3 3-1,-2 1 1,1 2 23,2 0 0,-6 0 0,2 0 0,0-1 0,-4-2 0,1-2 268,-4 2 1,-1 0-1,34 2 1,-2-1 0,0 0-1,0-1 1,-3-1-1,0 0 1,-2 0 0,-1-1-1,-2 1 1,1-1 175,-2 1 0,1-1 1,0 2-1,-1-1 1,-1-1-1,-1 0 1,1 0-1,-1 1 0,-1-1 1,0 1-1,-1 0 1,0-1-1,0 1 1,-1-1-119,1 0 0,-1 0 1,0 1-1,-1 2 1,1-1-1,0 1 1,-2 1-1,-1 1 1,-2 0-1,-1 0 1,0 0-1,1 0-262,0 0 0,-1 0 0,-3 2 0,0 2 0,5 0 0,1 1 1,1 0-1,-1 2 0,2-1 0,0 1 0,3-1 0,0 0 18,3-2 0,0 1 1,-2 1-1,1 0 1,5-3-1,2 1 1,-1 0-1,0 1 1,-1-1-1,-1-1 0,3 0 1,0 0-1,0-1 1,0-1-1,2 0 1,1 0 194,0-1 0,0 0 0,1 0 1,0 0-1,2 0 0,1 0 1,-34-2-1,1-2 0,4-4 125,2 1 0,-2-5 0,8 5 0,1-1 0,2 2 0,2 2-200,-2-1 1,-2 1-1,-7 5 1,0 5 6,-3 8 0,0-4 0,3 8 0,-2 3 0,-3 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6465 6770 32110,'13'-12'-2226,"-4"5"0,0-8 0,2 6 1830,0 3 0,1 0 0,-1 3 0,-4-2 1,-1-3-1,-5-1 0,-3 0 728,-7 0 0,-3 5 1,-2-3-1,1 1 0,0 3 1,-1 1-1,1 1 287,0-4 1,-1 4 0,1-4-1,-2 4 1,-1 1 0,-2 0-1,0 0 1,-1 0-270,-3 0 0,-3-5 1,-2 1-1,1 1 0,-3 2 1,0 1-248,-2 0 0,-5 0 0,4 0 0,-1 0 0,-1-2 0,1-1 0,1-1-103,2 1 0,2 1 0,1 2 0,-1 0 0,-1 0 0,-3 2 0,3 2 0,1 5 0,-3-2 0,-2 2 0,-1 2 0,-2-1 0,1 0 0,-1-1 0,-1 2 0,3 1 0,-1 1 0,-1 0 0,1 1 0,0-1 0,3 0 0,1 1 0,4-1 0,0 0 0,1-1 0,1-2 0,1-1 0,2 2 0,4 0 0,-3 3 0,0-1 0,2 0 0,0 1 0,3-1 0,-5 2 0,0 1 0,-1 2 0,1 0 0,0 0 0,2 1 0,0 2 0,1-4 0,5 4 0,0 0 0,1-2 0,3 0 0,4-2 0,4-3 0,1 6 0,1 0 0,4 1 0,5-3 0,5-3 0,3-2 0,5-4 0,0 0 0,3 1 0,5 0 0,5 1 0,2-2 0,4-2 0,1 3 0,1-1 0,1 0 0,1 0 0,3 0 0,2 1 0,-2 2 0,0 2 0,2-3 0,0 0 0,3-2 0,-1 1 0,-4-3 0,0 1 0,1-1 0,2-1 0,1 0 0,1-3 0,-1-1 0,0-2 0,-1 0 0,0 0 0,0 0 0,3 0 0,-1 0 0,1 0 0,7 0 0,2 0 0,0 0 0,2 1 0,3 2 0,3 1 0,2-1 0,-7-1 0,2-2 0,3 0 0,-1 0 0,3 0 0,-3 0 0,-3 0 0,6 0 0,-7 0 0,1 0 0,0-2 0,-3-1 0,-3-1 0,6-2 0,-4 3 0,-2-1 0,0 1 0,-2 1 0,2 2 0,3 0 0,-6 0 0,8 0 0,1 0 0,2 0 0,4 0 0,-2 0 0,-8 0 0,6 0 0,1 0 0,-2 0 0,2-1 0,-1-2 0,4-2 0,-3-4 0,3 3 0,-1-1 0,1-3 0,-2-2 0,-34 5 0,0 1 0,0-1 0,0 0 0,0 1 0,1-1 0,33-6 0,-2-1 0,-7 1 0,0 0 0,-3-1 0,-2-4 0,1 1 0,-2-1 0,-5 0 0,-1 0 0,1 2 0,-4-5 0,2 5 0,-4-5 0,1 1 0,2 0 0,0 0 0,0-1 0,-2 5 0,2-4 0,-3 3 0,-1-1 0,-1 0 0,0 0 0,2 1 0,-9 2 0,2 4 0,-4 0 0,-4 0 0,-1-1 0,-6 0 0,-3-1 0,-4 0 0,-5-1 0,-3 1 0,-6 0 0,-7-2 0,-10-3 0,-12 2 0,-14-5 0,-9 1 0,-6 0 0,-4 0 0,-2-1 0,-1 3 0,-5-4 0,-3-2 0,35 12 0,-2-1 0,-3-1 0,0 0 0,-1-1 0,-1 0 0,-1 0 0,-1-1 0,-5 0 0,0 1 0,2 1 0,1 0 0,-2 0 0,1 0 0,-2-1 0,0 0 0,-1 2 0,-1-1 0,-2 1 0,0 0 0,-1 1 0,0 0 0,-3 1 0,-1 0 0,2-1 0,-2 0 0,-1 2 0,0-1 0,-1 2 0,-2-1 0,-2 1 0,0 0 0,-1 1 0,-1 0 0,0 1 0,0 1 0,1-2 0,0 1 0,5 4 0,2 2 0,0-2 0,2 1 0,-1 0 0,0 0 0,0-1 0,-1 1 0,1 0 0,-1 1 0,4 3 0,0 1 0,-1 1 0,0 1 0,4 0 0,0 1 0,2 1 0,2 0 0,3-1 0,2 1 0,1 0 0,0-1-771,2 1 1,0 0 0,-31 8 0,5 1 0,4 3 0,7 0 0,3 1 0,8-4-1239,6-1 2009,5 4 0,1-6 0,-1 1 0,1-7 0</inkml:trace>
  <inkml:trace contextRef="#ctx0" brushRef="#br0">7078 4798 11133,'5'-30'-393,"-1"4"1,1-3-1,-5 12 460,0 0 0,-3 5 0,-6 7 0,-10 8 1,-11 7-1,-10 9 0,-7 5 0,-7 5 1,-2 4-1,-2 6 0,0 2-17,29-18 1,-1 1 0,-29 22 0,26-21-1,1-1 1,0 1 0,0 0 0,-1 1 0,1 0-1,0 1 1,0 0 0,0-1 0,1-1 0,0 0-1,1-1 1,-28 22-184,3 0 0,6-4 1,3 1-1,3-5 1,6-4-1,3-3 1,5-6-1,1-7-314,1-8 0,0-5 1,1-12-1,0-11 0,4-13 1,6-12 409,6-11 0,4-9 1,6-11-1,0-2 1,0 38-1,0-1 1,1-35-1,4 3 300,3 4 1,0 5-1,1 15 1,1 7-1,3 9 1,5 9-1,6 8 223,6 8 1,4 8-1,7 7 1,6 11 0,11 11-1,-24-10 1,2 1 0,3 3-1,0 1-479,3 3 1,1 1 0,0-1-1,1 1 1,4 2 0,0 1-1,1 2 1,0 0 0,1 2 0,-1 0-1,0 0 1,-1 0 0,-1-1-1,0 1-523,-1-2 1,0 1-1,2 0 1,-1 0 0,-4-1-1,-1 0 274,0 0 1,-2 1-1,-1 2 1,-2 1 0,-1-2-1,1 0 1</inkml:trace>
  <inkml:trace contextRef="#ctx0" brushRef="#br0">1613 9196 8410,'-7'-14'0,"2"1"0,4 0 0,1-1 368,0 1 0,0 9 0,0 7 0,0 11 1,0 9-1,0 8 0,0 4 0,1 8 432,4 3 1,-4 4-1,3 7 1,-2 0-1,-2 1 1,0 0-1,0 0-755,0-2 1,4-3 0,1-2-1,-1-4 1,1 0 0,1-2-1,0-2-803,-1-5 0,4-5 0,-3-1 0,0-2 0,0-6 0,-1-5-951,1-7 1,1-2 1708,6-10 0,7-9 0,0-11 0</inkml:trace>
  <inkml:trace contextRef="#ctx0" brushRef="#br0">1840 9116 10128,'0'-49'744,"0"0"0,-5 8 0,1 14-628,1 8 1,1 8 0,4 4 0,2 1-1,7 2 1,5-1 0,8 1 248,5 1 0,10 1 1,10 2-1,4 0 0,8 2 1,1 1-1,4 3-279,4 1 0,1 2 0,-33-3 0,0 1 0,0 0 0,-1 0 0,33 7 0,-2 4 0,-7 4-176,-5 3 1,2 7 0,-12 2 0,-6 4 0,-6 10 0,-9 5-31,-6 5 1,-6 5 0,-4 1 0,-4 4-1,-4 5 1,-1-1 0,-1 1 369,-4-4 1,-4-6-1,-7-6 1,-2-2 0,2-5-1,1-4 1,2-7-85,0-5 1,-2-5 0,-3-5-1,-3-3 1,-2-2 0,-3-4 12,-2-5 1,-13 1 0,-4-7 0,-5-1 0,-5-1 0,-1-2 0,-3 0 0,-1 0-509,1 0 1,1 0 0,5 0-1,3 1 1,4 2 0,7 3-1277,5 1 0,8 1 1,5 4-1,2-1 1605,2 4 0,3 2 0,0-4 0</inkml:trace>
  <inkml:trace contextRef="#ctx0" brushRef="#br0">1880 10542 8344,'7'-19'0,"3"4"0,-4-2 850,2 7 1,-5 3 0,3 4 171,-1-2 0,-3-1 0,1 3 0,-6-1-477,-6 1 0,2 6 0,-2 3 0,-3 1 0,-3 5 0,-4 3 0,-2 4-59,-3 2 0,-1 1 0,-1 5 0,-1-1 0,0 3 0,1-1-315,-1-2 1,0 8-1,1-7 1,0 1 0,3 0-1,2-1 1,0 0-274,1-1 1,3-3 0,-1-3 0,4-1-1,0-2 1,1-2 0,1-2-835,3 0 0,3 1 1,5-3-1,-2 0-1400,-2-2 1,7-6-1,7 1 1,4-4 2335,5-4 0,-3-16 0,4-8 0</inkml:trace>
  <inkml:trace contextRef="#ctx0" brushRef="#br0">1386 10942 12140,'-7'-20'2882,"-9"3"-2708,2-1 1,2 6 0,4 13-1,-3 2 1,-1 3 0,-1 2 0,0 2 447,-1 2 1,1 1-1,0 2 1,-1 3 0,3 3-1,0 1 1,4-1-814,1-2 0,1 3 218,5-4 1,0 1-1,2-3 1,2 2 0,5-2-435,3-1 0,3-6 0,3 0 0,4 0 0,3-2 0,3-2-358,3-4 1,-1-1 0,7 0 0,1 0 739,1 0 0,16 0 0,-6 0 0</inkml:trace>
  <inkml:trace contextRef="#ctx0" brushRef="#br0">2426 10475 8821,'-1'-13'2937,"-4"-1"-2464,4 7 1,-4 1 0,10 6 0,4 2-1,2 1 1,3 3 147,-1 1 0,2 2 0,3 4 0,4 0 0,2 1 0,-1 1 0,-1 1-821,2 2 0,0 5 0,0 0 0,-4 0 0,1 1 0,-2-3 0,2-1-632,0 1 1,-3-3 0,2 3 0,0-2 0,-4-3 0,0-1-1885,2-2 0,-3-5 2716,2-4 0,4-2 0,0-2 0</inkml:trace>
  <inkml:trace contextRef="#ctx0" brushRef="#br0">2999 10742 8403,'0'-18'269,"0"0"1,2 0 0,1 5 0,3 1 0,0 2 0,1 2 601,0 3 0,2 0 0,5 5 0,-1 2 0,0 1-565,1 1 1,-6 6 0,0-1 0,-1 5 0,-1 2 0,0 2 0,-3-1-135,-1 3 1,-7-4-1,-2 5 1,-4-1 0,-5 0-1,-2-1 1,-2-3-223,-1-1 1,-1 3-1,-5 0 1,2-4-1,3-2 1,2-3 0,3 1-635,-1 2 0,4 2 0,7-1 684,1 0 0,14-5 0,6-2 0</inkml:trace>
  <inkml:trace contextRef="#ctx0" brushRef="#br0">826 10435 8294,'-8'0'0,"-1"0"0,0 2 0,0 1 0,2 3 0,-1 1 0,2 3 513,0 2 0,0-3 0,3 0 0,-3 1 0,1 2 1,-1 1 1923,3 1-2096,-5-1 0,2-4 0,-4 0 0,1 3 0,0 3 0,-1 2 1,-2 1-1,-3 1 96,0 4 1,-4-3 0,0 2 0,0 2 0,-1 1-1,4 2-433,1 0 0,3-2 0,3-3 1,5-3-1,3-1 0,1 0 1,0-2-1,0-1-143,0-2 1,5-4-1,6-1 1,4-3-1,2-2 1,1-1 0,0-4-111,0-2 0,4-2 0,-4-4 1,-2 1-1,-1-2 0,-2 1-50,0 1 1,-4-1-1,-1 4 1,-4 0 0,-5 0 345,-7 3 1,-4 2 0,-1 1 0,-2 0 0,-1 1 0,-2 2 0,2 3 958,1 1 1,2 2 0,0 5-1186,-1-1 0,7 0 0,4-1 1,6-3-1,7-5-3952,6-2 3424,-1-2 1,10 0-1,-2-2 1,2-2-1,3-6 707,3-7 0,-3-9 0,5-8 0</inkml:trace>
  <inkml:trace contextRef="#ctx0" brushRef="#br0">1080 10728 9327,'12'-14'0,"-4"-4"991,-3 0 0,-5 8 1,-5 7-800,-3 6 1,-6 0 0,-2 4-1,-2 0 1,2 1 0,0 2-1,-1 2 369,0 1 0,3 1 0,7-1 1,1 0-1,3 2-496,1 3 1,4-3 0,2 3 0,5-5 0,5-4-1,2-5 1,2-2 0,-1-2-456,3 0 1,-6 0-1,3-2 1,-7-2 0,-4-5-1,-1-3 1,-1-1-55,-1-1 1,-8 1-1,-3-2 1,-4 0 0,-3 1-1,-1 2 599,-2 0 1,-4 2-1,4-1 1,2 4-463,1 1 0,15 1 0,7 5 1,11 0-1,7 0 0,8 0-856,4 0 1163,3 0 0,0-6 0,0-1 0</inkml:trace>
  <inkml:trace contextRef="#ctx0" brushRef="#br0">1373 10528 8294,'0'-19'822,"-4"4"-220,-1-2 1,1 14 0,4 7-128,0 6 0,4 4 0,1-1 1,-2 0-1,-2 1 0,-2-1 9,-4 0-972,4-5 0,-10 4 1,7-3-1979,1 2 2454,1 3 1,1-7-1,-2-1 1,-3-1 0,-1 0 384,-4 3 1,-2 1 0,-3 4 0,-2 0 0,2 1-1,1-1 1,1 2 48,1 3 1,0-4 0,1 4 0,3-3-1245,5-2 0,2 1-73,2-1 1,10-4-1,5-2 1,4-1 894,5-3 0,1-7 0,2-4 0</inkml:trace>
  <inkml:trace contextRef="#ctx0" brushRef="#br0">1346 10848 8527,'-14'0'1196,"-4"0"1,3 0-1,-3 0 1,5 2-1074,4 2 0,-1-1 1,5 6-1,4 1 1,5 1-1,8-2-774,4-5 0,6-2 0,-2-2 0,0 0 651,4 0 0,7-12 0,3-3 0</inkml:trace>
  <inkml:trace contextRef="#ctx0" brushRef="#br0">3346 13460 8512,'-6'-17'0,"-1"-1"0,-2 2-95,0 1 0,0 6 0,-4 2 0,-1 1 0,-1 3 1,-1 0-1,-3 0 0,0-2 0,-2 2 0,0 2 1,-1-1 135,1-2 1,-4 2-1,4-2 1,1 2-1,2 2 1,3 0-1,2 0 1,-1 0 673,1 0 1,7 5 0,8-1 0,9-1 0,12-1 0,6-2-545,7 0 0,4 0 0,4 0 0,5 0 0,4-2 0,4-1 0,0-3-177,0-1 1,0 0 0,-2-2 0,-6 4 0,-4 4-1,-7 1-632,1 0 0,-8 0 0,-3 0 0,-6 0 1,-3 0 637,-2 0 0,-3 6 0,0 1 0</inkml:trace>
  <inkml:trace contextRef="#ctx0" brushRef="#br0">3959 13167 13578,'15'-38'0,"3"2"0,4 11 1481,3 10 0,0 9 0,-3 8 0,-4 4-1693,-3 7 0,-3 2 0,-2 7 0,-2 2 0,-2 2 0,-5 5 0,-4 7 1,-7 3-168,-7 3 1,-8 5 0,-7-1 0,-2 1 0,-5 2 0,-1-2-776,0-1 0,-3-5 1167,8-8 1,-10 9 0,-2-2 0</inkml:trace>
  <inkml:trace contextRef="#ctx0" brushRef="#br0">5865 14273 13623,'-4'-19'-420,"-1"-3"1,-4 3 0,4-1 0,-1 3 538,0-1 0,-5 0 0,2 5 0,-2 1 0,-3 3 0,1 3 0,0 2 1,-1-1-1,-1 2 0,-1 2 0,-2 1-97,2 0 1,1 0 0,1 0 0,-3 0 0,-2 0 0,0 0-1,-2 0 223,0 0 1,0 4 0,-2 2 0,1 0 0,-2 0 151,-1-3 0,-2 4 1,0 1-1,1 1-436,-1 0 1,0-1-1,1 6 1,-1-1 0,0 0-23,1 1 1,-1 4 0,0-1 0,1 1 33,-1 1 1,0-4 0,1 4 0,-1 1 0,0 0-1,2 3 160,3-1 0,-2-1 0,5 2 0,0-2 0,-2 0 1,2-1-1,0 4-147,2 1 1,3-3 0,0 1-1,2 0 1,2 1 0,1 0-405,-1-2 374,4 0 0,-5 3 0,7-1 0,0-2 0,-1 0 0,1 1 56,1-1 1,1-1-1,2 2 1,0 0 0,0-1-1,0 0 1,0 0 9,0 2 0,0-3 0,2-1 0,2 1 0,5-2 0,4 2 0,5-2 121,4 1 0,4 2 0,0-4 0,2-1 1,3 1-1,3 1 0,2 2 60,0 3 1,-1-5-1,4 0 1,-1-1 0,-1 0-1,2-2 311,-2-1-383,0-2 0,1-1 0,1-2 0,-1-2 0,5-1 0,2-1 111,1 0 0,2 0 1,0-3-1,1 1 1,4 1-1,0-1 1,4 2-224,-3 2 1,3-4-1,-2 3 1,1 1-1,-1-1 1,1 2-56,-1-1 1,0 3-1,-2-3 1,0 1-1,0-2 1,1 0 0,-2-1 345,-3 0 0,5-1 0,-3-5 0,1 0 1,4 0-1,3 0 0,3-2-90,0-2 0,-5 2 1,2-4-1,0 2 1,2 0-1,1 1-353,0 1 1,-5 2 0,2 0 0,-1 0 0,-1 0 0,0 0 0,-2 2-126,-2 2 1,5-2 0,1 2 0,2-3 0,2-1 0,-1 0 0,1 0 495,-1 0 1,-9 0 0,11 0 0,-5-1 0,-1-2 0,-2-3 0,0 0 56,2 0 1,-3-3 0,3 5-1,-3 1 1,-1 0 0,3 0-432,0-1 1,1-1-1,-3 4 1,1-2 0,2-2-1,-2 2 1,-1 2 82,-2 1 1,1-2-1,-1-1 1,0-3-1,2 1 1,0-3-1,1 2 376,1 0 1,-6-4 0,7 1 0,-3-1-1,-2-1 1,1 2-303,-1-1 0,0 3 0,1-1 0,-1 2 0,0 2 0,1-1 1,-3 1-248,-2 1 0,3-3 1,-4 2-1,0 1 0,1 0 1,2 0-1137,0-2 1316,-3-5 0,2 7 0,-4-6 0,2 0 1,2 0-1,2 0 134,1-1 1,5-2-1,1-3 1,0-1 0,1-2-1,-4 2 1,0 1-272,2 2 1,-8 0 0,4 1 0,-4 1-1,-3 3 1,-1-3 0,-3-1-25,-3-1 1,3 0-1,-7-1 1,1 1-1,0 0 1,-5-2 266,-4-3 1,5 2-1,-9-6 1,-1-2-1,3-4 1,-3-5-1,1-4-21,-2 0 0,-4-1 1,3-4-1,-2 1 1,-4 4-1,-3 1 0,-5 5-344,-1 3 1,-2-2 0,-2 10-1,1-1 1,1 3 0,-1 3-1,-1 2 12,-2 0 0,-5 4 0,-1 0 0,-1 0 1,-5 0-1,-4 2 0,-5 1 134,0 3 1,-5-3 0,-1 1-1,-7 1 1,-5 0 0,-1-1 0,-1 1 149,-3-2 0,1 3 0,-6-5 0,-2 1 0,1 0 0,0-2 69,1 1 0,0-4 0,-4 4 0,-1-3 1,1 1-1,0 1 0,1 0 9,3 2 1,-3-4 0,5 5 0,-2 0 0,1 1 0,4 2 0,2 0 23,1-2 1,4 4 0,-7-4 0,2 4 0,2 1 0,-1 0 0,-4 0 8,-4 0 1,-4 0 0,-3-2-1,-1-1 1,4-1 0,3 1-68,-1 1 1,0 2-1,-3 0 1,1 0 0,0 0-1,-1-1 1,1-2 7,0-1 1,4-2 0,1 3 0,1-3 0,1 0 0,-1-2 0,1 2 196,0 1 1,1-4-1,4 3 1,-2 0-1,-3 0 1,0 3-233,0 1 1,-7 1-1,1-2 1,-1-1 0,-4 1-1,1 1 1,0 2-107,3 0 1,-4 0 0,10 0 0,-2 2-1,2 1 1,1 1 0,3-1 141,1-2 0,-2-1 1,-2 0-1,0 0 1,-1 0-1,1 0 1,-3 0 233,-3 0 1,9-1-1,-7-2 1,-1-1 0,2-1-1,-4 1 1,0-1-240,-1 2 1,-2-3-1,7 2 1,-3 1 0,-1 1-1,0 2 1,0 0-56,-1 0 1,5 0 0,2 0 0,0 0 0,1 0 0,0 2 36,3 2 1,0-2 0,0 2-1,-3-2 1,0-2 0,-1 0 0,-1 0 202,-2 0 1,-6 0 0,-5 0 0,-3 0-1,-4-2 1,0-1 0,-2-1-129,-1 1 0,6-3 0,-3 2 0,1 1 0,4 1 0,-3 2 1,3 2-569,0 2 0,-5 2 0,3 4 1,0-1-1,0 0 0,6 0 63,2 0 0,5-2 1,2 4-1,3-4 0,2 0 1,5-1-1,3 0-160,0-3 1,5 3 0,1 0-1,2 0 548,3 0 0,-1 10 0,0-1 0</inkml:trace>
  <inkml:trace contextRef="#ctx0" brushRef="#br0">21422 1426 7841,'0'-37'0,"0"6"0,1 6 0,3 11 0,4 1 0,5 1 0,1 3 0,-1-1 0,0 6 0,1 1 0,-1 3 0,0 5 0,1 7 0,-1 8 0,0 3 0,1 7 0,-1 4 0,0 7 0,-1 7 0,-3 4 0,-3 5 0,-6 4 0,0 1 0,0 2 0,0-5 0,0-1 0,0-3 1228,0-2 1,-5 0 0,-1-11 0,1-5-1,-3-2 1,2-4 0,0-2 0,3-9-405,2-3 1,2-10-825,4-3 0,8-20 0,8-6 0</inkml:trace>
  <inkml:trace contextRef="#ctx0" brushRef="#br0">21795 1359 7831,'-12'-34'1744,"3"3"0,-7 9 1,5 4-1045,7 3 0,5 4 0,8 2 0,11 4 1,6 4-1,8 2 0,5 4 0,8 4-193,8 2 1,7 9 0,9 2 0,-32-9 0,-1 1 0,2 0 0,0 1 0,1 1 0,0-1 0,-3 1-1,-1-1-573,-2 1 0,0 1 1,33 16-1,-12 4 1,-4-3-1,-7-2 1,-10-2-1,-8-2-153,-8-1 0,-10-1 0,-5 1 0,-4 0 0,-6-1 0,-10 1 1,-12 1 896,-10 3 1,-16-3 0,-1 3-1,-1-4 1,0-3 0,5-4 0,4 0-460,4-4 0,2 3 0,2 0 0,4 1 0,5 0 1,5 0-1,4 0-2677,2 1 0,1-5 1,6 4-1,3-3 2354,5 1 1,2 0-1,2-5 1</inkml:trace>
  <inkml:trace contextRef="#ctx0" brushRef="#br0">22035 2519 7768,'13'-13'143,"0"-1"0,-1 1 0,-1 0 625,-2-1 0,-2 1 0,2 0 1,-5-1 469,-2 1 0,-4 5 1,-2 4-1,-5 3 1,-4 2-177,-5 3 0,3 4 0,-4 5 0,-1 2 0,-2 1 0,-3 4 0,-3 2-710,-3 6 1,1-1-1,-4 4 1,0-2 0,2 1-1,-1 1 1,3-1 0,2-2-1419,2-2 1,3-3 0,3-1 0,0 0 0,4-1-1,3-3-1495,4-4 1,1-2 0,5-1 2560,-1-3 0,0-11 0,4 2 0</inkml:trace>
  <inkml:trace contextRef="#ctx0" brushRef="#br0">21408 2839 7768,'-13'7'0,"0"-2"0,1-3 0,1 1 0,4 3 0,0 0 2740,-1 0-1594,5-1 0,-3 1 1,6 2-1,0 4-217,0 2 0,0-1 0,0 0 0,0 1 0,0 0 0,0 4 0,0 3-995,0 0 1,0 2 0,2-5-1,2 0 1,5 0 0,3-1-1215,1 0 0,9-4 1,4-4-1,0-5 0,4-4 1,-2-4-1,0-6 1280,-1-7 0,0-3 0,-1-7 0</inkml:trace>
  <inkml:trace contextRef="#ctx0" brushRef="#br0">20355 3652 7844,'-27'-12'-1,"2"3"0,3-7 1,4 5 1536,4 7 0,6-4 0,4 0-199,2-4 0,8 6 0,3 6 1,3 9-1,0 7-872,-3 6 1,1 11-1,-4 7 1,0 7-1,0 6 1,-3 5 0,-3 6-565,-5 5 0,2-5 0,-6 1 1,0-3-1,1-2 0,0-3 1,2-5-2163,3-6 0,-3-7 0,2-7 0,1-7 2261,2-4 0,6-9 0,3-6 0</inkml:trace>
  <inkml:trace contextRef="#ctx0" brushRef="#br0">20502 3518 7792,'6'-25'2285,"-6"3"1,-2 9-2104,-7 8 0,12 5 0,2 5 0,5 4 0,3 4 0,2 5 0,5 5 1,6 7 616,8 5 1,3 4 0,2 2 0,-1 2-1,4 3 1,-1 2 0,1 1-1275,-2-2 0,-6-1 0,-5-8 0,-5-1 0,-8-4 0,-4-3 319,-3-5 0,-7-6 0,-4 2 0,-11-2 0,-12-1 0,-12-1 0,-9 1 1038,-8-1 0,-11 2 0,0-1 1,0-2-1,1-1 0,9-3 0,8-2 1,7-1-1784,4 1 0,5-4 1,9 0 900,4 0 0,21-16 0,6 1 0</inkml:trace>
  <inkml:trace contextRef="#ctx0" brushRef="#br0">21195 2625 9489,'-10'-17'857,"-4"-1"1,-1 5-1308,7 4 1,2 0-1,4-5 1643,-2 1-812,2 0 0,-10 5 0,3 4 0,-2 3 155,-3 1 1,-3 1-1,-3 3 1,0 5 0,-4 5-1,-3 2 1,-2 3-99,-3 2 1,1 3-1,5 5 1,-1 4-1,0 1 1,2 3 0,3 1-206,4 2 0,3 0 0,4 2 0,2 1 0,4 1 0,4 1 0,2-1-248,4 0 0,5 1 0,11-4 0,7 2 1,4 0-1,8-1 0,6-4 19,8-1 1,8 3 0,0-10-1,3-4 1,5-3 0,2-4 0,-33-11-1,1-1 40,1-2 0,-1 0 0,2 1 0,-1-2 0,3-1 1,0-1-1,-2-1 0,-1-1 0,-2 0 0,0-3 1,0-1-1,-1-2-59,35-10 1,-4-2-1,-5-7 1,-3-5-1,-6-2 1,-2-7-1,-4-4 30,-2-6 1,-4-8 0,-7-7-1,-5-4 1,-17 32 0,-2-1-1,0 0 1,-1 0 228,-2-1 0,-1-1 1,0 1-1,-2-1 0,-1 0 1,-1 0-1,-2 1 1,0 0-1,-2-36 0,-4 7 1,-7 5-1,-5 8 96,-6 3 1,-8 7 0,-4 8-1,-4 5 1,-7 4 0,-4 7 0,-5 6-291,-10 8 1,-4 5-1,29 2 1,-1 1-1,-1 1 1,-1 3-1,0 2 1,0 2-1,-2 1 1,0 3-173,0 1 0,1 1 1,3-2-1,2 1 1,-1 3-1,1 0 1,2 0-1,2 1 0,-25 20 1,8 1-1,11 0-4740,8-1 1,11 1 4861,8 0 0,5 0 0,8 0 0</inkml:trace>
  <inkml:trace contextRef="#ctx0" brushRef="#br0">23808 1653 8069,'0'-14'0,"0"1"293,0 0 1,0-1 0,0 1 0,0 0 0,1-1 0,4 1-1,2 0 1,0-1 574,-2 1 1,-10 7 0,-5 6 0,-6 9 0,-8 7 0,-6 6-1,-5 5 1,-4 4-258,-1 5 1,0-2 0,2 0 0,4-2 0,6-2 0,7-2 0,6-1-301,8-1 0,4 0 0,4-4 0,7-4 1,9-4-461,13 0 1,13-7 0,7-2 0,4-4 0,2-1 0,-1 0-1,1 0 1,-4 0-285,-6 0 0,-8 6 1,-13 3-1,-2 4 1,-7 4 941,-6 0 0,-11 7 0,-12 0 0,-8 4 1,-6 3-1,-2-1-184,-3-2 0,1 1 0,6-1 0,1-2 1,4-1-1,0 0-1593,4 2 0,3-5 0,4 0 1,4 0-1,4 0 1268,1 1 0,12-1 0,3 5 0</inkml:trace>
  <inkml:trace contextRef="#ctx0" brushRef="#br0">22061 4078 8119,'-10'-13'0,"-3"-1"0,2 6 998,7-1 1,2 0 0,2-5 149,0 1 1,0 7 0,0 6-470,0 8 1,0 14 0,0 7 0,-1 7-1,-2 8 1,-3 4-164,-1 2 0,4 9 0,-2-5 0,4 0 0,1 3 0,0-2 0,0-1-507,0-2 1,0-9 0,0-1 0,0-7 0,0-2 0,0-5-786,0-4 0,-2-5 0,-2-6 1,-7-1-1,-3-3 559,-4-5 1,-6-8 0,2-5-1,-3-3 1,-2-3 0,2-1-1,1 0 564,2 4 0,6-1 0,-2 5 0,3 1 50,2 2 1,5 7 0,4 5 0,4 8 0,4 3-63,5 1 0,3 5 0,1-2 1,1 2-1,1-1 0,2-2-481,6-2 1,-3-2 0,1-7 0,0-3-1,-2-1 1,2-3-1558,0-1 0,-4-2 0,6-2 0,0-2 1703,2-5 0,2-9 0,0-3 0</inkml:trace>
  <inkml:trace contextRef="#ctx0" brushRef="#br0">19929 10662 8040,'7'-14'0,"-3"1"483,-2 0 0,-2-1 0,0 1 1,0 0 300,0-1 1,0 6-1,0-1 1507,0-2-1663,0 5 1,0 2 0,0 8-1,0 5-360,0 3 0,0 3 0,0 1 0,0 2 0,0-2 0,0 1 0,1-3-54,4 0 1,-2 2 0,4-7 0,1 1-396,-1-1 1,0-4 0,2-10-1,-3-4 1,-1-3-134,-1-1 1,1-2 0,-5-1 0,0-2 0,0 2 0,0 1 622,0 2 1,-5 4-1,-1 1 1,-1 1-1,-4 1 666,0 0 1,2 3-1,1 8 1,1 4-1,1 2-841,0 3 1,2-1 0,5 0 0,2 1 0,3-2 0,1-2 0,4-1-338,1 1 1,1-4-1,2-1 1,1-4 0,2-1-1,-3-1-629,-5-4 1,0-2-1,-5-7 1,-2 1 0,-2 0-1,-1-2 719,0-3 0,-1 3 1,-4-1-1,-2 4 1,-2 5-1,0-1 1064,-1 1 1,-2 4 0,-1 0-1,1 6 1,1 6-601,2 3 0,6 1 0,-1 2 0,3 1 0,1 2 0,1 0 0,3 0-2815,5-1 1,5 3 0,2-4 2463,2 2 0,11-1 0,0-3 0</inkml:trace>
  <inkml:trace contextRef="#ctx0" brushRef="#br0">20062 10582 9120,'7'-18'1133,"-2"0"0,-4 5-436,-1 4 1,-1 6-1,-2 0 1,-3 6 0,0 6-309,0 3 1,-3 1 0,3 2-1,0 1 1,0 2 0,3-2-215,2-1 1,-4-2 0,1 1-1,1-1 1,3-1-363,4-3 0,-1 1 0,6-5 0,0-4 0,0-2 0,0-5-77,1-2 1,-2-2-1,-1-6 1,-1-2-1,-1 2 1,-1 1-1,0 1 615,-1 1 0,-1 0 0,-4-1 1,-2 1 600,-5 0 0,-3 5 0,-1 4 1,0 2-523,-1 2 1,7 6 0,2 3-1,4 3 1,1 1 0,1 1-421,4-1 1,-2-4-1,6 0 1,1 0-1,2-2-136,1-2-180,1-4 1,-1-1 0,0 0 0,1 0 0,-1-1 0,-1-5-136,-3-8 1,1 1 0,-6-5 0,-1 2 0,-1 0-1,-2-2 1,0 0 481,0-1 0,-5 4 0,-1-1 0,-1 4 0,-3 5 1,-2 1 380,-1 3 0,-1 1 0,1 2 0,0 2 0,-1 2 0,1 5 0,0 3 0,1 1 84,3 0 1,-2 5 0,7 0-1,1-2 1,2-1 0,2-2-485,3 1 0,4-1 0,7-1 0,1-3 0,2-3 0,-2-2 0,-1 1-522,-2-2 0,-1-3 1,-2-3-1,-2-3 0,-2-2 1,-3-4-1,-2-2 1,-1-4 79,0 2 0,-1-4 0,-2 3 0,-5 0 0,-2 2 0,-5 4 744,0 2 0,-4-2 1,0 7-1,-2 1 0,-1 1 1,1 2-1,3 2 221,4 2 1,0 4 0,1 5 0,1 0-1,3 2 1,5 3 0,2 4-1259,2 3 1,6-1 0,5 1 0,5 3 0,8 2 712,5 3 0,5-5 0,6 4 0</inkml:trace>
  <inkml:trace contextRef="#ctx0" brushRef="#br0">15610 13500 8475,'-5'-13'0,"1"0"0,-1 1-6,-1 3 1,5 2 0,-5 2-1,0-4 1,-3-3 0,-3 1 0,-1 2-1,-2 3 1,-1 1 0,-2 1-1,0 2 213,-1 5 0,-2 0 0,-5 6 0,-1 0 0,0 0 0,1 0 0,-2 1 50,-4 2 0,4 1 1,-3-1-1,2-1 0,-1-2 1,-1-1-1,1 1-58,2 0 1,-3-1 0,0 2 0,1-3-1,1 1 1,-1-1 0,-3 4 231,-1 0-446,11 3 1,-13 3-1,9 3 1,1-1-1,1 3 1,2 0-12,0 2 0,2 6 0,0-4 0,2 7 1,3 2-1,1 0 0,3-1 62,3 0 0,-1 1 0,5 4 0,2-2 0,2-3 0,1 0 132,0 0 0,1-3 0,4 3 0,5 0 0,5-1 0,6-1 0,2-2 34,6-2 0,6 3 0,2 0 0,5-1 0,4-1 1,1 1-63,3 1 0,2 0 0,3-3 0,1 2 0,3 1 0,2-1 0,4-2-55,5-2 1,-34-12-1,1-1 1,1 0-1,1-1 1,-2 0 0,1-1-1,0-2 1,1 1-1,0-1 1,1 0-53,0 0 0,0-1 0,-1 1 0,0-1 0,-1-3 0,0 0 0,34 2 0,1-1 0,-36-4 1,1-1-1,1 0 0,1 0-9,0-1 1,0 0-1,-1 0 1,0 0-1,1 0 1,-1 0 0,0 0-1,0 0 1,3 0-1,1 0 1,0 0 0,1 0-77,1 0 0,0 0 0,4-2 0,0-1 1,-3 0-1,0 0 0,1 0 0,1 0 1,1 0-1,1-1 0,0 1 0,-1 0 0,1 0 1,0-1 94,-1 0 0,1 0 0,-2 2 0,0 0 0,3-2 0,0-1 0,0 0 0,0 0 0,1-1 0,-1 0 0,0-1 0,0 0 0,0 1 0,0-1 28,-1 0 0,1 1 0,3-1 0,1 0 1,-1 0-1,-1 0 0,1-1 0,0-1 1,0 0-1,0-1 0,0 1 0,-1-1-37,0 0 1,1 1 0,-1-1 0,0 0 0,0 2-1,-1 0 1,0-1 0,-1-1 0,-2 0 0,-1-1 0,-1 0-1,0 0 1,-2 0 0,0 0-215,0-1 0,-1 1 0,-3 3 1,1-1-1,-1-2 0,1-1 1,-3 1-1,-1-1 0,33-13 0,-5-2 57,-3 0 0,-3-5 1,-5-4-1,0-2 1,-6-2-1,-3-2 1,-6-1 276,-2-1 1,2-5 0,-10 3 0,-5 0 0,-6-1 0,-5 2-378,-5 4 1,-4-2-1,-6 7 1,-5-1 0,-9 0-1,-8 3 1,-12 0-306,-7 0 1,-1 5 0,-18-1-1,-7 5 1,31 14 0,-2 1-1,-4 0 1,-1 1 446,-3 1 0,-1 0 0,-5-2 0,-2 0 1,-4 1-1,-2 1 0,-5-1 0,-1 0 0,-4-1 1,-2 1-1,20 1 0,0 1 0,-1-1 1,-1 0-1,-1 0 0,0-1 207,-3 0 1,-1 0 0,-1 0 0,-4 1 0,-1-1 0,0 0 0,1 0 0,-1 0 0,0 0 0,0 1 0,0-1 0,0 1 0,-1 0 0,0 0 0,1 0 0,4 1 0,0 0 0,1 1 0,1-1 0,0 1 0,1 1-112,2 0 0,2 2 0,-1-1 1,2 0-1,0 0 0,1 0 1,2 2-1,0 1 0,0 0 1,-24-1-1,1 2 0,4 1 1,0 1-1,1 3 0,1 2 1,3 2-1,1 1-254,1 2 1,1 3-1,-2 4 1,0 2-1,4 0 1,1 1 238,1 2 0,1 2 0,-1 2 0,0 2 0,-4 5 0,0 1 0</inkml:trace>
  <inkml:trace contextRef="#ctx0" brushRef="#br0">20502 14433 8475,'-8'-25'0,"-5"3"0,0 9 0,-4 7 0,7 0 0,6-2 0,8-5 0,8 1 0,7 2 0,11 2 0,5 2 0,10 4 0,2 0 0,5 2 0,-3 0 530,-2 0 0,2 0 0,-3 0 0,-2 2 0,-1 2 0,-6 5 3446,-2 3 1,-4 1-3977,-5 0 0,1 1 0,0-1 0</inkml:trace>
  <inkml:trace contextRef="#ctx0" brushRef="#br0">21741 14367 9700,'8'-25'6477,"-4"2"-5118,4 10 0,-7 1-85,4 3 0,-5 3 0,-5 2 0,-4 2-1360,-3 2 0,1 6 0,2 3 0,4 3 0,4 1-148,1 1 0,6-1 1,3 0-1,2 1 1,3 0-1,-1 1 274,0-1 1,-4 6 0,-1-6 0,-2 2-1,-3 3 1,-3 3 854,-5 4 0,-4 5 1,-10 1-1,-6 1 1,-6-1-1,-2-2 1,-1-2-1124,0-1 1,4-2-1,-1-3 1,5-3-1,3-2 1,6-2-1359,2-4 0,7 0 1,7 1-1,8-3 1586,11-5 0,18-8 0,5-4 0</inkml:trace>
  <inkml:trace contextRef="#ctx0" brushRef="#br0">22101 14327 11896,'0'-42'3038,"0"7"0,-1 11-1922,-4 20 0,3 2 1,-6 4-1,2 2 1,3 5-1,2 4 1,1 5-637,0 4 1,0 3 0,1 4-1,5 2 1,6 3 0,4 0-1776,1-3 0,3 0 1,1-3-1,1-3 1295,0 0 0,-5-5 0,2-1 0</inkml:trace>
  <inkml:trace contextRef="#ctx0" brushRef="#br0">22195 14633 8722,'-14'-1'0,"1"-2"0,1-3 0,2 0 0,2-1 1228,2-1 1,8 5 0,7-1 0,4 2-1,5 2 1,4 0 0,5 0 0,4 2-2313,5 2 0,2-2 1,2 2-1,0-2 1084,0-2 0,6 0 0,1 0 0</inkml:trace>
  <inkml:trace contextRef="#ctx0" brushRef="#br0">22621 14540 11903,'-1'-7'973,"-2"4"1,-2 6-581,2 5 0,2 4 0,2 2 0,4-1 0,2 0 0,4 1 0,0-1 57,4 0 0,6-1 0,-2-2 1,1-1-1,0 0 0,0-1-1262,-1-4 1,-1-2-1,-5-2 1,0 0-1,-1-2 117,-3-2 1,-5-2 0,-7-5 0,-2 4 0,-3 1 1188,-2 3 0,2-3 0,2 3-251,5 5 1,4 4 0,12 5 0,2 0 0,7-2 0,4 1 0,5 0-752,1-1 0,-3-3 0,5-6 0,-1 0 0,-1 0 0,-3-1-262,-3-4 1,-7-8 0,-4-9 0,-7-3 0,-6-4 0,-2 0 0,-2-2 963,0 1 1,0 2-1,-2 3 1,-1 3-1,-1 4 404,1 3 0,-3 9 0,2 6 0,1 9 0,1 7 1,1 8-1,-2 6 2,-2 5 0,-5 8 1,1 1-1,-1-1 1,-1-1-1,4-1-2082,1 4 0,-3-10 1,2 1-1,-4-8 1482,-4-6 0,-13 3 0,0-4 0</inkml:trace>
  <inkml:trace contextRef="#ctx0" brushRef="#br0">22928 14913 8275,'-16'-28'0,"4"-3"0,4-3 0,7-2 425,4 1 0,4 4 1,8-3-1,3 1 1,4 3-1,5 4 1,2 4-1,5 5 1,3 7 4818,5 5-5244,7 4 0,-2 1 0,6 0 0</inkml:trace>
  <inkml:trace contextRef="#ctx0" brushRef="#br0">21701 8569 21544,'-1'-11'-945,"-3"2"1,4 3 0,0 7 0,8 4 2029,9 4 1,3-2-1,9 2 1,2 0-1,3 0 1,1-1 0,2 1-1199,5-1 0,-7 2 1,5-5-1,-3-2 1,-3-2-1,-1 0 1,-2 2-650,0 2 0,0-1 1,-4-4 768,0 0 0,5-6 0,2-1 1</inkml:trace>
  <inkml:trace contextRef="#ctx0" brushRef="#br0">22688 8636 21544,'13'-13'-464,"1"-1"1,-1 1 0,0 0 821,1-1 0,-3 5 0,0 2 0,-4 0 85,-1-1 1,-9 5 0,-9-1 0,-5 2 0,-4 4 0,-3 2-1,-1 4-515,-2-1 0,1 5 0,-1-3 1,2 3-1,4 1 0,6-1 1,6-2 44,3-1 0,2 0 1,7 4-1,6 1 1,9-1-1,7 0 1,4 1 28,2-1 0,5 0 0,-5-1 0,-3-1 0,-4-3 1,-6 3-60,-3 1 1,-8-4-1,-3 1 1,-5 2 0,-6 1-1,-10-1 1,-6-2 406,-10-4 0,-3 1 1,-2-2-1,1 1 0,1-1 1,7 0-848,4-1 1,8-1 0,2-2 0,9 0 0,14 0-1777,11 0 1,12-2 2172,18-2 0,6-15 0,12-9 0</inkml:trace>
  <inkml:trace contextRef="#ctx0" brushRef="#br0">23314 8556 19300,'6'-41'91,"-4"8"0,4 30 0,-8 13 0,-2 7 0,-5 2-311,-3-3 1,-1 1-1,-2 0 1,-1 5-1,-4 4-291,0 0 1,-1 5 0,-3 2 0,5 0 0,3-1 0,5-2 0,4-4-4379,4-3 4979,1-10 0,14-7 0,3-6 0</inkml:trace>
  <inkml:trace contextRef="#ctx0" brushRef="#br0">23168 8863 19300,'4'-18'-1307,"1"0"1,-1-4-1,-2 3 1,1-1 1437,1 1 1,5-3 0,-3 4-1,1 3 1,4 3 0,0 5-1,3 1 1,-1 3 0,2 2 557,3 1 0,-2 0 1,6 0-1,2 1 0,0 4 1,-1 3-1,0 4 1,0 0-4906,2-3 4406,-4-3 1,4-6 0,-4 0-1</inkml:trace>
  <inkml:trace contextRef="#ctx0" brushRef="#br0">23634 8729 21089,'14'-9'-2642,"-1"2"3047,0 1 1,-4 2 0,-1 5-1,-1 2 1,-1 3 0,1 1-227,1 4 1,-4-4 0,4 2 0,-1 0 0,0 0 0,4 0 0,1 0-556,1-2 1,0-1-1,1-6 1,-1 0 0,0 0 517,1 0 1,-7-2 0,-3-2 0,-2-5 295,-2-3 0,1 5 0,4 2 0,4 4 0,3 1-412,1 0 0,6 4 1,3 2-1,4 2 1,2 1-1,1-2 1,5-3-4403,5-2 4520,-8-2 1,19-6 0,-8-1 0</inkml:trace>
  <inkml:trace contextRef="#ctx0" brushRef="#br0">24607 8609 14258,'-1'-12'0,"-3"4"1204,-5 3 0,-3 14 1,-2 6-1,0 4-1517,-4 5 0,-1 0 1,-5-1-1,3-1 0,0 2 1,1 1-1,-5 2 323,-5 0 0,-4-7 0,-6 0 0</inkml:trace>
  <inkml:trace contextRef="#ctx0" brushRef="#br0">24301 8783 26515,'28'-33'-2923,"2"8"1,-14 4-1048,-4 15 4111,1 17 0,-11 3 1,4 6-1</inkml:trace>
  <inkml:trace contextRef="#ctx0" brushRef="#br0">16743 10275 29252,'-27'-19'-1450,"0"4"0,1-3 1576,-1 4 0,-1 5 0,-3 1 0,-6 2 1,-8 3-1,-8 2 0,-8 1 0,-5 0 1,-5 0-1,32-1 0,-1 0 0,-2 0 0,-2 0 21,-2-2 1,-1 1 0,-3-1 0,-1 0-1,2 2 1,-1-1 0,-1 0 0,0 0 0,-2 0-1,1 1 1,-2 0 0,1 0 0,0 1-1,1 0 1,0 1 0,0 0 0,1 1 0,0 0-31,-1 2 0,2 1 0,3 1 0,0 1 0,0 1 0,1 1 1,2 1-1,1 0 0,3 2 0,3 0 0,1 2 0,2 2-588,-28 16 0,10 4 1,12 5-1,7 5 0,8 6 1,7 7 18,10 6 1,8-4 0,10 9 0,15-1 0,-6-35 0,4-1-1,6 0 1,4-1 0,5-1 0,4-1 448,5 0 0,3-1 0,12 0 1,2-2-1,6-1 0,1-1 1,-19-9-1,1-1 0,1 0 1,4 0-1,1-1 0,1 0 0,3-1 1,1 0-1,0-1 60,4 1 1,1 0-1,0 0 1,3-2-1,1 0 1,0-1-1,-16-2 1,0 0 0,0-1-1,2 0 1,1 0-1,1-1 1,0 0-1,1 0 1,3 0 0,0-1-1,1 0 1,0 0-1,1 0 1,0 0-1,1-1 1,0 1-1,2-1 1,2 1 0,-1-1-1,2 1-38,0 0 1,2 0 0,0-1 0,-1 1 0,1-1 0,0-1 0,0 1 0,1 0 0,-12-1-1,1 1 1,1 0 0,-1-1 0,1 1 0,-1-1 0,0 0 0,0 0 0,1 0 0,-1-1 0,-1 1-1,1-1 1,-1 1 0,1-1 0,-1 0 0,3 0 0,0 1 0,0-1 0,0 0 0,0 0-48,0-1 0,0 1 0,0 0 0,0 0 0,0-1 0,-2 0 0,-1 0 0,0-1 0,1 1 0,0-1 0,3 1 0,0 0 1,1 0-1,0 0 0,-1 0 0,-1-1 0,0 1 0,0-1 0,0 0 0,0 0 0,-2 0 0,0 0 0,-1 0 0,1 0 0,0 0 1,1 0-1,0 0 0,0 0 0,-1 0 0,1 0 0,-2 0 0,0 0 0,0 0 0,0 0 0,0 0 106,1 0 0,0 0 1,0 0-1,0 0 1,-1 0-1,-1 0 0,-1 0 1,-1 0-1,1-1 1,0 1-1,-1-1 0,0 1 1,0-1-1,0 1 1,0-1-1,14 0 0,-1 0 1,0-1-1,1 1 1,-1 1-1,1-1 0,0 0 1,0 0-1,-3 1 1,0 0-1,-1-1 1,1 1-1,0 0 0,1 0 1,-1 0-1,0 0 1,-3 0-1,0 0 0,-1 1 1,0-1-15,-2 1 1,0 1 0,1-1 0,-1 0 0,3 0 0,0-1 0,0 1 0,-2 0 0,-5 0 0,-2 1 0,0 0 0,-1 0-1,1 0 1,-1-1 0,0 1 0,0-1 0,1 0 0,-1 0 0,0 0 0,-1-1 0,17 1 0,0-1 0,-1 1-210,-2-1 1,0 0 0,0 0-1,-4-1 1,-1 1 0,-1-1 0,-3 0-1,-1-1 1,0-1 0,-4-1 0,0-1-1,-1-1 1,-1-1 0,0-1-1,-2-2 1,-3 0 0,0-1 0,-2-2-1,22-7 1,-3-3 0,-6-1 0,-4-2-96,-3-1 0,-3-4 0,-5-5 0,-5-3 1,-8 2-1,-3-2 0,-3-1 0,-4-1 1,-4-4-1,-5-2 0,-4 1 0,-5-1 549,-4-1 1,-6-1-1,-8-5 1,-8 0 0,-8 4-1,-5 2 1,-5-1-1,-6 1 1,-8-2 0,-7 2-1,16 16 1,-3 1-1,-2 1 1,-7-2 0,-3 2-1,-1 1-375,-4 0 1,-2 2-1,-1 0 1,12 8-1,0 1 1,-2 0-1,-1 1 1,-6-1-1,-1 1 1,-1 0 0,-1 1-1,-2 0 1,-2 0-1,0 1 1,0 1-1,-2 1 1,0 0-1,-1 1 1,0 0 0,11 2-1,-1 1 1,0 0-1,0 1 1,0-1-1,-1 1 1,-1 1-1,1-1 1,-1 1 0,0 0-27,-3 0 1,-1 0 0,0 0 0,0 1 0,-1-1 0,-3 1 0,0 0 0,0 0 0,0 0 0,-1 1 0,11 0 0,0 1 0,0 1 0,0-1 0,0 1 0,0-1 0,0 1 0,0 0 0,0 1 0,0-1 0,0 0 0,-1 1-1,-2 0 1,-1 0 0,1 0 0,-1 1 0,0-1 0,0 1 0,1 0 0,-1 0 0,1 0 0,0 0 0,-1 1 0,1-1 93,-1 1 0,0-1 0,0 1 0,0 0 0,0 0 0,0 0 0,0 0 0,0 1 0,0 0 0,0 0 0,0 0 0,1 1 1,1-1-1,1 1 0,-1 0 0,1 0 0,0 0 0,1 1 0,-12 0 0,1 0 0,0 1 0,0 0 0,0 1 0,0 0 0,0 0 1,-1 1-1,1 0 0,1 0 0,3 0 0,1 0 0,0 1 0,1 0 0,-1 0 0,1 0 0,1 0 0,-1 1 0,1 0 1,1 0-110,3 0 1,0 1 0,1-1-1,1 1 1,0 0 0,-10 1-1,0 1 1,1 0 0,1 0-1,5 1 1,2 0 0,0 0 0,1 1 106,2-1 0,2 1 0,-1-1 0,1 1 0,-16 4 0,0 0 0,1 1 0</inkml:trace>
  <inkml:trace contextRef="#ctx0" brushRef="#br0">21915 11488 25675,'7'-33'-2308,"1"13"1,-5 3-1,1 16 2062,-1 13 0,3 7 1,0 8-1,0-2 1,1-1-1,1-2 1,2 0 239,2-1 1,3 4 0,2-3-1,4 3 1,1 2 0,2 0 339,4-1 1,-1 1 0,5-2 0,-2-3-1,0-4 1,-4-3 0,1-3-361,-3-3 1,-1 2-1,4-3 1,0 1-1,-2 0 1,-1 1-1168,-2 2 1331,-6 1 0,9-5 0,-4-3 0</inkml:trace>
  <inkml:trace contextRef="#ctx0" brushRef="#br0">23008 12061 10843,'9'-19'0,"0"-3"0,1-4 329,2 0 1,0 5-1,-2 3 1,-1 3 303,1 2 0,2 6 1,1 4-1,-1 6 2374,-3 6-2832,-3 2 0,-4 9 1,1 2-1,1 5 0,-2 4 1,-4 3-99,-2 0 0,-7 7 0,2-2 0,-3-1 1,-1 1-1,0-5-397,-1 0 1,7-7-1,3 1 1,2-6-1,2-3 1,2-4 72,2-5 0,1-4 1,6-6-1,4-1 1,1-5-1,2-6 193,0-4 0,4-4 0,-4 4 0,-2-3 1,-1 0-1,-2-2 1863,1 0-1652,-1 5 1,-4-2-1,-2 8 1,1 2 283,-1 2 0,-4 3 0,2 8 0,-2 5-1201,1 7 1,-1-1-1,6 6 1,1 2 0,2-1-1,3 1-793,3-2 1,-2-7 1869,6-1 0,0-1 0,5-6 0</inkml:trace>
  <inkml:trace contextRef="#ctx0" brushRef="#br0">23581 12421 23321,'12'-13'-864,"-2"-1"1,-2 1-1,-1 1 1458,0 3 1,-4 2-1,3 4 1,0-2-645,3 2 0,2 3 1,-1 3-1,-1 2 1,0-1-1,0 1-1145,-1-1 1,-6 1 0,-2-5 1381,-7 0 0,-5 0 0,-2 0 0,1 0 0,0 0 0,-1 0 0,1 0 252,0 0 1,4 6-1,1 2 1,2 4-1,4 2 1,0 0-625,2 4 0,0-2 0,2 7 0,2 0 0,6 3 0,7 0 50,5 1 0,9-1 0,3 1 0</inkml:trace>
  <inkml:trace contextRef="#ctx0" brushRef="#br0">23848 12607 26868,'0'-39'-5594,"0"6"5567,0 6 1,6 12 0,2 11 0,6 3 0,2 1 0,3 0-1,2 1 1,3 2 6,1 1 0,2 1 1,-2-5-1,-2 0 0,-2 0 1,-2-2-113,-2-2 1,-7 1-1,-2-6 1,-3-1 0,-2-2-1,-1-1-2764,-2-1 2598,0 1 0,12 0 0,3-1 1</inkml:trace>
  <inkml:trace contextRef="#ctx0" brushRef="#br0">24594 12594 29315,'0'-13'-2446,"0"-5"1,-1-1 0,-2 0 2901,-2-1 0,-1 3 0,3 3 0,-1 1 0,1 0-915,1-1 0,2 8-389,0 6 0,2 6 1,1 8-1,3-1 1,0 0 484,0 1 0,3-1 1,-5 0 1477,-1 1 0,-3-6 0,-4 1-870,-5 2 0,1-5 0,-1 0 1,0-1-1,1 3 0,0 1-1527,2 0 0,2-1 1,4 6-1,1-2 1725,4-3 0,8-4 1,8-5-1</inkml:trace>
  <inkml:trace contextRef="#ctx0" brushRef="#br0">25101 12168 10176,'16'-46'0,"-1"9"956,-3 13 1,-6 12-975,2 17 0,-5 7 0,2 5 0,-4 1 0,-2 1 0,-4 4 0,-3 3 0,-6 5-804,-4 5 1,-2 2-1,-10 4 1,-3-1 995,-2-1 1,-18-3-1,4-10 1</inkml:trace>
  <inkml:trace contextRef="#ctx0" brushRef="#br0">24714 12514 23174,'21'-29'-244,"-3"2"1,-2-1 0,0 12 0,3 2 571,2 4 1,1 10-1,5 4 1,0 13-1,1 6 1,1 4-1,3 0-2328,-3-1 0,4 1 1,-4-2 2039,-3-3 1,0-3 0,-5-5-1</inkml:trace>
  <inkml:trace contextRef="#ctx0" brushRef="#br0">25181 12687 20031,'-9'-45'0,"1"6"1638,2 11 0,-4 13 1,1 12-1,-3 6-2697,-1 6 0,0 15 0,-2 8 1,-1 11 572,-2 11 1,-6-1 0,3 6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1666 6264 27650,'0'-21'-2102,"2"2"0,2 5 0,4 1 0,0 1 1916,1 3 1,0-2-1,5 2 1,-1-3-1,0-2 1,1 1-1,-1 1 1,-1 2 0,-2 1-1,-2-1-27,-3-2 0,1 4 0,-3 3 715,2-1 0,-1 6 0,-5-2 0,-4 7 1,-4 0 44,-2 1 0,-3 0 1,1-3-1,-2 2 1,-1-1-1,-3 1-267,-2-1 1,-1 5 0,-5-3-1,0 0 1,1 1 0,-1 1 0,0 2-158,1 2 0,-1 1 0,0 0 1,2 1-1,3-1 0,6 0 0,4 1-290,3-1 1,6 0 0,0 1 0,7-1 0,10 0 668,6 1 1,12-5-1,3 0 1,4-1-1,2 1 1,1 0-1,1 2-265,-1 0 1,-3 3 0,4-1-1,-6 2 1,-7 0 0,-7 1-1,-6-1-491,-7 1 0,-4 0 1,-8-2-1,-2-1 1,-6 0-1,-8 1 355,-9-1 0,-4 0 0,-7-1 0,-1-1 0,-4-4 0,0 0 0,-1-1-34,1 0 1,7-1 0,-5-5 0,2 0 0,7 0 0,3 0-856,7 0 0,3 0 0,10 0 0,9 0-103,13 0 0,20 0 1,9-2-1,3-2 0,7-5 1267,5-3 0,-3-7 0,6-2 0</inkml:trace>
  <inkml:trace contextRef="#ctx0" brushRef="#br0">2279 6410 26210,'0'-22'-2204,"0"0"1,0 3 0,0 14 2591,0 10 0,5 5 1,1 2-1,1-3 1,4-5 335,0-2 0,3-2 1,-1 0-1,0 0 1,2 0-1,2-2-680,0-2 1,0-4 0,-7-3 0,-3 0 0,-2 4 0,-8-1-93,-9 1 0,-9 4 0,-10-1 0,-3 2 0,-1 2 0,0 2 0,1 2 198,0 5 0,9 0 0,-1 3 0,2 2 0,3 1 0,5 0-60,5-2 0,6 2 0,5 1 0,0 2 0,1-1 0,5-4 0,7-3-418,8-1 1,6-1 0,4 0 0,4-2 0,4-1-1,1-1 1,0-1-371,0-1 1,-2-4 0,-2-1 0,-4-3 0,-2 0 0,-2-1 0,-4 1 830,-3 0 1,-8-3 0,-6 3 0,-2 0 0,-7 0-270,-5 3 0,-9 2 0,-2 1 0,2 0 0,1 0 1767,1 0 1,10 0-1,7-1-964,9-4 0,4 2 0,-1-6 1,1 0-1,5 0 0,1 2 1,3 1-452,-1 3 1,-5 2 0,2-1 0,0-1 0,-2-1 0,0 1-219,-2 1 1,-7 2-1,-3-1 1,-2-2-1,-8-3-398,-9-1 1,-3 4 0,-7-2 0,-3 4 0,-3 1 0,-4 1 0,3 2 606,1 2 0,3 5 0,1-1 1,3 3-1,3 1 0,5 0 1,4 1-353,3-1 1,2 0 0,5-1 0,4-1 0,7-3 0,8 1-371,11-1 1,14 2-1,8-5 1,9-3-1,6-2 1,5-5 463,1-9 1,-36 5-1,0-1 1,2-3-1,0-1 1</inkml:trace>
  <inkml:trace contextRef="#ctx0" brushRef="#br0">3599 6144 27842,'-4'-30'-1293,"-1"4"1,-1 8 0,3 15 0,-3 7 1287,-1 10 1,3 0 0,-4 7 0,2-2 0,3-1 0,2 1 0,1 2-1,0 0 0,1 3 0,5-5 0,8 0 0,6 0 0,4-2 0,0-4-17,-2-4 0,-7-2 0,0-4 1,-8 0-1,-7-4 51,-10-7 0,-13-2 0,-11 0 1,-4 2-1,-8 2 0,-3 3 1,-1 2 478,1 1 1,1 6 0,-2 3-1,3 2 1,2 3 0,5 1-472,3 2 0,12 0 0,0 5 0,4 0 0,6 0 0,5 0 0,5 2-1792,4 1 0,2 6 0,4 1 0,4-4 1886,3-5 1,1-3 0,0-7-1</inkml:trace>
  <inkml:trace contextRef="#ctx0" brushRef="#br0">1600 6997 15174,'-26'-22'0,"3"-1"299,1 4 1,10 9-241,-2 5 0,10 2 0,1 0 0,7-1 0,10 1 0,8 1 0,9 2 562,9 0 0,10 0 0,14 2 0,7 1 0,-29-1 0,1 0 0,2 1 0,1-1-318,4 1 1,1 0 0,10-2 0,1 1 0,4 1 0,0 1 0,1 0 0,1-1 0,1 0 0,1 0 0,-3 1 0,1 0-1,-1-1 1,0 0-139,0 0 0,-2 0 0,-8 0 1,-1 0-1,2-2 0,-1 1 1,-4 0-1,-2 0 0,-6 0 1,-1-1-1,-4 0 0,-2-1-5059,29 0 4280,-12 0 1,-9 0 0,-8 0 0,-2 0 0,-7 0 613,-5 0 0,1 0 0,-2 0 0,2 0 0</inkml:trace>
  <inkml:trace contextRef="#ctx0" brushRef="#br0">1573 7623 30406,'0'-21'-9831,"-2"-2"9860,-2 5 1,3 8 0,-4 10 0,2 7 0,0 5 0,-1 1 0,1 0 0,1 1 0,2 1 0,-1 1 0,-2 3 172,-2 2 1,1-3 0,4 2-1,0 1 1,0 0 0,1 3 0,2 1-1,3 0 1,0-1 872,0-2-1287,-1-6 0,-4 3 0,2-5 1,2-1 328,-3 0 1,-2-7 0,-4-6 0,-5-9 0,-3-7 0,-1-8 0,0-5-157,-1-7 1,1-2 0,0-4 0,1 1 0,3-1 0,4 5-298,4 3 1,1-1-1,3 5 1,4 3 0,8 5-1,4 3 1,5 3 622,1 1 0,2 3 1,0 3-1,-1 5 1,1 1-1,-2 0 1,-1-2 108,-2 2 0,-6 2 0,2 2 0,-3 2 0,-3 3 0,-2 0 0,-2 2-523,-3-1 1,0 2 0,-5 6 0,-2-1 0,-2 1 0,-5-3 193,-3 0 1,-6 0-1,1 1 1,0-1 0,3-2-1,0-1 111,1 2 1,6-4-1,2 2 1,5 0-1,5 0 6,3 0 0,10-5 1,4 5-1,2 0 0,0 0 1,-3 0-1,-2 1-58,-3 2 1,-3 3-1,-4 1 1,-4 2 0,-4-2-1,-2 0 80,-4 2 1,-4-2 0,-8 5-1,-6-2 1,-2-2 0,-3-3-1,-3-2-160,-5-3 1,4 3 0,-1-5 0,4 1-1,1-2 1,4-2 0,3 1-493,5-2 0,1-2 0,5-1 1,5 0-669,10 0 0,11 0 0,8 0 0,5 0 0,7 0 1368,2 0 1,2-6 0,0-1-1</inkml:trace>
  <inkml:trace contextRef="#ctx0" brushRef="#br0">2333 7623 21910,'0'-27'-4994,"-2"10"4787,-2 8 0,1 9 0,-6 15 0,-1 2 0,-1 4 0,2 1 0,3 1 541,1 0 0,3-2 1,-2 1-1,1 2 1,0 0-1,-2-2 1,2-3-217,2 0 0,1-4 0,0 3 0,-2-3-54,-2-2 0,2-7 0,-2-6 0,2-7-138,2-5 1,-1-8-1,-2-2 1,-1-3-1,1-3 1,1-2-1,2-1-14,0 2 1,5 0-1,2 4 1,2 3 0,4 3-1,1 3 1,2 1 65,-1 3 1,-1 3 0,0 0-1,-1 5 1,0 2 544,1 2 1,-1 0 0,0 0-1,-1 2-457,-3 2 0,2-1 0,-7 6 0,-1 1-270,-2 2 1,-1 1-1,-1-1 1,-2-1-1,-1-2 247,1 1 1,1-3-1,4 1 1,2-1 0,5-1-1,4 0 1,4-2 461,0 2 0,0-3 0,-7 5 1,-3-1-400,-1 1 1,-3 0 0,-7 6 0,-7-1 0,-6 0-1,-9 1 1,-5-1 46,-3 0 1,8 1 0,-2-2-1,2-2 1,7-3 0,3 1-1,2-2-458,1 0 1,4 2-1,3-2-32,5 2 1,4-5-1,10 1 1,0-2 0,1-1-1,-1 2 1,0 3-50,1 1 1,-7-2 0,-2 4 0,-4 1-1,-2 2 1,-4 1 0,-4 1 591,-3-1 0,-2 0 0,-3 1 1,0-1-1,0-1 0,2-2 0,2-2 223,0-3 0,-1 0 0,3-4 0,0 2-4353,2 2 4074,6-1 1,9-10 0,9-1 0</inkml:trace>
  <inkml:trace contextRef="#ctx0" brushRef="#br0">2866 7610 14302,'0'-27'-2163,"0"1"0,-1 11 1780,-4 6 0,2 6 1,-6 1 784,-1-2 0,4 4 0,3 0 0,6 6 473,6 1 1,9 1 0,4-5-1,1 3 1,1-1 0,-3 3-504,-2-1 1,3-2 0,-4 2 0,-2 1 0,-2-1 0,-5 3-572,-5 2 0,-2-3 0,-4 0 1,-4 1-1,-6 1 0,-5-1 1,-4-1 118,-3 1 1,5-2 0,1-1 0,3-1-1,3-2 200,4 2 0,2-3 0,7 5 0,5-2 0,7-2 0,10 2 0,5 1 184,3 1 1,4 4 0,-4-3 0,-1 2 0,-2 3 0,-3-1-387,-2 0 0,-9 1 0,-6-1 0,-2 0 0,-6 1 0,-8-1 1,-12 0 100,-13 1 1,-4-1-1,-12-1 1,-1-2-1,-4-1 1,0 0-210,0-2 1,8 4-1,12-7 1,2 1 0,4-1-1,4 2 1,8 1 133,5 4 0,-1 1 1,5 1-1</inkml:trace>
  <inkml:trace contextRef="#ctx0" brushRef="#br0">10011 8876 26635,'0'-13'-3181,"0"-1"1,0 5-1,0 0 1875,0-1 0,-2 3 0,-2-1 1751,-5 2 0,-3 2 1,0 2-1,2-1 1,1-1-1,-1 1-77,-2 2 0,-1 1 0,-1 0 0,-1 0 0,-1 0 0,-3 1 0,-2 2-206,-2 1 1,0 1-1,0-4 1,-4 2-1,0 3 1,-4 0 0,0 0-189,-2-3 0,1 3 1,2 0-1,-1 1 1,2 4-1,0-1 232,3-1 0,1 3 0,2-3 0,6 3 1,3 2-1,4 3 0,2 2-409,3 2 1,8 1 0,11 4-1,13 1 1,10 0 0,10-1 304,10 1 1,2-5-1,-21-11 1,1-1 0,1 0-1,0-1 1,1 0 0,1-1-1,0-1 1,0-1 0,0-1-1,-1-1-95,-1-2 0,0 0 0,1-1 1,-2 0-1,28-1 0,-9-2 0,-9-2 1,-12-5-1,-8-4-464,-8-5 1,-6 0-1,-6-9 1,-8-4 0,-8-3-1,-13-3 1,-8-3 264,-7-3 0,-8-1 1,-5 4-1,-2 1 0,-6 4 1,-2 5-1,-3 8-111,1 9 0,2 5 0,-1 11 0,1 6 238,1 9 1,12 12 0,-7 4 0</inkml:trace>
  <inkml:trace contextRef="#ctx0" brushRef="#br0">8878 8703 8520,'-12'-9'248,"2"1"1,2 1 3767,2 0-3609,2 4 0,13 7 1,0 9-1,-3 2-8,-3 0 1,-2-2 0,2 2 0,1 1-1,-1 4 1,-1-1 0,-2 3-51,0 3 1,0-5 0,0 6 0,0-1-1,0-1 1,0 0-244,0-2 0,1-4 1,2 4-1,2 0 0,-2-1 1,-2-3-1,-1-4-991,0 0 0,5-1 971,-1 0 1,1-7-1,-5-7 1,0-11-72,0-9 0,-2-5 1,-1-4-1,-1-3 1,1-1-1,1-1 1,2-1-404,0 1 0,0 1 0,0-2 0,2 7 0,1 3 0,1 6 439,-1 0 1,-1 7 0,-2 4 309,0-1 0,0 5 1,-2 5-1,-2 8 1,-4 5-1,-1 5 1,0 4-145,-1 3 1,0 3 0,-1 2 0,4 3 0,0 1 0,1 3-101,0 1 1,0 2-1,3 0 1,-2 0-1,2 0 1,2-1-1,1-2-400,0-2 0,4-5 0,1 1 0,-2-3 1,-2-1-1,1-2 0,1-1-635,1-2 1,1-6 0,-5 2 0,-2-3-1,-1-2 1,-3 0-2268,-1 1 3185,-2-7 0,1-7 0,3-7 0</inkml:trace>
  <inkml:trace contextRef="#ctx0" brushRef="#br0">10877 8769 9239,'0'-17'641,"0"-1"0,0 0 0,0 5 89,0-1 1,0 5-567,0 1 1,5 6-1,-1 2 1,1 9-1,-1 6 143,1 3 1,-1 10-1,-4 0 1,0 4-1,0 4 1,0-1-1,-1 0 197,-4-3 1,4 1 0,-4-4 0,4 2 0,1-2 0,0-4 0,0-5-467,0 0 1,0 2 0,0-4-139,0-2 0,0-9 1,0-8-1,0-11 1,0-9-68,0-4 1,0-7-1,0-3 1,0-2-1,0-1 1,0-4 0,0 3 194,0 1 1,1 7 0,2 9 0,2 4 0,-2 4 549,-2 0 1,-1 8 0,-1 6 0,-2 9-115,-2 8 1,1 0-1,4 8 1,0 4 0,0-1-1,0 1 1,0 1-458,0 1 1,0 0 0,0-4-1,0-1 1,0 1 0,0-2-851,0-2 0,0 2 0,-2-3 0,-2 3 0,-7 2 1,-3-1-1,-6 1-700,0 0 0,-3-4 0,-3 3 0,1 2 0,1 0 1543,2 0 0,-1-1 0,-3-1 0</inkml:trace>
  <inkml:trace contextRef="#ctx0" brushRef="#br0">9731 9702 7864,'-9'-9'281,"0"0"0,6 1 1,-1-6 1003,2 1 0,2 7 1,0 6-1,0 7 1,0 5-1,0 3-684,0 3 1,6-3-1,3 2 1,3 0-1,3-1 1,3 2-1,4-2-41,3-1 1,6 3 0,2-1 0,1 0 0,1-3-1,1 0 1,-2-1-29,-2 0 0,4 1 1,-5-1-1,-3 2 0,-3 1 1,-4 2-1,-2-2-467,-2-1 0,2 3 0,-1 1 0,-2 0 0,-3 2 0,-2-2-65,-2 1 0,-2 2 0,3-4 0,-1-1 0,2 1 0,-1 0 0,0-3-17,-1-5 1,-4 2 0,4-5-1,0 2 1,-1-1-2360,1-3 0,-4 0 737,4-5 1,-2-6-1,3-3 1,-1-1 0,2-1-1,1 2 990,1-1 0,0-8 0,0-2 0</inkml:trace>
  <inkml:trace contextRef="#ctx0" brushRef="#br0">10517 10089 8308,'0'-14'0,"0"1"2096,0 0-1470,0 5 1,2 2 0,2 8 0,5 2 0,5 4 0,2 1 677,2-1 0,5 1 1,0 5-1,0-1 1,1 0-1,-3 2-828,-2 3 0,-1-3 0,-5 4 0,0-1 1,-1-1-1,-1 0 0,-4-2-360,-1-2 0,-2 0 1,-5 1-1,-5-1 0,-6 0 1,-6 1-1,-2-1-381,-4 0 1,-6 1 0,-2-1 0,-1 0 0,-1-1 0,2-2-766,-1-1 1,2-1 0,4 2 0,2-3 0,3 1 0,4-2 1029,3 0 0,-4 10 0,-2-1 0</inkml:trace>
  <inkml:trace contextRef="#ctx0" brushRef="#br0">9838 10009 8128,'-6'-14'0,"3"3"388,-6 2 1,7 3 0,2 6-1,8 0 1,5 0 0,5 0 158,4 0 0,3 4 0,3 2 0,4 0 0,3 1 0,2 1 0,0 2 0,-3 1-257,-1-3 1,2 4 0,-4-1 0,-1 3 0,-2 4 0,-1-1 0,0-1-218,-1 2 1,-4-2 0,-1 5 0,-2-2 0,-2-3 0,-1 0-96,2 2 0,-3-3 0,2 3 0,-2-3 0,-2-4 0,1-2 0,-1-3 84,0 0 1,1-4-1,-2 1 1,-2-5 58,-1-2 0,-6-7 0,1 2 0,-2-2 0,-2-3-198,0 1 0,-6 0 0,-3-1 0,-3 1 0,-3 0 1,-2-1-1,-6 2 26,-2 4 0,-3-4 1,-2 4-1,-2-1 0,-1 2 1,-1 0 183,0-1 0,4 4 1,1-5-1,4 0 1,4 0-1,2 0 1,2 0 926,3 2 0,2-5-1000,3 3 1,4 3 0,10 2 0,4 4-1,3 4-78,1 5 0,-3 0 0,2 3 0,3 3 0,0 1 0,1 2 0,0 1 236,2 2 1,4-1-1,-2 4 1,-1-3 0,0 0-1,-3-2-284,-1 0 0,-1 3 0,-1-4 0,0-2 0,-1-1 0,-2-3-1023,-1-3-1205,-6 3 0,2-12-3378,-10 0 5672,-2 0 0,-6-18 0,-1 3 0</inkml:trace>
  <inkml:trace contextRef="#ctx0" brushRef="#br0">18009 4438 27667,'-13'-12'-596,"-1"3"1,1-14 0,-2 5-1,-3 1 1,-4 3 0,-4 0 668,-6 1 1,-5 4-1,-10 0 1,-8-3-1,-4-4 1,-6-6-1,-3-3 1,32 11-1,-1 0 1,1-1-1,0 1 1,-1 0-1,0 0 1,-1 1 0,0 1-1,-2 0 1,-1 0-1,-3 2 1,0 1 316,-1 2 0,-2 1 0,-3 1 0,0 2 0,-1 3 0,1 0 0,0 1 0,-1 1 1,-2 2-1,-1 1 0,-1 3 0,-1 1 0,-2 1 0,-2 2-315,-3 1 0,2 0 1,4 0-1,1 0 1,-6 4-1,0 1 0,0 0 1,2 1-1,3 0 1,2 1-1,0 1 0,1 1 1,4 0-1,1 2 1,1 1-1,1 1-192,3 1 1,1 1 0,4-2 0,1 1 0,3 4 0,2 1 0,2 0 0,1 1 0,3 0 0,2 2 0,2 1 0,2 0-29,3 1 0,2 1 0,1-2 0,5 2 0,4-1 0,6 1 1,9 35-1,2-37 0,6-1 0,6 2 0,6-2 0,4 2 0,5-1 241,5 1 0,4-2 0,8 2 0,3-3 0,5 1 0,4-3 0,-19-9 0,1-1 0,2 0 0,6 0 0,1 0 0,2-1 0,4 0 0,3 0 0,0-1-24,-13-5 0,2 0 0,-1-1 0,2 0 0,5 1 0,1-1 0,0 1 0,1-1 0,1-1 0,1 1 0,0-1 0,-1 0 1,0-1-1,-1 0 0,0-1 0,0 0 0,-1-1 0,0 0 0,0-1 0,-1-1 0,-2-1 0,-1 0 0,0-1 0,0-1 0,0-1 1,-1 0-1,0-1 0,0-1-187,16 0 0,0-1 1,-1-2-1,-7-2 1,0-2-1,-3-2 0,-5-1 1,-2-3-1,-1-1 1,-2-2-1,-2-2 1,-1-1-1,16-12 0,-3-5 1,-5-4-1,-4-5-13,-3-4 1,-5-4 0,-7 0 0,-3-4 0,0-10 0,-2-2 0,-13 20 0,-1 0 0,0-1 0,-2-1 0,-2 0 0,0 0 0,-2-2 0,-1-1 0,-2 0 0,-1 1 0,-2 0 0,-2 0-125,1-23 1,-4 0-1,-6 0 1,-5 1 0,-5 4-1,-4 2 1,-5 4-1,-6 2 1,-6 3 0,-5 3-1,-5 7 1,-4 3 356,-5 2 0,-5 4 0,14 17 0,-3 2 0,-1 2 0,-5 1 0,-1 1 0,-2 3 0,-3 0 0,-1 2 0,-2 1 0,-5 1 0,-3 3 0,0 0 0,-4 1 0,0 2 0,-2 1 0,17 1 0,0 1 0,-1 1 0,0 0 51,0 1 1,0 1 0,1 0-1,-1 1 1,3 1 0,0 0 0,0 1-1,0 2 1,-17 3 0,0 2 0,2 3-1,1 1 1,2 1 0,1 3-157,4 1 0,1 2 0,1 1 0,1 1 0,1 1 0,1 1 0</inkml:trace>
  <inkml:trace contextRef="#ctx0" brushRef="#br0">8771 9196 7925,'0'-21'-8,"0"3"0,2 3 1,2 4-320,5 2 0,3 1 1,1 5-1,1-1 699,-1 1 1,-7 1 0,-6 4-1,-8 2 1,-3 4 0,-1 1-1,1-2 665,2-1 0,2 4 1,-2-1-1,5 3 0,2 1-702,2 1 0,0 1 1,0 1-1,0 2 1,0-1-1,0 3 1,0 0-87,0 1 1,0 4 0,0-3 0,0 4 0,0 0 0,0 1 0,0 0-8,0-1 1,6-4-1,2-1 1,0 0-1,1-2 1,2 2-1,1-2 36,1 0 0,0 4 0,1-4 0,-1 0 0,0 2 1,1-2-113,-1 0 0,5 1 0,-1-4 0,0 3 0,-1 0 1,0 2-1,4-2-97,0 1 1,-2 3 0,3-2 0,0 0-1,-2-2 1,2-1 0,-2 0 59,0-2 1,0-1 0,-2-1 0,2 3 0,2 1 0,1-2 0,0-1 42,0-2 0,-4 0 0,3 1 1,-1-1-1,0 0 0,-1 1 1,-1-1-202,1 0 1,-4 2-1,3 1 1,-2 2-1,0-2 1,2-1-1,-2 0 32,-1 3 0,-2-3 1,1 2-1,-1-2 1,2-1-1,1-1 1,2 2 197,-2 2 0,-1-2 0,0 3 0,0-3 0,1-2 0,-1 2-67,1 3 0,0-6 0,-2 2 0,-1 0 0,0-4 0,-1 2 92,-3 0-267,3 1 1,-9 3-1,4 1 1,-1-3-1,-3 3 1,-1-2-1,-2 1 108,0 2 1,0-2 0,0 5 0,0-2 0,0-3-1,1 0 1,2 1-6,2 1 1,-1-1 0,-4-3 0,1-1 0,2 0 0,2 1 8,-2-1 0,4 6 0,1 2 0,1 0 0,-2-2 0,-1-1-71,-3-1 0,-2 7 0,-1-3 0,0 1 0,2 0 0,1 2 0,1 0 0,-1-2 0,-1 2 0,-2-5 0,0 0 0,1 2 0,2-2 0,2 2 0,-3 0 0,4-4 0,0 4 0,2-2 0,1-2 0,0-3 0,-1 0-314,3-1 1,-4 0-1,1 1 1,-1-2-1,-1-2-2852,0-1 1,-2-5-95,-4 5 1,11-6 3259,2 1 0,27-20 0,3-6 0</inkml:trace>
  <inkml:trace contextRef="#ctx0" brushRef="#br0">10811 9116 8030,'-5'-14'491,"1"1"-100,-1 6 1,1 2 0,-2 10-201,-1 4 1,2 2 0,-2 3 0,-1-1 0,2 2-1,1 1 1,2 3 207,1 2 1,-2 1-1,-1 5 1,2 0-1,2-1 1,1 1-1,1 0-60,4-1 1,-2 1 0,6 1 0,-1 2 0,3 1 0,-1-2-259,1 0 0,8-3 0,-6 1 0,2 0 0,1-1 1,1-1-1,0-1-103,0-2 0,-3-4 0,0 3 0,-1 0 1,0-2-1,2 0 81,3-3 1,-3-1 0,3-2-1,-4 1 1,0-1 0,-1 0 0,0 1 56,1-1 0,-1-1 0,2-2 1,1-1-1,3 0 0,1 0-158,-1 0 1,3-2-1,-3 4 1,2-4-1,3 0 1,-1-1 0,1 2 0,-2-1 0,-4-2 1,3 3-1,-2 1 1,-3 0-1,-1 0 1,-1 1 178,-1 2 0,-4 0 1,-2-1-1,1-3 0,-2 3 1,1 1 39,0 1 0,1-4 0,2 0 0,-1 1 0,1 2 1,2 1-1,2 2-115,-1 3-158,0-3 0,1 4 1,-1-6-1,0 1 0,1-1 1,-1 2 122,0 2 0,-1-2 1,-2 3-1,-1-3 1,0-2-1,0 0 0,-2 1 214,-1-1 0,3 0 0,-4 1 0,-1-1 0,1 0 0,-1 1 0,-1-1-143,-1 0 1,-2 1 0,0-1 0,1 0-1,2 1 1,1-1-170,-1 0 1,0 1-1,0-1 1,3 0 0,0 1-1,2-1 1,-3 2 32,1 3 1,0-4 0,-3 4 0,3-3 0,0-2 0,0 1 0,-3-1 225,-1 0 0,2 1 0,0-1 0,-1 0 0,-1 1-41,-2-1 0,-5 5 1,-1-1-1,1 0 0,-3-2 1,2-1-1,0 3 1,2 0-196,-2 0 0,3 2 0,-4-1 0,1 0 0,1-1 0,1 1-3,-1-2 1,-1 1-1,3-1 1,-3 2 0,1-2-1,-1-1 22,3-2 0,-3 0 1,1 1-1,2-1 0,2 0 1,-1 1-1218,-2-1 1,2-4 0,-2 0-1454,3 1 1,-1-4 2697,-2-1 0,2-10 0,-4-2 0</inkml:trace>
  <inkml:trace contextRef="#ctx0" brushRef="#br0">10837 11795 8116,'0'-20'-1,"2"5"53,2-2 0,2 6 1,5 4-1,-4 2 0,0 5 760,1 3 0,-5 8 1,1-2-1,-1 3 1,0 1-1,2 0 1,-1 1-1,1-1-280,-1 0 1,5 5 0,-3 1 0,1 2 0,2 3-1,0 1 1,0 1 0,1 1-309,2 0 0,6 4 0,1 0 0,2 0 0,3 0 0,2 2 0,4-1 0,2 1-149,2-3 1,-2-7 0,3-1 0,1 1 0,-2-1 0,-2-1 0,-2-2-26,-3-3 0,5-6 1,-8-2-1,0-2 0,2-3 1,2-2 191,3-1 0,2-7 1,-3-8-1,2-9 1,1-7-1,-1-3 0,-2-3-71,-2-1 1,-6-8-1,-1-3 1,-2-3 0,-2-1-1,-3-1 1,-2 3-127,-3 2 0,2-2 0,-7 7 0,0 1 1,1 2-1,-1 2 22,-1 4 1,-1-2 0,-2 5 0,0 4 0,0 3 0,0 4-1,0 1-71,0-1 0,0 5 0,-2-2 0,-1 3 1,-1 2-2126,1-1 0,3 7 336,4 3 0,-2 8 0,2 5 1,-2 4 1792,-2 5 0,0 3 0,0 5 0</inkml:trace>
  <inkml:trace contextRef="#ctx0" brushRef="#br0">11717 11541 9642,'-18'-31'0,"1"3"505,0 7 0,8 2 0,5 10 0,1-3-659,-1-1 0,2 0 1,-2-1-1,4 3 0,4 0 1,5 4 760,3 1 1,3 1-1,2 5 1,6 0-1,2 0 1,2 0-402,-1 0 1,1 0-1,1 0 1,0 0-1,2 2 1,-2 1-1,2 1-453,-2-1 1,-5 3 0,0 0 0,-1 0-1,-1 1 1,-4 1 0,-2 2-2030,-2 2 0,1 1 2276,-1 1 0,0 5 0,1 2 0</inkml:trace>
  <inkml:trace contextRef="#ctx0" brushRef="#br0">10211 11541 8097,'0'-13'0,"0"0"0,0-1 10,0 7 0,1 1 0,2 5 0,3-2 0,2-2 1,2 2-1,2 2 0,0 2 1082,-3 4 0,1-2 0,-4 5 0,0 3 1,0 2-1,-3 3 0,-2 4 0,-1 0 1,0 4-593,0 1 0,-1 2 0,-2 0 0,-2-2 0,2-2 0,2-2 0,1-2 0,0-2-636,0-2 0,1-2 0,4-1 0,4-3 0,3-3 0,4-2 551,6 0 1,0 1-1,11-7 1,-1-1-1,3-3 1,2 1-1,0-3 238,0 1 0,9 2 0,-5-2 0,3 1 0,5 3 0,2 0 0,3 0-653,1-1 0,0-1 0,-3 5 0,-2 0 0,-2 0 0,-1 0 0,-1 0 0,0 0 0,3 0 0,-5 0 0,-2 0 0,-4 0 0,-4 0 0,0 0-309,0 0 1,-7-4-1,1-1 1,0 2 0,-3 2-1,2-1 238,-3-2 1,-2 2-1,2-2 1,-4 1-1,0 0 1,-4-1 201,-1 1 1,-8-5 0,-2-1 0,-7-2 0,-7-3-168,-8 1 1,-4 0 0,-6-1 0,-7 1 0,-6 1 0,-6 2-112,-1 1 0,-4 1 1,-5 0-1,-3 2 0,-2 1 1,-3 1-1,2 1-114,5 1 1,-6 2 0,10 2-1,0 2 1,2 5 0,7 1-1,4 2 164,4 2 0,5-8 0,9 7 1,4-1-1,5 0 0,4 1 309,5 0 0,2-4 0,5-1 0,6-1 1,9-1-1,7 0 152,6-3 0,9-2 1,10-1-1,5 0 0,4 0 1,2 0-1,1 2-262,-1 2 1,-2-2-1,-5 4 1,-1-2-1,-1 0 1,-3 1-1,-6-1-1083,-6 1 0,-6 1 1,-9-3-1,-4 1 630,-3-1 0,-10-1 0,-7-2 1,-13 0-1,-13 0 0,-9-2 0,-12-1 447,-11-1 0,-5-2 1,27 4-1,-1 1 0,0-1 1,0-1-1,1 2 0,0-1 1,-36 1-1,6 1 17,4 0 1,8-2 0,12-1 0,10-1 0,8 1-204,9 2 0,9 2 0,10 2 1,11 3-1,14 0 0,11 1-755,10 1 1,6-4-1,6 3 1,3 1-1,-1-2 1,2 1-1,-3 1 845,-2 2 0,8-4 0,-12 0 0</inkml:trace>
  <inkml:trace contextRef="#ctx0" brushRef="#br0">11744 11795 8261,'7'-14'3292,"-1"7"-2803,-12 1 0,0 4-138,-3-2 1,-1 1 0,6-6-1,1-1 1,1-2 216,2-1 0,0-1 1,0-1-1,2-2 1,2-6-1,6-2 10,7-1 0,4-5 0,5-2 0,-1-1 0,1-3 0,-3-2 0,2-1-449,-1 0 1,-6 6-1,0 3 1,-5 3-1,-3 1 1,-2 2-1,-2 3-820,-3 4 0,-8 5 1,-4 3-1,-3 2 0,-1 2 1,0 5-1,-1 4 691,1 6 0,-6 8 0,-2 4 0</inkml:trace>
  <inkml:trace contextRef="#ctx0" brushRef="#br0">9651 8943 8348,'-13'-27'0,"-10"2"0,0 4 0,-1 8 0,-1 7 0,0 4 0,-2 2 0,-4 5 0,-2 1 0,-1 2 0,-3 7 0,0 5 0,0 3 0,3 2 0,3 4 0,6 0 0,7 4 0,8 1 240,5 0 0,7 7 0,8-4 0,14 0 0,14 2 0,16-2 0,12-2 277,-27-18 0,1-2 0,3-3 0,3-2 0,4-1 0,2-1 0,2 0 1,1-1-1,2 0 0,-1-2 0,0 0 0,1-1 0,-2-1 0,-1-2-184,0 1 0,-1-2 1,1-4-1,-1-2 0,-6-1 1,-1-1-1,-3-2 0,0-1 1,-4-2-1,-1-2 0,27-18-417,-10-1 0,-9-10 1,-12 1-1,-9-4 0,-10-2 1,-11 0-11,-7 1 0,-12-2 0,-14 4 0,-14 0 0,-16 2 1,25 24-1,-2 1-234,-1 2 1,-2 2 0,-6 2-1,-1 4 1,1 0 0,-1 1-1,-1 2 1,-1 2 0,0 2-1,-1 2 1,1 3 0,1 2-1,-1 3 1,0 3 327,0 3 0,1 0 0,2 0 0,1 0 0,1 3 0,0-1 0</inkml:trace>
  <inkml:trace contextRef="#ctx0" brushRef="#br0">10118 9009 8187,'-12'-13'0,"3"0"0,-3 5 201,5 2 1,-2 6 0,1-1 0,2-4 0,3-4 359,2-2 0,1-3 1,0 1-1,0 0 1,1-2-1,2-3 1,3-3-1,2-1-9,2 0 0,3 1 0,4-3 0,0 4 0,1-1 0,0 0-339,0-2 1,0-1 0,-4 0-1,1 3 1,0 1 0,-3 0 78,0 1 1,-5-3 0,1 3-1,-1-1 1,-1 1 0,1 3 4,1 1 0,-4-3 0,5 1 0,1 0 0,2 2 0,2 2 0,0-2-343,4-2 1,3 6-1,6-2 1,-1 1 0,1 2-342,-1 1 295,7-3 1,0 9 0,2-6 0,-2 0 0,-2 0-1,0 2 1,-1-1 359,-2 1 1,-2 3 0,1-4-1,0 1 1,-1 1 0,0 0 63,-4 3 0,6-3 0,-3 2 0,0-1 0,3 1 1,-1-1 483,3 2-755,5 2 1,-1 1 0,6 0 0,2 0 0,-1 0 0,1 0-124,-4 0 1,-1 0-1,2 0 1,-2 1-1,-3 4 1,-2 2-1,-2 2 144,-2 0 1,-3-2 0,-1 4 0,-3-2 0,-2 1 0,-3 2-50,-1 1 0,-1 1 0,-1 0 0,0 3 0,1 0 1,-1 1-1,0 0 98,1 0 0,0 1 0,3-3 0,0 2 1,0-2-1,-3-1 0,-2-2 229,-3 1 0,2-1 0,-5 0 0,-1 1 0,1-1-360,-3 0 0,-1 1 0,-2-1 0,0 0 0,0 1-1128,0-1 0,0 0 0,0 1 1,-2-2-2096,-2-4 0,4 3 1711,0-7 1,1 1 0,8-5-1,2 0 1,0-2 1511,3-2 0,-1-4 0,0-5 0</inkml:trace>
  <inkml:trace contextRef="#ctx0" brushRef="#br0">11797 8463 8187,'-13'-8'372,"0"4"1,-1 2-1,1 4 1,0 2 117,-1 5 1,7 3-1,2 1 1,4 1-1,1 1 1,0 1 0,3 3 243,6 2 1,1-5 0,11 3 0,0-1 0,-1 1-1,4 1 1,1-1-230,2-3 1,-2 2-1,-1-3 1,-4-3-1,1-1 1,-2 1-801,1 2 0,-3-7 1,-3-1-1,-1-2 1,0 1-1024,1-2 0,-1-2 1,0-1-1,1 0 1318,-1 0 0,0-12 0,1-2 0</inkml:trace>
  <inkml:trace contextRef="#ctx0" brushRef="#br0">8745 9329 8187,'0'-19'0,"-2"0"0,-1-4 0,-1 6 0,1 2 137,1 1 0,-2 1 0,-1 0 1,2-1-1,2 1 0,1 0 0,0-2 1,0-1-1,0-2 0,0 2 0,0 1 3910,0 1-3922,0 1 1,0 0 0,0-1-1,1 1 1,2 0 0,2 0 133,-2-1 0,3-1 0,0-1 0,1-2 0,3 2 0,2 0 0,3-1-54,3 0 1,-2-6 0,5 4 0,0-2 0,-2-1-1,2 0 1,-2 1-192,0 2 0,-1 1 0,-3 5 1,1-2-1,2-1 0,-2-2 39,-1 2 1,-2 1-1,1 2 1,-1-1-1,2 0 1,1-1-1,2 0-17,-2 3 1,3-3-1,1-2 1,0 0 0,4 2-1,1 2 1,2 0-28,-1-1 1,4-3 0,0-1 0,-2 3 0,1 3 0,0 3-40,-1-1 0,1 0 0,1-1 0,-3 4 0,-1 1 0,-2 1 0,1 1 161,0 0 1,-2-1 0,-1 5 0,0 0 0,0 0 0,0 0 0,2 0-15,1 0 1,3 5 0,2-1-1,3 0 1,1 1 0,3 1-108,1 1 0,2-2 1,0 2-1,-1 1 1,-1-3-1,-1 3-98,0-1 0,5-2 1,-7 2-1,2 0 1,-1 1-1,-5 1 1,-3 0-1,-3 0 324,-2 1 0,0-3 0,-3 2 1,-1 2-1,0 2 0,-1 3-145,1 2 0,-3 1 0,7-1 0,0 3 0,2 1 1,4-1-1,0-1 0,4 1-180,1 3 0,-5-5 1,3 0-1,-4 1 1,-2 0-1,1 3 226,0-1 0,-7-6 1,0 3-1,-3-1 1,1 0-1,-1-2 1,-3-1 78,0-2 0,-1 5 0,0 0 0,1 0 0,-1-1 0,2 3 0,1-1-90,2 0 0,1 3 0,-3-2 0,4 0 0,-1 2 0,2 1 0,-2-1-30,0 2 0,0-1 0,-2 1 0,0-3 0,0-1 0,-2 0 0,-4-1 163,-2-3 0,3 3 0,-4-1 0,0-1 0,1-1 0,2 0-119,1 2 0,-4 4 1,1-3-1,2 1 1,2 0-1,3 1 1,2 3-1,-2-1-260,-1 0 0,-1 2 0,-1-3 0,0 2 0,2-1 0,1 0 176,2 0 0,0 1 0,-3 0 0,1-2 0,2 0 0,-3 0 0,-4-1 140,-2-2 1,0 1-1,3-4 1,-2 2-1,-2-1 1,-1 1 0,-1 0-197,0-2 0,3 5 0,-3 0 0,0 1 0,1 0 0,1 2 0,2 1-13,2 2 0,1-2 1,0-2-1,1 0 1,-1-1-1,2 0-454,3 0 544,-3-5 1,4 6-1,-7-5 1,-2-2-1,-1-1 1,0-1 0,-2-1-78,-2 0 0,1 0 0,-2 1 0,0-4 0,-4 2 0,0 3 0,0 1 0,0 3 0,5 2 0,-1 6 0,-1 1 0,0 2 0,0 2-364,2 2 1,5-4-1,-1 2 1,3-1 0,1 2-1,0 1 1,1 2-1,-2-2 288,-4-3 0,4-5 0,-4-2 1,-1-3-1,-1 0 0,-1-2 556,-1 0 0,0 3 1,-4-4-1,0 0 1,0 1-1,0 2 1,0 3-669,0 2 0,-6 1 1,-2 11-1,-4 5 0,-3 3 1,-3 6-1,-4 3-680,-3 3 1,0-1 0,1-3 0,3-3-1,2 0 1,3-5 673,1-5 1,1 1 0,3-11-1,0-2 1,4-2 0,-1-3-1,3-4 622,-1 0 0,0-3 1,1-3-1,-2-1 1,-2-1-1,0-2-333,-1-1 0,-7-4 1,-2 2-1,-3 0 1,-6-1-1,-8 2-440,-7-1 0,-4-4 1,-8 2-1,-1-4 1,-3-1-1,-2 0 1,-1 0 134,1 0 0,2 0 0,5-1 0,1-4 0,0-2 0,-1-2 375,1 0 0,6-4 1,2-7-1,2 1 0,2-2 0,-2-1 1,1-4-967,-1-4 0,0-1 0,2 4 0,-3 0 0,-4 1 1,1 1-751,2 2 0,-1 6 0,0 6 0,1 4 1551,-1 1 0,-5-10 0,4 1 0</inkml:trace>
  <inkml:trace contextRef="#ctx0" brushRef="#br0">3399 7943 13908,'9'-1'1025,"0"-2"-804,1-2 1,-2-4-1,1 5 1,1 1 0,2 1-1,1 2 1,2 0-252,3 0 0,-3 0 0,4 0 0,-1 0 1,-1 0-1,1 0 0,0 0-2605,0 0 2649,5 0 0,-2 0 1,6 0-1</inkml:trace>
  <inkml:trace contextRef="#ctx0" brushRef="#br0">4026 7743 8548,'0'-13'-150,"1"1"362,4 3 1,-2 3 0,5 8 168,3 2 0,-4 3 0,1 7 0,-2-1 1,-3 2-1,-2 1 0,-1 3 7,0 2 0,0-5 0,0 2 0,0-3 0,0-2 0,0 1-80,0-1 0,2-6 1,2-2-1,3-5-565,1-5 0,-1-2 1,-2-8-1,3-3 1,4-2-1,2-3 0,0 3 181,4 1 0,-3-4 0,4 6 0,1 0 0,0 4 0,3 3 0,-3 2 0,1 1 283,0-1 1,-5 5-41,2-1 0,-9 4 0,-5 4 1,-4 5-1,-4 2 0,-5-1 6,-3-1 0,-1-2 0,1 4 1,1-4-1,4 0-276,1 1 1,2-4 0,5 4-1,4-1 1,3-1 36,4 0 1,3 3 61,3-5 1,-3 7-1,2-2 1,-2 2-1,-1 3 1,-3-1 36,-2 0 1,-3 1 0,-6 0 0,0 3 0,-1 2 0,-2 0 95,-2 1 0,-9 2 1,-1-4-1,-3-2 0,-3-1 1,2-2-1,-2-1 85,1-3-261,3 3 0,-2-11 0,6 3 0,-1-2 0,0-2-410,-4 0 1,3-2 0,-1-2-1,5-5 1,7-3 0,2-1-1490,2 0 0,3-1 1946,6 1 0,6-6 0,12-2 0</inkml:trace>
  <inkml:trace contextRef="#ctx0" brushRef="#br0">4786 7716 8534,'7'-5'-191,"-3"-4"960,-2-3 0,-2 1-352,0 7 1,0 10 0,0 12-1,0-1 1,0 3 0,0 0-117,0 1 1,0 7 0,0-3 0,0 1 0,-2 0 0,-1-4-252,-1-1 0,0 1 0,2-2 0,-1-1 1,-1 0-306,1-3 0,1-4 0,2-7 0,0-11 122,0-9 1,0-4 0,0-6 0,0-1-1,0-3 1,0-2 0,2-2-12,2 4 1,4 0-1,3 3 1,0 1-1,-2 2 1,1 6-1,2 2 380,1 1 0,-4 7 1,-2 1-1,1 2 1,-1-1 323,4 2 0,-4 2 0,0 2-582,-1 4 0,0 1 0,-3 4 1,2-1-1,-2 1-103,-2 2 0,-1 1 0,0 1 0,0-1 0,0 0 0,0 1 0,2-1 1,1 0 45,1 1 0,0-1 1,-4 0-1,2 1 0,1-1 1,1 0-1,-1 1 151,-1-1 1,-2 0 0,-2 1 0,-1-1 0,-3 0-1,-1 1 83,-3-1 0,2-4 0,-1 0 1,-1 1-1,-3 2 0,-4 0 1,0-2-229,0-1 0,4-5 1,3 4-1,1-2-2531,-2-3 2604,5-2 0,12-7 0,9-1 0</inkml:trace>
  <inkml:trace contextRef="#ctx0" brushRef="#br0">5492 7663 9225,'-1'-25'564,"-4"3"0,4 10 0,-5 10 0,0 7-715,-3 2 0,-7 2 0,-2 4 1,2 2-1,1 2 0,1 2 1,1 2-1,0 2 455,-1 2 1,3 7 0,2 0 0,4 1 0,4-1 0,1-2 0,1-2-224,4-1 1,4-1 0,8 1 0,6-2 0,0-3-1,-1-4 1,-4-5-77,-3-4 0,-2 2 1,-1-8-58,-3-5 0,-4-4 0,-10-6 0,-5 2 0,-5 3 0,-4 1 587,-2 3-504,-1 1 0,-3 4 0,1 4 0,3 6 1,0 5-1,2 5-644,0 7 613,1-3 0,5 13 0,-1-5 0</inkml:trace>
  <inkml:trace contextRef="#ctx0" brushRef="#br0">373 7676 8546,'8'-17'0,"-4"-1"0,2 0 0,0 5 0,1 1 134,4 3 0,-4-1 1,2 7-1,0 4 1,0 8-1,-2 6 0,-1 4 1,-3 2-1,-1 1 1,-2 2 86,0 2 0,0-6 1,0 6-1,0-2 1,0-2-1,0-1 0,0-2-269,0-2 0,0-3 1,0 0-1,1-1 0,2 0-999,1 1 0,7-7 1047,-2-2 0,3-10 0,1-2 0</inkml:trace>
  <inkml:trace contextRef="#ctx0" brushRef="#br0">547 7570 9023,'0'-42'0,"1"8"-38,3 9 0,4 6 0,7 7 0,2 2 220,6 1 1,-4 6 0,0-2 0,0 4 0,4 1 0,2 1 0,0 4 80,-3 4 1,2 4 0,-6 6 0,-2 6 0,-3 7 0,-4 2-163,-4 3 0,-7 6 0,-5 1 0,-8-1 0,-4-2 0,-4-1 0,1 0-135,0 0 1,1-6 0,-1-2-1,3-4 1,1-2 0,2 1-1,2 0-1001,4-1 0,7 1 0,-1-2 1035,2-3 0,14 3 0,3-4 0</inkml:trace>
  <inkml:trace contextRef="#ctx0" brushRef="#br0">600 8983 8546,'7'-20'315,"-1"1"1,-4-2 103,2 8 0,-1 6 0,4 8 0,1 2 1,-2 3-141,0 1 0,3-2 0,-3 2 0,1 1 0,3-1 0,1 3 0,-1 2 0,-3 2-408,-1-1 1,-1 0 0,-5 2 0,0 1 0,-2 2 0,-2-2-7,-5-1 0,-9 3 0,-4 0 1,-5-2-1,-2-1 0,-2-2 0,2 0 251,6 1 0,-1-1 1,6 0-1,4 1 1,3-1-1,7 0 1,4 1-43,4-1 1,11-4 0,10-2 0,6-1-1,3-1 1,3-1-117,2 1 0,1-1 0,0-4 42,0 0 0,0-6 0,0-1 0</inkml:trace>
  <inkml:trace contextRef="#ctx0" brushRef="#br0">1053 8889 8546,'6'-15'8,"1"4"1,8 14 0,2 4 4,0 6 1,6 12-1,-4 1 1,0 0-1,2 4 1,-1-1 0,6 4-1,0 1 1016,1 0 1,1 5-1,-10-4 1,-2 2-1,-2 2 1,-6-1-995,-3 4 0,-16 4 0,-9-2 0,-13 0 0,-11 5 0,-7-1 0,-5 2 0,26-25 0,-1-1-35,-1 1 0,-2 0 0,-6 6 0,-2-1 0,2-3 0,-1 1 0</inkml:trace>
  <inkml:trace contextRef="#ctx0" brushRef="#br0">8411 6983 8503,'8'-13'-68,"-2"4"0,-8 0 1,-1-1-1,-3-2 0,0-3 1,-1 1-1,1-1 0,0 3 384,3 0 0,-3 0 0,0 0 0,-1 3 0,-3 4 0,-4 0-36,-4 1 1,-2 1 0,-8 7 0,-2 4-1,-3 0 1,-1 3 0,-3 2 0,-3 3-165,-4 1 1,2-3 0,-2 0 0,2 1 0,2 1 0,2 3 0,2 0 222,5 1 1,3 3 0,1 0-1,2 2 1,3 1 0,6 3 0,5 2-229,7 4 0,10 5 0,9 3 0,13 3 0,15 0 0,-14-23 0,3 0 1,5-1-1,3-1-146,5 0 1,3-1-1,6-2 1,1-2 0,4 0-1,1-1 1,0-1 0,0-1-1,4-1 1,1-2 0,-3-1-1,-1-1-85,-3-3 0,1 0 0,0-2 0,-1 0 0,-11-3 0,-2 0 0,-3-1 0,0-1 0,-3-1 0,-1-2 0,24-9 0,-8-7-104,-10-7 0,-14-6 0,-10-11 1,-9-5-1,-13-5 0,-11-6 0,-14-2 220,9 29 0,-2 0 1,-5-3-1,-2 1 0,-5 1 1,-1 2-1,-1 2 0,-2 1 1,-2 2-1,-1 1 0,2 5 1,-1 2-80,0 1 0,0 2 0,-5 2 1,-1 3-1,5 7 0,1 1-167,-4 1 0,-1 2 0,-1 2 1,-1 2-1,-1 1 0,-1 0 0</inkml:trace>
  <inkml:trace contextRef="#ctx0" brushRef="#br0">1906 9129 13490,'0'-22'-195,"0"0"0,0 5 0,0 0 0,0 2 707,0 1 0,0 9 0,0 5-209,0 7 1,5 5 0,1 1 0,0 2 0,1 3 0,-1 4 3,0 3 0,0-1 0,-3-1 0,1 4 0,1-2 0,-1 2 0,2-3-214,1 1 1,-4-1 0,3-2-1,-1-4 1,-1-4-99,-1 0 1,-1-8 0,-2-6 0,-2-9-72,-2-8 1,1-5-1,-5-9 1,1-4 0,1-5-1,0-3 1,3-2-329,2 2 0,1 3 0,0 5 0,0 4 1,1 4-1,2 5 423,1 4 1,2 5 0,-1 4 0,4 4-1,3 4 1,1 1 207,0 0 1,1 1 0,-1 4 0,0 4 0,-1 3 0,-2 1 152,-1 0 0,0 1 0,3-1 0,-2 0 1,-2 0-1,-2 1-505,-3-1 0,-2 0 1,-1 1-1,0-1 1,0 0-1,0 1-318,0-1 1,0-4 416,0 0 1,0-5 0,2 5 200,2 2 1,3-1 0,5 0 0,-1-1 0,-2 0 0,-1 0-29,0 0 0,2 0 1,-5 4-1,-2 0 0,-2 1 1,-2-2-49,-4-4 0,-2 4 0,-8-3 0,-3 3 0,-3 0 0,-1-2 0,0-1-607,-2 1 1,4-2 0,-1-1 0,2 1 0,1-2 0,2 1-401,2 0 1,-1-2 0,14 2 0,7-1 1048,10-3 1,20-7 0,5-4 0</inkml:trace>
  <inkml:trace contextRef="#ctx0" brushRef="#br0">2533 9276 8556,'0'-39'748,"0"4"1,1 15 0,2 16 0,3 10-641,2 6 1,-6 1 0,4 0 0,-1 1-1,1-1 1,0 0 0,1 1 0,0 1 57,4 2 1,-4-2 0,2 3 0,2-3 0,0-2-257,3 0 0,-5-5 0,-2-7 0,-1-7 0,-3-9 215,-2-4 1,1-4-1,1-7 1,1-3 0,-1 1-1,0-2 486,2 0-190,2 4 1,2-1-1,0 7 1,1 4-1,2 0 39,1 4 1,-1 6-1,-1 2 1,-3 2 0,3 3-217,1 2 1,-3 7 0,-1 3 0,1 2-365,-1 3 0,-2-1 0,-6 0 0,0 1 0,0-1 0,-2-1 0,-2-2-170,-5-1 1,-4 0 0,-4 3 0,-1-2 0,1-1 0,-1 0-335,0-2 1,0 5-1,5-4 1,1 1-1,3 0 1,5 1-273,2 2 0,11-3 1,8-2 895,8-1 0,16-2 0,1-4 0</inkml:trace>
  <inkml:trace contextRef="#ctx0" brushRef="#br0">3293 9076 9036,'0'-33'-68,"0"24"0,-2 9 0,-2 18 916,-5 12 1,-9 5 0,-4 11 0,-2 5 0,0 5 0,2 2 0,0 5 4040,1 4-10799,8-2 5492,6-26 1,2 0-1,4 30 1,-5 3-1</inkml:trace>
  <inkml:trace contextRef="#ctx0" brushRef="#br0">8011 8023 8343,'-7'-6'-10,"1"-1"0,6-7 40,0 1 0,0 0 0,0-1 0,0 1 0,2 0 0,2 1 0,5 3 0,3 4-496,1 4 0,0 1 0,1 0 765,-1 0 0,0 0 0,-1-1 76,-3-4 1,2 2-1,-6-6 1,1-3-1,2-2 1,-2-4 26,0 2 1,4 1 0,-3 1 0,1 1 0,-2 1-1,-2 2-234,1 1 0,3 0 0,-2-3 0,0 2 1,0 1-1,-1 0-114,1 2 1,-5-1 0,2 5 384,-6-1 1,-9-1-1,-7 7 1,-2 2-1,-4 5 1,-3 5-29,-3 3 0,-6 0 0,1 3 0,-4 1 0,-3 0 0,-1 3 1,1 1-84,1 1 1,-2 1 0,0 1 0,2 2 0,4 1 0,4-2-1,1 1-240,3 1 0,7-3 1,2 2-1,2-5 1,2-3-1,4 1 1,3-3-266,1-2 1,6-3 0,-3-2 0,1 0-1,1 1-2070,1-1 0,3-1 1,4-3 1294,5-5 0,8-4 1,2-6-1,2-5 1,2-7-1,4-3 0,1-1 623,-1 1 1,1-4 0,-10 4 0,-2-1 0,-3 1 0,-2 1 491,-2-1 1,-6 3 0,1-3 0,-3 2 0,-2 3 0,-3 1 0,-5 3 538,-3 3 0,-1-1 0,-1 5 0,-1 2 1,-1 2-1,-3 2 0,-2 4-219,-3 4 1,4 9 0,-1 4 0,0 4 0,2 4-1,1 3 1,5-1 172,2 1 1,8 2 0,-1-4 0,4-2 0,6-4 0,7-5-523,8 0 1,10 0-1,6-5 1,5-3 0,4-2-1,-1-2 1,1-4-47,-3-2 0,-1-2 0,-4 0-88,-2 0 0,2 0 0,-4 0 0</inkml:trace>
  <inkml:trace contextRef="#ctx0" brushRef="#br0">7465 6770 8380,'12'-23'0,"-3"-4"0,2-1 0,-2 6 0,3 5 126,2 7 0,-1 4 0,-1 7 0,-3 4 0,-5 5 0,-4 5 0,-4 3 0,-5 0 0,-3 1 0,-1 2 0,-1 1 0,1-2 333,0 0 0,-1 3 0,1-2 0,0 1 0,-2 1 0,-2-1 0,0 0 0,-1 0-86,-1 2 1,2 1-1,-5 2 1,-2 1-1,-2 3 1,-5 3-1,-5 2 1,-2-1-65,-2 2 0,-5 6 0,-1 3 1,-1 0-1,-3 1 0,-2 1 1,-2 2-114,1 2 0,0 1 0,26-26 0,0 1 0,1 0 0,-1 0 0,1 0 1,-1 0-1,0 0 0,-1-1 0,-27 25-9,2-2 0,25-21 0,1 0 0,-19 22 0,0-4 0,-1-1 0,2-5-239,4 2 1,-6 0 0,7-3-1,-2 0 1,-1 2 0,0-1-1,-1 1-151,1-4 0,3-1 0,3 2 0,3-2 1,1-3-1,3-2 0,4-2 39,4-2 0,2-3 0,7-1 0,0-3 0,-1-2 0,2-3-2522,4-1 0,2-2-954,6 1 3640,17-7 0,6-19 0,17-10 0</inkml:trace>
  <inkml:trace contextRef="#ctx0" brushRef="#br0">8891 7810 7941,'8'-21'-241,"-1"3"0,-3 9 204,5 5 0,-1 2 0,-1 4 0,-1 2 820,-3 5 0,-12 5 0,-7 2 0,-6 3 0,-9 3 0,-4 6-412,-2 6 0,-8 6 0,3 5 0,-2 5 0,19-21 0,1 0 0,-1 3 0,-1 1 0,-1 2 0,-2 1-167,0 1 0,-1 0 0,-1 3 0,0 0 0,-2 2 0,0 1 0,1-1 0,1 0 0,0 0 0,1 0 0,0 1 0,1-1-164,1-1 1,0 1-1,-1-1 1,1-1 0,1 0-1,-1-1 1,1-1-1,0 1 1,2-3 0,1 0-1,0-1 1,2 0 0,2-2-1,0-1-111,1 1 0,-1-1 0,-20 26 0,8-3 0,1-6 0,1-4 0,5-3 0,0-5-519,0-6 0,4-4 1,3-5-1,2-4 1,1-3-1,0-4-2143,3-2 2733,2-3 0,-3-12 0,-1-1 0</inkml:trace>
  <inkml:trace contextRef="#ctx0" brushRef="#br0">6852 9889 8086,'-8'-6'0,"-4"4"0,11-5 0,-2 4 0,4-3 0,5 0 0,0-1 0,2-1 0,-2-2 0,1-2 0,0-1 0,2-1 0,-1 1 1009,-4 0 0,2-1 1,-1 1-1,-2 0-198,-2 0 0,-2 5 0,-4 4 0,-4 4-440,-3 4 1,-2 4 0,-4 6 0,-6 3 0,-6 2 0,-5 3 0,-4 5 52,-1 2 1,-3 4 0,-2-2 0,-7 5 0,0 1 0,-1 0-181,2-2 1,5-4 0,-1 2 0,1-2-1,4-3 1,5 0 0,6-3-247,3-1 1,3-3-1,1 2 1,4-2 0,0-2-1,6-2 1,3-2-1293,7-2 1,-2-4 0,1 0 0,4 0-1,4-2 1,7-3-523,6-2 1,5-8 0,6-4 1815,0-7 0,5-3 0,2-7 0</inkml:trace>
  <inkml:trace contextRef="#ctx0" brushRef="#br0">6225 10089 8086,'-18'-5'774,"-1"1"1,0 1 0,-2 1 0,0 4-327,-2 2 1,-2 8-1,-1 9 1,3 3 0,2 2-1,2 1 1,2-1 113,3 3 1,5 0 0,1-2-1,2 0 1,5-1 0,5-1 0,10-2-303,6-6 1,7-3-1,4-5 1,8-5-1,8-3 1,11-1-1,6-1-1043,2-3 0,-1-5 0,-1-8 783,-2 0 0,0-13 0,5 2 0</inkml:trace>
  <inkml:trace contextRef="#ctx0" brushRef="#br0">7785 9249 8005,'0'-13'0,"1"5"0,4 4 0,-2 2 3,6 2 1,1 0 0,6 0-1,2 0 1,-2 0 0,-1 2-1,-2 2 1,1 4 0,-2 1-1,-2-1 215,-1 3 0,-6 1 0,1 1 0,-2 0 0,-4 2 0,-4 1 1,-5 4 378,-6 0 1,-6 4 0,0 7 0,-3 6 0,-4 5-1,-3 5 1,-1 3-149,-3 5 1,-1 7 0,17-30 0,0 0 0,0 2 0,-1 0 0,-1 3 0,-1 0 0,-1 2 0,0 1-375,-2 3 0,-1 0 0,-2-1 1,-1 2-1,0 0 0,0 2 1,-1 0-1,-1 0 0,-3 2 1,-1 0-1,1 1 0,0 0 1,-2 1-1,0 0 0,2-1 1,1-1 0,0-2 1,0-1-1,1 2 1,-1 0 0,0-4-1,2 0 1,1-3 0,1 0-1,2-2 1,1-1 0,2-2-1,1 0 1,1-1-1,-1 0-6,1-1 1,1 0-1,-15 28 1,-1-5-1,3-5 1,5-7-1,2-2 1,4-4-786,-1-2 1,9-8 0,2-7 0,6-2 0,3-3-1367,3-1 0,2-9 1,12-20 2080,-2-5 0,11-7 0</inkml:trace>
  <inkml:trace contextRef="#ctx0" brushRef="#br0">5759 8663 8376,'-8'-15'0,"4"-1"0,2-2 1,4-4 0,1 2-1,3 1 68,1 0 1,0-5 0,4 2 0,-4-2 0,-1 1 0,-3 2 0,-1 0 0,-2 2 37,0 0 1,-2 1-1,-2 6 1,-5 5-1,-3 7 171,-1 7 1,-2 11-1,-3 5 1,-6 9-1,-4 7 1,-4 10-1,-4 9 0,16-25 1,-1 1 0,-2 2 0,0 0 0,-4 5-1,-1 1 1,0 1 0,0 0 0,-3 3 0,-1 1-1,-1 1 1,0 1-124,-3 1 0,-1 0 0,-5 5 0,0 0 0,0-1 0,1 0 1,-3 2-1,0 1 0,13-17 0,0 0 0,0 1 0,0-1 1,1 1-1,-1-1 0,0 2 0,0-1 0,0 1 0,-13 18 1,1 1-208,1 0 0,1 0 1,12-20-1,1 1 1,0 1-1,-9 18 1,0 0-1,2-2 0,-1-2 1,1-1-1,0-1 1,3-3-1,1 0-78,0-2 0,3-1 1,2-3-1,3 0 0,1-4 1,1 0-1,2-4 0,1-2 1,-12 29-1,6-8 0,7-9-269,2-8 0,7-6 0,4-8 0,4-4 0,4-4 0,5-5 0,5-4-1429,3-5 1,4-5 1828,6-8 0,2 3 0,7-12 0,5 0 0</inkml:trace>
  <inkml:trace contextRef="#ctx0" brushRef="#br0">4199 11008 8534,'-9'-19'-46,"2"4"56,1 5 0,0 7 0,1 0 0,-2 6 0,-2 4 0,2 2 0,1 0 479,3 1 0,-3 2 0,1 2 1,2-1-1,1 2 0,-1 1 1,-3 5-1,0 1 0,-2 5-63,1 1 1,-2 3 0,-4 9-1,-1 1 1,1 4 0,1 5 0,3 5-214,5 3 0,2 5 1,5 2-1,6 5 0,0-32 1,3 0-1,2-1 0,3 0 1,3 1-1,3-1-78,1-1 1,2-1-1,3 1 1,3-1-1,5 0 1,2-2-1,2 1 1,2-1-1,0-2 1,1-1 0,3-2-1,1-2 1,1 0-1,0-3-82,2 1 0,2-3 0,-2-3 1,1-2-1,1-2 0,0-2 0,-1-2 1,1-2-1,1-2 0,0-1 0,0-2 1,0-2-1,-1-1 0,1-1-182,-3-3 1,0-1-1,-1-2 1,0-3 0,0-4-1,-2-4 1,2-1-1,-1-2 1,1-3 0,-2-1-1,-1-2 1,-2-2-9,-1-2 0,-1 0 0,0-3 0,-1-1 0,-2-2 1,0-1-1,0-3 0,-2-1 0,0-2 0,-2-1 0,-1 0 1,-3 0 84,-1 0 0,-3-1 0,-5 3 1,-1 1-1,-3 3 0,0 2 0,-2 0 1,-1 1-1,9-27 0,-6 8 0,-5 11-349,-6 8 0,-2 12 1,-9 8 400,-5 6 0,2 2 0,-12 13 0,0 5 0</inkml:trace>
  <inkml:trace contextRef="#ctx0" brushRef="#br0">2053 10155 28827,'-9'0'-942,"0"0"1,6-1 0,-1-4 0,2-4 0,2-2 0,0-3 0,0 1-1,0 0 1761,0-1 1,2 5 0,2 2 0,4 0 0,0 1 0,1 0 0,2 3-10,1 1 1,5 1-1,3-2 1,0-2-1,4 3-531,1 0 1,2 2 0,1 0 0,0 0 0,0 2 0,-3 0-280,1 3 0,-7 4 0,-1-3 0,-5 1 0,-4 3 0,-5 2-137,-2 2 0,-5-1 0,-6 2 0,-7 1 0,-7 3 1,-2 2 59,-3 3 1,-5-5-1,5 0 1,3-1-1,1 0 1,4-2-1,2-1-342,3-2 0,8 1 1,5-3-1,8-2 783,8-4 0,12-4 0,1-1 0,1 0 0,2 0 0,-2 0-601,-2 0 1,4 0 0,-9 0-1,1 0 1,-1 0 0,-2 0 0,-3 0-1,-1 0 135,-2 0 1,7 6 0,0 2 0</inkml:trace>
  <inkml:trace contextRef="#ctx0" brushRef="#br0">2879 10329 28805,'-13'-15'-1155,"4"4"1,0 16 1066,-1 4 0,-2 4 0,-1 3 0,-2 2 1,-3-2-1,-3-1 0,1-1 0,2-1-279,3 0 0,2 5 0,-1 0 0,3-2 0,0-1 1,4-2-2093,1 0 1,3 4 2253,7-4 1,10 3 0,6-8-1</inkml:trace>
  <inkml:trace contextRef="#ctx0" brushRef="#br0">3373 9995 14432,'4'-17'-1220,"0"-1"1,1 5 0,-7 5 1440,-2 2 1,-3 2 0,-7 4 0,-1 1 0,-1 4 0,-3 4-1,0 4 331,-1 5 0,3 2 0,3 7 1,2-2-1,2-1 0,3-2-461,1 2 1,1 1 0,5 0-1,2-3 1,4-2 0,7-3-1,8 1 1,5-3-917,5-5 1,-1-2 911,6-4 1,5-8 0,7 2 0</inkml:trace>
  <inkml:trace contextRef="#ctx0" brushRef="#br0">3799 9915 10378,'-6'-32'169,"-1"11"0,-7 5 1,1 14 76,0 14 1,-5 7-1,0 8 1,0 1-1,-1 2 1,-3 2-1,-2 2 1,1 5-255,0 4 1,3 6 0,-4 6 0,3 1 0,2-1 0,3 1-2603,1-1 2009,2-1 0,5-2 586,4-3 0,-10 3 0,0-5 0</inkml:trace>
  <inkml:trace contextRef="#ctx0" brushRef="#br0">813 11755 8559,'-18'3'0,"1"-3"0,-1-9 0,9 7 49,0-2 1,6 4 0,0 3 0,8 1 0,6-1 0,7-1 917,3-2 0,3 0 0,5 0 0,4 0 1,-1 0-1,1 0 0,-3 1 0,-2 2 0,-3 3 1,-1 1-872,-2 4 1,-10 1 0,0 1 0,-5 0 0,-4 1-1,-3 0 1,-5 3-189,-3 0 0,-10 3 1,-3-4-1,-1 2 0,1-2 1,0-3 413,1-4 0,3 3 0,0-5 0,3 2-115,5 0 1,5-4 0,8 2 0,5 0 0,3-1-1,1 2 1,2-1-120,3 4 1,-3 0-1,3 3 1,-5-1-1,-3 2 1,-2 1-143,-2 2 0,-3 6 1,-8-4-1,-4 3 1,-6-1-1,-4 0 1,-6-1-190,-3-4 0,7-2 1,-6-1-1,2-1 0,2 0 1,-1-1-1,3-2-1512,2-1 1,1-6-1,6-1 1,3-10 1754,5-9 0,20-13 0,6-4 0</inkml:trace>
  <inkml:trace contextRef="#ctx0" brushRef="#br0">1320 11528 8559,'6'-46'659,"0"18"0,10 6 0,8 14 1,2 11 546,2 6 1,-1 9 0,-2 4 0,-1 3 0,-3 3 0,-2 2 0,-3 4 0,-3 3-755,-4 5 0,-3 6 1,-6 1-1,-1 3 0,-4 2 1,-5-1-852,-6 0 1,-4-1 0,-3-3-1,2-5 1,2-2 0,2-5 0,3-3-1,2-6-3100,3-3 0,3 2 3499,6-9 0,6-1 0,1-3 0</inkml:trace>
  <inkml:trace contextRef="#ctx0" brushRef="#br0">1906 11835 8892,'0'-14'896,"6"1"1,-3 5 0,5 5-486,-3 6 0,6 5 0,-4 5 0,2 1 1,-2 0-1,1 3 0,-2 2 297,0 2 1,0-4 0,-3 6 0,1-1 0,-1 0 0,-1-1-652,-2-2 1,0-1-1,0-5 1,-2 0-1,-2-1-363,-5-3 1,1-3-1,-1-6 1,1-3 0,-1-4-1,1-8 1,2-4-125,3-5 0,3-6 0,5-1 0,4 2 0,3-1 0,1 2 499,0 1 1,5-1-1,0 10 1,-2 3-1,-1 4 1,-2 3 683,1 2 1,-1 2-1,-1 5 1,-2 2 0,-3 3-513,-1 2 0,-1 1 0,-5 5 0,0 3 0,0 0 0,0 0 0,0-2-316,0-2 1,0 0 0,0 0 0,-2-1 0,-1-1-812,-1-2 934,-1-6 0,7 2-16,2-5 0,4 6 0,4 3 0,-3 3 172,-5 1 1,-3 1-1,-1 1 1,-1 1-1,-5 3 1,-6 0-1,-4 2-109,0 0 0,-4-5 0,1 3 0,0-1 0,0 0 0,2-3-843,3-5 0,2 2 1,4-5-6305,8 1 7052,12-8 0,21-14 0,8-6 0</inkml:trace>
  <inkml:trace contextRef="#ctx0" brushRef="#br0">2493 11875 11612,'0'-26'1907,"1"17"0,2 1-1865,2 12 0,-1 8 1,-4 1-1,2 1 0,1-1 1,1 0-1,-1 0 421,-2 1 1,-1 4 0,0 1 0,-1 0 0,-2 0 0,-1-2 0,1-3-1838,1 0 0,1-2 1001,-4-4 0,4-12 0,-4-11 0,4-4 0,1-5 0,1-1 0,4-3 424,4-3 1,-2 7 0,0-1 0,1 4 0,-2 5-1,0 1 3494,-3 2-2674,4 0 0,-4 5 0,6 4 0,0 4 1,0 3-795,-1 1 1,-3 5-1,2-3 1,1 0 0,-2 1-1,1 1-574,0 2 1,2 2 0,3 1 0,-1-1 5,-3-3 0,-5 3 1,3-3-1,-1 2 0,-1 3 600,-1-1 1,-3 0 0,-4 1 0,-5-1 0,-3 2 0,-1 1 0,-2 2-197,-3-2 1,3-1-1,-4-2 1,1 1-1,1-1 1,0-1-1,2-2-483,2-1 0,4-1 0,2 2 0,-1-3 570,1-1 0,16-1 0,0-5 0</inkml:trace>
  <inkml:trace contextRef="#ctx0" brushRef="#br0">2839 11914 8131,'-6'-20'1924,"6"2"1,0 9-1276,8 5 0,4 7 0,1 3 1,0 1-1,2 3 0,1 2 0,2 3-263,-2 3 1,4 2 0,-2 7 0,-2 0 0,-1-1-1,-4 1 1,-2 1-893,-4 3 1,-5-7 0,-3 3 0,-3-2 0,-1-1 0,-5-2-142,-5-4 0,3-5 1,-4-4-1,4-6 0,6-8 585,3-8 1,5-6 0,5-8 0,3 0 0,6 1 0,2-1 0,2 0 209,-2 1 1,3-4 0,-1 2 0,-3 3 0,-3 1 0,-3 2 525,1 0 1,-4 1 0,0-3 0,-2 4 0,1-1 0,-2 0 0,-3-3-671,-5-1 0,-2-1 0,-6 0 0,-1 3 0,1 2 0,0 2 0,-1 2-536,1 3 0,0 2 1,-1 3-1,2 7-3580,4 10 4112,2 7 0,17 11 0,4 1 0</inkml:trace>
  <inkml:trace contextRef="#ctx0" brushRef="#br0">7012 14900 7670,'-6'-14'0,"-3"1"0,-3 0 546,-1-1 0,4 6 0,1-1 0,4 0 0,4 3 443,3 6 0,6 10 0,-5 11 0,-1 3 0,-1 7 0,-2 4 0,0 7 24,0-1 0,-6 7 0,-2 0 0,-1 4 1,1 2-1,-3-1 0,-1-1 0,-1-2-1991,0-1 0,-1-5 0,1 4 0,1-4 0,2-4 0,1-4 0,-1-4-1920,-2-2 0,3-8 2898,0-4 0,0-3 0,-4-2 0</inkml:trace>
  <inkml:trace contextRef="#ctx0" brushRef="#br0">9878 14633 7721,'-27'-4'0,"-4"1"183,-2 4 1,5 26 0,18 16 0,1 6 425,-1 3 0,-7-4 1,-3-6-1,-3 2 0,-3 5 1,0 3-1,0 1-880,2 1 0,6 0 1,2 1-1,6 0 0,5-5 271,4-2 0,1-4 0,0-4 0</inkml:trace>
  <inkml:trace contextRef="#ctx0" brushRef="#br0">8731 14380 7716,'-13'0'0,"0"0"0,-1 0 0,2 1 146,4 4 0,-4 1 1,3 4-1,0-2 0,6-2 715,12-3 0,13-3 1,12-5-1,5-5 1,5-5-1,3-4 0,4-2 100,4-3-895,-2 5 1,6-6 0,-7 4 0,-3-1 0,-5 1 0,-4 2-221,-4 3 1,-1-4 0,-8 3-1,-5 0 1,-4 2 0,-3 2 4,-3 0 0,-8-1 1,1 1-1,-4 0 0,-2 0 394,-4-1 0,-2 2 0,-7 3 0,0 4 0,-3 0 0,0 1 152,0 1 1,-2 1 0,1 4-1,-1 2 1,-2 5 0,-4 3 0,-2 1-254,-2 1 1,-1 5-1,2 3 1,-2 3-1,-1 2 1,2-1-271,1 1 0,5-2 1,3-1-1,0-3 1,4-2-1,1-3 1,3-1-373,3-2 1,2 1 0,4-1 0,0-1 136,5-3 0,4-3 0,7-8 1,2-2-1,1-7 0,3-5 83,2-6 1,1 1-1,5-1 1,0 0 0,-1 0-1,1 1 1,-1 2-856,1 2 1,0 2-1,-1 2 1133,1 0 0,6-6 0,1-2 0</inkml:trace>
  <inkml:trace contextRef="#ctx0" brushRef="#br0">7185 14993 7791,'-15'-7'0,"-1"1"0,-2 1 448,2 1 0,5-5 0,4 3 1,1-1 908,3-4 1,3 5 0,3 0-872,2 0 0,6 2 1,1-8-1,6-4 0,3-3 1,2-7-1,4-3-153,4-7 0,8-7 1,7-3-1,0-1 1,1-3-1,-1-2 0,1-1 67,1-1 0,-5 5 0,1 1 0,-4-1 1,-4 1-1,-4 2 0,-1 1-149,0-4 0,0 1 0,-2 1 0,0 1 0,4 2 0,-1-1-208,1 1 0,4-1 1,-1 4-1,2-2 0,4-2 1,0 1-1,4 0 45,2-1 0,-4-1 0,4 3 0,-1-3 0,-1 1 0,0-1 115,-3 3 0,-6-3 0,-3 1 0,0 1 1,-1 1-1,-1 2 0,-2 2-95,-2 1 1,-1 5 0,-1 0 0,-1 2 0,-1 0-1,-2 2-238,2 0 0,-3 3 0,1-1 0,0 0 0,-1 2 0,-3 2 0,-3 2-674,-2 2 0,0 1 0,0 5 0,-1-1 0,-1 2-3311,-2 3 1,-5 5 4114,5 8 0,0 4 0,4 5 0</inkml:trace>
  <inkml:trace contextRef="#ctx0" brushRef="#br0">8678 15673 8089,'-13'7'0,"-1"-1"509,1 0 1,6 1 0,2 7 0,4-1-206,1 0 1,0-4-1,1-1 1,4-2-1,5-3 1,6-3 490,6-5 1,7-2-1,5-8 1,7-4 0,5-8-1,6-9-228,4-6 0,2-3 1,-26 20-1,1-2 0,2-1 1,1 0-1,2-1 0,0-1 1,3-2-1,1-1-380,1-2 1,0 0 0,-3 2-1,1-1 1,2-2 0,0-2 0,1 0-1,-1-1 1,0 1 0,-1-1 0,0 0-1,0 0-210,1-2 1,-1 0 0,-4 3-1,1-1 1,1-2 0,0-1 0,-2 1-1,1 0 1,-3 1 0,0 0 0,-1 0-1,-2 0 1,-2 2 0,-2 0 166,-4 2 1,0 0 0,2-2 0,-1 2 0,14-25 0,0 2 0,-1 4 0,-5 6 224,-2 3 0,-1 2 0,-2 4 0,-1 1 0,1 2 0,-2 3 0,0 1-319,-4 4 0,-3 1 0,0 3 0,0 2 1,-6 6-1,-2 2-907,-3 1 0,-4 1 0,2 0-1003,-1-1 0,0 7 313,-2 3 0,-1 4 0,6 4 1,2 6-1,0 7 1547,3 5 0,5 3 0,2 2 0</inkml:trace>
  <inkml:trace contextRef="#ctx0" brushRef="#br0">9011 12647 7859,'-1'-11'0,"-4"2"1034,-4 4 1,2 4-398,-2 1 0,8 0 0,1 0 0,8-2 1,7-2-1,5-5 0,0-4 0,4-4-146,1 0 1,3-1 0,2 5 0,1-1-1,2 1 1,1 0 0,3-1 0,0 1-263,1 0 0,1 1 0,1 3 0,-2 3 0,-1 1 0,-3 1 0,0 1-95,0 2 1,-2 1-1,2 0 1,-2 0 0,-2 0-1,-2 0 35,-1 0 1,1 1 0,1 2-1,4 1 1,0 1 0,-1-1-11,-2 1 1,4 5 0,0-2 0,1 0 0,1 1 0,0 2 0,-2 1-27,-3 1 1,-5 0 0,-2 2 0,-3 1-1,0 2 1,-2 0 0,-1 0 110,-7-1 1,3 6 0,-5-4 0,3 2 0,-1 2 0,0 1-27,-2-2 0,0 3 0,4-2 0,2 2 1,1 0-1,3-1-125,2-2 1,-3-4 0,2 2 0,1 1 0,-2-2 0,1 1-74,-4-4 0,-1-1 0,-2-2 0,-1 0 0,-2-1 1,-2-1-1,-2-3 104,-3 3 1,3 1-1,-2 1 1,-1 0-1,-2 1 1,-1-1-125,0 0 0,0 1 0,0-1 0,0 0 0,0 2 0,0 1 0,0 2 0,-5 6 0,-4-2 0,-3 3 0,-2 2 0,1-1 0,-2 3 0,-2 2 0,2 1 0,-5 5 0,3-1 0,-1 1 0,0 1 0,-1 2 0,4-3 0,-4 0 0,1 2 0,0-2 0,1 1 0,-1 1 0,0 1 0,-6 6 0,2 1 0,-3 2 0,-2-2 0,2-1-54,3-3 1,-3-1 0,2-2 0,0-2 0,-1-1 0,3-3 0,1 0-530,-1 0 1,5-4 0,-2 1 0,3-3-1,3-1 1,2-2-593,1-3 1,1 3 0,0-4 0,3 0 0,4-3 1174,1-3 0,-6-2 0,-2 0 0</inkml:trace>
  <inkml:trace contextRef="#ctx0" brushRef="#br0">6918 15020 8349,'-1'-12'507,"-4"3"0,4 2-452,-3 2 1,2 2-1,4-4 1,2-1 0,5 1 226,3-3 0,-3 2 0,-1 1 0,1-1 0,0 2 535,0 1 1,0-4 0,4 4-448,1 2 0,-5 2 0,-2 2 0,-1 4 1,-3 4-1,-2 2-3,-1 3 0,5-1 0,-1 0 0,-1 1 0,0-1 0,0 0 1,2 1 7,-2-1 1,2 5 0,1 0-1,0-2 1,2 0 0,-1 0-86,3 2 0,-2 4 1,-1-2-1,1-1 1,-2 2-1,1-1 27,0 4 0,1 1 1,2 0-1,-2-1 0,-1-2 1,0 2-1,4 0 12,1-2 0,-4 3 0,1-4 1,2 1-1,1 0 0,1 2-152,0 1 0,1-3 1,-1 1-1,2 0 0,1 1 1,2 0-1,-2-4-20,-1 0 0,-2 2 0,1-3 0,0 0 0,3 2 1,0-2-158,0 1 0,3-3 0,1-3 0,1-1 0,1 0 0,-1 1 0,-1-1 0,4 0 0,-3 1 0,3-1 0,2 2 0,-1 0 0,1-1 0,0-2 0,-5-1 0,0 2 0,2 0 0,0-1 0,-1-2 0,0-2 0,0-2 0,2 3 0,2-5 0,0-1 0,-1-1 0,3-2 0,2 0 0,1 0 0,5 0 0,-1-2 0,1-2 0,1-5 0,4-3 0,2-1 0,-1-1 0,5 1 0,-2 0 0,-4 1 0,1 1 0,2 2 0,-7 2 0,4-3 0,-2 1 0,-5 0 0,-1 0 0,-4 0 0,-2-1 0,3-2 0,0-1 0,-1-1 0,-2-1 0,-1-1 0,1-3 0,3-2 0,-1-1 0,4-3 0,0 0 0,-3 1 0,0-3 0,-3 1 0,2-4 0,-1 5 0,-3 3 0,-3-1 0,0 1 0,-1 0 0,-2-2 0,0 4 0,-5-1 0,1 2 0,2 1 0,-2 0 0,-1 0 0,-2-1 0,2 3 0,1-2 0,2 2 0,-2 1-676,-1 2 0,3-5 0,0 0 0,-2 2 1,0 2-1,2 4 0,4 1-5736,3-1 6412,2-2 0,0-7 0,-1-2 0</inkml:trace>
  <inkml:trace contextRef="#ctx0" brushRef="#br0">2426 12754 7923,'0'-13'0,"0"-1"0,2 3 0,2 2 0,-1 1 0,6 5 0,1-1 0,2-1 0,1 1 0,2 0 0,3 1 0,4 1 0,3 2 0,2 0 0,1 0 609,3 0 0,-1 0 0,4 0 1,0 0-1,-1 0 0,-1 0 1,-1 0 1847,2 0 1,-5 0-1,3 0 1,-3 2-1826,-1 2 1,-2-2 0,-3 2 0,-4-3 0,-3-1-680,-2 0 0,-5 6 1,-5 3-1,-8 3 0,-7 3 1,-5 1 192,-4 2 1,-1 1 0,-5-2 0,0 2 0,1 0 0,0 2-1,3-2 55,1 0 1,4 3-1,-3-2 1,2 0 0,1 4-1,0 0 1,0 0-947,2-2 1,1-2 0,4 4-1,0-3 1,4-2 0,1-1 744,3 1 0,1-10 0,2 3 0</inkml:trace>
  <inkml:trace contextRef="#ctx0" brushRef="#br0">880 13887 12724,'7'-6'0,"-1"-3"-219,0-3 1,-3-1 0,4 0 0,1-1 0,-2 1 0,1 0 0,-1-1 0,1 2 896,1 4 0,-5 3 1,1 10-1,-2 3 458,-2 4 0,-5 3 0,1 1 0,-1 4 1,1-1-1,0 2 0,1-2-948,1 0 1,7 3-1,0-2 1,3-1-1,4 0 1,3-4-743,2-5 0,6 2 0,-4-4 0,0-1 1,2-3-1,0-2 0,2-2 0,1-2-1890,-2-2 1,3-5-1,-4-9 1,0-5 2423,-3-7 0,2-10 1,1-7-1</inkml:trace>
  <inkml:trace contextRef="#ctx0" brushRef="#br0">1360 13754 11735,'-14'13'704,"2"2"1,2 4 0,1 6 0,-1 6-1,-2 3-234,-1 3 1,-1 2-1,1 2 1,0 2 0,1 5-1,1 2 1,4 5 0,1-2-1211,3-3 0,2-1 0,2-7 0,5-4 0,6-2 736,4-7 1,8-9 0,-3-14 0</inkml:trace>
  <inkml:trace contextRef="#ctx0" brushRef="#br0">1786 13527 8252,'8'-15'1986,"-4"-3"0,-2 18 1,-2 23-1,1 17-1541,3 10 1,-2 8 0,1 0 0,-5-2-1,-5 2 1,-2 2 0,-3 7 0,2 1-457,-2 0 1,0 3 0,-1 2 0,0-2 0,-1 0 0,1-4-328,0-2 1,-1 1 337,1-8 0,0 6 0,-1-4 0</inkml:trace>
  <inkml:trace contextRef="#ctx0" brushRef="#br0">2319 14007 9995,'-5'-28'685,"-1"10"1,-3 18 0,4 7-682,4 5 0,1 7 0,0 2 0,-2 1 0,-1-1 0,-1 0 0,1-2 361,1 0 1,2 5 0,0-3 0,0 1 0,0-1 0,0-2-309,0-3 0,5-1 0,1-3 1,1-2-389,4-1 0,-1-7 0,-1-2 0,-5-8 0,-2-5 0,-2-5-54,0-4 1,0-3 0,1-3 0,2-1-1,2 1 1,-1 5 640,2 2 1,-4-1 0,3 5 0,0 4-1,1 4 1,0 2 328,0-1 1,0 5-1,-2-1 1,3 4-1,2 3 1,0 3-1,2 1-123,0 4 0,3 1 0,-1 1 0,0 0 1,1 0-1,-2 1-710,-4-1 0,3-4 0,-7 0-560,-1 1 1,-1-2 160,-2 1 0,0-5 1,0 5-1,1 1 788,4 2 1,1-3 0,4 0 0,-3 1-1,1 2 1,-2 1 106,0 1 1,2 4 0,-3-1-1,-2 0 1,-2-1 0,-2 0-1,-4 3-175,-3 2 0,-6-3 0,-4 3 1,-4-2-1,-3-3 0,-3-1 0,-2-2-939,-1 1 0,2-3 1,6-2-1,6-4 0,3-5 866,5-5 0,9-14 0,8-9 0</inkml:trace>
  <inkml:trace contextRef="#ctx0" brushRef="#br0">2853 14140 14049,'-14'-24'0,"2"8"0,4 12 4,3 10 0,8 10 1,2 2-1,-1-4-56,2-3 0,-3-1 0,4-4 0,-1 2 0,-1 2 0,1 2 1,1 1 81,0 0 0,-1-4 0,-6 0 0,2 0-586,2-2 1,-2-2 0,2-10-1,-2-3 1,-2-6 276,0-4 0,0 4 0,0-6 0,1 3 0,2-1 0,3 2 1574,1 1 1,-2 1 0,4 1-1,1 0-57,2-1 1,1 7 0,1 3 0,-1 2-631,0 2 0,1 6 0,-1 3-581,0 3 0,-1 1 0,-3 0 0,-3-1-903,0-3 1,-5-1 0,4-4-1320,-4 5 1,-1-2-1,0 2 1886,0 2 1,-6 0-1,-1 3 1,-2-2-1,2-2 577,1-1 1,0-2-1,3 4 1,-2-2-1,2 1 232,2 2 0,-3 1 1,-2 0-1,0 1 1,-2-1-1,1 2 1,-4 1-1206,0 2 1,-3 1-1,2-3 1,2 4 704,1 0 0,0-3 0,-4 2 0</inkml:trace>
  <inkml:trace contextRef="#ctx0" brushRef="#br0">3373 14020 9664,'8'-22'637,"1"0"1,-4 1 0,4 12-422,1 5 1,2 4-1,1 4 1,-1 5 0,-2 4-1,-1 5 1,0 6 217,-1 5 1,-2 11 0,-8 9 0,-2 2 0,-5 0 0,-5 1-1015,-3 3 1,-4 0-1,-4-6 1,1-5 0,3-2-1,1-5 580,-1-6 0,-1 0 0,-5-10 0</inkml:trace>
  <inkml:trace contextRef="#ctx0" brushRef="#br0">3359 14007 8178,'25'-58'190,"-2"0"1,-4 9 0,-3 12 0,3 12 0,7 8 2254,2 5-2445,3 7 0,9-1 0,0 6 0</inkml:trace>
  <inkml:trace contextRef="#ctx0" brushRef="#br0">8318 10608 7788,'-1'-26'0,"-4"1"0,-2 2 220,-1 6 1,1 2 0,4 0-1,-3-1 1,-3-4 0,-4 0-1,-6-4 1,-5-1 0,-6 0-1,-2 4 499,-5 8 1,-8 1 0,-7 9 0,-7 6 0,-9 10 0,32-1 0,-1 3-539,-1 3 1,-1 2 0,0 5 0,0 4-1,-2 4 1,0 5 0,-1 4 0,0 4 0,-2 8-1,1 4 1,13-17 0,1 2 0,2 1 0,-1 3-1,2 0 1,1 2-181,1 0 1,1 1-1,2 0 1,3 0-1,2-1 1,3 2-1,1-1 1,2 1 0,2-1-1,-1 21 1,5 0-1,4-7 1,4-1-1,6-5 1,4-2-84,4-3 1,5-2-1,5-2 1,4-3-1,6-2 1,5-2 0,4-1-1,2-1 1,4-3-1,2-3 1,5-3 0,2-3-7,2-3 1,2-5-1,7-4 1,2-4-1,-23-6 1,0-3-1,1 0 1,4-2-1,1-2 1,1-2 0,0-2-1,1-3 1,0-1-1,0-4 1,1-3-1,-1-1 1,-2-3-1,-1-2 1,-1-2-129,-1 0 0,-1-1 1,-1-4-1,-1-5 0,0-3 1,-4-2-1,-4 2 1,-2-2-1,-2-2 0,-2 0 1,-1-2-1,-4-1 0,-2-2 1,-2-2-1,-3-1 1,-2 1-1,-3-2 0,-2-1 1,-3-1-1,-1-1 0,-3-1 153,-2 0 0,-2 0 0,-1 0 0,-2 2 1,-1 1-1,-3 0 0,-2-4 0,-3 0 1,-2 2-1,-6-23 0,-5 4 0,-3 5 0,-5 3 1,-5 6-1,-4 4 0,-3 6 0,-5 4 109,-2 4 0,-5 4 0,-7 7 0,-4 7 1,-3 4-1,-2 6 0,-4 3 0,-2 5 1,21 3-1,-1 3 0,0 3 0,-3 2 0,-1 2 1,-1 3-204,-2 2 0,-2 3 0,1 2 0,-4 4 0,0 3 0,1 2 157,2 3 0,1 2 0,0 1 0,-1 0 0,1 0 0,0 1 0</inkml:trace>
  <inkml:trace contextRef="#ctx0" brushRef="#br0">13743 6983 11069,'-8'-13'0,"0"0"0,1 1 549,-1 3 1,5-3 1452,-1 3-3467,2 3 1713,2 0 1,2 6 0,2 0 0,5 0-1,6 0 1,6 0 128,5 0 0,8 0 0,1 2 0,2 1 0,4 1 0,1 1-242,-1 1 0,-2-3 0,-4 6 0,-5 1 0,-7 2 0,-5 1 0,-5 0-204,-4 1 1,-3-1-1,-7 0 1,-5 1-1,-6-1 1,-6 0-1,-2 1 190,-4-1 0,-1-1 0,-2-2 0,2-2 0,1-1 0,3-1 74,2 0 0,1 3 0,6-3 0,5 1-168,7 3 1,6 2-1,9 0 1,1-1-1,2-3 1,0 4-1,-1 3 78,1 3 0,1 1 0,-4-3 0,-1 2 0,-7 0 0,-4 0-60,-3-1 0,-3 6 1,-4-6-1,-8 0 1,-4-2-1,-5-2-30,-1 0 0,-8 1 0,-1-3 0,-2-2 0,2-3 0,2-1 0,1 1-465,-2 1 1,9-3 0,-1 4 0,5-1 0,3 1-1,4 3 482,4 6 1,3 3 0,6 7-1</inkml:trace>
  <inkml:trace contextRef="#ctx0" brushRef="#br0">13863 7903 11611,'-4'-31'-389,"-1"0"0,0 13 0,2 14 352,-2 10 0,-1 4 0,3 0 0,-1-1 1,1 2-1,1 2 0,2 3 0,0 2 410,0-2 1,0 8 0,2 0 0,2-1 0,5 2 0,3-1-61,1-2 1,5 2-1,0-6 1,-2-2-1,-1-1 1,-2-2-1,1-1 16,-1-3 1,-4-3 0,-3-6 0,-5 0-192,-7 0 1,-5-2-1,-7-1 1,-4-1 0,-4 1-1,-2 2-59,-3 1 1,4 1-1,-1 3 1,6 5-1,3 5 1,3 2-1,2 3-846,5 2 1,3-3 0,6 4 0,3 2 0,6 1 801,9 1 1,18 1 0,5 0-1</inkml:trace>
  <inkml:trace contextRef="#ctx0" brushRef="#br0">13077 6943 19240,'0'-20'-1501,"0"0"0,0 19 0,0 5 0,-2 7 1415,-2 2 1,-3 6-1,-7 4 1,1 3 0,0 5-1,-1 5 370,1 2 0,0 7 1,-2 2-1,-2 4 1,0 5-1,2 3 37,5 5 1,-1 4 0,7 1-1,1 0 1,1 2 0,4-2-1,2 1 1,5-5-296,3 0 0,6-3 0,1-1 0,2-6 0,1-3 0,0-6-30,0-4 1,-1 1 0,3-1 0,-3-5 0,-2-2 0,-1-2 0,-1 0-115,1-4 0,1-1 1,-2-2-1,0-3 1,0-2-1,-1-3 0,0-5-203,2-3 0,4-7 1,-4 2-1,0-4 0,0-2 1,-1-5 454,0-7 0,3-19 0,1-9 0</inkml:trace>
  <inkml:trace contextRef="#ctx0" brushRef="#br0">13130 6983 9199,'-7'-44'0,"2"4"-96,4 6 1,1 1 0,0 16 0,1 0 344,4 3 0,-4 5 0,5 0 0,0 0 1,3 0-1,4 0 0,5-3 0,6-3 203,5-2 1,6-1-1,6 5 1,3-1-1,8 1 1,6 0-298,4-1 1,11 2-1,-5 2 1,3 3 0,3-1-1,-3 2 1,0-1-185,-1 0 0,-9 4 0,2-2 1,-5 2-1,-6 0 0,-2-1 1,-4 1 50,-6 1 1,-3 2-1,-9 0 1,-2 0 0,-1 2-1,-2 2-102,0 5 0,-4 9 0,-6 4 0,1 5 0,-1 4 0,0 6 1,1 7 90,-1 10 0,5 6 0,1 11 0,-10-32 0,1-1 0,0 2 0,1 0 0,-1 2 1,1 1-1,0-2 0,1 1 91,1-1 0,-1 1 0,4 4 0,0 1 0,-1-6 0,1-1 0,-1 0 0,1 0 0,-1 0 0,1 0 0,-1-2 0,1 0 86,-1-2 0,0-1 0,13 34 0,-2-11 0,0-2 0,-3-1 0,-3-3 211,-6-3-430,3-3 0,-16-8 0,4-2 0,-4-5 0,-2-4 0,-7-4 0,-8-3 361,-9-6 0,-12 1 0,-5-10 0,-10-2 1,-8-2-1,-9-1-247,-6 0 0,37 0 1,-1 0-1,-5 0 1,-1 0-1,1 0 1,1 0-1,-1 0 1,0-1-1,1-1 1,-1 1-1,-2-2 1,0 1-1,0 1 0,0-1-80,1 1 1,0 1 0,2 0 0,0 0 0,3 0 0,2 0-1,-38 0 1,6 0 0,8 0-269,9 0 1,7 4 0,10 2 0,5 2 0,5 3 0,3 4 0,7 4-2753,6 2 2997,4 1 1,0 5 0,-2 0 0</inkml:trace>
  <inkml:trace contextRef="#ctx0" brushRef="#br0">13903 8943 24754,'-13'-14'-643,"6"8"1,2 6 0,2 8 0,0 4 0,-1 2 0,1 4 0,1 4 0,2 3 0,0 2-1,0 0 791,0-1 0,0 7 0,0 1 0,-1 2 1,-2-1-1,-2 1 0,3-1 0,2-1-397,4-1 1,3 4-1,7-3 1</inkml:trace>
  <inkml:trace contextRef="#ctx0" brushRef="#br0">13650 9676 17587,'-13'-8'-1804,"1"1"2306,3 2 0,6 4 0,10-4 1,8 4-1,6 1 0,7 1 0,5 2 106,1 2 0,4 4 1,-4-3-1,0 1 1,-4 3-1,-6 1-857,-6-2 1,-5 7 0,-4-3 0,-6 2 0,-6 0 0,-8-2 280,-5 0 0,-5 1 0,-7-2 0,-1-2 1,-3-3-1,3 1 0,2-2 170,5 0 0,-2 3 0,7-4 1,2 3-1,4 2-544,7 2 0,4 1 0,4-1 0,5-1 0,3-2 0,3-1 0,1 1-593,2 0 1,4-1-1,-4 2 1,0-1 890,1 1 0,2 2 0,5 1 0</inkml:trace>
  <inkml:trace contextRef="#ctx0" brushRef="#br0">13850 10075 8415,'-13'-13'140,"-1"0"103,7 5 1,3 7 0,8 5 0,5 1 0,3-1 0,0 2 0,-1 1 0,1 5-207,3 5 0,1-1 0,-2 6 0,-1 0 0,0 1 0,1-1 0,-1 0-684,0-1 1,1-1 0,-1-5 0,-1 0-1,-2-5 783,-1-2 1,-7-4 0,-2-4 331,-8 0 1,1 2-1,-2 2 1,-1 5-1,-2 3 1,0 1 11,3 1 0,-3 8 0,3 3 0,-3 2 0,0 2 0,2-1 0,3 0-66,1-1-1567,1-6 0,5 4 0,2-4 1153,2-1 0,10 6 0,6-6 0</inkml:trace>
  <inkml:trace contextRef="#ctx0" brushRef="#br0">13037 8983 11266,'7'-27'0,"-1"-1"0,-1-2 447,-1-1 1,1 6 0,-4 7 0,2 3-32,1 2 1,1 3 0,-5 7-562,0 11 176,0 10 0,-5 15 1,0 7-1,-3 10 1,-2 14-1,-2 7 1,5-31-1,1 1 65,-1 5 0,0 0 1,-2 2-1,-1 0 0,0 9 1,-1 2-1,1 0 1,0 0-1,0-1 0,0 0 1,1 0-1,0 1 1,1-1-1,-1-1-184,0 0 0,1 0 0,1 1 0,0-2 0,0-6 0,0-2 0,1 0 1,0-1-1,1-2 0,0 0 0,1-4 0,1 0 0,-3 33-168,3-8 0,-3-8 1,1-2-1,2-4 1,2-6-1,1-1 187,0-3 1,0-7-1,0 3 1,1-4 0,5-6-1,9-3 488,10-2 1,9-7 0,11 0-1,7-4 1,7-5 0,12-1 0,-31-4-1,1-1-309,6 0 0,1 0 1,1-1-1,0 0 1,3 0-1,1 0 0,1-1 1,0 0-1,3 0 1,0-1-1,1 0 1,0-2-218,2 1 0,0-1 1,-3 1-1,0-1 0,-3-2 1,-1 1-1,-4 1 0,-1 1 1,-2-1-1,-1 0 0,-3 1 1,-1-1-1,-3-1 0,1 0-367,32-7 0,-14-1 0,-6-1 0,-8 1 0,-9-2 0,-6-3 0,-6-5 765,-4-7 1,-3-4 0,-2-8 0,0-2 0,-1-6 0,-1-7-102,-2-5 1,-2-4 0,3-8 0,-5 32 0,-1-1 0,1-4 0,1-2-1,-1-3 1,1-1 0,2-3 0,-1-1-325,2-3 0,0 0 1,-1 4-1,0 0 1,3-3-1,-1-1 1,0 1-1,-1 0 1,-1 2-1,-1 0 1,-1 2-1,0 0 1,-2 5-1,-1 1-62,1 4 1,-2 0 0,0-2 0,-1 2 0,-2 6 0,-2 2 0,-8-34 0,-5 8 0,-8 9 220,-5 8 0,-7 6 0,-7 5 0,-4 5 0,-3 7 0,-5 5 0,-3 3 176,-6 2 0,2 5 1,-9 4-1,1 2 0,1 4 1,-2 1-1,1 3-205,2 1 0,1 6 0,4 5 1,3-2-1,9 1 0,3-1 1,7 3-1083,4 2 1,0 3 0,6 7 1103,1 4 1,2 4 0,1 1-1</inkml:trace>
  <inkml:trace contextRef="#ctx0" brushRef="#br0">13290 12008 8091,'0'-27'0,"0"2"163,0 3 0,6 2 0,3 9 1,3 0-1,1 4 0,2-1 1,1 3-1,4-1 0,2 3 826,6 1 0,0 2 1,6 0-1,0 0 1,-1 2-1,-1 2 1,-2 5-819,-2 3 1,-3 0 0,-1-2 0,-5-1 0,-2 1-1,-7 2 77,-3 1 0,-2 1 0,-5-1 0,-2 0 0,-1 1 0,-4-1 0,-3 0 186,-5 1 0,-2-1 1,4 0-1,0 1 1,-1-1-1,1 0-850,0 1 0,-4-1 0,1 0 0,1 2 1,-1 1-1,1 4 0,-1-1-1267,-2 0 1,-1 5 0,-5-2-1,3 2 1683,2-2 0,1 3 0,5-4 0</inkml:trace>
  <inkml:trace contextRef="#ctx0" brushRef="#br0">13237 12874 7989,'-13'-7'214,"4"1"1,1 7 306,2 4 1,6 2-1,6 5 1,2-2 0,3 1-1,4 2 1,5 3 0,-1 2-62,0 1 0,3 1 1,-2 3-1,-1-1 0,0 2 1,-3 1-499,-1 2 0,-7-6 0,-4-2 0,-3-1 0,-2 1 0,-3 0 0,-7 0-360,-5-2 1,-11-2-1,-8-2 1,-4 0-1,-1-1 1,0-3-1,0-5 188,0-2 1,6-2 0,5 0 0,5 0 0,6-2 0,3-2 302,2-5 0,5-3 0,6-3 0,4-1 1,10-3-1,8-2 0,8-3 506,4-1 1,4-1 0,4-1 0,0 0-1,-2 1 1,-1-3 0,-3 1-388,-1 2 0,-3-4 0,-7 8 0,-2-3 0,-3-2 0,-6 0-709,-6 1 1,-5-2 0,-1-2 0,-1-3 0,-4 1 0,-5-2 0,-5 1-307,-3 1 1,0-5 0,5 1 802,0-2 0,-6-8 0,-2-2 0</inkml:trace>
  <inkml:trace contextRef="#ctx0" brushRef="#br0">13010 11555 8181,'-13'-14'1158,"0"1"0,-1 7 0,1 8-1021,0 9 0,-1 6 1,1 8-1,-2 4 1,-3 6-1,-4 5 1,-2 4 119,2 3 1,-7 8 0,2 7-1,-1 5 1,13-32 0,0 1 0,0 1-1,1 0 1,-3 1 0,1 1-1,0 0 1,-1-1-161,1 0 0,0 1 0,0 4 0,2 0 0,2-4 0,0 0 0,2 0 0,0-1 0,0 0 0,0 0 0,-4 35-442,3-2 1,6-33-1,0 1 1,0 23-1,3-3 1,0-3-1,2-4 1,2-3-1,2-5 255,5-2 1,9-2 0,5 0-1,7-2 1,7-1 0,6-3 0,7-1 288,7-3 0,2-2 0,7-3 1,-30-13-1,1-2 0,0-1 1,0-2-1,3-1 0,0-1-187,0-2 0,0-2 0,2 0 0,0 0 0,1-1 0,0 0 0,2-1 0,1-1 0,-2-2 0,1-1 0,-1-3 0,0-2 0,-1-1 0,-1-2-64,-1 1 1,-1-2 0,3-4-1,-1-1 1,-4-2 0,-2-1-1,-1-2 1,-1-3 0,1-1-1,-1-3 1,-3-1 0,0-1 0,0-2-1,-1-1 51,-2-1 0,0-2 0,-1-1 0,-1-1 0,-1-2 0,-1-1 0,-1-2 0,-2 0 0,0 1 0,-2-1 0,0 2 0,-2 0 0,-2 1 1,0 0 337,-3 1 0,-1-1 1,0-2-1,-2 0 0,-3 6 1,-1 1-1,4-36 1,-4 4-1,-5 11-186,-5 7 1,-8 6 0,-11 8 0,-7 2 0,-9 5 0,-7 5 0,-8 3-631,-7 6 1,-2 6 0,-10 4 0,0 2-1,1 7 1,35 2 0,-1 2 478,-2 4 0,-1 1 0,3 2 0,0 2 0,-7 5 0,0 0 0</inkml:trace>
  <inkml:trace contextRef="#ctx0" brushRef="#br0">12850 14420 8011,'0'-13'597,"0"7"1,-1 4 0,-2 7-26,-2 2 0,2 3 0,8 7 1,4 1-1,3 1 0,1 3-58,0 5 1,5 7 0,1-2 0,1 1 0,0 1 0,0 0-355,-1 3 0,-1-3 0,-5 0 0,-1 0 1,-3-1-1,-5-1 0,-2-2-1002,-2-2 0,-3-1 0,-5-2 0,-8-1 842,-8-2 0,-5-6 0,-11 3 0</inkml:trace>
  <inkml:trace contextRef="#ctx0" brushRef="#br0">12624 14513 8187,'4'-47'398,"2"1"1,1 7-1,5 10 1,5 11-1,5 8 1,3 2-48,2 1 0,4-2 0,1-3 0,2 3 1,5 3-1,2 2 0,5 1-3895,2 4 3544,-5-1 0,14 18 0,-2-3 0</inkml:trace>
  <inkml:trace contextRef="#ctx0" brushRef="#br0">12437 14087 8158,'-21'-6'281,"-2"0"0,5-3 1,2 6-38,1 6 1,1 9-1,0 7 1,-4 3 0,-4 7-1,-4 5 1,-2 4 0,-1 2-71,-2 0 1,-1 0 0,6 0 0,1 0 0,1 0 0,3 0 0,2-2 36,3-2 0,5 1 1,4-4-1,1 1 0,3 1 1,4 1-1,7-1 39,5 2 0,9 0 1,2 0-1,7-1 0,11 1 1,10 0-201,8-2 0,5-2 0,-30-19 0,1-1 0,2 0 0,2-1 0,3 0 0,1-2 0,1 0 0,0-2 0,2-1 0,0-1-116,-2-1 0,0-1 1,-1 1-1,-1 0 1,2-2-1,1-1 1,-1 0-1,0-1 1,-2-1-1,0 0 0,-1-2 1,-1-1-1,-2-1 1,0-1 9,-1 0 0,0-1 1,0-5-1,-1-1 0,32-13 1,-7-3-1,-4-6 1,-8-3-1,-1-4 322,-2-4 0,-8-1 0,-1-9 1,-4-5-1,-6-2 0,-4-7 1,-8-2-72,-10 34 0,-1-1 1,-2-3-1,0 0 0,-5-34 1,0 36-1,-2 1 0,-2-1 1,-3 1-1,-1 1 0,-3 1-229,-17-32 1,10 33 0,-3 2 0,-23-23 0,-7 5 0,-9 10 0,-5 10 0,31 19 0,-2 2-367,1 2 0,-2 2 0,-1 2 0,-1 1 0,-1 3 0,0 1 1,-1 2-1,1 0 0,1 3 0,1 2 0,0 2 0,1 2-1166,2 2 1,0 2 1392,-29 18 0,29-15 0,1 2 0,3-1 0,-1 0 0</inkml:trace>
  <inkml:trace contextRef="#ctx0" brushRef="#br0">10877 15926 7731,'-13'-2'0,"0"0"-184,-1-3 1,7-5 0,1 2 466,0 1 0,5-1 1,-4 4-1,4-5 0,2-3 1,4-2-1,2-3 0,3-4 57,4-4 1,-2 0 0,8-10-1,1-4 1,0-2 0,4-7-433,5-4 1,-2 1 0,3-10-1,-1-1 1,-1 0 0,2-4 0,-3 6-4,-4 3 0,0 1 0,-5 9 0,0-2 0,2 1 1,-2 3 140,1 2 0,-3-3 0,-2 1 0,1 2 0,4 2 0,-1 1 0,2 0 38,-1 0 1,4 4-1,6 1 1,2-2-1,2 0 1,5-2 0,2 1-90,4-4 0,5-1 1,-1 3-1,1 2 0,1 2 1,-2 4-118,1-1 0,2 5 0,0-3 0,-3 4 0,-4 4 0,0 0 0,1 1 235,1 1 1,-4-2 0,2 4 0,-4-1 0,-1 1 0,1 1 0,4 1-46,4-1 0,1-4 1,3 4-1,2 0 1,6 0-1,1 0-61,3 2 1,1 3 0,3 2 0,4 3 0,-35 3 0,1 1 0,-1-1 0,-1 1 0,37-4-4,-4 2 0,-5-2 1,-1 2-1,1 0 1,-3 0-1,-1 1 100,-5-1 1,-2 5 0,-4-3 0,-3 2 0,-1 2 0,-1 2 0,-1 1 59,1 1 0,-1 11 0,-4-2 0,0 3 0,0 4 0,-2 2-113,-2 3 0,1 2 1,-6 1-1,-3 1 1,-4 4-1,-6 0 0,-3 1 118,-2 0 0,-4 1 0,-2 5 1,-1 2-1,-4 1 0,-4 4 1,-4 2 229,-1 1 0,-1 9 1,-2-4-1,3 3 1,1 4-1,3 0 1,1 5-327,2 1 1,0 5 0,1-32 0,0 1 0,1 1 0,0 1 0,2 0 0,0-1 0,0 3 0,0 0 0,1-1 0,-1 0-178,2 2 1,-1 0-1,-1 1 1,-1 0-1,1-4 1,-1-1-1,1 1 1,-2 0-1,1 0 1,-1 1-1,0-4 1,0 1 121,1-2 1,-1-1 0,0 0 0,-1-2 0,-4 30 0,-3-2 0,-2-3 0,-2-4 0,-2-3 53,-1-2 1,-5-4-1,0-3 1,2-2-1,3-2 1,2-1-769,2-4 0,5 3 0,-3-6 1,1 0-1,3-3 0,1-3 696,2-1 0,0 6 0,0 1 0</inkml:trace>
  <inkml:trace contextRef="#ctx0" brushRef="#br0">21741 3905 8013,'-31'-30'0,"2"5"0,4 9 0,5 10-20,6 9 0,6 6 1,2 7-1,2 2 1,-4 0-1,-2 1 1,-6 3-1,-2 5 1,-4 2-1,-4 4 1,-6-1-1,-4 2 1,-2-1-34,-2 0 0,-3 4 1,-12-2-1,-1 4 0,-3 1 1,-4 1-1,30-19 0,0 1 198,-2 1 1,0 0 0,-1 2-1,1 0 1,2 1 0,1 0-1,0-1 1,0 1 0,1 0-1,0 1 1,0 0 0,0 1-1,0 2 1,0 1-109,-1 0 0,1 1 1,0 0-1,0 0 1,-2 1-1,-1-1 1,0 2-1,0 0 1,0 0-1,0 1 1,-1 1-1,1 1 0,-1 0 1,0 0-32,-2 2 1,0 0-1,1 0 1,-1 1-1,-1 1 1,-1-1 0,1 1-1,-1 0 1,-1 3-1,0-1 1,1 0-1,0 0 55,-1 0 1,0 1 0,-2-2 0,-1 1-1,5-3 1,-1 1 0,0 0 0,0 2-1,-1 1 1,1 0 0,2 0 0,0 0-1,0 1 1,0 0-25,1 0 0,0 0 1,-1 0-1,0 0 0,2 0 1,0 1-1,-1 2 1,-1 1-1,2 0 0,-1 0 1,1 1-1,-1 0 1,3-2-1,0-1-68,0 1 1,0-1 0,-2 2 0,-1 0 0,4 0 0,-1 0 0,0-2-1,0 0 1,-2 0 0,0 0 0,1 0 0,0-1 34,0-1 1,0 0 0,-1 3 0,0 1 0,0-3 0,0-1 0,1 0 0,0 0 0,0 1-1,0 1 1,2-2 0,0 0 0,1 0 0,0 1 64,-1 0 0,1-1 0,4-3 0,0 0 0,-3 3 0,0 1 0,0-1 0,2 0 0,1-1 0,0 0 0,1 1 0,1 0-35,0 1 1,1 0 0,1-4-1,1-1 1,-1 4 0,-1 0 0,0-2-1,1 0 1,0-3 0,1-1 0,0 0-1,0 0-53,0 0 0,1 0 0,1-1 0,0 0 1,-4 6-1,-1-1 0,0 1 0,-1-1 1,1 0-1,0 0 0,-1-1 0,0-1 1,1 0-1,0-1-5,0-1 0,0 0 0,-4 4 0,0 0 0,3-4 0,0 0 0,0 0 0,0 1 0,-1 0 0,-1 0 1,2-2-1,-1 0 16,-1-1 0,0 0 0,-1 3 1,0 0-1,1 0 0,0-2 0,-2 2 1,0 0-1,0 0 0,0-1 0,-1 0 1,-1 0 5,2 0 1,0 0 0,-5 0-1,0 0 1,2 0 0,0 0 0,-2 0-1,0 0 1,0 0 0,0 0-1,1-1 1,0 1 16,1-3 1,1 1 0,0 1 0,0 1 0,0-3-1,-1 1 1,1 1 0,0 1 0,2-1 0,0 2 0,0-2-1,0 0 22,2-1 1,0 0-1,-1 2 1,0 1-1,1-2 1,0 0 0,1 1-1,1-1 1,-1 2-1,0-1 1,2 1-1,0 0 1,-1 2 0,0 1-83,0 1 1,0 1 0,0 0 0,1 1 0,-1-1-1,1 1 1,1 0 0,-1-1 0,1 0 0,-1 0-1,1 0 1,0 0 0,0 0 0,0 1 14,1 3 1,0 0 0,-1-1 0,-1 1 0,3 0 0,0 0 0,0 0 0,1 0 0,0-1 0,1-1 0,-1 1 0,2 0 66,-2 0 1,2 0-1,0 2 1,2 0-1,0-2 1,0 0-1,1-2 1,1 1-1,1-2 1,1 1-1,2-2 1,0 0 8,1 0 0,1 0 0,-1 5 0,2 0 0,2-3 0,0 0 0,1 1 0,0 1 0,1 0 0,0-1 0,1 0 0,0-1 0,2 2 0,-1 0 0,2 0 0,0 0-71,2 0 0,1 1 0,0-1 0,1 0 0,3-2 0,1 0 0,1 1 0,0 1 0,2 0 0,0 1 0,1-1 0,1 1-42,0 0 1,1-1 0,1 2 0,1 0 0,0-1 0,-1 0 0,1 0-1,-1 0 1,1 1 0,-1 1 0,1-2 0,1 0 66,0-1 1,0 0 0,0-2-1,2-1 1,1 0 0,1 0 0,0-1-1,1-1 1,1 1 0,0-1 0,0-3-1,0 1 1,1-1 0,1 1 22,1-1 1,0-1-1,-3-4 1,1-1-1,4 4 1,2-1-1,0 0 1,0 0-1,2-2 1,0-1-1,2 0 1,2-1-1,0-1 1,0-1 16,1 0 1,2-1-1,5 0 1,1 0-1,-4-3 1,1 0 0,0 0-1,0-1 1,2 2-1,1 0 1,0-1 0,0 0-94,2-1 0,0 1 0,3 2 0,0 0 0,1-3 0,-1 0 0,0 0 0,-1 1 0,2-1 0,-1 0 0,0 0 0,-1 0-51,0-1 0,0 1 0,3 1 0,0 0 1,-1 0-1,1-1 0,0-1 0,0 0 1,1 0-1,-1 0 0,0-1 0,0 0 1,0 1-1,1 0 91,1 1 1,-1-1-1,-6-5 1,0 0-1,4 3 1,1 0-1,-2 0 1,0 0-1,0-1 1,0 0-1,-1 0 1,1 0-1,-2-2 1,0 1 102,-1-2 1,-1 0 0,5 1 0,-1 1 0,-2-4 0,-1 1 0,2 0 0,0 2 0,2-1 0,0 1 0,-1-2 0,1 1-51,-2-1 0,1 0 0,5-2 0,1 0 0,-5 0 0,0 0 0,2 0 0,1-1 0,1-1 0,1 1 0,-1-1 0,1-1-40,-1 0 0,1-1 1,6 2-1,0 0 0,-4-4 1,0 0-1,1 1 0,0 0 1,2 0-1,-2-1 0,-1 0 1,0-1-1,0 0 1,-1 1-83,0-1 0,-1 0 1,0 1-1,-1-1 0,2 2 1,0 0-1,-1-2 1,-1 1-1,-1-1 0,-1 0 1,0 0-1,1 0 0,-4 0 1,-1 0 81,-2 1 0,1-1 1,1-1-1,-1 0 1,-2 1-1,-1 1 0,-2-2 1,1 1-1,0-2 1,-1 0-1,0-1 0,0-1 80,3-1 1,0-1-1,1 0 1,1-2 0,-1-1-1,1-2 1,0 1 0,0 0-1,2 0 1,1-1-1,1-1 1,1-1-45,3 0 0,0-3 0,4-1 0,0-2 0,2 0 0,-1-1 0,-1 0 1,-1-1-1,1 0 0,0-2 0,-1 1 0,0-1 0,4 0 0,0 0 1,0-1-1,-1 1-70,-1-1 1,1 1 0,-3 2-1,-1 0 1,-4 0 0,0 0 0,0-1-1,1 0 1,0 0 0,0-1 0,-2 0-1,-1-1-19,-2 1 1,-1 0 0,-2 0-1,-2-1 1,-1 0 0,-2 0-1,-2-1 1,0-1 0,-1-1-1,-1-2 1,-1 0 0,0 0-1,-2-1 1,0 0-26,28-20 0,-30 19 0,0-1 1,-3-1-1,0-1 0,2-3 1,-1-1-1,0-1 0,0-1 1,1-3-1,-1-1 0,2-1 1,0-1 179,0-1 0,0-2 0,1-4 0,-1-1 0,1 2 0,0 0 0,1-3 0,0-1 0,0 0 0,1-1 0,-1 1 1,-1 0 10,1 2 0,-2-1 0,1-3 0,-1-2 1,1 3-1,-1-2 0,0-1 0,-1 0 0,-1-1 1,0 1-1,-2 0 0,0 1-66,-1 1 0,-1-1 0,-1-2 0,0-1 1,-2-1-1,0 1 0,-1-1 0,-1-1 1,-2-1-1,0 0 0,-2 1 0,-1 0 1,-1 0-1,-1-1-291,0-1 1,-1 1 0,-1-3 0,0 0-1,0-2 1,-1-1 0,0-1 0,-1-1-1,-2 2 1,-1-1 0,1-1 0,-1-1 0,0 1-1,0 0 40,1-1 0,0-1 1,0-5-1,0-2 1,-2 3-1,-1-1 0,1 0 1,-1-1-1,2-1 1,-1-1-1,1 1 0,-1-1 397,-1-1 1,1 0 0,0 22 0,-1-1 0,0 1 0,0-22 0,-1 0 0,0-1-1,0 0 1,-1 24 0,0 0 0,0-1 0,0 2 0,-1 0 0,0-1 0,1 0 0,-1 0-1,1-1-34,0-23 0,1 1 0,-2 2 1,1 0-1,1-2 0,0-1 0,0 0 1,-1 0-1,1 1 0,-1 0 1,-1 23-1,0 0 0,0 0 0,1-23 1,0-1-341,-3 24 0,1-1 0,0 1 0,2 0 0,-1-1 0,1 1 0,-1-2 1,-1-1-1,0 1 0,1 1 0,-1-1 0,1 1 0,-2-1 0,1 0 0,-1 1 1,0 1-1,-1 0 0,1 0 30,-1 0 1,-1 0 0,2-1 0,-1 0-1,0-1 1,1 1 0,0 0 0,0 0-1,0 1 1,0-2 0,1 1 0,-1 0-1,1-2 1,-1-1 0,-1 1 0,1 0-1,0 0 1,-1 0 190,0-1 1,0 0 0,0 0 0,0-3 0,1 1 0,-1 0-1,1 1 1,0 0 0,0 0 0,1 2 0,-1 0 0,1 0 0,-1-2-1,0 1 1,0 0 0,-1 1 0,1 1 0,-1 0 0,0-1 0,0 0-1,-1 0 203,-1 2 1,1 1-1,-1-1 1,1-1-1,1 0 1,-2 0-1,0 2 1,0 1-1,-1-1 1,0-1 0,1 0-1,-1 0 1,1 2-1,0 0 1,-1-1-1,0 0 1,-1 1-1,1-1 1,-3-24 0,1 2-244,1 2 0,-1 0 1,0-4-1,-1 0 0,1 5 1,1 1-1,-1-1 1,-1 1-1,2-3 0,-1 0 1,2 2-1,1-1-216,-2 2 0,2-1 0,1-1 0,0 0 0,-2 0 0,0 1 0,0 2 1,0 0-1,-1-1 0,-1 0 0,0 2 0,-1 0 65,-1-1 1,0-1 0,-2-3 0,-1-1-1,-1 6 1,0 1 0,-1 1 0,-1 0-1,-1-1 1,-1 0 0,0 3 0,-1 0 273,-1 1 1,-1 1 0,-1-1 0,-1 0 0,0 4-1,-1 2 1,-1 0 0,-1 1 0,0-1 0,-3 2-1,0 2 1,-1 0 0,-1 2 0,0 1 94,-1 1 1,0 1 0,-1 3 0,1 0 0,1 0-1,1 0 1,-1 1 0,0 0 0,1 2 0,-1 1-1,-1 0 1,0 0 0,0 1 0,0 1-363,0-1 1,-1 1 0,-2-2 0,-1 0-1,1 3 1,-1 1 0,-2 0 0,0 0 0,0-1-1,-1 1 1,1 1 0,-1 1-6,1-1 1,-1 2 0,-5-1 0,-1 1 0,1 0 0,-1 1 0,-2 0-1,-1 0 1,0 1 0,-2 0 0,0 0 0,0 0 0,-1 0 0,-1 1 322,0 1 0,-1 0 1,0 2-1,-1 1 1,-2 0-1,0 2 1,0 0-1,1 2 0,0 0 1,1 2-1,2 2 1,-1 2-1,1 1 1,0 2-107,1 1 1,-1 2 0,-2 0-1,1 2 1,2 3 0,0 1-1,0 1 1,1 2 0,-2 0-1,0 2 1,0 1 0,0 2-362,0 1 1,-1 3 0,1 1 0,0 3 0,2 2-1,1 3 1,-1 0 0,1 1 0,-2 2 0,1 2-1,-1 1 1,0 3 292,-1 2 0,0 1 0,-3 3 0,0 2 0,1 2 0,0 2 0,-2 3 0</inkml:trace>
  <inkml:trace contextRef="#ctx0" brushRef="#br0">22795 3465 8328,'-21'-7'326,"3"2"2173,3 4-1939,2 7 0,10-6 0,4 1 0,4-5 0,2-4 0,1-4-157,2-4 0,3 0 0,4-6 0,2-2 0,2-1 0,2-2 0,3 0-702,0 1 1,5-5-1,2 0 1,-1 1-1,1 2 1,-3 1-701,-2 1 1,-2 0-1,1 3 1,-2 2 0,-2 2-1,-6 2 999,-2 3 0,-2-6 0,1 0 0</inkml:trace>
  <inkml:trace contextRef="#ctx0" brushRef="#br0">23781 1986 8508,'0'-27'302,"-1"6"0,-4 4 0,-2 2 540,-1 1 0,1 6 0,4 2 0,-2 4 0,2 10-223,2 6 0,1 13 1,0 10-1,0 6 1,0 6-1,1 1-480,4-1 0,-4 6 0,5-3 0,-1 0 0,-1 1 0,1-4 1,-1-2-246,1-4 0,5-3 1,-3-4-1,2-5 1,0-5-1,0-3-3216,-2-6 2773,5-2 0,-9-8 0,6-4 0,0-7 1,-2-11 455,-2-10 1,-4-8 0,-1-7 0,0 0-1,0 1 1,-1 0 0,-4 2 860,-4 1 0,2 7 0,0-1 0,1 7 0,1 5 0,1 3-90,-1 2 1,2 5 0,8 5 0,4 6-1,3 8-628,1 5 1,2 5-1,1 5 1,3-1-1,2-1 1,3-2-786,1 2 0,0 0 0,-1-1 0,-2-2 1,2-2-1,-1-2-332,0-3 0,2-6 0,-3-4 0,2-2 0,-2-2 1067,-4 0 0,2-6 0,1-2 0</inkml:trace>
  <inkml:trace contextRef="#ctx0" brushRef="#br0">24288 2466 8415,'-14'-18'225,"1"0"0,0 0 1,-1 5-1,1 1 238,0 3 1,-5-1 0,0 5-24,2 2 0,7 8 0,4 4 0,5 4 0,5 3 0,4 4-11,3 0 1,5-2-1,3 3 1,0-2 0,4-4-1,1-5 1,2-5-1,-2-4 1,-3-1 0,-4 0-752,-3 0 1,-3-10-1,-3-4 1,-5-2-1,-4-3 1,-4-2-1,-7 0 396,-5 4 1,-5-3-1,-5 4 1,-1 3-1,2 2 1,2 3 0,6 0-5,2 4 0,9 2 0,6 2 0,9 0 0,7 0-739,6 0 0,5 2 1,4 1-1,3 1 1,2-1-1,-1-1-1656,2-2 0,-3-5 2325,2 1 0,-6-13 0,2 3 0</inkml:trace>
  <inkml:trace contextRef="#ctx0" brushRef="#br0">24647 2266 8491,'-17'-12'0,"-1"3"486,2 4 1,-4 0 0,3 0 2202,0 2 0,5-1-2129,8 4 0,5 1 0,13 11 0,-1-2 0,0 4 1,1-1-618,-1 3 0,5 1 0,0-6 1,-2 0-1,-1-4 0,-2 1-284,0-1 1,1-4 0,-1 1 0,0-4 0,-1-4 0,-3-5 0,-4-3-106,-4-1 1,-1-5 0,0-1 0,0-2-1,0-1 1,0 1 0,-1 2 0,-4 1 2772,-4 0 1,3 4-2279,2 9 0,13 11 1,4 12-1,3-2 1,4-1-1,0-2 1,4-1-1,1-3-1120,3-5 1,2-2 0,-3-2 0,-1-2 0,0 0-1,-4-4 614,-4-2 1,-4-1 0,-2-4-1,-3 0 1,-4-1 0,-5 1-1,-5 0 1,-4-1 545,-3 1 0,-1 0 0,0-1 1,-1 3-1,1 0 1680,0 2 0,1 5 0,4-4 0,8 2-1447,8 4 0,5 0 0,3 4 0,4 0 0,0 3 0,4-2 0,1-2-606,2-1 1,-3 0-1,-1 0 1,3-1 0,-4-2-1,-1-3 1,-5-1-240,-1-4 0,-8-1 1,-3-1-1,-2 0 1,-2-1-1,-2 1 825,-2 0 1,-3 1-1,-7 2 1,1 2-1,0 2 1,-1 3 2035,1 2 0,1-2-1988,3 3 1,9 3 0,9 9 0,4-3 0,5-4 0,3 0-722,0-1 1,5 1 0,0-5 0,3 0-1,1-2 1,-1-2 0,0-5-409,-3-3 1,2-1 0,-10-1 0,-3 1 0,-3 0 400,-3-1 1,-6 1-1,0 0 1,-6 1-1,-6 2 1,-3 2 1146,-1 2 1,-1 2-1,1 4 1,1 1-461,3 4 0,5 2 0,8 8 0,5 0 0,4 1 0,4-3-434,0-1 1,7 3-1,0-8 1,4 1 0,5-4-1,-1-2 125,1-2 0,10-12 0,-2-3 0</inkml:trace>
  <inkml:trace contextRef="#ctx0" brushRef="#br0">25794 1346 8411,'0'-13'1324,"-6"-1"0,-3 1-59,-3 0 0,6 7-893,6 6 0,2 6 1,5 7-1,1 2 1,-3 1-1,3 3 1,-1 1-339,4-1 1,-4 3-1,2-3 1,1 2-1,2 1 1,3-1 0,1-3-1947,2-3 0,10-4 1912,-1-2 0,8-3 0,-1-6 0</inkml:trace>
  <inkml:trace contextRef="#ctx0" brushRef="#br0">26207 1373 8935,'-12'-21'0,"-7"5"0,-8 5 1168,-4 7 0,0-2 1,4 2-1,1 1-789,-1 1 0,2 11 0,1 3 0,4 1 0,0 5 0,4 1 0,3 5 0,2 1-516,2 2 0,6-1 0,0 1 1,5-2-1,5-1 0,5-3 0,7-2 1,7-4-540,5-5 1,-2-4-1,8-6 1,2 0-1,1-2 1,-3-2-1,-3-5-324,-4-3 0,-4 3 0,-4 2 1000,-4 1 0,-3-4 0,-2 2 0</inkml:trace>
  <inkml:trace contextRef="#ctx0" brushRef="#br0">24101 3172 8389,'-39'-2'1245,"4"-2"1,17 1-1,20-6 1,17-3-966,13-4 0,22-8 0,-21 7 0,2-3 0,7-3 1,3-1-1,7-4 0,3-2 0,5-2 0,3-1 0,-18 9 1,2 0-1,0-1 0,2 0 0,1 0 0,1 0-245,0 0 1,1-1 0,0 1-1,4-1 1,0 1 0,0-1-1,-2 2 1,0 0 0,0 0-1,1 0 1,-1 0 0,0 1 0,2 0-1,-1 0 1,0 1 0,-2 1-1,0 0 1,0 0-1196,-1 1 1,1-1 0,-1 2 0,18-6-1,-1 2 1,-1 0 0,-1 0 1159,-5 4 0,-1 0 0,-3 1 0,1 0 0,1-2 0,0 0 0</inkml:trace>
  <inkml:trace contextRef="#ctx0" brushRef="#br0">20488 11968 7978,'-10'-18'0,"-3"2"0,-2 4 0,-1 9 0,-2 10 33,-4 11 0,-9 6 0,-6 4 0,-6 2 0,-8 2 0,-5 2 0,-5 2 0,-1-2 0,0-2 0,1-1 0,3 1 1,5-3 161,1-1 0,8-3 1,5-1-1,11-3 1,9-3-1,5-5 0,6-3-195,3 1 0,16-5 0,3 0 0</inkml:trace>
  <inkml:trace contextRef="#ctx0" brushRef="#br0">19809 12261 8378,'-21'-21'754,"9"15"0,14 14 1,8 7-734,6 1 0,8 2 0,0-4 1,4-2-1,6 0 0,3 0 0,6 1 1,3-1-22,4-3 0,8 3 0,3-5 0</inkml:trace>
  <inkml:trace contextRef="#ctx0" brushRef="#br0">21208 11914 8966,'0'-34'0,"2"6"760,2 9 0,-1 3 0,6 11-617,1 2 1,-1 2 0,5 1 0,5 1 0,8 2 0,7 3 0,9 2 2907,7 2-2889,0 8 0,15 3 0,-1 7 0,4 1 0,-32-13 1,-1-1-1,34 16-726,-6 2 1,-4-5 0,-7 3 0,-4-3-1,-8-1 1,-8 0-115,-4-1 0,-7-5 1,-5-3-1,-5-3 1,-10-3 275,-8-4 1,-8-2 0,-13-7 0,-3-2 0,-6-3 0,-5-3 0,-4-4 652,-1-4-251,4 0 0,-9-3 0,5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21701 5597 8286,'2'-29'0,"2"4"0,5 8 0,3 10-55,1 5 0,1 2 0,-2-1 0,-2-2 1,-3-3-1,-1-1 0,-4-2 0,-5 0 164,-6 0 1,-3 6 0,-1-1 0,-1 4 0,1 3 0,0 3 0,-1 1 422,1 3 0,-5 7 0,-1 0 0,-2 0 1,-4-1-1,-3 0-397,-3 2 0,-2 0 0,2-5 0,-3-1 0,-1-2 0,1-1 139,1 2 1,-7-4 0,2 0-1,-1 1 1,-2-2 0,1 1 0,-5 0-1,1 4 33,-2 1 1,1 1-1,4 2 1,-1 3-1,-1 4 1,2 3-331,-2 2 0,0-4 1,2 1-1,-2 1 1,-3-1-1,0 1 1,-2 0-1,1 0 126,-3-2 1,-2 0 0,-2-3 0,3-1-1,0 2 1,2-2 80,-1 0 1,4 0 0,0-1 0,2 3 0,-1 1 0,1 0 0,-1 2-110,1 1 1,0 3 0,4 2 0,-2 2 0,-1 1 0,-3 1 0,0-1-12,0-1 0,-2 8 0,2-3 1,-2 0-1,-1 0 0,2-3 72,3-3 0,-2 2 0,1 0 0,2-1 0,2 1 0,1-2 0,0 1 102,0 4 1,1-2-1,2 2 1,2 1 0,-1 1-1,1 2 1,-1 1-210,-1 4 0,4-2 0,1 4 0,1-1 0,0-1 1,1 0-1,2 3 56,1-1 0,1 4 0,-1-7 0,2 0 0,1 1 0,3 1 0,2 0 105,3 0 0,1 2 0,2 0 0,-1 1 0,1 3 0,0-2 0,1 2-107,3 0 1,-3-2-1,5 0 1,-2 4-1,1-1 1,1 3-1,1-1-202,0 0 1,-3 1-1,5 0 1,1-2 0,1-1-1,2-3 169,0 2 1,0-5 0,2 1 0,1-2-1,3-2 1,0 1 0,0 0 140,-3 3 1,2-4 0,1 4-1,0-1 1,2-1 0,-1 1 0,3-1-183,2 0 1,2-1 0,-1-4 0,0 2-1,2 3 1,1 0-129,2 0 1,4 0-1,-4-3 1,-2 1-1,1 0 1,-1 1 0,2-1-1,-2-1 120,-1-1 1,-2-2-1,1 0 1,-3-2-1,0-1 1,-2-1-1,0 1 152,-2 1 1,5-1 0,-3 0-1,3 2 1,1-2 0,2 1 0,1-1-164,2-1 1,4 2 0,-1-2-1,2 1 1,6 0 0,-1-3-3,0-2 1,-1 4 0,1-5 0,3-1 0,3-2 0,0-1 0,-2-1 23,1 1 1,-5-1-1,3 0 1,-3-3-1,-1 0 1,0-1-1,-1 0 37,1 0 1,0 0-1,1 5 1,2 0-1,2-1 1,1 1-68,-1 0 0,4-1 0,-4 2 0,2 1 0,4 0 0,0-2 0,2 0-21,0-4 1,-4-1 0,-2 2 0,-2-3 0,-2-2 0,-2-1 0,-1 0-40,-1-1 1,-1 0 0,-1-7-1,-3-1 1,0 1 0,-1 2 96,4 2 1,1-1-1,2 0 1,0-1-1,-1-2 1,1-1-1,0 3 1,1 3-72,3 3 0,-3-1 1,3-3-1,-3 1 0,-1 1 1,-1 2-39,1-2 1,-6-1 0,-3-2 0,-4 0 0,0 2 176,-1 3 0,-1-3 0,-3 4 0,-3-1 0,-2 0 1,1-2-1,-1-1 0,2-1 54,3 4 0,3-1 0,1 5 0,0 0 0,2 0 0,2-1-319,0-2 0,7 5 0,-3-2 1,1 2-1,-1-1 0,-2 0 141,-3 0 0,-1 1 1,-2 0-1,1-4 1,-2 1-1,-4-2 1,-2 2 159,0 0 1,-4 0 0,2 2 0,-2 0 0,-2-1 0,1 1 0,2 1 209,2 0 0,-1 4 1,-4-6-1,2 2 1,0 0-1,3-2-413,-2 1 0,-2 3 0,-1 2 0,0 1 0,-1 2 0,-2-1 0,-3 0-15,-1 1 1,-2-3-1,-5 3 1,0-3-1,-3-1 1,0-1-1,0 1 297,2 0 0,2-1 0,0 1 0,1 0 0,2-1 0,2 0-44,2-4 0,-3 6 0,5-3 0,-1 2 0,1 2 0,0 0-488,1-1 1,-5 3-1,1 1 1,-2 1-1,0 1 1,-1-1-1,-2 1 207,-2 0 1,0 0 0,-3 1 0,0-4 0,0-3 0,1 1-1,0 0 446,-2 2 0,0 0 0,5-4 1,-1 0-1,1-1 0,1 1-277,3 0 0,-1 4 1,4 0-1,0-1 1,0-1-1,2 1 1,-1 1-700,1-2 471,0 6 1,-1-7 0,1 4 0,1 1 0,0 1 0,0 0 86,-2-3 0,-5 3 0,3 0 0,-2 2 0,0-1 0,-2 1 0,0-1 194,-3 1 0,1-2 1,0 3-1,-1-3 1,2-1-1,2-2-112,1 1 1,6-4 0,-1 3 0,2-1 0,2-2 0,0 2 0,0-2 36,0 2 0,0-1 0,0-1 0,0 0 0,0 2 0,0-3 72,0-2 1,0 3 0,0-6 0,0 3 0,0 2 0,0 0-86,0-1 1,5 1-1,1 1 1,0 2 0,1 1-1,-1-2 1,1 1-1,1 0-233,2 1 1,-3 0 0,4-3 0,2 2 0,3 1 0,1-2 46,-2 0 0,2-4 0,3-2 0,-1 0 0,2-1 0,-2 0 195,0 0 1,0-5 0,-2 2 0,2-1 0,0-1 0,2 0 0,-2-1 0,2 0 30,0 2 1,-1 0 0,4-5-1,-2 2 1,2 1 0,0 2-168,-2-2 0,7-1 1,-2 0-1,1 1 1,0 2-1,-1-2 106,0-1 1,-1-2-1,1-1 1,0-1-1,-1-3 1,1 3 0,1-1 103,3-1 1,-6 1 0,5-4 0,1 0 0,0 0 0,3-1 0,0-1-31,3 0 1,0 1 0,0-5 0,-1 0-1,1 0 1,0 0-118,-1 0 1,2 0 0,-4 0 0,2 0 0,-1 0-1,1 0 1,-2 0 96,-3 0 0,-1 0 0,-1 0 1,2 0-1,-1 0 0,0-2 0,-1-1 259,2-1 0,0-5 1,-4 3-1,0-1 1,-1-2-1,1-1-160,0-4 0,1 4 0,2-11 0,2-1 0,1-5 0,1-2 1,0-4-356,3-2 1,-3 0 0,0 0 0,-1-2 0,-4 0 0,-1 0 0,-3 1 491,-2-1 0,0 0 1,-5-1-1,-2-1 1,-1-2-1,-1-2-189,-1-3 0,-1 0 0,-2-6 1,1 0-1,2-4 0,3-2 1,2-2-326,1-1 1,-3-1 0,7-3 0,-1 4-1,0 6 1,0 5-275,2-1 1,-3 6 0,0 0 0,-1 4-1,0 1 1,-1 0 0,-4 1 591,-5 4 0,2-7 1,-5 4-1,2-1 1,-2-2-1,-1 1 215,-3-3 1,-1-5 0,-2 3-1,0-1 1,0-2 0,0 2-1,0-1-240,0 0 0,0 2 0,0-2 0,0-1 0,0 4 1,0 0-1,1 2-301,4-1 0,-2 0 0,6 3 0,1 0 0,0 0 0,1 0-51,-2 0 1,-2-3-1,2 0 1,-3 2-1,-2-2 1,1 1 160,-2 1 0,-2-3 0,-1-1 0,0 2 1,0 0-1,0 0 0,0-1 268,0 1 0,-4 0 1,-1 0-1,2-3 0,2 0 1,1-1-1,0 1-20,0 0 0,0 2 1,0 4-1,0 0 1,0 0-1,0 0-255,0 0 0,4-3 0,1 1 0,-2 4 1,-2 1-1,-1 1 0,0 1-83,0-2 1,0 3-1,0 0 1,-1 0 0,-2 0-1,-3-4 1,-2 1 55,-2 2 1,3-2-1,-1 4 1,1 1-1,-1-2 1,0 0 371,0-3 1,-2 3-1,5-2 1,2 0 0,0 1-1,0-1 131,-1-1 1,0 0 0,4 0 0,0 2 0,-2-2 0,-1 0-273,-1 1 0,-5-1 0,3 5 0,0-2 1,-2-2-1,1 0 0,-2 2 0,0 2-205,0 2 0,1-2 1,-6 1-1,1-1 1,0 1-1,-1-1 1,-1-1 151,-2 1 1,2-5 0,-3 3 0,3-2 0,2 0 0,-2 1 0,-1-1 265,-2 1 1,-1-1 0,2-4-1,-2 2 1,-2 2 0,-1 4-249,2-1 0,-6 5 0,4-5 0,-3 4 1,-3-1-1,-2 4 0,-2-1-239,-2 3 0,2 2 0,-3-2 1,-2 2-1,-2 0 0,-2 0 193,-4-1 0,3 1 0,-6-4 0,1-1 0,1 2 0,0 1 0,3 3 141,1 2 1,-2-5 0,0 4-1,2-3 1,4 1 0,2 0-41,-1 1 1,4-2-1,1 3 1,1 1 0,-2 0-1,2 1-216,3-1 1,-6 4 0,7-3 0,1 3 0,-1 2 0,3-2 0,-1-1-8,1-2 1,5 0-1,-3 5 1,0 0 0,1 0-1,3-1 1,2-1 276,-2-2 1,3 0 0,-3-5 0,4 0-1,0-2 1,1-1-46,0-3 1,-1-2 0,2 2 0,2-3 0,1-6-1,0-3 1,0-3 0,2 3-16,1 2 1,2-2 0,4 7-1,0 0 1,0 1 0,1 2-26,4 2 1,-2 1 0,5 2 0,3 2 0,1 0 0,1 0-66,0-2 0,2-4 0,1 0 1,2-2-1,0 0 0,0 0 0,2-4-80,6-3 1,-7 5-1,8-5 1,-2 4 0,0 4-1,2 2 1,1 1-31,3 1 0,-3-1 0,5 0 0,-2 1 0,1-1 0,2 0 79,3 1 1,-3-1 0,2-1-1,0-2 1,1-2 0,1-2 79,4-3 0,0 0 1,-2 0 85,0 1 1,0 7 0,-1-4 0,-1 2-120,2 0 1,-3-6 0,8 3 0,-4-2 0,-1 1 0,0-2 0,0-2-95,0-1 0,-1 0 0,-1-1 0,-1-2 1,3-3-1,-1-2 0,1 0-273,-3 0 0,0 1 0,3 4 0,0-2 0,-2 3 0,-1 2 164,-1 4 0,0-3 1,2 5-1,-1-1 1,-3-1-1,-1-1 1,-5 0-8,-4 2 1,-1-4 0,-6 4 0,-4-4 0,-4-1 0,-3 0 0,-3 0-19,-2 0 0,-7-1 0,-3-1 1,-2-1-1,-3 2 0,1-2 0,0 2-345,-1-1 517,1 2 1,0 0-1,-1 2 1,1-1 0,1 2-1,2 0-94,1 5 1,1 2 0,-2 3 0,1 1-1,-1 0 1,-4 4-130,-3 4 1,-4 8 0,-7 3-1,-6 1 1,-8 3 0,-10 1 0,-7 4 53,-10 2 1,-3 4 0,34-2 0,-1 1 0,0-1 0,-2 0-1,0-1 1,-1 0 0,0-1 0,0 0 172,-1-2 1,0 2 0,5 0-1,1 0 1,-1-1 0,0-1-1,-30 1 1,7 0 0,8 0 0,8 1 108,8-1 0,5 5 0,7 0 1,2 4-1,6 3-62,2 3 0,2 14 0,-1 10 0</inkml:trace>
  <inkml:trace contextRef="#ctx0" brushRef="#br0">18796 9102 8294,'-2'-11'159,"-2"2"1,1 3 0,-5 4 0,1-1 0,-1-3 3441,-2-1-3254,4 4 1,0-4-1,5 4 1,-2-3 0,-3 0-1,-2 0 1,-2 3 3,-2 1 0,-3 4 1,-1 2-1,-2 5 0,1 3 1,-1 1-235,0 1 0,0 1 1,5 1-1,0 3 1,1 0-1,3 1 1,4-3 48,4 3 1,1-6 0,1 4 0,4-3-1,4-2 1,3 1-45,1-1 1,5-4 0,1-2 0,2-1 0,1-3-1,0-3-531,0-4 0,-5-4 1,0-6-1,-2-3 1,-1-2-1,-3-2 0,-2-2 267,-4-3 0,-4 0 0,-1-1 0,-1 2 0,-4 3 0,-5 2 301,-6 1 0,1 9 1,-3-3-1,2 2 0,-1 4 1,-2 2 541,-2 4 1,5 1 0,-2 0 0,4 0-1,0 1 1,1 4-405,0 4 1,5 2 0,4 3 0,2-1 0,4 0 0,2 1 0,7 1-372,5 2 1,9-3-1,8 1 1,1-5 0,1-1-1,-1-2 1,-3-2-703,-2-4 0,-3-1 0,-1 0 1,-2-1-1,-7-4 0,-4-4 552,-3-3 1,-6-1 0,1-2 0,-4-1 0,-6-2 0,-7 2 370,-8 1 1,-4 2-1,-3-1 1,-2 3 0,-3 0-1,1 4 362,-1 1 0,-2 2 0,4 5 0,3 2 1,2 3-1,6 1 0,2 4-286,6 0 1,5 4 0,8 2 0,5 0 0,7 1 0,10 0 0,6 0-683,7-2 0,5-3 1,1-2-1,-4-4 1,-1-1-1,-3-3 1,-4-2-2813,-6-1 1,-5 0 3270,-6 0 0,-11 0 0,-4 0 0</inkml:trace>
  <inkml:trace contextRef="#ctx0" brushRef="#br0">18502 9236 8015,'-4'-25'0,"-2"4"371,-2 7 0,6 6 1,-3 3-1,2-2 0,0-2 46,-1 0 1,-1 5-1,4-5 1,-2-2-1,-2-1 1,2-1-1,2 0 1,-1-2 193,-2-3 0,3-3 1,-4-5-1,4-1 1,2 1-1,2-3 122,1-2-603,7-3 0,-8-1 0,4 1 1,1 1-1,-1 3 0,3 2-111,2 2 1,2-1 0,-1 0-1,-1 2 1,-2 1 0,-1 2 0,1-1-11,2-3 0,0 0 1,-2-1-1,-1-1 1,0-2-1,0-1 75,0 2 0,0-4 0,3 0 0,-2 1 0,-1-2 0,1 1 0,2-1-74,2 0 1,-1 5 0,-1-3-1,-2 4 1,-1 3 0,0 1-1,0 4-142,0 0 1,-2 1 0,3 3 0,-1-2 0,2 0 0,-1 1 326,-1-1-91,3 0 1,-5-1 0,6-2 0,1-1 0,-1 0 0,2-1 21,3 3 0,1-5 1,5 2-1,-2 0 0,2-1 1,1 2-1,1 0-125,1 1 0,-5 0 1,1 5-1,-1-2 1,-2 2-1,-2 1 0,-1 2-174,0-1 0,-6 2 1,2 2-1,-1 1 0,0-1 1,0-2 140,-4-1 0,4-1 1,-3 1-1,3 0 0,1-2 80,1-3 1,1 3-1,1-3-1,2 4 1,5-4 0,-2 0 0,1 2 0,0 1 0,1 2-49,-3-1 1,1 3 0,-5 0 0,2 2-1,-1 0 1,-3 1 0,1-1-15,3-2 1,-3 4 0,2-2-1,-2 0 1,-1 0 0,-1 0-1,0 0 12,1 2 0,-1-5 1,0 3-1,1-3 0,-1-1 1,0 1-1,1 2-152,-1 1 0,-4 2 0,0-4 0,1 4 0,0-1 1,1 3-1,-4-3-418,-1 1 0,3 2 0,-3-2 0,0-1-667,0 1 1,-2 3-1,-2-4-2555,2 2 3795,-2 2 0,4 10 0,-6 1 0</inkml:trace>
  <inkml:trace contextRef="#ctx0" brushRef="#br0">19529 6797 10011,'0'-21'-22,"0"3"1,1 5 0,4 4 279,3 5 0,4 2 0,2 2 0,-1 0 1,0 0-1,1 0 0,0 2 0,3 1 137,1 1 0,4 6 0,-4-2 1,-1 1-1,1 0 0,0 1-211,-2 2 0,-1 1 0,-2 1 0,2 0 0,0 3 0,0 0 0,-3 1-74,-1 1 1,1-2 0,2 5-1,-3 2 1,0-1 0,-4 2-316,-1 2 1,-1-8 0,-5 8 0,0-2 0,0-1-1,-2 0 1,-2-2-75,-5 1 1,-5 3 0,-2 0 0,-3 2-1,-2 4 236,-3 3 0,-1 4 0,-1 1 0</inkml:trace>
  <inkml:trace contextRef="#ctx0" brushRef="#br0">19529 9649 8211,'6'-13'254,"-3"1"0,4 1 1,0 4-1,-1 0 1,2-1-1,-2-2 0,1-1 110,0 2 1,-4-2 938,2 2-1040,-4-3 1,-2 5 0,-4 2 0,-3 4 126,-4 1 0,-2 4 1,2 2-1,2 0 1,3 1-304,1 1 1,-3-4-1,6 5-33,4 1 1,5-2 0,8-1 0,0-1 0,3-3-1,2-1-42,2-2 1,-5 0 0,2-2 0,-3-1 0,-2-3 0,0-1-273,1-4 1,-7 0-1,-3-3 1,-4 1 244,-4 0 1,-3 4 0,-7 0 0,-1 0 0,-1 2 0,-3 1-41,-2 0 576,5 4 0,-8-5 1,6 4 2,2-2 1,7 2 0,6 6 0,8 2 0,8-1-824,8 2 0,3 0 1,-1 4-1,-1-2 1,2-2-1,0-2 1,-2 1-1131,-4-1 1,-8 1 0,-4-5 1204,-4 0 0,-5 0 0,-12-2 1,-1-1-1,-2-1 0,1 1 118,3 1 1,5 2-1,1 2 1,4 4 105,5 7 0,5 0 0,8 7 0</inkml:trace>
  <inkml:trace contextRef="#ctx0" brushRef="#br0">19555 9569 8344,'-7'-6'323,"2"-3"0,3 3 269,-3 2 1,5 2 0,0 2 0,9 2-1,6 2-97,3 5 1,5 3 0,-1 1 0,4 1 0,2-1 0,1 0-65,3 1 1,3 3-1,-2 1 1,-1 0-1,2 1 1,-1 3-274,-1 3 1,4 2-1,-3 0 1,-2-1 0,0 3-1,-3 0-77,2 2 0,-1 5 1,-2-5-1,0-1 0,1-1 1,1 1-1,1 1-72,-5-2 1,5 4 0,-7-2-1,1-1 1,0-2 0,-2-3 233,0-3 0,-1 3 1,3-4-1,-2 1 0,0 1 1,0 0-124,1 2 0,-6-2 0,6-1 0,-1 2 0,0 1 0,0 1 0,2 1-358,1 0 1,-3-2-1,0 0 1,2 0-1,0 2 1,0-2 88,-2-1 0,-1-2 0,2 3 0,-2-3 0,-2-4 0,-2-2 0,-3 1 499,0 1 0,-1-1 1,0-3-1,1-3 1,-1 0-1,0-2-122,1 1 1,-1 2 0,0 1 0,1 1 0,0-1-1,3 0 1,1 1-438,-2-1 1,-1 0-1,-2-1 1,0-2-1,1-2 1,-3-1-3036,-2 1 1,-4-4 2483,-10 5 0,2-6 1,-6 3 759,-1 0 0,4-5 0,0 5 0</inkml:trace>
  <inkml:trace contextRef="#ctx0" brushRef="#br0">21248 11048 8329,'-4'-32'1064,"-1"5"1,2 11-705,8 7 1,2 6 0,8-2 0,1 4 0,4-1 0,0-1-1,4-1 63,1 1 0,-3 8 0,1 2 0,0 3 0,1 2 1,-2 3-325,-4 0 1,-5 1 0,-2 0-1,-4 2 1,-1-2 0,-3 1-1,-3-1 31,-4 2 0,-5-5 1,-9-4-1,-4 0 0,-5-2 1,-3-1 50,-1 0 1,-1-4 0,2 2 0,-1-3-1,1-1 1,2 0 0,2 0-777,-1 0 1,5 0 0,1 0 0,2 0 0,2 0 594,3 0 0,0 6 0,1 2 0</inkml:trace>
  <inkml:trace contextRef="#ctx0" brushRef="#br0">21355 7783 8584,'-7'-7'0,"1"-4"0,1-2 0,1 1 454,1 0 0,0 5 0,0-2 0,-2-1 0,2-2 28,2-2 0,1 9 0,0 5 0,0 7-274,0 5 0,0 1 0,0 0 0,0 1 0,0-1 0,0 0 75,0 1 0,7-1 1,5 0-1,6-1 0,3-1 1,4-3 94,4 3 1,6-4 0,5 1 0,1-1 0,2-1 0,3 1-61,1 1 1,2 1-1,6 4 1,1 0-1,1 1 1,-3 0 0,-2 3-218,-1 1 1,-3 1-1,-8-1 1,0 2-1,0 2 1,-1-1-1,-4 0-132,-3 0 1,0-1-1,-1 4 1,0-3-1,0 0 1,2-2-1,0 0 78,-1-3 1,-2-1-1,-7-2 1,0-1 0,-1-3-1,-1-3 329,-4 0 0,-2-4 1,-1 2-1,-1-3-308,0-1 1,-5-1 0,-5-3-1,-6-4-238,-6 1 1,-5-8 0,-2 3 0,-3-1 0,-2-5 0,-1 0-306,1-1 1,-7-5-1,4 2 1,1-3 0,-3-2-1,1 2 1,-1 0 456,-1-2 0,0 8 0,1-8 0,-1 4 0,0 0 0,1 3 606,-1 0-491,0 3 0,1 3 1,-1 1-1,0 0 0,1 1 1,-1 3-208,0 5 0,-4-2 1,2 1-1,2 2 0,5 0 1,3 0-1,2-1 7,2 1 0,2 1 1,0 2 519,-1 0-331,7 0 1,1 2 0,8 2 0,2 4 47,5-1 0,9 6 0,5-1 0,7 6 0,6 1 0,4 2 1,4 0 77,5 2 0,1 3 1,1 0-1,-3 1 0,1 0 1,-1-1-1,-4 1-178,-2 0 1,-7-2-1,-1-2 1,-3-2 0,-4-2-1,-5-4 1,-4-3-954,-6-3 1,1-5 0,-5 5-2629,-1 2 0,-1-4 3547,-6 2 0,0 0 0,0 4 0</inkml:trace>
  <inkml:trace contextRef="#ctx0" brushRef="#br0">21915 7770 8334,'9'-9'76,"0"0"1,-1 0-1,6 9 1,-1 2 132,0 2 1,7 2 0,3 6-1,6 0 1,3 2 0,2 1-1,3 2 68,2 0 1,1 0 0,-2 5 0,-1 1 0,-4 3 0,-4 2 0,-3 1-234,-1 3 1,-6-1 0,-3-3-1,-5 0 1,-7 0 0,-2-3-1,-5 0 1,-5-1-244,-5-2 1,-11 2 0,-2-6 0,-8-2 0,-6-1 0,-3-3 0,-3-2-305,-2-1 0,-1 0 1,-4 4-1,0 0 0,-1 2 1,1 2 502,0 0 0,5 1 0,2-5 0</inkml:trace>
  <inkml:trace contextRef="#ctx0" brushRef="#br0">18502 9129 8518,'14'0'209,"-1"0"0,0 0 1,2-1 116,3-4 1,3 2 0,5-6 0,1 0 0,0 1 0,-1 0 0,-1 1 46,-2-1 1,0 4-1,-5-3 1,-2 1-1,-2 1 1,-4 1 243,-1-1-635,-6 1 0,3-2 0,-8-2 1,-2 1 33,-5 3 1,-9 2 0,-2 2-1,-3 0 1,3 0 0,0 0 0,3 2 627,-3 2-520,5-2 0,-2 9 1,6-2-1,4 3 0,1 1 1,3 1-53,2-1 0,1 5 0,1 0 1,3-2-1,5 0 0,3-1 0,2 0-483,-1-3 1,5-3 0,-2 1 0,-3-3 163,-2-1 0,-8-3 0,0-6 0,-6-3 0,-8-1 0,-4-2 487,-2 2 1,-6-4 0,4 5 0,0 0 0,0 1 0,2 2-213,3 1 1,5 2 0,1 3-1,4 6 1,5 7-831,7 3 0,4 5 0,2-5 0,4 1 802,4-1 0,9-1 0,4-5 0</inkml:trace>
  <inkml:trace contextRef="#ctx0" brushRef="#br0">18516 9222 8264,'-12'-6'292,"3"-2"1,-3 0-23,3-1 1,3 5-1,2-5 1,2-1 0,4-2-1,2-2 1,4 0 184,-1-4 0,5 2 1,-3-7-1,3 0 1,1-3-1,-1 0-102,-3-1 0,1-1 0,-4-2 1,0-2-1,1-2 0,-1-2-185,0 2 1,3-3 0,-5 6 0,1 1 0,1 1 0,1-1 0,2-1 189,0 2-394,0 0 1,4 3 0,1-1 0,-1 0 0,0 1 0,1 1 88,-1 2 1,0-2-1,1 3 1,-1-3 0,2-2-1,-1 2 70,0 3 1,2-3 0,-7 2-1,3-2 1,1-1 0,0-1-1,1 0-87,-1 1 1,0 3-1,1 3 1,-1-1 0,0 2-1,1-2 1,1 2-75,2-1 0,3 3 0,3 3 0,0 1 0,0 0 0,2-1 31,2 1 0,4 0 1,2-2-1,-1 0 0,1 0 1,-2 2 13,2-3 1,-4 7 0,7-5 0,-1 3 0,1-1 0,-1 0-29,2 3 0,-4-3 0,0 5 0,-2-2 0,0 2 0,-2-1 0,-2 1 25,-5-4 1,4 4 0,-6 0 0,2-1 0,1 1 0,-1-2-1,0 0 135,0 0 1,-1 2 0,3-4-1,-2 2 1,2 1 0,-1-1-148,0 0 1,2 1-1,-3-2 1,3 1-1,3 0 1,2 0 0,1 0-104,-1-1 1,-1 3 0,-1-2 0,1-2 0,-4 1 0,-2 0 0,0 1 198,-1-2 0,-6 0 0,3-3 0,-1 1 0,0-2 0,-2-1 97,-1-2 0,-2-4 0,1 3 1,-1-1-1,0 0 0,1 0-187,-1 1 0,0-5 1,1 4-1,-1-3 1,0 3-1,1 1 0,-1 1-153,0-2 0,1 6 1,-1-4-1,0 3 1,-1 2-1,-1-1 0,-4 1 97,-1 0 0,0-1 1,-3 1-1,1 0 1,-1-1-223,-1 1 0,-2 0 0,0 0 1,0-1-1971,0 1 0,0 4 881,0 0 0,1 8 0,2 1 0,0 7 1369,-4 5 0,-5-5 0,-9-1 0,-3-1 0,-4-1 0,-3-1 0,-2-1 0,0-2 0,-1 0 0,-3 0 0,-3 0 0,0 1 0,1 2 0,4 3-211,2 1 0,-5-4 1,9 3-1,4-1 0,3-1 481,2-1 0,9-2 1,5-1-1,8-1 374,9-3 0,3-4 0,9-5 1,0 0-1,2 1 0,-1 0 1,-2 1 119,-1 1 1,-5-5 0,-1 8 0,-2-1 0,-3 3-734,-1-1 1,-6 4 0,-2-1 0,1 8-1,-2 6 1,1 6-489,1-1 1,-4 5 0,5 1-1,1 5 1,1 2 0,0 2-1,1 0-71,3 2 1,1-3-1,-1 4 1,1-2-1,2-1 1,0 0 0,0 1 527,0-3 0,5-7 0,-2-2 0</inkml:trace>
  <inkml:trace contextRef="#ctx0" brushRef="#br0">8478 8756 9899,'4'-21'0,"-1"5"377,-4 6 1,-5 4-1,-7 6 1,-1 0-1,1 0 1,0 0-1,-1 0 1,1 0-1,1-2 1,2-1-1,1-1 383,-1 1 1,-2-3 0,-2 1 0,2 1 0,2-2 0,1-1 0,-1-2 0,-2 1 0,-3 2-59,-3 3 0,2-2 0,-6 0 1,-2 2-1,-2 2 0,-6 1 1,-3 0-649,-4 0 1,-1 4 0,-1 2 0,-2 1-1,-3 4 1,-1-1 0,-2 1 144,1-3 1,-2 1-1,6 5 1,1-3-1,1 0 1,2-2-1,2 1 102,2 2 0,4-3 0,3 0 0,0 1 0,-1 2 0,4 1-288,2 1 1,2 3 0,-4 1 0,4 0 0,3 1 0,1 3 0,0 4-11,2 0 0,3 5 1,2 2-1,4 1 1,1 3-1,5 3 87,4 4 1,10-2-1,11 4 1,8-2-1,11 1 1,13 0-1,-23-21 1,1 0 18,4 1 0,1-1 0,7 1 1,1-1-1,2-4 0,0 0 1,2-1-1,2 0 0,2-1 1,1 0-1,1-3 0,1-1 0,4-1 1,1-2-65,1-2 1,1 0-1,-3-2 1,0 0-1,5 0 1,1-2 0,1 0-1,0-1 1,-1-1-1,0-1 1,2-1 0,1-1-1861,-3 0 0,0 0 1547,-3 0 1,0 0 0,3-2 0,0-2-1,-3 0 1,-2-1 0,-3 0 0,0-2 0,-1 0-1,-1 0 1,-2-2 0,-1 0-17,1-2 0,-1 0 0,-3-1 0,-2-1 0,-2-1 0,-1-1 0,-3 1 0,-1-1 0,-1-1 0,-1-1 1,-1 1-1,-1-2 0,-1-1 0,-1 0-26,-1-3 0,-2 1 1,27-19-1,-14-6 1,-2-3-1,-7 0 0,-8-1 790,-11 2-543,-1-3 1,-18 5 0,-3-5 0,-15 2 0,-18-1 0,-14 0-113,21 25 0,-3 1 0,-6-1 0,-4 1 0,-2 2 0,-2 3 0,-3-1 0,-3 2 0,-5 1 0,-3 0 0,-1 2 0,-2 1 0,-5 0 0,0 1-180,-4 2 1,0 0 0,6 1 0,0 1-1,-5 2 1,-2 2 0,4 0 0,1 1-1,3 1 1,1 2 0,1 0 0,0 2-572,3 0 0,3 2 0,10 1 1,1 1-1,-1 2 0,2 2 926,1 0 0,2 0 0,2 0 0,1 1 0,2-1 0,-1 0 0,0 1 0,0 1 0</inkml:trace>
  <inkml:trace contextRef="#ctx0" brushRef="#br0">18782 9102 10451,'-18'9'0,"1"-1"0,0-1-242,3 1 1,0-1 0,1 3 0,0-2-1,1-1 1,1-1 876,2 0 1,11-3 0,-1-6 0,5-3 0,5-1 0,1-2 0,1 0 0,-1 0-169,-3-1 0,2-2 1,-3-2-1,-1 1 1,-1 0-1,-1-1-500,-1 1 0,5 0 0,-5-1 0,1 1 0,-1-2 0,1-1-2,-2-2 1,3-5 0,-2 0 0,-1-2 0,0-3 133,1-3 174,-2-3 1,8-2 0,-4 1 0,2-2 0,2-2 0,2-1-1,1 0 68,0 0 0,5 2 1,0 2-1,0 4 1,0 1-1,1 0 0,2 1-1828,2 2 1227,-3 1 1,5 5 0,-5 0 0,3 0 0,-1-1 48,2 1 0,-4 0 1,1-5-1,0 1 0,-2-1 1,2 0-1,0 1 457,2-1 0,2 3 0,2-1 0,1-3 0,2 0 0,2 0 1,2 1-77,3 0 0,1 7 0,0 0 0,1 3 0,2-3 0,-1 3-193,-3 2 1,0-6-1,-4 8 1,-1-2 0,1 0-1,-5 3 1,-3 0-52,-3-1 0,1 6 0,2-10 0,-2 1 0,0 1 0,2 1 0,2 0-42,-1 1 1,10-5 0,-7 0 0,4 2 0,0 0 0,-2 1-168,0 2 1,4-4 0,-5 8 0,-3-1 0,-5 0 0,-3 2 0,-3 2-1860,-1 3 1,-3 0-1401,-3-1 3588,-9 8 0,-13-8 1,-8 10-1</inkml:trace>
  <inkml:trace contextRef="#ctx0" brushRef="#br0">20315 7277 11121,'-9'-6'0,"2"-3"405,1-3 1,-3-1-332,5-1 1,-2 8-1,3 6 1,-2 9 0,1 8-1,-2 6-1570,-3 7 1,-7 4 1435,-2 6 1,-12 0 0,2 0 0</inkml:trace>
  <inkml:trace contextRef="#ctx0" brushRef="#br0">22875 8183 13217,'8'-13'0,"0"-1"0,-1 2 13,1 3 1,-4-2-1,3 2 1,1-2-1,-2 1-264,0 1 1,3 5 0,-5-5 548,-1-2 0,-1 4 1,-4 0-1,-2-1 239,-5 1 1,-3 4-1,-1-2 1,-1 4-1,1 1 1,-2-2-1,-1 0-98,-2-3 0,-6-1 0,2 3 0,-3-1 0,-2-1 0,1 1-141,-1-1 0,-4-1 0,0 4 0,1-3 0,2 2 0,1 0 0,1 0 54,-1-1 1,5-1-1,0 5 0,-2 0 1,-1 2-1,-2 1-137,0 1 1,5 7 0,0-3 0,-2 4 0,-1 2-1,-2-1 1,1 2-184,-1 3 1,0-2-1,1 5 1,1-1-1,1 0 1,3 0-1,0 0 123,1-1 0,3 4 1,1-2-1,4 1 0,5 1 1,1 0-1,3 2 180,1 2 0,8 0 1,5 1-1,5 2 0,9 1 1,8-2-44,7-1 1,15 1 0,2-1-1,7 0 1,6-3 0,-34-13-1,0 0-181,1-2 1,2 0-1,5 1 1,2-2-1,-3-2 1,0-1-1,1 1 1,-1-1-1,2 0 1,-1 0-1,-1 0 1,-1-1-1,0-2 1,0 1-134,0-1 0,-1 0 0,-2-1 0,-1-1 1,2-2-1,0-1 0,33-6 0,-7-2 1,-2-5-1,-3-1-430,-2-3 0,-3-2 0,-7-7 0,-4-2 0,-5-4 1,-5-3 204,-4-4 0,-3-4 1,-1 1-1,-2-4 1,-3 0-1,-4-1 1,-5 0 4,-4 1 1,-3-2 0,-6 7-1,-3 3 1,-6 3 0,-8 2-1,-7 1-12,-3 2 1,-10 4-1,-4 3 1,-5 1 0,-6 4-1,-3 2-2,-3 6 0,-5 0 1,-1 8-1,-6-1 0,33 3 1,-1 0-1,-1 0 0,-1 0 1,-1 0-1,0 1 332,-4 0 0,1 0 1,1 1-1,0 2 1,-6-1-1,0 2 1,-1 0-1,1 1 1,-1 1-1,1-1 1,0 1-1,1 1 1,3 0-1,0 1 44,2 1 1,1 0 0,4 1-1,1 0 1,-34 6 0,4 1 0,6 2-1,8-2-462,7-1 1,6 3-1,6 0 1,8-2 0,6 0-1,7 0 1,4 2 101,5-2 1,5 4 0,8-1 0,9 0 0,7 2 0,9-2 0,9 0 292,9-2 1,16 2-1,3-1 1,-33-10 0,1-1-1,2-1 1,1-1 0,1 0-1,0-1 49,1 2 0,1-1 0,4-2 0,1 0 0,-3 0 0,-1 0 0,0-1 0,0 0 0,-1 0 0,-1 0 1,-4 0-1,0-1 0,35 1-45,-6-2 0,-15-6 0,-3-3 0,-8-3 0,-9-1 0,-6-2 0,-6-3-90,-4-4 1,-9-5 0,-5-2 0,-2-4 0,-4-1 0,-4-1-37,-7 1 0,-6-8 0,-11 5 1,-2 2-1,-7 0 0,-2 6 0,-7 1 1,-2 4-135,-4 6 0,-9 1 0,-4 9 0,-2 1 0,-3 2 0,1 4 165,2 1 0,30 4 0,1 2 0,0 0 0,0 1 0,-34 10 0,2 3 0,6 6 1,4 5 329,2 3 0,12-2 0,-1 7 0,9 2 1,13 1-1,10-1 0,11-1-9,7 0 0,22 0 0,17-1 0,12-2 0,-19-20 0,2 0 0,4-1 0,2-1-110,4-2 0,2-1 0,7 1 0,1-2 0,0-3 1,0-1-1,3-1 0,1-1 0,2 1 0,0-1 1,-2-1-1,-2-1 0,-1 0 0,0-1-332,-3-1 0,-1-1 0,-5-1 0,-3-1 0,-4-1 1,-2-1-1,25-10 0,-16-2 0,-11-3 0,-8-3-354,-7-4 0,-9-5 0,-10 0 1,-5 0-1,-10-1 0,-12-2 370,-14 0 0,-17-4 1,-11 7-1,30 17 0,-1 0 1,-2 1-1,-1 1 0,-2 1 1,-1 1-1,-2 1 1,-1 1 105,0 1 1,0 2-1,2 0 1,1 1 0,1 2-1,0 1 1,0-1-1,2-1 1,-37 2 0,3 4-278,10 6 0,6 4 1,10 3-1,7 5 1,9 4-1,9 9 1,8 8-4091,8 7 4340,17 8 1,16 4-1,-7-27 1,1-1-1</inkml:trace>
  <inkml:trace contextRef="#ctx0" brushRef="#br0">22741 9622 8584,'5'-21'0,"1"4"0,0 2 477,-1 2 0,4 4 0,-3 0 0,2 0 0,1 0 0,-1 2 0,0-1 689,-2 1 0,0 4 0,-3 0-587,1 6 0,2 4 0,-2 7 0,5-1 1,5 2-1,2 1-384,2 2 0,5 0 0,0-5 1,2-1-1,2-2 0,-1-3-212,1-1 0,-5-1 0,-1-5 0,-2-2-54,-3-2 1,-8-3 0,-10-7 0,-11-1 0,-14-1 0,-10-2 0,-9 1 385,-6-3 1,1 6 0,-9-3 0,1 5 0,3 5 0,-2 1 155,5 3 1,11 2 0,4 1 0,4 1 0,6 2 0,4 3 0,8 1-245,5 4 0,5 1 0,8 1 0,4 2 0,7 1 0,9 2 0,8-2-256,5-1 1,10-3 0,2-2 0,2-3 0,0-1-1,0-3-818,-2-1 0,-7-2 1,-9 0-1,-4 0 0,-5 0 1,-5-2 710,-7-2 0,-6-3 0,-10-7 0,-7 1 0,-9 0 0,-9-2 0,-9 0 671,-8 2 0,-3-4 1,-4 8-1,-2-1 0,1 1 1,4 5 224,6 2 1,6 2 0,5 0 0,5 2 0,8 4 0,9 6-753,7 4 0,16 6 0,9-3 0,11 2 0,12 1 0,9-1 0,12-3-969,6-3 0,-7-2 0,1-1 0,-10-3 0,-9-3 0,-10-2-2049,-8 0 2741,-7 1 0,-12-11 0,-4-3 0,-9-4 1,-13-4-1,-15-2 324,-12-2 1,-16 1 0,-6-3 0,-2 6 0,1 3 0,5 5 0,5 5-1144,7 3 0,10 9 0,13 10 1088,5 12 0,5 13 0,5 4 0</inkml:trace>
  <inkml:trace contextRef="#ctx0" brushRef="#br0">22661 9689 7916,'0'-9'-1974,"-1"2"2559,-4 1 0,2 1 0,-4 4 432,1-4 1,3 4-1,8-4-128,3 4 1,0 1-1,1 0 1,1 0-1,2 0-326,1 0 0,-1 1 1,-3 4-1,-3 2 0,-2 2-228,1 0 1,-1 0 0,-4 4-1,0 2 1,0 1 0,0 2 0,2 0 66,2 1 0,-2-4 1,2 4-1,-2-1 0,-1 1 1,2 2-1,3 1-88,1-1 1,-2 4 0,4-3 0,1 2 0,2 0-1,0-4-193,-3 0 1,1 2 0,-4-3-1,0 0 1,0 1 0,-3-3 0,-2 1-30,-1 0 1,-1 1 0,-2-3 0,-3 2 0,0-2 0,-1-1-1,1-1 187,0-1 0,-3 2 1,4 1-1,2 2 1,2-2-1,1-1 1,0-2-256,0 1 1,4-1 0,2 0-1,2 0 1,1 2 0,-1 0-117,1-2 1,-1 4-1,2-8 1,-1 2 0,0 3-1,-2-1 180,-2 0 1,-4 1-1,-1-1 1,0 0 0,0 1-72,0-1 1,0-4 0,0 0-1,0 1 1,0 2 0,0 1-18,0 1 0,6-1 0,3 0 0,3 1 0,1-1 0,1 0 0,-1 1 0,-1-1 0,-2-1 0,-3-2 0,-1-1 0,-1 0 0,-5 4 0,0 1 0,0-1 0,0-4 0,-2 0 0,-1 1 0,-1 2 0,1 1 0,2 1 0,1-1 0,0 0 0,1-1 0,2-2 0,3-1 0,0 2 0,0 1 0,0-1 0,-3 0 0,1-2 0,-1 1 0,-1-3 0,-2 2 0,0 2 0,0-4 0,0 2-439,0-6 1,-2 3 0,-2-6 279,-5 0 180,3 0 1,-6 0 0,3 0-1,-3 0 1,-1 0 119,0 0 0,-1 0 0,1 0 0,0 0 0,-1 0-104,1 0 0,0 0 1,-1-2-1,1-1 1,0-1-1,-1 1-117,1 2 1,0 1-1,-1 0 1,1 0-1,0 0 1,-1 0 197,1 0 0,0 0 0,-1 0 0,1 0 0,-2-2 1,-1-1-1,-2-1-106,2 1 0,-1 1 1,1 2-1,-2 0 1,2 0-1,1 0 1,2 0-13,0 0 0,-1 0 0,1 0 0,0 0 0,-1 0 0,1 0 0,0 0 0,-1 2 0,1 1 0,0 1 0,-1-1 0,1-1-23,0-2 1,4 0 0,0 0 0,-1 0-1692,-2 0 0,-2 0 0,1 0-3202,0 0 1,7 0 4853,6 0 1,12 0 0,8 0 0</inkml:trace>
  <inkml:trace contextRef="#ctx0" brushRef="#br0">22461 10902 7845,'0'-21'2467,"0"6"89,0 6 1,-1 2-1997,-4-2 1,-4 3 0,-7 7 0,-3 4 0,0 4-193,-1 3 1,-2 5-1,4 3 1,1-1 0,0 0-1,3-1 1,3 0-6,4-1 0,-2 3 0,6-4 1,4 2-1,7-2 0,5 0 0,5-1-237,4-2 1,9 4 0,5-10-1,2 1 1,2-4 0,-1-2-587,-4-2 1,2 1 0,-6 2 0,-2 1 0,-6-1 0,-5-1 0,-3-2-9372,-2 0 9777,1 6 1,5-5 0,2 5-1</inkml:trace>
  <inkml:trace contextRef="#ctx0" brushRef="#br0">19595 9716 8047,'21'-27'0,"-3"2"0,-3 2 0,-4 6 85,-2 2 0,3 6 0,-3 0 0,1-1 0,-1-2 0,-4-1 0,-4-1 0,-1 1 818,0 0 1,-1 5 0,-4 4-1,-4 4 1,-2 4 0,-1 5-696,3 3 0,-1 1 0,5 1 0,2-1 0,2 0 0,2 2 0,5 1 0,7 2 0,8-3-193,4-5 1,3 1-1,2-7 1,0-1-1,-4-1 1,-3-2-1,-4 0-100,-3 0 1,-7-6 0,-5-3-1,-4-3 1,-5-3 0,-9-1 445,-7-2 1,-10 0 0,-6 5 0,-4 1 0,-2 3 0,3 5-1,6 2 18,6 2 1,1 3-1,12 5 1,5 6 0,4 4-1,9 4 1,10 2-1360,12 4 1,5 8 0,10-1 0,6 4 0,7 1 979,9 0 0,-31-18 0,1 2 0,4-1 0,0 1 0</inkml:trace>
  <inkml:trace contextRef="#ctx0" brushRef="#br0">19875 9569 8257,'2'-22'676,"1"10"0,3 12 1,1 9-345,3 3 1,1 5-1,-1 1 1,-1-2-1,3 1 1,3-1 0,2 3-1,1 2 816,1 3 0,2 5 0,6 4 0,1 1 0,3 1 0,6 1-633,6 0 1,5-1 0,5 5 0,0 0 0,2 1 0,1 2 0,2 3-146,-2 2 1,-5-5 0,-2 1-1,-2-2-469,-4-2 1,0 0 0,-12-2-6,-1-2 1,2 1 0,-1-5 0,0 1 0,2 1 0,1-2 0,2 1-56,-1-3 1,1-4-1,2-2 1,-2-3-1,-4-2 1,-1-3 179,0-1 0,-5-2 0,-9 1 0,-2-3 0,-1 0 0,-1-2-266,0 1 1,-5-2 0,-4 0-1,-4 1 1,-3 0-843,-1 0 1,-5 0 0,3 4 0,-2 1 0,0-1 0,-1-1-2219,0-3 1,4 1 3304,-4-6 0,1-5 0,-6-6 0</inkml:trace>
  <inkml:trace contextRef="#ctx0" brushRef="#br0">21195 10888 8056,'-21'-17'1003,"3"-1"0,-1 1 1,3 7-214,4 1 1,6 6 0,11-1 0,3 2-1,6 2 1292,4 0-1897,2 6 0,3-3 0,-3 5 0,-1-1 0,-2-1 252,-2 0 0,-5-2 0,-6-4 0,-10 0-159,-8 0 1,-7 0-1,-6 0 1,1 0-1,-1 0 1,2 0-1,3 0 1239,4 0 0,-1 0-1199,1 0 1,7 0 0,11 0 0,9 0-349,8 0 0,-1 0 1,5 0-1,-2 0 0,-3 0 1,-1 0-1743,-2 0 0,-1-1 1708,-3-4 0,-9 2 1,-10-4-1,-7 1 0,-5 2 1,-3-1-1,0 1 1018,3 1 0,-2 1 0,6 2 0,2 0-664,1 0 0,9 2 1,6 1-1,7 3 0,7 1 1,5 2-709,8-2 0,-1 4 0,5-7 1,-2-1-1,-4-1 0,-3-2-516,-4 0 1,-6-2-1,-8-1 1,-10-3 0,-9 0 619,-7 0 0,-7-2 0,-3 3 0,4 2 0,5 2 0,5 2 0,4 5 314,6 7 0,8 7 0,7 6 0</inkml:trace>
  <inkml:trace contextRef="#ctx0" brushRef="#br0">22728 9835 7469,'-13'0'-707,"4"0"1,1-1 636,2-3 1,3-4-1,6-5 620,2-1 1,1 6 438,-2-1 0,-2 4 359,2-4-741,-2 6 1,-2-4-260,0 3 0,-2 2 1,-1-4-1,-3 2 1,-1-1-1,-4 2 285,0 2 0,2 1 0,0 0-466,-2 0 1,6 6-1,2 3 1,6 1 0,7 0-1,6-2-416,6-2 0,4 3 0,2-5 0,0-1 0,0-2 0,-4-1-75,-4 0 0,-2 0 1,-4 0-1,-3-1 1,-2-3 237,-4-5 0,-10 1 0,-4-1 1,-4 0-1,-3 1 0,-3 0 662,-2 2 1,0-3-1,-3 5 1,4 1-1,0 2 1,4 1-326,1 0 0,8 1 0,2 3 0,5 5 1,5 3-874,4 1 1,3 1-1,1-1 1,2 2 621,2 3 0,4 2 0,6 7 0</inkml:trace>
  <inkml:trace contextRef="#ctx0" brushRef="#br0">22861 9782 7927,'0'-13'0,"0"-2"73,0-3 0,0 3 0,0-2 402,0 2 1,2 3 0,1 2-1,1 1 1614,-1-2-1646,-1 5 0,-2 6 0,-2 9 0,-1 3 0,-1 3-43,1 3 0,1-3 1,2 4-1,0 0 1,0 3-1,0 3 1,2 1-171,2-4 0,4 5 0,5-2 0,0 4 1,1 2-1,-1 0 0,0 1-144,1-3 1,-6 1 0,1-1 0,0 3 0,0-3 0,-2-1 132,-1-1-183,5 0 1,-10-2-1,5-2 1,-1 0-1,1 0 1,-1 3 86,1 0 0,0 1 0,-1-1 0,4 1 0,2 0 0,3-1 0,-1 1-252,0 0 0,1-1 0,-1 1 1,0 0-1,1-1 0,-2 0 13,-3-4 1,1 3 0,-4-4 0,0-1 0,0-2 0,-3-3 0,-2-2 130,-1 1 1,-6-1 0,-1 0 0,-2-1-1,0-1 1,-1-4 287,-2-1 0,-2 0 0,0-3 0,-3 1 1,0-1-1,-1-1-305,-1-2 0,-2 0 1,-6 1-1,1 2 1,-3 1-1,-2-1 0,-6-1 1,-4-1-16,-4 4 0,-8-4 1,3 5-1,-2-1 0,-2 1 1,1 0 77,1-1 1,8 1 0,1-3 0,6 3 0,6 0 0,3 2-1306,1-1 0,6-3 0,4 4 0,3-1 1244,5 1 0,3-5 0,6 3 0</inkml:trace>
  <inkml:trace contextRef="#ctx0" brushRef="#br0">23861 10808 8059,'-2'-12'0,"-2"4"0,3-4 0,-5 4 0</inkml:trace>
  <inkml:trace contextRef="#ctx0" brushRef="#br0">23821 10768 7710,'7'0'2251,"-1"0"-1570,-6 0 0,0 2-244,0 2 1,0-1 0,0 6-1,0 1 1,0 2 0,0 2-55,0-1 1,-4 5 0,-2 2 0,0 4 0,0 4 0,3 0 51,2 1-599,-5-3 0,4 1 0,-2 0 0,2-1 0,2 1 0,0-2 0,0-3-1123,0-4 1,0-3 0,0-2 0,2-1 1286,2-3 0,10-3 0,6-6 0</inkml:trace>
  <inkml:trace contextRef="#ctx0" brushRef="#br0">23914 10808 7976,'-4'-19'0,"-1"-3"371,1 9 0,4-1 0,1 11 0,4-3 1,4 0-133,3 0 0,2 2 0,4 3 0,3-2 0,1-2 0,0 1-227,2-2 0,6 4 0,2-4 0,1 2 0,1-1 0,-1 3 0,-1-1 23,-2-2 1,-1 4-1,-1-4 1,1 4-1,-4 1 1,0 0 113,0 0 0,2 0 0,-2 0 1,-1 0-1,-4 1 0,1 2 1,-2 3-27,1 1 1,2 1 0,-3 2 0,2-1 0,3 2 0,-1 0 0,1 3-47,-2-1 0,-4 0 0,3 1 0,-1-1 0,0 0 0,0 1 50,1-1 0,-3 5 0,3 1 0,-1 0 1,0 2-1,-1 0 0,-3 1-205,-1-1 0,-2 4 0,1-3 0,-1 2 0,-1-1 1,-3-2-11,-5-2 0,-1 1 1,0-4-1,2 2 1,-2-2-1,-3-3 154,-5-4 1,2 2 0,-6-7 0,-3-1 0,-2-2 0,-6-1 0,1 0 11,0 0 0,-9 0 0,1 0 0,-1-1 1,-3-3-1,-2-5-168,-2-3 0,-11 0 1,4 2-1,-2 1 0,-5-2 1,-1 1-1,-5 0 123,0 1 1,2 6 0,2-3 0,2 1-1,1 1 1,2 1-13,6 2 1,0 1-1,6 0 1,0 0-1,4 0 1,5 0-1,4 0-879,2 0 0,1 0 1,5 1-1,1 3 858,3 5 0,9 3 0,7 2 0</inkml:trace>
  <inkml:trace contextRef="#ctx0" brushRef="#br0">23834 11595 8090,'0'-21'1245,"0"3"1,2 3-598,2 2 1,-1 6-1,6 2-295,1 4 0,-2 1 0,-1 1 0,1 4 0,-2 5 1,0 5-33,-4 3 0,0 5 1,-2-1-1,0 4 0,0 2 1,-2 3-1,-2 3-232,-5 0 0,-1 3 1,-1-4-1,4-1 1,0 1-1,1-2 0,-2 0-925,1 0 0,4-1 0,-2-7 0,4 0 0,1-1 0,0-2-3948,0-2 4784,6-3 0,1-8 0,7-1 0</inkml:trace>
  <inkml:trace contextRef="#ctx0" brushRef="#br0">23954 11621 8715,'-4'-29'266,"-1"2"0,1 3 1,5 12-190,4 4 0,-2-3 1,7 5-1,4 0 1,3-1-1,3 1 1,2 0-1,1 3 320,6 2 0,5 1 1,0 0-1,3 1 0,6 2 1,1 3-460,2 1 0,1 1 1,-5 2-1,-5-1 1,-1 1-1,-4 2 1,-1 0-249,-6-3 0,-4 3 1,-8-5-1,-1 2 1,-1 0 434,-2 1 0,-6 2 0,1 2 0,-3-1 1,-1 0-1,0 2 0,2 1 144,2 2 1,-1 6-1,6-2 1,3 3 0,3 3-1,4 2 1,0 1-313,1-1 0,2-1 0,-4 1 0,-1 1 0,0-1 0,-2-2-79,-4-2 0,-2-3 0,2-1 0,-4 0 0,-1-1 0,-3-2 0,-3-1 31,-5 0 1,-8-1 0,-11-3 0,-5-1-1,-8-1 1,-6-2 215,-6-1 0,-7-6 0,-4 0 0,1-4 0,-3-5 0,0-2 0,-3-2 212,1-2 1,0-7 0,-1-2 0,3 0-1,4 2 1,5 1 0,4 0-387,4 2 0,7 3 0,5 4 0,8 3 0,6 3 49,7 3 0,5 9 0,7 12 0</inkml:trace>
  <inkml:trace contextRef="#ctx0" brushRef="#br0">23208 9689 8037,'-6'-15'0,"-2"-1"0,1-2-337,3 2 0,2 5 628,2 2 1,0 12 0,2 2 0,1 5 0,3 4 0,1-1 0,3 0 35,2 1 0,7-1 1,7 2-1,6 1 0,10 3-293,4 2 0,4 0 0,8 2 0,7 0 0,4-1 0,-30-11 0,-1 0 0,1 0 0,1-1-69,2-1 0,0 1 1,3 1-1,-1 0 0,-2-2 1,-1 0-1,-1-1 1,-1 0-1,0 0 0,-1 1 1,31 7 0,-2 2 0,0-2 0,-10-6 0,-2-1 0,-3 1 1,-5 1 104,-1-2 0,3 3 0,-3-4 0,0 3 0,3-1 0,1-1-57,5 1 0,1 2 0,-2 3 0,-1 1 1,0 2-1,1-2 0,-1 1-12,0 1 0,1-2 0,-3 5 0,0-2 0,-2-1 0,0 1 0,-2 2 127,-3-1 1,-2 5 0,-2-2 0,-2 0 0,-2 1 0,-5-2-98,-3 2 1,-1-3-1,-2 1 1,-3 0 0,-4 0-1,-3-1 12,-2-2 0,0 3 0,-1-2 0,-1-1 0,-4 2 0,-1-2 0,-3 2 144,-2-1 0,-1-2 1,0 4-1,0 2 0,0 1 1,0 2-130,0 0 1,-5-4-1,-3 1 1,-1 1-1,0-1 1,-1 1-1,0 0-96,1 2 1,-3 0 0,3-1 0,-3 1 0,-1-1 0,-1 0 71,1-4 1,0 3 0,-2-4 0,-1 1-1,-2-1 1,2-1 0,1 0 34,2-1 1,-1 3 0,1-3 0,-2 1 0,0-1 0,-1-1 0,1-1-77,-1 1 0,-6 0 1,1-5-1,-1 1 1,-1-1-1,0 0-42,-2 1 0,-1-1 1,1 0-1,2 1 0,-3-3 1,3 0 80,-3-2 1,3-2 0,-1 3 0,3-2-1,2-1 1,1-1 0,1 0-97,-1-3 0,0 0 1,5 0-1,-1 1 1,1-1-1,0-1-228,-1-2 0,1 0 0,1-2 0,2-1-844,1-1 1,4 0-1,-2 2-1698,1-2 2833,2 2 0,-2-4 0,-2 6 0</inkml:trace>
  <inkml:trace contextRef="#ctx0" brushRef="#br0">25114 11728 7958,'-13'0'713,"-1"0"0,1 1 0,0 2-499,-1 2 1,1 4 0,0-3 0,1 1 0,1 3 0,3 2 0,-1 2 0,0 0 47,0 4 0,6-3 1,-3 4-1,2-1 1,-1 1-1,2 0-614,2 1 1,1-1-1,1-3 1,4 2-1,5-3 1,6-3-344,7-3 1,8-6 694,4 1 0,10-8 0,2-4 0</inkml:trace>
  <inkml:trace contextRef="#ctx0" brushRef="#br0">24381 11315 7885,'0'-8'500,"1"-2"624,4 6 0,-4-2-529,4 1 1,-4 5-487,-1 0 1,0 6 0,-1 7 0,-2 1 0,-2 1 0,2 2-1,2 4-400,1 0 0,-5 2 0,1-3 0,1-1 0,2 2 0,1-2 0,0 0-586,0-2 1,0-3 0,0 0 0,1-3 876,3-2 0,4-3 0,5-6 0</inkml:trace>
  <inkml:trace contextRef="#ctx0" brushRef="#br0">24394 11435 8776,'11'7'-827,"3"-1"0,6-2 827,3 1 0,8 5 0,3-2 0</inkml:trace>
  <inkml:trace contextRef="#ctx0" brushRef="#br0">19609 9782 8207,'-6'9'0,"6"7"0,9 11 0,5 6 0,7 4 29,4 1 1,1 2-1,8 0 1,1 1-1,2 2 1,6 3 0,3 2-1,6 2 1,-25-24-1,2 0 1,3 1 0,1 1-1,3 0 1,1 1 64,2 3 0,2-1 1,1-1-1,0-1 0,1 0 1,0 0-1,2-2 0,1-1 1,1 0-1,0-2 1,1 0-1,-1-2 0,1 0 1,0-1-75,0-1 0,-1-1 0,2-3 1,0-1-1,0 0 0,0 1 1,1-2-1,0 0 0,-1-1 1,0-1-1,1 0 0,-1-2 0,-1 0 1,-1-2-23,-2 0 1,1-1 0,3-1-1,-1 0 1,-5-1 0,-1 0-1,0 0 1,0-1 0,-1 1 0,0-1-1,-3 0 1,-1-1 0,36 2-20,-1-4 1,-7 4 0,4-1 0,-1-1 0,-2-1 0,5-2 0,-1 0-1,-2 0 1,5 0 0,-9 0 0,-2-2 0,-2-1 0,-3-3 119,-2-1 0,-1 2 1,1-2-1,0 0 0,-3 1 1,-3 0-1,-3 1-20,-2-1 1,-5 5 0,5-4-1,-3 4 1,-2 1 0,-2 0-627,-2 0 497,-5 0 0,3 0 1,-7 0-1,1 0 0,-2 0 1,-1 0 20,-2 0 1,0-5 0,4 1 0,-4 1 0,-3 2 0,-1 1 0,0 0 342,-2 0 1,-6 0 0,-1 0 0,1 1-256,2 4 0,2 2 1,-1 5-1,-1-2 0,-2-1 1,-1 1-1,0 2-132,-2 2 1,4-1-1,-5 0 1,0 1 0,-1-1-796,-2 0 0,-1-4 0,-4-2 868,-2-1 0,-9-7 0,-8-6 0</inkml:trace>
  <inkml:trace contextRef="#ctx0" brushRef="#br0">23994 10808 7975,'-19'-34'163,"10"11"-397,0 14 0,8 9 0,5 12 0,5-4 0,3-3 80,1-4 0,1-1 1,-1 0-1,0 0 0,1 0 465,-1 0 1,0 5 0,1-1-1,-1 1 362,0 1 0,-5 1 0,-4 6 0,-2 1-436,-2-1 0,0-4 1,0 0-1,-2 0 1,-1 0-293,-1-1 1,-5 1-1,3 3 1,0-1-1,-1-3 1,-1 3-265,-2 1 1,1-2-1,-3 2 319,-3 3 0,-7 1 0,1-3 0</inkml:trace>
  <inkml:trace contextRef="#ctx0" brushRef="#br0">5959 11608 9558,'0'-18'0,"1"2"589,4 4 1,-4 6-1,2 9 1,-6 2 0,-6-3-1,-3 0 1,0-4 0,2-2-1,3-5-514,1-3 1,-3-1-1,3 0 1,0-1 0,-1 1-1,1 0 352,0-1 0,-5 3 0,2 2 0,-2 4 0,-4 4 0,-3 1 1,-4 0-173,-3 0 1,-2 6 0,-1 1 0,-2 2 0,-1-2 0,0 1 67,-2-1 0,-2-4 0,-8 2 0,-2-4 1,3-1-1,0 0 0,2 0 53,0 0 0,2 0 0,1 1 1,2 2-1,1 2 0,2-2 0,-1 0-123,4 1 1,-4-1 0,2 6 0,1 1-1,2 2 1,0 3-193,-3 3 1,1 3 0,-5 5 0,-2 2-1,0 2 1,1 3 0,5-1-120,3 1 0,1-2 0,2-4 0,3-1 0,4 1 0,3-1 222,2 1 1,0-2 0,-1-1 0,2-2 0,2 2 0,3 0-188,1-2 0,-3 3 1,4-1-1,2 4 1,2 3-1,1 0 1,0 2-285,0 2 1,0 4 0,0 1 0,1 1-1,4 3 1,5 4 0,5-1 34,3-2 1,10-1-1,0-2 1,5-5 0,4-2-1,1-4 333,2-3 1,5 5 0,1-9 0,1-1 0,3 1 0,1-3 0,1-2 62,1 0 1,-1-2-1,8 3 1,1 0-1,-3-4 1,1 0 0,-1 0-170,3 2 0,5 4 0,-5-2 0,0-1 1,-1 0-1,1-3 40,1-1 0,7-1 1,-7-3-1,3 0 1,3-4-1,2-1 219,1-3 1,0 3 0,-3-2 0,0-1 0,2 0 0,-4 0 0,2 3-126,1 2 1,-7-4 0,6 3 0,-1 1 0,-5-2 0,0 1 0,-3 1-192,1 2 1,6-3 0,-2 2-1,-2 0 1,2 0 0,-1-2 203,6-1 1,0 3-1,-1-4 1,0-2-1,2-2 1,-3-1 137,-2 0 1,6-1 0,-6-2-1,0-2 1,3 2 0,-1 2-1,3 1-363,-2 0 0,0 0 0,-3 0 1,0 0-1,-1 0 0,1 0 1,-1 0-104,1 0 1,-1 0-1,-1 0 1,-2 0 0,-2 0-1,-1 0 323,1 0 0,-4 0 0,3 0 0,-3 0 1,-2 0-1,0-2 0,2-1 127,3-1 1,-3-1 0,4 5 0,-1-1 0,0-2 0,1-1-358,4 1 0,-8 1 1,9 2-1,1-1 1,-1-2-1,2-3 1,-3 0-29,-3 0 0,9-3 0,-3 3 0,2-1 1,0-4-1,-2 1 287,-4 1 0,0-3 1,-6 5-1,-1-2 0,3 0 1,0 0-149,1 2 0,3-4 0,-3 6 0,2-1 0,3-2 0,-1 2 0,1-1 0,-3 1-22,-2 0 0,5-3 1,-2 3-1,0-1 0,-1-2 1,-5 0 52,1 0 1,-1 0 0,-4-6-1,-2-1 1,-1-3 0,0-2 43,-2-3 0,5-5 0,-3-4 0,0 1 1,-2-4-1,-4 1 0,0-4-32,-1 2 1,-5 5 0,-5-3-1,-2 1 1,-7 3 0,0 0-1,-4 3-496,0-2 0,-3 1 0,-5 1 0,-2-2 0,1-2 1,0-3 91,-1-2 1,3-1-1,-3-2 1,3 1-1,0 2 1,-2 2-1,-1-1 182,1 2 0,1 2 0,-1 5 1,-2 2-1,-3 1 0,-2 3 167,-1 2 0,-2 0 0,-3 3 0,-6-4 1,-9 0-1,-8-4 0,-10 0-507,-8 2 1,-11-3 0,-4 4 0,-1-1 0,0 1-1,-1 2 301,-3 3 1,1-4 0,-1 3 0,2 0 0,-4 3 0,0 2 398,-1 3 0,-1-3 0,7 3 0,-2-1 0,-6-1 1,3 4-1,1 0 49,2-1 1,1 5 0,-4-3-1,-3 2 1,1-2 0,-1 0-1,2 0-269,2 3 0,-6-3 0,9 0 0,1 0 0,0-1 1,0 1-1,-2-1 54,-4-1 0,0-1 0,29 3 0,-2-1 1,-1 0-1,-1-1 0,1 0 0,-1 0 0,-1-1 1,0-1-1,0 0 0,0-1 102,-2-1 0,-2 0 0,-1 0 0,0 1 1,-1-1-1,0 0 0,-1 1 0,-2 0 1,-1 0-1,0-1 0,-2 1 0,0 0 34,0 0 1,-1 0 0,0 3 0,-1 0 0,2-1 0,-1 1 0,-1 2 0,0 1 0,-2 1 0,0 0 0,-2 1 0,-1 0 0,-4 1 0,0 0-157,-3-1 1,0 0 0,0 2 0,0 0 0,-1-1 0,-2 0 0,-1 1 0,0 1 0,-2-1 0,0 2 0,24-1 0,-1 0 0,1 0 0,0 0 0,0 0 0,0 0-90,0-1 1,-2 1 0,2 1 0,-24 0 0,2 2 0,0 0 0,1 0 0,3 0 0,1 0 0,1 0 0,0 1 0,1 0-1,0 0-32,0 0 0,0 2 0,-2 1 0,1 2 0,4 1 0,0 1 0,4 0 0,0 0 0,0 2 0,2 1 0,5-1 0,2 1-264,1 0 1,2 1-1,0 2 1,2 0-1,4 0 1,0 0 411,2 2 0,0 1 0,0-3 0,1 1 0,-2 2 0,0 0 0,0-3 0,0 0 0</inkml:trace>
  <inkml:trace contextRef="#ctx0" brushRef="#br0">4026 15153 27465,'0'-13'-9831,"0"-1"9063,0 7 1,-6 1 0,-2 6 0</inkml:trace>
  <inkml:trace contextRef="#ctx0" brushRef="#br0">3972 15113 11941,'-4'-13'0,"-2"-1"-268,-1 1 0,-2 1 974,-5 3 1,1 3 0,0 6 0</inkml:trace>
  <inkml:trace contextRef="#ctx0" brushRef="#br0">3133 15166 17544,'-21'-22'0,"3"1"22,3 2 0,2 3 1,0 5-1,-1 4 486,1 1 1,0 2-1,-1 4 1,1 0-1,0 1 1,-1 4-51,1 4 1,6-2 0,2 2-243,4 1 0,2-4 0,4-1 0,3-4 0,6-1 1,5 0 322,8 0 1,2 0 0,10 0 0,4-1 0,3-2 0,4-2 0,3 1-90,5-2 1,0 4 0,3-2 0,-4 2 0,3 2 0,-3 0-307,-3 0 0,-2 0 1,-7 0-1,1 0 0,2-1 1,-4-2-1,-1-2 0,-6 3 142,-3 0 1,0-2 0,-6-1 0,-2 1 0,-3-1 0,0 1-279,-1 1 1,-6-3-1,2 1 1,-3 3-1,-2 0 1,0 2-1043,1 0 0,-5 6 1,-2 3-1,0 3 1,-1 3-1,2 1-3977,-1 2 4924,-4 5 0,9-8 0,-5 4 0</inkml:trace>
  <inkml:trace contextRef="#ctx0" brushRef="#br0">4306 14953 24228,'-14'-7'-1009,"2"4"0,2 6 562,1 6 1,6 2 0,-1 3 0,2-1 681,2 0 1,6-1 0,5-3 0,5-4 0,5-2 0,1-1-1,-1 3 109,-2-2 1,3 3 0,-4 0 0,-2 1 0,-1 2 0,-3 0-1,-3 0-537,-5 1 0,-2 6 0,-5 4 0,-6 0 0,-11 4 1,-8 1-1,-7 2-269,-4 0 0,-2-1 1,-1 1-1,1 0 1,2-2-1,1-2 1,1 0-509,1 0 0,-1-2 0,5 0 791,-2-2 1,4 5 0,-3-4-1</inkml:trace>
  <inkml:trace contextRef="#ctx0" brushRef="#br0">7705 15539 10253,'13'-20'0,"-1"2"-52,-3 3 0,-3 6 0,-8 0 0,-2-1 1,-5 0-1,-1-1 0,-1 4 0,2-1 1,-1 3 631,-2-1 0,3-3 0,-1 4 0,-3 2 0,-4 0 0,1 0 1,1-1-1,0 1 0,-1 2-298,-2 1 0,-5 0 0,0 0 0,-3 0 0,-4 0 0,-2 0 0,-1 0 1,-3 0-122,-2 0 1,4-2 0,-9-1 0,0-1-1,0 1 1,-1 0 0,-1 0 160,2-2 1,-1 1-1,2 4 1,4 0 0,-1 1-1,2 4-314,2 4 1,-2-2 0,4 2 0,0 3 0,-1 3 0,2 2 0,-1 0 45,4-2 0,-5-1 0,-1 3 1,0 0-1,1 1 0,1 1 1,2 2 185,-1 0 1,2 3 0,-4-5 0,1 0-1,4 2 1,1 0-136,1 2 1,0 2 0,1 2 0,0 0 0,3-1 0,2 0 0,2-3-149,2-1 1,3 1 0,0 3-1,1 1 1,1 0 0,3-1 145,5 1 0,2 0 1,2-1-1,2 1 1,2 0-1,7-1 1,3 1 281,4-1 1,4 0 0,-2-3 0,2 0-1,4 0 1,4 1 0,1 0-146,2-2 1,1-4-1,7 4 1,2 0-1,3 0 1,2-1-1,2 0-101,2-1 0,6 1 0,1 1 1,0-5-1,2-5 0,-2-4 104,0 3 1,6-1-1,-4-1 1,-2-3-1,2-2 1,-3 2 0,-2 0-86,-1 0 1,-8-1 0,10-5-1,-3 1 1,-2 2 0,0 3 0,0 0-198,0 0 1,6 0-1,-7-2 1,6 4-1,2-1 1,2-1-48,1 0 1,10 0 0,-5 3 0,0-3 0,-1-2 0,-2 0 0,3-1 301,1-1 0,-7-2 0,4 0 0,-2 0 0,0-2 0,2-1-97,-1-1 0,-2-5 0,0 3 1,-3-1-1,-3-2 0,1 0 1,-2 2-120,1 1 0,-4-3 0,-2 3 0,2 0 0,3-1 0,-1 1 0,3-2-68,-2 1 0,-1 2 0,0-3 0,-2-3 0,-4-1 0,-2-1-607,0 0 574,-10-1 0,11-5 0,-10-3 0,0-3 1,0-3-1,-1-2 312,-1-1 1,-2-6 0,0 1 0,-7-1-1,-1 0 1,-1 3 0,-2 2-609,-4 2 0,-3 2 0,-3 1 0,-2 2 1,-3 3-1,-1 3-2647,-3-1 2676,-1 5 1,-2-4-1,-2 4 1,-2-1 0,-5-2-1,-3 2 8,-1 1 0,-5 2 0,-1 0 1,-2-1-1,-3 1 0,-1 0 1,-1-1 442,-1 1 1,-1 0 0,-2-1-1,-2 1 1,-1 0 0,-1-2-1,0-1 156,-3-2 0,-2-4 0,-1 4 1,0 2-1,0-1 0,0 1-201,0-2 1,0 0-1,0 5 1,0 0-1,-1 1 1,-2 2 0,-3 2-174,-1 2 0,2-3 1,-4 5-1,-1 1 0,-3 1 1,-5 1-1,-4-2 218,-3-1 1,-5-1-1,-1 5 1,-2-1-1,34-1 1,0 1 0,-1-2-1,0 0 1,-2-1-1,1 0 93,-2-1 1,1 0-1,2-1 1,0 0 0,-2 0-1,-2-1 1,1 0 0,-1 1-1,2-1 1,0 0 0,1 1-1,0-1 1,3 0 0,1 1-100,-34-8 0,-2 7 0,-1 1 0,36 3 0,0 1 0,-2 1 1,-1-1-1,0 2 0,1 0 0,-4 3 0,0 0-644,-1 3 1,1 0-1,6-1 1,1 1 0,-3 3-1,0 1 1,-31 9 0,4 3-1,0 3-3259,1 2 3370,5 0 1,-6 5 0,7 4 0,3 1 0,2 1 389,5 2 1,6 3 0,-2 11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4479 6544 6301,'0'-18'0,"1"0"0,4 2 0,4 1 666,3 2 0,1-1 0,0 2 0,2 2 0,1 3 0,4 1 0,0 1 0,3 1 0,-1-1 0,0 3 0,2 0 0,1 4 544,2 2 0,-1-1 0,2 6 1,3 1-1,5 2 0,4 1 1,4 1-976,5-1 0,8-1 1,3-2-1,4-1 0,6 0 1,2-2-1,-34-4 1,1 0 125,0 1 0,1-2 0,-2-1 0,1 0 0,0 1 1,0 0-1,2-1 0,1 0 0,0-1 0,1 0 0,0 0 1,1 0-178,0 0 1,-1 0 0,0 0 0,-1 0 0,1 0 0,1 0 0,-1 0 0,0 0 0,-1 0 0,-1 0 0,0 0-1,-1 1 1,0 0 0,-1 1-166,-1 0 1,0 1-1,1-1 1,0 0-1,35-2 1,0 0-1,-3 0 1,-3 0 107,-1 0 1,4 0 0,2 0 0,1 0-1,1 0 1,-1 0 0,2 0-117,-35 0 0,-1 0 0,34 0 1,-30 0-1,0 0 0,-1 0 1,0 0-1,-2 0 0,1 0 1,1 0-1,0 0 0,-1 0 1,0 0-12,1 0 0,1 0 0,4 0 0,1 0 0,-4 0 0,0 0 0,-1-1 0,-1 0 0,1 0 0,0 0 0,-3-2 0,-1 1 0,-1 0 0,1 1 0,2 0 0,0 1 0,28-2 0,2-1 0,1-1 0,-2 1 0,0 1 0,0 2 0,-4 2 0,-2 2 0,0 5 0,0 3 0,5 1 0,3 1 0,1-1 0,-36-6 0,1-1 0,0 1 0,0 0 0,2-1 0,0-1 0,1 1 0,1-1 0,0-1 0,0-1 0,2 0 0,-1 0 0,-2 0 0,-1-1 0,1-2 0,1 0 0,-3 0 0,1 0 0,2 0 0,0 0 0,0 0 0,0 0 0,1 0 0,1 0 0,2 0 0,-1 0 0,-6 0 0,0 0 0,2 0 0,0 0 0,0-1 0,-1 2 0,35 0 0,-5 2 0,-4 1 0,-7 1 0,-3-5 0,-5 1 0,-5 2 0,-3 2 0,-5-2-982,-7-2 0,-8-1 0,-3 0 0,-2 0-2743,-3 0 3090,-7-6 0,-9-7 0,-7-8 0</inkml:trace>
  <inkml:trace contextRef="#ctx0" brushRef="#br0">4346 7317 28525,'-8'-11'-2364,"4"-2"0,1 3 0,-2 5 0,-4 4 2489,-2 1 0,0 0 0,-1 1 0,-4 2 0,-2 2 0,-1-1 1,1 0 419,-1 1 0,4-1 1,-3-2-1,4 1 0,0 3 175,1 1 1,9-4 0,8 1 0,14-1 1936,10 2-2236,6-4 0,7 5 0,4-6 0,4 0 0,4 0 0,5 0-265,4 0 0,8 5 1,4-1-1,-36-2 0,1-1 1,2 0-1,1 0 0,0-1 1,2 0-1,1 0 0,0 0-134,1 0 0,0 0 0,-3 0 0,0 0 1,0 0-1,0 0 0,1 0 0,0 0 0,0 0 1,0 0-1,0 0 0,1 0 0,-3-1 1,0 0-23,-1-1 0,0 0 0,4 1 0,1 0 0,-2-2 0,-2 0 0,2 1 0,0 0 0,0 0 0,1-1 0,-3 1 0,0 0 0,-1-1 0,-1 0 0,6 2 0,0 1 0,-3-3 0,-1 1 0,0 1 0,0 1 0,0 0 0,-1 0 0,-1 0 0,0 0 0,1 0 0,0 0 0,1 0 0,0 0 0,-1 0 0,1 0 0,2 0 0,-1 0 0,0 0 0,0 0 0,-1 0 0,-1 0 0,1 0 0,-1 0 0,1 0 0,1 0 0,1 0 0,0 0 0,2 0 0,0 0 0,1 0 0,0 0 0,-2 0 0,1 1 0,1 0 0,0 1 0,-1 0 0,1 0 0,1 0 0,0-1 0,-1 0 0,0 0 0,-3-1 0,0 0 0,2 0 0,-1 0 0,1 0 0,0 0 0,-2 0 0,0 0 0,0-1 0,0 0 0,-2 0 0,-1-1 0,0 0 0,-1 0 0,34-2 0,-3 2 0,-4-1 0,-3-1 0,-2 1 0,2 1 0,-2 2 0,-1 0 0,-7 0 0,1 0 0,-3 0 0,1 0 0,-2 0 0,-10 0 0,2 0 0,0 0 0,-1 0 0,-1 0 0,-1 0 0,0 0 0,0 0 0,0 0 0,0 0 0,-2 0 0,0 0 0,-3 0 0,-4-4 0,3-1 0,-1 2 0,-4 2 0,0 1 0,-3 0 0,-1 0 0,-2 0 0,-4 0 0,-1 0 0,-1 1 0,0 4-2255,-2 4 0,-4-2 1,0 2 2111,-2 1 1,0 2 0,4 2 0</inkml:trace>
  <inkml:trace contextRef="#ctx0" brushRef="#br0">4332 8463 8756,'2'-52'0,"2"6"0,7 10 0,3 14 393,4 10 1,6 6 0,-2 6 0,3 2-1,3 2 1,4 5 0,5 3 0,7 1-1,11 1 1,8-2 0,10-1 245,-34-3 0,1-2-631,0-4 1,2 0 0,7 9 0,0 0 0,1-3 0,-1-2 0,2 1 0,-1 1 0,2-1 0,0 0 0,0 0 0,0 0-118,-1 0 0,0-1 1,1-2-1,1-1 0,-2 0 1,0-1-1,0-1 1,0-1-1,0 0 0,-1-1 1,-3 0-1,-1-1-145,-2 0 1,0 0 0,-1-3 0,0 1 253,28-1 0,3-4 0,-8 5 0,-5 1 0,-5 1 0</inkml:trace>
  <inkml:trace contextRef="#ctx0" brushRef="#br0">4079 9209 10214,'0'-13'-283,"0"-1"0,-4 8 1,-2 5-1,1 4 269,4 0 0,5-2 0,12-1 0,4 0 0,0 0 0,4 0 1,0 0-1,1 0 0,0 0 641,3 0 0,3 0 1,1 0-1,3 0 0,4 0 1,1 0-473,0 0 0,6 0 0,2 2 1,4 1-1,2 1 0,-1-1-42,0-1 0,2-2 0,1 0 0,4 0 0,0 0 1,2 0-33,-1 0 1,4 0 0,-2-2-1,2-1 1,1-1 0,0-1 100,-4-1 0,1 5 1,-5-3-1,0 2 1,0 1-1,0-2 1,-1-2-194,3 2 1,-6 2 0,4 1 0,-3 1-1,-2 2 1,1 3-71,-1 2 1,0-4-1,0 3 1,1 1-1,-2-2 1,-1 0 54,3-3 1,-4 3 0,8-2 0,-3-1 0,-2-2-1,0-1 221,1 0 0,-1 0 0,0-1 0,1-2 0,-3-1 0,1 1-119,2 1 1,-8 1-1,5-2 1,-2-2 0,-3 2-1,2 2 1,-2-1-76,-1-2 1,6 2 0,-2-2-1,1 2 1,0 2 0,-1 0 86,2 0 1,0 0 0,3 0 0,-2 0 0,-1 0 0,1 0 28,3 0 0,3 0 0,0 0 1,2 0-1,3 0 0,-3 0 1,2 2-182,4 2 0,-3-2 0,8 4 1,-2-2-1,-4 1 0,-2-2 174,0-2 0,-6-1 0,4 0 1,0 0-1,0 0 0,4 0 0,3 0 25,3 0 1,-1 0-1,-5 0 1,0 0-1,3 0 1,2 0-131,2 0 1,-4 0-1,6 2 1,-1 1-1,1 1 1,-3-1-86,0-2 1,-3 4 0,-2-1-1,-4-1 1,1-1 0,0-2-1,3 0 204,1 0 1,-2 0 0,-3 0 0,2 0 0,-3 0 0,2 0 5,0 0 1,-4 0-1,2 0 1,-1-2 0,1-1-1,3-1-153,1 1 1,-7 1-1,-2 2 1,0 0-1,-1 0 1,0 0-1,-2 0 10,1 0 1,-1 0-1,0 0 1,-1 0-1,-2 0 1,-2 0-88,-2 0 1,-6 0 0,-6 0 0,-2 0 0,-2 0 0,-3 0 0,-4 0-446,-1 0 0,-5 0 1,1 0-1,-4 0 1,0 0-5580,-1 0 6094,-6 0 0,-18 6 1,-12 2-1</inkml:trace>
  <inkml:trace contextRef="#ctx0" brushRef="#br0">3986 10369 25218,'13'-6'-775,"0"-3"0,7-2 0,5 0 1,7-1 930,8-3 1,14 0 0,2 5 0,6 1-1,8-2 1,4 0 0,-34 4 0,0 0 16,1 0 1,1 1-1,0 0 1,0 0 0,-2 1-1,-1 0 1,-1 1 0,1 0-1,35-2 1,0 3-133,0 2 1,-7 1-1,-1 0 1,-1 0 0,-4 0-1,1-2 1,-2 0-316,0-3 1,-5 1 0,3 4-1,-5 0 1,-4 0 0,-5-2-1,-2-1-116,-2-1 0,-6-1 0,-3 5 0,-3 0 0,-3 0 0,-2 0-2600,-6 0 2751,4 6 0,-6 2 0,4 5 0</inkml:trace>
  <inkml:trace contextRef="#ctx0" brushRef="#br0">8185 11168 9690,'-24'-43'-178,"6"5"1,8 10 163,2 11 0,14 11 0,2 9 0,11 2 0,11-2 0,14-2 0,14-1 0,16-1 0,-31-1 0,1-1 0,8 0 0,1-1 0,7 0 0,0 0 173,6 2 1,0 0 0,7 1 0,1 1 0,-24-1 0,1 2 0,0-1-1,3 0 1,0 0 0,0 0 0,3 0 0,0-1 0,1 2 0,-1-1-1,-1 0 1,1 1 0,-1 0 0,1 0 0,-1 0 1845,-1 0 1,-1 0 0,0 1-2150,-2 2 1,-1 0 0,1-1 0,3-2 0,0 0 0,0 0-1,-1 1 1,0 1 0,1-1 0,0 1 0,0-1 0,1 1 0,-2-1-1,0 0 1,-1 0-204,-2-1 1,0 1-1,0 0 1,22 3 0,0-1-1,-6-1 1,-1 0 0,-1 0-1,-1 0 1,-4 1 0,-3 0 346,-3 0 0,-1-1 0,-4-1 0,0-1 0,-4 1 0,-1 0 0,-1-1 0,0 0 0</inkml:trace>
  <inkml:trace contextRef="#ctx0" brushRef="#br0">7771 12128 8484,'15'-43'0,"6"-5"0,9 2 0,11 11 0,8 16 208,6 11 1,11 8 0,4 5 0,-32-1 0,1 1 0,4 0 0,1 1 0,3 1 0,1 0-1,3 0 1,0-1 0,3 1 0,-1-1 0,2 1 0,0-2 0,0 0 0,1-1 0,1-1 0,0 0-1,2-1 1,0 1-244,3-1 0,1 0 1,3 0-1,0 0 1,-3-1-1,-1-2 1,1 2-1,-1-2 0,0 1 1,-1-1-1,-2 0 1,0-1-1,-1-1 1,0 0-1,-3 0 0,-1 0 1,-3 0-1,-1-1-3004,-3 0 0,-2 0 3039,-2 3 0,0-1 0,-4-1 0,-1 0 0,36 0 0,-3-5 0,0-7 0</inkml:trace>
  <inkml:trace contextRef="#ctx0" brushRef="#br0">6052 14340 8367,'4'-38'0,"1"3"-10,-2 9 1,-3 11 0,-5 12 0,-4 5 0,-2 2-1,-3-1 1,1 0 0,0 0 0,-1 3 0,1 0-99,0 0 1,-1 0 0,1-2 0,-2 3 0,-3 2 0,-2-1 0,-3-1 768,1 0 1,-2-2-1,-5 2 1,-4 1-1,-1-1-211,-3 4 0,-6 2 1,-3 5-1,-1 2 0,-5 3 1,-1-1-603,-1 1 1,-5 3-1,6 2 1,-3 1-1,-7 2 1,3-1 350,-1-2 1,3-1 0,5 0 0,1-2 0,3-2-1,5-2 1,4-2 176,4-2 1,2-1 0,6 2-1,0 4 1,3 3-411,-1 2 1,9 1 0,2 3-1,6 3 1,3 2 0,3-1-1,3 2-86,5 2 1,9-2-1,12 0 1,8 3-1,7-2 1,12 2 238,10-3 1,-29-20 0,1-1-1,7 1 1,1 0 0,3 0-1,1 0 1,1-1 0,0 0-1,3 1 1,0-2 26,1-2 0,0-1 0,3 1 0,0-1 0,1-2 1,0-1-1,4 1 0,0-1 0,1 2 0,1-1 0,3 0 1,0-1-1,1 1 0,0 0-83,2-2 0,1 0 0,-3 1 1,1 0-1,-2-2 0,0 0 1,-1 0-1,0-2 0,1 1 1,0-1-1,-3-1 0,0-1-17,-1 0 0,0-1 0,3-1 0,1-1 0,-3 0 0,0 0 0,0-1 0,0 1 0,1-2 0,-1 1 0,-4-2 0,-1 0 0,0-1 0,-1 0-13,0-1 1,-1 0 0,-2 1 0,1 0 0,2 0 0,2 0-1,0-1 1,1-1 0,-1 1 0,1 0 0,-1 0 0,1 0-109,-1 0 1,1 1-1,-2 0 1,0 0-1,1-1 1,-1 0 0,1 0-1,0 1 1,-1 0-1,0-1 1,-1 1 0,-1-1-3,-1 1 1,0-1-1,0 1 1,0-1 0,1 0-1,0-1 1,0 0 0,1 0-1,-1 0 1,0 0 0,-2-1-1,0-1 1,-2 1 0,-1-1 68,-3 1 0,-1-1 0,3 0 0,-1-1 0,-3-1 0,0 0 0,-1 0 0,1 0 0,-1-2 0,-1 0 0,-2 0 0,0 0 10,-3 2 0,1-2 1,-3-2-1,0-1 0,31-12 1,-2-1-1,-3 0 0,-6 1 1,-4 2-346,-3 3 1,-7-2 0,-2 5-1,-8-1 1,-5 1 0,-5 1 233,-4-1 1,-5-2 0,-4-4 0,-6 0 0,-7-2 0,-11-5 219,-10-5 0,-14-5 0,-13-1 0,23 20 1,-2 0-1,-4 0 0,-2 1 0,-2-2 1,-2 0-1,-2 0 0,-2 1-27,-4-2 0,0-1 0,-5 1 1,-2 0-1,-2 0 0,-2 0 0,-2 1 1,-2 0-1,-4 0 0,-2 1 0,22 7 1,-1 1-1,0 0-123,-3-1 1,0 1-1,-1 0 1,-4 0-1,0 1 1,0 0-1,0 2 1,-1 0-1,0 1 1,-1 0-1,1 0 1,-1 2-1,-2-1 1,-1 1-1,1 1 1,0 0 0,0 1-1,-1 1 1,0 1-1,0 0 1,0 2-140,0 0 0,1 1 0,0 1 1,3 1-1,0 0 0,1 1 1,0 1-1,0 0 0,0 2 1,1 0-1,0 2 0,0 0 1,0 1-1,1 1 0,0 1 0,-2 1 1,1 1-1,0 0-107,1 1 0,1 1 1,0-1-1,1 1 1,0 1-1,0-1 1,2 1-1,0-1 0,1 0 1,-23 8-1,1 0 1,4 0-1,2 1 1,3 0-1,2 2-59,4-1 1,1 1 0,8-2 0,2 0-1,1 2 1,2 0 343,3-1 0,2 0 0,4 0 0,1 1 0,-25 16 0,4-3 0</inkml:trace>
  <inkml:trace contextRef="#ctx0" brushRef="#br0">21941 5517 8508,'-5'-7'18,"-4"3"1,-3 2 0,-2 2 0,1 0 0,0 0-1,-1 0 1,0-1 0,-3-2 0,0-2 0,-1 2-1,0 2 1,0 1 414,2 0 1,1 0-1,2 0 1,-1 0-1,1 0 1,0 0-1,0 1-276,-1 4 0,1-2 1,0 4-1,-1 0 0,-1 1 1,-2 2-1,-4 1 0,0-2 0,-9 2 0,2-2 0,-4 3 0,-5 1 0,-2 1 113,-1-1 0,0 2 0,0 1 0,-1 3 0,-2 1 0,-2 0-80,2 1 1,3 0-1,2 3 1,1-2-1,-2 1 1,4 3-102,1 0 0,-2 1 1,4 0-1,-1-1 0,-1 1 1,0 0-1,-3-1 15,-2 1 0,-1 1 1,0 2-1,0 1 1,-1-2-1,-2 1 43,-1 1 0,-2-1 1,1 4-1,-4 1 0,-1 1 1,0 2-40,1-1 1,3 0 0,-5 3 0,0 0 0,2 0 0,1-1 0,5-2-98,2-2 0,-3 1 1,-1 4-1,2 0 1,0 0-1,0 0 60,-1 0 1,-5 3-1,4 0 1,3-2-1,0 2 1,2-3 27,0-3 0,2 5 1,1-5-1,1 0 1,-1 1-1,0 1 0,0 2-38,1 3 0,5-5 1,-3 4-1,2 0 1,2-2-1,0 2-32,-1 2 0,3-2 0,-3 4 1,3-1-1,1-3 0,-1 1 1,-2 2 39,-1 3 0,-1 4 0,2-7 0,1 0 0,2 2 1,3-4-36,0-3 1,1 7 0,1-8 0,4 1-1,3 1 1,2-2-31,-1 0 1,5 0 0,2 1-1,0 1 1,1 1 0,0-2-1,3 2-28,1-2 1,-2-1 0,-1-3 0,2-1 0,2-1 0,1 1 86,0 0 0,-2-5 0,0 3 0,-3 1 0,2 1 0,2 2 29,1-1 1,0-1 0,0 1 0,1 0 0,2 3 0,3 3 0,0 0-56,0-2 0,9 4 0,-2-1 0,3-1 0,4 0-37,2 1 1,3-2-1,2 2 1,-1-1-1,1-1 1,0-1 0,-1-4 118,1-3 0,-2 2 0,-1-4 1,-3 1-1,-2-1 0,-3-2 1,-1-2-22,-2-1 0,1 1 1,0 2-1,3 1 0,0 0 1,0 0 167,-2 0-454,4 6 1,0-9 0,6 5 0,0-2 0,5 0-1,1-1 113,2-2 1,2-2 0,-1 1 0,2 0 0,1-2 0,-3-1 0,-1-4 105,-2 0 1,0 2 0,-5-4 0,1-1 0,-2 3 0,-1 0 0,-2 2-116,2 1 1,0-6 0,-1 6 0,-1 0 0,2 3 0,0 0-103,-2 1 1,8 4 0,-4 0-1,4-1 1,1-1 0,2 1 0,1 1 146,3-1 0,-3-1 0,1-1 1,1 0-1,-2-2 0,-1-1 126,-1 0 0,-4-3 0,3-1 0,-4 0 0,-3-2 0,-3 2 0,-2-2 201,-3 0 0,-3 5 0,-2-2 0,-2 3 0,1 3 0,0 2-341,-1 1 1,8 6-1,-4 0 1,2 5-1,1 5 1,0 2-294,2 1 0,1 3 0,-2-7 0,0 0 0,0 0 0,-3-3 0,-2-1 397,-3-2 1,2-5 0,-7-1 0,0-1 0,1-4-1,-1 0 469,-1-3 1,-1 1 0,-4-2 0,-2 0-1,-4 0 1,0 3 0,0 2-226,2 3 1,-3-1-1,5 7 1,-1-1-1,1 4 1,0-1-512,1 1 1,1 2-1,2 0 1,-1-1 0,-2-1-1,-2-2 1,1 0 93,-2 0 0,4-3 1,-4 0-1,1 3 1,-4-2-1,-3 4 289,-1-1 0,-2-1 1,-2 8-1,0-2 1,-1-2-1,0 2-25,0 3 0,-5 1 1,2 0-1,-1-1 1,-1 2-1,1 0 1,0 3-412,0-1 0,1-4 1,-3 0-1,4 1 1,-1 2-1,2 1 1,-1 1 115,4-1 0,0-6 0,1-1 0,0-1 0,3-1 0,0 0 82,1 2 1,2-3 0,0 5 0,-2-1-1,1-1 1,0 1 0,1-1-151,-2 0 1,0 0 0,-3-1 0,2 2 0,2 2 0,1-2-16,-1-1 0,-2 3 0,-1-3 0,-1-2 0,1 1 0,1-5 169,3-2 0,-6 8 1,5-6-1,0 0 1,-2-1-1,0-5 1,0 0 276,3 0 1,-1 1 0,5 4-1,3-2 1,0-3 0,2 0-252,0 0 1,10 2 0,5 3 0,4 1 0,7-1 0,3-2-1,7-3-176,2-1 1,4 2 0,1-4 0,1-1 0,2-2 0,1-1 0,2-1-60,-3 1 1,2-5 0,-4-1 0,1 0 0,-3-2 0,0 0 295,-4-3 1,0-1-1,1-3 1,1-2 0,-1-2-1,0-2 126,0-3 1,0-2 0,10-1 0,3-1 0,4-4 0,6-4-55,3-2 1,4-4-1,2-2 1,-33 8 0,1-1-1,0 1 1,0-1-1,1 0 1,-1 1-69,-2 0 1,0 1 0,31-6 0,3 0 0,-4 1 0,-8 1 0,-1 2 0,-5 2-302,-3 2 0,1-2 0,-7 3 1,-2 1-1,-4-1 0,-4-1 101,-1-1 0,-2 2 0,-5-3 0,0-3 1,-3-1-1,0-1 0,2-2 405,4-3 1,1-2 0,4-7 0,2 0 0,1 1 0,4-2 120,1-3 1,-2 2 0,-3-2 0,-3 2-1,-2-1 1,-1-3-199,2-1 0,-9 3 0,1-3 0,-4-1 1,-5-1-1,-3-4 0,-3 0-352,-1-3 1,-6-6 0,3 1 0,-1-4 0,-1-2 0,1 1 56,1 0 1,-4-1 0,9 0 0,2-3-1,5-2 1,1-2 37,0-2 0,5-1 0,-2 0 0,4 2 0,0-1 0,1-1 0,0 0 108,-1 2 1,-1 0 0,-2-3 0,-4 3-1,-1 4 1,-1 1 19,0 0 0,-7 5 1,-1-3-1,0 2 1,0 2-1,-2 0-96,-1-1 0,3 1 1,-3 0-1,1-4 0,4 0 1,0-1-71,3-2 1,-1 0 0,0-5-1,1-4 1,-1 0 0,0-4-1,1 2 259,-1 1 0,-1-6 1,-3 7-1,-3-1 1,-2 1-1,1 5-35,-2 4 1,-2 5 0,-1 3 0,0 2 0,0 1 0,0 2-217,0 4 1,-1-7 0,-2 7 0,-3-3 0,-2-4 0,-1 2 0,1-3-256,-1-2 1,1 3 0,-2-8-1,1-2 1,-1 0 0,-2-2 0,-2 1 696,1-1 1,0-2 0,-1 4 0,1 2-1,0 0 1,-1 1-205,1 2 0,0-2 0,0 9 1,-1 0-1,-1-1 0,-1 1-275,-2 0 0,-5 1 0,0 5 1,-2 1-1,-3-1 0,-2 1 0,-2 1-37,-2-2 0,-2 7 0,-4-6 0,-1 4 0,-1 2 0,-1-1 103,0 0 1,5 3-1,-7-3 1,4 0 0,1 1-1,0-1 386,0 0 1,-4 3 0,-1-3 0,1 0 0,-1 2 0,1-3 0,-1 1-93,-1-3 1,2-1-1,-5-2 1,5 1 0,-2 2-1,1 2-217,-3-2 1,3 3 0,-1 0-1,2 1 1,-1 2 0,1 0-119,-2 0 0,4 0 0,-3 4 0,0 0 0,1 1 0,1-1 1,1-1-243,2-3 0,6 3 0,3-3 1,3 1-1,1-1 0,2-5 554,3-2 1,3-2 0,5 0 0,2-2-1,2 0 1,3-3-3,1 2 0,1 0 1,5-1-1,2-4 0,1 0 1,3-1-1,1 0-104,3 1 1,2-2 0,2 6-1,-2 1 1,-2 1 0,-1 2-109,1 0 0,6 0 0,4 2 1,-1 1-1,2 3 0,-1 1 22,4 4 1,3 0 0,2 1 0,4-1 0,3-2 0,4-1 0,4 0 44,3-4 1,4 1-1,5-4 1,2-2 0,0-2-1,-1-2-6,1 1 1,-3-6 0,-2 1 0,-24 22 0,1 1 0,2-2 0,0-1-1,1 0 1,-1 1 0,0-1 0,-2 1 68,0 1 1,-2-1 0,26-25-1,-4 0 1,-1 0 0,0-1-161,-2 1 1,0 0 0,-5-1 0,-1 0 0,-4-1 0,-2-2 0,-7 3-73,-5-3 0,-5-2 0,-8 1 1,-2 1-1,-2-7 0,-3 0 183,-2-1 0,-1-7 0,0 5 1,-1-1-1,-2 0 0,-3 3 74,-2 2 0,4 1 1,-3 6-1,-1 1 1,1 0-1,-2 5-230,2 4 1,-5 6-1,3 5 1,-3 3 0,-3 6-1,-1 4 1,-5 4-445,-4 3 1,0 8-1,-12 2 1,-5 4 0,-5 2-1,-8 5 226,-7 7 1,3 7 0,-11 8 0,34-13-1,1 1 1,0 2 0,0 1 341,1 2 0,0 1 0,-4 4 0,1 1 0,3 4 0,-1-1 0</inkml:trace>
  <inkml:trace contextRef="#ctx0" brushRef="#br0">2866 18045 22060,'-27'-21'0,"2"5"0,1 6 268,2 5 1,-1 4 0,-6 1 0,0 0 0,1 1 0,-3 4 0,-1 2 0,0 2 0,4 0 0,3 1-1,4 0 1,2 1 31,2-2 0,11-2 0,12 2 0,15-5 1270,12-2 0,17-4 0,9-2 1,9-6-1571,-30 2 0,0-1 0,0 2 0,1 0 0,1-3 0,0 0 0,-1 1 0,0 1 0,2-1 0,0 0 0,-2 0 0,0 1 0,1 1 0,0 1 0,-2 1 0,0 1 0,0 1 0,-1 0 0,31 3 0,1 0 0,-6 0 0,-3 2-425,-9 2 1,-3-1 0,-10 6-1,-4 0 1,-6 0 0,-5 0-5573,-4 1 5937,-1 2 0,-11 1 0,-1 1 0</inkml:trace>
  <inkml:trace contextRef="#ctx0" brushRef="#br0">3959 17938 23074,'6'-26'-2467,"-5"12"1,4 10 2337,-4 10 0,-1 6 0,0 3 0,0 1 0,0 3 0,0 2 0,-1 2 0,-2 1 451,-2-2 0,-5 4 1,1-3-1,-4 5 1,-3 3-1,-4-1-329,0-2 0,-3-1 1,-3 0-1,-2-1 1,-2 1-1,-3 0 1,1 1-3509,-1 3 3558,-4 3 0,-3 12 0,-7 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21861 5624 8775,'5'-38'0,"-1"2"0,-1 6 0,0 7 49,2 5 0,-2 5 1,4 2-1,-2 4 1,-7 2 250,-5 7 0,-10-1 1,0 8-1,-1 2 0,-1 0 1,-4 3-1,-2 1 223,-2 2 0,1 0 0,-1 5 0,1 0 0,-1 0 1,0 1-1,1 0-251,-1 2 0,5-2 0,-1-1 0,0 0 1,-2 0-1,-2 0 0,0 1-37,1-3 1,-6 6-1,-2-4 1,-3 3 0,-6 3-1,-2 2-126,-6 1 0,1 0 1,-2-3-1,0 2 1,-3 1-1,2-2 1,0 1-32,-1 1 1,8-1 0,-7 4 0,3 0 0,2 0 0,2 1 0,2 1 30,0-1 0,-1-3 0,5 2 0,-1 0 0,-2-2 0,-2 2-5,2 0 0,-1-4 0,1 3 1,1-2-1,-2 0 0,0 0-10,-2 1 0,-8 1 0,3 4 0,-3-3 1,-2 0-1,1 0 0,-1 3-21,-2 2 1,8 1 0,-4 0 0,3 0-1,0 0 1,1 1-6,1 4 0,10-7 1,-1 5-1,2 0 1,1-2-1,-2 4 51,-1 4 0,3-3 0,-7 8 0,2 0 0,4-5 0,1-1-169,1 0 1,7-4 0,-2 4 0,3-2 0,1-4 0,-1 1 0,0 0 118,1 2 0,-3-1 0,10-2 1,-3 1-1,3 2 0,0 0 70,4-4 1,1 8-1,2-4 1,0 4 0,-1 2-1,1 1-304,0 3 1,1 6 0,1-4 0,4 0-1,1-1 1,3-1 0,2 0-83,1-4 1,1-6 0,2-1 0,3-1 0,1-1 0,4 1 384,1 0 0,1-5 0,0 6 0,1-1 1,-3-1-1,0-1 62,-2-2 0,-2-1 0,3 4 0,-2 1 0,-1-2 1,1 2-1,1-1-284,-2-1 1,5 3 0,-3 1 0,3-2 0,2 0 0,3 0 19,0 1 0,7-1 1,-2-4-1,5-2 1,4 1-1,5-1 1,2 0 207,2-3 1,0 3 0,0-4 0,2-1 0,-1 1 0,1-2-113,-4 2 1,-2-5 0,-1 1 0,-4-2-1,-3-3 1,-1 1 0,0-1-155,-1 1 1,1 0-1,0 3 1,-1 2-1,1 1 1,0 0-17,-1 1 0,5-3 0,4 3 0,2-1 1,4 0-1,2-1 135,3-2 1,0-6-1,3-1 1,-5 0-1,-2-2 1,-4 2 0,-1-2 112,-1 0 0,-7 4 0,1-4 0,-5 0 1,-3 2-1,2-1-122,1 4 1,-3 3 0,-1 2 0,0 3 0,-2-1-1,2 1 1,0 2-155,2 0 1,1 5 0,0-4 0,-2 4 0,2-1 0,1-2 0,1-4 144,1 1 1,-5-3-1,1 4 1,-1-2 0,-1-2-1,-4-2 154,-2-1 1,-2-1 0,1 1 0,-2 0 0,-3-1 0,-4 2-59,1 4 0,-4 2 0,2 6 0,-2 0 1,-2 0-1,0 1 0,0 2-333,0 1 0,0 5 1,0-3-1,0-1 1,0-1-1,1-3 203,4 2 1,-4 3 0,5-4 0,-1-4 0,-1 2 0,-1 0 0,-2 3 324,-1 0 1,-1-3 0,-4 8 0,-3-1-1,-4 0 1,-2 4-303,1 0 1,-2 3-1,-1-1 1,-2 2-1,2 1 1,1 3-120,2 2 1,-1-5-1,1 1 1,1-6-1,2-3 1,1-1 0,0-1 210,2 0 1,-4 3 0,5-5-1,1-1 1,-1 0 0,1 0 126,-1 2 1,5 3 0,-5-3 0,1-1 0,-1 1 0,-1 1-88,-3 1 1,-4-3 0,-2 5 0,-2 0 0,2 0 0,1 0 0,2 1-324,0 2 0,1 1 0,1-1 0,4-1 0,-1-3 0,3 3 116,-1 1 0,0-4 1,3 0-1,-2-1 0,2-1 1,2 0-1,1-3 85,0-2 1,0-2 0,1-2 0,2-2 0,2 1 0,-2 0 40,-2-1 0,-1-5 0,0 2 0,0 1 0,0 1 0,0 0 0,0-1-105,0-1 0,0-4 0,0 5 0,2-2 0,1 0 0,1-1 0,-1-2 0,4-2 0,1 1 1,1 0-1,0-1 0,2 1 1,4 0 156,3-1 1,4 1 0,-1 0 0,3-2 0,5-1-1,2-4 105,2 0 1,7 3 0,-1-2-1,2 1 1,6-1 0,2-2-197,0-3 1,6 4-1,-5-3 1,-1 0-1,-1-1 1,-5 0-1,-2 2-169,-1-2 1,0-1-1,-2-1 1,0-1-1,-4-1 1,0-2 169,0-1 1,-3-5-1,3 4 1,-2-2 0,-2-3-1,0-2 1,-1-1 546,2 0 1,2-6 0,-3-3 0,2-4 0,2-3 0,3-4-93,2 0 0,5-2 0,2-5 1,0 0-1,3-1 0,-2 0-270,-1 1 0,6-2 1,-12 6-1,0-2 1,-1-3-1,-5-1-900,-2-3 1,1-5-1,-5 0 1,0-4-1,-1-8 1,1-4 708,2-6 1,-17 23-1,0-1 1,9-33 0,-10 34-1,-1-2 1,0 1 0,0-1-1,0 1 1,0 0 0,13-34 1082,1 4 0,3 12 1,2 1-1,2 0 0,2 4 1,3-2-1866,2 0 1,-4 3-1,0 0 1,-3 1-1,-2 0 1,-4 2 325,-3 0 0,-6 3 0,-6-4 0,-4 0 0,1 1 0,-3-3 0,1-1 693,-3-5 1,-1-3 0,-1 0 0,2-1-1,2-2 1,-1 2 185,2-2 1,2 1-1,5 6 1,0 3 0,1 0-1,0 5 1,3 3-860,0 5 1,6 1-1,-6-2 1,0 4 0,-3 2-1,-2 2 162,-3 0 1,2-5-1,-7 4 1,-1-2-1,-2-2 1,-1-1 437,0-3 0,-1 3 1,-2-7-1,-1 1 0,-1 0 1,1-3-1,-1-1 104,2-4 0,2 0 0,1-4 0,0-2 0,0 0 0,0 0-268,0 3 1,0-4-1,0 0 1,0 2-1,0 1 1,0 3-1,0 2-140,0 1 1,0 5 0,0-4-1,0 1 1,-2 1 0,-1-1 75,-1-1 1,-6 4 0,2-5 0,-1-1 0,2-2 0,-1-2-1,3 1 193,-1 0 0,-3-5 1,3-3-1,0-1 1,0-5-1,3 4 6,2 2 0,-4-9 0,1 11 0,-1-1 0,-1-1 0,-1 6-60,-1 5 1,-3-1-1,2 7 1,-3 1-1,-1 3 1,-1 3-1,1 1-312,0-1 0,-5 3 1,-1 0-1,-2 2 1,-1 2-1,-2 1 267,-3-3 1,8 3 0,-8-5 0,4 0 0,0 1 0,1-1 0,0 1 203,1 1 1,-4-5 0,3 1-1,-3-1 1,-2 2 0,0 4-297,1 3 1,-5-4 0,-2 1 0,0 2 0,-1 1 0,2 2-46,-1 4 1,-4 1 0,2 5-1,-2-2 1,-1 1 0,3-1 0,-2 0 14,-2 2 1,-1 0-1,0-2 1,-1-4 0,-1-2-1,1-1 293,3-2 0,0 3 1,0-8-1,2-1 0,5-1 1,5-1-1,3-1 9,6-1 0,-1 0 1,3-2-1,3 1 0,0-3 1,1-2-252,-3-3 1,2 3 0,2-6 0,1 0 0,-1 0 0,-2 2-102,-1 1 1,-1-3 0,2 3 0,2 0 0,3 0 0,1 3 0,3 0 86,1-1 0,2-3 0,0-5 0,0 1 0,2 3 0,4-4-70,7-5 1,2 1 0,7-5-1,3 1 1,3-1 0,5-1 21,1 1 1,0-3 0,2 7 0,-4-1 0,-1 0 0,-1 0 0,-3 4 146,-4 3 1,-2 1-1,3 4 1,-2-1-1,0-4 1,0 0-22,1-3 1,-1-4 0,4-1 0,1 0 0,0-2 0,-1 2 0,3-2-14,2 1 0,-6 2 1,4-3-1,1 2 1,-2 3-1,-1 1 36,-5 2 0,-3 4 0,-5 3 0,-1 3 1,-1 6-1,-3 1-79,-5 2 0,-2 5 0,-4-1 0,-2 5 0,-7 3 0,-5-2 0,-6-1-146,-3-2 0,-11-4 1,-2 0-1,-4 1 1,-5 1-1,-2-1 179,0-1 1,-6-3 0,5 6 0,1 3 0,0 1 0,3 3-628,0 3 1,2 9-1,1 9 1,-5 12 651,-5 15 0,19-5 0,0 3 0,0 3 0,0-1 0</inkml:trace>
  <inkml:trace contextRef="#ctx0" brushRef="#br0">22808 9849 8195,'9'-21'0,"0"5"308,1 5 0,-4 4 0,0 4 0,-2-3 0,-1 0 0,-4 0 0,-7 3 464,-3 2 0,-3 7 1,-1 4-1,-2 5 1,-7 4-1,-4 3 1,-5 5-372,-1 3 1,-4 8 0,-10 1-1,-5 5 1,-3 3 0,27-21-1,0-1 1,0 0 0,0-1-307,-27 20 0,3 3 0,4-11 0,6-3 0,4-5 0,5-5 1,0-2-73,0-2 1,9-1 0,-2-5 0,3 1-1,4-2-778,2-3 1,6-1 478,8-8 1,11-4-1,17-14 1,7-4-1,10-6 1,10-6 233,5-6 0,-23 16 0,1-1 1,-2 1-1,1-1 0,0-1 1,0 0-1,2 0 0,0-1 1,-1 1-1,-1 0 0,-2 2 0,0-1 310,22-19 1,-2 2 0,-11 5 0,-6 5-1,-5 5 1,-4 3-31,-2 4 1,-6 0 0,-6 9 0,-4 0 0,-2 4 0,-7 1 51,-5 3 0,-11 1 0,-6 4 0,-5 2 1,-8 7-1,-8 7 0,-8 7 2,-8 4 1,29-10-1,-1 1 1,0-1-1,-1 0 1,0 4 0,0 0-1,-1 2 1,1 1-1,-3 1 1,1 2-187,-1 0 1,0 1 0,0 1 0,0 0 0,0 2 0,0-1 0,2 0-1,2 0 1,1-1 0,2-1 0,0-1 0,2 0 0,-23 22-695,10-5 1,7-6 0,9-6 0,2-7 0,7-8 10,6-4 1,5-8 0,13-5 0,10-9-1,14-14 1,16-12 370,-18 12 0,2-2 1,3-3-1,2 0 1,4-2-1,1 0 1,1-2-1,0 0 1,0 0-1,-1 0 1,-1-1-1,-1 0 172,-2 0 1,-2 1 0,-1 0 0,0 1 0,-3 2 0,1 0 0,-2 1 0,0 0-1,24-21 1,-8 7 0,-8 8 394,-5 3 1,-9 4 0,-7 3-1,-5 4 1,-4 3 547,-5 2 1,-4 6 0,-4 2 0,-5 5-1,-6 6 1,-7 6-268,-9 4 0,-12 14 1,-6 1-1,-3 6 1,-2 5-1,-4 2-584,27-20 0,0 1 1,1 0-1,0 2 0,2-1 1,0 1-1,-21 25 1,8-2-1,5-4 0,5-3 1,4-5-1059,4 1 1,8-8 0,2-4 0,7-8 0,4-4 543,2-2 0,6-5 0,4-4 0,8-6 0,10-6 0,12-12 0,11-9 294,5-11 0,-23 19 1,1-1-1,-1-4 0,0 0 1,3-1-1,-1-1 1,-1 1-1,-1-1 0,-1 1 1,-2 0-1,25-25 145,-5 3 1,-5 4-1,-11 10 1,-7 4-1,-8 4 465,-4 5 0,-11 4 0,-8 9 1,-14 6-1,-12 8 92,-10 8 0,-3 8 1,-10 10-1,-5 5 0,-1 2 1,0 5-794,29-19 1,0 1-1,-18 15 1,-1 7 0,7-1-1,7-1 1,4 2-1,4-1-259,5 0 0,2 4 1,9-3 511,2 1 0,-3-8 0,4-8 0</inkml:trace>
  <inkml:trace contextRef="#ctx0" brushRef="#br0">21848 10062 8489,'-7'-7'0,"1"-4"1422,0-1 0,3-2-907,-6 9 0,5 5 1,-5 6-1,-2 1 1,-1 5-1,-2 3 0,-3 4-109,0 2 1,-3 3-1,4 5 1,-3 5-1,0 3 1,-1 5-68,4-1 1,-3 2 0,1-1 0,3 1 0,3-2 0,5 2 754,1-1-987,2-7 1,5 2-1,2-6 1,3-3-1,1-4 1,5-5 92,4 1 0,1-10 0,6 2 1,6-5-1,8-4 0,9-3 168,7-4 1,13-4 0,1-5 0,0-2 0,-4-1 0,-5-2 0,-3 3-810,-2 5 1,-5 0 0,-4 4 0,-2 0 0,-4 0 0,-1 4-1565,-1 5 0,-5 8 2005,4 11 0,-5 0 0,3 11 0</inkml:trace>
  <inkml:trace contextRef="#ctx0" brushRef="#br0">20062 14313 10767,'-13'-17'0,"1"-1"0,1 2 0,2 1 0,1 0 359,0-3 1,-4 2 0,3-5 0,-2 2 0,-3 3-1,-1-1 1,-1 1 0,-3-2 0,-2 3 0,-3 4-1,-2 2 94,-5-2 0,1 1 1,-4 1-1,1 3 1,4 2-1,2-1 0,3 2 1,4 2-69,0 1 1,7 0 0,6 1 0,1 4 0,6 4 0,7 3 14,11 1 1,16 6 0,12 3 0,13 5 0,8 4 0,-30-13-1,1 0-249,3 1 1,0 0 0,1 0-1,0-1 1,3 1 0,1-1 0,0 2-1,-1 0 1,0 0 0,-1 0 0,1 1-1,-1 1 1,-1-1 0,-1-1-114,-2 1 0,1 0 0,0-2 1,-2 0-1,26 17 0,-9-5 1,-8-3-1,-8-1 0,-5-2-383,-3-3 0,-6-2 0,-4-7 360,-4 0 1,-10-5 0,-8-4-1,-9-4 1,-8-4 0,-8-5-1,-7-5-46,-8-3 1,-15-4 0,-3-6-1,-7-1 1,29 13 0,-1 0 0,0 0-1,-1-1-84,1 2 0,0-1 0,-4-1 0,0-1 0,6 1 0,1 0 0,-2-1 1,1 1-1,-34-17 0,9 4 56,5 1 0,-4 1 0,10 2 0,4 1 0,5 3 1,8 2-1,4 3 496,7 1 0,6 6 1,8 3-354,7 5 0,12 4 0,11 12 0,8 4 0,9 6 0,8 6-73,4 3 1,7 2-1,3 5 1,-30-19 0,1-1-1,0 1 1,1 1 0,-1-2-1,0 0 1,0 0-1,0 0 47,29 19 0,-3 0 0,-7-2 0,-5-2 1,-5-5-1,-7-3-22,-2-1 1,-8-6 0,-7-4 0,-5-2-84,-4-2 0,-4-7 1,-10-6-1,-5-7 1,-8-6-1,-7-5 271,-5-4 0,-7-8 0,2-3 1,-5-1-1,-3-3 0,-2 0 0,2 0-182,2 2 1,-1 4 0,-2-3 0,-2 3 0,0 4 0,3 5 0,0 2-484,2 4 1,-1 6 0,4 2 0,1 2 0,3 3-1,3 2-24,5 1 1,6 1-1,8 4 1,3 4 0,4 4-1,7 3 753,7 2 1,10 7-1,20 1 1,11 5 0,9 1-1,-25-15 1,0 0-1,3 0 1,0-1 2,2 0 1,1 0 0,2 0 0,2 0 0,0-2 0,1 0-1,0 0 1,0 1 0,0 1 0,0-1 0,-1 0 0,-2 0-133,-1-1 1,0 0 0,-3-1 0,-1-1 0,25 12-1,-7-3 1,-9-2 0,-12-3 0,-9-2-1488,-7-6 1,-10 3 0,-10-7 0,-11-2 944,-12-5 0,-11-6 0,-11-7 0,-10-4 0,-3 0 0,-7-4 298,-1-1 1,7 3 0,-3 1 0,7 2 0,8 2-1,4 2 1,8 4-244,3 2 0,9-2 1,7 7-1,3 1-370,2 2 1,7 6-1,6 6 1,9 4 678,7 2 1,5 13 0,6-2-1</inkml:trace>
  <inkml:trace contextRef="#ctx0" brushRef="#br0">20742 14487 24950,'0'-9'-3794,"1"1"4476,4 2 0,2 8 0,6 7 0,1 4 0,-1 5 1,2 4-1,1 3 0,3 2-109,2 0 0,-5 4 1,2 1-1,-3 1 0,-2 2 1,-1 1-564,-3 1 0,-3 3 1,-6-8-1,0 1 1,-1 0-1,-2-4 1,-3-1-91,-2-1 1,-1-2 0,-4-3 0,-2-4 0,-1-3 0,-2-3 0,2-2 19,1-1 0,0-6 0,-1 2 0,-3-4 0,-2-2 0,-1-2 278,1-2 1,-9-4 0,2 3 0,-3 0 0,-4-1 0,-4 1 0,-7 0-1453,-4 3 1,-6 2 0,-4 1 1299,-2 0 1,-12 12 0,6 2 0</inkml:trace>
  <inkml:trace contextRef="#ctx0" brushRef="#br0">2666 8543 19833,'-15'-18'0,"-1"0"0,-2 2 0,2 1 238,1 2 0,2 5 142,-1 4 0,1 2 1,0 2-1,-1 0 0,1 0 1,0 0-1,-1 0 1,1 0-1,0 2-271,-1 2 0,7 4 0,4 5 0,7 0 0,11 1 0,12-2 0,14-2 0,16-3 307,12-1 0,-29-1 1,2-1-1,1-1 0,1-1 1,2-1-1,0 1 1,4-2-1,1 1 0,2-1 1,2 0-355,2 0 0,1 0 0,1 0 1,-1 0-1,0 0 0,0 0 1,-3 0-1,0 0 0,-3-1 1,-1 1-1,-2-2 0,-2 1 1,-1-2-1,-1 1-837,-2 1 0,-2-1 0,29-1 0,-9 0 0,-10-1 0,-8 1 0,-7 1 795,-9 2 1,-13-6 0,-8-1-1</inkml:trace>
  <inkml:trace contextRef="#ctx0" brushRef="#br0">3746 8449 13639,'-8'-35'0,"4"1"0,4 6-199,4 7 321,4 12 0,1 9 1,-2 10-607,-1 7 0,-2 3 0,-4 9 59,0 2 1,-3 0 0,-5 7 0,-10 4-1,-7-1 384,-6 1 0,-4-2 0,-6 0 0,-2-2 0,-4 1 0,-4-2 0,-4 0 128,1-5 0,-4-2 91,-4-3 0,5-1 0,-8 1 0</inkml:trace>
  <inkml:trace contextRef="#ctx0" brushRef="#br0">25461 11155 7984,'0'-13'0,"0"-1"0</inkml:trace>
  <inkml:trace contextRef="#ctx0" brushRef="#br0">25487 11075 6250,'-7'-8'0,"1"3"0</inkml:trace>
  <inkml:trace contextRef="#ctx0" brushRef="#br0">25181 11221 7992,'-6'-13'311,"-3"0"0,1 1 0,0 2 1,-3 1 1934,-1-2 0,5 4-1641,2-2 1,10 8-1,4-1 1,1 8 0,1 6-1,-4 7 47,-1 5 1,-2 8 0,-4 5 0,0 6 0,-1 6 0,-4 5 0,-3 2-151,-4 2 1,-2 2-1,1-3 1,0-1-1,-1 2 1,1-2-643,0-3 0,1-8 0,1-2 0,4-5 0,0-4 0,1-3 0,-2-4-2005,1-3 0,2-8 0,-2 2 2145,1-4 0,2-12 0,4-4 0</inkml:trace>
  <inkml:trace contextRef="#ctx0" brushRef="#br0">25301 10835 8086,'0'-30'283,"0"4"0,1 8 0,4 13 0,3 4 133,4 1 1,3 4 0,4 2 0,7 2 0,6 2 0,5 2 0,6 1 537,3 1 1,0-1 0,6-1-1,3-2 1,1-1 0,0 0-1,-1-2-869,-3-2 0,-5 1 0,-1-2 0,-6 1 1,-3-1-1,-3 2 0,-3 1-251,-3 4 1,-2-2 0,-3 2 0,-2 4 0,-2 2 0,-1 2 548,1 3 0,-4 3 0,4 3 0,-1 3 0,1 5 0,2 4 87,3 4 0,-3 1 0,-1 7 0,0 4 1,-4 0-1,-1 3-311,-2 2 0,-4-11 0,-2 10 1,-1-6-1,-3-5 0,-3 0 0,-4-4-366,-5-4 1,-7 5-1,-4-10 1,0-4-1,-6-1 1,-2-3 67,-3-1 0,-7-3 0,-4-11 0,-7-1 0,-8-2 1,-4-2 323,-4-2 1,27-4 0,0 0-1,-29-2 1,-1 0 0,0 0 0,3-1-1,1-2 216,2-2 1,12 1 0,2 4-1,10 0 1,7 1 0,4 2-907,5 2 1,4 5-1,9-1 1,5 3-1,2 1 1,2 2 504,0 3 0,6-4 0,2 6 0</inkml:trace>
  <inkml:trace contextRef="#ctx0" brushRef="#br0">25354 11555 9951,'-4'-18'0,"-1"0"510,2 2 0,2 5 0,2 4 155,4 1 0,2-3 0,6 5 1,1 1-1,-1 1 0,-1 4-197,-3 2 1,1 4 0,-6 6 0,-1 4 0,-1 4 0,-2 5 0,0 3-87,0 1 0,-6 1 0,-1-2 0,-2 1 0,1-1 0,2-2-654,3-1 0,-2-7 1,0-2-1,2-3 0,0-3 1,0-2-362,-1-1 0,-1-8 0,5-1 0,0-8 0,2-9 180,2-5 1,5-8 0,7-1 0,2 0 0,-2 0 0,-1 0 491,-1 1 1,3 4 0,1 4 0,-2 4 0,-1 3 0,-1 2 797,-1-1 1,0 2-1,1 4 1,-1 3-1,0 4 1,1 1 0,-1 0-246,0 0 0,1 1 1,-3 4-1,0 3-674,-2 4 0,-6 2 0,1-1 0,-2 0 0,-2 1-366,0-1 0,1 0 1,2 1-1,1-1 174,-1 0 1,0-4 0,0 0 458,2 1 0,-1-2 0,-5-1 1,-4 1-1,-4-1 0,-2 3 1,-3 2 106,1 2 0,-5-1 0,-1 2 0,0 1 1,-2 2-1,2-2-909,-1-1 1,-3-2 0,2 1-1,0-1 1,3 0 0,5 0-2408,4 1 0,-1-5 3024,5 0 0,13-6 0,7 2 0</inkml:trace>
  <inkml:trace contextRef="#ctx0" brushRef="#br0">26007 11515 7978,'-4'-18'1655,"-1"0"1,1 9 0,4 12-1030,0 9 0,0 9 0,0-2 1,0 0-1,0 2 0,0-2 1,0 3-1,0 2-465,0 4 1,-2 2 0,-1-3 0,-1-2 0,-1-2-1,1-2-858,0-2 0,-2-1 0,1-7 151,-4-7 1,3-5-1,0-14 1,2-2 0,0-2-1,1-2 579,1-2 1,4-5 0,2-1 0,3 4 0,2 2 0,0 2 0,2 2 802,0-1 1,3 10 0,-1-3 0,0 2 0,1 2 0,-1 2-273,0 1 1,1 2 0,-1 4 0,0 0 0,1 0 0,-1 1 0,0 4-516,1 3 1,-2 0 0,-2 1 0,-1 1-1,0 2-225,-2 1 1,-1-4 0,-6 0 0,0 1 0,0 2-127,0 2 0,0-1 1,-1 0-1,-2 1 1,-3-1-1,-2-1 270,-2-3 1,3 2 0,-2-2 0,-2 3 0,-1 0 0,-1-2 358,0-1 1,-1 0 0,1 5 0,0-1 0,-2-1 0,-1-2 0,-2-1-565,2 1 1,-1 2-1,1 0 1,-2-2-1,2-1 1,1 0-2965,2-1 0,5 3 3201,4-2 0,14-3 0,5 0 0</inkml:trace>
  <inkml:trace contextRef="#ctx0" brushRef="#br0">26447 11381 9955,'-1'-16'0,"-4"3"627,-4 5 0,3 7-1147,2 5 0,2 4 1,2 5-1,2-1 0,1-2 1,1-1-619,-1 2 1169,5 0 0,-7-2 1,4 0 1923,-4 2 0,-1 0-963,0 3 1,0-5 0,0-1 0,0 3-928,0 1 1,2 1 0,2 0 0,5-1 0,3-1 0,2-4-635,4-1 0,-3-2 1,4-4-1,-1 0 0,1-1 1,1-5-74,-1-7 1,0-2 0,-3-7 0,1-2-1,-4 0 1,-3 0 0,-1 4 1294,-1 0 0,2 3 0,-5 3 0,-4 3 164,-4 2 1,-9 4 0,-7 11 0,-2 9 0,-3 10 0,-1 9 0,-3 5-659,-3 1 1,3 6 0,-3 2 0,3 4 0,3 0 0,2-2-485,6-1 325,2-6 0,-5 9 0,0-5 0</inkml:trace>
  <inkml:trace contextRef="#ctx0" brushRef="#br0">27087 11008 8303,'4'-26'2427,"1"-1"-1660,5 6 1,-8 9 0,2 12 0,-4 9 0,-4 8 0,-5 6 0,-5 8-595,-3 9 0,-4 0 0,-6 6 0,1-1 0,-1 1 0,2-1-3935,3 1 3762,-4-1 0,6-5 0,-7 0 0</inkml:trace>
  <inkml:trace contextRef="#ctx0" brushRef="#br0">25061 15619 8389,'-2'-26'0,"-1"1"1045,-1 2 1,-1 12 0,5 11 0,0 7 0,0 6-632,0 5 1,0 4 0,-1 9 0,-2 6 0,-3 6 0,-1 6 0,-4 3 0,-2 4 0,-5 2-141,-4 0 0,1 7 1,0-12-1,2 1 1,4-3-1,4-3-792,2-2 0,6-2 0,-2-5 0,4-2 0,1-3 0,0-3-448,0-6 1,0-4-1,0-8 1,0 0 965,0 1 0,0-7 0,0-1 0</inkml:trace>
  <inkml:trace contextRef="#ctx0" brushRef="#br0">25194 15446 8313,'-6'-18'1707,"-3"1"1,3 3-1342,2 5 1,4 6 0,4-1 0,7 3 0,5 1 0,8 0 0,4 0 9,3 0 1,10 4 0,1 0 0,4-1 0,4-1 0,2-2-377,1 0 0,5 0 0,1 0 0,-1 0 0,-2-2 0,-5-1 0,-2-1-169,-2 1 1,-4 2 0,0 1 0,-5 0 0,-2 0 0,1 0-1576,1 0 1691,-4 0 0,-1 0 0,-5 0 0,0 0 0,0 1 0,-2 2 366,-1 1 0,-1 2 1,-1-3-1,-2 3 0,0 3 1,-2 4 167,0 4 0,-1 6 0,-5 1 0,1 6 0,-1 5 0,0 5-181,1 5 0,-2 11 0,-2 9 0,-3 5 0,-3-32 0,-2 2 1,0 2-1,-1 1 0,0 1 0,-2 0-291,-1 1 0,0-1 1,-1 1-1,-2 1 1,-1 1-1,-1 0 1,0 1-1,1-1 1,-1-1-1,0-2 1,1 0-1,-1-2-145,0-2 1,1-1-1,-3 35 1,0-9-1,0-4 1,0-8-1,-1-7 1,-4-5-276,-2-1 1,-8-6 0,2-2-1,-4-6 1,-6-5 0,-3-8 552,-4-7 1,-11-4 0,-5-5-1,-5-6 1,-7-10 0,31 5-1,1-1 50,-2-2 0,0-1 1,-2-2-1,-1-2 1,0 1-1,0 0 0,2 0 1,1 0-1,0 0 1,1 1-1,1 1 1,1 1-1,-33-16-216,3 1 0,8 11 1,0 0-1,5 7 0,7 6 0,4 4 1,3 5-6717,1 5 6740,7 2 0,-4 12 0,6 2 0</inkml:trace>
  <inkml:trace contextRef="#ctx0" brushRef="#br0">25101 16299 8203,'7'-13'307,"0"5"1,-4 5-1,2 6 1,-1 6 0,1 5-1,1 2 1,0 2 1658,0-2 0,2-1 0,-2-2 0,0 0 0,0 1-1929,-3-1 0,3-7 1,-1-6-485,-2-7 0,-1-10 1,1-2-1,3-2 1,0-4-1,2-3 130,-1-3 1,-2 0-1,3 4 1,3 1-1,-1-1 1,1 2-1,-3 2 1046,3 6 0,-4 2 0,2 3-72,1 3 1,-2 3-1,-1 9 1,-1 5-1,-3 5-210,-1 2 0,-4 1 1,-1 2-1,-3 3 1,0 1-1,0-2 1,2 0-639,-2-4 1,3-1 0,-4-2-1,1 0-1676,3 1 1554,1-7 0,4-1 1,2-6-1,5 0 1,3 0 662,1 0 0,1 0 0,-1 0 0,-1 2 0,-2 2 0,-2 5 591,-2 3 0,-2 1 1,-4 0-1,0 1 0,0 1 1,0 1-758,0 2 1,-6-1-1,-3-2 1,-3 0-1,-1 0 1,0-3-404,-1 0 1,-1-2 0,-1 0 0,-3-2 0,0-2 0,-1-3 0,3-1-2240,-3 3 0,6-4 1,-4 4-1,3-4 1870,2-1 1,5-6 0,2-1 0</inkml:trace>
  <inkml:trace contextRef="#ctx0" brushRef="#br0">25647 16312 8204,'-1'-19'0,"-4"0"2126,-4 3 0,2 4-1083,-2 12 1,6 1-1,-1 4 1,2 4-1,2 2 1,2 3-779,2-1 1,-2 5 0,2 0 0,-2-1 0,-2 1 0,0 1 0,0 1-335,0-1 1,0-1 0,0-5-1,-2 0-231,-2 1 1,2-8 0,-2-6-1,2-8-415,2-4 1,0-7-1,0-3 1,0-3-1,0-2 1,2 2-277,2 3 1710,-2-3 0,4 8 0,-6-3 1,0 0-1,1 5-82,3 5 0,-2 3 0,4 4 0,0-2 0,3 2 0,3 2 206,1 1 1,-4 1 0,0 4 0,1 2 0,2 2-852,1 0 0,1 0 1,-3 4-1,0-1 0,-4-2-1801,-1-1 0,-1-4 719,-5 4 0,0-5 1681,0 5 1,0-5-1,-2 4 1,-1-1-1,-3-1 1,-1 1 185,-4 1 1,0 1-1,-3 4 1,1 2-1,-2 1 1,-3 2-943,-4-2 0,1 3 1,1-1-1,-1-1 1,2-3-1,-1 0-3112,4-1 0,-3 0 0,1 1 2995,2-1 1,7-6 0,3-1-1</inkml:trace>
  <inkml:trace contextRef="#ctx0" brushRef="#br0">25874 16326 8204,'9'-14'2804,"0"1"0,-5 0-401,5-1 1,-6 9-1505,1 5 1,-2 5 0,-4 9-1,-1-1 1,-1 2 0,-1 1-681,0 2 1,2 4 0,-5-3-1,2 1 1,3 0 0,2 0-726,1-1 0,0-1 0,1-5 0,2 0 0,3 1-840,2-1 0,-5-4 0,2-2 1156,1-1 0,-10-1 0,0-5 0,-7-2 0,-2-1 0,0-1 1764,-1 1 1,1 1-1695,0 2 1,7 0 0,7 0 0,9 0 0,8 0 0,4 0 119,7 0 0,9 0 0,9 0 0</inkml:trace>
  <inkml:trace contextRef="#ctx0" brushRef="#br0">26380 16059 7831,'-1'-19'1,"-4"7"1,-3 11 1402,-4 8 0,-2 11 0,0 3 1,-3-1-1,-2 0 0,0-3 1,-2 3-497,0 0 1,5 3-1,-2 3 1,3 1-1,4 1-908,2 3 0,-3 3 0,4 6 0</inkml:trace>
  <inkml:trace contextRef="#ctx0" brushRef="#br0">22355 10115 8190,'4'-25'235,"1"3"0,-7 13 0,-7 9 0,-3 2 0,-2-1 0,-3-1 0,-2 0 0,0 0 0,-2 0 1,0 0-1,-2 0 0,-3 1 328,0 4 1,-1 2 0,0 7 0,2-1 0,2 2 0,2 3 0,2 4 0,2 3 0,4 2 0,4 1-340,5 3 0,5-2 0,6 6 0,8-3 0,5-2 0,3-2 0,2-3 0,4-3-382,2-4 0,-3-3 0,3-3 0,-4-3 0,-4-5 0,-2-4 66,-2-4 0,-1-1 0,-6-7 0,-3-4 0,-5-2 0,-2-4 224,-2-3 0,-2 6 1,-2-7-1,-7 6 0,-5 3 1,-8 3-1,-4 2 370,-3 3 0,-4 3 1,3 6-1,3 0 1,1 1-1,3 4 0,2 4-364,6 3 1,3 5 0,5 3 0,5 0 0,4 4 0,4 1-451,5 2 1,13-5 0,7-1 0,3-1-1,5-2 1,2-1 0,1-7-136,0-3 0,-8-2 0,-4-5 0,-7-2 0,-6-2 0,-8-5 129,-4-3 0,-4-6 1,-5-1-1,-9 0 1,-10 0-1,-9 2 1,-6 2 515,-5 2 0,0 6 0,-4 2 0,4 4 1,5 2-1,5 5 0,4 8 101,2 6 1,6 5-300,5 2 0,-6 18 0,9 3 0</inkml:trace>
  <inkml:trace contextRef="#ctx0" brushRef="#br0">22875 9609 8352,'-14'-8'2097,"7"3"-1698,-5 5 1,5 0 0,-7 0-1,2 1 1,2 2 0,3 3-1,-1 1 30,1 4 0,2 1 0,-4 1 0,1 0 0,-1 1 0,0-1 0,-2 2-29,0 2 0,2 4 0,1 4 1,1-1-1,1-2 0,0 2 0,3 0 86,2-2 0,1 3 0,0-3 0,0 2 0,0 0-162,0-2 1,6 0 0,2 3 0,6-1 0,2-3 0,3-2 0,2-1-106,3 1 0,2-4 0,4 2 0,3-2 0,1-1 0,1-1 1,-1 0-128,-3 1 0,2-1 0,0-1 0,-1-2 1,1-2-1,-2-1-103,1 0 1,-3-4 0,2 3-1,-3-1 1,-2-1 0,3-1 0,0-1 53,2-2 0,0 0 0,-2 0 0,0 0 0,4 0 0,1 0 0,1 0-110,-1 0 1,1-5-1,-6 1 1,4 1 0,-1 1-1,2 2 6,0 0 0,-7 0 1,3 0-1,-1 0 0,-1 0 1,1 0 144,-3 0 1,1-1 0,-2-2-1,0-2 1,-1 1 0,1-1-1,-1 0 47,1-3 1,0 4-1,2-4 1,0 1-1,1 1 1,1 0-204,2 3 1,1-3 0,-6 2 0,2 1 0,2 1 0,1 2 0,-1 0-67,-2 0 0,-3 0 0,-1 0 0,-2 0 0,0 0 1,-1 0 213,-3 0 0,-2 0 0,0 0 0,2 0 0,0 0 0,0 0 0,1 0 185,2 0 0,-4 0 0,6 0 1,0 0-1,2 0 0,2 0-371,0 0 1,-1 0 0,1 0-1,0 0 1,-1 0 0,0 0 0,-3 0 72,-1 0 0,1 0 0,2 0 0,-3 0 0,-3 0 0,-1 0 113,0 0 87,6 0 1,-8 0 0,5 2 0,-1 1 0,1 1 0,1-1-2,-1-1 0,4 2 1,-4 0-1,1 1 1,0-1-1,1 1 1,-1-1-163,0 2 0,-4-4 0,3 4 0,-1-2 0,0 0 0,-1 1 0,-3 1 0,0-5 0,1 4 0,0-2 0,0 0 0,-2 3 0,-2 1 0,0-4 0,1 3 0,-1 0 0,0 3 0,1 3 0,-1-1 0,-1 0 0,-2-4 0,-3 1 0,-1-1 0,5-3 0,-4 5 0,2 2 0,-2 0 0,-1 3 0,0-5 0,-3 0 0,2 1 0,-2 2 0,-2-3 0,-1 0 0,0 1 0,0 2 0,0 1 0,0 0 0,0 1 0,0-1 0,0 0 0,0 1 0,0-1-1809,0 0 1,0-4 0,0 0-423,0 2 0,0 0 1,0 3 387,0-1-517,0 0 0,0-4 2360,0 0 0,6-6 0,1 3 0</inkml:trace>
  <inkml:trace contextRef="#ctx0" brushRef="#br0">25661 10582 8103,'0'-18'316,"0"0"1,0 5-1,1 5 214,3 3 0,4 0 0,4 7 0,-2 2 1,-1 3-1,1 2 0,2 0 163,2 2 0,-1 5 0,2 3 1,1 2-1,2 1-155,-2-1 0,-1 2 0,-3-3 0,-2-1 0,-1 0 0,1-2 0,2-3-107,1 0 0,-1-1 1,-1 0-1,-2-1 0,2-1 1,4-4-337,3-1 1,0-2-1,-3-4 1,1 0-1,3 0 1,2-1-1,1-4-180,-1-3 1,4-1 0,-4-2 0,1-2 0,-1 0 0,-2-4-252,-3 2 0,-1 1 1,-2 2-1,1 1 1,-2 3-2805,-4-3 1,0 5 3139,-4 2 0,-14 8 0,1 4 0</inkml:trace>
  <inkml:trace contextRef="#ctx0" brushRef="#br0">19875 14300 8511,'6'-19'0,"-4"10"0,4-3 0</inkml:trace>
  <inkml:trace contextRef="#ctx0" brushRef="#br0">19782 14220 8511,'-12'-18'0,"3"1"0,-1-1 0,5 4 0,1 3 0,0 0 78,-1 2 0,-5 5 0,2-5 609,1-1 0,8 5 0,11 5 0,9 9 1,7 7-1,11 7 0,7 3-428,8 5 1,4-1-1,-25-12 1,1 1-1,-1 1 1,0 0-1,4 2 1,-1 0-1,0 1 1,1 0-1,1 1 1,1 0-1,-3-1 1,0 0-105,-1 0 0,0-1 1,-1 0-1,-2-1 1,23 15-1,-6-5 1,-6-4-1,-10-5 1,-8-4-322,-7-3 0,-13-11 0,-10-8 0,-16-14 242,-12-10 0,-14-8 0,-9-8 0,23 19 0,-1 1 0,-1-2 0,-1 0 0,-1-1 0,1 1-72,1-1 0,1 0 1,1 2-1,0 0 1,1-1-1,-1 0 1,0-1-1,0 1 1,1 0-1,0 2 1,1 0-1,1 2 0,-26-18-230,3 4 1,-1 5 0,14 10 0,6 8 0,6 7 0,6 5 0,4 2-266,3 3 1,8 7-1,5 11 1,11 11 0,14 8-1,14 9 263,-12-21 0,1-1 1,0 0-1,2 0 1,6 3-1,1 0 1,0 1-1,0 0 228,-1 1 0,0-1 0,-3-4 0,0-1 0,-1-1 0,0 0 0</inkml:trace>
  <inkml:trace contextRef="#ctx0" brushRef="#br0">19755 14020 12832,'0'-13'0,"0"0"0,2 1 675,2 3 1,4 3 0,5 6 0,0 0 0,1 1 0,-1 2 0,2 3 0,1 0 0,3 0 0,2-3 0,4 0 0,3 0 1142,3 1 1,5 5-1502,-5-4 1,5 1 0,-2-3 0,1 3 0,5-1 0,0 1-14,3-3 1,6 0-1,0 0 1,3 2 0,4-2-1,3-2-76,4-1 1,3 0 0,-7 0-1,1 0 1,0 0 0,0 0 0,-1 0-69,-3 0 0,-1 0 0,-2 0 0,2 2 1,0 1-1,0 1-121,-3-1 1,1-2-1,2-1 1,-4 0-1,1 0 1,0 0 0,2 0 190,-1 0 1,0 0-1,2 0 1,1 0-1,3 0 1,2 2 0,1 1-231,-1 1 0,-2 2 0,-5-3 0,-1 3 0,0 2 0,-1 0-13,-3 0 1,3 4 0,-5-3-1,1 1 1,-4 0 0,-1-1-1,0 0 4,1-1 1,2 3 0,-3-3 0,2 1 0,-1 0 0,2-1 27,3 0 0,1 2 1,2-4-1,0 2 1,3 0-1,0 1 1,-1 0-20,0 2 0,1 0 0,1 4 0,2 1 0,-2 4 0,-1-1 0,-3 0 0,-4-2 0,3-1 0,-5 0 0,-2 2 0,1-2 0,-5-1 0,0 0 0,-3 3 0,-2-4 0,1 4 0,-5-3 0,-3-2 0,-1 1 0,-1-1 0,1-6 0,0 10 0,-1-4 0,1 2 0,1 0 0,2-2 0,1 0 0,6 5 0,-2 0 0,2-2 0,0 0 0,-1 1 0,-1 0 0,0 0 0,2-3 0,-6 0 0,0-2 0,-2-2 0,0-1 0,-4 1 0,-2 2 0,3 6 0,-4 0 0,-4-2 0,-4-1 0,0 0 0,-1 2 0,0-2 0,1 4 0,-1-1 0,0 0 0,1-2 0,-1-1 0,0-2 0,1 1 0,0-1 0,3-1 0,1-3 0,-1-3 0,-3-6 0,-7 1 0,-3 4 0,-4 3 0,-2 4-4670,-3 2 4172,-5 5 0,2 2 0,-5 5 0</inkml:trace>
  <inkml:trace contextRef="#ctx0" brushRef="#br0">25207 15166 21771,'0'-34'-2808,"5"3"1653,-1 9 1,1 7 0,-4 8 0,4 1 1772,3 3 0,0 1 437,1 2 0,-5 5 0,4 1 0,-2 1 0,-4 4-544,0 0 0,-1 7 1,2 0-1,2-2 1,-1 0-1,1 1 1,1 1-200,1-2 1,-4 3 0,1-1 0,-2-2 0,-2-1 0,0-2-120,0 1 0,0-6 0,0 1 0,-2 0 1,-2-1-1,-5-4 0,-3-2 176,-1-2 0,-5 0 0,-1 0 0,0 0 1,-1 0-1,4 0-301,1 0 0,-2 0 0,-1 0 0,1 0 0,1 1 0,0 3-1042,-2 5 0,0-1 0,5 1 0,0 1 1,-1 3 832,1 5 0,0 3 1,-1 6-1</inkml:trace>
  <inkml:trace contextRef="#ctx0" brushRef="#br0">25114 12194 7958,'9'-19'108,"0"6"1,-5 5-1,5 8 1,0-1-1,-2-4 1255,-2-3 0,-4 0 0,-2 1 0,-4-1-878,-3 1 1,-4 4 0,-2-1 0,0 2 0,-3 2 0,-2 0-1,-2 0-153,-2 0 1,-3 0-1,0 0 1,-1-1-1,-1-2 1,-2-2 51,-1 2 0,-4 0 0,4 0 0,1-1 0,0 1 0,1 1-218,-2 2 0,-1-1 1,6-2-1,-1-1 1,0 1-1,1 1 1,-1 2-1,0 0-179,1 0 1,-1-1 0,1-2 0,-1-2 0,-1 2 0,-2 2 97,-1 1 1,-6 0 0,1 0-1,-2-2 1,-2-1 0,0-1 131,0 1 0,0 1 0,0 2 1,0 0-1,1 0 0,2 0 0,2 0-101,-2 0 1,3 5 0,0-1 0,0-1 0,1 0 0,-1 0-127,0 2 0,3-1 1,-5-4-1,-1 2 0,-1 1 1,-4 1-1,-1-1 192,-1-2 1,-2-1 0,2 0 0,-4 0 0,-1 0-1,2 2 6,1 2 0,-7-2 0,4 2 0,3-1 1,3 0-1,3 2-129,0-2 1,4 3-1,2-2 1,2 0-1,2 1 1,3 1 0,4 0-73,1 0 1,-1 2 0,-2-3-1,1-1 1,2 1 0,-2 1 87,-1 1 0,-1-2 0,-1 2 1,0-1-1,1-2 0,-1 1 1,0 1-76,1 1 0,-1-4 0,0 3 0,1-2 0,-1 2 0,0 0 0,1 0 0,-1 3 0,2-3 0,1 0 0,3 1 0,2-1 0,3 0 0,-3 3 0,1-3 0,2 0 0,1 1 0,1 1 0,1 2 0,-2-2 0,-1-1 0,-2 0 0,2-1 0,1 2 0,0-2 0,-2-1 0,0 4 0,-3-3 0,0 2 0,3 1 0,-1-1 0,-2 0 0,0-2 0,2 3 0,-3-3 0,0 1 0,2 2 0,-2 0 0,1 0 0,-1-2 0,-3 3 0,4-1 0,-1 0 0,2 0 0,-1 0 0,-2-2 0,3 4 0,-2-4 0,-3 1 0,1-1 0,1 3 0,-4-2 0,4 1 0,-2-1 0,1 0 0,1-2 0,-1-2 0,3 1 0,-6 4 0,6-3 0,-3-1 0,3 3 0,-1-2 0,2 1 0,-1 1 0,1-4 0,3 5 0,-3 0 0,-1 0 0,0 0 0,-1 1 0,5-3 0,-4 2 0,3 0 0,-1 0 0,2 0-363,1 1 1,1-2 0,1-1-1,1 0 1,2-1-1393,1 0 0,7-1 0,2-5 0,9 0 0,9 0-2070,9 0 0,2-2 3825,11-2 0,3-10 0,11-6 0</inkml:trace>
  <inkml:trace contextRef="#ctx0" brushRef="#br0">20822 12621 7958,'-2'-14'0,"-2"1"0,2 0 696,-2 0 0,2 4 1,2 0-1,0-2 133,0 0 1,0 2-1,-1 1 1,-4 2-207,-3 3 0,-4 2 1,-3 2-1,-1 2 1,-4 3-1,-2 3 3043,-6 6-3435,7-2 0,-13 11 0,10-5 0,2 0 0,0 2 1,4-2-102,3 1 1,-1-3-1,9-3 1,-1-1-1,4 2 1,2 1-114,2 2 0,6 0 1,5-5-1,5-1 1,9-2-1,6-1-176,5 2 1,10-6 0,-5 1 0,4-1 0,2-1 0,-2 1 0,-3-1-153,-3 1 1,-2 5 0,2-3-1,-4 2 1,-4 0 0,-3 2-641,-1 0 0,0 3 0,-2 0 951,-3 4 0,3 3 0,-4 6 0</inkml:trace>
  <inkml:trace contextRef="#ctx0" brushRef="#br0">25114 12501 7948,'-6'-8'107,"3"3"1,-6 5-1,-1 0 1,-1 1 0,1 3-1,3 5 1,1 3-1,1 2-1576,-1-1 1469,5 0 0,-11 6 0,5 2 0</inkml:trace>
  <inkml:trace contextRef="#ctx0" brushRef="#br0">24754 12781 8366,'-19'0'69,"-3"0"0,2 1 1,3 2-1,2 3 1,3 2-152,3 2 0,2-3 0,4 2 0,-2 2 1,2 0-1,2 3-125,1-1 0,0 0 1,0 1-1,-2-2 207,-2-4 0,-4 4 0,-5-4 0</inkml:trace>
  <inkml:trace contextRef="#ctx0" brushRef="#br0">24194 13261 9445,'-25'-2'0,"3"-1"0,4-1 1198,3 1 1,3 7 0,4 5-1,2 1-1922,0-1 0,4 3 1,-2-3-1,1 3 1,0 1 723,-2 0 0,-5 7 0,3 0 0</inkml:trace>
  <inkml:trace contextRef="#ctx0" brushRef="#br0">23541 13807 9049,'-28'-2'0,"-2"-1"0,-1 1 681,2 3 1,6 9 0,6 8 0,2-2-1153,1-1 0,1-1 0,0-1 0,-1 0 0,1 2 0,0 1 0,-1 4 471,1 0 0,-6 3 0,-2 3 0</inkml:trace>
  <inkml:trace contextRef="#ctx0" brushRef="#br0">22741 14447 9397,'-26'-5'0,"-1"2"0,3 5-187,6 5 1,7 5-644,11 1 0,0 1 0,0-1 830,0 0 0,0 1 0,0-1 0</inkml:trace>
  <inkml:trace contextRef="#ctx0" brushRef="#br0">22461 14700 8824,'-19'0'0,"-3"1"454,-3 4 0,5-2 0,6 4 1,3 1-546,1-1 0,-1-3 0,1 4 0,3-1 0,-1-1 0,1 2 0,-3-1-173,-2 3 1,3-2-1,0 1 1,-1 1 263,-2 2 0,-2 1 0,1 0 0</inkml:trace>
  <inkml:trace contextRef="#ctx0" brushRef="#br0">22088 14886 7721,'-18'-19'252,"1"6"0,-1 5 0,6 11 0,3 5-251,5 5 1,2 3 0,2-2-1,-1-1 1,-2 0 0,-3 2 0,0 2-1,0 2 439,3 1 0,3-2 0,6 3 0,7-2 1,11-2-1,8-3-441,8 0 0,14-7 0,2-4 0,8-4 1,8-4 0,-33 0 0,-1 0 0,2 1 0,0 0 0</inkml:trace>
  <inkml:trace contextRef="#ctx0" brushRef="#br0">25727 12501 7838,'0'-15'0,"0"-1"327,0-2 0,0 5 1,2 5-1,2 2 2589,5 3 0,-2 0 1,1-1 5202,-2-5-7740,-2 3 0,1 6 1,-1 11-1,1 3 1,-1 6-1,0 0 1,1 4-380,1 1 0,-5 3 0,5 2 0,-1 1 0,-1-1 0,1-1 0,0 2 0,-3-2 0,2 2 0,-1-2 0,0 1 0,2 1 0,-2-1 0,3-1 0,-2 1 0,1 2 0,-1 1 0,0 1 0,-1-1 0,-1-1 0,-2 5 0,0-3 0,0 2 0,0-1 0,0 1 0,0-1 0,0 1 0,0-1 0,0 4 0,0-2 0,-2-3 0,-1 0 0,-1 0 0,-1-3 0,5 3 0,0 0 0,0-1 0,0 0 0,0-4 0,0-1 0,5 3 0,-1 0 0,-1-1 0,-1-2 0,-2-1 0,0 0 0,4 4 0,1 0 0,-2-2 0,-2 1 0,-1 0 0,0 1 0,0-2 0,0 1 0,0 0 0,0 1 0,0-2 0,0-1 0,0-1 0,0 0 0,0-1 0,0 1 0,0 0 0,0 1 0,0 0 0,0-1 0,0 2 0,0-8 0,0 1 0,2 0 0,1 1 0,1-1 0,-1 0 0,-2-4 0,-1 2 0,0 1 0,0-2 0,0 2 0,0 0 0,-5-5 0,2 9 0,-5-4 0,1 1 0,1-1 0,0 0 0,3 0 0,-3-1 0,2 4 0,1-3 0,1-1 0,2 1 0,0 3 0,0 1 0,0-3 0,0 0 0,0 1 0,0-1 0,0-1 0,0-2 0,0 5 0,0-10 0,0 6 0,0-3 0,-1 1 0,-2 0 0,-2 1 0,-4-4 0,3 3 0,1-3 0,-1-2 0,3 0-953,1-5 1,4-2-1,2-8 1,5-2-1317,3-5 0,1-5 0,0-2 0,1-3 2269,-1-2 0,0-1 0,1-5 0</inkml:trace>
  <inkml:trace contextRef="#ctx0" brushRef="#br0">25767 15140 7675,'-13'-8'0,"0"4"569,-1 2 0,5 2 0,2 2 1,-1 2-165,1 5 1,4 3 0,-1 3 0,2 1-1,2 3 1,0 1 0,2 0 432,2 1 1,-1 1 0,7 3-1,4-2 1,2-4 0,2-1 34,1-1 1,0-3-1,5-7 1,-2-1 0,0-3-1,1-1 1,-1-2-531,2 0 0,-4-6 1,1-3-1,-2-3 0,-2-1 1,-1-2-1,0-2-584,2 0 1,0-1-537,-5 5 0,0-1 0,1 1 0,1 0-174,2-1 1,-2 1 0,4 1 0,1 2 0,0 1-1,4 0-1542,3 2 2493,-4-5 0,16 4 0,-5-5 0</inkml:trace>
  <inkml:trace contextRef="#ctx0" brushRef="#br0">26234 17325 7808,'6'-7'-9,"3"2"1,7 13 0,3 2-1,0 1 1,2-1 0,-2-3-1,1-2 1,-4-4 0,0-1-1,0 0 1,2 0 214,-1 0 0,3-1 1,2-4-1,4-4 0,2-2 1,1-3 310,3 1 0,0 0 1,-1-1-1,3 1 1,2 0-1,-2-2 1,0-1-188,0-2 1,-4 0-1,2 5 1,-1-1-1,-1 1 1,-3-2-202,-4-3 1,-2 2 0,1-6 0,-4 0-1,-3 0 1,-2-1 0,1-2 59,-1-4 1,-4-1 0,-2-4 0,1 0 0,-1 1-1,3-1 1,2 2 130,2-1 0,0 2 1,3 3-1,0 0 1,1-2-1,0 3-577,0 2 1,8-7 0,0 4 0,-1-4-1,1-2 1,-2 2 0,1-2 42,0 0 1,-4-2 0,-3-4 0,-3-3 0,-2-1 0,0-5 0,-1 0 212,-3-4 0,2 2 0,-7 3 1,-1-1-1,-2 0 0,-1 1 1,0 1 234,0 0 1,0 2 0,0-2 0,0 1 0,0 1 0,0 1 0,0-2-461,0-1 1,-1-1-1,-2-2 1,-1 3-1,-1-1 1,1 2 176,-1 0 0,-4-7 1,3 1-1,0-1 0,-1-5 1,1 1-1,-1-4 271,-1 0 1,-1 6 0,-2-4 0,0-2 0,2 2 0,-1 0 0,-2 1-140,-1 2 0,-1-3 1,1-1-1,0 1 1,-1-2-1,1 2 1,-2-1-285,-2-1 1,0 3-1,-3-3 1,0 1 0,4 2-1,0-1 340,-2-2 0,3 6 0,-3-11 0,5 0 0,3 1 0,1-1 0,0-1 75,1 0 1,-2 1 0,6-1 0,1 0 0,1-1 0,2 0 0,0-1-384,0-1 1,0 3 0,0-5 0,0 1 0,2 3-1,1-4-9,1 0 1,1 2 0,-5-2 0,0 1-1,0-2 1,0-1 0,-1 36 0,0-1 194,-1 0 1,0 0 0,-1-1 0,0 1 0,-2 0 0,-1 0 0,2-1-1,-1 1 1,0-1 0,0 0 0,-1 0 0,0 0 0,0 1 0,-1 0 200,0 0 0,1 1 0,-1-3 0,2 0 0,-1 3 0,1 1 0,1-2 0,1-1 0,0 1 0,0 0 0,1 0 0,1 1-185,0-38 0,1 4 0,0 33 0,0 1 1,0-1-1,0-1 0,-1 2 0,2-1 1,-1 0-1,1 0 0,0 0 0,1 1-167,0 0 1,0 0-1,1-2 1,-1-1-1,-1 2 1,-1 1 0,2-1-1,-1 1 1,2-1-1,-1-1 1,-1 1-1,1 0 1,-1-2 0,-1 0 43,1-1 1,-2 0-1,-1 3 1,-2 0-1,0-3 1,-1 1-1,-1-2 1,-1 1-1,-1 1 1,0-1-1,-2-1 1,1 0-1,-1 2 1,0-1 90,1 1 1,-1 0 0,-3-7-1,-1 1 1,2 4 0,1 0-1,-1 0 1,1 0 0,0 0-1,0 0 1,1 3 0,1 0 112,0 1 0,-1 0 0,-2-2 1,1 0-1,3 3 0,0 1 1,1-2-1,1 1 0,0-2 1,2 1-1,-1 1 0,1-1 1,-1 0-1,1 0-174,-1 0 1,1 1-1,2-1 1,1 1-1,-1-1 1,-1-1 0,2 1-1,-1 0 1,1 0-1,0 1 1,-2-1 0,0-1-1,-1 2 1,0-1-2,-1 0 1,0 0 0,-7-34 0,-3 1 0,-1 1 0,-3 0 0,-2-1 57,10 36 0,-2 0 0,-16-31 0,13 32 0,-1-1 0,0 2 0,0 0 0,-1-1 0,-1 0 1,0 2-1,-1 0 0,0-1 0,-1 0-33,-1-1 0,-1 0 0,2 2 0,0 1 0,-3-3 0,0 0 0,0 1 0,1-1 0,-1 0 1,0 0-1,0 0 0,-1-1 0,2 1 0,1 0 122,1 3 0,2-1 0,-2-1 0,2-1 0,-16-29 1,1 0-1,3-1 0,3 2 0,2 0-18,-1 6 1,5 0 0,-1 1 0,0 0 0,-2 2 0,-2 4-126,0 0 1,1 2 0,-3 1 0,0 1 0,-4 2 0,-1-1 0,-3 1-42,-1 1 1,-8 1 0,-3 2 0,-2 0 0,1 0-1,3 2 64,1 2 1,-5-1-1,4 6 1,0 2-1,2 1 1,5 1-1,2 0-9,-2 1 1,7 0 0,-5 4 0,4 4 0,2 2 0,1 0 0,-1 0 76,-2 4 0,3 0 0,-3 6 0,-1 0 0,1 0 0,-1 3-73,1 2 0,-3 1 1,4 0-1,1 0 0,-1 0 1,3 0-1,1 1-94,-2 4 0,3-2 0,-4 4 1,3 0-1,-1 1 0,-2 2 1,-2 2 17,-4 1 0,4-1 0,0 0 1,0 0-1,0 3 0,-3-1 104,-1 1 1,-1 3-1,1 1 1,1 2 0,-3 1-1,1 0 1,-2 1 12,-1 0 0,8-2 1,-6 1-1,2 1 1,1-1-1,1 0-36,5 2 0,-2-4 1,2 3-1,2-1 1,0 0-1,4 0 1,2 0-19,0-1 1,6 4 0,-4-2-1,2 2 1,2 1 0,3 1-1,0 0 31,1-1 0,0 1 0,-1-2 0,1-1 0,1-2 0,2 2 0,1-1 77,-2 0 0,0 2 0,-1-3 0,1 3 0,1 2 1,-3-2 69,-4-3 1,0 3-1,2-2 1,-2 0-1,-2 3 1,0-3 0,-2 2 3,0-1 1,1 4 0,-4 3 0,2 0 0,0 1 0,-1 0 0,1 1-123,-2-1 1,5-1-1,0-3 1,1 2-1,0 1 1,2-1 49,1-2 0,2-1 0,0-1 0,-1-1 0,1-1 0,0-2 0,-1 2-26,1 1 1,4-3 0,0-1 0,-1 0-1,0-2 1,-1 0 0,2-1-162,-1 1 0,2-4 0,1 3 0,0-3-1731,-1-2 0,7-4 279,1-9 0,7-10 1,9-20 1580,2-1 0,12-12 0,-2 1 0</inkml:trace>
  <inkml:trace contextRef="#ctx0" brushRef="#br0">22355 5917 8265,'-18'0'0,"0"0"0,3 2 281,5 2 0,-2-2 1,5 4-1,-1 0-176,4 2 1,2 4 0,2 2-1,-1-1 1,-2 2 0,-3 2 0,0 6 191,0 2 1,-3 2 0,5-1 0,1 2 0,1 0 0,2 2 38,0 0 1,8-10 0,5 6-1,9-6 1,6-5 0,5-5-1,0-5-282,-1-4 0,8-1 0,-3-1 0,-1-4 1,-2-3-1,-5-4 0,0-3-332,-3-3 1,-4 3-1,-1-2 1,0 2-1,0 1 1,2 1-1,3 0-1654,0-1 0,2 1 1932,3 0 0,-2-6 0,3-2 0</inkml:trace>
  <inkml:trace contextRef="#ctx0" brushRef="#br0">25221 16952 7737,'-6'-32'0,"-3"5"-89,3 12 1,0 8 0,5 4 0,-4-3-1,-4 0 1,-4 0 0,-3 3 432,-2 2 1,-6 1 0,2 0 0,-3 1 0,-3 3 0,-4 5 0,-2 3 0,-1 2 502,-1-1 1,5 0 0,-4 0 0,-2 2-1,-2 2 1,-1 2-869,0 2 0,-4-5 1,-2 2-1,-2-2 1,-2 0-1,-3 2 197,-5-2 1,2 1 0,-5-1 0,-1 3 0,0 0 0,-5 1 183,-1-4 1,3 3-1,-7 0 1,4 2-1,3 1 1,0 1-1,3-3-156,3 0 0,-5 2 1,13-4-1,3-2 0,0-1 1,7-2-264,4 0 0,0 1 1,6-1-1,1-1 1,0-2-1,1-1 1,-2 0-170,1-2 1,-3 4 0,1-5 0,-2 1 0,-2 2 0,-1 0 306,-3 0 1,3 0 0,-9 5 0,0 4 0,-1 3 0,0 1 0,1-1 38,0-2 1,4 5-1,-4-2 1,3 3 0,2 2-1,2-1-51,1 1 1,1 0-1,0-1 1,3 0-1,1-3 1,2-2-1,0 0 39,0-1 0,-6-2 0,3 3 0,-3 0 1,0-2-1,-3 2 0,1-2-234,1 0 1,-8 3 0,6-2-1,-2-1 1,1 2 0,1-2 64,0 0 0,1 5 1,2-3-1,3-1 0,2 0 1,2-3-1,2 1 48,1-2 0,7-2 0,2-4 0,3-1 0,2 0 0,-1-2 0,2-1-125,4 0 1,-4-4-1786,3 2 1,4-3-1,5-1 1,9 0 1924,8 0 0,3-11 0,7-4 0</inkml:trace>
  <inkml:trace contextRef="#ctx0" brushRef="#br0">21275 18112 7737,'0'-14'0,"0"1"0,-2 1 472,-2 3 0,1 3-431,-6 6 1,0 0 0,-4 0 0,1 2 753,3 2 0,3-1 0,6 6-259,0 1 1,0 2-1,0 3 1,0 1-1,0 4 1,0-1-277,0 0 1,0 5 0,0-2 0,0 2 0,2-1 0,2-2 0,5-2-515,3-2 1,3-2 0,1-4 0,5-2 0,1-4 0,5-4-1218,1-1 1266,3 0 1,9-7 0,1-5 0,2-6 0,2-1 0,-2 0-618,-2 2 0,4 4 0,-1 3 822,-1 1 0,-2 0 0,-1-4 0</inkml:trace>
  <inkml:trace contextRef="#ctx0" brushRef="#br0">20822 11248 8045,'9'-18'0,"-2"1"0,0 2-21,1 4 1,-5 4 0,1 3 0,-1-4 715,2 1 0,-4 2 0,5 10 0,-2 4 572,1 2 0,-1 3 0,-4-1 1,0 2-1,0 1 0,0 3-442,0 2 0,-1 1 1,-2 4-1,-2-1 1,1-2-1,0 3-708,-1-3 0,-4 1 0,3 1 0,0-3 0,-1-2 0,1-3 0,0 1 0,2-2 0,-1-1-959,1-1 0,-1-1 0,5 0 1,2-1-6922,2-3 7763,10-9 0,6-7 0,7-7 0</inkml:trace>
  <inkml:trace contextRef="#ctx0" brushRef="#br0">21315 11142 8203,'0'-27'1710,"0"3"-302,0 11 1,0 10 0,0 16 0,0 2-1,0 1 1,0 4-646,0 0 0,0 2 0,1 5 0,2 1 1,2 2-1,-1 2-731,2 3 0,-4-6 0,4 2 0,-2-4 1,0-5-1,1-4-374,1-3 0,-5-2 1,2-1-1,-6-3 0,-6-5 1,-4-2 73,-5-2 1,-2-6 0,-7-3 0,0-3 0,-1-1 0,-1-1 388,-3 1 0,1 0 0,6 1 0,1 3 1,4 5-1,0 2 955,4 2 1,3 2-1,4 2 1,4 5-1,4 4 1,1 3-1043,0 2 1,6 4-1,3-4 1,4 0-1,3 0 1,4 1-1,-1 0-1433,0 1 1,3 2-1,-2-5 1,0-2-1,4-4 1,0-7 1398,-2-2 0,3-14 0,-4-3 0</inkml:trace>
  <inkml:trace contextRef="#ctx0" brushRef="#br0">20302 11688 10286,'7'-45'1837,"-2"10"1,-5 13-1796,-5 13 0,-2 6 0,-8-2 1,-3 2-1,-5 1 0,-9-3 1,-6 2 269,-5 2 0,-12 5 1,-1 2-1,-8 1 1,-10 2-1,35-4 1,0-1-413,-1 1 1,0-1-1,-6 0 1,0-1-1,3 3 1,0-1-1,0-1 1,0 1 0,-1-1-1,1 1 1,1-1-1,1 0 1,-2 0-1,1 0-594,2-1 0,0 0 0,-34 1 1,2-4-1,2 0 0,8 0 1,4 0-1,8 0 694,2 0 0,4-6 0,4-1 0</inkml:trace>
  <inkml:trace contextRef="#ctx0" brushRef="#br0">16503 11475 8229,'0'-21'0,"-12"8"0,-3 7 0</inkml:trace>
  <inkml:trace contextRef="#ctx0" brushRef="#br0">16636 11368 8511,'-13'-18'376,"-1"1"1,5 0 0,1 7 0,-3 2 0,1 1 265,1 0 0,-1 2 1,4-2-1,0 2 0,0 7 203,3 5 0,-3 11 0,0 6 0,0 4 0,-1 6 1,-1 1-525,-2 2 0,-2 5 1,0-5-1,2 3 1,1 1-1,0-2 0,0-1-820,0 1 1,6 1 0,-1-2-1,2-1 1,2-3 0,0-1-7215,0-3 7713,6-8 0,8 3 0,6-4 0</inkml:trace>
  <inkml:trace contextRef="#ctx0" brushRef="#br0">16796 11808 9505,'0'-19'1754,"0"11"0,-1 4 0,-4 10-1525,-4 6 0,-3 1 1,0 0-1,2-1 1,3-2-1,1-1 97,3 2 0,1 1 0,4-1 1,2 0-1,5-4 0,3-1-447,1-3 0,1-2 0,-1-1 0,0 0 0,1-1 0,-1-2 0,-1-3-366,-3-1 0,-3-2 1,-6-4-1,0-1 1,-2 2 894,-2 3 1,-4-1-1,-5 6-269,0 1 1,5 7 0,5 4 0,8 0 0,7 1-1583,4 2 0,8-4 1,-1 0-1,7-1 1443,5-3 0,4-1 0,1-2 0</inkml:trace>
  <inkml:trace contextRef="#ctx0" brushRef="#br0">17249 11808 8353,'-13'0'1886,"0"0"0,-1-5 1,1 2-1530,0 5 1,1-1 0,1 7 0,4-1 0,1 1 0,3 2 8,2 2 0,1 1 1,1 1-1,2-1 1,3-1-1,0-2 0,1-1-1730,1 1 1,1-4 0,4-1 565,0-4 1,-4-1 0,-1-1 0,-4-4 3513,-6-4-2616,2 3 0,5-4 1,10 6-1,5 1 0,9 1 1,6 1-786,8-4 1,5 2 684,5-6 0,6-5 0,2-7 0</inkml:trace>
  <inkml:trace contextRef="#ctx0" brushRef="#br0">17836 11648 8321,'0'-21'160,"-8"3"0,-4 10 0,-4 3 0,0 4 1022,1 1 0,2 1 1,1 4-1,3 3 0,5 4 1,2 2-1,4 0-756,2 4 1,3-2 0,8 5 0,2-2 0,0-2 0,0-2 0,-3-4 0,0 0-659,-1-2 1,-7-6-1,-6 1 1,-10-2-1,-10-2-549,-6 0 0,-10 0 1,1 0-1,-2 0 0,0 0 1,2 1-1,4 2 1616,6 1 1,4 8 0,8 0 0,1 4 0,3 2 0,6 1 0,6 4-573,6 2 0,9 1 0,6 1 0,4 0-263,3-1 0,12 1 0,-2 0 0</inkml:trace>
  <inkml:trace contextRef="#ctx0" brushRef="#br0">16649 11168 8447,'-26'-19'318,"-1"-3"1,0 4 0,-1 3 0,-3 6-104,-4 3 0,-5 2 1,-5 4-1,-2 0 0,-2 0 1,1 1 21,3 4 1,-4 2-1,3 8 1,0 3 0,-2 5-1,4 7 1,1 7 22,5 6 1,2 10-1,0 10 1,21-29-1,1 1 1,1 3-1,2 1 1,2 4-1,2 2 1,1 1-1,2 1-113,0 3 0,3 0 0,7 0 1,4-2-1,3 2 0,4-1 0,3 0 1,4-3-1,6 1 0,4-2 0,4-2 1,3-2-164,3 1 0,5-4 0,8-1 0,3-4 0,-1-4 0,2-3 0,3-2 0,1-2 0,3-3 0,1-3 0,3-1 0,2-2 0,-23-5 0,0-1 0,1-1-184,-1-1 1,1 0 0,0-2 0,1 1 0,1-2-1,-1 0 1,-1-2 0,-1 0 0,0-2 0,1 1-1,-1-2 1,0 0 0,23-4 0,-1-4 0,-5-2-1,-1-3 1,-8-3 0,-1-2-161,-6-3 1,-2-1 0,-7-1 0,-3-3 0,-8-4 0,-3-4-1,-5 1 1,-4-2 0,-4-2 0,-4-3 0,-4-1 0,-3-2 374,-2-3 1,-4-1-1,-4 1 1,-3 0-1,-6-1 1,-4 1-1,-3 0 1,-3 0-1,-7 0 1,-2 0 0,-3 2-1,-4 1 1,-3 2-1,-3 2 87,-2 3 0,-3 3 0,1 4 0,-2 4 0,-5 2 1,-3 4-1,-2 1 0,-2 5 0,0 3 0,-1 5 1,-1 3-1,-1 2-102,2 4 0,0 1 0,0 0 0,-1 1 0,0 3 0,-1 1 0,0 1 0</inkml:trace>
  <inkml:trace contextRef="#ctx0" brushRef="#br0">17076 11648 8209,'-12'-31'0,"2"0"0,1 1 0,-2 2 0,6 1 0,0-1 0,4-1 0,1-3 0,0 1 0,0-1 0,1-2 0,4-3 0,3-2 209,4-2 1,-3-2 0,0 3 0,0 0 0,-2-2 0,-1-1 61,0-1 0,-4 0 1,2 1-1,-2-3 1,-2-5-1,0 1-65,0-2 1,0-4 0,0-3 0,0 0 0,0-2 0,0 2 0,0-2 54,0 0 0,0 3 0,0-1 0,1 1 0,2 4 0,3-3-328,1 3 1,-2-1-1,2 1 1,-1 1 0,-3 0-1,0 0 1,0-1 43,1 1 0,2-3 0,-3-1 1,2 3-1,-1-3 0,1 3 55,-1-1 1,9-2 0,-1 3 0,2 2 0,3 0 0,3 0 0,3-1-126,3 0 1,2 1-1,1 1 1,4 3-1,-1-3 1,3-1 0,-3 1 97,1 2 1,4-3 0,-3 4 0,0 0 0,-3 0 0,-3 2-22,-1 3 1,-1 2 0,1 1-1,0 1 1,-1 4 0,0 4-1,-3 1-51,0-1 1,-1 3 0,4-5-1,3 2 1,2-1 0,4-2-114,4-3 1,2 3-1,2-2 1,3-1 0,0-2-1,0 0 1,-3-1 160,-2 0 0,-2 1 1,-4 2-1,-4 3 1,-4 0-1,-6 1-41,-8 1 0,-1-2 0,-8 4 0,-1 3 0,-3 1 0,-4 4-172,-5 1 1,-3-1 0,-1 4 0,1 2 0,2 1-1,1 1 1,-2 3-1702,0 2 1933,3-3 0,2 4 0,6-5 0</inkml:trace>
  <inkml:trace contextRef="#ctx0" brushRef="#br0">18396 7010 9409,'-15'-34'189,"3"7"0,13 10 1,5 3-171,8 5 0,5 3 1,9 6-1,2 0 0,2 0 1,2 0-1,3 0 35,2 0 0,1 0 0,0 0 1,0 2-1,0 2 0,0 5 1,-2 5-160,-2 3 1,-5 4 0,-9 7 0,-5 3 0,-7 5 0,-7 2-1,-8 4-860,-8 2 0,-12 1 957,-11 8 0,-2-3 0,-2 10 0</inkml:trace>
  <inkml:trace contextRef="#ctx0" brushRef="#br0">19502 11675 8039,'-18'-17'0,"3"-2"0,8 1 0,4 6 0,15 17 0,4 5 0,3 5 0,5 3 0,3 0 0,4-1 0,6 3 0,6 2 0,6 4 257,3 4 0,5 7 0,6 0 0,-30-16 0,0 0 0,4 1 0,0 2 0,1-2 0,0 1 0,2 1 1,0 0-308,1 0 0,1-1 1,-5-1-1,0 1 0,1 0 1,1 1-1,-1 0 1,-1-1-1,-2 0 0,-1 0 171,-4 0 1,0 0 0,25 26 0,-13-3 0,-5 1 0,-5 4 0,-7 1 10,-5 1 1,-10-4 0,-3 1 0,-1 5-1,-3 4 1,-3 2 224,-4-3 1,2-4 0,-2 1 0,4 1 0,4 4-1,4-1 1,2 2-136,3-1 0,-1-1 0,9 5 0,0 3 0,-2-2 0,2 3 1,-1-1-68,4 2 0,-3 2 1,0-1-1,-1 1 0,0-1 1,-1-2-127,-3-2 0,-3 4 0,-2 0 0,-2-4 0,0 1 0,0-6 0,-1-2-54,3-3 1,-1-4 0,0 6-1,-1-5 1,2-3 0,1-2-1,-1-2 110,-2-3 0,3-2 0,-4-2 0,-1-2 1,-3-3-1,-1-3-108,2-6 0,-4 2 0,4-5 0,-4 1 1,-1 1-1,2-2 0,1 2-642,1 1 1,1-3-1,-5 1 1,1 0-1,2 2 1,1 2-1,-1 0-1421,-1-1 1,-1-3 2085,4-1 0,-4-6 0,5 3 0</inkml:trace>
  <inkml:trace contextRef="#ctx0" brushRef="#br0">21248 15673 11352,'-15'-14'0,"-1"1"0,-2 1 0,2 3 0,1 5 0,2 2 356,0 2 0,8 6 1,10 2-1,12 1 0,13-2 1,10-1-1,10-3 0,11-3-968,10-5 1,-30 2-1,1-2 612,2-3 0,1-2 0,4-3 0,0-1 0,1-3 0,0 0 0</inkml:trace>
  <inkml:trace contextRef="#ctx0" brushRef="#br0">18529 9729 8225,'9'-16'0,"0"2"0,-6 5 0,3 12 0,-2 3 0,0 2 0,-1 2 0,-3 2 0,-3 1 0,-2 2 0,-3 1 426,-2 2 1,-2 1-1,-1-2 1,-1 2-1,1 0 1,1 2-1,0-2 1,0 2-1,-2 0 1,-1 1 977,0-2 0,-4 4 0,-4-5 1,0 1-1,-1 0 0,0 0 1,-2 0-1039,-4 1 1,-2-5 0,0 2-1,-3-3 1,-2-3 0,0-2-1,1-2-4,-1-3 0,0 0 1,0-5-1,2-2 0,-2-1 1,0-2 149,1-3 1,0-5 0,7-5-495,-1 2 0,7-5 0,-6 0 1,6-1-19,-1 0 0,3 0 0,1-5 0,0-1 0,4-2 0,0-2 0,-1-1 0,0 1 0,-1-4 0,5 3 0,-1-1 0,-1 3 0,-1-4 0,-2-2 0,-5 0 0,2 0 0,-1 1 0,-1-1 0,1 0 0,0 0 0,0 2 0,0 0 0,-4-2 0,3 2 0,2-1 0,2 1 0,2 1-187,3 1 1,2-2 0,1 2-1,4 1 1,1-1 0,3 2 345,2-2 1,1 5 0,0-4-1,0-1 1,0-1 0,0 0 0,0 1-293,0 1 1,4 4 0,0-4 0,1 4-1,-1 2 1,1-1 0,-1 0-200,2 1 0,-4-1 0,4 0 0,0 1 0,1-1 0,2 2 280,0 3 1,0-3 0,4 2-1,0-2 1,2-2 0,1 1-1,4-1 28,0 1 0,-2 3 0,3 1 1,-2 0-1,-1 0 0,0 1 0,1 2-72,2 2 0,-4-2 0,4 1 0,0 1 1,-2-1-1,0 0 74,-2 2 0,2 1 0,0 0 1,2-1-1,1-2 0,0 2 56,1 1 1,-1 2 0,4-1 0,1 1 0,0 0 0,-1-1 0,3 3 0,2 0-136,4 2 0,4 2 1,-1-2-1,-2 3 0,-4 2 1,-1-1 95,1 2 1,-6 2 0,-5-1 0,0-1 0,-2-1 0,0 1 49,-2 1 1,-3 2-1,0 0 1,-1 2-1,0 1 1,1 1-1,-1 1 64,0 1 1,1-3 0,0 6 0,4 1 0,4 2 0,4 0-42,0-4 0,4 7 1,-2-3-1,-3 0 1,-1 1-1,-3-2 1,-4 1-63,-2-1 0,-1 3 1,-1-1-1,-1 0 0,-3 1 1,-5-1-1,-1 0-205,1 1 0,-2-1 0,2 0 0,-2 2 0,-2 1 0,1 2-212,4-2 0,-4 1 1,5-1-1,-1 2 1,1-2-1,0-1-397,-1-2 1,4 1 0,-3-3 0,0 0 0,2-4-208,-1-1 1,2 4 0,4-2 1014,1-1 0,-1 5 0,0-4 0</inkml:trace>
  <inkml:trace contextRef="#ctx0" brushRef="#br0">18702 8103 10602,'14'-27'197,"-1"8"1,0 6 300,1 7 0,-1 4 0,-1 4 0,-2 2 0,-1 5 0,1 3 0,1 1 0,-1 1 171,-1-1 1,-2 0 0,4 2 0,-4 1 0,-1 4 0,-3-1-441,-2 0 1,-1 5 0,0-2-1,0 2 1,0-1 0,-1 0-1,-5 0-623,-7 2 1,-2-2-1,-7-3 1,-2 0 0,-3-3-1,-2 1 1,-4 0-405,-1-2 1,0 1-1,-3-1 1,3 2 0,0-1-1,1 1 789,1 0 0,1 6 1,4-4-1</inkml:trace>
  <inkml:trace contextRef="#ctx0" brushRef="#br0">16476 9022 11574,'7'-5'0,"-1"-3"42,0 1 0,-6 1 1,0 6-1,-7 0 1,-5-2-1,-1-1 1,-1-1-1,1 1 1795,0 2-948,5-5 0,-4 3 0,5-6 0,0-2 1309,2 0-2064,4 3 1,-1-2-1,-2 5-6,-5 2 1,2 2 0,-2 2 0,-2 4-1,-1 4 1,-1 3 0,0 1-8,-1 0 0,1 1 1,0-1-1,1 2 1,3 1-1,3 3 1,2 0 272,-1 1 1,1 2 0,5-3 0,2 2 0,5 1 0,3 0-275,9 1 1,3-3 0,6 4 0,0-3 0,4-2 0,1-3 0,1-2-260,-1-6 1,1 3-1,-6-7 1,2-1 0,-1-1-1,0-4 1,-2-2-184,-2-5 1,2-9-1,-10-4 1,-3-5 0,-5-4-1,-5-3 1,-4-3 86,-1-3 0,-6 2 0,-4-8 1,-6 1-1,-5 5 0,-3 0 248,-2 3 1,2 11 0,-7 0 0,1 6-1,1 5 1,-4 5 0,0 5-892,1 4 1,2 8 0,7 6 0,2 8 882,2 4 1,-5 2 0,3 0 0</inkml:trace>
  <inkml:trace contextRef="#ctx0" brushRef="#br0">14063 9356 8265,'0'-40'0,"0"7"0,0 6 0,0 13 0,0 9 0,0 10 0,0 4 0,0 4 0,-1 3 0,-2 6 0,-3 6 0,0 12 0,0 8 0,2 8 0,-2 3 367,-3 5 1,1 1 0,0 3 0,-1 0 0,1 1 0,4-6 0,2-1 1270,2-1 0,2-5 1,2 2-1,7-5 0,3-5 1,6-8-3965,0-8 0,3-9 0,3-6 2326,1-2 0,0-7 0,-1-2 0</inkml:trace>
  <inkml:trace contextRef="#ctx0" brushRef="#br0">14210 9102 8201,'0'-54'2238,"0"3"1,1 17-1944,4 8 1,2 11 0,7 10 0,-1 5-1,3 5 1,5 2 0,9 2 0,5 0 528,7 1 1,11 2-1,3 3 1,6 1-1,7 4 1,0 0-1,-33-8 1,1 1-625,1 2 1,-1 0 0,0 1 0,-1 2 0,0 2 0,-1 2 0,-1-1 0,-1 1 0,-2 0 0,0 1 0,27 25 0,-7 2-705,-6 2 0,-4 6 0,-14 1 0,-8 0 0,-8 3 0,-13 2 303,-10 4 0,-10 2 0,-14-4 0,15-33 1,-2-2-1,-2-1 0,-2-1 0,-1-2 0,-2-2 1,0-1-1,0 0 411,-31 18 0,-4-5 0,4-4 0,-1-3 0,1-7 0,3-2 0,5-5-648,3-1 0,8-3 0,1-2 0,4-2 0,1-2 0,2-3-1452,3-2 0,3-7 1,1-4 1889,1-6 0,-1-5 0,0-6 0</inkml:trace>
  <inkml:trace contextRef="#ctx0" brushRef="#br0">14357 9716 8296,'-6'-20'1052,"3"2"1,-5-1-215,2 6 1,2 10 0,4 3 0,1 9-1,2 6 1,3 4 0,2 2-159,2 2 0,-3 7 0,2 3 0,2-1 0,-1 2 0,0-1-537,-1-1 1,-4 2-1,2-6 1,1-2 0,-2-3-1,-1-2 1,-2-3-232,-1-3 0,-1-9 0,2-8 0,2-10-489,-2-8 0,3-12 1,0-3-1,0-4 0,1-2 1,-1-2 464,0-1 1,0-4 0,-3 8-1,1 6 1,-1 5 0,-1 3-1,-2 4 542,0 4 0,0 8 0,-2 3 0,-2 2 172,-5 7 1,1 4-1,1 7 1,0 2 0,1 1-1,-2 2 1,2 0-45,0 1 1,2-4 0,4 4 0,0-1 0,1-1 0,2 0-472,2-3 1,-1 0-1,-4-1 1,0 0 0,-1-1-1,-2-1 1,-3-2-2332,-2 1 0,0-3 0,-6 2 1009,1 2 1,11-6 1234,7 0 0,17-10 0,6-2 0</inkml:trace>
  <inkml:trace contextRef="#ctx0" brushRef="#br0">14637 9795 8296,'19'-25'0,"-4"3"0,-7 3 0,0 3 0,-2 1 0,0 3 0,-2 7 0,-2-5 0,2 6 0,5 1 0,3 3 0,0 4 0,-2 4 0,-3 0 0,1 1 0,-1 2 0,-2-1 0,2 0 0,-1-1 0,-2 0 0,1 0 0,-1 0 0,-1 1 0,-1-5 899,-2-5 1,-2-5 0,-1-5 0,-3 3 0,-1 1 107,-3 3 1,-2 3-1,-2 3 1,1 3-1,1 1-784,3 3 0,-1 2 1,6 1-1,2 1 0,7-1 1,6-1-491,6-3 1,15 1 0,2-5 266,6-2 0,5-8 0,8-2 0</inkml:trace>
  <inkml:trace contextRef="#ctx0" brushRef="#br0">15103 9716 8296,'-1'-21'0,"-4"3"0,-4 3 0,-3 6 0,-1 2 0,0 1 0,-1 3 0,-3 3 0,-1 4 0,2 5 0,-1 3 0,1 2 239,-2-1 0,0 6 0,5 3 0,1 3 0,3 2 0,5-2 0,2 0 0,2 1 0,0 0 1,0-1 916,0-1 1,12-6 0,8 3 0,9-2-1157,11-3 0,12-7 0,9-3 0</inkml:trace>
  <inkml:trace contextRef="#ctx0" brushRef="#br0">18609 9809 8146,'1'-16'0,"2"4"648,2 9 0,4 3 0,-3 7 0,0 1 1,-1-1 2788,-2 3-3139,-7-4 0,-2 6 1,-4-3-1,-1 3 1,-2 1-1,-3 0 1,-2 1 281,-1-1 0,2 0 1,-3 1-1,-1-1 0,0 2 158,-3 3-637,-1-4 1,-6 10 0,-1-5 0,-1 1 0,0-1-1,2-1 14,-1 1 0,-1-4 1,-5 4-1,1-1 1,-3 0-1,1-2 0,-2-1 7,-1-2 1,8 0 0,-4-1 0,2-2 0,3-2 0,-1-2-18,0-3 1,3 3-1,-3-2 1,2-1-1,0 0 1,1 0-1,0 1 11,2-1 0,-4-1 1,0-2-1,1 0 1,-2 0-1,1 1 111,1 4 0,-4-4 0,4 4 0,-1-4 0,-1-1 0,0 0 0,-2 0 166,2 0 1,-4 0-1,2 0 1,-1 0 0,0 0-1,3 0-338,1 0 0,-4 0 0,3 0 0,-1 0 0,-1 0 0,-1 0 0,0 0-85,2 0 0,-8 0 0,3 0 1,-3 0-1,-2 2 0,-1 1 57,-1 1 0,0 1 0,-2-5 0,4 1 1,2 2-1,2 1 0,-1-1-1,4-1 0,2-2 0,-1 0 0,3 0 0,2 0 0,2 0 1,2-2-27,1-2 0,1 1 0,-1-4 0,2 1 0,0 3 0,1 0 0,0-2 0,-7 4 0,7-4 0,1 4 0,-3 1 0,1 0 0,-1 0 0,-1 0 0,5 0 0,1 0 0,2 0 0,2 1 0,3 2-624,0 2 1,1-1 0,1-2 0,2 1 0,1 1-9208,-1-1 9614,4-1 0,0-8 1,6-2-1</inkml:trace>
  <inkml:trace contextRef="#ctx0" brushRef="#br0">15423 10115 8839,'0'-29'0,"1"4"1386,4 8-1115,-4 2 1,4 14 0,-10-3 0,-3 2 0,-4 4 0,-2 2 508,1 5 0,-5 9 0,-1 4 0,0 3 0,-2 2 0,0-1-281,-2 1 1,2 1 0,0 2 0,2 1 0,4-2-1,3 0-500,3-3 0,6-1 0,0-2 0,6-6 0,8-2 0,5-3 0,6-2-678,3-1 0,9-6 0,5 2 0,5-4 0,2-2 679,0-4 0,5-8 0,-4-8 0</inkml:trace>
  <inkml:trace contextRef="#ctx0" brushRef="#br0">14250 10822 8175,'0'-14'725,"0"13"0,-2 8 0,-2 10-736,-5 5 0,-3 4 0,-1-8 0,-2-2 0,-3-1 0,-2-1 0,-3-1 892,1 0 1,-2-5 0,-5-2 0,-2-2 0,1 0 0,2-1 0,1-1-493,1-2 0,-5-7 0,-1-7 0,3-7 1,1-5-1,0-7-315,-4-7 1,4-6-1,-3-8 1,5-6-1,2-5 1,2-6-185,10 34 1,0 0-1,-1-3 1,1-1 0,-2-4-1,1-1 1,0-1-1,1-1 1,0 0 0,0-1-242,1 1 0,0 0 1,2 0-1,0 1 61,-2 0 0,0 0 0,3 4 1,0 1 226,-1-3 0,0 1 0,2 4 0,1 1 0,0-4 0,1 0 0,1 4 0,1 1 1,-5-34-22,1 2 1,4-1 0,-1 3 0,4 4 0,4 2 0,6 3 90,7 0 1,2-4 0,6 7 0,0 3 0,5 3 0,1-1-1,5 1-3,2 1 0,1 2 0,10 5 0,1 1 1,0 5-1,2 4 0,0 5 180,3 2 0,5 3 0,-2 8 0,-2 1 1,-1 1-1,-1 2-163,-1 1 1,-6 6-1,-2-2 1,-4 5-1,-2 5 1,-4 4-1,-4 3-147,-2 1 1,-9 6 0,-2 3 0,-5 3 0,-4 4 0,-3 2 0,-1 4 98,-1 4 0,-1 1 0,-7 3 1,-5 3-1,-3 2 0,-1 0 0,-1-1-64,1 2 0,0-2 1,-1-1-1,2-1 1,2-4-1,1 1-860,-1-5 1,-1-3 0,1-9 0,3-1 547,1-2 1,1-13 0,5-6-1,0-12 1,0-9 0,0-3 551,0-2 1,6 2 0,3 0 0,3 0 0,3 2 0,1 1 699,2 7 0,1-1 1,-3 7-1,4 2 1,0 2-1,4 4 1,1 4-1548,2 7 1,-1 8 697,1 0 0,6 9 0,1 3 0</inkml:trace>
  <inkml:trace contextRef="#ctx0" brushRef="#br0">6358 16193 8578,'0'-14'16,"0"5"1,0 0 0,0-1 0,0-2 0,0-1 0,0 0 0,0-1-146,0 1 1,-1 4 0,-2 0-1,-1-1 1,1-2 0,1-1-1,1 1 21,-4 3 0,2-2 0,-6 6 0,-1-3 0,-2-1 0,-1 2 200,0 2 0,-5-1 0,-2 2 1,0 1-1,-5 2 0,-4 1 1,-3 0-1,-1 0-111,1 0 0,-5 1 0,0 2 0,-5 3 0,-4 1 0,0 4 31,0 1 0,-2-1 1,0 0-1,-1-2 1,-3 1-1,2 3 1,-2 2 102,0-1 0,-1 6 0,1-6 0,2 0 0,1 3 0,0-1-42,2 2 0,-4 4 0,7-4 0,1-1 1,1 1-1,2 2 0,0 0-185,1 4 1,0-3 0,2-1 0,3 1 0,1-2 0,4 2 65,1 0 1,2 0 0,3 2 0,0-1 0,1 2-1,2 0 72,2-2 1,3 3-1,2-3 1,-1 4 0,2 0-1,2 1 7,1 0 0,6 4 0,-1 0 0,2-2 0,2 1 0,2 0 0,2 1 77,5-2 1,3-1 0,1-1 0,2 0 0,1-1 0,4 1 0,0 0-56,4-1 0,3 1 1,2 0-1,4-1 0,1 1 1,3 0-42,2-1 1,6 1-1,6 0 1,2-2 0,3-1-1,-1-2 1,3 0-20,1-1 0,3 4 0,7-4 0,0-1 0,2-2 0,2-3 1,1-2 84,-37-6 0,1 0 0,4-1 0,-1 1 0,-1 0 0,0-1 0,2 0 0,1 0 0,0-1 1,1 0-1,-1-1 0,-1 0-44,-1-1 1,1 0 0,5 1-1,2 1 1,-5-2 0,1 0-1,1-1 1,1 1 0,2 1 0,0 0-1,0-1 1,-1 0 0,3 0-1,-1 0-58,0-2 0,-1 1 0,1 0 0,0 2 0,2-1 0,1 0 0,0-1 0,0 1 0,0 1 0,0 0 1,1-1-1,0 0-31,-1 0 0,0 0 0,-2-1 1,1 0-1,3-1 0,1 0 0,-1 0 1,1 1-1,-1 0 0,1 0 1,0 0-1,0-1 47,-1 0 1,-1-1-1,0 1 1,1-2 0,1 1-1,-1 0 1,1 1 0,-1-2-1,0 1 1,0-1 0,0 0-1,0-1 22,-1 0 0,1 0 0,-2-1 0,-1 0 0,3 1 0,0 1 0,-1-2 1,0 1-1,-1 1 0,1-1 0,1 1 0,1-1 0,-1 1 0,-1-1 17,2 1 1,-1-2 0,0-1 0,0-1 0,-1 2 0,0 0-1,0 0 1,0 0 0,0-1 0,0 1 0,-2 0 0,0 0 16,-2 0 1,1 0 0,0-2 0,0 0 0,-1 1 0,-1 0 0,0 0 0,0-1 0,0 1-1,0-1 1,-2 0 0,-1 0-39,0-1 0,0 0 0,2 0 0,0-1 0,-3 0 0,-1-1 0,0 0 1,-1 0-1,3-1 0,-1 0 0,-1 0 0,-1 0 0,1 0 0,0 0 1,-3 0-1,-1-1-127,-1 0 1,-1-1 0,2 1 0,0-2 0,-3-1 0,0 0-1,-1-1 1,1 1 0,-1 0 0,0-1 0,34-12 45,-4-1 1,-8 0-1,0 1 1,-5-1-1,-2 0 1,-2 1 60,1-1 0,-4 2 0,-2 1 0,-2 3 0,-2 1 0,-2 0 103,-2 1 0,-1-3 1,-5 4-1,-3 2 1,-2 1-1,-4 2 1,-2-1-1,-3 1-246,-4 0 0,1 0 0,-5-2 0,-1-2 0,-3 0 0,-2 0 78,-2 3 0,-2-1 1,0-2-1,-4-2 1,-3 0-1,-5-2 144,-2 0 0,-3 5 1,1-2-1,-3 4 1,-1 0-1,0 1-111,-2 0 1,-5-1 0,-4 2 0,-1 2 0,-3 1 0,-2 0 0,-2 2 9,-4 2 0,-2 0 0,-6 0 0,-2 2 0,-1 0 0,-5 0 103,-4-1 0,1-1 0,-8 4 1,0-2-1,1-2 0,-1 1 0,34 2 1,0 0 3,-2-1 0,0 1 0,-1-1 0,-1 0 0,2 2 0,-1-1 0,0 0 0,-1 0 1,-1 0-1,0-1 0,0 1 0,0 0-82,0 0 0,0-1 1,-4 1-1,-1 0 1,1 2-1,0 0 1,-2 0-1,0 0 0,-2 0 1,0 0-1,0 1 1,1 0-79,1 1 1,-1 0 0,-6-1 0,1 1 0,3 1 0,0 1 0,-2 0 0,0 0 0,-2-1 0,-1 0-1,2 0 1,1 1 0,-3-1 0,1 0 1,0 0 0,1 0 1,1 1-1,0 1 1,-3-2-1,0 0 1,-1 0-1,0 1 1,1 0-1,0 1 1,-1-1-1,-1 1 10,0-1 0,1 1 0,3-2 0,1 1 0,-5 1 0,-1 1 0,1-2 0,1 0 0,1 1 0,0 1 0,-2 0 0,0 0-58,-2 0 1,0 1 0,3-2-1,-1-1 1,-6 0 0,0 1-1,1 0 1,0 0 0,3 1-1,-1 0 1,-1 1 0,-1 1-1,1 0 1,0 0 128,-1 1 0,-1 0 0,3 0 0,0 1 0,3-1 0,1 0 0,-1 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24234 7783 8115,'0'-13'0,"2"4"0,2 1 0,5 3 0,3-1-335,1 1 0,-4 4 1,-1-5-1,-4 1 1,-4-1 1046,-3-1 0,-6-2 1,5-4 63,1-1 0,1 6-661,2-1 0,-1 6 0,-4-2 1,-4 4-1,-2 1 0,-3 0 1,-1 0 76,-2 0 1,-3 0 0,-3 0 0,2 0 0,2 0 0,2 1 439,3 4 0,0-4 0,2 5-678,4 0 0,-4-3 1,3 4-1,-3-1 0,-1-1 0,-1-1-42,1 1 0,-6 5 0,-2-3 0,-1 2 0,0 0 0,-2 0 338,-1-2 0,2 4 0,1-5 1,0 1-1,1 2 0,3 0 1,2-2-225,-2-1 0,4 3 1,-3-3-1,5 0 1,4 1-1,-3-1 1,-1 2-10,-1-1 1,0 1 0,-2 2 0,-1-1 0,-2 0 0,0 0 0,0-1 64,1 3 1,-3-4-1,4 1 1,-3-1-1,-1 0 1,0 4-1,-1-1 117,-3-1 0,4 3 0,-1-3 1,2 3-1,2-1 0,1 0 0,0-1-200,-2 5 1,0-6 0,5 6 0,-1 0 0,1 1 0,1 0 0,2-1 11,1-2 0,0 1 1,-4-1-1,-1 0 1,1 1-1,0 0 101,-1 4 1,1-3 0,0 3-1,0-4 1,-1 0 0,-1-1 0,1 0-2,0 1 0,-7 4 0,8-1 1,-2 1-1,1 0 0,0 1 0,1 0-100,0 1 0,-1 3 0,1-2 1,0 1-1,1-1 0,1 0 102,2-1-80,1 3 0,-6 2 1,1-1-1,0-2 1,-1 1-1,1 1 55,0-2 1,-1 4 0,1-4 0,0 1 0,-1 1 0,1-3 0,0 0 63,-1-1 0,1 1 0,1 1 0,2-2 0,1-1 0,0 1 0,0 3-136,0-1 1,5-1-1,-5 2 1,0 0-1,0 0 1,2 2-22,1 2 0,-5 0 0,4-1 0,-2 1 0,2 0 0,1-2 0,1-1 31,-1-2 1,3 0 0,-4 3 0,0-1 0,-1-2 0,-1 2 0,0-1 103,1 0 0,0 2 1,-2-3-1,1 2 0,0-1 1,0 0-95,0 0 1,5 1-1,-4 0 1,1-2 0,1 2-1,0 1 1,2 1-61,-2 1 0,4-5 1,-2 1-1,2-1 1,2 0-1,0 0 0,0 0-68,0-1 0,-4 3 0,-1-6 0,3-2 0,0 0 0,2 0 192,0 2 0,0 0 0,0-5 1,0 1-1,-1 0 0,-2 3 1,-2 0-38,2 0 0,2-1 0,1 0 0,0 4 0,-2-1 1,-1 2-1,-1-2-40,1 0 1,1 3-1,1-2 1,-2 0-1,-2 4 1,3 0-79,0-2 1,2 3 0,0-4 0,0 1 0,2-1 0,0-1-1,3 0 59,-2-1 0,0 3 1,0-3-1,1 1 1,-1 0-1,-1 0 1,-2 0 70,0 1 0,4-3 1,1 3-1,-2-1 1,-2 0-1,-1 0 0,0 0-66,0-1 0,0 5 1,1-2-1,2 3 1,3 0-1,2-1 0,2-2-35,2 2 0,1 1 0,1 2 0,-1-2 0,0-2 0,1-2 1,-1 0 20,0 0 0,1-4 0,-1 6 0,0-1 0,1-2 0,-1 0 76,0-1 0,-4 0 1,-1 5-1,-1-3 0,-1-1 1,1 1-1,-1 1-80,0-1 1,5 4 0,-3-3 0,4 2 0,2 0-1,-1-3 1,2-1-177,3 1 0,-4-5 1,6 2-1,-3-3 1,3-2-1,-1 1 266,0-1 0,3 0 1,-4 1-1,-2-1 1,-1 0-1,-1-1 0,-3-2 113,-2-1 0,2 0 0,-5 5 1,1-1-1,2 0 0,-2 0-238,-2 1 1,2-1-1,1 0 1,2 2 0,2 2-1,3 0 1,-1 0-109,1-3 1,4-2-1,4-1 1,0-2 0,1 1-1,-2 0 1,2 1 0,0-4 615,-2-1-488,3 4 1,-10-7-1,3 5 1,-4-2 120,0-3 0,-1 2 1,0 1-1,1 0 0,-1 2 1,0-1-1,1 2 1,-1 0-195,0 0 1,1 0 0,1 4 0,1 0 0,3 1 0,2-1 0,1-1-51,-1-3 1,4 3-1,-3-5 1,3 2-1,4 0 1,0 0 107,2-2 1,5 3 0,-4-5 0,1-1-1,0 1 1,-4-1 0,1 1 85,1 1 0,-4-5 0,1 5 0,-5-2 0,0 1 0,-1-2 0,-1 0-46,-2 1 0,-1-1 0,-4 5 0,3-3 0,0 0 0,0-1-25,-2 1 0,-2 4 0,2-5 1,1 1-1,2-1 0,0 2 0,-1 0-22,1 0 0,6 4 0,-2-2 0,3 0 0,2 0 0,0-1 0,-1 1 28,1 2 0,4-3 0,0 2 0,-1 0 0,-1 0 0,1 0 30,1 1 0,0 2 0,-6 0 0,-1-2 1,-3-1-1,-1 2 0,0 0 69,-1 3 0,-1-5 0,-3 0 1,1 1-1,2 2 0,-2 1 1,-1 0-100,-2 1 0,5 4 0,1-1 0,0 0 1,1-1-1,-3 0 23,3 2 0,-4 1 0,5-3 0,-2 2 0,-3 0 1,-1 0-1,-2 0 0,1-2 93,-1-1 0,0-1 1,-1 3-1,-1 1 0,-4-2 1,0 0-7,1 2 0,-4-3 0,4 4 0,-2-1 0,-2 1 0,0 2 0,2 2-242,2 3 0,-4-4 0,4 0 0,-1 2 0,0 1 0,4 1 1,-1 1-32,-1 0 0,3-2 0,-5-1 0,1-4 0,-2 1 0,-2-2 1,1 1 423,-3-4 0,0 0 0,-2 0 0,0 2 0,-2-1 0,0-3 1,-4 0 79,-2-1 1,1 5-1,-4 0 1,3-1-1,-1 1 1,0 0-443,0-2 1,6 3 0,-2 1 0,4-1 0,-1 2 0,0-2 0,-3 0-115,2-3 1,0-1 0,0-1 0,-3-1-1,-1 0 1,-3 1 471,-2-1 0,-8 0 1,0 1-1,-3-1 1,1 0-1,-3 1 1,-3-1-94,-3 0 0,-2 2 0,4 1 0,-2 2 0,1-2 0,2-1 0,1-2-438,0 1 1,5 1 0,1 1 0,2 2 0,1-2-1,1-1 157,-1-2 1,-4 2 0,2 0-1,0 1 1,-4-3 0,-1 2-1,-2-3 243,0 0 0,-4 3 0,-1-7 0,-2 4 0,-2 2 0,1-1 0,-1-1-2,-1-3 1,4 3 0,2-4 0,3 3 0,2-1-1,0-1 1,3 0-329,0-2 1,6 5 0,-4-4-1,0 0 1,2 0 0,-2-1 130,1 1 0,2-4 0,-4 4 0,-2-1 0,-1-1 1,-2 1-1,0-1 171,1 0 1,2 3 0,0-5 0,-2 1 0,0-1 0,0 2 0,2 0 23,-1 0 0,6 3 0,-1-5 0,3 1 0,-1-1 0,2 2-165,1 2 0,-3-4 0,0 3 1,2 1-1,0-2 0,-1 0 0,-2-2-86,-2 2 1,-1-3 0,-3 4 0,1 1 0,2-1 0,-3 2 0,-3-1 176,-3-4 1,-1 3 0,7 1-1,2 1 1,0-2 0,1 1 0,1-3-74,4 1 0,2 5 0,0-4 0,-1 2 0,-2 0 0,2 1-45,1 2 1,-4-2-1,-2 2 1,-1 3-1,1 0 1,0 0 0,0-2 124,-2 0 0,-1 5 1,0 0-1,4-2 1,-1-1-1,2-2 1,-1 1-31,4-1 1,1 0 0,2 1 0,1-1 0,2 2 0,2 1 0,1 2-172,-1-2 0,6-1 0,-3-2 1,2 1-1,0 0 0,-1 3 1,1 0 120,1 0 1,2 2 0,0-1 0,0 0-1,0-1 1,0 3 65,0 0 1,0 1 0,2 3 0,1-4-1,3 1 1,1 0 0,2 1-5,-2-1 0,5 3 1,-3-5-1,3 0 1,3 2-1,1-2 1,3 0-39,2-2 1,-3 2 0,4-1 0,2-2 0,1 0 0,2 0 0,-1 2-51,1-1 0,0-1 0,1 0 0,1 2 0,4 0 0,-1-1-53,1 1 1,3 0 0,-4-5 0,2 2 0,3 1 0,0 2 0,2-2 140,1-1 0,-8-1 1,7-1-1,-4 0 0,-2 1 1,0-1-1,-4 0 127,-1 1 1,2-6-1,0 0 1,-4-2-1,1-2 1,-3 1 0,1 1-76,0 1 0,2-4 1,-1 1-1,2-2 0,2-2 1,3 0-231,1 0 1,1 0-1,5 0 1,0 0 0,-1 0-1,-1 0 1,-1 0 9,0 0 0,3 0 1,-9 0-1,1 0 1,-1 0-1,-2 0 353,-4 0 0,2-2 0,-6-1 0,0-1 1,-2 0-1,-1-1 0,-1 1 160,0 1 1,2-5 0,0 1-1,3-2 1,5 2 0,4-1 0,2 2-259,-1 0 0,4-4 1,-4 1-1,1-1 1,0-1-1,-4 4-376,-1 1 1,-1-3 0,0 3 0,-2-1 0,-3-4 0,-3 1 0,-1 0 507,0 1 1,0 0 0,-5-4 0,0-1-1,1-1 1,0-1 0,3-3-69,1-2 0,1 0 1,-1-2-1,4 1 1,3-2-1,0-1 1,0-3-447,2-4 0,-3 4 0,7-3 0,-3 3 0,-3 1 0,-1 1 0,-3-1-137,-2 0 0,-1 2 1,-5 0-1,-1 1 0,-2-1 1,-2 2 870,-3-3 0,4 1 1,-4-1-1,-1-1 0,1 0 1,1 2-1,1 1-355,3 2 1,2 0 0,2-5-1,0-1 1,3 0 0,2-2-1,0 4-516,0 1 1,4-4 0,-4 7-1,0-3 1,0 0 0,-2 1 0,-2 2 417,-2-2 1,-4-1-1,-2-2 1,1 1 0,-3-1-1,1-1 1,-3-2 284,-1-1 0,-1-4 0,2 2 0,2-1 1,-2-1-1,0-1-239,1 1 1,-2 0 0,3 0 0,0 4 0,1 1 0,0 1 0,1-2-481,1 1 1,-5 5 0,1 1 0,-1-3 0,0 2 0,1-1 0,-1 2 494,-1-1 0,-2 0 0,0-2 0,0 0 1,-2 1-1,-1-1 78,-1 0 1,-2-4 0,3 0 0,-1 1 0,-1 1 0,1-1 0,-1-1-202,2 1 1,-3 1-1,2-1 1,-1-1-1,1 0 1,-2 0 0,0 0-11,0 1 0,-4-2 0,1-1 0,-1 1 0,-1-1 0,2 3 0,-1 1 203,-2-2 1,0 2-1,2-2 1,3 3-1,-1 2 1,2-1-1,0 0-217,3 1 1,-3-5 0,0-1 0,1 3-1,-3 1 1,2 1 1,0 0 1,-3-4-1,3-1 1,-1-1-1,-3 1 1,-1 0-1,1 1-71,1 0 0,-1-1 214,-8 1 1,6-2 0,-4-4 0,0 1 0,1 1 4,0 1 1,2-3-1,-1 6 1,1 1 0,0 2-1,-1 1-9,1 1 1,4-1 0,0 0 0,0 2 0,2 2-1,1 0 1,1 0-137,1-3 1,-5 0-1,3 1 1,-1 1-1,-2 2 1,0-2-1,0 0 92,-1 2 1,-2-3-1,0 4 1,2-1 0,2 1-1,1 2 1,1 1-90,0-1 0,2 3 1,4-5-1,-2 0 0,-1 2 1,-1-2-1,1 2 12,1 0 0,2-5 0,-1 3 0,-2-1 1,-2 1-1,1 1 166,-2-1 1,3 0 0,-4-3 0,1 2 0,1 0 0,1 0 0,-1 0 0,2-1-163,2 3 1,1-5 0,0 2 0,0-2-1,0-2 1,0 1-83,0-1 0,0 1 0,0-1 0,0 0 0,0-1 0,1-2 60,4-1 0,-4-4 0,5 4 0,-1 1 0,-1 1 0,1-1 1,-1-1 93,1 1 0,3 1 0,-3-1 0,-2-1 1,0 1-1,0 1 0,1-1-41,-1-1 0,-1-6 1,-2 3-1,0-2 0,1 2 1,2 0-1,2 0 4,-3-3 0,0-1 0,-2-2 1,1 0-1,2 0 0,2 0 1,-1 0 28,2 0 0,-4 0 0,4 0 0,-2 1 0,1 1 0,-1 1-52,2 0 1,-5 0-1,5 7 1,-1-1-1,1 0 1,0-2-1,1-1-45,0 0 0,-4-4 0,3 2 0,-1-2 0,-1-2 0,-1 0 0,-1 0 107,-2 0 1,4 4 0,0 1 0,-1-2 0,-1-2 0,-2-1 0,0 0-20,0 0 1,0 5 0,0 1-1,1 0 1,2 1 0,2-1-1,-2 3-86,-2 3 1,-1-5 0,0 9 0,0 1 0,-1-2 0,-4 1 65,-4 2 1,2-2-1,-2 5 1,-1-2-1,-2-3 1,-1 1 0,-2-1-1,-1 2 66,-2-2 1,-2-1 0,4-2 0,-2 2 0,1 1 0,-1 4 83,0 0 1,0-2 0,5 4 0,0 2 0,-2 1 0,-1 2-1,-4 1-344,0 3 1,0-1 0,-5 4 0,-3 0 0,-2 0 0,-4 2 0,-4-1 75,-5 1 1,-8-1 0,4 5 0,-2 0 0,0-1 0,-1-2 0,0-2 52,1 2 0,1 2 1,7-1-1,-1-1 0,4-2 1,1-1-1,3-2-859,3 1 0,4 2 0,5-2 946,4 1 0,15 8 0,5 5 0</inkml:trace>
  <inkml:trace contextRef="#ctx0" brushRef="#br0">21435 14420 8154,'7'-19'0,"1"1"28,-4 0 1,-1 8 0,5 14 0,-3 7 0,-2 3 0,-1 6 0,-2 0 0,0 6 0,0 3 0,0 7 973,0 2 1,-5 7 0,0 1 0,-3 1 0,-1 2 0,0-2 0,2-1 0,0-3-584,-1-3 0,5 2 0,0-10 0,5-1 0,4-1 0,1-6 0,5-5-1761,4-7 1,-1-1-1,4-6 1,0-2 0,2-3 1341,0-5 0,-2-8 0,-5-8 0</inkml:trace>
  <inkml:trace contextRef="#ctx0" brushRef="#br0">21622 14367 8627,'1'-25'0,"3"4"0,5 7 1097,3 9 1,7 3 0,4 2 0,2 0-654,1 0 1,7 0-1,4-1 1,6-4-1,6-2 1,3-1-1,1 4 1,0 2-298,1 2 1,-7 0-1,-2 2 1,-5 2-1,-5 5 1,-5 3-277,-7 1 0,-3 7 1,-8 2-1,-4 3 1,-3 5-1,-4 4 1,-1 7 370,0 5 1,-6 3 0,-2 4 0,-3 1 0,1-1 0,1 0-29,-1 0 1,2-4-1,-1-3 1,0-3 0,0-6-1,1-3 1,-3-6-147,-1-4 1,-1-3 0,-2-6-1,-3-1 1,-5-3 0,-7-4-73,-5-4 0,-4-1 0,-1-2 1,0-2-1,-1-1 0,-2-3-454,-2-1 0,2-1 0,6-2 0,3 3 1,0 1-1,2 3 0,-1 1-1343,3 2 1,7 0-1,2 0 1801,2 0 0,1 6 0,5 2 0</inkml:trace>
  <inkml:trace contextRef="#ctx0" brushRef="#br0">21915 14713 8359,'7'-13'578,"1"1"5342,-4 3-5460,-2-3 0,-1 12 1,-7 0-1,-1 8 1,-4 5-1,-1 5-452,-1 4 1,0-1 0,1 1-1,2 2 1,2-1 0,2 0-1,3-4-692,2 0 1,1-4 0,0 3 161,0-4 0,0-8 720,0-6 0,-6-4 0,-3-6 0,-3 2 0,-1 2 0,-1 3 401,1 2 0,0 1 1,-1 0-1,1 1 0,1 4-712,3 4 1,3 2 0,6 3 0,3-1-1,5-1-862,5-3 0,9-3 1,1-6-1,2 0 0,1 0 1,1 0 974,0 0 0,5-6 0,2-2 0</inkml:trace>
  <inkml:trace contextRef="#ctx0" brushRef="#br0">22195 14700 8337,'4'-13'0,"2"1"155,1 3 0,-4 1 0,2 4 965,-4-5 0,-1 2-675,0-2 1,0 7 0,-1 1-1,-4 5 1,-3 4 0,-4 4-327,-2 4 1,1-1 0,0 4 0,-1-1 0,1 1 0,1 0 0,3 2-2046,5 0 1,-2-5 1925,2 2 0,5 2 0,6 1 0</inkml:trace>
  <inkml:trace contextRef="#ctx0" brushRef="#br0">22315 14727 8246,'9'-6'3098,"-1"-3"1,-3 4-2995,4 5 0,-6 6 1,1 8-1,-2-1 0,-4 0 1,-1 2-1,-3 1 0,-1 4-104,-3 0 0,-8 8 0,-3 6 0</inkml:trace>
  <inkml:trace contextRef="#ctx0" brushRef="#br0">23874 14127 8079,'0'-14'0,"6"3"0,3 2 0,3 4 0,1 4 434,1 1 0,-1 0 0,0 0 0,1 1 0,-3 4 0,0 5 0,-4 5 0,1 6 0,-2 2 157,-1 5 1,0 2 0,-5-2-1,0 2 1,-2 2 0,-2 2-1,-3 2-242,-1-2 1,-4 3 0,3-6 0,-4-1 0,-3-2 0,-2-1-228,2-1 0,-1-5 0,1-3 0,-3-5 0,-2-3 1,-1-2-209,1-2 1,-4-2 0,3-5 0,-3-2 0,-3-5 0,-2-2 0,-1-5-120,1 0 1,-2-4 0,-1 0 0,0 0-1,1-1 1,2 3 233,2-3 1,-3 6 0,0-4 0,1 3 0,2 2 0,0 1 0,-2 1 107,-1 3 0,-1 0 1,2-2-1,-3 2 0,1 1 1,-1 1-100,4 0 1,-1 2-1,0 4 1,-1-2-1,2-1 1,1-1-1,1 1 82,0 1 0,5 2 0,0 0 0,0 0 0,1 0 0,3-1 1,3-2 135,2-2 0,0 1 0,-1 4 0,1 0 1,0 0-1,-1 0 0,1 0-186,0 0 0,-1 4 0,1 2 0,0 0 0,-1 0 0,2-1-275,4 1 0,-4-3 0,3 5 0,-3 3 0,-1 1-606,-1 1 1,7-4 0,1 0 0,2 1-884,-1 2 1,1-3 0,4 0-1439,0 1 997,0-4 2135,0 0 0,6-12 0,1-1 0</inkml:trace>
  <inkml:trace contextRef="#ctx0" brushRef="#br0">22435 14420 8079,'-6'-13'1400,"3"-1"1,-6 2-551,-1 4 1,4 3-1,1 10 1,4 3-569,1 4 0,0 3 0,0 1 0,1 2 0,2 0 0,3 0 0,3 0-1019,6-2 0,4-1 0,9-4 737,3-2 0,9 3 0,8-4 0</inkml:trace>
  <inkml:trace contextRef="#ctx0" brushRef="#br0">21835 15300 8011,'-14'-8'0,"7"10"0,3 12 0,1 10 801,-2 6 0,2 11-683,-6-1 0,-5 14 0,-9 0 0,-3 7 0,-5 7 0,13-31 0,-1 0 0,-2 2 0,-1 1 0,-3 0 0,-1 0 0,-2 1 0,-2 1 0,-2 0 1,-1 0-82,0 0 0,-3 0 0,-8 4 0,-3-1 1,1-6-1,-1-1 0,-2-1 0,-1 0 1,-5-1-1,-1-1 0,-1-3 0,-2-1 0,-3 0 1,-2-1-19,0-1 0,-1-2 0,-1 1 0,-1-2 0,19-10 0,0 0 0,-1-1 0,0 0 0,-1-2 0,1 1 1,-1-2-1,0 0 0,0-1-40,0 0 0,-1 0 1,0 0-1,-7 1 0,-1 0 1,1-1-1,3 0 1,0-1-1,1-1 0,-2 0 1,1-1-1,0 0 0,-3-1 1,0-1-1,0-1 1,2-1-1,-1-1 0,0 0 1,-3-1-1,0 0 0,-1-1 33,0 0 0,-1-1 0,2 0 0,3 0 0,0-1 0,0-1 0,-3 0 0,0-1 0,0-1 0,1-1 0,1-2 0,1-1 0,3-2 0,0 0 0,-1-2 0,0 0 0,-1-2 0,0-1-57,0 0 1,1 0-1,0-1 1,3-1-1,1-2 1,0 0-1,-2-1 1,-1 0-1,1-2 1,2 0 0,0-1-1,1-1 1,1-1-1,1-2 1,1 0-1,-2-3 1,0-1-1,0-1 1,1-2 0,1-1-1,0-1-24,-1-2 1,0-1 0,0-1-1,2-3 1,0-1 0,1-1-1,1-1 1,2 0 0,0-1-1,2-1 1,0-1 0,0-1-1,1-2 1,0-2 0,2 0-1,0 0 1,2-2 0,0 0-2,0-3 0,1 0 1,1-2-1,0 0 1,1-1-1,1 0 1,0-2-1,1-1 0,0 0 1,2-1-1,-1-1 1,2 0-1,0-3 1,0-1-1,1 0 0,1 1 1,1-1-1,0-1 1,7 17-1,-1 0 1,1 0-1,0-1 164,0 2 0,1-1 0,1 0 0,-1 0 0,1 0 0,-1 0 0,1 0 0,0 0 0,-3-17 1,1 2-1,1-2 0,-1 0 0,0 0 0,2 0 0,0 2 0,0 0 0,2 0 0,0-1 1,0 0-1,2 0 0,0 0 0,0 1 0,2-1-15,-1 0 1,0-1-1,1 0 1,4 16-1,0-1 1,0-1-1,1 1 1,0 0-1,1-1 1,0 1 0,0 0-1,1 0 1,0 0-1,1 0 1,0 0-1,0-3 1,1 0-1,0 0 1,1 0 0,0-1-1,0 1 1,0 0-1,0-1-200,1 1 0,0 0 0,0 0 0,1-1 0,2-5 0,0-1 0,1 0 0,0 0 0,1 5 0,0 0 0,1 1 0,0-1 0,0 0 0,1-1 0,0 1 0,1-1 0,0-2 1,1-1-1,0 0 0,1 1 0,0 1 0,0 1 0,0 0 0,1 0 99,0-1 1,1 1 0,0 0 0,0-1 0,0 0 0,0-1 0,0 0 0,0 0 0,0 3 0,-1 1 0,1 0 0,0-1 0,0 2 0,0-1 0,0 0 0,0 1 0,0-2 0,1 0 0,-1 1 0,1 0 0,-1 2 0,0 0 0,0 1-1,0 0 1,0 0 0,0 0 0,-1 0 0,1 1-11,-1 0 0,0 1 0,1 0 1,-1 0-1,6-17 0,-1 0 1,2 1-1,-1 0 0,1 0 0,1 0 1,1 0-1,0 0 0,1 0 1,0 0-1,1 0 0,0 1 1,-6 17-1,1 0 0,0 1 0,1-1 1,-1 1-1,2 0 0,-1 0 1,1 0-125,7-16 1,1-1-1,0 1 1,-6 15-1,1 0 1,0 0-1,1-1 1,1 1-1,1 0 1,1-1-1,-1 1 1,2-1-1,-1 0 1,1-1-1,1 1 1,0-1-1,1-1 1,0 1-1,0 0 1,-1 2-1,1 1 1,0 0-1,0 0 148,-1 2 1,0 1-1,1-1 1,1 0-1,2-4 1,1-1-1,1 0 1,-1 1 0,-1 5-1,-1 0 1,0 2-1,1-1 1,0 0-1,0 1 1,0-1 0,0 1-1,0 0 1,-1 1-1,1-1 1,0 1-1,9-12 1,0-1 0,0 2-1,-1 0 1,-1 2-1,1-1 218,0 3 1,1 0-1,-2 1 1,-1 3 0,-2 2-1,1-1 1,0 2-1,0-1 1,0 1 0,-1 2-1,-1 1 1,-1 1 0,-1 4-1,-1 1 1,0 1-1,15-14 1,1 2 0,-3 5-1,1 2-122,0 1 0,0 2 0,-3 6 1,0 2-1,-3 6 0,1 3 0,-3 3 1,1 2-1,-1 5 0,0 2 1,0 4-1,0 2-280,0 1 0,0 3 0,-2 5 0,0 3 0,-1 3 0,0 2 0,-1 3 0,0 3 0,0 4 0,-1 3 0,1 3 0,-1 1 0,1 6 0,-2 1 16,-1 1 1,-1 2 0,0 7-1,-3 1 1,-2 2 0,-2 1 0,0 4-1,-1 2 1,-2 3 0,-1 0 0,-2 4-1,-1 0 283,-2 0 1,-1 1 0,-3 0-1,0 0 1,-3 0 0,1-1 0,-1-2-1,0-1 1,-3-5 0,1-1-1,0-3 1,-1-1 0,-1-4 0,-1-2-31,0-2 1,-1-1 0,6 29 0,-4-14 0,-1-5 0,1-7 0,1-10 0,0-7-498,-1-5 1,0-7 876,-5-12 1,1-4 0,2-10 0,5 2-1,4 3 1,7 3-150,5 5 1,8 16 0,7 15 0,8 12 0,-18-17 0,1 1 0,4 5 0,0 0 0,6 6 0,2 1-1345,5 6 1,2 0 1035,-1-3 0,2-1 0,-11-9 0,1 0 0,-1-1 0,15 9 0,-1 1 0</inkml:trace>
  <inkml:trace contextRef="#ctx0" brushRef="#br0">22101 15553 7755,'-17'-22'116,"-1"-1"1,-4 6 0,4-6 0,0 1 60,-1 1 1,5-8 0,0-1 0,3-4-1,2-4 1,2 2 0,3 1 220,2 1 1,8 5 0,3 1 0,3 6 0,3 4 0,2 6-1,4 7 205,0 3 0,3 4 0,-7 5 0,0 11 0,-3 14 0,-2 13-339,-3 8 0,-4 17 0,-7-33 0,-2 1 0,-2 4 0,-2 2 0,-2 3 0,-2 1 0,-2 1 0,-2-1 0,-1 3 0,-1-1-144,-1 0 1,-1-1-1,-2 0 1,-1 0 0,-1 2-1,-1-1 1,-2-1-1,-1-2 1,-1-2 0,0-1-1,0-2 1,-1-1-610,2-4 0,1-2 1,4-4-1,0-1 1,-21 26-1,2-5 0,5-8 1,5-6-1,6-6-305,6-3 1,3-7 0,7-5 0,3-4 0,1-6 0,1-5 191,-1-7 0,5-6 0,-4-4 1,4-2-1,1 2 0,-2 3 529,-2 4 1,1 3 0,-6 6 0,-1 3 0,-2 6 0,-1 9 1181,-1 5 0,1 4 0,0 0 0,-1-1 0,1-1 0,1-1-468,3-2 1,3-5 0,6 0 0,3-2 0,6-3-1,10-3 1,11-5-1092,10-2 1,13-4-1,14-4 450,7-7 0,-29 2 0,0-3 0,3-3 0,-1 0 0</inkml:trace>
  <inkml:trace contextRef="#ctx0" brushRef="#br0">20209 6210 8263,'7'-26'0,"-3"1"0,-1 1 0,2 2-241,2 5 1,8-3-1,1 3 1,4 0 0,-1 0-1,0 3 148,-3 0 1,-5 1-1,-4 0 162,-1-1 1,-3 1 0,-9 0 0,-7-1 0,-8 1 0,-6 0 0,-2 1-1,-2 3 180,1 4 0,-4 4 0,-2 2 0,-2 4 0,-2 4 0,0 4 0,0 5 0,0 3-143,0-1 1,-2 5-1,-1-1 1,-2 4 0,-3 3-1,-2 1-59,-2 0 0,-1-2 0,-1 5 1,3 1-1,0 1 0,4 1 0,1 5 52,3 3 1,1-1 0,2 3 0,0 4-1,2 3 1,2 4 0,5 1-49,3-1 1,1 7 0,1 1 0,1 1 0,2 3 0,6-4-1,2 1 17,1 2 0,6-1 0,-1 4 1,0-2-1,0-2 0,0 4 0,-1 0 16,-2-2 1,5-34 0,1 1 0,-1 0 0,0 0 0,1-1 0,-1 1 0,0 2 0,-1 0 0,0-1 0,0 1-1,-2 0 1,0 0-8,0 0 1,0 0 0,1-4 0,0 2 0,-2 3 0,0 0 0,0 1 0,0-1 0,-1 0 0,1 0 0,1 0 0,0 1-123,0 0 0,0 0 0,1-3 0,-1 1 0,2 1 0,0 1 0,-1 0 0,0 0 1,1 0-1,0 0 0,0 2 0,1 0 0,0-2 0,1 0 36,-1-1 0,0 0 1,1 2-1,-1 1 0,0-4 1,-1 0-1,0 1 0,0-1 1,-1 2-1,0-1 1,1 0-1,0 0 54,0-1 0,1 0 0,-2 5 0,-1 0 1,0-3-1,-1-1 0,0 0 0,0-1 0,0 2 1,1-1-1,0-1 0,1-1 0,0 1 1,0 0-36,-1-2 0,1 1 1,1-1-1,1 1 1,-2 0-1,0 0 1,1 1-1,1-1 1,0-1-1,1 1 1,0 0-1,0 0 1,1 0-1,0-1-40,0 1 0,1 1 0,2-1 0,-1 0 0,0 2 0,-1 0 0,1-1 0,0 1 0,1 1 0,1-1 0,0 0 0,1-1-3,0 2 1,0-1 0,0 1 0,0-1 0,0-1 0,0 0 0,0 0 0,0 0 0,0 1 0,0 0 0,0 0-1,0 1 1,0 0 0,0 0 68,0-1 1,0 1 0,0 1 0,0 1 0,0 1 0,0-1 0,-1 3 0,0-1 0,-1 3 0,0 0 0,-2 1 0,-1 1 0,-1-1 0,0 1 93,0-3 0,-1 1 0,-2 2 0,0 0 0,0 0 0,0-1 0,0 0 0,0-1 0,0 2 0,1-1 0,-1 0 0,0-1-141,1 0 0,0 0 1,0-2-1,1-1 1,0 0-1,0 0 1,1-1-1,-1 0 1,0 1-1,1 0 1,0-2-1,0 0-160,1-3 0,1 1 188,-2-1 0,0 0 0,5 29 1,-4 4-1,4-1 0,1-4 1,0-1 10,0-1 1,1 0 0,2-1 0,2 2 0,-1 1 0,1 0 0,0-1 38,3 2 0,-4 4 0,4-2 0,-1 0 0,-1-1 1,1-3-232,1 1 1,-4 4 0,4-4 0,-1-2 0,0 0 0,4-5 0,1 0-1,1-4 68,0-3 0,7 1 1,0-9-1,3 1 1,-1-2-1,3-2 217,5 0 1,-1 1 0,5-5 0,0 0 0,-1 0 0,1 0-75,0 0 1,3 1 0,6 2-1,1 2 1,1-1 0,1 0-1,3 1-297,3-2 0,1-2 0,0-2 1,2-2-1,0-3 0,0-2 1,-4-2 34,1-2 0,-6-7 0,0-3 1,-1-3-1,-1-4 0,-1-2 389,-2-4 0,-1-4 0,0-4 0,-1-3 1,-2-6-1,-3-2 103,-1-7 0,2-3 0,-2-5 0,-1-4 0,2-4 0,-1 0 374,0-2-603,-2 1 1,-3-2-1,1 0 1,2 0 0,-1-1-1,-2-2 187,-1-2-199,0 1 0,-1-1 1,2 1-1,2 0 1,3-2-1,1-3-34,3-3 1,0-1 0,1-1-1,1 1 1,2-2 0,1-1-21,-1-2 0,-2 0 1,-2 5-1,-3 0 0,0-1 1,-2 1-1,1-2-31,-3-2 0,-7 5 0,0-4 1,0-2-1,1 0 0,0-4 764,-2-3-664,0 7 1,-9 21 0,1-2 0,12-27 0,3-4 0,-14 34 0,1 0 0,0-1 0,2 0-65,-2 0 0,2 0 0,2-5 1,1 1-1,-2 1 0,-1 1 1,0 0-1,0 0 0,-1 1 1,0 0-1,-2 2 0,-1 0-45,15-34 1,-16 33 0,-1 0 0,0 0 0,-1 0 0,0 0 0,-2 0 0,7-36 0,-6 2-658,-2 0 704,-3 33 1,0-1-1,-3-35 1,0 34 0,0 0-1,-1 0 1,-2 0-1,0 1 1,-1 0 0,-1-1-1,0 1 67,0-1 1,-1 0 0,0-1 0,-1-1 0,-1-3 0,0-1 0,1 0 0,1 1-1,2 1 1,0 1 0,1-2 0,0 1 0,1 0 0,0-1-20,0 0 0,0 0 1,1-5-1,0 1 0,1 1 1,0 1-1,2-1 1,1 0-1,1-1 0,0 0 1,0 1-1,1 1-50,0-1 1,0 0 0,-1 0 0,-1 0 0,1 1 0,-1 0 0,-1 2 0,-1 0 0,0 0-1,0 0 1,-1 0 0,-1 1-25,0-2 0,0 0 0,1-2 1,0 0-1,0 4 0,0 2 1,0 0-1,-1-1 0,0 0 1,0 1-1,-1-1 0,0 1 1,0-2-1,0-1 5,0 1 0,0-1 1,0 0-1,0-1 0,0-2 1,0 1-1,0-1 0,0 0 1,0 0-1,0 1 0,0-2 1,0 0-1,0 0 0,0-1-18,0-2 0,0 0 0,2 2 0,2 1 1,0-1-1,1 1 0,0-1 0,2 1 1,-1-2-1,1 1 0,0-1 0,-1 0 85,1 0 0,0 0 0,1 0 0,1 1 0,0-2 0,0 0 0,-1 2 1,-1 1-1,-1 0 0,-2 0 0,-1 2 0,-1-1 21,-1 0 1,-1 0-53,0 0 0,0 0 0,0 1 1,0-1-1,0 1 0,0-1 0,0 0 1,-1 0-1,-1 1 0,-1-1 1,-1 0-1,-1-1-6,-1-1 1,1 0 0,0 5-1,2 0 1,1-2 0,0-1-1,1-1 1,0-1 0,1 1 0,0-1-1,0-1 1,0 0 0,1 1-1,0 1-70,1-1 0,0 0 0,1-2 0,2-1 0,1 3 1,1-1-1,0 3 0,-1-1 0,1 0 0,0 0 0,-1 2 1,-1 1 28,0 1 1,-1-1 0,2 0 0,0-1 0,-2 3 0,0 1-1,-1 0 1,1 1 0,-1 0 0,-2 0 0,0 2 0,0 0 0,-2 0-1,0 0 70,0 0 0,-2 0 1,-4-28-1,-8-5 0,-5 4 1,-5 4-1,-6-1 1,-1 7-316,-1 3 0,-8 3 0,-2 1 0,-5 3 0,-5 5 0,0 2 157,-4 2 1,-9 6 0,-1 3-1,-1 3 1,-2 1 0,1 2-1,33 13 1,-1 2 194,0 0 1,0 2 0,-30-7 0,-1 3 0,0 3 0,3 6 0,-2 9 0,4 12-2254,-3 12 2189,33-7 0,1 3 0,-1-1 0,1 3 0,0 5 0,2 2 0,0 2 0,2 2 0,1 3 0,-1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5372 10862 26994,'6'-31'-1253,"3"-1"1,1 6-1,1 5 1,-3 2 1073,3 3 0,-7 7 0,-5 4 0,-10 5 1,-6 3-1,-4 3 0,-3 0 24,-1 0 0,-5 4 0,-2-1 0,-7 4 0,-1 4 1,-4 1-1,-2-2 521,-4-1 0,-1 2 0,-1 3 1,1-1-1,-6 2 0,0-1 1,-3 4-1,4 1 111,1 2 0,2 0 0,0-1 0,1 2 0,3 2 0,6 1-519,6-1 1,0 2 0,6 1 0,3 1 0,4 3 0,6 1 0,3 4 0,3-1-19,4-1 1,2 8-1,9-7 1,4 4 0,9 2-1,8-1 86,9 0 0,11 4 0,9-1 0,-23-24 0,1 0 0,3 1 0,0 0 0,3 0 0,2-1 74,2 0 1,2 0 0,3 1 0,0-2 0,2-2 0,0-2 0,2 1 0,0-1 0,0-1 0,2-1 0,1 0 0,2-2 0,2 0 0,1-2-42,4 0 1,-1 0-1,-2-3 1,-1 0 0,2 0-1,-1-1 1,0 0 0,0 1-1,0-1 1,1 0-1,2 2 1,2-1 0,-1-1-1,0 0-51,1-1 1,0 0-1,2 1 1,-1-1-1,-3 0 1,0 0-1,0 0 1,1 0-1,1 0 1,0 0 0,0 0-1,-2-1-78,0 1 0,-1-1 0,2-1 1,0 1-1,-3-1 0,-1 0 1,1 1-1,0 1 0,0-1 0,1 1 1,-1 0-1,-1 0 16,-1 1 1,1-1 0,-4-1 0,-1-1 0,2 3 0,1-1 0,-1 0 0,0 0 0,1 1 0,0-1 0,1 1 0,0 0 0,-1 0 0,0-1 19,-1-1 0,1 0 0,0 0 0,0 1 0,-2-1 0,1 0 0,1 1 0,0 0 1,-2-2-1,1 0 0,-1 0 0,1-2 0,-2-1 0,0 0 75,0-1 1,0 0-1,3-1 1,0 0 0,0-2-1,0 0 1,-1 0 0,-1 0-1,1 0 1,-1 0 0,-1 0-1,-1 0-75,-1 0 0,0 0 1,4 0-1,0-1 1,-1-1-1,0-1 0,0-1 1,-1-1-1,3 0 1,-1 0-1,-1 0 0,0-1-59,-2 2 0,2 0 0,3 0 0,1 0 0,-5-1 0,0 0 0,0 1 0,0 0 0,1 1 0,0 1 0,-1-1 0,1 1 0,1 0 0,1 0-84,2 0 0,-1-1 1,-5-1-1,-1-1 1,3 2-1,1 0 1,-2 0-1,-1-1 1,-1-1-1,-1 0 1,2-1-1,0 0 1,-2-1-1,0-1 163,-2-1 0,1 0 0,2 1 0,0 0 0,-7-3 0,0 0 0,-1 0 1,-1-1-1,1 1 0,0-1 0,-3-1 0,1 1 93,-1-2 0,1-1 0,1 0 1,0-1-1,-6 1 0,0-1 1,0-1-1,0-1 0,-1-2 1,-1 0-1,-2-1 0,-1 0 0,29-22-324,-4 0 0,-9-1 0,4-8 0,-3 2 0,-5 1 0,-1-1 0,-5-2-440,1-2 1,-8 3 0,-3 2-1,-7 4 1,-5 2 0,-4 2 327,0 1 0,-5-3 0,1 7 0,-2-2 0,-5-3 1,-4-2-1,-6-2 498,-3 2 0,-8 2 1,-7 1-1,-9 0 1,-5 1-1,-6 2 0,-7 2-134,-9-2 0,28 18 0,0 1 0,-4-1 0,-2 1 0,0 0 0,-1 0 0,-3 0 0,-2 1 0,-2-1 0,-1 2-83,-3 0 1,-2 0 0,-3 0 0,-1 0 0,-4-1 0,-1 1 0,-2 0 0,0 0-1,-3-1 1,-2 0 0,-1 0 0,-2 1 0,22 5 0,1-1 0,-2 1 64,-1-1 0,-1 1 0,0 0 0,0 0 0,0 1 0,-1 0 0,-1-1 0,-1-1 0,0 1 0,-3 0 0,-1 0 0,0 0 0,-2 1 0,0 1 0,-1 0 0,-3 1 0,0 0 0,0 0 75,-2 2 0,1 0 0,-1 1 0,-2-1 0,0 1 0,0 1 0,-2 0 1,0 0-1,-1 0 0,18 1 0,0 1 0,-1 0 0,1 0 0,-2 1 1,1-1-1,-1 1 0,1 1 0,-1-1 0,1 1 0,-1-1 0,1 1 1,0 0-1,0 0 0,0 0 0,1 0-190,-18 0 1,0-1-1,0 2 1,17 1 0,-1 0-1,1 1 1,0 1 0,1-1-1,-1 0 1,1 1-1,-1 0 1,0 1 0,0-1-1,0 1 1,0 1 0,0-1-1,1 1 1,-1 0 0,1 0-1,-17 2 1,0 1-1,0-1 1,2 1 0,1 1-1,-1 0-9,2 0 1,0 0-1,0 1 1,3-2 0,1 1-1,1 0 1,-1 1-1,1 1 1,0-1 0,2 1-1,0-1 1,1 0-1,4 1 1,0-1 0,1 0-1,1 1 1,1 1-1,0-1 135,2 1 0,0 0 0,2 0 0,-20 8 0,0 1 0,19-8 0,0-1 0,0 0 0</inkml:trace>
  <inkml:trace contextRef="#ctx0" brushRef="#br0">1293 12687 8415,'-13'-4'0,"-1"0"0,3 2 0,2 5 0,-3 0 520,3 6 1,-1 0 0,1 4 0,4 0 0,4 1 0,1-1 0,0 0 0,1 1 0,2-1-1,3 0 1,1 1 0,4-1-535,1 0 0,-3-1 0,-1-1 1,1-3-1,0 1 14,0-1 0,-6-2 0,3-6 0</inkml:trace>
  <inkml:trace contextRef="#ctx0" brushRef="#br0">1173 12594 8415,'4'-21'0,"2"4"1296,2 2 1,-4 3 0,5 3-1011,2 5 1,-4 2-1,2 2 1,1 0 0,2 2-1,3 1 1,1 3-1135,2 1 0,1 2 848,-1 4 0,-3 1 0,4-1 0</inkml:trace>
  <inkml:trace contextRef="#ctx0" brushRef="#br0">1546 12621 13205,'12'6'909,"-3"3"0,3 2 0,-5 3-492,1-1 1,2 0-1,-4 1 1,0-1-1,1 0 1,-1 1-1,2-1 1,-2 0-1569,-1 1 0,1-1 498,-1 0 0,-4-7 0,4-6 1,-5-9-1,-3-5 727,-2-4 0,1-1 1,4 2-1,0 0 1,1 0-1,4 2 1491,4 2 1,-2 4 0,2 2 0,1 1 0,2 3-1147,2 1 1,-6 2 0,1 0 0,2 2 0,-1 2 0,0 4-1,-1 1-1095,2 0 1,1-1 0,1 4 0,0 0 0,1 0 0,-1 3-7470,0 0 8145,1-7 0,-1 4 0,0-4 0</inkml:trace>
  <inkml:trace contextRef="#ctx0" brushRef="#br0">2093 12301 9567,'-5'-18'1417,"1"0"0,0 8 0,4 12 0,0 8-845,0 6 0,-5 2 1,1-3-1,1 1 1,1 3-1,2 2 1,0 3-1,0 1-887,0 2 1,2-1-1,2 2 1,4 2-1,0 1 1,1-3-2839,2-4 0,0 1 3153,3-3 0,5-2 0,2-1 0</inkml:trace>
  <inkml:trace contextRef="#ctx0" brushRef="#br0">2279 12634 10826,'0'-19'5100,"0"11"-4944,0 4 0,0 4 1,0 9-1,0 1 1,2 1-1,1-1 1,3-1-444,1 1 1,1-2 0,2-1-1,-1-1 1,0-2 286,-2 2 0,5-4 0,-5 4 0</inkml:trace>
  <inkml:trace contextRef="#ctx0" brushRef="#br0">2346 12647 8444,'0'-13'0,"0"0"2115,0-1-1222,0 1 1,2 6 0,2 2 0,5 5 0,3 3 0,1 2-1449,0-2 1,5 3-1,0 0 1,-2-1-1,-1 1 1,-2-3-1283,1-1 0,4-2 0,-1 0 1737,0 0 1,-9-2 1291,-3-2 0,-2 1 0,3-4 0,6 1-351,4 3 0,8 1 0,-2 2 0,3 0 0,3 0 0,0 0 0,0 0-677,-2 0 1,-4 0 0,0 2 0,-4 1 0,-3 3 0,-3 1-156,-4 3 0,3 4 0,-7 2 0,-1 2 0,-1-1 0,-2 3 12,0 2 0,0-1 0,0 1 0,0 0 1,1 0-1,2-1 0,2-2-251,-3-2 1,0 2-1,-2-1 1,0-1-1,0 1 1,0 0-1,-2-2-1027,-2-1 1,-8-2-1,-7 1 1,-3-1-1,-6 0 1,-6 1 1256,-5-1 0,-7-6 0,-1-1 0</inkml:trace>
  <inkml:trace contextRef="#ctx0" brushRef="#br0">1400 13407 9003,'-5'-25'0,"4"4"0,8 8 1756,14 7 1,17 3 0,16-1 0,8-5-1437,8-3 1,-29 5-1,3-1 1,6-1 0,1 0-1,3-1 1,0-2 0,5 0-1,1-1 1,0 0 0,1-1-1,5 0 1,0 0-1,-1-1 1,0 0-566,0 0 1,-1-1 0,-1 1 0,-1 1 0,-9 2 0,-1 0 0,-3 2 0,-2-1 0,-3 2 0,-2-1-516,-3 2 1,-1 0 0,35-7 0,-7 2-1</inkml:trace>
  <inkml:trace contextRef="#ctx0" brushRef="#br0">5892 14633 27813,'12'-1'-1049,"-2"-2"233,-1-2 0,-5 1 964,5 4 1,0 0 0,5-2 0,-3-2-1,0-5 1,-4-3 0,-1-1 0,-1 0-220,0-1 1,-3 5-1,2 0 1,-2-1 268,-2-2 0,0 6 1,-2 5 21,-2 4 0,-3 6 0,-7-5 0,1-1 0,-2-1 0,-1-2 246,-2 0 1,-6 0 0,2 0-1,-2 0 1,1 0 0,1-2-216,-2-2 1,-1 2-1,-2-2 1,2 2-1,0 2 1,1 0-1,-3 0 1,1 2-252,-4 2 0,0 4 0,2 5 0,-1 0 0,-3 1 0,1-1 0,-1 0 0,4 1 0,-5-1 0,2 0 0,0 1 0,1-1 0,2 0 0,1-1 0,1-2 0,-1-1 0,0 2 0,1 1 0,-1 1 0,2 0 0,1 0 0,2 1 0,-2-1 0,-1 0 0,-2 1 0,1-1 0,-1 2 0,1 1 0,-3 3 0,0 2 0,-4 3 0,-1 1 0,4-3 0,-1 0 0,2 2 0,-1 0 0,-1 1 0,1-1 0,2-1 0,-3 6 0,0-7 0,1 3 0,4 2 0,2-2 0,2-3 0,4 3 0,-3-3 0,2 4 0,3 0 0,1-1 0,2-2 0,-1 2 0,1-3 0,0 3 0,-1 2 0,1-1 0,0 1 0,-1 0 0,2-1 0,2 1 0,1 1 0,-1 2 0,0 1 0,1-1 0,-3 4 0,10-6 0,-4 3 0,2-3 0,-1-1 0,3-1 0,0 1 0,2 0 0,0-1 0,0 1 0,2 0 0,2-1 0,5 1 0,3 0 0,1-1 0,2 1 0,1 1 0,3 2 0,2 1 0,1 1 0,5-2 0,-2 1 0,0 0 0,1 0 0,2 2 0,0 1 0,1-5 0,1 3 0,3-4 0,-1-2 0,2 1 0,-1 0 0,-1-1 0,5-1 0,-1-1 0,3-2 0,1 1 0,0-3 0,0-2 0,5 1 0,3-1 0,1-2 0,0 1 0,1-1 0,2 2 0,3-1 0,-1-3 0,1 1 0,-1 1 0,0 2 0,3-2 0,-1-1 0,-1-2 0,-2 0 0,0 2 0,2 2 0,1 0 0,2 0 0,-2-3 0,-1 0 0,0-2 0,1-2 0,4-1 0,0 1 0,4 2 0,-5 1 0,0 1 0,1-2 0,2-2 0,2-1 0,-2 1 0,2-2 0,-4-1 0,4 0 0,4-1 0,0 2 0,0-1 0,-2-2 0,-3 2 0,-1 0 0,1-1 0,-1 0 0,0-1 0,2 1 0,-2-5 0,2 3 0,2-2 0,-1-2 0,4 0 0,-4 0 0,0 0 0,2-4 0,-8-1 0,2 2 0,2 2 0,1 1 0,-2 0 0,2 1 0,-3 2 0,1 2 0,3-1 0,-3 2 0,2 1-213,1 1 0,-4 2 0,7-4 1,0 0-1,-3 0 0,2-3 166,-4-2 1,-2-1 0,4 0 0,3 0 0,1-1 0,-1-2 98,-2-2 0,1-5 0,0 1 0,-1-1 1,1-1-1,1 3 0,0-1-104,-1 1 0,-29 2 0,-1 0 0,33-1 0,3 0 1,1 1-1,0 0 15,-37 1 1,1 1 0,3 0 0,0 0 0,33-4-1,0-1 1,0 0 0,-1 0 7,-2-1 0,-32 4 1,0 0-1,28-9 0,1-1 1,3-4-1,0 0 1,-34 8-1,0 0-1,0-1 0,-1 1 0,30-12 0,4 0 0,-3-1 0,-4 1 1,2 1-1,-1 1-2,1-1 1,-1 3-1,0-4 1,-4 3-1,1 2 1,-2 1-1,2 0-2,0 1 0,-5-3 0,0 4 0,-2-3 0,-2 0 0,1-2 2,-3 0 1,4 3-1,-6-4 1,4-2 0,2 1-1,-3-1 7,-2 2 1,2-5 0,-7-4 0,-1 2 0,-1 2 0,-4 3 0,-2 2 3,-5-2 1,-3 4-1,-1-1 1,-2 0 0,-3 2-1,-4 0-553,-3 2 0,-4 2 0,0 1 1,-4-3-1,1 0 0,-3 0 310,1 3 0,-1-4 0,-5-2 0,1 1 0,2-1 0,2-1 260,-2-3 1,-2-1-1,-1-2 1,0 1-1,0-1 1,0-1 0,0-2 175,0-1 0,0-1 1,-1 0-1,-4-2 1,-5 0-1,-5 2-368,-3-1 0,-5 4 1,-1-6-1,-4 3 1,-5 2-944,-1 2 945,-1 1 1,-1 1 0,0-1 0,-1 1-1,-1 0 1,-2 3 74,0 0 0,0 6 1,1-4-1,1 0 1,1 2-1,-2 0 1,4 1 337,1-1 1,-2 4 0,4-4-1,-2 1 1,-3 0 0,-2 0 0,-4 1-247,-6-1 0,5-1 0,-10 2 0,1-1 0,-2 2 0,-5 1 0,-3 2-147,0 0 0,-5-1 0,5 1 0,0 0 0,-2-1 0,1 1 326,0 0 1,-3 4 0,8 0 0,0-1 0,-2-2 0,3-2 321,4 1 1,-1 0 0,9-1 0,0 1 0,0 0 0,3-1 0,2 0-5,1-4 1,0 3 0,0-3-1,0 4 1,0 0 0,-2 1-1,-1 0-396,-1-1 0,-6 1 0,-1 0 1,-2 1-1,-5 1 0,-1 2-244,-6-1 1,-2 4 0,3 0 0,4 2-1,-3-1 1,1 1 0,-4-1 261,-3 1 1,1-5 0,30 6 0,-1 0 0,0 0 0,0 0 0,1 0 0,0-1 0,0 1 0,1 0 196,-37-3 0,4-3 0,-1 5 1,3 1-1,0 0 0,-2 0 0,-3-2-166,-1 2 0,3 2 0,-4 1 1,36 0-1,1 0 0,-1 1 1,1-1-1,-1 2 0,-1-1-165,0 1 0,0 1 0,1 1 0,-2 1 1,-3-2-1,-1 0 0,3 0 0,-1 0 0,-2 0 1,-1 1-1,1-1 0,0 0 0,-2 1 0,-1-1-115,0 1 1,1 0 0,3-3 0,-1 1 0,-2 0-1,0 0 1,-1-1 0,1 0 0,1-1 0,0 0-1,-1 0 1,1 0 0,1 0 0,1 0 157,0 0 1,0 0 0,-2-2 0,-1-1 0,2 0 0,0 0 0,0 0-1,1-1 1,-1-1 0,0 1 0,1 0 0,0-1-227,1 0 1,0 1 0,-5 3 0,0-1 0,5-1 0,0 0 0,-1 1 0,-1 0 0,-1 0 0,0-1 0,1 2 0,0-1-46,1 1 1,-1 1 0,-2 2 0,-1 2 0,2 1-1,1 0 1,-2 2 0,0 1 0,-1 1 0,0 1-1,1 0 1,1 0-193,0-1 0,1 1 1,3 1-1,0 0 1,4-1-1,0-1 17,-33 12 1,3 1-1,1 5 1</inkml:trace>
  <inkml:trace contextRef="#ctx0" brushRef="#br0">6518 5877 27977,'-7'-1'-608,"3"-4"0,1-2-188,-2 0 1,4-5 0,-4 3 0,4-3 0,1-1 321,0-1 0,-2 7 0,-2 2 0,-5 4 1,-3 1 766,-1 0 1,-5 4-1,0 1 1,2-2 0,0-2-1,-1-1 1,0 0 0,0 0 398,2 0 1,2 0 0,0 0 0,0 0-1,-2-1 1,-3-2-336,-4-2 1,5-3 0,1 3 0,0 2-1,1 2 1,-1 1 0,-1 0-431,0 0 0,-6 0 0,4 0 0,-2 0 0,-2 0 1,-1 0 198,2 0 1,-6 0-1,4 0 1,0 0 0,1 1-1,0 2 1,1 2 148,-2-2 0,4-2 0,-1-1 0,2 1 0,1 2 0,-1 2-98,-4-2 1,3 0-1,-2 0 1,-2 3-1,-1 0 1,-2 1 0,0 0-178,1 4 0,-2 1 0,-2 1 0,-3 0 0,1 1 0,-2-1 0,1 0 0,1 1 0,-4-1 0,3 2 0,1 1 0,-1 2 0,4-2 0,0-1 0,3-2 0,4 1 0,1 0 0,0 3 0,2 2 0,-2 0-239,0 0 1,1 4-1,-4-4 1,3 2 0,0 2-1,-1 2 1,-4 4 120,-4 2 1,-1-3 0,4 3 0,1-3 0,0-1 0,3-2 0,2-1 77,2-2 1,1-4-1,3 4 1,0 0-1,0 0 1,4-1-154,-1-2 0,0 8 1,-1-2-1,-1 2 1,2 2-1,2 1 0,1 2-337,-1 4 0,-1 0 1,1 2-1,1 3 0,0 1 1,2-1 177,2-1 1,0-4 0,0-2 0,2 0 0,2-1 0,1 1 0,0-2 348,0 1 0,0 2 0,1-4 0,2 1 0,3-1 0,0 0 0,1 0 76,1 1 0,-1-2 1,5 6-1,0 1 0,3 0 1,-1 0-347,1-2 759,-1-5 0,3 11 1,3-4-1,-1-1 1,2-1-1,-1-2-534,4 0 1,0 4 0,-1-3-1,0 0 1,0-2 0,3-1-1,0 0 258,1-1 0,0 3 0,-1-2 1,1 0-1,-1-2 0,1 1-38,0 0 1,1-4-1,2 8 1,4-1-1,1-3 1,5-2-1,0-2 77,3 1 0,5-2 0,-1-1 0,2-3 0,4-1 0,0 0 0,2-1 120,-4-3 0,3 0 1,-3 1-1,2 0 0,-3 0 1,-1-2-1,-3-1-343,0 4 0,0-5 0,-3 4 0,1-5 0,1-1 0,-1 0 1,2 1-27,2 0 0,-4-1 0,3 0 0,1-4 0,-1 1 0,2-3 0,0 1 0,0-3 0,-2-1 0,4-2 0,-4 0 0,0 0 0,-1 0 0,0 0 0,3 0 0,-3 0 0,0 0 0,1 0 0,-1 0 0,2 0 0,-1 0 0,-4 0 0,7 0 0,-5 0 0,-1 0 0,1 0 0,1 0 0,1 0 0,0 0 0,4 0 0,-2 0 0,-1 0 0,1 0 0,0 0 0,2-2 0,0-2 0,3 2 0,-1-2 0,0 1 0,1 0 0,-2-1 0,-4 1 0,3-3 0,-5 0 0,1 0 0,2 0 0,0 3 0,0 2 0,1 1 0,-4-6 0,6 4 0,-3-2 0,3 2 0,1 2 0,0 0 0,1 0 0,0 0 0,4-1 0,3-2 0,1-2 0,0 2 0,3 0 0,5-1 0,-5 2 0,5-3 0,-1 0 0,0 1 0,0 1 0,1 1 0,1 2 0,1-4 0,-2-1 0,1 2 0,0 0 0,-1 0 0,-1-2 0,1-3 0,-8 4 0,8-5 0,1-2 0,-1 0 0,1-3 0,-2 1 0,-3 0 0,5-1 0,-2 1 0,1 0 0,2-2 0,-1-1 0,1-2 0,-3 1 0,-8 1 0,4-2 0,-1-4 0,-2-3 0,3-2 0,-1 1 0,-5-2 0,2-2 0,-2-3 0,-3 1 0,1-2 0,-3 1 0,0 1 0,6-5 0,-5 0 0,3-5 0,1-4 0,-1 0 0,-28 23 0,-1-1-187,3 0 0,-1 1 0,23-22 0,0-2 0,-3-1 0,0 2 0,-1 1 10,-1 2 1,-6 1 0,3 4 0,-3 1 0,-3 3 0,-5-1 0,-2 3-199,-2-1 0,-1-2 0,-7 2 0,-2 1 0,-2-2 0,-2-1 0,-2-2-67,-2-1 1,-4-2-1,-2 0 1,-1-1 0,-1-2-1,-1-3 1,0 0 157,-1 0 1,-1 1-1,-1 4 1,2 0-1,2-2 1,-4 1 110,-4-1 0,-6-4 0,-8 1 1,-7 0-1,-9 0 0,-10 2 0,-10-1-52,-6 1 0,24 23 1,-1 2-1,-4 1 1,-2 0-1,-3 0 0,-2-1 1,-2 1-1,-1-1 1,-4 0-1,-1 1 1,-2 1-1,0 0 177,-1 1 1,0 0 0,-6-3 0,-1 1-1,0 0 1,-2 0 0,-3-1 0,-2 0 0,23 5-1,-2 1 1,2 0-822,-1-1 0,1 0 0,-1 2 955,0 0 1,-1 1-1,1 0 1,-16-7-1,1 0 1,-2 3 0,0 2-1,4 1 1,0 0-1,2 1 1,-1 1 0,4 2-1,-1 0 1,1 1-1,-1 1 1,1 1-1,-1 1-234,1 1 1,-2 1-1,-6 2 1,0 0-1,3 2 1,0 1-1,0 1 1,0 2-1,0 2 1,0 1 0,4 1-1,0 3 1,1 2-1,0 1 148,4 4 0,0 0 0,1-1 0,0-1 0,1 4 0,1 1 0,3-1 0,0 0 0</inkml:trace>
  <inkml:trace contextRef="#ctx0" brushRef="#br0">14517 12554 17161,'1'-12'-173,"3"3"1,-1-1 0,6 4 0,2 0 0,1-1 0,1-1-1,0 0 1,-1-1 0,-2 1 2548,-1 2 1,-1 0 0,1 5-319,-5 1-1662,-8 9 0,-4 7 0,-5 6 0,0 3 1,-2 5-1,-2 6 0,0 2 0,0 2 123,3 0 1,0 6 0,1 3 0,1 1 0,2 1 0,2-4 0,2-1-766,3-3 1,2 0 0,1 0 0,0 0 0,0-3 0,0-5 0,0-2-2213,0-4 0,0 2 1,0-2-1,0-6 1142,0-2 1,0-3-1,0-5 1</inkml:trace>
  <inkml:trace contextRef="#ctx0" brushRef="#br0">14343 13154 8533,'8'-30'0,"-2"4"978,0 5 1,1 5-1,6 4 1,1 1 0,0 4-1,3 1 1,2 3 0,2 2-1531,2 1 0,3 6 0,2 4 0,1 5 552,2 3 0,6-7 0,-3-5 0</inkml:trace>
  <inkml:trace contextRef="#ctx0" brushRef="#br0">14970 13034 8548,'6'-19'4861,"-5"7"-4485,4 3 0,1 5 1,-1 12-1,1 3 0,2 1 1,-2 2-1,1 4 0,1 3 825,2 0 1,-3 7 0,1-3 0,-2 0 0,-3 2 0,-2-5-1869,-1-1 0,5 1 1,-1-4-1,-3-3 1,-4-5 59,-5-6 0,-4-2 1,-2-4-1,1-4 1,0-5-1,1-7 1,2-3 21,1-3 1,6-1 0,-2-3 0,4-2 0,2-1 0,4 3 1050,4 5 1,7-3 0,3 4-1,0-2 1,2 2 0,0 4-1,1 5 1,0 3 177,0 1 1,-4 6 0,3-1 0,0 2 0,-2 2-1,0 2-1832,-2 2 1,3 8 1187,2 6 0,4 5 0,0-2 0</inkml:trace>
  <inkml:trace contextRef="#ctx0" brushRef="#br0">15530 13061 9845,'4'-23'2118,"1"1"1,5 6-1,-1 13-1611,3 6 1,2-2 0,3 4 0,0-4 0,1-1 0,0 0 0,1 0 0,2 0-518,3 0 0,-1 0 1,0 0-1,-6 0 0,-2 0 1,-3-1-1009,-3-4 0,-3-2 0,-6-6 0,-3-1 0,-4 1 0,-7 0 887,-1-1 1,-5 5-1,-1 1 1,0-1 0,2 1-1,1 4 898,0 2 0,1 2 0,5 2 0,3 2 0,4 5 0,4 3-69,1 1 1,0 7 0,1 2 0,2 3 0,3 2 0,2-1-170,2 1 0,2 0 1,3-1-1,1 1 1,3-2-1,2-3 1,3-4 147,1-3 1,2-3-678,-1-3 0,1-3 0,0-6 0</inkml:trace>
  <inkml:trace contextRef="#ctx0" brushRef="#br0">15996 13127 9151,'14'-15'0,"-1"-1"0,0 3 1438,1 5 0,3 7 1,3 1-1,0 0-754,4 0 0,0 0 0,1-2 0,-1 0 0,1-4 0,-2 0 0,1-2 0,-3 1-751,-3-4 1,-5 0 0,-3-3 0,-2 1-1,-4 0 1,-7-2-244,-9-3 0,-7 3 1,-8-2-1,-1 2 1,-3 3-1,-3 3 0,0 5 249,3 2 0,1 2 0,2 2 0,0 2 0,4 6 1,4 7-1,3 6 241,3 7 0,0 0 0,1 7 0,1 4 0,2 6 0,1 5-2532,-2 2 0,0-1 0,-3 0 2352,1 0 0,0 1 0,-1-1 0</inkml:trace>
  <inkml:trace contextRef="#ctx0" brushRef="#br0">14650 13834 9470,'12'-32'1644,"7"21"1,14-7 0,1 12-1237,3 6 1,7 0 0,6 0 0,8-2 0,10 0 0,-30-1 0,1 1 0,4 0 0,0 0 0,1-1 0,0 1 8,-2 0 0,2 0 1,2-3-1,1 1 1,-6 1-1,-1 1 1,1 0-1,0 0 0,-3 0 1,-1 0-1,31-3-2270,-5 2 1,-6 2-1,-9 1 1853,-8 0 0,0 0 0,-6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15250 2506 13371,'-5'-14'0,"-1"2"0,-1 3 0,-3 5 322,-2 3 1,-3 2 0,-1 2 0,-5 1 0,-3-1 0,-5 0 0,-3 0 0,-2 2 0,2-2 0,-4-3 0,1-3 0,-2-3 0,3 0 9,0 0 0,5-3 0,-2 3 1,3 0-1,1 0 0,1 2 37,-1-2 0,2 4 1,1-2-1,2 3 0,-2 1 1,-1 1-1,-3 2 0,-2 3 1,-2 1-383,-2 4 1,3 1 0,-5 1 0,-1 0 0,-1 1 0,-4-1 0,-1 0 166,-1 0 0,-2 1 1,3-1-1,0 0 0,1 1 1,4-1 2,1 0 0,-3 1 1,7-1-1,1 0 0,-1 2 1,4 2-1,0 2-231,3 2 1,-1-4-1,0 5 1,1 2-1,-1 1 1,2 3 0,1 4 66,2 3 0,7-1 1,0 2-1,6 1 1,4 1-1,2 2-38,1 0 1,4 0 0,4 0 0,5 0 0,7 0-1,3 0 1,4 0 155,5 0 0,1-1 1,6-2-1,4-2 0,2 1 1,8-2-91,2-3 71,-1-3 0,13 3 1,-1 0-1,4-3 0,3-3 1,0-4-45,2-2 0,-37-7 1,0-1-1,2-2 1,1-1-1,-1 1 0,0-1 1,0-1-1,1-1 1,-1 0-1,1-2 1,-1 1-1,1-1 29,-1 2 0,-1-1 0,34 2 0,-33-3 0,0-1 0,0 1 0,-1 0 0,37 2 1,-1 0-1,-3-3-51,-4-2 1,7 4-1,-8 1 1,0-1-1,2 1 1,-5-1 0,2-1-1,-2 2 31,2 2 0,2-1 0,-8 2 1,-2-3-1,2 0 0,1 1 120,4 1 0,5-1 1,-6-4-1,3 3 0,3 0 1,0 0-84,-1-3 0,3 3 0,-8-2 0,3-1 0,3-2 0,0 1 0,2 1 248,-1 1 1,-2 2 0,7-3 0,-36 0 0,0 0 0,36 3 0,0 1-272,-6 1 0,-3-4 1,-1 4-1,-2-2 0,-3-3 1,3 0-1,1 0-255,2 1 0,0 0 0,3-4 0,0 0 0,2 0 0,-2 0 353,2 0 0,-1 0 1,-2 0-1,-2 0 1,-1 0-1,-2 0 1,3 0-122,5 0 1,-4 0 0,6 0 0,0 0 0,-4 0 0,0 0 0,-5 0-291,-3 0 0,7 5 1,-2-1-1,0-1 1,0 0-1,-5 0 1,-3 2-1,0-2 218,1-2 1,8-1 0,-4 0-1,-2 0 1,-3 0 0,-2-1-1,0-2 1,-3-3 85,0-2 0,4 5 0,2-3 0,-1 2 0,3-2 0,0 0 0,4 0-306,3 3 1,-8-3-1,6 0 1,-3 0-1,-2-1 1,0 1-1,0-1 13,-1-1 1,0-1 0,-1-5 0,3-3 0,1-2 230,0-2 14,-6 5 1,8-8 0,-3 5 0,1-2 0,3-1 0,-3 1 0,-1 4-70,-5 2 0,1 2 0,-1 1 0,3 1 1,0 2-1,2 1 0,-2-1-243,1 0 1,-3 6 0,-3-3 0,-1 1 0,0 0-1,-1-1 1,-2-2 224,-1 1 1,-6-2 0,2-4-1,-4-1 1,-2 1 0,-2-2 0,-3-1 220,-2-2 0,4-6 1,-5 4-1,-1-3 0,-4 1 1,-2 0-367,-2 1 1,-5-4 0,0 4-1,-2 1 1,-2 0 0,-1 3-1,-3-1-87,-4 2 0,-4-4 0,-2 3 1,-5-1-1,-6 0 0,-7 0 1,-5 2 50,-4 1 1,-6 2-1,0 0 1,-3-1-1,-6 1 1,-3 0 364,-5-1 0,4-1 1,-3-1-1,-2-3 1,-2-2-1,3-1 1,-3 0 149,-2-1 0,-2 3 0,-5-4 0,-4 3 0,-1 1 0,31 10 0,0 0 0,-1 1 0,0-1-340,1 2 1,-1 0 0,-6 0 0,-1 0 0,1-1 0,-1 1 0,-2-1 0,1 0 0,-2 0 0,1 1 0,1-1 0,1 1 0,1 0 0,0 0-33,-1-1 0,1 2 1,4 3-1,0 0 1,-5-2-1,-1-1 1,3 1-1,1 0 1,0 1-1,1 0 1,0 0-1,0 0 158,0 0 1,1 1-1,-33-4 1,33 3-1,0 0 1,0 0-1,0 1 1,0-1-1,0 0 1,-2-1-1,0 0 1,0-1-1,1 0 220,0 1 1,-1-1 0,-8 0-1,-1 1 1,4-1 0,-1 0-1,-1 1 1,-1-1 0,-2 0 0,-1 1-1,1-1 1,-1 0 0,-3 1-1,1-1-244,-1 0 0,1 1 0,-4 0 1,1 0-1,-4 0 0,1 2 1,0 0-1,0 0 0,3 0 1,-1 1-1,1 0 0,1 0 1,1 0-1,1 0-145,-1 1 0,0 1 1,2-2-1,0 0 1,2 1-1,-1 0 0,2-1 1,0 1-1,0 0 1,0 0-1,1-1 1,1 1 100,-2 1 0,-1-1 0,0 0 0,-1-2 0,-1 1 0,-1 0 1,0 1-1,0-1 0,1-1 0,0 0 0,1 1 0,-1 0 172,0 0 0,0 0 0,-1-1 0,1-1 1,0 3-1,1 0 0,0 0 0,-1 1 0,0 0 1,0-1-1,-1 1 0,1-1 0,-1 0 1,0 0-146,2 0 0,1 1 1,0 0-1,2 2 1,3 0-1,0 1 1,1 0-1,0 2 1,3-1-1,1 1 1,0 1-1,1 0 1,2 1-1,1 0-254,-35 8 1,6 5 0,4 4 0,5 6 247,8 2 0,-1-5 0,14 0 0,-1 3 0,4 5 0,4 2 0</inkml:trace>
  <inkml:trace contextRef="#ctx0" brushRef="#br0">5879 5491 32767,'0'-19'-3277,"1"4"0,2-3 0,3 3 3367,1 2 1,2 1 0,5 3 0,-1 5 0,0 2 0,1 2 0,-1 2 0,0 1 0,1 3 62,-1 1 0,0-3 1,1 4-1,-1-2 1,0-3-1,2-2 1,1 1 442,2 2 1,6-2 0,-1 2-1,7-3-188,6-1 1,2 5-1,4-1 1,1-1 0,4 0-212,5 2 0,-2-4 0,8 5 0,0-1 0,1-1-34,3-1 0,9-2 0,-6-1 0,1 0 0,0 0 0,-4 0-88,-1 0 1,1 0-1,-2 0 1,0 0-1,4 0 1,0 0 80,-2 0 0,8 0 0,-2 0 1,4 0-1,4 2 0,-38-1 1,-1 1-157,1 0 0,0 0 0,0 1 0,1 0 0,1-1 0,1-1 0,0 1 0,0 1 0,-2-1 0,-1 0 0,36 3 0,-3-1 0,0 0 0,0 2 0,0-4 0,-4 2 0,0-2 0,1-2 0,0 1 0,-2 4 0,4-4 0,-9 4 0,0-4 0,-2-1 0,-1 0 0,-1 0 0,0 0 0,-3 5 0,0-1 0,-2-1 0,-4 0 0,-3 0 0,-4 1 0,-1-1 0,-6-1 0,-4-2 0,-5 0 0,-4 0 0,-2 0 0,-2 0 0,-7 0-741,-1 0 708,-6 0 1,-9 0 0,-9 0 0</inkml:trace>
  <inkml:trace contextRef="#ctx0" brushRef="#br0">4559 6624 30393,'0'-20'-4916,"0"11"1,1-2 4612,4 11 1,2 6-1,7 1 1,-1 0 0,2-2-1,1-2 1,3 0 677,2 1 1,-3 2-1,4-3 1,3 3 0,3 0-1,3 1 1,1 1-1,-1 1-16,0-2 1,6 5 0,-2-5 0,4 2 0,2-1 0,4-1-167,4 0 1,-1 1 0,3 1 0,4-3 0,1-2 0,6 0 26,0-1 1,-1-1 0,3-2-1,1 0 1,-1 0 0,1 0 0,-3 0 217,-4 0 0,8 0 1,-6 0-1,2 0 1,3 0-1,-1 1-464,-2 4 0,2 2 0,-5 7 0,0-3 1,2 0-1,-2-2 239,0 1 1,4 2-1,-4 1 1,1 0-1,4 1 1,1-1-171,2 0 1,4-4-1,2-1 1,-1-2-1,2-3 1,-1-2-1,1-1 298,0 0 1,-3 5-1,3-1 1,-1-1-1,-4-2 1,-1 1 0,-2 1-342,-4 1 0,2 5 0,-7-3 0,1 2 0,0 0 0,0 1-103,-2 0 0,-1-4 0,-2 2 0,0-1 0,1-3 0,-1-2 191,0-1 0,5 0 0,1 0 1,1 0-1,0 0 0,-1 0 1,1 0-89,-4 0 0,3 0 0,1 0 0,-1 0 0,0 0 0,-1 0 0,1 0 0,-3 0 0,5 0 0,-2 0 0,-1 2 0,0 1 0,0 1 0,4 1 0,-4-5 0,-4 0 0,-2 0 0,-4 0 0,-1-2 0,0-2 0,-2-2 0,2-4 0,1 1 0,-3 0 0,1 0 0,-3 0 0,3 5 0,-1-4 0,-4 2 0,-2 3 0,-4 0 0,1 0 0,-2-1 0,3-1 0,-5 5 0,1 0 0,0-1 0,-4-2 0,-1-1 0,-1 1 0,4 1 0,0 2 0,-1 0 0,0 0 0,-1 0 0,2 0 0,0 0 0,-4 0 0,0 0 0,-1 0 0,-1 0 0,-1 0 0,-2 0 0,-5 0 0,0 0 0,-2 0 0,-1 0-1786,-1 0 743,0 0 0,-5 2 0,-4 2 478,-2 5 1,-8-3 0,-2 0-1</inkml:trace>
  <inkml:trace contextRef="#ctx0" brushRef="#br0">10224 7690 12522,'6'-14'-1719,"3"1"1598,-3 6 0,-2 1 0,-8 6 0,-5 0 443,-3 0 0,3 0 1,0 0-1,1-2 900,0-2 1,1 2-1,4-4-817,-2 1 1,-1 3 0,2-4-256,-5 0 0,-3 5 0,-1-4 0,0 4 0,-1 1 0,1 0 298,0 0 0,-1 0 1,1 0-1,0 0 1,-1 0-317,1 0 1,0 0 0,-1 0 0,1 0 0,0 0 0,-1 0 0,1 1-38,0 4 1,4-4 0,0 5 0,-2-1 0,0 1 0,-3-1 0,1 1 54,0-3 1,-1 3-1,1 0 1,0 0-1,-2 1 49,-3 1 1,3-4 0,-3 4 0,4-1-1,0-1 1,1 0 0,0-2-224,-1 2 1,1 0 0,1 5 0,2-4 0,1-1-1,0-2 83,2 2 1,-4-3 0,5 5 0,-1-2 0,-2-2-1,0 1 9,0-1 0,5 2 1,-4-2-1,1 4 0,1 1 1,0-1-164,3 3 0,2 1 0,1 1 0,0 0 1,0 1-1,0-1 39,0 0 1,0 1-1,0-1 1,0 0 0,0 1-1,0-1 43,0 0 1,-5 1 0,1-1 0,1 0 0,1 1-1,2-1-21,0 0 1,0 1-1,0-1 1,0 0-1,0 1 17,0-1 0,0-4 1,0 0-1,0 1 0,2 0 1,1 1-1,3-2 221,1 1 1,2 2-1,4 1 1,1 1 0,-1-1-1,2 0-39,3 0 0,-4 1 1,4-1-1,-1-1 1,0 0-1,4-2-52,0 1 0,2 6 0,-3-6 1,-1-1-1,2 2 0,-1 0-274,4 1 1,-5 0 0,-1 1-1,-2-1 1,1-1 0,1-2 0,-2-1 336,-1 2 1,-1-1-1,3 0 1,1-2-1,-2-1 1,0-1-1,0 1 27,2 1 1,0-4 0,-5 4-1,2-1 1,1-1 0,2 1 0,0-1-214,1 0 1,0 3-1,5-3 1,-3 0-1,0 0 1,-2-2-1,0 1-49,-3-1 0,4 2 0,-1-3 0,0 2 0,2-2 0,-2-2 75,0-1 1,1 0-1,-4 0 1,3 0-1,2 0 1,1 0 232,-1 0 0,4 0 0,-3-1 0,3-2 0,2-3 0,0 0 0,-1 0-313,1 3 1,1-3-1,2 0 1,1 0 0,-1-1-1,-2-1 1,-2-1-181,1 2 0,-2-3 0,-1 4 0,-3 0 1,-2-2-1,-3 1 140,-1-3 1,-2-2 0,1-2 0,-1 1-1,0 0 1,-1-1 140,-3 1 1,3-5 0,-3 1-1,1-1 1,1-1 0,-4-2-1,0-1 1,-1-1-140,0 0 0,3 2 0,-4-1 0,-2-2 0,-2-1 0,-1-2-388,0 1 1,-1 3 0,-4 3 112,-4 0 0,-3-2 0,-1 3 275,0-2 0,-5 5 1,-1-2-1,-2 3 1,-3 2-1,-1 1 1,-2 2 191,1 1 0,-1 0 0,2-3 0,0 2 1,0 1-1,-4-1 0,1-2-36,0-2 0,1 1 1,-1 1-1,-1 2 1,-2 1-1,1 0-414,2 2 1,-3-4-1,0 7 1,1 1-1,2 1 1,1 2-1,1 0 1,-1 0-822,0 0 1,2 6 0,1 3 0,4 3 0,0 3 1228,4 3 1,1-4 0,2 6-1</inkml:trace>
  <inkml:trace contextRef="#ctx0" brushRef="#br0">11411 8090 25090,'-8'-6'-3955,"2"-3"4330,0-3 1,6 5 0,2 2 0,10 4 0,8 1 0,7 0 0,6 0 0,7 0 141,7 0 1,9 0-1,5-2 1,3-1-1,5-3 1,4-1-1,-35 2 1,1-1-1,0 1 1,0-1-612,2-1 0,-2 0 0,-1 1 0,0 0 0,0 1 0,0 0 0,36-2 0,-3-1 0,-6 2 0,-4 0 0,-7 3-5470,-3 2 5515,-5 1 0,-12-6 0,-2-1 0</inkml:trace>
  <inkml:trace contextRef="#ctx0" brushRef="#br0">13957 7796 8812,'1'-23'559,"4"5"1,-2 6-1,4 14 1,0 2-98,1 5 0,-4 7 1,4 3-1,-1 4 1,-1 3-1,1 5 1,-1 3-1,0 5 89,-3 4 0,-1 4 0,-1 7 0,2-3 0,2 0 0,-2-4 0,-1-1-362,3-3 1,-4-7 0,4-5 0,-4-5 0,-1-4-1,0-4-624,0-3 0,-1-9 1,-2-6-1,-3-9 1,0-9 119,0-8 0,2-2 0,5-8 1,4-2-1,3-4 0,4-2 0,3 2 354,3 5 1,-2-1 0,5 4 0,0 1 0,-1 6 0,3 8 0,0 4 330,4 2 0,-8 1 0,6 2 0,-4 2 0,-3 2 0,0 3 651,-1 2 0,1 1 1,-6 1-932,-3 4 1,-5-4 0,-8 5-1,-5-1 1,-4 1 0,-4 1 0,-2 2-225,-2-2 0,1 5 0,-4-3 0,3 1 0,2 1 1,3-2-761,1 1 0,3 2 0,2 0 0,2-2 0,2-1 0,6 1-2011,8 2 1,4-4 2904,14-4 0,4-2 0,10-2 0</inkml:trace>
  <inkml:trace contextRef="#ctx0" brushRef="#br0">14810 7770 8908,'6'-36'981,"3"10"0,-3 14 1,-2 22-1,-3 5-497,-1 3 0,0 1 0,0-1 0,0 4 0,0 3 0,0 3 0,0 3 0,-1 3-727,-3 0 0,1 9 1,-5-4-1,2-1 0,3-1 1,2-1-830,1-2 1,7-1 1071,7-7 0,5-5 0,7-2 0</inkml:trace>
  <inkml:trace contextRef="#ctx0" brushRef="#br0">15436 8023 10529,'9'-16'-365,"0"2"0,-4 5 1275,3 14 0,-5 2 0,2 7 1,-4-1-1,-1 2 0,0 1-848,0 2 1,0 1 0,-1-3 0,-2 4 0,-3-1-78,-1 0 0,-8-1 0,-6-5 1</inkml:trace>
  <inkml:trace contextRef="#ctx0" brushRef="#br0">15543 7876 8383,'1'-41'2593,"4"5"-2840,-4 19 0,11 11 0,-3 16 0,3 5 0,3 4 247,3 2 0,2 1 0,7 5 0</inkml:trace>
  <inkml:trace contextRef="#ctx0" brushRef="#br0">15876 8036 10072,'-7'-26'1088,"2"-1"-345,4 0 1,2 20 0,4 4 0,4 4 0,3 5 0,2 2-458,4 2 1,-3 6-1,3 2 1,-5 0 0,-3 0-1,-2-1 1,-2 1-493,-3 2 0,-3-6 0,-6 4 0,-8-3 0,-5-3 0,-5-2-132,-2-1 1,4-6-1,-7 1 1,7-2 0,3-2-1,3 0-213,1 0 0,7-2 0,7-1 0,8-1 1,13 1 544,8 2 0,18-5 0,9-2 1</inkml:trace>
  <inkml:trace contextRef="#ctx0" brushRef="#br0">16476 8090 12322,'0'-34'0,"2"4"1335,2 6-419,-3 11 0,5 4 1,-6 9-1,0 6-932,0 4 0,0 4 0,0-1 0,2 2 1,2 1-1,5 2-562,3-2 1,1-1 0,-1-2 0,-1-1-1,-3-3 421,3-5 1,-5-4 0,-3-3 4796,-6-1-4596,1 0 0,-2 5 0,8 3 1,7 5-1,3 2 0,6-1-2023,0-1 0,1 0 1,3 3 1977,-2-3 1,6-3 0,6-6 0</inkml:trace>
  <inkml:trace contextRef="#ctx0" brushRef="#br0">17143 7890 9456,'8'-33'0,"1"6"978,2 8 0,-4 10 1,2 5-350,1 2 0,-2 2 1,1 2-1,0 2 1,-1 5-134,1 3 0,-6 1 1,3 2-1,-1 1 1,-1 4-1,-1-1-342,-1 0 0,-1 3 1,2-2-1,1 0 1,-1 4-1,-3 0 1,-3-1-1,-1-2-485,1-2 1,-3-1 0,2-4 0,-1-3 0,1 0-907,-1-2 1122,1-6 1,4-3-1,0-9 1,0-3-375,0-1 0,1 5 0,2 2-197,2 0 1,-1 6 149,-4 0 0,0 6 0,0 8 0,2-1 0,2 0 536,5 1 0,9-1 0,3 0 0</inkml:trace>
  <inkml:trace contextRef="#ctx0" brushRef="#br0">17609 8196 11619,'0'-28'1159,"0"6"1,-1 11-193,-4 7 1,2 3-885,-6 1 1,5 4 0,-5 0 0,-1 1 0,-2-1-1,-2 2-212,1 2 0,0 1 1,-1 4-1,3 0 1,2 1-1,4-1 62,4 0 0,2 1 0,4-3 0,4 0 1,4-4-1,3-1-19,2-3 0,0-2 0,-5-1 0,0 0 1,1 0-1,-1-1-149,0-3 0,-1-4 0,-3-5 0,-4 0 0,-4-1 0,-2 1 0,-2 0 59,-2-1 1,-5 2 0,2 2-325,1 1 1,3 8 0,8-1-1,6 7 1,7 1 0,5-1 0,3-2-32,2-1 1,-1 2 0,3 1 0,-1-2 0,0-2 0,-4-1 651,-4 0 0,3-1 1,-7-4 573,-4-4 1,-8-1 0,-11 1 0,-8 5 0,-3 2 0,-3 2 0,1 0 34,-4 0 0,0 2 1,2 2-1,4 5 0,5 3 1,4 3-653,5 2 0,2 0 0,4 3 1,4 1-1,7-2 0,8 1-517,4-4 0,1-3 0,1-4 0,-2-4 1,-1-4-1,-3-2 0,-2-4-1756,-3-4 2091,-7-3 1,-1-7 0,-6-3-1,3-3 1,-4-2 0,-4 2 165,-5 3 1,0-2 0,1 6 0,-1 2 0,2 1-13,1 2 0,6 6 1,8 2-1,4 4 1,5 1-51,4 0 0,9 0 0,3 0 0</inkml:trace>
  <inkml:trace contextRef="#ctx0" brushRef="#br0">18422 7996 8570,'0'-19'1101,"2"6"0,1 1-902,1 10 0,1 13 1,-5 7-1,0-2 1,0-1-1,0-2 1,1 2-1,2 1-262,1 2 1,2 1 0,-3-3-1,3 2 1,0 0 0,0 0-1,-1-2-1485,1-4 1,-5 1 0,2-5 1455,-6-1 0,-4-7 0,-5-9 0,3-3 825,4-1 1,4 0-1,1-1 654,0 1 0,1 5 1,4 6-1,4 3 0,3 5-1005,1 1 1,2 4-1,1 5 1,2 2 0,-2-2-1,-1-1 1,-3-2-383,-3 1 0,2 5 0,-3 1 0</inkml:trace>
  <inkml:trace contextRef="#ctx0" brushRef="#br0">10131 9382 8451,'1'-32'0,"2"-1"0,3 4 164,2 6 0,2 13 1,6 6-1,2 4 0,0 4 1,1 5-1,5 3 1,5 1-1,7 2 0,4 1 1,4 2-1,7 0 0,5-1 488,6 1 0,5 0 0,3-6 0,1-2 0,0-2 0,1-2 0,-34-5 0,0 0-418,1 0 0,0 0 1,2-1-1,0 0 1,0 0-1,-1 0 0,2-1 1,-1 0-1,0 0 1,0 0-1,0-2 0,1 1-593,-1 0 0,-1 1 1,36 0-1,-7 1 1,-5 1-1,-5 2 1,-3 4-1,-2 4 359,-7 4 0,2 1 0,-2-3 0</inkml:trace>
  <inkml:trace contextRef="#ctx0" brushRef="#br0">9078 10342 8931,'0'-13'0,"0"-1"0,0 1 0,1 0 288,4-1 0,-2 1 0,4 0 0,1 1 1,-1 3-1,2 3 0,0 1 0,0 1 1,1 1-1,2 2 277,1 1 1,6 0 0,4 0 0,3 1 0,5 2 0,5 1 0,4-1-159,4-1 1,8 2 0,9 1 0,4-2-1,8-2 1,-35-1 0,1 0-252,0 0 0,2 0 0,3 0 0,1 0 0,0 0 0,0-1 1,0 0-1,0-1 0,1-1 0,0 0 0,-1-1 0,-1 0-139,-2-1 0,0 0 0,4 0 1,0 0-1,-4 0 0,-1-1 1,1 2-1,-1 0 0,1-1 1,0 1-1,-1 0 0,-2 0 1,1 1-1,-1 0-73,-1 0 0,0 0 0,28 2 1,4-4-1,-1 4 0,-2 1 1,0 0 35,-1 0 0,-5 0 0,7 0 0,0 0 1,-3 0-1,5 1 193,3 4 1,-10-4 0,11 4-1,-1-4 1,-2-1 0,3 0 0,-3 0 87,-3 0 1,6 0-1,-7 2 1,0 1-1,-1 1 1,-2-1-291,0-1 1,7-2-1,-9 1 1,-3 2-1,-1 2 1,-3-1-110,-2 2 1,-2-5 0,-10 4 0,1-4 0,0-1 0,-2 0 0,0 0 286,-3 0 1,0 0-1,2 0 1,-2-1-1,-3-2 1,0-3-24,0-1 0,-4 4 1,1-3-1,-3 1 1,-1 1-1,-2 1 1,-1 1-1001,-2 2 1,-4 0 0,2 0 0,0 0 0,-4 0-2019,-1 0 2900,-2 6 1,-6-4-1,-1 4 1</inkml:trace>
  <inkml:trace contextRef="#ctx0" brushRef="#br0">6185 11035 12643,'0'-13'-415,"-1"5"1,-4 2 0,-4 2-1,-2-1 1,-3 2 197,1 2 1,0 1 0,1 1 0,1 2 321,2 2 0,5-1 1698,-5-4-1634,6 0 0,-1 2 1,8 1-1,5 3 158,3 1 1,3-3 0,4 4 0,6-1 0,6-1 0,5 2 598,5-1-816,5-4 0,3 7 0,0-5 1,1-1-1,2 1 0,1-1-70,1-1 1,-1-1 0,-1-2 0,-2-2 0,-2-4 0,-2-6-178,-3-4 0,1-8 1,-3 2-1,-2-3 0,-1-3 1,-1-3-73,-1-5 1,-3-4 0,-7-3 0,-1-1 0,-2-1 0,-7-1 0,-6-2 32,-5-4 0,1 4 0,-3 4 1,-6 2-1,-9 4 0,-10 2-192,-8 5 273,-4 3 1,-12 3-1,-6 1 1,-6 5-1,-7 3 1,-1 5 129,-4 4 0,-1-2 1,0 5-1,-3 1 1,0 3-1,3 4-95,2 5 290,9 3 1,6 7 0,10 2-1,4 3 1,6 2-351,7 7 1,4 5-1,8 10 1,4 7 0,5 8-1,8 5 1,8 6-1564,0-35 1,1-1 1682,-1 0 0,2-2 0,9 1 0,3-1 0,-4-3 0,1 1 0</inkml:trace>
  <inkml:trace contextRef="#ctx0" brushRef="#br0">21941 10768 8086,'9'-26'0,"0"-1"0,-7 12 0,-1 8 0,-4 8 0,0 10 0,2 3 0,1 6 117,0 0 0,0 3 0,0 3 0,0 1 0,0 0 0,0 1 0,0 1 1521,0 2 0,4-4 1,2-5-1,0 1 0,1-3 1,-1-2-7598,0-3 5959,5-8 0,2-7 0,8-7 0</inkml:trace>
  <inkml:trace contextRef="#ctx0" brushRef="#br0">22248 10382 8291,'0'-52'0,"0"6"5598,0 11-5334,0 14 1,6 15 0,3 6 0,3 0 0,2 1 0,3 4-1190,1 4 0,5 3 0,1 1 925,6 0 0,-2-5 0,4-2 0</inkml:trace>
  <inkml:trace contextRef="#ctx0" brushRef="#br0">23021 10142 8269,'-4'-13'635,"-1"-1"1,1 5-140,4 1 1,0 3-1,0-4 1,-2 0-1,-2 0 101,-5 1 0,2 5 0,-2 0 0,-2 4 0,0 7 0,-3 2-31,1 5 1,0 7 0,-1 2 0,1 4 0,0 6-1,-1 3-171,1 4 1,1 8 0,2 0 0,2 3 0,2 3 0,3 1-373,2 2 1,1-1 0,0-2-1,0 0 1,1 0 0,2-5 0,2-2-596,-2-6 1,-2-6 0,-1-5 0,0-4 0,-1-5 0,-4-6-7946,-4-5 8517,-8-5 0,-4-12 0,-6-2 0</inkml:trace>
  <inkml:trace contextRef="#ctx0" brushRef="#br0">22621 10902 8205,'0'-33'442,"2"-2"1,2-3 0,8 1-1,7 3 1,9 2 268,5 2 1,7 7 0,6 2 0,1 2 0,1 4 0,-2 4-1,-3 7 1,0 2 0,-3 4-712,-3 2 0,7 16 0,-3 8 0</inkml:trace>
  <inkml:trace contextRef="#ctx0" brushRef="#br0">24354 10249 8570,'5'-20'0,"-1"0"0,-1-1 83,-1 3 1,-1 5 0,2 5 788,1 8 0,1 8 0,-5 8 0,0 5 0,0 2 0,0 6 0,-2 0-196,-2 4 0,2 1 0,-3 6 0,0-2 0,-1 1 1,0-1-462,0 4 0,-4 1 1,3-3-1,-1 0 0,2 0 1,2-2-1440,-1-2 1,-1 1 0,3-8 0,-1-2 0,1-5 0,2-2 1223,1-4 0,-6-7 0,-2-3 0</inkml:trace>
  <inkml:trace contextRef="#ctx0" brushRef="#br0">23981 10289 10809,'-7'-48'1417,"2"4"0,5 10 1,6 19-913,7 5 1,7 5 0,9-2-1,5-1 1,9 1 0,8-2-1,9 0-433,8 0 0,2 6 1,-32 1-1,0 0 0,37 0 1,-2 2-1,-5 0 0,-7 0-1484,-7 0 0,1 0 0,-10 2 0,-4 1 1,-4 1 1411,-6-1 0,-3 5 0,-1-1 0</inkml:trace>
  <inkml:trace contextRef="#ctx0" brushRef="#br0">21408 11541 8224,'-6'-13'0,"8"1"0,10 3 0,20 3 0,19 6 0,14 0 0,-25 0 0,3-1 0,5-1 0,3-1 275,5-1 1,2 0 0,10-2 0,3 0 0,3-1-1,0 0 1,-22 3 0,0-1 0,0 1 0,2 0-1,1-1 1,0 1 0,0-1 0,0 1 0,0-1-1,2 1 1,1-1 0,0 1-173,0 0 0,0-1 0,-1 1 0,-2 0 0,0 0 0,0 0 1,0 1-1,1 0 0,0 0 0,-2 1 0,0 1 0,-1 0 0,0 0 1,-1 0-1,0 1 0,0 0 0,0 0 0,0 0 0,22 0 0,-1 0-571,-5 0 0,0 0 0,-5 0 0,-2 0 0,-4 1 0,-1 0 0,-4 0 1,-2 2-1,-4 1 0,-2 1 468,30 7 0,-1 4 0,-11-3 0,0-2 0</inkml:trace>
  <inkml:trace contextRef="#ctx0" brushRef="#br0">6505 12767 6872,'0'14'0,"6"-1"0,1 0 0</inkml:trace>
  <inkml:trace contextRef="#ctx0" brushRef="#br0">6598 12847 8361,'0'-7'-102,"0"1"-1,0 6 1</inkml:trace>
  <inkml:trace contextRef="#ctx0" brushRef="#br0">6705 12568 16172,'-13'0'-687,"4"5"0,1 4 1,3 3 341,2 1 0,-3-4 0,1 0 837,2 2 1,3-5 0,5-2 0,4-3 0,4-1 0,3 0 32,2 0 1,9 0 0,-2 0 0,1 0-1,6 0 1,-1 0 0,3 0-268,0 0 1,3 0-1,6 0 1,1 0 0,-1 2-1,0 1-132,2 1 1,-3 2 0,6-3-1,-1 3 1,1 0 0,2 0-4,2-3 1,-3 0 0,0 0-1,1 1 1,0-1-1,2-1 98,2-2 1,-4 0-1,8-2 1,-4-1-1,-2-1 1,-1 1-37,-2 1 1,-1 2 0,6 0 0,-1 0 0,0 0 0,1 0-181,-1 0 0,0 0 0,1 0 0,-3 0 1,0 0-1,-2 0 0,1 0 78,2 0 0,0 0 0,-2 0 0,-1 0 0,1 0 0,2 0-8,2 0 0,-6 0 0,0 0 0,-1 2 0,1 1 1,0 3-1,0 0-248,-4 0 1,-1 4-1,0-3 1,3 2-1,0 0 1,1 0-42,1-2 0,-4 4 0,4-7 0,-1-1 0,-1-1 0,1-2 324,1 0 1,1 0 0,2-2-1,1-1 1,-1-3 0,0-1 427,0-3 1,-1 4 0,2 0 0,0 1-1,-2 1 1,2 1 0,-3 1-677,-2 2 1,2 0 0,-4 0 0,-1 0 0,1 2-1,-1 1 1,0 1-177,2-1 1,-3 3 0,5-1 0,-1-2-1,-1-2 1,1-1 513,1 0 0,-4 0 0,4 0 0,-1-1 1,-1-2-1,1-3 0,-1-2 0,0-1 233,-3 2 1,-1-3-1,-2 4 1,1 0 0,0 0-1,2 3-660,0 1 1,-7 2 0,7 0 0,0 0 0,-2 0 0,1 2 0,-2 1-272,0 1 1,3 5 0,-2-4 0,-2-1 0,-1 1 659,1-1 1,1 0 0,-2-4-1,-1 0 1,-3 0 0,0 0-1,-3 0 1,1 0 115,-3 0 1,-8-4 0,6 0-1,-4 1 1,-2 1 0,-3 2-4445,-3 0 1,-2 0 4139,0 0 0,-5 12 0,-2 3 0</inkml:trace>
  <inkml:trace contextRef="#ctx0" brushRef="#br0">2093 10702 8442,'0'-27'0,"-2"2"368,-2 3 1,-3 8 0,-7 8 0,1 2 0,0 0 0,-2-1 0,-2 1 0,-2-2 0,0 0 0,0 0 0,1 1 0,0 1 506,0 0 1,1-1 0,2 7-1,-2 2 1,0 6 0,-1 7 0,0 5-594,0 3 0,-4 5 0,4 2 0,1 7 0,-1 1 0,0 3 0,3-2 0,5 2-211,5 2 1,4-8 0,2 3 0,4-3-1,5-3 1,9-3 0,10-5-1293,5-3 0,12-4 0,-5-6 1,4-1-1,2-3 0,-1-5 1221,0-2 0,4-8 0,-3-2 0</inkml:trace>
  <inkml:trace contextRef="#ctx0" brushRef="#br0">2506 10755 8418,'0'-47'6705,"-6"13"-6258,5 14 1,-10 16-1,5 8 1,-1 5 0,-3 5-1,-1 2 360,2 2 0,-1 4 0,4-3 0,0 2 0,-1 4 0,1 3-736,0 3 1,1 0 0,5-4 0,0-2 0,0-3 0,0-4 0,0-3-316,0-2 1,6-5-1,3-5 1,3-8-1,1-8 1,1-8-243,-1-4 1,5-8 0,0-4 0,-2-4 0,0-4-1,1 4 840,0 4 0,1-2 1,-3 7-1,0 1 1,-1 6-1,-2 5 0,-1 7 242,-4 3 1,1 7-1,-6 0 1,3 6-1,-2 7 1,-2 6 0,-1 7-1,2 2-462,2 1 1,-2 7 0,4 1 0,-2 2 0,2-2 0,1-2-1007,4-2 1,2-6 0,3-4-1,4 0 1,-1-6 0,0-3-1,-2-7 375,-3-2 1,0-8-1,-1-5 1,-1-5 0,-3-8-1,-5-5 1,-1-7-1,0-2 632,2-2 0,-1 0 0,-4 1 1,0 4-1,0 4 0,0 4 2570,0 5 1,0 2 0,1 9-2494,4 2 1,-2 7 0,4 10 0,-1 2 0,-1 5 0,1 1 0,2 3 0,3 2-959,-2 0 1,6 3-1,-5-5 1,0 0 0,4 2-1,0-2-659,4 0 1,1-1 0,-2-5-1,2-1 1,2-1 0,1-4-1,0-1-4513,0-3 5918,1-8 0,-3-2 0,0-6 0</inkml:trace>
  <inkml:trace contextRef="#ctx0" brushRef="#br0">3293 10742 9252,'11'-20'0,"0"-2"0,-4-3 0,-1 0 0,-3 3 1506,-1 4 0,-2-1 0,-2 2 0,-1 7-876,-1 9 1,-5 8 0,3 11 0,0 4 0,0 5 0,3 2-375,2 2 1,1 5 0,0-5-1,3-1 1,4-2 0,8-3 0,3-1-1,1-5-396,-3-4 0,-1-1 0,-2-9 0,1-4 0,-3-4 0,-2-7 0,-4-6 0,-4-8 0,-1-6-546,0-5 0,-4-4 0,-1-1 0,2 2 0,2 2 0,1 7 0,0 4 0,0 4 489,0 2 0,6 2 0,3 7 1,4 2-1,5 3 0,4 2 0,5 1-363,4 2 1,-2 0 0,7 0 0,-1 0 0,1 0 0,-2-1-1,-3-2 1,-6-3 0,-5-2 0,-6-2 559,0-2 0,-7-1 0,-2-1 0,-4 1 0,-1 0 795,0 0 0,0 11 0,2 8 0,2 7 1,5 8-1,4 3 0,5 5 0,3 4 0,2 4 1,4 0-1,6 0 0,4-3 61,3-1 1,-2-8 0,-1-9-1,-4-6 1,-4-5 0,-5-5-1246,-3-5 0,-3-8 0,-5-11 0,-1-4 0,-3-4 0,-5-2 0,-2-2 0,-2 1-1133,0-1 1,0 6 0,0-1 0,0 5 1521,0 3 0,0-2 0,0 5 0</inkml:trace>
  <inkml:trace contextRef="#ctx0" brushRef="#br0">2319 12048 10771,'0'-42'0,"0"7"0,0 10 1023,0 7 1,0 9-522,0 0 1,-5 6 0,-4-3 0,-5 2 0,-2-1 0,-3 2-258,-2 2 1,-1 2-1,-5 4 1,0 2 0,1 2-1,1 0 1,2 1-81,6 2 1,3 3 0,4 1 0,3 2 0,1-2 0,6 1-330,7 0 0,3 0 1,13 3-1,0 1 0,2-2 1,2 2-1,-2-2 296,-2 1 0,2 2 1,-5-4-1,1-2 1,-5 0-1,-4 0 95,-3 2 1,-6 0 0,2-3 0,-4 1 0,-4 2-1,-4 0 1,-10-1-93,-6 1 1,-4 4 0,-10-4-1,-1-2 1,2-1 0,0-1-875,2-1 0,5 0 1,-2-1-1,4-2 0,5-2-261,4-2 1,17-2 999,9-4 0,22-12 0,12-2 0</inkml:trace>
  <inkml:trace contextRef="#ctx0" brushRef="#br0">2773 12034 10976,'-2'-34'2060,"-2"3"1,2 6-1686,-2 21 1,2 5 0,2 12 0,-1 1 0,-2 1 0,-2 1 0,2 3-253,2 2 1,1 1 0,0 5 0,0-1 0,0 1 0,0-2 0,0-1-1417,0-2 0,6-7 0,1-5 888,1-13 0,-4-7 1,-7-15-1,-1-5 1,1-2-1,1-5 677,2-2 1,0-1 0,0 2 0,0 2 0,2 5-1,4 1 520,7-1 0,2 8 0,6-3 1,1 6-1,2 3 0,4 3-499,0 0 1,6 2 0,0 3 0,0 5 0,-1 3 0,-2 1 0,0 0-1092,-2 0 0,0 5 0,-3 4 0,-1 5 0,-1 3 0,-5 4 798,-4 0 0,7 10 0,-7-3 0</inkml:trace>
  <inkml:trace contextRef="#ctx0" brushRef="#br0">2679 12314 9541,'-6'-19'850,"11"10"0,-1 0 0,8 6-917,6 3 1,3 0-1,7 0 1,1 0 0,4 0-1,0 0 1,1 0 0,-2 0-1116,1 0 1,-4 0 1181,-6 0 0,2 6 0,-4 2 0</inkml:trace>
  <inkml:trace contextRef="#ctx0" brushRef="#br0">2639 12581 10039,'8'-15'0,"-2"-3"0,1 0 1240,6 2 1,7 9 0,8 1-1,1 1-1208,3 1 0,5-11 1,0 2-1,4-2 1,5-1-1,0-1 0,1 0-1506,1 0 1,-5 1 1473,1-2 0,-2-8 0,-2-8 0</inkml:trace>
  <inkml:trace contextRef="#ctx0" brushRef="#br0">3652 11648 8517,'0'-22'645,"0"0"0,0 8 1,0 19-443,0 11 0,-5 12 1,-6 5-1,-4-1 1,-4 2-1,-2 0 1,-2 3-1,-1 3 921,2 5 1,-2 2 0,5 6 0,0 1 0,-1 1 0,4-1-1913,1 0 1,6 6 0,2-6 0,1-1 0,3-4 787,2-9 0,1-6 0,0-7 0</inkml:trace>
  <inkml:trace contextRef="#ctx0" brushRef="#br0">3666 12368 8403,'4'-31'878,"1"-1"0,5 4 1,0 8-1,5 5-513,3 3 0,1-6 0,-2 6 0,0-1 0,0-3 0,-3 1 0,0 0 0,-1 2 166,0-1 1,-4 3-1,-1 0 1,-2 2-610,-3-1 1,-8 3 0,-4-1-1,-4 2 1,-3 3 0,-2 2-1,2 2 156,1 4 1,1-2-1,3 6 1,0 1 0,4 2-1,1 1 1,3 0-371,1 1 1,8 3-1,3 1 1,5 0 0,3 1-1,6 2-598,2 0 1,3-2-1,3-6 1,3-1-1,2-3 890,-1-5 0,-5-8 0,2-3 0</inkml:trace>
  <inkml:trace contextRef="#ctx0" brushRef="#br0">4066 12261 9459,'-14'-19'0,"3"7"690,2 10 1,3 8 0,6 8-545,0-1 0,0-4 1,1 0-1,4 1 1,5 0-1,5 1 1,6-4-1,2-1-799,5-3 0,11-1 1,-2-5-1,0-5 1,1-7-1,-1-4-680,-1-4 0,0-3 1333,-10 0 0,10-13 0,-8-2 0</inkml:trace>
  <inkml:trace contextRef="#ctx0" brushRef="#br0">4532 11914 8190,'9'-38'512,"-1"4"0,-3 7 0,-2 8 1,0 6-77,2 4 1,-4 6 0,4 12 0,-4 8 0,-2 9 0,-2 6-1037,-2 8 1,-6 2-1,-1 7 600,-5 1 0,-6 8 0,2 2 0</inkml:trace>
  <inkml:trace contextRef="#ctx0" brushRef="#br0">4119 12314 11141,'7'-40'0,"-1"0"0,2 2 0,1 1 0,11-24 1192,7 21 1,12 22-1,-1 14 1,2 2-3418,3 2 2225,6 6 0,-2 2 0,7 5 0</inkml:trace>
  <inkml:trace contextRef="#ctx0" brushRef="#br0">13010 13954 9822,'2'-18'0,"2"1"0,5 4 0,4 4 399,5 3 0,0 2 0,7 4 0,6 0 1,5 0-1,7 0 0,3-2 0,4-1 1,2-2-1,3-1 0,1 0 0,5 3 3797,4 1-4014,-7 2 0,16 0 0,-9-1 1,0-2-1,3-3 0,-1-2-50,2-2 1,-1 3-1,-2-1 1,-3 1 0,3 1-1,-4 0 1,1 3-1,0 2 1,3 1-48,2 0 1,-1 0 0,9 0 0,-38 0 0,1 0 0,0 0 0,0 1 0,1 0 0,0 1 0,0 0 0,0 0-48,0 0 0,0-1 0,2 2 0,0 0 1,1 0-1,0-1 0,0-1 0,0 1 0,0-1 1,0-1-1,-1 0 0,-1 0 340,0 0 1,0 0-270,2 0 0,-1 0 0,-1 0 0,-2 0 1,2 0-1,0 0 0,34 0 0,-2 0 1,-2 0-121,2 0 1,-10 0 0,3 0 0,-4 0 0,-3 0 0,2 0 0,-1 2-331,4 2 0,0-1 0,0 5 0,-4-1 0,2-1 1,2 1 348,4 1 1,2-4 0,-3 4-1,-1-1 1,2-1 0,2 1-1,3-1 238,1 0 1,-37-3 0,1-1 0,2-2 0,0 1 0,0 0 0,0 1 0,0 0 0,0 0 0,0 1 0,0-1-188,0 1 1,0 0 0,36-2 0,-4 4 0,1-2 0,-4 0 0,2 1 0,-4-1-189,0-1 1,-2-2 0,3 0 0,0 0 0,2 0 0,-1 0 68,5 0 1,-1-2 0,-35 1 0,1-1-1,0 0 1,-1 0 0,1 0 0,1 1-1,-2-1 1,1 1 0,1-1 0,1 1 112,1-1 1,0-1-1,-1-1 1,0-1-1,1 3 1,0 0-1,1 0 1,0 1-1,-1 0 1,-1 1-1,2-1 1,0 2-1,-1-1 1,1 0-5,-1-1 1,1 2 0,2 1 0,-1 1 0,-1 2 0,0-1 0,1 2 0,0 0 0,1 1 0,0 0 0,0-1 0,-1-1-148,-2 0 1,0-1-1,4 2 1,0 0-1,-5-1 1,0-1 0,-1 1-1,0 0 1,0 0-1,-1-1 1,0-1-1,0 0-127,-2 0 1,1 0 305,4-2 0,0 0 0,30 5 0,-33-6 0,2 0 0,-2 0 0,0 0 0,0-1 0,-1 0 0,1 0 0,1-1-49,0 0 1,0 0-1,32-7 1,-32 6-1,0 0 1,-1 0-1,-1 0 1,0 0-1,0 0 1,36 0-1,-3 2-252,-6 1 0,5 0 0,-8 0 1,-3 0-1,-1 0 0,-2 1-29,2 3 0,-2-2 0,-6 2 0,-2-1 1,-1 0-1,-1 2 0,2-1-33,-1 2 0,-4-3 0,1 4 0,-4 1 0,-3-1 0,-3 2-740,-1-1 1,-2 3 0,-6-2 1046,-2 3 1,2 7 0,-5 2 0</inkml:trace>
  <inkml:trace contextRef="#ctx0" brushRef="#br0">4852 14740 17206,'-4'-21'-3898,"-1"3"3229,1 9 0,4 5 1,1 7-1,5 1 1,6-1 1275,4-1 0,8-2 0,0 0 0,5 1 0,7 2 1,2 2-151,2-2 0,5 3 0,1 0 0,1 1 0,5 3 922,4 2-1302,-1-4 0,13 3 0,-1-2 0,4 3 0,-33-6 0,1 0 0,0-1 0,1 0-50,0 0 0,1-1 0,32-1 0,-33 0 0,1-1 0,0-1 0,-1-1 0,3 0 0,-1 0 0,1 0 0,0 0 0,0 0 0,1 0 82,0 0 1,0 0-1,0 0 1,0-1-1,3-1 1,0-1 0,-1-1-1,1-1 1,0 0-1,-1-2 1,1 1 0,0-1 74,-1 0 0,1 1 1,-2 1-1,0 1 1,0 0-1,1 1 1,0-1-1,0 0 1,-1 1-1,0 0 1,1 0-1,0 0 1,-1 2-1,0-1-116,-1 1 1,1 1 0,2 0 0,1 0 0,-3 0 0,0 0-1,0 0 1,-1 0 0,0 0 0,1 0 0,-2 0 0,0 0-167,0 0 1,0 0 0,1 0 0,0 0 0,0 0 0,0 0 0,0-1 0,1 0-1,1 0 1,0-1 0,-2 0 0,0 0 0,2 0 0,-1 1 335,1 0 1,0 1 0,-3-3 0,1 1 0,4 0 0,0 0 0,1 0 0,-1 1 0,-2 0 0,1 0 0,0 1-1,-1 0-194,1 0 0,-1 0 1,-4 0-1,-1 0 1,4 0-1,1 0 0,-1 1 1,0 0-1,-1 0 1,0 1-1,0 0 1,0 2-1,-1-1 0,0-1-88,0 1 0,0 0 0,2 1 1,-1-2-1,-2 0 0,0-1 1,0 2-1,-1 0 0,1 0 0,-1 0 1,1 0-1,-1 0 13,1-1 1,1-1 0,-1 0-1,0-1 1,-2 1 0,0-2 0,0 1-1,0 0 1,1 0 0,0 0-1,-1 0 1,1 0 0,0 0 0,0 0 101,-2 1 1,0-2-1,37 0 1,-39 0-1,1-1 1,35-4-1,-4 0 1,-2 0-357,-6 3 1,-1 2-1,-3 1 1,-3 0-1,-2 0 1,-1 0 0,-5 0-551,-3 0 0,-3 0 1,0 0-1,-2 0 0,-2 0 1,-5 0-917,-3 0 0,-3 0 1726,-3 0 1,3 6-1,-4 1 1</inkml:trace>
  <inkml:trace contextRef="#ctx0" brushRef="#br0">3333 15340 18753,'-26'-37'0,"4"7"247,4 12 0,9 15 0,4 12 1,0 3-1,1 1 0,1 1 0,4-3 1,10-2-1,11-4 87,10-4 0,11 4 1,6-1-1,5 1 1,8-1-1,1 0 1,4-1-1,-3-1 697,1-2 0,-3 0 1,-1 0-1,-6 1 1,-2 2-1,-4 3-4481,-2 2 3490,-8 1 1,-7 4-1,-5 0 1</inkml:trace>
  <inkml:trace contextRef="#ctx0" brushRef="#br0">3919 15300 27605,'0'-46'-4259,"0"7"0,2 5 4338,2 15 1,-3 17-1,4 19 1,-4 11-1,-2 13 1,-4 8 0,-5 7-427,-6 4 1,-5 2 0,-6 4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4399 4358 25060,'0'-30'-7290,"0"-4"6893,0-1 1,-4 5 0,-2 11-1,0 3 1,-2 5 654,1 4 1,-2 2 0,-4 4 0,-2-2 0,-3-1 0,-3 1 0,-1 1 0,0 2 0,-2 0-1,-1 0 1,-3 0 0,-2 2 0,-1 1 358,2 1-377,-6 0 1,3 2-1,-5 2 1,1 1-1,1-2 1,-1 0-1,1-1 1,-1 0 272,2-3 1,-4-1-1,2-2 1,-3 0 0,-2 0-1,-2 1 1,-3 2-225,-1 2 0,2 3 1,-2-2-1,0 2 1,1 2-1,-2 2 1,2 1-315,0 1 0,2-1 1,5 2-1,2 1 0,3 3 1,0 1 330,0-1 1,0 5-1,-1-2 1,2 1 0,2 1-1,-2-2 1,1 2-513,-1 1 1,-2-3-1,3 1 1,1-1 0,0 0-1,-1 0 1,-1 2 240,1 1 0,-6 2 0,3-1 1,-4 3-1,-1 0 0,2 4 1,1 1-237,1 3 1,5 1-1,-3 2 1,0 0 0,2 0-1,-1 2-950,3 2 920,2-2 1,2 8 0,-1-4 0,2 1 0,1 2 0,3 0 34,2 0 1,-3 0-1,3 3 1,-1-2-1,1 0 1,1 2-748,-1 0 776,4 16 0,-6-16 0,5 13 0,-2-3 0,2-3 0,1 4 0,3 0-71,4 5 0,-3 1 1,5-7-1,0-4 0,-1-4 1,1-2 62,0-3 0,-3 1 1,5-4-1,1-1 1,1-1-1,2-4 1,0 0 170,0-3 1,0 2-1,0 2 1,0 2 0,2-2-1,1 4 1,3 1 6,1 4 0,0 2 0,4 4 0,-4 3 0,1 7 0,-2 2-297,0 6 0,-2-37 1,0 1-1,-1 1 1,0-1-1,5 35 1,1-4-1,-1-5 1,1-5 193,2-7 0,1-3 1,1-8-1,0 1 0,1-5 1,0-1-1,3-4 375,0 1 0,10 2 0,-2-2 1,2-1-1,6 2 0,1-1 253,3 0 0,4 4 1,-5-2-1,2 4 1,4 2-1,-1 2 1,1 3-519,-4 1 0,-5-7 0,2 3 0,1 0 0,-2-1 0,-2-1 284,1-1 765,-5-6 0,11-1 0,-2-7 0,4 0 0,7-4 0,2-4-352,5-4 0,5 0 0,1-2 0,1-4 1,4-3-1,-3-4 0,2-1-599,1 0 1,0 0-1,-1 0 1,-1 0-1,-3 0 1,1 0-109,3 0 0,0 0 0,9 2 0,-1 1 0,-3 1 0,-1-1 0,-1-1 0,-1-2 0,3 0 0,-8 0 0,3 0 0,2-2 0,-1-1 0,1-1 0,1-7 0,2 1 0,1-5 0,-2-3 0,0 1 0,-3-1 0,1 0 0,-1-6 0,1 2 0,0-3 0,-1-2 0,1-1 0,-2-1 0,-3-2 0,2-5 0,-6 3 0,-2-1 0,0-3 0,-1 0 0,-1 2 0,6-7 0,-6 4 0,0-1 0,1-2 0,-3 1 0,-2-5 0,-1 0 0,-4 0 0,2-4 0,-1-1 0,-3 0 0,-2-1 0,-1 2 0,0 3 0,0-5 0,0-4 0,-1 2 0,-2 1 0,-3 4 0,-1 2 0,2-8 0,-2 0 0,-1 1 0,2 1 0,-1 3-436,0-1 0,-2-2 0,-5-1 0,1 0 0,0-1 0,-2 2 0,-1 1 157,-2-3 1,-6 8 0,2-7 0,-5 1 0,-2 0 0,-4-2 0,0-1-96,1 2 1,-5-8 0,1 8-1,-2-2 1,-2 0 0,0 2-1,-2-1 126,-2 1 1,1 1-1,-6 2 1,-1 2-1,-1 3 1,-1 0 56,-1-1 0,3 5 1,-8-4-1,2 4 1,-1 1-1,-2 0 1,0 0 122,-1 0 0,-3 0 1,-1-2-1,-3 1 1,-2 0-1,1 2 144,-2 1 0,-1-1 0,0-1 0,-3 0 0,-2 0 0,1 0 0,-2 0 100,-2 0 1,-2 0-1,-1 2 1,1 2 0,2 5-1,1 3 1,1 1-599,1 1 0,-5 0 0,2 3 1,-1 2-1,-4 0 0,-1 2 704,-1 0 0,-7-3 0,1 2 0,-1 1 0,-5 0 0,-1 3 0,-5 1 25,-1 1 1,-5 1 0,-4 0 0,34 6 0,-1 0-1,-2 1 1,0-1 0,-2 0 0,0 1-97,-1-1 1,0 0 0,-1 1 0,0-1 0,1 0 0,1 1 0,0-1 0,1 0 0,1 1 0,0 1 0,1-1 0,-1 1 0,2 1 0,0 1 78,1 0 1,1 0 0,-1-2-1,0 1 1,-34 0 0,36 2-1,0 1 1,-37-1 0,-1 4-492,2 2 1,33-1 0,-1 1 0,3 3-1,0 0 1,0-1 0,-1 1 0,2 0 0,1 1-1,-34 10 1,4 4 0,5 3-1608,3 2 0,5 1 0,7 1 1797,1 3 0,2-1 0,4-5 0</inkml:trace>
  <inkml:trace contextRef="#ctx0" brushRef="#br0">12997 5704 24517,'0'-9'-4916,"1"2"1,2-1 4954,2 1 0,-1 2 0,-5-2 443,-4 1 0,-2 2 0,-6 4 1,-2 0-1,-3 1 0,-3 2 0,-1 2-241,0-2 0,0 0 1,-5-1-1,0 3 1,1-2-1,-1-2 1,0-1 115,1 0 0,3 0 0,1 0 0,0 0 0,0 0 0,1 0-181,2 0 0,0 0 1,2 2-1,-1 1 0,2 3 1,1 0-1,1 1-242,-4 0 0,3 2 0,-4 5 0,1-1 0,0 0 0,0 1 0,1-1-60,-1 0 1,0 1-1,5-1 1,-1 0-1,1 1 1,0-1 428,-1 0 1,7-4 0,1 0 0,2 1-1,-1 2-198,2 2 1,2-6 0,2 1 0,4 0 0,4 0 0,2 0-109,3 1 0,4 2 1,1 2-1,2-1 0,2 0 1,4 1 63,4-1 1,-1 0-1,5 1 1,2-1-1,2 0 1,1 0-162,0 1 122,6-1 0,-8 0 0,4 1 0,-2-1 0,-3 0 0,0-1 117,-3-3 0,4 2 0,-4-7 0,2 0 0,-2 1 1,0-1-1,0-1 167,3-1 0,2-2 0,1 0 0,0 0 0,1 0 0,2 0-109,1 0 0,5 1 0,-3 2 1,2 2-1,2-2 0,2-2 0,1-1 1359,0 0-1484,-5 0 0,2 0 1,-5 0-1,-2 0 1,-3 0-1,-3 0-35,-2 0 1,1 0 0,4 0 0,0 0-1,0 0 1,-2 0-1,-2 0 1,2 0 0,-4 0 0,2-1-1,-1-2 1,2-2 0,2 2 16,1 2 1,1-4 0,2 1 0,3-1-1,-1 1 1,-1 0 0,-2 1-86,0 1 1,1-2 0,-3-1 0,-1 1 0,-2-1 0,-1 1-57,1 1 1,-5-3 0,1 2 0,-2-1 0,0 1 0,-1-2 0,-2 0 35,-2 0 0,2-4 0,1 1 0,0-3 0,-2-2 0,0 1-70,-4 0 1,-1 0 0,1-1 0,-6-1 0,-2-1 0,-1-2 0,-3 1-219,-2-3 0,2 5 0,-7-4 0,-1 1 0,-3-1 0,-4 0-236,-5 0 1,-3-1 0,-3 4-1,-1-2 1,-3 2 0,-2 0 0,-3 0 366,-1-2 1,-3 0 0,-2 5 0,-2-2 0,-1-1-1,-1-2 1,0 2 188,-3 1 1,-2 0 0,-2-1 0,-4-2 0,-3 2 0,-3 1 295,2 1 1,-7 3-1,1 0 1,-4 4-1,-5 1 1,1 3-364,0 1 0,-5 2 0,3 0 0,-2 2 0,-4 1 1,0 3 3,-1 1 1,33-3 0,-1 0 0,-34 6 0,3-3 0,1 1 0,7-1 0,2 4-74,2 0 0,8 3 0,0-1 0,2 2 0,4 0 0,2 1 0,6-1-54,3 1 0,5 2 0,6-2 0,6 2 116,2-2 1,2-1 0,-1-2 0</inkml:trace>
  <inkml:trace contextRef="#ctx0" brushRef="#br0">15930 5944 26918,'-5'-9'-1267,"1"0"1,-2 6 0,3 0 598,-2 6 1,-4 5 0,4 3 0,-1 0 223,0-2 0,0 0 1,3 4-1,-3 0 0,0 2 1,-1 0-1,-1 0 1,-1-4 663,2 1 1,-1-1-514,4-2 0,2 2 0,-3-3 0</inkml:trace>
  <inkml:trace contextRef="#ctx0" brushRef="#br0">15863 5757 29682,'0'-34'-2908,"1"3"1,2 9 0,2 4 1545,-2 3 0,3 2 1,0 1 1373,1 3 1,-4 9-1,3 9 1,-2 3 115,1 1 0,11 7 0,-1 0 1</inkml:trace>
  <inkml:trace contextRef="#ctx0" brushRef="#br0">16369 5624 18027,'-13'-40'-1224,"1"12"0,2 7 1192,1 9 0,5 8 0,-4 8 0,2 5 0,3 3 0,2 1 1,1 4-1,0 3-277,0 7 0,4 9 1,2 1-1,2 4 1,0 5-1,0 0 1,-4 1-1670,-2 1 1817,-2-11 0,-6 7 0,-2-10 0</inkml:trace>
  <inkml:trace contextRef="#ctx0" brushRef="#br0">16129 6064 18027,'-7'-25'-716,"3"-5"0,4-4 0,4 1 0,6 4 1138,7 4 1,3 8 0,7 4 0,0 7 0,1 5-89,3 1 0,3 11 0,6 4 1</inkml:trace>
  <inkml:trace contextRef="#ctx0" brushRef="#br0">20955 6037 23929,'1'-12'-1604,"4"3"1,-2 4 0,4 3 0,1-1 1540,-1-1 1,-2-1 0,2 7 0,0 1 157,1 1 0,-5 6 1,0-1-1,-6 3 1,-6 0-1,-3-2 138,-1-1 1,-7 0 0,-2 5-1,-4-1 1,-6 0 0,-3 0 142,-4 1 0,-2-1 0,-2 0 0,-3 2 1,0 3-1,-1 3 0,-1 1 63,-2 0 1,3 0 0,-2 7 0,0 0 0,0 2 0,3 0-567,5 2 1,-2-8 0,9 5 0,-1-2 0,4-3 0,3-1 0,2-1-473,-1 3 1,6-4 0,3-1 0,4-2 0,2-3 0,1-1-465,2-2 0,7 1 1,-1-3-1,6-2 1076,5-4 0,16-16 0,4-3 0</inkml:trace>
  <inkml:trace contextRef="#ctx0" brushRef="#br0">21022 6024 29813,'-2'-8'-2240,"-4"6"0,-7 4 2289,-8 7 0,-10 3 0,-6 3 0,-4 1 0,-7 4 0,-1-1 1,-3 2-1,2-2 32,-2 0 1,6 5 0,2-4-1,2 3 1,4-1 0,1 0-569,1-1 0,8 4 0,0-3 0,6 2 0,3 0 0,2-2 0,3 2 160,0 1 0,1-5 0,0 0 0</inkml:trace>
  <inkml:trace contextRef="#ctx0" brushRef="#br0">19822 6410 10101,'0'-25'-339,"0"3"0,1 4 342,4 9 0,-4 5 0,5 7 1,-1 3-1,1 3 0,0 4 1,-1 3-1,0 2 152,1 1 1,-5 2 0,4 6 0,-2-1 0,0 2 0,1 2-22,-1 1 1,5 0 0,0-3 0,6 1-1,4-1 1,4-3 107,3 0 1,9-1 0,6-2-1,6-4 1,4-5 0,1-3 0,0-2-852,0-2 0,-5-2 0,1-5 622,-1-4 0,4-2 0,-2-6 1</inkml:trace>
  <inkml:trace contextRef="#ctx0" brushRef="#br0">21328 6117 21386,'2'-12'-1013,"2"3"1,-1 4 0,6 5 0,1 1 1236,2 3 0,3 4 0,1 7 0,4 1 0,0 3 1,6 2-1,2 3 0,3 1 107,-2 1-1,4 1 1,-2 1 0,-1 0 0,-2 0 0,-2-2-456,1-1 0,-6-1 1,-3-1-1,-4-2 0,-2-2 1,-1-2-1,-4-3-607,-1 0 0,-2-1 0,-5 0 0,-3-1 0,-5-3 0,-5-3 287,-3 0 0,-6 0 0,-6 6 489,-2 1 1,-12-3-1,1 10 1</inkml:trace>
  <inkml:trace contextRef="#ctx0" brushRef="#br0">15396 6863 26436,'-7'-13'-1002,"2"0"1,5 5-1,3 5 1,3 5-1,0 4 1,2 0-1,-1 0 1444,3-3 1,2-2-1,2-1 1,0 0-1,3 0 1,1 0 836,-2 0 0,-1 0 0,-1 0 0,3-1 0,1-2-1198,-2-2 0,-1-4 0,-4 3 1,0-1-1,-4-3-598,-1-2 1,-1-1-1,-7-1 1,-2 2-1,-5 2 1,-3 3-71,-1 1 644,-7-5 1,4 10 0,-5-4 0,1 4 0,0 2 0,1 2 242,3 2 0,1 5 0,2-1 0,1 3 0,3 3 0,4 1-34,4 2 1,1 0 0,0-4 0,1 3-1,4 0 1,4 1-962,3 1 0,2-4 0,4 3 1,3-3-1,1-3 0,0-2-2187,2-1 0,6-6 2985,1 1 0,12-14 1,-2-5-1</inkml:trace>
  <inkml:trace contextRef="#ctx0" brushRef="#br0">16103 6544 27379,'-6'-20'-2105,"-2"12"0,-3 0 2170,2 10 0,-3 5 0,3 8 0,-3 1 0,-1 3 0,1 1 0,2-1-135,1-3 0,6 5 0,-3 1 0,1 3 1,1 2-1,1 0 0,2-1-622,1 1 0,0-2 0,0 0 1,1-1-1,3 1 0,7-3 1071,5-1 0,0 1-131,7-4 1,5 0-1,6-5 1</inkml:trace>
  <inkml:trace contextRef="#ctx0" brushRef="#br0">16409 6784 30789,'2'-27'-4916,"2"9"1,-2 11 5036,2 11 0,-4 2 0,-3 4 0,-3-1 1,-1 2-1,-3 1 0,-2 1 0,-2 0-389,1 1 1,0 3 0,-1 1 0,1-2 0,1 1 0,3-1-4658,5 2 4631,2-1 0,2-3 1,0-1-1</inkml:trace>
  <inkml:trace contextRef="#ctx0" brushRef="#br0">16529 6890 26068,'2'-12'-2091,"2"3"0,-1 3 3136,6 6 1,0 0 0,4 0-1,1 0-1127,-1 0 1,-7-5 0,-8-3 0,-8-1-126,-6 0 1,-6 6-1,2-1 1,1 3-1,-2 2 1,2 3-1,-2 5-117,1 3 1,3 7-1,0 4 1,2 2-1,1 3 1,3 5-35,2 6 0,-3 1 0,4 6 1</inkml:trace>
  <inkml:trace contextRef="#ctx0" brushRef="#br0">16503 8076 13682,'9'-15'0,"-2"-2"0,-1-1 0,-2 3 186,2 6 0,-3 3 1,5 5-1,-2-1 0,-3 2 1,-2 6-333,-1 5 1,0 2-1,0 0 1,0 1 0,0 0-1,0 3 1,0 2 783,0 2 1,0-4-1,0 6 1,0-1-1,-1 0-627,-4 0 0,4 1 0,-5 3 0,1 1 0,1-1 1,-1 1-2157,-1 0 1,5-2 2096,-3-3 0,-4 3 0,1-4 0</inkml:trace>
  <inkml:trace contextRef="#ctx0" brushRef="#br0">16516 8343 9609,'5'-22'0,"-1"-1"0,-1 4 635,-2 3 1,4 7 0,1 2-293,1 1 1,-2 1-1,3 5 1,3 0-1,1 0 1,1 0-1,0 2 1,1 1-25,-1 1 1,6 6 0,2-2 0</inkml:trace>
  <inkml:trace contextRef="#ctx0" brushRef="#br0">16796 8170 26889,'0'-20'-8305,"-4"8"8461,-1 4 0,-4 8 0,3 13 1,0 2-1,0 1 0,2 2 1,0-2-279,-1-1 1,1 3-1,4 1 1,0 0-1,0 2 1,0-2-366,0 0 0,6-1 1,2-5-1,4-1 1,2-3 65,-1-4 1,0-4 0,-1-2 0,-3-4 0,-3-2 1000,0-1 0,-5-3 1,5 3 384,0 1 0,-3 1 0,6 6 0,1 0-735,2 0 1,2 1-1,-1 2 1,0 2-1,1-2 1,-1 0-1,0 0-248,1 1 1,-1 0 0,0-4 0,1 0 0,-1 0-255,0 0-114,-5 0 0,-1 0 978,-2 0 0,-3 0 1,7 0-1,2 0-54,1 0 0,1 2 0,2 1 0,3 1 0,2 1 0,2-1 0,1 2-120,0 2 1,3-1 0,0 3 0,-1-1 0,-1 0-1,-3 0-1478,-2 0 0,0 0 0,-2 4 0,-1 0 918,-4 1 1,7-1 0,-4 0 0</inkml:trace>
  <inkml:trace contextRef="#ctx0" brushRef="#br0">10557 7730 8556,'9'-14'137,"0"1"1,0 1 0,4 2 0,1 1 0,-1 0 100,0 2 0,1-1 0,-1 5 0,0-1-1090,1 1 1,-8 1 1640,-6 2 0,-6 0-31,-8 0 0,7-5 1,1-4-1,0-3 0,-3 0-491,-3 3 0,-1-1 0,0 5 0,-1 2 0,0 2 0,-4 1 0,-4 0-262,-4 0 0,3 0 0,-1 1 1,-1 2-1,1 3 0,-1 0-105,0 0 0,3 4 0,1-2 0,0 1 1,2-2-1,0 1 0,2-3 333,3 1 0,-4 3 0,-1-3 0,-1 0 0,1 1 0,1 1 0,0 2-43,1 2 0,-7-3 0,2 0 1,-3 3-1,-2 3 0,0 4-388,1 2 0,-7-4 1,-1 5-1,0 1 0,3-1 1,3-1-1,1-2 220,0-3 0,2 3 0,3-1 0,4-2 1,3-1-1,2-1 0,0-1 124,-1 0 1,7 1-1,1-1 1,2 0 0,-1 1-1,1-1 1,-1 0-178,1 1 0,-5-1 0,3 2 0,-1 2 0,-2 6 0,0 0-67,0 0 0,0 2 1,-4-3-1,1 2 0,2-1 1,1 0-1,0-1 190,1-1 0,-2 2 1,6-5-1,1 0 1,1 0-1,2-1 1,2 0 98,2-3 1,2 0 0,4-1 0,-1 0 0,3 1 0,3-2-96,3-4 0,-1 4 1,-2-3-1,1 3 0,4 1 1,-1 1-1,2-1 0,-2-1-152,0-3 1,3 3-1,-4-4 1,0 4-1,0 2 1,1-1-14,2 0 0,1 1 0,5-3 1,-2 0-1,-1-4 0,-2 1 1,0-2 54,-1-1 1,4 1 0,-3-3 0,3 2 0,0-2-1,-1-2 284,-2-1 0,-4 0 0,3 0 0,0 0 0,-2 0 0,0 2 0,-3 1 0,-1 1-915,-1-1 1,-1-1 0,-1-1-1,-2 2-1870,-1 1 1,-6 2 1908,1-1 1,-1-4-1,2 4 1,5-4 0,5-1-1,4 0 1,2 0-317,3 0 1,-4-4-1,3-2 922,0-2 0,-3 0 0,-1-6 0</inkml:trace>
  <inkml:trace contextRef="#ctx0" brushRef="#br0">10491 8849 8578,'13'-6'74,"-5"3"1,-4-6 0,-4 1 0,-4 0 0,-4 2 0,-1 2 192,0-1 1,1 1 0,-6 5 0,1 4 0,0 2 0,-1 2 0,1 0 0,0 1 0,1 2 147,3 2 0,-3-1 0,5 0 0,-2-1 0,0-2 0,-2-1 0,0 2 0,-3 1-380,1 1 0,-2-4 0,-1 0 0,-3 1 0,-2 3 1,-1 4-36,1 0 0,-4 7 0,4-3 0</inkml:trace>
  <inkml:trace contextRef="#ctx0" brushRef="#br0">12890 9502 27078,'-13'0'-1331,"0"0"665,-1 0 0,5 0 179,0 0 0,1 0 0,-6 0 0,1 0 0,0 0 0,1-1 587,3-4 1,3 2 0,4-4 0,0 0 0,-3-1 0,4-1 246,4 2 1,4-3 0,9 5-1,5 1-199,6-2 1,13 4 0,4-2-1,11 2 1,12 2 0,7 0-63,-35 0 1,2 0 0,1 0-1,1 0 1,5 0 0,1 0-1,-1 0 1,0 0 0,2 0-1,1 0 1,-1 0 0,0 0-115,-1 0 1,0 0 0,2 0-1,-1 0 1,-4 0 0,0 0 0,0 0-1,0-1 1,0 0 0,-1-1 0,-1 0-1,-2-1-50,0 2 0,-1-1 1,-1 0-1,-1-1 0,-1 0 1,1 1-1,35-1 1,-2 2-1,-2 1 0,-2 0-297,-1 0 1,-5 0 0,-1 0 0,-2 0 0,-4 0-1,-5 0 54,-5 0 0,-8 0 1,-3 1-1,0 2 1,-3 2-1,-2-3-1163,-3 0 0,-9-2 1664,1 0 1,-3 0 0,-2 0 0</inkml:trace>
  <inkml:trace contextRef="#ctx0" brushRef="#br0">15823 9622 28844,'6'-19'-3277,"-3"0"0,6-2 0,1 8 3562,2 7 1,1 6 0,2 3 0,1 3-1,4 0 1,0-1 0,4 0 0,3-1 0,4 1-1,6-1 1,6 1 0,9 1-165,8 1 0,4 0 1,-27-1-1,2-1 0,1-1 1,1 1-1,3 0 0,1 0 1,4 1-1,1 0 0,1 0 1,0 1 535,2 0 1,-1 0 0,1-1 0,0 1 0,1 0-1,0 1 1,1 0 0,1 0-528,2 0 0,-1 2 0,0 1 0,-1 1 0,0-1 0,-1-1 0,-1 1 1,0 0-1,0 0 0,-1 1 0,0-1 0,0 1-233,1 1 1,-1-1-1,0 0 1,1-1 0,-2 0-1,1 0 1,-1 0-1,0 0 1,-1 0 0,0-1-1,0-1 1,0 0-1,-1-2 1,1 0 9,-2 0 1,-1 0 0,-3-1 0,-1 1 0,-2 0 0,-1-1 0,-1 0 0,-1 0 0,35 5 0,-2-3 0,-4 1 234,-4-1 1,-6 4-1,-9-5 1,-5 2-1,-4-2 1,-4 1-1,-4-2-517,1 0 0,-9-1 1,1-2-1,-4 2 375,-5-2 0,-7-2 0,-3-1 0</inkml:trace>
  <inkml:trace contextRef="#ctx0" brushRef="#br0">19582 9995 14178,'-7'-31'0,"5"2"0,8 5 822,7 9 0,8 8 0,-2 7 0,2 0-241,3 0 1,5 0 0,5 1 0,4 2-1,3 2 1,2-1 0,1 1 0,1 0-101,-2 3 1,-3 1-1,-5 4 1,-5 0-1,-6 1 1,-7 1-1085,-2 2 1,-9-2 0,-7 3 0,-11-3-1,-13-3 1,-11-2 368,-8-1 0,-19-5 1,6 4-1,0-1 1,7-1-1,10 3 0,7 1 157,5 5 0,8 7 0,0-1 0</inkml:trace>
  <inkml:trace contextRef="#ctx0" brushRef="#br0">22835 12088 8170,'8'-36'0,"1"1"0,0 1 0,5 13 0,-3 6 0,1 6 13,2 3 1,-3 0 0,10 3 0,-2-1 0,-2 1 0,-4 0 0,-3 0 0,-2 0 0,-2 5 0,-2 5 596,2 5 1,-4 7 0,4 6 0,-2 6-1,2 8 1,3 2 0,4 7-215,3 2 0,4 2 0,-4 3 0,3 7 0,0 2 0,1 2 0,-4-4-184,-1-1 0,-6 0 0,0-3 1,-1-1-1,1 5 0,-1-1 0,-1 4-34,1 5 0,-5-9 1,1 10-1,-1-3 1,0 0-1,1 5 1,-1-1-148,-1 1 0,-2 2 0,1-2 0,2-1 0,-1-34 0,1 0 0,-2-1 0,1 1 15,-1 1 0,-1-1 0,0 1 1,0-1-1,0 32 0,-1 1 1,-4 0-1,-2-1 159,-1-4 1,-3 7 0,3-11 0,1-3 0,1-1 0,1-2 0,1 2 106,1-2 1,1-1 0,2-2 0,0 2 0,0 0 0,0 0-672,0-3 0,5-6 0,1 1 0,0 0 0,1-2 0,-1-2 19,0-5 1,-2-7 0,-4 0-1,0-3 1,0-2 0,-1-4 0,-2-3-359,-1 0 0,-7-4 0,2 4 0,-3 1 0,-1 2 1,0 3 697,-1 2 0,1 5 0,0 2 0</inkml:trace>
  <inkml:trace contextRef="#ctx0" brushRef="#br0">22941 15726 7919,'-28'-62'1590,"3"16"0,19 34 1,6 20-1,9 6-1109,7 3 1,6 3 0,9 3 0,6 3-482,6 5 0,11-1 0,8 5 0,3 1 0,-30-18 1,0 0-1,1-1 0,2 1 0,1 0 0,0 0-2907,0-2 0,-1 2 2907,3 1 0,-2 0 0,29 9 0,-31-11 0,-1-1 0</inkml:trace>
  <inkml:trace contextRef="#ctx0" brushRef="#br0">4759 13194 32767,'4'-21'-4749,"1"3"0,5 10 4636,-1 3 1,-5 4 0,-4-1 0,-7-1 607,-5-1 1,-1-1 0,0 5 0,-1 2 0,1 2 0,0 5-316,-1 3 0,-4 9 0,-1 4 0,-2 6 0,-2 3 0,-2 6-1097,-2 7 910,0 2 1,-4 15 0,-1-2 0,-1 3 0,15-29 0,0 1 0,1-1-1,-1 0 22,-1 2 1,1 0 0,-1 1 0,2 0-1,3-2 1,2-1 0,-12 35 0,5-1-1,7-5-43,4 0 0,5-3 0,9-3 0,8-5 0,8-4 0,8-3 0,4-2 326,0-4 1,6-1 0,-3-3 0,3-3 0,-3-6 0,-3-1-346,-5-3-806,0-1 1,-4 3-1,-3-3 1,-4 0-1,-5 2 1,-3 3-4904,-1 3 5537,-6 6 0,3 3 0,-6 7 1</inkml:trace>
  <inkml:trace contextRef="#ctx0" brushRef="#br0">8251 13247 11515,'0'-19'-1444,"0"9"1559,0-4 0,-1 10 0,-2 1 0,-2 6 0,3 6 0,0 4 1,2 5-1,0 4 0,0 3 8174,0 2-8156,0-1 0,0 1 0,0 0 0,2-1 0,0 3 0,3 0 0,-2 2-1873,-2-1 1,-1 2 0,0 1 1724,0 1 1,-11-4-1,-4 2 1</inkml:trace>
  <inkml:trace contextRef="#ctx0" brushRef="#br0">8091 13554 8318,'21'-54'1606,"-6"13"0,-6 8 0,1 11-1199,2 9 0,1 2 1,2-2-1,1 0 1,2-1-1,-1 3 1,-3 0-1,0 4-937,-1 1 0,5 2 0,0 4 1,-2 0-1,-1 0 0,-1 1-4052,4 3 4582,-9-2 0,9 4 0,-11-6 0</inkml:trace>
  <inkml:trace contextRef="#ctx0" brushRef="#br0">8425 13314 10698,'9'-5'1159,"-1"1"0,1 1 0,5 6 0,-3 4 0,0 4 0,-4 4-771,-1-1 1,3 3 0,-4-1 0,-1 3 0,0 0 0,1 2 0,-1-2-1124,2 1 0,-4-3 0,4-3 1,-2-1-1,1 0 0,-3 1-6294,0-1 7138,-2-6 0,0-7 1,0-8-1,0-4 1,1 0-1,2 2 857,2 1 1,1 6 0,-2-2-1,5 4 1,3 1-1129,1 0 1,5 6-1,1 3 1,1 2-1,0 3 1,0-1-1,0 0-792,1 1 0,-5-1 0,2 0 0,-3-1 1,-3-1 320,-3-3 0,-3-6 1402,-6-2 0,0-2 0,0-6 0,0-3 1,1 1 345,3 1 1,4 3-1,5 6 1,1 0 0,-1 0-1,2 0 1,2 2-475,6 2 0,-3 2 1,1 4-1,0-2 0,-2-2 1,0-2-1655,-2 2 0,-2-5-204,-2 4 0,-6-5 455,-2-5 0,2 4 1,2-2-1,1 6 0,1 7 1,-4 8-1,-1 9-4120,-3 7 4882,-2 4 0,-6 8 0,-3 2 0</inkml:trace>
  <inkml:trace contextRef="#ctx0" brushRef="#br0">8145 14633 8902,'4'-25'623,"1"3"0,3 3 1,-2 7-1,2 1 93,2 2 1,-2 5 0,0-5 0,3 0 87,1 2 1,-3-3-855,-1 5 0,-2 1 358,-1 4 1,-7 0-1,-11 0 1,0 0-1,-1 0 1,1 0-1,0 0 448,-1 0 0,5 1 1,2 5-1,0 6 1,1 4-652,0 0 1,1 5-1,7 0 1,2 3-1,4-1 1,1 2 0,-1-2-1635,3-3 1,2 3-1,5-6 1,4 0 1528,3-3 0,2-6 0,0-2 0</inkml:trace>
  <inkml:trace contextRef="#ctx0" brushRef="#br0">8531 14367 8221,'8'-27'2823,"-2"15"0,-6 11-2564,0 11 1,0 8 0,0-2 0,0 2-1,0-2 1,0-1 0,-2 0 0,-1 1-126,-1 2 1,-1 9-1,5-4 1,0 1 0,0 1-1,0 0 1,0 0-1856,0-2 1,0 2 0,0-4 1720,0-1 0,0 5 0,0-4 0</inkml:trace>
  <inkml:trace contextRef="#ctx0" brushRef="#br0">8731 14660 8543,'-6'-13'202,"3"4"0,-4 0 1937,1-2 0,-3 4-1409,5-2 0,-1 8 0,7-1 1,2 7-757,5 2 0,-2-4 1,2 3-1,2-2 326,1 1 1,-1-2 0,0-6-461,-2-2 1,-6-5 0,1 1-1,-2-3 1,-4-1-912,-2 0 0,2 4-1860,-2 0 5847,2 6-1730,2-3 1,-4 7-1087,-1 4 233,1-4 1,4 7-442,0-4 1,0-1-1,0 6 1,0 1-1,-2 2 1,-1 2-868,-1-1 0,0 5 0,4 1 0,0 0 0,1 2 0,4-2 975,3 0 0,4-1 0,2-5 0</inkml:trace>
  <inkml:trace contextRef="#ctx0" brushRef="#br0">8905 14713 9518,'0'-18'0,"0"-1"0,0 0 1173,0 0 1,-2 1 0,-1 3-1,-1-1-704,1-2 0,1 0 0,2 5 0,0 0 0,2-1 0,2 2 0,5 2 1315,3 1-2237,1 6 1,5-4-1,0 4 1,-2-2 130,-1 2 1,-8 3 0,-2 5 0,-5 4 0,-5 4 72,-4 5 0,-2-3 1,-3 2-1,1-2 0,1 0 1,2 1 376,1 2 0,6 1 0,-2-2 0,4 2-128,1 2 0,6-5 0,1 3 0</inkml:trace>
  <inkml:trace contextRef="#ctx0" brushRef="#br0">3279 5584 24261,'-6'-21'-5944,"3"8"6044,-6 9 1,5 8 0,-6 5 0,-4 1-1,-2-1 1,0-3 0,1-1 0,2-1 0,-1-1-1,1-2 1,0-1 94,-1 0 0,5-1 0,0-2 0,-1-3 0,-2 0 262,-1 0 1,0 2 0,-1 4 0,1 0-1,0 0 1,-1 1 0,-1 4 0,-2 2-362,-6 0 0,-2 5 0,-1-3 0,-1 2 0,0-1 0,1-1 68,-1 1 0,0-2 0,2-1 1,1-1-1,4-3 0,0 0 0,4 0 292,1 1 0,2 1 1,1-4-1,3 4 0,5 4-677,2 2 0,2 7 0,2 1 0,2 2 1,7 3-1,5 1 0,5 3 173,-1 3 1,7-1-1,-2 4 1,6-2-1,2-2 1,3-2 88,2-1 1,1 0 0,9-2 0,1-2-1,2-2 1,0-2 0,6-2 260,2-3 1,5 0 0,5-1-1,4-1 1,-1-2 0,3-1 0,-1 0-173,-36-5 0,1-1 0,0 3 0,0 0 0,1-2 0,0 0 0,0 0 0,0 1 1,-1-2-1,1 1 0,-1 0 0,0-1-48,1 1 0,0 0 0,-2-1 0,0 1 0,2 1 0,0 1 0,32 1 0,-5-1 0,-2-3 0,0-2-314,3-1 0,0 0 0,-5 0 0,-6-1 0,1-2 1,0-3-1,3-1 402,-2-4 0,-4 4 1,5-2-1,1-1 1,-2-1-1,2-1 1,-2 2 138,1 0 1,-3-5 0,-3 4-1,-3-3 1,-2-4 0,-4 0 0,-5 0-557,-5 1 0,-2-7 0,-8 2 0,-1-5 0,-5-4 0,-3-5 51,-4-2 0,-7-4 0,-2-1 1,-8-2-1,-7-1 0,-5-2 0,-6 2 76,-5 0 1,-3 2-1,-7 6 1,-2 2 0,-9 5-1,-9 4 1,-12 5-115,32 13 1,-1 0 0,-2 1-1,-2 1 1,-6 1 0,-1 1-1,-3-1 1,0 1 0,-2 1-1,-1 1 1,-2 0 0,-2 0-1,-3 1 1,0 1 129,-3 0 1,0 1 0,-3-1 0,0 2 0,7-1 0,2 0 0,0-1 0,1 2 0,2 0 0,0 0-1,3 2 1,0 0 57,3 1 1,0 1 0,-1 4 0,1 2 0,7-4 0,0 0 0,-1 2 0,1 0 0,0 1 0,2 1 0,3-1 0,1 1 0,1 1 0,1 1-2155,1 1 0,1 1 1963,-20 13 1,19-6 0,1 1-1,-21 18 1</inkml:trace>
  <inkml:trace contextRef="#ctx0" brushRef="#br0">15330 13620 8106,'-5'-14'197,"1"-3"364,1-1 0,-3 5 1,1 4-206,2-1 1,-2-2-1,0-1 109,2-1 1,2 1 0,1 0 0,1 1 0,4 2-43,3 1 0,6 4 0,4-2 0,5 1 0,7 3 0,5 0 0,4 0-97,1-1 0,6-1 0,1 5 0,2 0 0,-1 0 0,-3 0-333,-2 0 1,3 5 0,-3-1-1,-4-1 1,-7-2 0,-3 1-245,-3 2 1,-5-2-1,-3 2 1,-3-2 269,-2-2 0,-7-2 0,-6-1 0,-9-1 0,-7-1 32,-7 0 0,-2 3 0,-3-2 0,-2 2 0,-2 1 0,-1-2 0,-1-2-143,0 2 0,4 2 1,-2 1-1,1 0 1,-2 0-1,1 0 93,-1 0 147,2 0 1,4 0 0,1 1 0,0 2 0,4 2 332,4-2 0,7-2-563,6-1 0,13 5 0,15-1 0,7-1 0,5-2 0,4-1-125,1 0 1,4 0-1,2 0 1,0 0 0,2 0-1,-2 0 1,-1 0-48,-2 0 1,-6 0 0,-3 0 0,-1 2 0,-5 1 0,-4 3-2407,-6 1 2660,-9 2 0,2 10 0,-3 2 0</inkml:trace>
  <inkml:trace contextRef="#ctx0" brushRef="#br0">15770 14313 8242,'-6'-19'0,"3"6"-30,-6-1 0,0 7 0,-4 7 0,-1 0-710,1 0 1259,6 0 1,1 2 0,7 1 0,5 1-1,6-1-92,4-2 0,9 4 0,2-1 0,7-1 0,6 0 0,4 0 0,5 2-208,3-2 1,2 2 0,-1 0 0,0-2 0,0-2-1,-2-1-375,-7 0 0,-1 0 1,-12 0-1,-3 0 1,-4 0 199,-6 0 1,-5-6-1,-5-2 1,-8-4 0,-9-2 47,-8 1 1,-5 4-1,-9 2 1,-3-1 0,-3 2-1,-1 1 1,-4 2-148,1 1 1,-1 2-1,4 0 1,1 2 0,3 1-1,1 1-261,3-1 1,7 3 0,2 0 0,3 1-8,6 4 0,8-1 1,13 0-1,11-1 323,13 2 0,9 0 0,11 3 0</inkml:trace>
  <inkml:trace contextRef="#ctx0" brushRef="#br0">13077 5744 8404,'-6'-7'48,"-1"1"1,-7 6 0,1 0 2,0 0 0,-5 0 1,0 0-1,2 0 0,-1-2 1,1-1-1,-2-3 1,2-1-1,1-3 0,2-2 1,0-2-1,-1 3-29,1 2 0,0-3 0,-1 3 1,1-3-1,-2 0 0,-1 3 1,-3 5 431,-2 2 0,-1 2 0,-7 2 1,-2 2-1,-4 5 0,-4 5 1,1 2-1,1 5-542,1 4 0,2-6 0,-1 8 0,4-1 0,4 1 0,5 3 1,5-2 197,7 1 1,6 1 0,11-2-1,9 2 1,15 2 0,14 1 38,14-1 0,-21-15 0,3-2 0,3-1 0,2 0 0,4 1 0,2-1 0,7 2 0,1-1 1,1 0-1,2 0 0,5-1 0,0 0-35,2 0 1,-1-1-1,2 0 1,1 0-182,-22-4 0,1 0 0,-1 0 0,19 4 0,-1-1 0,6 0 1,1-2-1,-3 0 0,-1-2 0,-3 0 0,-1-1-31,-3 0 0,-1-1 0,3-1 0,-1-2 1,-6-1-1,-1 0 0,-4-1 0,0 0 0,-3-2 1,-1-1-1,-5-2 0,-2-1-184,0-3 0,-3-2 1,-1-3-1,-4-2 0,23-21 1,-9-5-1,-9-11 1,-9-6-1,-9-7 355,-5-4 1,-10-2-1,-5 32 1,-1-1-1,-3-1 1,-2-1-1,-3 0 1,-4 1-1,-3 0 1,-4 1 57,-4 1 0,-2 4 1,-2 4-1,-3 4 0,-6 2 1,-4 3-1,-4 2 0,-1 3 1,-4 2-1,-2 4 0,-5 3 1,-1 2-1,-4 2 0,-2 3-197,-3 1 1,-1 3-1,15 1 1,-1 1 0,1 1-1,-3 2 1,1 1-1,0 1 66,-3 0 0,-1 2 0,1 0 0,-4 0 0,0 2 0,0 0 0,0 0 0</inkml:trace>
  <inkml:trace contextRef="#ctx0" brushRef="#br0">12637 13780 8560,'-7'-6'0,"-5"5"-110,3-4 0,-3 4 0,-1 1 1,-1 0-1,0 0 0,-3 0 1,-2 1-1,0 2 0,-2 3 0,0 0 1,-2 2 194,-3-1 0,-2 0 0,-1 4 1,-2-2-1,1 1 0,2 2 0,1 1 1,2-1-1,3-2 349,4-1 0,3-1 0,3 2 1,2-1-1,2 1 0,3 2 1,2 2-1,1-1-302,2 0 1,6 1-1,3-1 1,4 0 0,5 1-1,4-1-138,3 0 0,2-1 0,3-2 0,2-1 0,7 2 0,1 0 0,3 3 654,-2-1-556,7 0 1,-1-4 0,8 0 0,1 0 0,3 0 0,2-2 23,3-1 0,5 3 0,2-3 0,1 0 1,-1 1-1,0-1 0,0 0-159,1-3 0,2-1 0,-34-2 0,0 0 0,0 0 0,-1 0 0,0 0 1,-1 0-1,38 0-22,-38 0 0,1 0 0,-1 0 0,1 0 0,-1 0 0,1 0 0,35 0 0,-2 0 0,-1 0 0,2 0-9,2 0 0,-1-5 0,-36 3 0,0 0 0,0 0 0,0 1 0,0 0 0,1 0 0,-1 1 0,1-1 0,0 0 0,0-1-73,0 0 1,-1 0 0,1-2 0,-1 2 0,1 0 0,1 1 0,-1-2 0,0 0 0,0 0 0,1 0 0,1-1 0,1-1-1,0 1 1,1-1 138,3 0 1,-1 0-1,0-5 1,0 0-1,1 3 1,0 1 0,-2-1-1,1-1 1,0 0-1,0 0 1,-1 0 0,0 0 230,0-1 1,0 0 0,0 0-1,0 0 1,-3 2 0,-1-1 0,0 0-1,0 0 1,0-1 0,-1 0 0,32-7-1,-3 1-449,-4 2 0,-7-2 0,0-1 0,-5-3 0,-7-2 0,-2-1 0,-7-1-810,-6 1 0,-2 0 0,-10-5 655,-2 1 1,-7-3 0,-6 0 510,-6-2 0,-15-5 0,-10 4 0,-6-2 0,-8-2 0,-5 2 1,-8 1-1,-4 4 577,-3 2-647,25 12 1,0 1 0,-33-1 0,28 6 0,0 0 0,-4 2 0,0 1 0,-2 0 0,-1 1-41,1 0 1,-1 1 0,-7 3-1,-1-1 1,3 0 0,0 0 0,-4 1-1,-1 2 1,-4 1 0,-1 0 0,-1 2-1,1 1 1,-5 1 0,0 0 56,-1 1 1,1-1 0,0 2-1,0-1 1,19-1 0,0 0-1,-1 0 1,1 1 0,-1 1-1,1 1 1,0-1 0,0 1-1,0 0 1,0 1 0,-1 0 0,1 0-1,-22 4 1,1-1-102,1-1 1,0 1 0,-1 0 0,2 1-1,6-5 1,1 1 0,3-1 0,1 1-1,2-1 1,1 0 0,2-2 0,-1-1 0,1-1-1,0 0-1099,-1 1 0,1-1 1123,3 1 0,-1 0 0,1-1 0,0 0 0,1 0 0,0 0 0,-2 1 0,0-1 0,-2-1 0</inkml:trace>
  <inkml:trace contextRef="#ctx0" brushRef="#br0">3919 6677 25703,'-19'7'-1423,"4"-1"0,-3-6 1344,3 0 0,-2 0 1,-1 0-1,0 0 0,0-1 1,-1-2-1,0-3 0,0-2 1,2 0-1,2-1 0,2 0 512,0-2 1,-1 6 0,4 0-419,6 4 0,5 7 0,14 2 0,4 4 0,8 2 0,7-1 0,6 0 0,4 1 0,7-1 449,5 0 0,2-2 0,7 0 0,3 4 1,0 0-1,3 0 0,3-2-250,-34-6 1,0 0-1,4 1 1,0 1 0,-1 0-1,1 0 1,0-1 0,1 0-1,2 0 1,-1-1 0,0 0-1,0-1 1,1 1-1,1 0-95,-1 0 0,1-1 0,-4-2 0,1 0 0,1-2 0,1 0 0,-1-1 0,0-1 0,-3 1 0,1-2 0,1 2 0,0-2 0,-1 1 0,0-1-44,0-1 1,-1 0 0,1-4 0,0 0 0,-2-3 0,0 0 0,-1 1 0,1 0 0,1-1 0,0 1 0,-2 0 0,1 0 0,0-1 0,-1-1-285,-3-1 1,1 1-1,-1 1 1,-1 0 0,31-11-1,-1-1 1,-5 2-1,-2-1 1,-4 3-119,-4-3 0,-2 6 0,-9-6 1,-3 2-1,-4-1 0,-5 0 294,-1 0 0,-7-3 0,-5 2 0,-5-2 0,-7-5 0,-5-4 0,-10-4-47,-11-7 0,-7 1 0,-14-8 1,-9 0-1,-6 2 0,25 23 0,-1 2 1,-1 0-1,-1 1-122,-1 0 0,-1 2 0,-7-1 1,-1 3-1,3 4 0,-1 1 1,-2 0-1,0 0 0,-3 1 0,-1 1 1,0 1-1,-1 1 13,0 1 0,-2 2 0,-3 0 0,0 1 0,2 2 0,1 1 0,-1-1 0,0-1 0,-1 2 0,-1 1 0,1 1 1,-1 1-1,-2 2 0,0 2 0,1 1 0,-1 1 135,-2 0 1,0 2 0,1 1 0,-1 1 0,2 0 0,-1 0 0,3 2 0,0 0 0,-1 3 0,0 0 0,3 1 0,0 1 186,-1 1 1,0 2-1,3 2 1,2 1 0,1-1-1,0 1 1,3 0 0,2 1-1,2 1 1,2 1-1,4 0 1,1 0 0,3 1-1,1 0-365,2-1 0,1 1 0,-22 27 0,16-1 0,7-1 0,9-3 0,8-2 1,9-4-29,8 1 1,20-7 0,22-7-1,16 0 1,-24-17 0,2-1-1,6 0 1,1-1 0,6-1-1,1-2-118,5 0 1,0-1 0,1 3-1,0-2 378,8 0 0,0-2 0,-3 2 0,1 0 0,-20-5 0,2 1 0,0 0 0</inkml:trace>
  <inkml:trace contextRef="#ctx0" brushRef="#br0">10957 15659 14064,'-11'-1'-242,"2"-4"0,-3 4 0,4-2 0,0 5-58,-1 2 0,4 5 0,-2-3 0,1 1 0,3 4 656,1 0 0,4-3 0,2-4 0,5-2 38,3-2 0,6 0 0,1 0 0,0-2 0,2-1 0,0-1-58,3 1 1,1 0 0,1 0 0,1-1 0,1 1 0,3 3-343,5 4 0,1-1 1,0 4-1,-2 1 1,4-2-1,2 1 1,5-1 201,2 0 1,1 3 0,5-5 0,3 1 0,2-1 0,2 1 0,-1-2 127,-3-2 1,9-1 0,-8 0-1,1 0 1,1 0 0,-3 0-260,0 0 1,2 2-1,-1 0 1,-1 3-1,1-2 1,0 0-1,0 0-164,1 1 0,-4 2 0,4-3 1,-1 2-1,-1-2 0,0-2 0,-2-1 356,-2 0 1,2 0 0,1 0 0,0 0 0,-2 0 0,-4 0-175,0 0 1,1 1 0,-1 2-1,-3 2 1,1-1 0,-1 1 0,4-1-261,0-1 0,3 3 1,-1-1-1,0-1 1,2 0-1,1 1 149,2-2 1,4-2 0,-4-1-1,-2-1 1,-1-2 0,-1-3-1,-3-1 335,-2-4 0,2 4 0,-5-1 0,-1 2 0,1 2 0,-3 0 1,0-1-349,2 2 1,-7 2-1,5 2 1,2 2 0,-1 3-1,2 1 1,-3 2-232,-2-1 0,4 4 1,-1-5-1,1 0 1,-1-1-1,1-1 560,-2-1 0,2 1 0,1-5 0,0 0 0,2 0 0,-2-2 0,1-2 212,0-5 1,-2 1 0,2 1 0,1 0-1,-2 1 1,-1 0 0,0 1-617,1-1 0,-3 5 0,6-4 1,-1 4-1,1 1 0,-1 0-355,-2 0 0,1 0 1,-5 0-1,-4 0 1,1 0-1,-2 0 1,0 0 728,-2 0 1,-1 0 0,2-1-1,-4-4 1,-1-2 0,2-2 0,0 0 32,-1-1 1,1 2-1,-4-1 1,3-1 0,-1-2-1,0 0-587,0 3 1,-2-3 0,-5 4 0,-3-4 0,-2-2 0,-3 3 0,-2-1-264,-5-2 0,-3 4 1,-6-8-1,0 2 0,0 0 1,-2-4-1,-2 0 445,-5-4 0,1-1 1,-1-2-1,-1 1 1,0-1-1,-1 0 162,3 1 1,-3-4 0,-5 2 0,-2 3 0,0-1-1,-1 3 1,-5-1-67,-5 2 0,-1 6 1,-4-2-1,-2 3 1,-1 3-1,-5 2 1,-3 2-434,-1 2 0,-4-2 1,1 3-1,-1 2 1,-1 2-1,4 1 1,-1 0-192,1 0 759,4 0 0,-3 0 0,6 0 0,2 0 0,-1 0 0,1 0 173,-4 0 1,-1 0-1,3 0 1,-1 0 0,-4 0-1,-2 0-149,0 0 1,-7-5 0,2 1 0,-4 1 0,0 1-1,1 2 1,3 0-342,3 0 0,-3 2 0,5 1 0,-2 1 0,2-1 0,1-1 1,3-2 300,1 0 1,-1 0 0,1 0-1,0 0 1,-2 0 0,1 0 100,1 0 0,-4 0 0,8 0 1,-2 0-1,-5 0 0,1-2 1,-3-1-144,-1-1 1,4-1 0,-4 4 0,2-2 0,2-2 0,-2 3-225,-3 0 0,0 2 0,-1 0 0,-2 0 0,2 0 0,-2 0 0,0 0 290,-1 0 0,-1 0 0,1 0 0,0 0 0,-2 0 0,-1 0 39,-2 0 0,-9 0 0,4 0 0,0 0 0,3 0 0,3 0 0,1 0-131,-2 0 1,8 2 0,-3 0 0,1 3 0,0-2 0,-1 0 0,-1 0-78,1 1 1,0 1 0,1-5-1,1 0 1,3 0 0,-1 0 201,1 0 0,-4 0 0,4 0 0,-3 0 0,1 0 0,2 0 0,1 0-49,0 0 0,2 0 0,-4 0 0,-1 0 0,1 1 0,2 4-315,2 4 1,8-2 0,-4 2-1,4 1 1,1 1 0,1-1-1,1-3 231,1-1 0,-3 3 0,4-3 0,-1 0 1,-1 0-1,0-3 301,-3-2 1,3-1 0,-1 0 0,-1 0 0,0 0 0,2 0-1,0 0-151,0 0 0,3 0 0,-3 0 0,0 0 0,1 0 0,1 0 1,2 2-303,2 2 1,1-2-1,2 4 1,2-2-1,2 2 1,2 0-156,2 0 1,1-2-1,0-4 1,-2 0-1,2 0 1,1 0-1,0 0 480,-3 0 0,3 0 0,-2 0 1,0 0-1,1 0 0,-2 0 0,1 0-120,-3 0 1,4 0 0,-6 2 0,-2 2 0,0 5 0,1 1-462,0-1 0,6 3 0,-4-3 0,2 3 0,2 1 0,3 1 190,0-1 1,5 0-1,2 1 1,1-1-1,3 0 1,3 1-1,6-3 444,7-2 0,10 3 0,12-4 0,10 0 0,5 0 0,5-1 0,1-1-368,2 0 1,5 4 0,0-1-1,-1 3 1,-3 3 0,-6 3 100,-1 4 0,0 15 0,1 4 1</inkml:trace>
  <inkml:trace contextRef="#ctx0" brushRef="#br0">16409 14540 28548,'-13'-7'-48,"4"-4"0,0 7 0,0-1 1,1 1-1,-1-2 0,-2 0 0,-1-1 301,-1-1 0,4 5 0,0-1 1,-1 2-1,-3 2 0,-4 0 0,0-1-251,0-4 0,-2 4 0,0-4 1,-2 4-1,-3 1 0,-1 0-21,-2 0 0,1-4 1,-1-1-1,1 1 0,-3-1 1,0 1 79,-2 1 0,-2 0 0,3 0 0,-1-2 0,0 2 0,0 2 0,0 1-43,1 0 1,-4 0 0,0 0 0,-3 0 0,0 0 0,-3-1-823,-1-4 724,2 4 0,-11-5 1,4 4-1,0-1 1,-1-1-1,1-1 107,0-1 0,1 3 0,5-4 1,0 1-1,0 3 0,0 0 27,0-1 0,0 2 0,2-2 0,1 2 0,0 2 0,-3 0 0,-3 0-872,0 0 769,2 0 0,-5 0 0,-5 0 0,-2 0 0,-2 0 0,3 0 15,0 0 0,1 0 1,-3 0-1,2-1 0,2-2 1,3-3-1,-1 0 225,1 0 0,7-3 1,-2 5-1,2-1 1,3 1-1,-1-1 0,-1 1-266,-1-2 0,-3 5 1,1-4-1,0 4 1,-2 1-1,-1 0-85,-1 0 1,-7 4 0,3 1 0,-1-1 0,1 0 0,1 1 238,0-2 1,3-2 0,-1-1 0,4 0-1,0 0 1,1 0 0,1 0 98,1 0 1,1-4 0,2-2 0,3 0 0,0-1 0,0 1 440,-3 0-591,5-5 1,-5 10-1,4-5 1,-1 2-1,-3-1 1,-2 2-198,-1 2 1,-4 1-1,-2 0 1,0 0-1,-1 0 1,-1 0-1,-1 0 131,2 0 0,-5 0 1,5 0-1,-1 0 1,4 0-1,1 0 1,0 0 45,-1 0 1,-1 1 0,5 2 0,0 2 0,-1-1-1,-2 2-86,-2 3 1,-5 3 0,3 1 0,-2 0 0,0 1 0,-1-1 0,-2 2-6,-2 3 0,3-2 0,0 5 0,4-2 0,-1-3 0,2-1 0,1-2 129,2 1 1,7-1 0,3 0 0,2 1 0,0-1 0,3 0 0,3 1-81,3-1 0,4-4 1,-3 0-1,2 1 1,3 2-1,2 1-205,5 1 1,-1-6-1,6 1 1,1 2-1,1 1 1,2 1-1,0 0 13,0 1 0,11 3 0,3 1 1,7 0-1,9 1 0,7 2 221,6 0 0,13 2 0,2-5 0,8-2 0,-28-8 0,0-1 0,4 0 0,0-1 0,5 1 0,1 0 107,5-1 0,1 1 0,-6 0 0,0-1 1,6 1-1,0 0 0,-1-1 0,-1 1 0,-2-1 1,0 0-1,0-1 0,0 0 0,-1 0 1,-1-1-70,-1 1 1,2 1-1,3-1 1,1 0-1,-4 0 1,0 0-1,2-1 1,1 0-1,3-1 1,0 0-1,0-1 1,1 0-1,2 0 1,0 0-44,0 1 0,1-1 0,-3 0 0,0 0 1,4-1-1,0-2 0,-1 1 0,-1 0 0,0 0 1,0 0-1,2 0 0,0 0 0,-1 0 1,0 0 63,2 0 1,0 0 0,-3 0 0,-1-1 0,0-1-1,0-1 1,0 0 0,-1-1 0,1 0 0,0 1-1,-1 0 1,0 0 22,2 0 1,0 0 0,-3 1 0,0 1 0,0-3 0,1 0 0,-3 1 0,0 0 0,1 2 0,-1 0 0,-3 0-1,1 0 1,-2 1 0,1 0 50,-2 0 1,-1 0 0,-4 0 0,0 0 0,-3 0-1,1 0 1,0 0 0,-1 0 0,0 0 0,0 0-1,2 0 1,-1 0-204,0 0 0,0 0 0,-2 0 0,0 2 0,0-1 0,-1 2 0,2 0 0,-1 1 0,-1 1 0,-1-1 0,1 1 0,0-1 0,33 5-124,-3-2 1,5 4 0,-8-5 0,2 0 0,2 0 0,-1-3 0,2-2 45,1-1 0,-6 0 1,3 0-1,-1 0 1,-5 0-1,2-1 1225,1-4-1058,-13-2 1,16-7 0,-16 3 0,-2 0 0,-5 2-1,-8-1-327,-6-2 0,-9 3 1,-4 0-1,-5-1 0,-4-3 1,-6-4-1,-7-2-173,-10-2 1,-7-2 0,-11-7-1,-10-3 1,-8 1 0,-8-2 352,-2 0 0,0 4 0,-3-1 1,-3 3-1,3 1 0,-2 1 1,-2-1 126,32 13 0,-1 1 0,-34-9 1,33 12-1,-1 1 0,0 0 0,0 2 1,0 0-1,-1 2 0,0-1 0,0 1 1,-2 1-1,0 1-254,0 0 1,1 1 259,-1 1 0,0 1 0,1 2 0,0 0 0,0 1 0,0-1 0,0 0 0,0-1 0,0 0 0,0-1 0</inkml:trace>
  <inkml:trace contextRef="#ctx0" brushRef="#br0">14983 16752 8540,'-9'-1'212,"0"-4"1,8 4 0,1-4 0,10 4-1,9-1 1,10-1 0,3-2 0,7-1-1,2 0 1,5 1 0,1 1 0,4-2 5010,1-2-5075,-5 6 1,2-4 0,-8 6-1,-2-2 1,-1-1 0,-2-1 21,-5 1 0,0 1 0,-10 2 1,0 0-1,-4 0 0,-3 2-563,-5 2 1,-9-2-1,-9 2 1,-5-2 0,-3-2-1,-6 0 354,-2 0 1,-3 0 0,-1-2-1,-4-1 1,0-3 0,-1 0 157,0 0 1,3-2-1,-3 2 1,1 0-1,4 0 1,2 3 564,5 1-499,-3 2 0,10 0 0,-3 0-189,3 0 1,8 2 0,5 1 0,8 1-1,8 1 1,2-1-199,3 1 0,2-1 1,7-4-1,3 0 1,5 0-1,2 0-444,2 0 1,5 0 0,1 0 0,-2 0-1,-1 0 1,-6 0-91,-3 0 0,-4 0 0,-8 0 736,-4 0 0,-3 0 0,-2 0 0</inkml:trace>
  <inkml:trace contextRef="#ctx0" brushRef="#br0">17769 12341 7951,'0'-9'478,"2"2"0,2 1 0,5 4 1,1 5 188,-1 6 1,2 9 0,-6 6 0,3 5-1,2 8 1,2 6 0,1 6 0,1 3-1,1 4 1,1 5-512,2 5 1,-9-28-1,-1 0 1,0 0-1,-1 1 1,1 1-1,-1 0 1,1 2-1,-1 0 1,-2 2-1,0 0 1,-1 3 0,0 0 82,-3 2 0,1 0 0,-2 3 1,1 0-1,-1-2 0,0-1 1,0 1-1,-1 1 0,-1 0 1,-1 1-1,-1 1 0,-1 0-162,-1 0 0,0 0 1,0 1-1,1 0 0,-1 0 1,1 0-1,1 2 0,1-1 1,0 0-1,0 0 0,1 1 1,1 1-1,0-2 0,0 1-36,1 2 1,0-1-1,3-3 1,0-1 0,1 0-1,1 0 1,0-2-1,1-1 1,-1-1 0,0-2-1,-1-1 1,-1-1-82,0-1 0,0 0 1,2 0-1,-1 0 0,-1-3 1,-1-1-1,-1 1 0,1 0 1,-2-1-1,1 0 1,-1 34-1,-1-6 75,-4-6 0,2 2 0,-4-8 0,-1-3 0,1-5 1,-2-5-357,2-5 0,-4-5 0,5 1 0,0-3 0,-1-4 0,1-5 0,0-3-6792,3-3 7113,2-1 0,1-8 0,0-1 0</inkml:trace>
  <inkml:trace contextRef="#ctx0" brushRef="#br0">17542 16193 7701,'-26'7'912,"1"0"1,4-2 0,8 4 114,7 2 0,7 9 0,10 0 1,11 3-1,13-3 0,11 0 1,10-6-764,8-3 1,7-5 0,-30-6 0,0 0 0,1 0 0,0 0 0,1 0 0,0 0 0,2-1 0,0 0-292,0-1 0,-1 0 0,0-1 0,-2-2 0,32-8-287,-7 0 0,-6-6 0,-8-2 1</inkml:trace>
  <inkml:trace contextRef="#ctx0" brushRef="#br0">17889 12727 7725,'-30'-7'0,"4"9"0,5 15 235,5 23 0,2 24 1,7-23-1,1 2 1,0 5-1,0 1 1,1 4-1,0 2 1,1 3-1,0 2 1,1 5-1,1 0 1,0 4-1,1 2 1,0 4-1,0 1 1,1-24-1,0 1 1,0 0-218,0 1 1,0 0-1,0 1 1,1 5-1,1 0 1,0 1-1,-1-4 1,1 0-1,0 0 1,0 1-1,0 0 1,0 0-1,1 0 1,-1 0-1,1-1 1,-1-2 0,0-1-1,1 0 1,1-2-1,0 0 1,0-1-1,3 22 1,-1-2-3153,1-3 1,0 0 3133,1 1 0,0-2 0,-4-6 0,-1 0 0,4 2 0,0 0 0</inkml:trace>
  <inkml:trace contextRef="#ctx0" brushRef="#br0">17423 16046 8967,'-40'9'0,"1"0"0,6 3 0,11 5 0,13 10 0,11 7 678,7 5 0,19 3 0,12 0 0,10-7 0,12-3 0,7-9 0,-30-12 0,2-3 0,2-1 0,2-2-678,3-1 0,1-2 0,10-3 0,3-2 0,0-1 0,-1 0 0</inkml:trace>
  <inkml:trace contextRef="#ctx0" brushRef="#br0">18742 6130 25569,'-7'-5'-402,"2"-4"0,5 3 0,5 3 0,2 6 0,2 4 0,0 2 775,1 0 0,2 3 1,2 4-1,-1 0 0,0 4 1,1 0-1,-3 3-532,-2 0 1,-3-1 0,-6 2-1,-1 1 1,-5-2-184,-8-3 1,-5 2 0,-7-4 0,-3-3 0,0-3-1065,-2-3 316,0-6 1,5 3 0,3-6 0,3-2 1052,6-2 1,-3-16 0,10-8 0</inkml:trace>
  <inkml:trace contextRef="#ctx0" brushRef="#br0">18676 6117 12463,'26'-47'0,"1"4"0,-2 4 0,-1 7 621,-2 4 1,-1-1 0,1 12 0,-3 2-140,0 5 0,-4 4 0,3 6 0,-3 0 0,-2 0 0,2 0 0,3 1 0,4 4 0,3 5 0,2 5-1398,-1 2 998,7 7 1,1-9 0,6 4-1</inkml:trace>
  <inkml:trace contextRef="#ctx0" brushRef="#br0">19515 6037 26283,'-13'-28'-817,"3"4"1,-2 17 0,-3 7 0,-1 7 928,-4 5 1,1 6 0,-3 1 0,4 0-1,3 2 1,2 0 0,1 3 0,3 1-30,5 1 0,8 1 1,8 3-1,6 2 1,7 4-1,2-4-237,2-2 0,1-9 1,-3-5-1,-2-6 0,-1-5 1,-5-7-1,-3-6-468,-4-10 0,-9-9 1,-3-7-1,-10-7 1,-10-5-1,-8-5 0,-3 1 773,-2 1 0,-2-6 0,2 6 0,2 5 0,3 6 1,7 6 791,5 4-1474,9 8 0,19 6 1,10 8-1</inkml:trace>
  <inkml:trace contextRef="#ctx0" brushRef="#br0">22635 6091 23155,'0'-21'-733,"0"15"1,0 15-1,1 10 389,4 6 1,-4 3 0,2 3-1,-5 5 1,-3 2 0,-3 2-275,-2 0 1,-7 3 0,-2-1-1,-1-4 1,-6-1 0,-3-3 0,-5-4 704,0-6 0,-5-5 0,5-6 0</inkml:trace>
  <inkml:trace contextRef="#ctx0" brushRef="#br0">22435 6224 14216,'38'-49'0,"-1"0"0,-3 5 0,-1 4 0,-4 7 0,0 5 0,-4 7 0,-3 6 667,-4 7 1,-2 2-1,2 7 1,3 4-1,1 3 1,0 6-1019,2 3 1,1 4 434,2 6 0,11 0 0,4-1 0</inkml:trace>
  <inkml:trace contextRef="#ctx0" brushRef="#br0">23248 6264 8510,'-17'-51'746,"4"7"1,-8 13 0,8 18-474,-2 7 0,5 6 0,3 4 0,-1 3 0,2 4 0,0 1 0,5 3 0,4 1-688,6 3 0,13 8 0,7 8 0,8 2 0,8 0 0,1-3 147,-2-1 0,-4-8 1,-6-7-1,-7-5 0,-8-4 1,-5-6-1,-6-7 273,-3-10 1,-17-8 0,-10-12-1,-12-9 1,-11-6 0,-6-4 0,22 27-1,0 2 394,-1 0 1,-1 2 0,-30-23 0,-1 7-1,4 8-399,4 9 0,0 12 0,1 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4466 5131 23648,'-12'-12'-1842,"3"-6"1,3 1 0,6-1-1260,0 3 3005,0 8 1,-2 1 0,-1 9 0,-2 6 0,-1 7 0,-2 5 0,2-1 0,-1 1 0,1-2 0,0 0 0,3-2 0,2-2 153,1-2 1,1-4-1,4-2 1,3 1 0,4-2-1,3-1 1,3-2-1,6-1 1,4-2 0,4 0-1,2 0 323,3 0 0,6 0 0,3 0 0,0 0 0,3-2 1,0-1-1,3-2 0,-2-1 0,2 0 0,0 3 1,1 0-1,0 0-170,1-2 0,-1-1 0,0 3 0,1-1 1,1 1-1,1 0 0,3 0-36,2-1 1,-3-1-1,2 5 1,0 0-1,-3 0 1,1 0-1,0 2-387,-2 2 0,-1-1 1,-2 6-1,-1 3 0,-2 3 1,-1 2-1,2 0 1,-1-2-1,0-1 236,-1 4 1,0-3-1,4 1 1,-1-4 0,-1-5-1,-2 1 1,-1-2 407,0 0 1,4-2 0,-3-4 0,2-1 0,4-2 0,1-3-203,2-2 1,9 4-1,-3-5 1,-2 0 0,0 2-1,-3 1 1,2 1-1,-2 1-338,0 1 0,-2-3 0,-7 2 0,-3 1 0,-1 1 1,-3 2-141,-1 0 1,-2 5 0,0-1 0,-2 1 0,-1-1 0,-1 0 0,1-1 291,1-1 99,-4-2 1,9 0-1,-1 0 1,4-2-1,4-1 1,1-3 55,-3-1 1,7-2 0,-3-4 0,1 0-1,4-2 1,-3-2 0,3-2-140,0-2 0,-6 5 1,1-2-1,-3 2 1,-5 0-1,0-2 0,-4 2-439,-1 1 1,2 2 0,-7-1 0,1 1 0,-4 0 0,-5-1 0,-2 1 203,-2 0 0,-6-1 1,2 1-1,-3 0 1,-3-2-1,-2-1 0,-2-4 88,-2 0 1,3-3 0,-4-3 0,1-1 0,0-1-1,-3-3 1,-1-5 0,-2-1 36,0 2 1,0-2 0,-2 4 0,-1 1 0,-4-2-1,-3 2 1,-7 1-349,-2 2 0,0 9 0,-8-2 0,-7 6 1,-7 3-1,-10-1 0,-5 2 167,-6 4 0,-4-3 0,0 7 0,1-1 0,0 1 1,-1-1 347,-2 2 0,-1-2 0,0-1 0,0 0 0,-4-2 0,1 1 0,-1-2 186,4 2 0,0-5 0,4 4 0,2 1 0,3 1 0,3 2 0,2-1-292,-2 2 1,-3 2 0,2 1 0,2 0-1,1 0 1,2 0-133,-1 0 1,1 0 0,0 1 0,-1 2 0,-1 2 0,-1-2 0,-2 0 0,1-1 217,-3 3 0,6-1 0,-4-4 0,3 0 1,2-1-1,-1-2 0,0-3 164,-4-1 1,2 2 0,-7-4 0,0-1 0,-1 0-1,0-1-182,2 2 1,9 5 0,-4-4 0,0 3 0,-1 2 0,-1 1 0,4 2-208,5 0 0,-7 0 0,5 0 0,1 0 1,0 0-1,1 0 0,-2 0 40,-1 0 0,-1 5 1,1-1-1,0-1 1,-1-2-1,-2-1 1,-3 2 278,-3 2 0,-5 2 0,6 5 0,-1-2 0,-5 2 1,-1 6-1,-4 3-369,-1 1 0,34-8 1,0-1-1,2-1 1,0 0-1,-1 2 1,0 0-1,2 0 1,-1 0-1,2 1 0,-1-1 1,-30 12 109,1-3 0,-7 2 1,7-6-1,0-2 1,0-1-1,4-2 0,2 1 255,1-1 0,6-1 0,8-2 0,2-1 0,4 0 0,2 0 0,5 0-240,3 1 0,3 2 0,3 3 0,4 2 0,3 6 0,3 2-326,3 1 0,4 6 0,5 0 0,1 2 1,6 2-1,10-1 0,11-1 290,9-1 0,3-2 0,12-4 0,5-2 0,6-1 0,8-4 1,-34-10-1,0 0 201,1-2 0,1 0 0,4-1 0,0 1 0,-3-2 0,0 1 0,0 0 0,0-1 0,0 0 0,1 0 0,-1 0 0,0-2 0,2 0 0,-1 0 0,-1 0 0,-1-1-277,-1 1 0,-1 0 0,34 3 0,-3 5 1,0 0-1,2 3 190,0-1 0,-5 1 0,7-1 0</inkml:trace>
  <inkml:trace contextRef="#ctx0" brushRef="#br0">4132 6597 27777,'0'-13'-3090,"0"-1"1,2 1-1,2 1 3374,5 3 0,3-3 0,3 4 0,1-3 0,3 2 0,1 3 0,-1 2 1,-1-1-1,-1 2 0,3 2 0,-1 2 0,2 2 0,-1 3-229,4 2 0,3-4 1,2 4-1,2-2 1,-1-3-1,0-2 0,1-1 1,3 0-1,1 0 262,1 0 1,1-4 0,7-2 0,4-2 0,1-1 0,0 2 0,1 1 0,2 2-74,1-1 0,0-4 1,1 3-1,1 0 0,1-1 1,2 1-1,-1 0-143,3 3 0,-6 2 0,6 1 0,-3 0 0,0 0 0,-4 0 31,-3 0 1,-5 0 0,2 0-1,1 0 1,-2 0 0,1 1 0,-1 2-156,0 2 0,3-1 1,-5-2-1,-1 0 0,0 3 1,0-2-1,1-2 352,-1-1 0,0 0 1,0 0-1,3 0 0,0 0 1,1 0-216,1 0 0,-4 0 0,4 0 1,-1 0-1,-1 0 0,1 0 1,-1-1-68,0-4 0,3 4 0,-4-3 0,-3 2 0,1 4 0,0 0 1,2 4-392,-2 2 0,-2-1 0,-1 4 0,-1-3 0,-2 1 0,-3 0 0,0-1 142,0-2 1,-4 2 0,2-3-1,-1-2 1,0-2 0,-1-1 190,-2 0 0,3 0 1,0 0-1,-3-1 0,-2-2 1,-4-3-1,0 0-792,-1 0 0,-2 2 731,-6 4 0,-5 0 1,-2 0-1</inkml:trace>
  <inkml:trace contextRef="#ctx0" brushRef="#br0">6172 6664 29286,'0'-14'-136,"0"1"1,0 0 0,0-1 0,0 1 0,0 0 0,0-1-1,1 2 1,2 2 0,2 1 0,-1 0 0,1 0 0,-1 1-1,-2-1 1,-5 1 0,-8 4 0,-4 2 0,-4 2 0,0 0 0,-2 0-1,0 0 1,-4 0 0,-1 0 0,-4 0 0,2 0 673,-2 0 1,1 0 0,0 0-1,-2 0 1,-3 0 0,-1 0 0,-2 0-466,-5 0 1,5 2 0,-6 1 0,-1 3 0,1 1 0,-2 3 0,5 1-1,0 1 1,3 0-195,-1 2 0,1 3 0,1-4 1,5 0-1,3 2 0,3 1 1,3 2-90,4-2 1,3-1 0,2 0 0,-1 1 0,1 2 0,1-2 0,2-1 9,1-1 1,5 3-1,-5 1 1,0-2-1,1 1 1,2-1-1,2 2-56,0-2 1,-5 0 0,4 1-1,2 0 1,2 0 0,1-1-2531,0 2 2764,0-4 0,1 6 1,4-5-1,4 1 1,4 2-1,3-2 105,2-1 1,10 2 0,-1 1-1,2-1 1,4-3 0,1 0 0,3-1 447,3 0 0,-3 1 0,8-1 1,-4 0-1,-1 1 0,2-1-855,2 0 1,-3-4 0,5 0-1,-1 1 1,1 2 0,0 0-1,0-2 221,-4-1 0,1 0 0,0 5 0,2-3 0,-1 0 0,2-2 199,3 1 0,-2-3 0,2 1 0,0-1 0,2-1 0,0 0 0,4-3 176,0-1 1,1-2-1,1 0 1,3 0 0,2 0-1,4 0 1,-3 0 17,3 0 0,-3 0 0,1 0 0,-2 0 0,2 1 0,-1 3 0,1 5-385,-2 3 0,2 2 0,6-1 1,2 0-1,1 1 0,1-1-94,0 0 0,-2-4 0,-32-5 0,0-1 1,3 1-1,0-2 0,2 1 0,-1-1 1,2 0-1,0 0 0,1 1 0,-1-1 222,4-1 0,0 1 0,2-1 0,1-1 0,0 0 0,0 0 0,-1 0 0,-1 0 0,1 0 0,-1 0 0,0 0 0,-1 0 267,0 0 1,1 0 0,1 0 0,1 0-1,-3 0 1,1 0 0,-2 0 0,1 0-1,1 0 1,0 0 0,0 0 0,0 0-1,1 0 1,0 0-430,-1 0 1,0 0 0,-2 0-1,0 0 1,0 0 0,1 0 0,-1 0-1,0 0 1,-2 0 0,-1 0-1,1 0 1,-1 0 0,-1 0 0,-1 0 38,0 0 1,0 0-1,0 0 1,1 0-1,-3 0 1,0 0 0,0 0-1,-1 0 1,1 0-1,-1 0 1,0 0-1,-1 0 1,1 0 0,0 0 58,-2 0 0,0 0 0,37 0 1,-1 0-1,-2 0 0,-3 0 1,-1 0 19,1 0 1,-9 0 0,4 0-1,-3 0 1,-3 0 0,0 0-1,-2 0 73,-2 0 0,2 5 0,3-1 0,-3-1 0,1-2 0,-3-1 0,1 0 102,-1 0 1,1 0-1,-1 0 1,0 0-1,-2-1 1,2-2-1,0-1-47,-3 1 0,4 1 0,-6 2 1,1 0-1,-1 0 0,-1 2-449,0 2 1,3 2-1,2 4 1,-2-2-1,0-1 1,1-1-1,4 1 221,0 1 0,4-5 0,-2 3 0,5-2 0,0 1 0,1-2 1,0-2-1,3-2 486,3-4 0,-6 2 0,5-6 0,1-1 1,0-2-1,3-1-167,0-1 1,-7 1 0,1 1 0,-1 2 0,-5 1 0,0 0 0,-1 0-346,3 0 0,-4 6 1,1-1-1,-2 3 1,-1 1-1,1 0 1,4 0-271,2 0 1,-3 0-1,-1 0 1,1 0-1,2 0 1,5 0 0,2 0 508,2 0 1,-1 0 0,0 0 0,2 0 0,1-2 0,-1-1 48,-1-1 0,-35 1 1,-1 1-1,36 2 1,1-1-1,-36-1 1,-1 1-1,38-4 1,-4 2-219,-3 2 0,-6 1 1,-1 0-1,-1 0 1,0 0-1,2 0 0,0 0-181,2 0 0,7 0 1,-6-2-1,0-1 0,3-3 1,-3 1-1,4-1 254,-1 3 1,-6 0 0,9 0-1,2-2 1,-1 2 0,1 2-1,-4 1-33,-2 0 1,3 1 0,-8 2-1,3 3 1,2 2 0,-1 1-1,1-1 75,0 1 0,-1-4 0,-1 2 0,1-1 0,-1-1 0,3-1 0,2 0 214,2-1 0,-4-1 1,5-2-1,-4 1 1,1 2-1,-3 3-355,-2 2 0,2-4 0,-7 5 0,1 1 1,1 2-1,-4 1 0,0 1-277,-4-1 1,3 0 0,-2-1-1,-1-1 1,-2-2 0,0 1-1,-2 0 423,-1-1 0,6-1 1,-3-5-1,1 2 1,5 1-1,0 0 375,1-3 0,8-1 0,-2-2 0,0 0 0,2 0 0,-5 0 0,2 0-386,1 0 0,-6 0 0,6 0 0,-4 0 1,-5 0-1,2 0 0,0 1-480,-1 4 0,10-4 0,-9 4 0,4-4 1,2-1-1,-2 0 259,2 0 0,2 0 0,4 0 0,3 0 0,1 0 0,-36 0 0,1 0 255,0 0 1,0 0 0,3 0 0,0 0 0,1 0-1,0-1 1,1-1 0,0 1 0,1-2 0,0 0-1,1 0 1,0 0 0,1-1 0,-1 0-73,1 0 1,0 1 0,-1 1-1,1 1 1,-1-2 0,0 0-1,-2 1 1,1 0 0,-3-1-1,0 1 1,-1 1 0,-1-1-1,1 1 1,-2-1-143,2 0 1,-2 0 0,0 1 0,-1 0-1,37-3 1,-9 1 0,-2 0 0,-6-3 0,-1 0-86,-2 0 1,-7-4-1,-7 1 1,-5-3-1,-4-3 1,-2-1 50,-2-2 0,-3-1 0,-3 3 0,-4-5 0,-3-1 0,-3-5 0,-2 0 5,-1-2 0,-2-1 0,4 2 1,-4-2-1,-1-1 0,-3 3 1,-1 3-72,-2 3 1,-2 4 0,-2-3-1,-7 2 1,-4 3 0,-4 1-26,-2 2 1,-4-1 0,-9 1 0,-6 0-1,-3-1 1,-3 1 0,-2 0 119,-4-1 0,-6 1 0,-1 0 0,-1-1 0,0 1 1,0 0-1,-2-1 249,-3 1 0,9 0 0,-8-1 1,0 1-1,4 0 0,-3-1 442,3 1-452,3 0 0,-11-1 1,5 1-1,0 1 1,1 2-1,3 1 71,0-1 1,1 2 0,5-1 0,1 1 0,0 0-1,2 2 1,-2 2 30,1-1 1,6-4-1,-3 4 1,-1-1-1,0-2 1,-2 2-1,2-1-25,1-1 0,-1 4 1,3-5-1,1 0 0,-3 0 1,-1 0-164,-6-1 0,2 0 1,-6-1-1,1 2 0,-1 1 1,0-1-1,-2 0-42,0-2 0,3 4 1,-1 0-1,1-1 0,4 2 1,-3 0-1,3 2-25,-1-2 0,-2 5 0,1-4 0,0 2 0,-5 0 0,0-1 0,-1-1 94,0-1 0,10 3 1,-12-4-1,1 0 1,1 1-1,-4-2-3,1 1-3,5 4 1,-9-9 0,4 3 0,0-3 0,-3 0 0,3 2-56,0 1 1,-8 5 0,5-4-1,-3 1 1,-3 1 0,1 0 0,-1 2-40,0-2 0,-2 4 0,37 0 1,0-2-1,0 2 0,1-2 1,-36-3-1,36 3 0,0-1 1,1 1-1,-1-1 45,0 0 0,-1 0 1,-2-1-1,0 0 1,-33-7-1,0-1 1,2 1-1,-1 0 1,36 6-1,-1 0 128,-2 1 0,1-1 0,-35-5 0,3 2 0,1 2 0,-1 3 0,-3 2-156,0 1 1,35 2-1,0 0 1,-35 0 0,35 0-1,-1 0 1,0 1-1,-1 0 1,-3 0 0,0 1-1,0 0 1,1 1-6,-1 1 0,0 0 1,-1-2-1,-1-1 0,1 1 1,1 0-1,0-1 0,0 0 1,-1-1-1,-1 0 0,-1 0 1,0 1-1,-2 1 0,-1-1 80,0 1 0,1 1 0,-2-1 0,1 0 0,1-2 1,0 0-1,-1 0 0,0 0 0,-2 0 0,1 0 1,0 0-1,0-1 0,0-1 0,0 1-1,1-1 0,-1-1 0,-1 1 1,1 0-1,1 1 0,0 0 1,1 0-1,-1-1 0,0 0 1,-1 0-1,1 0 0,0 1-28,-2 0 1,0 0 0,-3 1 0,0 0 0,0 1 0,-1 0 0,1 0-1,-1 1 1,1 1 0,-1 0 0,1 0 0,-1 0 0,0 0 0,-1 1-54,-1 0 1,-1 0 0,8-1-1,0 1 1,-3 1 0,-1 0 0,1-1-1,1 0 1,2 0 0,0-1 0,0 0-1,0 0 37,-2 0 0,2 0 0,5-1 0,0 0 0,-3-1 0,0 0 1,2 0-1,1 1 0,1 0 0,1 0 0,0 0 0,-1-1 0,3 0 1,0 0 30,1-1 1,-1 0 0,-5 0 0,-1 0 0,5 0 0,0 0 0,0 0 0,-1 0 0,-1 0 0,-1 0 0,3 0 0,-1 0 0,-1 0 0,0 0 14,-1 0 1,1 0 0,2 0 0,-1 1 0,-5 0 0,0 1 0,2 1 0,-1 0 0,2 1 0,-1 0 0,0 1 0,-1 0 0,1 0 0,0 0-60,0 0 0,0-1 0,0 1 0,-1 0 0,5-1 0,1-2 0,-1 1 0,1 0 0,0 1 0,0 0 0,1-1 0,0 0 0,0 0 0,-1 1 33,2 0 1,-1-1 0,-1-1 0,1-1 0,0 2 0,0-1 0,1-1-1,-1 1 1,1-1 0,0 1 0,-1 0 0,1 0 0,-1 0 0,0-1 33,2 0 0,0 0 0,-5 1 0,0 0 0,3 1 0,1 0 0,-1 0 0,0 0 0,0 1 0,-1-1 0,2 0 0,-1 0 0,0 1 0,-1 0-59,-1 0 1,0-1-1,-31 2 1,31-1-1,0 0 1,2 1-1,1-1 1,0 0-1,0 0 1,0-2-1,1 0 94,-1-1 0,2 0-68,-29-1 0,-7 0 0,10 0 0,1 0 0,-3-2 0,3-1 105,0-1 1,0-5 0,4 3 0,-1 0 0,0 0-1,0 3 1,-2 2 0,-2 1-103,-4 0 0,-3 0 0,0 0 1,-3 1-1,36 1 0,-1 1 1,-1 1-1,0 0-104,-3 2 0,0 0 0,-2 1 0,0 0 0,-2-1 0,0 1 0,2 0 0,-1-1 0,0 1 0,0 0 0,1-1 0,-1 1 0,1 0 0,-1-1 71,0 1 0,1 0 1,0-1-1,0-1 1,-1 1-1,0-1 0,0-1 1,0-1-1,1 1 1,0 0-1,-1-1 0,0 0 1,1 0-1,0-1 62,-1 0 1,0-1-1,1 0 1,1 0-1,0-1 1,1 0-1,1 0 1,1 0-1,-1 0 1,-1 0-1,1 0 1,0 0-1,-2 0 1,0 0-99,1-1 1,-1 2 0,1 2 0,0 1 60,-3 2 0,-1 2 0,2 2 0,1 3 0,-4 3 0,0-1 0,0 0 0,1 0 0,-1-1 0</inkml:trace>
  <inkml:trace contextRef="#ctx0" brushRef="#br0">4772 9169 8691,'0'-40'-11,"6"2"1,3 2-1,3 6 1,1 7 59,1 5 1,-6 8-1,0 1 1,-2-2 0,-5 0-1,-4-1 1,-6 1 0,-2 4-1,-4 0 1,-2 1-28,0 0 1,-7 1 0,2 5 0,-5 0 0,-3 2 0,-1 2 0,0 5 0,0 3 0,-1 1 0,-3 2 0,-2 1 45,-1 2 1,-6 10 0,-2 0 0,0 3 0,-2 5 0,1 2 0,-3 8-63,-2 5 0,26-23 0,0 1 0,0 1 0,1 0 0,1 2 0,0 1 0,-1 3 0,1 2 0,-1 3 0,2 2 0,1 2 0,1 1 45,2 2 1,1 0 0,1-2 0,2 1 0,1 3 0,1 1-1,0 0 1,-1 0 0,2 2 0,-1 1 0,2 0 0,0 0 0,2 0-1,2 0 1,0-1 0,2-1 73,0-1 0,1 0 0,2 4 0,1 0 0,-1-2 0,0 0 0,1 0 0,0 0 0,2-2 0,0 0 0,0-4 0,2 0-18,1-1 0,1 0 1,1 3-1,1 0 0,2-5 1,2-1-1,1-1 0,2-2 1,2-3-1,2-2 0,22 29 1,3-6 105,2-3 0,4-12 1,-5-5-1,0-2 0,1-4 1,-1 1 40,-1-4 1,-1 1 0,-2 0-1,-2 2 1,-2 2 0,-5 3 0,-3 2-579,-1 1 0,-7 3 0,-3 0 1,-7-2-1,-7 3 0,-6 1-557,-6 1 0,-9-2 1,-4-4-1,-2-1 881,2-4 0,1 2 0,4-9 0,-5-7 0,-4-8 0</inkml:trace>
  <inkml:trace contextRef="#ctx0" brushRef="#br0">5772 17445 30796,'-13'-19'-1666,"-1"6"0,5 1 0,1 7 1,-3 2 1793,-1 2 1,-5 2 0,-3 2 0,1 2 0,0-2 0,2-2 0,3 1 0,0 1 0,1 1 0,0-1 0,-2-1 0,-1-1-409,-2 4 0,0-3 1,3 7-1,-1 2 0,-3 1 1,-1 2-1,0 6 0,-1 6 284,-3 8 1,1 6 0,-3 8 0,3 7 0,-3 8-377,3 5 0,1 2 0,11-33 1,1 0-1,-3 31 0,7-9 0,7-7 1,8-10 502,9-7 0,7-5 0,9-8 1,7-4-1,10-3 0,4-4 103,5-2 0,7-1 0,4-5 0,-1 3 0,2-1 0,-4 1-254,-1-3 1,1-1 0,-7-2 0</inkml:trace>
  <inkml:trace contextRef="#ctx0" brushRef="#br0">14597 18578 8492,'-14'-13'0,"7"5"0,1 1 0,7 4 0,4-3 0,4 0 0,3 0 0,1 2 0,2-1 0,1 1 0,3 1 0,0 1 0,1 4 359,-4 2 1,-1 5 0,-2 8 0,-1 0 0,-2 1 0,-2 0 1072,-2 0 1,-2 5-1,-4-2 1,0 3 0,-1-1-2739,-4 1 0,-1-2 0,-4-8 0,1-1 0,-1-1 1306,-2-3 0,-2 3 0,1-5 0</inkml:trace>
  <inkml:trace contextRef="#ctx0" brushRef="#br0">14663 18458 8492,'6'-27'398,"-4"2"1,2 3 0,-3 4-310,-1 4 1,6 6-1,3 4 1,3 2-1,3 2 1,1 0-1271,2 0 1181,6 6 0,-4 2 0,7 5 0</inkml:trace>
  <inkml:trace contextRef="#ctx0" brushRef="#br0">15236 18098 17289,'-13'-1'0,"0"-2"372,-1-2 0,1 2 1,1 8-1,2 4-186,1 3 1,6 2 0,-1 3-1,2 2 1,2 2 0,2 4 0,2 3-30,5 3 0,4 6 1,3-1-1,2 1 0,0 1 1,0-1-389,0 0 1,-1 3 0,-3-9-1,-1-1 1,-1-2 0,-3-1 0,-5-1-1,-4 0 1,-6-3 158,-7-1 0,-6-5 1,-8 2-1</inkml:trace>
  <inkml:trace contextRef="#ctx0" brushRef="#br0">14983 18711 10417,'-7'-19'0,"2"-3"0,4-3 0,4-2 0,6 2 0,8 1 0,9 3 408,5 2 1,7 1 0,7 7-1,-1 0 1,2 4 0,1-1-1,2 2 1,-1 1-384,-2 2 1,4 7 0,-3 3 0</inkml:trace>
  <inkml:trace contextRef="#ctx0" brushRef="#br0">15503 18525 8417,'6'-22'0,"3"-1"0,3 6 340,1 5 1,6 6-1,3 4 1,4-1-6,0-1 1,1-2-1,1 3 1,2-1 0,2 1-1,1 1 1,-1 2 0,-2 0-2387,-2 0 1,-6 6 2050,1 3 0,-1 9 0,5 2 0</inkml:trace>
  <inkml:trace contextRef="#ctx0" brushRef="#br0">16223 18591 8690,'7'-26'0,"-1"-1"981,0 5 0,-4 9 0,3 5-335,1 2 0,-4 3 1,2 8-1,-2 4 1,-2 4-944,0 5 1,0 1 0,1 6-1,2-1 1,3 1 0,2-1-5442,2 1 5738,2-6 0,7 6 0,2-4 0</inkml:trace>
  <inkml:trace contextRef="#ctx0" brushRef="#br0">16609 18645 8098,'0'-14'377,"0"1"0,0 4 1,-1 0 384,-4-1 0,2 3 0,-5-1 0,-3 2 0,-1 5 0,1 4-538,2 6 1,-2 7 0,5 3 0,0 0 0,-1 2-1,1-2-440,0 1 1,2 2-1,4-4 1,1-2-1,4-1 1,4-2 0,4-1-122,5-3 1,-4-2 0,6-4 0,-3 2-1,1-3 1,-1-2 265,-3-4 1,0-3-1,-2-7 1,-4 1 0,-3 0-1,-4-1 206,-1 1 1,-1 0 0,-4 1 0,-3 3 0,-4 4-1,-2 4-586,1 1 1,0 0-1,-1 0-77,1 0 1,7 0-1,6 0 1,8 1 527,3 4 0,3-4 0,-1 5 0</inkml:trace>
  <inkml:trace contextRef="#ctx0" brushRef="#br0">16943 18671 8312,'0'-31'1459,"0"0"0,0 13-1224,0 14 1,0 4-1,1 9 1,2 1 0,3 2-1,0 1-571,0 1 1,3 1-1,-3 1 1,1 2-1,2-2 1,0-1-136,0-2 1,0-1 0,4-3 574,0-5 0,-5-4 0,-4-4 0,-2-7 1,-2-3-1,0-4 778,0 1 1,0 3-2250,0 0 995,0 7 1,1 1 0,2 8-1,3 0 1,0 4 0,0 2 0,-2 2-1334,2 2 1705,-4 1 0,10 1 0,-5-1 0</inkml:trace>
  <inkml:trace contextRef="#ctx0" brushRef="#br0">17223 18765 8312,'13'-6'260,"-1"-3"0,-3-3 0,-3 0 711,-1 3 1,3 3-1,5 8 1,-1 2-1029,-3 5 1,1 3 0,-5 1 0,-1 1 0,1-1-1860,-1 0 1209,1-5 0,-5-4 0,0-8 1,1-4 148,3 1 1,-1 1-1,6 6 558,2 0 0,1-6 0,1-1 0</inkml:trace>
  <inkml:trace contextRef="#ctx0" brushRef="#br0">17556 18778 8312,'9'-13'-193,"0"-1"1,-2-3-1,3-1 1,-2 1 226,-2 3 0,4 2 0,-3 1 1,2 4-1,0 1 181,2 3 1,-5 3 0,-1 5 0,0 4-1,-1 2 1,-1 3 66,-1-1 0,-1 0 1,2 1-1,3-1 1,0 0-1,1-1 432,1-3 1,1 1 0,4-5-1,0-2 1,2-2-526,3-1 1,-3-1 0,4-4 0,-1-4-1,0-2 1,-2-3 0,-1 2-849,-2 4 1,0-4-6824,1 3 7482,-7 3 0,-7 6 0,-7 7 0</inkml:trace>
  <inkml:trace contextRef="#ctx0" brushRef="#br0">17969 18751 8312,'21'-1'-359,"-2"-2"1,-1-3 0,1-1 559,2-4 0,-5 1 0,3-1 1,-1 4 393,0 1 1,0-3 0,-5 3 0,0 0 1613,1 0-2291,-7 2 0,-5 6 0,-8 0 0,-2 4-435,-2 2 0,2-5-1,0 1 1,-3-2 845,-1-2 1,3 0-1,2-2 340,1-2 0,3 4 0,8 0-1200,3 7 1,0 1-1,2 2 1,4 3-1,2 4 532,0-1 0,11-1 0,1-2 0</inkml:trace>
  <inkml:trace contextRef="#ctx0" brushRef="#br0">18516 18831 9953,'-6'-23'0,"-2"-3"430,1 3 1,1 6 0,6 9-124,0-3 1,1 4-1,4-1 1,5 2-1,5 3 1,4 2-1,1 1-1004,-1 0 0,4 0 697,0 0 0,2 6 0,2 1 0</inkml:trace>
  <inkml:trace contextRef="#ctx0" brushRef="#br0">18929 18751 8279,'0'-9'2440,"0"1"-1794,0-3 1,0 4 0,1-1-1,4 2 1,4 5-866,2 4 1,-2 4-1,-1 7 1,-1-1-1,-1 0 1,0 1-308,-3-1 1,-2 5 0,-2 1 0,-3 0 0,-4 0 0,-1-1 0,0 0-2172,-1 0 2697,4-6 0,-6-1 0,5-3 0</inkml:trace>
  <inkml:trace contextRef="#ctx0" brushRef="#br0">19262 18698 8994,'5'-13'1182,"-1"-1"1,0 1-478,-4 0 0,0 4 0,0 3-996,0 4 1,2 5 0,2 11-1,5-1 1,3 0-123,1 1 1,2-1 0,3 0-1,3 1 1,2-2 0,1-4 0,3-3 77,1-4 0,-3-1 0,5 0 1,-5-1-1,-3-2 0,0-3 361,-1-1 1,-3-2-1,-8-5 1,-2 1 0,-2 0-1,-2 1 1822,2 3 0,-3-1 0,6 5 1,1 2-1730,2 2 1,3 7 0,4 3 0,9 4 0,9 3 0,8 3-866,2 2 0,-4 0 0,3 3 746,0-2 0,1 0 0,7 5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3746 7970 30109,'-2'-17'-104,"-2"4"1,-4 9 0,-5-1 0,0 4 0,-1 1 0,1 1 0,0 2 0,-1 2 0,1-2 0,0-2 0,-1 0 0,1 2 0,0 2-1190,-1-2 1,6-2 1790,-1-1 0,7 0 1,2 0-1,8 0 1,3 0-1,3 0 1,-1 2-405,0 2 1,5-2 0,3 2 0,3-1 0,5 0 0,2 2 53,2-3 0,8 1 0,1 0 0,4 2 0,4-2 0,4-2 0,3-1 64,5 0 1,-1 0 0,0 0-1,0 0 1,-1 0 0,3 0 0,-3 0-213,-2 0 0,-3 0 0,-2 0 0,1 0 0,-3 0 0,-2 0 0,-6 0-27,-6 0 1,-4 0-1,-7 0 1,1 0 0,-2 0-1,-2 0 1,-6 0-24,-2 0 0,-7-1 0,-3-2 0,0-3 1,-2 0-1,-5 0 111,-5 3 1,-11-3 0,-5 0 0,-7 0 0,-6-1 0,-4 1 0,-4 0-85,-5 3 0,-3-3 1,-1 2-1,1 1 1,2 1-1,2 2-4,2 0 1,2 0-1,5 0 1,4 0 0,4 0-1,3 0 1,2 0-241,4 0-168,3 0 0,7 2 1,2 1-1,2 3 0,4 1 1,5 5-4851,7 4 4977,10-1 1,8 10-1,8-4 1</inkml:trace>
  <inkml:trace contextRef="#ctx0" brushRef="#br0">5745 7850 30824,'0'-27'-4916,"0"6"1,2 4 3073,2 2 0,4 7 2101,5 4 1,6-2 0,3 2 0,4 1 0,0 1 0,2 2 0,2 0-1,3 0 1,1 0 0,4 0-102,5 0 0,3 2 0,4 1 0,-1 2 0,2 1 0,2 2 0,5-1 151,4 4 1,3-4 0,2 0 0,-1-1 0,3-1-1,2-1-57,-34-2 0,1 1 0,36 1 0,0-4 0,0 0 0,0 0 0,2 0-148,-2 0 1,-35 0 0,-1 0 0,33-1-1,-1-2 1,-1-2 0,-1 2-280,-1 2 0,1-4 0,-10-1 1,-2 0-1,-1-1 0,-5 1 406,-5 0 1,-2-3 0,-12 3 0,-3 0 0,-4 1 0,-6 0 0,-4 1 1031,0-1-1332,-1 1 0,-6 4 0,-1 0 0</inkml:trace>
  <inkml:trace contextRef="#ctx0" brushRef="#br0">8305 7770 11893,'13'-28'0,"0"-2"0,1 3 702,-1 7 1,0 12 0,1 10-1,-2 10-1193,-4 8 0,-2 5 1,-7 2-1,-4 0 1,-5-2-1,-6 0 0,-6-1 1,-4 1-101,0-1 1,-10-2 826,1 0 0,-13 3 0,7-4 0</inkml:trace>
  <inkml:trace contextRef="#ctx0" brushRef="#br0">6438 8543 21813,'-13'-30'-1106,"0"3"0,4-1 0,2 11 1,-1 0 434,1 2 0,2 8 541,-4 3 0,5-2 0,-3 0 1,-1 0-1,2-2 0,0 1 0,3-3 1,2-2-173,1-2 0,0 1 0,0 0 0,0-1 720,0 1 1,1 6 0,2 1 0,3 1-1,2 1 1,2 1 0,2 2 0,1 1-193,0 0 1,7 0-1,3 0 1,7 0-1,4 0 1,2 0-117,-1 0 1,2 0 0,6 0 0,5 1 0,0 2-1,4 3 1,-1 1-129,1 4 1,-2 0 0,0 3-1,-1-1 1,0 0 0,0 2 79,0 3 0,-6-3 0,1 4 0,-2-1 0,-2 1 0,-2 0 61,-2 1 0,-4-1 0,-4-1 0,0 2 0,1 3 0,-4-3 0,0 1 35,0 0 0,2-3 0,-1 2 1,1 1-1,0 0 0,-1 1 33,1-1 0,0 4 0,-1-4 0,1 1 1,-2-1-1,-1-1 0,-3 0-140,-2-1 0,-1 3 0,-5-4 1,0 0-1,1-1 0,-2 1-120,-4-2 0,3-1 1,-5 0-1,0 1 1,1 2-1,-1 0-90,0 1 1,3-3-1,-3 7 1,0-1-1,1 0 1,-1 0 0,1 2-75,1 1 1,-5-3 0,1 0 0,-2 1 0,-2-3 0,0 0 0,0-3 83,0 1 1,-6 0 0,-3-3-1,-1 1 1,-2 2 0,1-2 190,1-1 1,-9-2 0,5 1 0,1 0 0,1 3 0,3 0-134,-1 0 1,3 2-1,-1 0 1,2 2-1,2 1 1,-1 0-1,1-1-45,1-2 1,1 5-1,2-3 1,0 1 0,2-1-1,1-1 1,3 0 279,1-1 0,-2 3 1,4-4-1,1-2 1,3-1-1,5-2 144,4 1 0,2-1 0,1 0 0,-1 1 0,2-1 0,1-1 0,3-2-58,-2-1 0,2-4 0,-1 2 0,2 0 0,-1-1 0,-2 0 0,-1-3-59,-1-1 1,-1-2 0,-1 0 0,-3 0 0,0 0 0,-2 0-139,0 0 0,-1 0 0,-5 0 1,1 0-1,-1 0 0,0 0 1,1 0-769,-1 0 1,-4 0-1,0 0-248,1 0 0,-4 1 0,-2 4 999,-2 3 0,-8 4 0,-1 2 0</inkml:trace>
  <inkml:trace contextRef="#ctx0" brushRef="#br0">8785 10049 19455,'0'-27'-2670,"1"12"1,2 8 2472,1 8 0,1 7 0,-5 5 0,0 0 0,0 1 0,1-1 0,4 0 1,4 1 807,3-1 1,5 0 0,4 1-1,3-1 1,4 0 0,0 1-1,0-1-231,-1 0 0,-2 1 1,-1-1-1,-4 0 1,0-1-1,-4-2-378,-1-1 1,-8 0-1,-4 5 1,-7 0-1,-11 3 1,-12 2-1189,-11 2 0,-10 1 1,-9 5 1209,-6-1 0,28-10 0,-1 1 0,-1 0 1,0 0-1</inkml:trace>
  <inkml:trace contextRef="#ctx0" brushRef="#br0">11171 9649 20477,'0'-13'-2175,"0"-1"1,-2 7 0,-2 2 2886,-5 4 0,6 1 1,7 0-1,14 0 1,9 0-1,7 0-172,4 0 0,2-5 0,12 1 0,4 1 0,2 2 0,4 1 0,1 0 0,3 0-412,2 0 1,-7 5 0,4 3 0,-1 1 0,-3-2 0,1 1-1831,-3-1 0,-5-4 1748,3 1 1,-2-2 0,-2-2 0</inkml:trace>
  <inkml:trace contextRef="#ctx0" brushRef="#br0">11077 12168 8451,'-7'-14'197,"13"13"0,12 5 0,8 5 0,8 2 0,11-4 0,8-1 1,12-3-1,6-2 0,-31-1 0,0 0 0,2 0 0,-1 0-76,1 0 1,1 0-1,7 0 1,0 0 0,-5 0-1,-1 0 1,1 0-1,-1 0 1,-1 0 0,0 0-1,-3 1 1,0 0-1,-2 0 1,0 1-122,36 2 0,-6 13 0,4-3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10224 5704 28899,'0'-9'-3277,"0"0"0,0 0 0,-1-2 2845,-4 2 1,-2 3 0,-6 4 0,-1-1 0,1-1 1443,0 1 1,-2 1 0,-2 2-724,0 0 1,-1 0-1,3 0 1,-1 0-1,-2 0 1,0 0-1,1 0-167,-1 0 0,-2 2 0,3 1 0,-6 3 0,0 0 0,-1 1 0,2 0-139,-2 4 1,0-4 0,1 2 0,1 0-1,-2 0 1,0 0 0,-1 0 63,-2-2 0,8 5 0,-8-3 0,4 3 0,2 1 0,2 0 0,-1 1-237,-2-1 1,3 2 0,1 1 0,3 2 0,1 0 0,-3-1 0,0 3 345,0 0 0,1 1 0,0 1 1,-2-2-1,2-3 0,1 3-265,1 0 0,1-3 0,0 0 0,1-2 0,2 0 0,1 1 0,0 2-201,1-2 0,2-1 1,6 0-1,0 1 0,0 2 1,0 0 117,0 1 1,0-4 0,2 4 0,2-1 0,5 1 0,2 2 0,-1 3 0,-1-1-36,1-1 1,2 4 0,1-4 0,2 2 0,2 1 0,2-2 209,2 1 0,-1 4 0,5-7 0,-1 1 0,3-1 0,-1-2 0,4-3 154,-2-1 0,0-1 0,-1-1 0,1 0 0,2 1 0,2-3 0,1 0 159,0-2 0,4-5 1,-3 5-1,1 0 1,1 0-1,-1 0-158,-1 1 0,8 0 0,-5 1 0,-2-2 0,2 1 0,-1 2 0,1 3-69,-4 2 1,1-2-1,-3 3 1,-2-3-1,0-2 1,-3 0-1,1 1 337,0-1 0,-1-1 0,1-2 0,-1-2 0,1-1 0,0-1 111,-1 0 0,3-2 1,0-4-1,2 0 1,0 0-1,2 0 1,3-1-70,2-4 0,-2 4 1,-2-3-1,0 1 1,0 0-1,1-2 1,-1 2-361,-2 2 0,0 1 1,-1 0-1,-1 0 1,-1 0-1,1 0 0,1 0-28,-1 0 0,4 0 0,0 0 0,2 0 0,-1 0 0,1-2 0,-1-1 96,1-1 1,4-1 0,4 4 0,-1-2 0,-1-1-1,-2-1 1,0 1-127,0-1 1,0-1-1,-1 3 1,1-1-1,-1 1 1,-2 0 0,-3 0-31,-1-1 0,2-1 0,-2 5 0,-1-1 0,2-2 0,-1-2 0,0 2 0,4 2 0,-2 1 0,2 0 0,2 0 0,-2 0 0,1 0 0,-1 0 0,2 0 0,-7 0 0,7 0 0,-5 0 0,2 0 0,-2 0 0,-2 0 0,-2 0 0,2 0 0,-1 0 0,-1 0 0,-2 0 0,0 0 0,3 0 0,-2 0 0,3 0 0,-4 0 0,2 0 0,1 0 0,-1 0 0,-2 0 0,3 0 0,2 0 0,-1 0 0,2 0 0,-1 0 0,-1 0 0,4 0 0,-4 0 0,1 0 0,1 0 0,-1 0 0,1 0 0,0 0 0,-5 0 0,4 0 0,-2 0 0,0 0 0,0 0 0,2 0 0,3 0 0,2 0 0,1 0 0,-2 0 0,0 0 0,1 0 0,2 0 0,-1 0 0,-2 0 0,3 0 0,-2 0 0,-2 0 0,-4 0 0,-1 0 0,0 0 0,2 0 0,-3 0 0,1 0 0,0 0 0,0 0 0,0 0 0,0-2 0,-3-1 0,2-1 0,3 1 0,-1 1 0,2 2 0,0 0 0,-1 0 0,4 0 0,0 0 0,-3 0 0,-1 0 0,-2 0 0,-2 0 0,4 0 0,-2 0 0,-1 0 0,-2 0 0,-2-1 0,1-3 0,0 2 0,-1-2 0,1 2 0,0 1 0,-1-2 0,1-2 0,0 2 0,1 0 0,3 0 0,3-3 0,2 0 0,-2-1 0,0 1-103,0 0 0,-5-3 0,4 3 0,-2-1 0,0-3 0,-1-1 6,-2 2 1,-6-2 0,0 2-1,1-5 1,-3-2 0,0-2 0,-3 1-157,1-3 0,1 4 0,-2-6 0,0 0 0,0-1 0,-2 1 0,-2 0-245,0 1 1,1-2 0,-1 3 0,0 1 0,-1-2 0,-2 2-133,-1 0 1,-4-3 0,2 4 0,-1 0 0,-2 0 0,1-1 0,-1 0-55,-1-1 1,-1 1 0,-2 3-1,0-2-77,0 2 1,0 0-1,-2-1-931,-2 0 1504,2-1 0,-9 0 0,3 0 0,-1 0 0,0 1 1,-1-1 163,-2 2 0,-1 1 0,1 0 0,2-1 0,1-2 0,-2 2 0,0 1 0,-3 2 218,1-1 1,0 2 0,-1 2 0,1 1-1,-2-1 1,-3-2 35,-4-1 0,1-1 0,-1 2 1,0 2-1,0 1 0,-1 0 1,0 0 68,-2 1 0,-7 3 0,0-2 0,-1-1 0,-1 2 0,2-1 0,-2 1 2075,0 0-2037,-2 2 1,-4 2-1,0-1 1,1-1-1,2 1 1,2 1-75,-2 2 1,0 0-1,-2 0 1,2-1 0,-1-2-1,1-2 1,-2 2-39,1 2 0,-2 1 0,1 0 0,2 0 0,2-1 0,-1-2 0,1-2-54,-1 2 1,0 2-1,-3-1 1,-1-1 0,0-1-1,1 1 1,1 0-90,-2-2 0,1 4 0,-8-5 0,-1 2 0,2-2 0,0 0 0,3 0-40,2 3 1,1-3 0,0 1 0,1 3 0,2-1 0,3 0-1,2-2-60,2 2 1,-4 2 0,0 1 0,-2-2 0,2-1 0,0-1 0,0 1-77,-3 1 1,-4 2 0,-2 0-1,1 0 1,-2 0 0,0 0-1,-2 0 50,3 0 0,1 0 0,4 0 0,1 0 0,3 0 0,-1 0 0,3 0 107,-1 0 0,1 0 0,2 0 0,-2 0 0,-3 0 0,-2 0 0,0 0-11,2 0 0,-4 0 0,5 0 0,-1-1 0,-1-2 1,1-2-1,1 3-104,2 0 1,-2 2 0,0 0 0,0 0 0,3 0 0,3 0 0,1 0-22,1 0 0,-1 0 0,2 0 0,1 0 0,3 2 0,1 0 0,0 3 23,1-2 0,-3-2 1,3-1-1,-1 0 0,-2 0 1,-1 0 78,-6 0 0,-2 0 1,2 0-1,-4 0 1,-1 0-1,-2 0 1,1 0-1,1 0-7,1 0 1,-4 0 0,2 0 0,-2 0 0,-2-1 0,1-2 0,-4-2 9,1 3 0,-2 0 0,0 2 1,-2-1-1,2-2 0,0-2 1,1 2-31,-3 2 0,1 1 0,4 0 0,0 0 0,0 1 0,1 2-93,4 2 0,-7 3 0,4-2 0,-2 0 0,-3 2 0,3-1 0,0 2 0,1 0-42,-2 0 1,-8-5 0,1 4 0,0-1-1,-1-1 1,0 0 151,1-3 0,-3 0 0,3 0 0,-1 1 1,-1-1-1,-2-1 0,-1-2 47,1 0 1,6 0-1,-3 0 1,-1-2-1,-2-1 1,-3-1 0,-1 1-202,-2 1 1,-4 2 0,3 0 0,1 2 0,0 1 0,3 3 0,1 1 68,3 3 1,-2 2 0,5 2 0</inkml:trace>
  <inkml:trace contextRef="#ctx0" brushRef="#br0">15396 5931 15127,'6'-8'0,"3"4"600,3 2 1,6 2-1,0 0 1,-1 0 0,3 0-1,2-1 1,3-2-1,3-3 1,3-2 0,3 0 27,0 0 1,3-4 0,-4 5 0,0 0-1,-1 1 1,-4 1 58,-4 1 1,0-1-1,-5 5 1,0-1-1,0-2-1005,-2-2 0,-2 1 0,-2 4 0,0 0 0,1 0 389,-1 0 0,6-6 0,2-1 0</inkml:trace>
  <inkml:trace contextRef="#ctx0" brushRef="#br0">16903 5557 22620,'-6'-16'-1536,"-3"3"0,1 4 0,1 13 1217,1 5 1,0 3 0,3 1 0,-1 1 0,1-1-1,1 0 1,2 1 0,0 1 364,0 2 1,2 3 0,2 3 0,4-1 0,1 4 0,-2 2 0,0 3-339,1-2 0,-5 4 93,1-2 0,-8 0 0,-4-4 0</inkml:trace>
  <inkml:trace contextRef="#ctx0" brushRef="#br0">16689 5731 26530,'0'-76'-2272,"2"10"0,2 27 1,5 17 3044,3 13 1,-3 7 0,0 2 0,1 0 0,2 2-1239,1 2 0,1-1 0,0 6 0,3 2 0,4 0 1,2 3 619,5-1 1,8 6 0,-2 2 0</inkml:trace>
  <inkml:trace contextRef="#ctx0" brushRef="#br0">17156 5571 10151,'1'-34'0,"2"3"166,2 2 0,1 9 1,-2 2 371,5 3 0,-2 8 1,2 4-1,2 7 1,-1 8-326,-1 4 1,1 7 0,-5-4 0,-1 2-1,1 2 1,-1 2-190,-1 2 0,-1 0 0,-2-1 0,-2 1 0,-1 0 0,-1-1 0,1 1-377,1 0 1,2-2-1,0-1 1,0-4 0,0 0-215,0-4 0,0-9 0,0-7 0,0-7 0,0-7 396,0-3 460,0 2 0,-4 0 0,-1 6 739,2-1 0,2 1 0,2 5-786,4 8 0,2 2 0,7 1 0,-1 1 1,2-1-1,2 2 0,4 0-827,0 0 1,9-5 1095,-4 5 1,4-6 0,-3 3 0</inkml:trace>
  <inkml:trace contextRef="#ctx0" brushRef="#br0">17582 5851 26645,'-5'-8'-2314,"3"-4"0,-2 3 2417,2-2 1,-1 3 0,3 4-1,6 2 1,6 2 0,4 0-1,2 2 558,-2 2 1,5-1 0,0 5 0,0-1 0,-4-1 0,-2 0-1603,-2-3 0,1-2 0,-2-2 0,-3-4 537,-5-4 1,-3-2-1,-2-1 1,-2 1 0,-1 3-1,1-3 762,1-1 0,4 3 0,2 2 0,6 1 1,5 3-1,4 2 121,2 1 0,-3 1 0,3 2 0,-1 2 0,0-2 0,0-2-1454,1-1 0,-5 1 1,2 4-1,-4 4 478,-6 3 1,0 2 0,-5 4 0,4 4 510,5 4 1,-2 0-1,10 1 1</inkml:trace>
  <inkml:trace contextRef="#ctx0" brushRef="#br0">16556 6997 14903,'0'-18'-935,"0"0"1,0 5 0,0 4 810,0-1 0,0 2 0,2 1 0,0-1 0,4 1 0,2-2 0,2 2 560,2 2 0,-3 4 0,0 1 0,3 0 0,2 0 1,4 0-1,-1 0-91,-3 0 0,0 0 0,-1-2 0,0-1 0,1-1 1,-2-1-515,-4 0 1,-2 2-1,-6-6 1,0-2 0,-1 0-215,-4-3 0,-2 2 1,-8 2-1,-3 3 742,-4 1-184,9 1 1,-5 10 0,9 1 0,-3 1 0,1 3 0,2 2 0,4 2-47,4-1 1,1 0 0,0 0 0,0 1 0,1-1 0,4 0-1,4 1-554,2-1 1,7-1-1,1-2 1,1-2-1,2-2 442,3-3 0,-1-8 0,8-2 0</inkml:trace>
  <inkml:trace contextRef="#ctx0" brushRef="#br0">17063 6504 27077,'0'-30'-2400,"0"3"0,0 11 0,0 16 2191,0 7 1,-5 5 0,1 2 0,1-1 0,1 0 0,2 2 0,0 1 0,0 4 6,0 0 0,0 7 0,0 4 1,0 0-1,2 0 0,1 0-65,1-1 0,7-2 0,-3-1 0,4-2 0,3-3 0,1-4 0,2-3 0,-2-2 1325,-1 0-769,-1-5 0,-1-2 1,0-6-1</inkml:trace>
  <inkml:trace contextRef="#ctx0" brushRef="#br0">17289 6863 27077,'8'-5'-1645,"-4"-4"1,-4-2-749,-4 2 2629,2 4 0,-4 6 0,9 2 0,5 3 0,6 0 0,4 0 0,1-2-217,-2 2 0,2-4 1,-1 2-1,-3-4-300,-5-4 0,-6 1 1,-8-5-1,-6 1 0,-5 1 1,-3 0 855,2 3 0,-4 0 0,1 0 1,0-1-1,0 2 0,2 5-711,3 6 1,6 4 0,4 4 0,4 2-1,6 2 1,7 2 0,8 2-62,4 2 1,13 0-1,4-1 1</inkml:trace>
  <inkml:trace contextRef="#ctx0" brushRef="#br0">16369 4984 31735,'-1'-13'-4472,"-3"0"0,2 4 3334,-2 0 1,2 4-364,2-3 2063,0 5 1,0-2 0,-1 8-1,-4 3 1,-4 1 0,-3 5-547,-1 5 1,4-3 0,2 6-1,-1-3 1,2 3 0,1-1-148,2 0 0,3 0 1,4-2-1,5 1 1,4-4-1,4-2 0,0-4 321,0-3 1,-3 0 0,0-5 0,-1 0 0,0-2 0,-1-2-610,-3-5 1,-3-4 0,-6-5-1,0-4 1,0-3 0,-1-2 0,-4 0-1,-4 2 446,-3 3 1,4 3 0,0 5 0,2 1 0,2 1 0,-1 2-290,1 1 0,1 6 238,7-1 1,4 4 0,5 3 0,2 2 0,3 3 0,4 1-44,3-2 1,8 5-1,1-5 1</inkml:trace>
  <inkml:trace contextRef="#ctx0" brushRef="#br0">16783 4944 31735,'-12'-13'-2943,"3"0"1,-3 4 2887,3 0 0,-1 7 0,-1 2 1,4 8-1,0 4 0,1 1 0,0 0 1,3 1-184,1-1 1,4 0 0,2 1 0,5-1 0,4-1 0,4-2 0,2-2 505,2-2 1,1-2-1,5-4 1,-1 0 0,-1 0-1,-1 0 1,-2 0-567,2 0 1,-5-6-1,1-3 1,-4-3-1,-1-2-36,-3-4 0,-2-3 0,3-6 1</inkml:trace>
  <inkml:trace contextRef="#ctx0" brushRef="#br0">17023 4771 8953,'1'-21'0,"4"4"0,3 2 934,4 1 0,2 3 0,-1 2 1,0 3-144,1 0 1,-6 4 0,1-2 0,0 4-1,0 4 1,-1 5 0,-3 5 0,0 2-1012,1 2 0,-5 8 1,4 0-1,-4 0 1,-1 4-1,0-1 1,0 3 103,0-1 1,2 0 0,1-6 0,1-1 0,1-2 0,-1 1 0,2 1-439,1-2 1,-2 2-1,2-6 479,-1-2 1,-1-1 0,-5-2-1</inkml:trace>
  <inkml:trace contextRef="#ctx0" brushRef="#br0">17076 5078 28683,'-7'-14'-3101,"1"-8"1,6-2 0,0 2 2964,0 1 0,0 4 1,1 5-1,2 1 0,3 4 1,1 1-1,4 3 0,2 2 420,5 1 1,-3 0-1,4 0 1,-1 0 0,1 1-1,0 4-435,0 4 1,4 1 0,-4 2 0,0-2 0,2 3 0,-2 1 0,2 2-122,0-1 1,-5 1 0,2 0 0,-5 2 0,-3-2 0,-2-1 0,-2-1 172,-3-1 1,3-4-1,-2 0 1,-1 1 317,-1 2 0,-1-5 0,2-1 1,3-1-1,1-1 119,4-1 0,0-1 0,3-2 0,-1 0 0,2 0 0,1-2 0,2-1-97,-2-1 0,-1-7 1,-2 2-1,-1-2 0,-3-3-195,-4 1 0,2 6 0,2 2 1,3 4-264,1 1 1,0 6 0,2 4 0,2 6-1,3 6 1,4 4 0,6 2-524,2 3 0,4 3 0,4 4 794,0-2 1,12 8 0,2-2-1</inkml:trace>
  <inkml:trace contextRef="#ctx0" brushRef="#br0">4386 6104 28024,'-12'-6'-848,"1"-3"-94,3-3 0,5-1 472,-2 0 0,4-1 1,1 1-1,0 0 0,0-1 1,0 1-1,0 0 0,-2 1 761,-2 3 1,1 3 0,-6 6-1,-3 0 1,-3 0 0,-4 0-134,-2 0 1,2 6 0,-6 1 0,-3 2 0,-1 0 0,1 0 0,2 0-20,-1 0 0,0-2 1,1 3-1,-1-2 0,0-1 1,1-1 118,-1 0 0,2 3 0,1-3 0,2 0 1,-2 1-1,-1-1-244,-2 0 0,2 4 0,0-1 1,0 3-1,-3 1 0,0 1 1,-1-1-2,3 0 0,-2 2 1,-2 2-1,-3 2 1,1 2-1,-1 2 45,4 2 0,1-2 1,1-1-1,2 0 1,1 0-1,3 0 0,2 1 157,3-3 1,1 1-1,2-5 1,-1 4-1,1 0 1,0 3-1,-1-1-369,1 0 1,1 0 0,2 5-1,1 1 1,-2 2 0,0 1 0,-3-2-58,1 0 0,1 2 0,2 0 1,2-2-1,1 1 0,1-2 1,0 0 60,3-3 1,-3-1-1,2 3 1,1-1-1,0 1 1,0 0-11,-2-1 0,1 1 0,4 0 0,0 1 0,0 1 0,0 4 0,0 1-84,0 3 1,4 2 0,2 1 0,2-2-1,1-1 1,0-1 0,-1-1 57,3-1 0,1 3 0,1-4 0,-1-1 0,-2 1 1,-1-3-1,1-2 306,2-2 1,-3 1 0,0 0 0,1-1 0,2 0 0,2-3 0,-1-1 126,0 2 0,1 1 0,0 2 0,3 0 0,2-1 1,2 1-168,2 0 0,4-1 1,3 1-1,1 1 1,0 0-1,0 0 1,0-3 134,-1 1 0,-1-1 1,1 0-1,1-1 0,-1-2 1,-2 0-1,-2 0 188,1 0 1,-5-4 0,1 3 0,0 0 0,2-2-1,2 0 1,0-1-173,-1 1 1,1-2 0,0 5 0,-1 0 0,3 0-1,0 0 1,4 2-71,1 1 0,0-3 0,3-1 1,-2 0-1,1-2 0,0 2 74,-1 0 0,1-4 0,4 4 0,0-2 0,-2-1 0,1 0 0,-2 0-235,0-2 0,4-1 0,-5-2 0,1 0 0,1 1 0,1-2 0,2-2 0,1-1 0,-4 1 0,-1 7 0,3 0 0,-1 0 0,2-3 0,-2 0 0,-1-1 0,4 0 0,-7 1 0,2-1 0,0-1 0,-1-2 0,1-1 0,1-6 0,4 2 0,1-4 0,3-1 0,1 0 0,5-1 0,4-4 0,-4 2 0,6-6 0,1-1 0,0-2 0,1-1 0,-4-1 0,-3 1 0,9 0 0,-5-1 0,2 1 0,0-2 0,-1-1 0,1-2 0,2 2 0,-6-5 0,0-1 0,-5-3 0,-3-2 0,-1-1 0,-1-3 0,-7 1 0,7-7 0,-4-4 0,-1-7 0,0-3 0,0-4 0,0-3 0,0-4 0,-20 27 0,-2 0 0,1 0 0,-2-1 0,-1 0 0,-1 0 0,0-1 0,-2 0 0,0-2 0,-1 1-24,0-1 0,-1 1 0,8-29 0,-7 2 0,-3 4 0,-5 5 0,-2 3 0,-2 4-591,0 4 1,-2 1 0,-2 1-1,-7 1 1,-4-1 0,-4 2-1,0 0 99,0 1 0,-5-5 1,2-1-1,-3 0 1,-4-1-1,0 0 293,-2-4 0,-2 2 0,4-3 0,-3-1 0,3 1 0,1 2 0,1 1 237,0 2 0,1-5 1,-2 5-1,-2-1 0,-3 4 1,1 4-1,-4 4 10,-2 5 1,-7 7 0,-11 4-1,-3 0 1,-2 4 0,-6 1-199,-7 2 0,37 9 0,-1 1 0,-4 0 0,-1 1 0,2 1 1,1 1-1,0 0 0,0 0 0,-1 0 0,0 0 0,0 0 1,0 1 95,-2 1 1,1 1-1,0-2 1,0 1-1,1 1 1,2 1 0,-1-1-1,1 0 1,-1-1-1,0-1 1,0 0 0,-1-1-1,-2 0 1,0 0 713,0 0 1,1 0-1,1 0 1,1-1-339,2-1 0,0-1 1,-30 0-1,8-4 1,0 1-1,4 3 22,1 2 0,3 1 0,2 1 0,3 4-49,1 3 0,-5 10 1,4 3-1</inkml:trace>
  <inkml:trace contextRef="#ctx0" brushRef="#br0">11637 8583 31910,'14'0'0</inkml:trace>
  <inkml:trace contextRef="#ctx0" brushRef="#br0">11637 8583 31339,'-7'-6'-4916,"-1"4"4971,4-2 0,-2 4-623,-3 4 1,3 4 0,6 5 0,2-1 0,2-3 506,5-5 366,-3-2 0,10 2 0,-2 1 0,0-2 1,1-2-1,-1-1-97,-1 0 0,5 0 0,-1 0 0,0 0 0,-2 0 0,-2 0 18,0 0 1,6 0 0,4 0-320,2 0 0,-4 0 0,-4 0 0,-2 0 511,-2 0 1,-4 0 0,0 0-237,2 0 1,0 0 0,3 0 0,-1 0 0,2 0 0,1 0 0,3 0 178,2 0 1,1 0 0,5 0 0,0 0 0,-1 0 0,0 0-190,-4 0 1,3 0 0,-3 0 0,2 0 0,0 0 0,-2 0-173,2 0 0,-4 0 0,2 1 0,1 2 0,-1 2 0,-1-1 0,-1 1 0,1-1 0,3-1 0,1 3 0,2-1 0,1-2 0,1-2 0,3-1 0,-3 0 0,5 0 0,0 0 0,2-1 0,-1-2 0,1-2 0,-2 2 0,7-3 0,-4 2 0,-1 1 0,0 0 0,-2 0 0,3-2 0,1 1 0,2 5 0,0 2 0,0 3 0,-1 0 0,-1 2 0,2-1 0,-9-4 0,12 9 0,-10-5 0,1 1 0,3-4 0,0-2 0,-2-2 0,4 0 0,-3 0 0,2 0 0,2 0 0,0-2 0,0-1 0,0-1 0,-1-7 0,-2 4 0,-3-2 0,-2 0 0,-2 0 0,-2 0-158,-1 1 1,-7 5-1,-2-2-15,-3 4 0,-2-5 0,1-2 0</inkml:trace>
  <inkml:trace contextRef="#ctx0" brushRef="#br0">11571 9409 10733,'4'-9'0,"0"0"231,-1-1 0,5 4 0,1 1 648,3 4 1,5 1 0,1 0-1,-2 0 1,1 0 0,0 0-1,6 0-586,2 0 0,2 0 0,1 0 0,1 0 0,4 0 0,1 0 0,3 0 55,1 0 1,7 0 0,1 0 0,0 0 0,3 0 0,-1-1 23,3-4 0,4 4 0,-6-4 0,1 4 0,2-1 0,-2-1-152,0-1 1,5-1 0,-6 5 0,3 0 0,0 0 0,-2 0-1,-1 0-197,1 0 1,1 0-1,-1 0 1,-1 0 0,0 0-1,0 0 1,-2-1 401,-1-4 0,4 4 1,-2-5-1,-1 2 0,-2-1 1,-4 1-100,-1-2 0,0 4 1,0-2-1,-1 2 1,-2 2-1,-3 0 0,0 0-590,0 0 1,-5 2 0,3 1 0,-3 1 0,-1-1-1,0-1 1,-2-2 64,-1 0 0,0 0 0,2 0 0,-1 0 0,-1 0 1,-1-2 237,-2-2 0,-1-2 0,1-5 0,-4 4 0,-3 0 0,-2 1 0,1-2-271,-1 1 0,0 4 0,1-1 0,-1 2 205,0 2 0,7 0 0,0 0 0</inkml:trace>
  <inkml:trace contextRef="#ctx0" brushRef="#br0">15356 7970 28604,'-13'0'0,"0"0"-501,-1 0 1,5-5 0,1 1-1,-1-1 1,0 1 0,1-2 89,2-1 1,2 2 0,3-2 1341,-4 1 0,-2 1 0,-7 5 0,1 2 0,-2 1 0,-1 3-976,-2 1 0,0-2 1,4 2-1,-3-1 0,0-2 1,-1 1-1,0-1 281,0-1 1,0 3 0,5-1 0,0-3-1,-1 1-118,1 2 0,4-4 1,2 5-1,-1-1 1,2 1-1,-1 1 1,0 3-319,-4 2 1,-1 3 0,1 1-1,-1 4 1,0-1 0,-3 2-1,0-1-119,0 4 0,4 0 1,0-1-1,2-2 0,-1 0 1,0-2-1,1 0 156,4-2 1,-1-3-1,2 0 1,1-1-1,1 0 1,2 1-1,0-1 170,0 0 1,2 5 0,1 0 0,1-2 0,1 1 0,-1-1-371,1 2 1,4 5 0,-5 0 0,-1 2 0,0 0 0,0-1 0,3-2 53,1 1 0,-4 3 0,3 0 0,-1-1 0,0-1 1,3-2-1,1 1 120,-2-3 1,4 1 0,-6-5-1,3 2 1,1-2 0,0-1 0,0-1 347,1-1 1,0 0 0,1 1-1,-2 0 1,1 3 0,0 0-187,-1 0 0,3-1 0,-3 0 0,1 3 0,1 1 0,-1 0 0,3 0 55,4-1 1,2 3 0,-3-4 0,3 0 0,2-1 0,3 1 0,3-1 0,2-3 440,2 0 1,2-2 0,-2-2 0,4-1 0,5 0-1,3-2 160,2-2 0,4 0 0,-5 0 0,-1-2 0,0-2 0,0 1-300,1 2 0,-4-2 0,-4 2 0,1-2 0,0-1 0,0 2 0,-3 2-183,-1-3 1,-1 0-1,-2-2 1,1 0 0,-3 0-1,-3 0 1,-2 0 6,0 0 1,-2-4 0,1-2 0,0-2 0,1-4 0,-3-2-154,0-4 0,3-4 0,0 2 0,0-2 0,1-5 0,-3-2 0,-2-2 0,-3-2 0,-1-1 0,-2-6 0,1 0 0,-1 2 0,-1-1 0,-3 2-304,-5 0 0,-2-9 1,-2 6-1,0 0 1,0 0-1,0 3-226,0 0 1,-6-4-1,-3 7 1,-3-2-1,-1 1 1,-1-1-2647,1 2 2913,-6-4 0,3 5 0,-5-3 1,-1 2-1,-2 0 0,-4-3 0,0 2-5,-1 1 0,-2-2 1,-3 5-1,-1 1 1,-5 2-153,-2 2 478,-2 5 0,-5-3 1,-1 6-1,-4 2 0,-3 1 1,-3 2-1,0 1 1,0 2-96,1 1 1,3 4 0,5-2 0,4 1 0,1 2 0,5-1 45,4 1 1,4-2-1,8 3 1,1-2-1,3 3 1,2 0-1,3 2 360,1 0 1,2 6 0,-1 1-1</inkml:trace>
  <inkml:trace contextRef="#ctx0" brushRef="#br0">10691 7730 9673,'0'-21'-525,"-2"5"712,-2 5 0,1 5 1,-6 6-1,-1 0 1,-2 0 203,-2 0 1,1 0 0,0 0-1,-2 0 1,-1 0 0,-4 0 0,1 0-1,-2 0 247,1 0-461,-2 0 1,-4 0-1,3 0 1,2 0-1,0 0 1,0 0-1,-1 0 62,1 0 0,-2 0 0,4-1 0,-2-2 1,-3-1-1,-3 1 0,-4 3-157,-4 4 1,1-1 0,-2 6 0,-1 1-1,-1 2 1,-2 1-91,0 1 1,0-1 0,0 2 0,0 1 0,0 2 0,1-3 0,2-3 0,3-4 187,1 3 0,2-1 0,5 1 0,-1-4 0,0 0 1,1-1 126,-1 0 0,6 0 0,2-1 0,1 2 0,-1 2 0,0 0 0,-2 3-435,0 4 0,-1 0 0,-3 6 1,1 1-1,2-1 0,-2 2-24,-1 4 0,-2-2 0,1 5 1,-1-4-1,2-3 0,1-2 1,4 0 388,0-1 0,-2-2 0,4-4 0,2 1 0,1 2 1,3-2-1,2-1-84,1-2 0,5 1 0,-4-1 1,2 0-1,3 1 0,0-1 1,0 0-161,-1 1 1,0 4 0,4 1 0,0 1 0,0 4 0,1 1-39,3 2 0,2-2 0,5-1 0,-2-2 0,1 2 0,2 1 1,1 0-1,2-1 38,3-2 1,-3-1 0,4 1-1,-1-4 1,1-3 0,2-2 172,2 0 0,2 1 1,2-1-1,0 0 1,-1 1-1,1-1 1,1 0 653,3 1-809,-2-1 1,8 0 0,-5 0-1,2 1 1,3-1 0,2 0-39,1 1 1,6 1-1,3-1 1,2 1 0,4-3-1,0 0 1,0 0 55,-3 1 0,-2-1 1,3-2-1,2-2 1,1-1-1,2-1 1,0 0 115,1-3 1,-10 0 0,1 0-1,-4 1 1,0-1 0,0-1 254,0-2 1,-2 0-378,-4 0 0,5 1 0,1 2 0,0 2 1,1-1-1,-1 0-76,0 1 1,3 4 0,-3-3 0,1 1-1,2 2 1,0 0-149,0 0 1,-6-5-1,3 4 1,-2-2-1,1-3 1,-3-2 236,0-1 1,-2 0 0,0 0 0,0 0 0,1 0 0,2 0 0,2 0 130,-2 0 0,0 0 0,0 0 0,1 0 0,-1 1 0,0 2 0,0 2-413,1-2 0,4 3 1,-5-2-1,-3 1 0,0-1 1,-3 2-1,0 0 199,-3 0 1,3 0 0,-5-3-1,1 1 1,0-1 0,-2-1 0,0-2 396,0 0 0,4 0 0,-2 0 0,0 0 1,1 0-1,0 0 0,3 0-181,1 0 0,1 0 1,-2 0-1,0 0 0,3 0 1,4 1-538,4 4 1,-5-2-1,1 4 1,-1 0 0,0-1-1,3 2 1,0-2 344,0 0 0,-2-1 0,-2-2 0,-1 2 0,2-2 0,-1-2 0,2-1 324,2 0 0,-2 0 1,2 0-1,-3 0 0,-4 0 1,-1 0-278,1 0 0,-2 0 0,0 0 0,1 0 1,-1 0-1,2 0 0,-2 2-188,-2 2 1,4-2 0,-4 2-1,4-1 1,1 0 0,0 1 0,0-1 170,0-1 0,1-1 1,2 2-1,3 2 0,0-2 1,0-2-1,-3-1 186,-2 0 0,4-1 1,1-2-1,0-2 1,1 2-1,1 2-355,2 1 1,-3 0 0,1 0 0,-1 0 0,0 0 0,2 0 0,0 0 28,0 0 1,-6-5-1,1 1 1,-1 1-1,0 2 1,2-1-1,-2-1 230,-2-1 0,4-5 0,1 3 0,1-1 0,3-2 0,2 0 17,2 0 1,3 0 0,1-4 0,-3-2 0,-3-1-1,-3-4 1,1 1-48,2 0 0,0-5 0,-4 2 0,-2-3 0,-1-2 0,-1 0-478,-1 1 212,-7 5 1,1-4-1,-6 3 1,-1-4-1,-1-2 1,-1-1-86,-1-2 1,3-2 0,-8 2 0,1-3 0,0-3 0,-4 0 0,-1-3 165,0-2 0,-1 4 0,-3-7 1,-1 3-1,0 0 0,1 1 0,-3 2 225,-2 1 1,2 4 0,-7-1 0,1 3 0,-1 2 0,0 2 0,-1 2-688,-1-1 0,-7 0 461,1 1 1,-6 3 0,2 3 0,-1-1 0,-1 2 39,-5-1 0,2-2 1,-5 4-1,3 2 1,0 0-1,-1 0 144,-2-2 0,-4 0 0,3 5 1,-2-1-1,-3 1 0,-1 0 0,-1 1-67,-1 3 1,-4-3 0,0 5 0,-2-2 0,-1 1 0,-3 1 0,0 1-95,-1 0 0,-1-3 0,-1 5 0,0-1 0,-1 1 0,-1 0 0,-1-1 187,0-1 0,8 5 0,-7-4 0,2 2 1,3 0-1,-1-1 1005,-1 1-898,5-5 0,-3 7 1,4-3-1,-1 1 1,-3 0-1,-1-2-40,-2 2 0,-2-3 0,-1 2 0,-2 1 0,-3 1 0,-1 2 0,0-1-212,1-3 1,3 2 0,-2-2 0,-1 2 0,2 2 0,0 0 0,4 0-17,0 0 1,2-1-1,0-2 1,2-2-1,1 2 1,2 0 237,3-1 0,-4 2 0,4-2 0,-1 1 0,-1 0 0,2-1 0,-3 1 48,1 1 1,0-2-1,-3-1 1,2 2-1,-1 2 1,-1 1-1,-1-2-381,-4-2 0,-1 2 0,3-2 1,2 2-1,-1 2 0,1 0 45,-4 0 1,-1 0 0,3 0 0,2 0 0,1 0 0,1 0 0,1 0 285,1 0 0,-5 0 0,5 0 0,-2 0 0,2 0 0,0 0 1,2 0-23,-1 0 0,-2 0 1,2 0-1,-1 0 1,-3 2-1,-2 1-317,-1 1 1,-4 1 0,-2-5-1,0 1 1,-1 2 0,-1 2 0,0-1 73,0 2 1,-4-4 0,5 2-1,-2-1 1,2 0 0,-1 1 712,1-1-530,4-1 0,-7 2 1,4 1-1,0-2 0,0-2 1,3-1 9,1 0 0,-2 5 0,-1-1 0,3-1 0,-1-2 1,-2 1-1,-4 1-207,-3 1 0,1 2 1,0-3-1,2 2 1,0-2-1,-1-2 1,-2-1 33,-3 0 0,4 5 1,2-1-1,0-1 1,-1-2-1,-1-1 258,1 0 1,-5 0 0,6 0 0,-3 0 0,-3 0 0,-1 0 0,-5 0 0,-2 0-42,-5 0 0,-2 0 0,0 0 0,-1 0 1,-3 0-1,2 2-245,34 0 0,0 0 0,0-1 1,-1 0-1,-1 2 0,0 0 0,1-1 1,0 0-1,0 1 0,1 0 0,-35 3-245,5 0 0,0 3 0,9-3 0,1 0 0,2 0 0,2-2 0,1 2 0,1 1-193,5 1 1,-1-1 0,4-4 0,1 3 0,1 1 0,4 4 576,2 1 0,-2 1 0,4 0 1</inkml:trace>
  <inkml:trace contextRef="#ctx0" brushRef="#br0">14930 8849 17875,'9'-1'146,"0"-2"1,1-3-1,2 0 1,1 0-1,2 2 1,1-1-1,2 1 384,-2 1 1,5-3 0,0 1-1,-1 2 1,0 2 0,-3 1 0,3 0-213,0 0 1,1 0 0,3 0-1,-3 0 1,-1 0 0,0 0-21,-1 0 0,3 0 0,-3 0 0,2 0 0,1 0 0,1 0-141,-1 0 0,-6-5 0,3 0 0,-1-1 1,0-2-1,-2 2-131,-1 0 1,-6-2 0,-2 2-169,-1-2 0,-9 5 1,-10-1-1,-9 2 0,-6 2 1,-4 0-1,0 0 89,-5 0 1,6 0-1,-8 2 1,4 1-1,4 1 1,1-1 0,5-1 1218,0-2 1,5 0-765,3 0 1,9-2 0,8-1 0,9-1 0,9 1-644,8 1 1,7 2-1,9 0 1,2 0-1,3 0 1,2 0 0,-1 0-513,-2 0 0,-2 5 0,-6-1 0,-2-1 0,-6-1 1,-7-2-652,-5 0 0,-6-2 0,-8-1-1130,-8-1 2548,-12-1 1,-5 5 0,-6 0 0</inkml:trace>
  <inkml:trace contextRef="#ctx0" brushRef="#br0">9131 5344 15640,'0'-13'-1336,"-4"0"0,-2-1 1381,-2 1 0,-1 4 0,-4 2 0,0 1 1,0 1-1,-1 1 0,1-2 0,0 0 1,-1-1 266,1-1-125,0 5-103,5-9 1,8 17-1,10 1 1,5 8-1,3 9 101,-2 2-277,-1 2 1,3 5 0,0 4-1,-2 2 1,-1 2 0,-2 0 0,0 2-12,1 2 0,-5-3 0,-2 4 0,1-2 0,-3 0 0,3 3 180,-1 1 0,2 3 1,4 10-1,1 5 1,1 6-1,-7-34 1,0 0-1,1 1 1,0 1-71,-1 0 0,0 0 1,2 2-1,-1 0 1,0 1-1,0 0 0,-1 3 1,0 1-1,-1 1 1,0 0-1,-2 2 1,0 0-1,-1 0 0,-1 1-59,1 2 1,-2 0 0,1-5 0,-1-1 0,-2 4 0,0-1-1,0-1 1,0-1 0,0-3 0,0 0 0,0-2 0,0 0 31,0-2 1,0-2 0,0 38 0,0 0 0,0-5 0,0-5 0,0-1 0,-2-1 271,-2 0 1,2 7 0,-2-8 0,2 1 0,2 1 0,2 2-256,2 4 1,-2-1 0,0-32 0,0 1 0,-1 0 0,0 2-1,-2 1 1,0 0 0,0 1 0,-2 0 0,-1 0 0,-1 0-1,-1-2 0,0 1 0,0 1 0,-1 0 1,0-2-1,0 1 0,1-2 0,-1-1 0,-6 36 1,-1-4-1,3-5 101,2-1 1,-3 2 0,4-9-1,1 0 1,1 1 0,2 1-8,-1 1 0,1 4 0,4-2 0,0 3 0,0 4 1,0-1-1,0-2-119,0-3 0,0-7 0,0 4 0,0 0 0,0-2 1,-2 0-1,-1-4-226,-1-5 0,-5-1 1,3-6-1,0-1 1,0-1-1,3-4-123,2-4 1,1-10 0,0-2 0,0-2 0,0-2-1707,0-2 1,-2-8 2079,-2-3 0,-9-8 1,-8-3-1</inkml:trace>
  <inkml:trace contextRef="#ctx0" brushRef="#br0">8931 11075 8272,'-26'7'266,"-1"-2"1,2-4-1,2-1 1,6 0 550,2 0 1,9 0 0,7 0-1,11 0 1,12 0-636,10 0 1,-1 0 0,13 2-1,4 1 1,3 3 0,2 1-1,-3 3-2929,-2 2 2747,5 2 0,-8 5 0,7 1 0</inkml:trace>
  <inkml:trace contextRef="#ctx0" brushRef="#br0">22928 5224 8140,'-13'-6'0,"5"-1"0,4-6 183,2-1 1,2 8 0,0 6 0,0 9 0,0 8 0,0 5 0,0 4 0,0 7 0,0 4 31,0 1 1,0 10-1,0-7 1,0 4 0,2 2-1,2-2 1,5-1 0,3-3-1,1 2 1,2-1 218,3-1 1,-2 4-1,5 2 1,0 5-1,-2 7 1,2 6-283,-1 6 0,-11-34 0,-1 0 0,1 5 0,-1-1 1,0 2-1,-1 0 0,0 3 0,-1 0 0,1 1 1,-2-1-95,0 2 1,-1 1 0,2 1 0,-1 0 0,-3 1 0,0-1 0,0 2 0,-1 0 0,0 1 0,-1 0 0,1 0 0,-2-1-39,1 1 1,0-2 0,0-3 0,0-1 0,0 1 0,0 0 0,1-2 0,0 0 0,0 1 0,1-1 0,1 0 0,0 0 171,0 0 1,1 0-148,0 2 1,1-1 0,1-8 0,0 0 0,-1 2 0,0 1-1,0-1 1,-1 1 0,1-1 0,-1-1 0,1 1 0,-1 0-1,0-2 1,-1 0 142,1-1 1,-2 0 0,1 0 0,-1 1 0,-2 33 0,0-1 0,0-1 0,0-6 11,0-4 0,0 4 1,0-2-1,0 2 0,0 0 1,0-4-218,0 0 1,0 6 0,1-1 0,4 1 0,5 0 0,5-4-343,3-1 0,-1-2 0,-3-4 1,-1 0-1,0-5 0,1-2 1,-1-4 115,0 2 1,-4-9 0,-1 1 0,-2-3 0,-3-7 0,-2-3 0,-1-3 12,0 2 1,-1-4 0,-4 1 0,-4-2 0,-3-1 0,-1 1-873,0 4 0,-5 0 0,0 1 1,2-2 1101,1 2 0,-4 1 0,-2 2 0</inkml:trace>
  <inkml:trace contextRef="#ctx0" brushRef="#br0">23048 10222 7973,'-21'-24'0,"3"1"311,4 3 0,6 8 340,4 17 0,4 2 0,6 7 0,5-1 0,7 0 0,3 2 1,6 1-1,4 2-227,4-2 1,13 4 0,-4-4 0,5-3-1,3-2 1,-2-2-990,1-2 0,-3 3 1,-9-5-1,-4-2 1,-3-2-1,-4-1 565,-2 0 0,-5-6 0,-2-1 0</inkml:trace>
  <inkml:trace contextRef="#ctx0" brushRef="#br0">5252 15859 30728,'-6'-13'-1405,"5"4"1,-2 2 0,6 1-1,4 1 1,2 1 0,-2-2-1,1-1 1410,-1-4 1,-4 4-1,2-2 1,-4-1-1,-1-2 503,0-2 0,-6 7 0,-3 4 0,-4 4 1,-3 5-1,-2 2 0,0 1-306,-1-2 1,3 1 0,-5-6-1,0 3 1,0-2 0,-2-2-1,-1-1 85,2 0 1,-3 0-1,4 0 1,-1 0-1,1 0 1,0 2-19,0 2 0,4-2 0,-4 2 0,0-1 0,2 0 0,-2 3 0,0 1-300,-2 4 0,2 1 1,-1 1-1,-2 0 1,0 1-1,1-1 0,0-1 4,0-3 1,-1 3 0,0-4 0,2 4 0,0 0 0,0-2 435,-1-1 0,6-4 0,-4 2 1,0 1-1,2-1 0,-2 2 1,2 0-301,0 0 1,-1 0-1,4 4 1,-2 0-1,2 1 1,1-1 0,3 0-320,4 1 0,-3-1 0,5 2 1,0 1-1,0 2 0,3-2-89,2-1 1,1-2-1,1 0 1,4 1-1,4-1 1,4 0 386,5 1 0,3-1 1,5 0-1,2 1 0,4-1 1,2-1-1,3-2 193,3-1 0,-2 0 0,11 3 0,1-2 1,2-1-1,2 0-175,-1-2 0,3 5 1,-1-4-1,-3 1 1,0-1-1,-1 1 1,3 0-107,-1 0 0,-1-1 0,-2 0 0,-1-3 0,2-2 0,0 0 0,3 1 0,1 1 0,1-5 0,0 0 0,-1 0 0,-2 0 0,2 0 0,6 0 0,-4 0 0,0 0 0,1 0 0,-1 0 0,6 1 0,0 4 0,-8-4 0,7 5 0,-3-2 0,1 2 0,3 0 0,1 2 0,1-1 0,-1-4 0,0 3 0,-4-2 0,0 1 0,-4-2 0,-1-2 0,-2-1 0,2 0 0,0 0 0,-1 0 0,-2 0 0,0 0 0,0 0 0,1 0 0,4 0 0,-3 0 0,-2 0 0,1 0 0,1 0 0,-1 0 0,6 0 0,-7 0 0,2 0 0,2 0 0,-1 0 0,-1 0 0,7 0 0,0 0 0,-3 0 0,-1 0 0,-2 0 0,1 0 0,2 0 0,-3 0 0,3 0 0,-3 0 0,-2 0 0,2 0 0,0 0 0,-2 0 0,3 0 0,-7 0 0,3 0 0,1 0 0,-1 0 0,-3 0 0,3 0 0,-3 0 0,2 0 0,3 0 0,-2 0 0,-4 0 0,4 0 0,-3 0 0,2 0 0,-1 0 0,-3 0 0,1 0 0,-1 0 0,-2 0 0,2 0 0,0 0 0,-2 0 0,-2 2 0,-3 1 0,3 1 0,-3 1 0,4-4 0,-1 2 0,0 2 0,1-3 0,-1 0 0,3 2 0,0 1 0,0-2 0,0-2 0,-3-1 0,-2 0 0,4 0 0,-1 0 0,-1 0 0,0 2 0,0 1 0,2 1 0,-2-1 0,0 0 0,-2 0 0,2 2 0,-2-3 0,2 1 0,-1 2 0,1-4 0,-2 5 0,2-1 0,-1-1 0,2-1 0,-1 0 0,-1 2 0,1-4 0,-8 3 0,4-2 0,1-2 0,0 0 0,-2 1 0,-2 4 0,2-4 0,-2 4 0,2-4 0,2-1 0,0 2 0,0 2 0,0-2 0,0 4 0,0-2 0,0 0 0,0-1 0,0-1 0,0-2 0,0 4 0,2 1 0,0-2 0,4 0 0,-1 0 0,-4 1 0,5 1 0,-7-5 0,1 0 0,3 0 0,-2 0 0,1 0 0,1 0 0,0 1 0,-2 2 0,2 1 0,-2-1 0,2-1 0,2-2 0,-7 0 0,5 0 0,0 1 0,-1 2 0,1 2 0,-2-2 0,-1-2 0,8 4 0,-9-1 0,1-1 0,0 0 0,-1 0 0,2 1 0,2 2 0,-1-3 0,1 2 0,1-2 0,-1 0 0,0 0 0,2 1 0,-2 1 0,4-5 0,0 1 0,-1 2 0,2 1 0,-1-1 0,-3-1 0,2-2 0,-1 0 0,-4 0 0,2 0 0,-1 0 0,-1 0 0,-2 0 0,-1 1 0,-1 2 0,2 2 0,-2-2 0,1-2 0,1-1 0,-1 0 0,-1 0 0,-1 0 0,1 0 0,1 0 0,2-1 0,0-2 0,-1-2 0,-2 2 0,-2 2 0,3-1 0,0-2 0,2 2 0,-1-3 0,-2 0 0,-2 1 0,2 1 0,2 1 0,-4-2 0,-1-2 0,-1 0 0,-4 0 0,1 2 0,-2-1-111,-1 1 0,5-5 0,-8 3 0,0 0 0,1 0 0,0 2-123,2-2 0,-5 3 0,0-5 1,2 1-1,0-1 0,-1 0 32,0 0 1,-6-4-1,4 3 1,0-2-1,0-3 1,1 1-7,-1 0 0,-1-7 0,-3-2 0,0-3 0,0-3 0,-3-2 0,0-1-97,-1 2 0,0 0 0,1 4 0,-1 2 1,0 0-1,-1 1 0,-1 1-208,-2 4 0,-2-3 0,3 3 0,-2 0 0,-2 2 111,-3 2 1,-3 0 0,-5 0 0,-4-1-1,-3 2 332,-1 3 1,-6-2 0,-3 2 0,-2-3 0,0 0 0,2 2-1,-2 1 182,-1-2 0,-3 4 1,-2 0-1,-1-1 0,2 1 1,-1-4-1,0 1 73,-1 1 1,-6-3 0,3 5 0,-1-2 0,-1 2 0,1-1-115,1 1 1,-5 4 0,5-2 0,0 4 0,1 1-1,2-2 90,0-2 1,-4 3 0,2-4-1,0 4 1,-1 1 0,2 0-1,-1 0 102,4 0 0,-6-2 1,0-1-1,-4-3 0,-1 0 1,-1-1-1,-2 0 222,-1-4 0,-1 1 1,2-1-1,-3 3 1,-4-3-1,0-1-201,-2-1 1,4 0 0,-1-1 0,-1 2 0,-2 2 0,0 3-350,3 1 1,-2-3 0,2 3-1,-2 0 1,0-1 0,-1 1 0,-3 0-1,0 1-186,0-1 1,3 5-1,2-5 1,1 2-1,-1-2 1,-2 0 229,-1 0 1,-1-5-1,1 3 1,-2-3-1,-1 1 1,-3 1 178,-2-1 1,0-2 0,-2-2-1,0 1 1,0 1 0,-1 2-259,2 1 1,-6 2 0,3-2 0,-2 3-1,-3 1 1,4 1 0,2 1-70,6 1 0,2 2 1,0-1-1,-2-2 0,2-1 1,1 1-1,1 1 183,1 2 0,0 0 0,-1 0 0,0 0 0,-3-1 0,0-2 74,0-2 1,-2-1 0,0 3 0,0-1-1,-1-1 1,3 1 0,-3 0-70,-2 1 0,-3 1 0,-3 2 0,-2 0 0,1 0 0,2 0 1,5 0-73,3 0 1,-1 0-1,2 0 1,-1 0 0,0 0-1,3 0 119,-1 0 0,0 0 0,0 0 0,1 0 0,1 0 0,2 0 43,-2 0 0,-1 0 0,3 0 0,-1 0 0,-1 0 0,1 0 1,-1-1-35,3-4 1,3 4 0,-1-4 0,1 4 0,2 1-1,1 0-208,1 0 1,2 0 0,-7 0-1,2 1 1,3 2 0,0 2-1,1-2 94,-1-2 0,-4 4 1,2-1-1,-2-1 1,-4-2-1,-1 1 1,-2 1 103,1 1 1,1 1-1,0-5 1,-1 0-1,-1 0 1,-2 0-3,2 0 1,0 0 0,0 0 0,-2 0 0,1 0 0,3 0 0,2 0-59,3 0 0,-6 0 0,5 0 0,-1 0 0,0 1 0,-1 2-94,-2 2 1,-3 4-1,-3-3 1,0-1-1,-5 3 1,-4-2 55,-2 0 0,34-2 1,-1 1-1,-33 0 0,0 1 1,0 2-1,-1-2 0,0 0 117,33-5 0,1 1 1,-33-1-1,32-1 0,-1 0 1,-35 0-1,2 0 1,1 2 28,2 2 0,5-2 1,0 2-1,-5-1 0,-1 0 1,-3 3-1,3 0-121,3 0 1,30-1 0,0 0 0,-33 2-1,33-2 1,0-1 0,1 1 0,-1-1-1,-33 7-62,3 0 0,-5-2 0,36-4 0,-1-1 0,-2 1 0,1-1 1,-1 1-1,0-1 0,1 0 0,0-1 69,1 0 1,0 0 0,-3 0 0,-1 0 0,2-1 0,0-1-1,-1 1 1,1 1 0,-1-2 0,0 1 0,2-1 0,0 1-1,-1-1 1,1 0 0,1 2 0,-1-1-92,1-1 0,-1 1 1,0-1-1,0 1 0,-31 1 1,3 3-1,1 1 1,2 3-243,-1 2 1,0 2-1,-2 0 1,2 3-1,1 1 1,3-1-21,2 3 0,1-4 0,7 6 1,2 2-1,3 2 0,3 5 137,3 5 0,-3 3 1,9 1-1</inkml:trace>
  <inkml:trace contextRef="#ctx0" brushRef="#br0">22995 12394 12786,'0'-23'-1006,"0"-4"1,4 3 1170,0 6 0,2 4 0,-1 2 1,4 1-1,1 3 0,0-3 1,-1 1-1,2 1 0,0 4 1,3 4-1,-1 2 531,0 4 1,-4 8 0,-1 9 0,-2 5-1,-3 6 1,-2 5 0,-1 8 0,0 3 469,0 1 0,-4 10 0,-2-7 0,0 2 1,-2 1-1,3-1-1417,-1-2 1,1 3 0,5-8 0,0-1 0,0-3-1,0-4-782,0-4 1,2 0-1,2-10 1,5-5-1,3-6-1021,1-6 1,2-3 0,3-9 1925,4-6 1,3-18-1,2-14 1</inkml:trace>
  <inkml:trace contextRef="#ctx0" brushRef="#br0">23301 12248 8548,'0'-30'3185,"0"3"-2193,0 4 1,8 15 0,5 4 0,9 2 0,6 2 0,6 2-337,5 2 0,4 4 0,10 5 0,0 0 0,1 1 0,0-1-771,4 0 0,-3 2 0,3 3 0,-3 4 0,-4 3 0,0 3 0,-4 2-175,-1 1 0,-1 11 0,-7-2 0,-2 3 0,-7 2 0,-5 4 448,-6 3 1,-9 6-1,-5 1 1,-4 0 0,-6 2-1,-7-3 1,-9-2 1,-8-4 0,0-8 1,-5-1-1,-2-6 0,0-6 1,-2-4-564,-1-5 1,5-2 0,-7-7 0,5-1-1,2-2 1,-1-3 0,2-1-1232,1-3 0,1 3 0,2-1 1634,-1-2 0,-12 4 0,2 0 0</inkml:trace>
  <inkml:trace contextRef="#ctx0" brushRef="#br0">21781 14460 8787,'0'-31'595,"0"0"1,0 6 0,2 7 0,1 3 130,1 2 1,7 1 0,-2 3 0,2 5 0,3 4 0,-1 5-97,0 9 1,1 7 0,-1 10-1,0 6 1,-1 4 0,-3 6-1,-4 4-483,-4 4 1,-1 1-1,-1-3 1,-2-1 0,-3 0-1,0-2-1089,0 1 1,1 2-1,5-9 1,0-1 0,0-3-1,0-3 1,2-4 941,2-5 0,4 2 0,5-10 0</inkml:trace>
  <inkml:trace contextRef="#ctx0" brushRef="#br0">22141 14353 10390,'8'-41'0,"-2"7"0,0 13 793,3 12 0,7 9 0,3 6 0,2 6-496,3 4 1,1 14 0,3 2 0,1 8 0,3 9-1,-3 5 1,-1 8 0,-3 1-66,-2 3 1,-4-4-1,-7-7 1,-3-1 0,-5 0-1,-4-7-48,-4-4 1,-14-9 0,-10-1-1,-5-4 1,-4-2 0,-3-6 140,-4-5 1,2-9 0,-2-2-1,4-4 1,4-1 0,5 0-1,5 0-1624,3 0 0,6-6 0,8-2 1,4-4 1298,4-2 0,19 1 0,4 0 0</inkml:trace>
  <inkml:trace contextRef="#ctx0" brushRef="#br0">24021 14353 9855,'-10'-43'0,"-4"6"1131,-1 12 0,7 16 0,2 20 0,1 5-873,1 6 1,-1 5-1,5 4 1,0 4-1,0 7 1,0 5 0,-1 8 232,-4 4 1,4-1-1,-5 3 1,2-2-1,-1-4 1,2-3-1,2-5-750,1-1 0,0-2 1,0-5-1,0-4 0,0-5 259,0-6 0,6-5 0,1-6 0</inkml:trace>
  <inkml:trace contextRef="#ctx0" brushRef="#br0">24061 14367 8034,'16'-57'0,"-1"6"0,-3 9 1535,0 13 0,1 5 0,3 10 0,4 7-1112,0 4 1,7 9 0,6 6 0,-1 7 0,2 9 0,0 6 0,3 9 108,2 9 1,-4 0-1,-2 7 1,-3 2-1,-7-2 1,-2 0-1,-5-2-473,-1-6 0,-7 1 0,-4-6 0,-3 0 0,-2-2 0,-3-4-491,-5-3 0,-9-7 1,-6 1-1,-5-4 1,-7-5-1,-1-6 0,-2-4-244,-1-3 0,2-4 0,-8 2 1,3-1-1,5-3 0,-1-2 676,1-1 0,4 0 0,1 0 0</inkml:trace>
  <inkml:trace contextRef="#ctx0" brushRef="#br0">22795 16126 7998,'7'-25'1062,"-3"2"1,-2 4-1,-1 7-645,4 3 1,-4 5-1,4 8 1,-2 7 0,0 5-1,3 8 130,1 5 0,2 3 1,3 6-1,-2 6 1,-2 4-1,-1 4 1,0-3-760,4-2 1,-1 2-1,0-5 1,-1-1-1,2-1 1,1-4 0,1-2-1932,0-5 1,1-9 0,-1-4 2142,0-3 0,6-8 0,2-1 0</inkml:trace>
  <inkml:trace contextRef="#ctx0" brushRef="#br0">23074 16126 7998,'21'-49'550,"-4"2"1,-6 5 146,-2 8 0,0 12 0,4 6 1,1 4-379,-1 3 0,2 6 0,3 0 0,4 6 1,5 7-1,2 5 0,5 6 1123,5 4-1193,-2 5 0,13 15 0,-5 4 0,-2 2 1,-2-1-1,-2-3-30,-4-1 0,-4 3 0,-9-4 0,-4-2 0,-4 0 0,-6-1-257,-3 3 0,-4-7 0,-4-5 0,-4-3 0,-9-2 0,-8-5 0,-10-2-225,-8-5 0,-1-2 0,-5-5 0,-3-5 1,1-2-1,0-5-1560,1-6 459,6 0 1,-2-16-1,8 1 1364,2-6 0,5-16 0,-3-8 0</inkml:trace>
  <inkml:trace contextRef="#ctx0" brushRef="#br0">23314 13340 8353,'-13'-13'1620,"-6"7"1,-3 9-1,-2 12-1332,2 10 1,-2 9-1,5 0 1,-2 2-1,-3 2 1,-1 1-1,-2 2 1,1 2-29,-1 0 0,-4 9 0,-2 1 0,1 2 0,-2 0 0,0-2-254,-3 1 1,0-1-1,1-1 1,5-3-1,3-5 1,3-4-977,3-5 0,4 1 0,9-8 0,4-4 0,4-3 0,4-7 970,6-3 0,12-5 0,13-6 0</inkml:trace>
  <inkml:trace contextRef="#ctx0" brushRef="#br0">23434 13527 8115,'0'-18'956,"0"1"0,2 5 0,2 7-729,5 4 0,3 5 0,1 4 1,1 2-1,2 6 0,5 2 1,5 4-1,3 2 177,-1 4 0,4 11 1,2-1-1,0 4 1,-2 3-1,-4 1-442,-2-1 1,0-4 0,-4-1-1,-5 0 1,-2-1 0,-1-2-1,-1-2-1182,0 2 0,-5 2 0,-4 1 0,-2 0 1220,-2 0 0,6 0 0,1 0 0</inkml:trace>
  <inkml:trace contextRef="#ctx0" brushRef="#br0">22528 15166 8017,'7'-19'512,"1"6"202,-4-1 1,8 13 0,7 10-1,1 3 1,0 2 0,3 4-1,5 4 1091,6 4-1512,-2 6 0,11-2 1,-3 5-1,2 2 0,-2 2 1,-3-1-272,-2-2 0,-5 2 0,1-2 0,-3 1 0,-3 0 0,-1-3-3066,-2-1 0,0 4 3044,5-2 0,0-2 0,-1-1 0</inkml:trace>
  <inkml:trace contextRef="#ctx0" brushRef="#br0">24234 15126 7972,'-32'-17'1356,"-4"-1"1,-7 13 0,-3 14 0,0 10-990,0 7 0,-4 5 0,1 0 0,-1 0 0,-1 2 0,3 2 0,-1 2 0,3 2-192,6 1 1,1 1-1,10 9 1,2-2-1,5-1 1,3-1-2012,2 0 0,2 7 0,4-4 1836,2-3 0,-9-3 0,3-3 0</inkml:trace>
  <inkml:trace contextRef="#ctx0" brushRef="#br0">21275 5318 27060,'-15'-48'-2443,"3"4"0,11 8 0,-4 7 2304,-4 5 0,2 5 1,-2 7-1,-1 3 1,-4 4-1,-2 4 1,-3 1-1,-2 0 1,-3 0-1,-1 0 251,-1 0 1,-3 0 0,0 0 0,-4 1 0,1 2 0,-2 3 168,0 2 1,4-1-1,-1 5 1,1 0-1,1 3 1,-2 1-1,1 3-212,2 3 1,1 4 0,0 0 0,1 1 0,-1 1-1,0 3-111,1 5 0,-1-2 0,0 3 0,1 3 0,-1 3 0,0 1 0,1 2-52,-1 3 0,5-2 1,0 4-1,0 3 0,-1 7 1,1 4-79,-2 2 0,4 5 0,9-34 1,1 0-1,-1 0 0,1 1 0,0 1 1,-1 0-1,0 1 0,-1 1 0,-1 3 1,1 2 105,-2 1 1,1 1-1,-1 0 1,0 0-1,-1 1 1,-1 1-1,-2 0 1,0 0-1,0-1 1,-1 1-1,1 0 1,1 0-91,0-1 1,2-1 0,2 0 0,0 0 0,1 0 0,2 1 0,0-3 0,2-1 0,1-3 0,0 0 0,2 0 0,0-1 0,1-2 0,-1 0-98,0 0 0,0 0 0,-7 32 1,-3 2-1,0-1 0,-1-1 1,1-4 155,-1-1 1,-5-2 0,2 3 0,0 2 0,-2 2-1,11-35 1,-1 0 43,0 2 0,-1-1 1,-1 6-1,0 0 0,-1 2 1,0 1-1,0 0 1,0 1-1,0 2 0,0 1 1,1-1-1,1 2 1,-1 3-1,1 2-49,-1 3 1,0 0 0,3-2 0,0 0-1,1 0 1,1 1 0,3-1 0,3-1 0,3-4-1,2-1 1,5 0 0,2-1 165,3-4 0,2-1 0,3-5 0,1-1 0,3-1 0,2-1 0,2-1 0,2-3 0,0-1 0,1-2 1,4 0-1,1-1 0,0-2 0,2 0 137,-1 0 0,2-1 0,4 1 0,0 0 0,-1 0 0,1-1 0,1-1 0,1 0 0,0 0 0,1 0 0,-1-1 1,0 1-168,0 1 1,0 0 0,3-1 0,0-1 0,-2 1 0,-1-1 0,-1-1 0,-1-1 0,0 0 0,1 0 0,-2-2-1,0 0 1,3-2 0,1-1-95,4-2 0,-1-1 0,-5-1 0,0-2 0,6 0 0,-1-1 0,-1-3 0,-1 0 0,-3-2 0,0 0 0,0-2 0,-1-1 43,-1 1 0,0-2 1,35-3-1,-37-4 0,0-1 1,1-2-1,-1-2 1,1-2-1,1-2 0,0-2 1,-1-2-1,1-2 1,-1 0 76,-1-2 0,0-1 0,5-4 0,1-3 0,-1-4 1,0-2-1,1-1 0,-1-2 0,2-3 0,-1-1 1,-1-3-1,-2 0-50,0-3 0,0-1 0,-11 10 0,0-2 0,-1 1 0,-1-1 1,-1-1-1,1 0 0,1-2 0,-1-2 0,1 0 0,0-3 1,-1-1-1,1 0 0,-1-2 0,0 0 0,0-1 0,1-4 1,-1 0-1,1-1 0,0-2 0,-1-1 0,1 0-265,0-3 1,0-1-1,-1 0 1,-1-3-1,-1 0 1,-1 0-1,-1-1 1,-1 1 0,-2-1-1,0 0 1,-1 0-1,-1-1 1,-3 1-1,0 0 1,-2 0 0,-2 2-1,-1 0 1,-2 0 62,-2 2 1,-1 0 0,-1 1 0,-1 1 0,-2 0 0,-1 1 0,-2 6 0,-1 1 0,-2 2-1,-1 2 1,0 2 0,-3 1 0,-6-20 0,-4 3 0,-4 5 0,-2 3-97,-4 2 1,-2 3 0,-5 3 0,-3 5 287,-3 6 0,-2 2 0,-1 3 0,-1 2 0,-5 4 0,-2 2 0,1 0 0,0-1 0</inkml:trace>
  <inkml:trace contextRef="#ctx0" brushRef="#br0">21715 13380 8140,'6'-13'0,"-3"0"0,6-1 0,1 3 150,2 2 1,1-3 0,0 5-1,2-2 1,2 0 0,2-2 0,0 0-1,0-3 1,-2 1 0,-3 1 0,-2 2-1,-1 2 2956,-2 2-2820,-1-4 0,0 7 0,-5-4 0,-6 1 0,-6 1 0,-3 1-14,-1-1 1,-1-1 0,0 3 0,-3-1 0,-2 0 0,0-1-1,-2 1 1,2 1-106,0 1 1,-1-2-1,4-1 1,-2 2 0,2 2-1,1 2 1,2 4 85,0 4 0,-1 4 1,2 3-1,2 2 1,3 0-1,1 0 0,3 1-115,1 2 1,8-5 0,3 2 0,4-3 0,4-2-1,2 0-373,2 0 0,-1-5 1,4-4-1,-2-2 1,0-2-1,1-2 69,-1-2 1,-6 1 0,2-6 0,-3-1 0,-3-2 0,-3-1 801,-5-1 1,-4 7 0,-4 4 0,-5 6-204,-3 6 0,-2 4 1,1 3-1,0 4 1,-1-1-1,1 2 1,1-1-318,3 4 0,-7 0 0,3-1 0,-2 0 1,0 0-1,3 1 0,2 0-1040,1-2 1,0 0 0,-3 3 0,2-1 0,3-3 0,-1-1-488,1 1 0,4-3 0,1 3 1411,10-2 0,7-7 0,11-6 0</inkml:trace>
  <inkml:trace contextRef="#ctx0" brushRef="#br0">22261 13607 8965,'8'-41'3776,"-4"5"-3608,-2 6 0,-1 22 0,2-1 190,2-2 1,-2 1 185,-8 1 0,2 5 0,-6 8 1,-1 5-1,-2 3 0,-1 1-237,-1 0 0,3 1 1,2-1-1,4 0-268,4 1 0,2-2 1,4-4-1,5-3 0,6-4 1,7-2-1,2-4-233,1-3 0,0-4 1,-4-2-1,-4 1 1,-4 0-1,-2-1 998,-3 1 6,-3 6 1,-3-4 0,-3 7-306,-6 1 0,-6 3 0,-4 4 0,-2 5 1,2 5-1,1 2 0,2 3-713,-1 2 1,5 1 0,2 3 0,1 0 0,3-1 0,2 1-1185,1-1 0,1 0 1,4 1-1,3-1 0,4-2 1,3 0-1,1-1 1392,2-4 0,6-2 0,-3-1 0</inkml:trace>
  <inkml:trace contextRef="#ctx0" brushRef="#br0">24647 13727 9496,'18'-18'0,"0"2"922,-2 4 1,1 5 0,-1 7 0,3 0-324,2 0 0,-5 0 0,2 0 1,-3 0-1,-3 1 0,-4 4-174,-3 3 1,-5 6 0,-5 4 0,-5 5 0,-5 5 0,-4 5-411,-2 1 0,1-3 0,-4 3 0,2 0 0,-1-1 0,3 1-308,2 0 0,-1 0 0,2 2 0,4-4 0,4-1 293,3 0 0,2 6 0,4-3 0</inkml:trace>
  <inkml:trace contextRef="#ctx0" brushRef="#br0">16476 8423 8427,'0'-25'0,"0"2"0,6 6 157,3 8 0,1 4 0,-1 10 0,-4 4 1,-2 2-1,0 3 0,1 1 0,-1 2 0,-2 4 1,-1 1-1,-1 1 0,-4 0 0,-2 2 72,0 2 0,-5-2 1,4-1-1,1-3 1,1-2-1,2-3 0,-1-1 1,2-2-1,3-1-229,5-3 0,2-3 0,6-6 0</inkml:trace>
  <inkml:trace contextRef="#ctx0" brushRef="#br0">16583 8236 18129,'0'-26'-1670,"0"12"687,0 10 1,0 4 0,1 7 0,4-1 1167,4-3 1,8-1-1,6-2 0,5 0 6,7 0 0,7 5 0,11 3 0</inkml:trace>
  <inkml:trace contextRef="#ctx0" brushRef="#br0">17209 8063 16283,'-19'-7'672,"-2"-4"1,-7 7 0,-2 2 0,-2 7-466,-2 8 0,3 3 1,-3 8-1,3 3 1,4-1-1,5 5 1,4 0-558,6 2 0,5 7 0,7-1 0,0 1 0,1 4 0,2-1 0,3 0 206,1-5 0,2-7 1,5 2-1</inkml:trace>
  <inkml:trace contextRef="#ctx0" brushRef="#br0">16769 8543 12073,'-9'-31'570,"1"0"1,5 5-1,-2 9 1,5 3-1,5 5 1,5 5 0,5 4-1927,3 4 0,5 4 1380,-1 5 1,10 6-1,2 2 1</inkml:trace>
  <inkml:trace contextRef="#ctx0" brushRef="#br0">17676 8423 8383,'1'-24'0,"4"9"133,4 15 1,-2 12 0,0 15-1,-1-1 490,-3 1 1,-3 4 0,-3 0 0,-1 0 0,1 0 0,1 1-1,2-1 1,0 1-498,0 4 0,0-4 0,0-2 0,0-6 0,0-7-150,0-2 1,0-9-1,0-7 1,-1-13 0,-3-11-180,-5-9 1,1 0 0,1-3 0,1-3 0,3-3 0,1 0 367,2 2 0,5 1 0,1 3 0,1 4 1,5 8-1,3 4 0,3 5 406,-2 1 1,-1 8 0,-2 2-1,2 4 1,1 1 0,2 0-1,0 1-306,1 4 1,-4 2 0,3 5 0,-4-2 0,0-1 0,-2 2 0,-4 0-256,-3 3 0,-4-1 0,-1 0 0,0 1 1,0-1-1,-1 0-362,-4 1 0,-5-1 1,-6-1-1,2-2 0,0-1 1,0 0-1,-2 0-1295,1 0 0,5-6 0,1 3 1647,-1 0 0,4-5 0,0 5 0</inkml:trace>
  <inkml:trace contextRef="#ctx0" brushRef="#br0">18222 8250 8694,'0'-18'0,"0"0"384,0 2 564,0 1 1,2 3 0,2 3-1,5 5 1,4 4-522,5 4 1,-1 4 0,5 5 0,0 0 0,0 1-1,-1-1-207,-2 0 1,3 1 0,-4-1-1,-3 0 1,-5 0-629,-5 1 1,-5-1 0,-3 0 0,-5-1 0,-2-3 0,-5-3-244,0 0 0,1-4 929,0 2 1,13-3 0,5-1 0,7 0 0,2 0 0,2 0 431,3 0 0,-4 0 0,3 2 0,-7 2 0,-6 5-637,-2 3 1,-8 1 0,-3 1 0,-4-1 0,-5 0 0,-4 1 0,-3-1-542,-2 0 0,0 1 0,1-2 0,0-2 1,3-3-1,2 1-629,2-1 0,1-4 0,5 2 0,-1-4 1100,1-1 1,0 0 0,-1 0-1</inkml:trace>
  <inkml:trace contextRef="#ctx0" brushRef="#br0">17702 8023 9371,'0'-37'0,"0"6"805,0 9 1,2 11-1,2 7 1,5 2 133,3 2 1,7 0 0,7 0 0,6 0 0,10 0 0,2 2 0,3 2 0,2 5-1349,6 3 0,-6 3 1,6 3-1,0 2 1,1 3 570,0-1 1,5-6 0,0 3 0</inkml:trace>
  <inkml:trace contextRef="#ctx0" brushRef="#br0">12144 10302 8726,'4'-18'-20,"1"0"1,-1 1-1,-2 5-3,2 3 447,-2 3 1,2 0 0,-8-1 0,-5-2 0,-3 1 0,-2 2 0,1 3 0,-2 2 0,-1-1 0,-3 0-280,-2-3 1,3 1 0,-4 4 0,0 0 0,0 0 0,-1-2 0,1-1 0,0-1 278,0 1 0,0-3 0,-5 1 0,0 2 0,1 2 0,-3 1 0,-2 0 0,-3 0-304,0 0 0,0 6 0,4 3 1,-2 3-1,-2 1 0,-2 2 1,1 1-57,-1 2 0,7 6 0,-3-4 0,3 2 0,1-1 0,0 0 0,4-2 242,3 0 0,-1-1 1,4-4-1,2-1 0,1 0 1,2 0-1,1 1-5,3-1 1,-1-4 0,5 0-1,2 1 1,0 2 0,0 3 0,-1 1-346,1 2 1,1 1 0,4-1 0,2 3 0,5 1 0,3 0-81,1 2 0,7 1 1,2 2-1,4-2 0,6-1 1,2-2-1,1 0 309,1-1 1,1 2 0,6-5 0,3 0 0,1 0 0,3-1 29,2 0 1,-1-2 0,0-2 0,4 0 0,0 1 0,1-3 0,1 0-147,0-2 1,6-2 0,-3 3 0,3-2-1,2-2 1,-3-2-184,-1 2 0,5-4 1,-2 2-1,0-2 1,1-2-1,-2 0 0,1 0 75,-2 0 1,-4-2 0,3-1-1,0-3 1,-2 0 0,3-1-1,0 1 98,2 0 0,3 0 0,-8 3 0,-1-1 0,1 1 0,-3 0-68,0-2 0,5 4 0,-10-4 1,2 4-1,-1 1 0,-2-2 1,-1-1 68,0-1 0,0 0 1,3 4-1,-1 0 1,0 0-1,1 0 0,-4-2 154,0-2 1,1 2-1,-2-4 1,2 2-1,3-1 1,-2 2-130,2 2 1,0-4 0,3 1 0,-1 1 0,1 0 0,-4 0 0,-3-1-317,0 1 0,-5-3 1,1 1-1,-2 1 1,-2-1-1,-2 0 1,-2-1 418,-5 0 1,1-5-1,1 4 1,0-2 0,1 0-1,-2 0-65,1 2 1,2-5-1,-3 3 1,-3-3 0,1-1-1,-1 0 1,2 1-212,-1 3 0,-2-3 1,-1 3-1,0-3 1,-1-1-1,1 0 1,0-1-331,-1 1 0,-1 0 1,-1 1-1,-3 1 1,0 3-1,-2-3 343,0-1 1,-1 1-1,-5 0 1,-1 2 0,-2 0-1,-2 1 1,-2-1 95,-3-2 0,-2 4 1,-1-2-1,0-1 1,-1-2-1,-4-2 1,-4 1-196,-2 0 0,-9-1 1,-2 1-1,-3 0 1,-3-1-1,-3 1 76,-5 0 0,-2 0 0,-4-1 1,-1 1-1,-3 0 0,-3 1 1,-5 1 83,-7 2 0,-1 2 1,-2-2-1,-3 3 1,-1 2-1,-4-2 43,-1-2 1,34 7 0,-1-1 0,-34-3 0,36 2 0,-1 1 0,0-1 0,0 0 0,-1 0 0,0 0 0,1 0 0,1 0-8,-35 0 1,2-3 0,2 1 0,0-3-1,-2-1 1,0 0 0,-1 0 60,2-1 1,1-2 0,-3-1 0,-2 1-1,37 7 1,-1 0 0,0 1 0,0 0-310,0 1 0,-1 0 1,-35-5-1,37 5 0,-1 1 1,0 0-1,0 1 0,-36 0 1,4 2-1,7 4-684,5 3 1,-1 6-1,1 4 1,2 4-1,1 3 1,3 2 909,3-1 0,-3 1 0,5 0 0</inkml:trace>
  <inkml:trace contextRef="#ctx0" brushRef="#br0">2439 13141 8403,'0'-9'7,"-1"1"1,-4 2-1,-3 2 1,-4-1-1,-2 1 1,0 1-1,-3 3 1,0 5 3583,0 3-3220,-3 4 0,0 2 0,-2 0 0,4 3 0,3 2 0,2 2 1,0 2-1,-1 3 274,1 0 1,6 1 0,2-1-1,4 1 1,1 0 0,0-1 0,0 1-1,1-2-574,4-3 1,4 2 0,7-6 0,2 0 0,-1-1 0,3 1 0,2-1-2723,3-3 0,2 0 2651,-1-1 0,7 0 0,1 1 0</inkml:trace>
  <inkml:trace contextRef="#ctx0" brushRef="#br0">2799 13314 8331,'-13'-40'1462,"0"9"0,5 16 1,5 13-1,5 7 0,4 2-488,1 4 1,-4-4 0,3 2 0,0 3 0,3 3-615,3 2 1,-2 1 0,2-5 0,3 1-1,0-1 1,-1 0 0,0-1-1191,-1-3 0,0 2 0,1-7 0,-1-3 366,0-3 0,-5-6 0,-4-5 1,-2-2-1,-2-1 0,0-2 230,0 2 1,0-4 0,0 3 0,0 0 0,1 3 1085,4 0 1,2 7 0,5 4 0,-2 6 0,-1 6 0,1 3-96,2 1 1,2 5 0,-1-1 0,2 1 0,1 0 0,2 0-1,0-2-1608,1-1 0,0-3 1,5-3-1,-3-5 0,-2-3 1,-1-1 166,1 0 0,-4-10 0,2-5 0,-2-4 0,-3-5 0,-2-1 749,-1-1 0,-1-1 1,2 0-1,-3 2 1,1 3-1,-2 4 1,1 3 575,1 2 0,-4 6 1,3 5-1,-1 8-1869,-3 7 1,3 9 0,2 1 0,4 2 1227,7 2 0,10-1 0,5 1 0</inkml:trace>
  <inkml:trace contextRef="#ctx0" brushRef="#br0">3772 13287 12309,'-26'-32'0,"2"5"5540,6 8-4871,6 10 1,14 4 0,2 8 0,5 3-1,5 0 1,2 2-1037,2-1 1,5-4-1,0 1 1,0-2 0,1-2-1,-3 0 1,-2 0-481,-3 0 1,-1-6 0,-3-3 0,-3-4 0,-5-4 0,-2 0 0,-2-1 1123,0-1 0,0 4 0,-2-3 0,-1 3 0,-1 2-276,1 0 1,4 5 0,7 5 0,8 5 0,8 4 0,8 1-3714,5 3 3712,9 2 0,2-4 0,5-2 0</inkml:trace>
  <inkml:trace contextRef="#ctx0" brushRef="#br0">4412 13074 8280,'-13'0'936,"0"0"6220,-1 0-6327,1 0 1,17 1 0,11 2 0,12 3 0,10 2 0,6 1-828,6-2 0,7-1 1,3-5-1,1 2 0,0 2 1,-2-2-1,-3-2 0,-9 1 1,-9 1-3,-11 1 0,-5 1 0,-8-5 0</inkml:trace>
  <inkml:trace contextRef="#ctx0" brushRef="#br0">2959 14060 8173,'0'-21'606,"0"2"-315,0 6 1,2 5 0,2 3 0,5 0 790,3 1 1,1-1 0,1 5-1,-1 0 1,-1 2-445,-3 2 0,-3-1 1,-6 6-1,0 1 1,0 2-1,-2 2-633,-2-1 0,1 2 0,-6 1 0,0 2 0,0-2 0,2-1 0,1-2-869,3 0 0,-3 1 0,1-1 0,1-1 0,0-2 399,-1-1 0,-5-4 1,-1 2-1,-3 0 1,-6-1-1,1 2 1,-2-2-52,1 0 1,5 0 0,1-2-1,11 5-1851,11 3 2367,13-5 0,13-1 0,6-6 0</inkml:trace>
  <inkml:trace contextRef="#ctx0" brushRef="#br0">3359 14140 8173,'0'-22'0,"0"1"1481,0 2 1,-1 6 0,-2 4-866,-2-2 1,7 4-1,8 0 1,6-1-1,8 2 1,4-1 0,5-1-676,1-2 0,-1 3 1,4-1-1,0 1 0,-6-1 1,-5 0-1,-6-1-1325,-6 0 0,1 0 0,-12-3 1,-4 3-1,-7 5 1699,-4 2 1,-5 2 48,-1 0 1,0 0 0,5 0-1,-1 2 1,3 2-307,2 5 1,3 3 0,6 1 0,1-1 0,5-2 0,8-1-673,6 2 1,7-1 0,4-1 613,5-5 0,2-2 0,2-2 0</inkml:trace>
  <inkml:trace contextRef="#ctx0" brushRef="#br0">3959 13927 8244,'-7'-8'0,"-5"3"248,-4-1 1,-8 6-249,2 0 0,-10 6 0,-2 7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14570 6930 25606,'-13'-19'-1743,"-1"9"0,1-2 1000,0 4 415,5 4 1,2 10 0,6 3-1,2 2 1,2 1 0,6-3 0,7-4-1,5-4 822,3-1 1,6 0-1,2 0 1,1 0 0,4 0-1,4-1 1,4-2 546,1-2 1,-2-4-1,2 3 1,2 1 0,0-3-875,1 1 1,3 4-1,-8-2 1,-2 4-1,-2 1 1,-4 0-1046,-6 0 1,4 0-1,-13 0 1,-3 0 0,-3 0 877,-2 0 0,-7 0 0,-1 0 0</inkml:trace>
  <inkml:trace contextRef="#ctx0" brushRef="#br0">15370 6810 23425,'-8'-13'-798,"4"0"0,2 7 0,2 6 0,2 6 903,2 1 0,-2 5 1,4-5-1,-2 2 0,2 0 1,0 3-1,0 3 8,-3 2 0,3 1 0,-2-3 0,-1 3 0,-1 2 0,-2 3-572,0-1 0,-6-1 1,-3 2-1,-4 0 0,-5 0 1,-4 2-1,-5 2-569,-4 0 1,1-1 0,-7 0 0,-3-3 1160,-3-1 1,-7-5 0,2 2-1</inkml:trace>
  <inkml:trace contextRef="#ctx0" brushRef="#br0">24701 6824 7945,'-8'-14'-204,"5"1"184,6 0 0,0-1 0,6 1 0,0 0 0,0-1 1,0 1-1,0 0 0,0-1 0,0 1 0,-1 0 1,0-1-1,-2 2 722,0 4 1,-3-4-1,4 3 1,0-2-1,-1 1 1,2 3 0,-1 1-144,4 3 1,0 3 0,3 4-1,-2 7 1,-4 5 0,-3 9-1,-4 8-123,-1 7 0,0 7 0,0-1 0,-1 0 0,-2 0 0,-1-3-386,1-2 0,7-7 0,6-4 0,7-7 0,6-6 0,7-7 0,7-8 7,6-10 0,7-11 0,11-21 0,-27 14 0,0-3 0,2-3 0,1-1 0,2-4 0,0 0 0,1-1 0,0 0-204,0 0 0,0-1 0,-1 1 0,-1 1 1,-5 3-1,-2 1 0,-1 1 0,-1 1 1,-2 1-1,-2 0 0,21-21-1129,-8 3 0,-1 10 1,-8 7-1,-6 4 1276,-2 5 0,-3 8 0,-5 8 0</inkml:trace>
  <inkml:trace contextRef="#ctx0" brushRef="#br0">24967 7397 10002,'-20'0'0,"2"1"1604,3 3 1,8 8-1,2 8 1,4-1-1275,1 0 1,0 3 0,3-2-1,6-1 1,10 2 0,9-2-1,10-1 1,10-7 41,10-5 0,10-6 0,-31-2 0,1-3 0,2-2 0,0-2 0,4-4 0,0-2 0,0-2 0,-1-2-599,1-1 1,-1-2 0,-1 1 0,-2 0-1,-3 0 1,-2 0 0,-1 0 0,-2-1 0,27-24-1,-7 0 1,-6 0-643,-5 3 0,-7 6 1,-4 3-1,-5 2 1,-4 2-1,-1 2-3780,1 1 4649,1 1 0,5-1 0,0 0 0</inkml:trace>
  <inkml:trace contextRef="#ctx0" brushRef="#br0">16116 10995 25945,'6'-7'-2679,"-10"1"1,2 6-1</inkml:trace>
  <inkml:trace contextRef="#ctx0" brushRef="#br0">16116 10982 24432,'-13'-5'-476,"-1"-1"1,1-1 0,0-4 388,0 0 1,-1-1 0,2 1-1,2 3 1,1-3 0,-1 1 0,-2 1-1,-1 4 1,-1 5 0,-1 5 0,-2 5 162,-6 7 1,-2 14 0,-3 10 0,-3 6-1,-5 10 1,17-25 0,0 1 0,-2 5 0,-1 2-1,-1 3 1,0 2 0,-3 4 0,-1 2-1,-1 3 1,-1 1 19,-1 4 1,0 1-1,-3 3 1,1-1-1,2-1 1,0 1 0,1-1-1,1 1 1,-1 0-1,3 0 1,2-3 0,2 1-1,2-2 1,3-1-1,3-4 1,3-1 451,2-3 1,3-2 0,2-5 0,3-2-1,12 31 1,14-4 0,16-5 0,-14-33 0,3 0-1,2-2 1,2-1 0,3-1 0,0 0-499,3 0 1,0-1 0,2 0 0,-1-1 0,-1 2-1,0-1 1,0-1 0,0-1 0,0-1 0,-1-1 0,-2-1-1,0 1 1,-3-1 0,0 0 0,28 20-3825,-3 2 1,-7 8 2980,-7 0 1,-10 9 0,-2 2 0</inkml:trace>
  <inkml:trace contextRef="#ctx0" brushRef="#br0">17889 14020 8287,'5'-15'0,"-1"-2"0,-1-6 0,-2 4 0,-1 1 0,0 4 0,0 0 0,0 1 0,0 0 0,0-1 1638,0 1 0,0 7 1,0 6-1,0 9 0,0 7 1,0 8-235,0 5 0,0 7 0,0 8 1,0 4-1,0 1 0,0 0 1,0-1-1302,0 0 0,-1 2 1,-2-5-1,-1-2 1,-1-1-1,1 1 1,-2 2-548,-2-2 1,-1-3 0,-2-5 0,0-4-1,4-4 1,-1-5 443,1-4 0,-2-9 0,-4-3 0</inkml:trace>
  <inkml:trace contextRef="#ctx0" brushRef="#br0">17716 14473 11454,'0'-32'0,"-2"-2"0,-1 0 0,-1 4 0,1 5 0,1 4 0,2 2 1365,0 3 1,6 2-1,3 5 1,5 5-1,3 2 1,4 4-1,3 2-1784,2 5 0,-2 3 1,9 1-1,-2 1 1,0-2 418,-1-4 0,4 4 0,0-4 0</inkml:trace>
  <inkml:trace contextRef="#ctx0" brushRef="#br0">18116 14193 8287,'0'-26'1853,"0"-1"0,1 11 0,2 3 1,3 2-715,1 4 0,2 1 0,5 6 0,-1 3 0,2 4 1,1 7-1,2 3-426,-2 7 1,-1-2 0,-2 11 0,-1-1 0,-1 2 0,-4 2 0,0-2-714,1-1 0,-4-2 0,4-5 0,-2 1 0,-4 0 0,0-1 0,-2-5 0,-2-3-1143,-2-9 0,3-5 1,-4-10-1,4-6 1,1-5-1,0-3 1244,0 1 0,6 0 1,2 3-1,4-2 974,2 1 0,-1 7 0,0 3 0,1 2 0,-1 7 1,-1 5-1076,-3 5 0,3 7 0,-5 3 0,0 4 0,-1 2-512,0 3 0,-3-3 1,6 5-1,0-2 1,0 0-1,0-3 512,1-4 0,8 1 0,3-5 0</inkml:trace>
  <inkml:trace contextRef="#ctx0" brushRef="#br0">18609 14766 8287,'7'-5'1342,"4"-3"296,-7-5 0,1 0 1,-4-1-1,3 1 0,5 0 1,3-1-227,2 1 0,-1 4 0,0 2 0,1-1-2435,-1 1 0,-4 4 0,-2 0 1023,-1 6 0,4-2 0,-2 5 0</inkml:trace>
  <inkml:trace contextRef="#ctx0" brushRef="#br0">18862 14740 9400,'-7'1'9400,"2"4"-2394,4-4-6290,1 5 0,1-4 0,4 1 1,4 1-1534,2-1 1,-3-7 0,-4-5-1,-2-3 1,-2-1-385,0-1 0,-5 5 0,1 0 482,1-1 0,3 4 0,4 3 0,5 5-49,3 2 1,7 5 0,4-3 0,0 0-1,1 0 1,-3-3-28,-2-2 0,-1-1 0,-5 0 1,0 0-1,1-1 527,-1-4 1,-5-2 0,-4-6 0,-3-1 0,-1 1 535,0 0 0,0 4 0,0 0 0,2 0 1370,2 1 0,-1 3 1,6 5-1,2 1 0,-1 3 1,0 7-44,-1 5 1,0 0-1,3 5 1,-2-2-1,-1-1 1,2 0-1596,0 0 0,3-1 0,-1-5 0,0-1 0,1-4-1798,-1-1 1,-4-2-1,-2-5 1226,-1-3 0,-1-4 0,-7-4 0,-1 2 1820,-1 1 1,1 6-1,7-1-592,5 2 0,-1 7 0,0 1 0,1 1 0,0 2 0,-1 0-874,-2 0 1,0-1-1,-2 4 1,3-1 0,2-2-1,-1 1 1,-1 0-2241,0-1 0,-2 2 1,4-7-1,1-1 937,2-2 0,-3-1 0,-2-1 0,-1-3 1,-1-4-1,-1-1 1415,1 0 0,0 0 1,-2-4-1,3 0 0,2-1 1,2 1 1247,2 0 0,1 5 1,1 4-1,-1 2 0,0 2 1,1 0-497,-1 0 1,2 0 0,1 0 0,2 0 0,-2 0 0,-1 0-1041,-2 0 0,-4 0 663,0 0 1,-6-1 451,1-3 1,-1 2 0,0-1 0,3 6-1,2 6 1,1 4 32,-2 5 1,3 3-1,-5 7 1,-2 2-1,-2 2 1,-1 2-461,0 3 1,-6 0 0,-1 0 0,-3-3 0,-2 0 0,-3-1-295,0 0 0,-4-2 0,0-6 0,-1-3 0,1-4 0,4-3 0,3-4-2069,4-2 1,6-4 0,4-11-1,9-7 1239,10-8 0,3-4 1,0-4-1,-2-2 0,1-3 1,1-1 435,-2-1 0,-1 8 1,-5 0-1,2 7 1,-2 5-1,-1 6-1763,-1 2 1,-1 4 2156,0 4 0,1 0 0,-1 0 0</inkml:trace>
  <inkml:trace contextRef="#ctx0" brushRef="#br0">20542 14873 8051,'18'-27'356,"-1"1"1,4 5 0,-6 3 0,-3 3 520,0 2 0,-2 0 0,-1 0 1,-5-1-1,-2 1 0,-4 1-269,-2 3 0,-4 3 0,-5 6 0,-2 0 0,-3 2 0,-2 2 1,-1 5 129,3 3 0,3 6 0,2 1 0,1 2 1,3 2-1,5 1-457,2-2 0,2 2 1,2-5-1,2 0 0,5 1 1,3-4-535,1-1 0,5-6 0,1-2 0,2-1 0,1-3 1,-1-3-401,-3-5 1,-5 3 0,-2-7 0,-4-2-1,-1-1 1,-3-1 824,-2 0 0,-1 4 0,-1 0 0,-4 0 332,-3 2 0,2 2 1,1 10-1,5 4-789,5 2 1,-2-2-1,6 0 1,1 2-1,2-1 1,1 0-961,0-1 1,1-6-1,-1 2 1,0-4 0,1-1-1,-2-1 1245,-4-4 0,4-2 0,-4-7 0</inkml:trace>
  <inkml:trace contextRef="#ctx0" brushRef="#br0">20928 14793 8051,'6'-13'876,"3"1"1,2 2 0,-1 2 10,-1 2 1,-2 3 0,2 8 0,-4 4 0,-4 2-1,-1 3 1,0-1-348,0 0 1,0 1 0,0-1 0,0 0 0,1-1-1,2-1-784,2-2 0,5-6 0,-1 1 0,3-3-824,1-1 0,-4-1 1,0-3-1,0-5 606,-2-3 0,4 3 1,-5 0 1475,1-1 1,-2 4 0,3 1-569,3 4 1,-4 1-1,1 1 1,-1 2 0,-1 3-1,1 0 1,1 1-876,2 1 0,2-5 0,1 1 1,1-2-1,-1-2 0,2 0 0,1 0-297,2 0 1,0-2-1,-5-2 1,-1-5 0,0-1-1,-2-1 725,0 2 1,10 2 0,-7-3 0,2 2 0,0 2 0,-2 3 565,0 2 1,5 1 0,0 1 0,-2 4 0,-3 5 0,-2 6 133,-2 7 1,-6 2 0,1 1 0,-2 3-1,-2 0 1,0 2 0,-2 0-393,-2 2 1,-4-5 0,-5 3 0,0-3 0,-1-1 0,1 0-666,0-1 0,-1-5 0,1-3 0,0-3 0,1-2 0,1-1-758,2-3 0,5-3 0,-3-8 0,1-2 0,3-7 1344,1-5 0,2-3 1,2-6-1,4-1 0,5-2 1,6 0 990,-1 0 1,3-2 0,1 4-1,-1 5 1,0 5 0,-1 2-1195,1 1 1,-3 6 0,5 2 0,0 4 0,-2 2 0,0 4-26,-2 4 0,9 2 0,2 3 0</inkml:trace>
  <inkml:trace contextRef="#ctx0" brushRef="#br0">22421 14860 8248,'0'-21'420,"0"2"799,0 5 1,0 6 0,0-1 0,0-2 1462,0-1 1,0 4-2088,0-1 0,0 12 1,0 1-1,0 6 1,0 4-1,0 1 1,0 1-230,0 2 0,0 1 1,2-3-1,2 2 1,5-2-1,4-1 1,4-2-490,1 1 1,4-2 0,-4-4 0,-2-3 0,-1-4-628,-2-1 1,-4-1-1,-2-4 1,-1-3-1,-3-4 1,-3 0 0,-3 2 1695,-1 1 1,-7 0 0,2-5 530,-2 1 0,5 6 0,6 2-1345,7 4 0,5 1 1,1 1-1,1 2 0,-1 2 1,0-2-1,1-2-614,-1-1 0,0 0-611,1 0 0,-7-1-2893,-3-4 0,-7 5 1201,-1 0 0,0 6 2785,4 7 0,6 1 0,1-1 0</inkml:trace>
  <inkml:trace contextRef="#ctx0" brushRef="#br0">22635 14860 8144,'7'-18'1264,"-3"0"1,-4 2 0,-3 6 0,-2 2-405,-3 2 1,-1 6 0,-4 6 0,0 2 0,-1 3 0,1 4-1,0 4 1,-1 1-633,1-1 1,0 5 0,1-4-1,1 3 1,4-1 0,1 0-2085,3-1 0,2-2 1,1-6 1855,0 1 0,0-1 0,0 0 0</inkml:trace>
  <inkml:trace contextRef="#ctx0" brushRef="#br0">22461 14820 8144,'2'-14'972,"2"1"1,-1 6-1181,6 2 1,0 10 0,4 2-1,1 2 1,0 0 0,4 1 207,4 2 0,10 7 0,2 2 0</inkml:trace>
  <inkml:trace contextRef="#ctx0" brushRef="#br0">22821 14900 8144,'-1'-12'4601,"-4"3"-3615,4 3 1,-5 12 0,6 3 0,0 3 0,0 1 0,0 0 0,0 2 0,1 2-908,4 0 0,-2 1 0,4-5 0,1-1 0,-1-1 0,3-4-1203,2-1 1,2-2 0,-1-4 0,-1-1-1,-3-4 516,-5-3 1,2-4 0,-2-2 0,-1 1 0,0 0 0,0-1 5076,2 1-4061,-1 0 1,-2 5 0,1 5-1,1 6 1,-1 6 0,0 3 0,0 1-1193,1 1 1,7 3-1,-1 1 784,6-1 0,5-3 0,6 0 0</inkml:trace>
  <inkml:trace contextRef="#ctx0" brushRef="#br0">23274 14913 12328,'5'-22'0,"1"0"1368,1 2 0,2 10 1,3 7-1,-2 6-1195,-1 6 1,0-2 0,3 2 0,-2 3 0,-1 4 0,0 5 0,-2 1 0,-2 1 75,-4 0 0,-1 2 0,0 2 1,-1-2-1,-2-1 0,-3-3-1330,-1-2 1,2-1 0,-4-6 1080,-1-4 0,4 4 0,0-4 0</inkml:trace>
  <inkml:trace contextRef="#ctx0" brushRef="#br0">23688 14593 8119,'13'0'1019,"-6"2"1,-4 2 0,-6 7 0,-5 5-1033,-4 6 0,-3 8 1,-1 1-1,-4 1 0,1 2 1,0 3-1,3 0-669,1 2 0,1-1 682,1 2 0,0 0 0,-1 0 0</inkml:trace>
  <inkml:trace contextRef="#ctx0" brushRef="#br0">23501 15020 8119,'13'-24'1296,"1"-3"0,-1 4 0,0 5 0,1 5-785,-1 4 1,0 3-1,1 6 1,-1 0-1,0 0 1,1 1-1,1 4-1865,2 4 0,0 2 0,3 3 1354,0-1 0,9 6 0,-1 2 0</inkml:trace>
  <inkml:trace contextRef="#ctx0" brushRef="#br0">23914 14953 8119,'6'-27'1199,"-4"-2"0,2 2 0,-1 6 0,2 7-1019,3 5 1,4-2 0,3 7 0,1 1 0,4 1-1,0 2 1,3 0-605,-3 0 1,6 2 0,-4 1 0,1 3-1,1 1 1,-3 2-368,-2-1 0,-1 2 0,-6-4 1,-2 0-1,-2 1 3512,-3 1 1,-2-5-1084,-7 1 0,1-3 1,-4 1-1,1 2 0,3 7 1,1 4-748,2 2 0,0 7 1,-1-3-1,-2 1 1,-3 0-1,-2 2-1570,-2 1 0,-3 0 0,-5-1 0,-4-2 1,-5 2-1,-4-1 679,-5 0 0,-14 2 0,-5-4 0</inkml:trace>
  <inkml:trace contextRef="#ctx0" brushRef="#br0">9091 12008 8010,'0'-27'0,"0"0"0,5 7 273,-1 2 1,-1 3 0,-7 3 0,-5 3 0,-3 5 0,-1 3 0,-2 1 0,-2 0 0,-3 2 0,-4 6 439,-4 5 0,-2 8 1,5-2-1,3 0 1,4 2-1,5 0 1,4 3-139,4 1 1,7-3 0,7-1 0,10-1-574,9 1 0,8-6 0,7 0 0,3-6 1,-1-3-1,1-3 0,-3-2-281,-1-1 1,-8-7-1,-3-5 1,-4-6-1,-5-3 1,-6-2-103,-5-3 1,-7 0 0,-8-2-1,-7-2 1,-5 0 0,-6 4 258,-4 2 1,-3 9 0,-1 0 0,2 7 0,0 2 0,3 4-565,1 5 0,9 6 1,0 9-1,7 5 0,2 6 686,3 2 0,7 6 0,4-3 0</inkml:trace>
  <inkml:trace contextRef="#ctx0" brushRef="#br0">9184 12301 8298,'-5'-18'764,"-4"0"-768,3 7 1,0-1 0,6 3-1,1-3 1,4 0 920,4 3 0,-3 5 0,-2 8 0,-3 5 0,-1 4 0,0 4-95,0 1 0,0 10 1,0 0-1,0 4 1,-1 5-1,-3 2-908,-5 1 1,1 6 0,-1 3 0,0 1-1,2 0 1,3-2-3414,2-2 1,2-2 3498,0-4 0,0-6 0,0-1 0</inkml:trace>
  <inkml:trace contextRef="#ctx0" brushRef="#br0">9104 12994 7973,'12'-18'0,"-1"0"797,-2 2 0,-5 1 0,3 2 361,-1 0 0,-1-1 0,-7 4-724,-2 6 1,-5 5 0,-7 14 0,-2 1-1,2 3 1,1 2 0,3 3-118,3 1 0,3-3 0,6 0 0,2 1 0,4-3 1,5-2-312,6-3 0,6-2 0,0-1 0,0-3 0,1-5 0,-2-2-429,2-2 1,-5-2-1,0-2 1,-1-5 0,-1-3-1,-4-1-50,-3 0 1,-7-5 0,0-1 0,-6-2 0,-6-3 0,-3 0 256,-1 2 0,-6 3 0,-2 7 0,0 2 1,4 2-1,2 2 0,1 5-404,1 4 0,6 4 0,2 8 620,4 3 0,1 3 0,0 5 0</inkml:trace>
  <inkml:trace contextRef="#ctx0" brushRef="#br0">9198 13354 7970,'0'-14'229,"0"1"132,0 0 0,-2 1 1,-1 2-1,-3 2 1,-1 2 419,-3 3 0,-1 8 0,1 5 1,3 6-1,-1 8 0,2 6-219,0 5 1,-4 10-1,1 5 1,-3 5-1,-1 4 1,1 0-1,2 1-1032,1-4 1,6-7-1,-2-5 1,4-2 0,1-4-1,0-1 470,0-1 0,6-7 0,1 4 0</inkml:trace>
  <inkml:trace contextRef="#ctx0" brushRef="#br0">9158 13967 8012,'0'-25'1435,"-2"8"1,-2-3-1202,-5 8 0,2 6 0,-2 6 0,-2 0 1,-2 1-1,-3 4 0,-4 4 0,1 4 121,0 5 1,1 3 0,5 7 0,0 1 0,1 4 0,3 1-531,4 3 0,4-4 0,1-2 0,1-3 0,4-2 1,2 0 83,1-4 1,3-3 0,-3-6 0,1-1 0,-2-1-1,1-4 217,-1-1 0,-4-3 1,1-9-1,-2-6 1,-2-6-1,0-2 27,0-4 1,-5 0-1,-1 2 1,-1 3 0,-3 1-2195,-2 0 0,-1 8 2041,-1 10 0,7 12 0,1 8 0</inkml:trace>
  <inkml:trace contextRef="#ctx0" brushRef="#br0">9025 14753 7835,'7'-13'0,"-3"1"0,-8 3 0,-5 5 5,-3 2 0,-3 2 0,-1 0 0,-3 0 0,0 2 1,-2 1-1,2 3 0,-1-1 708,4 1 1,-3 3 0,2-3-1,4 0 1,3 0 0,-1-3 126,0-2 1,2-1 0,1-1-267,2-3 0,2-4-1035,4-5 0,0 7 0,0 6 216,0 7 1,0 5 0,0 1 0,0 1 1154,0-1-664,0 0-502,0-5 1,4-4-1,2-8 1,0-5-547,0-3 1,0 5 0,-3 1 233,1 0 0,-1 4 1013,-7-2 0,1 2 1,-4 1-1,1-3 1,3-5-87,1-3 1,4-1 0,1-1 0,3-1 0,1-1-1,2-3 1,0 0-231,0-1 1,-2-3-1,3 2 1,-1 0 0,0 3-1,-1 4 28,-4 0 0,1 5 122,-5 9 0,-8 9 1,-11 18-1,-2 1 1,-3 3-1,-1 5 135,-1 2 1,0 1 0,3-2 0,2-3 0,2 0 0,2-2 0,3 2-970,0 1 1,5 0 0,2 4 0,1-4 0,3-2 0,2-2 0,1 0 554,0-1 0,6-2 0,1-2 0</inkml:trace>
  <inkml:trace contextRef="#ctx0" brushRef="#br0">8518 15633 8867,'-2'-14'0,"0"1"885,-3 0 1,-1 5 0,3 2-567,-1 1 1,-7 3-1,2-2 1,-2 2-1,-3 2 1364,1 0-1574,0 0 0,4 0 0,1 2 99,2 2 0,2-1 1,3 4 415,-4-1-632,4-1 1,-4-5-396,10 0 1,-2 0 0,5 1-1,3 2 1,1 3 0,1 2-1,2 3-4511,3 6 4914,-4-3 0,12 12 0,-6-6 0</inkml:trace>
  <inkml:trace contextRef="#ctx0" brushRef="#br0">8638 15846 7796,'-19'0'193,"-4"0"1,-2 0-1,-1 0 1,-1 0 593,0 0 0,2 6 0,1 3 0,4 4 1,0 5-1,6 3 0,3 2 0,7 2-489,2 4 1,5 5-1,6-2 1,10 1 0,11-1-1,9-3-897,4-6 1,5-5 0,-2-9-1,0-5 1,0-2 0,-4-2 210,-5 0 1,-2-8-1,-8-5 1,-6-6 0,-7-5-1,-5-1 512,-4-3 0,-5-8 1,-6 2-1,-8 0 0,-6 3 1,-5 3 339,-2 1 1,0 7-465,1 2 0,-7-3 0,-1 0 0</inkml:trace>
  <inkml:trace contextRef="#ctx0" brushRef="#br0">1040 12301 8024,'0'-22'0,"0"1"480,0 2 0,0 1 1,-2 5-1,-2 1 0,-5 3-269,-3 5 1,-1 6-1,-1 4 1,1 0 0,0 2-1,-1-1 1,1 3-61,0 2 0,4 0 0,1-1 0,3-3 0,0 3-109,-1 1 0,5 1 0,-4 0 0,4 1 0,2-1 0,2 2-76,2 3 0,5-4 0,-1 6 0,1-3 0,1 1 0,-2-2-210,1-1 0,0-1 0,1-1 308,-2 0 0,-6-7 0,1-7-945,-3-11 0,-1-2-3289,0-3 4170,-5 14 0,3-2 0,-4 11 0</inkml:trace>
  <inkml:trace contextRef="#ctx0" brushRef="#br0">853 13087 7622,'-6'2'377,"6"2"0,6 2 1,7 4-1,1-1 126,-1 2 0,0 5 0,1 2 1,-1-2-1,0 0 0,2 1-372,3 0 0,-3 1 0,3-4 1,-4-3-1,0-2-203,-1-4 1,-3-7 61,-5-7 0,-7 0 0,-11-8 0,0 0 0,-1 1 0,1-2 0,0 1 214,-1-3 0,6 7 0,0-2 1,2 5-672,3-1 0,8 6 0,4 0 0,4 4 0,5 1 0,4 0-99,3 0 0,6 0 566,0 0 0,6-6 0,-3-2 0</inkml:trace>
  <inkml:trace contextRef="#ctx0" brushRef="#br0">1693 12714 8064,'-19'-31'623,"-4"0"0,6 6 0,2 8 1,5 7-569,-1 6 0,4 2 0,-2 2 0,-2 0 1,0 0 253,-3 0 0,7 6 1,2 3-1,4 4 1,1 4-540,0 0 0,4 1 0,1-5 0,-1 1 1,1-1-279,-1 0 1,7 1 0,-3-2-1,4-4-231,2-3 0,3 1 0,1-2 739,-2-1 0,-1 5 0,-1-1 0</inkml:trace>
  <inkml:trace contextRef="#ctx0" brushRef="#br0">1613 13527 8787,'-2'-6'1599,"7"5"-1364,5 4 0,-1 7 0,0-1 0,1 1 1,2 1-1,2-3 0,-1 3-135,0 1 0,1 1 0,-1 0 0,0-1 0,-1-1 0,-2-4 0,-1-1-81,2-3 0,1-2 1,-1-2-1,-2-4 0,-4-5 25,-4-6 1,-1-5 0,0-7 0,0-2-1,0-2 1,-1-2-1,-4-3 1,-2 4-1,-5 2 1,2 3-1,1 3-44,-2 2 0,6 4 0,-1 6 0</inkml:trace>
  <inkml:trace contextRef="#ctx0" brushRef="#br0">4132 12074 9225,'-9'-32'-54,"1"5"1,-1 6 0,-5 10 0,1 2 65,0 4 1,-5-1-11,0 2 1,-10-2 0,0 3 0,-3-3-1,-5-1 1,1-5 0,-5-3 0,1-1-1,-2 2 1,1 4 0,-5 1 0,1 0 20,-2 0 0,-3 6 0,2-1 0,-2 3 0,-3 2 0,2 3 1,-4 7 430,-2 5 1,4 2 0,-4 6 0,0 2-1,1 1 1,0 2-555,2 0 1,4 0 0,3 1 0,3 2 0,4 1 0,2 1 0,3-1 236,3-1 1,-1 5 0,2-1 0,3 2 0,5 2 0,3 0 47,3 0 0,7 5 0,4 1 1,4 1-1,1 3 0,1 2 1,5 3-142,7 3 1,8-2 0,12 5 0,7-2-1,9-3 1,-21-28 0,1-1 0,3-1 0,0 0 6,0-1 0,1-1 0,10-1 1,2 0-1,-1-3 0,2 0 0,6-1 1,1 0-1,6 0 0,1-1 0,2-1 1,0 0-19,2-1 1,1 1-1,7 1 1,1 1 0,-1-2-1,0 0 1,-22-5 0,0-1-1,1 1 1,2 0 0,0 0-1,1 0 1,0 0-1,0-1 1,1 1 0,2 1-1,0-1 1,1 0-99,1 2 0,1-1 1,0 0-1,-4-2 1,-1 0-1,1 0 1,5 2-1,1 0 0,0 1 1,-1-1-1,0 0 1,-1-1-1,0 1 1,-1 0-1,0 0 1,2 0-1,0 1 0,-1-1 1,0 0-1,-1 0 1,0-1-1,1 1 0,-1-2 1,1 1-1,3-1 1,1 0-1,-1 0 1,-4-2-1,0 0 1,-1-1-1,0 1 0,0-1 1,-1 0-1,2 0 1,0 0-1,0 0 1,-2-1-1,1 0 1,0 0 68,1 0 1,0-1 0,1 0-1,-1-1 1,1-1 0,-2-1-1,-3-1 1,-1-1 0,0 0-1,1 0 1,-1 0 0,0-1-1,0-1 1,-1 0 0,0 0-1,0-1 1,-1-1 0,0-1-1,0-1 1,0-2 0,0 0 57,-1-2 1,1 0 0,-1-1 0,1-1 0,0 0 0,-1-1 0,-1-1 0,-1-1-1,-1-1 1,24-8 0,-2-1 0,0-3 0,-2-3 0,0-2 0,-1-2-30,-1-1 1,0-3 0,-4-4 0,-2-3-1,-19 13 1,-2 0 0,0-2 0,-2-1-1,0-1 1,-1-1 0,-2-1 0,0-2-1,-2 0 1,1-3 0,-2 0 0,0 0 0,-1-2-1,-1 0 1,-1 0-28,1-1 0,-1-1 0,-2 1 0,-2 0 0,-1 0 1,-1 0-1,-1 0 0,-1-1 0,-1 1 0,8-19 0,-3 1 1,-4 3-1,-2 2 0,-3 5 0,-3 1-212,-4 4 1,-1 1 0,-4 3 0,-2 1-1,-4 5 1,-4 2 0,-19-32 0,7 36 0,-6 4-1,-6 0 1,-3 4 0,-6 2 0,-3 2-1,-4 1 1,-1 1-81,-2 1 0,-2 1 1,-11 2-1,-3 2 0,-2-2 1,-2 2-1,-2 1 0,-1 1 1,21 4-1,-1 1 1,0 0-1,-2 1 0,-1 0 1,-1 0-1,-3 1 0,-2 1 1,-1 0 283,-4 1 0,-1 0 0,0 1 1,5 1-1,0-1 0,-2 1 0,-7 0 1,-3 0-1,0 1 0,18 1 0,0-1 1,-1 1-1,0 1 0,0 0 0,0 1 1,-1 0-1,0 1 0,-2 1 1,-1 0-1,0 2 0,0-1-59,-2 1 0,0 0 0,0 0 0,1 0 1,4 0-1,1 0 0,0 1 0,-2-1 0,-6 1 1,-1 1-1,0 0 0,0-1 0,1 2 0,0-1 1,0 0-1,1 1 0,2-1 0,1 0 1,1 1-1,-1-1 0,1 1 0,-1 0 0,1-1 1,1 1-1,3 0 0,0 0 0,1-1 0,-1 1 61,-17 4 0,0 0 0,0 0 0,1 0 0,0 2 0,1-2 0</inkml:trace>
  <inkml:trace contextRef="#ctx0" brushRef="#br0">17849 5971 9798,'-47'-34'-125,"-4"-2"1,5 8 0,0 6 0,-2 4 108,-4 6 1,-2 2-1,-11-2 1,-4 1-1,-4 4 1,35 4-1,-1 0 1,0 1 0,0 1-1,-3 0 1,1-1-1,-1 1 1,-1-1-1,-1 0 1,-1 0 0,2 0-1,-1 1 6,0 0 1,-1 0 0,1 3 0,1 1 0,1 0 0,1 1 0,-1 1 0,-1 1 0,0 1 0,-1 2 0,2 0 0,0 1 0,-1 2 0,1 1 85,1 1 1,1 2-1,-2 3 1,1 2-1,0 3 1,0 1 0,0 1-1,-1 1 1,1 2-1,1 1-43,-2 3 0,1 1 1,-2 5-1,0 3 1,0 5-1,2 1 0,-2 1 1,1 1-1,-2 5 1,-1 0-65,1 1 0,-1 2 1,15-18-1,0 0 0,0 1 1,0 3-1,0 2 0,0-1 1,0 1-1,0 1 0,1-1 1,0 0-1,1 1 0,0-1 1,0 3-1,0-1 0,0 1-82,1-1 0,0 0 0,1 1 1,3-1-1,1 0 0,0 1 0,2 1 1,0 0-1,1 1 0,2-2 0,1 0 1,2-1-1,-4 24 0,3-1 1,3 0-1,3 0 0,4-4 0,1 1 86,2-2 1,2-1 0,3 1-1,2 0 1,4-2 0,2-1 0,4 1-1,4 0 1,4 1 0,4-1-1,4-2 1,3 0 79,4 1 0,4-2 0,-10-20 0,2-2 1,1 0-1,2 0 0,2-1 0,0 0 1,3 1-1,1 0 0,1-1 0,4 1 0,2-1 1,0 0-1,4 1 0,1-1 0,1-1 1,4 1-1,1-1 0,2-1-4,0 0 1,2-1 0,1 0 0,-14-8 0,2 0 0,0-1 0,0 0 0,1 0-1,-1-2 1,1 1 0,1-1 0,1 2 0,1-1 0,0-1 0,1 1 0,0-1 0,0 0-1,1-1 1,1 0 0,2 1 0,2 0 0,-1-1 0,1 0 0,0-1 0,0 1 0,1-1-1,-1 0-153,1 0 0,0 0 1,0 0-1,1-1 1,2 0-1,0 0 0,1 0 1,-1-1-1,-2 0 1,0-1-1,0 0 0,0 0 1,1-1-1,-1 1 1,1-1-1,0-1 1,1 1-1,1-1 0,0 0 1,0 0-1,-2-2 1,0 0-1,0 0 0,0-1 1,2-1-1,0 1 1,0-2-1,0 1 41,0-2 1,1 1 0,-1-1 0,0-1 0,-2-1-1,0 0 1,-1-1 0,2 0 0,0-1 0,2 0-1,-1-1 1,1-1 0,-1 0 0,1-1 0,-1-1-1,0 0 1,-1-1 0,0 0 0,0-1 0,0 0-1,2-1 1,1 0 0,-1 0 0,1-1 0,-2-1 0,1 0-1,0 0 1,0-1 44,0-1 0,1 0 0,0 0 1,0-2-1,3-2 0,0 0 0,0-2 1,-1 0-1,-2 0 0,-1-1 1,0-1-1,-1-1 0,0 0 0,0 0 1,0-2-1,-1 0 0,1-1 0,0-1 1,-1 0-1,0-1 0,-1 0 1,0-1-1,-1-1 0,0 0 29,0 0 0,-1 0 0,1-1 1,0-1-1,0-2 0,1 0 0,0-2 1,-2 1-1,-2 0 0,-2 0 0,1 0 1,-2-1-1,0 1 0,-1-1 0,0 0 1,-1 0-1,0-1 0,0 0 0,-1 0 1,-1-1-1,-3 2 0,-1 0 0,0-1 1,-1 0-1,-1-1 0,0 0 0,-1 0 1,-1-1 144,15-9 1,-1-1-1,-2-1 1,-1 2 0,-2-1-1,-1-1 1,-1 0 0,-2-2-1,-1 0 1,-4 2 0,-2-1-1,-1 1 1,-4 0 0,-1 0-1,-2 0 1,-3 0 0,-2-1-1,-1 0-170,-1 0 1,-2 0 0,-1-1 0,7-19 0,-3-1 0,-3-1 0,-5-2 0,-4 1 0,-5 0 0,-5 0 0,-4-1 0,-5-2 0,-4 1 0,-5-2 0,-4 1-70,-3-4 0,-6 1 0,3 23 1,-3 1-1,-2 0 0,-4-2 0,-2 1 1,-1 0-1,-3-1 0,-3 1 0,0 0 1,-5-2-1,-1 1 0,-1 1 1,-3-2-1,-2 1 0,-1 0 0,-4-2 1,-2 0-1,-1 0 1,11 12 1,-1-1-1,-1 1 1,0 1-1,0 0 1,-2 2-1,0 0 1,-1 0-1,-2-1 1,-2 0-1,-1 1 1,0-1-1,-1 1 1,-1-1-1,-1 1 1,0 1-1,0 0 1,0 0-1,-1 1 1,-1 1-1,-2-2 1,-2 1-1,0 0 1,0 1 87,-2-1 1,0 1-1,-1 1 1,0 1-1,-1 1 1,0 0-1,-1 2 1,-1-1-1,11 6 1,-1-1-1,-1 1 1,0 1-1,1 0 1,-1 0 0,-1 2-1,1-1 1,-1 2-1,0-1 1,0 2-1,1 0 1,-2 0-1,1 1 1,-1 1-1,-2-1 1,-1 1-1,0 0 1,0 1 0,-1 1-1,1 0 1,1 1-1,-2 0 1,1 1-1,0 0 44,-3 0 0,1 1 1,-1 1-1,1 0 1,-1 0-1,1 2 0,-1 0 1,1 1-1,0 0 1,0 1-1,-1 1 0,1 2 1,0-1-1,0 2 1,-1-1-1,1 2 0,0-1 1,0 2-1,-1-1 1,1 2-51,0 0 0,0 1 0,0 1 0,-1-1 0,1 1 0,-1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13690 9476 16859,'-7'-14'0,"1"2"264,0 4 1,4-4-1,-1 6 1,6 4 0,5 10-1,-1 8 578,-2 5 0,-4 2 1,-1 7-1,0 3-667,0 1 1,-1 1-1,-4 5 1,-4 0-1,-1-1 110,1-4 1,-1 2-1,5-7 1,1-3-1,-1-5 1,1-3-441,1-3 0,1-10 0,2-9 0,0-12 1,0-8-232,0-10 1,2-8-1,2-5 1,5-3-1,5-6 1,2-4-1,2 0 70,-2 5 1,-1 7-1,-2 7 1,0 3-1,-1 4 1,-3 8 643,-4 4 1,2 5 0,2 7-1,3 6 581,1 6 1,6-1 0,4 4 0,3-2-1,4 1 1,2-1 0,2 0-520,3 1 0,2-1 0,1-4 0,-2 0 0,0 0 0,-4 0-1658,-2 0 1,4 0-1,-5 0 1,-3 0-1,-3 2 1668,-3 2 0,-5-2 1,2 4-1</inkml:trace>
  <inkml:trace contextRef="#ctx0" brushRef="#br0">13903 9516 28885,'0'-18'-2291,"0"0"1,2 6 2666,2 8 0,4 2 0,5 2 0,0 0 0,1 2 0,-1 1-547,0 1 0,2 5 1,1-3-1,4 0 371,0 0 1,3-2-1,3-4 1</inkml:trace>
  <inkml:trace contextRef="#ctx0" brushRef="#br0">14663 9422 21847,'8'-20'-723,"-1"6"0,-3 10 1,5 2 1089,3 2 1,6 0-1,1 2 1,2 1-1,4 1 1,3 1 0,3 1-1,-1 2 85,-2 4 1,-1 3 0,-2 3-1,-3 3 1,-6 1 0,-5 0-681,-7 2 1,-4 1-1,-6 2 1,-7-2-1,-11-2 1,-8 0-1,-8-1-149,-2-1 0,-2-1 1,-1-3-1,-1 0 0,5-2 1,3-3-1,3-5 6,4-1 1,9-1-1,4-5 1,5-2 782,4-2 1,14 1 0,9-6-1,7 0 1,6 0 0,4 2 0,4-1 245,7 1 0,-2 3 0,6-4 0,-3 2 0,-2 3 1,-2 2-1,-2 1-450,-3 0 0,-2 0 0,-6 1 0,-3 2 0,0 3 1,-1 2-1,0 2-3664,0 2 1,0 0 3510,5-3 1,6 2-1,1-3 1</inkml:trace>
  <inkml:trace contextRef="#ctx0" brushRef="#br0">15450 9476 27092,'0'-23'-1002,"0"1"0,0 12 0,1 14 0,2 8 1299,2 6 1,9-2 0,0 6 0,2 4 0,3 3 0,2 7 0,0 4 0,-5 4-792,-6 5 1,-4 1-1,-7 1 1,-4-5 0,-5-3-1,-6-5 1,-7-2-1167,-2-7 0,-3-5 0,-1-15 0,-6-5 0,0-5 1734,-2-8 1,-5-12-1,8-13 1</inkml:trace>
  <inkml:trace contextRef="#ctx0" brushRef="#br0">15236 9835 15834,'-7'-66'-1120,"4"-1"1,7 1 0,10 2 0,7 5-1,5 7 1831,5 4 1,3 5-1,6 8 1,-1 5-1,-2 7 1,-2 6-1,2 7 1,0 6 510,-1 2 0,3 8 0,-4 4 0,2 7 0,0 5-1216,-1 3 0,-1 2 0,5-1 0</inkml:trace>
  <inkml:trace contextRef="#ctx0" brushRef="#br0">15996 9982 8564,'-13'-4'-110,"0"-1"1,-1 1 0,4 4-1,7-2 1,12-1 686,10-1 1,8-5 0,2 3 0,4-1 0,1-2 0,3 0 0,0 1 0,-1 1 3474,-5 0-4538,3 4 1,-6-5 0,3 5 485,-3-1 0,5-1 0,1 5 0</inkml:trace>
  <inkml:trace contextRef="#ctx0" brushRef="#br0">17183 9449 31724,'13'0'-1875,"-4"-4"0,0-1-396,1 2 1,-6 2 3306,-4 1 0,5-2-939,-5-2 1,7 1 0,-1-5 0,0 1 42,0 0-864,-1 4 0,-5-2-460,0 10 1022,-6-4 0,3 5 429,-6-6 1,4 0 0,-4 0 0,-1 0 0,-3 0 0,-5 1-307,-4 4 0,0 4 0,-4 9 0,-2 4 0,0 3 0,-2 3 124,-1 3 1,8 3 0,-4 5 0,3-2 0,5-3 0,6 0 0,7-3-110,4-3 0,4 2 1,2-10-1,5 1 0,4-2 1,5-2-1,6-2 50,6-4 1,-5-5-1,4 2 1,1-2-1,-2-3 1,0-3-1611,-1-5 0,4 2 1844,0-6 0,12 0 0,-1-4 0</inkml:trace>
  <inkml:trace contextRef="#ctx0" brushRef="#br0">17982 9529 23525,'0'-13'-3607,"0"4"0,-1 1 3942,-4 2 0,2-3 0,-5 5 0,-3 1 0,-1 2 0,-1 1 1,0 0-1,-1 0 522,1 0 1,0 0 0,-1 0 0,1 1 0,0 4-639,-1 3 0,3 4 0,2 2 1,4-1-1,4 2 0,1 1 0,0 2-439,0-2 0,6 3 0,3 1 0,4-1 0,3 0 0,2-1 172,-2 1 1,-1-4 0,-2 3-1,1-4 1,-2 0 0,-4-1-1,-3 0-28,-4 1 1,-1-5-1,-1 0 1,-5-1-1,-7 1 1,-7 0-1,-3 0-365,-4-1 1,3 2 0,-7-4 0,3 0 0,3 0 0,1-2-1156,2 2 1,10-5 275,8 4 1,13-4-1,22-2 1174,4-4 1,10-2 0,2-6 0</inkml:trace>
  <inkml:trace contextRef="#ctx0" brushRef="#br0">18236 9676 14813,'1'-15'809,"4"6"1,-2 6 0,4 4 0,0 4-410,1 4 1,-4 4-1,5 5 1,0 4-364,-2 3 1,-1 2 0,-6 1 0,0 2 0,0 1 0,0-3 0,-1-3 0,-2-4-754,-2-2 1,1-1-1,2-6 143,-2-4 1,3-5 0,-4-11 0,4-12 0,1-8 0,0-7 0,0-5 389,0-5 0,1-1 1,4-4-1,2 1 1,2 2-1,-2 2 1,1 5 465,-1 2 1,-4 7-1,3 3 1,-2 5-1,2 4 436,2 3 0,1 2 0,4 6 0,0 3 0,2 4 0,1 1 0,4 0-393,0 0 0,4 0 1,6 0-1,1 0 1,-2 0-1,1 1-777,1 4 0,-6-4 0,3 5 0,-1-2 0,-5 1 0,-1-1 1,-5 1-2250,-1-1 0,-3 7 2755,-3-3 0,-3-2 0,-6 0 0</inkml:trace>
  <inkml:trace contextRef="#ctx0" brushRef="#br0">18396 9689 16761,'0'-28'-779,"0"7"1159,0 12 1,6 11 0,4-2-1,5 3 1,2 1 0,1 0-1,0 1 1,1 1-1028,2 3 1,-5 4 547,2 5 1,-3 3 0,-2 5 0</inkml:trace>
  <inkml:trace contextRef="#ctx0" brushRef="#br0">18182 10075 9302,'2'-16'617,"2"3"0,10 2 0,9 11 0,5 0-651,4 0 0,3 0 1,-4 0-1,0 0 1,2 0-1,1 2 1,1 1 33,1 1 0,-6 1 0,2-5 0</inkml:trace>
  <inkml:trace contextRef="#ctx0" brushRef="#br0">19275 9476 25364,'0'-20'-1907,"0"6"1,0-4-1,2 3 1,1 2 1980,1-1 0,1 5 1,-5 4-1109,0 3 997,-6-1 0,3 19 0,-5-1 0,1 6 0,1 6 0,-1 4 161,-1 3 0,5-3 0,-1 4 0,2 2 1,2 2-1,0 1 0,0 0-298,0 0 0,-1-5 1,-2-2-1,-3-3 0,-1-7 1,-2-2-1,0-5-255,0-1 0,0-3 0,-4-3 0,-2-5 0,-1-2 0,-2-5-5,2-6 1,-5-6-1,0-12 1</inkml:trace>
  <inkml:trace contextRef="#ctx0" brushRef="#br0">19049 9582 10505,'12'-31'-674,"-2"-1"1,-3 0 0,1 4 0,-1 8 1071,4 3 0,0 5 0,4 2 1,2 3-1,2 1 0,2 3 0,2 1 1,2 2-127,2 0 0,10 0 1,5 0-1,2 2 1,3 1-1,-1 1-252,0-1 1,11 5 0,-3-1 0</inkml:trace>
  <inkml:trace contextRef="#ctx0" brushRef="#br0">19675 9369 8450,'-13'-27'176,"6"14"0,4 9 0,6 11 206,5 9 0,6 1 0,2 5 0,3 3 1,2 5-1,3 5 0,-1 4-218,0 1 1,0-2 0,-5-1 0,-2-1 0,-2-1 0,-5 1 0,-5-2-315,-2-2 1,-4-1 0,-4-4-1,-7 0 1,-8-2 0,-6-3-1,-2-4-144,-2-3 1,-2-8 0,4-2 0,-3-4-1,3-1 1,2-1 161,5-4 1,3-7-1,7-7 1,3-2-1,4-4 1,7-3 48,7-3 0,7-5 0,15 4 1,3-1-1,2-1 0,-1 2 0,1-1 413,-2 3 1,2-2 0,-8 2 0,-5 4 0,-2 2 0,-6 2-1,-3-1 255,-3 1 0,-6 6 1,1-2-1,-4 3 0,-4 2-1023,-5 0 1,-3 1 0,-1 3 0,-1 4 0,2 5-331,4 5 1,2 2 0,6 7-1,3 0 1,5 3 767,10 1 0,12-7 0,4-5 0</inkml:trace>
  <inkml:trace contextRef="#ctx0" brushRef="#br0">20222 9329 8443,'-8'-25'1880,"4"-6"0,3 13-1836,1 9 1,10 8 0,5 8 0,2 0 0,6-1 0,0 2 0,6-2-1,-1 1-176,0 0 0,3 1 0,0 2 0,-3-1 0,-4 1 0,-6 1 0,-5-1-132,-4-1 0,-3 0 1,-6 6-1,-2 1 1,-2 2-1,-7-2 1,-3-1 424,-4-2 0,-4 1 0,4-1 0,2-1 0,2-2 0,5-1-2,5 1 0,2-2 0,5 1 0,5 1 0,7 2 139,4 1 1,-1-4-1,4 0 1,0 1-1,-1 4 1,-3 2-1,-5 2-291,-4-2 0,1 5 0,-7 0 0,-4 1 1,-8 0-1,-7 0 0,-8 0 92,-6 1 0,-4-3 0,-6 3 0,2-6 0,1-2 0,3-2 0,1 1-471,3-1 0,8 0 0,6 1 1,5-1 371,7 0 0,20 1 0,7-1 0</inkml:trace>
  <inkml:trace contextRef="#ctx0" brushRef="#br0">20768 9902 10319,'-6'-38'958,"3"11"1,-4 2-1,1 19 1,2 16-1555,-2 11 1,3 4 0,-5 0-1,3-1 1,3-3 0,5-1 595,6 1 0,9-5 0,2 4 0</inkml:trace>
  <inkml:trace contextRef="#ctx0" brushRef="#br0">21648 9289 8331,'0'-33'478,"0"10"0,0 5-51,0 17 0,5 15 0,-1 7 0,-1 0 0,-1-3 1,-2-2-1,0 2-250,0 4 1,-6 2-1,-3 1 1,-3 1-1,-1 8 1,-2 6-1,-2 6-471,0 2 1,-9-2 0,3 4 0,-4 0 0,2-4-1,1-3 294,3-3 0,-4 0 0,5 0 0</inkml:trace>
  <inkml:trace contextRef="#ctx0" brushRef="#br0">21248 9689 9076,'11'-49'249,"2"0"0,3 17 0,-1 15 0,1 8 108,2 6 0,6 2 0,-2 1 0,3 0 0,2 1 0,0 2 0,1 3 0,1 2-1119,2 2 0,1 2 1,-6 1-1,1 1 1,0-1-1,-2 0 762,-3 1 0,3 5 0,-4 2 0</inkml:trace>
  <inkml:trace contextRef="#ctx0" brushRef="#br0">21875 9782 10299,'0'-19'0,"0"-2"0,0 0 968,0 4 1,0 6 0,-2 4-901,-2 1 1,-2 3-1,-4 7 1,2 7 0,1 4-1,1 4 1,0 0 0,3 0-575,1-2 0,4 2 0,2-1 1,7-2-1,4-1 0,2-2-32,0 0 0,-3-5 1,0-4 947,-1-2 1,-7-2 0,-7 0 102,-11 0 1,-2 10 0,-3 5 0,0 4 0,0 5 0,-6 3-263,-2 4 1,-3-2 0,-2 5-1,-2 0 1,-2 0 0,-3 3-988,-2 2 1,5-9-1,4-5 1,7-5-1,6-3 736,7-2 0,10-8 0,8-1 0</inkml:trace>
  <inkml:trace contextRef="#ctx0" brushRef="#br0">22341 9729 8387,'-9'-36'442,"1"1"1,-1 13-1,-5 16-1141,1 7 0,0 8 0,-1-5 1,3 1 709,2 1 0,4-3 0,10 4 0,4-1 0,4-1 0,5-1 0,4 2 493,3 1 0,6 1 0,0 1 0,0-3 0,0-2 0,1 2 0,-4 0 331,-5 0 0,-3 3 0,-9-3 1,-2 1-389,-4 3 1,-14 1 0,-6-1 0,-6-3-1,-5 1 1,-4-1 0,2 2-149,4-1 0,1 3 0,6-2 1,5 3-1,8 1 0,8 1-339,10-1 1,11 0 0,10 1 0,4-1 0,1 0 0,0 2 0,0 1 39,0 2 0,0 0 0,0-5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3959 8210 30267,'-7'-27'-4506,"-10"2"1,6 2 4657,0 6 0,-2 2 0,4 3 0,-3 2 0,-1 1 0,-1-2-356,1 0 0,7 3 1,6 4-1,8 4 0,3 3 2603,3 1-1917,11 1 0,-6-5 1,12 0-1,3 0 1,5 0-1,4-2 1,3-2-1,3-5-6,5-3 0,-3-1 0,5-1 0,2 1 0,0 0 0,2 1 0,0 1-811,-1 3 0,7 0 0,-3-2 0,-6 2 0,-5 1 0,-7 1 0,-5 0-468,-5 3 1,-8 2-1,-9 1 1,-4 0 0,-2 1 0,-3 4 1,-9 1 0,-7 4-1,-2-1 945,0 1 0,0-4 0,-4 0 0</inkml:trace>
  <inkml:trace contextRef="#ctx0" brushRef="#br0">5052 7876 6197,'2'-26'0,"1"1"1338,1 2 1,11 10-1,-2 9 1,2 2 0,1 2-1,1 0-189,0 0 0,1 2 0,-3 1 1,1 1-1,2 0-1185,-2 2 0,-2 2 0,-6 5 0,-3 2 0,-4 1 0,-2 2 0,-4-2-25,-3-1 0,-6-2 1,-2 2-1,-2 1 0,2 2 1,1-2-1,2 1-376,-1 1 1,6-4 0,-1 6-1,0-3 1,1 3 0,4-1-2907,2 0 3063,2-1 1,0-11-1,0-1 1</inkml:trace>
  <inkml:trace contextRef="#ctx0" brushRef="#br0">9544 8436 24436,'0'-13'-1767,"0"-1"0,6 1 1,2 0-1,1 1 1366,-1 3 1,-3-1 0,2 4 619,-1-2 0,-1 4 1,-5-5-1,0-1 0,1-1 562,4 2 0,-2-1 1,3 7-1,-5 5 0,-8 5 1,-7 6-393,-4 5 0,-5 1 0,1 5 0,-5 0 1,-3 2-1,-2 5 0,-1 4 24,1 2 1,0 0-1,6 0 1,1-2 0,1 2-1,3 0-393,2-1 0,1 1 1,5-5-1,-1-1 0,1 0 1,0-4-1,1 0 0,2-5-2478,1-1 0,6 1 1,-2-4-1,4-2 2406,1-1 0,12-2 0,2 0 0</inkml:trace>
  <inkml:trace contextRef="#ctx0" brushRef="#br0">10038 8449 15279,'8'-11'0,"0"0"1069,-2 2-116,-2 6 0,-10-1 1,-3 7-1,-2 3 0,-3 0 1,1 1-1,0 1-28,-1 2 1,-2 2-1,0 1 1,1 0 0,-1 2-1,2 1-861,4 2 0,-5 6 0,5-2 0,1 3 1,0 3-1,3 2 0,0 1-438,3-1 0,-3-2 0,2-1 0,1-1 1,0-1-1,0-1 0,-2-3-2084,2-2 0,-4-1 1,-2-6-1,-3-3 2621,-1-5 0,-6-8 0,-2-4 0</inkml:trace>
  <inkml:trace contextRef="#ctx0" brushRef="#br0">9691 8756 29703,'13'-6'-304,"1"5"1,-1-4 914,0 4 1,1 1 0,-2 1 0,-4 4 0,-2 3 0,0 6-1136,3 4 0,3-4 351,1 4 1,7-3-1,0-2 1</inkml:trace>
  <inkml:trace contextRef="#ctx0" brushRef="#br0">10118 8796 28264,'0'-27'-784,"0"12"1,4 10 0,0 13 0,-1 4 1132,-1 2 1,4 0 0,1 3 0,2 2-185,0 2 0,0-5 0,4 3 0,1-1 1,0-2-1,3-2 0,2-6-882,2-2 0,-4-1 1,4-5-1,0 0 1,-2-2-1,0-2 1,-2-5-355,-2-3 0,-2-6 1,-1 1-1,-2-1 1,-3 0-1,-1 0 223,-3 2 0,-3 3 1,-3 2-1,-3 4 1123,-1 1 1,-2 2 0,-4 4 0</inkml:trace>
  <inkml:trace contextRef="#ctx0" brushRef="#br0">10571 8876 27815,'12'-2'631,"-3"-2"1,1 1-1,-4-4 1,0-1-19,0 1 1,0 4 0,-2-2-497,5 4 0,-2 7 0,1 3 0,-1 1 0,1 0-748,2-1 0,2-6 1,1 2-1,0-4 1,1-2 356,-1-4 1,0-1 0,1-4-1,-2 1 1,-2-1 0,-1-2 916,1-1 0,-2 5 0,-1 2-360,-1 0 0,3 11 0,-5-1 0,-1 7 0,-1 3 0,-2 3-1530,0 0 1,0 6-1,1-4 1,4 2 0,4 1-1,2-1 1,4-4 1312,3-2 0,9-2 0,7 1 0</inkml:trace>
  <inkml:trace contextRef="#ctx0" brushRef="#br0">11251 8836 27824,'-2'-30'-395,"-2"4"1,-4 8 0,-5 13-1,0 5 395,-1 5 1,2-2-1,2 6 1,1 1 0,-1 2-1,-2 3 1,-1 3 0,1 2-1162,3 1 1,3 3-1,6-5 1,1 0 0,5 2-1,9-3 278,10-4 1,8 1 0,8-10 1296,4-2 0,-4-8 0,5-2 1</inkml:trace>
  <inkml:trace contextRef="#ctx0" brushRef="#br0">11637 8516 27640,'-1'-16'-4158,"-4"2"1,4 1 3884,-4 13 0,4 5 0,1 11 0,0 3 1,0 2-1,0 4 0,0 3 0,0 5 467,0 1 1,-6 1 0,-3 7 0,-3-1 0,-1 1 0,0-4-1064,-1 1 0,1-11 0,1-3 0,2-6 1035,1-7 0,0-4 0,-4-8 1</inkml:trace>
  <inkml:trace contextRef="#ctx0" brushRef="#br0">11637 8756 26772,'14'-21'-3303,"-1"8"0,-1 10 3873,-3 6 0,1 4 0,-4 7 0,0-1 1,1 0-1,1 2 0,1 1-2501,-2 2 0,5 4 1961,-3-4 0,3-6 1,1-6-1</inkml:trace>
  <inkml:trace contextRef="#ctx0" brushRef="#br0">11851 8796 28025,'4'-24'-3354,"0"-2"0,2 3 3603,-1 10 0,-2 6 0,6 7 0,-1 1 0,1 5-54,0 7 1,0 2 0,6 7 0,0 1 0,1-3 0,-1 0-1188,1-1 1,0-4-1,-2 1 1,-2-4-1,-2-5 1,-1-1 1193,1-3 0,-2-1 1,1-4-1,-1-2 0,1-5 1,0-3 530,2-1 0,-3-1 0,4 1 0,3 0 1,1-1-1,2 1 124,0 0 1,4 5-1,-4 4 1,-2 2 0,1 2-1,-1 2 1,3 2-1216,2 5 1,-5 3 0,3 1 0,-1 1 0,0-1 0,-2 0 0,1 1 214,0-1 1,0-6 0,5-1 0,0-1 0,0-1-1,-1-1 79,-2-1 0,3-2 0,-2 0 0,-1 1 0,0 2 0,-3 1 414,-1-1 0,-1-1 0,-1-2 1</inkml:trace>
  <inkml:trace contextRef="#ctx0" brushRef="#br0">11691 8796 7958,'1'-70'0,"2"10"1429,1 12 1,10 17-1,-4 24 1,0 1-213,2 3 0,6-3 1,7 0-1,6 0 1,9 0-1,5 3 1,10 2-421,7 1 0,7 12 0,-29-5 0,0 0 0</inkml:trace>
  <inkml:trace contextRef="#ctx0" brushRef="#br0">4319 9875 10231,'-13'-32'-563,"4"5"457,0 1 0,4 11 72,-3 10 0,-1 4 0,-5 1 1,1 0-1,4-2 0,9-1 526,13-1 0,11-5 0,9 3 0,5-1 0,8-4 0,3 1 1,3 0-1,0 2-316,4 2 0,-3 2 0,5 4 0,-5 0 0,-4 0 0,-4 0 0,-5 0 0,-5 1-2161,-4 4 0,-4 1 2010,-5 3-1,3 8 1,-4-2 0</inkml:trace>
  <inkml:trace contextRef="#ctx0" brushRef="#br0">5025 9662 32304,'-7'-18'-2789,"3"1"0,8 5 1,5 7 2954,3 4 1,1 7-1,0 3 1,1 3 0,-1 2-1,0 3 1,1 0-350,-1 0 1,-1-1 0,-2 0 0,-2 2 0,-2-2 0,-3 1 0,-2-1-514,-1 2 1,-6 5 0,-4-2 0,-6 1-1,-8 1 1,-4 0 683,-3 2 1,-12 8 0,1 1 0</inkml:trace>
  <inkml:trace contextRef="#ctx0" brushRef="#br0">8611 7357 17545,'-7'-54'-1946,"1"14"1,6 9 1868,0 10 0,-2 11 0,-2 3 1,-5-1-1,-3 2 0,-3-1 1,-1 0-1,-2-4 0,1-2 1,-1-2 8,0 2 1,-1-4 0,1 9 0,-4-3 0,-5 2 0,-2 5 0,-4 2 866,-1 2 0,-6 0 0,-7 0 0,-4 2 0,-5 1 0,-2 3 0,-3 1 0,4 2-712,2-2 0,-12 5 0,5-4 0,-6-1 0,-6-1 0,35-4 0,1 0 0,-2 1 0,0 0 48,1 1 0,-1 0 0,0-1 0,-1 1 1,-1 1-1,-1 1 0,1-2 0,0 0 1,0 1-1,0 1 0,-1 0 0,0 0-63,-1 0 1,0 1 0,2 0 0,0-1-1,-2 1 1,0 0 0,1 0 0,-1 0 0,0 2-1,1 0 1,-2 2 0,-1 0 0,0 2-1,-1 0-46,-2 0 1,0 0 0,2 2-1,-1 1 1,0 0 0,-1 1-1,1 0 1,1 0 0,0 1 0,-1 1-1,-1 1 1,0 0-32,-2 2 0,0 0 0,4 0 0,1-1 0,0 3 1,2 1-1,2-1 0,1 1 0,1 1 0,1 0 1,2 1-1,1 1-7,1 1 1,-1 1-1,2 3 1,0 1 0,2-3-1,1 0 1,1 1 0,0 1-1,2 0 1,0 1 0,2-1-1,2 0 10,0 0 0,0 1 0,2 1 0,1 1 0,3-1 1,1 1-1,1-1 0,1 1 0,1 0 0,1 1 1,1 1-1,2 1 0,1 2 0,2 1 0,1 1 1,1 1 2,2-1 0,2 1 0,-1 4 1,2 1-1,2-1 0,1 0 0,2 3 1,3 0-1,5 3 0,4 0 1,3 0-1,3-1-105,2-1 0,3-1 0,6 1 0,3-1 1,1-3-1,2 0 0,5-1 0,2-1 1,7 1-1,2-2 0,3-2 0,2-2 1,3-1-1,1-1 53,1-3 1,1-1-1,-19-12 1,2-1-1,0-1 1,1 1-1,1-2 1,1-1-1,3 0 1,2-1-1,0-2 1,0 1 0,1-2-1,1-1 1,2 0-1,0-1 1,1-1 84,0-1 0,1-1 0,0 0 1,-1 0-1,0 1 0,1-2 1,3-2-1,1-2 0,1 0 0,-1 1 1,1-1-1,0 1 0,-1-1 1,1 0-1,0-1 0,-1 1 0,0-1 1,0-1-1,-1 1 0,0-1 1,-1 1 19,-1-1 1,0 0-1,1 0 1,0-1 0,1 0-1,-1 1 1,-1 0-1,0 1 1,-1-1 0,0 0-1,-1 0 1,0 0 0,0 0-1,1 0 1,-1 0-1,-2 0 1,-1 0 0,1 0-1,0 0 1,0-1-1,1 0-247,-1 1 0,1-2 0,-2 1 0,-6 0 0,-1 0 1,0-1-1,5-1 0,1 0 0,-1 0 0,-1 0 1,-1-1-1,0 0 0,-2 0 0,0-1 0,-1-1 0,1-1 1,0 0-1,0-2 114,-1-2 0,1 0 0,-1-2 0,19-4 1,-1-1-1,-21 2 0,0 0 0,0-1 0,-1-1 1,0-2-1,-1 0 0,0-1 0,-1-2 0,-1-1 1,1-3-1,0-1 0,-2-2 0,1-1 0,-1-1 1,-1-1-6,1-1 0,0-2 0,0-1 0,5-6 1,-1-2-1,0-2 0,-2 1 0,-1-1 1,-1-2-1,0-3 0,0 0 0,0-3 0,-1-1 1,0-2-1,-1-1 0,-1 0 0,-2-2 1,0 0 135,-1 0 1,-2-1-1,1-1 1,-9 11 0,1 0-1,-1 0 1,-2 0 0,6-13-1,-3 1 1,1-1 0,0-1-1,0 1 1,0-1 0,0 1-1,-1 0 1,-1 1-1,-1 3 1,-1 1 0,-2 0-310,-1 4 1,-1 1 0,-1-1 263,-1-3 1,-1 1 0,-4 1 0,-3-8 0,-5 1 0,-3-3 0,-5-1 0,-10 5 0,-7 2 0,-10 2 0,-8 2 0,-13-1 0,-8 2 0,13 19 0,-3 1 0,-3 1-280,-6-1 0,-3 1 0,-1 1 0,-3-1 0,-1 1 0,-3 2 0,-3 1 0,-2 2 0,0 0 0,16 7 0,0-1 0,-1 2 0,-1 0 0,-2-1 0,-1 2 0,0-1 0,-1 2 0,1 0 0,-1 1 1,0 1-1,-1 0 181,-1 0 0,0 0 0,0 1 0,-1 0 0,-2 2 0,0 0 0,0 1 0,0 1 1,2 1-1,0 1 0,0 1 0,0 0 0,0 1 0,1 0 0,-1 1 0,0 1 0,-2 0 1,-1 1-1,0 1 0,1 1 0,0 0 0,1 2 0,0 1 0,0 1 0,-3 1 1,0 2-1,1 1 0,-1 1 42,0 2 1,1 0-1,-1 2 1,1 1-1,0 1 1,1 2 0,-1 1-1,1 2 1,-4 2-1,1 2 1,0 1 0,0 1-1,-1 2 1,0 1-1,1 1 1,1 2-1,0 0 1,2 2 0,-1 0-1,1 2 49,12-5 0,0 0 0,0 1 0,0 1 0,1 0 0,-2 1 0,0 0 0</inkml:trace>
  <inkml:trace contextRef="#ctx0" brushRef="#br0">3932 16939 25191,'-26'-14'-740,"4"1"1,1 0 0,0 0-1,2-1 858,0 1 0,-4 4 1,4 2-1,0-1 1,0 1-1,2-2 1,2 0-1,2 0 0,0 0 1,-1 0-1,1 0 672,0-1 1,7 1 0,6 5 0,9 8-786,7 7 1,6 2 0,8-1 0,4-2 0,3-1 0,6 1 0,3 1 0,4-2-124,2-5 1,3 2 0,0-2 0,1-1-1,-1-3 1,1-3 0,-3-1-549,-2 1 0,-7-3 0,-7 0 0,-3-1 1,-1-4 685,-4 0 1,-6-9 0,-4 0 0</inkml:trace>
  <inkml:trace contextRef="#ctx0" brushRef="#br0">4359 16739 10218,'-12'-27'0,"5"1"0,7 3 892,7 6 0,5 9 0,3 4 0,3 2 78,4 2 0,3 6 0,2 3 0,-1 4 0,1 4 0,0 2 0,-1 2 0,1 1-1217,0-1 0,-7 4 0,-2-3 0,-5 3 0,-4 3 1,-4 2-577,-4 1 0,-13 6 0,-7-1 1,-9 2-1,-11 4 0,-6 1 1007,-9 1 1,24-21 0,-2-2 0,-29 19 0</inkml:trace>
  <inkml:trace contextRef="#ctx0" brushRef="#br0">11451 18431 29909,'-9'-7'-5936,"0"3"5842,6 2 1,-2 2 582,10 0 1,2-1 0,7-2-1,-1-2 1,0 2 0,2 2 0,1 1-1,4 0-270,0 0 0,3 0 0,5 0 0,1 0 0,4 1 0,1 2-151,3 2 0,2-1 0,1-4 0,0 0 0,1 0 1,2 0-1,1 0 182,-1 0 0,0 0 1,-1 0-1,1 0 1,-3 0-1,1 0 1,-2-1 2,-1-4 0,4 4 1,-7-4-1,4 4 0,2 1 1,1 0-254,-2 0 0,7 1 0,-5 2 0,3 2 0,6-2 0,-1 0 0,0 0 0,-1 1 0,0 0 0,5-4 0,-3 0 0,0 0 0,-2 0 0,0 0 0,-2 0 0,5 2 0,-5 1 0,1 1 0,-3-1 0,-2 0 0,-3 2 0,6-4 0,-9 5 0,0-1 0,3-1 0,0 0 0,0 2 0,3-4 0,-7 4 0,2-2 0,2 1 0,-1-2 0,-4-2 0,8-1 0,-1 0 0,2 0 0,4 0 0,-2 0 0,1 0 0,-1 0 0,0 0 0,3 0 0,-2 2 0,2 1 0,4 1 0,1-1 0,2-2 0,3-1 0,-4 0 0,-6 0 0,-3 0 0,-5 0 0,2 0 0,3 0 0,-3 0 0,-2 0 0,2 0 0,-1 0 0,-1 0 0,-1 0 0,0 0 0,0 0 0,2 2 0,1 1 0,3 1 0,0-1 0,0-1 0,2-2 0,-2 0 0,0 0 0,2 0 0,-2 0 0,-1 0 0,9-2 0,-5-1 0,-2-1 0,-1-1 0,0 1 0,0-2 0,0-1 0,3 4 0,-4-2 0,1 4 0,0 1 0,-3 0 0,-1 0 0,-2 0 0,4 0 0,1 0 0,-2 0 0,-2 0 0,-1 0 0,0 0 0,0 0 0,1 0 0,2 0 0,3 0 0,0 0 0,2-2 0,-1-2 0,-3 2 0,4-2 0,-2 1 0,-3 0 0,0-1 0,1 1 0,-1 1 0,4 2 0,1 0 0,-2 0 0,1 0 0,-1 0-39,0 0 0,4 0 0,-2 0 1,1 0-1,-2 0 0,0 0-152,1 0 0,-5 0 0,3 0 1,-2 0-1,2 0 0,0 0 179,0 0 1,3 0-1,-5 0 1,1 0-1,1 0 1,1 0-1,0 2 193,-2 2 1,-4-2 0,-1 2 0,0-3 0,0-1 0,0 0 0,-1 2-266,-4 2 0,4-2 0,-4 2 0,4-2 0,2-2 0,2 0 96,2 0 1,-1 0 0,-2 0 0,2 0 0,3-2 0,2-1 0,-1-3 87,-2-1 0,0 4 0,-4-3 0,3 2 0,-2-1 0,-2 1-167,-1-2 0,-3 4 0,0-4 0,2 2 0,-2 0 0,0-1 0,-2 1-451,1-1 0,-6-1 0,2 3 0,-1-3 0,2-1 0,0-2 499,-1 2 0,4-5 0,-5 3 0,0-3 0,1-1 0,3 0-48,-1-1 1,3 1 0,-5 0-1,1-1 1,1 1 0,-2 0-1,1-1-361,-3 1 1,-7 3 0,0-2 0,-1-2 0,-1 3 0,-4 0 0,-2 1 55,-2-2 1,1-3-1,-1-1 1,0-3-1,-1-1 1,-1 0 231,-2-1 1,-2 3 0,3-3 0,-1 4 0,0 3 0,0 4-311,0 0 0,-5-2 0,4-2 30,-2 1 1,-2 0 0,-4-1 0,0 1-1,0 0 391,0-1 1,0 1 0,0 0 0,-1-1 0,-4 3-1,-4 0 110,-3 2 0,-1 2 1,0-2-1,-1 3 0,1 2-26,0-1 0,-1-1 0,1 3 0,0-1 0,-1-1 0,1 1 119,0 0 0,-1-2 0,1 3 0,-2-3 0,-1 0 0,-3-2 203,-2 1 1,-6-2-1,-4-3 1,0 2-1,0 1 1,0-1 0,1-2 52,2-1 1,-3 4 0,0 1 0,3 2 0,1 2 0,3-1-314,1 1 0,-5-2 0,5 3 0,-2-1 0,-1 1 0,0 0 216,4-2 0,-3 4 1,3-5-1,-3 1 0,-2 0 1,2-1-1,1-2 198,2 1 0,0-2 1,-5-4-1,-1 1 0,-2 1 1,-2 2-433,-2-1 0,2 3 1,-2-1-1,0 1 0,0 1 1,-1 0-132,1 3 1,-5-3 0,5 2 0,-1 1 0,0 1 0,3 2 0,2 0-186,2 0 0,1 0 0,-1 0 0,0 0 0,0-1 0,3-2 139,0-2 0,-5 1 0,-1 4 0,0 0 0,-2-2 0,-4 0 23,-6-3 0,-3 1 0,-4 2 1,1-1-1,-1-1 0,-1 1 1,0 1-182,-3 2 0,8 0 0,-7 0 1,3 0-1,1 0 0,1 0 1,2 0 161,3 0 1,-1 0 0,3 0 0,2 0 0,1 0 0,1 0 68,1 0 0,-3 0 1,4 0-1,-4 0 1,-1 0-1,2 0 149,2 0 0,-7-4 0,3-2 0,-1 0 0,-2-1 0,0 1 0,-3-2-208,-1 1 1,2 4 0,-2-2 0,-2 4 0,0 0 0,-4-2-204,-2-2 1,-3 1-1,-5 4 1,0 0 0,4 0-1,-5 0 1,1 0 48,-2 0 0,-4 0 1,7 0-1,-3 0 1,-2 0-1,1 0 362,-1 0 1,2 0 0,1-2-1,4-1 1,-1-3 0,2 0 45,-1 0 1,1-2-1,3 2 1,-2 0-1,2 0 1,1 1-1,2 1-92,-1-1 1,5 0 0,2 2 0,0-2 0,1 2-240,0 2 1,-3-4 142,4 1 1,0-5-1,2 3 1,-2 0 0,1-1-1,-1 1 157,1 0 0,-1-3 0,4 5 1,0 1-1,-2 1 0,1 2-164,-1 0 1,0 0 0,2 0 0,-4 0 0,-2 0 0,-2 2 0,0 1-147,-1 1 1,1 5 0,-3-5 0,-3 1 0,0-1 0,1 1 0,2-2 242,3-2 0,-3-1 1,5 0-1,-2-1 1,1-2-1,1-2 164,0 2 0,4-3 0,-3 2 0,1 1 0,1 1 0,2 2-390,5 0 1,-1 0-1,4 0 1,-2 2-1,2 1 1,2 1-1,1 1-154,-2 1 1,3-5-1,-4 4 1,0-2 0,2 0-1,-2 1-822,-1-1 1240,6-2 0,-4-1 0,5 0 0,-2 0 0,-2 0 0,-2 0-2,-3 0 0,-2 0 0,-1 2 0,0 1 0,0 3 0,0 0-302,0 0 1,-4 4 0,-2-1 0,0 3 0,-1 1 0,1 0-17,0 1 0,-4 3 0,1 3 1,-2-1-1,-1 0 0,2-3 145,0-1 0,-5-1 0,8 0 1,-2 3-1,1 0 0,2 0 1,3-2 50,2-2 1,2 0 0,2 1 0,2-1 0,-1 0 0,1 2 0,1 3 0,0 4-333,0 3 1,-4 3 0,-3 2 0,0 4-1,2 3 1,1 4-103,-1 1 0,3 4 1,4-2-1,2-1 1,7-3-1,2-3 1,6-4 71,5-5 1,4 2 0,6-10 0,0 2 0,3-1-1,6-2 460,8-2 1,9 2 0,6-1 0,8-2 0,9-1 0,9 0 0,10 1-388,-29-7 1,0 0 0,4 0 0,0 1 318,3-1 1,2 0 0,4 1 0,1 0 0,1 4-1,0-1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21861 8783 25388,'12'-14'-309,"-3"1"0,3 3 1,-3-2-1,3-3 0,1-1 1,0-2-1,-1-1 1,-1-1-1,-2 1 0,-1 3 1,0 1 479,-4 2 0,-2-1 0,-4 3 0,-2 2 0,-7 4 1,-5 4-1,-6 1-257,-3 0 0,-6 0 0,-2 0 1,0 1-1,-1 4 0,0 5 0,0 5 342,5 3 0,-2 1 0,10-3 0,0 3 1,5 1-1,4 0 0,5 1-140,1 3 0,3 1 0,7 0 0,6-3 0,7-4 0,5-3-298,3-2 1,2-5 0,-1-4 0,1-2-1,0-4 1,-1-2 0,0-7-396,-4-5 1,2-5 0,-7-4-1,-2 1 1,-4 4 0,-6 0-526,1 4 0,-6 3 0,0 4 1,-7 4 2204,-5 4 1,-1 8-1,-1 7 1,1 8 0,-2 6-1,-1 6-114,-2 5 0,-5-1 0,-1 11 0,-4 1 0,-3 1 0,0-1-1537,-2-1 0,0-5 0,-4 4 1,3-2-1,2-5 0,2-2-1091,2-4 1,9-5-1,4 1 1,6-5 0,4-5-1,8-7 1369,9-9 1,8-15 0,6-5 0</inkml:trace>
  <inkml:trace contextRef="#ctx0" brushRef="#br0">22341 8809 12554,'12'-38'1375,"-3"2"1,-3 17 0,-7 15-1,-4 11-998,-4 9 1,-9 1 0,-2 3 0,-3 1 0,1 1 0,0 5 0,1 5 0,4 5-232,2 5 0,3 5 1,4-1-1,8 2 0,9 0 1,9 0-688,9-4 0,11-8 0,11-7 0,4-6 0,4-10 1,-1-7-1,-3-9-32,-2-10 1,-14-7 0,-3-20 0,-8-7-1,-6-6 1,-5-8 156,-8-4 688,-4 1 0,-5-8 0,-2 6 0,-6 6 0,-5 8 0,-3 10 724,2 10 0,1 5 0,2 6 0,-1 8 1,1 9-2146,0 7 1,5 11 0,4 13-1,4 9 1,6 8 0,6 6 1148,4 2 0,13 4 0,0-8 0</inkml:trace>
  <inkml:trace contextRef="#ctx0" brushRef="#br0">23341 8769 8521,'27'-38'0,"-2"5"717,-3 11 0,2 9 0,-6 14-463,-2 4 0,-7-2 0,-3 4 1,-2 0-1,1 1 0,-2 4 1,-2 4-1,-1 8 583,0 5 0,-4 5 1,-2 8-1,-2 1 1,-2 1-1,0-1-529,1-2 0,3-2 0,7-3 0,4-5 0,4-5 0,4-4-321,5-4 1,2-9 0,9-4 0,0-5-1,4-6 1,-1-8 0,2-9-287,0-11 1,-4 1 0,1-10 0,-3 0-1,-2 2 1,-4-1 0,-5 4-835,-2 2 0,-6 4 0,-1 6 0,-2 4 0,-2 6-368,2 6 0,3 4 0,9 6 1501,4 0 0,9 6 0,3 1 0</inkml:trace>
  <inkml:trace contextRef="#ctx0" brushRef="#br0">24594 8796 9879,'0'-25'0,"2"4"4277,2 8-4025,-2-1 1,-2 8 0,-9-2 0,-3 3-1,-2 4 1,1 1 0,-2 0-107,-2 0 1,2 1 0,-3 4 0,3 3 0,3 6-1,2 2 1,3 2-475,1-2 0,3 3 1,9-1-1,5 0 1,7 0-1,3 1 211,3 2 1,-1-5 0,0 3 0,-6-1-1,-3 0 1,-5-2 341,-5-1 1,-5-2 0,-7 0 0,-8-1 0,-8-1 0,-8-4 163,-6-1 1,1 0-1,-1-3 1,-2 1-1,3-1 1,6 0-512,7 2 0,0-4 1,8 5-1,3-1 1,4 0-1,4 1-1925,7 0 0,14 3 0,20-4 0,17-4 2047,14-4 0,-28-5 0,2-3 0,2-3 0,1 0 0</inkml:trace>
  <inkml:trace contextRef="#ctx0" brushRef="#br0">25194 8636 12683,'6'-40'1059,"3"0"0,1 21 0,-1 13-1029,-5 15 1,-2 13 0,-4 0-1,-2 2 1,-5 0 0,-4-2 0,-5 3-1,-6 5-201,-5 5 0,-10 14 1,-7 6-1,0 3 0,23-28 1,0 0-1,-18 29-1927,4 1 1,12-6 2097,11-9 0,7-7 0,7-11 0</inkml:trace>
  <inkml:trace contextRef="#ctx0" brushRef="#br0">25501 8823 8485,'4'-61'109,"0"12"0,1 25 0,-7 21 1,-2 14 202,-5 9 0,-3 10 0,-1 3 0,0 1 0,1 4 0,1 5 0,4 6-473,1 3 0,10 7 0,13 0 0,9-1 0,6-8 0,0-7 0,-4-10-89,-4-8 1,0-12 0,-5-8 0,-1-7 0,-2-7 0,-6-11 949,-2-13 1,-4-7 0,-4-13 0,0-3 0,-1-8-1,-4-1 277,-4 1 1,-2-3 0,-3 10 0,1 8-1,0 10 1,-1 13 0,1 8-139,0 8 1,-7 7 0,0 10-840,-1 6 0,-4 4 0,4-4 0</inkml:trace>
  <inkml:trace contextRef="#ctx0" brushRef="#br0">25567 8116 8156,'-13'6'0,"0"-4"0,-1 4 0</inkml:trace>
  <inkml:trace contextRef="#ctx0" brushRef="#br0">25647 8343 8023,'-7'-25'-15,"2"2"0,14 10 0,5 9 0,0 2 0,1 2 0,-1 0 120,-1 0 0,-4-1 0,-2-4 0,-1-4 0,-4-2 0,-5-1 0,-6 1 265,-3 2 1,-7 2 0,-5-3 0,-6 1-1,-7-2 1,-4 0 197,-4-3 1,-5-1-1,1-1 1,-3-2-1,-3 2 1,-1 0-321,-2-2 1,-4 3 0,4-3-1,2 4 1,0 0 0,1 2-1,0 4-57,3 3 1,2 5 0,-3 6-1,-2 9 1,-1 10 0,-5 12-178,28-14 0,1 1 0,-1 3 0,1 1 0,-6 6 1,0 2-1,-1 2 0,0 2 0,-3 5 0,1 2 0,-4 6 1,1 2-1,13-15 0,1 0 0,0 2-62,0 2 0,0 1 0,2 0 1,2 2-1,1 0 0,3 2 0,2-1 1,2 1-1,1 0 0,-4 23 1,5 0-1,6-2 0,5 0 0,6-2 1,4-1-1465,5 0 0,5-2 1477,9 1 1,6-3 0,0-8 0,3-2-1,8-1 1,4-3 0,2-3 0,3-2 0,3-3-1,3-4 1,5-1 0,3-3 0,3-4 0,2-2 97,-21-11 0,1 0 0,1-2 1,2-1-1,1 0 0,2-2 1,1-3-1,2-1 0,-1-2 0,1 1 1,-1-2-1,2-2 0,1-1 1,1-1-1,0-2 0,-1-2 1,-1-2-1,1-2-172,0-1 1,0-2-1,-1-3 1,0-2-1,-1-2 1,-1-3-1,-4-1 1,-2-3-1,0-2 1,-2-1-1,0-1 1,-2-3-1,0-3 1,0-3-1,-3-1 1,-2-2-1,-1-2 1,-3-2-20,0-1 0,-3-2 1,-1-2-1,-2-1 1,-2-1-1,-2-2 0,-2 1 1,-3-1-1,-1 0 1,-1 0-1,-1-1 1,-3 0-1,-1-1 0,-2 0 1,-2 0-1,-3 4 1,-1-1-1,-3 1 0,-1-22 1,-5 0 25,-5 4 1,-4 2 0,-5 9-1,-6 3 1,-12 1 0,-7 2 0,-4 0-1,-6 4 1,-7 1 0,-5 4 0,17 15-1,-3 1 1,-1 2 0,-3 1 0,-2 2-1,-1 1-24,-2 1 0,-1 2 0,-1 0 0,-6 1 0,-3 2 1,0 1-1,-1 3 0,0 2 0,-1 1 0,-1 1 0,-2 2 1,1 1-1,0 1 0,1 2 0,-1 2 126,4 2 0,-1 1 0,1 1 0,-1 1 0,0 1 0,1 1 0</inkml:trace>
  <inkml:trace contextRef="#ctx0" brushRef="#br0">6358 10715 8453,'-19'-13'0,"-2"5"0,-5 5 0,-1 6 0,-5 5 0,-2 5 0</inkml:trace>
  <inkml:trace contextRef="#ctx0" brushRef="#br0">5985 10768 8453,'-16'0'0,"3"-1"0,2-4 0,4-3 0,1 0 0,7 1 0,4 1 0,4 1 0,4 1 0,5-1 0,4 3 0,3 0 0,6 2 0,3 0 0,3 0 0,6 0 0,3 2 0,5 0 652,0 3 1,0 4-1,1-5 1,4 1-1,2-1-382,1 1 0,8-1 0,-2-4 0,1-1 0,6-2 1,-1-3-176,1-2 1,-34 5-1,0-1 1,36-7 0,-37 7-1,1 1 1,2 0-1,-1 0 1,-1 1 0,1 1 15,0 0 0,0 1 0,1 0 0,-1 0 0,2 0 1,-1 0-1,1 0 0,0 1 0,0 1 0,-1 1 1,0 1-1,-1 1-290,0 0 1,0 1-1,1 1 1,0 0 0,2-1-1,-1 1 1,1 0 0,-1-1-1,-1 2 1,0-1-1,-1 1 1,-1-1 191,1 0 1,-1-1 0,35 11-1,-1-10 1,-2 2 0,0-2-1,-2-1 1,3-3 0,0-1 433,1-2 0,4 0 1,-3 0-1,1 0 1,1 0-1,1 0 1,-1 0-465,-36 0 1,-1 0-1,1 0 1,1 0-1,0 0 1,0 0-1,0 0 1,0 1-1,0 0 1,0 1-1,0 0 1,0 1-38,0-2 1,0 0-1,-2 2 1,-1 0-1,1 0 1,0-1-1,0-1 1,1 1 0,-1-1-1,1 1 1,-1-1-1,1 1 1,35 2 205,-2-1 1,4-1 0,-4-2 0,1 0 0,1 0 0,-3 0-44,-3 0 0,8 0 0,-7 0 0,6 0 0,-1 0 0,-2 0 0,-1 0-216,2 0 1,1 0 0,-34 0 0,0 0 0,0 0 0,0 0 0,-1 0 0,0 0 0,1 0 0,-1 0 160,1 0 0,0 0 1,-2 0-1,1 0 1,3 0-1,0 1 0,-1 1 1,0 1-1,-2 0 1,0 1-1,0 0 0,-1 1 1,0-1-1,0 1 52,0 0 1,1 0 0,0 1 0,0 0-1,1 1 1,0-1 0,0 0 0,-1 0-1,0 0 1,0-2 0,0 0 0,-1 0-1,2 0 1,-1-1-88,0 1 0,-1 0 1,34-1-1,2 1 1,2-4-1,-2-3 1,-36 0-1,0 0 1,33-4-30,0-4 0,-3 1 0,-4 0 0,-4 1 1,0 0-1,-4 0-245,-1 0 1,-8 6 0,-1-1 0,-3 2 0,-2 2 0,-4 2-3874,-2 2 4128,-4 4 0,-5 5 0,1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4719 6410 20486,'0'-13'-3646,"1"6"0,4 1 3803,4 0 1,-3 3 0,-2-6 0,-2-1 0,-2-2 369,0-2 1,1 3 0,3 2 0,5 4 0,5 4 0,2 2-173,2 4 0,4 1 1,-3 4-1,2-3 0,3 1 1,1-2-435,1 0 1,3 2 0,0-3 0,2-2 0,0-2 0,1-1 0,-1 0 411,-2 0 1,4-1 0,-2-2 0,2-3-1,2-1 1,5-4 0,3-1 0,3 1 178,3 2 1,0-2 0,1 7 0,2-1 0,-2 1-1,2 0 1,0 1-752,1 1 1,5 2 0,0 0-1,0 0 1,-1 0 0,1 0 0,-2 0 400,-1 0 0,-6 0 0,-2 0 1,-1 0-1,-3 0 0,0 0 1,-1 0 125,-2 0 0,7 0 0,-7 0 0,2 0 1,1 0-1,0 0-165,1 0 0,0-4 0,-2-1 0,1 2 0,0 2 0,-3 1 0,-3 0 0,0 0-175,1 0 0,2 0 1,-1 0-1,-2 0 0,-2 0 1,2 0 158,2 0 1,-4-5 0,1 1-1,0 1 1,1 0 0,1 0 0,4-1 542,-1 1-690,1 1 0,-3 2 0,1 0 0,2 0 0,1 0 0,1 0-75,-1 0 1,2 0-1,-2 0 1,-2 0-1,4-1 1,-1-2 0,3-2 202,1 2 1,-4 0 0,5 0 0,0-3 0,-2 0 0,-1-1 0,0 1 192,3 0 1,1 0 0,1 3-1,-4-1 1,1 1 0,-2 1-1,1 2 653,0 0-1123,2 0 0,0 0 0,0 0 0,0 0 0,0 0 0,-2 0-36,-1 0 0,3 0 0,-3 0 0,-2 0 1,1 0-1,-5-1 0,1-2 0,-1-3 448,3-1 1,0 2 0,-1-2 0,-1-1 0,0 3 0,-2-3 0,-1 2-569,1 0 0,1 2 1,-2 2-1,0-1 0,-4-1 1,-2 1-1,-4 2-1069,-4 1 1,0 0 0,-7 0 0,0 0 1418,-2 0 1,-2 0-1,0 0 1</inkml:trace>
  <inkml:trace contextRef="#ctx0" brushRef="#br0">4466 7063 14920,'0'-19'-4423,"0"4"4407,6 2 1,-1 9-1,6 7 1,-2 2 188,1 3 0,-3-5 0,2 3 0,2-2 1,2 1-1,5-2 0,4-2 199,3-1 1,6 0 0,2 0 0,1 0-1,3-1 1,2-2 7,1-2 1,4-1 0,2 3 0,0-1 0,1 1 0,-1 0 0,1 0-1,-1-1-321,0 1 0,3 1 0,-4 2 0,-1 0 1,0 0-1,1 0 0,-1 0 2,2 0 1,-3 0 0,5 0 0,-1 0 0,-1 0 0,1 0 0,1 0 190,2 0 0,-1-1 0,3-2 0,1-2 0,0 2 0,1 2-86,1 1 1,2 0-1,0 0 1,-1 0-1,-1 0 1,-2 0-1,0 0-304,-2 0 1,2 4-1,-7 1 1,0-2 0,-3-2-1,0-1 1,0 0 352,3 0 1,-5 0-1,5 0 1,-2 0 0,1-1-1,-1-2 59,2-2 0,-3-1 1,5 3-1,-1-3 1,-1 0-1,1 1 1,-1 0-115,0-1 0,4 5 1,-2-4-1,1 4 0,-2 1 1,1 0-1,-1 0-497,3 0 1,-4 0-1,0 0 1,-1 0 0,0 0-1,1 0 1,2 0 338,-1 0 0,2 0 1,3-2-1,-2-1 0,-4-1 1,-3 1-1,-4 0 107,-1-1 1,-4 2 0,0-2-1,-1 2 1,-4 2 0,0 0-155,-3 0 0,4 0 0,-2 0 1,-3 0-1,0 0 0,-1 0 1,0 0-358,-2 0 0,-1 0 0,1 0 0,-3 0 1,-1 0-1,0 0 0,-2 0-232,-1 0 1,-2 0 0,1 0 0,-3 2 0,-2 2 594,-4 5 0,2-3 0,1 0 0</inkml:trace>
  <inkml:trace contextRef="#ctx0" brushRef="#br0">9691 5717 24152,'7'-13'-3760,"-2"0"1,-5-1 3573,-5 1 0,2 1 0,-5 2 1,-1 1-1,0-1 0,1-2 0,2-2 1,4 0 528,0-4 1,2 3-1,2-3 1,0 3-172,3 2 0,5 1 0,-1 2-347,3 1 0,-6 6 1,-6-1-1,-7 2 469,-5 2 1,-3 0-1,-1 0 1,-2 0-1,0 0 1,0 0 100,0 0 0,-5 0 1,1 0-1,-4 0 0,0 0 1,-1 0-1,0 0-275,1 0 0,-1 0 0,0 0 1,1 2-1,-2 2 0,-2 5-124,-1 3 1,0 1 0,4 2 0,0 1 0,2 3 0,2 1 0,2 0-78,2 1 0,-4-3 1,6 4-1,0 0 0,3 1 1,0-3-1,1 1 221,0 0 0,-1-5 0,2 3 0,2-1 0,1 1 0,0 1 303,2-1 1,1 5 0,6-2 0,0 1-1,0 1 1,0-2 0,0 2-493,0 1 1,6 2 0,3 1 0,3 2 0,2 1 0,4-2 0,4-1 107,4-1 1,2 3 0,3-2-1,4-3 1,4-1 0,1-2 331,0 0 1,6-6 0,3 1 0,4-5 0,3-5 0,2-1 0,0-3-34,1-2 0,-3-1 0,5 0 0,0 0 1,-2 0-1,2 0-474,-1 0 0,-3-1 0,0-4 0,-2-3 1,-1-4-1,-3-3 0,-2-3 0,-4-4-62,-4-3 1,-7-3 0,-3-4 0,-2-5 0,-6-4 0,-4-6 0,-7-4 0,-4-4 91,-5 1 0,-3-3 0,-5 3 1,-5-4-1,-6 2 0,-7-2 1,-3 6 37,-5 3 0,-2 2 0,-5 7 0,-1 6 1,-2 6-1,-2 5-285,-3 6 0,-5 2 0,-6 3 0,-1 3 0,-4 5 1,1 2-106,0 2 0,-6 6 1,4 3-1,-1 4 0,-1 5 1,1 4-1,1 5-1116,0 4 0,6 0 1420,-6 9 1,32-19 0,0 1 0,-2 5-1,-1-1 1</inkml:trace>
  <inkml:trace contextRef="#ctx0" brushRef="#br0">21342 16486 7729,'-2'-21'0,"-2"3"0,-8 11 0,-4 7-30,4 7 1,3 9 0,4 2 0,-4-1 0,-4-3 0,-3 0 0,-2-1 0,2 2 0,-1 1 0,1 2 0,-2-2 0,2-3 621,1-4 1,0 3 0,-1-3 0,-2 3 0,1 1 0,-1 1-1,-1-1-389,-2 0 0,-1 1 1,-6-1-1,-2 0 0,-3 2 1,-1 1-1,-4 4 0,-4-1-339,-2 0 1,-7 3 0,3-4 0,-3-2 0,-1-1 0,1-2 160,-4 1 1,-7-1 0,-1-1 0,-3-2 0,-7-1 0,34-4 0,0-1-1,-4 1 1,0-1 136,-3 0 1,0 1 0,0-1-1,0 1 1,-4 1 0,-1 1-1,0 0 1,0-1 0,-1 1-1,0 0 1,-1-1 0,-2 1-135,1 0 1,0-1 0,3 1 0,0 0 0,3-1 0,0 1 0,0-1 0,1 0 0,1-1 0,0 0-1,-1-1 1,-1 0 0,3-1 0,0 0-70,0-2 1,0 1-1,-1-1 1,0-1-1,3 0 1,0 0-1,0 0 1,0 0-1,-1-1 1,-1-1-1,1-1 1,-1-1 84,0-2 1,0-2-1,-2 0 1,1 0 0,2 1-1,0-1 1,1 0 0,-1-2-1,-1 0 1,-1 0 0,3-1-1,-1 0-10,0-1 0,-1 1 0,-2 3 1,-1 0-1,4-1 0,0-1 1,0 1-1,0 0 0,-1 0 0,0 0 1,1 0-1,0 0 0,1 1 1,-1-1-239,2 0 1,1 0 0,0 0 0,-1 0 0,1 2 0,1 1 0,-2-1 0,1-1 0,0 0 0,0-2 113,0-1 0,-1 0 0,1 1 0,1-1 0,0 0 0,1 0 0,2 0 0,-1-2 0,-1 0 0,1 0 0,1-2 0,0 0 0,-1-1 0,0 0 235,2-1 1,1 0 0,-1-1 0,1 0 0,1-2 0,1 0 0,0 0-1,1-1 1,-27-22 0,1-3 0,6 0 555,6 0 1,-1-7 0,10 4 0,0 1 0,0 1 0,3 0-1046,3-1 0,4-8 1,3 1-1,4-3 0,0-4 1,4 0-210,1-2 1,7 27-1,0-1 1,-8-32-1,1 1 1,-1-2-1,1 2 626,0 1 0,8 31 0,1-1 0,-1-1 0,0 1 0,0-1 1,0 1-1,-1-1 0,-1-1 0,0 0 0,1 0 0,-1-1 0,1-1 341,1 0 1,-1 0 0,1 2 0,0 0 0,-1 1 0,-1 1 0,0-2 0,1 0 0,-1-1 0,1-1 0,1 0 0,1 0-427,1-1 0,1 0 0,-1 3 0,0 0 0,2-3 0,1 0 0,0-1 1,0 1-1,0 0 0,-1 0 0,1-1 0,0 0-137,0 0 0,1 0 0,0 1 1,0 1-1,1-1 0,0 0 1,0-1-1,0-1 0,0 2 1,0 0-1,0 0 0,0 1 1,0 1-1,0 2 69,0 0 1,0-1-1,0-5 1,0 0-1,0 2 1,0 0-1,0-1 1,0 1-1,0-2 1,0 1 0,1 1-1,0 1 243,1 2 1,0-1 0,-1-5 0,0 0 0,1 3 0,0 0 0,-1 0-1,0-1 1,-1-1 0,0 1 0,0 1 0,0 0 0,0-1 0,1-1-212,1-1 0,1 0 0,-3 3 1,1 1-1,1-4 0,1 0 0,-2 1 1,-1 1-1,0 2 0,0-1 0,1 1 1,0-1-58,1-1 1,0 0 0,-1 3 0,0-1 0,1-5 0,1 0 0,0 0 0,-1 0 0,0 3 0,0 1 0,0 0 0,-1 0 0,1 2 0,-1 1 125,2-2 1,-1 1-1,-2-3 1,1 0 0,2 1-1,0-1 1,-1 0 0,1 1-1,-1-2 1,1 1 0,0 1-1,0 1 131,0 0 1,0 0 0,2 0-1,1-1 1,-2 2 0,1 0-1,0-1 1,1 1 0,1-1 0,0 1-1,-1-1 1,1 1-200,-1-2 1,1 0 0,3-1-1,0 1 1,0 2 0,0 2 0,1-1-1,1 1 1,-1 0 0,0 0 0,1-1-1,0 1 1,0-2 0,1-1-121,0-1 1,0 0 0,1 1-1,-1 0 1,0-1 0,-1 0-1,0 1 1,0 0 0,-1 2 0,-1 0-1,0-1 1,-1 0 122,-1 0 1,0 1 0,1 1-1,0-1 1,-1-1 0,-1-1-1,-2 2 1,0 0 0,0 1-1,-1 0 1,-1-2 0,0 0-1,0 1 1,0-1 239,-2 0 1,1 1 0,1 0-1,0 1 1,0 0 0,0 0 0,0 1-1,0 0 1,0 0 0,1 1-1,3-36-170,-1 35 0,-1 0 1,2-33-1,2-1 1,1 2-1,2 2 1,2 4-310,-1 4 0,5-2 0,1 2 0,0 1 1,2-2-1,-2 2 0,2-2 412,0 1 1,1 2-1,5-1 1,1 1 0,1 3-1,4-1-120,1 1 0,2 5 0,4 1 1,1-1-1,2-2 0,3 0 1,0 3-195,0 5 1,9-5 0,-1 1-1,4 4 1,3 0 0,-2 4 36,0 3 1,-26 16 0,1 0 0,30-16-1,-1 1 1,2 1 0,-1 2 158,-2 1 1,-28 14 0,1 0-1,30-13-12,3 2 1,-3-4-222,-30 17 0,1 1 1,0-3-1,1 0 492,-2 3 0,1-1 1,30-15-1,-3 6 0,0 1 1,2 2-1,2 0 0,0 1-168,-1 3 0,-29 9 1,0-1-1,2 1 1,1 0-1,1 1 0,1 0 1,0 0-1,0 1 1,1 0-1,-1 1-240,0-1 0,0 1 1,5-1-1,0 0 1,-2 1-1,0-1 1,-1 1-1,1 0 0,-1 1 1,-1 0-1,-2 1 1,0 0-71,-3 1 0,1 0 0,1 1 1,1 0-1,-2 2 0,-1 0 0,38 0 1,-2 1-1,-5 2 0,-1 5 119,-1 4 0,0-2 0,-2 8 0,-1-3 1,-4-2-1,0 2 0,-4 1-50,-1 2 1,-4 0 0,0-4 0,-5 4 0,-3 4 0,-5 4 243,1 0 0,-7 1 0,-1-1 0,-4 1 0,-3 0 0,-5-1-115,-4 1 0,1 4 0,-7 0 0,1-3 1,1-2-1,-2-4 170,1 1 0,6 1 0,5-2-160,4-4 0,-1-2 0,7 2 0,-3 3 0</inkml:trace>
  <inkml:trace contextRef="#ctx0" brushRef="#br0">20862 5437 7732,'0'-13'7935,"0"0"-8559,0 17 0,0 17 0,1 25 222,4 9 1,2 1 0,6 6 0,2 3 0,3 2 401,4 0 0,-7-32 0,1-1 0,18 27 0</inkml:trace>
  <inkml:trace contextRef="#ctx0" brushRef="#br0">21448 7343 7686,'14'0'0,"-7"-6"0,-3-3 0,-2-2 0,-2-3 331,0 1 1,-2 4-1,-1 0 1,-2 0 0,-1 0 156,0 1 1,3 5 0,6 0 0,1 6 0,-2 4-177,-5 0 0,0 4 0,-5-5 0,1 0 0,-1 1 0,-2-1 0,-2 1 0,0 1-112,3 2 1,-2 0 0,2 1 0,-2-2 0,1 1 0,1 2-33,-1 1 0,-2 1 0,-1-1 0,-1 0 0,1-1 0,0-2 79,-1-1 0,1-1 1,1 2-1,2-1 0,1 1 1,-2 1-1,1-1 203,1-1 0,-3 0 1,3 4-1,-2 1 1,-3-1-1,1 0-241,0 0 1,4 1-1,0-1 1,-2 0 0,1 1-1,0-2 1,1-2-64,-1-1 0,-1 0 1,1 4-1,1 0 1,0 1-1,0-2 139,0-4 0,2 4 0,-4-3 0,3 2 0,-3-1 0,-1-1 0,-1 1-128,0 2 1,-1 1 0,1 1 0,0-1 0,-1-1 0,1 0 0,0-2-180,-1 0 1,1 8-1,0-6 1,-1 0 0,0 1-1,-1-2 35,1 0 0,-2 1 0,7 0 0,-3-1 0,-1-4 1,0 0 329,-1 1 0,1-4 1,0 5-1,-1 1 1,1 1-1,0-1-359,-1-1 0,1-5 1,0 5-1,-1 2 0,1 1 1,0 2-1,-1 3-217,1 0 1,-5 1 0,-1-3-1,0 1 1,-2 2 0,2-2 320,0-1 1,-4-2 0,4 1-1,0-1 1,-2 0 0,2-1-1,-2-1 107,0-2 0,5-2 0,-2 3 0,4-1 0,0 0 0,1 0-195,0 0 0,-1 0 0,2 4 0,2-1 0,3-2 0,-1-1 0,1 2 0,-1 0 0,-2 1 0,1-1 0,-1-3 0,-1 3 0,1 1 0,1 1 0,0-4 0,-4 0 0,1 1 0,2 1 0,1-1 0,-2-1 0,4-5 0,-2 5 0,-1 1 0,-2 2 0,-1 2 0,-1-1 0,1 0 0,0 1 0,5-1 0,-4-1 0,5-2 0,-2-1 0,0 0 0,0 0 0,0-2-429,1-1 0,-1 3 1,-3-3-1,1 0-216,3 0 1,3-2 0,-4-4-1,0-1-3508,2-4 3238,1 4 1,6-11-1,1 5 1,4-1-1,4 4 915,3 2 0,7 2 0,2 0 0</inkml:trace>
  <inkml:trace contextRef="#ctx0" brushRef="#br0">20555 8689 8160,'-6'-6'33,"-3"5"0,-4 4 0,-3 1 0,-2 1 0,0-1 0,0 1 0,1-1 0,0 1 0,2-1 0,1 0 474,-4 1 0,6 1 0,-4-3 0,-1 1 0,3 1 0,-1-1 0,0 2 0,-1 0-180,-2 0 0,-1 4 1,2-2-1,-2 0 0,0 1 1,-2 2-1,0 1-118,-2 1 0,-2 2 1,-2 1-1,0 3 1,-1 2-1,0 1-6,1-1 1,-7 6 0,8-2 0,-3 4 0,1 1 0,3-2 17,3-1 1,-2-1 0,6 1 0,2 0 0,1-1 0,2 1 0,1 1-86,3 3 1,-1-3-1,5 4 1,1-3-1,0 1 1,-1 2-1,2 1-117,2-1 1,1 0 0,0-4 0,0 1-1,0 2 1,0-1 0,-2 0 149,-2 1 1,2-3-1,-2 2 1,2-5-1,2-3 1,0 2 108,0 1 0,0 1 0,2 0 0,2-3 0,5-1 0,3 2 0,1 0-118,1-2 1,5 3 0,2-3-1,1 4 1,0 0 0,2 1-1,1-2-425,2-3 0,-5 4 0,0-6 0,0 2 0,-1-1 1,-2 0-189,0 0 522,-4-5 0,5 5 1,-7-5-1,0 3 0,1 0 1,-1 1 134,0-4 1,1 3-1,0-1 1,3 0-1,3 0 1,4-1-1,6 1 216,2 1 0,4-2 1,4 3-1,0 0 1,-2-4-1,-1-1-414,-1-2 0,-6 0 1,1 1-1,-3-1 1,-2 0-1,1 1 1,-2-1-49,-3 0 0,-1 1 1,-4-2-1,0-2 1,1-1-1,0 1 0,0 0 156,-2-1 1,-1 3-1,-2-3 1,2 3 0,1 1-1,3 1 114,2-1 1,3 0 0,5 2 0,4 1 0,0 2 0,1 0-1,0 0-528,3-1 1,-5 1 0,-1-4-1,-4-1 1,-5 0 0,-4 1 330,-3-1 0,-3-4 0,-3 0 9,-5 1 0,-1-3 0,0 2-899,1 2 1,7-1-1,-2 0 1,3-1 0,2 2-1,4 0 1,6 3-8182,5-1 9040,6 0 0,10 7 0,3 0 0</inkml:trace>
  <inkml:trace contextRef="#ctx0" brushRef="#br0">21422 11755 7916,'-6'-12'241,"-3"3"0,1-2 305,-1 7 1,8 0 0,-1 5-1,5 3 1,2 5-150,1 3 1,-5 2 0,4-1-1,-4 2 1,-1 2 0,0 6 0,-1 2 74,-4 2 1,2 5-1,-6 4 1,1 1 0,-1 1-1,0 1-183,-2 2 0,6 6 0,-1-2 0,1-2 0,1 1 0,1 2-130,1 3 1,2 4 0,0-7 0,0 0 0,0 2-3,0-1 1,2-7 0,1 3 0,1 1 0,-1-1 0,-1 2 0,-2-4 91,0 2 1,-5 4 0,1-2 0,-1-2 0,1 0 0,-1-2-160,2-1 1,-3 3 0,2-7-1,0 2 1,-1 2 0,1-1-143,1-4 0,1 4 1,2-4-1,0 4 1,0 1-1,0-2 26,0-2 1,2 1 0,1-5 0,1 1 0,-1 1-1,-1-1 1,-2 1 136,0 0 0,0-3 0,-2 3 0,-1 0 0,-3-2 0,-1 3 0,-2-3 127,2 1 1,-5 4 0,4-3 0,-1 1-1,2 1 1,1-1-258,3-1 0,2 5 1,1-4-1,0 3 1,0-1-1,0-2-54,0 2 0,4-3 1,2 0-1,0 0 1,0 0-1,-3 2 514,-2-2-293,-1-2 1,0 0 0,0-1 0,0 0 0,0 0 0,0 0 0,0-3 142,0-4 1,0 4 0,0-4 0,0-1 0,0 1 0,0-2-471,0 0 1,0-4-1,0 4 1,0 1 0,2-1-1,1-1-458,1-2 483,7 5 0,-10-4 1,5 5-1,-2-1 1,1-2-1,-2 1 92,-2-3 0,-1 4 1,0-5-1,0 0 1,0 1-1,0-3 1,-1 1 90,-4 0 0,4 0 0,-4-5 0,4 0-1305,1 1 0,0-5 0,1-2 0,5-1 1,9-6 1275,10-7 0,14-26 0,8-16 0</inkml:trace>
  <inkml:trace contextRef="#ctx0" brushRef="#br0">20009 15046 7913,'-6'-11'0,"-3"2"0,-3 4-681,-1 4 0,5 2 947,4 4 0,-2 2 0,0 6 0,0 2 1,-1 1-1,-1 2 0,-1-1 0,0-1 1,0 0-1,-1 3-66,-2 2 0,0 1 1,2 5-1,1 0 1,0-1-1,0 1 0,2 0 117,1-1 1,2 2 0,4 2-1,0 3 1,1 1 0,2 1-265,1-1 0,11 9 0,0-3 0,3 3 0,3 1 1,-1 1-1,4-1-134,1 2 1,0 2 0,-1 5 0,-3 0 0,0 1 0,-2-1 159,0 0 1,-3 0-1,-5-1 1,-4-3-1,1-4 1,-3-4 0,3-1 174,-1 0 1,-2-1 0,5-2 0,3-3 0,5 0 0,3-2-185,3 1 1,7 4 0,4-3-1,4 0 1,2-3 0,4-3 0,4-1-29,2-1-115,3-5 0,-5-2 0,0-5 0,-1-2 0,1-2 0,-1-3 69,-2-1 1,-1-1 0,-2-5 0,3 0 0,2 0 0,1 0 0,0 0 127,-1 0 1,-3-6 0,4-3 0,1-1 0,2-1 0,0 1-1,-2-3-117,-1-4 1,-2-1-1,4 4 1,-4-3-1,-1-2 1,-3 0 165,-2 0 1,-2-1-1,-2 4 1,-1-2 0,-1 1-1,-1-1 1,-1-1 115,-1-2 1,-4 3 0,4-3 0,-4 1-1,-2-1 1,3-3 0,0-1-420,2-2 1,6 1 0,-1-2 0,1-1 0,-2 0 0,-4 1-80,-2-2 1,-3 0 0,-1 4 0,-1-1 0,-3-1 0,-2-2 0,-4-1 0,-3 2 463,-3 1 0,0-4 1,2 0-1,0-2 1,-2-3-1,1 0-2,2 1 0,1-2 0,2 2 0,1-2 0,5-2 0,3 0 0,4 0-453,0 0 0,2 0 0,-2 0 0,0 0 0,-4 0 1,-2 0-1396,-1 0 1518,-5 6 0,-1-9 0,-6 3 0,0-2 0,-2-1 0,-3-1 207,-2-5 0,2-1 0,1-1 0,-2 4 0,-2 0 0,1-1 0,1-1-44,1 2 1,2 0 0,-3 4-1,3-3 1,0 0 0,1 0-1,1 3-433,2 2 1,-3-4-1,1-1 1,-2 0 0,-2-1-1,1 1 406,-1 0 0,0-3 0,-4 3 0,0-1 0,0-3 0,0-1 0,0 1 135,0 1 0,-4 6 0,0-1 0,1 2 1,0 2-1,0 0-90,-2 0-299,1 0 0,2 0 0,-1 0 0,-1 2 1,1-1-1,1 1 52,2-4 0,0 0 0,0 0 1,0-1-1,0-1 0,0 1 0,0 0 218,0-2 0,2 2 0,1-4 0,1 1 1,1 3-1,-1 0-10,1-1 0,-1 2 1,-4-2-1,0 1 1,0 0-1,0-3 1,0-1-138,0-4 1,0 1 0,0 0 0,0 1 0,0-1 0,0-1 0,0 1 55,0 1 1,2 6 0,1-1 0,1 1-1,-1 1 1,-2 1-40,-1 2 1,2 2 0,1-1 0,1 1-1,-1 1 1,-3-1 0,-3 0-52,-1 2 1,-5-2-1,3 4 1,-1 0-1,-2-1 1,0 2-1,0-2 39,-1 0 0,-2 0 0,-2-3 0,1 1 0,0 0 1,0 1 81,-1-1 1,4 7 0,-2-2 0,-3 3 0,0 1 0,1 0 0,-1 1 9,-3-1 0,2 0 0,-7 2 1,0 3-1,-4 3 0,-3 1 0,-2 0-120,-2 2 0,3 1 0,-3 2 0,0-2 0,1-1 0,-1-2 0,0 2 10,-3 1 0,3-3 0,-2-1 0,2-1 1,2 0-1,2-1 197,0-3 1,-1 1-1,2-1 1,-3 2 0,3-2-1,-1-1 1,1 0-29,-2 2 0,-1 0 0,6 3 0,-1 1 0,0 0 0,1 1-282,-1-1 1,0 4 0,1-3 0,-1 4 0,0-1 0,-1-2 0,-1 0 115,-2 0 1,-5-2 0,2 0 0,-2 0 0,-2-2 0,1 0 0,-3-2 374,-3-3 1,6 0 0,-3-1-1,1 0 1,1 1 0,-2-1 0,1 0-39,4 1 0,-2-1 0,4 0 0,1 1 0,-2-1 0,1 1-634,0-1 0,1 0 0,2 1 0,-1 0 0,2 3 1,0 0-1,3 0 178,-1-2 1,-3-2 0,2 0 0,3 2-1,0 1 1,1 2 0,1-1 172,0-3 0,7 1 1,-2 1-1,5 2 1,4-1-1,5-3 177,2 0 0,2 1 0,0 1 0,2 2 0,4-2 0,5-1 0,7-2-203,3 0 1,1 5 0,5 0 0,-1 0 0,1 0 0,0-1 22,-1 0 0,1-2 1,0-2-1,1 0 0,1 1 1,3-1-1,-3 0 177,-1 1 1,3-5-1,2-2 1,1 0-1,3-1 1,2 2-1,1-1-62,0 4 1,6 0 0,1 3-1,2-1 1,0 2 0,1 1-1,0 2-383,-1-2 1,2 4 0,-7-1 0,-1 0 0,-3 0 0,-4-1 201,-5 1 1,1-4-1,-1 2 1,-1-6 0,-3-3-1,-4-1 1,1-1 293,4 0 0,0 3 0,6-4 0,0-1 0,-1 0 0,3 1-72,2-2 0,-4 3 0,9-2 0,0-1 0,-1 0 1,0 0-1,0 3-235,-2 2 1,1 1 0,-9 2 0,-4 0 0,-3-4 0,-6 1 0,-3-2-83,-4 0 0,-3 2 0,0-3 0,-5-2 0,-2-2 0,-2-2 0,0-2 416,0-1 0,0-1 1,1 4-1,2-2 1,3-3-1,2 0-54,2 0 1,2-3 0,1 5-1,1 1 1,-3 3 0,0 3-294,-2 1 0,-6 7 0,1-3 0,-2 6 0,-2 2 1,-2 3-1,-2 1-198,-5-1 1,-5 5 0,-3-2 0,-6 2 0,-3-1 0,-4 0 0,-2-1 209,-3-1 1,0 4 0,-5-5 0,0 1 0,0-2-1,1-1 1,2 0 439,2-2 0,4 5 0,-5 0 1,1 1-1,-1 0 0,2 4 0,0 2-77,0 3 0,-2 6 0,-5-2 1,-2 4-1,-3 2 0,-1 4-494,-4 4 0,-5 3 1,-5 1-1,-2 0 1,-6 2-1,1 1 39,0 2 0,-3 0 0,0-5 0,3 1 1,4 0-1,6 3 0,5 0 328,4 0 0,2-3 0,5 1 0,1 2 1,4 0-1,1 1 0,2 1-97,-3 4 1,-1 2-1,-2 3 1,0 1-1,-2 3 1,-1-1-1,-3 1-164,-1 4 1,-2 2 0,-4 1 0,-1-2 0,1-2 0,-2 2 0,1 2 95,0 1 1,-5-2-1,7-1 1,0-3-1,0 1 1,5-1 212,0 3 1,7-5 0,-2 1-1,7-2 1,2 1 0,3 1-1,4 0 1,2-4-153,2-1 1,4 8 0,-3 1 0,1 0-1,-1 3 1,-1 1-125,1 4 1,-7 4 0,3-5 0,-2 0 0,-3 1 0,2-1 0,0-1 54,1-1 0,1-2 0,-1-2 0,0-1 0,1-3 0,-1 0 1,2-1 171,3 0 0,2-1 1,7-2-1,1 1 1,2 0-1,3 0-106,1 0 0,-3 2 0,4-4 1,2 4-1,0 1 0,0 1 1,-3 1-69,-1 0 0,3-1 1,-4 5-1,2 0 1,2-1-1,-1-2 0,1-2 18,1 2 1,1 0-1,2 0 1,0-3-1,0-1 1,0-4 0,0 1 155,0 1 1,0-3 0,0 3 0,2-3 0,1-1 0,3 1 0,1 2 24,4 1 1,0 0-1,3-3 1,-1 2-1,0 1 1,1 0 0,-1 0-348,0 0 0,1 5 1,-2-4-1,-2 1 1,-3 1-1,1-1 135,-1-1 0,-4 1 0,3-4 0,-1 2 0,-1 1 0,0-1 0,1 0 198,-1-2 1,7-1-1,-2-1 1,2 0-1,3-1 1,-1 1 0,2 0-123,3-1 1,2 1 0,7 0 0,-2 1 0,-1 1-1,-2 3 1,2-1-97,1 1 0,-3-2 0,-1 5 0,-2 1 0,-2-1 1,-3 1 40,0 1 1,-5 2 0,-1-1-1,1-1 1,0-3 0,-1 0-1,-1-1 1,0-1 148,4-2 1,1 2-1,1 0 1,0-1-1,2 0 1,3 1-99,4 2 1,2-4 0,1 3 0,0-1-1,3 4 1,0 1 0,1 0-49,-3-2 0,1 1 0,-2 4 0,-1 1 0,-3 2 0,-2 3 0,-3 0 7,-1 0 0,0-2 0,1-2 0,2 1 0,-2 1 0,-1-1-8,-2-1 1,1-4 0,-1 1-1,0-2 1,1 1 0,-1-1-1,2 2 89,2-1 0,-2-2 0,3-1 1,-3 2-1,-2 2 0,1 1 1,-1-2 130,0-2 1,1 7 0,-1-3-1,-1 1 1,-2 2 0,-1 0-307,1 1 0,2 7 0,0-2 0,-2 3 0,-1 2 0,0 1 0,0 0-162,0-3 1,-6-6 0,3 0 0,-2-2 0,1-3 0,-2 2 286,-2-1 0,-1-1 1,0-2-1,2-1 1,1-1-1,1 2 1,-1-2 305,-2 1 0,-1 1 0,0-1 0,2-1 0,1 0 0,1 3-308,-1 3 1,3 3 0,-1-3 0,-2 3 0,-2 1 0,-1 2 0,0 0-171,0 0 0,-1 0 0,-2 3 0,-3-2 1,0-3-1,-2 1 0,1-2 189,-3 0 1,-1-3 0,1-6 0,3-2 0,1 2 0,1 0 0,1 0 344,-1-1 1,1-5 0,4 4 0,0 2 0,1 2-1,2 2-332,2 4 1,5-2-1,-1 4 1,1 0-1,1 1 1,-4 2-1,-1 1-346,-3-3 0,-2 4 0,-1-3 0,0 3 0,-1 0 1,-2-3 243,-1-5 0,-7 2 0,2-2 1,-1-2-1,0-4 0,2-4 0,1 0 272,-1 1 0,5-6 0,-1 2 0,2-1 0,2-1 0,0 4 1,0 1 46,0 3 0,0 2 0,0 2 0,0 4 0,0 3 0,0 4-509,0 2 1,0 0 0,2 3 0,1 0-1,1 0 1,-1-4 0,0-4-457,2-5 376,2-2 0,2-4 0,0-2 0,0-7 0,0-5 82,0-6 0,-1 0 0,6-4 0,1-2 0,2-1 0,7-4 0,6-3 261,5-2 0,4-8 0,1-1 0</inkml:trace>
  <inkml:trace contextRef="#ctx0" brushRef="#br0">23035 6290 8054,'-20'-6'0,"1"1"0,-3-4 0,4 4 0,9 1 0,3 2-70,0 4 0,-1 1 0,-6-3 0,-1-2 1,2-2-1,2-5 1802,1-3 1,6-1 0,-1-1 0,2 1 0,4 0-1032,2-1 0,-1 1 0,6 0 0,3-1 1,4 0-1,5-3-567,0 0 0,10-7 1,0 0-1,7-5 0,7-7 1,2-2-307,1-2 0,2-3 0,-6 0 1,-1 3-1,-3 0 0,-4 4 1,-5 1-1244,-3 1 0,-7 8 0,-5 1 0,-6 5 0,-7 5-2799,-6 4 4214,-4 11 0,-18 14 0,-3 6 0</inkml:trace>
  <inkml:trace contextRef="#ctx0" brushRef="#br0">23994 4598 8311,'-17'0'1909,"-1"0"0,1 1-714,9 4 0,2 4 0,6 7 1,0 5-1,1 2 0,4 8 0,3 4-538,4 2 0,2 10 0,-3-3 0,0 7 1,-2 2-1,0 0-778,-2 1 1,3-1 0,-4 0 0,2-1 0,2-3-1,0-5 1,1-2-2120,-2-2 0,0-6 0,2-3 2240,-2-3 0,3-1 0,-4-1 0</inkml:trace>
  <inkml:trace contextRef="#ctx0" brushRef="#br0">23874 5144 9504,'0'-13'3528,"-4"0"-3144,-1-1 0,2 5 0,8 2 0,4 1 0,4 3 0,5 2 0,6 1 0,4 0-543,3 0 1,4 0 0,-4 0 0,-1 0 0,0 0 0,-2 0 158,-1 0 0,2 0 0,-8 0 0</inkml:trace>
  <inkml:trace contextRef="#ctx0" brushRef="#br0">24381 4878 9188,'-6'-8'3099,"-1"5"-2408,-1 6 1,2 2-1,8 7 1,1 4-1,3 3 1,-1 6 0,3 3-1,-1 4 205,4-3 1,-1 4 0,0-2 0,-1-2 0,0-2 0,0-5 0,-2-4-2132,-1-3 0,0-2 606,-1 1 1,-4-14-1,4-9 1,-4-12 0,-1-9-1,0-5 1,0-4 40,0-1 1,0 5-1,0 1 1,0 1 0,0 4-1,0 0 1,0 4 1169,0 3 1,0 3 0,2 5 231,2 1 1,2 4 0,4 2 0,-1 1-1,2 4-651,0 5 1,3 0-1,-1 5 1,0-1-1,2-1 1,3 0-164,4-3 0,3 4 0,2 1 0</inkml:trace>
  <inkml:trace contextRef="#ctx0" brushRef="#br0">24807 4704 9728,'-13'0'0,"0"0"1233,-1 0 0,3 2 0,0 2 0,4 5 0,1 3-582,3 1 0,-3 2 0,2 3 0,1 4 0,1 2 1,2 0-1,2-2-440,2 2 1,-1-5 0,6-1 0,1-4-1,2-2-1052,1-3 0,1-3 0,-1-6 1,0 0-1,1-1 0,-2-4-2779,-4-4 3375,4-9 1,-9 4 0,5-4 0,-2 2 0,-3-1 0,-2 0 1340,-1 0 0,-1 8-59,-4 5 1,4 4 0,-4 4 0,4 7 0,1 4-683,0 2 1,4 1 0,2-3-1,2 1 1,2 2 0,2-2 0,1-1-795,0-2 1,7-1 0,2-3-1,3-4 1,3-5 438,3-5 0,9-8 0,8-8 0</inkml:trace>
  <inkml:trace contextRef="#ctx0" brushRef="#br0">25287 4625 9912,'-19'-5'0,"-2"1"0,1 1 2215,2 1 0,9 4-1780,4 2 0,4 4 0,1 5 1,0 0-1,1 1 0,2-1 1,3 0-1,3 0-1019,6 1 1,0-1 0,6-1 0,-1-2 0,1-2 0,3-2-767,1-3 0,0-2 1350,-3-1 0,9-12 0,-2-3 0</inkml:trace>
  <inkml:trace contextRef="#ctx0" brushRef="#br0">25541 4625 8267,'-6'7'918,"0"0"-183,-3-2 1,4-4 0,10 4 0,4-4 0,4-1-352,5 0 1,-3 0 0,4-1 0,-1-2 0,-1-3-1,0 0 1,-2-2-502,-2 1 1,-4-2 0,-2-4 0,-1 0 0,-3-1 0,-3 1 15,-4 0 0,-4-1 0,-5 1 0,0 1 1,-2 2-1,-2 2 0,-2 2 793,-2 3 0,5 2 1,0 2-1,4 2 1,5 3-1,1 2-538,3 2 0,1 3 0,2 5 0,2 3 0,2 1 0,5 0 0,3 2-1026,1 1 0,5 2 0,1-1 0,1 0 0,0-3 872,1 0 0,1-1 0,5 4 0</inkml:trace>
  <inkml:trace contextRef="#ctx0" brushRef="#br0">24381 5824 13419,'-43'-4'0,"4"-1"817,10 2 1,12 0-1,15 0 1,7-3-559,13-1 1,10-8 0,18-9 0,11-5-1,-24 11 1,3 0 0,6-2 0,2-1 0,4-2-1,0 0-84,3-1 1,1-1 0,8-3 0,1 1 0,-1 2 0,0 1 0,2-1 0,2 0-1,2 0 1,0 1 0,-3 2 0,1 1 0,-1 1 0,0 2-533,0-1 1,0 2 0,-6 2-1,0 1 1,5-2 0,0 2 0,-3 1-1,-1 2 1,-4 2 0,-1 0 0,-4 2-1,-2 1-1266,-2 1 1,-2 1-1,25-2 1,0 6 1622,-10 0 0,-8 6 0,-10 2 0</inkml:trace>
  <inkml:trace contextRef="#ctx0" brushRef="#br0">21248 7823 8110,'-7'-27'2,"1"2"0,7 3 0,4 4 0,4 3 38,3 2-31,1 0 0,3-5 1,1 0-1,-3 2 1,3 1-1,-3 2 1,0-1-1,-4 3 0,-1 0 957,1 2 1,-2 8 0,1 1 0,1 7-1,3 5 262,5 1 1,3 1 0,6-1 0,1 0-1,3 1 1,4-1 0,4 0 0,2 1-381,4-1 0,-7 0 0,5 1 0,2-1 0,-1 0 0,2 2-752,-3 3 1,-3-2 0,-3 5 0,-4 0 0,-4-2 0,-4 2 0,1-2-290,-1 0 0,-5 5 0,0-3 0,-3 1 0,3 0 0,-1 0-117,0-1 510,5 4 1,-3-9-1,5 5 1,1-2-1,0-2 1,1-2-164,3-2 1,-7-4 0,2-2 0,-2-1 0,-3-3 0,-4 0 0,-2 0-38,-1 1 0,-6 1 0,-3-7-539,-8-2 1,-3-3 0,-18-7 0,-2-1 0,-5-1 0,-3-3 0,-4-2 235,0-3 1,2 2 0,1-3-1,-1-3 1,2 0 0,2 0 149,-1 1 0,3 0 1,-4 1-1,0-2 0,2-1 1,-1 0 193,4-1 1,-1 9-1,0-4 1,-1 5 0,2 3-1,0 4 1,3 3 102,-1 1 1,5 4-1,1-2 1,2 1 52,3 3 0,7 3 0,4 4 0,7 5 0,7 3 0,10 3 290,9 3 0,8 2 0,8 7 1,5 0-1,3-1 0,1 1 0,-1 0-339,-3-1 0,1 1 0,-7-2 0,-4-1 0,-7-3 0,-5-2 0,-5-1-890,-4 1 1,-8-9-1,-2 4-7565,-2-3 5914,-2-5 0,-3 0 0,4-6 0,5 0 2393,7 0 0,9-6 0,8-1 0</inkml:trace>
  <inkml:trace contextRef="#ctx0" brushRef="#br0">22555 7890 8511,'6'-34'0,"2"3"0,7 2 0,0 18 0,-3 2 1139,0 4 0,-5 4 0,2 1-225,1 0 1,1 6 0,-1 4 0,-1 6 0,1 7 0,2 2-318,2 1 1,-6 0 0,1-1 0,0-2 0,0 4 0,-1 0-68,-3 2 1,4-4-1,-4-2 1,-2-1-1,-3-1 1,-6-4 0,-8-2-284,-6-1 0,-7-3 1,-4-2-1,-6-4 0,-6-4 1,-6-1-1,-1 0-625,1 0 1,-1 0 0,4 0 0,0 2 0,0 2 0,4 5-1428,5 3 1,0 3-1,8 2 1,3 6 0,9 2 1804,6 1 0,5 13 0,6 2 0</inkml:trace>
  <inkml:trace contextRef="#ctx0" brushRef="#br0">22501 7823 7991,'-19'-13'0,"4"-1"0,0 1 0,9 0 210,11-1 0,5-2 0,4 1 0,0 2 0,3-2 0,2-1 0,0 0 0,1 1 0,-4 1 0,-1 1 0,-2 0 0,2-1 801,3 1 0,-4-5 0,4 1 0,-3 0 0,0 1 0,1 0 0,5-2 50,4 2 0,2-1 1,11 0-1,5-4 0,3 0-1282,4 3 1,7 1-1,2 2 1,0 3 0,0 2-765,-2 2 1,-3 1 0,-3 4 0,-5-2-1,-8 2 1,-5 2 96,-8 1 0,-4 0 0,-8 0 0,-1-2 1,-2 0-1,-1-3 888,2 2 0,0-4 0,3-1 0</inkml:trace>
  <inkml:trace contextRef="#ctx0" brushRef="#br0">24274 6997 8389,'2'-12'357,"2"3"0,-1 3 1,6 6-1,0-1-42,-2-4 1,1 4 0,-4-4 1435,5 4 0,-5 1 0,-4 0-1148,-7 0 0,-5 0 0,-1 1 0,0 4 1,-1 4-1,1 2 0,-2 3 0,-1-1-453,-2 0 0,5 5 0,5 1 0,2 1 0,3-1 0,2-3-425,1-1 0,6-2 1,3 1-1,4-2 1,3-2-1,2-3 201,-2-1 0,4-1 0,-1-5 0,0 0 0,-1 1 0,-5 2 0,-2 3 457,-1 1 1,-4-2 0,0 4 0,-2 1 0,1 2 0,-2 1-417,-2 1 1,-2 3 0,-2 1 0,-3 0-1,0 0 1,-2-1-1562,1 0 1,0-2-1570,-2-2 1,4-12 3162,10-5 0,14-18 0,9-6 0</inkml:trace>
  <inkml:trace contextRef="#ctx0" brushRef="#br0">24687 7063 10672,'-20'0'0,"2"0"989,3 0 0,6 6 0,2 3 0,1 5-935,3 3 0,1 0 0,2 5 0,0 0 0,0-1 0,2-3 0,2-4-1151,5 0 1,3-3 0,3-2 1096,3-4 0,2-10 0,7-2 0</inkml:trace>
  <inkml:trace contextRef="#ctx0" brushRef="#br0">24807 6597 8195,'-20'-6'0,"-4"-1"4868,-1-1-4762,7 2 0,14 12 0,7 3 1,2 3-1,3 1 0,2 1 1,2-1-904,1 0 0,7 1 0,2-3 1,3 0 796,2-2 0,11-6 0,4 3 0</inkml:trace>
  <inkml:trace contextRef="#ctx0" brushRef="#br0">25167 6557 10804,'-19'0'0,"-3"0"420,-3 0 1,4 6-1,3 1 168,3 1 0,8 8 0,3-3 0,2 2 0,2 1 0,0 1 0,0 2 0,0 0-268,0 0 0,2 4 0,0-6 1,4 0-1,0-2 0,2-2-1101,-1 0 0,-2-5 1,3-4-1,3-2 1,1-2-1,0-2 1,-2-2 94,-1-5 0,-6-3 0,3 0 0,-2 2 1,1 1-1,-2-2 680,-2 0 1,-7 2 0,-3 1 0,-3 2 523,-1 3 1,4 8 0,2 4-1,1 3 1,3 2 0,3 3-199,4 0 1,-1 1-1,5-3 1,-1 1-1,0 2 1,4-2-932,1-1 1,1-6-1,2-2 1,3-1-1,4-3 1,3-3-1,2-4 611,-1-5 0,1-9 0,0-3 0</inkml:trace>
  <inkml:trace contextRef="#ctx0" brushRef="#br0">25394 6837 8185,'12'-6'163,"-2"-1"0,-2-2 2683,-3 0-2202,0 6 0,-5-2 0,1 8 0,4 3-106,4 2 0,-2-5 0,2 1 0,1-4 0,1-4 0,-2-5-319,-5-3 1,-2-1 0,-2-1-1,-2 1 1,-2 0 0,-5-1-357,-3 1 1,3 5 0,0 4-1,0 4 1,2 4 0,2 5 0,4 5-1,1 3 1,1 6 0,4 6 0,2 4 0,2 1 0,0 4 0,1 4 0,2 2-3385,2-1 3521,-1 5 0,0-7 0,1 5 0</inkml:trace>
  <inkml:trace contextRef="#ctx0" brushRef="#br0">25047 7850 8061,'-13'1'3357,"0"4"0,5-2-2377,4 5 0,4-5-872,4 2 1,4-4-1,5-2 1,0-4 0,1-3-1,-2-4-473,-4-2 0,3 1 1,-7-2-1,-1-1 0,-1-2 1,-2 2-1,-2 1 360,-2 2 1,-4 1 0,-5 3 0,-2 3-1,-1 2 1,-2-1 517,2 2 0,3 3 1,2 5-1,4 4 0,-1 2 1,2 4-1,0 3-135,4 4 1,0 3-1,2 2 1,0 0-1,0-1 1,2 1-899,2 0 0,2-5 0,4-1 0,-1-2 0,2-3 0,2-3 0,3-4-1001,2-4 0,6-5 0,-2-5 1521,3-4 0,8-14 0,1-5 0</inkml:trace>
  <inkml:trace contextRef="#ctx0" brushRef="#br0">25367 7716 8061,'-25'0'0,"3"0"467,4 0 0,5 2 1,4 2-1,4 5 213,4 3 0,1 6 0,1 1 0,2 0 0,3 2 0,2 0 1,1 1-1,0-1-959,-1-3 0,1 1 0,5-1 0,-1-4 0,0-2 0,2-4 279,3-2 0,3-8 0,5-5 0</inkml:trace>
  <inkml:trace contextRef="#ctx0" brushRef="#br0">25501 7783 12323,'-23'-12'0,"0"3"0,0 5 0,3 2 0,3 2 601,3 0 0,5 8 0,1 4 1,1 5-1,0 3 0,-4 2 0,1 0-640,1 2 0,-1 4 0,5-7 0,2 1 0,2-1 0,1-2 0,3-3-6439,5-1 6478,1-8 0,17-1 0,-6-6 0</inkml:trace>
  <inkml:trace contextRef="#ctx0" brushRef="#br0">25727 7770 8723,'-32'-8'0,"5"5"362,8 6 1,10 5 0,4 5 0,4 0 17,1 1 0,-5 3 1,1 3-1,0-1 1,-1 2-1,-1-2 1,0 2-1,0-2-621,3 0 1,2-1 0,1-5-1,1-1 1,4-3 0,4-6 240,3-6 0,7-10 0,2-8 0</inkml:trace>
  <inkml:trace contextRef="#ctx0" brushRef="#br0">25727 7570 8028,'-19'-15'0,"1"-3"0,-1 11 1332,6-1 0,8 1-1222,1 3 0,10 2 0,5-2 0,6 2 0,1 1 0,2-4 0,5-4 0,7-2-110,2-3 0,7-11 0,6-3 0</inkml:trace>
  <inkml:trace contextRef="#ctx0" brushRef="#br0">26114 7143 8028,'-19'0'2087,"-4"2"-1425,-2 2 0,9 8 1,4 7-1,5 2-310,4 3 0,1 11 0,2 7 1,0 4-1,0 4 0,0 2 0,0 1 1,0-1-35,0-3 0,-1 1 0,-2-7 0,-2-3 0,2-3 0,2-1-318,1-2 0,6-2 0,1-5 0</inkml:trace>
  <inkml:trace contextRef="#ctx0" brushRef="#br0">25954 7650 7968,'-15'-30'755,"-3"4"1,3 6-1,12 13 1,8 1-508,8 3 1,12 2-1,12 1 1,8 0-249,8 0 0,1-6 0,5-2 0</inkml:trace>
  <inkml:trace contextRef="#ctx0" brushRef="#br0">22288 10289 8398,'-10'1'1256,"5"2"1,11 3-1,10 0 148,11 0 0,6 0 0,8-3 1,4 3-1,3 0 0,6-1 1,4 0-690,4 1 0,-2-5 1,3 4-1,0-2 1,3 0-1,0 1 1,-1 1-1,1-1-557,0 0 1,-10 7-1,8-2 1,0 3-1,-2 1 1,3 0-159,0 0 0,-2 1 0,-1-1 0,1 0 0,1-1 0,-2-1 0,-4-2 0,-3 1 0,-3-3 0,-3 1 0,-6-1 0,-6-1 0,-6 0 0,-5-3-1192,-3-2 0,-9-1 0,-6-1 0,-4-2 0,-5-1-873,-7 1 1,-12 0-1,-4 0 2065,0-2 0,1 7 0,-4 5 0</inkml:trace>
  <inkml:trace contextRef="#ctx0" brushRef="#br0">25207 10702 8107,'12'-30'0,"-1"6"602,-3 8 1,-5 4 0,2 8 209,-4-5 0,-1-3 0,0-1 1,-1-1-1,-4 3-171,-4 2 0,-2-2 1,-3 7-1,1-1 0,-2 1 1,-1 0-313,-2 1 1,0 1 0,5 4 0,0 1 0,-1 2 0,2 3 0,4 2-102,3 2 0,4 1 0,1 1 1,0-1-1,1 0 0,4 1-247,4-1 0,1 5 1,-1 0-1,-3-4 1,-2-2-1,1-3 183,-2 2 0,-8-1 0,-5 0 0,-7-1 1,-5 0-1,-4 0 0,-6 0-8,-3 1 1,-4-4 0,1 0 0,1-2 0,4 2 0,4 0 0,5 2-397,3-1 0,3-4 0,7 3 0,0-2-1436,2 1 1,8 4 0,1-5 0,9-1 1675,7-1 0,11-2 0,7 0 0</inkml:trace>
  <inkml:trace contextRef="#ctx0" brushRef="#br0">25381 10728 8121,'-9'-17'0,"0"-1"0,0 12 0,-4 7 0</inkml:trace>
  <inkml:trace contextRef="#ctx0" brushRef="#br0">25501 10928 9598,'-9'-12'0,"0"-2"2415,-2-1 0,4 4-1007,-2 16-833,0-4 1,3-1-1,6-9 1,6-2-566,2-3 1,-2 0 0,-6-3 0,0-1 0,0 2 98,0 1 0,-2 2 1,-2 1-1,-5 2 555,-3 1 0,-1 7 1,-1 2-1,1 9 1,0 6-1,-1 3-394,1-2 1,4-1 0,0 0 0,-1 1-1,-1 2 1,1 0-961,1 1 0,5-4 0,-4 2 0,2-2 1,3-1-6369,2-1 7058,7 0 0,7-5 0,8-2 0</inkml:trace>
  <inkml:trace contextRef="#ctx0" brushRef="#br0">25741 10608 8084,'4'-20'0,"0"2"-74,-1 3 1,3 6-1,-1 0 1,-1 0-152,2 2 1,-3-5-1,4 3 1,1-1 0,-2 0-1,1 2 1,1 1 421,2-1 0,2 4 0,1-3 0,0-1 0,1 2 1834,-1 0 0,-5 0-587,-4 2 0,-3 4-1337,-1 0 0,-4 6 0,0 7 0,-1 0 0,1 2 0,-1 2 0,2 2-637,2 2 0,1-5 0,0 2 1,0-4-1,0 0 0,0-1 1,1-1-314,4-3 1,-5 1 1616,0-5 0,-6-1 0,-7-4 0,-1 0 0,1 0-202,0 0 0,4 5 1,0 0-1,-2 1 1,0 2-1,-3-1 1,2 4 698,3 0-1194,-2 3 0,9-1 0,-4-1 1,2-2-1,-1-1 0,2 1-831,2 2 0,1 2 0,1-1 0,4-1-360,4-3 0,3 1 0,1-4 0,0 0 0,1 0 0,-1-3 1114,0-2 0,1 5 0,-1 2 0</inkml:trace>
  <inkml:trace contextRef="#ctx0" brushRef="#br0">25900 10888 8945,'14'0'1032,"-5"5"1,0-1 0,1-1 0,2 0 0,1 0-740,0 2 0,7 0 0,2 0 0,5 2 0,2 1 0,4-2 1,-2-2-1,-1 0 0,-7-1 0,-2-3-579,-5-4 0,-2 0 0,-6-8 0,-6-5 0,-9 0 0,-11-4 0,-7 2 0,-7-2 270,-3 0 1,-4 9 0,-1 1 0,0 3 0,0 5 0,0 3 0,2 6 375,2 7 1,2 8-1,5 10 1,-4 5 0,-1 7-361,-3 10 0,4-3 0,1 16 0</inkml:trace>
  <inkml:trace contextRef="#ctx0" brushRef="#br0">24421 11568 7686,'0'13'0,"0"1"0</inkml:trace>
  <inkml:trace contextRef="#ctx0" brushRef="#br0">24474 11621 8076,'13'0'207,"1"0"0,-1 0 0,0 0 0,1 2 0,-1 1 0,0 1 0,1-1 0,-1-1 559,0-2 1,1-2 0,-1-1 0,0-1 0,1-1 0,-1 1 0,0-2-321,1-1 0,-5 2 0,-2-4 1,0-1-1,-1-2 0,0-1-328,-3-1 0,-7 1 1,-5 0-1,-3 1 0,-3 3 1,-2 3 188,-6 0 0,3 5 0,-3-4 0,1 5 0,0 3 0,1 3 0,2 3 123,3 6 1,5-2-1,4 6 1,1 1-1,3 0 1,1 4 0,4 0-1374,2-1 1,8 6 0,9-7 0,1 1 0,3 1-1,-1-3-4761,1-2 5704,6-7 0,-2 0 0,3-5 0</inkml:trace>
  <inkml:trace contextRef="#ctx0" brushRef="#br0">24914 11595 11053,'13'-12'1980,"-1"10"0,-1-4 0,-4 9-1420,-1 5 0,0-1 0,-3 5 0,1 0 1,-1 3-1,-1-1 0,-2 1-322,0-1 0,0 3 0,0 1 0,0-2 0,0-1 0,0-1-1885,0-1 1,0-4 0,1-2 871,4-1 1,-4-7 0,4-8 0,-4-3 0,1-3 0,0-1 848,3-2 1,-1 0 0,-4 5 0,0 0 1732,0-1 0,0 8 0,0 6 0,0 9-1711,0 8 0,0-1 1,2 5-1,4-1 1,6 0-1,5 0 0,6-1-1869,5 1 1,3 2 1772,4-4 0,10 0 0,-4-5 0</inkml:trace>
  <inkml:trace contextRef="#ctx0" brushRef="#br0">25327 11635 8179,'-25'-27'2039,"3"0"1,4 8 0,8 21 0,1 9-2019,-2 10 1,1 0-1,1 0 1,5-2-1,2-1 1,2 1-1,0 3 1,2 3-2286,2 2 1,10 0 2263,8-1 0,3 1 0,2 0 0</inkml:trace>
  <inkml:trace contextRef="#ctx0" brushRef="#br0">25394 11861 12923,'-4'-40'405,"-1"9"1,1 21-1,5 14 1,4 7-628,3 2 1,4-4 0,3 0 0,1 0 0,4-1-1,0 1 1,6 2 0,2 1-739,3 1 1,-2-1 0,-5-2 0,-3-1 0,-2 0 641,-3-2 1,-8-1-1,-8-7 1,-8-4 1509,-3-4 1,-3 2 0,1-2 564,0-1 0,7 4 0,6 1 0,9 4 0,5 1-1142,4 0 0,10 1 0,-1 4 0,1 2 0,2 2 1,-1-2-1278,2-1 0,0 3 0,-5-4 0,-4-1 0,-4 1-895,-4-1 1,-9 0 0,-8-5 0,-9-2 2057,-3-1 0,-1-1 0,0 5 1,-2 0-1,2 0 0,1 0 331,2 0 0,5 2 0,4 2 0,2 6 0,5 5 0,5 3-994,5-2 0,5 5 1,1 1-1,8 2 1,7 0-1,4-4 1,4 1-1018,2 0 1,-2-9 0,2 0 0,-4-4 0,-5-2 0,-5 0 255,-6-3 1,-6-7-1,-10-5 1,-3-3-1,-4-3 1,-2-1 1632,-4-2 1,-3 0 0,-9 5-1,-2 0 1,0-1 0,0 3-1,1 2 858,-2 4 0,10 4 0,-3 1 0,2 1 0,4 5 0,3 7-1332,2 8 0,8 10 0,4 6 0,7 5-236,5 2 0,15 1 0,4-5 0</inkml:trace>
  <inkml:trace contextRef="#ctx0" brushRef="#br0">5545 16219 17372,'-7'-25'-1906,"2"3"1,4 3 1107,1-1 1,1 5 1112,4-2 0,1 0 0,4 1 0,-1-2 1,1 1-1,2-1 0,0 0 0,-1 3-381,-3 5 0,-6 4 0,-4 6 1,-8 1-1,-6 2 0,-1 2 1,3-2-1,0-2 522,1-1 1,-5 0 0,0 0-37,2 0 0,-3-1 1,0-4-1,-1-4 0,0-1-123,-1 1 0,3-3 0,-4 3 1,-2-2-1,-1-1 0,-2 1 0,1 4 1,-1 1-307,0 3 1,-4 2 0,-1 1 0,-1 0 0,-1 0-1,0 1-240,-3 4 1,-2 2-1,-1 5 1,1-2 0,-3-1-1,1 1 1,-2 2 384,0 2 1,9-3 0,-6 0 0,3-2 0,1 0 0,0-1 194,-1 1 1,-1-4 0,-1 2 0,1 1 0,-1-1 0,-2 3-320,-1 2 1,-5 2 0,-2 0 0,-3 3-1,-1 2 1,0 2 0,-1 2-179,1 3 0,-5 0 0,2 1 0,3-1 1,2 1-1,2 0 0,2-1 286,3 1 0,8-5 0,5-1 0,3 0 0,1-2 0,1 2-32,-1-1 1,5-2 0,1 4 0,2 2-1,2 1 1,3 2 0,0 1-174,1 3 0,-5 2 0,0 5 0,2-1 0,0 3 0,-1 0 0,0 3-211,0-1 0,3 1 1,2-2-1,3 2 1,4-3-1,4 0 360,1-3 0,0-6 0,1 0 0,5-3 0,6-1 0,6-2 1,4-1 255,6-2 0,3-1 1,8 2-1,-1-2 1,5 0-1,3-2 1,6 2 145,4 0 1,2-4-1,6 4 1,3 0-1,-2-2 1,1 2-579,-2 0 0,0-5 1,2 3-1,1-1 0,0 0 1,-1-1-1,0 0 77,-4-4 1,6 8 0,-4-8 0,-4 0 0,1-1 0,-3-3 0,5 2 119,4 0 0,0-2 1,7-1-1,0-2 1,-2-2-1,2 0 1,1 1-37,-37-3 0,1-1 1,0 0-1,0-1 0,2 0 1,1 0-1,1 1 1,1 0-1,4 0 0,-1 1 1,1 0-1,0 0-133,0 0 0,-1-1 0,3 3 0,-1 0 0,-2 0 0,-2 1 0,1 0 0,-1 0 0,0 0 0,0 0 0,-3 0 0,0-1 0,1 1 0,-1 0-147,-1 1 0,-1 0 1,0 0-1,0 0 0,-2 0 1,0-1-1,34 2 0,0-1 1,0-2-1,-1 1 192,-3-1 0,0 1 0,-8-5 0,0-2 0,4-2 0,1-5 429,2-3 0,0-1 1,1-1-1,3 1 1,3 0-1,-36 6 0,-1 0 1,37-4-294,-1 2 1,0-3-1,-2 4 1,3 1 0,-36 4-1,-1 2 1,37-2-1,-1 0-272,-3-2 0,4 1 1,1 2-1,-36 1 1,1-1-1,-1 0 1,0 0-1,0 0 1,-1-1-1,0 1 1,0 0 140,0 0 0,1 0 1,0-3-1,0-1 1,1 2-1,0 1 1,0-2-1,0 1 0,0 0 1,-1-1-1,-1 0 1,1 0 186,-1-1 0,-1 0 0,33-12 0,1 0 0,-3 2 0,-1 1 0,-1 2 0,1-1 0,1 1-232,3 0 0,-6 4 0,4 2 0,-1-1 0,0 2 0,4-1-194,1-1 1,1 4 0,-4-3 0,2-1-1,-1 2 1,-1-1 0,-5 1 398,0 0 1,3-4 0,2 1 0,-3-3 0,1-1-1,-2-1 1,4-1 197,-2-2 1,-3 2 0,-1-3 0,1 3-1,-3 2 1,-1 0-1164,-5-1 635,-1 7 0,1-5 0,1 5 0,-2-2 0,1 0 0,-1 0 141,-1 2 0,3-5 0,-2 3 0,-4-3 1,1-3-1,0-1 0,3-3 324,3-2 1,-8-1 0,3-5 0,-1-1 0,-1-2 0,0-2 0,0 1-129,-1 2 1,-1-3-1,-11 8 1,-1 1-1,-2-3 1,-3 3-810,-2 0 0,-8 4 0,-4 6 0,-3 0 1,-2-1-1,-1 1 0,-3 0 291,-5-1 0,-4-5 0,-4-2 1,-7-2-1,-5-4 0,-6-6-435,-3-4 970,-8-3 0,5 0 0,-3-1 0,3-2 0,-1-1 0,-2 1-126,-4 1 0,-4 7 1,-1 2-1,0 3 1,-1 7-1,-4 0 0,-3 4-417,-4 0 0,-3 1 1,-3 6-1,-4 2 1,-5 3-1,-2 1 0,-2 1 162,1-1 1,-1 5 0,1-4 0,4 4 0,-3 1-1,1 0 367,-6 0 1,3-5-1,-1 1 1,-1 0-1,35 1 1,0 0-1,-1-1 1,0 0-1,-1 0 1,0-1-61,0 1 0,0-1 0,1 1 1,0 0-1,-2-3 0,0 0 1,-3 1-1,-1-1 0,-1 0 1,-1 1-1,-3-1 0,-1 0 1,0 1-1,-2-1-172,0 0 1,0 1-1,-3 1 1,-1 1 0,0 0-1,-1 0 1,-1 1 0,-1 0-1,0 2 1,-1-1 0,0 2-1,0-1-77,1 1 1,0 0-1,-1 0 1,-1 1-1,4 1 1,-1 1-1,0 1 1,-2 1-1,-1 0 1,0 2 0,1-1-1,1 1 1,-2-1-1,-1 0 135,1-2 0,0 1 0,3 0 0,-1 0 0,-5-2 0,-2-2 0,2 1 1,0-1-1,1 0 0,-1 0 0,-1-2 0,-1 0 0,2 0 0,0-1 272,1 1 1,0-2 0,-3-2-1,-1 0 1,7 1 0,0 0-1,0 0 1,0-1 0,0 1-1,1 1 1,1 0 0,1 0-355,-2 1 1,1 1 0,3 0 0,0 1 0,0 0-1,0 1 1,3 1 0,0 2 0,1 2 0,0 1-1,2 3 1,1 1 0,0 2 0,0 1 0,1 1-1,0 1-2099,-2 1 0,-1 1 2219,-3 4 0,-1 1 0,1 0 0,-1 1 0,-1 4 0,-2 0 0,0 3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12677 3132 7893,'7'-13'2,"-2"-1"1,-4 5 3273,-1 0 1,2 6 0,2-1-2282,5 3 0,7 1 0,4 0 1,-1 0-1,2 0 0,-2 0 0,2 0 1,-1 0-2279,4 0 0,0 0 1,-1 0-1,-2 0 0,-2 0 1,-2 0 1282,-2 0 0,-2 0 0,0 0 0</inkml:trace>
  <inkml:trace contextRef="#ctx0" brushRef="#br0">13303 2972 9690,'-13'0'1803,"0"0"1,4 0 0,2 1 0,1 4-1178,3 4 1,1-2 0,2 4 0,0 2 0,2 3 0,1 0 0,3-2-2202,1-5 1,-3 1 0,5-6 1574,2-1 0,0-7 0,3-3 0</inkml:trace>
  <inkml:trace contextRef="#ctx0" brushRef="#br0">13330 2892 7837,'-1'-13'0,"-4"-1"1343,-4 1 0,2 4 0,-2 0-365,-1-1 0,5 4 0,5 2 0,8 4 0,5 2-1378,5 3 0,2 1 0,7-3 0,1 1 400,3-1 0,3-1 0,6-2 0</inkml:trace>
  <inkml:trace contextRef="#ctx0" brushRef="#br0">13783 2865 7793,'-19'8'451,"0"1"0,-2-2 0,6 6 0,6 4 684,4 2 0,-4-3 1,4 5-1,2 1 0,2 2 1,1 5-1,0 3 445,0 0 0,-2-1 0,-1-4 1,-1-2-1,1-1 0,1-4-2017,2 0 1,2-8 0,2-8-1,4-4 1,2-6 0,2-7-2969,3-8 2905,1-10 1,2 1 0,1-7 0,0-1 0,1-2-1,-4 3 1,-1 3 710,-2 4 1,-1 3 0,-3 5 0,-3 4 0,-2 4 588,1 0 1,3 8 0,-2 6 0,0 8 0,0 5 0,-1 5-137,1 4 0,-5 3 1,4 3-1,-4 2 1,-1 1-1,0-1 1,0-4-2709,0-3 0,0 0 0,1-5 1,5-3 2043,8-5 0,5-4 0,8-6 0</inkml:trace>
  <inkml:trace contextRef="#ctx0" brushRef="#br0">14410 2865 14746,'-13'2'5573,"-1"1"-4964,1 1 0,0 2 0,-1-3 0,1 3 1,0 0-1,1 1 0,1 1 0,2 1-381,-1-2 1,4 5-1,2-3 1,2 3 0,4 1-557,2 0 0,4 1 0,5-3 0,0 1 0,1 0 1,-3 3-1,0 0 651,-2 0 1,-6-1 0,1 3-1,-2 2 1,-2 0 0,-2 2-1,-2 0-18,-5 2 0,-8 1 0,-2 0 0,0-2 1,-2 0-1,2-1 0,0-3-2388,2-4 1,7-5 0,6-3 2082,7-4 0,19-17 0,19-13 0</inkml:trace>
  <inkml:trace contextRef="#ctx0" brushRef="#br0">14810 2479 8961,'-6'-8'3164,"4"4"0,-4 8-2037,1 5 0,3 8 0,-2 2 0,2 3 0,1 6 0,-2 6 0,-2 5 0,2-1-799,2-2 1,1 7-1,0-3 1,0 0-1,1-3 1,2-6-2787,2-3 0,5-3 1,-1-4-1,3-8 2297,1-7 0,-5-10 1,-3-4-1</inkml:trace>
  <inkml:trace contextRef="#ctx0" brushRef="#br0">14743 2932 8969,'-13'0'3115,"-1"0"0,1 0-2322,0 0 0,7 1 0,6 4 1,7 4-1,7 3 0,3 1 0,6 0-765,2 1 1,1-3 0,3-2 0,0-4 0,1-4 0,-3-1-2719,-4 0 1,-1-3 0,4-4 2689,-4-6 0,3-10 0,-4 3 0</inkml:trace>
  <inkml:trace contextRef="#ctx0" brushRef="#br0">15263 2879 7791,'-6'6'1363,"-3"-6"1,-6 1 274,2-1 0,3 2 1,10 6-1,0 3 0,1 1 1,5 1-1715,7 0 0,1-4 1,5-1-1,0-2 0,3-2 1,2 0-1076,-2 1 1,2-1 0,-6-5 0,-2-2 0,-1-3 0,-2-1-1678,1-4 0,-7-1 3054,-3-1 0,-4 6 0,-1 2 286,1 4 0,3 5 0,10 2 0,1 0 0,-1 0 2133,0-3 1,1-2-428,-1-1 1,-7 0-1,-6 0 1,-8 0-1805,-3 0 1,2 2 0,1 2-1,1 5 1,1 3 0,0 1-1,3 1-1185,2-1 1,1 2-1,0 1 1,0 2-1,1-3 1,4-4-391,3-2 1,10-6-1,4-1 1,4-8-1,2-9 1,1-6 661,2-7 0,5 0 0,-3-7 0,1-4 0,3-5 0,1-8-151,2-5 1,-1-5-1,-2 5 1,-3 0-1,-2 4 1,-3 4-1,-6 6 1,-5 6 1609,-3 6 0,-3 9 1,-2 6-63,-1 5 0,-6 16 0,1 11 0,-4 8 0,-4 10 0,-5 7 1,-3 9 163,-1 7 0,-6-1 1,-2 5-1,-1-2 1,1-4-1,2-3 1,2-5-1551,3-1 0,0-3 0,1-6 0,0-5 1,1-3-1,3-9-2698,4-3 3186,4-10 0,1-1 0,0-6 0</inkml:trace>
  <inkml:trace contextRef="#ctx0" brushRef="#br0">16010 2959 7791,'5'-14'234,"4"1"0,3 6 0,2 2 1,-1 4-1,0 1 468,0 0 1,1 1 0,-1 4 0,0 2 0,1 2 0,-1 0 0,2 1 0,1 0-1134,2-1 0,6 2 1,-4-7-1,3-1 1,-3-1-1,0-2-85,-4 0 0,-3-2 1,-4-2-1,-4-5 1,-4-3 2536,-1-1 0,0-1 0,0 1-508,0 0 0,0 7 0,2 6 0,2 7 0,3 5-1213,1 1 0,4 2 0,-5 1 0,2 2 0,0-2 1,0-1-1,0-1-711,0-1 1,-1-1 0,4-2-1,-1-2 1,-2-3 0,1-2-62,2-1 0,-3-7 0,0 0 0,-1-3 0,1-4 0,0-3 0,0-2 0,0 0 593,0 3 0,-2 5 1,4 1-1,-4 1 0,0 1 869,1 0 1,1 2 0,3 5 0,-2 2 0,-1 3-1,1 1-1148,2 4 1,1 5-1,1 2 1,0-2-1,3 0 1,1 1-1,-1 0 1,3-2-1285,2-4 0,3-1 0,2-6 0,-1-1 1,2-1-1,4-2 1442,3 0 0,4-12 0,1-3 0</inkml:trace>
  <inkml:trace contextRef="#ctx0" brushRef="#br0">17769 2972 7791,'6'7'2499,"3"-2"1,-2-5-1167,2-5 1,-4 2-261,4-5 1,-4 5-1,0-2 1,-10 5 0,-6 5-547,-7 3 1,2 4 0,-7 3 0,0 3 0,-3 4 0,1 3 0,3 0-297,4-2 0,5 2 0,3-3 1,2 2-1,2-2 0,3-4-1620,2-3 1,8-2 0,8-1-1,9-3 1,8-5 0,7-4 1388,7-4 0,4-10 0,3-6 0</inkml:trace>
  <inkml:trace contextRef="#ctx0" brushRef="#br0">18182 2999 7791,'-9'0'3276,"1"0"1,3 6 0,-2 2-2649,1 4 0,-3 6 0,3 1 0,-1 1 0,-2-1 0,0-1-653,0 1 0,6-4 0,-1 2 0,3-3 1,6-5-909,4-5 1,3-2-1,2-2 1,3-2-1,1-2 1,-2-5 0,-1-3 492,-2-1 0,-1-1 1,-3 1-1,-5 0 1536,-2-1 0,-8 7 0,-3 2 1,-2 5-746,3 5 0,2 2 0,6 7 0,0-1 0,1 0 0,4 1-1596,3-1 0,6-1 0,4-3 1,4-5-1,4-2 0,4-2 1245,1 0 0,6-6 0,-3-2 0</inkml:trace>
  <inkml:trace contextRef="#ctx0" brushRef="#br0">18516 3079 9469,'7'-14'0,"-3"1"0,-4 1 0,-4 2 0,-5 2 823,-3 2 1,-1 2-1,0 4 1,1 1-1,1 4 1,4 5 0,1 5-1,3 3-688,2-2 0,1 0 0,1-1 0,4 0 0,3-3 1,6-2-1,5-2 0,8-4-2511,7-2 1,0-5-1,1-5 2376,2-5 0,2-15 0,1 0 0</inkml:trace>
  <inkml:trace contextRef="#ctx0" brushRef="#br0">18889 2919 7789,'21'-30'389,"-4"2"0,-2 4 0,-3 3 0,-2 7 116,-1 3 0,-4 1 1,2 7-1,-1 6 0,-3 7 1,-3 10-1,-4 3 1,-5 7 586,-3 2 0,-3 4 0,-1 2 1,-4-1-1,1-1 0,0 0 1,3-2-1246,1-3 0,3 0 1,2-3-1,2-4 1,2-4-1,5-5 1,5-3-1,8-5-1195,4-1 1,8-3 0,0-6-1,4-3 1,3-1 0,-3-3-1,-3-2 1707,-2-1 0,-7-1 0,2 1 0,-5 0 9471,-4-1-8827,-3 7 0,-6 7 1,0 9-1,0 3 1,0 2-1,0 3 1,1 0-1092,4 0 1,-2-4 0,6-3 0,1-2 0,0-1 0,1-1-1,-2 0-4208,1-3 1,-3 0 2913,2 1 1,-1 4 0,2 4 1381,-1-3 0,6 2 0,5-3 0</inkml:trace>
  <inkml:trace contextRef="#ctx0" brushRef="#br0">22555 1493 7953,'13'0'0,"-4"-5"0,-2-1-2,-1-1 1,0 2 0,-3-3 0,1-3 0,1 1 0,-1-1-1,1 3 1,-4-3 1061,-4-1 0,0-1 0,-6 1 0,1 2 0,-3-1 0,-2-2-379,-6-3 1,-1-2-1,0 6 1,-1 3-1,0 5 1,-3 2 0,-1 2-1,-1 2-25,-1 2 1,0 4 0,2 5 0,1 2 0,4 3 0,2 4 0,5 3-364,2 2 1,8-1 0,-1 1 0,5-2 0,7-1-1,7-5 1,5-3-583,8-4 0,2-3 0,7 0 0,2-5 0,-2-2 0,0-4-11,-3-2 0,-2-3 0,-5-7 1,-2 1-1,-3 0 0,-5-1 1,-6 2 111,-2 4 1,-6-4-1,0 4 1,-6 1 1164,-6 2 1,-4 16 0,-5 7-1,-4 7 1,-3 6 0,-2 3 0,-1 3-978,-3 3 0,3 1 0,-5 10 0,2-4 0,2-1 0,2-3 0,3-3 0,1-5 0,5 3 0,3-7 0,6-2 0,3-2-4916,3-5 1,14-9 4628,6-8 1,13-16 0,4-3 0</inkml:trace>
  <inkml:trace contextRef="#ctx0" brushRef="#br0">23248 1413 7852,'-14'-14'2457,"-3"13"1,-3 5-1,0 7 1,-5 2-1054,-5 0 0,0 8 0,-4 6 1,2 8-1,2 7 0,2 4 1,3 0-1240,2-1 1,6 4-1,8-3 1,4-1-1,7-2 1,7-8 0,10-5-1482,9-10 0,3-9 1,6-7-1,2-5 1,-4-10-1,-1-11 1,-5-12 769,-6-9 1,-5-4-1,-9-8 1,-5 0-1,-4 0 1,-4 4 1564,-5-1 1,-3 7-1,-3 4 1,1 7 0,-1 6-1,4 7-1054,4 5 1,4 8-1,9 7 1,7 7 0,9 9-6418,8 4 6452,4 3 0,12 5 0,1-1 0</inkml:trace>
  <inkml:trace contextRef="#ctx0" brushRef="#br0">23501 1706 7852,'9'-12'1919,"0"3"1,6 3 0,7 6 0,3 0-1459,2 0 1,5 0 0,4 0-1,4 0 1,3 0 0,3 0-462,1 0 0,2 0 0,4 0 0</inkml:trace>
  <inkml:trace contextRef="#ctx0" brushRef="#br0">24301 1493 7886,'0'-15'4915,"-2"6"0,-1 16-2497,-1 7 1,-6 9-1,-1 4 1,-5 7-2606,-6 5 1,1 4 0,-1-1 0,0-2 0,1 0 0,3-4 0,5 0 0,4-4-7820,4 1 8006,4-8 0,7 0 0,1-4 0</inkml:trace>
  <inkml:trace contextRef="#ctx0" brushRef="#br0">24794 1559 8882,'-7'-16'0,"-5"3"0,-4 7 2226,-1 7 0,2 7 0,2 6 0,-2 4-1403,-2 4 1,2 5 0,-3 4-1,3 6 1,2 6 0,1 5 0,3 0-1,6 0-709,6-2 0,15-8 1,11-8-1,7-7 1,7-6-1,1-7-1463,2-5 1,-1-16 0,-7-8 0,-4-8 0,-7-5 0,-8-4 1226,-4-5 1,-11 1 0,-8-6 0,-12 1 0,-8 1 0,-3 3 0,1 4 1460,-1 5 0,6 9 1,4 3-1,3 4-2740,5 4 1401,3 8 0,12-2 0,2 6 0</inkml:trace>
  <inkml:trace contextRef="#ctx0" brushRef="#br0">22728 2852 8206,'9'-4'93,"0"-1"1,-5-4 0,5 5-1,1 1 1,2 0 0,2 0 153,-1-2 1,0-3 0,1 2 0,-1-2 0,-1-2 495,-3-2 1,1-1 0,-7 1-416,-5 3 0,-3 3 0,-9 6 1,1 0-1,0 0-194,-1 0 1,1 0 0,0 0 0,-1 0-1,1 0 1,0 2-89,-1 2 1,5 3 0,0 7-1,1 1 1,0 1 0,2 3-1,2 0 57,-1 1 0,1-1 1,4-3-1,0 2 1,1-2-59,4-1 0,2-8 0,7-2 0,-1-4 1,2-1-1,2-1 0,4-4-268,0-4 0,4-4 1,-4-3-1,1-3 1,-3-1-1,-2 0 52,-6-1 1,0 5 0,1-2 0,-3 3 675,-5 2 1,-4 7 0,-4 6 0,-5 10-1,-3 9 86,-1 8 0,-1 10 0,1 2 0,0 5 0,-1 3 0,1 2 0,1 0-463,3 0 0,-3-5 0,3 2 0,-2-1 0,-3-4 0,2 2 0,2-1-1185,1-1 1,6-7 0,-3-3 0,2-4-1,-1-5 1,4-6 0,4-5 1056,6-7 0,8-14 0,4-5 0</inkml:trace>
  <inkml:trace contextRef="#ctx0" brushRef="#br0">23248 2892 8179,'-14'-24'596,"1"7"1,6 3-156,2 10 0,10 1 1,4-5-1,2 1 0,3 1 1,-1 0-1,0 2-73,1-2 0,1 4 1,1-2-1,2 2 1,-1 2-49,3 0 1,-1 0 0,3 0 0,-6 2 0,-4 2 0,-4 7 40,-2 5 1,3 0 0,-5 6 0,-1 2 0,-2 1 0,-1 3 1664,0 4-1811,0-4 1,-1 9 0,-2-5 0,-3 1 0,0 1 0,-1-2-255,-1 1 1,5-2 0,-1-4 0,2-1 0,2 1 0,0 0-1377,0-1 0,0 0 1,0-4-1,2-4 0,2-5 1415,5-4 0,9-3 0,3-6 0</inkml:trace>
  <inkml:trace contextRef="#ctx0" brushRef="#br0">23768 3172 10637,'-14'-18'1048,"1"0"0,7 6 0,6 8-1083,7 3 1,10 2-1,1 2 1,-2 1-1,-1-1 1,-2-1 0,2-2-1,1 1-1730,2 4 0,10-4 1765,-1 4 0,8-4 0,-1-1 0</inkml:trace>
  <inkml:trace contextRef="#ctx0" brushRef="#br0">24248 2905 10450,'-21'-14'780,"13"2"0,13 12 1,5 0-612,4 0 0,-6-2 1,3-1-1,2-1 1,3-1-1,2 1 1,0-1-1,1 2 198,2 2 0,-5 1 1,2 0-1,-3 0 1,-2 0-1,-1 1 1,-3 4-530,-5 4 1,-2 3 0,-2 1 0,-2 2 0,-2 1 0,-5 3 135,-3 2 0,-1-3 0,0 3 0,1-2 0,1-1 1,4-1 388,1 1 0,3 0 0,7-6 0,7-3 0,4-5-138,2-2 0,12-2 0,-3 0 0,1-2 0,-2-1 0,-4-1 0,-2 1 203,-3 1 0,-1 4 1,-3 2-1,-3 5 1,-5 3-109,-2 1 1,-8 2 0,-3 1 0,-6 4 0,-4 0-1,-6 3 1,-2-1-726,-3 0 1,-4-1 0,2 2 0,-1-2 0,1 0 0,2-2-1903,2 0 1,3 4 0,2-6 2306,6 0 0,2 3 0,2 1 0</inkml:trace>
  <inkml:trace contextRef="#ctx0" brushRef="#br0">14756 6197 21992,'0'-21'-1576,"0"7"1,0 5 0,0-2-1,0-1 1798,0-1 1,5 0-1,-1 0 1,-1-1 0,0 1-1,0 0 1,2-1-1,-2 1-32,-2 0 1,-7 5 0,-3 4-1,-3 1 1,-1 0 265,0-2 1,-1 1 0,3 2-1,0-1 1,2-2 0,-1-1-1,-2-2-1,-1 1 1,0 4 0,-2-3-1,-2 1 1,-2 1 0,-2 1-1,-4 2-263,-4 1 0,-1 0 0,-6 0 0,-1 0 1,-1 1-1,-2 2-107,0 1 0,0 5 1,0-3-1,0 0 0,0 0 1,0-3-1,1-1 161,4-2 1,-2 4-1,4 0 1,1-1 0,-1-1-1,2-2 1,0 0 156,0 0 1,0 0 0,3 0 0,-4 0-1,-2 0 1,-1 0-138,-1 0 1,-2 0-1,-5 0 1,1 0-1,-1 0 1,2 1 195,-1 4-501,2-4 0,1 7 1,-1-5-1,0 3 1,0 0-1,1 1 62,3 0 1,2-2 0,6 2 0,-1 1 0,2-3 0,0 3 0,4-2-14,-3 0 1,3 4 0,-2-2 0,1 0 0,-3 1 0,2 2-68,0 0 0,-8 7 0,7 0 0,-1 0 0,2 0 0,3 1 1,-1 0-246,3 0 0,-1 4 0,5-4 1,-2 0-1,3 2 0,3-1 229,3 4 0,0-3 0,-2 1 0,0 2 1,4 0-1,-1 1 0,2 0 26,0 3 1,1 6 0,2 0 0,-3 3 0,-2 6-1,-1 2-118,2 0 1,-3 6-1,4-1 1,-2 5-1,-2 4 1,-2 0-1,-1 4-37,-1 2 1,6-8-1,-1 6 1,0-9-1,0-5 1,1-4-1,3-5 294,2-5 0,1 2 1,2-4-1,0-1 0,0 2 1,0 1-34,0 2 0,0 1 1,0 2-1,0 0 1,0 1-1,0 4-163,0 4 1,0 7 0,-1 5 0,-4 4-1,-4 9 1,4-34 0,-2 1 0,1 3-1,-1 0-241,0 0 1,1-1 0,2-2 0,0 0 0,0 30 0,1-5 0,0-8 0,-1-5 0,1-7 542,1-3 0,1-7 1,-2-1-1,-3 1 1,0-1-1,0 1 17,3 1 0,1-3 0,2 2 0,0 1 0,0 0 1,0 0-1,0 0 0,0 3-155,0 3 0,0 7 1,0-1-1,0 3 0,-1 2 1,-2 3-429,-1 0 0,-7 10 1,2-2-1,-3 0 1,-1 0-1,1-7-763,3-6 1128,-2 0 1,8-11-1,-5 2 1,2-4 0,2-5-1,-1-2 275,1-2 0,-1 0 0,5-1 1,0 2-1,0-1 0,0 0-184,0 1 1,5-2 0,1 5-1,0 2 1,1-1 0,-1 5 0,1 0-180,1 3 0,-5 6 0,1 0 0,-2 3 0,-1 1 1,2-1-73,2-3 1,-1 0 0,-4-8 0,0-4 0,0 0-1,0-1 287,0 1 1,-4 3 0,-1-8 0,1 1 0,-1 1 0,-1 0 0,0 5-34,1 4 1,0-1 0,5 6 0,0 1 0,0 1 0,0 6 0,0 4-549,0 3 1,0 2-1,0 4 1,0-1 0,-1 0-1,-2-5 302,-2-2 0,-4 0 1,3-5-1,-1-3 0,-3 1 1,-2-5 293,-2-2 1,3 0 0,0-4 0,2-3 0,0 0 0,1-3 1113,-1 2-994,0-1 0,1 4 0,4-1 0,2 2 0,2-1 0,2 1-598,2-2 0,-1 2 1,6 0-1,0 1 1,0-1-1,-2 0 100,-1 2 1,-1 2 0,-4 5 0,2-2-1,2-1 1,-2 0 0,-2 0 195,-1 0 1,-1-8 0,-2 2-1,-2-4 1,2-1 0,2-1 288,1 2 1,1-2 0,2 1-1,3-1 1,2 2 0,2-2-1,2 1-593,1 1 0,0-4 0,2 1 0,0 1 0,0 1 0,-5 1 0,-1-2 70,-1-2 0,-5 1 0,1 2 1,-3-1-1,-1-3 0,0-1 659,0-3 1,-1 2 0,-2-1-1,-3-1 1,0-2 0,0-1-304,3-1 1,2 5-1,1 1 1,0-3-1,1 1 1,4-1-1,4 3-557,2-3 0,3 1 0,-1-2 0,0 2 1,-1-4-1,-1 1 41,-2-3 0,-5-1 0,3 2 0,-1-1 0,-3-2 1,-1 2 655,-2 1 0,0-3 0,0 1 0,0-1 0,0 0 0,0 0 0,0 2 5,0 1 1,0 2-1,0-1 1,1 1-1,4 0 1,4-1-532,2 1 0,3 0 0,-1 1 0,0 1 0,2 2 0,2-2 52,0-6 1,1 2 0,-3-2-1,0 0 1,1 1 0,-3-2-1,1 1 475,-4-3 0,-1 4 0,1-5 0,-1 2 1,2 1-1,0 0 0,3 1-382,-1 0 0,5 2 1,1 1-1,0-3 0,2 0 1,0-1-92,2-2 1,3 4-1,0-5 1,1 1 0,0-1-1,-1-3 293,1-1 136,0-2 0,1 1 0,1-3 1,4-2-1,0-3 0,-1-1 0,-2-1 206,-2-1 1,-1-1-1,-1-1 1,1 2-1,0 2 1,-1-1-551,1 2 0,4 0 0,2 3 0,1-3 0,1 0 0,1 1-96,-1 0 1,-1 4-1,3-5 1,-1 0-1,2-1 1,2-2-1,3-1 364,0-2 0,-3 0 1,8-2-1,-2-2 1,-3-5-1,0-3 342,1-1 0,-6 0 0,5 1 0,0 1 0,-1 3 0,1-1-528,1 1 1,-2 2 0,2 6-1,-2-1 1,-2-2 0,0-2-1,-2 2-174,-2 2 0,-5 1 0,-8 0 0,-2 0 0,-2 0 0,-2 0 499,-2 0 1,-2-4 0,-1-2 0,-2-2 0,-1-2 0,0-2 0,0-3 366,0-3 0,-5 2 0,3-6 0,1-2 0,-1-1 0,4-2-401,0 1 1,3-1 0,-1 0 0,0 1-1,2-1 1,2 0 0,0 1-380,0-1 1,-3-4 0,0-2-1,-2 1 1,-2-4 0,-1-1 366,1-4 0,-4-4 0,-1 3 0,-2-4 1,0-2-1,1-2 1487,-1-2-1555,-2-1 0,-1-1 0,0 1 1,2-2-1,1-1 0,3-2-402,1 2 1,1 3 0,2 2-1,-3 3 1,-1-3 0,-3 1 0,-1-1-292,-2 3 1,0 3 0,0-4 0,0 0-1,0 1 1,0-1 289,0-2 0,0 0 1,-2-4-1,-1-2 0,-1-2 1,1 0-1,1-3 375,2-3 0,-4 8 0,0-6 0,1-2 0,1 1 0,2-3-70,0 4 0,5 5 0,0 0 0,3 3 0,2 2 0,2 0 0,0 1-393,-3 3 1,3-6 0,-5 5-1,2 0 1,-2-2 0,-1 0 231,-3-1 1,-1-4-1,-2 0 1,0-3 0,-2-6-1,-2-4 1,0 33-1,-1-1 116,-1-2 1,0 1 0,-7-29 0,6 30 0,0 0-1,1 1 1,-1-1 0,0 0 0,1 0 0,-1-1 0,0 0 186,0-1 0,1 0 0,-1-28 0,1-6 1,1 3-1,1 4 0,1 0 0,1 4-180,2-1 0,0-7 1,2 7-1,1 1 1,3-4-1,0 0-94,0 1 1,-2-7-1,-4 8 1,0-2-1,0-5 1,0-1 146,0 1 0,-2 32 0,0 0 0,-4-30 0,-2-4 0,3 36 0,0 1 0,0-1 0,0 0 0,-1 0 0,1-1 10,0-1 0,1 0 0,3 2 0,-1-1 0,0-3 0,0 0 0,1 1 0,0 2 0,3-37 0,1 4 0,3 1-63,1 0 0,2 1 1,4 8-1,1 4 0,1 3 1,1 2-9,2 0 0,-1-1 1,-3 1-1,-1 1 0,0 2 1,1 1 77,-1-1 1,-4-2 0,0-3-1,0-1 1,0-4 0,0 0 0,1-4-93,2-1 0,1-2 0,0 2 1,1 3-1,-1 3 0,0 2 1,1 3-36,-1 2 1,0 7 0,1 1 0,-1 2 0,0 2 0,1 1 0,-1-1 33,0 0 1,-5-5 0,-4 1 0,-2-1 0,-2-1 0,0-1 169,0 0 0,0-5 1,-2 4-1,-1 0 0,-3-1 1,0-2-272,0-1 0,1 2 1,2-2-1,-2-2 1,2-3-1,2-1 0,1 2 60,0 4 1,0-4-1,0 6 1,1 1-1,2 2 233,2 4 1,-1 1-116,-4 2 0,0 5 0,0 1 0,0 1 0,0 3 1,0 2-95,0 2 1,-6 3-1,-3 1 1,-3-2-1,1 1 1,-1-1 0,0 2-208,-3-2 0,-1-2 0,2-4 1,1-1-1,0 0 0,-1 0 1,1-2 301,0-1 1,4 4 60,0-1 1,0 3-1,-3 1 1,2 2 0,1 3 3,-1 4 0,-2-1 1,-2 3-1,1 2 1,0 4-1,-1 1-311,1 2 0,-6-4 0,-3 7 0,-4 0 0,-2-1 0,-3 1 0,-6-1 85,-6-1 1,-1 5 0,-7-5 0,-2 1 0,0 1 0,-3 1-1,1 2-18,0 1 1,-6 4-1,-1 2 1,1 1-1,-2 5 1,2 4-180,0 7 0,-4 6 1,3 4-1,0 2 0,28-14 1,-1 0-1,1 2 0,-1 1 352,-1 2 1,-1 0-1,-4 3 1,-1 1 0,2 1-1,-1-1 1</inkml:trace>
  <inkml:trace contextRef="#ctx0" brushRef="#br0">11957 14193 8191,'-6'-11'0,"-3"2"0,-7 4 0,-2 10 185,2 4 1,1 1-1,2-1 1,0-5-1,-1-1 1,1 0 735,0 2 1,-1-1 0,1-4 0,0 0 0,-1 0 0,-1-1-1,-1-2 1,-5-2 48,-4 2 1,-6 2 0,-13 1-1,-7 1 1,-4 4 0,-5 4-1,-5 2-889,-8 3 0,35-7 1,-1 1-1,-2 0 1,1 0-1,-1 1 0,0 0 1,0-1-1,-1 1 1,2 1-1,0 0 0,1 0 1,0 0-263,-34 11 0,9-2 0,8-5 1,6-1-1,8 0 0,8-1-1546,8-3 1,8 3 0,1-3 0,7 3 1726,6 1 0,-4 0 0,1 1 0</inkml:trace>
  <inkml:trace contextRef="#ctx0" brushRef="#br0">9198 15113 8124,'13'-13'705,"-5"-5"0,-4-1 0,-1 1-89,1 3 0,-2-1 1,2 7-1,-2-3 1,-2-1-1,0-1 499,0 1 0,-2 6 0,-1 4 0,-3 7 0,-1 8 1,-2 6 594,2 2 0,-5 7-1328,3 4 1,-7 6-1,-2-3 1,2 2-470,1-1 1,1-3 0,1 2 0,0-2 0,1-2 0,2-4 0,2-2-1212,2-2 0,0-5 0,3 0 0,-1-2 721,1-1 0,2-9 0,2-5 0,2-8 0,3-9 0,1-5 696,4-3 1,2-2 0,3 2 0,1 3-1,-4 4 1,-3 3 2531,1 2 1,0 1-1863,3 3 1,-7 5 364,-2 8 0,1 5-996,-2 9 0,0-2 0,-2 6 0,1 2 0,1 1 0,1 2-1557,1 0 1,0-1-1,4 1 1,-1-1-1,1 1 1,4 0 1398,3-1 0,4 1 0,6 0 0</inkml:trace>
  <inkml:trace contextRef="#ctx0" brushRef="#br0">9411 15593 9239,'0'-18'7201,"0"0"-6618,0 0 1,0 17 0,2 5 0,1 7 0,2 2 0,1 0-643,0 1 1,5-1 0,-2-1 0,2-3-714,3-5 0,-7-4 0,-2-4 0,-4-5 0,-2-4-1225,-4-5 2141,-2 3 1,-7-4 0,1 5 0,1 1 0,2 0 0,2-1 807,3 1 0,0 4 0,7 2 0,2 1 0,5 3-1698,3 2 1,3 1 0,2 1-1,4 3 1,3 4 0,1 1-1368,3 0 2113,8-6 0,4 8 0,7-3 0</inkml:trace>
  <inkml:trace contextRef="#ctx0" brushRef="#br0">10131 15206 8074,'-6'-25'694,"3"10"1,-6-1 4168,-1 13-4664,4 15 0,-10 9 1,2 7-1,-1 1 1,-1 2-1,0-1 0,-2 0 1,0-1-300,-1 2 0,4 9 1,-3-1-1260,4 2 1,0-7 1358,1 6 0,0-3 0,-1 3 0</inkml:trace>
  <inkml:trace contextRef="#ctx0" brushRef="#br0">9744 15460 10719,'14'-54'2988,"0"22"0,4 14-3305,4 18 1,8 10 0,3 4-1,-1-1 1,4 0 0,2 1-1,10 0 317,7 4 0,-1 3 0,6 5 0</inkml:trace>
  <inkml:trace contextRef="#ctx0" brushRef="#br0">9798 6717 26446,'-39'7'0,"5"-4"0,7-4 1326,8-4-1196,10-5 0,12 4 0,15-4 0,13 2 0,14 1 0,11-1 0,12 0 0,-30 3 0,1 1 1,4-1-1,1 1 0,3-1 0,0 1 0,2 0 0,1 1 0,0-1 0,1 2 68,1-2 1,-1 2 0,-1 1 0,0 0 0,-1-1 0,1 0 0,-2 1-1,0 0 1,0 1 0,0 0 0,-1 0 0,0 0 0,-1 0 0,-1 0-199,-1 1 0,-2-2 0,-3-1 0,-2 0 0,28-3 0,-9 2 0,-8 2 0,-7-1 0,-8 0-1570,-8-3 1,-6-5 0,-7 1-1,-3-3-1264,-5-1 0,-2 4 2413,-2 0 0,-6-6 1,-1-6-1</inkml:trace>
  <inkml:trace contextRef="#ctx0" brushRef="#br0">11371 6344 28161,'-14'-20'-1562,"1"6"1,6-6 0,4 10 2147,6 6 0,7 10 0,12 13 0,9 2 1,8 2-1,4 1 0,1 0 0,-1-2-75,-1 2 0,-5-4 0,-5 2 0,-8 1 1,-8-1-1,-8-1-972,-5-2 1,-11 3 0,-8-4 0,-12-2-1,-14 0 1,-7 2-1078,-5 4 1223,-9 4 0,1 3 0,28-12 0,0 0 279,1 3 1,-1 0 0,-3 4-1,-1 1 1,4-1 0,0-1-1</inkml:trace>
  <inkml:trace contextRef="#ctx0" brushRef="#br0">19689 7463 12520,'-8'-19'-523,"1"-6"0,4-6 0,-2 3 429,2 4 1,2 3-1,1 5 1,1-2-1,2 2 1,0 2 264,-4 6 1,-5 2-1,-9 7 1,-3 2-1,-5 3 1,-7 1-1,-5 4 1,-5 1-280,-5 1 0,1 5 0,-10 1 1,-5 2-1,-6 2 0,30-10 0,-1 1 1,-2 1-1,-1 1 0,-2 1 0,0 0 220,-1 0 1,0 0 0,-5 5 0,-1 1 0,1-1-1,-1 0 1,-1 3 0,-1 2 0,-2 1 0,0 2 0,1 0-1,0 2 1,0 1 0,0 2-26,-1 2 1,2 2 0,2-1 0,1 2 0,-5 4 0,0 2 0,3 1 0,1 0 0,2-1 0,1 1 0,0 3 0,1 1 0,2 0 0,0 1-167,1 2 0,1 0 0,-4 5 0,0 1 0,4-5 1,2 1-1,-1 2 0,1 1 0,0 2 0,0 1 1,1 0-1,0 0 41,-1 0 0,0 1 0,11-18 0,0 1 0,0 0 0,-10 19 0,0 1 0,12-22 0,0 1 1,1 0-1,-1 2 0,1 0 0,0 0 0,1-1 0,-1 1 0,0-1 0,0 2 0,1 1 1,-1-1 46,1 1 0,-1-1 0,2 0 0,0 0 0,0-1 0,2 1 0,0 1 1,0 2-1,1 0 0,-1-1 0,1 1 0,0 0 0,1 0 0,0 0 0,1 1 1,-2 2-1,2 0 0,-1 0 0,2-1 0,-1 1 0,1 0-47,0 1 0,1 0 0,-1 1 0,0 1 1,-1 1-1,1 0 0,1-1 0,-1 0 0,1 1 1,0 0-1,-1 0 0,1 1 0,0 2 0,-1 2 1,1-1-1,1 1 0,-1-1 0,1 1 1,0 1 0,0 0 1,1-1-1,0 0 0,0 0 1,0-1-1,1-2 0,0-2 1,1 1-1,0-2 0,1 0 1,1 0-1,1 1 0,0 0 1,0 0-1,2-4 0,0 0 1,1 0-1,0 0 0,0-1 1,1 0 16,1-2 1,0 0-1,0-2 1,1 22 0,2-2-1,2-4 1,3 0-1,2-3 1,2-1 0,2-4-1,2 0 1,3-3-1,2 0 1,2-2 0,1-2 104,3 0 1,1-2 0,3-1 0,2-2 0,2-2 0,1-2-1,3-2 1,2-2 0,5-2 0,2-2 0,3-2 0,3-2 27,3-1 0,3-2 1,7 0-1,2-2 0,3-3 1,0-2-1,2-2 0,2-1 1,-22-7-1,0-1 0,1 0 1,0-2-1,1-1 1,0 0-1,2-1 0,0 0 1,0-2-96,1 1 1,2-2-1,-2 0 1,-3-2 0,0-1-1,1-1 1,4-1-1,1-1 1,0-1 0,-1-1-1,0-2 1,0-2 0,-3 0-1,-1-2 1,1-1-1,0-1 1,0-2 0,-1 0-1,-1-1 1,-1-1 0,0 0-65,0-1 0,-1 0 0,0-2 1,5-4-1,0-2 0,0-1 0,-3-2 1,0 0-1,-1-2 0,3-2 1,-1-1-1,0-1 0,2-2 0,1-1 1,-1-1-1,0-1 0,1 0 0,-1-1 1,2-3-1,0 0 0,1-2 30,-14 10 0,1-1 1,-1 0-1,1 0 1,-1 1-1,-1 0 1,1-1-1,0 0 0,4-5 1,1-1-1,0-1 1,0 0-1,0 0 1,0-1-1,1 1 0,-1-1 1,0 0-1,0 0 1,0 0-1,0 0 1,2-3-1,1-1 0,-1 0 1,1 0-92,1-1 0,0-1 1,1 0-1,-2 0 1,1 0-1,-1 0 1,-1-1-1,1 0 1,-10 9-1,1-1 1,-1 0-1,0 0 1,-1 1-1,9-11 1,0 0-1,-1 0 1,-1 0-1,-1 2 1,-1 0-1,0 0 1,0 0-1,-2 0 1,1-1-1,-1 1 1,-1-1-1,-1 2 1,-1 0-1,-1 0 1,-1-1 98,-1 1 1,-1 0-1,0-1 1,-2-1 0,0 0-1,-2-2 1,-1 1 0,-1-1-1,-3 3 1,-1 1 0,-1-1-1,0 0 1,-1 2-1,0-1 1,-1 0 0,-1 0-1,-1 0 1,0-1 0,0 1-1,-2-1 1,0 1 0,-1 0-1,-1-1 1,0 0 0,-2-1-1,0-1 1,-1 0-1,-1 1 97,-1-1 0,-1 1 0,-1-1 0,-1 1 1,0-2-1,-1 1 0,-1 0 0,-2-1 0,1-14 1,-3-1-1,0 1 0,-1 0 0,-1 0 0,-1 1 1,-1 1-1,-1 0 0,-1 0 0,-1-1 0,-2 1 1,0 0-22,-3 1 0,0 0 1,-2 0-1,-1 3 1,-1 0-1,-2 1 0,-1 1 1,-2 1-1,-1 0 1,-1 1-1,-1-1 0,0 2 1,-2 1-1,0 1 1,-1 0-1,-2 1 0,-1 0 1,0 1-1,-1 3 1,-1 0-1,0 2-101,-1 1 1,0 1-1,-1 1 1,0 1-1,-1 1 1,-1 2 0,-14-16-1,-2 4 1,-1 3-1,-3 4 1,-3 3-1,-2 4 1,0 6 0,-2 4-1,-2 5 1,-1 4-1535,-2 4 1,0 5-1,0 6 1,-1 3 1566,-7 6 0,-1 3 0,3 1 0,-1 3 0,-3 4 0,0 3 0</inkml:trace>
  <inkml:trace contextRef="#ctx0" brushRef="#br0">23874 10475 18497,'21'-25'-1025,"-3"3"1,-3 4 0,-2 9 1033,0 5 1,-5 1-1,-5 0 1,-6-2 973,-6 2 0,-6 2 1,-4 1-1,-6 0 1,-2 1-1,-4 4 0,-2 4-63,-4 3 0,3 1 1,-1 0-1,-1 0 0,2 2 1,3 3-590,3 4 0,3-1 1,1 1-1,5 0 1,2 1-1,7-1 1,3 0-1257,4-1 1,1 2 0,5-3 0,6-1 0,10 2 0,9-2-1,8 0 1015,2-2 0,14 3 0,3 1 0</inkml:trace>
  <inkml:trace contextRef="#ctx0" brushRef="#br0">24181 10768 10351,'4'-32'1488,"1"-4"0,-5 14 0,-6 6-1249,-2 7 1,0 4 0,-6 7-1,1 1 1,0 1 0,-1 1-1,1 1-296,0 3 1,4 2 0,1 3 0,2 1 0,3 1-1,3 2-118,5-2 0,7-1 0,7-2 0,0-1 0,0-3 0,-1-5 0,0-2 287,0-2 0,0-6 1,-7-3-1,-2-3 1,-4-1-1,-4-2 1,-1-1 667,0-2 1,-4 0-1,-2 5 1,-2 1-1,0 1-717,0 3 1,-1 5-1,11-2-1491,8 4 1,11 5 0,16 1 1427,12-2 0,14 4 0,12 0 0</inkml:trace>
  <inkml:trace contextRef="#ctx0" brushRef="#br0">25434 10155 24723,'0'-40'199,"0"20"1,-2 12 0,-1 17-15,-1 12 1,-6 8 0,1 4 0,-3 0-1,0-1 1,2-2 0,1-1 0,-2 2-70,0 5 0,2 3 0,0 0 0,0 1 0,2 0 0,1-1-2080,0-4 0,4-6 0,-2-9 1866,2 0 1,2-14-1,0-12 1,0-8-1,-1-5 1,-2 0 0,-3 0 924,-1 2 0,-2 2 1,-5 2-1,1 1 0,0 3 1,-1 5-141,1 2 1,0 2 0,-1 2 0,1 4-1,-2 7 1,-1 8 0,-2 6-2204,2 4 1,-3 4 0,-1 10 0,0 5-1,-3 5 1484,3 3 0,-11-7 1,2-5-1</inkml:trace>
  <inkml:trace contextRef="#ctx0" brushRef="#br0">23888 11235 11690,'6'-42'0,"4"17"1966,6 24 0,9 20 0,8 14 1,0-1-2763,-1 1 1,10-2-1,1-5 1,5 1-1,10 0 796,6-1 0,6 1 0,-30-14 0,0 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6598 4798 8550,'-7'-55'0,"1"5"23,6 14 1,-1 11 0,-5 12 0,-6 7 0,-6 4 0,-4 1 0,-5-2 0,-4-3 0,-1-2 0,-3-2 0,1-2 199,-3-1 1,-1 1 0,-2 3-1,-2 5 1,-1 2 0,-2 2-1,-1 2 58,0 2 1,-5 8-1,2 6 1,-2 0 0,-4-1-1,-1 1 1,-5-2-262,-4-1 0,-1-1 0,29-7 0,-1 0 1,-1 1-1,-1 1 0,1-1 0,-2 1 1,-1 0-1,0 0 0,1 0 0,-1 0 1,-1 0-1,0 0 0,2-1 0,-1 1 69,0 1 0,0 0 1,3-3-1,1 1 0,-33 11 1,4 0-1,5 5 0,4 4-107,3 3 0,3 4 0,4 0 0,5 0 0,6 4 0,4-1 1,2 4-1,1 0 5,5 1 1,0 3 0,6-1 0,-1-1 0,1 2 0,3 1 0,1 4 146,2 2 0,-1-3 0,1 10 0,0-1 0,-1 3 0,1 5 0,0 1-80,-1-1 0,8-30 0,-1 1 0,-5 33 0,7-33 0,0 1 1,0 2-1,1 0 0,-1 0 0,0 0 0,-1 3 0,0 0-30,-1 2 1,0 0 0,2-3 0,0 1 0,-1 4 0,0 0-1,-2 2 1,0-1 0,-1 1 0,0 0 0,-1 1 0,-1 0 2,1-1 0,0-1 1,1 1-1,0-1 0,-1 3 1,-1 0-1,1-1 0,-1 0 1,2-2-1,1 0 0,-1 0 1,1 0-1,2-3 0,0-1 1,1 0-1,0-1 16,1-2 1,1-1 0,-1 1 0,0 1 0,3-3-1,-1 1 1,0-2 0,-2 1 0,1-1 0,0 0-1,0 1 1,1 0 0,0 1 0,1 1 25,0 0 1,0 0 0,-1 5 0,0 1-1,-1-1 1,1 1 0,1 1 0,-1 1-1,1 2 1,1 0 0,0 0 0,0-1-1,0 1 1,1 0-97,1 0 0,1-2 0,-2-5 1,1-1-1,2 1 0,1 0 0,0 0 1,0-1-1,0-2 0,0-1 0,1-1 1,-1-1-1,2 32 273,-1-3 0,-2 3 0,-2 0 1,1-1-1,1-1 0,-1-1 0,-1 2-151,-2-1 1,-2 3-1,1-33 1,-1 2-1,0-1 1,-2 1-1,2 0 1,-2-1-1,1 2 1,-1-1-1,1 1 1,-1-1-165,-1 3 1,-1 0-1,0 0 1,0 0-1,1 1 1,-1-1-1,0-2 1,0-1 0,0-1-1,0-1 1,-1-1-1,-1-1 1,1 1-1,-1 0 70,-7 36 1,2-8 0,0-8-1,1-3 1,3-3 0,5-3-1,2-6 328,2-6 1,0 1 0,0-4 0,2 2 0,1-1 0,3 2-351,1 2 1,0 1-1,4 0 1,-2-2-1,1-1 1,2-3 0,3-1-175,2-3 0,0-4 1,6-2-1,6-3 1,5-2-1,6-4 1,4-5 473,5-6 0,12-2 0,4-2 1,4 1-1,-30 1 0,1-1 0,2 2 1,2-1-1,3 0 0,1 0-298,3 1 0,0 0 1,-4 0-1,1 2 1,4 1-1,2 2 0,2 1 1,-1 0-1,2 1 1,0 1-1,2 0 0,-1 0 1,-1 0-1,-1 0-52,-2 1 0,0 0 0,0 0 1,-1 0-1,-5 0 0,-2-1 0,-1 0 1,-1-1-1,0 0 0,0-1 1,-3-1-1,-1-1 81,-1-1 1,1-1 0,2 0 0,-1 0 0,27-1 0,1-2 0,2-5 0,-4-6-1,0-3 762,-4-1 0,1-6 0,0-2 0,-2-1 1,-4 1-1,3 0 0,-2 0-530,3-2 0,-1 2 1,-6-1-1,1 0 1,2-1-1,-2 1-443,-1-2 1,-8-1 0,-1-3 0,-3-1 0,-2-4 0,-2-3 0,1-5-184,3-6 437,-2-5 1,-15 20 0,-1-1 0,-2-3-1,0-1 1,0-4 0,0-1 0,0-4 0,1-1-1,-1-2 1,-2-1-150,0 0 0,0-1 1,1-8-1,-1-1 0,-4 1 1,0-1-1,0-2 0,0-1 1,-1-2-1,0 0 1,-1 1-1,0 0 0,0 0 1,0 0-156,0 0 1,-1 0-1,-1 7 1,0 0 0,2 0-1,1 0 1,-3 2 0,0 1-1,-1 2 1,0 2 0,-1 0-1,-1 2 1,-1 2 0,-1 1 11,-1 3 1,-2-1 0,2-3 0,0 0 0,-3 5 0,-1 0-1,2-1 1,-1-2 0,0-1 0,-1 0 0,1-1 0,-2 0 212,0 0 0,-1-1 1,2-4-1,0-2 0,0 0 1,-1-2-1,0-1 0,0 0 1,1-4-1,0 0 0,1-2 1,-1-1-1,2-2 0,-1-1 46,1-2 1,-1 1 0,0 0 0,1-1 0,1-3 0,1-2 0,1 1 0,-1-1 0,1 3 0,0 0 0,1 0 0,0 0 0,0 4 0,0 1-105,1 1 1,-1 0 0,-1 1 0,-1 0-1,2 8 1,0 1 0,-2 0 0,-1 1 0,-1 2-1,-1 0 1,-1 2 0,-1 0-255,-1 3 0,-1 1 1,-2 1-1,-2 2 1,-1 3-1,-2 2 1,-12-34-1,-9 3 1,-5 3-1,-4 3 379,-1 4 0,-2-3 1,0 0-1,19 30 1,0-1-1,0-1 1,-1 1-1,0-4 0,0 0 1,0-1-1,1-1 112,-1-2 1,2-1 0,3-2 0,2 0 0,0 1 0,2-1 17,0 0 0,2-1 0,3 4 1,1 0-1,0-4 0,-1 1 0,3 3 1,0 1 20,-5-32 1,2 9 0,-1 6 0,-2 7 0,-6 9-1,-6 7 1,-6 6-522,-2 5 0,-13 4 0,-5 8 0,-12 3 0,-10 1 0,33 4 0,-1 1 1,-3 0-1,0 0-296,-4 1 0,0 0 1,6 0-1,0 0 583,-9 0 0,0 0 1,7 2-1,1 1 0,-3 0 1,-1 0-1,3 0 1,0 1-1,1 1 0,0 2-78,2 1 1,-2 0-1,-2 0 1,-1 1 0,4 2-1,2 1 1,-1 2-1,1 0 1,1 3 0,1 2-1,2 1 1,1 3 119,2 1 0,0 1 0,1 0 0,1 2 0,-21 29 0,27-26 0,1 2 0,3 2 0,0 0 0</inkml:trace>
  <inkml:trace contextRef="#ctx0" brushRef="#br0">8011 8210 11574,'-20'-33'0,"2"-1"0,5 4 810,4 8 0,3 15-935,6 7 1,1 4 0,4 6-1,4-2 1,4-2 0,3-3-1,5-2 379,4-1 1,8 0-1,13 0 1,7-1-1,6-4 1,11-2 0,4-2-71,-37 5 0,1-1 1,6-2-1,1-1 0,0-2 1,1 0-1,2-1 1,1-1-1,3 1 0,0 0 1,1-1-1,-1 0-6,1 0 1,1-1 0,3 0 0,0 0-1,1-1 1,1 1 0,-1 0 0,1 1 0,2 0-1,1 0 1,-2 2 0,0-1 0,2 1-1,0 1-177,2 1 1,-2 0 0,-5 0 0,0 0 0,5-1 0,1 1-1,-2-1 1,1 1 0,-4-1 0,1 1 0,-1 1 0,1-1 39,-2 2 0,0-1 1,-7 1-1,0-1 1,1 0-1,-1-1 1,-1 0-1,0 0 1,-3-1-1,0 0 1,-1 0-1,0 0 0,-3 0 1,0 0 218,0 1 0,-1-1 0,3-3 0,0 0 0,-5 2 0,0-1 0,2 0 0,0 0 0,0 0 0,1 1 0,-2 0 0,1 1-112,0 1 0,0 0 0,4-2 0,0 0 0,-4 1 0,-1 1 0,2 0 0,1 1 0,0 1 0,1 0 0,-1 1 0,0 1-215,0-1 0,0 0 1,3 1-1,1 0 1,-1 0-1,0-1 1,0 1-1,0 0 0,1-1 1,1 1-1,-3 0 1,0 0-1,0 1 1,0-1-99,-1 0 1,-2 0-1,-2 2 1,-1 0 0,2-2-1,-1-1 1,-1 0-1,-1 0 1,0-1 0,0 0-1,0-1 1,-1 1 369,1-1 0,0 0 1,33-6-1,-33 6 1,0 1-1,0-1 1,1 0-1,-1 1 1,1-1-1,-1 0 1,1 1-1,-1-1 1,1 2-104,1 0 0,1 1 0,2 0 0,0 1 0,4 1 1,1 1-1,0-2 0,0 0 0,2 0 0,-1 0 0,0 0 1,0 0-279,-1 1 1,-1 1-1,-1 0 1,-2 0 0,-4 1-1,0-1 1,0 0 0,0-1-1,0 0 1,0-1 0,1 1-1,0 0 1,0 0-1,1 0 236,0 0 1,0-1 0,0-1 0,0-1-1,-2 2 1,-1 0 0,0 0 0,-1-1 0,0-1-1,-1 0 1,1-1 0,0 0 143,36-8 0,-35 10 0,-1 0 0,33-5 0,2-2 0,-36 6 0,1 0 0,1 0 0,1 0-282,-2 0 1,1 1 0,4 2 0,0 1 0,-3-2 0,1 1 0,2 1 0,0 1-1,0 0 1,0 0 0,1 0 0,1 0-51,-1 0 1,1 0 0,-3 0 0,0 0 0,0 0 0,1 0 0,-2 0-1,0 0 1,1 0 0,-1 0 0,1-1 0,-1 0 0,-1 0 0,-1-1 252,33-2 1,1-5-1,-2 3 1,-1-1-1,-2-4 1,-3-1 230,-3-1 1,0 0-1,-5-1 1,-2 1 0,2 1-1,1 2 1,1 3-343,-2 1 1,-7 1 0,-3 5 0,1 0 0,-2 0 0,1 0-427,0 0 0,-2 0 1,1 0-1,-2 0 1,-2 0-1,1 0 1,-2 0 602,1 0 1,2 0 0,0-1 0,-1-4 0,0-2 0,0-2 175,2 0 1,4 2 0,-3-4 0,-1 2 0,1 1 0,-4-1 0,-2 1-292,0 2 1,-9-3 0,4 5 0,-5 1 0,-5 0-1,-2 0-1436,-6-1 651,-2-1 438,-2 5 0,-4 0 0,-1-1-3648,-2-4 3132,-2 4 0,-4-4 0,0 10 0,-1 4 0,-4 3 0,-5 1-353,-7 0 0,-3 5 0,-7 0 1111,0-2 1,-5-7-1,-2-3 1</inkml:trace>
  <inkml:trace contextRef="#ctx0" brushRef="#br0">18822 6530 10497,'-7'-49'-260,"1"7"1,7 21-1,4 7 208,4 9 1,4 5 0,5 4 0,4 5 0,3 3 0,3 1 0,3 2 0,5 1 292,2 2 0,1 6 0,-2-2 0,-3 3 0,-3 3 0,-6 3 0,-5 3-227,-6 0 0,-6 3 0,-5-4 0,-9-1 0,-13 3 0,-17-3-301,-14 1 1,15-14 0,-3-1 0,-6-1-1,-2 0 288,-5 0 1,-2 0-1,-11 5 1,-2 0-1,-5-1 1,0 0 0</inkml:trace>
  <inkml:trace contextRef="#ctx0" brushRef="#br0">24408 6744 8362,'0'-14'0,"-6"1"1068,-3 0 1,3 2-1,1 7 1,4 10 0,1 7-1,1 8 1,2 2-783,2 6 0,-1 5 1,-4-2-1,0 1 0,0-1 1,0-2-1,0-2 1,0-3-1,0-3-3325,0-4 0,2-9 3039,2-4 0,4 2 0,5 0 0</inkml:trace>
  <inkml:trace contextRef="#ctx0" brushRef="#br0">24487 6424 9481,'-1'-14'2234,"-3"1"0,2 7-2100,-2 6 0,4 6 0,3 9 0,3 1 0,1 2 1,5-2-1,4-1-2775,6-2 1,-1-4 2640,1 0 0,6-6 0,6 3 0</inkml:trace>
  <inkml:trace contextRef="#ctx0" brushRef="#br0">24927 6410 8173,'-11'2'1346,"2"2"1,3 4-1,6 6 1,0 3-427,0 1 1,0 5-1,0-1 1,0 4 0,0 0-709,0 1 1,0 0-1,0-2 1,0-2 0,0-2-1,0-2-285,0-2 1,1-10 0,4-8-901,4-11 1,-2-9-1,2-9 1,1-2 0,2-1-1,1-1 1,-1 2 0,-1-1 1103,-3 3 0,0 2 0,2 3 0,-1 3 0,2 4 0,0 5 501,3 4 0,-5 3 0,-1 6 1,1 2-1,0 2 0,-1 5 1,-1 4-94,0 5 0,-2 3 0,2 5 1,-1 1-1,-1-2 0,-1-1-1338,1-2 1,3-1 0,-2 1 0,2-6 0,4-5-1,4-7 799,6-2 0,3-14 0,2-3 0</inkml:trace>
  <inkml:trace contextRef="#ctx0" brushRef="#br0">25554 6091 10863,'-21'-6'1766,"8"10"1,8 0-1217,4 7 0,1 2 0,0 2 1,0 1-1,0 4 0,0 0 0,0 4 1,0 0-19,0-2 0,0 3 0,0-3 0,0 2 0,0-2 0,0-4-511,0-3 1,0-2 0,0 0-1,0 1-8089,0-1 7358,0-6 1,4-7 0,2-7 0,2-2 0,2 2 0,2-1 0,1 1-1649,1-3 2358,-1-2 0,6-2 0,2 1 0</inkml:trace>
  <inkml:trace contextRef="#ctx0" brushRef="#br0">25807 5971 8289,'14'0'0,"-1"5"0,-1 4 616,-3 3 0,-4 2 1,-5 0-1,0 4 0,0 6 1,0 4-1,0 5 0,0 1-635,0 3 1,-5-3 0,-4 1-1,-3 1 1,-1-1 0,-1-1-513,1-1 0,-5-8 0,0-7 0,2-5 0,1-4 1,3-6-1,3-6 0,5-7 371,3-7 0,1-8 0,0-6 0,1 0 0,3-2 0,5-1 0,5-1 1021,3-1 1,-2 10 0,5-2 0,-3 1-1,1 5 1,0 1 0,0 5-373,-1 1 1,6 6-1,-4 2 1,0 1-1,0 3 1,-2 1 0,-1 2-1674,2 0 1,1 0 0,5 0 1183,-2 0 0,0 0 0,5 0 0</inkml:trace>
  <inkml:trace contextRef="#ctx0" brushRef="#br0">26260 6011 10162,'-22'-9'0,"0"0"0,4 4 869,6 7 0,6 5 1,6 7-1,0-1-1461,0 0 0,0 6 1,0 4-1,0 3 592,0 5 0,0 9 0,0 8 0</inkml:trace>
  <inkml:trace contextRef="#ctx0" brushRef="#br0">24941 7503 8101,'15'-13'0,"1"0"0,-10 1 0,0 1 844,0 2 0,4 6 0,-3 1 0,1 6 0,-4 8 222,-2 4 0,-2 9 0,0 0 0,0 7 0,0 2 0,0 1-976,0-1 1,-2-1 0,-1-7 0,-1 1 0,1-2 0,1-3 0,2-4-1241,0-3 1,0-6-1,2-5 1,1-5 551,1-9 0,5-16 1,-3-3-1,1-7 1,4-5-1,1-1 673,1 1 0,-1 2 0,-2 2 0,-1 3 0,1 2 1,2 4-1,0 4 686,-3 6 1,3 5-1,-3 4 1,3 6-148,1 6 1,-1 4 0,-2 8-1,-2 3 1,-2 6 0,-4 4-1,1 3-14,2-2 0,-4 2 1,4-2-1,-4-6 1,-1 0-1,0-4-1205,0 0 0,0-6 1,0-7-1,0-6 1,0-10-276,0-9 0,6-8 1,2-4-1,1-5 0,-2-2 1,0-2-1,1 0 816,2 0 0,-2 7 1,-1 5-1,0 6 0,1 3 1,2 4 274,2 5 0,-3 4 0,0 7 0,0 4 0,0 5 0,-2 5-300,-1 2 0,3 7 0,-3-2 0,1 2 0,2 0 0,0-2 0,0 0-921,1-1 1,-3-2 0,1-5 0,-1-3 0,1-2 1009,2-4 0,2-10 0,1-2 0</inkml:trace>
  <inkml:trace contextRef="#ctx0" brushRef="#br0">25527 7517 8101,'0'-18'272,"0"0"1,2 2 0,1 1 0,1 2 1200,-1-1 0,0 2 0,2 2-555,3 1 0,0 6 0,1-1 0,0 1-822,-2-2 1,0 4 0,-4-5 0,2 0-1,-2-3-1068,-2-3 0,-1 3 0,0 0 1897,0-1-483,0 4 1,6 0 0,3 6-17,3 0 0,-3 0 0,0 0 1,1 0-628,2 0 1,1 0-1,1 0 1,-1-1-1,0-2-278,1-2 1,-1-5-1,0 1 1,1-1 854,-1 1 0,0 1 0,1 6 0,-1-3 0,2 4 227,2 4 1,0 0 0,5 4 0,2 0 0,-1 1 0,1 2 0,-2 2-1271,2 1 1,7 1 0,5-1 0,1 0 0,1-1-1,-1-3 667,0-5 0,11-2 0,-7-2 0</inkml:trace>
  <inkml:trace contextRef="#ctx0" brushRef="#br0">1986 16232 8220,'0'-53'-12,"-4"1"1,-1 3 0,4 7 0,4 5 0,6 7 230,3 6 0,1-1 0,2 3 0,2-3 0,6-3 0,2-2 0,1-3 0,1-1 0,1-3 1,2 0-1,3 0 0,1 3-177,3 2 0,6-5 0,4 1 0,3-2 0,8-5 0,-27 20 0,0 0 0,4-3 0,0 0-15,1-2 0,0 1 1,5 0-1,1-1 0,4-3 1,2-1-1,3-2 0,1 1 1,5-1-1,0 0 0,6-4 1,2 0-1,-20 12 0,1 0 1,1 0 93,1-1 0,1 0 0,0 1 0,2-1 0,0 0 0,0 1 0,0 2 0,0 1 0,1 0 0,0 0 0,0 1 0,1-1 0,2 0 0,1 0 0,0 0 0,0 0 0,0 1 0,0 0-177,0 0 1,1 1 0,0 0 0,1 0-1,0 0 1,1 1 0,-2 1 0,-1 0 0,1 1-1,0 0 1,-1 0 0,1 1 0,1-1-1,1 0 1,-1 2 0,-1 0 0,0 1 0,-1 0 40,1 0 1,-1 1-1,0 0 1,-2 1-1,0 0 1,0 0-1,-2 1 1,0-1-1,-1 1 1,0 1-1,0-1 1,0 1-1,0 0 1,1 0-1,-1 1 1,-1-1-1,1 1 1,-1 0-1,-1-1 1,1 1-1,-1-1 3,22-4 0,0-1 1,0 2-1,0 2 0,-1 1 1,0 1-1,1 0 0,1-1 1,-1 2-1,0-1 0,0 0 0,-1 1 1,-3 1-1,-1 1 172,-2 2 1,-2 0 0,3-1 0,-1 1 0,-4 2 0,-1 2 0,-2-1-1,0 2 1,-3 2 0,-2 1 0,-4 2 0,-1 2-129,-3 0 0,0 2 1,1 3-1,0 1 0,-7 0 1,-2 1-1,-1 2 1,-2 2-1,26 20 0,-10 4 1,-9 2-325,-7 5 0,-11 0 0,-4 3 0,-3 4 0,-4 2 0,-2 2 57,-4 1 1,1-3-1,0 3 1,0-1 0,1 0-1,-1-1-100,0-3 1,3-6 0,-3-2-1,0-2 1,-1-3 0,-2 0 334,-1 1 0,-7-1 0,1 3 0,1-5 0,2-4 0</inkml:trace>
  <inkml:trace contextRef="#ctx0" brushRef="#br0">3626 15446 9021,'-12'-13'-11,"3"8"1,2 16-1,4 11 1,-3 2-1,-2-2 1,-2-4-143,-2-4 1,-1 1-1,-1 2 1,3 0 0,2 1 1064,4 1-912,4 2 0,1 12 0,0 1 0</inkml:trace>
  <inkml:trace contextRef="#ctx0" brushRef="#br0">3479 16272 8215,'-19'-26'1177,"1"1"0,0 5-1033,9 12 1,7 9-1,3 15 1,3 2 0,5 0-1,3 0 1,3-1-145,3 0 0,3 9 0,5 2 0</inkml:trace>
  <inkml:trace contextRef="#ctx0" brushRef="#br0">3559 16792 9254,'-25'-40'0,"4"12"1422,8 21 0,7 22-1422,10 20 0,4 9 0,5 4 0</inkml:trace>
  <inkml:trace contextRef="#ctx0" brushRef="#br0">1133 17499 9806,'-12'-6'641,"3"6"0,3 7 0,6 11 1,0 4-1,2 2 0,1-1 1,3 0-1,1 0 0,4 4 1,0 4-646,3 5 1,-1-2 0,-1 1 0,-2 1 0,-1-2 0,2-5 0,-1-3 0,0-7 0,-1-3-905,2-4 0,-4-8 0,2 1 0,0-7 1336,-2-7 0,3-5 0,-4-14 0,2-2 0,1-1 0,0 1 375,-1 2 0,0 1 1,2 2-1,-2 3 0,-1 6 1,-1 4 272,0 3 1,0 8 0,-3 1-1052,1 7 0,1 6 0,-5 4 0,0 3 0,0 3 0,0 2 0,0-2-805,0 3 0,0-7 0,0 0 0,0-1 0,0 0-955,0-2 0,0-6 0,1-2 1,4-4 62,3-5 1,7-7 0,6-10 1671,6-4 0,2-9 0,-2-3 0</inkml:trace>
  <inkml:trace contextRef="#ctx0" brushRef="#br0">1746 17685 13489,'-6'9'0,"-3"-2"0,-1 1 833,1-1 1,-3 2 0,5 4-1,0 1 1,2-1 0,5 0-1118,5 1 1,2-5 0,8-2 0,1-1-1,2-3 1,-2-2 0,-1-1-140,-2 0 1,-4 0-1,-1-1 1,-3-4-1,-2-3 1,-3-3 303,-4 2 1,1-2 0,-6 3 0,0-1 0,0 2 530,0 1 0,7 0 1,-1 3-1,7-1 1,8 1-1,7 1-1371,6 2 0,0 0 0,10 0 0,0 0 959,4 0 0,4 0 0,10 0 0</inkml:trace>
  <inkml:trace contextRef="#ctx0" brushRef="#br0">2346 17152 8727,'0'-19'826,"0"11"0,0 4 0,2 10 0,1 6 0,1 3-375,-1 2 1,-2 1 0,-1 7 0,0 5 0,0 1 0,0 5 0,0 1-622,0 4 0,0 0 1,0-4-1,0-2 0,0-3 1,2-4-1,2-4-2234,5-6 0,9-5 2404,4-4 0,3-3 0,2-6 0</inkml:trace>
  <inkml:trace contextRef="#ctx0" brushRef="#br0">2466 17099 8048,'-1'-25'2345,"-4"2"-1622,-2 10 0,-1 13 0,4 10 0,2 7 0,4 6 0,1 7 0,3 6 0,1 4-835,4 4 0,-4 3 0,2 5 0,1-1 0,2-4 0,1-3-966,1-5 0,-1-2 1078,0-11 0,7 4 0,0-9 0</inkml:trace>
  <inkml:trace contextRef="#ctx0" brushRef="#br0">2426 17512 8055,'-4'-18'880,"-2"0"1,0 2-388,0 1 1,7 8 0,10 2 0,5 4 0,6 2 0,3 2 0,2 3 0,1 2-732,3 2 0,-1 0 0,4 1 0,-1-4 0,-4 1 0,-1-2-961,-1-1 0,-6 1 1285,-3-1 1,-11-4 0,-7 4 0,-7-4 0,-5-2-1,-2-2 969,1-2 1,1-1 0,2 3 0,2-2-243,2-3 1,8 1 0,8-2 0,7 4-1,5 4 1,3 2 0,3 4-1014,3 4 0,-3-2 1,3 2-1,-2 1 1,-4 1-1,-1 1-335,-2 1 1,-4-7-1,2 9 1,-2-1 0,-5 3-1,-2-1-4777,-1-1 5312,2 4 0,1-4 0,1 4 0</inkml:trace>
  <inkml:trace contextRef="#ctx0" brushRef="#br0">21382 8263 15895,'-8'-11'-981,"4"-2"0,-2 1 1354,1 3 1,-1 6 0,3-2 0,-2 0 0,-3 1 0,-2 1 0,-2 1 0,-1 2 794,-1 0-1026,1 0 1,-5 0-1,-1 0 1,-2-1 0,-4-2-1,-3-2 1,-5 2 0,-1 0 264,-3-1 0,3 2 0,-1-3 0,-1 0 0,2-1 1,1 0-1,2-1 0,0 1-39,2 0 0,0 2 0,3 2 0,-1-1 0,0-1 0,1 1 0,-1 1-644,0 2 1,5 0-1,0 0 1,-3 0-1,-3 0 1,-5 0 335,-1 0 0,1 2 1,-5 2-1,-4 4 1,1 0-1,0 1 1,2 2 247,3 1 0,8 1 0,8 0 0,-1 1 0,2-1 0,1 0-148,6 1 0,-1 3 0,4 3 1,-2 0-1,1 4 0,3 3 0,-1 2-149,1 2 0,-1 5 1,-2-4-1,1 2 1,0 4-1,0 0 100,0 2 0,1 1 0,-4 4 0,1 2 0,2 2 0,1 0 1,-1 1-32,0 2 0,1 3 1,0 3-1,3 1 0,4 0 1,1-3-193,0 1 0,0 0 0,1-2 1,2 0-1,1-3 0,-1-2-31,-1-2 0,-2 2 1,0-6-1,0-1 1,-2 0-1,-1 0 51,-1 2 1,-6-1 0,1-2 0,-3 0 0,-1 4 0,-1 0-1,2 0 30,4-3 0,-3-1 0,7-2 1,1 0-1,1-2 0,2-1 0,0-3-35,0-1 0,2-2 0,1-5 1,3 1-1,1 0 0,2-2-34,-2-3 0,5 2 0,-1-5 0,3 0 0,6 1 0,0-4 101,4-1 0,1-3 0,5-2 0,2-3 0,7 1 0,2-2 0,7 0 295,2-3 1,5 2-1,1 0 1,5-1-1,3 2 1,4 3-285,0 3 0,3-2 0,2 2 0,-35-5 0,1 1 0,-1 0 0,1 0 1,-1 2-1,1 0 0,-2 0 0,0 0-395,34 11 0,0 4 0,-1-4 0,-4 1 0,2-1 1,-4-2-1,1-4 240,-1-5 1,-14 1 0,8-7 0,-5-1 0,-2-3-1,-2-3 605,-5-1 1,-1-8-1,1 0 1,4-6 0,1-1-1,0-2 2,1 0 1,-4-1 0,-2-4-1,-2-1 1,-2 0 0,0-1 0,0-1-303,0-3 1,-2 0-1,-2 1 1,-5-5-1,-3-4 1,-1-4-388,-1-5 1,-5-7 0,-5-5 0,-5-4 0,-7-8 0,-2-2 0,-2 36 0,0-1 4,0 0 1,0 0 0,0 2 0,0-1-1,0-3 1,0 0 0,0 2 0,0 0 0,0-36-1,0 4-4,0-1 0,0 4 0,0-4 0,1 4 0,2 5 0,1 2 0,1 2 173,1 1 1,-5 7 0,4 6 0,-5 2 0,-5-2 0,-2 0 0,-3 0-30,-4 3 0,2 2 0,-8 2 0,-1 2 1,0 3-1,-3 0 24,-1 0 1,3 0 0,0-1 0,-2 2 0,0 2-1,1 0 1,2 0 61,2-2 1,-3 7 0,4-3 0,1 6 0,3-1 0,0 0-79,1 2 1,0 3-1,-2 6 1,-3-1-1,-4 2 1,-3 2-273,-2 1 1,-6 6-1,-4-1 1,-4 4 0,-6 3-1,-5 3 1,-9 1-129,-7 3 0,-3 2 0,33-6 0,0 0 1,0-1-1,1-1 0,-33 2 0,3 0-240,8 3 1,12 0-1,7 2 743,6 4 0,0 1 0,13-2 0</inkml:trace>
  <inkml:trace contextRef="#ctx0" brushRef="#br0">20715 5078 30375,'-4'-26'-3035,"-1"4"0,-5 4 1,1 10 2969,-3 3 0,-1-1 68,-1 2 0,4-7 0,-2 4 1,-3-2-1,1 0 0,-3-1 0,1 0 1,-3-1-1,-1 2 0,1 0 1,3 1 377,1-1 1,-3 6 0,1-2 0,0 4-1,1 1 1,-2 1 0,-4 2-131,-3 2 1,-2 5 0,-1 0-1,-3 5 1,-5 3 0,-4 1 0,-3 2-1,-2 3-47,-3-1 1,-2 2-1,-5 5 1,-1 1-1,1-1 1,-3-1 0,0 1 37,-1 1 0,3 5 0,5-4 1,4 1-1,1 1 0,2 1 0,1 5-364,3 3 0,-3 9 0,9 0 0,-2 6 0,1 2 1,16-27-1,-1 1 267,-1 3 1,-1 0-190,1-3 0,1 2 0,-4 10 1,0 1-1,3-4 0,-1 0 0,0 1 1,0 1-1,0 1 0,1 0 0,0-1 1,1 0-42,-1-1 0,2 1 0,-1-1 0,1 1 0,0-3 0,1 0 0,1-1 0,0 1 0,1 0 0,1 0 0,1-1 0,1 0-576,1 1 0,0 0 571,1-5 0,0 0 1,0 5-1,0 1 1,1-5-1,-1-1 1,1 2-1,1 1 1,1 0-1,0 0 1,0 0-1,1 0 1,1-1-1,0 0 39,2-1 0,-1 0 0,-1 5 0,0 1 0,1-1 0,0 0 0,-2 1 0,-1 1 1,-1 1-1,-1 1 0,0 0 0,1 1-68,-1 0 1,0 1 0,-1 6-1,-1 0 1,0 0 0,0 1-1,-2 2 1,0 1 0,-2 2-1,-1-1 1,1 1 0,0 0-1494,0-1 1,-1 0 1514,-2 8 1,1-1 0,6-11 0,0-1 0,0 4 0,-1 0 0,3-5 0,1-1-1,2-5 1,1-1 0,1-3 0,1-1 0,0-3 0,2-2-192,-1 36 0,3-4 1,3-8-1,3-4 1,1-3-1,3-2 543,2 0 1,2-1 0,-1-1 0,0-3-1,1 3 1,-1 1 134,0 1-399,-5 0 1,4 6 0,-5 2 0,2 3-1,-2 2 1,-1 7 0,-4-35 0,-1 1-300,0 1 0,0 0 0,-1 34 0,0-1 1,0-4-1,0-1 0,0-4 260,0-3 1,0 1 0,0-4 0,1-4 0,4-2-1,2-4 184,0-2 1,8 2 0,-3-2 0,1 0 0,4 0 0,-1-1 0,2 0-34,0 4 1,4 0 0,-4 3 0,-1 6-1,1 2 1,-2 7 0,-2 1-175,-4 6 1,-8-34-1,0 0 1,2 2 0,0-1-1,-1 0 1,0 0-1,-1 0 1,0 1 0,1-2-1,0-1 161,1 0 0,1-1 0,11 34 0,4-10 0,0-4 0,3-5 0,-1-4 0,1-3 441,6-1 0,-3-6 1,7 4-1,-2-2 1,2-2-1,1-2 1,1-2-513,-1 0 0,5 3 0,-5-2 0,0 1 0,-3 0 0,-3-3 0,-1 1-103,-1 4 1,1-2 0,-2 7 0,-1-2 0,-2-2 0,3 0 176,5 0 0,0-6 0,5-3 0,4-3 0,1-3 0,3-3 0,0-4 27,4-3 1,3-2 0,4-1 0,-3-2 0,1-2 0,0-1-130,3 1 0,3-5 0,-2 2 0,2 1 1,-2 2-1,0 1 0,1 0-65,0 1 1,-3-3-1,-8 2 1,-2 0 0,-4-2-1,0-1 171,-3 0 0,-6-4 1,0 2-1,-3-2 0,-1-4 1,1-2-1,2-5 450,1-3 1,10-6 0,1-2 0,4-4 0,6-6 0,4-2 0,8-5-374,-30 17 0,1 1 1,-2 1-1,1-1 1,2 0-1,0 0 1,2-2-1,-1 0 0,-2 1 1,1-1-1,-1 0 1,-1 0-272,0 1 0,-1 0 0,25-15 0,-4 1 0,0 0 0,-5 0 0,-2-5 0,-5-2 163,-5-4 1,0-5 0,-6 1 0,-2-3-1,-1-4 1,-1-3 0,1-8 26,-12 31 0,-1-1 0,0 1 0,0-2 0,2-5 0,0-1 0,1 0 0,0 1 0,-1 0 0,1 0 0,2-2 0,0 1-93,1-2 0,0 0 0,-2 2 0,2-1 0,2-2 0,1 1 0,0 2 0,-1 1 0,1 0 0,0 1 0,0-1 0,1 0-213,-2-1 0,1 1 0,1 3 0,0 0 1,-2-1-1,-1 1 0,-1-1 0,1 0 0,-1 2 1,-1 0-1,0-2 0,0 0 0,0 2 0,-1 0 29,-1 0 1,-1-1 0,2-5 0,-1-2-1,-2 3 1,-1 0 0,0-3 0,-1 0-1,-1-2 1,-1-1 0,-1-1 0,-2 0-18,1-2 1,0-1 0,-1-6-1,0-1 1,-3 4 0,1 0 0,0-1-1,-1-1 1,1-3 0,-1 1 0,1 1-1,-2 0 65,0 1 1,-1 0 0,2-8-1,0 0 1,-2 8 0,1 0 0,1 0-1,1-1 1,1 1 0,1 0 0,0 2-1,1 0 1,0-1 0,1 0 56,0 2 1,1 1-1,1 4 1,-1 0 0,2-2-1,-1 1 1,1 3-1,0 0 1,0 4 0,0 0-1,1 0 1,-1 1-1,-2 2 1,-1 0 115,0-1 0,-1 1 1,-1 1-1,0 1 0,-3 0 1,0 1-1,-2 2 0,0-1 1,-1-1-1,-1 1 0,-1-38 1,0 35-1,-2-1-31,1-2 1,0-1 0,0-1 0,0-1 0,0-4 0,0 0 0,0 0 0,0 0 0,0 1 0,0 1 0,0-2-1,0-1 11,0 1 0,0-1 0,0 0 0,0 0 0,0 1 0,0 0 0,0 0 0,0 1 0,0 3 0,0 0 0,0 0 0,0 2 0,0 1 0,0 2 8,0 2 0,0 0 0,2-1 1,1 0-1,1-31 0,1 4 0,-1 3 1,1 5-39,-2 7 1,-2-3 0,-1 5 0,0 1 0,0-2 0,0 0 0,-3-2-162,-6-4 0,-1 2 0,-14-7 0,-3 0 0,-4-2 0,-1-4 0,15 35 0,0 0 102,-17-32 1,16 31 0,0 0-1,-22-27 1,2-2 0,-1 2-1,2 6 124,0 5 1,-10 1-1,1 6 1,-9 2-1,-7 5 1,-3 8-1,-7 3-131,33 15 0,-2 0 0,-1 3 1,-3 1-1,-7 0 0,-1 1 0,-1 2 1,0 1-1,-2 0 0,-1 1 1,-1 0-1,-1 0 0,1 0 0,-1 1-6,-1 0 1,0 0-1,2 2 1,-1 0 0,3 1-1,0 0 1,2 2-1,1 1 1,3 1 0,1 1-1,2 2 1,2 0-168,2 2 1,0 0 0,-1 4 0,2 2 0,6 0 0,1 1 0,1 1 0,0 2 0,2 1 0,2 2 251,-24 29 0,6-1 0,6 7 0,2 2 0,3 0 0</inkml:trace>
  <inkml:trace contextRef="#ctx0" brushRef="#br0">16476 9129 20054,'0'-13'-5461,"0"-1"5065,0 1 1,0 4 0,0 0-1,2 0 1,1 1 0,2-1 1465,3-2 1,-4 4-1,5 0 1,2 1-1,0 3-400,3 1 1,-2 4 0,-2 4-1,-3 7 1,-1 8 0,-4 4-1,-5 4-28,-6 7 0,-4-1 1,-5 11-1,-3-1 1,-1-1-1,1 1 0,2-1-653,3 1 1,1-6-1,3-6 1,3-3-1,5-7 1,2-2-72,2-5 0,2-7 1,3-7-1,7-8 0,5-9 1,-1-6-606,-1-7 0,3-3 0,1-6 0,0 3 0,0 0 0,-2 1 1016,-3 1 0,0 7 0,-2 7 0,-2 5 124,-1 4 1,-6 4-1,1 10 1,-2 4-1,-2 4 1,1 3-1,2 3 1,2 2-31,-2 3 0,-2 5 0,-1 3 0,0-3 0,0 1 1,-1-1-1829,-4 2 1,4 5 0,-4-5-1,4-1 1,2-4 0,4-2-1,4-3-6671,2-2 8286,9-7 1,6 0-1,8-5 1</inkml:trace>
  <inkml:trace contextRef="#ctx0" brushRef="#br0">16903 9676 20054,'11'-20'-129,"-2"-2"0,-3-2 0,-6 2 0,0 4 0,-1 5 3531,-4 4-3123,4 3 1,-9 12 0,5 3 0,2 3 0,2 3 0,1 1 0,0 3-184,0 2 1,1-3 0,4 2 0,3 0 0,6-4 0,2-3 0,2-4 0,-2-4-826,-1-4 1,-2-1-1,1-1 1,-3-4 0,-2-4-1,-4-4 405,-4-5 1,-1 3-1,-1-4 1,-2 1-1,-3 1 1,0 0 844,0 3 1,0 2 0,3 1-679,-1 2 1,7 6 0,10-1 0,8 3 0,5 2 0,6 2 481,3 1 1,15 1 0,5-5-1</inkml:trace>
  <inkml:trace contextRef="#ctx0" brushRef="#br0">17582 9222 11543,'12'-25'0,"-3"6"0,-4 10 1315,-4 12 0,-1 19 0,0 9 0,0 6-1278,0 3 0,-1-1 1,-4-2-1,-2-2 1,-4 4-1,0 2 1,-4 5-1,-2 0-879,-2 0 1,0 3 0,-5-5-1,2-2 1,0-7 896,1-8 1,-4 0-1,4-7 1</inkml:trace>
  <inkml:trace contextRef="#ctx0" brushRef="#br0">17356 9689 13898,'13'-40'536,"5"0"1,1 3-1,0 6 1,1 9-1,-5 5 1,-4 5-25,-2 4 1,0 5 0,3 11 0,-3 10 0,-5 6 0,-2 4-745,-2 3 1,-12 9 0,-3 8 0</inkml:trace>
  <inkml:trace contextRef="#ctx0" brushRef="#br0">16849 10395 16085,'-6'-7'-1535,"-1"1"1314,-6 6 1,5-6 0,4-3 0,2-3 0,2-1 0,0 0 1858,0-1 0,0 5 0,-1 0-584,-4-1 1,2 4 0,-5 3 0,-1 6 0,0 6-933,0 3 0,0 6 1,-4 1-1,-1 2 1,2 2-1,2 3 1,3 0-780,1 1 1,1-5-1,5-1 1,0-1-1,2 0 1,2-2-355,5-7 1,4 1-1,5-7 1020,4-2 1,4 4-1,0 0 1</inkml:trace>
  <inkml:trace contextRef="#ctx0" brushRef="#br0">17089 10488 13389,'0'-34'5050,"0"8"-4544,0 12 0,0 10 0,0 8 1,0 5-227,0 3 1,0 1 0,0 1-1,0-1 1,0 0 0,0 1-2295,0-1 1,6 0-1,3-1 1479,3-3 1,-5-4-1,-2-10 1,-5-4-1,-3-3 1,-3-1 935,-2 0 0,6-1 0,-3 1 0,4 0 0,1-1 482,0 1 0,6 6 0,4 2 1,6 4-1,6 1 0,5 0-2733,4 0 0,5 0 1981,8 0 0,4 6 0,5 1 0</inkml:trace>
  <inkml:trace contextRef="#ctx0" brushRef="#br0">17556 10262 10208,'4'-27'0,"2"2"2457,2 7 1,-1 18-1,3 15 1,-1 4-1960,2 5 1,-4-3 0,2 0 0,0-1 0,0 1-1,0 3 1,1 1 0,2 2-650,1-1 1,-5 1 0,-4-1-1,-3 1 1,-1-2 0,-1-2 0,-3-6-304,-5-2 0,-3-8 0,-3-2 0,-1-4 0,-2-1 0,2-1 0,1-4-233,1-3 0,6-4 1,0-2-1,1 3 1,1 0-1,0 2 0,3-1 2335,1-2 0,4 5 1,2 2-1,5 4 0,3 1-873,1 0 0,1 6 1,1 3-1,1 2 0,3 3 1,0-1-1,1-1-3018,-4-3 1741,-1 3 1,-20-12 0,-7 1 0,-7-5 0,-2-2-1,2 0 1,1 3 1877,-1 1 1,4 4-1183,-2 2 1,8 5-1,4 9 1,4 4-2393,1 3 0,6 9 1,3 5 2117,2 4 1,9-11-1,0-6 1</inkml:trace>
  <inkml:trace contextRef="#ctx0" brushRef="#br0">16836 11728 9641,'0'-18'0,"0"0"0,1 2 0,4 1 0,2 2 0,2 0 1406,0-1 1,-4 5-1,3 2 1,1 3-1,-1 7 1,-4 7-541,-2 6 0,-8 12 0,-5 0 0,-5 4 0,-6 2 0,-2 0 0,-1 3 0,0 3 481,-3 4-1570,-8-2 1,8 8-1,-5-6-458,1-1 1,5-1 0,0-2-1,8-2 1,4-2 0,4-5 0,3-5 636,8-3 0,12-4 1,9-6-1</inkml:trace>
  <inkml:trace contextRef="#ctx0" brushRef="#br0">17103 11994 9370,'11'-45'1508,"-2"5"1,-4 17-1,-8 16 1,-3 8-1393,-2 8 0,4 3 1,-3 1-1,-1 1 1,2 1-1,0 1 1,3 5-1,2 2 289,1 5 1,0 8 0,1-2-1,4 2 1,5-2 0,5-2-1,4-4-974,2-4 0,1-6 0,3-9 1,-1-5-1,-3-2 0,-2-5 0,-3-5 406,-1-5 1,-3-14-1,-3-1 1,-5-4 0,-4-5-1,-4-2 910,-5-1 1,-1 6-1,-1 3 1,2 3 0,-1 3-1,0 2 1,1 6 248,4 2 1,4 6 0,2 2 0,5 2-2929,8 7 0,6 5 0,11 9 0,6 4 0,6-1 1932,6 0 0,9 11 0,3-2 0</inkml:trace>
  <inkml:trace contextRef="#ctx0" brushRef="#br0">17836 11981 8320,'7'-46'0,"-2"8"3157,-4 10 0,1 13-1760,2 10 1,-1 4-1,4 2-906,-1 4 0,-1 2 0,-5 8 0,-2 1 0,-1 2 0,-1-2-874,1-1 1,-3-2 0,2 1 0,1-1 0,1 0 0,4 1-430,2-1 1,2-4 0,4-2 0,-1-1-1,2-3 1558,0-1 1,-5-2-1,-6 1-26,-7 4 0,-6-2 1,-7 7-1,-5 3 1,-6 5-1,-3 3 1,-3 4-793,-2 5 0,1-1 0,1 7 1,3 2-1,3 2 0,6 3 1,5-1-2486,5 1 0,8 0 1,6-2 2556,8 3 0,14-8 0,13 2 0</inkml:trace>
  <inkml:trace contextRef="#ctx0" brushRef="#br0">17822 12741 8320,'-13'-15'0,"0"-3"2254,-7-3 0,6 14 0,-4 3 0,3 2-1147,2 2 1,1 2 0,6 2 0,9 3-1295,9 1 1,4-2-1,-3-6 1,1-2-1,-1-1 1,-1-3-681,-3-1 1,-3-2 0,-9-3 0,-8 2 0,-12 3 0,-13 1 0,-8 4-2610,-4 5 3476,-1 4 0,-4 19 0,0 2 0</inkml:trace>
  <inkml:trace contextRef="#ctx0" brushRef="#br0">19315 16406 7868,'8'-48'0,"-2"1"0,-6 11 0,1 13 0,4 8 181,4 6 0,-2 5 1,2-5-1,1-2 1,2 0-1,0-3 1,-3 1-1,-6 4 1,-8 10-1,-10 17 1,-11 19-1,-11 17 197,16-22 0,-1 2 0,-8 14 0,-1 2 0,-1 1 0,-1 2 0,-3 3 0,-1 2 0,11-16 0,-2 1 0,1 0 0,-1 1 1,1 0-1,-1 0 0,-2 4 0,0 0 0,0 0 0,-1 0 0,1 0 0,-1 1 0,-1 2 0,0 1 0,0-1 0,0-1 1,1 1-1,0-1-176,1 1 1,-1 0 0,2 0-1,2-5 1,1 1 0,2-1 0,-9 18-1,2-1 1,4-6 0,1-1 0,2-5-1,2 0 1,3-6 0,1-1 0,3-5-1,2 0 1,-7 28-1407,6-8 1,0-6 0,2-5 0,4-8 0,3-9 0,4-8 1203,1-5 0,12-9 0,2-3 0</inkml:trace>
  <inkml:trace contextRef="#ctx0" brushRef="#br0">19382 16232 9840,'25'-43'0,"0"-1"0,1 3 0,0 1 527,0 2 0,3 3 0,6 2 0,3 4 1,0 5-1,2 2 0,4 1 0,2 2-449,5 0 1,2 0 0,7-3-1,3 1 1,-16 5 0,1 0 0,1 0-1,3-1 1,2 1 0,1-1-1,4-1 1,2 0 0,0 1 0,2-1-1,1 1 1,0 1 0,1 0 0,1 1-1,0 0 1,0 2 0,0 0-1,0 1-82,0 1 0,0 0 1,1 2-1,4 0 1,1 0-1,0 3 0,-2 2 1,0 1-1,0 1 1,1 1-1,0 1 0,0 1 1,-1 2-1,0 1 1,-1 2-1,-2 3 0,-1 2 1,0 2 365,-4 1 0,1 2 0,-2 3 0,2 2 1,-1 3-1,-2 2 0,-3 2 0,-2 1 1,-1 3-1,0 1 0,-2 1 0,-1 2 0,0 4 1,-1 2-1,-3 1 0,-1 2 0,-2 1 1,-2 2-1,-1 2 0,-1 2 0,-2 0-273,-3 1 1,-2 1 0,-1-1 0,-2-3-1,-3-1 1,-1 2 0,-2-1 0,-3 1-1,-1 0 1,0-2 0,-2-1 0,-1 0-1,6 19 1,-1-2 0,-3-5 0,-1-2 0,-3-7-1,-1-2-209,-1-7 1,-2-1-1,8 30 1,-7-20 0,-1-2-1,-4-4 1,-1-5-1207,-3-5 0,3 2 0,-2-6 0,-1-2 0,0-4 1,2-5 1325,3 0 0,3 0 0,-2-6 0,-3-4 0</inkml:trace>
  <inkml:trace contextRef="#ctx0" brushRef="#br0">16636 17019 7513,'-12'-14'0,"2"3"334,1 2 0,6 1 14,-1 4 1,2 1 0,2-6 0,2-1 0,0-2 0,4 0 0,2 2 0,2 1 1135,2-2 0,-3 5 0,-2 1 0,-1 2 0,-4 3-449,-5 5 1,-6 12 0,-9 6 0,-4 6 0,-3 2 0,-2-2-1020,0-1 1,1 4 0,1-1 0,2-2-1,6 1 1,3-2 0,5 0-716,5-3 0,4-5 1,6-1-1,10-3 699,14-4 0,10-8 0,13 2 0</inkml:trace>
  <inkml:trace contextRef="#ctx0" brushRef="#br0">17169 17072 10648,'-29'-30'0,"-4"5"1649,-3 9 1,2 9-1,11 11 1,2 5-886,2 3 1,-3 1 0,4 0 0,3 1-1,5-1 1,5 2 0,4 1-932,1 2 1,7 4 0,6-4 0,8-2 0,6-1 0,4-3-228,4-3 0,4-3 0,-1-8 1,-2-2-1,-5-5 0,-4-3 0,-7-3-117,-6-3 1,-7-1-1,-7-4 1,-3 2 0,-4 0-1,-8 2 1726,-4 0 0,2 2 0,0 7 0,2 2 0,2 3-900,-1 2 0,8 3 0,6 4 1,9 3-1,8 2 0,5 0 0,4 0-2766,5-1 0,5 2 0,8-6 2451,5-1 0,15-13 0,4-5 0</inkml:trace>
  <inkml:trace contextRef="#ctx0" brushRef="#br0">17929 16392 8039,'6'-34'1675,"-3"0"0,4 14 4620,-1 12-5901,5 17 0,-8 12 0,4 5 1,0 1-1,-1 1 0,0 3 0,-3 5 225,-1 2 0,2 8 1,2 3-1,1 1 0,4 1 1,1-4-2532,1-1 585,0-1 0,2-10 1,3-1 1326,4-1 0,3-8 0,2-6 0</inkml:trace>
  <inkml:trace contextRef="#ctx0" brushRef="#br0">18262 16606 8054,'0'-46'1885,"0"-2"4800,0 4-6378,0 14 1,2 26 0,1 8-1,3 4 1,1 1 0,3-1-1,2 3 1,2 2 140,-1 5 0,2 3 1,1 5-1,3 1 1,2 0-1,3-1 1,1-1-1205,2-2 1,-4 0 0,-3-6-1,-7-4 1,-3-3 437,-2 1 0,-10-5 0,-11-2 0,-9-2 1,-8-2-1,-7 0 1722,-6 0 0,0 0 0,-3 0 1,3 1-1,5 3 0,2 5 1,5 3-830,4 2 0,11-1 0,3 0 1,7 2-616,4 3 1,4 3-1,2 4-1092,5-3 0,9 2 0,4-5 1,3 0-1,2 2 0,0-2 1132,-1 0 0,7 5 0,1-3 0</inkml:trace>
  <inkml:trace contextRef="#ctx0" brushRef="#br0">24634 16059 7668,'27'-6'0,"-1"-7"0,1-8 0</inkml:trace>
  <inkml:trace contextRef="#ctx0" brushRef="#br0">24927 15939 8300,'21'-6'1517,"-8"-1"1,-10-6-1,-6-1-469,-5 1-157,-4 0 0,-2-1 0,1 1 0,0 1 1,-1 2-1,1 1 0,0 0-30,-1 2 0,1-4 0,0 7 0,-1 1 0,1 1-608,0 2 1,-1 0 0,1 0-1,0 2 1,1 2 0,3 5-1,5 3-359,2 1 1,2 1 0,3-2-1,6-2 1,9-1 0,5 0-1,6-2-430,2-3 0,7-2 1,7-5-1,-4-4 0,-1-7 1,-3-2 424,0-3 0,-1 4 1,-10-3-1,0 3 1,-6 2-1,-6 0 1113,-8-1 0,-6 7 0,-6 4 0,-9 7 0,-10 10 0,-9 8-826,-5 8 0,-7 8 0,-1 9 0,-2 4 0,1 4 1,3-2-177,2-3 0,3 5 0,4-5 0,5-1 0,3-1 0,4-7 0,5-1-822,6 0 0,4-9 0,0 3 0,4-7 0,4-6 0,2-2 0,2-3-4094,2-1 1,7-8 4771,1-2 0,6-10 1,8-2-1</inkml:trace>
  <inkml:trace contextRef="#ctx0" brushRef="#br0">25621 15993 8140,'7'-11'0,"-4"-1"751,-6 2 0,-4 4 1,-7 9-1,-1 3 0,-1 1 494,-2 4 1,-5 2 0,2 3-1,-3 5 1,1 3 0,-4 5-1,0 4-387,-2 4 0,0 0 0,6 0 0,2-3 0,2 0 0,4-1-684,5-1 0,4-2 1,6-6-1,0-4 0,1 0 1,4-4-1,5-3-518,6-4 1,8-4 0,10-11 0,6-9 0,1-10 0,-1-9 0,-3-5-378,-1-1 1,-8-10-1,-3-4 1,-10 0-1,-9-1 1,-6 2 405,-4-1 0,-4 11 0,-5 5 0,0 4 0,-1 6 0,2 4 0,2 8-26,1 5 1,6 2 0,2 9 0,8 8-1,12 7-496,9 7 837,12-3 0,14 6 0,7-4 0</inkml:trace>
  <inkml:trace contextRef="#ctx0" brushRef="#br0">26367 15833 10269,'-19'-34'0,"-3"3"0,-2 8 1608,2 10 1,1 7 0,5 6 0,-2 0-1171,2 0 0,5 2 0,2 0 0,0 4 1,1 2-1,0 2 0,2 4 207,3 3 0,2-2 1,1 4-1,0-1 1,1 0-1,4-2-1157,4-1 0,4-3 0,5-2 1,4-2-1,3-1 0,0-1 0,-1 0-544,-2-3 1,-10-2 0,0-2 0,-5-4-1,-5-2 2271,-5 0 0,-12-4 0,-12 7 1,-7 1-1,-4 3 0,-4 4 1,-1 5-448,-1 3 1,-1 7 0,7 5-1,2 4 1,5 3 0,5 0 0,3 0-1172,6 0 1,8 6 0,4-2-1,5 0 1,5 1 0,7 1-1,8 0 403,11-2 0,12 4 0,5-5 0</inkml:trace>
  <inkml:trace contextRef="#ctx0" brushRef="#br0">26247 16646 7958,'-15'0'456,"-3"0"1,4 7-1,-3 6 1,6 7 485,2 0 1,6 0-1,-2-7 1,5-1-1,5-2 1,4-1-1,4 0-344,5-2 1,1-1 0,5-6-1,-2 0 1,0-1 0,0-4-333,0-4 0,-7-8 0,0-6 0,-6 0 0,-5-1 0,-5 3 0,-8 1-170,-7-1 1,-2 5 0,-7-1 0,-3 7 0,0 5-1,-2 4 125,-1 1 1,3 10 0,-2 7-222,6 6 0,-1 1 0,4 9 0</inkml:trace>
  <inkml:trace contextRef="#ctx0" brushRef="#br0">9771 12114 8030,'-13'-13'0,"-1"0"0,7 4 0,4 1 0,6 3 0,6 2 0,4 1 0,5 1 0,4-2 0,3-2 0,2 2 0,0 2 255,-1 1 0,-1 0 0,-1 0 0,-3 0 0,-3 1 0,-5 2 0,-4 3 1281,-3 2 1,3 0 0,-5 6 0,-1-1 0,-3 0-1164,-4 1 0,-4-1 0,-5 0 0,0 1 0,-1-1 1,1 0-107,0 1 0,-1-1 1,1 0-1,0 1 1,1-1-1,3 0-259,4 1 0,4-5 0,2-2 1,5-1-1,6-2 0,6 1-1836,3-1 1175,1 1 0,0-1 1,0 1-1,1-3 0,0 0 1,2-2-2833,4 0 1,0 0 3484,-2 0 0,5-6 0,3-1 0</inkml:trace>
  <inkml:trace contextRef="#ctx0" brushRef="#br0">10384 12221 9692,'-1'-13'0,"-4"-1"0,-5 3 0,-5 2 0,-3 3 0,2 1 828,1 1 1,-3-1-1,1 7 1,0 2 0,3 5-1,0 3 1,1 3 0,0 1-586,-1 2 1,5 6 0,2-4-1,1 3 1,3-3 0,3 0 0,5-4-1,3-1 1,4-4-705,2-2 1,0 2 0,3-7-1,2-2 1,0-5 0,0-6 0,-2-5-68,-2-3 1,-4-3-1,-2-3 1,-3 1-1,-1-1 1,-1 3 60,-1 2 1,-6 3 0,-1 2 0,1-1 280,1 1 0,4 6 0,4 2 0,5 4 1,9 1-1,3 0-106,6 0 0,6 0 1,1 0-1,2 0 292,2 0 0,0-12 0,0-3 0</inkml:trace>
  <inkml:trace contextRef="#ctx0" brushRef="#br0">10744 12101 7853,'8'-13'0,"-4"-1"300,-3 1 0,-1 0 1,-1-1 389,-3 1 0,-4 4 0,-5 2 1,-1 1-1,1 3 805,0 1 1,4 4 0,1 2-1508,3 5 0,0 3 1,7 0-1,2-2 1,5-2-556,3-2 0,1-2 0,0-4 0,-1 2 0,-1 1-2193,-2 1 2844,-6 0 1,1-2-1,-8 1 1,-5 3-1,-5 3 1,-3 4 549,-6 3 1,3 6 0,-3-2 0,1-1 0,1 2 0,4-2 0,2 2-470,1-1 0,3-3 0,2 2 0,4 0 0,4 3 0,1 4 1,1 0-166,4 1 0,8-6 0,8-2 0</inkml:trace>
  <inkml:trace contextRef="#ctx0" brushRef="#br0">10664 12607 8092,'-40'-7'567,"3"4"0,6 13 0,9 11-195,5 7 1,6 3-1,2-5 1,4-4-1,5-4 1,5-4-1,5-2-1023,6-3 651,11 3 0,1-5 0,5 7 0</inkml:trace>
  <inkml:trace contextRef="#ctx0" brushRef="#br0">10771 15739 7758,'0'-19'237,"0"4"0,0 8 1,-2 11-1,-1 8 0,-3 6 1,-1 3-1,-3 1 1,-1 0-1,1 2 0,1 1 1,-1 2-1,-2-2 144,-2-3 1,6 3 0,0-4-1,2 1 1,3-1 0,2-2-382,1-3 0,6-1 0,1-1 0</inkml:trace>
  <inkml:trace contextRef="#ctx0" brushRef="#br0">10971 15846 10806,'-24'-10'0,"-1"-2"0,1 1 563,5 5 1,4 15 0,3 5 0,3 1-644,5-1 1,2 0 0,2-1-1,0 0 1,0 1 0,3-1 172,6 0 0,2-4 1,9-1-1,3-3 0,-1-2 1,3-1-646,-1-2 0,-2-6 1,0-3-1,-4-3 0,-5-1 1,-4-2 35,-4-3 695,-4 4 1,-2-10 0,-4 5 0,-4-1 0,-3 1 0,-2 4 1020,-4 5 1,3 0 777,-3 5-2292,9 1 0,11 5 0,10 2 0,8 3 0,9 0 0,9 0-1912,6-3 2226,5-2 0,17-1 0,2 0 0</inkml:trace>
  <inkml:trace contextRef="#ctx0" brushRef="#br0">11611 15659 7778,'-27'-6'1041,"0"-1"0,1 0 1,-1 5-1,2 10-747,3 9 0,2 1 1,8 1-1,2-1 0,3 0 1,1-2-1,3-1 1,1-2-294,2 1 0,2 0 0,2 3 1,7 1-1,5-2 0,6-1 0,5-4-1059,4-2 0,3 2 0,4-7 1,-2-1-1,-6 0 0,-7 0 1010,-5 2 0,-11 5 0,-8-3 0,-11 2 0,-9 0 387,-4 1 1,-9 2-1,-3 2 1,-3-1-1,2 0 1,-1 1-1,1 0 1232,-2 4 0,6-3 0,4 4 0,6-1 0,6 0 0,4-2-1566,0-1 1,7-2-1,4 1 1,6-3-1,7-2 1,7-4-7405,5-4 7399,9-1 0,9-6 0,7-1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7372 6664 32539,'-21'-6'-1764,"2"0"1209,5-3 0,8 3 0,6 6 1,8 0-1,5-2 0,3-1 0,4-1 1,0 1 1057,4 2 1,7 1-1,5 1 1,2 4-1,2 2 1,2 2 0,2 1-1,3 4-262,1 2 0,5 3 0,-1-1 0,6 3 0,4 1 0,3-2 0,3 0 1,2-4-206,4-1 0,-36-8 1,0-1-1,1 1 0,0-1 1,0 1-1,-1-2 1,1 0-1,1-1 0,-2-1 1,1-1-1,0-1 1,2-1-37,0 0 0,0 0 0,-1 0 0,0-1 0,3-1 0,-1-1 0,1-1 0,0-1 0,-1 0 0,0 0 0,2 0 0,0 0 0,-1 0 0,0 1 0,-1-1 0,0-1 0,0 1 0,0-1 0,0-1 0,-1 2 0,0 0 0,0 1 0,0 1 0,-1 0 0,-1 1 0,-1-1 0,35-1 0,-1 0 0,0 4 0,-3 0 0,-1 0 0,-3 0 0,-1 0 0,-2 0 0,-4 0 0,3 0 0,-2 0 0,-3 0 0,1 0 0,-1 1 0,2 3 0,-1-2 0,-3 2 0,-1-2 0,0-2 0,-1 0 0,-3 0 0,3 0 0,-3 0 0,1 0 0,1 0 0,-4 0 0,0 0 0,1 0 0,-5 1 0,1 2 0,-2 2 0,-2-2 0,-2 0 0,-2 1 0,-4-2 0,-7 2 0,-1-2 0,-3-2 0,-2 0 0,-3 0 0,-5-2 0,-2-1 0,1-1 0,2 1 0,-6 3 0,-6 3-181,-8 1 1,-3 6 0,-3-2 0</inkml:trace>
  <inkml:trace contextRef="#ctx0" brushRef="#br0">22021 5904 8552,'-13'-12'0,"0"-3"-149,-1 0 0,6 4 0,-1 11 1,-2 0 195,-1 0 0,-2 0 1,-4 1-1,-4 2 0,-4 3 1,0 0-1,-2 0 0,-2-2 1,-3 2-1,1 2 0,-2 0 240,0 1 1,-2 0 0,-2 5 0,1 0 0,3 3-1,0 0 1,-1 1 59,-2 1 0,0-4 0,0 3 0,0-3 0,-3 0 1,-4 1-329,-3 2 1,-2-1 0,-6-2 0,-3 2 0,-4 2 0,-5 0 0,-1 2 125,1 0 0,-2 1 0,7 3 0,-4-1 0,1-2 0,2 2 0,2 1-137,2 1 1,-7 1-1,6 0 1,2-1-1,-1 2 1,1 2-1,-3 3 84,0 1 1,4-3 0,-4 3-1,2 0 1,2 0 0,1 3-1,0 2-36,-2 0 1,-3 6 0,5 1 0,3 0 0,-1 1 0,6 0-1,-1 4-143,1 1 1,1 5 0,22-28 0,1 0 0,-20 29 0,2 0 0,2 1-120,0 2 194,0 1 0,6 0 1,2-1-1,2-2 0,2-1 1,3 1 82,-1 3 0,3 2 1,-1-1-1,3 0 1,1 0-1,0 2 0,1 2-41,3 0 1,5-4-1,4 1 1,1 1-1,3-1 1,2 1 0,2-1-1,4 1-9,3 2 1,1-4-1,3 8 1,4-3-1,2-1 1,3 0-5,0-1 1,1-3 0,5-3-1,-2 1 1,-2-3 0,-2-2 0,0-4 92,0 0 1,-1-1 0,4 3 0,-2-1 0,1-1 0,-1-2 0,0-1-121,2 1 1,1-2-1,1 1 1,1 0-1,0-1 1,1 1-1,2 0 5,1-1 1,1-1 0,-1-4 0,3 1 0,2 1 0,-2-2 13,-1-3 0,-2 3 0,-5-9 0,0 0 0,-3-2 0,-1-1 1,1 2 379,-3 1-357,0-4 1,-3 2 0,1-4 0,-1 2 0,-3 1 0,1 0-133,3 2 0,-3-5 1,4 3-1,-1-4 1,1-4-1,2 0 1,2 0 116,3 2 1,-4 2-1,0-2 1,2-1-1,1-2 1,2 2 194,-1 1 1,-4 3-1,1 0 1,0 2-1,3 0 1,2 4-1,0 1-131,-1 1 0,2 2 0,-7-2 0,4 2 0,-1 2 0,-3-1-322,-4-4 0,1 7 1,-1-5-1,-2 0 0,-1 1 1,-2 1-1,1-1 338,-1-2 0,0 2 0,0-2 1,1 2-1,-1 2 0,0 0 0,1 0 67,-1 0 0,0 5 0,-1-1 1,-1-1-1,-2 0 0,-1-2 1,0 2-205,-4 0 1,-2-3-1,-2 8 1,0-2-1,0-3 1,0-1-96,0 3 1,0-4 0,0 4 0,0-4 0,0-1-1,0 2 1,0 1 119,0 1 0,-5 0 1,-1-4-1,-1-1 0,-3-1 1,-2 1-1,-3 4 213,-3 3 1,2-6 0,-5 3-1,-1 0 1,-2-2 0,-4 1-197,0-2 1,0 4-1,1 0 1,1-1-1,-1-1 1,2-2-1,2-2-105,6-2 0,-1 5 1,3-2-1,3-1 1,2 4-1,1-4 0,2 4-130,1-1 1,-5-1 0,4 8 0,-2-1 0,0-1 0,0 1 249,2 1 1,-5 0 0,3 4 0,-3-1 0,-1-4 0,1 0 0,2 1-5,1 2 0,0 2 1,-3 3-1,2 1 0,2 2 1,2-2-1,3 0-98,2 2 0,2-6 1,4 4-1,5 2 1,5-2-1,4 3 7,2 2 1,-3-10 0,3 9-1,-1-1 1,0-1 0,0 3-1,0-2-77,-1 0 0,4 4 1,-2-6-1,0-2 0,0-2 1,-1-2 97,3-1 0,6-1 1,-4-9-1,7-2 1,3-1-1,4-4 1,4-3 112,4-5 0,-1-7 1,12-1-1,-1-2 0,3-3 1,5-3-1,1-5 73,4-2 1,4-2 0,-1 0 0,-2 0 0,0-2 0,-4-2-119,-2-5 1,4-3-1,-8-1 1,-3 0 0,0-2-1,-4-5 1,1-5-67,-1-4 0,-4-5 0,0 0 1,1-8-1,-4-5 0,-1-7 1,-2-3 64,-1-4 1,-1 0 0,-22 29 0,0-1 0,-1 1 0,0-1 0,0-1 0,-1 0 0,0 0 0,-2 0 123,17-34 1,2 2-1,-3 1 1,-1 0-1,-2-3 1,-1-2 0,-2-1-1,-3 0 7,-2 2 1,-9 33 0,0-1-1,6-35 1,-2-1 0,0 0 0,0 2-1,2-1-289,-10 34 1,0 0 0,1-1 0,-1 0 0,0-1 0,0 0-1,1 0 1,0 0 0,0 0 0,0 0 0,0-1 0,-1 0-428,1-1 1,0 0 511,0 2 1,0-1 0,0-5 0,0 0 0,0 1-1,-1 1 1,1-1 0,-1 1 0,-1 0 0,1 1-1,-2 1 1,1 1 126,0-1 0,-1 1 0,-1 1 1,-1 1-1,0 2 0,0-1 0,-1 0 1,-1 0-1,1 1 0,-1-1 1,2-36-1,1 1 66,-2 4 1,-2-1 0,-1 2-1,0-2 1,0 2 0,0-1-1,0 1-135,0-1 0,-4 3 0,-2-2 1,0-2-1,0-1 0,2 0-55,-2-2 0,3 1 0,-1 33 1,-1 1-1,0 0 0,1 0 1,-1 0-1,1-1 0,0 0 0,-1 0 1,1-1-1,-1 1 56,2 1 0,-1 1 1,-8-31-1,3 7 1,-3 0-1,-1 2 1,0 0-1,1 2-35,3 3 0,-7-3 0,2 1 1,-2 1-1,-3-2 0,-2 0 1,-1-2-101,0-2 0,-2 10 1,-6-12-1,-1 3 1,0 2-1,-2-4-117,-2-2 231,2 3 0,14 27 1,0-1-1,-17-32 0,17 34 1,0-1-1,-2 1 1,0 0-1,0 1 0,1 0 315,-20-32 0,18 30 1,1 0-1,-15-26 1,-1-1-1,0 2 1,3 2-1,2 3-314,2 2 0,3 1 0,4-2 0,2 0 0,2 1 0,1 0-129,-1-1 1,4 3 0,-3-8 0,2 2-1,-1-2 1,0-4 0,0-4 118,3 0 1,2 1-1,1 1 1,2 3-1,1-1 1,0 0-1,4-3 234,2 1 1,2 8 0,0-5-1,2-4 1,2-2 0,5-2-277,3-2 0,3 7 0,1-1 0,5 1 0,1 2 0,3-2 0,-1 5 55,1 3 0,0-6 0,2-2 0,-1 2 0,1 1 0,0 5 0,-2 1 32,-3 2 0,3-1 0,-2 1 0,2 0 0,0-1 0,0 1 0,-1 1 41,0 3 1,4-7 0,-6 4 0,3 0-1,0 4 1,-3 2 36,-4 3 1,-3-3 0,-3 1 0,-3 2 0,-5 3 0,-4 3 0,-6 2-274,-7-2 1,-8 0 0,-10 0 0,-6 4 0,-4 4 0,-8 3 0,-6 4-4822,-9 6 5005,28 6 0,-2 2 0,-36 7 0,34-2 0,0 0 0</inkml:trace>
  <inkml:trace contextRef="#ctx0" brushRef="#br0">21515 16472 7850,'-6'-19'0,"-1"1"0,-5-1 142,3 6 1,1 8 41,4 1 0,4 2 0,0 2 0,6 2 0,3 1 365,0 1 0,-2 7 1,2-2-1,-5 2 1,-2 3-267,-2-1 0,0 0 0,0 1 0,-2 1 0,-2 1 0,-5 2-37,-3-2 0,-1 3 0,0-1 1,-1 0-1,1 1 0,0 2 0,-1 1 31,1 0 1,0-4-1,-1 3 1,-1-1 0,-1 0-1,-2 0 196,2 1-385,1-5 1,-3 8 0,1-5 0,0 0 0,1 1-1,0-4-7,-2-1 0,-6 3 0,2-1 1,-3 0-1,-3-3 0,-2 0 1,-2-1-40,-2 0 1,-2 1-1,-3-2 1,2-2-1,3-1 1,0 0 105,0-2 0,5-1 0,-2-4 1,2 1-1,3 1 0,-1-1 0,0-2-21,1-1 1,-1 0 0,2 0 0,1 0-1,2 0 1,-2 0 0,-1 0-59,-2 0 0,1 0 0,-2 0 0,-2 0 0,-3 0 1,1 2-92,-1 2 0,-4-2 0,3 2 0,-1-2 0,-1-1 1,-1 2-1,0 2-46,1-2 1,-6-2-1,2 1 1,-2 1-1,-1 1 1,0-1-1,-1-2 414,1-1 0,0 0 0,0 2 0,-2 1 0,2 1 0,1 1-141,-3 1 1,2-3 0,-7 4-1,-4-1 1,-3-2 0,-4 1 0,-1-1-660,1-1 1,-10 3 0,1-1 0,-2-2 0,1-2-1,4-1 414,5 0 0,-6 0 0,5 0 0,4 0 1,1-1-1,2-2 0,-2-3 253,2-2 1,-3 4 0,0-5 0,-1 0 0,1 0 0,1 2 0,2-1-233,3 1 1,-8 4 0,8-3 0,-1 2 0,1-1 0,3 2-1,-4 2-264,0 1 0,3 0 0,-4-2 0,5-1 0,1-1 0,0 1 181,0 1 0,5 2 0,-5-1 0,-3-2 0,-1-3 0,-2-1 0,5-4 258,2-1 1,0-1 0,3 0 0,2-1 0,0 1 0,0 0 0,-1-2-150,1-3 1,1 3 0,4-4 0,1 1 0,3 1 0,1 0 0,4 1-404,0-2 1,0 3 0,-1-4 0,2 0 0,-2-3-1,2-2 271,0 2 0,2-8 0,-3 2 0,0-3 0,-2-5 0,1 1 267,2-2 0,1-9 0,1 5 1,-1-5-1,2-5 0,1-1 0,3-2 405,2-4 0,6 8 1,5-4-1,2 2 1,3 1-1,2-3 1,1 1-908,0 0 0,0-2 1,0-3-1,0-3 1,0-1-1,0 2 1,-2-3 2,-2-2 1,-3 4 0,-7-8 0,1-2 0,0 0-1,-1-3 1,1 0 458,6 35 1,1 1-1,-1-2 1,0 1-1,1-1 1,-1 0 0,0 1-1,1 0 1,0-1-1,0 1 1,0 0-1,1 0 83,1-2 1,0 0 0,1 2 0,1 0 0,-2 1 0,1 0 0,-1 0 0,2-1 0,0 0 0,1 0-1,0-1 1,0 0 0,1 0 0,0 0-297,0 0 1,0 0 0,0 0 0,0 0-1,0 1 1,0-1 0,0 1 0,0 0 0,0 0-1,0-1 1,0-1 0,0 0-13,0-2 1,0 0-1,0 0 1,0 1-1,0-1 1,0 0 0,0 0-1,0 1 1,0-1-1,-1 1 1,0-3-1,-1 0 1,-1 0 0,0-1 190,-1 1 0,1-1 0,1-1 0,1 0 1,-2 4-1,0-1 0,0 0 0,1-1 0,-1 0 1,0 0-1,0 2 0,0 0 0,0 1 1,0 0-28,2-1 1,-1 1 0,0 3 0,-1 0 0,0-3-1,1-1 1,0 0 0,1 0 0,0 0 0,1 0 0,0 1-1,0 0 1,0 2 0,0 0-59,0-35 1,1 33 0,2 1 0,0 0-1,0 0 1,0-1 0,0 0 0,1-2-1,-1 0 1,0 2 0,0 0-51,0 1 0,0 1 0,2-4 0,-1 0 0,-1 3 0,0 1 1,0-2-1,0-1 0,1-1 0,-1 0 0,1 0 0,0 0 1,0-1-1,1 0 92,-2-1 0,1 1 1,2 3-1,0 0 0,-2-5 1,-1-1-1,2 1 0,-1 1 1,1 1-1,-1 1 1,1-1-1,0 0 16,1-1 0,0 0 0,1 2 0,1 1 1,0-5-1,0 1 0,1 1 0,0 0 0,0 3 1,0 0-1,0 1 0,0 0 0,0 1 1,1 0-105,0 2 1,1-2-1,-3-2 1,1-1-1,2 4 1,1 0-1,-1 0 1,0 0-1,0 0 1,0 0 0,0 2-1,-1-1 1,0 0-1,-1 0-42,-1 0 0,0 1 0,1 0 0,-1 0 0,0 0 0,0 1 0,1 0 0,1 0 0,0 0 0,0 0 0,-1-2 0,1 1 1,-1-1-1,0 1-26,0-2 0,1 1 0,5-34 0,4 1 0,-1 1 0,1-2 0,0 1 228,0-1 0,-7 35 1,0 1-1,-1 0 0,0 1 1,2 0-1,-1 0 1,2-2-1,-1 1 0,1 1 1,0 0-1,1 0 1,0-1-46,0 2 1,1 1-1,0-1 1,1 0-1,12-33 1,4 0-1,-1 3 1,2 0-1,-1 1-348,0 2 1,2-2 0,-4 5 0,0 0 0,0-2-1,1 3 58,-3 3 0,4-5 0,-1 5 0,1-1 0,0-2 0,-4 5 0,-1-2 350,-1 0 1,0 8 0,-1-7-1,2 2 1,2 1 0,3-3-1,-1 4 79,1 6 1,8-10 0,-1 8 0,3-1-1,2-2 1,-1 3 0,1-1-251,0-1 0,3 5 0,4-1 0,-3 4 1,-5 3-1,-1 1 0,0 1-66,1 1 0,5 1 0,-3 5 0,0 0 0,1-2 0,1 2 0,2 0 50,2 4 0,1-1 0,1 6 0,-1 0 0,-1 0 0,-2 2 1,-2 4 46,-2 4 0,-2-1 1,-3 5-1,2 2 1,2 2-1,-2 1 18,-2 0 0,-1 0 1,2 0-1,1 0 1,1 0-1,0 1 1,1 2 44,-1 2 0,7 4 1,-2-5-1,1 0 1,0 2-1,-1 2 1,2 1-67,0 0 1,3-5 0,-1 5-1,-1 0 1,-2 0 0,-4-2 48,-4-1 1,5 3 0,-8-3-1,-1 0 1,-2 1 0,-5-1-1,-5 1 137,-2 1 1,-3-1 0,2 4 0,-2-3 0,-2 3-1,-1 1 1,-1 1-48,-4 0 1,8 5-1,-8 1 1,2 2 0,0 4-1,-1 3 1,4 5-238,4 1 1,1 2 0,2 4-1,4 0 1,2 0 0,4 0-159,-1-1 0,-3-3 0,3-2 0,-2 0 0,-3-1 0,-4-1 0,-5-2 150,0-2 0,-4-6 1,-6-1-1,-2-2 0,-2-1 1,-3 0-1,-2 0-133,-1-2 1,0-1-197,0-2 0,-4 0 1,-2 1-1,-2-1-434,-2 0 1,3-4 0,-2-1 633,-2-3 0,1-2 0,0-7 0,1-5 0,0-3 0,0 0 0,0 2 845,-1 1 0,2 2 0,1-4 0,-1 4 208,1 1 1,4 3 0,0 9 0,5 7 0,4 8 0,1 4 0,5 3-494,4 4 1,3 2 0,5 4 0,-2-2 0,2-5 0,3-3-1377,4-2 1,-2-6 0,7-7 0,2-7 1081,5-5 0,11-6 0,6-3 0</inkml:trace>
  <inkml:trace contextRef="#ctx0" brushRef="#br0">18569 4824 7780,'0'-13'0,"-5"0"0,1-1 0,1 1 0,2-2 0,1-1 596,0-2 0,1-4 0,3 1 0,4-2 1,2-7-1,1-3 0,2-5 0,0-4 0,7-5 1,2-3-1,9-8 0,4-6 0,-13 28 1,1-2-252,2-2 1,0-1 0,-2 2 0,0-1-1,4-1 1,-1-1 0,0 1 0,0-1 0,0 2-1,0 1 1,1-1 0,-1 1 0,1 2-1,0 1-687,-1 2 0,1 0 0,0-2 0,-1 0 0,0 4 1,0 0-1,-1 2 0,-1-1-343,21-25 0,-1 3 0,-3 11 0,-4 5 0,-2 3 1,-7 5-32,-5 1 0,-3 7 0,-7 3 0,-1 3 0,-2 2 716,-1 0 0,0-1 0,4 1 0</inkml:trace>
  <inkml:trace contextRef="#ctx0" brushRef="#br0">20542 2572 7805,'7'-13'-486,"-7"1"0,-7 2 1771,-1 1 1,1 6 0,3-2 0,-5 5 0,-5 3-395,-3 2 1,0 10 0,-4-1 0,1 7 0,-1 7 0,-1 5 0,1 2-96,3 1 0,3-1-604,2 5 0,6-4 1,2-2-1,4-1 1,2-5-166,4-5 1,7 0 0,5-9 0,1-3 0,0-4 0,1-4-477,2-1 0,-5-14 0,3-6 0,-2-6 0,-2-4 0,-5-1 292,-3-3 0,2-8 0,-4 3 0,-2 2 0,-2 1 0,-2 4 0,-2 4 0,-2 2 13,2 2 0,2 10 0,1-1-976,0 1 0,3 7 0,4 5 1,9 8-1,8 2 1120,9-1 0,10 3 0,4-5 0</inkml:trace>
  <inkml:trace contextRef="#ctx0" brushRef="#br0">20928 2625 7805,'-20'-7'3332,"0"1"1,7 8-2799,0 2 1,5-1 0,4 6 0,2 1-1,2 2 1,2 1 0,4 1 0,6-1 1,4 0 1,6 1 0,-1-2 0,1-4 0,5-3-1,-1-4 1,4-2 0,-2-4-829,0-3 1,-5-10-1,-3-4 1,-2-2-1,-5-1 1,-4 1-161,-3 0 0,-1-7 0,-5 8 0,0 0 1,0 3-1,0 3 0,0 3 53,0 0 0,0 1 0,0 0 0,0-1 0,1 1 0,5 1-848,7 3 1,8-3 0,10 2 0,6-6 1246,6-7 0,10-8 0,8-3 0</inkml:trace>
  <inkml:trace contextRef="#ctx0" brushRef="#br0">21768 1799 11634,'-1'-18'1888,"-4"1"1,4 6 0,-4 11-1576,4 8 1,2 5 0,2 6-1,3 6 1,0 8 0,2 5-1,-3 7 1,1 4 573,-3 4 1,-1-4 0,-2 7 0,0-4-1,-2-2 1,-1-4-4165,-1-3 0,-8-3 0,0 0 3227,-4 0 0,-8-6 1,3-1-1</inkml:trace>
  <inkml:trace contextRef="#ctx0" brushRef="#br0">21635 2319 7813,'9'-12'6085,"0"3"-5730,1 5 1,2 2 0,1 2 0,0 0 0,1 0 0,-1 0 0,2 0-1,3 2-228,4 2 1,3-2 0,2 2 0,-1-2 0,1-2 0,-2-2-126,-2-2 1,-3 1 0,-3-6-1,-1-2 1,-3 1 0,-4 0-2262,-3 1 1,-2 4 0,-5-2-1,-4 1 2244,-3 3 1,2 3 0,1 5 0,5 3 0,5 4 1418,4 2 0,2-1 0,4 0 1,2-1-1,2-2 0,2-2 1,2-2-477,2-3 0,2-2 0,0-1 0,-1-1 1,0-4-1,-3-4 0,-2-2-1471,-2-3 0,-5-3 0,-6-1 0,1 1 0,0 3 0,-1 0 85,-2 1 0,-1 6 1,0 5-1,4 8 997,3 7 1,1 8 0,2-2 0,3 2 0,4 1-1,3 0 1,3-2-1811,3-5 0,3-1 1,8-9 1270,2-2 0,4-8 0,5-2 0</inkml:trace>
  <inkml:trace contextRef="#ctx0" brushRef="#br0">23528 1466 7898,'12'10'2350,"-4"5"0,-2 4 0,-1 5-1642,-1 1 1,1 3-1,-7 2 1,-2 4-1,-7 5 1,-3 5-1,-6 3 43,0 2 0,2 3 0,-3 3 1,2-5-1,3-1 0,1-4 1,1-1-3221,1-1 0,1-9 1,3 4 2468,5-3 0,8-4 0,4-5 0</inkml:trace>
  <inkml:trace contextRef="#ctx0" brushRef="#br0">23701 2079 7854,'0'-13'1140,"-4"2"264,-1 7 0,1 5 0,4 13 1,0-1-1,0 0 0,0 1 1,0-1-1042,0 0 0,6 5 0,2 0 0,4-2 1,3-1-1,1-2 0,4-1-1111,0-3 1,-3-3-1,1-6 1,-4 0-1,0-2 1,-3-2-1,-2-5 390,-4-3 0,-4-2 1,-1-3-1,-1-1 1,-5 2-1,-6 1 1668,-4 2 0,-2 0 1,5 1-1,-1 3 0,2 3-1241,4 0 1,8 5 0,11-4-1,9 5 1,8 3 0,4 2 0,5-1-1479,2 2 1,2-5-1,4 4 1,2-4-1,2-1 1,-3 0 1408,-4 0 0,-5-6 0,-11-1 0</inkml:trace>
  <inkml:trace contextRef="#ctx0" brushRef="#br0">24314 2052 9349,'-7'-13'0,"-5"0"0,-7 1 0,-4 2 0,-3 2 0,1 2 835,-1 3 1,0-3 0,8 2 0,2 1 0,2 3 0,6 4 0,3 5 48,4 3 0,2 6 1,4 1-1,3 2 0,6 3 1,4-1-1,4-1 0,1-4-1131,0-3 0,2-3 1,-3-2-1,2-2 1,-2-2-1,-4-5 1,-5-4-248,-4-6 1,-3-4 0,-6-5 0,-2-3 0,-4-1 0,-5 0 0,-7-2 57,-3-1 0,5 4 0,-2 2 1,5 1-1,2 1-733,2 0 1,14 8 0,2 5-1,10 2 1169,3 2 0,3 12 0,3 3 0</inkml:trace>
  <inkml:trace contextRef="#ctx0" brushRef="#br0">23834 2159 11275,'-14'-1'0,"-3"-2"5063,-1-2-4455,1 7 0,11 4 1,6 4-1,9-3 1,8-1-1,10-1-242,7 1 0,6-5 1,5 4-1,3-5 1,4-5-1,0-4-851,-3-3 1,-8-2 0,-8-3-1,-5-1 1,-9 1 0,-7-3-1186,-7-2 1731,-4 3 0,-19-6 0,-10 4 0,-12 0 0,-12 4 0,-7 3 723,-7 5 1,-8 3 0,2 6 0,4 0 0,5 2 0,6 1 0,7 3-96,6 1 1,9 2-1,9 4 1,8 2 0,8 2-1,5 2 1,5 1-1127,5 4 0,9 1 1,16 1-1,13-4 0,16-6 1,11-6-1,-31-7 1,2-1-215,2-1 0,0-1 0,-3-2 0,0-2 0,3 0 0,0 0 0,-5-3 0,-1 0 0,27-9 0,-9-2 0,-14 2-107,-11 1 0,-15-4 0,-12-3 0,-9-2 0,-14 2 1,-14 5 838,-12 7 1,-11 0-1,-7 7 1,-3 4-1,-1 7 1,4 5-1,4 5 161,3 4 1,10 5 0,7 2 0,8 4 0,6 1-243,9 3 0,-1 1 0,10 2 0</inkml:trace>
  <inkml:trace contextRef="#ctx0" brushRef="#br0">23248 2812 7806,'0'-13'877,"1"-1"0,4 1 0,2 0 469,1-1 1,2 6 0,-4-1 0,1 0 0,4 1-664,0 4 1,-2 4 0,-1 6 0,-2 7-1,-2 9 1,1 8-420,-1 6 0,2-2 1,-3 1-1,1 1 1,-1-2-1,-1-3 0,-2-3-528,0-1 0,1-5 0,4-1 0,4-2 0,2-4-271,3-5 1,-1-6 0,0-8-1,1-6 1,-1-5 0,0-4 764,1-2 0,-1 3 0,0-3 0,-1 2 0,-1 3 0,-4 1 0,0 3 867,1 3 0,-4-1 0,5 5 0,0 4 0,0 4-918,0 6 0,-6 4 0,1 3 0,-2 4 0,-2 0 0,-2 3-89,-2-3 1,-4 5 0,-5-4 0,1 0 0,0-3 0,0-3 0,-2-2-936,-1 0 0,0-5 0,2-2 0,-1-2 0,1 0 0,0-1-142,-1-1 1,3-4 0,0-2 0,4-5 0,-1-3 986,1-1 0,4-6 0,-3-2 0</inkml:trace>
  <inkml:trace contextRef="#ctx0" brushRef="#br0">24061 3039 8124,'18'0'0,"-1"-2"1306,0-2 0,-7 1-464,-1-6 0,-6 0 1,1-4-1,-2-1 0,-2 1 1630,0 0 1,-2 4-1,-2 1-2172,-5 2 1,2 3 0,-1 8 0,2 5 0,3 5 0,2 3-530,1-2 0,0-1 1,0-2-1,0 1 1,0-1-1,1-1-1356,4-3 1,-2-3 0,6-6 1439,1 0 1,-4-6 0,-2-3 0,-2-3 3031,-2-1-3000,0 5 0,0 4 0,1 8 0,4 5 0,4 1 0,3-1-3277,1-4 1,6 1 3389,3-2 0,4-5 0,0-7 0</inkml:trace>
  <inkml:trace contextRef="#ctx0" brushRef="#br0">24887 2772 7794,'-19'0'65,"4"0"0,-2 0 717,2 0 0,3 2 1,2 0 1069,1 3 1,4-1-1023,-4-4 1,0 2 0,-2 2-1,0 5 1,4 5-624,1 3 1,1 3 0,5 3 0,0-2-1,0 0 1,0-2 0,0 0-548,0-3 1,0-1 0,2-1 0,2-3-1,7-2 1,7-4-4719,8-4 5058,7-7 0,7-7 0,0-8 0</inkml:trace>
  <inkml:trace contextRef="#ctx0" brushRef="#br0">25447 2346 7918,'-15'0'-5,"-2"0"1,-1 11 0,-1 9-1,5 5 994,2 2 1,1 2-1,-1-7 1,1 4 0,3 3-1,-1 4 1,0 4-1,1 0-381,2 1 0,2-1 1,4 0-1,0-3 1,0-1-1,1-3-1650,4-2 1,7-3-1,7-3 1042,2-4 0,7-9 0,6-3 0</inkml:trace>
  <inkml:trace contextRef="#ctx0" brushRef="#br0">25594 2772 7850,'-27'-13'751,"1"-1"1,0 7-1,3 3 1,2 2-362,2 2 1,-4 6 0,6 3 0,2 3 0,3 1 0,5 0 0,1 1-1,3 1-165,1 2 0,4-2 0,2 3 0,5-3 0,4-2 0,5-1 568,4-3-793,10-3 0,2-6 0,6 0 0</inkml:trace>
  <inkml:trace contextRef="#ctx0" brushRef="#br0">25834 2785 7806,'-13'-4'0,"-1"-1"1654,1 3 0,4 2-801,0 4 1,6-1 0,-3 4 0,2 1-1,-1-1 1,4 2-324,4-2 0,0-1 0,6-6 0,1 0 0,2 0-1331,1 0 1,-4 0 0,-2-1-1,-1-4 1,-3-3 807,-1-4 1,-8 4 0,-3 4 0,-3 2 0,-1 4 468,0 2 1,4 4-1,1 5 1,2 0 0,3 1-1,2-1 1,1 2-822,0 3 0,0-4 0,1 4 0,4-3 0,4-3 0,4-2 0,5-2-5646,4-2 5991,3-2 0,8-10 0,1-1 0</inkml:trace>
  <inkml:trace contextRef="#ctx0" brushRef="#br0">26194 2825 7806,'7'0'1483,"1"0"1,-5-1-1060,1-4 0,0 2 1,-4-5-1,0-3-1086,0-1 1,0-1 661,0 0 0,-6-1 0,-1 1 0</inkml:trace>
  <inkml:trace contextRef="#ctx0" brushRef="#br0">26607 2346 11611,'0'-18'0,"0"0"98,0 2 0,1 7 556,4 4 0,-4 5 1,4 5-1,-4 5 0,-1 5 1,-1 6-1,-2 4 375,-2 8 0,-5 4 1,1 4-1,-1 2 1,-1 1-1,3-1-922,-3-1 1,4-4-1,-1-1 1,1-3-1,1-1 1,-1-5-1,1-3-1092,0-3 0,-3-5 1,4 1-1,1-5-214,-2-4 0,-1-5 0,-5-8 1,3-5-1,3-3 0,2-1 944,-1-1 0,-4 1 0,5 0 109,1-1 0,3 3 0,4 2 0,5 4-376,3 4 0,7 1 0,5 0 0,4 0 0,3 1 0,-1 2 0,-1 2 522,3-2 0,-9-2 0,2 1 0,-4 0 0,-5 4 372,-1 2 1,-7-4-1,-5 5 1,-6 0 0,-6 0-1,-2 0 1,0 1 1145,-3 2 0,4 1 0,-8 1 1,3-1-1,2 0 0,1 2-1004,3 3 1,-1-6 0,5 4 0,2 0 0,2-1-774,1 0 0,10-8 0,7-2 0,5-4 0,6-1 0,2-1-489,2-4 0,-4-4 0,3-7 0,-4-3 1,-5-2-1,-4-3 0,-3 1 1621,-2 1 0,-1-2 1,-3 6-1,-5 2 1,-2 1 152,-2 2 0,-2 5 0,-2 4 1,-5 4-1,-3 4 0,0 7-998,4 5 1,-3 9-1,7 8 1,1 1-29,1 3 0,8 1 0,2 2 0</inkml:trace>
  <inkml:trace contextRef="#ctx0" brushRef="#br0">1240 7676 7804,'0'-19'0,"0"4"0,0-2 0,0 6 0,0 2 0,0-1 0,0-2 0,0-1 0</inkml:trace>
  <inkml:trace contextRef="#ctx0" brushRef="#br0">1213 7543 7804,'-9'-6'0,"2"-3"0,1-2 0,3-3 0,1-4 0,2 1 0,0 0 0,0 3 0,0 0 0,2 2 0,1 2 0,3 1 67,1-1 0,-4 5 0,2 5 1896,-4 8-1722,-1 4 1,4 2-1,2 4 1,0 4-1,2 4 1,-2 2 0,1 3-1,-1 4-64,0 4 1,3 1 0,-5 1 0,-1 2 0,-1 3 0,-2 0 0,0 1-1,-2 1-92,-2 2 1,1 0-1,-5 1 1,1-4 0,1 1-1,-1-4 1,-1 0-61,-2-1 0,4-10 0,0 2 0,2-5 0,-1-5 0,2-3 0,2-4-329,1-3 1,0-2 0,0 1 0,0-1 0,1-1-869,4-3 0,6-3 0,7-6 1172,-1 0 0,3-6 0,1-2 0</inkml:trace>
  <inkml:trace contextRef="#ctx0" brushRef="#br0">1413 8649 8114,'-13'-7'-218,"4"1"0,0 5 1,-1-2-36,-2-2 0,-2 1 0,1 4 1,0-2-1,-1-1 0,1-3 829,0-1 0,4-1 0,1-2 0,2 1 0,4-1-178,0-2 1,6 3 0,2 0 7,2-1 1,-4-2 0,5-1 0,0-1 0,0 3 815,0 2 0,-5-2-1068,5 7 0,-6 5 0,2 8 0,-4 3 1,-1 1-1,1 2 0,2 1 186,2 2 1,7 2 0,0-4 0,7 2 0,5-2 0,5-1 0,4-2 151,4 0 1,6-4-1,3-1 1,0-2-1,1-3 1,-1-2-1,1-1-202,1 0 1,-10 4 0,1 1-1,-4-1 1,-2 1 0,-1 1-1,-2 1-768,-2 3 0,-3 2 0,-1 2 0,-3-1 0,-2 0 0,-3 1-121,-1-1 1,-3 0-1,-2 1 1,-1-1 0,0 0-1,0 1 1,0-3-276,1-2 1,-2 2 0,1-5-1,1 0 1,2-1 939,1-2 0,0-19 0,1-6 0</inkml:trace>
  <inkml:trace contextRef="#ctx0" brushRef="#br0">2266 8743 25452,'0'-27'-2268,"2"3"1,4 7 0,7 8 3126,8 6 1,4 9 0,1 2 0,1 4 0,-2 2-1,-1-1 1,-3 0 0,-1 1-724,1-1 0,-5 0 1,2 1-1,-4-1 1,-6 0-1,-3 1-353,-4-1 1,-2 3 0,-4-1-1,-5-3 1,-6 0 0,-5-2-1,-1 0 1,0-1-765,-2 2 0,3-1 1,0 0-1,2-1 949,3 2 0,1 6 0,2 4 0</inkml:trace>
  <inkml:trace contextRef="#ctx0" brushRef="#br0">2226 8143 29876,'0'-13'-2224,"0"4"0,0 0 1,2 0 1419,2 2 791,-2 7 0,3 7 1,-5 6-1,-1 2 1,-2 3-1,-3 4-26,-1 3 1,2 2 0,-4 0 0,0-1-1,1 1 1,0-1-621,2 1 1,2-5 0,4-1 0,0 0-1,0-2 1,0 0 0,0-2-3458,0-3 4140,0 0 0,12-1 0,2 0 0</inkml:trace>
  <inkml:trace contextRef="#ctx0" brushRef="#br0">2586 8303 24063,'0'-28'-912,"0"-3"0,0 23 1,0 4-1,0 10 615,0 6 0,2-1 0,0 1 0,3 0 0,-1 4 0,1 2 418,-1 1 1,7 5 0,-2-2 0,2 2 0,3 0-1,-1-4 1,0 0 47,1-4 0,-1-7 0,0-5 0,1-2 0,-1-2 0,0 0-121,1 0 1,-7-8 0,-1-4-1,-2-5 1,1-4 0,-2-3-1,-3-1-256,-5-2 0,2 2 0,-5 2 0,-3 3 0,-1 4 0,-1 4 0,0 2-803,-1 2 1,1 3 0,0 5 964,-1 0 1,1 5 0,0 3 0</inkml:trace>
  <inkml:trace contextRef="#ctx0" brushRef="#br0">3213 8236 9846,'0'-25'0,"0"3"718,0 4 1,4 3-1,2 2 184,1 0 0,-4-1 0,2 1 0,-4 0-730,-1-1 0,-1 7 1,-4 2 54,-4 4 1,2 7 0,0 3 0,-1 3-376,1 1 0,5 0 0,2-1 0,8-2 415,4-1 0,1-6 0,-1 3 1,-2-1-395,-1-1 0,-6 2 1,0-3-1,-5 3 0,-5 1 1,-3 4 519,-5 1 0,-1-4 0,1 3 1,-2 1-1,0 2 0,0 1-242,3 2 0,5-1 0,1-3 0,2 0 0,3 1 0,2-1 1,1 0-542,0 1 1,7-1 0,7 0-1,6 1 805,6-1 0,6 0 0,2 1 0</inkml:trace>
  <inkml:trace contextRef="#ctx0" brushRef="#br0">3426 8503 19899,'-18'0'0,"0"0"0,1 0 0,-3 1 432,-2 4 1,-3 6 0,-2 9 0,2-1-475,3 0 1,3 3-1,7-2 1,3-1-1,4 0 1,4-2-1,2-3 1,4-2-593,4-3 1,3 1-1,1-5 1,0-2-1,1-2 164,-1-1 1,-1-6 0,-3-4 0,-5-5-1,-2-3 1,-2 1 224,0-3 0,-6 6 0,-5-4 0,-4 3 0,-2 3 1,-1 3-1,0 5 331,0 2 1,-5 14-1,2 3 1</inkml:trace>
  <inkml:trace contextRef="#ctx0" brushRef="#br0">1293 8849 24855,'7'-12'-1863,"-1"4"1,-6-10-1,0 3 1524,0 2 1,5 4 0,-1 0 0,-1-2 0,-1 0 0,-4-1 0,-2 3 752,-5 4 1,1 4 0,1 2 0,0 2 0,1 3 0,0 2 0,3 4 0,1 2-77,2 4 0,0 0 0,0-3 1,0 3-1,0 4 0,2 1-6,2 0 0,-2 2 0,2-3 1,-2 3-1,-2 3 0,0 2 0,0 1-688,0-1 1,0-2 0,0-2 0,-2 3-1,-1 0 1,-3 2 0,-1-1-2854,-3-2 1,-2-1 2898,-2-1 1,1 1 0,0 0 0</inkml:trace>
  <inkml:trace contextRef="#ctx0" brushRef="#br0">1066 9702 29823,'-4'-13'-4350,"0"0"0,-1 4 4530,5 0 0,0 0 1,-1-4-1,-2-1 1,-3 2 148,-2 3 1,4 4 0,-5 5 0,-1 0-109,-2 0 0,4 1 0,4 3 0,2 5 0,2 3 0,2 2-359,2-1 1,4 0 0,5-1 0,0-2 0,1-2 0,-1-2 149,0-3 1,1-2-1,-1-1-83,0 0 0,-7 0 1,-6 0 292,-7 0 0,-5 6 0,-1 3 0,-2 3 0,-1 3 0,-2 2 1,2 4 161,1 0 0,1 8 0,1-2 1,0 3-1,1 1 0,2 1-783,1 2 1,6-4 0,-2 3 0,4-2 0,1 0 0,0-2 0,0 0-6194,0-3 6237,0 1 0,6 0 1,1-1-1</inkml:trace>
  <inkml:trace contextRef="#ctx0" brushRef="#br0">1320 10115 24924,'0'-37'-2037,"0"6"1984,0 18 0,-2 3 0,-1 14 0,-3 5 0,-1 4 0,-2 3 73,2 2 0,-4 6 0,7-2 0,1 2 0,3 1 0,4-1-561,5-1 0,7 0 1,4-10-1,0 0 0,3-1 1,-1-3-1,-1-5 286,-2-2 1,-1-10 0,-6-5 0,-4-9 0,-3-5 0,-4-2 0,-1 1 195,0-2 0,-6-4 0,-2 3 0,-4 3 0,-2 2 0,1 6 357,0 0 1,4 4 0,1 6-1379,2 1 0,3 7 0,9 2 1,8 8 1209,6 4 1,12 1 0,2 0 0</inkml:trace>
  <inkml:trace contextRef="#ctx0" brushRef="#br0">1893 9902 8551,'-19'-40'2006,"5"12"-1347,1 6 0,1 13 1,8 9-1,2 6-487,5 1 0,5 1 0,5-5 1,0 2-1,2 3 0,1 1-476,2-2 1,1 1 0,-2-5 0,0 1-1,0-1 1,-2-2-2618,-2-1 3162,0 0 0,-7 0 0,-6 0 0,-7 0 0,-5 2 0,-1 1 0,1 3 99,3 1 1,-3 2 0,3 6 0,-3 1 0,0 3 0,3 1 0,5 0-643,3 1 1,1-3 0,0 4 0,1 2 0,3 0 0,5-1-3351,3-1 3652,7 1 0,-4-3 0,5 0 0</inkml:trace>
  <inkml:trace contextRef="#ctx0" brushRef="#br0">2080 10329 8551,'-14'7'317,"1"-3"0,0-2 1,-1-1-1,1 2 1,0 3-1,1 2 58,3 2 1,3 2 0,6 1 0,0 1 0,0-1-1,1-1 1,4-3-239,4-5 0,7 2 1,2-2-1,-2-1 1,-1-1-1,-2-2 1,1 0-317,-1 0 0,-4-5 0,-2-1 1,-1-2-1,-3-6 0,-2-2 0,-1 0 465,0 1 0,-8 2 1,-3-1-1,-1 1 0,-2 1-278,-3 3 0,0 3-8,3 6 0,1 18 0,0 4 0</inkml:trace>
  <inkml:trace contextRef="#ctx0" brushRef="#br0">1680 11195 8133,'-8'-8'210,"8"13"0,11 8 1,3 2-1,7 0 1,3-3-1,7-1 1,4 0-1,10 2 1,4 1-1,9 2 1,5 0 237,10 3 0,-1-4 0,-34-6 0,0 0 0,0-1 0,-1-1 0,38 6 0,-4 0 1,-5-1-1,-4-1-461,-4-3 0,-4 1 0,-7 3 1,-7-1-1,-7-3 0,-7 1-514,-4-1 0,-2 4 0,-9-4 1,-2 4-1,-4 2 527,-4-1 0,-13 0 0,-2 1 0</inkml:trace>
  <inkml:trace contextRef="#ctx0" brushRef="#br0">2973 11488 8744,'0'-22'1467,"0"0"1,0 7-1363,0 15 1,4 6 0,2 7 0,0 0-1,1 1 1,1-1 0,1 2 220,-2 3 0,-1 2 0,-6 7 0,0 1 0,0 2 1,0 2-1,-2-1-588,-2-2 0,-9 5 0,-10-8 0,0 2 0,-2 1 0,1-4-1464,0-3 1,-4-1 1725,6-4 0,-3-2 0,-2 4 0</inkml:trace>
  <inkml:trace contextRef="#ctx0" brushRef="#br0">1360 11355 8019,'9'-15'0,"-1"-1"-16,3-2 1,5 5 0,3 5 0,1 1 144,-1-1 1,-1 5 0,-7-3 0,0 2-1,-2 0 417,1 1 1,-4 3-1,-2 6 1,-2 7-1,-2 8 1,-2 5-1,-2 5 107,-5 5 1,-1 7-1,-1 4 1,3 4 0,-1 3-1,1 3-489,4 2 1,2-4 0,2 2 0,0-2 0,0-2 0,0 1-336,0-1 1,5-4 0,1 0 0,0 0 0,0-2 0,-4-1-586,0 0 1,-2 0 0,0 4 755,0-1 0,0-6 0,0 3 0</inkml:trace>
  <inkml:trace contextRef="#ctx0" brushRef="#br0">1413 12701 8273,'-13'-17'1102,"-1"4"0,7 9-1096,2 13 1,4-2 0,1 2-1,0 3 1,1 3 0,5 2-1,8 1-262,6 1 1,12-4 0,5 3 0,6-3-1,5-3 1,4-4 255,2-3 0,11 2 0,3 1 0</inkml:trace>
  <inkml:trace contextRef="#ctx0" brushRef="#br0">1813 13620 8667,'-18'-20'2858,"0"2"-2838,7 3 1,9 17 0,9 0-1,4 4 1,7 2 0,5 2 0,11 2 579,8 1 0,4 2 1,10 1-1,8 4 1,4-1-1,3 0 1,-3-1-930,-7 1 1,5-4 0,-11 3-1,-4-3 1,-5-4 0,-9 0-1540,-3-2 1,-5-2-1,-7 2 1868,-4-5 0,3-2 0,0-2 0</inkml:trace>
  <inkml:trace contextRef="#ctx0" brushRef="#br0">2719 13634 9898,'0'-25'1244,"0"2"1,0 11-1,2 12-1196,2 8 1,7-1-1,5 2 1,-1 2 0,1 2-1,-3 3 1,-1 3-1,-4 1 1,-2-1 1,2 5 0,-3-1-1,-4 5 1,-4 5 0,-5 0-527,-4-1 0,-8-1 0,0-4 0,-3-2 0,3-1 1,0-4 476,4 0 0,1 3 0,2-2 0</inkml:trace>
  <inkml:trace contextRef="#ctx0" brushRef="#br0">1680 13620 10602,'-21'-20'276,"3"2"1,9 15 0,5 9 0,2 9-88,2 7 1,0 3-1,0 3 1,0 3-1,0 6 1,0 6-1,0 6 39,0 3 1,5 7 0,-1 2 0,1 1 0,-1-1 0,0-1-520,-1 1 1,3-5 0,-1 2 0,-2-3 0,0-3 0,0-2 0,1-2-792,-1-3 0,3 0 1,-2-5 1081,-1 0 0,-1 0 0,-2 0 0</inkml:trace>
  <inkml:trace contextRef="#ctx0" brushRef="#br0">1533 14966 11031,'-13'-8'0,"1"0"-157,3 7 1,4 5 222,10 9 0,2-1 1,8-1-1,3-4 0,6-1 1,4-3-1,6-2 1,4-1-260,8 0 0,5 0 1,3 0 192,4 0 0,-3 0 0,4 0 0</inkml:trace>
  <inkml:trace contextRef="#ctx0" brushRef="#br0">1933 15340 7975,'-6'-39'-4,"4"15"0,-2-2 429,3 8 1,2 11 0,3 2 0,5 4 0,3 1 0,2 0 0,-1 1 0,3 4 0,5 3-31,6 4 0,10 8 1,1 2-1,7 3 0,2 2 1,2-2-1,0-2 0,0 0-234,1 0 0,-6 1 0,-1 0 0,-4-4 0,-2 1-161,-5 0 0,4-5 0,-2 3 0</inkml:trace>
  <inkml:trace contextRef="#ctx0" brushRef="#br0">2599 15273 7968,'-20'-21'949,"6"9"0,11 12 0,5 9-907,2 8 1,7-1 0,-2 5 0,2-1 0,3 1 0,-1 3 0,2 2 0,0 5 86,-2 5 1,6 7 0,-8 3 0,-2 0 0,-1 1 0,-2-1-1155,0 0 0,-9-2 1,-10-4-1,-6-1 1025,-2-4 0,-10 4 0,3-5 0</inkml:trace>
  <inkml:trace contextRef="#ctx0" brushRef="#br0">1693 15513 8899,'-7'-22'0,"-5"1"1224,-5 2 1,4 2-999,4 8 0,6 11 1,-1 11-1,2 11 1,4 7-1,1 9 69,1 6 0,7 1 0,-3 16 1,6 0-1,2 2 0,2 2-493,-2 0 0,-1-1 0,-2 1 0,1 0 1,-1-1-1,-1 1 0,-3-1-898,-5 1 1,-2-2 0,-2 0 1095,0 2 0,-6-9 0,-2 7 0</inkml:trace>
  <inkml:trace contextRef="#ctx0" brushRef="#br0">1653 16819 7864,'-19'-13'4085,"2"2"-4161,4 7 1,10 4-1,21 10 1,4-1 0,5 0-1,5 0 1,10-2 0,8 1-2979,6-1 3054,8-4 0,3-3 0,7-7 0</inkml:trace>
  <inkml:trace contextRef="#ctx0" brushRef="#br0">1480 6650 7945,'-36'8'0,"2"-5"164,1-6 1,8 1 0,7-1-1,5 6 1,4 8 0,5 5 0,2 6-1,2 5 1,0 5-208,0 8 1,2 3-1,2 9 1,4 4 0,-1 4-1,-1 5 1,-2 3 0,1 4-59,-2 2 1,-5-36 0,-1 0-1,0 2 1,-2 1 0,-2 1 0,0 1-1,-1 0 1,0 0 0,-1 0-1,-1 0 109,0-1 0,-1 0 0,0-3 0,0 0 0,-2 4 0,1-1 1,-1-1-1,2-1 0,0 0 0,1 0 0,0 1 0,1 1 1,0 1-1,2 0 105,-1 1 1,1 1-1,0 5 1,0 1-1,1-3 1,1 1-1,-1 3 1,1 0-1,1 3 1,-1 0-1,1 0 1,-1 1-1,1 2 1,1 1-122,1 1 1,0 1 0,-1-5 0,0 1-1,0 4 1,0 2 0,-1-1 0,0-1 0,-1-1-1,0 1 1,-1 5 0,-1 0 0,-1-1 0,-1 0-29,1 0 0,-1-1 0,-2 4 0,-1-1 0,3-5 0,-1 0 0,0 1 0,-1-1 1,0 1-1,-1 0 0,0-3 0,0 0-8,1 0 0,0 0 1,-1-3-1,0 1 1,3 0-1,0 0 1,1-3-1,0 1 0,0-1 1,1 1-1,0-3 1,1 0-1,0 1 1,0-1 111,1 0 1,1-1 0,0 0 0,2 0 0,2-1-1,2 0 1,-1-1 0,2 1 0,1-4 0,1 0-1,1 1 1,1-1 16,2 1 1,0 0-1,1 1 1,1 0 0,1 2-1,1 0 1,-1 0 0,0 0-1,-1-1 1,0 0 0,0 1-1,0 0 1,0 0 0,-1 1-78,-1 2 0,0-1 0,-2 2 1,0 0-1,0-1 0,-2 1 0,0 0 1,-1 0-1,-1 1 0,-1 0 0,-1 1 1,-1-1-105,0-1 0,0 1 0,0 0 0,0-1 1,0-1-1,0 0 0,0-1 0,0-1 0,0 1 1,-1-1-1,-1 0 0,1 0 0,-2-1 0,0 0 87,-1-2 1,0 0 0,2-3-1,0 0 1,-2 0 0,0 0 0,1 1-1,1 0 1,0 1 0,1-1-1,0 1 1,0 0 0,1 0 0,0-1 174,0 0 1,0-1 0,0 5 0,0-1 0,0-2 0,0-1 0,1 2 0,0 1 0,0 2 0,1 0 0,0 0 0,0-1-126,0 0 0,-1 1 0,0 2 0,1 1 0,-1-2 0,1 1 0,0 0 0,0 0 0,0 0 0,-1 0 0,0-1 0,0-1 0,-1 1 0,0-1-115,0 2 0,0-1 0,0-1 0,0 0 0,0 2 0,0 1 0,0-3 0,0 0 0,0-3 0,0-1 0,0 1 0,1-1 0,1-1 0,-1 0 15,1 0 0,1 0 1,-1 0-1,0 1 0,-1-6 1,0 0-1,0 0 0,1-1 1,0 0-1,1-1 0,0 1 1,0 0 88,0 1 1,0 0-1,0-1 1,-1 0 0,-1 1-1,-1 2 1,2-2-1,-1 0 1,1 1 0,1 1-1,-2 1 1,1-1-1,-1 2 1,-1 0 151,0-1 1,0 0-1,0 1 1,0 0-163,0 3 0,0 0 0,0-3 0,0 1 0,0 2 0,0 0 0,0 0 0,0 1 0,1-2 0,0 0-56,1 1 0,0 0 1,-1-2-1,1-1 0,2-1 1,1-1-1,0-1 1,2-1-1,0 0 0,1 0 1,1-3-1,1-1-127,11 33 0,4-3 1,4-10-1,1-3 1,4-5-1,3-6 1,3-4-451,0-4 677,-6-3 0,5-11 1,-4-1-1,4-2 0,1-4 1,-2-4 62,-2-2 1,7-6-1,-3 2 1,3-5 0,1-5-1,2-5 1,4-8-77,10-9 1,-4-2 0,-23 10 0,0-1-1,0-1 1,0-2 0,-1-1 0,1-1-1,1-3 1,0-2 0,0 0 0,-1 0-114,-2-2 0,0 0 0,5-5 0,-1 0 0,-6 2 0,0-1 0,-1-2 0,0 0 0,-1 0 0,-1-1 0,-2 2 1,0 0-26,-1 1 1,0 0-1,-1-5 1,-1 0 0,-3 1-1,-1-1 1,-1 0-1,-2-1 1,-1-1 0,-1 0-1,-2 2 1,-1-1-1,0-1 1,-2 0 121,0 1 0,-2 0 1,0 2-1,1 0 0,0-2 1,-1 1-1,1 1 1,-1 0-1,-1 1 0,1-1 1,0-1-1,0 0 1,1-2-1,0 1 83,0-1 1,1 0-1,2-1 1,0 1-1,1 1 1,-1-1-1,1 2 1,0 0 0,0-3-1,0 0 1,0 1-1,0 0-162,-1-1 0,1-1 1,0 0-1,1-1 0,-4 2 1,0 0-1,0 1 1,-2-1-1,1-1 0,-1 1 1,-1 2-1,-1 0 1,0-1-1,-2 1-75,1 1 0,-2 1 0,0 0 1,-2 1-1,1 0 0,-2 0 0,-1-2 1,-1-1-1,0 0 0,0 0 1,-1-2-1,1 0 0,1 1 0,1 0 200,0 1 0,0-2 0,-2-4 0,1-1 0,2 1 1,0-1-1,0 1 0,1-1 0,0-2 0,0-1 0,2 1 1,0-1 13,1-1 1,0-1-1,1-1 1,2 1 0,1-1-1,1 0 1,0 1 0,-1 0-1,0-1 1,0 0-1,0 2 1,-2 0 0,0-1-1,0 1-72,-1-1 0,0 2 0,1 4 0,1 1 0,-3-3 1,0 1-1,0 0 0,-1 1 0,0 2 0,0-1 1,-1-2-1,0 0 0,0 1 0,0 0-268,0 1 1,0-1 0,-2-1 0,-1-1 0,0 4 0,0 0-1,0 0 1,-1 0 0,-1-1 0,-1 0 0,1 0 0,0 0 227,1-1 0,-1 0 0,-1-3 0,0 0 0,2 0 0,-1 0 0,0-2 0,0 1 0,0-2 0,0 0 0,1-1 0,0 0 0,1-2 0,-1-2 178,0-2 0,0 0 0,3 1 0,0 0 0,-2-5 0,1-1 0,1 3 0,1 0 0,0 4 0,0 0 0,-1 0 0,0-1 0,0 3 0,-1-1-25,0-2 0,0 0 0,-1 1 1,1 1-1,2 1 0,0 0 1,0 1-1,0-1 0,0 2 1,0-1-1,0 0 0,0 0-322,0-2 1,0 0-1,0-1 1,0 0-1,1-1 1,0 0-1,0 1 1,1-1-1,0 1 1,0-1 0,0 0-1,1 0 1,-1-2-1,0 1 25,0 1 0,0 0 0,1 0 0,-1 0 1,-2 0-1,0 0 0,0-1 0,-2 0 0,0 2 1,-1-1-1,-3-3 0,0 1 0,-3 1 0,0-1 136,-1 1 0,-1-1 0,1 1 0,-1-1 1,-1 0-1,-1 0 0,1 1 0,-1-1 0,-1-1 1,-2 0-1,1 2 0,-1 1 298,0 0 1,0 0 0,0-2 0,1-1 0,1 3 0,1 1 0,0-3-1,-1 1 1,2-4 0,-1 1 0,1 1 0,0 0 0,2 0 0,0 0-96,0 1 1,0 1 0,3 3 0,1-1 0,2-3 0,1 0 0,-1-1-1,0 1 1,1 2 0,-1 0 0,0 0 0,-1 1 0,1 0 0,-1 2-493,1 2 1,-1-1 0,-1-3 0,-1 1 0,-2 5-1,-1 2 1,0 3 0,-1 2 0,0 2 0,-2 2 0,1 5-1,-2 1-272,-18-29 0,-6 7 0,-9 11 0,-7 7 0,-8 10 0,-8 11 586,-4 10 0,37 7 0,-1 1 0,-2 1 0,0 0 0,0 0 0,0 0 0</inkml:trace>
  <inkml:trace contextRef="#ctx0" brushRef="#br0">5825 9422 29561,'0'-40'-4916,"0"-1"1,2 4 2825,2 7 480,-2 11 1839,4 6 1,-8 7 0,-2 6 0,-7 0 0,-3 0 0,-4 0 0,0 0 0,0 0 0,0 0 0,2 0-229,1 0 0,6 6 1,1 3-1,-1 2 1,1 3-1,4-1 1,4-1-1,4-3 412,5-5 0,15-1 0,10 0 0,10 2 0,14-2 0,9-2 0,-29-1 0,2 0 0,2 0 1,1 0-155,1 0 0,2 0 1,4 0-1,1 0 1,1 0-1,1 0 1,1 0-1,0 0 1,2 0-1,1 0 1,-1 0-1,0 1-257,0 1 0,-1 1 0,3 0 1,0 0-1,-2 2 0,0 0 1,-2 0-1,-1-1 0,-1 1 1,0 0-1,-3 1 0,-1 0 0,1 0 1,-1 0 13,-2-1 0,-1-1 0,-5 1 0,-2 0 0,31 1 0,-13 0 0,-11 0 0,-8-1 0,-8-1-28,-5 1 644,-5-1 1,-11-4-1,-2 0 1</inkml:trace>
  <inkml:trace contextRef="#ctx0" brushRef="#br0">5892 13994 12512,'9'-24'-1584,"0"6"1393,1 9 0,-3 8 221,2 5 1,-6-4-90,2 0 1,-4-6 0,-1-7 0,0 0-1,0-1 762,0 1 1,0 4-1,-1 2 1,-4 1-645,-4 3 0,-2-3 0,-3 1 0,-1 2 0,-1 2 0,-3 1 0,-2 0-147,-3 0 1,-2 0 0,-4 0 0,-1 0 0,0 0 0,0 0 268,0 0 1,-5 0 0,4 0 0,-1 0-1,-1 0 1,1 0 0,1 0 0,1 1 277,-2 4 0,5 2 0,-5 7 0,2-1 0,0 0 0,2 1-530,0-1 0,3 5 0,-1 1 0,0 0 0,2 0 0,3-1 82,4 1 0,1-4 0,2 3 0,3-3 0,0-2 0,2 0 0,-1 1 247,2-1 1,6 0 0,-3-1 0,2-1 0,0-2 0,1 1 0,1 2 58,2 1 1,0 0-1,0 1 1,2-1-1,2 0 1,5 1-349,3-1 1,3 5-1,2 0 1,6-1-1,2 1 1,3 0 52,3-2 1,2 0 0,5 1 0,1 1-1,2-2 1,1-1 0,2-1 157,5 4 1,-5-7-1,10 2 1,-3-1-1,0 0 1,-1 1 18,-1 0 1,-4-4 0,2-1 0,0-1 0,-1-1 0,2 0 0,-2-2-41,-1 2 1,4-3 0,-4 5-1,-1-1 1,2-1 0,2 1-1,0-1-408,1 0 1,0-1 0,4-4 0,1 2 0,-1 1 0,2-1 0,1-1 188,2-2 1,0 0 0,-2 0 0,2 0 0,2 0 0,-2 0 191,0 0 0,-2 4 0,-1 1 0,1-2 0,4 0 0,-1 0 0,0 1-253,-3-1 1,1 3-1,-1 0 1,2 0 0,-2 0-1,-1-2 1,-2 1-24,0-1 0,8 0 1,0-4-1,-3 0 1,-1 0-1,-2 0 1,2 0 246,0 0 1,-2 0 0,4 0 0,-1 0 0,1 0 0,1-1-1,-1-2 419,-3-1 1,5-5-1,1 3 1,2 0-1,-1 0 1,-2 3-707,-2 2 1,8 1 0,-5 0 0,-1 0-1,-2 0 1,-1 0 0,0 0 51,1 0 0,-4 0 0,3 0 0,-5 0 0,-3 0 0,-1-2 48,1-2 304,-4 2 1,5-5-1,-5 2 1,1-2 0,5-2-1,3 0-76,2-1 0,6 2 0,-6 1 1,0 0-1,-2 1 0,-2-2-451,0 1 0,2 2 1,0-2-1,0 0 0,-5 1 1,-3-2-1,-4 1 219,-1-4 0,-4 4 1,-2-2-1,-5-3 1,-4-3-1,-4-2 0,-2 0 314,-2 3 0,-2-6 0,-7-2 0,-3-3 0,-1-3 0,-4-3 0,-5-3-521,-6 0 1,-10 0-1,-8 4 1,-7-1-1,-6 3 1,-5 3-395,-3 2 0,-6 6 0,-2-4 0,-5 2 0,-1 2 0,-5 4 0,2 3 519,0 1 1,-7 0 0,3-3 0,-3 2 0,34 5 0,0 1 0,1-1 0,-1 1 0,-1-1 0,1 1 446,-3 0 0,0-1 1,0 1-1,-1-1 0,-3-1 1,0 0-1,-2 1 0,1 0 1,-1 1-1,0-1 0,-3 0 1,0 0-211,-4-1 1,-1 0-1,4 1 1,-1 1-1,-7 0 1,-1 1-1,1-1 1,0 2-1,1 0 1,0 1-1,0 0 1,1 2-1,1 0 1,1 2-428,2 1 1,-1 1 0,-5 1 0,1 0 0,6 0 0,0 1-1,-2 0 1,-1 0 0,-2 0 0,0 0 0,2 2 0,0 0-151,3 2 1,0 0 0,1 0-1,2-1 1,5 0 0,2 1-1,0-1 1,-1 1 0,1-1-1,0 0 1,2 2 0,1 0 509,2 0 0,0 1 0,-1 0 0,-1 1 0,-26 12 0,-3 1 0,33-14 0,-1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9A96862-10E1-40B0-8C4F-7930C7D536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896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83388D2E-2A3F-4D9A-B1FC-B04E5A1E1579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744758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716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06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3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6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9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0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8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8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4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3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05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846EAFD3-BDB0-4100-8AFA-1219FF48F2BF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3</a:t>
            </a:r>
            <a:br>
              <a:rPr lang="en-US" altLang="en-US" sz="4800" dirty="0"/>
            </a:br>
            <a:r>
              <a:rPr lang="en-US" altLang="en-US" sz="4800" dirty="0">
                <a:solidFill>
                  <a:schemeClr val="accent1"/>
                </a:solidFill>
              </a:rPr>
              <a:t>Region Formation, Predicated Execution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3,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1BCAA4-7C5A-05C7-FA1F-C15576E7DFFB}"/>
                  </a:ext>
                </a:extLst>
              </p14:cNvPr>
              <p14:cNvContentPartPr/>
              <p14:nvPr/>
            </p14:nvContentPartPr>
            <p14:xfrm>
              <a:off x="7804080" y="1756440"/>
              <a:ext cx="996480" cy="407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1BCAA4-7C5A-05C7-FA1F-C15576E7DFF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794720" y="1747080"/>
                <a:ext cx="1015200" cy="426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458200" cy="615950"/>
          </a:xfrm>
        </p:spPr>
        <p:txBody>
          <a:bodyPr/>
          <a:lstStyle/>
          <a:p>
            <a:r>
              <a:rPr lang="en-US" altLang="en-US"/>
              <a:t>Trace Selection Algorithm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203325" y="1714500"/>
            <a:ext cx="4992688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i = 0;</a:t>
            </a:r>
          </a:p>
          <a:p>
            <a:r>
              <a:rPr lang="en-US" altLang="en-US">
                <a:solidFill>
                  <a:schemeClr val="tx1"/>
                </a:solidFill>
              </a:rPr>
              <a:t>mark all BBs unvisited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(there are unvisited nodes)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seed = unvisited BB with largest execution freq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trace[i] += seed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mark seed visited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current = seed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/* Grow trace forward */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while</a:t>
            </a:r>
            <a:r>
              <a:rPr lang="en-US" altLang="en-US">
                <a:solidFill>
                  <a:schemeClr val="tx1"/>
                </a:solidFill>
              </a:rPr>
              <a:t> (1) </a:t>
            </a:r>
            <a:r>
              <a:rPr lang="en-US" altLang="en-US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next = best_successor_of(current)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</a:t>
            </a:r>
            <a:r>
              <a:rPr lang="en-US" altLang="en-US" u="sng">
                <a:solidFill>
                  <a:schemeClr val="tx1"/>
                </a:solidFill>
              </a:rPr>
              <a:t>if</a:t>
            </a:r>
            <a:r>
              <a:rPr lang="en-US" altLang="en-US">
                <a:solidFill>
                  <a:schemeClr val="tx1"/>
                </a:solidFill>
              </a:rPr>
              <a:t> (next == 0) </a:t>
            </a:r>
            <a:r>
              <a:rPr lang="en-US" altLang="en-US" u="sng">
                <a:solidFill>
                  <a:schemeClr val="tx1"/>
                </a:solidFill>
              </a:rPr>
              <a:t>then</a:t>
            </a:r>
            <a:r>
              <a:rPr lang="en-US" altLang="en-US">
                <a:solidFill>
                  <a:schemeClr val="tx1"/>
                </a:solidFill>
              </a:rPr>
              <a:t> break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trace[i] += next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mark next visited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    current = next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</a:t>
            </a:r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/* Grow trace backward analogously */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i++</a:t>
            </a:r>
          </a:p>
          <a:p>
            <a:r>
              <a:rPr lang="en-US" altLang="en-US" u="sng">
                <a:solidFill>
                  <a:schemeClr val="tx1"/>
                </a:solidFill>
              </a:rPr>
              <a:t>endwhile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73E8357-CBFE-87CD-7388-744DC0AFE949}"/>
                  </a:ext>
                </a:extLst>
              </p14:cNvPr>
              <p14:cNvContentPartPr/>
              <p14:nvPr/>
            </p14:nvContentPartPr>
            <p14:xfrm>
              <a:off x="1617120" y="1971720"/>
              <a:ext cx="7409880" cy="4552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73E8357-CBFE-87CD-7388-744DC0AFE94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07760" y="1962360"/>
                <a:ext cx="7428600" cy="4571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Best Successor/Predecessor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37338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Node weight vs edge weight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edge more accurate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THRESHOLD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controls off-trace probability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60-70% found best</a:t>
            </a:r>
          </a:p>
          <a:p>
            <a:pPr>
              <a:lnSpc>
                <a:spcPct val="90000"/>
              </a:lnSpc>
            </a:pPr>
            <a:r>
              <a:rPr lang="en-US" altLang="en-US"/>
              <a:t>Notes on this algorithm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BB only allowed in 1 trace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Cumulative probability ignored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Min weight for seed to be chose (ie executed 100 times)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5105400" y="1981200"/>
            <a:ext cx="4200525" cy="421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best_successor_of(BB)</a:t>
            </a:r>
          </a:p>
          <a:p>
            <a:r>
              <a:rPr lang="en-US" altLang="en-US"/>
              <a:t>    e = control flow edge with highest </a:t>
            </a:r>
          </a:p>
          <a:p>
            <a:r>
              <a:rPr lang="en-US" altLang="en-US"/>
              <a:t>          probability leaving BB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(e is a backedge)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(probability(e) &lt;= THRESHOLD)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d = destination of e</a:t>
            </a:r>
          </a:p>
          <a:p>
            <a:r>
              <a:rPr lang="en-US" altLang="en-US"/>
              <a:t>    </a:t>
            </a:r>
            <a:r>
              <a:rPr lang="en-US" altLang="en-US" u="sng"/>
              <a:t>if</a:t>
            </a:r>
            <a:r>
              <a:rPr lang="en-US" altLang="en-US"/>
              <a:t> (d is visited) </a:t>
            </a:r>
            <a:r>
              <a:rPr lang="en-US" altLang="en-US" u="sng"/>
              <a:t>then</a:t>
            </a:r>
          </a:p>
          <a:p>
            <a:r>
              <a:rPr lang="en-US" altLang="en-US"/>
              <a:t>        return 0</a:t>
            </a:r>
          </a:p>
          <a:p>
            <a:r>
              <a:rPr lang="en-US" altLang="en-US"/>
              <a:t>    </a:t>
            </a:r>
            <a:r>
              <a:rPr lang="en-US" altLang="en-US" u="sng"/>
              <a:t>endif</a:t>
            </a:r>
          </a:p>
          <a:p>
            <a:r>
              <a:rPr lang="en-US" altLang="en-US"/>
              <a:t>    return d</a:t>
            </a:r>
          </a:p>
          <a:p>
            <a:r>
              <a:rPr lang="en-US" altLang="en-US" u="sng"/>
              <a:t>end procedure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DC3D4FC-CEEE-B0C0-A19F-C7F2D63DA7AC}"/>
                  </a:ext>
                </a:extLst>
              </p14:cNvPr>
              <p14:cNvContentPartPr/>
              <p14:nvPr/>
            </p14:nvContentPartPr>
            <p14:xfrm>
              <a:off x="182520" y="436680"/>
              <a:ext cx="9546480" cy="5177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DC3D4FC-CEEE-B0C0-A19F-C7F2D63DA7A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3160" y="427320"/>
                <a:ext cx="9565200" cy="519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Problems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743200" y="23622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BB1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971800" y="21336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2971800" y="21336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209800" y="3048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BB2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276600" y="3048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BB3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27432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BB5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36576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BB6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1676400" y="3810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BB4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3200400" y="45720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BB7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2743200" y="5257800"/>
            <a:ext cx="533400" cy="3810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200" b="1">
                <a:solidFill>
                  <a:srgbClr val="000000"/>
                </a:solidFill>
              </a:rPr>
              <a:t>BB8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1905000" y="4191000"/>
            <a:ext cx="9906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1905000" y="4191000"/>
            <a:ext cx="14478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2971800" y="4208463"/>
            <a:ext cx="457200" cy="3635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3505200" y="4191000"/>
            <a:ext cx="3810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1905000" y="3429000"/>
            <a:ext cx="5334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2438400" y="3429000"/>
            <a:ext cx="5334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H="1">
            <a:off x="2438400" y="2743200"/>
            <a:ext cx="457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>
            <a:off x="2971800" y="2743200"/>
            <a:ext cx="5334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 flipH="1">
            <a:off x="3048000" y="34290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3505200" y="34290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3962400" y="4191000"/>
            <a:ext cx="1588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3962400" y="4343400"/>
            <a:ext cx="3048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>
            <a:off x="3581400" y="2895600"/>
            <a:ext cx="1588" cy="152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3581400" y="2895600"/>
            <a:ext cx="6858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>
            <a:off x="4267200" y="2895600"/>
            <a:ext cx="1588" cy="1447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>
            <a:off x="3048000" y="4953000"/>
            <a:ext cx="3810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3200400" y="2667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40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3733800" y="34290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135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4267200" y="34290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3429000" y="4191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35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3276600" y="50292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75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1981200" y="47244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25</a:t>
            </a:r>
          </a:p>
        </p:txBody>
      </p: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2286000" y="40386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25</a:t>
            </a:r>
          </a:p>
        </p:txBody>
      </p:sp>
      <p:sp>
        <p:nvSpPr>
          <p:cNvPr id="17444" name="Text Box 36"/>
          <p:cNvSpPr txBox="1">
            <a:spLocks noChangeArrowheads="1"/>
          </p:cNvSpPr>
          <p:nvPr/>
        </p:nvSpPr>
        <p:spPr bwMode="auto">
          <a:xfrm>
            <a:off x="1828800" y="3429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50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2667000" y="3429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2971800" y="3429000"/>
            <a:ext cx="260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5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2362200" y="2667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60</a:t>
            </a:r>
          </a:p>
        </p:txBody>
      </p:sp>
      <p:sp>
        <p:nvSpPr>
          <p:cNvPr id="17448" name="Text Box 40"/>
          <p:cNvSpPr txBox="1">
            <a:spLocks noChangeArrowheads="1"/>
          </p:cNvSpPr>
          <p:nvPr/>
        </p:nvSpPr>
        <p:spPr bwMode="auto">
          <a:xfrm>
            <a:off x="3124200" y="4191000"/>
            <a:ext cx="3365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15</a:t>
            </a:r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2971800" y="56388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3048000" y="5638800"/>
            <a:ext cx="412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777777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100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1676400" y="1524000"/>
            <a:ext cx="5346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Find the traces.  Assume a threshold probability of 60%.</a:t>
            </a:r>
          </a:p>
        </p:txBody>
      </p:sp>
      <p:sp>
        <p:nvSpPr>
          <p:cNvPr id="17452" name="Rectangle 44"/>
          <p:cNvSpPr>
            <a:spLocks noChangeArrowheads="1"/>
          </p:cNvSpPr>
          <p:nvPr/>
        </p:nvSpPr>
        <p:spPr bwMode="auto">
          <a:xfrm>
            <a:off x="65532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71628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7454" name="Rectangle 46"/>
          <p:cNvSpPr>
            <a:spLocks noChangeArrowheads="1"/>
          </p:cNvSpPr>
          <p:nvPr/>
        </p:nvSpPr>
        <p:spPr bwMode="auto">
          <a:xfrm>
            <a:off x="56388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6858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6" name="Rectangle 48"/>
          <p:cNvSpPr>
            <a:spLocks noChangeArrowheads="1"/>
          </p:cNvSpPr>
          <p:nvPr/>
        </p:nvSpPr>
        <p:spPr bwMode="auto">
          <a:xfrm>
            <a:off x="65532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 flipH="1">
            <a:off x="7620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71628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H="1">
            <a:off x="69342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>
            <a:off x="75438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1" name="Rectangle 53"/>
          <p:cNvSpPr>
            <a:spLocks noChangeArrowheads="1"/>
          </p:cNvSpPr>
          <p:nvPr/>
        </p:nvSpPr>
        <p:spPr bwMode="auto">
          <a:xfrm>
            <a:off x="77724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68580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79248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17464" name="Line 56"/>
          <p:cNvSpPr>
            <a:spLocks noChangeShapeType="1"/>
          </p:cNvSpPr>
          <p:nvPr/>
        </p:nvSpPr>
        <p:spPr bwMode="auto">
          <a:xfrm>
            <a:off x="75438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75438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48006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67056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17468" name="Text Box 60"/>
          <p:cNvSpPr txBox="1">
            <a:spLocks noChangeArrowheads="1"/>
          </p:cNvSpPr>
          <p:nvPr/>
        </p:nvSpPr>
        <p:spPr bwMode="auto">
          <a:xfrm>
            <a:off x="80010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17469" name="Rectangle 61"/>
          <p:cNvSpPr>
            <a:spLocks noChangeArrowheads="1"/>
          </p:cNvSpPr>
          <p:nvPr/>
        </p:nvSpPr>
        <p:spPr bwMode="auto">
          <a:xfrm>
            <a:off x="77724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57912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1" name="Line 63"/>
          <p:cNvSpPr>
            <a:spLocks noChangeShapeType="1"/>
          </p:cNvSpPr>
          <p:nvPr/>
        </p:nvSpPr>
        <p:spPr bwMode="auto">
          <a:xfrm flipH="1">
            <a:off x="54102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2" name="Line 64"/>
          <p:cNvSpPr>
            <a:spLocks noChangeShapeType="1"/>
          </p:cNvSpPr>
          <p:nvPr/>
        </p:nvSpPr>
        <p:spPr bwMode="auto">
          <a:xfrm flipV="1">
            <a:off x="54102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3" name="Line 65"/>
          <p:cNvSpPr>
            <a:spLocks noChangeShapeType="1"/>
          </p:cNvSpPr>
          <p:nvPr/>
        </p:nvSpPr>
        <p:spPr bwMode="auto">
          <a:xfrm>
            <a:off x="54102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>
            <a:off x="57912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5" name="Rectangle 67"/>
          <p:cNvSpPr>
            <a:spLocks noChangeArrowheads="1"/>
          </p:cNvSpPr>
          <p:nvPr/>
        </p:nvSpPr>
        <p:spPr bwMode="auto">
          <a:xfrm>
            <a:off x="67818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17476" name="Rectangle 68"/>
          <p:cNvSpPr>
            <a:spLocks noChangeArrowheads="1"/>
          </p:cNvSpPr>
          <p:nvPr/>
        </p:nvSpPr>
        <p:spPr bwMode="auto">
          <a:xfrm>
            <a:off x="7391400" y="632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17477" name="Line 69"/>
          <p:cNvSpPr>
            <a:spLocks noChangeShapeType="1"/>
          </p:cNvSpPr>
          <p:nvPr/>
        </p:nvSpPr>
        <p:spPr bwMode="auto">
          <a:xfrm flipH="1">
            <a:off x="60198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8" name="Line 70"/>
          <p:cNvSpPr>
            <a:spLocks noChangeShapeType="1"/>
          </p:cNvSpPr>
          <p:nvPr/>
        </p:nvSpPr>
        <p:spPr bwMode="auto">
          <a:xfrm>
            <a:off x="69342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79" name="Line 71"/>
          <p:cNvSpPr>
            <a:spLocks noChangeShapeType="1"/>
          </p:cNvSpPr>
          <p:nvPr/>
        </p:nvSpPr>
        <p:spPr bwMode="auto">
          <a:xfrm>
            <a:off x="60198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0" name="Line 72"/>
          <p:cNvSpPr>
            <a:spLocks noChangeShapeType="1"/>
          </p:cNvSpPr>
          <p:nvPr/>
        </p:nvSpPr>
        <p:spPr bwMode="auto">
          <a:xfrm>
            <a:off x="71628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1" name="Line 73"/>
          <p:cNvSpPr>
            <a:spLocks noChangeShapeType="1"/>
          </p:cNvSpPr>
          <p:nvPr/>
        </p:nvSpPr>
        <p:spPr bwMode="auto">
          <a:xfrm flipH="1">
            <a:off x="77724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2" name="Line 74"/>
          <p:cNvSpPr>
            <a:spLocks noChangeShapeType="1"/>
          </p:cNvSpPr>
          <p:nvPr/>
        </p:nvSpPr>
        <p:spPr bwMode="auto">
          <a:xfrm flipH="1">
            <a:off x="69342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3" name="Line 75"/>
          <p:cNvSpPr>
            <a:spLocks noChangeShapeType="1"/>
          </p:cNvSpPr>
          <p:nvPr/>
        </p:nvSpPr>
        <p:spPr bwMode="auto">
          <a:xfrm>
            <a:off x="75438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4" name="Text Box 76"/>
          <p:cNvSpPr txBox="1">
            <a:spLocks noChangeArrowheads="1"/>
          </p:cNvSpPr>
          <p:nvPr/>
        </p:nvSpPr>
        <p:spPr bwMode="auto">
          <a:xfrm>
            <a:off x="67056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17485" name="Text Box 77"/>
          <p:cNvSpPr txBox="1">
            <a:spLocks noChangeArrowheads="1"/>
          </p:cNvSpPr>
          <p:nvPr/>
        </p:nvSpPr>
        <p:spPr bwMode="auto">
          <a:xfrm>
            <a:off x="80010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17486" name="Text Box 78"/>
          <p:cNvSpPr txBox="1">
            <a:spLocks noChangeArrowheads="1"/>
          </p:cNvSpPr>
          <p:nvPr/>
        </p:nvSpPr>
        <p:spPr bwMode="auto">
          <a:xfrm>
            <a:off x="80772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17487" name="Text Box 79"/>
          <p:cNvSpPr txBox="1">
            <a:spLocks noChangeArrowheads="1"/>
          </p:cNvSpPr>
          <p:nvPr/>
        </p:nvSpPr>
        <p:spPr bwMode="auto">
          <a:xfrm>
            <a:off x="64008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17488" name="Text Box 80"/>
          <p:cNvSpPr txBox="1">
            <a:spLocks noChangeArrowheads="1"/>
          </p:cNvSpPr>
          <p:nvPr/>
        </p:nvSpPr>
        <p:spPr bwMode="auto">
          <a:xfrm>
            <a:off x="71628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17489" name="Text Box 81"/>
          <p:cNvSpPr txBox="1">
            <a:spLocks noChangeArrowheads="1"/>
          </p:cNvSpPr>
          <p:nvPr/>
        </p:nvSpPr>
        <p:spPr bwMode="auto">
          <a:xfrm>
            <a:off x="60198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17490" name="Text Box 82"/>
          <p:cNvSpPr txBox="1">
            <a:spLocks noChangeArrowheads="1"/>
          </p:cNvSpPr>
          <p:nvPr/>
        </p:nvSpPr>
        <p:spPr bwMode="auto">
          <a:xfrm>
            <a:off x="73914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BA5AB59-223B-1549-9CBC-8C26BAE14702}"/>
                  </a:ext>
                </a:extLst>
              </p14:cNvPr>
              <p14:cNvContentPartPr/>
              <p14:nvPr/>
            </p14:nvContentPartPr>
            <p14:xfrm>
              <a:off x="134280" y="463320"/>
              <a:ext cx="9425520" cy="6594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BA5AB59-223B-1549-9CBC-8C26BAE147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920" y="453960"/>
                <a:ext cx="9444240" cy="6613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Traces are Nice, But 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/>
              <a:t>Treat trace as a big BB</a:t>
            </a:r>
          </a:p>
          <a:p>
            <a:pPr lvl="1"/>
            <a:r>
              <a:rPr lang="en-US" altLang="en-US"/>
              <a:t>Transform trace ignoring side entrance/exits</a:t>
            </a:r>
          </a:p>
          <a:p>
            <a:pPr lvl="1"/>
            <a:r>
              <a:rPr lang="en-US" altLang="en-US"/>
              <a:t>Insert fixup code</a:t>
            </a:r>
          </a:p>
          <a:p>
            <a:pPr lvl="2"/>
            <a:r>
              <a:rPr lang="en-US" altLang="en-US"/>
              <a:t>aka bookkeeping</a:t>
            </a:r>
          </a:p>
          <a:p>
            <a:pPr lvl="1"/>
            <a:r>
              <a:rPr lang="en-US" altLang="en-US"/>
              <a:t>Side entrance fixup is more painful</a:t>
            </a:r>
          </a:p>
          <a:p>
            <a:pPr lvl="1"/>
            <a:r>
              <a:rPr lang="en-US" altLang="en-US"/>
              <a:t>Sometimes not possible so transform not allowed</a:t>
            </a:r>
          </a:p>
          <a:p>
            <a:r>
              <a:rPr lang="en-US" altLang="en-US"/>
              <a:t>Solution</a:t>
            </a:r>
          </a:p>
          <a:p>
            <a:pPr lvl="1"/>
            <a:r>
              <a:rPr lang="en-US" altLang="en-US"/>
              <a:t>Eliminate side entrances</a:t>
            </a:r>
          </a:p>
          <a:p>
            <a:pPr lvl="1"/>
            <a:r>
              <a:rPr lang="en-US" altLang="en-US"/>
              <a:t>The </a:t>
            </a:r>
            <a:r>
              <a:rPr lang="en-US" altLang="en-US" u="sng"/>
              <a:t>superblock</a:t>
            </a:r>
            <a:r>
              <a:rPr lang="en-US" altLang="en-US"/>
              <a:t> is born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7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9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0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1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8455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8456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57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8458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60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8461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2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8463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8464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8465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D494F18-210C-6886-E8B6-5C83E664C648}"/>
                  </a:ext>
                </a:extLst>
              </p14:cNvPr>
              <p14:cNvContentPartPr/>
              <p14:nvPr/>
            </p14:nvContentPartPr>
            <p14:xfrm>
              <a:off x="1055880" y="1967760"/>
              <a:ext cx="8326080" cy="4073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D494F18-210C-6886-E8B6-5C83E664C6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6520" y="1958400"/>
                <a:ext cx="8344800" cy="4091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Region Type 2 - Superblock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u="sng"/>
              <a:t>Superblock</a:t>
            </a:r>
            <a:r>
              <a:rPr lang="en-US" altLang="en-US"/>
              <a:t> - Linear collection of basic blocks that tend to execute in sequence </a:t>
            </a:r>
            <a:r>
              <a:rPr lang="en-US" altLang="en-US" i="1"/>
              <a:t>in which control flow may only enter at the first BB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“Likely control flow path”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Acyclic (outer backedge ok)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Trace with no side entrances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Side exits still exist</a:t>
            </a:r>
          </a:p>
          <a:p>
            <a:pPr>
              <a:lnSpc>
                <a:spcPct val="90000"/>
              </a:lnSpc>
            </a:pPr>
            <a:r>
              <a:rPr lang="en-US" altLang="en-US"/>
              <a:t>Superblock formation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1. Trace selection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2. Eliminate side entrances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9463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9465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9467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9470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4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5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6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7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8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9479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9480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1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9482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3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4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9485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9487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9488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9489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83635F2-CC42-3FA9-82BB-EC2879E7ABE8}"/>
                  </a:ext>
                </a:extLst>
              </p14:cNvPr>
              <p14:cNvContentPartPr/>
              <p14:nvPr/>
            </p14:nvContentPartPr>
            <p14:xfrm>
              <a:off x="881280" y="1976760"/>
              <a:ext cx="7493040" cy="4697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83635F2-CC42-3FA9-82BB-EC2879E7AB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1920" y="1967400"/>
                <a:ext cx="7511760" cy="471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Tail Duplication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191000" cy="5216525"/>
          </a:xfrm>
        </p:spPr>
        <p:txBody>
          <a:bodyPr/>
          <a:lstStyle/>
          <a:p>
            <a:r>
              <a:rPr lang="en-US" altLang="en-US"/>
              <a:t>To eliminate all side entrances replicate the “tail” portion of the trace</a:t>
            </a:r>
          </a:p>
          <a:p>
            <a:pPr lvl="1"/>
            <a:r>
              <a:rPr lang="en-US" altLang="en-US"/>
              <a:t>Identify first side entrance</a:t>
            </a:r>
          </a:p>
          <a:p>
            <a:pPr lvl="1"/>
            <a:r>
              <a:rPr lang="en-US" altLang="en-US"/>
              <a:t>Replicate all BB from the target to the bottom</a:t>
            </a:r>
          </a:p>
          <a:p>
            <a:pPr lvl="1"/>
            <a:r>
              <a:rPr lang="en-US" altLang="en-US"/>
              <a:t>Redirect all side entrances to the duplicated BBs</a:t>
            </a:r>
          </a:p>
          <a:p>
            <a:pPr lvl="1"/>
            <a:r>
              <a:rPr lang="en-US" altLang="en-US"/>
              <a:t>Copy each BB only once</a:t>
            </a:r>
          </a:p>
          <a:p>
            <a:pPr lvl="1"/>
            <a:r>
              <a:rPr lang="en-US" altLang="en-US"/>
              <a:t>Max code expansion = 2x-1 where x is the number of BB in the trace</a:t>
            </a:r>
          </a:p>
          <a:p>
            <a:pPr lvl="1"/>
            <a:r>
              <a:rPr lang="en-US" altLang="en-US"/>
              <a:t>Adjust profile information</a:t>
            </a:r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Rectangle 9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1" name="Line 12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3" name="Rectangle 14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8" name="Line 19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9" name="Line 20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0" name="Line 21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2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Text Box 23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0503" name="Text Box 24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0504" name="Text Box 25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05" name="Text Box 26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0506" name="Line 27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Text Box 28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08" name="Text Box 29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0509" name="Line 30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0" name="Text Box 31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0511" name="Text Box 32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0512" name="Text Box 33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0513" name="Text Box 34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CE60119-DC81-C812-953E-7E7FC5A0BC54}"/>
                  </a:ext>
                </a:extLst>
              </p14:cNvPr>
              <p14:cNvContentPartPr/>
              <p14:nvPr/>
            </p14:nvContentPartPr>
            <p14:xfrm>
              <a:off x="874440" y="1535400"/>
              <a:ext cx="9059400" cy="5114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CE60119-DC81-C812-953E-7E7FC5A0BC5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5080" y="1526040"/>
                <a:ext cx="9078120" cy="5133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Superblock Formation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362200" y="2971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971800" y="3810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971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2743200" y="3429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3622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H="1">
            <a:off x="3352800" y="34290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9718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743200" y="2667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3352800" y="2667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5814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 flipV="1">
            <a:off x="1371600" y="6096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V="1">
            <a:off x="1371600" y="19050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3716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2004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2743200" y="42672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819400" y="50292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3429000" y="4267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352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2498725" y="2552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3794125" y="26289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2514600" y="4187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3489325" y="4686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>
            <a:off x="3352800" y="175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3413125" y="1638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898525" y="25527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3429000" y="58674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3489325" y="6210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2574925" y="3467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3717925" y="34671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2651125" y="50673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6858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68580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68580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1540" name="Line 36"/>
          <p:cNvSpPr>
            <a:spLocks noChangeShapeType="1"/>
          </p:cNvSpPr>
          <p:nvPr/>
        </p:nvSpPr>
        <p:spPr bwMode="auto">
          <a:xfrm>
            <a:off x="7239000" y="3352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82296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1542" name="Rectangle 38"/>
          <p:cNvSpPr>
            <a:spLocks noChangeArrowheads="1"/>
          </p:cNvSpPr>
          <p:nvPr/>
        </p:nvSpPr>
        <p:spPr bwMode="auto">
          <a:xfrm>
            <a:off x="6858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1543" name="Line 39"/>
          <p:cNvSpPr>
            <a:spLocks noChangeShapeType="1"/>
          </p:cNvSpPr>
          <p:nvPr/>
        </p:nvSpPr>
        <p:spPr bwMode="auto">
          <a:xfrm flipH="1">
            <a:off x="7239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4" name="Line 40"/>
          <p:cNvSpPr>
            <a:spLocks noChangeShapeType="1"/>
          </p:cNvSpPr>
          <p:nvPr/>
        </p:nvSpPr>
        <p:spPr bwMode="auto">
          <a:xfrm>
            <a:off x="7239000" y="25908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5" name="Rectangle 41"/>
          <p:cNvSpPr>
            <a:spLocks noChangeArrowheads="1"/>
          </p:cNvSpPr>
          <p:nvPr/>
        </p:nvSpPr>
        <p:spPr bwMode="auto">
          <a:xfrm>
            <a:off x="82296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1546" name="Line 42"/>
          <p:cNvSpPr>
            <a:spLocks noChangeShapeType="1"/>
          </p:cNvSpPr>
          <p:nvPr/>
        </p:nvSpPr>
        <p:spPr bwMode="auto">
          <a:xfrm flipH="1" flipV="1">
            <a:off x="6248400" y="601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7" name="Line 43"/>
          <p:cNvSpPr>
            <a:spLocks noChangeShapeType="1"/>
          </p:cNvSpPr>
          <p:nvPr/>
        </p:nvSpPr>
        <p:spPr bwMode="auto">
          <a:xfrm flipV="1">
            <a:off x="6248400" y="18288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8" name="Line 44"/>
          <p:cNvSpPr>
            <a:spLocks noChangeShapeType="1"/>
          </p:cNvSpPr>
          <p:nvPr/>
        </p:nvSpPr>
        <p:spPr bwMode="auto">
          <a:xfrm>
            <a:off x="6248400" y="1828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9" name="Line 45"/>
          <p:cNvSpPr>
            <a:spLocks noChangeShapeType="1"/>
          </p:cNvSpPr>
          <p:nvPr/>
        </p:nvSpPr>
        <p:spPr bwMode="auto">
          <a:xfrm>
            <a:off x="7086600" y="182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0" name="Line 46"/>
          <p:cNvSpPr>
            <a:spLocks noChangeShapeType="1"/>
          </p:cNvSpPr>
          <p:nvPr/>
        </p:nvSpPr>
        <p:spPr bwMode="auto">
          <a:xfrm>
            <a:off x="7239000" y="41910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1" name="Line 47"/>
          <p:cNvSpPr>
            <a:spLocks noChangeShapeType="1"/>
          </p:cNvSpPr>
          <p:nvPr/>
        </p:nvSpPr>
        <p:spPr bwMode="auto">
          <a:xfrm>
            <a:off x="7239000" y="4191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2" name="Line 48"/>
          <p:cNvSpPr>
            <a:spLocks noChangeShapeType="1"/>
          </p:cNvSpPr>
          <p:nvPr/>
        </p:nvSpPr>
        <p:spPr bwMode="auto">
          <a:xfrm>
            <a:off x="72390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3" name="Text Box 49"/>
          <p:cNvSpPr txBox="1">
            <a:spLocks noChangeArrowheads="1"/>
          </p:cNvSpPr>
          <p:nvPr/>
        </p:nvSpPr>
        <p:spPr bwMode="auto">
          <a:xfrm>
            <a:off x="66294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54" name="Text Box 50"/>
          <p:cNvSpPr txBox="1">
            <a:spLocks noChangeArrowheads="1"/>
          </p:cNvSpPr>
          <p:nvPr/>
        </p:nvSpPr>
        <p:spPr bwMode="auto">
          <a:xfrm>
            <a:off x="7848600" y="2511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55" name="Text Box 51"/>
          <p:cNvSpPr txBox="1">
            <a:spLocks noChangeArrowheads="1"/>
          </p:cNvSpPr>
          <p:nvPr/>
        </p:nvSpPr>
        <p:spPr bwMode="auto">
          <a:xfrm>
            <a:off x="77724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</a:t>
            </a:r>
          </a:p>
        </p:txBody>
      </p:sp>
      <p:sp>
        <p:nvSpPr>
          <p:cNvPr id="21556" name="Text Box 52"/>
          <p:cNvSpPr txBox="1">
            <a:spLocks noChangeArrowheads="1"/>
          </p:cNvSpPr>
          <p:nvPr/>
        </p:nvSpPr>
        <p:spPr bwMode="auto">
          <a:xfrm>
            <a:off x="6705600" y="4416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72</a:t>
            </a:r>
          </a:p>
        </p:txBody>
      </p:sp>
      <p:sp>
        <p:nvSpPr>
          <p:cNvPr id="21557" name="Line 53"/>
          <p:cNvSpPr>
            <a:spLocks noChangeShapeType="1"/>
          </p:cNvSpPr>
          <p:nvPr/>
        </p:nvSpPr>
        <p:spPr bwMode="auto">
          <a:xfrm>
            <a:off x="72390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8" name="Text Box 54"/>
          <p:cNvSpPr txBox="1">
            <a:spLocks noChangeArrowheads="1"/>
          </p:cNvSpPr>
          <p:nvPr/>
        </p:nvSpPr>
        <p:spPr bwMode="auto">
          <a:xfrm>
            <a:off x="7086600" y="1520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21559" name="Text Box 55"/>
          <p:cNvSpPr txBox="1">
            <a:spLocks noChangeArrowheads="1"/>
          </p:cNvSpPr>
          <p:nvPr/>
        </p:nvSpPr>
        <p:spPr bwMode="auto">
          <a:xfrm>
            <a:off x="5740400" y="270142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64.8</a:t>
            </a:r>
          </a:p>
        </p:txBody>
      </p:sp>
      <p:sp>
        <p:nvSpPr>
          <p:cNvPr id="21560" name="Line 56"/>
          <p:cNvSpPr>
            <a:spLocks noChangeShapeType="1"/>
          </p:cNvSpPr>
          <p:nvPr/>
        </p:nvSpPr>
        <p:spPr bwMode="auto">
          <a:xfrm>
            <a:off x="7315200" y="5791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7315200" y="5867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7.2</a:t>
            </a:r>
          </a:p>
        </p:txBody>
      </p:sp>
      <p:sp>
        <p:nvSpPr>
          <p:cNvPr id="21562" name="Text Box 58"/>
          <p:cNvSpPr txBox="1">
            <a:spLocks noChangeArrowheads="1"/>
          </p:cNvSpPr>
          <p:nvPr/>
        </p:nvSpPr>
        <p:spPr bwMode="auto">
          <a:xfrm>
            <a:off x="66294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21563" name="Text Box 59"/>
          <p:cNvSpPr txBox="1">
            <a:spLocks noChangeArrowheads="1"/>
          </p:cNvSpPr>
          <p:nvPr/>
        </p:nvSpPr>
        <p:spPr bwMode="auto">
          <a:xfrm>
            <a:off x="80772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21564" name="Text Box 60"/>
          <p:cNvSpPr txBox="1">
            <a:spLocks noChangeArrowheads="1"/>
          </p:cNvSpPr>
          <p:nvPr/>
        </p:nvSpPr>
        <p:spPr bwMode="auto">
          <a:xfrm>
            <a:off x="8563704" y="5008602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10</a:t>
            </a:r>
          </a:p>
        </p:txBody>
      </p:sp>
      <p:sp>
        <p:nvSpPr>
          <p:cNvPr id="21565" name="Rectangle 61"/>
          <p:cNvSpPr>
            <a:spLocks noChangeArrowheads="1"/>
          </p:cNvSpPr>
          <p:nvPr/>
        </p:nvSpPr>
        <p:spPr bwMode="auto">
          <a:xfrm>
            <a:off x="8229600" y="5334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BB6’</a:t>
            </a:r>
          </a:p>
        </p:txBody>
      </p:sp>
      <p:sp>
        <p:nvSpPr>
          <p:cNvPr id="21566" name="Rectangle 62"/>
          <p:cNvSpPr>
            <a:spLocks noChangeArrowheads="1"/>
          </p:cNvSpPr>
          <p:nvPr/>
        </p:nvSpPr>
        <p:spPr bwMode="auto">
          <a:xfrm>
            <a:off x="8229600" y="3810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21567" name="Line 63"/>
          <p:cNvSpPr>
            <a:spLocks noChangeShapeType="1"/>
          </p:cNvSpPr>
          <p:nvPr/>
        </p:nvSpPr>
        <p:spPr bwMode="auto">
          <a:xfrm>
            <a:off x="8610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8" name="Line 64"/>
          <p:cNvSpPr>
            <a:spLocks noChangeShapeType="1"/>
          </p:cNvSpPr>
          <p:nvPr/>
        </p:nvSpPr>
        <p:spPr bwMode="auto">
          <a:xfrm>
            <a:off x="8610600" y="3429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69" name="Line 65"/>
          <p:cNvSpPr>
            <a:spLocks noChangeShapeType="1"/>
          </p:cNvSpPr>
          <p:nvPr/>
        </p:nvSpPr>
        <p:spPr bwMode="auto">
          <a:xfrm>
            <a:off x="86106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0" name="Line 66"/>
          <p:cNvSpPr>
            <a:spLocks noChangeShapeType="1"/>
          </p:cNvSpPr>
          <p:nvPr/>
        </p:nvSpPr>
        <p:spPr bwMode="auto">
          <a:xfrm flipH="1">
            <a:off x="7391400" y="5791200"/>
            <a:ext cx="129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1" name="Line 67"/>
          <p:cNvSpPr>
            <a:spLocks noChangeShapeType="1"/>
          </p:cNvSpPr>
          <p:nvPr/>
        </p:nvSpPr>
        <p:spPr bwMode="auto">
          <a:xfrm>
            <a:off x="88392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2" name="Line 68"/>
          <p:cNvSpPr>
            <a:spLocks noChangeShapeType="1"/>
          </p:cNvSpPr>
          <p:nvPr/>
        </p:nvSpPr>
        <p:spPr bwMode="auto">
          <a:xfrm>
            <a:off x="8839200" y="6019800"/>
            <a:ext cx="5787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3" name="Line 69"/>
          <p:cNvSpPr>
            <a:spLocks noChangeShapeType="1"/>
          </p:cNvSpPr>
          <p:nvPr/>
        </p:nvSpPr>
        <p:spPr bwMode="auto">
          <a:xfrm flipV="1">
            <a:off x="9417916" y="1905000"/>
            <a:ext cx="0" cy="411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4" name="Line 70"/>
          <p:cNvSpPr>
            <a:spLocks noChangeShapeType="1"/>
          </p:cNvSpPr>
          <p:nvPr/>
        </p:nvSpPr>
        <p:spPr bwMode="auto">
          <a:xfrm flipH="1">
            <a:off x="7543800" y="1905000"/>
            <a:ext cx="18741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5" name="Line 71"/>
          <p:cNvSpPr>
            <a:spLocks noChangeShapeType="1"/>
          </p:cNvSpPr>
          <p:nvPr/>
        </p:nvSpPr>
        <p:spPr bwMode="auto">
          <a:xfrm>
            <a:off x="7543800" y="190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6" name="Text Box 72"/>
          <p:cNvSpPr txBox="1">
            <a:spLocks noChangeArrowheads="1"/>
          </p:cNvSpPr>
          <p:nvPr/>
        </p:nvSpPr>
        <p:spPr bwMode="auto">
          <a:xfrm>
            <a:off x="8610600" y="42640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2</a:t>
            </a:r>
          </a:p>
        </p:txBody>
      </p:sp>
      <p:sp>
        <p:nvSpPr>
          <p:cNvPr id="21577" name="Text Box 73"/>
          <p:cNvSpPr txBox="1">
            <a:spLocks noChangeArrowheads="1"/>
          </p:cNvSpPr>
          <p:nvPr/>
        </p:nvSpPr>
        <p:spPr bwMode="auto">
          <a:xfrm>
            <a:off x="7832725" y="6134100"/>
            <a:ext cx="469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2.8</a:t>
            </a:r>
          </a:p>
        </p:txBody>
      </p:sp>
      <p:sp>
        <p:nvSpPr>
          <p:cNvPr id="21578" name="Text Box 74"/>
          <p:cNvSpPr txBox="1">
            <a:spLocks noChangeArrowheads="1"/>
          </p:cNvSpPr>
          <p:nvPr/>
        </p:nvSpPr>
        <p:spPr bwMode="auto">
          <a:xfrm>
            <a:off x="8823325" y="605790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25.2</a:t>
            </a:r>
          </a:p>
        </p:txBody>
      </p:sp>
      <p:sp>
        <p:nvSpPr>
          <p:cNvPr id="21579" name="Rectangle 75"/>
          <p:cNvSpPr>
            <a:spLocks noChangeArrowheads="1"/>
          </p:cNvSpPr>
          <p:nvPr/>
        </p:nvSpPr>
        <p:spPr bwMode="auto">
          <a:xfrm>
            <a:off x="6705600" y="1981200"/>
            <a:ext cx="10668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3" name="Straight Connector 2"/>
          <p:cNvCxnSpPr>
            <a:stCxn id="21566" idx="3"/>
          </p:cNvCxnSpPr>
          <p:nvPr/>
        </p:nvCxnSpPr>
        <p:spPr bwMode="auto">
          <a:xfrm flipV="1">
            <a:off x="8991600" y="4035425"/>
            <a:ext cx="152400" cy="31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Straight Connector 4"/>
          <p:cNvCxnSpPr/>
          <p:nvPr/>
        </p:nvCxnSpPr>
        <p:spPr bwMode="auto">
          <a:xfrm flipV="1">
            <a:off x="9144000" y="4035425"/>
            <a:ext cx="0" cy="152717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endCxn id="21565" idx="3"/>
          </p:cNvCxnSpPr>
          <p:nvPr/>
        </p:nvCxnSpPr>
        <p:spPr bwMode="auto">
          <a:xfrm flipH="1" flipV="1">
            <a:off x="8991600" y="5562600"/>
            <a:ext cx="1524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 Box 60"/>
          <p:cNvSpPr txBox="1">
            <a:spLocks noChangeArrowheads="1"/>
          </p:cNvSpPr>
          <p:nvPr/>
        </p:nvSpPr>
        <p:spPr bwMode="auto">
          <a:xfrm>
            <a:off x="9005304" y="3739634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18</a:t>
            </a:r>
          </a:p>
        </p:txBody>
      </p:sp>
      <p:sp>
        <p:nvSpPr>
          <p:cNvPr id="13" name="Right Arrow 12"/>
          <p:cNvSpPr/>
          <p:nvPr/>
        </p:nvSpPr>
        <p:spPr bwMode="auto">
          <a:xfrm>
            <a:off x="4876800" y="3467100"/>
            <a:ext cx="863600" cy="796925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73837" y="4362271"/>
            <a:ext cx="14798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Duplicate</a:t>
            </a:r>
          </a:p>
          <a:p>
            <a:r>
              <a:rPr lang="en-US" dirty="0"/>
              <a:t>BB4 and BB6</a:t>
            </a:r>
          </a:p>
          <a:p>
            <a:r>
              <a:rPr lang="en-US" dirty="0"/>
              <a:t>and adjust</a:t>
            </a:r>
            <a:br>
              <a:rPr lang="en-US" dirty="0"/>
            </a:br>
            <a:r>
              <a:rPr lang="en-US" dirty="0"/>
              <a:t>control flow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2E15661-F092-255F-93A7-57EE42CDAA40}"/>
                  </a:ext>
                </a:extLst>
              </p14:cNvPr>
              <p14:cNvContentPartPr/>
              <p14:nvPr/>
            </p14:nvContentPartPr>
            <p14:xfrm>
              <a:off x="5398920" y="964440"/>
              <a:ext cx="3944880" cy="5153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2E15661-F092-255F-93A7-57EE42CDAA4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89560" y="955080"/>
                <a:ext cx="3963600" cy="517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601431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Issues with Superblocks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/>
              <a:t>Central tradeoff</a:t>
            </a:r>
          </a:p>
          <a:p>
            <a:pPr lvl="1"/>
            <a:r>
              <a:rPr lang="en-US" altLang="en-US"/>
              <a:t>Side entrance elimination</a:t>
            </a:r>
          </a:p>
          <a:p>
            <a:pPr lvl="2"/>
            <a:r>
              <a:rPr lang="en-US" altLang="en-US"/>
              <a:t>Compiler complexity</a:t>
            </a:r>
          </a:p>
          <a:p>
            <a:pPr lvl="2"/>
            <a:r>
              <a:rPr lang="en-US" altLang="en-US"/>
              <a:t>Compiler effectiveness</a:t>
            </a:r>
          </a:p>
          <a:p>
            <a:pPr lvl="1"/>
            <a:r>
              <a:rPr lang="en-US" altLang="en-US"/>
              <a:t>Code size increase</a:t>
            </a:r>
          </a:p>
          <a:p>
            <a:r>
              <a:rPr lang="en-US" altLang="en-US"/>
              <a:t>Apply intelligently</a:t>
            </a:r>
          </a:p>
          <a:p>
            <a:pPr lvl="1"/>
            <a:r>
              <a:rPr lang="en-US" altLang="en-US"/>
              <a:t>Most frequently executed BBs are converted to SBs</a:t>
            </a:r>
          </a:p>
          <a:p>
            <a:pPr lvl="1"/>
            <a:r>
              <a:rPr lang="en-US" altLang="en-US"/>
              <a:t>Set upper limit on code expansion</a:t>
            </a:r>
          </a:p>
          <a:p>
            <a:pPr lvl="1"/>
            <a:r>
              <a:rPr lang="en-US" altLang="en-US"/>
              <a:t>1.0 – 1.10x are typical code expansion ratios from SB formation</a:t>
            </a:r>
          </a:p>
        </p:txBody>
      </p:sp>
      <p:sp>
        <p:nvSpPr>
          <p:cNvPr id="47" name="Rectangle 33"/>
          <p:cNvSpPr>
            <a:spLocks noChangeArrowheads="1"/>
          </p:cNvSpPr>
          <p:nvPr/>
        </p:nvSpPr>
        <p:spPr bwMode="auto">
          <a:xfrm>
            <a:off x="6858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48" name="Rectangle 34"/>
          <p:cNvSpPr>
            <a:spLocks noChangeArrowheads="1"/>
          </p:cNvSpPr>
          <p:nvPr/>
        </p:nvSpPr>
        <p:spPr bwMode="auto">
          <a:xfrm>
            <a:off x="68580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49" name="Rectangle 35"/>
          <p:cNvSpPr>
            <a:spLocks noChangeArrowheads="1"/>
          </p:cNvSpPr>
          <p:nvPr/>
        </p:nvSpPr>
        <p:spPr bwMode="auto">
          <a:xfrm>
            <a:off x="6858000" y="5334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>
            <a:off x="7239000" y="3352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Rectangle 37"/>
          <p:cNvSpPr>
            <a:spLocks noChangeArrowheads="1"/>
          </p:cNvSpPr>
          <p:nvPr/>
        </p:nvSpPr>
        <p:spPr bwMode="auto">
          <a:xfrm>
            <a:off x="8229600" y="4572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68580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53" name="Line 39"/>
          <p:cNvSpPr>
            <a:spLocks noChangeShapeType="1"/>
          </p:cNvSpPr>
          <p:nvPr/>
        </p:nvSpPr>
        <p:spPr bwMode="auto">
          <a:xfrm flipH="1">
            <a:off x="7239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40"/>
          <p:cNvSpPr>
            <a:spLocks noChangeShapeType="1"/>
          </p:cNvSpPr>
          <p:nvPr/>
        </p:nvSpPr>
        <p:spPr bwMode="auto">
          <a:xfrm>
            <a:off x="7239000" y="2590800"/>
            <a:ext cx="1219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Rectangle 41"/>
          <p:cNvSpPr>
            <a:spLocks noChangeArrowheads="1"/>
          </p:cNvSpPr>
          <p:nvPr/>
        </p:nvSpPr>
        <p:spPr bwMode="auto">
          <a:xfrm>
            <a:off x="8229600" y="2971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 flipH="1" flipV="1">
            <a:off x="6248400" y="60198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43"/>
          <p:cNvSpPr>
            <a:spLocks noChangeShapeType="1"/>
          </p:cNvSpPr>
          <p:nvPr/>
        </p:nvSpPr>
        <p:spPr bwMode="auto">
          <a:xfrm flipV="1">
            <a:off x="6248400" y="18288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Line 44"/>
          <p:cNvSpPr>
            <a:spLocks noChangeShapeType="1"/>
          </p:cNvSpPr>
          <p:nvPr/>
        </p:nvSpPr>
        <p:spPr bwMode="auto">
          <a:xfrm>
            <a:off x="6248400" y="18288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Line 45"/>
          <p:cNvSpPr>
            <a:spLocks noChangeShapeType="1"/>
          </p:cNvSpPr>
          <p:nvPr/>
        </p:nvSpPr>
        <p:spPr bwMode="auto">
          <a:xfrm>
            <a:off x="7086600" y="182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Line 46"/>
          <p:cNvSpPr>
            <a:spLocks noChangeShapeType="1"/>
          </p:cNvSpPr>
          <p:nvPr/>
        </p:nvSpPr>
        <p:spPr bwMode="auto">
          <a:xfrm>
            <a:off x="7239000" y="41910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Line 47"/>
          <p:cNvSpPr>
            <a:spLocks noChangeShapeType="1"/>
          </p:cNvSpPr>
          <p:nvPr/>
        </p:nvSpPr>
        <p:spPr bwMode="auto">
          <a:xfrm>
            <a:off x="7239000" y="41910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48"/>
          <p:cNvSpPr>
            <a:spLocks noChangeShapeType="1"/>
          </p:cNvSpPr>
          <p:nvPr/>
        </p:nvSpPr>
        <p:spPr bwMode="auto">
          <a:xfrm>
            <a:off x="72390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Text Box 49"/>
          <p:cNvSpPr txBox="1">
            <a:spLocks noChangeArrowheads="1"/>
          </p:cNvSpPr>
          <p:nvPr/>
        </p:nvSpPr>
        <p:spPr bwMode="auto">
          <a:xfrm>
            <a:off x="66294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64" name="Text Box 50"/>
          <p:cNvSpPr txBox="1">
            <a:spLocks noChangeArrowheads="1"/>
          </p:cNvSpPr>
          <p:nvPr/>
        </p:nvSpPr>
        <p:spPr bwMode="auto">
          <a:xfrm>
            <a:off x="7848600" y="2511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65" name="Text Box 51"/>
          <p:cNvSpPr txBox="1">
            <a:spLocks noChangeArrowheads="1"/>
          </p:cNvSpPr>
          <p:nvPr/>
        </p:nvSpPr>
        <p:spPr bwMode="auto">
          <a:xfrm>
            <a:off x="77724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</a:t>
            </a:r>
          </a:p>
        </p:txBody>
      </p:sp>
      <p:sp>
        <p:nvSpPr>
          <p:cNvPr id="66" name="Text Box 52"/>
          <p:cNvSpPr txBox="1">
            <a:spLocks noChangeArrowheads="1"/>
          </p:cNvSpPr>
          <p:nvPr/>
        </p:nvSpPr>
        <p:spPr bwMode="auto">
          <a:xfrm>
            <a:off x="6705600" y="44164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72</a:t>
            </a:r>
          </a:p>
        </p:txBody>
      </p:sp>
      <p:sp>
        <p:nvSpPr>
          <p:cNvPr id="67" name="Line 53"/>
          <p:cNvSpPr>
            <a:spLocks noChangeShapeType="1"/>
          </p:cNvSpPr>
          <p:nvPr/>
        </p:nvSpPr>
        <p:spPr bwMode="auto">
          <a:xfrm>
            <a:off x="72390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Text Box 54"/>
          <p:cNvSpPr txBox="1">
            <a:spLocks noChangeArrowheads="1"/>
          </p:cNvSpPr>
          <p:nvPr/>
        </p:nvSpPr>
        <p:spPr bwMode="auto">
          <a:xfrm>
            <a:off x="7086600" y="1520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69" name="Text Box 55"/>
          <p:cNvSpPr txBox="1">
            <a:spLocks noChangeArrowheads="1"/>
          </p:cNvSpPr>
          <p:nvPr/>
        </p:nvSpPr>
        <p:spPr bwMode="auto">
          <a:xfrm>
            <a:off x="5740400" y="270142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64.8</a:t>
            </a:r>
          </a:p>
        </p:txBody>
      </p:sp>
      <p:sp>
        <p:nvSpPr>
          <p:cNvPr id="70" name="Line 56"/>
          <p:cNvSpPr>
            <a:spLocks noChangeShapeType="1"/>
          </p:cNvSpPr>
          <p:nvPr/>
        </p:nvSpPr>
        <p:spPr bwMode="auto">
          <a:xfrm>
            <a:off x="7315200" y="5791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Text Box 57"/>
          <p:cNvSpPr txBox="1">
            <a:spLocks noChangeArrowheads="1"/>
          </p:cNvSpPr>
          <p:nvPr/>
        </p:nvSpPr>
        <p:spPr bwMode="auto">
          <a:xfrm>
            <a:off x="7315200" y="5867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7.2</a:t>
            </a:r>
          </a:p>
        </p:txBody>
      </p:sp>
      <p:sp>
        <p:nvSpPr>
          <p:cNvPr id="72" name="Text Box 58"/>
          <p:cNvSpPr txBox="1">
            <a:spLocks noChangeArrowheads="1"/>
          </p:cNvSpPr>
          <p:nvPr/>
        </p:nvSpPr>
        <p:spPr bwMode="auto">
          <a:xfrm>
            <a:off x="66294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73" name="Text Box 59"/>
          <p:cNvSpPr txBox="1">
            <a:spLocks noChangeArrowheads="1"/>
          </p:cNvSpPr>
          <p:nvPr/>
        </p:nvSpPr>
        <p:spPr bwMode="auto">
          <a:xfrm>
            <a:off x="8077200" y="3425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74" name="Text Box 60"/>
          <p:cNvSpPr txBox="1">
            <a:spLocks noChangeArrowheads="1"/>
          </p:cNvSpPr>
          <p:nvPr/>
        </p:nvSpPr>
        <p:spPr bwMode="auto">
          <a:xfrm>
            <a:off x="8563704" y="5008602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10</a:t>
            </a:r>
          </a:p>
        </p:txBody>
      </p:sp>
      <p:sp>
        <p:nvSpPr>
          <p:cNvPr id="75" name="Rectangle 61"/>
          <p:cNvSpPr>
            <a:spLocks noChangeArrowheads="1"/>
          </p:cNvSpPr>
          <p:nvPr/>
        </p:nvSpPr>
        <p:spPr bwMode="auto">
          <a:xfrm>
            <a:off x="8229600" y="5334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BB6’</a:t>
            </a:r>
          </a:p>
        </p:txBody>
      </p:sp>
      <p:sp>
        <p:nvSpPr>
          <p:cNvPr id="76" name="Rectangle 62"/>
          <p:cNvSpPr>
            <a:spLocks noChangeArrowheads="1"/>
          </p:cNvSpPr>
          <p:nvPr/>
        </p:nvSpPr>
        <p:spPr bwMode="auto">
          <a:xfrm>
            <a:off x="8229600" y="38100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77" name="Line 63"/>
          <p:cNvSpPr>
            <a:spLocks noChangeShapeType="1"/>
          </p:cNvSpPr>
          <p:nvPr/>
        </p:nvSpPr>
        <p:spPr bwMode="auto">
          <a:xfrm>
            <a:off x="8610600" y="5029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64"/>
          <p:cNvSpPr>
            <a:spLocks noChangeShapeType="1"/>
          </p:cNvSpPr>
          <p:nvPr/>
        </p:nvSpPr>
        <p:spPr bwMode="auto">
          <a:xfrm>
            <a:off x="8610600" y="3429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65"/>
          <p:cNvSpPr>
            <a:spLocks noChangeShapeType="1"/>
          </p:cNvSpPr>
          <p:nvPr/>
        </p:nvSpPr>
        <p:spPr bwMode="auto">
          <a:xfrm>
            <a:off x="86106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66"/>
          <p:cNvSpPr>
            <a:spLocks noChangeShapeType="1"/>
          </p:cNvSpPr>
          <p:nvPr/>
        </p:nvSpPr>
        <p:spPr bwMode="auto">
          <a:xfrm flipH="1">
            <a:off x="7391400" y="5791200"/>
            <a:ext cx="1295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Line 67"/>
          <p:cNvSpPr>
            <a:spLocks noChangeShapeType="1"/>
          </p:cNvSpPr>
          <p:nvPr/>
        </p:nvSpPr>
        <p:spPr bwMode="auto">
          <a:xfrm>
            <a:off x="8839200" y="5791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Line 68"/>
          <p:cNvSpPr>
            <a:spLocks noChangeShapeType="1"/>
          </p:cNvSpPr>
          <p:nvPr/>
        </p:nvSpPr>
        <p:spPr bwMode="auto">
          <a:xfrm>
            <a:off x="8839200" y="6019800"/>
            <a:ext cx="5787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Line 69"/>
          <p:cNvSpPr>
            <a:spLocks noChangeShapeType="1"/>
          </p:cNvSpPr>
          <p:nvPr/>
        </p:nvSpPr>
        <p:spPr bwMode="auto">
          <a:xfrm flipV="1">
            <a:off x="9417916" y="1905000"/>
            <a:ext cx="0" cy="411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70"/>
          <p:cNvSpPr>
            <a:spLocks noChangeShapeType="1"/>
          </p:cNvSpPr>
          <p:nvPr/>
        </p:nvSpPr>
        <p:spPr bwMode="auto">
          <a:xfrm flipH="1">
            <a:off x="7543800" y="1905000"/>
            <a:ext cx="187411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Line 71"/>
          <p:cNvSpPr>
            <a:spLocks noChangeShapeType="1"/>
          </p:cNvSpPr>
          <p:nvPr/>
        </p:nvSpPr>
        <p:spPr bwMode="auto">
          <a:xfrm>
            <a:off x="7543800" y="1905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Text Box 72"/>
          <p:cNvSpPr txBox="1">
            <a:spLocks noChangeArrowheads="1"/>
          </p:cNvSpPr>
          <p:nvPr/>
        </p:nvSpPr>
        <p:spPr bwMode="auto">
          <a:xfrm>
            <a:off x="8610600" y="42640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2</a:t>
            </a:r>
          </a:p>
        </p:txBody>
      </p:sp>
      <p:sp>
        <p:nvSpPr>
          <p:cNvPr id="87" name="Text Box 73"/>
          <p:cNvSpPr txBox="1">
            <a:spLocks noChangeArrowheads="1"/>
          </p:cNvSpPr>
          <p:nvPr/>
        </p:nvSpPr>
        <p:spPr bwMode="auto">
          <a:xfrm>
            <a:off x="7832725" y="6134100"/>
            <a:ext cx="469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2.8</a:t>
            </a:r>
          </a:p>
        </p:txBody>
      </p:sp>
      <p:sp>
        <p:nvSpPr>
          <p:cNvPr id="88" name="Text Box 74"/>
          <p:cNvSpPr txBox="1">
            <a:spLocks noChangeArrowheads="1"/>
          </p:cNvSpPr>
          <p:nvPr/>
        </p:nvSpPr>
        <p:spPr bwMode="auto">
          <a:xfrm>
            <a:off x="8823325" y="6057900"/>
            <a:ext cx="58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25.2</a:t>
            </a:r>
          </a:p>
        </p:txBody>
      </p:sp>
      <p:sp>
        <p:nvSpPr>
          <p:cNvPr id="89" name="Rectangle 75"/>
          <p:cNvSpPr>
            <a:spLocks noChangeArrowheads="1"/>
          </p:cNvSpPr>
          <p:nvPr/>
        </p:nvSpPr>
        <p:spPr bwMode="auto">
          <a:xfrm>
            <a:off x="6705600" y="1981200"/>
            <a:ext cx="10668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cxnSp>
        <p:nvCxnSpPr>
          <p:cNvPr id="90" name="Straight Connector 89"/>
          <p:cNvCxnSpPr>
            <a:stCxn id="76" idx="3"/>
          </p:cNvCxnSpPr>
          <p:nvPr/>
        </p:nvCxnSpPr>
        <p:spPr bwMode="auto">
          <a:xfrm flipV="1">
            <a:off x="8991600" y="4035425"/>
            <a:ext cx="152400" cy="31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Connector 90"/>
          <p:cNvCxnSpPr/>
          <p:nvPr/>
        </p:nvCxnSpPr>
        <p:spPr bwMode="auto">
          <a:xfrm flipV="1">
            <a:off x="9144000" y="4035425"/>
            <a:ext cx="0" cy="152717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Straight Arrow Connector 91"/>
          <p:cNvCxnSpPr>
            <a:endCxn id="75" idx="3"/>
          </p:cNvCxnSpPr>
          <p:nvPr/>
        </p:nvCxnSpPr>
        <p:spPr bwMode="auto">
          <a:xfrm flipH="1" flipV="1">
            <a:off x="8991600" y="5562600"/>
            <a:ext cx="1524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Text Box 60"/>
          <p:cNvSpPr txBox="1">
            <a:spLocks noChangeArrowheads="1"/>
          </p:cNvSpPr>
          <p:nvPr/>
        </p:nvSpPr>
        <p:spPr bwMode="auto">
          <a:xfrm>
            <a:off x="9005304" y="3739634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18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A3B92C1-DD90-A930-525C-AC32BB3BDCF9}"/>
                  </a:ext>
                </a:extLst>
              </p14:cNvPr>
              <p14:cNvContentPartPr/>
              <p14:nvPr/>
            </p14:nvContentPartPr>
            <p14:xfrm>
              <a:off x="422280" y="2068200"/>
              <a:ext cx="5464080" cy="4212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A3B92C1-DD90-A930-525C-AC32BB3BDC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2920" y="2058840"/>
                <a:ext cx="5482800" cy="4231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1832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 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6670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276600" y="373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7526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29718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6670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 flipH="1">
            <a:off x="37338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276600" y="2133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30480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36576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886200" y="2895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9718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40386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6576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36576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9144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8194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41148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3886200" y="4419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19050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15240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 flipV="1">
            <a:off x="15240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Line 24"/>
          <p:cNvSpPr>
            <a:spLocks noChangeShapeType="1"/>
          </p:cNvSpPr>
          <p:nvPr/>
        </p:nvSpPr>
        <p:spPr bwMode="auto">
          <a:xfrm>
            <a:off x="15240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19050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2895600" y="5257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3505200" y="6324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 flipH="1">
            <a:off x="21336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30480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>
            <a:off x="21336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32766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 flipH="1">
            <a:off x="38862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5" name="Line 33"/>
          <p:cNvSpPr>
            <a:spLocks noChangeShapeType="1"/>
          </p:cNvSpPr>
          <p:nvPr/>
        </p:nvSpPr>
        <p:spPr bwMode="auto">
          <a:xfrm flipH="1">
            <a:off x="30480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6" name="Line 34"/>
          <p:cNvSpPr>
            <a:spLocks noChangeShapeType="1"/>
          </p:cNvSpPr>
          <p:nvPr/>
        </p:nvSpPr>
        <p:spPr bwMode="auto">
          <a:xfrm>
            <a:off x="36576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28194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1148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3589" name="Text Box 37"/>
          <p:cNvSpPr txBox="1">
            <a:spLocks noChangeArrowheads="1"/>
          </p:cNvSpPr>
          <p:nvPr/>
        </p:nvSpPr>
        <p:spPr bwMode="auto">
          <a:xfrm>
            <a:off x="41910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25146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3591" name="Text Box 39"/>
          <p:cNvSpPr txBox="1">
            <a:spLocks noChangeArrowheads="1"/>
          </p:cNvSpPr>
          <p:nvPr/>
        </p:nvSpPr>
        <p:spPr bwMode="auto">
          <a:xfrm>
            <a:off x="32766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21336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3593" name="Text Box 41"/>
          <p:cNvSpPr txBox="1">
            <a:spLocks noChangeArrowheads="1"/>
          </p:cNvSpPr>
          <p:nvPr/>
        </p:nvSpPr>
        <p:spPr bwMode="auto">
          <a:xfrm>
            <a:off x="35052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3594" name="Text Box 42"/>
          <p:cNvSpPr txBox="1">
            <a:spLocks noChangeArrowheads="1"/>
          </p:cNvSpPr>
          <p:nvPr/>
        </p:nvSpPr>
        <p:spPr bwMode="auto">
          <a:xfrm>
            <a:off x="85725" y="1657350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Create the superblocks, trace</a:t>
            </a:r>
          </a:p>
          <a:p>
            <a:r>
              <a:rPr lang="en-US" altLang="en-US"/>
              <a:t>threshold is 60%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Class Problem Solution – Superblock Formation 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086600" y="28194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696200" y="3657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172200" y="51816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582" name="Rectangle 7"/>
          <p:cNvSpPr>
            <a:spLocks noChangeArrowheads="1"/>
          </p:cNvSpPr>
          <p:nvPr/>
        </p:nvSpPr>
        <p:spPr bwMode="auto">
          <a:xfrm>
            <a:off x="7086600" y="43434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H="1">
            <a:off x="8153400" y="3276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Rectangle 9"/>
          <p:cNvSpPr>
            <a:spLocks noChangeArrowheads="1"/>
          </p:cNvSpPr>
          <p:nvPr/>
        </p:nvSpPr>
        <p:spPr bwMode="auto">
          <a:xfrm>
            <a:off x="7696200" y="20574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585" name="Line 10"/>
          <p:cNvSpPr>
            <a:spLocks noChangeShapeType="1"/>
          </p:cNvSpPr>
          <p:nvPr/>
        </p:nvSpPr>
        <p:spPr bwMode="auto">
          <a:xfrm flipH="1">
            <a:off x="74676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1"/>
          <p:cNvSpPr>
            <a:spLocks noChangeShapeType="1"/>
          </p:cNvSpPr>
          <p:nvPr/>
        </p:nvSpPr>
        <p:spPr bwMode="auto">
          <a:xfrm>
            <a:off x="8077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Rectangle 12"/>
          <p:cNvSpPr>
            <a:spLocks noChangeArrowheads="1"/>
          </p:cNvSpPr>
          <p:nvPr/>
        </p:nvSpPr>
        <p:spPr bwMode="auto">
          <a:xfrm>
            <a:off x="8305800" y="28194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7391400" y="2435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589" name="Text Box 14"/>
          <p:cNvSpPr txBox="1">
            <a:spLocks noChangeArrowheads="1"/>
          </p:cNvSpPr>
          <p:nvPr/>
        </p:nvSpPr>
        <p:spPr bwMode="auto">
          <a:xfrm>
            <a:off x="84582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590" name="Line 15"/>
          <p:cNvSpPr>
            <a:spLocks noChangeShapeType="1"/>
          </p:cNvSpPr>
          <p:nvPr/>
        </p:nvSpPr>
        <p:spPr bwMode="auto">
          <a:xfrm>
            <a:off x="8077200" y="1600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Text Box 16"/>
          <p:cNvSpPr txBox="1">
            <a:spLocks noChangeArrowheads="1"/>
          </p:cNvSpPr>
          <p:nvPr/>
        </p:nvSpPr>
        <p:spPr bwMode="auto">
          <a:xfrm>
            <a:off x="8077200" y="16732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4592" name="Text Box 17"/>
          <p:cNvSpPr txBox="1">
            <a:spLocks noChangeArrowheads="1"/>
          </p:cNvSpPr>
          <p:nvPr/>
        </p:nvSpPr>
        <p:spPr bwMode="auto">
          <a:xfrm>
            <a:off x="5334000" y="53308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4593" name="Text Box 18"/>
          <p:cNvSpPr txBox="1">
            <a:spLocks noChangeArrowheads="1"/>
          </p:cNvSpPr>
          <p:nvPr/>
        </p:nvSpPr>
        <p:spPr bwMode="auto">
          <a:xfrm>
            <a:off x="6629400" y="3200400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594" name="Text Box 19"/>
          <p:cNvSpPr txBox="1">
            <a:spLocks noChangeArrowheads="1"/>
          </p:cNvSpPr>
          <p:nvPr/>
        </p:nvSpPr>
        <p:spPr bwMode="auto">
          <a:xfrm>
            <a:off x="8534400" y="3349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595" name="Rectangle 20"/>
          <p:cNvSpPr>
            <a:spLocks noChangeArrowheads="1"/>
          </p:cNvSpPr>
          <p:nvPr/>
        </p:nvSpPr>
        <p:spPr bwMode="auto">
          <a:xfrm>
            <a:off x="8305800" y="4343400"/>
            <a:ext cx="762000" cy="4572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596" name="Line 21"/>
          <p:cNvSpPr>
            <a:spLocks noChangeShapeType="1"/>
          </p:cNvSpPr>
          <p:nvPr/>
        </p:nvSpPr>
        <p:spPr bwMode="auto">
          <a:xfrm>
            <a:off x="6324600" y="5638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2"/>
          <p:cNvSpPr>
            <a:spLocks noChangeShapeType="1"/>
          </p:cNvSpPr>
          <p:nvPr/>
        </p:nvSpPr>
        <p:spPr bwMode="auto">
          <a:xfrm flipH="1">
            <a:off x="5943600" y="5791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3"/>
          <p:cNvSpPr>
            <a:spLocks noChangeShapeType="1"/>
          </p:cNvSpPr>
          <p:nvPr/>
        </p:nvSpPr>
        <p:spPr bwMode="auto">
          <a:xfrm flipV="1">
            <a:off x="5943600" y="49530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4"/>
          <p:cNvSpPr>
            <a:spLocks noChangeShapeType="1"/>
          </p:cNvSpPr>
          <p:nvPr/>
        </p:nvSpPr>
        <p:spPr bwMode="auto">
          <a:xfrm>
            <a:off x="5943600" y="49530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5"/>
          <p:cNvSpPr>
            <a:spLocks noChangeShapeType="1"/>
          </p:cNvSpPr>
          <p:nvPr/>
        </p:nvSpPr>
        <p:spPr bwMode="auto">
          <a:xfrm>
            <a:off x="6324600" y="4953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Rectangle 26"/>
          <p:cNvSpPr>
            <a:spLocks noChangeArrowheads="1"/>
          </p:cNvSpPr>
          <p:nvPr/>
        </p:nvSpPr>
        <p:spPr bwMode="auto">
          <a:xfrm>
            <a:off x="7315200" y="5181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4602" name="Rectangle 27"/>
          <p:cNvSpPr>
            <a:spLocks noChangeArrowheads="1"/>
          </p:cNvSpPr>
          <p:nvPr/>
        </p:nvSpPr>
        <p:spPr bwMode="auto">
          <a:xfrm>
            <a:off x="7924800" y="6248400"/>
            <a:ext cx="762000" cy="4572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4603" name="Line 28"/>
          <p:cNvSpPr>
            <a:spLocks noChangeShapeType="1"/>
          </p:cNvSpPr>
          <p:nvPr/>
        </p:nvSpPr>
        <p:spPr bwMode="auto">
          <a:xfrm flipH="1">
            <a:off x="6553200" y="48006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9"/>
          <p:cNvSpPr>
            <a:spLocks noChangeShapeType="1"/>
          </p:cNvSpPr>
          <p:nvPr/>
        </p:nvSpPr>
        <p:spPr bwMode="auto">
          <a:xfrm>
            <a:off x="7467600" y="4800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30"/>
          <p:cNvSpPr>
            <a:spLocks noChangeShapeType="1"/>
          </p:cNvSpPr>
          <p:nvPr/>
        </p:nvSpPr>
        <p:spPr bwMode="auto">
          <a:xfrm>
            <a:off x="6553200" y="56388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1"/>
          <p:cNvSpPr>
            <a:spLocks noChangeShapeType="1"/>
          </p:cNvSpPr>
          <p:nvPr/>
        </p:nvSpPr>
        <p:spPr bwMode="auto">
          <a:xfrm>
            <a:off x="7696200" y="56388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2"/>
          <p:cNvSpPr>
            <a:spLocks noChangeShapeType="1"/>
          </p:cNvSpPr>
          <p:nvPr/>
        </p:nvSpPr>
        <p:spPr bwMode="auto">
          <a:xfrm flipH="1">
            <a:off x="8305800" y="48006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Line 33"/>
          <p:cNvSpPr>
            <a:spLocks noChangeShapeType="1"/>
          </p:cNvSpPr>
          <p:nvPr/>
        </p:nvSpPr>
        <p:spPr bwMode="auto">
          <a:xfrm flipH="1">
            <a:off x="7467600" y="41148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Line 34"/>
          <p:cNvSpPr>
            <a:spLocks noChangeShapeType="1"/>
          </p:cNvSpPr>
          <p:nvPr/>
        </p:nvSpPr>
        <p:spPr bwMode="auto">
          <a:xfrm>
            <a:off x="8077200" y="41148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Text Box 35"/>
          <p:cNvSpPr txBox="1">
            <a:spLocks noChangeArrowheads="1"/>
          </p:cNvSpPr>
          <p:nvPr/>
        </p:nvSpPr>
        <p:spPr bwMode="auto">
          <a:xfrm>
            <a:off x="7239000" y="3959225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40.8</a:t>
            </a:r>
          </a:p>
        </p:txBody>
      </p:sp>
      <p:sp>
        <p:nvSpPr>
          <p:cNvPr id="24611" name="Text Box 36"/>
          <p:cNvSpPr txBox="1">
            <a:spLocks noChangeArrowheads="1"/>
          </p:cNvSpPr>
          <p:nvPr/>
        </p:nvSpPr>
        <p:spPr bwMode="auto">
          <a:xfrm>
            <a:off x="8534400" y="3959225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39.2</a:t>
            </a:r>
          </a:p>
        </p:txBody>
      </p:sp>
      <p:sp>
        <p:nvSpPr>
          <p:cNvPr id="24612" name="Text Box 37"/>
          <p:cNvSpPr txBox="1">
            <a:spLocks noChangeArrowheads="1"/>
          </p:cNvSpPr>
          <p:nvPr/>
        </p:nvSpPr>
        <p:spPr bwMode="auto">
          <a:xfrm>
            <a:off x="8610600" y="5102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13" name="Text Box 38"/>
          <p:cNvSpPr txBox="1">
            <a:spLocks noChangeArrowheads="1"/>
          </p:cNvSpPr>
          <p:nvPr/>
        </p:nvSpPr>
        <p:spPr bwMode="auto">
          <a:xfrm>
            <a:off x="6934200" y="6016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14" name="Text Box 39"/>
          <p:cNvSpPr txBox="1">
            <a:spLocks noChangeArrowheads="1"/>
          </p:cNvSpPr>
          <p:nvPr/>
        </p:nvSpPr>
        <p:spPr bwMode="auto">
          <a:xfrm>
            <a:off x="7696200" y="4873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15" name="Text Box 40"/>
          <p:cNvSpPr txBox="1">
            <a:spLocks noChangeArrowheads="1"/>
          </p:cNvSpPr>
          <p:nvPr/>
        </p:nvSpPr>
        <p:spPr bwMode="auto">
          <a:xfrm>
            <a:off x="6553200" y="4645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16" name="Text Box 41"/>
          <p:cNvSpPr txBox="1">
            <a:spLocks noChangeArrowheads="1"/>
          </p:cNvSpPr>
          <p:nvPr/>
        </p:nvSpPr>
        <p:spPr bwMode="auto">
          <a:xfrm>
            <a:off x="7924800" y="5635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17" name="Text Box 42"/>
          <p:cNvSpPr txBox="1">
            <a:spLocks noChangeArrowheads="1"/>
          </p:cNvSpPr>
          <p:nvPr/>
        </p:nvSpPr>
        <p:spPr bwMode="auto">
          <a:xfrm>
            <a:off x="4343400" y="6172200"/>
            <a:ext cx="2825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Create the superblocks, trace</a:t>
            </a:r>
          </a:p>
          <a:p>
            <a:r>
              <a:rPr lang="en-US" altLang="en-US"/>
              <a:t>threshold is 60%</a:t>
            </a:r>
          </a:p>
        </p:txBody>
      </p:sp>
      <p:sp>
        <p:nvSpPr>
          <p:cNvPr id="24618" name="Rectangle 43"/>
          <p:cNvSpPr>
            <a:spLocks noChangeArrowheads="1"/>
          </p:cNvSpPr>
          <p:nvPr/>
        </p:nvSpPr>
        <p:spPr bwMode="auto">
          <a:xfrm>
            <a:off x="5791200" y="3657600"/>
            <a:ext cx="762000" cy="457200"/>
          </a:xfrm>
          <a:prstGeom prst="rect">
            <a:avLst/>
          </a:prstGeom>
          <a:solidFill>
            <a:srgbClr val="FF66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BB4’</a:t>
            </a:r>
          </a:p>
        </p:txBody>
      </p:sp>
      <p:sp>
        <p:nvSpPr>
          <p:cNvPr id="24619" name="Line 44"/>
          <p:cNvSpPr>
            <a:spLocks noChangeShapeType="1"/>
          </p:cNvSpPr>
          <p:nvPr/>
        </p:nvSpPr>
        <p:spPr bwMode="auto">
          <a:xfrm flipH="1">
            <a:off x="6248400" y="32766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5"/>
          <p:cNvSpPr>
            <a:spLocks noChangeShapeType="1"/>
          </p:cNvSpPr>
          <p:nvPr/>
        </p:nvSpPr>
        <p:spPr bwMode="auto">
          <a:xfrm>
            <a:off x="6172200" y="4114800"/>
            <a:ext cx="2133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46"/>
          <p:cNvSpPr>
            <a:spLocks noChangeShapeType="1"/>
          </p:cNvSpPr>
          <p:nvPr/>
        </p:nvSpPr>
        <p:spPr bwMode="auto">
          <a:xfrm>
            <a:off x="6096000" y="4114800"/>
            <a:ext cx="990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Rectangle 47"/>
          <p:cNvSpPr>
            <a:spLocks noChangeArrowheads="1"/>
          </p:cNvSpPr>
          <p:nvPr/>
        </p:nvSpPr>
        <p:spPr bwMode="auto">
          <a:xfrm>
            <a:off x="2362200" y="2895600"/>
            <a:ext cx="762000" cy="457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4623" name="Rectangle 48"/>
          <p:cNvSpPr>
            <a:spLocks noChangeArrowheads="1"/>
          </p:cNvSpPr>
          <p:nvPr/>
        </p:nvSpPr>
        <p:spPr bwMode="auto">
          <a:xfrm>
            <a:off x="2971800" y="37338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4624" name="Rectangle 49"/>
          <p:cNvSpPr>
            <a:spLocks noChangeArrowheads="1"/>
          </p:cNvSpPr>
          <p:nvPr/>
        </p:nvSpPr>
        <p:spPr bwMode="auto">
          <a:xfrm>
            <a:off x="1447800" y="5257800"/>
            <a:ext cx="7620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4625" name="Line 50"/>
          <p:cNvSpPr>
            <a:spLocks noChangeShapeType="1"/>
          </p:cNvSpPr>
          <p:nvPr/>
        </p:nvSpPr>
        <p:spPr bwMode="auto">
          <a:xfrm>
            <a:off x="2667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Rectangle 51"/>
          <p:cNvSpPr>
            <a:spLocks noChangeArrowheads="1"/>
          </p:cNvSpPr>
          <p:nvPr/>
        </p:nvSpPr>
        <p:spPr bwMode="auto">
          <a:xfrm>
            <a:off x="2362200" y="44196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4627" name="Line 52"/>
          <p:cNvSpPr>
            <a:spLocks noChangeShapeType="1"/>
          </p:cNvSpPr>
          <p:nvPr/>
        </p:nvSpPr>
        <p:spPr bwMode="auto">
          <a:xfrm flipH="1">
            <a:off x="3429000" y="33528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Rectangle 53"/>
          <p:cNvSpPr>
            <a:spLocks noChangeArrowheads="1"/>
          </p:cNvSpPr>
          <p:nvPr/>
        </p:nvSpPr>
        <p:spPr bwMode="auto">
          <a:xfrm>
            <a:off x="2971800" y="2133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4629" name="Line 54"/>
          <p:cNvSpPr>
            <a:spLocks noChangeShapeType="1"/>
          </p:cNvSpPr>
          <p:nvPr/>
        </p:nvSpPr>
        <p:spPr bwMode="auto">
          <a:xfrm flipH="1">
            <a:off x="2743200" y="25908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55"/>
          <p:cNvSpPr>
            <a:spLocks noChangeShapeType="1"/>
          </p:cNvSpPr>
          <p:nvPr/>
        </p:nvSpPr>
        <p:spPr bwMode="auto">
          <a:xfrm>
            <a:off x="3352800" y="25908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Rectangle 56"/>
          <p:cNvSpPr>
            <a:spLocks noChangeArrowheads="1"/>
          </p:cNvSpPr>
          <p:nvPr/>
        </p:nvSpPr>
        <p:spPr bwMode="auto">
          <a:xfrm>
            <a:off x="3581400" y="2895600"/>
            <a:ext cx="762000" cy="457200"/>
          </a:xfrm>
          <a:prstGeom prst="rect">
            <a:avLst/>
          </a:prstGeom>
          <a:solidFill>
            <a:srgbClr val="FF99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4632" name="Text Box 57"/>
          <p:cNvSpPr txBox="1">
            <a:spLocks noChangeArrowheads="1"/>
          </p:cNvSpPr>
          <p:nvPr/>
        </p:nvSpPr>
        <p:spPr bwMode="auto">
          <a:xfrm>
            <a:off x="2667000" y="2511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633" name="Text Box 58"/>
          <p:cNvSpPr txBox="1">
            <a:spLocks noChangeArrowheads="1"/>
          </p:cNvSpPr>
          <p:nvPr/>
        </p:nvSpPr>
        <p:spPr bwMode="auto">
          <a:xfrm>
            <a:off x="3733800" y="25876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634" name="Line 59"/>
          <p:cNvSpPr>
            <a:spLocks noChangeShapeType="1"/>
          </p:cNvSpPr>
          <p:nvPr/>
        </p:nvSpPr>
        <p:spPr bwMode="auto">
          <a:xfrm>
            <a:off x="3352800" y="1676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5" name="Text Box 60"/>
          <p:cNvSpPr txBox="1">
            <a:spLocks noChangeArrowheads="1"/>
          </p:cNvSpPr>
          <p:nvPr/>
        </p:nvSpPr>
        <p:spPr bwMode="auto">
          <a:xfrm>
            <a:off x="3352800" y="17494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100</a:t>
            </a:r>
          </a:p>
        </p:txBody>
      </p:sp>
      <p:sp>
        <p:nvSpPr>
          <p:cNvPr id="24636" name="Text Box 61"/>
          <p:cNvSpPr txBox="1">
            <a:spLocks noChangeArrowheads="1"/>
          </p:cNvSpPr>
          <p:nvPr/>
        </p:nvSpPr>
        <p:spPr bwMode="auto">
          <a:xfrm>
            <a:off x="609600" y="5407025"/>
            <a:ext cx="450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450</a:t>
            </a:r>
          </a:p>
        </p:txBody>
      </p:sp>
      <p:sp>
        <p:nvSpPr>
          <p:cNvPr id="24637" name="Text Box 62"/>
          <p:cNvSpPr txBox="1">
            <a:spLocks noChangeArrowheads="1"/>
          </p:cNvSpPr>
          <p:nvPr/>
        </p:nvSpPr>
        <p:spPr bwMode="auto">
          <a:xfrm>
            <a:off x="2514600" y="35020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20</a:t>
            </a:r>
          </a:p>
        </p:txBody>
      </p:sp>
      <p:sp>
        <p:nvSpPr>
          <p:cNvPr id="24638" name="Text Box 63"/>
          <p:cNvSpPr txBox="1">
            <a:spLocks noChangeArrowheads="1"/>
          </p:cNvSpPr>
          <p:nvPr/>
        </p:nvSpPr>
        <p:spPr bwMode="auto">
          <a:xfrm>
            <a:off x="3810000" y="3425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80</a:t>
            </a:r>
          </a:p>
        </p:txBody>
      </p:sp>
      <p:sp>
        <p:nvSpPr>
          <p:cNvPr id="24639" name="Rectangle 64"/>
          <p:cNvSpPr>
            <a:spLocks noChangeArrowheads="1"/>
          </p:cNvSpPr>
          <p:nvPr/>
        </p:nvSpPr>
        <p:spPr bwMode="auto">
          <a:xfrm>
            <a:off x="3581400" y="4419600"/>
            <a:ext cx="762000" cy="457200"/>
          </a:xfrm>
          <a:prstGeom prst="rect">
            <a:avLst/>
          </a:prstGeom>
          <a:solidFill>
            <a:srgbClr val="FF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4640" name="Line 65"/>
          <p:cNvSpPr>
            <a:spLocks noChangeShapeType="1"/>
          </p:cNvSpPr>
          <p:nvPr/>
        </p:nvSpPr>
        <p:spPr bwMode="auto">
          <a:xfrm>
            <a:off x="1600200" y="5715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1" name="Line 66"/>
          <p:cNvSpPr>
            <a:spLocks noChangeShapeType="1"/>
          </p:cNvSpPr>
          <p:nvPr/>
        </p:nvSpPr>
        <p:spPr bwMode="auto">
          <a:xfrm flipH="1">
            <a:off x="1219200" y="5867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2" name="Line 67"/>
          <p:cNvSpPr>
            <a:spLocks noChangeShapeType="1"/>
          </p:cNvSpPr>
          <p:nvPr/>
        </p:nvSpPr>
        <p:spPr bwMode="auto">
          <a:xfrm flipV="1">
            <a:off x="1219200" y="50292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3" name="Line 68"/>
          <p:cNvSpPr>
            <a:spLocks noChangeShapeType="1"/>
          </p:cNvSpPr>
          <p:nvPr/>
        </p:nvSpPr>
        <p:spPr bwMode="auto">
          <a:xfrm>
            <a:off x="1219200" y="5029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4" name="Line 69"/>
          <p:cNvSpPr>
            <a:spLocks noChangeShapeType="1"/>
          </p:cNvSpPr>
          <p:nvPr/>
        </p:nvSpPr>
        <p:spPr bwMode="auto">
          <a:xfrm>
            <a:off x="1600200" y="5029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5" name="Rectangle 70"/>
          <p:cNvSpPr>
            <a:spLocks noChangeArrowheads="1"/>
          </p:cNvSpPr>
          <p:nvPr/>
        </p:nvSpPr>
        <p:spPr bwMode="auto">
          <a:xfrm>
            <a:off x="2590800" y="5257800"/>
            <a:ext cx="762000" cy="457200"/>
          </a:xfrm>
          <a:prstGeom prst="rect">
            <a:avLst/>
          </a:prstGeom>
          <a:solidFill>
            <a:srgbClr val="66FF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BB8</a:t>
            </a:r>
          </a:p>
        </p:txBody>
      </p:sp>
      <p:sp>
        <p:nvSpPr>
          <p:cNvPr id="24646" name="Rectangle 71"/>
          <p:cNvSpPr>
            <a:spLocks noChangeArrowheads="1"/>
          </p:cNvSpPr>
          <p:nvPr/>
        </p:nvSpPr>
        <p:spPr bwMode="auto">
          <a:xfrm>
            <a:off x="3200400" y="6324600"/>
            <a:ext cx="762000" cy="4572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>
                <a:solidFill>
                  <a:schemeClr val="tx1"/>
                </a:solidFill>
              </a:rPr>
              <a:t>BB9</a:t>
            </a:r>
          </a:p>
        </p:txBody>
      </p:sp>
      <p:sp>
        <p:nvSpPr>
          <p:cNvPr id="24647" name="Line 72"/>
          <p:cNvSpPr>
            <a:spLocks noChangeShapeType="1"/>
          </p:cNvSpPr>
          <p:nvPr/>
        </p:nvSpPr>
        <p:spPr bwMode="auto">
          <a:xfrm flipH="1">
            <a:off x="1828800" y="48768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8" name="Line 73"/>
          <p:cNvSpPr>
            <a:spLocks noChangeShapeType="1"/>
          </p:cNvSpPr>
          <p:nvPr/>
        </p:nvSpPr>
        <p:spPr bwMode="auto">
          <a:xfrm>
            <a:off x="2743200" y="48768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9" name="Line 74"/>
          <p:cNvSpPr>
            <a:spLocks noChangeShapeType="1"/>
          </p:cNvSpPr>
          <p:nvPr/>
        </p:nvSpPr>
        <p:spPr bwMode="auto">
          <a:xfrm>
            <a:off x="1828800" y="5715000"/>
            <a:ext cx="1524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0" name="Line 75"/>
          <p:cNvSpPr>
            <a:spLocks noChangeShapeType="1"/>
          </p:cNvSpPr>
          <p:nvPr/>
        </p:nvSpPr>
        <p:spPr bwMode="auto">
          <a:xfrm>
            <a:off x="2971800" y="5715000"/>
            <a:ext cx="533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1" name="Line 76"/>
          <p:cNvSpPr>
            <a:spLocks noChangeShapeType="1"/>
          </p:cNvSpPr>
          <p:nvPr/>
        </p:nvSpPr>
        <p:spPr bwMode="auto">
          <a:xfrm flipH="1">
            <a:off x="3581400" y="4876800"/>
            <a:ext cx="3810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2" name="Line 77"/>
          <p:cNvSpPr>
            <a:spLocks noChangeShapeType="1"/>
          </p:cNvSpPr>
          <p:nvPr/>
        </p:nvSpPr>
        <p:spPr bwMode="auto">
          <a:xfrm flipH="1">
            <a:off x="27432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3" name="Line 78"/>
          <p:cNvSpPr>
            <a:spLocks noChangeShapeType="1"/>
          </p:cNvSpPr>
          <p:nvPr/>
        </p:nvSpPr>
        <p:spPr bwMode="auto">
          <a:xfrm>
            <a:off x="3352800" y="4191000"/>
            <a:ext cx="6096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4" name="Text Box 79"/>
          <p:cNvSpPr txBox="1">
            <a:spLocks noChangeArrowheads="1"/>
          </p:cNvSpPr>
          <p:nvPr/>
        </p:nvSpPr>
        <p:spPr bwMode="auto">
          <a:xfrm>
            <a:off x="25146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51</a:t>
            </a:r>
          </a:p>
        </p:txBody>
      </p:sp>
      <p:sp>
        <p:nvSpPr>
          <p:cNvPr id="24655" name="Text Box 80"/>
          <p:cNvSpPr txBox="1">
            <a:spLocks noChangeArrowheads="1"/>
          </p:cNvSpPr>
          <p:nvPr/>
        </p:nvSpPr>
        <p:spPr bwMode="auto">
          <a:xfrm>
            <a:off x="3810000" y="4035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56" name="Text Box 81"/>
          <p:cNvSpPr txBox="1">
            <a:spLocks noChangeArrowheads="1"/>
          </p:cNvSpPr>
          <p:nvPr/>
        </p:nvSpPr>
        <p:spPr bwMode="auto">
          <a:xfrm>
            <a:off x="3886200" y="51784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49</a:t>
            </a:r>
          </a:p>
        </p:txBody>
      </p:sp>
      <p:sp>
        <p:nvSpPr>
          <p:cNvPr id="24657" name="Text Box 82"/>
          <p:cNvSpPr txBox="1">
            <a:spLocks noChangeArrowheads="1"/>
          </p:cNvSpPr>
          <p:nvPr/>
        </p:nvSpPr>
        <p:spPr bwMode="auto">
          <a:xfrm>
            <a:off x="2209800" y="6092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58" name="Text Box 83"/>
          <p:cNvSpPr txBox="1">
            <a:spLocks noChangeArrowheads="1"/>
          </p:cNvSpPr>
          <p:nvPr/>
        </p:nvSpPr>
        <p:spPr bwMode="auto">
          <a:xfrm>
            <a:off x="2971800" y="4949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59" name="Text Box 84"/>
          <p:cNvSpPr txBox="1">
            <a:spLocks noChangeArrowheads="1"/>
          </p:cNvSpPr>
          <p:nvPr/>
        </p:nvSpPr>
        <p:spPr bwMode="auto">
          <a:xfrm>
            <a:off x="1828800" y="47212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10</a:t>
            </a:r>
          </a:p>
        </p:txBody>
      </p:sp>
      <p:sp>
        <p:nvSpPr>
          <p:cNvPr id="24660" name="Text Box 85"/>
          <p:cNvSpPr txBox="1">
            <a:spLocks noChangeArrowheads="1"/>
          </p:cNvSpPr>
          <p:nvPr/>
        </p:nvSpPr>
        <p:spPr bwMode="auto">
          <a:xfrm>
            <a:off x="3200400" y="5711825"/>
            <a:ext cx="361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41</a:t>
            </a:r>
          </a:p>
        </p:txBody>
      </p:sp>
      <p:sp>
        <p:nvSpPr>
          <p:cNvPr id="24661" name="AutoShape 86"/>
          <p:cNvSpPr>
            <a:spLocks noChangeArrowheads="1"/>
          </p:cNvSpPr>
          <p:nvPr/>
        </p:nvSpPr>
        <p:spPr bwMode="auto">
          <a:xfrm>
            <a:off x="4724400" y="4038600"/>
            <a:ext cx="7620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62" name="Text Box 87"/>
          <p:cNvSpPr txBox="1">
            <a:spLocks noChangeArrowheads="1"/>
          </p:cNvSpPr>
          <p:nvPr/>
        </p:nvSpPr>
        <p:spPr bwMode="auto">
          <a:xfrm>
            <a:off x="6324600" y="4191000"/>
            <a:ext cx="495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10.2</a:t>
            </a:r>
          </a:p>
        </p:txBody>
      </p:sp>
      <p:sp>
        <p:nvSpPr>
          <p:cNvPr id="24663" name="Text Box 88"/>
          <p:cNvSpPr txBox="1">
            <a:spLocks noChangeArrowheads="1"/>
          </p:cNvSpPr>
          <p:nvPr/>
        </p:nvSpPr>
        <p:spPr bwMode="auto">
          <a:xfrm>
            <a:off x="6629400" y="3810000"/>
            <a:ext cx="40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rgbClr val="FF6600"/>
                </a:solidFill>
              </a:rPr>
              <a:t>9.8</a:t>
            </a:r>
          </a:p>
        </p:txBody>
      </p:sp>
      <p:sp>
        <p:nvSpPr>
          <p:cNvPr id="24664" name="Text Box 90"/>
          <p:cNvSpPr txBox="1">
            <a:spLocks noChangeArrowheads="1"/>
          </p:cNvSpPr>
          <p:nvPr/>
        </p:nvSpPr>
        <p:spPr bwMode="auto">
          <a:xfrm>
            <a:off x="517525" y="2095500"/>
            <a:ext cx="2152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Each color represents</a:t>
            </a:r>
          </a:p>
          <a:p>
            <a:r>
              <a:rPr lang="en-US" altLang="en-US"/>
              <a:t>a trace.</a:t>
            </a:r>
          </a:p>
        </p:txBody>
      </p:sp>
      <p:sp>
        <p:nvSpPr>
          <p:cNvPr id="24665" name="Text Box 91"/>
          <p:cNvSpPr txBox="1">
            <a:spLocks noChangeArrowheads="1"/>
          </p:cNvSpPr>
          <p:nvPr/>
        </p:nvSpPr>
        <p:spPr bwMode="auto">
          <a:xfrm>
            <a:off x="4724400" y="1524000"/>
            <a:ext cx="2540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To convert trace 1-3-4</a:t>
            </a:r>
          </a:p>
          <a:p>
            <a:r>
              <a:rPr lang="en-US" altLang="en-US"/>
              <a:t>into a superblock, BB4</a:t>
            </a:r>
          </a:p>
          <a:p>
            <a:r>
              <a:rPr lang="en-US" altLang="en-US"/>
              <a:t>is duplicated and the</a:t>
            </a:r>
          </a:p>
          <a:p>
            <a:r>
              <a:rPr lang="en-US" altLang="en-US"/>
              <a:t>edge weights are adjusted</a:t>
            </a:r>
          </a:p>
        </p:txBody>
      </p:sp>
    </p:spTree>
    <p:extLst>
      <p:ext uri="{BB962C8B-B14F-4D97-AF65-F5344CB8AC3E}">
        <p14:creationId xmlns:p14="http://schemas.microsoft.com/office/powerpoint/2010/main" val="270849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77963"/>
            <a:ext cx="8077200" cy="5216525"/>
          </a:xfrm>
        </p:spPr>
        <p:txBody>
          <a:bodyPr/>
          <a:lstStyle/>
          <a:p>
            <a:r>
              <a:rPr lang="en-US" altLang="en-US" dirty="0"/>
              <a:t>HW0 due today – Remember nothing to turn in, but needed</a:t>
            </a:r>
          </a:p>
          <a:p>
            <a:r>
              <a:rPr lang="en-US" altLang="en-US" dirty="0"/>
              <a:t>HW1 is out – Due Monday Sep 15</a:t>
            </a:r>
          </a:p>
          <a:p>
            <a:pPr lvl="1"/>
            <a:r>
              <a:rPr lang="en-US" altLang="en-US" dirty="0"/>
              <a:t>http://web.eecs.umich.edu/~mahlke/courses/583f25/homeworks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dirty="0"/>
              <a:t>“Trace Selection for Compiling Large C Applications to Microcode”, Chang and </a:t>
            </a:r>
            <a:r>
              <a:rPr lang="en-US" altLang="en-US" dirty="0" err="1"/>
              <a:t>Hwu</a:t>
            </a:r>
            <a:r>
              <a:rPr lang="en-US" altLang="en-US" dirty="0"/>
              <a:t>, MICRO-21, 1988.</a:t>
            </a:r>
          </a:p>
          <a:p>
            <a:pPr lvl="1"/>
            <a:r>
              <a:rPr lang="en-US" altLang="en-US" dirty="0"/>
              <a:t>“</a:t>
            </a:r>
            <a:r>
              <a:rPr lang="en-US" altLang="en-US" dirty="0">
                <a:cs typeface="Arial" panose="020B0604020202020204" pitchFamily="34" charset="0"/>
              </a:rPr>
              <a:t>The Superblock: An Effective Technique for VLIW and Superscalar Compilation</a:t>
            </a:r>
            <a:r>
              <a:rPr lang="en-US" altLang="en-US" dirty="0"/>
              <a:t>”, </a:t>
            </a:r>
            <a:r>
              <a:rPr lang="en-US" altLang="en-US" dirty="0" err="1"/>
              <a:t>Hwu</a:t>
            </a:r>
            <a:r>
              <a:rPr lang="en-US" altLang="en-US" dirty="0"/>
              <a:t> et al., Journal of Supercomputing, 1993</a:t>
            </a:r>
          </a:p>
          <a:p>
            <a:r>
              <a:rPr lang="en-US" altLang="en-US" dirty="0"/>
              <a:t>Material for Monday</a:t>
            </a:r>
          </a:p>
          <a:p>
            <a:pPr lvl="1"/>
            <a:r>
              <a:rPr lang="en-US" altLang="en-US" dirty="0">
                <a:cs typeface="Arial" panose="020B0604020202020204" pitchFamily="34" charset="0"/>
              </a:rPr>
              <a:t>“The Program Dependence Graph and Its Use in Optimization”,</a:t>
            </a:r>
            <a:br>
              <a:rPr lang="en-US" altLang="en-US" dirty="0">
                <a:cs typeface="Arial" panose="020B0604020202020204" pitchFamily="34" charset="0"/>
              </a:rPr>
            </a:br>
            <a:r>
              <a:rPr lang="en-US" altLang="en-US" dirty="0">
                <a:cs typeface="Arial" panose="020B0604020202020204" pitchFamily="34" charset="0"/>
              </a:rPr>
              <a:t>J. Ferrante, K. </a:t>
            </a:r>
            <a:r>
              <a:rPr lang="en-US" altLang="en-US" dirty="0" err="1">
                <a:cs typeface="Arial" panose="020B0604020202020204" pitchFamily="34" charset="0"/>
              </a:rPr>
              <a:t>Ottenstein</a:t>
            </a:r>
            <a:r>
              <a:rPr lang="en-US" altLang="en-US" dirty="0">
                <a:cs typeface="Arial" panose="020B0604020202020204" pitchFamily="34" charset="0"/>
              </a:rPr>
              <a:t>, and J. Warren, ACM TOPLAS, 1987</a:t>
            </a:r>
          </a:p>
          <a:p>
            <a:pPr lvl="2"/>
            <a:r>
              <a:rPr lang="en-US" altLang="en-US" sz="1600" dirty="0">
                <a:solidFill>
                  <a:srgbClr val="FF0000"/>
                </a:solidFill>
                <a:latin typeface="Arial" panose="020B0604020202020204" pitchFamily="34" charset="0"/>
              </a:rPr>
              <a:t>This is a long paper – the part we care about is the control dependence stuff.  The PDG is interesting and you should skim it </a:t>
            </a:r>
          </a:p>
          <a:p>
            <a:pPr lvl="2"/>
            <a:r>
              <a:rPr lang="en-US" altLang="en-US" dirty="0"/>
              <a:t>“On Predicated Execution”, Park and </a:t>
            </a:r>
            <a:r>
              <a:rPr lang="en-US" altLang="en-US" dirty="0" err="1"/>
              <a:t>Schlansker</a:t>
            </a:r>
            <a:r>
              <a:rPr lang="en-US" altLang="en-US" dirty="0"/>
              <a:t>, HPL Technical Report, 1991.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C7070EF-1A38-E673-E1DD-9C7A4B2CA91B}"/>
                  </a:ext>
                </a:extLst>
              </p14:cNvPr>
              <p14:cNvContentPartPr/>
              <p14:nvPr/>
            </p14:nvContentPartPr>
            <p14:xfrm>
              <a:off x="1214280" y="1482480"/>
              <a:ext cx="7457760" cy="5335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C7070EF-1A38-E673-E1DD-9C7A4B2CA91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4920" y="1473120"/>
                <a:ext cx="7476480" cy="5354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077200" cy="615950"/>
          </a:xfrm>
        </p:spPr>
        <p:txBody>
          <a:bodyPr/>
          <a:lstStyle/>
          <a:p>
            <a:r>
              <a:rPr lang="en-US" altLang="en-US" sz="2800"/>
              <a:t>An Alternative to Branches: Predicated Execution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Hardware mechanism that allows operations to be conditionally executed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Add an additional boolean source operand (predicate)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ADD r1, r2, r3 if p1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if (p1 is True), r1 = r2 + r3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else if (p1 is False), do nothing (Add treated like a NOP)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p1 referred to as the </a:t>
            </a:r>
            <a:r>
              <a:rPr lang="en-US" altLang="en-US" u="sng"/>
              <a:t>guarding predicate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Predicated on True means always executed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Omitted predicated also means always executed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Provides compiler with an alternative to using branches to selectively execute operations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statements in the source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Realize with branches in the assembly code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Could also realize with conditional instructions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Or use a combination of both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65C4ECB-95D7-0EF6-2074-D3B7EFDAC843}"/>
                  </a:ext>
                </a:extLst>
              </p14:cNvPr>
              <p14:cNvContentPartPr/>
              <p14:nvPr/>
            </p14:nvContentPartPr>
            <p14:xfrm>
              <a:off x="595080" y="868680"/>
              <a:ext cx="8417520" cy="4725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65C4ECB-95D7-0EF6-2074-D3B7EFDAC84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5720" y="859320"/>
                <a:ext cx="8436240" cy="4744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Predicated Execution Example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73152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772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7620000" y="2133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7010400" y="2895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H="1">
            <a:off x="7696200" y="2895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1906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668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200400" y="35052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239000" y="4267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19600" y="4264025"/>
            <a:ext cx="163671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733800" y="4264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657600" y="62484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1676400" y="4721225"/>
            <a:ext cx="11699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9A867C4-6E38-5BC8-5653-34C527D87002}"/>
                  </a:ext>
                </a:extLst>
              </p14:cNvPr>
              <p14:cNvContentPartPr/>
              <p14:nvPr/>
            </p14:nvContentPartPr>
            <p14:xfrm>
              <a:off x="556560" y="1496880"/>
              <a:ext cx="7990560" cy="4534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9A867C4-6E38-5BC8-5653-34C527D870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7200" y="1487520"/>
                <a:ext cx="8009280" cy="4552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About Nested If-then-else’s?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696200" y="2362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7086600" y="3124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7772400" y="4724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8229600" y="3124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8077200" y="2819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7467600" y="2819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7467600" y="35814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6934200" y="35814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066800" y="2282825"/>
            <a:ext cx="141922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if (a &gt; 25)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*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886200" y="2359025"/>
            <a:ext cx="17208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bgt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bgt a, 25, L3</a:t>
            </a:r>
          </a:p>
          <a:p>
            <a:r>
              <a:rPr lang="en-US" altLang="en-US">
                <a:solidFill>
                  <a:schemeClr val="tx1"/>
                </a:solidFill>
              </a:rPr>
              <a:t>mpy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L3: 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3200400" y="2359025"/>
            <a:ext cx="6032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429000" y="5181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6477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76200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6858000" y="43434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8001000" y="4343400"/>
            <a:ext cx="76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H="1">
            <a:off x="8305800" y="3581400"/>
            <a:ext cx="3048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11C7168-2682-4DAC-D74A-B666B03CBA4D}"/>
                  </a:ext>
                </a:extLst>
              </p14:cNvPr>
              <p14:cNvContentPartPr/>
              <p14:nvPr/>
            </p14:nvContentPartPr>
            <p14:xfrm>
              <a:off x="1279080" y="2756520"/>
              <a:ext cx="3174480" cy="1648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11C7168-2682-4DAC-D74A-B666B03CBA4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69720" y="2747160"/>
                <a:ext cx="3193200" cy="1666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If-then-else’s – No Problem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066800" y="1597025"/>
            <a:ext cx="1419225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if (a &gt; 25)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    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    e = f *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239000" y="1676400"/>
            <a:ext cx="762000" cy="2438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038600" y="1673225"/>
            <a:ext cx="183991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p2 = a &gt;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 =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p5 = a &gt; 25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p6 = a &lt;= 25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mpy e, f, g if p6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352800" y="1673225"/>
            <a:ext cx="60325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971800" y="44958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762000" y="5330825"/>
            <a:ext cx="71437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What do we assume to make this work ??</a:t>
            </a:r>
          </a:p>
          <a:p>
            <a:r>
              <a:rPr lang="en-US" altLang="en-US" sz="2000"/>
              <a:t>	if p2 is False, both p5 and p6 are False</a:t>
            </a:r>
          </a:p>
          <a:p>
            <a:r>
              <a:rPr lang="en-US" altLang="en-US" sz="2000"/>
              <a:t>So, predicate setting instruction should set result to False if guarding</a:t>
            </a:r>
          </a:p>
          <a:p>
            <a:r>
              <a:rPr lang="en-US" altLang="en-US" sz="2000"/>
              <a:t>predicate is false!!!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054615A-6CBD-96D7-DB0B-C07072B80406}"/>
                  </a:ext>
                </a:extLst>
              </p14:cNvPr>
              <p14:cNvContentPartPr/>
              <p14:nvPr/>
            </p14:nvContentPartPr>
            <p14:xfrm>
              <a:off x="782280" y="1679760"/>
              <a:ext cx="8162640" cy="4394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054615A-6CBD-96D7-DB0B-C07072B8040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72920" y="1670400"/>
                <a:ext cx="8181360" cy="4413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534400" cy="615950"/>
          </a:xfrm>
        </p:spPr>
        <p:txBody>
          <a:bodyPr/>
          <a:lstStyle/>
          <a:p>
            <a:r>
              <a:rPr lang="en-US" altLang="en-US"/>
              <a:t>Benefits/Costs of Predicated Execution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600200" y="205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990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676400" y="3581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133600" y="2819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1981200" y="2514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flipH="1">
            <a:off x="1371600" y="2514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1371600" y="3276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2057400" y="3276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3886200" y="1905000"/>
            <a:ext cx="762000" cy="3733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10668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1752600" y="5105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BB7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2209800" y="4343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2057400" y="4038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1447800" y="4038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1447800" y="4800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2133600" y="48006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638800" y="1978025"/>
            <a:ext cx="333375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Benefits:</a:t>
            </a:r>
          </a:p>
          <a:p>
            <a:r>
              <a:rPr lang="en-US" altLang="en-US"/>
              <a:t>- No branches,  no mispredicts</a:t>
            </a:r>
          </a:p>
          <a:p>
            <a:r>
              <a:rPr lang="en-US" altLang="en-US"/>
              <a:t>- Can freely reorder independent</a:t>
            </a:r>
          </a:p>
          <a:p>
            <a:r>
              <a:rPr lang="en-US" altLang="en-US"/>
              <a:t>operations in the predicated block</a:t>
            </a:r>
          </a:p>
          <a:p>
            <a:r>
              <a:rPr lang="en-US" altLang="en-US"/>
              <a:t>- Overlap BB2 with BB5 and BB6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Costs (execute all paths)</a:t>
            </a:r>
          </a:p>
          <a:p>
            <a:pPr>
              <a:buFontTx/>
              <a:buChar char="-"/>
            </a:pPr>
            <a:r>
              <a:rPr lang="en-US" altLang="en-US"/>
              <a:t>worst case schedule length</a:t>
            </a:r>
          </a:p>
          <a:p>
            <a:pPr>
              <a:buFontTx/>
              <a:buChar char="-"/>
            </a:pPr>
            <a:r>
              <a:rPr lang="en-US" altLang="en-US"/>
              <a:t>worst case resources required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ECBE9E0-EE59-D272-9E59-CD05D967FCD4}"/>
                  </a:ext>
                </a:extLst>
              </p14:cNvPr>
              <p14:cNvContentPartPr/>
              <p14:nvPr/>
            </p14:nvContentPartPr>
            <p14:xfrm>
              <a:off x="304920" y="2072520"/>
              <a:ext cx="9139680" cy="3762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ECBE9E0-EE59-D272-9E59-CD05D967FC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5560" y="2063160"/>
                <a:ext cx="9158400" cy="3780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/>
              <a:t>HPL-PD Compare-to-Predicate Operations (CMPPs)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How do we compute predicates</a:t>
            </a:r>
          </a:p>
          <a:p>
            <a:pPr lvl="1"/>
            <a:r>
              <a:rPr lang="en-US" altLang="en-US"/>
              <a:t>Compare registers/literals like a branch would do</a:t>
            </a:r>
          </a:p>
          <a:p>
            <a:pPr lvl="1"/>
            <a:r>
              <a:rPr lang="en-US" altLang="en-US"/>
              <a:t>Efficiency, code size, nested conditionals, etc</a:t>
            </a:r>
          </a:p>
          <a:p>
            <a:r>
              <a:rPr lang="en-US" altLang="en-US"/>
              <a:t>2 targets for computing taken/fall-through conditions with 1 operation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0" y="3630613"/>
            <a:ext cx="5010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/>
              <a:t>p1, p2 = CMPP.cond.D1a.D2a (r1, r2) if p3</a:t>
            </a:r>
          </a:p>
          <a:p>
            <a:endParaRPr lang="en-US" altLang="en-US" sz="2000"/>
          </a:p>
          <a:p>
            <a:r>
              <a:rPr lang="en-US" altLang="en-US" sz="2000"/>
              <a:t>p1 = first destination predicate</a:t>
            </a:r>
          </a:p>
          <a:p>
            <a:r>
              <a:rPr lang="en-US" altLang="en-US" sz="2000"/>
              <a:t>p2 = second destination predicate</a:t>
            </a:r>
          </a:p>
          <a:p>
            <a:r>
              <a:rPr lang="en-US" altLang="en-US" sz="2000"/>
              <a:t>cond = compare condition (ie EQ, LT, GE, …)</a:t>
            </a:r>
          </a:p>
          <a:p>
            <a:r>
              <a:rPr lang="en-US" altLang="en-US" sz="2000"/>
              <a:t>D1a = action specifier for first destination</a:t>
            </a:r>
          </a:p>
          <a:p>
            <a:r>
              <a:rPr lang="en-US" altLang="en-US" sz="2000"/>
              <a:t>D2a = action specifier for second destination</a:t>
            </a:r>
          </a:p>
          <a:p>
            <a:r>
              <a:rPr lang="en-US" altLang="en-US" sz="2000"/>
              <a:t>(r1,r2) = data inputs to be compared (ie r1 &lt; r2)</a:t>
            </a:r>
          </a:p>
          <a:p>
            <a:r>
              <a:rPr lang="en-US" altLang="en-US" sz="2000"/>
              <a:t>p3 = guarding predicate</a:t>
            </a:r>
          </a:p>
        </p:txBody>
      </p:sp>
    </p:spTree>
    <p:extLst>
      <p:ext uri="{BB962C8B-B14F-4D97-AF65-F5344CB8AC3E}">
        <p14:creationId xmlns:p14="http://schemas.microsoft.com/office/powerpoint/2010/main" val="3411619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CMPP Action Specifiers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600200" y="1649413"/>
            <a:ext cx="1241425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Guarding</a:t>
            </a:r>
          </a:p>
          <a:p>
            <a:pPr algn="ctr"/>
            <a:r>
              <a:rPr lang="en-US" altLang="en-US" sz="2000" b="1"/>
              <a:t>predicate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121025" y="1673225"/>
            <a:ext cx="120015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Compare</a:t>
            </a:r>
          </a:p>
          <a:p>
            <a:pPr algn="ctr"/>
            <a:r>
              <a:rPr lang="en-US" altLang="en-US" sz="2000" b="1"/>
              <a:t>Result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49763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056188" y="2054225"/>
            <a:ext cx="5524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UC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0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713413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ON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6318250" y="2054225"/>
            <a:ext cx="56515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b="1"/>
              <a:t>OC</a:t>
            </a:r>
          </a:p>
          <a:p>
            <a:pPr algn="ctr"/>
            <a:endParaRPr lang="en-US" altLang="en-US" sz="2000" b="1"/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-</a:t>
            </a:r>
          </a:p>
          <a:p>
            <a:pPr algn="ctr"/>
            <a:r>
              <a:rPr lang="en-US" altLang="en-US" sz="2000" b="1"/>
              <a:t>1</a:t>
            </a:r>
          </a:p>
          <a:p>
            <a:pPr algn="ctr"/>
            <a:r>
              <a:rPr lang="en-US" altLang="en-US" sz="2000" b="1"/>
              <a:t>-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85913" y="2514600"/>
            <a:ext cx="647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329113" y="1752600"/>
            <a:ext cx="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066800" y="4240213"/>
            <a:ext cx="72961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UN/UC = Unconditional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This is what we used in the earlier examples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0, both outputs are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	    guard = 1, UN = Compare result, UC = opposite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ON/OC = OR-type normal/complement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AN/AC = AND-type normal/complement also exist.  For more, see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	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"Control CPR: A Branch Height Reduction Optimization for</a:t>
            </a:r>
          </a:p>
          <a:p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	EPIC Processors", M. </a:t>
            </a:r>
            <a:r>
              <a:rPr lang="en-US" altLang="en-US" sz="2000" dirty="0" err="1">
                <a:solidFill>
                  <a:srgbClr val="00B050"/>
                </a:solidFill>
                <a:cs typeface="Arial" panose="020B0604020202020204" pitchFamily="34" charset="0"/>
              </a:rPr>
              <a:t>Schlansker</a:t>
            </a:r>
            <a:r>
              <a:rPr lang="en-US" altLang="en-US" sz="2000" dirty="0">
                <a:solidFill>
                  <a:srgbClr val="00B050"/>
                </a:solidFill>
                <a:cs typeface="Arial" panose="020B0604020202020204" pitchFamily="34" charset="0"/>
              </a:rPr>
              <a:t> et al., PLDI-99, 1999.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64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OR-type Predicates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054225"/>
            <a:ext cx="3127375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p1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(r1 &lt; r2)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cmpp_OC</a:t>
            </a:r>
            <a:r>
              <a:rPr lang="en-US" altLang="en-US" sz="2000" dirty="0">
                <a:solidFill>
                  <a:schemeClr val="tx1"/>
                </a:solidFill>
              </a:rPr>
              <a:t> (r3 &lt; r4) if T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p1 = </a:t>
            </a:r>
            <a:r>
              <a:rPr lang="en-US" altLang="en-US" sz="2000" dirty="0" err="1">
                <a:solidFill>
                  <a:schemeClr val="tx1"/>
                </a:solidFill>
              </a:rPr>
              <a:t>cmpp_ON</a:t>
            </a:r>
            <a:r>
              <a:rPr lang="en-US" altLang="en-US" sz="2000" dirty="0">
                <a:solidFill>
                  <a:schemeClr val="tx1"/>
                </a:solidFill>
              </a:rPr>
              <a:t> (r5 &lt; r6) if T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p1 = (r1 &lt; r2) | (!(r3 &lt; r4)) |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(r5 &lt; r6)</a:t>
            </a:r>
          </a:p>
          <a:p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Wired-OR into p1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914400" y="5407025"/>
            <a:ext cx="29273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Generating predicated code</a:t>
            </a:r>
          </a:p>
          <a:p>
            <a:r>
              <a:rPr lang="en-US" altLang="en-US">
                <a:solidFill>
                  <a:schemeClr val="tx1"/>
                </a:solidFill>
              </a:rPr>
              <a:t>for some source code requires</a:t>
            </a:r>
          </a:p>
          <a:p>
            <a:r>
              <a:rPr lang="en-US" altLang="en-US">
                <a:solidFill>
                  <a:schemeClr val="tx1"/>
                </a:solidFill>
              </a:rPr>
              <a:t>OR-type predicates</a:t>
            </a:r>
          </a:p>
        </p:txBody>
      </p:sp>
    </p:spTree>
    <p:extLst>
      <p:ext uri="{BB962C8B-B14F-4D97-AF65-F5344CB8AC3E}">
        <p14:creationId xmlns:p14="http://schemas.microsoft.com/office/powerpoint/2010/main" val="17066286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 of OR-type Predicates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239000" y="1676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629400" y="2438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7315200" y="4038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9248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7620000" y="2133600"/>
            <a:ext cx="762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7010400" y="21336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7010400" y="2895600"/>
            <a:ext cx="1143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7010400" y="2895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066800" y="1597025"/>
            <a:ext cx="19335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 = b + c</a:t>
            </a:r>
          </a:p>
          <a:p>
            <a:r>
              <a:rPr lang="en-US" altLang="en-US">
                <a:solidFill>
                  <a:schemeClr val="tx1"/>
                </a:solidFill>
              </a:rPr>
              <a:t>if (a &gt; 0 &amp;&amp; b &gt; 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+ g</a:t>
            </a:r>
          </a:p>
          <a:p>
            <a:r>
              <a:rPr lang="en-US" altLang="en-US">
                <a:solidFill>
                  <a:schemeClr val="tx1"/>
                </a:solidFill>
              </a:rPr>
              <a:t>else</a:t>
            </a:r>
          </a:p>
          <a:p>
            <a:r>
              <a:rPr lang="en-US" altLang="en-US">
                <a:solidFill>
                  <a:schemeClr val="tx1"/>
                </a:solidFill>
              </a:rPr>
              <a:t>    e = f / g</a:t>
            </a:r>
          </a:p>
          <a:p>
            <a:r>
              <a:rPr lang="en-US" altLang="en-US">
                <a:solidFill>
                  <a:schemeClr val="tx1"/>
                </a:solidFill>
              </a:rPr>
              <a:t>h = i - j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4419600" y="1673225"/>
            <a:ext cx="14287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</a:t>
            </a:r>
          </a:p>
          <a:p>
            <a:r>
              <a:rPr lang="en-US" altLang="en-US">
                <a:solidFill>
                  <a:schemeClr val="tx1"/>
                </a:solidFill>
              </a:rPr>
              <a:t>ble a,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ble b, 0, L1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jump L2</a:t>
            </a:r>
          </a:p>
          <a:p>
            <a:r>
              <a:rPr lang="en-US" altLang="en-US">
                <a:solidFill>
                  <a:schemeClr val="tx1"/>
                </a:solidFill>
              </a:rPr>
              <a:t>L1: div e, f, g</a:t>
            </a:r>
          </a:p>
          <a:p>
            <a:r>
              <a:rPr lang="en-US" altLang="en-US">
                <a:solidFill>
                  <a:schemeClr val="tx1"/>
                </a:solidFill>
              </a:rPr>
              <a:t>L2: sub h, i, j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733800" y="1673225"/>
            <a:ext cx="6032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38100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Traditional branching code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467600" y="4648200"/>
            <a:ext cx="762000" cy="17526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733800" y="4645025"/>
            <a:ext cx="3408363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add a, b, c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p5 = cmpp.ON.UC a &lt;= 0 if T</a:t>
            </a:r>
          </a:p>
          <a:p>
            <a:r>
              <a:rPr lang="en-US" altLang="en-US">
                <a:solidFill>
                  <a:schemeClr val="tx1"/>
                </a:solidFill>
              </a:rPr>
              <a:t>p3, p2 = cmpp.ON.UC b &lt;= 0 if p5</a:t>
            </a:r>
          </a:p>
          <a:p>
            <a:r>
              <a:rPr lang="en-US" altLang="en-US">
                <a:solidFill>
                  <a:schemeClr val="tx1"/>
                </a:solidFill>
              </a:rPr>
              <a:t>div e, f, g if p3</a:t>
            </a:r>
          </a:p>
          <a:p>
            <a:r>
              <a:rPr lang="en-US" altLang="en-US">
                <a:solidFill>
                  <a:schemeClr val="tx1"/>
                </a:solidFill>
              </a:rPr>
              <a:t>add e, f, g if p2</a:t>
            </a:r>
          </a:p>
          <a:p>
            <a:r>
              <a:rPr lang="en-US" altLang="en-US">
                <a:solidFill>
                  <a:schemeClr val="tx1"/>
                </a:solidFill>
              </a:rPr>
              <a:t>sub h, i, j if 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048000" y="4645025"/>
            <a:ext cx="6032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  <a:p>
            <a:r>
              <a:rPr lang="en-US" altLang="en-US">
                <a:solidFill>
                  <a:schemeClr val="tx1"/>
                </a:solidFill>
              </a:rPr>
              <a:t>BB5</a:t>
            </a:r>
          </a:p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429000" y="6324600"/>
            <a:ext cx="3976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Predicated code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990600" y="5102225"/>
            <a:ext cx="11699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p2 </a:t>
            </a:r>
            <a:r>
              <a:rPr lang="en-US" altLang="en-US">
                <a:sym typeface="Wingdings" panose="05000000000000000000" pitchFamily="2" charset="2"/>
              </a:rPr>
              <a:t> BB2</a:t>
            </a:r>
          </a:p>
          <a:p>
            <a:r>
              <a:rPr lang="en-US" altLang="en-US">
                <a:sym typeface="Wingdings" panose="05000000000000000000" pitchFamily="2" charset="2"/>
              </a:rPr>
              <a:t>p3  BB3</a:t>
            </a:r>
          </a:p>
          <a:p>
            <a:r>
              <a:rPr lang="en-US" altLang="en-US">
                <a:sym typeface="Wingdings" panose="05000000000000000000" pitchFamily="2" charset="2"/>
              </a:rPr>
              <a:t>p5  BB5</a:t>
            </a:r>
            <a:endParaRPr lang="en-US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629400" y="3200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70866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7772400" y="3657600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20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809625"/>
            <a:ext cx="7772400" cy="615950"/>
          </a:xfrm>
        </p:spPr>
        <p:txBody>
          <a:bodyPr/>
          <a:lstStyle/>
          <a:p>
            <a:r>
              <a:rPr lang="en-US" altLang="en-US"/>
              <a:t>Homework Problem – Answer on next slide but don’t cheat!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</p:spTree>
    <p:extLst>
      <p:ext uri="{BB962C8B-B14F-4D97-AF65-F5344CB8AC3E}">
        <p14:creationId xmlns:p14="http://schemas.microsoft.com/office/powerpoint/2010/main" val="411913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1 – Due Mon Sep 15, Midnight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started ASAP.  If you haven’t done HW0, you are falling behind!</a:t>
            </a:r>
          </a:p>
          <a:p>
            <a:r>
              <a:rPr lang="en-US" dirty="0"/>
              <a:t>Goals:  Learn how to profile with LLVM, run loop detection, write stats collection pass</a:t>
            </a:r>
          </a:p>
          <a:p>
            <a:r>
              <a:rPr lang="en-US" dirty="0"/>
              <a:t>583_F25_HW1.tgz</a:t>
            </a:r>
          </a:p>
          <a:p>
            <a:pPr lvl="1"/>
            <a:r>
              <a:rPr lang="en-US" dirty="0"/>
              <a:t>hw1pass.cpp: template for your pass</a:t>
            </a:r>
          </a:p>
          <a:p>
            <a:pPr lvl="1"/>
            <a:r>
              <a:rPr lang="en-US" dirty="0"/>
              <a:t>583simple, 583anagram, 583compress: benchmark source code + inputs + expected outputs + run instructions</a:t>
            </a:r>
          </a:p>
          <a:p>
            <a:r>
              <a:rPr lang="en-US" dirty="0"/>
              <a:t>Easy to do, but hard to start because of newness</a:t>
            </a:r>
          </a:p>
          <a:p>
            <a:pPr lvl="1"/>
            <a:r>
              <a:rPr lang="en-US" dirty="0"/>
              <a:t>Look for GSI piazza post for help</a:t>
            </a:r>
          </a:p>
          <a:p>
            <a:pPr lvl="2"/>
            <a:r>
              <a:rPr lang="en-US" dirty="0"/>
              <a:t>Skeleton code </a:t>
            </a:r>
          </a:p>
          <a:p>
            <a:pPr lvl="2"/>
            <a:r>
              <a:rPr lang="en-US" dirty="0"/>
              <a:t>How to run profiler</a:t>
            </a:r>
          </a:p>
          <a:p>
            <a:pPr lvl="2"/>
            <a:r>
              <a:rPr lang="en-US" dirty="0"/>
              <a:t>Simple example with opcode stats</a:t>
            </a:r>
          </a:p>
          <a:p>
            <a:pPr lvl="1"/>
            <a:r>
              <a:rPr lang="en-US" dirty="0"/>
              <a:t>Talk to the GSIs if you are stuck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86B5BB3-3057-834A-8AFA-7674B77E8551}"/>
                  </a:ext>
                </a:extLst>
              </p14:cNvPr>
              <p14:cNvContentPartPr/>
              <p14:nvPr/>
            </p14:nvContentPartPr>
            <p14:xfrm>
              <a:off x="4904280" y="3317040"/>
              <a:ext cx="3278160" cy="40644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86B5BB3-3057-834A-8AFA-7674B77E855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94920" y="3307680"/>
                <a:ext cx="3296880" cy="42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685038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Homework Problem Answer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355725" y="1843088"/>
            <a:ext cx="16764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if (a &gt; 0) {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if (b &gt; 0)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r = t + s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else 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  u = v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y = x + 1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3000" y="5102225"/>
            <a:ext cx="35353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Draw the CFG</a:t>
            </a:r>
          </a:p>
          <a:p>
            <a:pPr>
              <a:buFontTx/>
              <a:buAutoNum type="alphaLcPeriod"/>
            </a:pPr>
            <a:r>
              <a:rPr lang="en-US" altLang="en-US" sz="2000">
                <a:solidFill>
                  <a:schemeClr val="tx1"/>
                </a:solidFill>
              </a:rPr>
              <a:t>Predicate the code removing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       all branches</a:t>
            </a:r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440363" y="1690688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6" name="Line 8"/>
          <p:cNvSpPr>
            <a:spLocks noChangeShapeType="1"/>
          </p:cNvSpPr>
          <p:nvPr/>
        </p:nvSpPr>
        <p:spPr bwMode="auto">
          <a:xfrm flipH="1">
            <a:off x="5135563" y="2147888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5935663" y="2147888"/>
            <a:ext cx="647700" cy="1128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4787900" y="2463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54356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u = v + 1</a:t>
            </a:r>
          </a:p>
        </p:txBody>
      </p:sp>
      <p:sp>
        <p:nvSpPr>
          <p:cNvPr id="15370" name="Rectangle 4"/>
          <p:cNvSpPr>
            <a:spLocks noChangeArrowheads="1"/>
          </p:cNvSpPr>
          <p:nvPr/>
        </p:nvSpPr>
        <p:spPr bwMode="auto">
          <a:xfrm>
            <a:off x="4254500" y="3225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r = t + s</a:t>
            </a:r>
          </a:p>
        </p:txBody>
      </p:sp>
      <p:sp>
        <p:nvSpPr>
          <p:cNvPr id="15371" name="Rectangle 4"/>
          <p:cNvSpPr>
            <a:spLocks noChangeArrowheads="1"/>
          </p:cNvSpPr>
          <p:nvPr/>
        </p:nvSpPr>
        <p:spPr bwMode="auto">
          <a:xfrm>
            <a:off x="4932363" y="4049713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>
                <a:solidFill>
                  <a:schemeClr val="tx1"/>
                </a:solidFill>
              </a:rPr>
              <a:t>y = x + 1</a:t>
            </a:r>
          </a:p>
        </p:txBody>
      </p:sp>
      <p:sp>
        <p:nvSpPr>
          <p:cNvPr id="15372" name="Line 8"/>
          <p:cNvSpPr>
            <a:spLocks noChangeShapeType="1"/>
          </p:cNvSpPr>
          <p:nvPr/>
        </p:nvSpPr>
        <p:spPr bwMode="auto">
          <a:xfrm flipH="1">
            <a:off x="4584700" y="2921000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7"/>
          <p:cNvSpPr>
            <a:spLocks noChangeShapeType="1"/>
          </p:cNvSpPr>
          <p:nvPr/>
        </p:nvSpPr>
        <p:spPr bwMode="auto">
          <a:xfrm>
            <a:off x="5321300" y="2921000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7"/>
          <p:cNvSpPr>
            <a:spLocks noChangeShapeType="1"/>
          </p:cNvSpPr>
          <p:nvPr/>
        </p:nvSpPr>
        <p:spPr bwMode="auto">
          <a:xfrm>
            <a:off x="4635500" y="3683000"/>
            <a:ext cx="482600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5" name="Line 8"/>
          <p:cNvSpPr>
            <a:spLocks noChangeShapeType="1"/>
          </p:cNvSpPr>
          <p:nvPr/>
        </p:nvSpPr>
        <p:spPr bwMode="auto">
          <a:xfrm flipH="1">
            <a:off x="5389563" y="3683000"/>
            <a:ext cx="465137" cy="3667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TextBox 1"/>
          <p:cNvSpPr txBox="1">
            <a:spLocks noChangeArrowheads="1"/>
          </p:cNvSpPr>
          <p:nvPr/>
        </p:nvSpPr>
        <p:spPr bwMode="auto">
          <a:xfrm>
            <a:off x="4217988" y="2814638"/>
            <a:ext cx="608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&gt; 0</a:t>
            </a:r>
          </a:p>
        </p:txBody>
      </p:sp>
      <p:sp>
        <p:nvSpPr>
          <p:cNvPr id="15377" name="TextBox 19"/>
          <p:cNvSpPr txBox="1">
            <a:spLocks noChangeArrowheads="1"/>
          </p:cNvSpPr>
          <p:nvPr/>
        </p:nvSpPr>
        <p:spPr bwMode="auto">
          <a:xfrm>
            <a:off x="5648325" y="2798763"/>
            <a:ext cx="7223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 &lt;= 0</a:t>
            </a:r>
          </a:p>
        </p:txBody>
      </p:sp>
      <p:sp>
        <p:nvSpPr>
          <p:cNvPr id="15378" name="TextBox 20"/>
          <p:cNvSpPr txBox="1">
            <a:spLocks noChangeArrowheads="1"/>
          </p:cNvSpPr>
          <p:nvPr/>
        </p:nvSpPr>
        <p:spPr bwMode="auto">
          <a:xfrm>
            <a:off x="4862513" y="2005013"/>
            <a:ext cx="59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&gt; 0</a:t>
            </a:r>
          </a:p>
        </p:txBody>
      </p:sp>
      <p:sp>
        <p:nvSpPr>
          <p:cNvPr id="15379" name="TextBox 21"/>
          <p:cNvSpPr txBox="1">
            <a:spLocks noChangeArrowheads="1"/>
          </p:cNvSpPr>
          <p:nvPr/>
        </p:nvSpPr>
        <p:spPr bwMode="auto">
          <a:xfrm>
            <a:off x="6191250" y="2162175"/>
            <a:ext cx="71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a &lt;= 0</a:t>
            </a:r>
          </a:p>
        </p:txBody>
      </p:sp>
      <p:sp>
        <p:nvSpPr>
          <p:cNvPr id="15380" name="Rectangle 4"/>
          <p:cNvSpPr>
            <a:spLocks noChangeArrowheads="1"/>
          </p:cNvSpPr>
          <p:nvPr/>
        </p:nvSpPr>
        <p:spPr bwMode="auto">
          <a:xfrm>
            <a:off x="5473700" y="488315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15381" name="Line 7"/>
          <p:cNvSpPr>
            <a:spLocks noChangeShapeType="1"/>
          </p:cNvSpPr>
          <p:nvPr/>
        </p:nvSpPr>
        <p:spPr bwMode="auto">
          <a:xfrm>
            <a:off x="5313363" y="4506913"/>
            <a:ext cx="481012" cy="3667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7"/>
          <p:cNvSpPr>
            <a:spLocks noChangeShapeType="1"/>
          </p:cNvSpPr>
          <p:nvPr/>
        </p:nvSpPr>
        <p:spPr bwMode="auto">
          <a:xfrm flipH="1">
            <a:off x="6008688" y="3276600"/>
            <a:ext cx="574675" cy="1597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Right Arrow 18"/>
          <p:cNvSpPr>
            <a:spLocks noChangeArrowheads="1"/>
          </p:cNvSpPr>
          <p:nvPr/>
        </p:nvSpPr>
        <p:spPr bwMode="auto">
          <a:xfrm>
            <a:off x="3429000" y="2955925"/>
            <a:ext cx="457200" cy="54927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7048500" y="2005013"/>
            <a:ext cx="29987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p1 = cmpp.UN(a &gt; 0) if T</a:t>
            </a:r>
          </a:p>
          <a:p>
            <a:r>
              <a:rPr lang="en-US" altLang="en-US" sz="1600"/>
              <a:t>p2, p3 = cmpp.UNUC(b &gt; 0) if p1</a:t>
            </a:r>
          </a:p>
          <a:p>
            <a:r>
              <a:rPr lang="en-US" altLang="en-US" sz="1600"/>
              <a:t>r = t + s if p2</a:t>
            </a:r>
          </a:p>
          <a:p>
            <a:r>
              <a:rPr lang="en-US" altLang="en-US" sz="1600"/>
              <a:t>u = v + 1 if p3</a:t>
            </a:r>
          </a:p>
          <a:p>
            <a:r>
              <a:rPr lang="en-US" altLang="en-US" sz="1600"/>
              <a:t>y = x + 1 if p1</a:t>
            </a:r>
          </a:p>
        </p:txBody>
      </p:sp>
    </p:spTree>
    <p:extLst>
      <p:ext uri="{BB962C8B-B14F-4D97-AF65-F5344CB8AC3E}">
        <p14:creationId xmlns:p14="http://schemas.microsoft.com/office/powerpoint/2010/main" val="723806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u="sng"/>
              <a:t>Region</a:t>
            </a:r>
            <a:r>
              <a:rPr lang="en-US" altLang="en-US"/>
              <a:t>: A collection of operations that are treated as a single unit by the compiler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Examples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Basic block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Procedure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Body of a loop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Properties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Connected subgraph of operations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Control flow is the key parameter that defines regions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Hierarchically organized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Problem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Basic blocks are too small (3-5 operations)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Hard to extract sufficient parallelism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Procedure control flow too complex for many compiler xforms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Plus only parts of a procedure are important (90/10 rule)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06BB81F-95E3-D17C-31C9-6B7A4587F44E}"/>
                  </a:ext>
                </a:extLst>
              </p14:cNvPr>
              <p14:cNvContentPartPr/>
              <p14:nvPr/>
            </p14:nvContentPartPr>
            <p14:xfrm>
              <a:off x="1303200" y="2383560"/>
              <a:ext cx="6168960" cy="4285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06BB81F-95E3-D17C-31C9-6B7A4587F44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93840" y="2374200"/>
                <a:ext cx="6187680" cy="4304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Regions (2)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Want</a:t>
            </a:r>
          </a:p>
          <a:p>
            <a:pPr lvl="1"/>
            <a:r>
              <a:rPr lang="en-US" altLang="en-US" sz="2400"/>
              <a:t>Intermediate sized regions with simple control flow</a:t>
            </a:r>
          </a:p>
          <a:p>
            <a:pPr lvl="1"/>
            <a:r>
              <a:rPr lang="en-US" altLang="en-US" sz="2400"/>
              <a:t>Bigger basic blocks would be ideal !!</a:t>
            </a:r>
          </a:p>
          <a:p>
            <a:pPr lvl="1"/>
            <a:r>
              <a:rPr lang="en-US" altLang="en-US" sz="2400"/>
              <a:t>Separate important code from less important</a:t>
            </a:r>
          </a:p>
          <a:p>
            <a:pPr lvl="1"/>
            <a:r>
              <a:rPr lang="en-US" altLang="en-US" sz="2400"/>
              <a:t>Optimize frequently executed code at the expense of the rest</a:t>
            </a:r>
          </a:p>
          <a:p>
            <a:r>
              <a:rPr lang="en-US" altLang="en-US" sz="2800"/>
              <a:t>Solution</a:t>
            </a:r>
          </a:p>
          <a:p>
            <a:pPr lvl="1"/>
            <a:r>
              <a:rPr lang="en-US" altLang="en-US" sz="2400"/>
              <a:t>Define new region types that consist of multiple BBs</a:t>
            </a:r>
          </a:p>
          <a:p>
            <a:pPr lvl="1"/>
            <a:r>
              <a:rPr lang="en-US" altLang="en-US" sz="2400"/>
              <a:t>Profile information used in the identification</a:t>
            </a:r>
          </a:p>
          <a:p>
            <a:pPr lvl="1"/>
            <a:r>
              <a:rPr lang="en-US" altLang="en-US" sz="2400"/>
              <a:t>Sequential control flow (sorta)</a:t>
            </a:r>
          </a:p>
          <a:p>
            <a:pPr lvl="1"/>
            <a:r>
              <a:rPr lang="en-US" altLang="en-US" sz="2400"/>
              <a:t>Pretend the regions are basic blocks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C9CD6DE-22DD-2253-6524-A8EA2EF7795F}"/>
                  </a:ext>
                </a:extLst>
              </p14:cNvPr>
              <p14:cNvContentPartPr/>
              <p14:nvPr/>
            </p14:nvContentPartPr>
            <p14:xfrm>
              <a:off x="2135520" y="2830680"/>
              <a:ext cx="7489080" cy="1136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C9CD6DE-22DD-2253-6524-A8EA2EF779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6160" y="2821320"/>
                <a:ext cx="7507800" cy="1155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Region Type 1 - Trace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u="sng"/>
              <a:t>Trace</a:t>
            </a:r>
            <a:r>
              <a:rPr lang="en-US" altLang="en-US" sz="2000"/>
              <a:t> - Linear collection of basic blocks that tend to execute in sequence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“Likely control flow path”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Acyclic (outer backedge ok)</a:t>
            </a:r>
          </a:p>
          <a:p>
            <a:pPr>
              <a:lnSpc>
                <a:spcPct val="90000"/>
              </a:lnSpc>
            </a:pPr>
            <a:r>
              <a:rPr lang="en-US" altLang="en-US" sz="2000" u="sng"/>
              <a:t>Side entrance</a:t>
            </a:r>
            <a:r>
              <a:rPr lang="en-US" altLang="en-US" sz="2000"/>
              <a:t> – branch into the middle of a trace</a:t>
            </a:r>
          </a:p>
          <a:p>
            <a:pPr>
              <a:lnSpc>
                <a:spcPct val="90000"/>
              </a:lnSpc>
            </a:pPr>
            <a:r>
              <a:rPr lang="en-US" altLang="en-US" sz="2000" u="sng"/>
              <a:t>Side exit</a:t>
            </a:r>
            <a:r>
              <a:rPr lang="en-US" altLang="en-US" sz="2000"/>
              <a:t> – branch out of the middle of a trace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Compilation strategy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Compile assuming path occurs 100% of the time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Patch up side entrances and exits afterwards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Motivated by scheduling (i.e., trace scheduling)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E948CA-220C-96B4-523A-6A611A8F2484}"/>
                  </a:ext>
                </a:extLst>
              </p14:cNvPr>
              <p14:cNvContentPartPr/>
              <p14:nvPr/>
            </p14:nvContentPartPr>
            <p14:xfrm>
              <a:off x="1103760" y="1612080"/>
              <a:ext cx="8460720" cy="48798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E948CA-220C-96B4-523A-6A611A8F248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94400" y="1602720"/>
                <a:ext cx="8479440" cy="48985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Linearizing a Trace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4958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495800" y="3886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95800" y="5410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H="1">
            <a:off x="4876800" y="3505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019800" y="46482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H="1">
            <a:off x="5029200" y="3505200"/>
            <a:ext cx="1905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95800" y="2209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4876800" y="2667000"/>
            <a:ext cx="15875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4876800" y="2667000"/>
            <a:ext cx="1965325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553200" y="3048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 flipV="1">
            <a:off x="2895600" y="60960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V="1">
            <a:off x="2895600" y="1905000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2895600" y="1905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4724400" y="1905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4953000" y="434340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5029200" y="5105400"/>
            <a:ext cx="1447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4876800" y="43434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48768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3434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867400" y="2511425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 (side exit)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715000" y="4187825"/>
            <a:ext cx="1390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(side exit)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4343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4876800" y="1752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4953000" y="1673225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(entry count)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1447800" y="3197225"/>
            <a:ext cx="116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 (entry/</a:t>
            </a:r>
          </a:p>
          <a:p>
            <a:r>
              <a:rPr lang="en-US" altLang="en-US"/>
              <a:t>exit count)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4953000" y="58674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5029200" y="6245225"/>
            <a:ext cx="1530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(exit count)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343400" y="3505200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6096000" y="365442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 (side entrance)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5943600" y="5254625"/>
            <a:ext cx="182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 (side entrance)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4267200" y="2057400"/>
            <a:ext cx="1219200" cy="3962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24FADF1-C5E4-8EC7-BF23-FAD8A10686E2}"/>
                  </a:ext>
                </a:extLst>
              </p14:cNvPr>
              <p14:cNvContentPartPr/>
              <p14:nvPr/>
            </p14:nvContentPartPr>
            <p14:xfrm>
              <a:off x="3249000" y="460440"/>
              <a:ext cx="5907600" cy="5565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24FADF1-C5E4-8EC7-BF23-FAD8A10686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39640" y="451080"/>
                <a:ext cx="5926320" cy="5584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/>
              <a:t>Intelligent Trace Layout for Icache Performance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676400" y="25908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676400" y="3276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676400" y="3962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2057400" y="3048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752600" y="58674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676400" y="19050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752600" y="5181600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 flipV="1">
            <a:off x="990600" y="4648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990600" y="1600200"/>
            <a:ext cx="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990600" y="1600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19050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057400" y="3733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2057400" y="1600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057400" y="4419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447800" y="1752600"/>
            <a:ext cx="1219200" cy="28194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2057400" y="2362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1981200" y="47244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1981200" y="48768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3" name="Oval 21"/>
          <p:cNvSpPr>
            <a:spLocks noChangeArrowheads="1"/>
          </p:cNvSpPr>
          <p:nvPr/>
        </p:nvSpPr>
        <p:spPr bwMode="auto">
          <a:xfrm>
            <a:off x="1981200" y="5029200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7239000" y="18526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trace1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7239000" y="29194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 2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7239000" y="3986213"/>
            <a:ext cx="762000" cy="10668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trace 3</a:t>
            </a:r>
          </a:p>
        </p:txBody>
      </p:sp>
      <p:sp>
        <p:nvSpPr>
          <p:cNvPr id="13337" name="Oval 25"/>
          <p:cNvSpPr>
            <a:spLocks noChangeArrowheads="1"/>
          </p:cNvSpPr>
          <p:nvPr/>
        </p:nvSpPr>
        <p:spPr bwMode="auto">
          <a:xfrm>
            <a:off x="7620000" y="52054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8" name="Oval 26"/>
          <p:cNvSpPr>
            <a:spLocks noChangeArrowheads="1"/>
          </p:cNvSpPr>
          <p:nvPr/>
        </p:nvSpPr>
        <p:spPr bwMode="auto">
          <a:xfrm>
            <a:off x="7620000" y="53578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7620000" y="5510213"/>
            <a:ext cx="76200" cy="76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7146925" y="5853113"/>
            <a:ext cx="9271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The rest</a:t>
            </a:r>
          </a:p>
        </p:txBody>
      </p:sp>
      <p:sp>
        <p:nvSpPr>
          <p:cNvPr id="13341" name="AutoShape 29"/>
          <p:cNvSpPr>
            <a:spLocks noChangeArrowheads="1"/>
          </p:cNvSpPr>
          <p:nvPr/>
        </p:nvSpPr>
        <p:spPr bwMode="auto">
          <a:xfrm>
            <a:off x="4953000" y="3429000"/>
            <a:ext cx="838200" cy="838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342" name="Text Box 30"/>
          <p:cNvSpPr txBox="1">
            <a:spLocks noChangeArrowheads="1"/>
          </p:cNvSpPr>
          <p:nvPr/>
        </p:nvSpPr>
        <p:spPr bwMode="auto">
          <a:xfrm>
            <a:off x="3810000" y="1905000"/>
            <a:ext cx="30797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Intraprocedural code placement</a:t>
            </a:r>
          </a:p>
          <a:p>
            <a:r>
              <a:rPr lang="en-US" altLang="en-US"/>
              <a:t>Procedure positioning</a:t>
            </a:r>
          </a:p>
          <a:p>
            <a:r>
              <a:rPr lang="en-US" altLang="en-US"/>
              <a:t>Procedure splitting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6858000" y="6324600"/>
            <a:ext cx="17700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Procedure view</a:t>
            </a:r>
          </a:p>
        </p:txBody>
      </p: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1447800" y="6400800"/>
            <a:ext cx="1319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>
                <a:solidFill>
                  <a:schemeClr val="tx1"/>
                </a:solidFill>
              </a:rPr>
              <a:t>Trace view</a:t>
            </a:r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>
            <a:off x="2133600" y="56388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2133600" y="5715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flipV="1">
            <a:off x="3200400" y="3276600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H="1">
            <a:off x="2438400" y="3276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2133600" y="63246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2133600" y="6400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 flipV="1">
            <a:off x="2895600" y="3962400"/>
            <a:ext cx="0" cy="2438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 flipH="1">
            <a:off x="2438400" y="3962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2057400" y="2438400"/>
            <a:ext cx="144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>
            <a:off x="3505200" y="24384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 flipH="1">
            <a:off x="2514600" y="5181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2057400" y="381000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3810000" y="38100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 flipH="1">
            <a:off x="2514600" y="58674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84A39C8-B8AE-A2AA-1BD0-0E4076EBDA7F}"/>
                  </a:ext>
                </a:extLst>
              </p14:cNvPr>
              <p14:cNvContentPartPr/>
              <p14:nvPr/>
            </p14:nvContentPartPr>
            <p14:xfrm>
              <a:off x="398160" y="1631160"/>
              <a:ext cx="9096840" cy="5086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84A39C8-B8AE-A2AA-1BD0-0E4076EBDA7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8800" y="1621800"/>
                <a:ext cx="9115560" cy="5104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Issues With Selecting Traces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000"/>
              <a:t>Acyclic</a:t>
            </a:r>
          </a:p>
          <a:p>
            <a:pPr lvl="1"/>
            <a:r>
              <a:rPr lang="en-US" altLang="en-US" sz="1800"/>
              <a:t>Cannot go past a backedge</a:t>
            </a:r>
          </a:p>
          <a:p>
            <a:r>
              <a:rPr lang="en-US" altLang="en-US" sz="2000"/>
              <a:t>Trace length</a:t>
            </a:r>
          </a:p>
          <a:p>
            <a:pPr lvl="1"/>
            <a:r>
              <a:rPr lang="en-US" altLang="en-US" sz="1800"/>
              <a:t>Longer = better ?</a:t>
            </a:r>
          </a:p>
          <a:p>
            <a:pPr lvl="1"/>
            <a:r>
              <a:rPr lang="en-US" altLang="en-US" sz="1800"/>
              <a:t>Not always !</a:t>
            </a:r>
          </a:p>
          <a:p>
            <a:r>
              <a:rPr lang="en-US" altLang="en-US" sz="2000"/>
              <a:t>On-trace / off-trace transitions</a:t>
            </a:r>
          </a:p>
          <a:p>
            <a:pPr lvl="1"/>
            <a:r>
              <a:rPr lang="en-US" altLang="en-US" sz="1800"/>
              <a:t>Maximize on-trace</a:t>
            </a:r>
          </a:p>
          <a:p>
            <a:pPr lvl="1"/>
            <a:r>
              <a:rPr lang="en-US" altLang="en-US" sz="1800"/>
              <a:t>Minimize off-trace</a:t>
            </a:r>
          </a:p>
          <a:p>
            <a:pPr lvl="1"/>
            <a:r>
              <a:rPr lang="en-US" altLang="en-US" sz="1800"/>
              <a:t>Compile assuming on-trace is 100% (ie single BB)</a:t>
            </a:r>
          </a:p>
          <a:p>
            <a:pPr lvl="1"/>
            <a:r>
              <a:rPr lang="en-US" altLang="en-US" sz="1800"/>
              <a:t>Penalty for off-trace</a:t>
            </a:r>
          </a:p>
          <a:p>
            <a:r>
              <a:rPr lang="en-US" altLang="en-US" sz="2000"/>
              <a:t>Tradeoff (heuristic)</a:t>
            </a:r>
          </a:p>
          <a:p>
            <a:pPr lvl="1"/>
            <a:r>
              <a:rPr lang="en-US" altLang="en-US" sz="1800"/>
              <a:t>Length</a:t>
            </a:r>
          </a:p>
          <a:p>
            <a:pPr lvl="1"/>
            <a:r>
              <a:rPr lang="en-US" altLang="en-US" sz="1800"/>
              <a:t>Likelihood remain within the trace</a:t>
            </a:r>
          </a:p>
          <a:p>
            <a:endParaRPr lang="en-US" altLang="en-US" sz="20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645275" y="3006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254875" y="38449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7254875" y="54451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BB6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70262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6645275" y="4606925"/>
            <a:ext cx="762000" cy="4572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BB5</a:t>
            </a: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7635875" y="34639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7254875" y="2244725"/>
            <a:ext cx="7620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7026275" y="27019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7635875" y="2701925"/>
            <a:ext cx="5334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7864475" y="3006725"/>
            <a:ext cx="762000" cy="457200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 flipV="1">
            <a:off x="5654675" y="6130925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V="1">
            <a:off x="5654675" y="1939925"/>
            <a:ext cx="0" cy="419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5654675" y="193992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7483475" y="193992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7026275" y="4302125"/>
            <a:ext cx="6096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7102475" y="5064125"/>
            <a:ext cx="533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7712075" y="4302125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7635875" y="590232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67818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8077200" y="26638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6797675" y="422275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7772400" y="4721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>
            <a:off x="7635875" y="1787525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Text Box 27"/>
          <p:cNvSpPr txBox="1">
            <a:spLocks noChangeArrowheads="1"/>
          </p:cNvSpPr>
          <p:nvPr/>
        </p:nvSpPr>
        <p:spPr bwMode="auto">
          <a:xfrm>
            <a:off x="7696200" y="1673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5181600" y="25876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90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7712075" y="5902325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7772400" y="6245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858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80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8001000" y="35020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20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6934200" y="5102225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77F2EDE-7A8D-EB76-0227-A0B5FEE806F9}"/>
                  </a:ext>
                </a:extLst>
              </p14:cNvPr>
              <p14:cNvContentPartPr/>
              <p14:nvPr/>
            </p14:nvContentPartPr>
            <p14:xfrm>
              <a:off x="263880" y="527760"/>
              <a:ext cx="9430200" cy="6572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77F2EDE-7A8D-EB76-0227-A0B5FEE806F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4520" y="518400"/>
                <a:ext cx="9448920" cy="6591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9429</TotalTime>
  <Words>2414</Words>
  <Application>Microsoft Office PowerPoint</Application>
  <PresentationFormat>Custom</PresentationFormat>
  <Paragraphs>777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hp new</vt:lpstr>
      <vt:lpstr>EECS 583 – Class 3 Region Formation, Predicated Execution</vt:lpstr>
      <vt:lpstr>Announcements &amp; Reading Material</vt:lpstr>
      <vt:lpstr>Homework 1 – Due Mon Sep 15, Midnight</vt:lpstr>
      <vt:lpstr>Regions</vt:lpstr>
      <vt:lpstr>Regions (2)</vt:lpstr>
      <vt:lpstr>Region Type 1 - Trace</vt:lpstr>
      <vt:lpstr>Linearizing a Trace</vt:lpstr>
      <vt:lpstr>Intelligent Trace Layout for Icache Performance</vt:lpstr>
      <vt:lpstr>Issues With Selecting Traces</vt:lpstr>
      <vt:lpstr>Trace Selection Algorithm</vt:lpstr>
      <vt:lpstr>Best Successor/Predecessor</vt:lpstr>
      <vt:lpstr>Example Problems</vt:lpstr>
      <vt:lpstr>Traces are Nice, But …</vt:lpstr>
      <vt:lpstr>Region Type 2 - Superblock</vt:lpstr>
      <vt:lpstr>Tail Duplication</vt:lpstr>
      <vt:lpstr>Superblock Formation</vt:lpstr>
      <vt:lpstr>Issues with Superblocks</vt:lpstr>
      <vt:lpstr>Class Problem </vt:lpstr>
      <vt:lpstr>Class Problem Solution – Superblock Formation </vt:lpstr>
      <vt:lpstr>An Alternative to Branches: Predicated Execution</vt:lpstr>
      <vt:lpstr>Predicated Execution Example</vt:lpstr>
      <vt:lpstr>What About Nested If-then-else’s?</vt:lpstr>
      <vt:lpstr>Nested If-then-else’s – No Problem</vt:lpstr>
      <vt:lpstr>Benefits/Costs of Predicated Execution</vt:lpstr>
      <vt:lpstr>HPL-PD Compare-to-Predicate Operations (CMPPs)</vt:lpstr>
      <vt:lpstr>CMPP Action Specifiers</vt:lpstr>
      <vt:lpstr>OR-type Predicates</vt:lpstr>
      <vt:lpstr>Use of OR-type Predicates</vt:lpstr>
      <vt:lpstr>Homework Problem – Answer on next slide but don’t cheat!</vt:lpstr>
      <vt:lpstr>Homework Problem Answer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197</cp:revision>
  <cp:lastPrinted>2001-10-18T06:50:13Z</cp:lastPrinted>
  <dcterms:created xsi:type="dcterms:W3CDTF">1999-01-24T07:45:10Z</dcterms:created>
  <dcterms:modified xsi:type="dcterms:W3CDTF">2025-09-03T18:34:40Z</dcterms:modified>
</cp:coreProperties>
</file>