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61" r:id="rId3"/>
    <p:sldId id="377" r:id="rId4"/>
    <p:sldId id="380" r:id="rId5"/>
    <p:sldId id="372" r:id="rId6"/>
    <p:sldId id="373" r:id="rId7"/>
    <p:sldId id="378" r:id="rId8"/>
    <p:sldId id="316" r:id="rId9"/>
    <p:sldId id="318" r:id="rId10"/>
    <p:sldId id="362" r:id="rId11"/>
    <p:sldId id="350" r:id="rId12"/>
    <p:sldId id="329" r:id="rId13"/>
    <p:sldId id="352" r:id="rId14"/>
    <p:sldId id="379" r:id="rId15"/>
    <p:sldId id="332" r:id="rId16"/>
    <p:sldId id="344" r:id="rId17"/>
    <p:sldId id="324" r:id="rId18"/>
    <p:sldId id="333" r:id="rId19"/>
    <p:sldId id="334" r:id="rId20"/>
    <p:sldId id="335" r:id="rId21"/>
    <p:sldId id="337" r:id="rId22"/>
    <p:sldId id="339" r:id="rId23"/>
    <p:sldId id="338" r:id="rId24"/>
    <p:sldId id="340" r:id="rId25"/>
    <p:sldId id="336" r:id="rId2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34" autoAdjust="0"/>
    <p:restoredTop sz="94660"/>
  </p:normalViewPr>
  <p:slideViewPr>
    <p:cSldViewPr>
      <p:cViewPr varScale="1">
        <p:scale>
          <a:sx n="101" d="100"/>
          <a:sy n="101" d="100"/>
        </p:scale>
        <p:origin x="174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/><Relationship Id="rId2" Type="http://schemas.openxmlformats.org/officeDocument/2006/relationships/slide" Target="slides/slide8.xml"/><Relationship Id="rId1" Type="http://schemas.openxmlformats.org/officeDocument/2006/relationships/slide" Target="slides/slide4.xml"/><Relationship Id="rId6" Type="http://schemas.openxmlformats.org/officeDocument/2006/relationships/slide" Target="slides/slide23.xml"/><Relationship Id="rId5" Type="http://schemas.openxmlformats.org/officeDocument/2006/relationships/slide" Target="slides/slide16.xml"/><Relationship Id="rId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B2C937B0-A6AB-4CEA-9A51-961AB972A8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4.226"/>
    </inkml:context>
    <inkml:brush xml:id="br0">
      <inkml:brushProperty name="height" value="0.053" units="cm"/>
      <inkml:brushProperty name="color" value="#FF0000"/>
    </inkml:brush>
  </inkml:definitions>
  <inkml:trace contextRef="#ctx0" brushRef="#br0">22381 5278 7623,'-23'-37'0,"0"0"0,-1 1 0,0 2 0,-25-22 0,10 13 0,8 13 0,10 3 0,2 7 0,1-1 75,1 3 0,-6 3 0,6 2 0,0 1 0,2 3 0,2 5 0,1 4 0,2 6 0,1 7 0,0 8 0,0 4 0,0 6 0,0 6 0,-1 11-163,-3 5 1,2 12-1,2-27 1,-1 1-1,1 2 1,0 1-1,0-1 1,-1 1 0,0 1-1,1 0 1,-1-2-1,1 1 1,1-1-1,1 1 1,1-4 0,1 1-1,2 33 469,6-4 0,12-6 1,12-2-1,8-4 0,8-7 1,8-6-1,4-9 0,5-6 1,2-7-1,5-8 1,-2-9-1,2-8 0,-3-11 1,1-10-273,0-9 0,-31 10 0,-1-2 0,0-3 0,-1 0 0,-1-2 0,0-2 0,-2 0 0,-2 0 0,-1-1 0,-1 1 0,-3 0 0,-1 1 0,14-30 0,-10 5 0,-8 7 4,-7 6 1,-9 8-1,-1 6 1,-10 7-1,-9 6 1,-11 9 0,-8 9-1,-13 14 1,-9 16-1,26-9 1,-1 3 0,0 5-1,-1 3 45,1 3 1,1 2 0,2-2 0,3 2-1,2 2 1,2 1 0,3-3 0,3 1 0,3-1-1,2 0 1,3-1 0,3 0-231,-1 34 1,18 0 0,12-5 0,11-5 0,14-8-1,9-7 1,9-9 0,4-9-107,3-11 1,-29-11 0,2-3 0,-1-4-1,1-1 1,2-2 0,1-3 0,4-4 0,-1-3-1,2-4 1,0-4 177,1-2 0,0-4 0,9-10 0,1-4 0,-20 15 0,0-1 0,0 0 0</inkml:trace>
  <inkml:trace contextRef="#ctx0" brushRef="#br0" timeOffset="1">24847 17059 7719,'0'-14'0,"6"1"0,3 1 0,3 2 0,3 2 0,3 1 4,4 0 1,3 2 0,0-4 0,-1 0 0,-2 1 0,0-1 0,1-2 0,-3-1 0,0-1 0,-4 0 0,-3 0 0,-4-1 0,-4 1 118,-4 0 1,-8-1 0,-5 2 0,-5 3 0,0 4-1,-3 0 1,0 1-40,-1 1 1,-4 1 0,3 2 0,-4 0 0,0 0 0,-1 0 24,0 0 0,1 0 0,-2 0 1,-2 0-1,-3 0 0,-1 0 1,-1 0 127,1 0 0,-5 0 0,5-1 1,-3-2-1,0-2 0,-3 2 0,0 0-103,-3-1 0,-1 2 0,1-2 0,-3 1 0,0 0 0,-1-1 1,-1 1-1,-2 1-289,-2 2 0,-4-4 1,-2-1-1,0 2 0,-4 2 1,3 1 76,2 0 0,-8-5 1,6 0-1,-2-1 0,-2-2 1,0 1-1,-3-5 192,-2-4 1,5 1-1,-6-3 1,-2 3-1,0 2 1,33 6-1,0-1-24,-1-1 0,0 0 1,-31-5-1,31 5 0,-1 0 1,0 1-1,0 1 0,1 0 1,0 1-1,-2-1 0,0 0-75,-1 1 1,0-1 0,4 0-1,-1 1 1,-6 0 0,0 0 0,-1 0-1,0 1 1,1 2 0,1-1-1,-3 0 1,1 1 0,1-1 0,1 0-40,0-1 1,-1 0 0,-5 0 0,-1 0-1,7-1 1,-1 1 0,0 1 0,-1-1-1,-1 0 1,0 0 0,3 0 0,-1 0 5,3 0 1,-2 1 0,-4-2 0,0 0-1,5 1 1,0 1 0,0-2 0,-1 0 0,-1-1-1,0 1 1,0 0 0,1 0 0,-3 1 0,0 0 54,0 0 1,0 1 0,2 2 0,1 1 0,-4-2 0,1 0 0,-1 0-1,1 1 1,1 0 0,0 0 0,-1 0 0,-1 1 0,2 0 0,1 2-28,-1 1 1,0 0 0,-2 0 0,1-1 0,2 3 0,1 0 0,0 0-1,-1-1 1,1 0 0,-1 0 0,2 1 0,1-1 0,-2 1 0,0 0-21,2 1 0,0 0 0,-2-1 0,0-2 0,2 1 0,0-1 0,0-1 1,-1 1-1,1-1 0,0 1 0,-1 0 0,0 0-2,-1 0 1,1-1 0,1 0-1,-1-1 1,0 1 0,-1-2-1,0 1 1,-1 0 0,0 0-1,0 0 1,-3 0 0,-1 0 0,0 0-1,-1 0 39,-1 0 1,-1 0 0,0 0 0,0 0 0,0 0 0,0 0 0,2 0 0,-1 0 0,2 1 0,-1 0 0,2 0 0,0 1 0,0 1 0,0 0-7,-1 1 1,0-1 0,5-1 0,1 1-1,-3 0 1,0 1 0,-1 0 0,0-1 0,1 1-1,-1 0 1,0 1 0,-1 0-56,2 1 0,-1 0 0,2-1 1,0-1-1,-1 0 0,0 1 0,-2 0 1,0 0-1,-1 0 0,1 1 1,-1-1-1,1 0-56,-1 0 0,1-1 0,2-1 0,-1 1 0,-4 1 1,0 1-1,-1-3 0,0 1 0,0 0 0,-1-1 1,0 0-1,1 0 0,0 0 0,2 0 109,1-1 0,0-1 0,-1 1 0,-1-1 0,1 1 0,-1-1 0,0 1 0,0 1 0,1-2 0,-1 1 0,2-1 1,-1 0 52,2 2 0,0-1 1,-4-1-1,-1 1 1,-2 2-1,-1 2 1,-3 1-1,-1 0 0,-4 1 1,-1 1-1,1 1 1,-1 0-1,-1 0 1,-1 0-75,-1 1 0,1-1 0,7-1 0,-1 0 1,-5 2-1,-1 0 0,2 0 0,1 0 1,3 0-1,0-1 0,0 0 0,-1-1 35,1 1 0,1-1 0,3 0 0,0-1 1,-3 2-1,0 1 0,1-2 0,1 1 1,1-2-1,0 0 0,0 0 0,1 0 0,1 0 1,1 1-137,0 0 0,1-1 0,-1 0 0,0-2 0,5-2 0,0 1 0,2-1 0,1 0 0,0 1 0,2-1 0,1 0 0,1 0 156,1-1 0,-1 0 0,-3-1 0,0 0 0,4-2 1,2 0-1,-1 0 0,0 0 0,0 0 0,1 0 1,-33-1 91,4-4 0,-2 2 1,8-4-1,-2-1 1,0 3-1,4-1 1,-3 1-1,1 1-101,-1-1 0,-4 1 1,6 4-1,-1-2 0,-5-1 1,2-1-1,-1 1-180,2 2 1,3 1 0,-3 0-1,-1-2 1,2-1 0,-3-1 160,1 1 1,3-3-1,1 1 1,1 1-1,-1-1 1,-1-1-1,1 1-8,3-1 0,-1 0 0,1 3 1,0-2-1,1 1 0,-1-1 1,0 1 144,-1 1 0,1 2 0,-6 1 0,-1 0 1,3 0-1,-2 0-285,-1 0 1,1 0 0,-7 0-1,2 0 1,1 0 0,-2 0 43,0 0 1,8 0 0,-7 0 0,-1 0 0,3 0 0,1 0 55,-1 0 1,8-5 0,-8-1 0,2 0 0,1-1 0,1 1 286,0 0 0,9 0 0,-6 3 0,0-1 1,0 1-1,0 0 0,0 0-69,4-2 1,-11 1 0,8 4-1,-3 0 1,-3 0 0,0 1-677,-2 4 0,0-4 0,1 4 0,-1-4 0,0 1 0,1 1 490,-1 1 1,-3 1-1,2-5 1,3 0-1,1 0 1,4 0 127,2 0 0,-1 0 1,1 0-1,2 0 1,1 0-1,2 0 1,-2 0-98,-3 0 1,2-2-1,-5-1 1,2-3-1,2 0 1,1 0-72,-2 3 1,2-3 0,-6 2 0,-2 1 0,1 2 0,-1 1-154,2 0 0,-1 0 1,-2 0-1,2 0 1,3 0-1,1 0 1,-2 0 1,11 1-1,-11 2 1,2 3-1,1 1 1,-2 4 300,-1 1 0,9 1 1,-3 2-1,2 1 1,0 3-1,1 3 575,0 7-839,6-3 0,-4 13 1,5-5-1,2 1 0,2 1 1,2-1-1,4-1 0,-2 5 0,6-3 0,1 1 0,3 0 0,5-3 114,4-2 1,3-1-1,4-3 1,0 2 0,4 1-1,1-1 1,3-1 56,1 2 1,8-2 0,3 3 0,3 1 0,1 1 0,2 1-40,3 1 1,3-1 0,5 5 0,3 2 0,0-1 0,4 2-127,1 0 1,3-4 0,6 5 0,3-2 0,1-4 0,5-1 6,4-1 1,5-7-1,6 2 1,2-2-1,-33-17 1,1 1-1,2-1 1,0-1 188,2 1 1,0-1 0,-1-3 0,0 0 0,3 1 0,1 0 0,1-2 0,-1 0 0,0 0 0,1 0-1,1 0 1,1 1 0,0 0 0,0 0 101,0 1 0,2 0 0,0 0 0,1-1 0,-2 0 0,0-1 0,0 1 0,-1 1 0,2-1 0,0 1 0,0 0 0,0 0-145,0 1 1,1-1 0,1-1 0,0 1 0,-1 1-1,-1 2 1,1-1 0,0 0 0,0 0 0,0 0 0,0 0-1,-1-1-146,1 0 1,0-1 0,1 2-1,1 0 1,-1-1 0,1-2 0,-1 1-1,1-2 1,1 1 0,-1-1 0,1 0-1,0 0 151,0 0 1,2-1 0,2-1 0,0-1 0,-2 0 0,1-1 0,-1 1 0,-1 0 0,2-1 0,0 0 0,0 0 0,2-1 0,2 1 0,1-1 39,2 1 0,0 0 0,-3-2 0,0-1 0,1 3 0,-1 0 0,2-1 0,-1 1 0,0 0 0,0 0 0,2 0 0,0 0-99,-1-1 0,0 1 0,-1 2 0,0-1 0,1 0 0,1-2 0,0 1 0,0 0 0,-1 1 0,-1 0 0,3-1 0,0 0-3,0 0 0,0-1 1,-2 1-1,1-1 1,4-2-1,1 0 1,-1 0-1,0 0 1,-1 0-1,0 0 1,2 0-1,1 0 1,-2 0-1,0 0 40,1 0 0,1 0 1,2-1-1,1 0 1,-4 0-1,-1-1 1,2 0-1,1-1 1,1 0-1,0 0 0,1-1 1,-1 0 61,0 0 0,0 1 1,-3 1-1,0-1 1,2 0-1,1-1 0,0 1 1,0 0-1,2 1 1,1 0-1,-1-1 0,0 1 1,0 0-1,-1 0-16,0 0 0,-1 1 1,-4 0-1,0 0 1,3 1-1,1 0 1,1 0-1,0 0 1,0 0-1,-1 0 1,1 0-1,0 0-114,0 0 0,0 0 0,-3 0 0,1-1 0,0-1 0,1 1 0,1-1 1,1-1-1,-1 2 0,0-1 0,1 1 0,2 1-10,-2 0 0,0 0 0,1-1 0,-1 0 0,-1 0 0,1-1 0,1 0 0,0-1 0,-1 0 0,-1 0 0,2 0 0,0 0 0,-1 1 0,0-1 53,-2 0 0,1 0 1,4 2-1,-1-1 1,-2-1-1,-1-1 1,0 0-1,-1 1 1,1 0-1,-1 0 1,0-1-1,-1 0 106,-1 0 0,0 1 0,3 1 0,1 1 0,-5-2 0,0 0 0,0 1 0,-1 0 0,1-1 0,0 1 0,-2 0 0,-1 1-70,-2 0 0,1 1 0,6 0 1,1 0-1,-5-1 0,-1 0 0,2 0 1,0-1-1,1 0 0,0 0 1,-1 0-1,-1 1-38,2 0 1,1 0 0,-2 1 0,0 0-1,-1 0 1,0 0 0,-1 0 0,1 0 0,0 0-1,-1 0 1,-1 0 0,0 0 0,-1 0-1,1 0-39,0 0 1,-1 0-1,-5 0 1,-1 0-1,4 0 1,2 0-1,-1 0 1,-1-1-1,-2 0 1,-1-1-1,1 0 1,0-1 172,1 2 1,-1-1 0,-4 1-1,-1 0 1,5-1 0,1 1 0,-1-2-1,0 1 1,-1 0 0,0 1 0,0 0-1,1 1-9,2 0 1,-1 0-1,-5 0 1,-1 0 0,5 0-1,2 0 1,-2 0-1,0 0 1,-1 0 0,1 0-1,2 0 1,-1 0-1,-1 0 1,0 0-269,-2 0 1,1 0-1,6 0 1,-1 0 0,-5 0-1,-2 0 1,2 0 0,0 0-1,-1 0 1,0 0 0,-2 0-1,0 0 95,-2 0 1,0 0-1,2-2 1,0-1-1,-4 1 1,0 0-1,2 0 1,-1-1-1,2 1 1,-1 0-1,0-1 1,-1 0-1,0 0 1,0 0 186,-1 0 0,0 0 0,2-2 0,1 0 0,1 1 0,1 0 0,-1 0 0,-1-1 0,0 2 1,-1-1-1,-1 0 0,1 1-50,0-1 1,1 0-1,-3 2 1,1 0 0,3-2-1,0 0 1,-2 1-1,-1-1 1,-1 1 0,-1 0-1,1 0 1,0 0-160,2 1 1,-1 1 0,-3 0 0,0-1 0,2 1 0,0-1 0,-2 0 0,-2 0 0,-1 0 0,0-1 0,0 1 0,0 0 0,-1-1 0,0 0 67,1-1 0,-1 1 0,2 1 0,-1-1 1,-2-1-1,-1-2 0,1 0 0,0-2 1,0 1-1,1-2 0,-4 1 0,1 0 175,-2 0 1,0 1 0,0 0 0,0-1 0,31-8 0,-2-3 0,1-2-1,1-3-3,-33 12 1,0-1 0,33-9-1,-3 0 1,-6-2 0,-1-1 0,-2-2 82,0 1 1,-1-1 0,-6 0 0,-3-1 0,-3-2 0,-2-2 0,-1-1-534,-4 1 0,-1-5 1,-7 3-1,0-3 0,0-2 1,0-2 319,-1-1 1,-2 1 0,-3-1 0,-1-1 0,-3-1 0,-2 0 76,-3-2 1,-1 4 0,-1-7 1,-1 6-1,-1 2 0,-2-2 1,-3 1 117,-1 1 0,-1 3 0,-5 1 0,0 2 0,0 3 0,-2 1-407,-2-2 0,-5 5 1,-9-3-1,-4 3 1,-5 1-1,-2 2 0,-4 1-6,-1 2 1,-3 0 0,-6-3 0,-3 1 0,-1 2 0,-2-2 86,2-1 1,-5 3 0,6 0-1,0-1 1,4 3 0,4 2-1,4 3-1500,0 2 1621,6 5 0,-11 2 0,5 6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376"/>
    </inkml:context>
    <inkml:brush xml:id="br0">
      <inkml:brushProperty name="height" value="0.053" units="cm"/>
      <inkml:brushProperty name="color" value="#FF0000"/>
    </inkml:brush>
  </inkml:definitions>
  <inkml:trace contextRef="#ctx0" brushRef="#br0">22581 6903 10298,'0'-13'-742,"0"0"494,0-1 300,0 7 1,0 0 0,2 2 0,2-2 0,4-2 0,0 0-1,1 0 411,2 2 1,-5-5-1,0 5 0,0-1 0,-5 4 0,3 8 1,-2 5-1,-2 3 0,-2 3 1,-1 1-166,-1 2 0,0 1 1,2-3-1,-1 4 0,-3 0 1,0 4-1,-1 1-93,-1 2 1,4 1 0,-3 2 0,1 1 0,1-2 0,1-2 0,-1-3-144,2-2 0,-2-6 0,0 2 0,2-3 0,0-4 13,-1-2 1,2-4 0,-2-11-1,2-6 1,2-6-148,0-2 0,0-3 0,0-3 1,0-2-1,0-4 0,0-2 1,0-1-215,0-1 0,5 7 0,1-4 0,1 4 0,3 0 0,1 4 1,-1 2 274,-1 2 0,-2-3 0,4 6 1,-4 2-1,1 1 0,-1 3 1,2 2-1,0 1 323,0-1 1,-5 2 0,5 1 0,3 0-1,3 1 1,4 0 0,2 1-265,2-1 0,3 5 0,0-4 0,1 2 0,1 0 0,2-1 0,1 0 865,-2-2-792,0 4 0,-4-4 1,-2 5-1,-2-2 1,-2-2-1,-2 2-90,-3 2 0,0 1 0,-1 0-793,0 0 0,-1 1 0,-1 2 1,-4 3-1,-1 2 0,-2 2-860,2 2 1,-3 6 1658,6-1 0,-6 1 1,3-4-1</inkml:trace>
  <inkml:trace contextRef="#ctx0" brushRef="#br0" timeOffset="1">22648 6943 15295,'-13'-16'-145,"-1"3"492,7 2 1,2 11 0,10 0 0,5 0-1,7 2 1,6 1 0,5 3 0,5 1 40,1 4 0,-4-4 1,1 2-1,-3 1 0,-3 2 1,-3 3-1443,-4 3 1,-3-4 0,-3 6 0,-2-2 920,-1-1 1,-6 7 0,3-3 0</inkml:trace>
  <inkml:trace contextRef="#ctx0" brushRef="#br0" timeOffset="2">22515 7357 25514,'11'-8'719,"4"8"1,13 8 0,4-1-464,3-3 0,8 2 1,4-1-1,4-1 1,4 1-1,-2 1 0,-1 1-288,-3 3 1,0-4 0,4 0-1</inkml:trace>
  <inkml:trace contextRef="#ctx0" brushRef="#br0" timeOffset="3">22608 8076 8521,'21'-6'-24,"-2"-1"1,-4-5 80,3 3 0,-8 3 1,2 5-1,-3-2 1,-3-3-1,-1-1 1,-2-4-1,0-1 560,2-1 0,-4 4 0,4 0 219,-4-1 1,1 4 0,2 3 0,5 6 0,1 7-170,-1 7 0,2-1 0,-5 6 0,0 2 0,-1 1 1,-2 2-251,-1-1 1,-2 2 0,0 2 0,-2 1-1,-2-1 1,-5-2 34,-3-2 1,-1 1 0,0 0 0,-1-1 0,1 0 0,0-3 520,-1 0-1039,7-7 1,-1 3-1,5-6-7209,-1 1 7275,0-1 0,4 0 0,0 1 0</inkml:trace>
  <inkml:trace contextRef="#ctx0" brushRef="#br0" timeOffset="4">22675 9542 8153,'7'-6'0,"-1"-1"-446,0 0 1,-5-5 0,5 3 700,0-3 0,-4 3 0,2 0 0,-2-1 509,-2-2 1,6-1-1,1-1 1,2 2 0,0 2 541,1 1 1,0 0 0,1-3-498,-2 4 0,-6 3 1,0 10-1,-6 5 1,-8 6-1,-4 6-294,-2 4 0,-3 2 0,4 1 0,-3 4 0,0 0 0,-1 1-195,4 0 1,0-3 0,1 3-1,-1 0 1,1-2 0,0 1-1,3-2-587,2 2 1,2-7-1,-2 2 1,3-5 0,-1-4-1,2-3-2372,0-1 1,2-2 2638,4 1 0,0-7 0,0-1 0</inkml:trace>
  <inkml:trace contextRef="#ctx0" brushRef="#br0" timeOffset="5">22101 10608 7992,'-7'-13'0,"-5"4"387,3 0 0,5 6 0,4-1 1,7 1-1,5 0 0,1-1 1,1 1 654,-1 1 1,-4 4 0,-2 2-1,-1 5 1,-3 3 0,-3 3 0,-4 2-1,-7 6-537,-5 2 1,-5 1 0,-7 1 0,-3 0 0,-4-1 0,-2 1 0,0 0 0,2-2-562,3-3 1,-4 3 0,5-3-1,0 2 1,2 0 0,0-3-1625,4-2 1,3 3-1,0-4 1,4-2-1,3 0 1680,2 2 0,0-3 0,-1 4 0</inkml:trace>
  <inkml:trace contextRef="#ctx0" brushRef="#br0" timeOffset="6">20635 11954 8252,'-13'-13'2904,"7"6"-2134,6 2 1,7-1 0,11 2-1,6 1 1,5 1 0,8 2 0,5 0 95,2 0 0,5 0 1,-4 0-1,-2 2 1,-3 2-1,-5 4 1,-5 1-818,-7 0 0,-5-1 1,-10 6-1,-10-1 0,-11 2 1,-14 1-294,-11 2 1,-8 1 0,-9-2 0,-1 2 0,-2 0 0,3 2 365,5-1 0,5-2 1,10 4-1,5 2 1,6 1-1,8 2 0,6 0 785,5-1 0,13 2 0,9 2 1,13 1-1,9-3 0,5-3 0,5-4-905,3-2 0,1-2 0,0-7 0,-1-3 0,-4 1 0,-8-2-713,-8 0 1,-5-2 710,-5-4 0,-3 0 0,-5 0 0</inkml:trace>
  <inkml:trace contextRef="#ctx0" brushRef="#br0" timeOffset="7">20608 12874 7838,'0'-13'596,"0"-1"0,0 1 0,2 1 0,1 2 1,1 1 342,-1-1 0,0 4 1,2 1-1,2 5 1,2 3-173,0 2 1,-5 8 0,4-1-1,-2 1 1,-2 5 0,1 0-289,-1 1 1,0 3-1,-4-3 1,-1 2-1,-2 3 1,-3 1-644,-1 2 0,2-2 0,-2-1 0,-1-2 0,2 1 0,-1 1-1754,0-2 1814,4 3 0,-3-10 0,6 3 104,0-3 0,-6 4 0,-2 2 0</inkml:trace>
  <inkml:trace contextRef="#ctx0" brushRef="#br0" timeOffset="8">20435 13860 7866,'-6'-18'2581,"-3"1"1,3 3-2111,2 5 1,2 5 0,4-3-1,4-1 1,7 2 0,8-1-1,6 1 118,4 0 1,3 2 0,6 4 0,-2 0 0,-1 0 0,-3 0-419,-1 0 1,-2 1 0,-6 2 0,-3 3 0,-4 1 0,-4 4-121,-6 1 0,-2 1 0,-7 0 0,-4 1 0,-5 0 0,-6 3 0,-6 0-43,-4 0 0,-5 2 1,0 0-1,2 0 1,0 1-1,4-4 0,3-1 87,4-2 1,3 1-1,4-1 1,2 0-1,4 0 1,5-1 96,5-3 1,4 3-1,8-3 1,6 3-1,3 0 1,4-2-1,1-1 254,-1 1 1,-4 2-1,-2 1 1,-3 1-1,-4 1 1,-5 1-237,-6 2 1,0 5-1,-1 0 1,-4 0 0,-4 1-1,-7-2-175,-7 2 1,-2-3 0,-5-1 0,2 0 0,-1-4 0,-3-1 0,1-4-636,3-2 0,-3-1 0,4-5 0,-1 1 1,1-1-1,0-1-229,1-2 0,-1-2 1,-3-1-1,2-1 1,-2 1-1,1 1-2755,0 2 0,0 0 3584,5 0 0,0 0 0,5 0 0</inkml:trace>
  <inkml:trace contextRef="#ctx0" brushRef="#br0" timeOffset="9">20155 15006 7828,'0'-13'643,"2"1"1,2 2 0,5 2-1,3 3 1,1 0 0,2 1 0,1-1-1,2 2 4830,-2 2-5256,-1 1 1,1 1 0,-1 4 0,-3 2 0,-2 2 0,-2 1-1,-4 5 1,-2 4 0,-2 4 447,0-1 1,-11 4-1,-2 6 1,-3-1 0,-3 1-1,-4 2-154,-2 0 0,3 3 0,1-6 0,0-1 0,2-2-399,0-1 0,1 2 1,6 0-1,2-6 1,3 0-1,-1-4 0,2 0-1218,0-3 0,2-1 0,4-2 1,0 1-1,0-1 0,1 0 1106,4 1 0,2-1 0,7 0 0</inkml:trace>
  <inkml:trace contextRef="#ctx0" brushRef="#br0" timeOffset="10">19609 16259 11040,'-2'-13'0,"-1"-1"0,-1 1 1609,1 0 1,-5 5-423,0 4 1,2 4 0,1 4 0,4 5-695,1 3 1,0 1 0,0 2 0,0 2 0,0 2 0,0 0 0,0 2-307,0 0 0,0-4 1,0 4-1,0-2 1,0-1-1,0 0-215,0 0 1,0-1 0,0-3 0,0-1 0,0 0-1,0 1-573,0-1 0,0-4 0,1-2 504,4-1 0,2-1 1,6-5-1,1 0 1,-1 0-1,2 0 0,3 0-320,4 0 0,-1 0 0,-1 0 0,1 0 0,-2-2 0,2-1-984,0-1 1,1-1 0,3 5 0,-1 0 1400,-2 0 0,6-6 0,6-1 0</inkml:trace>
  <inkml:trace contextRef="#ctx0" brushRef="#br0" timeOffset="11">20155 16286 7781,'-1'-25'493,"-4"2"0,4 4 1414,-4 6 0,4 8 1,1 10-1,-2 11-1239,-2 8 0,-5 7 1,-7 3-1,-2 3 0,0 4 1,-1 2-1,-3 2-395,-3-1 0,2 4 0,1-2 1,-2 4-1,1-1 0,1-2-615,4-4 1,3-1 0,2-4-1,1-1 1,1-1 0,4-1-1,0-1-1149,-1-3 1,4-3-1,-5-2 1,0-3-1,0-2 1491,0-2 0,-6-1 0,-5-5 0</inkml:trace>
  <inkml:trace contextRef="#ctx0" brushRef="#br0" timeOffset="12">21008 12941 7823,'-10'-6'149,"6"-3"0,6 3 0,16 2 1,4 2-1,7 2 0,3 0 1,7 2-1,1 2 0,4 5 1,1 4-1,2 3 943,0 2 0,-4 1 0,2-1 0,-5 3 1,-5 1-1,-4 0 0,-2 2 0,-3 1 1,-1 2 4631,-2 0-5678,2-1 0,-10 1 1,2 0-1,-2-1 1,-2-1-1,1-1-2240,-1-2 1316,-5-5 0,2 2 0,-4-6 0,1 0 0,4 1-1961,0-1 2839,-3-5 0,10 3 0,-4-3 0</inkml:trace>
  <inkml:trace contextRef="#ctx0" brushRef="#br0" timeOffset="13">22181 14073 7916,'0'-5'1207,"0"5"1,5 10 0,1 6 0,0-2 0,0-4-731,-3 0 1,2-2-1,1-1 1,2 0-1,2 1-165,2 2 0,1 2 1,1 1-1,-1 1 1,0 1-1,1 1 1,0 3-1,3 0 94,1 1 0,-1 2 0,-3-3 0,-2 2 0,-2 1 1,-3 0-385,-1 0 1,-1-4 0,-7 3 0,-2-2 0,-7-3-1,-3-1 1,-6-3-673,0-3 1,2 1 0,-3-4 0,2 0 0,2 0 0,3-3 0,0-3 649,1-4 0,-6-10 0,-2-6 0</inkml:trace>
  <inkml:trace contextRef="#ctx0" brushRef="#br0" timeOffset="14">22261 14207 7811,'0'-27'2262,"6"2"1,5 4 0,5 8-2106,6 7 0,9 4 1,5 2-1,2-1 1,4-2-1,2-1 1,5 1-1,3 1-157,1 2 0,1-6 0,-1-1 0</inkml:trace>
  <inkml:trace contextRef="#ctx0" brushRef="#br0" timeOffset="15">21715 12634 7985,'1'-7'2742,"4"2"-2432,4 4 0,5 2 0,9 4 0,9 4 1,11 4-1,11 3 0,9 3 0,8 2 253,-34-9 0,2 0 1,6 3-1,2 1 1,-2 1-1,0 2 1,3 0-1,0 0 1,2 1-1,0 0 1,-2 0-1,0-1-322,-1-2 0,1 1 0,1 3 0,1 0 0,0-3 0,1 1 0,0-1 0,0 1 0,-1 0 0,0 0 0,0 0 0,-2 1-214,-2-1 1,0 2 0,0-2 0,-2 2 0,-2-2 0,-2 2 0,-1-1 0,-1 0 0,-1-1 0,0 0 0,-3-1 0,0 0 0,30 14-2826,-6 1 2116,-4-5 0,-8 4 0,-4-6 0,-7-3 0,-4-2 0,-5-2-263,-7-2 1,-4-3 0,-4 0 0,-2-1 0,-4 0 944,-4 1 0,-1-7 0,0-1 0</inkml:trace>
  <inkml:trace contextRef="#ctx0" brushRef="#br0" timeOffset="16">24541 14167 9254,'0'-30'6160,"0"4"-5896,-6 2 0,3 16 0,-6 4 0,-1 2 0,-2 2 0,-2 2 216,1 2 1,-5 4 0,-1 7 0,-2 2-1,-2 6 1,-2 2-174,-2 1 1,2 7 0,1 4 0,2 4 0,0 5 583,1 2-863,2 1 0,11 0 0,4-2 0,4-1 0,4-2 0,7-1 0,6-1-39,10-4 0,0-2 0,5-1 0,-1-5 0,2-6 0,1-7-395,3-2 0,-3-8 1,0-2-1,0-4 0,-3-2 1,-1-5-1,-6-7-67,-4-8 0,-3-4 0,-8-2 0,-5 0 0,-4 1 0,-4-1 0,-8 1 723,-9-1 1,-1 6 0,-11 5 0,1 5 0,-4 7 0,-3 3 149,0 1 1,3 5 0,2 6-1,1 5 1,5 8 0,4 5 0,8 7-2921,6 2 0,4 7 2520,6-1 0,12 7 0,3-4 0</inkml:trace>
  <inkml:trace contextRef="#ctx0" brushRef="#br0" timeOffset="17">22795 10608 7780,'5'-19'42,"-3"4"1,2-2 0,-1 2 419,2 1 1,-2 6-1,4-1 1,1-2 30,-1-1 0,-4 7 0,3 5 0,1 7 1,7 5-1,6 3 0,7 1 0,4 3 0,5 2 198,2 3 0,7 5 0,1 2 0,-1-1 0,1 0 0,-3-1 0,-3 2 0,-3-1-581,-1-2 0,-12-6 1,-1-1-1,-3 0 1,-4-2-1,-4 0-826,-6-3 0,0-1 0,-2-1-1841,-1-1 2199,4 0 358,-5-5 0,16-2 0,-4-6 0</inkml:trace>
  <inkml:trace contextRef="#ctx0" brushRef="#br0" timeOffset="18">23834 11501 7744,'-17'-4'2010,"-1"-1"1,7 1-1,11 5-1041,8 4 1,5-4 0,3 4 0,5-2 0,3 0-544,4 1 1,12 5 0,1-4 0,4-1 0,1 0 0,-3 1 0,0-1-191,1 2 0,-7-3 1,2 5-1,-5-1 0,-5-1 1,-2 0-1,-5-2-406,-4 2 1,-3-3 0,-3 6 0,-3 1 162,-5 2 0,-4 2 0,-4-1 0,-5 0 0,-3 1 0,-1-1 0,-1 2 491,1 2 1,-5 0-1,0 4 1,1-1 0,-1 1-1,0 1-131,2-1 0,1 4 0,2-3 0,-1 5 0,1 3 0,0 1 0,-1-2-373,1-1 0,0-2 0,-1-3 0,2-2 0,2 0 0,1-2-673,-1 0 0,2-1 0,1-5 0,0 1 0,-1-1-639,-2 0 1,4-4 1331,1 0 0,4-6 0,1 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395"/>
    </inkml:context>
    <inkml:brush xml:id="br0">
      <inkml:brushProperty name="height" value="0.053" units="cm"/>
      <inkml:brushProperty name="color" value="#FF0000"/>
    </inkml:brush>
  </inkml:definitions>
  <inkml:trace contextRef="#ctx0" brushRef="#br0">4652 5744 26957,'-13'-13'-1690,"0"-1"1,1 1-1,1 1 1424,2 3 1,5-1 0,-3 4-1,1-1 1,3-4-780,1-1 0,2-1 0,-1 0 1,-4 1-1,-4 3 1147,-2 5 1,-4-2-1,-2 1 1,0 2-1,-1 0 442,-1-1 1,4 2 0,-3-2 0,3 2 0,2 2 201,0 0 1,7 0-1,6 0 1,9 0-1,7 0-372,6 0 0,9-4 0,5 0 0,4-1 1,6 1-1,5-1 0,9 2 0,5 2-125,7 1 0,1-5 0,-34 3 0,1 0 0,1 0 1,2 1-1,3 0 0,1 0 0,3 1 0,0 0-72,1 0 0,1 0 0,1 1 0,-1 0 0,2 0 0,-1 1 0,0 0 0,1 0 0,0 1 0,0-1 0,1 0 0,1 0 0,1 1 0,0-1-64,0-1 0,0 1 0,0 0 0,-1 2 0,-4-2 0,1 0 0,-1 0 0,1 0 0,-1 1 0,1-1 0,1 0 0,0 0 0,0 0 0,0-1-37,0 0 1,0 0-1,-2-1 1,-1 1-1,0 0 1,0 1-1,1 1 1,-1 0-1,2 0 1,0 0-1,-1 0 1,1 0-77,-2-2 0,0 1 0,1 1 0,0 1 0,-3 0 0,1 0 0,-1 0 0,0-1 0,0 0 0,-1 0 0,0-1 0,-1 1 0,2-1 0,0 1 0,0 0 0,0 0 0,0 0 0,1 0 0,-1 0 0,0-1 0,-2-1 0,-1-1 0,0 1 0,0 1 0,-1 0 0,-1 1 0,-2-2 0,-1 1 0,-3-1 0,1-1 0,1 0 0,1-1 0,-2-1 0,-1 1 0,0-2 0,0 1 0,36-2 0,-6-1 0,-2-1 0,1-1 0,-11 4 0,4-3 0,-10 2 0,-4-1 0,-3 2 0,-3 2-495,-5 1 0,-2 0 0,-6 0 0,-1 0 0,0 1 0,-3 4 0,-1 4-2517,2 2 3012,-5 3 0,1-1 0,-7 0 0</inkml:trace>
  <inkml:trace contextRef="#ctx0" brushRef="#br0" timeOffset="1">8905 8623 32419,'-14'-6'-762,"1"4"0,0-2 1,-1 2 1021,1 2 1,4 0 0,0 0-301,-1 0 0,5 0 0,5 0 0,8-1 0,4-4 0,2-2 338,4 0 1,3-5 0,4 4-1,-1-1 1,-2 1 0,3-1 0,3 0-299,3 0 0,5 6 0,-3-1 0,1 2 0,3 2 0,1 0 0,2 0 0,-1 0 0,-2 0 0,-2 2 0,1 0 0,-1 4 0,1 2 0,-2-5 0,3 3 0,-3-2 0,0 2 0,-1 0 0,-1 0 0,-2-3 0,2-2 0,0 1 0,-1 1 0,0 1 0,-2-1 0,-3-1 0,0-2 0,-5 0 0,0 0 0,-4 0 0,-3 1 0,-4 2-587,-1 2 0,-2 1 1,4-4-1,-4 4 0,-1 2 1,-1 1 627,1-2 1,1 5 0,6-5-1</inkml:trace>
  <inkml:trace contextRef="#ctx0" brushRef="#br0" timeOffset="2">5265 9582 30675,'-8'0'-114,"-1"0"0,0 2-2617,1 2 1512,2-2 1,3 2 1569,3-8 0,3 1 0,11-5 1,1 1-1,2 1 0,4 0 1,3 2-1,1-1-169,3 1 0,6-1 0,-1 5 0,-1 0 1,2 0-1,-1 0-202,0 0 0,4 2 0,-2 1 0,4 1 0,2-1 1,2-1-1,3-2 126,1 0 0,-2 0 0,4 0 0,3 0 1,2 0-1,7 0 76,4 0 0,-4 0 1,9 0-1,-1 0 1,-1 0-1,2 0-225,1 0 1,-7 0-1,1 0 1,-3 0-1,-3 0 1,1 0-449,-4 0 527,-7 0 1,0 0 0,-8 1 0,-4 2-1,-1 1 1,-4 1 93,1 1 1,2-5 0,-2 4 0,0-2 0,1 0 0,0 1 44,3-1 1,1-1-1,4-2 1,1 0-1,3 0 1,-1 0-1,3 0-91,-1 0 0,4 0 1,5 0-1,3 0 0,-1 0 1,-2 0-85,-4 0 0,-2 0 0,2 0 0,-1 0 0,-4 0 0,0 0 0,-1 0 0,0 0 0,-1 0 0,-4 0 0,2 0 0,3-2 0,0-1 0,0-1 0,3-5 0,-2 3 0,2 0 0,3 0 0,-2 3 0,1 2 0,-4 1 0,3-5 0,-5 1 0,-1 1 0,1 1 0,-1 2 0,-1 0 0,0 0 0,0 0 0,3 0 0,0 0 0,0 0 0,-3 0 0,-2 0 0,-1 0 0,0 0 0,0-1 0,0-2 0,-1-2 0,-4 2 0,4-3 0,-5 1 0,0-1 0,-2 0 0,-1 3-74,0 1 0,1-2 0,-7-1 0,-2 2 0,-2 2 0,-2-1 0,-2-1-2319,-2-1 1,-4 1 1714,-2 8 1,-15-4 0,-8 5-1</inkml:trace>
  <inkml:trace contextRef="#ctx0" brushRef="#br0" timeOffset="3">25114 7970 17517,'4'-23'-1242,"2"3"0,2 0 1,2 3 1222,2-3 0,3 6 0,1-4 0,2 2 0,-2-1 0,-1 0 1,-2 2-1,1 3 0,-1 4 0,0 3 791,1 2 1,-7 3 0,-3 5 0,-2 9 0,-4 8-1,-2 8 1,-5 5-217,-3 4 0,0 7 0,2 2 0,1 6 0,0 2-317,2 2 1,-5 4 0,5-4 0,-2 1 0,1 2 0,1 2-197,0 1 1,2-2 0,-2 0 0,-1-2 0,2-4 0,-1-1-42,0-3 1,2-10 0,-2 0 0,1-7-1,1-2 1,1-3 0,-1-2-72,2-2 0,3-5 0,5-3 0,5-3 0,8-2 1,9-1 394,7-3 0,12-3 0,7-6 0,9 0 1,6-2-1,5-2 0,1-5 249,-36 3 1,1 0-574,0-1 1,1 1 0,0 1 0,1 1 0,0 0 0,1 0 0,-1 1 0,1-1 0,-2 1 0,0 0-1,34-3-214,-6 3 0,0 2 0,-10 1 0,-3 0 0,-5 0 0,-5-2 0,-5-1-195,-5-1 0,-2-2 1,-7 3-1,1-3 0,-2-1 1,-1-4 499,-2-1 1,0-1-1,5 0 1,0-2 0,-2-3-1,-2-4 1,-2-2 90,-2 2 1,4-7 0,-6 0 0,0-2 0,-2-3 0,-2 0-172,0-3 1,-4-1 0,-1-2 0,-3 0 0,-2-2 0,-1-1 0,-2-1-281,0 1 1,-6 0-1,-3 1 1,-4 1-1,-4 3 1,0 1 0,-1 1 142,-1 0 1,2 7-1,-5-4 1,0 2-1,0 0 1,-1 1-1,0 2 1,-2 2 33,-2-1 0,0 2 1,-2 1-1,-4 2 1,-5 0-1,-2 1-197,-3 3 1,-9 3 0,-2 4-1,-2 2 1,-6 4 0,0 4-1,-2 1-220,3 0 0,2 0 1,6 0-1,-1 1 0,1 4 1,1 4-1,3 2 226,5 3 0,0-1 0,4 0 0,6 2 0,4 1 0,5 4 0,2 0-604,6 4 1,8 3 884,4 4 0,10-3 0,2 5 0</inkml:trace>
  <inkml:trace contextRef="#ctx0" brushRef="#br0" timeOffset="4">25954 8569 8415,'-5'-25'2639,"1"3"-2032,-1 3 0,7 7 0,2 3 0,5 5 1,3 2-221,1 2 1,5 5 0,0 0 0,0 3 0,1 2 0,2 2-366,0 1 0,2 2 0,-4 1 0,1 4 0,-1-1 0,-3 0 0,1-1-813,0 1 1,-6-4-1,2 3 1,-3-3-1,-1-2 1,-1 0-3476,-2 1 4266,4-7 0,-3-1 0,7-6 0</inkml:trace>
  <inkml:trace contextRef="#ctx0" brushRef="#br0" timeOffset="5">26420 8609 8415,'0'-17'1289,"0"-1"-955,0 2 0,-6 7 1,-4 6-1,-5 6 1,-5 7-1,-4 6 333,-4 6 1,-8 10 0,1 3 0,-4 5-1,-1 5 1,2 3 0,2 4-1319,5 2 1,4-1 0,5 0-1,4 0 1,3 1 650,2-1 0,6 0 0,1 1 0</inkml:trace>
  <inkml:trace contextRef="#ctx0" brushRef="#br0" timeOffset="6">26100 9995 8484,'-13'-25'0,"0"3"0,-1 3 0,1 7 3,0 3 0,4 3 1,0 6-1,0 2 1,2 2-1,1 5 0,1 3 1,1 1-1,1 2 1,3 3-1,4 4 213,5 3 0,3 6 1,3 0-1,3 0 1,2 2-1,3 2 1,-1 2-183,2-1 0,-4-3 0,1-5 0,-2 1 1,-2 2-1,-3-1 0,-2 0-122,-3 1 0,2-6 0,-7 5 0,-3 1 0,-5 0 0,-8 1 124,-4-2 0,-8 0 0,2-1 0,-3 2 0,0-1 0,1-2 612,2-1-498,5-7 0,-6 4 0,5-5 0,3 1 1,5 0-1,4 1 0,1 3-98,1 1 1,-1-1 0,7 1 0,1 3 0,3 0 0,1 2-1,2 1-167,-1 4 1,3 4 0,-3 1 0,-1-2 0,-2 1-1,-4-2-68,-1 0 1,0 3 0,0-8 0,0 1 0,-1 1 0,-4-1 0,-4-1 439,-3-2 0,4-7 0,-1-2 1,-2 0-1,1 0 0,0 1 0,1 0-83,-2 0 1,4-5 0,0 2 0,1 0 0,3 3 0,1 3-1,2 4-274,0 2 0,2-2 0,2 5 0,6 2 0,5-1 0,3 5-63,-2 2 1,-1-8 0,-2 4 0,1-2 0,-2-3 0,-3-1 0,-4-2 143,1-2 1,-4-1 0,2-1 0,-4-1 0,-4 1-1,-5-3 1,-3 4 250,-1 1 0,-1-1 1,1 8-1,0 4 1,-1 4-1,1 7-550,0 6 1,4 2 0,2 6-1,1 1 1,3-1 0,0 2 0,-2 1 317,-4-1 0,1-28 0,-1 0 0,-12 30 0</inkml:trace>
  <inkml:trace contextRef="#ctx0" brushRef="#br0" timeOffset="7">25940 14367 8338,'20'-14'0,"-5"1"567,-5 0 0,-3 4 0,2 0-223,-4-1 1,-4-2 0,-1-2 0,0 1 0,-1 1 0,-4 2-44,-4 1 0,-3 6 0,-1-3 0,-2 2 0,-2-1 0,-6 2 0,-3 2-249,-5 1 1,-3 0 0,-6 0 0,1 0 0,2 0 0,1 1 55,-1 4 1,-1 2 0,-2 6 0,1 1-1,2 1 1,2 1 0,-1 3 22,2 2 0,-3 7 1,5 6-1,-2 3 0,-2 2 1,0 5-151,1 6 0,5 1 0,1 6 0,3 0 0,6-1 0,0 5 0,6 1-4,3 2 1,8 7 0,14-8 0,11 1 0,13 1 0,-12-33 0,2 0 104,2 0 1,4-2 0,5 0-1,3-2 1,3-2 0,2-2 0,3 0-1,2-2 1,4 0 0,1-3-1,2-1 1,2-2 58,1 0 0,1-2 0,1-3 0,0-1 0,2-1 0,0-2 1,1-1-1,0-2 0,2-1 0,1-1 0,-2-1 0,-1-1 1,-1 0-1,-2-3-314,-3 0 1,-2-2 0,-3-2 0,-2-3 0,-2-4 0,-2-3 0,-1 0 0,-1-3 0,-3 0 0,-1-3 0,-2-2 0,-1-2 0,-3-2 0,-1-2-41,-1-4 1,-2-1-1,-3-4 1,-3-2 0,-3-1-1,-2-1 1,-3-1 0,-2-1-1,-3-1 1,-3-2 0,-2 2-1,-2-1 1,-4 0 0,-2 0 84,-3 0 1,-4 0 0,-2 6-1,-4 1 1,-7-5 0,-4 0-1,-1 6 1,-2 2 0,-4 3 0,-2 3-1,-3 2 1,-3 1 0,-1 2-1,-1 1 102,1 0 0,-2 3 0,-6 1 1,-1 4-1,4 2 0,0 2 1,-3 1-1,0 2 0,-1 2 1,0 1-1,0 0 0,0 2-94,2 1 1,-1 1-1,-4 1 1,2 0 0,6 3-1,1 0 1,2 1 0,1 0-1,2 1 1,1 0 0,-29 9-1,5 5-724,7 6 0,15 5 0,5 4 844,5 5 0,6 5 0,4 2 0,2 0 0,0 1 0</inkml:trace>
  <inkml:trace contextRef="#ctx0" brushRef="#br0" timeOffset="8">25634 15166 9945,'13'-28'0,"2"7"1017,3 10 0,3 5 0,7 6 0,1 0-895,2 0 1,5 4-1,-2 1 1,3-2-1,3-2 1,-3 0-1,-3 2 1,-4 2-448,-4-2 1,3-2-1,-12-1 1,0 0 14,-3 0 0,-6-1 0,-4-4 1,-4-3-1,-6-4 0,-7-2 166,-8 1 0,-5 0 0,-5-1 0,-4 3 0,0 0 0,1 4 529,1 1 0,-2 1 0,4 5 0,1 0 0,2 0 0,3 0-84,2 0 1,4 6 0,6 5 0,0 3 0,1 6 0,3 0 0,4 4-388,4 1 1,1-2-1,0-1 1,1 1-1,2 1 1,3 0-743,2-2 0,2-6 1,6 4-1,2-4 1,-2-1 827,-1-3 0,4-2 0,2 3 0</inkml:trace>
  <inkml:trace contextRef="#ctx0" brushRef="#br0" timeOffset="9">26087 15166 10615,'8'-10'0,"-4"-3"1446,-3-2 0,1 6-1614,2 4 1,2 10 0,5 5 0,-4 5 0,0 3 0,1 0 0,2 1-1,4 3-1301,3 3 0,0 2 1469,5 0 0,0 5 0,5 2 0</inkml:trace>
  <inkml:trace contextRef="#ctx0" brushRef="#br0" timeOffset="10">26207 15380 8377,'-27'-26'844,"1"-5"0,1 6 0,2 4 1,6 10-547,2 6 0,3 10 0,2 3 0,1 4 0,0 2 1,1-1-1,2 0-1104,1 1 1,3 0 0,-1 3 0,6 0 0,7 1 805,7 1 0,9-4 0,8 5 0</inkml:trace>
  <inkml:trace contextRef="#ctx0" brushRef="#br0" timeOffset="11">26474 15353 8323,'-18'-36'0,"0"4"928,2 8 1,1 11-1,3 17-745,3 5 1,-1-2 0,5 2 0,3 2 0,0 1 0,5 2-1717,6 4 0,3-3 1533,14 3 0,4-3 0,10-2 0</inkml:trace>
  <inkml:trace contextRef="#ctx0" brushRef="#br0" timeOffset="12">26634 15126 10400,'-14'-44'0,"2"2"0,4 8 1489,3 11-2282,4 12 0,2 7 1,5 7-1,6 3 793,4 1 0,14 2 0,-2 4 0</inkml:trace>
  <inkml:trace contextRef="#ctx0" brushRef="#br0" timeOffset="13">27114 14926 11556,'-17'-44'0,"2"10"0,4 16 604,-1 15 1,0 19 0,-1 13-1,-2 3-972,-3 5 1,2 0 0,-7 0 0,0 0-1,-2 3 1,-2 3 0,0 2 0,1-1-1228,-1 0 0,6-1 1595,3-7 0,4-3 0,0-7 0</inkml:trace>
  <inkml:trace contextRef="#ctx0" brushRef="#br0" timeOffset="14">26807 15273 8153,'6'-42'545,"3"-2"1,3 6 0,1 15 0,2 13 300,3 7 1,4 15 0,9 6 0,4 4-847,4 0 0,7-3 0,1-5 0</inkml:trace>
  <inkml:trace contextRef="#ctx0" brushRef="#br0" timeOffset="15">26260 12488 8133,'-11'-14'0,"-4"1"0</inkml:trace>
  <inkml:trace contextRef="#ctx0" brushRef="#br0" timeOffset="16">26034 12421 8133,'0'-13'0,"0"-1"0,0 1 0,0 0 0,0-1 0,0 1 0,6 0 0,1-1 0</inkml:trace>
  <inkml:trace contextRef="#ctx0" brushRef="#br0" timeOffset="17">25954 12261 8102,'0'-18'0,"0"0"-642,0 2 0,6 6 642,3 1 0,8 0 0,4-4 0</inkml:trace>
  <inkml:trace contextRef="#ctx0" brushRef="#br0" timeOffset="18">26247 12061 8102,'7'-18'250,"-2"1"1,-4-6-1,-1 6 1,0 0 213,0 2 1,-6-2 0,-2-1-1,-3 2 1,-1-1 0,1 0 0,-4-4-1,0 0 472,0 3 0,-4-1 1,-3 3-1,-4 2 1,-2 6-1,-3 2-562,-4 3 1,-4 1 0,-2 2-1,-5 2 1,-8 4 0,-5 7 66,-2 8 1,-2 5-1,5 5 1,2 5-1,1 4 1,2 4 105,-1 5 1,8 8 0,5 3 0,7 2 0,7 4 0,11-4 0,10-2-631,9-3 0,16-2 0,14-5 0,11-6 0,12-8 0,11-8-4,-31-16 0,1-2 0,1 0 0,2-2 1,2-3-1,1-1 0,1-2 0,0-1 0,1-2 1,-1-3-1,2-2 0,0-2 0,-2-3 0,0-2-542,-3-1 1,-1-2 0,1-6 0,-1-3 0,-2 0 0,-1-2 0,-3-2 0,0-3 0,-2-1-1,-2-2 1,-5 1 0,-3-1 414,-3-1 1,-2-1-1,-4-1 1,-2-1-1,-6-1 1,-2-1-1,-1 1 1,-4 1-1,-1 0 1,-4 0-1,-4 0 1,-3 1 105,-3-1 0,-2 2 1,-3 1-1,-3 1 0,-4 2 1,-3 2-1,0 1 0,-1 1 1,-2 1-1,-1 1 0,0 3 1,-1 1-293,2 1 0,-1 1 0,1 1 1,1 0-1,-30-18 400,8 2 0,10-2 0,0 3 0</inkml:trace>
  <inkml:trace contextRef="#ctx0" brushRef="#br0" timeOffset="19">25127 9249 8764,'-19'-13'0,"4"-1"957,5 1 1,7 4-475,-2 0 1,5 8-1,5 1 1,4 7-1,1 5-306,-1 1 1,4 1 0,-1 1 0,3 2 0,-2 6 0,-2 2-203,-1 1 1,-4 2-1,0 4 1,-2 3-1,1 4 1,-2 1-1,-2 1 22,-1 3 1,2-5 0,1 2 0,1 1 0,-1-4 0,-1 4 272,-2-1 1,0-1 0,-2 8 0,-2 1 0,-5-1 0,-3 4 84,-1-1 0,-1-3 1,1 3-1,0-2 1,1 0-1,1-1-185,3 1 1,-1 0 0,-3 3 0,3 0 0,4-2 0,4 2 0,1-3-252,0-2 0,6-4 0,3-4 0,3-2 0,2 0 0,1-5 0,0-1 206,-3 0 1,-2-7 0,2 1 0,-1-2 0,-3-3-1,3 4 140,1 1 1,-3-3 0,-2 1 0,0 0-1,1 2 1,2 2 0,2 0-195,1-1 0,1 6 0,0 0 1,4 2-1,6 3 0,4 0-146,3-1 1,5 1 0,-4-5-1,1 1 1,1-1 0,0-2 60,3-2 1,2-1 0,1 0 0,0-2 0,-2-3 0,-2-3-301,-5 0 0,-9-5 1,-4 1-1,-4-5 1,-2 0-1,-3 2-2759,-4 1 0,-4-4 3073,-1 0 0,0 0 0,0 4 0</inkml:trace>
  <inkml:trace contextRef="#ctx0" brushRef="#br0" timeOffset="20">27207 9289 8676,'-13'-13'552,"-1"-1"0,1 7 1,1 5-377,3 10 0,-1 2 1,5 12-1,2 4 0,2 3 1,1 7-1,0 5-41,0 8 1,7 3 0,5 15 0,-3-31 0,0 2-1,0 1 1,1 2 0,1 2 0,-1 1 0,0 0 0,-1-1-107,1 0 1,-1 0 0,3 5 0,-1 0 0,-2-4 0,-1-2 0,0 2 0,-1 0 0,0 0-1,-2 1 1,-1-3 0,-1 0 0,1 0 0,-2-1-124,0-1 0,-1-2 0,1 33 1,-2 1-1,0-4 0,-2-5 0,-2-2 101,-5-3 0,-9-5 0,-3 8 0,-2-2 0,-1-4 0,-3-3 132,-1-3 1,2-1 0,-8 6-1,1-2 1,3-2 0,1-3-1,-1 1-134,-1-1 1,0-6 0,4 2 0,1-4 0,-3-1-1,0-2-130,-2-2 1,0 2 0,2-5 0,0-2 0,-4-1 0,1-1-1,-2 0-171,0-1 1,-3 1 0,-6 0 0,-2-1 295,2 1 0,-4 0 0,-1-1 0</inkml:trace>
  <inkml:trace contextRef="#ctx0" brushRef="#br0" timeOffset="21">25421 12874 7942,'-14'-13'394,"1"-1"0,0 7 0,-1 1 1,1 2-1,0-1 0,-1 2 1,1 2 40,0 1 1,-1 1-1,-1 2 1,-1 3-1,-3 1 1,-2 4 0,-2 2-1,-3 5-57,0 4 1,-5 3 0,-1 2 0,1 1 0,-1 2 0,-2 2-139,0 2 0,-5 2 0,5 4 1,-1 1-1,0 2 0,3 2 1,2-1-108,2 2 1,6-9-1,1 3 1,2-1 0,3-1-1,1 2-344,1 0 0,1 0 0,1 0 0,2 0 0,3 0 0,-1 0 0,2-2-411,0-2 1,2 2-1,4-3 1,1-1-1,4-3 1,4-3-1696,2-2 0,6 0 2317,5-4 0,12 3 0,13-4 0</inkml:trace>
  <inkml:trace contextRef="#ctx0" brushRef="#br0" timeOffset="22">26167 12621 9316,'0'19'399,"6"3"0,3 9 0,4 6 64,5 6 0,3 3 0,8 6 1,5 0-1,6 4 0,2 3 1,-21-27-1,-1 0 776,0 1 1,0-1-1137,20 29 1,-20-27-1,-1 2 1,0-3 0,-1 2-1,-1 1 1,0 0 0,0 2-1,-1 0 1,-1-1-1,-1 0 36,1-2 0,-2 1 1,10 35-1,-3-3 0,-2-4 1,-5-2-1,-4-3 1,-3 2-350,-3 0 0,-3-8 0,-4 3 0,-5 0 0,-5-1 1,-3 0-1,-6-3-854,-2-3 0,-3-3 1,-3-8-1,-3-1 1,-2-3-1,2-3 1064,2-6 0,-5 2 0,3-6 0</inkml:trace>
  <inkml:trace contextRef="#ctx0" brushRef="#br0" timeOffset="23">25821 13314 9042,'5'26'889,"-2"12"0,6 3 0,0 6-541,-1 8 1,3 0 0,-3 6 0,-1-2 0,-2 0-1,-4 2 1,-1 2 0,0 0-349,0-3 0,-6 10 0,-1-2 0</inkml:trace>
  <inkml:trace contextRef="#ctx0" brushRef="#br0" timeOffset="24">25701 12168 8120,'13'0'0,"0"0"0,-1-2 184,-3-2 0,-2 2 1,-4-4-1,3 2 1,0-2-1,0-1 1,-3-4-1,0 1 1,0 0 1020,1 1 0,2 4 0,-1-4 0,4 0 0,3 1 1,1 0 1998,0 2-2602,0 2 1,-7 11-1,-7 5 1,-9 6-1,-8 4 1,-4 5 112,-7 2 0,3 7 0,-7-4 0,2 1 1,0 1-1,1 0-641,2 3 0,3 0 0,3 0 0,4-3 0,5-1 0,2-4 0,4 0-1479,1-3 1,3-4 0,6-1-1,3-3 1,1-6 0,4-6-1,2-5 644,5-1 0,-3-12 0,4-3 1</inkml:trace>
  <inkml:trace contextRef="#ctx0" brushRef="#br0" timeOffset="25">25474 12354 8120,'-7'5'255,"2"-8"0,7-8 1,5 1 972,6 4 1,10 5 0,-1 2 0,4 4-1,5 3 1,5 6 0,1 2 0,0 3-1099,-1 2 0,-5-3 0,3 4 1,-3 2-1,-6 1 0,-6 2-130,-4-1 0,-2 1 0,1-1 0</inkml:trace>
  <inkml:trace contextRef="#ctx0" brushRef="#br0" timeOffset="26">7758 14007 24990,'2'-13'-7797,"1"-1"7693,1 1 0,6 4 0,-2 0 0,1 0 0,0 0 0,-1 0 0,1 1 0,0-1 1,2 1 772,0 2 1,3 2-1,-1 5 1,0 4-515,1 4 1,1-2 0,2 1-1,6-1 1,3-1 0,4 1-1,4-1 1,4 0 334,8-3 0,11-1 0,5-2 1,3 0-1,3 0 0,2 0 1,1 0 435,-2 0-838,0 0 0,3 0 0,4 0 0,-37 0 0,0 0 0,1-1 0,-1 0 0,-1 0 0,1-1-144,-1 0 0,-1 0 0,37-3 0,-35 5 0,-1 0 0,36 0 0,0 0 0,-1 2 0,1 1 0,0 3 125,-35-3 0,-1 1 1,1-2-1,1 0 1,-1 3-1,0-1 1,-1 1-1,0-1 1,34 4-1,-1-4 0,2-1 43,1 1 1,-3-2 0,3 2 0,-1-2 0,-4-2-1,1 0 280,1 0 0,-3 0 0,2-2 0,-4-1 1,-2-3-1,0 1 0,-5-1-187,-3 3 0,-4-3 1,-3 1-1,-5 2 1,-2 2-1,-4-1-773,-2-2 0,-8 2 0,-7-2 0,-2 3 0,-3 1-1027,-1 0 0,-7 1 0,-5 3 1,-6 5 1387,-6 3 0,-9 7 0,-3 2 1</inkml:trace>
  <inkml:trace contextRef="#ctx0" brushRef="#br0" timeOffset="27">7478 14900 8561,'0'-14'298,"0"1"1,2 4 49,2 0 0,1 6 0,6-1 0,4 2 0,2 2-24,2 0 1,6 0-1,9 0 1,5 0 0,6 0-1,6 0 1,4 0-207,2 0 0,6-1 1,8-2-1,3-3 0,-37 3 1,1 0-1,0-1 1,0 1-1,0 0 0,1 0-132,0 0 1,0 0 0,3-2 0,1 1 0,0 2 0,0 0 0,0-1 0,0 1 0,0 0 0,-1 0 0,0-1 0,-1 1-129,0 1 0,0-1 0,-2 1 1,0 1-1,37 0 0,-5 1 1,-4 2-1,-5 3 0,-4 0-19,-4 0 1,-9 3-1,-2-5 1,0 1 0,-3-1-1,-2 1 1,-5-2-97,-5-2 1,2 4-1,-8-1 1,2-1-1,-2-2-993,-4-1 1250,-4 0 0,0 6 0,-1 2 0</inkml:trace>
  <inkml:trace contextRef="#ctx0" brushRef="#br0" timeOffset="28">18489 4345 29953,'0'-34'-3277,"0"2"0,0 10 0,0 5 2950,0 2 0,4 9 0,1 6 0,-2 7 0,-3 5 0,-5 0 0,-4-3 1,-4-5 400,-5-2 0,4-7 1,-6 1-1,1-1 1,-3-1-1,-3-1 1,-2-2 311,0 0 1,1 2-1,-1-4 1,-1 4-1,-2 1 1,-2 3 1361,-2 2-1605,-2-5 1,-4 4 0,-1-2 0,-2 2 0,-5 4 0,-1 1-137,-1 1 1,-6 5 0,2-4 0,-3-2 0,-4-2 0,3 1-18,2 2 1,-8-1 0,11 4 0,0-1 0,-1-1-1,4 1 1,-3 3 429,-2 2 1,1 3 0,-6-1 0,-3 0 0,3 2 0,-4 1 0,3 4-380,-1 0 0,-8 3 0,5 5 1,-1 1-1,30-13 0,1 1 1,-1 0-1,0 2 0,-1 0 1,0 1-183,0 2 0,0-1 0,1 2 1,0 0-1,-2-1 0,0-1 0,0 3 1,-1 0-1,2 0 0,0 1 0,-1 0 1,-1 1 75,1 0 0,1-1 1,1-1-1,1 1 1,-1 0-1,0 0 1,2-1-1,0 1 1,1 0-1,0 0 0,0 1 1,0 0-1,2 0 1,0 1-23,2 0 1,1 0 0,0 1 0,2 1 0,1 2 0,0 1 0,1 0 0,0 2 0,0 3 0,1 0 0,1 1 0,0 0 0,-1 1 0,1 0-143,0 0 1,1 1-1,2 1 1,0 1 0,-3 1-1,1 1 1,1 2 0,1 1-1,1 1 1,1 1-1,-1-1 1,0 1 53,1 0 0,0 0 0,0 1 0,0-1 1,2 0-1,-1 0 0,-2 2 0,0 0 1,-1 2-1,0 1 0,-1 0 0,0 1 1,0 1-1,0-1 34,0 0 0,0 0 0,0-1 0,0 0 0,0-1 0,1 1 0,1-1 0,-1 0 0,2 1 0,0 0 0,0 0 0,0 0 1,1 1-1,0 0 39,-1 0 0,1 0 0,0-3 1,1 1-1,1 2 0,1 1 1,0-2-1,0 0 0,-1-1 1,1 1-1,0-1 0,-1 2-376,1 0 0,0 1 321,2 1 0,1 0 0,-2 0 0,0 1 0,2 1 0,1-1 0,-1 1 0,1 1 1,-1 1-1,0 1 0,2-1 0,0 0-9,1 1 1,-1-1 0,1 7 0,1-1 0,0-4 0,0 0 0,1 1 0,0 1 0,1 1 0,0 1 0,1-1 0,-1 0 0,1 1 0,0-1 52,0 0 1,0 0 0,0-2 0,0 1 0,2 4-1,-1 1 1,0-1 0,0 0 0,0-3 0,-1 1 0,1 0-1,0 1-189,0-1 1,-1 0 295,1-4 1,0 0 0,2 7 0,2 0-1,-1-6 1,2 0 0,1-1 0,1-1 0,1 0-1,3 0 1,0-3 0,2-1 34,2 1 0,1-1 0,4 3 0,3 0 0,-2-3 1,2-1-1,0-1 0,1 1 0,2 0 0,0 1 1,1-2-1,-1 1 0,3 1 0,0 1 0,0-3 1,0 0 83,2-1 0,0 0 0,5 4 0,0 0 0,0-2 0,0 0 0,2 2 1,0-1-1,1 2 0,0 0 0,-2-1 0,1-1 0,-1 2 0,1 0-11,-1 2 1,-1-1 0,-1-4 0,1 0-1,2 1 1,1 1 0,-2 0 0,1-1 0,-2-1-1,0 0 1,1 1 0,1-1-112,0 1 1,0-2 0,0-2 0,0-1 0,1 2 0,1 0-1,0 0 1,1-1 0,0 0 0,1-1 0,0 0 0,0 0-1,-1-1 1,0-1 83,-1-2 0,0 1 0,5 4 0,1 0 0,-1-5 1,0-2-1,0 0 0,1 0 0,2-1 0,0 1 1,0-3-1,0 1 0,3 1 0,0 1 59,0 0 1,0-1 0,-2 0 0,2-1 0,2-2-1,0 1 1,0 0 0,0 1 0,-2-2 0,-2 1 0,2 1-1,0 0 1,-1-1 0,-1 0 23,1 0 0,0 1 0,2 0 1,-2 0-1,-5-3 0,0 0 1,-1 0-1,0-1 0,1 2 1,-1 0-1,-1-1 0,-1-1-122,2 1 1,-1 1-1,1-2 1,-1-1-1,0-1 1,0 0 0,-1 0-1,1-1 1,0 1-1,1 0 1,-1-3 0,-1 0-1,2-1 1,1 0-31,0-2 0,0 0 0,-1-1 0,2 0 0,1-1 1,0 0-1,1 0 0,1-1 0,0-2 0,1-1 1,2 0-1,1-1 376,1 0 1,0 0-352,-2-2 0,0-1 0,2 1 0,0-2 0,-2-2 0,-1 0 0,1 0 0,1-1 0,1-1 0,0-1 0,-1-1 0,1-1 50,-1 0 1,0-2 0,-1 1 0,0-1 0,-3 0 0,0-1-26,2 0 0,0-2 0,-2 1 0,0-2 1,1-2-1,1-1 0,1 1 0,0-1 1,-2 1-1,0 0-8,1 0 1,0-1 0,1-1 0,0-1 0,0 0-1,0-1 1,0 0 0,0 0 0,1-1 0,0-1 0,0 0-1,-1 0-61,-1-1 1,0 0 0,1-1 0,-1 0 0,0-1 0,0 0 0,0-3 0,0-1 0,0-1 0,1-1 0,1-1 0,0-1 0,2 0 0,-1-2-7,1-2 1,1 0 0,1 0 0,1 0 0,0-3 0,-1 0 0,0 0 0,0 0 0,-1 0 0,0 1 0,0-2 0,1 1 0,1-1 0,1 0 23,1 0 0,-1-1 0,2-2 0,-1 1 1,-3 2-1,-1 0 0,-1-1 0,0-1 1,-1 0-1,-2-1 0,0-1 0,0 0 1,-1-2-1,-1 0-22,1 1 0,-1-1 0,-1-2 1,-1 0-1,-1 2 0,0-1 1,0-1-1,-1-1 0,1-2 1,1 0-1,-1-1 0,1-1 1,1 0-1,0 0-3,-1 0 1,1 0 0,-1 0-1,0 0 1,-1-3 0,0 0 0,0-1-1,-1-1 1,1-2 0,-1 0-1,0-1 1,-1 0-5,0-1 1,-1 0-1,-2 0 1,0 0-1,-1-1 1,-1-1-1,-1-1 1,0-2-1,-1-1 1,-1-1 0,-1 0-1,-1-1 1,-3 1-1,0 0 1,-1 0-1,-1 0-81,-2 1 0,-1-1 0,0-5 1,-1-1-1,2 0 0,-1-1 1,-1 1-1,-1 0 0,1-3 1,-1-1-1,0 1 0,-1-1-145,-1 2 1,-1-1 0,4-5 0,-2 0-1,-2 1 1,-1 1 0,0-2 0,0-1 0,1-4-1,0-1 1,-1 1 0,-1 0 0,2-3 0,-1-1 139,0-2 0,0 0 0,1 8 0,0-1 0,-6 17 0,-1-1 0,0 0 0,1 0 0,-1-1 0,0 1 0,0-1 0,0 0 0,0 0 0,-1-1 0,0-1 0,-1 0 1,0 0-1,-1 1 0,0 0 124,0 1 1,0 0 0,-1-1 0,-1-4-1,1-1 1,-1 1 0,3-20 0,0 2 0,-5 23-1,0-1 1,0 1 0,-1-2 0,-1 1-1,0 0 1,1-23 0,-1 0 0,-1-1 0,-2 0-54,0 2 1,0-1 0,-1 4 0,0-2 0,0-3-1,0-1 1,-1 1 0,0-1 0,0 1 0,-2 1 0,0 23-1,0 0 1,0 0-115,-1 0 0,0 0 0,0 1 0,0-22 0,-1 0 1,2 21-1,1-2 0,-2 1 0,1 1 0,0 0 1,-1-1-1,0 2 0,0-1 0,0 0 0,0-1 0,-1-1 1,1 1-1,-1 1 0,1-1 0,0 1 209,-1-2 0,0 1 1,1-1-1,1-2 1,0 1-1,0 0 1,0-2-1,1 1 0,-2 0 1,1 0-1,0 0 1,-1 0-1,0 0 1,0-1-1,0 0 0,0 2 1,-1 0-1,1-1 1,-1 0-1,1-1 1,0 0 50,-1 0 1,1-1 0,-1 1 0,-1 1 0,0 0 0,-1 1 0,0 0 0,0 1 0,-1 0 0,-1 0 0,1 1 0,-2 0 0,0 1 0,0 1 0,-1 0 0,-1-1 0,0 1 0,-1 0-167,-1 0 0,0 0 0,-1 2 0,-7-20 1,0 2-1,-3 1 0,1 0 0,-1-2 0,1 1 1,1 3-1,0 0 0,-1 0 0,-1 0 1,1 5-1,-1 1-130,1 2 1,-1 0 0,-3-8 0,0 0-1,1 6 1,-1 2 0,0-3 0,-2 0-1,0-1 1,0 0 0,0 1 0,-1 0-1,-1-2 1,0 0 148,0-1 1,-1 1 0,1 2-1,0 0 1,0-4 0,-1 0 0,-1-1-1,-1 0 1,-1-1 0,1 1-1,-2-2 1,0 1 0,0-1 0,1 1 237,0 0 1,-1 1 0,10 17 0,0 1 0,-2-1 0,2 2 0,-1 0 0,-1 1 0,-1-2 0,0 1 0,-2 1 0,-1-1 0,0 0 0,-2 2 0,1-1 0,-2 1 0,0 1-111,0 0 0,0 2 0,-2 0 0,-5-1 0,-3 0 0,0 2 0,3 3 0,-1 2 1,0 2-1,-3-1 0,0 1 0,-2 2 0,-1-1 0,-2 2 0,0 1 0,1 2 0,-1 1 1,0 1-1,-3 0 0,-1 2 0,0 1-126,-3 1 1,-1 2 0,1 0-1,1 0 1,0 2 0,-1 1 0,-8 1-1,-3 2 1,1 1 0,1 0-1,1 2 1,-1 1 0,1 1 0,0 1-1,0 1 1,-1 1 0,1 1 0,-1 1-1,0 0 1,0 1 0,-1-1-260,-1 1 0,0-1 0,0 2 0,1 2 0,0 1 1,1 1 296,3 0 0,0 1 0,0 1 0,0 1 0,1 2 0,0 0 0,4 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424"/>
    </inkml:context>
    <inkml:brush xml:id="br0">
      <inkml:brushProperty name="height" value="0.053" units="cm"/>
      <inkml:brushProperty name="color" value="#FF0000"/>
    </inkml:brush>
  </inkml:definitions>
  <inkml:trace contextRef="#ctx0" brushRef="#br0">16050 15913 8056,'7'-6'384,"-1"-2"0,-6 2 0,1 6 0,2 8 0,2 4 0,-1 2 0,1 4 0,-1 6 0,-1 4 0,-2 5 0,-1 1 0,-1 1 0,-3 1 3510,-5-1 0,3 1-3208,1 4 1,-1-5-1,2-1 1,1-1-1,2-3 1,1-4-607,0-4 1,-5 2 0,1-6 0,-1-3-586,-1-5 1,0-5-1,-4-11 1,3-8-1,-1-8 1,2-6-1,0-6 192,3-5 1,2-5-1,2-12 1,4-5-1,4-3 1,4-4-1,5 2 337,4 2 1,2 2 0,1 7 0,-1 5 0,1 4 0,-3 7 0,-1 7 189,-5 3 1,-1 9-1,-3 2 1,-2 5 0,-1 4 129,1 4 1,-2 4-1,-1 2 1,-1 4 0,-3 4-1,-2 2 42,-1 3 0,-1 4 0,-3-1 1,-5 1-1,-3 0 0,-2 1 0,1 0-4,0 1 1,-1 2 0,1-3-1,1 0 1,2 1 0,3-4-1845,1-1 0,1-2 0,5 0 1,2-1-1,4-3-8279,7-5 9741,6-2 0,20-14 0,2-3 0</inkml:trace>
  <inkml:trace contextRef="#ctx0" brushRef="#br0" timeOffset="1">16943 15393 8267,'0'-27'2457,"0"6"1,0 10-1,0 11 1,0 7-917,0 5 1,0 3 0,0 2-1,0 7 1,0 6 0,0 5-1353,0 4 0,0 5 0,0 2 0,0 0 0,0 0 0,0-3 1,0-2-499,0-1 1,0-4 0,0-4-1,0-2 1,0-6 0,0-4-1892,0-3 0,0-10 0,-3-8 0,-5-11 2235,-5-9 0,-5-6 0,0-2 0,-4-2 1,-3 0-1,-2 1 0,1 2 1218,-1 3 0,6 7 0,3 0 0,4 5 0,0 4 0,1 5-841,0 2 0,5 4 0,4 2 1,2 6-1,2 7 0,0 5 1,0 5-413,0 4-1149,6 3 1,2 0-1,8-2 1,3-1 0,6 2-1,4-2-3767,5-3 1,4 0 4775,7-10 0,2-6 0,6-6 1</inkml:trace>
  <inkml:trace contextRef="#ctx0" brushRef="#br0" timeOffset="2">17183 15953 8034,'-20'-27'343,"6"8"1,-3 4-1,5 6 1620,3 3 1,2 0 0,-3 3 0,2 0 0,2 5-1194,3 5 1,8 5 0,4 3-1,3 1 1,2 2 0,4-2-1141,4-1 0,-1-3 0,0-3 0,-2-3 0,-3-2 0,-1 0 0,-3-2-357,-3-5 1,-3-4-1,-8-8 1,-2-2 0,-5 0-1,-4 0 987,-5 3 1,-1-4 0,-4 2 0,6 4 0,2 4 0,2 4 0,-1 1-235,1 4 0,6 5 0,2 8 1,4 0-1,2 3 0,4 2-873,3 2 0,4-1 1,3 4-1,3-2 1,4 1-1,3-3 847,2-2 0,5-3 0,3-2 0</inkml:trace>
  <inkml:trace contextRef="#ctx0" brushRef="#br0" timeOffset="3">17636 15913 8034,'6'-29'3713,"-6"7"0,-2 7-2785,-7 7 0,6 3 0,-1 10 0,2 5 0,2 5 0,0 4-739,0 2 1,2 1-1,2 3 1,5-1 0,3-3-1,1-2 1,1-3-936,-1-1 0,5-3 0,0-2 1,-2-2-1,-1-3 0,-2-2-20,0-1 1,-5-4 0,-4-2 0,-2-6 0,-2-5 1306,0-3 0,-2 2 0,-1 5 0,-3 4 0,-1 1 0,-2 5 188,2 4 0,1 4 0,6 6 0,0 1 0,0 0 0,0 3-475,0 0 1,6 1-1,3-3 1,2 1 0,4 1-1,2-4 1,2-4-746,2-3 0,-4-2 0,4-4 0,-2 0 0,-2-1 1,-3-5-1,-2-6 85,-3-4 1,1-4 0,-5 4 0,-2-2 0,-2 1 1050,-1-3 0,-4 10 1,-2-2-1,-1 8 1,-2 8-1,1 9-608,4 7 0,2 2 1,2 5-1,3-1 1,5 1-1,7 0 1,4-1-5066,5 1 5028,13-6 0,4 4 0,12-5 0</inkml:trace>
  <inkml:trace contextRef="#ctx0" brushRef="#br0" timeOffset="4">18702 15699 8030,'6'-19'0,"0"4"0,4-2 166,-1 2 0,-4-3 1,2 0-1,1 0 1,-3 1-1,3-3 1,-2 0-1,0-3 0,-3 1 1,-2 0-1,-1 0 1,0 1 882,0 3 0,-1-1 1,-4 3-1,-4 4 1,-4 6-1,-5 8 0,-4 6-453,-3 10 0,-11 16 1,-2 8-1,-2 5 0,-3 8 1,1 4-480,1 2 0,23-27 1,2 1-1,-15 32 1,4 1-1,3 0 1,5-3-1,3-2-848,4-6 0,8-2 1,1-3-1,6-3 1,7-5-1,8-4-741,8-4 0,3-5 1472,6-9 0,1-9 0,4-7 0</inkml:trace>
  <inkml:trace contextRef="#ctx0" brushRef="#br0" timeOffset="5">18702 16073 7930,'-6'-24'2485,"-3"-3"0,2 9-2107,-2 10 0,6 6 0,0 8 1,6 6-1,8 4 0,3 0-4,4-1 1,6 0 0,-1 1 0,6 2 0,2-3 0,-2-3-513,-1-3 1,-2-6 0,-4 1 0,-4-2 0,-5-4-510,-4-2 1,-3-4 0,-8-7 0,-2-1 0,-6-2 0,-5 2 858,-3 1 1,-6 2-1,2 0 1,-2 1-1,2 3 1,4 4-1,4 4 2055,0 1 1,2 1-1983,3 4 0,4 2 1,5 8-1,0 3 1,0 4-205,0 3 1,5 2 0,4 0 0,3-1 0,3 1 0,3-2-1482,4-3 1,8 2 0,2-6 0,2-4 1399,3-3 0,8 1 0,2-5 0</inkml:trace>
  <inkml:trace contextRef="#ctx0" brushRef="#br0" timeOffset="6">19275 16086 7930,'-13'-24'7671,"0"6"-7411,5 7 0,-2 16 0,6 4 0,1 3 0,1 3 0,4 1 41,2 2 0,3 4 0,7-2 0,-1-1 0,0 0 1,2-1-4142,3 1 1,-2-9 3839,6 4 0,-5-4 0,2 3 0</inkml:trace>
  <inkml:trace contextRef="#ctx0" brushRef="#br0" timeOffset="7">19382 16246 9029,'-27'-11'0,"-1"-2"0,-3-2 0,-3 1 0,0 2 0,1 3 0,4 4 1008,2 4 1,-1 1 0,10 0 0,3 1 0,5 4-1,6 4 1,2 4 0,4 3-1666,2 2 1,14 6 0,10-4 0,6 3 656,7-1 0,5-6 0,8 3 0</inkml:trace>
  <inkml:trace contextRef="#ctx0" brushRef="#br0" timeOffset="8">19555 16193 7885,'-26'-14'888,"-1"1"1,-3 0 0,4 13 0,6 1-114,9 3 0,0-1 1,7 6-1,1 2 0,1 1 1,4 1-650,2 0 1,4 5-1,7 0 1,1-2-1,5 0 1,2-1-3080,5-2 2953,8 4 0,-2-10 0,6 6 0</inkml:trace>
  <inkml:trace contextRef="#ctx0" brushRef="#br0" timeOffset="9">19809 15939 7935,'0'-29'729,"0"2"1,0 3 0,1 11 0,4 1-386,3 3 1,4-1 0,2 4 0,-1 0-1,0 0 1,1 3 533,-1 2 1,0 2 0,1 4 0,-3 3-732,-2 4 0,2 8 1,-5 2-572,1 3 1,-4 3-1,1 3 1,-2 3 0,-2 3-1,0 0-3919,0 0 4343,-6 5 0,-1-14 0,-7 5 0</inkml:trace>
  <inkml:trace contextRef="#ctx0" brushRef="#br0" timeOffset="10">19729 16059 7951,'0'-29'0,"0"2"208,0 6 1,6 11 0,4 7-1,5 4 442,3 4 0,5-1 0,-1-4 0,4 2 0,0 1 0,2 3 0,4 1 0,5 2-650,5-2 0,6 5 0,5-4 0</inkml:trace>
  <inkml:trace contextRef="#ctx0" brushRef="#br0" timeOffset="11">20488 15673 8458,'12'-5'1076,"-3"10"1,2 13 0,-6 14 0,1 1-447,0-1 1,0 4-1,-3-4 1,2 2 0,-4 5-1,-4 2 1,-6 4 0,-3-1-885,-1 2 1,-2-4-1,-1 2 1,-2-4-1,2-3 1,1-1-1,2 1 254,-1 1 0,1-4 0,0-1 0</inkml:trace>
  <inkml:trace contextRef="#ctx0" brushRef="#br0" timeOffset="12">20928 16073 7907,'14'-6'1185,"-1"-3"0,0 3 1,1 1-1,0 4-693,4 1 0,-1 0 1,5 0-1,0 1 1,0 4-1,-1 2 1,0 2-1,-2 0-5468,0 1 4976,-1 2 0,-5 2 0,1-1 0</inkml:trace>
  <inkml:trace contextRef="#ctx0" brushRef="#br0" timeOffset="13">20982 16272 8009,'13'-20'3400,"2"8"0,3 12-3428,4 7 0,6 4 0,2-1 0,-2-3 0,3-1 0,1-1 0,5-1 0,2 2 28,1 2 0,6-5 0,1 2 0</inkml:trace>
  <inkml:trace contextRef="#ctx0" brushRef="#br0" timeOffset="14">21928 16366 8017,'0'-14'3964,"0"1"-3532,-6 6 0,11 1 0,-1 7 1,6 2-1,5 2 0,2-2 1,2 0-306,2 1 1,-5-2 0,2 2 0,-4-3 0,0-1-1080,-1 0 1,-6-1 0,-5-2 0,-8-3 0,-9-1 0,-4-2 1254,-5 1 0,-1-3 0,-2 3 0,2 1 0,2 2 0,2 4 1,2 1 611,2 0 0,4 1 1,4 4-1,5 4 1,2 2-1,2 4 0,2 2-731,2 0 0,5 6 0,9-4 0,4 0 0,5 0 0,4-2-890,4-3 0,8 0 0,3-1 0,0-1 706,0-3 0,4 3 0,-2-5 0</inkml:trace>
  <inkml:trace contextRef="#ctx0" brushRef="#br0" timeOffset="15">22328 16352 8023,'-1'-19'933,"-4"6"1,5 7-1,-1 10 1,5 5-246,3 3 1,2 0 0,5-2 0,-2-1-1,-1 2 1,1 2 0,5 3 0,0 2-370,3-2 0,2 2 1,-3-2-1,2-2 1,1-1-1,0-3-319,0 2 0,-5-6 0,2 0 0</inkml:trace>
  <inkml:trace contextRef="#ctx0" brushRef="#br0" timeOffset="16">22581 16499 7943,'-19'-15'1158,"-3"-3"1,-2 8 0,0-2 0,2 5-262,-2 4 1,4 1-1,-1 2 1,2 0-1,2 2 1,3 2-1,0 5 1,1 3-553,0 1 0,1 1 1,1 1-1,4 1 0,1 3 1,3 0-451,2 1 0,8-3 0,6-3 0,10-1 105,6 0 0,11 1 0,8-1 0</inkml:trace>
  <inkml:trace contextRef="#ctx0" brushRef="#br0" timeOffset="17">22848 16552 7966,'-13'-7'1757,"-1"2"1,1 5-1251,0 5 0,-1-2 1,1 4-1,1 1 0,2-2 1,2 1 142,2 0 0,2-2 1,5 2-1,4-1 1,4-3-1770,3-1 1,2-4-1,4-2 1,4-5-1,2-3 1,0-3 1118,-2-3 0,0-2 0,5-7 0</inkml:trace>
  <inkml:trace contextRef="#ctx0" brushRef="#br0" timeOffset="18">22955 16419 7964,'0'-19'195,"0"-3"0,-11-2 0,-2 2 0,-2 4 0,-1 5 0,-1 2 1,0 4 1508,0 1-1102,3-4 0,5 8 0,3-2 0,6 4-954,10 4 0,11 2 1,13 3-1,7-3 1,5-2 351,5 1 0,6-1 0,4-4 0</inkml:trace>
  <inkml:trace contextRef="#ctx0" brushRef="#br0" timeOffset="19">23661 16046 7964,'-15'10'1880,"-1"4"0,-3 3-1404,-2 3 0,0 9 0,-3-1 0,2 5 0,-1 4 0,-1 0 1,0 0-1,2-1 39,-2 1 1,-1 1-1,0 2 1,1-1-1,3-4 1,1-4-516,-1-3 0,-1 5 0,-5 1 0</inkml:trace>
  <inkml:trace contextRef="#ctx0" brushRef="#br0" timeOffset="20">23248 16472 7963,'4'-41'0,"1"5"0,5 13 0,-1 20 0,4 6 2116,5 6 0,3 2 0,7 3 0,2 1-2116,1 2 0,12 10 0,-2 7 0</inkml:trace>
  <inkml:trace contextRef="#ctx0" brushRef="#br0" timeOffset="21">13437 14273 7879,'-14'-34'311,"7"14"1,3 12-1,8 13 1,5-2-1,3-2 793,1-1 0,-4 0 0,0 0 0,1 0 257,2 0 1,1 0-86,1 0-990,-7 0 1,-2 2 0,-10 2 0,-2 5 0,-1 3 50,4 1 1,-2-4-1,2 0-65,1 1 0,3 1 0,4-3-169,5-3 0,-2 1 1,-1 0 131,-4 1 1,-1-2 0,-10 2 0,-1 0 11,-2 1 1,-1 1-1,-1 3 204,1-4 0,6 0 310,2-4-408,4-2 1,2 5-292,4-2 0,1 2 0,3 6 0,-5 1 1,-3-1-1,-1 2-11,0 3 0,0 1 0,0 6 0,0-1 0,0 1 0,0-1 1,2 1-1,1-2 158,1 0 1,1 2 0,-5-3 0,1 2 0,2-1 0,2 0-18,-2 0 0,-2-2 0,-1 1 0,0 0 0,2 1 0,1-3-192,1 0 0,0 3 0,1-2 0,-1 4 0,-1-1 0,-1-2 0,-1 2 0,2 0 0,2-2 0,-1 1 0,-4-3 0,0-1 0,0 2 0,0-1 0,0 4 0,0-5 0,-1-1 0,-2-3 0,-2-2 0,2 1 0,2-1 0,1-6 0,0 5 0,0-3 0,0 3 0,1-5 0,2-1-475,2 0 384,5-4 0,-8 5 0,3-3 1,0 5 216,-1 3 0,1 2 0,-4-3 0,2 0-1140,2-2 0,1-5 0,-2 3 387,5-1 0,3-1 0,1-5 0,0 0 0,1-2 0,-1-1 1,2-3-1854,3-1 1,-2 0 0,6-4 2479,2 2 0,1 1 0,2-6 0</inkml:trace>
  <inkml:trace contextRef="#ctx0" brushRef="#br0" timeOffset="22">15796 13660 8104,'9'-13'0,"-1"0"0,-1 1 0,0 1 0,4 3 0,-1-3 0,-1-1 0,3-1 0,-3 1 0,1 0 0,0 2 0,-2-2 0,-2 2 0,-2-2 0,1 0 0,1 0 1396,1 3 0,-4 5 1,1 8-1,-2 5 0,-2 5 487,0 3 0,-6 0 0,-1 5 0,-4 2 1,1-1-1786,-1-1 1,-6 4 0,6-6 0,1 1 0,0-2 0,1-1-155,0 0 1,6 0 0,-2-5-54,4 0 0,7-5 0,3-4 0,3-2 0,2-2 0,3 0 0,2 0 0,0 0-531,0 0 1,8-5 0,-3 1 0,-1-1-1,3 1 1,-1-1-1121,1 2 0,0 0 1,-3 1-3735,0-3 5494,-1-5 0,4 2 0,1-5 0</inkml:trace>
  <inkml:trace contextRef="#ctx0" brushRef="#br0" timeOffset="23">16423 13540 8104,'7'-14'0,"-2"-3"1974,-4 0 0,-1 3 0,-1 7-1121,-4 1 0,-2 3 1,-7 7-1,1 7 0,-2 5 1,-1 6-1,-3 5 1,-2 4 106,-3 5 0,4 8 0,-3 3 0,0 2 0,-1 0 0,0 0 0,4 0-1809,0 0 1,1-6 0,4 1 0,-1-3 0,3-1 0,-1-1-769,4-3 0,5-1 1,0-7-1,0-3 1617,1 1 0,-7-7 0,4 0 0</inkml:trace>
  <inkml:trace contextRef="#ctx0" brushRef="#br0" timeOffset="24">16569 14140 8101,'-9'-19'1034,"1"6"1,-1 7 0,-3 10 0,3 5 0,3 3-172,0 1 0,3 0 0,-4 1 0,-1 2 0,2 3 0,-1 5 0,0 0-1013,-4 1 0,4 0 0,-1 2 1,1-1-1,1 0 150,0-4 0,-4 3 0,2-4 0</inkml:trace>
  <inkml:trace contextRef="#ctx0" brushRef="#br0" timeOffset="25">16929 14034 8168,'-13'-24'-5,"1"8"1048,3 11 1,5 5 0,8 9 0,5 0-1,4 0 1,5-2-347,4-1 1,2 4 0,0-2 0,-2-1 0,2-2 0,-1-4 0,0-1-1673,-6 0 0,-3-1 0,-5-5 0,-6-6 0,-8-4 958,-8-1 1,-6 7-1,-8 1 1,0 0-1,2 2 1,1 1-1,4 1 1481,0 1 1,3 1 0,5 7 0,3 7-1,4 4 1,5 4-1016,5 2 1,8-1 0,9 4-1,4-2 1,0 2 0,2 1-1,2 0-1653,1-2 1250,6-4 0,-4-6-46,2 0 0,4 1 0,-5-1 0</inkml:trace>
  <inkml:trace contextRef="#ctx0" brushRef="#br0" timeOffset="26">17396 14087 7980,'1'-14'0,"2"1"1421,2 0 1,5 5-1,-1 5 1,3 6-956,1 6 1,1-1-1,-1 2 1,2 3 0,1 5-1,2 1 1,-2 2-1,-1-2-397,-2 1 0,5 2 0,0-4-69,-2-2 0,-1-1 0,-2-2 0</inkml:trace>
  <inkml:trace contextRef="#ctx0" brushRef="#br0" timeOffset="27">17542 14207 7980,'-17'-18'2347,"-1"2"-161,2 4 1,1 4 0,2 8-1628,-1 0 1,5 2 0,2 4 0,1 6 0,3 5 0,2 4-1,2 4 1,3 4-1520,5 2 1,3-2 0,2-5 959,-1-2 0,6 0 0,2 5 0</inkml:trace>
  <inkml:trace contextRef="#ctx0" brushRef="#br0" timeOffset="28">17742 14220 11297,'0'-24'2615,"0"-2"1,0 14-2265,0 12 1,0 9-1,0 4 1,0 2-1,0 1 1,0 2-1,2-2-2269,2-1 0,2-2 1,5-1 1917,-2-3 0,-1 3 0,6-5 0</inkml:trace>
  <inkml:trace contextRef="#ctx0" brushRef="#br0" timeOffset="29">17809 14087 7959,'0'-27'519,"0"2"1,0 3 0,0 4 0,0 3 110,0 2 1,2 5 0,2 3-1,5 0 1,3 1 0,3 2-1,2 4 1,4 4-391,0 1 0,4 0 1,-3 2-1,3-3-240,2 0 0,0-4 0,-1 4 0</inkml:trace>
  <inkml:trace contextRef="#ctx0" brushRef="#br0" timeOffset="30">18289 13794 7959,'7'1'2407,"-1"5"1,-1 6-2098,-1 4 0,1 12 0,-7 2 1,-2 5-1,-7 8 0,-3 2 0,-6 4 1,0 1-2354,-4 5 2043,-1 1 0,-2-3 0,0 1 0</inkml:trace>
  <inkml:trace contextRef="#ctx0" brushRef="#br0" timeOffset="31">18196 14193 7965,'13'-53'1670,"0"9"1,1 14 0,0 26 0,3 2-3329,1 2 0,-1 6 1658,-3 3 0,5 3 0,2 1 0</inkml:trace>
  <inkml:trace contextRef="#ctx0" brushRef="#br0" timeOffset="32">11237 12181 8086,'0'-19'0,"0"8"0,2 0 70,2 3 0,5 4 1,7 5-1,2 2 1,0 2-1,0-2 1,0 0-1,-2-1 1,-1 4 70,-2 2 0,-4-4 1,0 4-1,0-1 1,-1-1-1,1 1 1,2-1-1,1 2 433,1-1 1,0-2-1,1 2 1,0 0-364,4 1 1,3-4 0,6 4 0,-1-2 0,1-2 0,1 2-1,2 3 1,2 3-188,2 1 0,-4 0 0,3 2 0,-2 1 0,1 4 1,1 0-30,-1 4 1,-1 1 0,-4 0 0,0-1 0,-1-2 0,1 2 0,0 0 261,-1-2 0,1 3 0,-2-4 1,-1 1-1,0 0 0,2 0 1,4 1 114,0-1 1,-1-4 0,1 4-1,1 2 1,0-1 0,0 1 309,0-2-653,0 0 1,-3 5-1,1 0 1,0-1 0,-2 1-1,0 0-102,-4-1 0,-1 2 0,2 2 1,-3 1-1,-2-1 0,-3-2 1,-1-1 311,-1-1 0,-1 1 1,2 0-1,1-2 0,2-2 1,-2 0-1,-1-1 85,-2-1 0,5 4 1,0-5-1,0 3 1,1-1-1,2 2-179,-1 1 1,4-3 0,-5 0-1,1 2 1,-1 1 0,-1 0-1,-2-1-415,-3-2 0,3 0 0,-8 5 0,-1-2 1,-2-1-1,-2-2 304,1 2 0,-2 1 0,2 2 0,-2-1 0,-2 1 0,0 0 0,0-1 362,0 1 1,0-1 0,0 1 0,0 0 0,0-1 0,0 1-235,0 0 0,0-1 0,0 1 0,0 1 0,0 2 0,-2 2 0,-1 1-95,-1 0 1,-5 2 0,3-1 0,-2 2-1,0 2 1,-1-1-72,0 2 1,6-1 0,-3 2 0,1 0 0,1-1 0,1-2 532,2-2-362,1 1 1,0-1-1,0-1 1,0 0-1,0-1 1,0 0-1,0-4 76,0-1 1,0-1 0,0 0 0,0-1 0,-2 1 0,-1 0-244,-1-1 0,-1 1 0,5 1 0,0 2 0,0 1 0,0-2 0,0 0 0,0 2 0,0 0 0,2-2 0,1 1 0,3-2 0,-1 2-31,1-1 0,3-8 1,-3 6-1,0-4 1,2-2-1,-3-3 61,1-3 1,3-2 0,-4 0-1,-2 1 1,-2-1 0,1-1-1019,2-3 1,-2 3 0,2-4-1,-2 4-2018,-2 2 0,0-5 0,0-1 3006,0 3 0,0 1 0,0 1 0</inkml:trace>
  <inkml:trace contextRef="#ctx0" brushRef="#br0" timeOffset="33">6372 11488 8328,'-8'-27'419,"-2"2"75,6 3 1,5 9 0,8 8 0,4 2 0,4 0 0,2-1 0,2 1 0,2 1 0,2 2 0,2 0 0,0 0-170,-1 0 1,0 2-1,-3 1 1,-2 1-1,-2 1 1,-2-1 0,-3 2-258,0 1 0,-5 1 0,-2 2 0,-3-1 0,-4 2-23,-2 0 0,-9 3 0,2-1 1,-3 0-1,-1 1 0,0-1 68,-1 0 0,3 1 0,2 0 1,4 3-1,4 1 0,1-2 0,0 0-26,0 2 1,0-3 0,1 2 0,4-2 0,4-1 0,2 0 0,3 3-323,-1 0 0,2 1 1,1-4-1,2-3 0,0 1 1,0-1-1,1 0-614,1 0 0,-2-1 0,4 4 849,2-1 0,1 0 0,2 0 0</inkml:trace>
  <inkml:trace contextRef="#ctx0" brushRef="#br0" timeOffset="34">7265 11928 8974,'-13'0'1062,"-1"1"1,1 4 0,-2 4-854,-3 2 0,2 4 0,-6 2 1,0 2-1,-1 0 0,1 2 0,0 0 1,1 2 321,3 2 0,10 2-531,3 0 0,4-1 0,1 1 0</inkml:trace>
  <inkml:trace contextRef="#ctx0" brushRef="#br0" timeOffset="35">7665 11648 11428,'-5'-42'0,"1"7"1604,1 10 1,0 13-1384,-1 7 0,2 5 0,-2 5 0,2 4 0,4 4 0,1 5-684,1 4 1,6 3 0,1 3 0,4 2 0,2 0 0,1-4-1770,1-2 0,2-8 2232,6 2 0,-1-3 0,1-2 0</inkml:trace>
  <inkml:trace contextRef="#ctx0" brushRef="#br0" timeOffset="36">8051 11635 11382,'-13'-5'0,"0"1"0,-1 1 0,1 4 934,0 8 0,-5 3 1,-1 13-1,-1 5-733,1 2 1,-3-2-1,3 4 1,-1 0-1,1 5 1,3 1 0,1 4 169,2 2 1,-1-2 0,1 5-372,0 2 0,-1-6 0,1 1 0</inkml:trace>
  <inkml:trace contextRef="#ctx0" brushRef="#br0" timeOffset="37">8305 12248 8230,'-15'-9'0,"-1"0"249,-2 3 0,-6 13 0,2 8 0,-3 3 88,-2 1 0,2-3 0,3-5 0,5-2 1,6 1-1,2 2 0,0 1 0,1 1-514,4-1 177,2 0 0,8 1 0,2-1 0</inkml:trace>
  <inkml:trace contextRef="#ctx0" brushRef="#br0" timeOffset="38">8705 11981 8245,'-8'-13'894,"4"-1"1,-2 6 177,1-1 0,-2 6 0,7-2 0,6 5-939,4 5 0,4-2 1,-1 4-1,0-1 1,1-2-1,-1 1-1745,0-1 1,-7 1 1626,-6-5 0,-7 0 0,-10 0 0,-2 0 0,0 0 0,0 0 1,1 0 968,-1 0 1,4 1 0,-1 4 0,5 4 0,7 2-921,2 3 0,2-1 0,0 0 1,2 2-1,4 2 0,7 0 1,8 0-101,4-3 0,5 4 0,2-2 36,4-4 0,11 2 0,-5-7 0</inkml:trace>
  <inkml:trace contextRef="#ctx0" brushRef="#br0" timeOffset="39">9025 12074 9580,'-5'-17'0,"1"-1"1593,1 2 1,3 7-1605,4 4 1,2 5-1,4 5 1,-1 4 0,0 4-1,0 3 1,0 3-1,1 1-567,2-1 1,1 0 0,1-3-1,-1 2 1,-1-1 197,-3-3 1,-5-2-1,-10-3 1,-7-4-1,-8-5 1,-4-5 647,-1-4 1,-6-3 0,0 1 0,-1 0-1,1 2 1,4 0 3597,4 2-3343,-1 1 0,10 6 0,-3 0 0,5 2-710,4 2 1,3 5-1,7 7 1,5 2-1,9 0 1,10 1 0,9 2 186,5-1 0,19 0 0,4-7 0</inkml:trace>
  <inkml:trace contextRef="#ctx0" brushRef="#br0" timeOffset="40">9358 12221 9031,'-14'-28'0,"3"7"553,2 14 1,-2 5 0,7 11-440,1 2 1,1 0 0,2 3 0,2-1 0,2 0 0,5 1-1552,3-1 0,3-1 1437,3-3 0,2 3 0,7-5 0</inkml:trace>
  <inkml:trace contextRef="#ctx0" brushRef="#br0" timeOffset="41">9478 12168 8228,'-15'-27'609,"-3"2"1,11 3 0,-2 4 0,1 3-283,3 2 0,0 4 0,7 1 0,2 3 0,6 2 0,5 1-1949,3 2 0,7 5 1622,2-1 0,5 6 0,8-2 0</inkml:trace>
  <inkml:trace contextRef="#ctx0" brushRef="#br0" timeOffset="42">9918 11954 9905,'-9'-23'951,"0"5"0,6 17 0,-3 15 0,0 6 1,-1 5-960,-1 4 1,-4 1 0,4 6-1,-3 1 1,1 3 0,1 4 0,0 3-2512,2 1 2519,-5 4 0,-2-11 0,-6 5 0</inkml:trace>
  <inkml:trace contextRef="#ctx0" brushRef="#br0" timeOffset="43">9624 12301 11266,'24'-55'790,"3"6"1,7 12 0,-3 21 0,0 6-1159,2 5 0,1 14 368,6 4 0,0 10 0,0-3 0</inkml:trace>
  <inkml:trace contextRef="#ctx0" brushRef="#br0" timeOffset="44">14756 12048 7889,'-11'3'0,"2"6"328,4 8 1,5 13-1,5 7 1,4 4-1,2 7 1,3 2-1,-2 6 1,-2 2-1,-3 6 1,-1 1-214,-3 3 0,-2-27 1,0 1-1,-1 32 0,0-35 1,0-1-1,-1 1 0,-1-1 1,-1 0-1,-2 0 0,-1-1 1,-2 1-1,-2 0 0,-1 0-108,-2 0 0,-2 1 1,-1-1-1,-2 1 1,-4-1-1,-2-1 0,-2-1 1,-2-1-1,-2 0 1,-3-2-1,-3 1 1,-1-2-1,-3-1 0,-1 0-134,-2-2 1,0 0 0,-1-4 0,-1-2 0,0 0 0,0-3 0,0-1 0,1-1 0,1-2-1,0-1 1,0-1 0,0-1-161,2-1 0,2-2 1,-31 10-1,14-7 287,6 0 0,-2-5 0,4-2 0</inkml:trace>
  <inkml:trace contextRef="#ctx0" brushRef="#br0" timeOffset="45">17089 11395 9843,'-18'-25'-615,"1"2"0,6 10 741,11 9 0,6 2 0,9 2 0,1 0 0,4 0 0,-1 0 437,0 0 1,5 2 0,0 1 0,4 1 0,3 0 0,-2 1-450,0-1 1,0 5 0,-1-3 0,-4 0-1,-3 0 1,-5-2-168,-1 2 0,-8-3 0,-2 6 0,-5 0 0,-6-2 262,-8-2 0,-5 2 0,-6 1 0,1 1 0,4-1 0,0 1 0,4 0-59,1 0 1,6-4-1,2 3 1,1 3-1,5 1 1,3 1-1,7 0-95,3 1 0,3-1 1,1 0-1,4 1 1,-1 0-1,0 3-64,-3 0 0,-5 1 0,-4-4 1,-1 0-1,-3 3 0,-1 0 1,-4 1 32,-2 1 1,-4-4 0,-7 5 0,-2-3 0,-6 1 0,0 0-186,0 1-1,0-4 1,5 3 0,0-4 0,2 1 0,1 2-1643,3 0 1,8 1 0,-1-5 1803,4 1 0,7 5 0,1 2 0</inkml:trace>
  <inkml:trace contextRef="#ctx0" brushRef="#br0" timeOffset="46">17796 12181 7783,'-11'-28'1021,"-2"6"0,-8 7 0,4 18-576,0 1 0,2 5 0,2-3 0,0 1 1,-1 5-1,3 3-2280,2 3 1,4 1 1834,10-1 0,8-3 0,8 4 0</inkml:trace>
  <inkml:trace contextRef="#ctx0" brushRef="#br0" timeOffset="47">18502 11648 7926,'-6'-27'901,"3"-2"0,-4 2-398,1 6 0,2 5 0,2 4 0,-1 2 0,-1 4-161,1 4 1,1 5 0,2 12 0,0 3 0,0 4 0,0 3 0,2 3-970,2 4 0,5-4 0,7 3 0,5-3 0,4-1 1,6-2 626,2-3 0,5-3 0,-3-5 0</inkml:trace>
  <inkml:trace contextRef="#ctx0" brushRef="#br0" timeOffset="48">18902 11675 7891,'-21'-20'606,"2"7"0,6 0 0,0 7 0,-1 6 3,1 4 0,-5 5 1,-1 9-1,0 4 1,-1 5-1,3 4 1,-1 4-600,0 4 0,0 7 0,6 1 1,3 2-1,5 0 0,3 0 1,2 0-2817,3-1 2806,10-5 0,12 3 0,9-6 0</inkml:trace>
  <inkml:trace contextRef="#ctx0" brushRef="#br0" timeOffset="49">19009 12301 7813,'-27'-37'0,"2"7"876,3 13 1,2 14-1,7 13 1,0 5-853,-1 3 0,-3-1 1,-3-3-1,1-1 0,0 2 1,3 1-1,1 3 0,3 2-106,3 3 0,5 1 0,8 0 0,6-1 82,7-2 0,9-6 0,9 4 0</inkml:trace>
  <inkml:trace contextRef="#ctx0" brushRef="#br0" timeOffset="50">19542 12088 8996,'-7'-33'1423,"-4"7"-985,7-1 1,-1 11-1,7 8 1,2 2-1,5 3 1,4 2-1,5 1-209,4 0 0,2 0 0,1 1 0,1 4 0,2 2 0,0 2-791,0 0 1,-6-5 0,-1 4 0,-2-2 0,-4-2 254,-5 2 0,-5-4 0,-10 0 0,-4-3 0,-4-3 0,-5-1 0,-4 1 987,-3-1 0,-6 1 0,-2 4 1,1 1-1,-1 4 0,5 4-296,4 2 0,5 4 0,7 3 0,3 3 0,5 2 0,4 1 0,6 1-812,7-1 0,8 0 0,8 1 1,6-3-1,3-3 0,6-2 1,4-3 427,1-2 0,6-1 0,5 2 0</inkml:trace>
  <inkml:trace contextRef="#ctx0" brushRef="#br0" timeOffset="51">20075 12181 7763,'-13'-10'1735,"0"-4"-1077,-1 4 1,7 6-1,4 8 1,6 3-1,6 4 1,3-1-1,2 3-489,4 2 1,-2-3 0,7 6 0,0-3 0,1-2-1,0 0 1,-4 1-2630,0-1 1,-2 0 2459,-5 1 0,-6-1 0,-1 0 0</inkml:trace>
  <inkml:trace contextRef="#ctx0" brushRef="#br0" timeOffset="52">20209 12354 7763,'-33'0'308,"3"-4"0,-5-2 0,-1 0 0,2-1 602,3-1 1,3 4 0,3-4 0,1 2 0,3 3-955,2 2 0,7 2 1,8 4-1,4 4 1,6 3-1,7 1 0,9 0 44,8 1 0,10-7 0,7-1 0</inkml:trace>
  <inkml:trace contextRef="#ctx0" brushRef="#br0" timeOffset="53">20662 12301 8819,'-6'-27'3307,"-6"4"-3103,-6 5 0,6 16 0,6 14 0,2 0 0,0-2-395,1 1 1,7 4 0,6 1-1,7-3 1,6 1 0,7-4 190,6 2 0,8-6 0,3 0 0</inkml:trace>
  <inkml:trace contextRef="#ctx0" brushRef="#br0" timeOffset="54">21048 12208 9056,'-26'-5'509,"-1"1"0,-4 2 1,0 11-1,1 9-284,2 6 0,3 7 1,3 1-1,4 2 1,5 3-1,2 2 0,4 2 1,1 1-1151,3-2 0,1 0 0,2-12 0,-1-4 482,-4-4 1,-2-9 0,-8-13-1,-1-8 1,0-9 0,2-5-1,5-6 444,4-2 1,0 2 0,7-1-1,3 1 1,9 1 0,8-1 381,8 5 1,2 4-1,10 9 1,7 4-1,2 3 1,7 5-384,1 5 0,-2 2 0,2 6 0</inkml:trace>
  <inkml:trace contextRef="#ctx0" brushRef="#br0" timeOffset="55">15423 9156 8370,'-4'-21'0,"-1"3"0,-5 9 135,8 3 0,-2 6 1,7 2-1,3 1 0,1 3 1,3 0-1,1 1 1,-1 1-1,-2 2 0,-2 2 1,-4 1 959,0 0 0,-2 7 0,0 0 1,-2 4-1,-2 1 0,-5 3 1,-1 1-603,1-1 1,-7 0 0,2 1 0,-1 3 0,1-3 0,0-1 0,1 0-410,0 3-969,5-8 0,-2 6 1,5-9-1,2-1 0,3-1 0,5-7 885,4-5 0,9 2 0,2-1 0</inkml:trace>
  <inkml:trace contextRef="#ctx0" brushRef="#br0" timeOffset="56">15570 9516 8370,'13'-18'111,"0"2"0,1 2 1,-1 5-1,0 3 0,2 3 1,1 2 392,2 1 0,0 0 1,-5 1-1,1 4 1,-1 4-1,-1 3 1,-3 2-1,-5 3-30,-2 0 1,-2 6 0,0-6 0,-3 1 0,-5 0 0,-5 0 0,-2 0-531,0 1 1,2-4 0,1 4 0,3-1 55,5-1 0,-4 1 0,1-5 0</inkml:trace>
  <inkml:trace contextRef="#ctx0" brushRef="#br0" timeOffset="57">16356 9182 8327,'12'-13'1661,"-3"0"-1349,-3 5 1,-8 7 0,-2 7 0,-5 1-1,-3 4 1,-1 0 0,-1 3 142,1-1 0,1 0 0,2 2 1,2 1-1,1 4 0,1-1 0,0 0-276,3-2 1,3-3 0,5 0 0,5-1 0,6 0 0,7-1 0,3-1-1484,5-3 1,-1-5 0,6 2-1,1-5 1,0-5 1303,-2-4 0,4-8 0,-5-4 0</inkml:trace>
  <inkml:trace contextRef="#ctx0" brushRef="#br0" timeOffset="58">16769 9142 9411,'5'-13'0,"1"1"482,1 3 1,-4 9 0,3 9 0,-2 5 0,1 3 0,-2 6 0,-3 3 0,-3 4-112,-2 1 1,-9 4 0,-1-2-1,-4 0 1,-5 1 0,-1 0-1,-3 3 1,-2 0-1184,-1-2 0,4-1 0,6-4 0,4 1 812,5-1 0,-2-2 0,7-1 0</inkml:trace>
  <inkml:trace contextRef="#ctx0" brushRef="#br0" timeOffset="59">17036 9609 8581,'7'-40'1494,"-1"24"0,-7 14 0,-4 17-1651,-4 12 1,-4 7 0,-5-3 0,-2-2 0,-3 0 0,1-3 0,-2 1 0,-1-1-2539,-1 1 2695,-1 0 0,0 5 0,1 2 0</inkml:trace>
  <inkml:trace contextRef="#ctx0" brushRef="#br0" timeOffset="60">17596 9516 9721,'0'-21'1097,"1"3"0,2 11-934,2 7 0,5 6 1,0 5-1,5 0 1,3-2-1,-2 0 1,-1-1-1,-2 0-278,1-2 1,-1 3 0,0-5-1,1-1 1,-1-1 0,-1-4 178,-3-2 1,1 1 0,-5-6 0,-2-2 0,-2 0 0,-2-3-1,-4 1 116,-4 0 1,-4-1 0,-3 2 0,-2 2 0,2 3-1,1 1 1,1 3 38,1 1 0,1 5 0,2 5 0,2 5 0,3 3 0,2 4 228,1 2 1,2-2 0,0 3 0,2 0 0,1 1-1,2 0 1,3-4-774,2 0 1,2-2-1,1-5 1,1 0-1,1-1 1,1-2 325,2-1 0,5-6 0,-2 3 0</inkml:trace>
  <inkml:trace contextRef="#ctx0" brushRef="#br0" timeOffset="61">18036 9596 8503,'13'0'1134,"0"0"0,1 1 1,-1 3-1,-1 5-902,-3 3 0,3 3 1,-5 1-1,2 4 0,-2-1 1,1 0-1,-1-1-1373,3 1 0,-2-4 0,-1 3 1,1-5 1140,-1-4 0,2-3 0,4-6 0</inkml:trace>
  <inkml:trace contextRef="#ctx0" brushRef="#br0" timeOffset="62">18236 9716 9377,'-12'-21'0,"1"4"0,3 6 829,-3 2 0,-1 6 1,-1 0-1,0 4 0,-1 5 1,1 2-974,0 2 0,-1 2 1,1 1-1,1 1 0,2-1 1,2 0-1,2 0 1,5 1-3592,4-1 3735,10-5 0,8 3 0,6-3 0</inkml:trace>
  <inkml:trace contextRef="#ctx0" brushRef="#br0" timeOffset="63">18449 9702 9599,'0'-24'1658,"0"-2"0,0 11 0,-2 14 0,-1 12-1894,-1 9 0,-5-4 1,3 3-1,0-1 1,0 0-1,3-2 1,2-1-627,1-2 1,6-5-1,4-4 1,5-3 861,3-1 0,6-5 0,-4-3 0</inkml:trace>
  <inkml:trace contextRef="#ctx0" brushRef="#br0" timeOffset="64">18542 9742 7727,'14'-26'0,"-1"-1"0,-1 0 0,-2 2 0,-2 1 0,-1 2 46,0-2 1,-4 1 0,2 1 0,-4 4 0,-1 3 1107,0 2 1,0 4 0,2 1-1319,2 2 0,-1 3 0,6 6 1,3 2-1,3-2 0,4-2 1,0-1-1,3 0 0,1 0 0,3-1-806,2-4 0,-2 2 0,5-5 0,-3-3 970,-2-1 0,1-7 0,0-2 0</inkml:trace>
  <inkml:trace contextRef="#ctx0" brushRef="#br0" timeOffset="65">19062 9342 8447,'8'0'408,"-4"3"0,-10 5 0,-7 7 0,-8 5-278,-4 8 0,-6 1 0,-2 8 0,-1 3 0,-2 2 0,1 1 0,1-1-862,1-2 0,-4 0 0,2 0 732,-4 0 0,-7-6 0,-1-2 0</inkml:trace>
  <inkml:trace contextRef="#ctx0" brushRef="#br0" timeOffset="66">18569 9689 11243,'27'-19'0,"-1"-4"0,1 0 0,0 2 1700,-1 8 0,5 5 1,2 10-1,1 2-3087,3 5 0,-4 4 1387,-2 5 0,3-3 0,0 4 0</inkml:trace>
  <inkml:trace contextRef="#ctx0" brushRef="#br0" timeOffset="67">15730 7650 8449,'0'-21'0,"0"3"0,1 3 423,4 2 0,-4 0 1,5 1-1,-2 2-72,1 1 1,-1 12 0,-5 1 0,-2 7-1,-2 2 1,2 2 0,2 2-189,1 6 0,-5 2 0,1 1 0,1 1 0,2 0 0,1-1-22,0 1 0,0-2 0,0-1 0,0-3 0,0-2-18,0-3 0,6-7 0,2-4 0,3-7 0,-1-7-87,-1-9 0,0-5 0,4-5 1,1-4-1,-1-3 0,-1-2 0,-2 0-287,-1 1 1,-5 8-1,4 0 1,-1 6 0,-1 3-1,2 2 1,-2 3 331,-1 0 1,4 5-1,-3 2 1,2-1 0,2 3-1,3-3 1,4 2 142,0 0 0,3-3 1,-3 5-1,6 1 0,2 0 1,1 0-395,1-1 0,0-1 0,-1 5 0,1 0 0,0 0 0,-1 0 0,1 2-370,0 2 0,-6-1 0,-4 5 1,-2-1-1,-3 0 0,-3 4 0,-5 1 540,-2 1 0,-14 6 0,-3 2 0</inkml:trace>
  <inkml:trace contextRef="#ctx0" brushRef="#br0" timeOffset="68">15943 7730 8449,'-19'0'724,"4"0"1,0-2-501,6-2 0,17 2 0,0-2 1,7 2-1,4 4 0,2 1 1,1 3-227,1 1 0,-7-2 0,2 4 0,-2 2 1,-1 4-1,-2 4 2,-5 2 0,-6 1 0,-2 5 0</inkml:trace>
  <inkml:trace contextRef="#ctx0" brushRef="#br0" timeOffset="69">15676 8103 10512,'15'-37'0,"3"6"0,4 10 1174,3 9 1,2 6 0,1 6 0,2 0 0,1 0-1199,-2 0 0,4 0 1,-2 0-1,0 2 1,0 1-1,0 3 0,-1 0-4300,-2 0 4325,-1 4 1,-1-3 0,1 7 0</inkml:trace>
  <inkml:trace contextRef="#ctx0" brushRef="#br0" timeOffset="70">16583 8210 13091,'0'-20'1398,"-2"13"0,-1 2 1,-3 13-1596,-1 8 1,-3 0 0,-7 5 0,0 0-1,0 0 1,2 1 0,4 0 0,0-1-4325,2-2 4437,6 5 1,-3-4 0,6 7 0</inkml:trace>
  <inkml:trace contextRef="#ctx0" brushRef="#br0" timeOffset="71">17236 7623 8347,'13'-44'0,"1"8"146,-1 12 1,-4 14 235,0 6 1,-6 4 0,1 6 0,-4 5-1,-6 9 1,-7 5 0,-9 9 0,-7 4-31,-2 2 1,-4 14 0,4-5 0,1 2 0,2 3 0,1-2-308,1 2 0,5 7 0,5-2 0,5 1 0,7 0 0,2-1-45,2 1 0,12-3 0,3-3 0</inkml:trace>
  <inkml:trace contextRef="#ctx0" brushRef="#br0" timeOffset="72">17516 8303 11224,'0'-28'2043,"-2"25"0,-2 20 0,-5 9-2351,-3 2 0,-6-2 0,-1 1 1,0-2-1,0-1 0,4-2 1,3 3-1,3 3 308,-1 4 0,4 5 0,0-3 0</inkml:trace>
  <inkml:trace contextRef="#ctx0" brushRef="#br0" timeOffset="73">18102 7956 12140,'-1'-53'163,"-4"9"0,4 21 0,-5 19 0,2 10 0,-2 6-258,-2 1 1,1-4 0,-2 0-1,5 3 1,2 2 0,2 6 0,0 0-3,0 4 1,7 6-1,7 1 1,6-2 0,7 0-1,3-3 1,4-1 96,4-2 0,-1-10 0,9-7 0</inkml:trace>
  <inkml:trace contextRef="#ctx0" brushRef="#br0" timeOffset="74">18702 7916 8390,'-13'-34'885,"0"9"1,-2 15-1,-3 13-498,-4 13 0,-5 12 1,-6 6-1,-4 3 1,-4 5-1,1-1 1,0 2-158,3 1 1,6-1 0,0 6-1,4 2 1,5-1 0,6 0-1663,5-1 0,7-6 1432,8 2 0,10-4 0,6-1 0</inkml:trace>
  <inkml:trace contextRef="#ctx0" brushRef="#br0" timeOffset="75">18809 8463 8277,'-12'-34'1105,"3"3"1,2 8-1,2 22 1,-5 7-1162,-6 7 1,-5 9 0,-7-1-1,-2 0 1,-1-2 0,3-1-1,3 1 1,4 0-197,2 1 1,1 3 251,5-1 0,5 4 0,2 0 0</inkml:trace>
  <inkml:trace contextRef="#ctx0" brushRef="#br0" timeOffset="76">19169 8369 9605,'6'-1'1945,"1"5"1,2 5-1750,0 0 0,-5 3 1,5-5-1,2 2 0,0-1 1,3-2-361,-1-3 1,-4-2 0,-2-2 0,-1-4-57,-3-4 1,-7-3-1,-5-1 1,-3 0 0,-3 1-1,-1 2 1,-3 2 346,-2 2 0,5 2 1,-2 4-1,3 0 0,2 1 1,1 4 1305,3 4-1439,-3 2 1,11 7-1,-2 1 1,6 2-1,6 3 1,2 0-94,3-2 0,8 3 1,3-4-1,2 1 99,2 0 0,7-6 0,-2 4 0</inkml:trace>
  <inkml:trace contextRef="#ctx0" brushRef="#br0" timeOffset="77">19542 8489 8332,'13'-14'0,"1"-3"1334,-1 0 1,0 5 0,2 7-1,0 5-1152,-2 5 1,7 2-1,-10 6 1,0 1-1,2 1 1,0 1-1,0 5-1180,-3 4 1225,3-7 1,-9 11-228,5-11 0,-5 6 0,3-4 0</inkml:trace>
  <inkml:trace contextRef="#ctx0" brushRef="#br0" timeOffset="78">19529 8623 8299,'-8'-34'0,"4"4"2207,2 6 1,2 12 0,0 12-2250,0 8 1,0 5 0,2 3 0,2 4-1,7-1 1,5 0 0,6-2 0,5-3-4493,4 0 4534,3-1 0,12 0 0,1 1 0</inkml:trace>
  <inkml:trace contextRef="#ctx0" brushRef="#br0" timeOffset="79">20249 8529 11578,'1'-40'0,"2"12"0,1 16 91,-1 15 1,-1 12 0,-4 4-1,-2 1 1,-3-1-478,-1-3 1,2 3 0,6 1 0,0-1-1,0 0 1,2-1 0,2 0 385,5 0 0,15-7 0,4-5 0</inkml:trace>
  <inkml:trace contextRef="#ctx0" brushRef="#br0" timeOffset="80">20662 8423 10868,'-9'-40'0,"-2"10"0,-3 15 0,-9 15 815,-6 12 1,-11 13 0,-11 11-816,-5 2 0,-5 2 0,28-20 0,0 0 0</inkml:trace>
  <inkml:trace contextRef="#ctx0" brushRef="#br0" timeOffset="81">20009 8889 12614,'19'-59'0,"5"0"0,4 8 528,3 16 1,3 25-529,-8 14 0,10 6 0,-8 4 0</inkml:trace>
  <inkml:trace contextRef="#ctx0" brushRef="#br0" timeOffset="82">11064 11062 8236,'-12'-2'-7,"3"-2"0,-1 4 3,5 0 1081,1 0 0,6 6 1,2-6-254,5 0 0,3 0-824,1 0 0,6-6 0,2-2 0</inkml:trace>
  <inkml:trace contextRef="#ctx0" brushRef="#br0" timeOffset="83">11317 10875 9006,'-6'-27'440,"5"13"0,-4-4-510,10 9 0,2 1 0,7 1 1,-1 1-1,0 3 70,1 2 0,-1-5 0,0-2 0</inkml:trace>
  <inkml:trace contextRef="#ctx0" brushRef="#br0" timeOffset="84">11571 10662 8543,'-14'-24'546,"1"-3"1,6 8 0,4 7-456,6 5 0,-1-3 0,7 1 0,3-3 0,3-2 1,3 3-1,0 0-293,1 2 202,-4 6 0,10-8 0,-4 3 0</inkml:trace>
  <inkml:trace contextRef="#ctx0" brushRef="#br0" timeOffset="85">11837 10409 9464,'-6'-20'761,"-3"-2"0,3 7 1,2 2-657,3 1 0,6 0 0,4-1 1,3 0-1,3-1 0,3 1 0,2 1 1,3 2-872,-1 1 0,-1 1 0,2 0 766,0 3 0,-1-2 0,4-1 0</inkml:trace>
  <inkml:trace contextRef="#ctx0" brushRef="#br0" timeOffset="86">12144 10129 9978,'-17'-11'1600,"4"-2"-2790,-3-3 1,14 10 1189,-2 6 0,8 0 0,4 6 0</inkml:trace>
  <inkml:trace contextRef="#ctx0" brushRef="#br0" timeOffset="87">11877 10022 8134,'-12'-6'6,"3"-3"1,5-3 390,8-1 0,4 6 0,8 2 0,5 2 0,6 0 0,2-1 0,4 1 0,1 1-105,0 2 0,3 2 0,-6 2 0,-3 4 0,-4 2 0,-8 2 0,-6 4-219,-5 3 0,-4-1 0,-4 4 1,-5 4-1,-10 3 0,-7 7 0,-5 1-635,-1-2 1,-5 2-1,5-6 1,2-1 561,0-2 0,-3 5 0,-2 1 0</inkml:trace>
  <inkml:trace contextRef="#ctx0" brushRef="#br0" timeOffset="88">15210 11168 8113,'-15'-25'1299,"-3"3"1,8 7-901,-4 6 1,4 5 0,-3-5 0,-1 0 0,1 1 0,0 3-824,-1-1 1,1 3 0,-2-5 0,-1 1 0,-2-1 0,2-2 0,0-2 0,-1-1-127,0 0 0,-6-5 0,6-1 0,0-2 0,2-3 1,1 0 546,-4 2 0,3-1 0,-4 3 0,0 1 0,-4 0 0,0 2 1,-1 3 123,2 0 0,-1 5 1,-3 2-1,-1 1 1,2 3-1,1 2 951,2 1-770,6-6 1,1 4-1,6-4 1,0 0 239,2-2 0,1-4 0,6-2-1751,0 1 1209,0 0 0,-6 5 0,-1 2 0</inkml:trace>
  <inkml:trace contextRef="#ctx0" brushRef="#br0" timeOffset="89">14357 10622 8113,'-6'-27'5,"4"6"0,-2 2-171,2 0 0,2 4 1,0-3-1,0 3 1,2 2 165,2 0 0,4-1 0,5 1 0</inkml:trace>
  <inkml:trace contextRef="#ctx0" brushRef="#br0" timeOffset="90">14290 10422 8113,'-22'-13'0,"2"-1"904,6 1 1,-3 1 0,8 2-548,-2 1 1,-3 1-1,1-2 1,0 3-1,-1 1-860,1 3 1,4 7 0,2 5 0,1 3-1,4 3 1,5 1 0,6 3 129,3 2 0,7 1 0,3 5 0,5-1 0,3 0 0,1-3 0,-2 0 373,0 0 0,9 8 0,4 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515"/>
    </inkml:context>
    <inkml:brush xml:id="br0">
      <inkml:brushProperty name="height" value="0.053" units="cm"/>
      <inkml:brushProperty name="color" value="#FF0000"/>
    </inkml:brush>
  </inkml:definitions>
  <inkml:trace contextRef="#ctx0" brushRef="#br0">16010 17765 8291,'-6'8'-496,"3"-3"1061,-6-5 1,7 0-566,2 0 0,6-5 0,8-3 0</inkml:trace>
  <inkml:trace contextRef="#ctx0" brushRef="#br0" timeOffset="1">16063 17685 8569,'-5'-22'618,"1"0"0,-5 0 0,3 7 0,0-2 1,0 0 260,3 0 1,-3 3-1,2 0 1,1 1-207,2 0 0,2 5 1,3 5-1,5 6 0,3 8 1,2 3-1,0 6-182,4 0 0,-2 4 0,5 7 0,0 3 0,0 2 1,1-1-1,-1 2-404,-4 2 0,3-4 0,-3 1 1,0-1-1,-3 1 0,0-2-853,-1-1 0,0-2 0,1-5 0,-1-1 0,0-2 0,2-6 1,2-2-1758,0-1 1,6-7 0,-4-3 2522,2-2 0,7-14 0,6-3 0</inkml:trace>
  <inkml:trace contextRef="#ctx0" brushRef="#br0" timeOffset="2">16756 17552 8311,'-21'-27'464,"-13"8"0,2 7 0,-4 12 764,-2 12 1,-1 3 0,-1 7 0,0 0-1,0 0 1,0 1 0,0 0 0,2 2-768,2 2 0,-1 4 1,6 2-1,3 1 1,3 3-1,4 1 1,2 2-1,2-1-2096,2-4 1,7 7 0,0-7 0,2-1 1634,3 1 0,-4-7 0,0 4 0</inkml:trace>
  <inkml:trace contextRef="#ctx0" brushRef="#br0" timeOffset="3">13743 15753 8129,'-6'-8'0,"-1"2"0,-6 6 0,-1 0 0,7-1 0,3-4 0,2-3 0,2-4 0,0-2 0,0 0 0,2-3 0,2 0 256,5 0 0,-2 1 843,2-2-704,-6 3 0,8 1 0,-7 5-75,-1-2 0,-2 7 0,-2 4 0,-2 7 1,-3 7-1,0 3 0,-1 6 119,-1 2 0,4 1 1,-4 1-1,3 0 1,2-1-1,1 3 1,2 0-119,0 2 0,0 6 0,2 0 0,1 5 1,2 4-1,1 1 0,0 2 10,-3-2 1,3 5 0,-1-3 0,-2 3-171,-2 1 1,-1 5 0,0 0-41,0-2 0,-6 3 1,-1 0-1,-2 1 1,1-1-1,1-3 0,1-1-18,0-2 1,-3-5 0,5-4 0,-1-4 0,1-3-1,0-3 1,1-1-245,1-4 0,2-5 0,0-3 0,0-2 0,0-3-489,0-1 1,0-2 0,2-1 0,2-3 629,5-4 0,9-10 0,2-2 0</inkml:trace>
  <inkml:trace contextRef="#ctx0" brushRef="#br0" timeOffset="4">15783 15539 8344,'-13'-7'0,"-1"1"290,1 6 1,1-1 0,5-2 0,7-3-1,7 0 1,5 0 0,1 3 0,1 0 247,-1-1 1,0 2 0,1-2-1,-1 2 1,0 2 0,1 0-1,-1 0-160,0 0 0,1 6 1,-1 1-1,0 2 1,1 0-1,-1 2-210,0 0 1,-4 3-1,0-1 1,1 0 0,1 1-1,-1-1-52,-1 0 1,-5 5-1,4 0 1,-2-2-1,-3 1 1,-2-1 317,-1 2 0,-1-1 0,-2-3 0,-3 1 0,-2 2 0,-2 4 0,-2 1-155,-1 0 0,0-4 1,-1 4-1,1 2 0,1 1 1,2 2-1237,1 0 1,1-2 0,-2-2 0,3-2-237,1-2 1,1 1-1,5-4 430,0 2 1,2-2-1,5-7 763,11-5 0,3-2 0,11-2 0</inkml:trace>
  <inkml:trace contextRef="#ctx0" brushRef="#br0" timeOffset="5">16503 15979 9194,'-6'-15'1354,"4"10"1,-2 13-1280,2 4 0,2 2 1,0-1-1,0 0 0,0 1 1,0-1-1,-1 2 1,-2 1-74,-1 2 0,-2 1 1,3-3-1,-3 4 0,0-1 1,-2 0-1764,1-3 1,0-1 1760,-2-2 0,-3 1 0,4-1 0</inkml:trace>
  <inkml:trace contextRef="#ctx0" brushRef="#br0" timeOffset="6">16889 15779 9362,'0'3'4113,"0"6"-3635,0 5 1,2 5 0,2 0-1,5 2 1,3 2 0,3 3-1,1 0 1,3 1-420,2 0 1,0-5 0,1-1 0,-3-2-1,-1-3 1,1-1 0,2-3-1726,3-3 0,-4-3 0,3-6 1666,0 0 0,8-12 0,4-3 0</inkml:trace>
  <inkml:trace contextRef="#ctx0" brushRef="#br0" timeOffset="7">17369 15766 8149,'-24'-6'0,"-2"-3"929,-4-3 1,-2 6 0,-4 6-308,-2 8 1,-2 10 0,0 5 0,0 7 0,0 7 0,1 4 0,2 7 0,4 1 124,5 1 0,0 6 0,10-4 1,2 4-748,1 1 0,2 9 0,0 2 0</inkml:trace>
  <inkml:trace contextRef="#ctx0" brushRef="#br0" timeOffset="8">13983 13860 8100,'-9'-12'0,"2"2"280,1 1 0,2 5 0,5-4-86,4 2 1,-4 8 0,2 7-1,-4 3 1,-5 1 0,0 2 0,-2 1-1,1 3 117,-3 2 1,2 1-1,1 5 1,-1 1-1,2 2 1,0 2-21,4 2 0,-4 2 0,1 4 0,2 0 0,2 1 0,1 2-65,0 2 0,0 5 1,0 0-1,0 4 1,0 3-1,0 1-163,0 3 1,-2 11 0,-1-2-1,-1 4 1,2-36 0,-1 0-1,1-1 1,0 1 43,-3 36-122,1-1 0,3-7 0,-2-1 0,-2-1 0,1-5 0,-1-1 151,1-2 1,-2-2-1,3 6 1,-2 1 0,3 0-1,-1 2 1,0 1 117,-2-2 0,-1 6 0,3-2 1,-1-1-1,1 3 0,1-1-195,2 2 1,-4-1-1,-1-3 1,3-1-1,0 1 1,2-3-1,0-1-233,0-5 0,0 1 0,0-3 0,0 0 0,0-7 0,0-4 0,0-3 423,0 0 0,2-6 0,0-1 0,3-2 0,-2 0 0,-2-3 513,-1-4-1286,6 1 0,-3-6 0,5 3 0,-2-2 0,-2-4 0,2-1-361,3-3 1,-2-7-1,2 3 1,2-2-1,0-6 885,3-8 0,5-12 0,2-14 0</inkml:trace>
  <inkml:trace contextRef="#ctx0" brushRef="#br0" timeOffset="9">15250 13700 8215,'13'-17'0,"0"-1"151,1 1 0,-5 3 0,-1 0 0,1 1 0,0 0 0,-1-1 0,-2 1 269,-3 0 0,-3 1 1,-5 3-1,-4 5 1,-3 2-1,-1 2 0,0 0 1,-2 2 47,-3 2 1,3 2 0,-4 6-1,1 0 1,-1 2 0,0 3-226,-1 2 1,3-3 0,5 5 0,2 0 0,2-1-1,1 4 1,1 0-265,0-2 1,1 3 0,7-4 0,2 0-1,5-4 1,3-2-231,1-1 1,1-3 0,1-2-1,1-3 1,2-1-667,-2-1 0,-1 1 1118,-2-5 1,-11 0 0,-7 1-1,-5 3 1,-4 4 259,1-1 1,0 10-1,-1-4 1,3 2-1,2 1 1,4 0-730,4 2 0,1 4 1,0-4-1,1 0 1,5 0-1,7-1 1,10 0 267,6-3 0,5 0 0,6-1 0</inkml:trace>
  <inkml:trace contextRef="#ctx0" brushRef="#br0" timeOffset="10">15650 14060 8249,'-8'-19'161,"-5"6"1,4 13 0,-3 11 0,3 7 433,2 3 0,-1-5 1,-2 2-1,1-3 1,0-2-1,2 2-1632,2 3 536,4-3 0,7 4 0,3-7 501,3-4 0,7 4 0,2-4 0</inkml:trace>
  <inkml:trace contextRef="#ctx0" brushRef="#br0" timeOffset="11">15903 13780 8547,'-13'-29'325,"-1"2"1,7 8 1,2 10 0,8 4 1,3-2-1,2 1 1,4 3-1,4 2 0,6 1 1,3 0 118,2 0 0,5 6 0,3 2 0,-1 3 0,-3-1 0,-5-1-337,-3 1 1,0 2 0,-5 2 0,-3 0 0,-3 3 0,-5 2 0,-2 0 0,-7 2-79,-5 0 0,-7-4 0,-3 4 0,-6 0 0,-2-2 0,-2 0-163,1-2 1,4-2 0,1-2-1,2 0 1,2 1 0,4-1 131,4 0 0,9 0 0,8 1 0</inkml:trace>
  <inkml:trace contextRef="#ctx0" brushRef="#br0" timeOffset="12">16489 14127 9251,'-17'-2'1244,"-1"-2"0,-4 2 0,4 1 0,2 7-1231,1 7 1,1 8 0,1-3 0,0-2-1,-1-3 1,1-2 0,0-2 0,1 1 112,3 2 1,-1 1 0,5 2-127,2 3 0,2-4 0,1 6 0</inkml:trace>
  <inkml:trace contextRef="#ctx0" brushRef="#br0" timeOffset="13">16569 14073 8152,'-11'-22'0,"2"0"0,4 6 0,11 11 0,6 4 0,4 1 918,1 0 0,3 1 1,3 2-1,3 2 1,5-1-1,5 2 0,1 2-159,-2-1 1,2 5-760,-5-3 0,5 8 0,-3 4 0</inkml:trace>
  <inkml:trace contextRef="#ctx0" brushRef="#br0" timeOffset="14">16729 14113 8069,'-47'-32'384,"-2"11"1,9 6-1,6 18 600,4 18 1,4 9 0,1 8-1,1-1 1,3 3 0,3 2-985,6 5 0,-1 3 0,6 4 0</inkml:trace>
  <inkml:trace contextRef="#ctx0" brushRef="#br0" timeOffset="15">16836 13927 8084,'13'-6'0,"-1"-3"0,-3-7 339,-5-2 0,2-1 1,-3 4-1,-4 0 1,-5 3-1,-3 2 1,2 1-1,-1 2 0,2 2 315,0 7 0,-2 5 0,3 11 0,1 4 0,-2 3 0,-2 2 0,-1 1 0,2 3 0,0 3-597,-1 0 1,-1 0 0,-4-4 0,-2 1 0,-3 0 0,-2 0-2540,-1 0 2332,-4 0 0,8-1 0,-3-2 150,0-3 0,-3-1 0,2 3 0</inkml:trace>
  <inkml:trace contextRef="#ctx0" brushRef="#br0" timeOffset="16">16543 13980 10267,'-8'-32'1556,"4"5"1,4 14 0,4 13-1404,5 7 0,3 9 0,1 4 0,2 2 0,3 6 0,3 6 0,1 4 0,0 2-3407,2 0 3254,1 6 0,2 2 0,-1 5 0</inkml:trace>
  <inkml:trace contextRef="#ctx0" brushRef="#br0" timeOffset="17">16689 11461 8116,'-6'-20'-42,"5"6"1,-5 10 0,6 8 0,-1 5 0,-4 3 0,-2 1 1285,-1 1 0,-4-1 0,4 0 0,-3 1 0,2 0 0,3 3 0,2 2-553,-1 2 1,1-3 0,6 4 0,2 1-1,5 1-559,3-2 0,1 3 1,-1-4-1,-2 0 1,-2-2-1,-2-1-534,-3 0 1,-2 0 0,-2-7 0,-5 0 0,-6-2-1,-6 0 1,-3-2 0,-2-3-2193,-3-2 1,0-2 2593,-1 0 0,-6-6 0,-1-1 0</inkml:trace>
  <inkml:trace contextRef="#ctx0" brushRef="#br0" timeOffset="18">16516 11475 8891,'0'-31'0,"0"1"0,2 6 1417,2 9 0,3 8 0,7 7 0,1 0 0,1 0-1155,2 0 0,7 0 0,1 2 0,9 2 0,2 5 1,1 3-1,1 1-2758,2 0 0,2 5 2496,-3 0 0,6 6 0,1-4 0</inkml:trace>
  <inkml:trace contextRef="#ctx0" brushRef="#br0" timeOffset="19">16943 11968 8242,'-18'1'0,"2"4"0,2 5 511,4 6 0,7 8 0,-2 3 0,4-7 74,1-3 0,0-4 0,1-1 0,5-2 0,6-2 0,6-2-585,3-3 0,7-2 0,6-1 0</inkml:trace>
  <inkml:trace contextRef="#ctx0" brushRef="#br0" timeOffset="20">17929 11501 10749,'0'-41'1314,"0"5"0,0 20 1,-1 10-1,-5 9-976,-8 4 1,-5 1 0,-8 2 0,-1 1 0,-1 2-1,-5 5 1,-2 2 168,-1 4 0,3 3 1,10 2-1,5 3 1,3-3-1,5-1 0,4-1-682,4 0 1,3-2 0,4-2-1,7-2 1,4-2 0,4-2-1,0-4-744,0-4 0,-1-2 0,-5-4 834,1 2 0,-8-1 0,-8-4 0,-10 0 0,-8 2 0,-6 2 0,0 5 735,-1 3 1,2-2-1,1 2 1,5 3-1,3 0 1,5 1-1,4 0-863,4 2 1,3 1 0,6-2 0,7 0 0,9 0 0,8-3-7163,6 0 7375,8-1 0,3 0 0,7 1 0</inkml:trace>
  <inkml:trace contextRef="#ctx0" brushRef="#br0" timeOffset="21">18262 11981 11085,'0'-10'903,"0"5"0,6 2 1,2 12-1,1 0-302,-1-1 0,-3 3 0,2-2 0,-1 3 0,-3 1 0,-1 2 0,-2 3-717,0 4 0,-6-1 0,-3 1 0,-3 0 0,-1 1 0,-1-1-2984,1 1 1,0-3 3099,-1-2 0,1-4 0,0 0 0</inkml:trace>
  <inkml:trace contextRef="#ctx0" brushRef="#br0" timeOffset="22">18969 11621 9096,'0'-13'1387,"6"6"1,3 2 0,4 4-866,5 1 1,-2-2 0,6-1-1,3-1 1,4 1 0,2 3 0,-2 3-258,-1 1 1,-1 7 0,0-4 0,-2 2 0,-3 0 0,-4 1-414,-3 2 0,-3 1 0,-4 1 0,-3-1 0,-4 2 0,-2 1 0,-4 3-171,-3 2 0,-10-3 0,-4 4 0,-2 2 1,0-1-1,3 0 310,2-6 0,1 3 1,5-3-1,1 1 1,3 0-1,5 0 0,2-2-1067,2-1 0,8-2 1,4 0-1,5 1 1076,4-1 0,7 0 0,6 1 0</inkml:trace>
  <inkml:trace contextRef="#ctx0" brushRef="#br0" timeOffset="23">19769 12088 9841,'0'-14'0,"-2"3"994,-2 2 0,1 10 0,-6 11 1,-2 6-1,0 1-1128,-3 0 0,-3 1 0,-1-4 0,1 3 0,3 2 0,0 2 0,2 3 134,4 0 0,2 1 0,6 0 0</inkml:trace>
  <inkml:trace contextRef="#ctx0" brushRef="#br0" timeOffset="24">20288 11901 10394,'-8'-24'1247,"-1"7"1,6 6 0,0 17 0,4 6-1014,4 4 1,5 4 0,0-3 0,5 6-1,5 2 1,0 1 0,4 3 0,0 0-13,-2 2 1,2 0-1,-5-4 1,-1 0 0,-1-2-1,-2-3 1,1-4-1507,-1-3 0,-4-2 0,-2-1 0,1-3 0,2-5 1284,1-2 0,0-2 0,1 0 0</inkml:trace>
  <inkml:trace contextRef="#ctx0" brushRef="#br0" timeOffset="25">20728 12034 8035,'-3'-19'0,"-5"0"603,-10 3 1,-6-1 0,-4 14 0,-3 5 111,-5 5 1,-7 11 0,-3 6 0,-1 4-1,-2 4 1,0 3 0,2 2 0,2 1-716,7 2 0,-2 6 0,6 1 0</inkml:trace>
  <inkml:trace contextRef="#ctx0" brushRef="#br0" timeOffset="26">11877 11981 8200,'-7'-13'0,"-4"-1"0,7 1 27,1 0 1,3 5 0,4 2 0,5 2 0,2-2-1,-1 0 500,-1 0 0,0 2 0,3 5 0,-2 2 0,-1 2 0,3-1-195,4 2 1,0-3 0,7 4-1,0 1 1,2-2 0,2 1 170,0 1-393,-1-5 0,4 7 0,-2-4 0,-3 1 0,-1 4 0,-2 0-202,1 3 1,-7-1-1,2 0 1,-5 1 0,-3-1-1,-2 0 120,-2 1 0,2 4 0,-2 1 1,2 0-1,2 2 0,2-2 1,1 2 24,1-1 1,1-2-1,2 3 1,6-2 0,0-1-1,1 0 1,-2 1-87,2 2 0,-5-5 0,-1 2 1,-3-3-1,-2-2 0,0 0 56,1 1 0,-7-6 0,-3 1 0,-1 0 0,0 0 0,2 0-260,-2 1 0,-2-2 0,-1 1 0,2 0 1,2-1-1,5 1 237,3 2 0,7 1 0,2 1 0</inkml:trace>
  <inkml:trace contextRef="#ctx0" brushRef="#br0" timeOffset="27">12090 11954 7977,'-13'0'0,"0"2"-19,-1 2 0,1-2 1,0 2-1,-1-2 0,1-2 1,0 0-1,-1 0 0,1 0 1,0 0 277,-1 0 1,6-2 239,-1-2 1,13 2-1,4-1 1,8 6 0,3 6-263,0 3 1,4 1 0,-6 2 0,1 3 0,0 4 0,0 2-6,-2-2 0,-3 3 0,-2-2 1,-2 2-1,1 1 0,0 1-6,-1 0 0,3-1 1,-3 1-1,3 0 0,1 1 1,2 1-132,3 2 1,1 5 0,6-3 0,0 1 0,5 3 0,1 0 0,3 0-163,0-2 0,-3-4 1,3 3-1,-3 0 0,-4-1 1,-5 0 132,-2-4 0,-3 1 0,-3-1 0,-2 4 1,-2 0-1,-3-1 0,1-2 238,-1-2 1,-4-1 0,3 1-1,-2 1 1,2 2 0,0-1-195,0-2 0,5 5 0,-1 1 0,5 1 0,3-1 1,-1-1-1,1-2-233,0 2 1,6 1 0,-4 4-1,1-1 1,-3-3 0,-3 0 141,-2 0 0,0 0 0,-1 2 1,-2-5-1,-2-3 0,-2-1 1,-3 0 110,-2-1 1,-1 1 0,2 0 0,1-1 0,3 2-1,0 2-69,-1 1 0,6 2 0,-2-4 0,3 4 0,1 1 0,2 3 0,1 1-195,2 2 1,0-1-1,-7-2 1,0-2-1,-2 2 1,0 0 248,-2-1 1,0-2 0,-4-4-1,2 1 1,-2-2 0,-2 0 145,-1-3 1,2 1-1,1-1 1,3 1 0,-1 0-1,3 1 1,-2 2-251,0 1 0,4 1 0,-1-1 0,1 3 0,1 2 1,-4-1-217,-1 2 0,0 1 0,-3-1 0,1-3 0,-1 0 0,-1 0 0,-2 3 326,0 1 0,-2-2 0,-1-1 0,-3 1 0,1-1 0,-1 1 210,3 1 1,1 1 0,2 1 0,2-2 0,1-2 0,3 1 0,1 0-432,3-1 0,2-1 0,3 5 0,1-1 0,2 5 0,-2 2 0,1 3 15,0 4 1,-3-6 0,1 7 0,-7-1 0,-2-1 0,-3-1 238,-1-1 1,-2-6 0,0 1 0,0-2-1,0-2 1,0 0 0,0 0 229,0 0 0,0 0 0,0 1 0,1 0 0,2 2 0,3-1-447,2 1 1,-1 4-1,3-1 1,-1 0 0,0 0-1,0-3-382,0-2 1,-5-1-1,4-1 1,-2-4-1,-3-2 1,0-2-1,0 0-343,1-1 0,0-2 1,-4-1-1,2-1 0,1-1 1,4-1-4543,5-2 5330,-1 0 0,14 5 0,-5 0 0</inkml:trace>
  <inkml:trace contextRef="#ctx0" brushRef="#br0" timeOffset="28">11437 11688 8512,'0'-13'-24,"0"-1"0,0 8-5,0 6 0,-4-1 1,-2 1-1,0-8 0,2-3 1,4-3 1066,2 1 0,9 6 1,-4 4-1,1 7-693,-4 9 0,-2 2 0,-4 7 1,-2 2-1,-5 1 0,-3 2-54,-1 0 0,-5-5 0,-1 0 0,-1 0 0,1 0 0,1-1-61,-1-2 1,3 4-1,-5-4 1,0 0 0,2 2-1,0-2-186,2 0 1,1 1-1,0-4 1,-2 2 0,0-2-1,-1-1 1,-2-2-41,1 0 0,-10-1 0,2-1 0,-3-3 0,-3 1 0,1-1-126,1-4 0,-4-2 0,3-2 0,1 0 0,-2 0 0,1-2-11,1-2 213,0-4 0,4-6 1,0-3-1,0-3 1,4-4-1,2-4 883,1 0-764,5-1 0,-3-2 0,4-1 1,-1-1-1,-2-1 0,2 0-120,1-3 1,-3-1 0,0-4-1,2 1 1,1-2 0,2 1-122,0-1 1,1-6 0,3 1 0,3-4-1,1-2 1,1 1 0,1 0-181,2-1 0,1-2 0,0-3 0,1-5 1,2 1-1,1-3 0,-1 3 82,-1 1 0,2-7 0,1 7 0,-2 2 1,-2 0-1,-1 4 87,0 4 0,0-5 1,0 3-1,0-1 0,0 1 1,0 0-1,0-2-144,0-6 0,-4 4 1,-1-9-1,2 2 1,2 2-1,1-1 45,0 2 1,0 1-1,0-3 1,0 4 0,0 0-1,0 3 1,0-1 93,0 0 0,4 0 1,1 7-1,-1 2 0,1 3 1,1 1 267,1 1 1,-3 4-1,5 6 1,2 1-1,-1 2 1,0 2 0,-1 1-279,2 2 1,1 7 0,2-3 0,3 0 0,2-1-1,2 1 1,2 0-128,3 1 0,0-4 0,1 3 0,-1-2 0,3 1 0,0 2 159,2 2 0,0-1 0,-4 4 0,0 0 0,1 2 0,2 4 339,1 0-276,0 4 0,-5-5 0,1 7 0,0 1 1,-1 1-1,0 2 32,-4 0-85,-3 0 1,-1 6 0,0 3-1,-2 5 1,-1 2 0,-2 3-142,0 2 0,5 0 0,0 4 0,-2 0 0,0 3 0,1 0 272,1 0 51,-1 5 1,-2-5 0,1 5-1,2-2 1,-2 0 0,1 1 0,-2 3-62,-2 0 1,6 2-1,-8-7 1,-1 1-1,2 0 1,-2 0-91,-1 0 1,1 0-1,-4-4 1,0-2-1,2 0 1,-2-1 221,-1 0-191,6 4 0,-10-9 0,4 5 1,-2-2-1,0 0 0,1 0 1,-1 0 69,-1 2 1,2-3-1,0 0 1,-1-1-1,-1 3 1,-2 3 13,0 4 1,0 2-1,0-2 1,0 3-1,0 1 1,0 1-51,0-1 0,0 5 1,0-5-1,0 1 0,0 1 1,0-1-1,0 0 17,0-4 0,0-3 0,0-3 0,0-1 0,0-2 0,1 0 0,2-1 142,2-3 0,-1 1 1,-4-1-1,0-1 0,0 1 1,0 1-129,0 2 1,0-3 0,-1 3 0,-2-1 0,-2 1 0,2 1-38,2-1 1,1 3 0,0-5 0,0 0 0,0 2 0,0-2 0,0 2-81,0 0 1,0-5-1,0 2 1,0-2-1,1 0 1,2 2-1,2-2 260,-2-1 0,-2-2 0,1 1 0,1-1 1,1 0-1,-1 1 2,-1-1 0,-2 0 0,0 1 0,0 1 83,0 2-401,0 4 1,-5 0 0,1-3 0,1-4 0,1 0-243,2-1 0,2-1 1,1-2 591,1-1 1,2-6 0,-3 3-45,1 0-183,1-5 1,-5 7-1,0-4 1,0 5-548,0 3 353,0 1 1,0 1 0,0-1-1,0 0 1,0 1 0,0-1 70,0 0 0,0 1 1,0-1-1,0 0 257,0 1 1,0-1 0,0 0-1,0 1 1,-2-1-34,-2 0 1,3 1 0,-4-1-1,2 2 1,0 1 0,-1 3-1,1 0-200,1 1 0,-2 3 0,-2 0 1,0 2-1,-1 1 0,1 1 87,0 0 1,0-5 0,3-1 0,-2-1 0,2 0 0,2-1 0,-1-3 439,-2-1 1,3-6 0,-4 0 0,4 1-321,1 2 0,-2 1 0,-1 1 0,-1-1 0,1 0 1,0 1-451,-2-1 0,4 0 0,-4 1 0,4-1 0,-1 2 1,-1 1-5,-1 2 0,0 0 0,4-5 0,-2 0 0,-1 1 260,-1-1 0,-2-4 1,1-2-1,-2 1 0,-2-3-32,0 1 0,0 3 1,-4-4-1,0-1 1,-1 2-1,1 2 1,0 0-223,-1 1 0,-3 0 1,-1 3-1,0-2 1,-1 1-1,-2 2 2,0 3 1,-2 2 0,3-6 0,1-2 0,-2-1 0,2 0 250,0-1 0,-3 2 1,2-6-1,1-1 1,0-1-1,3-2 0,-1-2 163,-1-2 1,4-4 0,-4-5-1,2-2 1,-1-2 0,0-6-1,0-2-279,2-1 0,2-3 0,0-2 0,-1-3 1,1-3-1,0-1-90,-1-4 0,1-5 0,0 1 1,-1 0-1,1-1 0,0-1 1,-1-2 5,1-2 1,0-4 0,-1-3-1,1-7 1,0 0 0,1-5-1,2 0 89,1-2 0,6 33 0,1 0 0,-1 2 0,-1-1 0,1 1 0,0-1 0,1 0 0,1 0 0,0 0 0,0 1-120,1-38 0,0 37 0,0 1 0,0-33 1,-1 1-1,-2 4 0,-1 4 180,1 4 225,-5-3 1,7 6-1,-4-2 1,4 2-1,1 3 1,0 0-40,0-1 1,0 1 0,1-9 0,4 2 0,4 3 0,2 1-1,1 3-214,-3 3 1,8 0-1,-4 8 1,2 4 0,1 1-1,2 5 30,4 3 1,2 0 0,1 10 0,-1 2 0,1 3-1,-2 2 1,3 4 75,-1 1 0,-3 2 0,-1 5 0,-1 3 0,0 7 0,-1 5-1151,-3 6 769,-1 4 0,-2 11 1,-1 5-1,-3 7 1,-4 9-1,-4 4 391,-1 6 0,0 8 0,0-2 0</inkml:trace>
  <inkml:trace contextRef="#ctx0" brushRef="#br0" timeOffset="29">11251 9182 16827,'-21'-13'0,"3"1"-587,3 3 0,2 3 0,0 6 455,-1 0 0,2 6 0,4 3 0,3 3 1,4 1-1,1 1 0,3-1 423,6 0 1,1 1 0,12-1 0,3-1 0,3-2 0,4-2-1,-3-1 202,-1 0 1,3-2 0,1 4 0,-3 1-1,1 3 1,-1 4-374,2 1 0,5 7 1,-3 1-1,-1 8 0,2 5 1,-1 1-381,-1 0 0,5 4 1,-1 2-1,3 2 1,2 0-1,2 0 1,3-2 129,1 0 0,4-9 0,5 3 0,3-3 0,-1-3 0,0-3 1,-4-4 655,3-5 0,-1 1 1,-1-5-1,1-2 0,2 1 1,-2-1-195,-1 2 0,-6 6 0,-2-2 1,-1 3-1,-3 3 0,-3 2-496,-4 1 1,1 4 0,-6-2 0,-2-1 0,0 1 0,-3-3 0,1-2 14,0-2 0,4-3 0,0-3 0,0 0 1,0-4-1,2-1 489,1-2 0,-3-4 0,4-2 1,2 1-1,2-2 0,2 0 0,2-2 129,2 2 1,4 0 0,-4 6 0,1 0 0,0 2 0,-3 1-594,-1 0 1,-2 3 0,0 2-1,-2 3 1,-2 2 0,-4-1-396,1 1 358,-5-6 0,6 6 0,-4-4 1,1 0-1,-2-4 0,1-2 313,1-1 1,-1-1 0,4-1 0,0-2 0,0-1 0,2 0 0,-2 0 124,-3 0 1,-3-1-1,0 6 1,2-1 0,1 2-1,-2 3-696,-1 4 0,2 3 0,0 3 0,-4 2 0,1 1 0,-3-1 121,1-2 1,0 1-1,2 1 1,-2-3 0,-1-1-1,-2-4 1,2-1 551,1-5 0,-3-1 0,-1-1 0,-1-3 0,1 0 0,1-2 288,-1 1 0,3-3 0,-5 2 1,0 2-1,1 1 0,-4 2 1,-1 3-1104,-2 0 1,-1 3 0,-2-4 0,-2 2-1,-2 0 1,-3-1 111,-2 1 0,-1 4 1,0-4-1,0-2 0,-1-1 1,-2-2-1,-2 1 435,2-1 1,-3-4-1,0-2 1,-1 1 645,-3-1 0,2-2 0,-1 4 1,-1 1-1,-2 2-965,-1 1 0,-1 5 1,1 1-1,-2 2 0,-1 3 1,-3 1 43,-2 1 0,0-3 1,-3-1-1,4 0 0,-1-1 1,2-4-1,0-2 635,2-1 1,2-1 0,2-1-1,1-2 1,2-2 0,1-1-267,-1 0 0,-2 1 0,-2 2 0,1 1 0,-2 2 0,-2 5-510,-6 2 1,-2-2 0,-3 4 0,-2 2-1,-2 3 1,-1 2 119,1 2 0,-4-1 1,5-6-1,3-2 0,4 0 1,5-1-1,1-3 862,0-4-251,1-6 1,8 2-1,0-5 1,0-1-1,0 1 1,0-1-283,-1-1 1,2 3 0,-1 0 0,-1 1 0,-2 4 0,-1 0 0,-2 4-525,-3 3 1,-2-2 0,-6 6 0,1 2 0,2 0 0,-4 1 256,-1 2 0,1-7 0,-6 10 1,4-2-1,4-3 0,-1-1 0,3-2 615,1-1 1,2-3 0,7-8-1,0-1 1,-1 1-61,1 2 0,0-3 1,-1 0-1,1 1 1,0 4-1,-1 2 1,0 3-534,-4 2 1,-3 3 0,-4 5-1,0 4 1,-1-1 0,-2 2 0,0 1-204,0 2 0,3 1 0,1 2 0,3-1 0,4-2 0,3-3 379,4-2 0,7-1 0,-1-3 0,4 2 0,4 1 0,5-1 0,3-1 415,1 2 0,0 4 0,1 3 0,-1 1 0,0-1 0,-1 5 0,-1 1-651,-2 2 0,-2 3 1,2-3-1,-5 1 0,-2 2 1,-2 0 185,0 0 0,0 0 0,0 4 0,0-1 0,0-2 1,0-2-1,0-2 0,0-3 71,0-2 0,4-5 0,2-2 1,2 0-1,0 0 0,1 1 60,0-1 1,0 11-1,3-1 1,-2 7-1,-2 3 1,-2 4-270,-3 4 1,-2 9 0,-1 3 0,0 2 0,-1-1 0,-1-36 0,1-1 0,-2 2-1,0-1 8,-1 1 1,0 0 0,1 0-1,-1 0 1,-1 0 0,1 0 229,2 0 0,0 0 0,-2 0 0,0 0 0,0 0 0,1 0 0</inkml:trace>
  <inkml:trace contextRef="#ctx0" brushRef="#br0" timeOffset="30">6079 11301 8355,'0'-19'0,"0"4"0,0-2 0,0 6 0,1 4 0,2-1 0,3 3 0,1-1 0,2 4 1064,-1 5 1,-2 4 0,-6 7 0,0-1 0,-2 2 0,-1 1 0,-3 5-261,-1 4 0,-1-6 0,-1 8 0,4-2 0,0-1-542,1-2 1,-1 2 0,5-5 0,0 0 0,0 1 0,0-4-395,0-1 1,6-6-1,3-2 1,3-1 0,1-2-1,1 1-255,-1-1 0,0 1 1,1-5-1,-1 0 0,2-2 1,2-1-1,6-3-3949,2-1 4336,2 4 0,11-15 0,3 3 0</inkml:trace>
  <inkml:trace contextRef="#ctx0" brushRef="#br0" timeOffset="31">6692 11355 8316,'-11'-20'1314,"-2"7"1,4 13 0,-4 13-1,5 7-655,2 0 0,1 4 1,-6-5-1,2 2 1,-1 3-1,0 1 1,-1 2-1,2 1-379,-1 3 1,0 3-1,-1 7 1,2 1 0,0-1-1,2-4-2025,3-3 1,2 0-1,2-5 1,0-4 0,0-2 1744,0-2 0,0-2 0,0-5 0</inkml:trace>
  <inkml:trace contextRef="#ctx0" brushRef="#br0" timeOffset="32">6758 11914 9747,'-6'-4'3512,"-1"8"-3247,0 13 1,-5 2 0,1 2 0,-3-2 0,-4-3 0,2-1 0,2-2 0,4 1-528,1-1 1,2 5 0,-4 1 0,4 0 0,1 1 261,3-4 0,-4 5 0,-1-1 0</inkml:trace>
  <inkml:trace contextRef="#ctx0" brushRef="#br0" timeOffset="33">7425 11448 8265,'7'-30'0,"-4"4"499,-6 5 0,0 11 1,-6 7-1,-1 4 1,-2 4 381,-1-2 1,3 4 0,-2 3-1,-5 5 1,-2 4 0,-5 4 0,-1 3-393,-1 4 0,-1 7 1,0-2-1,2 4 1,3 1-1,4-2 1,5-1-111,4-1-509,3-12 0,6 10 0,1-11 0,5 0 0,6-3 1,6-5-595,3-4 0,-1-6 0,3-5 0,-6 0 0,-2 0 0,-1 0 0,-3-1 419,-2-3 1,-3 1 0,-7-5 0,-4 2 0,-5 3 0,-5 2 540,-3 1 0,-4 0 0,3 1 0,0 4 0,-1 4 0,4 2 543,1 3 0,6 4 0,2-1 0,1 1 0,5 1 1,4 2-1,7 1-7100,6 1 6321,5-7 0,17 9 0,4-4 0</inkml:trace>
  <inkml:trace contextRef="#ctx0" brushRef="#br0" timeOffset="34">7665 12061 11776,'7'-10'0,"-2"-1"1074,-4 5 1,-1 12 0,-1 17 0,-4-1 0,-4-3-1391,-2-6 1,2-2 0,1 2 0,1 0 0,1 1 0,0-1 0,3 0 315,2 1 0,-5-1 0,-2 0 0</inkml:trace>
  <inkml:trace contextRef="#ctx0" brushRef="#br0" timeOffset="35">7945 11621 8467,'-14'-29'1941,"1"2"0,6 8-1699,2 10 0,5 6 1,5-3-1,4 2 1,5-1-1,7 2 1,7 2-1,6 1 284,8 0 1,-2 0 0,6 1 0,-2 4 0,-1 2 0,-4 2 0,-7 0-602,-4 1 1,-7 3-1,-3 4 1,-5 2 0,-4 2-1,-6 2 90,-6 3 0,-10 0 0,-9 1 0,-5 1 1,-3 0-1,-2 2 0,-1-4 0,0 1-175,4-3 1,7-1 0,4 3 0,5-3 0,4-2-1,4 0-1755,4 0 0,8-4 1915,6 6 0,19-7 0,9 3 0</inkml:trace>
  <inkml:trace contextRef="#ctx0" brushRef="#br0" timeOffset="36">8585 12141 8116,'-5'-4'5726,"1"8"-5886,1 12 0,1 7 1,4 0-1,1-2 1,1-2-1,-1-2 1,-3-3-1,-3 1 76,-1 3 0,-7 1 0,2 5 0,-1-3 84,1-2 0,-9 5 0,4-4 0</inkml:trace>
  <inkml:trace contextRef="#ctx0" brushRef="#br0" timeOffset="37">8785 11875 8240,'4'-26'0,"0"4"252,-1 4 0,5 9 1,1 5 649,3 3 0,1 5 0,0 2 1,2 1-1,1 5 0,4 3 0,0 6-432,4 4 1,-3-1 0,-1 8 0,1-1-1,-2 0 1,1-1 0,-4-2-612,-1-1 1,-3-1 0,-2 1 0,-1-2 0,0-3 0,0-4-7285,0-3 7425,-6-2 0,8-5 0,-3-2 0</inkml:trace>
  <inkml:trace contextRef="#ctx0" brushRef="#br0" timeOffset="38">9331 11901 8240,'-13'-10'2922,"-2"-1"-1940,-3 1 0,-7 3 1,-9 13-1,-3 8-943,-5 12 1,-11 6 0,0 8 0,-2 0 0,0 2 0,5 1 0,2 2 0,7 3-40,2 2 0,-2 8 0,7 3 0</inkml:trace>
  <inkml:trace contextRef="#ctx0" brushRef="#br0" timeOffset="39">5479 8503 8543,'-8'-21'0,"4"3"0,8 9 0,5 5 0,-1 4-47,0 4 1,1 2-1,6 5 1,1-4 0,2 0-1,-1-1 1,-1 2-1,0-2 1,2 0 0,0-2-1,-1 0 1,3 1 397,0-2 0,1 3 1,3 0-1,-2 0 0,2 1 1,-1-1-1,1 1 0,-3 1 296,-2 2 1,-3-2 0,-5 0 0,-4 3 0,-2-1 0,-7 1-666,-5-3 1,-11-3 0,-4 2 0,-3 1 0,-1-1 0,3 2 133,1-2 0,4 4 0,-3-5 1,2 0-1,4 1 99,5 0 1,5 2 0,11 3 0,7-1-1,8-3 1,6 3 9,4 1 0,-3 1 0,5 0 1,-2 2-1,-2 1 0,-3 2-67,-7-2 1,-4 4 0,-4-3 0,-2 1 0,-4 1-1,-5 2 1,-6 1-376,-7 1 0,-11-1 1,-9 3-1,-1-1 0,-3-2 1,-1 0-1,-1 0 122,4 1 1,2-7 0,6 3-1,2-1 1,1 0 0,4-2 128,0-1 1,9-2-1,8-1 1,7-2-35,9-1 0,13-6 0,8 3 0</inkml:trace>
  <inkml:trace contextRef="#ctx0" brushRef="#br0" timeOffset="40">6145 9302 8389,'-7'12'939,"-5"7"0,2 13 1,-5-3-910,-3-1 0,-1-3 0,2 1 1,0-3-1,2 4 0,3 0 1,5 2-31,1-1 0,7 1 0,7-3 0</inkml:trace>
  <inkml:trace contextRef="#ctx0" brushRef="#br0" timeOffset="41">6745 8849 9918,'9'-26'0,"-2"0"876,-1 4 0,5 4 1,-2 10-1,2 3-445,3 4 0,-5 1 63,-1 0 0,-5 10 1,-1 5-1,-9 4 1,-11 6-1,-6 3 1,-4 5-150,-3 1 1,3-3 0,-3 5 0,2-1 0,4 1 0,2-1-382,0 2 1,11-4 0,1-1 0,3 0 0,5-3 0,2-2 0,2-5-166,4-3 1,4-1 0,8-5 0,4-1 0,1-3 0,-1-4-555,-2-4 1,-1-1 0,-6-1 0,-3-4 0,-5-4 712,-2-3 0,-4 5 0,-4 2 1,-6 4-1,-5 1 0,-3 1 1,0 4 634,-1 4 0,5 4 0,-1 3 0,6 2 0,2 0 0,0 0-1047,1 0 0,2 5 0,6-2 0,2 0 0,2-2 0,7-1 472,5-1 1,5 1-1,5-4 1</inkml:trace>
  <inkml:trace contextRef="#ctx0" brushRef="#br0" timeOffset="42">7158 9436 8521,'8'-6'1140,"-1"0"1,-2-3-981,3 4 0,-2 10 0,-1 4 0,-4 3 428,-1 1 0,-9 6 0,-2 3 0,-3 4 1,-4 2-1,1 1 0,-4 4 0,2-1-2309,-1 1 1,-2-2 0,3-4 1720,-2-1 0,5 1 0,-3 0 0</inkml:trace>
  <inkml:trace contextRef="#ctx0" brushRef="#br0" timeOffset="43">7705 8836 13309,'0'-24'-335,"0"-2"0,0 2 0,1 8 682,4 5 1,-2 5 0,6 6 0,-1 2 0,1 1 0,0 3 0,3 3 0,3 4 588,3 3 0,4 6 1,-4-1-1,-2 1 1,-1 5-1,-2 0 1,-1 2-920,-3-1 0,-3 1 1,-6-3-1,0 2 1,-2 2-1,-2 1-84,-5-1-262,-3 4 0,-1-6 0,-1 3 0,1-3 0,0-1 1,-1-2-1,3-1-866,2-2 1,-2-4-1,7 2 1,1 0 0,1-4-1,4-1 1066,2-2 1,4 0-1,5 1 1</inkml:trace>
  <inkml:trace contextRef="#ctx0" brushRef="#br0" timeOffset="44">8358 9476 10688,'0'-11'1335,"0"7"0,-4 10 0,-2 13 0,-2 0-1544,-2 0 1,-2 4 0,-1-4 0,-1 0-1,1 3 1,0 1 0,-1 3 0,1 1-97,0 3 0,-5 1 1,-1 0-1,-2 3 0,-3 0 305,-1-3 0,-2-3 0,1-1 0</inkml:trace>
  <inkml:trace contextRef="#ctx0" brushRef="#br0" timeOffset="45">8798 9196 9008,'-2'-30'1201,"-2"3"1,2 7-1123,-2 15 0,3 7 1,1 11-1,0 0 0,0 1 1,0 1-1,0 2 0,0 7 493,0 6 1,5 2-1,4 7 1,3-1-1,2 4 1,-1-1-744,0 1 0,2-4 0,1-1 0,4-3 1,0-1-1,4-4 0,1-2-6009,2-5 6180,0-2 0,5-13 0,2-1 0</inkml:trace>
  <inkml:trace contextRef="#ctx0" brushRef="#br0" timeOffset="46">9278 9262 8277,'-11'-34'1128,"-2"5"1,-2 5 0,-1 8-1,-3 5-1317,-8 7 0,-10 14 1,-10 10-1,-4 8 1,-5 7-1,0 4 1,-1 4 508,6 6-1385,6-1 1,5 16 721,9-6 0,3 5 0,1-2 0</inkml:trace>
  <inkml:trace contextRef="#ctx0" brushRef="#br0" timeOffset="47">13184 8623 8577,'-9'-5'-2,"0"1"0,0-5 0,-4 3 0,-1-1 0,1-4 0,1-1 0,2-2 1,2-3-1,2-1 165,3 2 82,2 1 0,1 2 0,0 0 0,0-1 0,0 1 0,0 0-304,0-1 0,-5 6 0,0-1 0,-3 0 0,-2 1-30,-2 4 1,-1-2 0,-1 0-1,-1 0 1,-1 0 0,-3 2 0,0-1 197,-1 1 1,-6-5 0,2 3 0,2-1 0,0-4-1,1 1 42,-3 1 1,0-3 0,1 3 0,2-1 0,0 0 0,1 1 0,-4-2-161,-1 0 1,-2 2-1,0 1 1,1 1 0,-2 1-1,-4 0-61,-3 3 0,1-3 0,-2 2 0,-1 1 1,-1 1-1,-2 2 0,1 0 115,4 0 1,-4-1-1,4-2 1,-2-2-1,-2 1 1,2-1 43,0 1 1,-4-2-1,6 3 1,0-3-1,-1 0 1,-1 0-1,-3 2-113,-4-2 1,1 5-1,-4-4 1,-2 4 0,0 1-1,-4 0 20,-2 0 0,3 0 1,-6 0-1,2 0 0,1 0 1,0 0 22,3 0 0,6 0 0,-1 0 0,0 1 0,2 2 0,1 3 0,2 0 144,-1 0 1,5 3 0,2-3 0,1 1 0,-1 5 0,1 3-152,-2 2 0,-2 7 1,-2-2-1,-2 4 0,-2 2 1,1 1-1,-1 4-61,1 1 0,-5-3 0,5 3 0,1-1 0,3-4 0,3 1 0,1-1 134,-1 3 0,5-3 0,0-4 1,3 1-1,-1 2 0,1 0-37,3 0 0,-3 5 1,4 1-1,-1 1 0,-2 1 1,2 2-1,-4 4-73,2 2 0,-2 3 1,-1 1-1,-4 7 1,-4 2-1,1 4-21,2 0 1,3-3-1,7 2 1,-1 1 0,2-2-1,3-1 1,4-5 19,3-2 1,3-4-1,3 2 1,3-5 0,2-2-1,0-4 123,1-2 1,-3 2 0,0-1 0,0 5 0,-2 4 0,1 0 0,-3 1-80,-2 0 1,3 2 0,0 5 0,0 2 0,0 3 0,2 5 0,1-1-41,3 3 0,3-3 0,6 1 1,6-5-1,7-1 0,5-5-168,4-1 0,7-3 0,-1-9 0,2 0 1,1 0-1,2-2 310,-1-2 1,5 2-1,-7-2 1,2 1-1,2 1 1,-1-1 0,-2 2-85,-2-2 1,1 0-1,2 3 1,-1 1 0,-3 2-1,0 2 1,0-2-152,3-2 1,2-1 0,4 0 0,3-1 0,6-2 0,1-5 0,6-2 111,5-5 1,-2-1 0,9 1 0,-35-14 0,1 0-1,34 8 1,-34-10 0,0 0 46,36 9 0,-34-9 0,0 0 0,35 4 0,0 0 0,-3 1 0,-1 0 51,1 4 0,-7-3 0,1 4 0,-3-1 1,-1 1-1,1 1 0,-1 0-211,-4 1 1,3-3-1,-1 4 1,0 0-1,3 0 1,1-1 0,3 0-84,2 0 1,-5-4-1,6 4 1,1-2-1,-2-2 1,2-4 238,1-4 0,-3 1 0,3-4 1,-2 0-1,1 0 0,1-3 0,-1-2 133,-2-1 1,0 5-1,2 1 1,1 0-1,0 1 1,-2 1-199,-2 2 0,7 2 0,-7 1 0,1 0 1,2 1-1,-1-2 0,2-2-159,-1-1 1,-2-6 0,-1 1-1,1-2 1,0-2 0,2 0 0,-4 0 456,-1 0 0,4 0 1,-7-2-1,0-1 1,0-1-1,-3 1 1,4 0-52,-1-2 1,-3 4-1,2-2 1,-2 4-1,-3 5 1,-1 0-336,-2 0 1,5 5 0,0-4 0,1 2 0,2-2 0,3-1 0,-1-3-155,2-1 0,-1-2 1,0-2-1,-3-2 0,-1-7 1,0-3 600,-1-4 0,3-6 0,-3 0 1,2-4-1,1-4 0,0-1 1,1-1 124,0 0 0,-6 4 0,-1-1 1,0 5-1,-1 2 0,0 3-746,-2 2 0,2-5 1,0 4-1,-1-3 0,-2 0 1,-1-4-1,-4-3-93,-3 1 1,-4-4-1,-4-1 1,-6-4-1,-5-10 1,-4-5 343,-2-5 0,-1-10 0,-5-2 0,-6 33 0,-1-1 0,1-3 0,0 1 0,-1-1 0,1 0 0,-1 0 0,0-1 518,-2 0 1,1 0 0,-1 4 0,-1 0 0,0-36 0,1 9 0,-1 9 0,-1 4-939,-2 3 1,-6 6 0,-3-3 0,-3 2 0,-1-1 0,0 1 0,-1 0 121,1-1 1,-6 1-1,-4 2 1,-2-1 0,-1-3-1,-1 0 1,-1 1 492,-3 2 0,0-5 0,-6-1 0,-3-4 1,0-2-1,-5 0 95,-1 4 1,2 0-1,-5-1 1,-1 1-1,1 0 1,1-1-351,4 2 0,5 6 0,-5-1 0,1 2 0,0 2 1,-3-2-1,0 3-84,0 1 0,2-2 0,4 5 1,0-1-1,0 0 0,0 2 1,0-2 284,0-2 0,0 4 0,0-1 0,-2-2 0,-1-4 0,-4-2-35,-5 1 0,0 3 1,-8 3-1,-3 1 1,-2 1-1,30 17 1,-2 2-1,-1 0 1,-1 1-82,-1 0 0,0 2 0,-4-1 0,-1 1 0,-2 0 0,1-1 1,-3 1-1,0 0 0,-3-1 0,0 1 0,0 0 0,0-1-120,0 1 0,1 0 0,2 0 0,1-1 0,-1 0 0,1-2 1,0 0-1,1-2 0,0-1 0,1-2 0,0 0 0,0-1 1,0 0-1,1-2 168,1 1 0,0-2 0,2-2 1,1 0-1,-2-1 0,0-1 1,0-2-1,1 1 0,0-1 1,0 0-1,0-1 0,-1 1 1,1 1-1,0 0 18,0 1 1,0 1-1,-1 0 1,1 0-1,2 5 1,-1 2-1,-1 0 1,-1 2-1,-1 1 1,-2 3-1,-1 4 1,-1 1-178,0 3 1,-2 3 0,-9 1 0,-3 4 0,-1 3 0,-1 4 0,-5 3-1,-2 3 1,22-3 0,0 2 0,-1 0 0,0 2 0,-1 2 0,1 0 121,1 1 0,0 0 0,-1 1 0,-2 0 0,-1 0 0,1 1 0,-18 7 0,2 2 0</inkml:trace>
  <inkml:trace contextRef="#ctx0" brushRef="#br0" timeOffset="48">15210 7330 27291,'-14'-6'-2514,"3"-1"2374,2-7 0,3 5 0,6 1 1,1-1-1,5 1 0,7 4 0,10 1 1,5 0-1,4-2 0,1 2 730,0 2 1,2 1-1,-2 0 1,-1 0-1,1 0 1,-4 0 0,-2 1-1,-3 2-305,-2 2 1,-1 4-1,2-3 1,-2 1 0,-2 3-1,-2 2 1,-4 2-628,-4-1 0,1 0 0,-5 1 1,-4-3-1,-4 1 0,-6 0 1,-5 3-1,-6 0 295,-2 0 1,-10-2 0,5 2 0,-1 1-1,0 2 1,1-2 128,0-1 0,2 3 0,4-1 0,7 0 0,5-1 0,3 0 0,3 2-248,1-2 1,8 4 0,5-3 0,5 1 0,5 0 0,1 0 0,-1-2-357,-2-1 1,-1-2-1,-5 0 1,0-1-1,1-1 1,-1-3 0,0 1-4918,1-1 5235,-7-2 1,11 0 0,-3 1-1</inkml:trace>
  <inkml:trace contextRef="#ctx0" brushRef="#br0" timeOffset="49">15996 7863 8508,'-9'-6'589,"0"-3"1,5 3-1,-3 3 1,-2 8-1,-2 7-412,-4 4 1,-7 2-1,0-5 1,-5 2-1,-2 1 1,-2 3-1,1 2 1,2 1-1341,1-1 0,7 4 1163,2-3 0,3-2 0,2-1 0</inkml:trace>
  <inkml:trace contextRef="#ctx0" brushRef="#br0" timeOffset="50">16556 7490 20329,'7'-34'-4233,"5"4"4258,-3 12 0,-4 8 1,-5 13-1,-8 3 1,-5 1-1,-5 5 1,-4 4 464,-3 7 0,-6 2 0,0 3 0,1 2 1,2 4-1,4 1 0,5 4 0,7-2-612,5 1 1,2-1 0,7 0-1,2-3 1,5-1 0,4-3-133,5-2 1,1-5-1,3-3 1,-4-9 0,-3-3-1,-2-5-200,1-2 0,-7-2 0,-4-4 0,-6-4 0,-7-2 0,-7-3 0,-5 2 841,-3 4 0,-2-3 0,1 7 1,-1 1-1,2 1 0,3 4 25,4 2 1,3-1 0,3 6-1,3 3 1,5 4 0,4 6-1,6 4-834,7 0 486,12-5 0,15-2 0,8-5 1</inkml:trace>
  <inkml:trace contextRef="#ctx0" brushRef="#br0" timeOffset="51">16876 8036 20666,'0'-19'-343,"0"16"1,-2 5 0,0 9-242,-3 7 0,-5 0 1,1-6-1,-2-2 1,1-1-1,3 1 1,-1 2-1,2 2-847,0-1 1,1 2 1295,0 2 1,4-2 0,-5 5 0</inkml:trace>
  <inkml:trace contextRef="#ctx0" brushRef="#br0" timeOffset="52">17276 7570 13716,'0'-21'-1836,"0"3"2090,0 9 0,10 4 0,5 5 0,4 0 0,6 0 0,5 0 0,6 1 5090,2 3-5081,2-2 0,-1 8 0,-2-4 0,-3 2 1,-2 2-1,-2 2-430,-2 1 0,-9 5 1,-4 1-1,-6 2 1,-4 3-1,-7 1-7,-5 1 0,-7 1 0,-3 0 0,-6-1 0,-2 1 0,-2-2 1,2-1-1,2-3 0,0-2 1,7-1 0,-2-4 0,5 3 0,3 2 0,2 0-757,2 1 1,2-1 0,4-3 0,1 2 997,4-2 1,14 5-1,9 0 1</inkml:trace>
  <inkml:trace contextRef="#ctx0" brushRef="#br0" timeOffset="53">18236 8090 16612,'-6'-8'126,"-3"7"1,-4 8-178,-5 11 0,-3 1 0,-6 2 1,-1 0-1,-1-2 0,-3 2 1,3-1-1,1 3 32,1-3 0,2 5 0,3-2 0,4 2 0,2 1 1,-1 1-1,0-2-487,0-3 1,4 2 388,4-6 1,-9 6 0,3-4-1</inkml:trace>
  <inkml:trace contextRef="#ctx0" brushRef="#br0" timeOffset="54">18582 7876 8779,'2'-16'713,"2"3"0,8 10 1,6 16-1,-2 6 1,-1 4-369,-2-1 1,6 1 0,2 9-1,1 3 1,1 4 0,-1 1 0,-1 0-451,-4 0 1,3-2-1,-3-1 1,0-1-1,-3-1 1,-2-1-1,-1-3-1136,-2-3 0,-5-7 0,5-3 1241,1-3 0,8-2 0,3 0 0</inkml:trace>
  <inkml:trace contextRef="#ctx0" brushRef="#br0" timeOffset="55">19155 7930 9136,'-17'-24'0,"-4"0"0,-3 5 396,-4 9 0,-7 19 1,-4 8-1,-8 8-352,-11 7 0,25-14 0,-1 2 0,-1 3 0,1 0 0,-1 0 0,1 1 0,1 2 0,0 0 0,2 1 0,1 1 0,3 1 0,1 1 0,2 0 0,2 1-1094,-17 33 1050,11 1 0,9 1 0,6 1 0</inkml:trace>
  <inkml:trace contextRef="#ctx0" brushRef="#br0" timeOffset="56">16436 4798 7942,'6'-8'38,"-5"-3"1,5 11 0,-6 0 0,2 8 0,1 7 0,1 6-1,-1 1 1,-1 5 0,-1-1 0,2 4 0,2-2 1365,-2 0 0,-2-1 0,-1 0 1,0-2-1,-1-1 0,-2-4 1,-2 0-4639,2-4 3234,2-1 0,7-8 0,1-1 0</inkml:trace>
  <inkml:trace contextRef="#ctx0" brushRef="#br0" timeOffset="57">16849 5158 9235,'-13'13'0,"0"2"2000,-1 3 0,1 1 0,0 4 0,1-2-1580,3-2 1,-1-1-1,5-4 1,2-1-1,2 0 1,1 1-421,0-1 0,0 0 0,0 1 0</inkml:trace>
  <inkml:trace contextRef="#ctx0" brushRef="#br0" timeOffset="58">17289 4798 8013,'-13'0'1542,"-3"1"1,2 4-139,7 4 0,5-2 0,8 0 1,8-1-1,8-1 0,7-1 1,8 1 496,6-2 1,3-2-2323,3-1 1,2 0-1,-7 0 1,-1 0 0,-3 0-456,-4 0 1,-10 5-1,-8-1 1,-5 0-1,-4 2 922,-4 3 0,-5 3 0,-6 3 0,-8 1 0,-5 3 0,-3 1 331,0-1 0,1 5 0,-1-2 0,4 3 0,3 2 0,2-1-524,-1 1 0,6-2 1,0-1-1,2-3 1,3-1 146,2 1 0,7-5 0,1 4 0</inkml:trace>
  <inkml:trace contextRef="#ctx0" brushRef="#br0" timeOffset="59">17916 5158 7982,'0'13'1726,"0"0"1,0 1-1,0-1-1098,0 0 0,0 5 0,-2 1 0,-1 2 0,-1 1 0,1-1 1,0-3-1,0-3-628,-1-2 0,-7 6 0,4 2 0</inkml:trace>
  <inkml:trace contextRef="#ctx0" brushRef="#br0" timeOffset="60">18316 4904 14743,'6'14'1249,"2"-1"0,9 0 0,2 2 0,2 3-801,2 4 0,3 2 1,0 0-1,2-2 0,2 0 1,1 0-1,0-1 0,0-2-1551,0-3 1,-1-7 0,-6-4 0,-2-4 0,2-2 0,-1-4 168,0-4 0,-4-8 1,-6-6-1,-1-2 1,-3-3-1,-5-1 1,-2-3 440,-2 3 0,-2-1 0,-4 1 0,-5-1 0,-7 3 0,-3 7 0,-1 3 1069,1 5 1,-4 8 0,3 0 0,-3 4 0,-2 6 0,0 7 783,1 8 1,-6 10 0,0 4 0,-1 5-1,-1 5 1,3 3 0,2 4-1182,3 2 1,4-6-180,0 1 0,3-6 0,5 3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576"/>
    </inkml:context>
    <inkml:brush xml:id="br0">
      <inkml:brushProperty name="height" value="0.053" units="cm"/>
      <inkml:brushProperty name="color" value="#FF0000"/>
    </inkml:brush>
  </inkml:definitions>
  <inkml:trace contextRef="#ctx0" brushRef="#br0">20315 15753 7756,'-13'-5'405,"-1"1"0,1-1 0,0 5 0,1-1 0,3-4 527,5-3 1,13 0 0,5 1-1,4 1 1,3 3 0,-2 1 0,2 2-1,-2 0-424,0 0 0,-1 0 1,-5 2-1,1 2 0,-1 5 1,0 3-1,1 3 0,-2 1 178,-3 2 0,2 6 1,-2-4-1,2 3 1,-1-1-1,-1 1 1,3 1-322,4-2 0,-1 4 1,3-6-1,-4 2 1,0-1-1,-1-2 1,0-2-595,1-2 1,-1-2 0,0 0-1,-1 1 1,-1-3 0,-4 0-2230,-1-2 0,0-6 1,-2 1-1,5-2 2241,3-2-1,7-18 1,2-4 0</inkml:trace>
  <inkml:trace contextRef="#ctx0" brushRef="#br0" timeOffset="1">20835 15766 9224,'-27'-30'4629,"1"4"-4115,-1 8 1,6 12 0,4 6 34,2 0 1,6 0 0,0 2-1,-1 2 1,-2 5 0,-2 3 0,1 3 756,0 2 1,-7 6-1,-2 6-1105,-3 2 1,1 8 0,1-2-1,-4 4-211,-1 2 0,3-4 0,-6 5 0,2-1 0,4 0 0,2 1 0,2-1-1300,2-1 1,1-4 0,5-1 0,1-1 1309,3 1 0,-3-5 0,5 1 0</inkml:trace>
  <inkml:trace contextRef="#ctx0" brushRef="#br0" timeOffset="2">15156 13487 8499,'-9'-18'0,"1"1"0,5 5 0,-8 4 0,5 5 0,-1-1 0,-3 1 0,-2 1 533,-2 2 1,6 2 112,-1 2 0,12 2 0,1 3 1,6-4-1,5-2 0,3 0 1,4 1-316,3-1 1,4-2 0,0 1 0,4 1 0,-1 1-46,1-1-275,-2-1 0,-1 2 0,-2 1 0,-5-2 0,-2-2 1,-5-1 301,-1 0 0,-6 5-68,0-1 1,-6 2 0,0-2 0,-6 5 0,-4 3 114,-1 1 1,-4-4 0,3 2 0,-2 2-1,-3 3 1,0 2 0,-3 1 66,-1 3 0,-4-1 1,3 1-1,0 1 1,-2-1-1,0 0-196,-2 2 1,-1 1 0,0 2 0,3-1 0,1 1 0,0-2-466,1-3 1,-3 3 0,4-2 0,0 0 0,1 1 0,-1-3-4577,2-2 3964,7 5 0,-2-9 0,5 2 0,0-2 0,1-2 846,2 1 0,13 5 0,5 2 0</inkml:trace>
  <inkml:trace contextRef="#ctx0" brushRef="#br0" timeOffset="3">21528 13554 8445,'-6'-14'220,"3"3"0,-4 0 1,-1 4-1,3-1 554,-1 1 0,1 3 0,7-4 0,2 2-290,5 3 0,3 2 1,1 1-1,2 0 1,1 0-1,4 0-138,0 0 0,3 4 0,3 1 0,2-2 0,2 0 0,3 0 1,1 1-252,3-1 1,-3-2-1,0-1 1,-2 0 0,-2 0-1,-2 0 1,-1 0-190,-1 0 0,-5 0 0,-2 0 0,-1 2-361,0 2 0,-6-1 0,-9 5 0,-6-1 587,-6 1 1,-3-4-1,-1 5 1,-2 1-1,-1 2 1,-2 1 0,0 1 485,-1-1 1,4 0 0,-4 2 0,1 3 0,-1 3 0,-1 1-374,1 0 0,-4 0 1,0 5-1,-2 1 1,-2 2-1,2 1-227,3-2 1,-3 0 0,3-3 0,-2 1 0,0 0-1,4-2 1,0-2-747,4 0 1,1-6-1,2 4 1,0-2-1,1-1 1,3 0-1,4 1-6028,4 2 6756,1-5 0,0 15 0,0-3 0</inkml:trace>
  <inkml:trace contextRef="#ctx0" brushRef="#br0" timeOffset="4">16636 11435 7913,'-18'-14'0,"0"3"0,2 2 58,1 4 1,9 10 0,6 2 0,8 0 0,4-2 0,3-4 0,2 1 0,4 1 0,1 1 0,0-1 0,2-1 1169,1-2 1,-1 0 0,0-2 0,2-1-1,1-1 1,3 1 0,-2 1 0,1 2-763,3 0 0,-4 0 0,3 0 0,-5 0 0,-2 0 0,-2 0-625,2 0 0,-5 0 0,-1 0 0,-3 0 1,-2 0 19,1 0 0,-7 2 560,-3 2 1,-2-1 0,-2 6 0,0 2 0,0 0 75,0 3 1,0-1 0,-2 0-1,-1 1 1,-2 0 0,-1 4-142,0 4 1,-9 4-1,2 0 1,-2 1-1,-2 0 1,1-1-1,-3 1-218,-2 0 0,3-1 0,-2 1 0,0 0 0,3-1 0,-3 1 0,0-2-224,-1-3 1,-3 2 0,5-5-1,0 0 1,-1 1 0,4-4-620,1-1 0,3-2 1,2 0-1,3 1 1,1-1-1,4 0 705,5 1 0,5-7 0,5-1 0</inkml:trace>
  <inkml:trace contextRef="#ctx0" brushRef="#br0" timeOffset="5">14730 9316 8442,'0'-14'0,"1"7"-128,4 3 1,-2 2 0,6 2 0,1-1 0,2-2-1,0-3 1,-2 0 0,-3-2 127,-1 1-84,-1-2 1,-7 2 0,-1 1-1,-1 0 3512,1-3-2899,1-3 1,8 5 0,2 4 0,1 6-199,0 6 1,-6-2 0,-1 2-1,-4 1 1,-7 2-86,-3 1 0,-6 1 0,-1-1 0,-2 2 0,-1 1 0,1 2 1,5-2-1,4 0-298,3 2 0,6-3 0,0 4 0,6-1 0,6 0 0,6-2 49,7-1 0,2-3 0,11-2 1,2-2-1,2-3 0,1-2 1,-2-1-279,-2-2 0,1 0 0,-6 0 0,-1 0 0,-2-2 1,-2-1-1,1-2-1146,0-3 0,-5 4 0,-1-5 0,-1-2 1427,1 0 0,1-9 0,5 0 0</inkml:trace>
  <inkml:trace contextRef="#ctx0" brushRef="#br0" timeOffset="6">15490 9302 9479,'-14'-4'0,"-1"-1"641,-2 3 0,-4 6 0,-6 8 0,-1 9-323,-3 10 0,-2 1 0,-5 5 0,-1 5 0,-3 5 0,-3 5 0,-1 3 0,3 1-1486,2 2 0,7 5 1,3 0 1167,2 2 0,9 1 0,0 1 0</inkml:trace>
  <inkml:trace contextRef="#ctx0" brushRef="#br0" timeOffset="7">22141 9316 8432,'0'-25'1462,"0"2"1,5 8-1067,-1 7 1,1 6-1,-5 2 1,0 8-1,-2 3 1,-2 4-1,-5 3-241,-3 4 0,-1 3 1,-2 3-1,-1 4 1,-2 3-1,3 2 1,3-1-167,3-5 1,6-3 0,-1-1 0,4-1 0,4-1 0,7-2 0,5-6-585,6-2 0,5-7 0,4-2 0,5-2 0,2 0 0,4-2-463,2-5 0,-3-4 0,4-7 1058,-4 1 0,5-12 0,2-3 0</inkml:trace>
  <inkml:trace contextRef="#ctx0" brushRef="#br0" timeOffset="8">22728 9476 8432,'12'-18'402,"-3"0"1,-5 11 0,-10-5 0,-6 4 0,-7 7 0,-6 4 67,-8 6 0,-5 13 1,-7 6-1,-4 5 1,-2 5-1,-3 5 0,1 7 1,26-22-1,-1 1-477,-1 1 1,0 2-1,2 2 1,1 2 6,0-1 0,-1 1 0,-3 5 0,1 1 0,1-2 0,1 1 0</inkml:trace>
  <inkml:trace contextRef="#ctx0" brushRef="#br0" timeOffset="9">16543 7117 8574,'6'-14'0,"1"3"-69,6 2 1,1 3 0,-2 4 0,-2-1-1,-1-3 1,1 0 0,1-1 0,-3 0 387,-3-4 351,-4 5 1,4-1 0,1 4 0,0-3 0,1 0 0,0 0-291,4 3 0,-5 8 0,-2 4 0,-2 2 0,-2 4 0,0 2 0,0 2 0,0 0-304,0 0 0,0 3 0,0-4 0,0-1 1,0-3-1,0 0 0,0-1 0,1-1 1,4-3 1,-2 1 0,5-4-1,3 0 1,2 0 0,3-3 0,2 0-20,-1 1 1,2-2-1,-1 4 1,-2-2 0,-1 2-1,-2 0-1780,0 0 1722,1 4 0,-1-8 0,0 4 0</inkml:trace>
  <inkml:trace contextRef="#ctx0" brushRef="#br0" timeOffset="10">17236 7090 8585,'-6'-34'3056,"3"4"-2687,-6 13 0,0 11 0,-6 16 0,-2 6 0,-6 8 0,-3 4 0,-5 6 0,-5 5 46,-2 7 1,-2 5 0,0 6-1,1 0 1,2 1 0,5 0 0,0 1-1308,3 2 1,8-2 0,-4 3 891,4-2 0,9-24 0,0 0 0,-8 26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587"/>
    </inkml:context>
    <inkml:brush xml:id="br0">
      <inkml:brushProperty name="height" value="0.053" units="cm"/>
      <inkml:brushProperty name="color" value="#FF0000"/>
    </inkml:brush>
  </inkml:definitions>
  <inkml:trace contextRef="#ctx0" brushRef="#br0">4932 4491 30878,'13'-4'-2732,"1"-1"2544,-1 2 1,0 0 0,1 0 0,-1-1 0,0 0 0,1-2 0,-1-3 0,0-2 0,-1 1-1,-1 1 1,-2 0-553,1 2 1,0-5-1,1 3 1,-2-3-1,1-1 1,2 1 1727,1 3 1,-4 3 0,-2 8-1337,-1 2 1,-1-1 0,-7 5 0,-2-2 826,-5-3 0,2-2 0,-2-1 1,-2 0-1,1-1 0,0-4 0,1-2 16,-2-1 0,4-2 0,-2 4 0,-1 0 0,-2 0 0,-3 3-363,-3 2 1,3 1 0,-4 0-1,1 0 1,-1 0 0,-2 0-146,-2 0 0,2 0 1,-1 0-1,0 1 1,-1 2-1,1 2 1,0-2 332,1-2 0,-3-1 0,7 0 0,0 0 0,3 0 0,0 0 0,-1 0-282,-2 0 0,2 1 0,-4 2 1,1 2-1,-1-1 0,-2 1 1,-3 1-39,-1 1 0,-2-2 0,-1 3 0,-2 1 0,-2 0 0,-1 0 0,-1 1 0,0 2 0,0-3 0,-3 0 0,3 1 0,1 2 0,4 2 0,1-1 0,1-1 0,0-3 0,1 4 0,-1-3 0,0 5 0,2-2 0,2 1 0,0-4 0,3 1 0,-4 2 0,2 0 0,-2-1 0,-1-2 0,-2-1 0,0 2 0,-4-1 0,0 0 0,0-1 0,0 2 0,0-1 0,0 0 0,0-1 0,0 2 0,0 0 0,4 4 0,0 2 0,1 0 0,0 1 0,4 1 0,-3-2 0,4 3 0,0 1 0,4-2 0,2 1 0,3-3 0,2 1 0,1 0 0,4 0 0,-2-5 0,1 0 0,3 1 0,2-1 0,1 0 0,0 1 0,0-1 0,1 0 0,4 2 0,2 1 0,3 4 0,2-1-99,3 0 1,1 3 0,-1-2 0,1 0 0,4 4 0,0 1 0,4 0-64,1-2 1,2 2 0,0-4-1,2 1 1,4-2 0,4 1-49,0 0 420,-6-11 0,10 11 0,-2-11 0,1 1 0,3 1 1,-2-2-125,1-1 0,-2-2 0,1-4 1,2 3-1,2 0 0,-2 0 1,-2-2-87,-1 2 0,0-3 0,0 5 0,0-2 0,0-2 0,0 1 0,0-1 0,0-1 0,0 3 0,1-2 0,2-1 0,3-1 0,0-2 0,0 0 0,3 0 0,-3 0 0,0 0 0,3 0 0,0 0 0,2-2 0,-2-1 0,-1-1 0,1-2 0,-4 3 0,1-1 0,2 1 0,-2 1 0,0 2 0,-3 0 0,-2 0 0,-1 0 0,0 0 0,0 2 0,-1 1 0,-2 1 0,-2-1 0,-1-2 0,3-1 0,-1 0 0,1 0 0,1 0 0,2 0 0,0 0 0,0 0 0,0 0 0,0 0 0,-1 0 0,-2 0 0,-2 0 0,2 0 0,2 0 0,1 0 0,0 0 0,0 0 0,-2 0 0,-2 0 0,2 0 0,-4 0 0,2 0 0,-2 0 0,0 2 0,0 1 0,3 1 0,0 1 0,0-5 0,-1 0 0,1 0 0,1 0 0,2 0 0,0 0 0,0 4 0,0 1 0,0-2 0,2-2 0,1-1 0,1 0 0,-1 0 0,0 2 0,2 0 0,2 3 0,2-2 0,0-2 0,0-1 0,-2 0 0,-1 0 0,-6 0 0,0 0 0,0 0 0,-2 2 0,-1 1 0,-1 1 0,-5 1 0,3-5 0,-1 1 0,-2 2 0,0 2 0,1-2 0,3-2 0,0-1 0,5 0 0,0 0 0,2 0 0,0 0 0,4 0 0,2 0 0,-5 0 0,9-1 0,-4-2 0,3-3 0,1 0 0,-2 0 0,0 3 0,5 1 0,-6 2 0,1 0 0,1 0 0,-4 0 0,1 0 0,-3 0 0,1 0 0,-1 0 0,-5 2 0,0 1 0,0 1 0,0 1 0,0 1 0,4-5 0,2 4 0,0-4 0,1-1 0,-1 0 0,0 0 0,-3 0 0,0 0 0,-1 0 0,1 0 0,-2 0 0,1 0 0,-4 2 0,-1 2 0,-3-3 0,3 5 0,-1-1 0,2-1 0,4 1 0,4-1 0,1 1 0,-3 3 0,4-3 0,-1-1 0,-1 1 0,2 1 0,-3 0 0,1 0 0,5-2 0,-2-4 0,1 0 0,-1 0 0,-5 0 0,-2 0 0,-2 0 0,0 0 0,0 0 0,0 0 0,-2 0 0,-1 0 0,-1 0 0,1 0 0,1 0 0,4 0 0,2 0 0,5 0 0,3 0 0,1 0 0,1 0 0,3 0 0,0 0 0,-4 0 0,-3 0 0,-1 0 0,0-1 0,0-4 0,-6 2 0,3-6 0,-2 0 0,1 0 0,-2 1 0,-2-3 0,-2-1 0,-2-1 0,-3 0 0,0-1 0,-2 1 0,1-2 0,-3-1 0,-2-2 0,3 0 0,0 5 0,0 0 0,0-1 0,0 3 0,-1 2 0,-2-8 0,-1 4 0,-1-3 0,1-2 0,0-1 0,-1-2 0,1-3 0,-2-1 0,-1-1 0,-3-3 0,-2 1 0,-3-1 0,-1 2-56,-2 2 0,-4-2 0,-1 8 0,-3 0 0,0-2 0,-1 2 0,1-1-701,-2 4 1,-2 1 0,-1 2-1,0 0 1,0-1 0,-1 1-1,-2 0 355,-2-1 0,-5 1 0,0 0 0,-5 1 0,-4 1 0,-1 3 428,1-3 0,-5-1 1,2-2-1,-3-3 1,-2 0-1,1-1 1,-1 0-1,0 0 158,1 2 0,-5-3 0,-4-1 1,0 1-1,-4 0 0,2 3 138,-1 1 1,1 3 0,0 2 0,1 2-1,1 1 1,1 1 0,1 0-255,1 3 1,3 2 0,-2-1 0,2-1 0,-1-1-1,-3 1 1,1 1 132,-1 2 0,1 0 1,2 0-1,-1-1 1,0-2-1,-2-2 1,-1 1 236,0-2 1,-6 3 0,3-4 0,-4-1 0,1 2 0,-2-1-439,1-1 0,1 5 0,-8-2 0,1 0 0,1 1 0,-1-1 0,1 1 0,0-1 0,-3 1 0,3 2 0,0-1 0,-1-1 0,2 1 0,1 0 0,1-1 0,4 1 0,-5-5 0,2 2 0,2 3 0,-1 0 0,-2 0 0,-1-1 0,-1-5 0,4 5 0,-2-1 0,-3 1 0,0-2 0,-1 0 0,-1 0 0,-1-4 0,-6 4 0,-4-5 0,-6 4 0,-5 0 0,-1 1 0,-1 0 0,-1 0 0,-1 3 0,6-2 0,6 2 0,4 2 0,5 0 0,2-4 0,2 4 0,-2-4 0,0 4 0,4 1 0,-1 0 0,3 0 0,-1 0 0,-3 0 0,3-2 0,-2-1 0,-2-1 0,-3 1 0,-5 1 0,-1-2 0,-6-1 0,-1 2 0,-3 2 0,-2 1 0,-2-1 0,4-4 0,5 4 0,3-4 0,2 4 0,4 1 0,3 0 0,3 0 0,-1 0 0,0 0 0,-1 0 0,4 0 0,-1 0 0,3 0 0,-3 0 0,1 0 0,2 0 0,-2 0 0,0 0 0,1 0 0,-2 0 0,2 0 0,0 0 0,-2 0 0,0 0 0,-2 0 0,-5 1 0,2 2 0,-1 2 0,1-2 0,9-2 0,-7-1 0,5 0 0,2 0 0,-1 0 0,2 0 0,3 0 0,-7 0 0,7 0 0,-1 0 0,-2 0 0,1 0 0,-1 0 0,0 0 0,3 0 0,-6 1 0,2 2 0,2 2 0,-2-2 0,0-2 0,-2-1 0,-3 5 0,3 1 0,0 0 0,-1 1 0,-1-1 0,-2 0 0,-1 3 0,1-3 0,3 0 0,-1 0 0,1-2 0,-3 0 0,-1 1 0,2-2 0,-5-2 0,3-1 0,2 0 0,0 0 0,4 0 0,-1 0 0,-3 0 0,3 0 0,0 0 0,-1 0 0,2 0 0,2 0 0,5 0 0,1 0 0,-2 2 0,2 2 0,3 5 0,1 3 0,4 1-1893,1 1 0,2 3 1,4 3 1492,4 0 1,-2 8 0,-1 7 0</inkml:trace>
  <inkml:trace contextRef="#ctx0" brushRef="#br0" timeOffset="1">20995 7596 8363,'-7'-5'1865,"1"-3"-747,6-5 0,0 4 1,1 2-410,4 1 0,1 3 0,4 7 1,-3 5-1,-1 3 0,-1 1 1,1 0-1,2 2-91,4 3 1,0-2-1,-1 5 1,-3-2-1,3-2 1,2-3-1,3 1-683,2 3 1,-4-3 0,-6 1-1,3-4 1,1-5 0,-1 1 0,0-2-1903,-2 0 1,0-2 0,4-4 0,2-1 0,0-4 1586,-2-4 1,9-14 0,-7-6-1</inkml:trace>
  <inkml:trace contextRef="#ctx0" brushRef="#br0" timeOffset="2">21382 7530 8012,'0'-13'518,"0"-1"0,-2 2 1,-1 2-1,-3 3 0,-1 1 710,-4 3 1,4 1 0,0 4 0,-1 2-1,1 5 1,-2 4 0,0 4 0,0 0-499,-1 0 1,-2 3-1,-1 1 1,-1 1 0,1-1-1,0 0-1577,-1 0 0,1-1 0,0 4 0,-1-2 0,1 2 1,0 0-1,-1-1-326,1-1 0,0-5 1,-2 1-1,-1-5 1,-2-3-1,1-2-47,3-2 0,-4-2 1,0-4 1219,2 0 0,7 0 0,3 0 0</inkml:trace>
  <inkml:trace contextRef="#ctx0" brushRef="#br0" timeOffset="3">21861 7596 9449,'0'-13'3261,"0"6"1,2 2-2795,2 10 0,2 2 1,5 8-1,-2 1-651,1 2 1,2 4 0,1-3-1,-1 1 1,-2-1 0,-2-1 0,-1 0-1,-1-1-2280,0 0 0,-2 2 0,-5-1 2464,-4-2 0,-8-7 0,-8-3 0</inkml:trace>
  <inkml:trace contextRef="#ctx0" brushRef="#br0" timeOffset="4">21755 7796 8522,'1'-7'3975,"4"3"1,2-2-3164,6 1 1,1 1 0,-1 2-1,0-1-1054,1-1 1,4-5 0,1 3-1,2 0 1,2-1 0,2-1-1,2-2 1,0 0-9283,-1 1 9524,1-9 0,-6 3 0,-2-12 0</inkml:trace>
  <inkml:trace contextRef="#ctx0" brushRef="#br0" timeOffset="5">22048 7663 8807,'-21'13'0,"2"1"745,0-1 1,3 2 0,-5 1-1,2 2-15,2-2 0,2-1 0,1-2 0,-3 2 0,1 1 1,3 2-1,2-1 0,1-3-1694,-2 0 0,3-5 0,2-1-1500,1 3 1,1-7 2463,5-4 0,-11-12 0,-4-8 0</inkml:trace>
  <inkml:trace contextRef="#ctx0" brushRef="#br0" timeOffset="6">21648 7810 9081,'-12'-3'0,"5"3"0,7 6 839,7 4 0,10 3 1,2-1-1,2-1 1,2-4-1,2 0 1,4-1-1,0 0-1849,2-3 1,8-1-1,-2-4 1010,1-2 0,5-10 0,-9-6 0</inkml:trace>
  <inkml:trace contextRef="#ctx0" brushRef="#br0" timeOffset="7">22541 7557 8184,'5'-9'988,"-1"0"1,1 0 750,-5-4 0,1 5 0,2 5-851,2 6 1,0 7 0,-2 7 0,2-2 0,-1 2 0,1 1-1085,-1 1 0,7-1 0,-3-5 0,4 1 0,3-2 0,3-3 0,4-5-1207,3-3 1,2-2-1,0-3 1,1-7 0,0-4-1,0-4 785,-3-2 1,-7-1 0,0-3-1,-5 3 1,-3 4 0,-2 3 1003,-2 2 1,-3 8-1,-9 10 1,-6 11 0,-6 9 979,-3 6 1,-1 8 0,-4 7 0,-3 3-1,-2 4 1,-3 3 0,0 1-1041,3-3 0,3-2 1,3-1-1,3-4 0,5-1 1,7-5-7057,5-4 6730,4-10 0,7-8 0,1-5 0</inkml:trace>
  <inkml:trace contextRef="#ctx0" brushRef="#br0" timeOffset="8">22701 9795 8465,'12'-8'0,"-2"0"0,-2 1 355,-2-1-114,4 5 1,-2-7 0,5 4 0,0-1 0,1-2 1615,-1 1 0,0-2-1329,1 6 0,-9-1 0,-5 7 0,-8 2 0,-9 6 0,-6 7 0,-6 3 25,-2 1 0,-4 9 0,2-4 1,-1 3-1,-1-1 0,-1-2-564,1 1 1,5 0 0,0-1 0,5 0 0,4-3 0,4-2-1590,5-2 0,0-1 1,7-5-1,2 1 1600,2-1 0,7-6 0,1-1 0</inkml:trace>
  <inkml:trace contextRef="#ctx0" brushRef="#br0" timeOffset="9">22381 9849 10899,'0'-19'1136,"0"4"0,5 7 0,1 13 1,1 5-1,3 3-830,2 1 1,8-1-1,0 0 1,3 1-381,-1-1 1,0 0-1,5 2 1,-1 2 0,-1 0-1,-1 1 1,-2 0-1,2 0-6552,1-2 6626,2-1 0,5-2 0,3 0 0</inkml:trace>
  <inkml:trace contextRef="#ctx0" brushRef="#br0" timeOffset="10">23434 9769 8789,'0'-14'0,"0"1"0,0 0 998,0 0 0,2 4-665,2 0 1,-1 6 0,5 0 0,-2 6 0,-2 7 0,1 5 0,-1 4 602,-1 2 1,3 1 0,-2 5 0,-1-1-1,-1 3 1,-2 0-846,0 2 1,0 5 0,0-5 0,0-1 0,0-1 0,0 1-1,-2 1-437,-2-2 1,2-5 0,-4-3 345,0-2 0,-7-1 0,-8-5 0</inkml:trace>
  <inkml:trace contextRef="#ctx0" brushRef="#br0" timeOffset="11">23208 10049 8288,'1'-37'0,"4"6"1115,4 8 1,2 13-1,3 6 1,1 1-842,2-2 0,4 2 0,6-4 1,-1-1-1,1 2 0,1 1 1,2 2-1,1 1-1016,-1 2 1,-8-4 0,-3-1 0,-1 2-136,0 2 1,-7 7 0,-8 1 0,-6 2-1,-5-2 1,-4 1 1080,-2-1 0,0 2 0,-4 4 0,-3 1 0,-1-1 0,0 2 1,-2 1 304,-1 2 0,3 4 0,1-4 1,0 0-1,2-1 0,0 1-164,2-2 0,2-1-345,2-1 0,0-1 0,-1 0 0</inkml:trace>
  <inkml:trace contextRef="#ctx0" brushRef="#br0" timeOffset="12">23221 9969 9873,'12'-18'0,"0"0"0,0 2 1200,2 1 1,4 8 0,-1 2-1,0 4-1064,0 1 1,3 1 0,3 4-1,3 2 1,4 2 0,2-2-1,3 1 1,2-1-137,1 4 0,8 0 0,1 3 0</inkml:trace>
  <inkml:trace contextRef="#ctx0" brushRef="#br0" timeOffset="13">24061 9822 10054,'0'-18'1371,"0"9"1,0 11 0,0 14-1,0 2-1322,0-2 1,0-1-1,0 0 1,0 1-1,0 3 1,1 2-1,2 3 1,3 0-1,3-1-1284,6-1 1,0-1 1234,7 1 0,6 4 0,6-6 0</inkml:trace>
  <inkml:trace contextRef="#ctx0" brushRef="#br0" timeOffset="14">24621 9809 8268,'-8'-34'2833,"-3"12"0,2 19-2096,-3 19 1,-7 9 0,-5 9-1,-4 0 1,-3 0 0,0 5 0,-1 5-1,1 8-1364,2 4 0,12-21 0,1 1 0,0-1 0,1 0 0,-1 1 0,1 0 627,-2 4 0,1 0 0,2-3 0,0-1 0,-2 3 0,0 0 0</inkml:trace>
  <inkml:trace contextRef="#ctx0" brushRef="#br0" timeOffset="15">20488 7650 24276,'0'-14'-680,"2"3"1,2 0 0,5 4 0,5 1 0,2 3 0,2 1 1658,-2 2 1,-1 0 0,-2 0 0,0 2 0,1 1-1158,-1 1 1,0 5 0,1-4-1,-1-2 1,2 0 0,1 1 0,2 5-2405,-2 3 2501,-1 1 0,-2 0 1,1 1-1</inkml:trace>
  <inkml:trace contextRef="#ctx0" brushRef="#br0" timeOffset="16">20355 7850 18743,'-7'-20'-650,"1"12"0,12 0 0,3 13 755,2-2 0,7 2 0,2 1 0,0 0 0,4 2 1,1-1 76,2 4 1,-1-6-1,1 1 1</inkml:trace>
  <inkml:trace contextRef="#ctx0" brushRef="#br0" timeOffset="17">20262 6610 13670,'6'-9'0,"3"2"0,2 0 2071,3-1-1964,-1-1 1,0 0-1,1 2 1,-1 1 0,-1 2-1,-2-1 1,-2-1 0,-1 0-234,1 0 544,-5-4 0,4 9 1,-4-2-1,1 6-257,-1 5 1,-3 4-1,-3 2 1,-4 0-1,-3 3 1,-5 2-17,0 2 0,-6-4 0,0 6 0,-2 0 0,-1 1 0,-3 0 0,1-3-298,-4-2 1,2 4 0,6-2 0,4 0 0,3-2 0,2-1 0,0 0-363,-1-2 1,7-1 0,2-2 0,4 0-1,2 1 1,4-1 777,4 0 0,0-1 0,2-1 0,4-4 0,0 0 44,0 1 0,4-5 0,2 3 0</inkml:trace>
  <inkml:trace contextRef="#ctx0" brushRef="#br0" timeOffset="18">20075 6850 12621,'0'-18'0,"0"1"306,0 0 0,2 4 0,2 3 0,5 2 364,3 2 0,6 2 0,1 4 1,0 0-1,2 1 0,0 2 1,1 3-1,0 0 0,0 2-547,2-1 1,-5 2 0,-1 3 0,-3-2 0,-2-1 0,2 1-634,3 2 1,-3 0 0,4-3 887,0-5 1,8 4 0,7-1 0</inkml:trace>
  <inkml:trace contextRef="#ctx0" brushRef="#br0" timeOffset="19">20742 6690 27083,'9'-7'-1809,"-1"-6"1,-5 4 0,3-3 1957,0 4 1,-6 5-1,0 9 1,-9 8-1,-7 5 1,-6 5 0,-3 1-381,-2 3 0,-4 3 1,-2 0-1,1 5 0,-1 4 1,4 3-202,0 1 238,3 6 1,-1-2 0,0 5-1</inkml:trace>
  <inkml:trace contextRef="#ctx0" brushRef="#br0" timeOffset="20">21701 9862 8318,'6'-13'0,"3"-1"0,3 7 0,3 3 0,1 2 223,2 2 0,6 0 0,-2 0 0,3 0 1,2 2-1,-2 1 0,-1 1 0,-2 0 1,0 1-1,-1-1 0,-3 1 0,-4-1 1,0 1 843,-1-2 0,-1 4 0,-2 0-1067,-1 1 0,0 4 0,4-5 0</inkml:trace>
  <inkml:trace contextRef="#ctx0" brushRef="#br0" timeOffset="21">21848 10009 8318,'-18'4'207,"1"1"1,-1 3-1,6-2 1,3 2 67,5 2 0,4-2 0,6-1 0,7-1 0,6-3 0,5-2 0,1-1-537,3 0 0,2 0 262,-4 0 0,1-6 0,0-1 0</inkml:trace>
  <inkml:trace contextRef="#ctx0" brushRef="#br0" timeOffset="22">22541 10488 8856,'0'-17'143,"0"-1"0,2 2 1,4 7-1,6 4 0,5 2 1,3-1-1,2-3 0,1-2-24,6 0 1,11-5-1,3-3 1,5-1 0,10-1-1,4-4 1,-26 10 0,0 0-1,0-2 1,2 0-99,0 0 0,1-1 0,5-2 0,2 1 1,-4 0-1,0 1 0,0 0 0,-1-1 1,0 0-1,0 0 0,-3 1 0,-1 0-180,0-1 0,-1 1 1,32-15-1,-15 6 1,-2 3-1,-4 2 0,-5 3 1,-5-1-1,-9 2 159,-8 1 0,1 1 0,0 1 0</inkml:trace>
  <inkml:trace contextRef="#ctx0" brushRef="#br0" timeOffset="23">24554 8743 6862,'5'-15'0,"1"-1"1476,1-2 1,2 4-1,4 7 1,-1 0-1061,-3-1 0,1 4 1,-4-4-1,2 1 0,2 1-91,2 0 1,-3 2 0,-2 5 0,-2 4-69,-7 3 1,-5 9 0,-10 2 0,-2 2 0,-2 4 0,-1 3 0,1 5-236,4 1 0,-3-3 0,1 3 0,0 0 0,0-2 0,1 3-238,-1-1 1,4 0 0,-2 1-1,6-2 1,2-2 0,-2 0-1,1-1-913,1-2 0,-1-8 0,4 0 0,-2-3 1168,-2 1 30,4-6 0,-6-12 0,5-7 1</inkml:trace>
  <inkml:trace contextRef="#ctx0" brushRef="#br0" timeOffset="24">24248 9142 22224,'0'-13'-903,"0"0"1,0-5 0,0 0 0,1 3-1,3 5 1541,5 6 0,3 2 0,3 2 0,1 2 0,4 2 0,-1 5 0,2 1-1195,-1-1 0,1 7 0,4-2 0,0 1 0,4-1 698,-1 0 0,6-1 0,0 0 0</inkml:trace>
  <inkml:trace contextRef="#ctx0" brushRef="#br0" timeOffset="25">24994 8903 27038,'0'-40'-2275,"0"7"0,0 6 0,2 10 2340,2 6 0,-3 7 1,4 8-1,-4 7 1,-1 5-363,0 6 1,0 9 0,-1 5 0,-4 2 0,-3 2-1,-4 0-729,-2 0 1,1 6 0,0 3 0,1 1 817,3-1 1,-3-3 0,5-6 0</inkml:trace>
  <inkml:trace contextRef="#ctx0" brushRef="#br0" timeOffset="26">24874 16579 8088,'0'-27'0,"0"1"0,2 6 0,1 6 0,1 3 0,6 8 0,-2-7 0,5 5 0,0 3 0,2 0 0,1 2 0,2 2 0,-1 2 0,-3 6 0,-2 7 0,-3 6 815,-4 7 0,-4 0 1,-1 5-1,-3 2 1,-4 2-1,-7 1 1,0-2 453,-1-2 1,-3 1 0,0-5-1,3-1 1,4-1 0,3-6-1,1-5-1227,-1-7 0,4 0 0,-5-8 0,0-3 0,2-5-422,2-9 1,4-8 0,1-10 0,0-8 0,0-5 0,3-9-127,6-7 1,1 1-1,12-12 1,3 2-1,3 0 1,5 1-1,1 6 458,3 6 1,-6 5-1,-3 13 1,-4 4-1,-2 6 1,-1 6 939,-3 2 1,1 7-1,-1 6 1,-2 1-1,-1 4 1,0 5-1,1 8 46,2 5 0,1 2 1,-3 7-1,4 6 0,-1 4 1,2 8-939,-1 3 0,-3 3 0,0 4 0,-2 1 0,-1-1 0,-3 0 0,0 2-1967,-2 3 1,-8-5 0,-2 2 0,-11-8 0,-10-4 1245,-8-4 1,-4-8-1,-6 1 1</inkml:trace>
  <inkml:trace contextRef="#ctx0" brushRef="#br0" timeOffset="27">25114 16779 10029,'15'-39'0,"3"7"0,4 8 1443,3 9 1,3 11 0,3-1 0,5 4-1079,2 1 1,4 1-1,2 2 1,4 3 0,0 2-366,1 2 0,6 8 0,6 3 0</inkml:trace>
  <inkml:trace contextRef="#ctx0" brushRef="#br0" timeOffset="28">26207 16419 8106,'5'-38'1087,"-1"2"1,6 15 0,-1 12 0,3 6-452,1 3 0,-5-5 0,-4-4 0,-2-3 0,-4 0-281,-2 3 0,-5-1 1,-9 5-1,-3 1 1,-2-1-1,-1 1-38,0 1 1,-4 3 0,7 4 0,-1 5 0,0 3 0,0 3 0,0 1 79,-1 2 0,6 6 1,-6-2-1,1 3 1,1 2-1,4 1 0,2 1-236,1 3 0,1-1 1,1-5-1,2 1 1,3 0-1,1-1-420,3 1 1,1 0 0,2-1 0,0-1 0,0-1 0,0-3 0,0 0-79,0-1 1,0-3 0,2 0 0,2-2 0,4-1 0,0-3 170,1-2 0,2 3 0,5-5 1,3 2-1,2 0 0,4 0 0,3 0-2105,3 0 0,6-2 2271,-1 2 0,8 9 0,4-3 0</inkml:trace>
  <inkml:trace contextRef="#ctx0" brushRef="#br0" timeOffset="29">26420 16925 12099,'-13'-34'1836,"6"15"1,2 15 0,4 10-1377,1 6 1,0 1-1,0 0 1,1 2 0,4 1-1,4 4 1,2 0-2375,3 4 0,-1 0 1914,0-2 0,7-3 0,0-6 0</inkml:trace>
  <inkml:trace contextRef="#ctx0" brushRef="#br0" timeOffset="30">26567 16512 8109,'0'-35'3487,"0"-1"0,6 8-3170,3 15 0,3 5 1,2 8-1,3 2 1,2 1-1,3 3 1,5 1-3225,3 4 1,7 5 2906,-2 2 0,4-1 0,1-3 0</inkml:trace>
  <inkml:trace contextRef="#ctx0" brushRef="#br0" timeOffset="31">27074 16392 8139,'0'-17'0,"0"2"1477,0 7 0,10 13 0,6 14 1,6 0-1045,7 1 1,5 3-1,0 0 1,1 0 0,4 2-1,-2 1 1,1 2 0,-2 0-108,-5 0 0,3 3 0,-12 2 1,-3-1-1,-4 2 0,-6 0 1,-6 5-495,-6 4 1,-12-5-1,-11 5 1,-8 0-1,-5-3 1,-1-1-1,2-7 251,2-4 1,-5 5 0,5-9 0,2-2 0,1-1 0,2-4-1061,2 3 0,-1-6 1,-1 6-1,-3-3 977,0 1 0,-5 0 0,5-5 0</inkml:trace>
  <inkml:trace contextRef="#ctx0" brushRef="#br0" timeOffset="32">3892 6664 27682,'-13'0'-1409,"0"-6"1,4 0 1216,0-3 0,6 4 1,-1 10-1,4 2 0,4 2 1,6-1-1,8-1 768,9 0 1,5 1 0,10 2-1,2-1 1,5 1 0,3 2-1,4 2 1,5-1-342,6 0 0,-30-7 0,1 0 1,36 4-1,-36-5 0,0-1 1,1 1-1,0 1 0,2-1 1,1 0-90,2-1 1,0 1-1,1 0 1,0 0-1,-3-2 1,0 0-1,1 0 1,0 0 0,0 0-1,-1 0 1,-1-1-1,-1-1 1,0 0-1,0-1-121,-1 1 0,1-2 0,1-1 0,-1-1 1,31-6-1,0-5 0,-1-3 0,-2-7 1,-4-4-129,-4-3 0,-2-11 0,-4 1 0,-3-7 0,-2-5 0,-4-5 0,-4-1 0,-2 0-394,-4 3 1,-2-4 0,-8 3 0,-1 0-1,-5 4 1,-3 3 0,-5 2 9,-4 2 0,-4 2 0,-9 5 0,-9 2 1,-10 3-1,-10 2-1784,-8 2 2270,-5 2 1,-18 7-1,28 12 1,0 1-1,-4 0 1,-2 2-1,-3 1 1,-2 1-1,-2 1 1,0 0-175,-2 0 0,-1 0 0,-11 2 1,0 1-1,2-2 0,1 1 0,0 2 1,0 1-1,-1 2 0,1 1 1,6 1-1,1 1 0,1 1 0,2 2 1,3 1-1,1 0-38,2 1 0,-1 1 1,1 2-1,0 1 1,6 1-1,0 1 1,3-1-1,2 3 0,1 0 1,3 2-1,-26 24-157,7 5 0,11 5 39,13 2 1,14-21-1,3 1 1,2 0-1,1 0 1</inkml:trace>
  <inkml:trace contextRef="#ctx0" brushRef="#br0" timeOffset="33">19022 7263 9667,'6'-17'0,"1"-1"732,1 1 1,2 7 0,-4 1 0,2 0 797,2 2 1,-4-5-1506,-2 3 0,-4 3 0,-4 2 0,-5 1 0,-3 0 483,-1-2 1,-2-3-1,-1 2 1,-2 0 0,0-2-1,0 1 251,1-3 0,-7 2 0,2-1 0,-4 0 0,-3 2 0,-5 3-425,-6 2 0,-5 2 0,1 0 0,-5 0 0,-3 2 0,-1 3 0,0 7-124,-1 5 1,-1 6 0,1-2 0,-1 1-1,3 2 1,2 3 0,2 2 234,4 1 0,8 4 0,4 1 0,2 4 0,3 1 0,7 0-102,3 0 0,6 6 1,2 3-1,6 2 1,7 4-1,9 2-337,8 0 1,16 5 0,-14-31-1,2-2 1,3 1 0,1-1 0,5 1-1,1-1 1,0-1 0,2-1 202,1-1 1,1-2-444,9 3 0,0-2 0,-5-6 1,0-1 237,6 3 0,0-2 0,-3-5 0,0-3 1,0 1-1,0-1 0,-1-3 0,0-2 1,-2-1-1,0-1-10,-2-1 1,-1-1-1,4-3 1,0-3-1,-4-1 1,-2-2-1,1-1 1,-2-3-1,-2-3 1,-1-2-1,29-19-634,-4-7 434,-30 16 1,0-2 0,23-27 0,-28 22 0,-1-1 0,-2 1 0,-1-2 0,-2 1 0,-2-1 0,0-1 0,-2-1-86,0 0 0,-3 0 0,3-33 1,-3-1-1,-5 3 0,-9 2 1,-10 0-1,-11 4 213,-5 4 0,-16 1 0,-4 2 0,21 29 1,-3 2-1,-2-1 0,-2 2 0,-1 1 0,-2 1-45,-1 0 1,-2 1 0,-4 1 0,-2 1-1,2 1 1,0 1 0,1 3 0,0 2-1,1 2 1,1 2 0,1 3 0,0 1 0,0 1-1,-1 1-118,1 0 1,1 2 0,-1 2-1,0 1 1,2 2 0,0 3-1,0 3 1,2 3 0,2 3-1,1 2 1,1 3 0,3 3 240,3 2 0,1 0 0,0 1 0,2 2 0,3 1 0,2 1 0,-15 33 0,19-31 0,0 0 0</inkml:trace>
  <inkml:trace contextRef="#ctx0" brushRef="#br0" timeOffset="34">20302 9422 12579,'13'-13'0,"0"1"0,1 2 470,-1 1 1,-1 4-1,-2-2 1,-1 0-1,2-1 477,0-2 0,-2 4 0,-1 0-942,-2 0 0,-3 0 0,-8-3 0,-4 5 674,-3 2-473,-7-4 0,0 5 0,-6-5 0,0 2 0,-4-1 1,0 2 383,-4 2 1,-1-4 0,-6 1 0,2 1 0,-1 1 0,1 2 0,-4 2 0,1 1-67,-1 1 0,-1 11 0,0 1 0,2 7 0,-1 6 0,4 4-416,1 4 1,3 7-1,-2 7 1,8 3 0,9 6-1,10-1-206,6 0 1,16 5 0,11-2-1,15 2 1,-14-32 0,3-1 0,4 0-1,3-1 1,3 0 0,2-1 273,3 0 1,1-2-1,4 0 1,1-2-1,2 0 1,1-1 0,5 1-1,0-2 1,2-3-1,-1-2 1,2-1-1,0-3-262,-1-3 1,-1-1 0,-5-2 0,0-1 0,-3-3 0,0-1 0,-3-2 0,-2-3 0,-3-3 0,-1-4 0,-2-2 0,-2-4 0,-4-3-1,-1-3-62,23-26 1,-29 17-1,-2-2 1,-3-2 0,-2-2-1,-2-1 1,-3-2 0,-2-2-1,-3 0 1,-4-2 0,-1 1 57,-2-1 0,-1 0 0,-4-1 0,-2-1 0,-2 2 0,-2 0 1,-4 1-1,-2 2 0,-4 0 0,-2 3 0,-1 3 0,-2 2-223,0 2 1,-3 3 0,-2 3 0,-4 2 0,-1 1 0,-3 2 0,-2 3 0,-2 2 0,-4 3 0,-2 3 0,0 2 0,-2 3 0,-2 2 0,0 3-1312,-2 4 1,1 2 1401,6-2 1,0 4 0,-9 13 0,0 4 0,8-2 0,0-1 0</inkml:trace>
  <inkml:trace contextRef="#ctx0" brushRef="#br0" timeOffset="35">13383 9795 8845,'-5'-7'205,"-4"3"1,3 4 0,1 4 0,4 5 0,1 3 0,0 1-1,1 0 1,4 1 0,4-1 0,4-1 186,5-3 0,-2 1 0,5-5 0,-1-2 0,0-2 0,0-1 0,0 0 1,-1 0-229,-3 0 0,2-6 0,-2-4 0,-2-5 0,-1-6 0,-3-1-223,2-2 1,-6-7-1,-1 6 1,-4 0-1,-1-2 1,0 5-1,0 1-235,0 5 1,0 6-1,0 1 1,2 0 462,2 1 0,2 4 0,4 7 1,-2 3-1,-1 1 0,1 4 598,2 1 0,-3 1 0,2 0 0,0 1 0,0-1 0,0 0 0,1 1 0,1-1-758,-3 0 1,3 0-1,-5 2 1,0 2-1,1 2 1,-1 2 33,0 2 0,-2 4 0,-4 4 1,0 3-1,0 3 0,0 0 1,0 3-1,-1 0 426,-4 3 1,2 0 0,-5-5 0,-3-2 0,-1-5 0,-1-3 0,-2-3-621,-3-2 0,2-6 0,-5-6 1,2-4-1,3-1 0,1-4-364,2-5 1,-4-6-1,3-9 1,3-4 0,4-5-1,4-4 1,3-3-28,4 0 0,5-3 0,9 4 0,4 1 1,5-1-1,4 3 822,5 2 1,-4 6 0,-1 1 0,-3 2 0,-2 3 0,-4 1 0,-4 3-329,-4 3 0,4 3 0,0 6 0,-2 0 0,-1 0 0,-2 0 0,1 2 48,-1 2 0,12 4 0,3 5 0</inkml:trace>
  <inkml:trace contextRef="#ctx0" brushRef="#br0" timeOffset="36">14543 9502 16466,'-1'-7'3182,"-4"4"-2747,-4 6 0,-2 9 0,-3 7 0,1 2 1,0 4-1,1 3 0,1 3 0,4 0 1,1 0-292,3 0 0,-3 6 0,2-3 0,1 1 0,0-4 0,0-3-3044,-2-2 0,-5 0 0,1-4 2835,-3-4 0,-7-4 0,-2 0 0</inkml:trace>
  <inkml:trace contextRef="#ctx0" brushRef="#br0" timeOffset="37">14157 9929 8484,'-12'-18'426,"3"-1"1,4-2-1,4-1 1,2 1-1,5 3 1,6 5 339,5 4 1,5-1 0,-3 5 0,2 1 0,2-1 0,3 1 0,0 1 0,1 3-867,0 4 1,-1 2-1,1 5 1,-2-2 99,-3 1 0,3 2 0,-4 1 0</inkml:trace>
  <inkml:trace contextRef="#ctx0" brushRef="#br0" timeOffset="38">14450 9769 8484,'-21'-6'497,"3"-2"1,4 1 0,0 3 292,1 2 0,0 8 1,-1 4-1,1 5 1,0 5-1,-1-1 1,1 3-1,1 0-2059,3 2 1,-1 8-1,4-6 1269,-2-3 0,0 4 0,-6-6 0</inkml:trace>
  <inkml:trace contextRef="#ctx0" brushRef="#br0" timeOffset="39">14117 9889 8484,'6'-27'0,"2"0"0,4 2 0,2 3 0,-1 4 795,0 3 1,2 7 0,1 0 0,2 2 0,0 3 0,1 2 0,3 1 0,4 0-2044,0 0 1248,7 6 0,1 1 0,6 6 0</inkml:trace>
  <inkml:trace contextRef="#ctx0" brushRef="#br0" timeOffset="40">14796 9582 9310,'14'-32'0,"1"5"0,1 9 544,2 8 0,5 4 0,-2 7 0,1 2 684,1 2 1,-1 4 0,4-2 0,1 3-1,1 7 1,0 1 0,-1 2 0,-6 1-1533,-5 3 1,-9-1-1,-2 3 1,-4-1 0,-5 3-1,-8 1 1,-12 3-282,-7-1 1,-6 6 0,-6-3 0,-1 1 0,1-1 0,1 0-1,5-1 573,6 0 1,-6 4 0,9-3 0</inkml:trace>
  <inkml:trace contextRef="#ctx0" brushRef="#br0" timeOffset="41">15983 12061 8158,'0'-25'0,"-5"9"0,1-7 0,-2 13 0,3 4 0,-3 2 0,-1-1 148,-4 2 0,5 3 0,2 5 0,3 4 0,1 2 0,1 3 0,2-1 771,1 0 1,8-1 0,0-1 0,4-2 0,2-1-1562,1 0 0,2 2 0,4-5 1,-1-2-1,-2-3 0,2-5 1,0-4 119,-2-3 0,2-7 0,-7-3 0,0-2 0,-4 1 0,-3 2 698,-1 2 1,-6 1 0,2 4 0,-5 1-1,-5 1 1,-4 3 0,-3 5 0,-1 3 1105,0 1 1,-1 5 0,1 6-1,0 5 1,-1 8 0,1 4-687,0 3 0,-1 6 1,3-1-1,0 1 1,4 1-1,-1-1 1,3 2-645,-1-2 0,1-5 1,5 4-1,2 1 0,1-2 1,1-2-1,0-6 48,2-2 0,2 0 0,5 2 0</inkml:trace>
  <inkml:trace contextRef="#ctx0" brushRef="#br0" timeOffset="42">16689 11954 8283,'-20'-23'0,"2"5"1272,3 9 1,6 6 0,0 3-586,-1 0 1,4 6 0,2 3 0,2 3 0,2 1 0,0 2 0,3 1-670,6 2 0,0 0 1,10-3-1,0-1 0,4 1 1,2-4-5997,1-4 5978,1 3 0,0-8 0,-1 4 0</inkml:trace>
  <inkml:trace contextRef="#ctx0" brushRef="#br0" timeOffset="43">16863 11888 9316,'-21'-2'0,"-4"-1"0,-5-1 0,2 1 0,3 3 0,3 4 928,-2 5 0,0 8 0,0 0 0,4 0 0,0-1 0,4 0 1,1 3-691,2 2 1,0 1 0,1 5 0,2 0-1,2-1 1,2 0 0,3-4-239,2-4 0,-5 2 0,-2 1 0</inkml:trace>
  <inkml:trace contextRef="#ctx0" brushRef="#br0" timeOffset="44">16449 12088 8283,'5'-25'0,"-1"2"0,1 6 1413,1 2 1,1 7-1,6 4 1,1 2-911,-1 2 1,2 0 0,3 2 0,2 1 0,4 3 0,1 1 0,3 4-1382,1 0 0,-1 3 0,-2-1 0,1 0 878,0 1 0,-1-1 0,1 0 0</inkml:trace>
  <inkml:trace contextRef="#ctx0" brushRef="#br0" timeOffset="45">16636 12074 12514,'-9'-29'190,"0"2"0,8 15 1,-1 17-1,7 5-462,2 3 0,2 1 0,4-1 0,2 0 0,3 1 0,4-1 272,3 0 0,8 7 0,1 0 0</inkml:trace>
  <inkml:trace contextRef="#ctx0" brushRef="#br0" timeOffset="46">17063 11701 8464,'-5'-18'0,"1"1"178,1 0 0,3 3 0,4 2 147,5 3 1,4-1 0,5 4-1,6 0 1,4 0 0,5 1-1,1 1 1,3-1 497,1 2 0,7 8 0,1 2 0,-2 2 0,-1 0 0,-6 1-521,-3 2 1,0 6-1,-7 1 1,-6 2-1,-7 4 1,-5 3-109,-4 3 1,-16 6 0,-8-1 0,-9 1 0,-9 0 0,-5-3 0,-4-1-34,-1-4-78,4-1 1,-3-2 0,8-3 0,2 0 0,5 0-1,4 2-1349,5 2 0,3 0 1266,6-1 0,-1 7 0,1 1 0</inkml:trace>
  <inkml:trace contextRef="#ctx0" brushRef="#br0" timeOffset="47">13010 11115 8038,'0'-13'0,"0"-1"0,2 2 0,4 2 0,5 1 150,6-1 0,2 2 0,-1-1 1,4-1-1,3-2 0,2-3 0,0-1 1,-1-2-1,2 2 0,2 0 0,1 0 1,-1-2-1,-1 1 0,1 3 881,1 0 1,-1 5-1,-8 2 1,-4 1 0,-4 2-1,0-1-658,-1 1 1,-5 1 0,-6 7 0,-4 5-1,-7 4 1,-3 5 0,-2 4 0,1 4 136,0 0 1,-1 5-1,1 2 1,1 0-1,2-1 1,3-2-1,-1-1-1028,1 2 0,4-2 0,-2 2 0,4-2 0,1-1 0,0 1 1,1-6 517,4-2 0,2 3 0,6-4 0</inkml:trace>
  <inkml:trace contextRef="#ctx0" brushRef="#br0" timeOffset="48">13343 11248 7961,'-10'-22'2189,"-3"0"1,2 17 0,7 17 0,2 7-1882,2 4 1,5-6 0,1 7 0,1 3 0,4 4 0,-1 3 0,0 3 0,-1 1 235,2 2 1,0 9-1,4 2 1,2-3 0,2 1-1,2-3-719,2 0 1,8-3 0,5-6-1,4-3 1,3-1 0,1-5 0,1-3-251,1-3 0,-5-5 0,4-1 0,-4-4 0,-2-5 0,-1-1 0,-1-2 223,0 2 0,5-4 0,-7 2 1,2-2-1,2-2 0,-2-2 124,0-2 0,4 2 0,-5-4 0,1 2 0,1 0 0,-1-1 0,0 1-2505,-4-1 2583,-3-5 0,-4 2 0,1-5 0</inkml:trace>
  <inkml:trace contextRef="#ctx0" brushRef="#br0" timeOffset="49">14530 11888 7911,'-22'-6'2028,"-1"-3"0,20 9 1,8 4-1,13 5-1674,7 0 1,2 2 0,1-5 0,3-1 0,6 3 0,4-2 0,4 1 0,-4 1 4,-4 2 1,0 2 0,-6 1 0,-3 0 0,-4 1 0,-8-1-759,-5 0 1,-5 1 0,-8 1 0,-2 1 0,-8 3-1,-7 2 1,-11 3-285,-7 1 0,0 1 1,-7 1-1,1 0 1,0-1-1,-2 2 683,2 4 0,2-4 0,1 4 0</inkml:trace>
  <inkml:trace contextRef="#ctx0" brushRef="#br0" timeOffset="50">13717 12847 8443,'-14'-22'1952,"1"0"1,7 12-1646,6 1 1,6 1 0,7 4 0,1 1 0,1 1 0,1 2 0,2 2 0,-2 2 765,-1 5 1,-2 8 0,-1 2 0,-3 0 0,-5 3 0,-2 0-878,-2 2 0,0 7 0,0-7 0,0 0 0,-2 1 0,-1-2 0,-1 0-2067,1-6 1,1-6 0,2-5 0,0-6 958,0-11 1,2-8-1,1-13 1,3-5-1,0-5 1,0 1 818,-3-2 1,0 6-1,-1 6 1,3 4 0,-2 5-1,0 4 952,1 3 1,-1 8-1,6 2 1,2 7 0,0 5-62,3 6 0,-1 10 0,3-1 1,5 3-1,6 2 0,2-1-5625,4 1 4827,1 0 0,12-1 0,1 1 0</inkml:trace>
  <inkml:trace contextRef="#ctx0" brushRef="#br0" timeOffset="51">14343 12927 7756,'-26'-11'1126,"-10"3"0,3-4 1,10 12-1,9 12 121,7 9 1,6 0 0,-4 1 0,5 1 0,6 3 0,7 0 0,10 2-989,6 4 0,10-6 0,7 1 1,1-9-1,0-8 0,-2-6 0,-7-4 1,-5-6-1285,-8-7 1,-10-12 0,-12-11 0,-8-4 0,-9-4 0,-12-5 267,-8-3 0,-6-7 0,-1-2 0,1 1 757,6 2 0,4-9 0,4-1 0</inkml:trace>
  <inkml:trace contextRef="#ctx0" brushRef="#br0" timeOffset="52">22741 7570 20225,'0'-21'-2711,"0"3"0,3 5 2860,6 4 0,3-1 0,15 4 0,4 0 0,3 0 0,0 3 0,-2 0 0,0-1 0,-1-4 0,-2-2 1,-2-2-267,-3-3 0,-8-3 0,2 1 0,-4-4 0,-2-1 0,-3 1 0,-3 0 1,-1 2 44,-1 0 1,2 1-1,-3 5 1,3 1-1,0 1 1,1 4 801,1 1 0,-4 2 1,5 4-333,1 0 1,-4 6 0,-1 2 0,-5 3 0,-5-1 0,-4-1 0,-4 3 37,-5 4 0,2-4 0,-5 4 0,2 1 1,3-4-1,-1 0-582,0 1 0,3-4 0,1 8 1,7-3-1,6-2 0,4-1 1,7-2 73,5-1 1,5-5 0,5 4-1,1-2 1,-2-2 0,-1 2-1,-3 2 134,-2-1 1,-1 5 0,-6-3-1,-2 1 1,-3 2 0,-1 0-1,-3 3-141,-1-1 1,-2 1-1,0-2 1,0 1-1,0-1 1,0 0-1,0 1-1353,0-1 0,3-1 0,6-2 1599,8-1 0,7-6 0,3 3 0</inkml:trace>
  <inkml:trace contextRef="#ctx0" brushRef="#br0" timeOffset="53">23328 7370 26849,'-12'-25'-2037,"3"3"1,6 10 2357,12 12 1,6 4 0,14 5-1,5-5 1,11-2 0,10-2 0,13 0-1,7 0 69,-35 0 1,0 0-1,2 0 1,1 0-1,0 0 1,1 0-1,1 0 1,1 0-1,1 0 1,2 0-1,0 0 1,1 1-452,2 2 0,0-1 0,-2-1 1,0 1-1,1 2 0,1 1 0,-1 0 0,1 2 1,0 0-1,0 0 0,0 3 0,0 0 1,-1 0-1,0 0-159,1 2 0,0 0 0,-5 1 0,0 1 0,-1 0 1,0 1-1,-1 1 0,-1 1 0,-1 0 0,-2 0 1,1 1-1,-2 1 0,-3 0 0,0 0 108,-2 1 1,0 0 0,-4 3 0,0 0 0,-1 1 0,-1 1 0,27 26 0,-5 0 0,-5 0 0,-6 1 417,-3-2 1,-9 0-1,-2 4 1,-8-1-1,-6 0 1,-5 2 0,-1 1-284,-3 2 0,-7 10 1,-7-1-1,-5 1 1,-9 3-1,10-35 1,-3 1-1,-1 0 1,-2 1-84,1-1 0,-1-1 0,-16 27 0,3-5 0,1-5 0,5-4 0,3-6 0,4-6-406,2-6 1,1-4 0,5-5 0,1-4-125,3-3 0,3-9 0,9-6 0,5-9 0,5-6 0,2-3-253,0 2 0,-4-3 0,0-1 0,-4 1 0,-1 0 0,-3 3 0,-1 1 66,-2 1 1,-8 1 0,-4 1 0,-7 2-1,-5 2 1,-4 3 0,-1 2 998,-4 1 0,5 2 1,-2 0-1,5 0 1,4 0-1,2 0 390,3 0 0,1 0 1,3 2-1,3 2 1,5 5 56,2 3 0,10 1 0,5 0 1,8 2-1,4 2 0,3 2 0,2 2-614,1 2 1,0-2 0,-4 0-1,-1-2 1,1-3 0,-2-1 0,-3-2-973,-4 1 1,-2-1-1,1-1 984,0-3 1,13-3 0,-2-6-1</inkml:trace>
  <inkml:trace contextRef="#ctx0" brushRef="#br0" timeOffset="54">26034 6943 19366,'6'-13'-917,"3"0"1,-2-1 0,2 3 1550,1 2 0,2 3 1,0 7-1,-2 4 1,-2 5-1,-2 8 1,-2 7-785,2 5 0,0 5 0,4-2 0,-1 1 0,2 1 0,0 1-139,3-1 1,-1 0-1,2 2 1,1-5-1,2-2 1,-2-7-1,1 0-56,0-3 1,0-9 0,3-2-1,0-6 1,-3-3 0,3-3 0,0-5 57,1-5 1,-2-8 0,-5 2 0,-1 0 0,0-2 0,-1 2-1,-3-1 853,-4 4 1,-3 6 0,0 2 0,-2 2-89,-6 3 1,-10 8 0,-6 5 0,-4 5-1,-2 4 1,-3 2-321,-4 3 0,-4 5 1,-2 4-1,-1 0 0,1 1 1,5-2-1,6 1 1,10-4-1151,3 0 0,6 2 1,3 0-1,8-3 1,9-4-1,9-7 1215,9-2 1,11-2 0,9 1-1</inkml:trace>
  <inkml:trace contextRef="#ctx0" brushRef="#br0" timeOffset="55">26580 7543 19170,'8'-26'-1679,"-4"0"1,-2 4 1866,-2 4 1,1 9-1,2 7 1,5 4-1,3 7 281,9 3 1,3 2 0,5-3 0,2 0 0,1-2 0,-1 0-680,-2-2 0,-7 3 0,-4-5 0,-3-4 0,-5-4 1,-8-6-1504,-8-2 1920,-2-3 0,-16 1 0,2 0 0,-2 1 1,-1 1-1,0 4 292,4 1 0,-3 2 0,4 4 0,-1 1 1,1 3-1,2 7 0,4 4 0,5 4-301,5 2 0,4 2 1,1 7-1,3 3 0,6 1 1,9 1-2653,5-1 1,14 5 2719,3-4 1,15 4 0,0 1 0</inkml:trace>
  <inkml:trace contextRef="#ctx0" brushRef="#br0" timeOffset="56">27260 7810 10354,'0'-46'0,"0"1"0,2 8 1490,2 15 1,-2 13 0,2 14-1798,-3 4 1,-2-2 0,-2 2-1,-3 1 1,-1 4 0,-4 2-1,0 3 1,-3 2 286,1 3 1,0-4 0,-2 2 0,-3 2-1,-4 0 1,-3-2 0,-2-4 0,0-3-439,1-2 0,-6 0 1,1 1-1,0-1 1,-1 0 560,-4 1 1,4-13 0,-1-2-1</inkml:trace>
  <inkml:trace contextRef="#ctx0" brushRef="#br0" timeOffset="57">20835 8050 26612,'-28'0'1366,"-2"-5"1,12-1-1,2-1-1863,1-4 1,8 4-1,4 0 1,6 1-1,6 3 1,3 1-1,1 4 1,2 2 0,1 5-1,2 3 2883,-2 1-2303,-1 1 0,3-1 0,1 2 0,2 1 0,4 3 0,3 1 0,5 0 0,1 0 191,3-1 0,7 0 0,5-3 1,3 2-1,3-2 0,1-1 0,5-2 1,2 1-173,6-1 0,-32-6 1,1-1-1,1 1 1,1 0-1,1-1 0,1 0 1,2-1-1,0 0 1,0-1-1,0 1 1,1 0-1,0 0-71,0 1 1,-1 0 0,-2 1 0,0-1 0,1 1 0,-1 0 0,-1-1-1,1 1 1,-1 0 0,-1-1 0,2 1 0,-1 0 0,-1-1 0,0 1-59,-1 0 1,1-1 0,0 1 0,0-2-1,31 4 1,-3-4 0,-1-4 0,-4-1 8,1 0 1,3 0-1,-8 0 1,-1-1 0,-1-4-1,-2-5 63,1-7 0,4-3 0,-4-8 0,-3-2 0,1-4 0,-6-3 0,0-8-201,-5-5 1,-2-3-1,-2-9 1,-4-1-1,-5 4 1,-6-1 0,-7 0-319,-2 3 0,-7-1 0,-7 3 1,-8 3-1,-11 0 0,-7 2-310,-6 1 0,-8-1 0,-7 4 1,-1 0-1,-3 2 0,-2 4-858,-2 3 1534,-11 1 0,7 0 1,25 19-1,-2-1 1,1 0-1,0 0 1,-1 1-1,1-1 0,-2 0 1,0 0 183,0 0 1,0-1 61,2 0 0,0 0 0,-10-1 0,-1 0 0,1 0 0,-1 0 1,-1 0-1,-1 1 0,-2 0 0,0 1 0,0 1 0,-1 0 339,-1 1 0,0 0 0,-6 0 1,-1 1-1,2 1 0,0 2-366,-4 1 1,-2 0 0,1 3 0,0 1-1,-2 3 1,0 1 0,0 0 0,0 2-1,1 1 1,-1 2-78,0 3 0,-1 2 1,-5 4-1,0 4 1,2 2-1,1 3 0,0 0 1,0 2-1,2 3 1,1 2-1,3 2 0,1 2-736,1 1 1,2 2 458,6 0 1,1 2 0,1-1 0,1 1 0,7-2 0,2 1 0,3-1 0,1-1 0,5-2 0,2 0 0,-17 27 0,7-5-536,6-2 1,10-2 0,8 4-1,7 0 1,6 2 0,6 1 375,7 2 0,12 4 0,15-1 0,-16-30 0,1-1 402,3-1 0,2 1 0,3 1 0,2-1 0,-2-6 0,1 0 0,2 2 0,0 0 0</inkml:trace>
  <inkml:trace contextRef="#ctx0" brushRef="#br0" timeOffset="58">20822 16113 7653,'1'-12'399,"4"3"0,-2 3 0,5 6 0,3 0 0,1 0 1,1 0-1,0 0 0,-1 1 26,-3 4 0,-2-2 1,-4 6-1,3 0 1,2-1-1,1 1 1,0 3 253,-1 4 1,1-1 0,3 5-1,-1-1 1,-3 1-411,3 1 0,1 4 0,1-1 0,0 4 0,1 3 1,-1-1-598,0-2 0,1-1 0,-1-1 0,-1 1 0,-2 0 0,-2-2-1099,-2-3 0,-1-3 0,-2-5-2286,2-1 3713,-1-6 0,8-13 0,3-8 0</inkml:trace>
  <inkml:trace contextRef="#ctx0" brushRef="#br0" timeOffset="59">21382 16232 7653,'-6'-17'0,"-5"-1"1073,-5 2 1,-5 7 0,-4 4 0,1 4 0,4 1-614,0 0 0,-2 1 0,4 4 0,2 4 0,1 4 0,2 3 0,0 4 0,-1 0 16,1 4 0,0 1 1,-1 3-1,1 0 1,1 1-1,2-4-745,1 0 1,6-1 0,-2-1 0,4-2 0,1 0-1,0-2 1,1 0-261,4-2 0,4-7 0,9-3 529,4-1 0,3-1 0,2-5 0</inkml:trace>
  <inkml:trace contextRef="#ctx0" brushRef="#br0" timeOffset="60">21768 16086 9346,'-19'-13'1196,"4"5"1,-1 7 0,4 7-709,3 7 0,5 3 0,-4-1 0,1 3 1,1 4-1,-2 3 0,1 2-184,-3-1 0,4 7 0,1 3 0,4 1 0,1-2 0,0-4-987,0-3 0,0 3 1,0 1-1,1-3 683,4-1 0,2-1 0,7 0 0</inkml:trace>
  <inkml:trace contextRef="#ctx0" brushRef="#br0" timeOffset="61">21408 16406 7684,'-21'-34'4073,"5"14"-3793,12 16 1,5 3-1,13 5 1,0-3-1,4-1 1,3 0-1,3 0 1,1 0-511,3 0 1,7 0 0,2 0 0,5 0 0,4 0 0,0 0-676,0 0 905,-2 0 0,-4 0 0,0 0 0</inkml:trace>
  <inkml:trace contextRef="#ctx0" brushRef="#br0" timeOffset="62">21901 16246 7670,'-19'-9'0,"-2"-1"930,1-1 1,-4 7 0,5 1-1,0 6 1,-1 6-506,4 2 0,3 9 0,2 2 0,2 5 0,-1 2 1,-2 4-1,-1-1 0,1 2-100,3 0 0,-1-4 0,4 3 0,0-4 0,0-1 0,2-4-3058,-2-3 1,4-3 2732,-2-5 0,-4 0 0,1 1 0</inkml:trace>
  <inkml:trace contextRef="#ctx0" brushRef="#br0" timeOffset="63">21542 16446 7670,'7'-18'717,"-3"0"0,-1 3 0,2 5 0,4 6-739,3 2 0,7 2 1,3 0-1,3 0 1,6 0-1,6 0 22,8 0 0,20 6 0,-3 1 0</inkml:trace>
  <inkml:trace contextRef="#ctx0" brushRef="#br0" timeOffset="64">22355 16232 7703,'-31'-28'2247,"-1"6"1,7 7 0,9 20 0,6 4-2422,5 3 0,4 1 1,2 0-1,2 0 1,5 1-1,2-1 0,8 0 1,5 1-857,10-1 0,10 0 1030,6 1 0,14 5 0,6 2 0</inkml:trace>
  <inkml:trace contextRef="#ctx0" brushRef="#br0" timeOffset="65">22861 16259 12417,'-49'-4'0,"-5"1"0,-9 10 0,3 18 1154,3 23 0,29-20 0,2 1 0,-19 32 0,2-6-1107,2-3 1,2 7 0,2-3-1,3 6 1,18-27 0,1 0-1,-10 36-47,6 2 0,13-35 0,3 1 0,-3 35 0</inkml:trace>
  <inkml:trace contextRef="#ctx0" brushRef="#br0" timeOffset="66">14397 9276 8509,'8'-14'0,"0"1"-452,-2 0 1,4 1 659,-1 3 1,-9 3 0,-4 6 0,-7 0 0,-2-1 28,0-4 1,4 4-1,0-4 1,0 2-1,0 0 1,0-1-1,-1-1 1,-2 1-56,-1 0 0,-1-1 0,1 5 0,-2 0 0,-1 0 0,-5 0 0,-3 0 0,-4 0 1,-1 0-92,-4 0 1,3 0 0,-5 0 0,-1 0 0,1 0 0,1 0 0,1 2 130,4 2 1,0-3-1,3 5 1,-1-1 0,2-1-1,1 1-149,2 1 1,4 0 0,-3 4 0,2-1 0,3 0 0,1 0 0,0-1-177,-3 3 1,-1 1 0,-4 1-1,0 0 1,0 1 0,-3-2-1,0-2 168,-1-1 0,0 0 0,1 4 0,-1-1 0,0-2 0,1-1 0,1 1 92,2 2 1,0 2 0,5-1 0,2 0-1,-1 1 1,1-1-184,-2 0 0,1 7 0,3 0 0,1 2 0,-2 1 0,-1 0 1,-2 1-51,2-2 1,5 3-1,2-4 1,-1 1-1,0 1 1,-1 0-1,2 2 69,-1 2 0,0 0 0,-1-1 0,4 0 0,1-1 0,2-2 0,-1 3 126,1-3 1,-1 1 0,5 1 0,0-1 0,0-2 0,0 2-7,0 1 1,8 2 0,4-1 0,5-1-1,4 1 1,4-1 0,5 1 108,5-2 0,4 6 0,2-7 0,4 1 0,2 1 0,2 0 0,0 1-32,1-4 0,4-1 1,3-7-1,6 1 1,3-3-1,5-2-142,-33-6 1,0 0 0,0 1 0,1 0 0,1-2-1,1-1 1,3-1 0,0 1 0,0-1 0,1-1 0,0 0-1,1-1 1,0-1 0,-1 1-39,-1-1 0,1-1 0,2-2 0,0 0 1,-1 1-1,-1-1 0,-1-1 0,-1 0 0,0 0 1,0 0-1,-3 1 0,0 0 0,0 0 0,0 1-64,-1-1 0,-1 0 0,33-3 0,-1-1 0,-5-1 0,-6-2 0,-1-1-112,-2-1 108,-10 1 0,6-5 1,-12-2-1,-2-4 1,0-6-1,-6-2 4,-4-5 0,2-3 1,-9-6-1,-2-7 1,-4-10-1,-6-3 1,-4-4 28,-2 1 0,-1-3 0,-2 33 1,0 0-1,0 0 0,-2 1 1,-3-35-1,-9 4 0,-8 5-55,-8 3 1,-10 5-1,-11 7 1,-9 8-1,26 23 1,-1 2-1,-3 3 1,0 2-392,-2 2 0,-1 2 0,-5 1 0,0 1 0,-1 5 0,1 0 0,-2 1 1,1 1-1,-3 2 0,0 1 0,2 4 0,-1 2 223,-2 2 1,0 2 0,-1 1 0,0 2 0,-1 2 0,-1 0 0</inkml:trace>
  <inkml:trace contextRef="#ctx0" brushRef="#br0" timeOffset="67">15183 9476 8428,'-7'-6'0,"-1"4"0,5-4 549,-1 0 0,1 5 0,7-5 0,5 0 0,5-1 14,3-1 0,0-2 0,3 4 1,1-1-1,0-2 0,2 0 1,3 1-316,0 2 0,0-2 0,-3 2 0,-1 0 0,2-2 1,0 2-1,0-1-5,-2 0 1,-4 2 0,2-2 0,1-1 0,0 1 0,2-3 0,1-2 136,-2-2 1,4 1 0,-4 0 0,3-1-1,3 0 1,2-1-287,1 1 1,4-6 0,-2 6 0,1 1 0,2 1 0,-1 3 0,1-1-205,1-2 0,-3 3 0,1 0 1,2 0-1,0 1 0,0-1 0,-3 0 191,-1 1 1,3-3 0,-5 2 0,-2-3-1,-1 0 1,-1 2 122,0 1 1,-1 0 0,1-4 0,0-1 0,-1 1 0,1 0-1,0-1-136,-1 1 0,2 0 0,2-1 0,1 1 0,-1 0 0,-1-2 0,0 0-210,-3 2 1,8-7 0,-7 10-1,0 0 1,-2-2 0,-3 0 140,2-1 0,-1-1 0,1 1 1,-2 0-1,1-1 0,-1 1 1,-1 0 766,-2-1-650,4 1 0,-6 0 0,4-1 0,-1 1 0,0 0 0,0-1 0,1 1-119,3 0 1,-4-1-1,1 1 1,0-2 0,-2-1-1,0-2-116,-2 2 0,2 1 1,-1 2-1,-2-1 1,-3 1-1,-2 0 0,-2-1 243,1 1 0,-3 0 1,1-1-1,-1 1 1,-1 0-1,2 0-147,-1-1 1,-3 1-1,4 0 1,-1-1-1,-1 1 1,1 0-131,1-1 1,-5 1 0,1 0 0,-1-1 0,0 1 0,2 0-103,-2-1 0,-2 5 0,-1 0-911,0-1 1,0 3-445,0-2 1,2 7 0,1 2-631,1 8 0,0 4 2240,-4 1 0,-5 6 0,-3 2 0</inkml:trace>
  <inkml:trace contextRef="#ctx0" brushRef="#br0" timeOffset="68">17383 8116 15476,'0'-26'-2989,"-5"0"2958,1 4 1,1 9 0,7 8 0,5 4 614,3 1 0,1 0 0,1 1 0,-1 4 1,2 2-1,1 2 0,2 0 0,-2 1 111,-1 2 0,-2 0 0,0-2 0,1-1 0,-1 0 0,0 0-384,1 0 1,-1-5-1,0 4 1,1-1-1,-1-1 1,0 2-1,1-2-281,-1-1 0,0 4 0,1-3 0,-1 0 1,0 2-1,2-1 0,2 2-248,0-2 1,1 5 0,-5-2-1,1 5 1,-1 5 0,0-1-1,-1 2-1747,-3-1 0,3 8-838,-3 8 2824,-3 2 1,12 2 0,-4 0 0</inkml:trace>
  <inkml:trace contextRef="#ctx0" brushRef="#br0" timeOffset="69">14650 9422 12580,'0'-54'-542,"0"5"0,-11 13 1,-3 24 745,-6 11 1,-2 7-275,-4 7 0,-7 0 1,-3 1-1,-4-1 1,-6 0-1,-4 1 1,-5-1-1,1 2 0,-6 3 1,0 4-1,-7 6 362,33-11 0,0 1 0,-28 19 0,27-13 0,0 1 0,1 0 0,0 1 1,1-1-1,2 2 0,1 0 0,1 2 0,2 1 0,1 1-130,0 1 0,3 2 0,-1 7 0,3 3 0,4-2 1,2 1-1,2 1 0,3 0 0,5 0 0,3 1 0,3-3 1,4 0-1,4 1 0,4-2 0,4 0 0,5-2-228,5 2 0,3-3 0,6-2 0,3-3 0,4-3 0,4-3 1,1-2-1,2-1 0,5-3 0,2-2 0,3-3 0,0-3-5,3-2 0,2-3 1,2 0-1,0-4 1,-2-3-1,-1-3 1,-1 0-1,0-2 1,0-3-1,0-2 1,-4-4-1,-1-4 1,-2-3-1,-2-3-129,-5-1 1,-2-2 0,-7-4 0,-3-2 0,-6-2 0,-3-2 0,-2-4 0,-4-2 0,-4-2 0,-4-2 0,-2-3 0,-3-1 117,-3-1 1,-3-2-1,-7-2 1,-4-1-1,-3 1 1,-5 1-1,-5 0 1,-4 1-1,-4 2 1,-5 1-1,-5 2 1,-4 2-1,-2 3 1,-3 3-142,-2 3 1,-2 4-1,0 3 1,0 4 0,0 7-1,0 4 223,1 1 0,0 1 0,0 2 0,0 3 0,-2 3 0,-1 1 0,1 1 0,0 0 0</inkml:trace>
  <inkml:trace contextRef="#ctx0" brushRef="#br0" timeOffset="70">15103 10355 20882,'18'0'658,"1"3"1,2 6-448,3 9 0,5 10 0,5 6 1,3 3-1,9 7 0,7 5 0,-21-21 1,2-1-1,0 1 0,1-1-245,1 1 0,1-1 1,3-1-1,1 0 0,0-2 1,1 0-1,2-1 0,1-1 1,3-1-1,0-1 0,2 1 1,0-2-1,3 1 0,2-1-64,4-1 1,0-1 0,-4 0-1,1-1 1,7-3 0,0-1-1,2 0 1,-1 0 0,0-2-1,1-1 1,3 0 0,0-2-1,-1-1 1,-1-1 53,0-1 1,0-1 0,4 0 0,0-2 0,-8 0 0,-2-2 0,1 2 0,-2-2 0,2 1 0,-2-1 0,-2-1 0,-1 0 144,-1-2 1,1-1 0,3-1-1,1 0 1,-5-1 0,-1 1 0,2-1-1,-1 0 1,0 0 0,0-1 0,-2 0-1,-1-1 1,1-2 0,-1-1-101,0 0 1,0-1 0,-3-2-1,0-2 1,-1-1 0,0 0-1,0-1 1,-1-2 0,-1 0-1,-1-1 1,2-1 0,0-1-1,-3-1 1,-1-1-11,0-1 1,0 0-1,-2-1 1,0-1-1,-3 3 1,1-1-1,-3 1 1,0 0-1,-1 2 1,0-1-1,-4 3 1,0 0-1,27-18 184,-6 4 1,-8 4-1,0 7 1,-4 2 0,-4 4-1,-3 1 1,-4 1-378,-2 0 0,1 0 1,-12 0-1,-2 4 1,-4 0-1,-1 2-575,-2-1 0,-1 5 1,-7 0-1,-4 2-1588,-4 7 0,-8 4 0,-6 8 2365,-2 4 0,-7-3 0,-2 4 0</inkml:trace>
  <inkml:trace contextRef="#ctx0" brushRef="#br0" timeOffset="71">19542 10302 19843,'4'-68'-510,"1"6"1,4 13 0,-3 24 1457,1 10 1,2 7 0,4 8-1,1 2 1,-1 2-1648,0 5 0,-4 9 1,0 6-1,0 7 0,-2 9 1,-2 9 596,-4 7 0,-1-1 0,0 2 0,2-2 0,1-2 0,1-1 0,-1-1 0,0-3 45,2 3 0,-4-4-10,3 2 0,4 0 0,-1 4 0</inkml:trace>
  <inkml:trace contextRef="#ctx0" brushRef="#br0" timeOffset="72">6292 10009 29049,'0'-28'-9831,"0"-2"6449,0 12 3296,0 6 1,0 5-1,0 2 1,-2-3-1,-2-4 1,-5 0 0,-3 2-1,-1 1 494,0-2 1,-1 4-1,-1-1 1,-1 3-1,-3 0 1,-2 1 0,-3-1 323,-1 2 1,-6 2 0,-1 2 0,-3 2 0,-3 3 0,-4 2 0,-2 3-583,1 6 0,-3-1 1,0 5-1,0-1 0,-1 0 1,0 0-1,-4 0-80,-1-1 1,1 3 0,-1-3 0,0 1-1,-3-1 1,0-1 98,0 1 1,7-4 0,0 2 0,2-2 0,3-1 0,2-1 0,1 2 226,0 3 1,6-2 0,1 6 0,2 0-1,0 0 1,1 1 0,4 0-462,3 3 1,-2 9 0,5 2 0,-3 0 0,3 2 0,0-1-21,4 2 0,1 0 0,2 0 1,1 0-1,3-1 0,5-4 0,2-4 86,2-3 0,2-1 1,2 0-1,7-1 1,3-1-1,7-1 308,4-2 1,5-1 0,10 3-1,1-3 1,4-2 0,7-1-1,5-1-48,6 1 0,9 0 1,-5-5-1,1 0 1,2 2-1,-2 2-273,-2 0 0,-29-8 0,0 0 0,30 6 0,0 1 1,-1 2-1,-2-2 0,1 1-53,-1 0 1,0-2 0,2 4-1,2-1 1,2 0 0,3-2 0,1-1 113,-36-8 0,1-1 0,0 0 0,0 0 1,2 0-1,0-1 0,0-1 0,1-1 1,0 0-1,1 0 0,0-1 0,0 0 103,1 1 1,-2 0 0,-2-2-1,-1 0 1,35 3 0,-2-1-1,2 0 1,-2 2 0,-1-1-153,-3 2 0,-3-5 0,-3 5 0,2 0 0,-3 2 0,4 1 0,0-1 0,5 3 0,-1 1 0,-1 1 0,3 0 0,3-1 0,0-2 0,-1-1 0,0 2 0,-4-5 0,4-2 0,-2-1 0,-4 0 0,1 1 0,-3-1 0,0-1 0,6-2 0,-6 1 0,0 2 0,4 3 0,-4 0 0,0 0 0,6 0 0,-6-3 0,0 3 0,2 0 0,-5 1 0,2 1 0,1 2 0,-6-3 0,7 1 0,-4-2 0,-3-3 0,2 0 0,-1 1 0,-3-2 0,0 2 0,-3-4 0,-4-3 0,0-3 0,4-1 0,2-4 0,8 4 0,-2-2 0,2-1 0,1-2 0,-1 0 0,2 2 0,2 1 0,-5 0 0,5-3 0,0 2 0,-3 1 0,3-2 0,0 0 0,-7 2 0,4 1 0,-3 1 0,-2 0 0,-1-4 0,-3 1 0,-1 1 0,3-3 0,1 2 0,2-5 0,2-3 0,2 2 0,2 0 0,0-2 0,-4 3 0,0-3 0,0 3 0,-2 2 0,3 0 0,-3-1 0,-1 1 0,5 4 0,-4 2 0,-3-1 0,0 1 0,-5-2 0,-3 2 0,-1-4 0,-6 5 0,-3-1 0,0-3 0,-4-2-136,-2-2 1,-5 1 0,-5-2 0,-3-2 0,0-6 0,-2 0 0,0-3 0,-3 1 74,-1-3 0,3-7 0,0-1 0,-2-1 0,-1-1 1,-2 1 152,0 0 1,-1 1-1,-3 9 0,-3 1 1,-1 1-1,-1 2-724,-1 6 1,-2-3 0,-1 2 0,0 2 0,0 1 0,-1 2 200,-3 0 1,1-1 0,-6 1 0,0 0 0,-2-1-1,0 3 1,-4 0 313,0 2 0,-6 0 0,-1-2 0,-5-1 0,-2 1 0,-2 0 0,0 0 569,-2-1 1,3 0 0,-7-2 0,-1-1-1,-4-1 1,-1 2-163,-4 2 1,-3-2 0,-4 6 0,1-1 0,-2 2 0,-1 0-384,-2-1 1,-9 5 0,4-3-1,1 2 1,-2-1 0,-1 1-1,-8-1 1,35 3 0,-1-1 81,-1-1 0,0 0 1,-3 2-1,-1 0 1,-1-2-1,1 0 1,0 0-1,1 1 1,-3 0-1,1 0 1,1-1-1,-1 1 179,0-1 1,-2 0 0,0 2 0,-2 0 0,0-2 0,-1-1-1,0 0 1,-1-1 0,0 1 0,-1-1 0,-1-1 0,0 0-1,0 1 1,0 0 51,0 2 0,-1 0 1,-3-2-1,-1 0 0,-2 1 1,0 1-1,-4-2 0,0 0 1,1-1-1,0 1 0,-2-1 1,0 2-221,-2 0 0,1 1 0,2-2 0,0 2 0,-8 1 0,-2 1 0,-1 1 0,0-1 0,24 1 0,1 0 0,-1 0 0,-1 0 0,1 0 0,0 0 0,-25-1 0,0 0-48,4 0 0,-1 1 0,-1 0 1,0 0-1,3 2 0,1 0 1,2 1-1,0 0 0,1 2 0,-1 1 1,4 1-1,1 0-252,2 0 1,-1 1 0,-3 2 0,0 0 0,2 1-1,1-1 1,0 1 0,0 1 0,-2 1 0,1 0 0,2 0-1,2-1 64,1 1 0,0-1 1,-1 1-1,0-1 1,5-1-1,1-2 1,0 1-1,-1 0 1,2 0-1,-1 0 0,3 0 1,-1-1-1,0 1 1,0 0 235,-1 1 0,-1-1 0,3-3 0,1 0 0,-4 3 0,-1 0 0,2 1 0,-1 1 0,0 1 0</inkml:trace>
  <inkml:trace contextRef="#ctx0" brushRef="#br0" timeOffset="73">3852 7130 28989,'-7'-71'-6801,"10"19"5797,15-6 1,10 18 0,16 12 1660,5 9 0,13 1-624,5 9 0,-24 4 0,3 0 0,3 0 0,3 0 1,6 0-1,4 1 0,5-1 0,2-1 0,2 1 1,2 0-1,-24 1 0,2 1 0,0 0 0,1 0 1,1 0-1,0 0 0,3 0 0,1 0 0,0 0 1,1 0-1,0 1 0,0-1 0,0 2 0,-1-1 0,1 1 273,-2 0 1,0 1 0,-1 0 0,-2-1 0,-2 1-1,1 1 1,0-1 0,1 0 0,-1 1 0,23 1-1,-1 0 1,-3 2 0,-2 1 0,-3 1 0,-2 0-1,-3 1 1,-2 1 0,-2 1 0,-1 1 0,-3 2-1,0 1-306,-1 2 0,-2 0 0,0 3 0,-2 0 0,-3-3 0,-1 1 0,-1-1 0,0 1 0</inkml:trace>
  <inkml:trace contextRef="#ctx0" brushRef="#br0" timeOffset="74">5465 12194 15388,'0'-26'-3240,"0"1"2161,0 2 1141,-6 10 1,-1 12-1,-6 5 1,-1-1-1,1 0 1,0 0-1,-2 1 1,-1 1-1,-4-1 1,1 1-1,-2-1 98,1 2 0,-1-3 0,-3 4 0,2-1 0,-3-1 0,-3-1 0,-3 2 0,-1 0 0,0 1 205,-4 1 1,-2 1 0,-2 4 0,-2 2 0,-2 1 0,-3 3 0,-2 2-513,0 3 1,-5 1 0,-3 3 0,0 2 0,3 2 0,2 1 190,3-1 1,-6 8 0,6-3-1,3 0 1,3 3 0,5 2-1,1 4-34,1 1 0,8 1 0,0 2 0,4 0 1,2 4-1,0 3 54,0 4 1,-1-2-1,-3 8 1,12-31 0,1 0-1,0 2 1,-1 0-1,1 2 1,0 0 0,-1 0-1,1 1-25,0 2 1,-1 0-1,-1 4 1,-1 1 0,1-2-1,-1 0 1,1 2-1,1 0 1,0 1 0,1 0-1,1 0 1,0 0-1,2-1 1,1 1-96,1 0 1,1-1 0,-1-2 0,0-1-1,4 0 1,0-1 0,1 1 0,-1-1 0,1-2-1,0 0 1,1 1 0,0-1 0,-1-1 0,1-1 36,1 1 0,-1 0 0,1 1 0,1 0 1,0 2-1,0 0 0,0 0 0,0 0 1,0 3-1,0 0 0,0-1 0,1-1 45,1 1 0,1 0 1,-2 6-1,1 0 0,2-2 1,1-1-1,-1 3 0,0 0 1,1 1-1,-1 0 1,0 1-1,0-1 0,-1-1 1,1 0-2,0-2 0,0 0 1,-3 0-1,1 0 1,0-3-1,0 0 1,-1 2-1,-1-1 1,1-1-1,-2 0 1,1 2-1,0-1 1,0-2-1,0 1 2,0-2 1,0 0-1,1 2 1,0 0-1,1-2 1,0 0-1,2 0 1,1 0-1,1 3 1,0-1 0,1-2-1,-1 0-59,1 0 0,0-1 1,2 0-1,1-2 1,1-2-1,0-1 1,14 32-1,4-5 0,2-9 1,4-7 249,4-6 1,1-10 0,0 5 0,1-7 0,2-5 0,3-5-1,1-4 252,4-6 1,2-5 0,5-7 0,1-1 0,0-4 0,-2-3-619,-1-4 1,-1-2-448,-6 1 1,1 6-1,-6 2 1,-1 5 0,-1 6-1,-4 7 591,-2 8 0,-9 10 0,-8 3 0</inkml:trace>
  <inkml:trace contextRef="#ctx0" brushRef="#br0" timeOffset="75">813 13994 12297,'0'-20'-696,"0"5"0,0-2 232,0 2 1018,0 7 1,2 4-1,1 10 1,3 6-1,-1 6 1,3 2-1,-1 4 1,4 3-1,2 2 1,3 2 537,2-1 0,4 4 0,-3 0 0,1 0 1,0-1-1,0-2 0,0 0 0,0-1 1,-1-2-1409,-3-2 0,-1-3 0,-3-1 0,-3 0 0,-5-1 0,-2-2-2047,-2 0 1,0-4 0,0 3-1,-2-5 2333,-2-4 1,-4-3 0,-5-6 0</inkml:trace>
  <inkml:trace contextRef="#ctx0" brushRef="#br0" timeOffset="76">826 14420 9672,'-22'-4'0,"0"-1"0,0 2 1168,1 2 0,2 1 0,5 1 0,1 2-304,0 2 1,5 5 0,5-1 0,6 1 0,6-1-600,3-5 1,7 2 0,5-1 0,4-2 0,3-2 0,-1-1 0,-3 0-1264,-5 0 1,2-6-1,-7-3 1,0-4-1,-3-3 1,-2-3 260,-3-2 1,-3-1 0,-6-5 0,0 2-1,0 1 1,0 2 0,0 0 1180,0 1 1,-4 2 0,-2 5-1,-2 3 725,-2 2 1,-2 4 0,0 10 0,2 5-1,2 6 1,1 7 1791,0 2-3161,4 1 1,-8 5-1,7 1 1,1-3-1,1 1 1,1-2-1002,-3-1 1,2 5 0,-2-8-1,1-2 1,-2-1 0,-4-5 1200,-3-1 0,-7-8 0,-2-1 0</inkml:trace>
  <inkml:trace contextRef="#ctx0" brushRef="#br0" timeOffset="77">746 14580 8652,'-13'-10'0,"0"-4"290,-1-5 0,7 1 1,3 0-1,2 4 342,2 0 1,6-3 0,4 0 0,7 4 0,6 4 0,6 2 0,3 1 0,1 0 0,1 3-306,0 1 0,-3 2 1,3 2-1,0 1 1,-1 3-328,-1 1 0,5 2 0,-3 4 0</inkml:trace>
  <inkml:trace contextRef="#ctx0" brushRef="#br0" timeOffset="78">1413 14340 11135,'0'-21'1267,"0"20"1,0 14 0,0 9-900,0 5 0,-4 0 0,-1-1 1,2 1-1,2 1 0,1 2 0,0 2 1,0 1 70,0-1 0,0 4 1,0-5-1,0-3 1,0-3-1,0-4-2107,0-2 1,0-5 1184,0-5 0,-5-17 1,1-4-1,1-8 1,1-11-1,2-5 1,0-5 395,0-1 0,6 1 0,3 2 0,3 2 0,1 3 0,1 1 0,-1 5 564,0 5 1,1 3 0,0 7-1,3 1 1,2 2 0,0 2 933,1 2 0,-3 2 1,-3 4-1,-3 2 1,-2 2-1225,-4 5 1,-4 4 0,-2 3 0,-5 4 0,-6-1 0,-6 0 0,-1-2-498,0-3 0,-5 4 1,3 0-1,-1-2 1,1-1-1,2-2-1691,3 1 0,2-1 0,10-1 2001,13-3 0,12-15 0,19-9 0</inkml:trace>
  <inkml:trace contextRef="#ctx0" brushRef="#br0" timeOffset="79">1986 13967 8424,'0'-31'1922,"0"22"1,0-1 0,0 18 0,0 12-911,0 3 1,-1-2 0,-2 1-1,-3 2 1,0 4 0,-2 6-1,3 8 394,-1 4-1093,-5-4-1138,4 4 1,-2-1 0,0-1 0,-1 1 0,-1-2-7624,2-3 8448,4-3 0,-1-17 0,-2 0 0</inkml:trace>
  <inkml:trace contextRef="#ctx0" brushRef="#br0" timeOffset="80">1880 14367 11681,'20'-39'0,"-3"5"0,-4 7 0,-1 8 0,3 4 0,-1 4 0,1 2 911,-1 4 1,-6 4 0,1 2 0,2 4 0,2 5 0,3 5-912,2 3 0,6 11 0,-4-1 0</inkml:trace>
  <inkml:trace contextRef="#ctx0" brushRef="#br0" timeOffset="81">2266 14553 8112,'0'-34'2866,"0"13"1,2 4 0,1 8-2071,1-3 0,2-1 0,-3-1 1,3 1-939,1 0 0,-2-1 1,4 1-1,1 0 1,2-2-1,1-1 0,0-4 1,1 1-1439,-1 0 0,6-3 0,2 2 1,1 1-1,-1-2 0,0 2 848,0 0 1,-5 1 731,2 5 0,2-1 0,1 1 0</inkml:trace>
  <inkml:trace contextRef="#ctx0" brushRef="#br0" timeOffset="82">2906 13954 10641,'-4'-6'4750,"-1"7"0,1 12-4439,-2 13 1,-2 6 0,-6 10 0,-3 1 0,-1 4-1,1 6 1,-1 9-312,0 7 0,-6-4 0,4-6 0</inkml:trace>
  <inkml:trace contextRef="#ctx0" brushRef="#br0" timeOffset="83">1333 17539 8272,'0'-14'0,"0"1"0,0 0 0,0-1 0,-6 1 0,-1 0 0</inkml:trace>
  <inkml:trace contextRef="#ctx0" brushRef="#br0" timeOffset="84">1026 16552 8241,'0'-20'0,"0"2"0,0 3 76,0 2 1,0-1 0,0 1 0,2 1 0,1 2 0,3 1 0,1 0 0,4 2 0,-1 4-1,0 6 625,-1 6 1,-1 8 0,2 7 0,-3 4-1,-1 5 1,-1 1 0,-1 1-458,1-1 1,4 5 0,-4-4 0,3 2 0,2-1 0,2-5-409,1-3 1,5-3 0,0-1 0,0-3 0,-1-2 0,1-4-1702,-1-5 0,-3 1 1,-3-8 1864,-7-5 0,-17-4 0,-15-7 0</inkml:trace>
  <inkml:trace contextRef="#ctx0" brushRef="#br0" timeOffset="85">1053 16846 8241,'-40'-14'0,"2"1"0,2 0 0,5-1 0,9 2 0,4 2 0,3 3 0,3-1 54,3 1 1,11 4 0,11-3 0,8 0 0,6-1 0,4-4 0,6 1 0,6-2 0,6 2 493,2-2 0,-3 0 1,-2-1-1,-2-1 1,1 1-1,-2 0 1,-3-1-1,-6 1-1278,-8 0 1,-1-1 0,-8 1 0,-5 0 0,-7-1 0,-5 1 0,-4 0 0,-6 1 731,-7 3 1,-3 3 0,-7 6-1,0 0 1,-1 2 0,-1 2-1,-4 6 2613,-1 7-2084,4 3 1,-7 11-1,6 4 1,2 2 0,0 4-1,4 0 1,3 1-185,4-2 1,8-5 0,2-1 0,3-1 0,2-3 0,3-4-1116,4-3 0,-1-4 0,6-7 1,1-3-1,2-8 0,1-7-55,1-7 0,-7-9 0,-2-2 1,-4-4-1,-1-3 0,0 1 1051,0 2 1,0 3 0,-1 2 0,-2 6 0,-3 2 0,0 2 1733,0-1 0,1 8 0,7 6-1915,2 8 0,5 4 1,10 1-1,8 0-47,7 1 0,11-7 0,2-1 0</inkml:trace>
  <inkml:trace contextRef="#ctx0" brushRef="#br0" timeOffset="86">1906 16219 8464,'-9'-12'621,"0"3"0,5 9 0,-3 9 0,1 3 0,3 3 184,1 3 1,-2 2 0,-1 7 0,2 1 0,2 3-722,1 5 0,0 5 0,0 2 0,0-1 0,0 2 1,0-1-1,0 0-596,0-4 1,0-4-1,0 1 1,0-7 511,0-5 0,0 1 0,0-4 0</inkml:trace>
  <inkml:trace contextRef="#ctx0" brushRef="#br0" timeOffset="87">1680 16646 8222,'-5'-15'1945,"1"-1"-1375,1-2 0,1 4 1,4 7-463,2 1 1,4 2-1,5 4 1,0 0-1,2 0 1,1 0 0,5 1-1,1 2 325,2 2 0,4 5-433,-6-1 0,9 3 0,4 1 0</inkml:trace>
  <inkml:trace contextRef="#ctx0" brushRef="#br0" timeOffset="88">2133 16512 8127,'-15'-13'0,"-3"6"0,11 1 0,-6 6 0</inkml:trace>
  <inkml:trace contextRef="#ctx0" brushRef="#br0" timeOffset="89">1866 16392 8153,'0'-17'397,"0"-1"0,0-4 0,0 4 1,0 2-92,0 1 0,8 1 0,3 3 0,7 0 0,3 4 0,3-1 0,1 3-8,2-1 0,4 1 0,1 7 0,1 2 1,1 5-1,-3 4 0,-3 4-277,-7 0 1,-5 7-1,-4-3 1,-3 1-1,-5 0 1,-2 2-1,-2 0-232,0-2 1,-8-1 0,-3-5-1,-7 2 1,-3-4 0,-3-2 165,-1-3 0,-2-6 0,1 3 0,1-2 0,1 1 1,3-2-1,2-2-335,3-1 1,1-4 0,3-2 0,5 0 0,7 0-1105,7 3 0,9 2 1484,2 1 0,12 0 0,-2 0 0</inkml:trace>
  <inkml:trace contextRef="#ctx0" brushRef="#br0" timeOffset="90">2586 16232 8197,'-6'-34'1502,"0"8"0,-4 9-1350,1 7 1,5 4 0,-5 8 0,0 2-1,0 6 1,1 7 0,3 4-43,2-1 0,-3 10 0,0-2 0,0 5 1,0 4-1,1 1-452,-1 2 0,5-6 1,-3-1-1,2-4 0,2-1 1,0-4-1,0-3-284,0-5 626,0-7 0,-6 3 0,-1-5 0</inkml:trace>
  <inkml:trace contextRef="#ctx0" brushRef="#br0" timeOffset="91">2386 16512 8161,'0'-13'1021,"2"-3"0,1 1-846,1 3 1,6 8-1,-1-1 1,5 4-1,2 2 1,3 2-1,2 3-602,3 1 0,2-2 0,4 2 427,1-1 0,6 5 0,-3-4 0</inkml:trace>
  <inkml:trace contextRef="#ctx0" brushRef="#br0" timeOffset="92">2786 16512 8134,'-13'0'785,"1"-6"0,1-1 0,4-2-175,1 0 0,2 5 0,4-5-564,0-1 1,1-2 0,4-2 0,5 1-1,6 0 1,6-1 0,4 1 0,0 1-1266,1 3 1,0-1 1218,-1 6 0,1-7 0,0 4 0</inkml:trace>
  <inkml:trace contextRef="#ctx0" brushRef="#br0" timeOffset="93">3106 16113 8021,'0'-14'0,"0"1"679,0 0 1,1 5 0,4 4 0,4 2-260,3 2 1,1 0 0,2 0 0,3 0-1,4 2 1,3 1 0,2 3-124,-1 1 1,-1-3 0,-1 5 0,-3 2 0,-3 1 0,-7 1-434,-5 0 0,-4-4 1,-4 0-1,-4 1 1,-7 2-1,-6 2-54,-2-1 0,-3 5 0,7-1 0,0 0 1,3-3-1,2 0 287,3-1 0,3 0 0,7 1 0,4-1 1,5 0 209,6 1 1,5-2 0,7-2 0,2-1 0,3 1 0,-1 1-825,1-3 1,-2 4 0,-4-3 0,-1 3 0,-1 1 516,-2 1 0,2 5 0,-5 2 0</inkml:trace>
  <inkml:trace contextRef="#ctx0" brushRef="#br0" timeOffset="94">1040 16739 8197,'0'-13'0,"0"-1"0,0 8 0,0 6 130,0 8 0,-2 2 1,-2-1-1,-5-5 0,-3-2 1,-1-2-1,-1 0 1,1-2-1,1-2 276,3-5 1,-2 2 0,2-4-1,-2-2 1,1-3 0,1-1-1,-1 1 1,-2 0-14,-2-2 0,6-4 1,-1 3-1,0-2 1,0-1-1,0-1-386,-1 1 0,2 2 0,1-4 0,-1 3 0,3 2 0,-3 1 0,2-1-27,0-3 0,-3 1 1,5-1-1,-1-2 1,1-1-1,0-2 97,1 1 1,-3-1 0,0 0 0,0-1 0,-2-2 0,3-2 0,-3-1 2,1 1 0,-1-4 0,-2 4 0,1-2 1,0-2-1,0 0-86,0 1 1,2 1 0,-3-3-1,2 3 1,1 0 0,1 1 0,-2-1-2,1 0 1,3 3 0,-4-3-1,1 1 1,1 2 0,0-1 0,3-2 37,2 0 0,1-4 1,-2 6-1,-1-2 1,-1-2-1,1 1 51,1-1 0,2 5 1,0-4-1,0-1 1,2 1-1,1-1-88,1-1 0,2-2 0,-3 1 0,1 1 1,-1 1-1,-1 1 0,-2-2-110,0-3 0,0 4 0,-2-5 1,-1 4-1,-3 1 0,1 1 1,-3-1 44,1-1 1,2-1-1,-2-2 1,0 1-1,1 1 1,-2-1 156,1-2 0,4-2 0,-2 3 1,4 0-1,1-2 0,0-2 1,0-3-15,0-1 0,1-4 1,2 5-1,3-2 1,0 2-1,0-1 0,-1 1-58,0-3 0,-3 2 1,2 1-1,-2-1 1,-2 3-1,0-1-90,0 3 1,0-5-1,0 1 1,0-2 0,0 2-1,0-1 1,0 2-48,0 0 0,0-2 1,0 2-1,0 0 0,0-2 1,0 3-109,0-1 199,0 1 0,0 5 0,1 2 0,2 2 0,2 5 0,-2 4-314,-2 5 0,1 3 0,1 6-742,1-1 1,5 13-1,-3 5 1088,1 7 0,2 8 0,5 2 0</inkml:trace>
  <inkml:trace contextRef="#ctx0" brushRef="#br0" timeOffset="95">746 12341 8220,'-14'-22'0,"-3"1"141,0 2 1,3 7 0,7 6-245,1 0 0,-3 3 1,5-6-1,2 0 1,5 0-1,9 1 1,7-1 530,8 1 1,8 2-1,1 6 1,2 0-1,4 0 1,-1 0-215,-1 0 0,2 0 0,-10 2 0,1 2 0,0 5 0,-4 3 0,-2 3-772,-5 3 0,-3 2 1,-5 8-1,-2 4 558,-4 3 0,-2 4 0,-6 1 0</inkml:trace>
  <inkml:trace contextRef="#ctx0" brushRef="#br0" timeOffset="96">3226 14073 8134,'7'-20'0,"-1"-4"0,-6 6 478,0 2 0,0 6 1,2 2-1,2 4 926,5 5 0,3 1 0,3 5 1,1-1-1,3-3 0,2-1 1,3-2-1008,1 0 0,2 0 0,-2 0 1,-2 0-1,-2 0 0,-2 0 1,-1 0-2730,1 0 0,-8 0 0,2 0 2332,-1 0 0,0 5 0,1 3 0</inkml:trace>
  <inkml:trace contextRef="#ctx0" brushRef="#br0" timeOffset="97">3173 14260 8134,'-9'0'519,"3"0"1,6 0-1,10 0 1,9 0-1,7 0 597,0 0 0,10-4 0,1-2 0,0-2 0,1-1 0,-1 2 0,-1 3 0,-5 2-2086,-3 2 970,-7 0 0,4 0 0,-4 0 0</inkml:trace>
  <inkml:trace contextRef="#ctx0" brushRef="#br0" timeOffset="98">213 16859 8082,'14'-5'0,"-1"1"0,2-3 0,1-1 0,3-5 0,1-2 0,0 0 0,0 2 0,0 0 0,0-1 0,0 1 0,0 1 1589,-1 3 0,-1-1 0,-5 5 1,-1 4-825,-3 4 0,-3 4 0,-6 7 0,0-1 0,0 0-2728,0 1 1,-5 3-1,1 1 1963,1-2 0,-5-7 0,1-3 0</inkml:trace>
  <inkml:trace contextRef="#ctx0" brushRef="#br0" timeOffset="99">360 17005 8082,'-13'-4'252,"-1"0"0,8-1 0,6 5 438,8 0 1,4 0 0,4 0 0,5-1 0,5-2 0,2-3-1,1 0 1,-3 0-1305,1 3 1,0 1-1,-2 2 1,-3 2 613,-4 2 0,2 10 0,1 6 0</inkml:trace>
  <inkml:trace contextRef="#ctx0" brushRef="#br0" timeOffset="100">2399 18391 8554,'0'-20'0,"-4"-4"0,0 6 0,1 2 307,1 1 1,7 6 0,-1 0 0,0 1-1,1-1 1,1 1 0,1 2 0,4 5 650,0 4 0,-2 6 1,-1 8-1,-2 6 0,-3 3 1,0 5-1,0 6 1,1 5-327,-1 2 0,-2 5 0,-2-1 0,-2 2 0,-1 3 0,1-1 1,1-2-342,2 1 0,0-4 0,0 1 0,0-3 0,0-2 0,2-1 0,1-4-518,1-2 0,2 1 0,-3-6 0,1-3 1,-1-4-1,-1-6-1431,-2-4 0,1 0 1,2-1-1,3-3-153,2-5 0,0-4 0,6-14 1811,-1-6 0,12-17 0,3-5 0</inkml:trace>
  <inkml:trace contextRef="#ctx0" brushRef="#br0" timeOffset="101">2693 18192 8661,'-5'-57'0,"1"8"1573,1 11 0,3 10 1,4 19-840,5 4 0,7 4 0,5 1 1,3-1-1,7-2 0,5-3 0,11 0 1,8 0-436,8 3 1,-22 0 0,0 0 0,-2 0 0,0 1 0,4 1-1,0-1 1,4 2 0,1-1 0,-1 1 0,1 0 0,1 0-1,1 0-177,-1 0 0,0 0 0,-2 2 0,-1 0 0,2 1 0,0-1 0,-1 0 0,-2-1 0,-2 0 0,0-1 1,0 1-1,-1 0 0,-3 0 0,0 1-83,35 2 1,-35 1-1,-1 1 1,24 2-1,-2 3 1,-6 1-1,-5 0 1,-6 2-199,-6 1 1,0 4-1,-6 1 1,1-1-1,-1 2 1,0-1-58,-2 4 0,0 1 0,-4 0 1,-2-1-1,0 0 0,0 2 686,2 4 1,2 3-1,0-4 1,-1 4-1,1 1 1,0 3 0,-1 3 45,1 4 0,4-2 0,0 4 0,-1-2 1,0 3-1,-2 4-906,-2 4 0,3 1 0,-10 0 0,0 3 0,-1 7 0,-5-1 0,-4 0-596,-3-6 1,-2-3 0,-4-4 0,0-4-1,-1-7 1,-4-5 974,-3-4 0,-10-1 0,-6-4 0,-6-2 0,-7-3 0,-7-4 393,-9-3 1,-4-3 0,-8-3 0,-4-5 0,-4-2 0,34-2 0,0 0-1,-2-1 1,0 0 0,-2-1 0,-1 0-286,-2-3 0,0 1 0,-2 0 0,0 0 0,-5 0 0,-1-1 0,1 0 0,-1 0 0,1-1 1,0 0-1,-1 0 0,0-1-796,-2 0 0,0 1 612,0 2 0,-2 0 1,1-2-1,0 0 1,2 2-1,-1 1 1,3-2-1,0 1 1,1 0-1,0 1 1,2-1-1,1 2 90,1 0 1,1 1 0,-1-2 0,1 0-1,5 0 1,1 1 0,2 1 0,1-1-1,-33 1 1,7 2 0,2 2-422,3 2 0,10 5 1,-1-2-1,5 0 1,8 1-1,3 2-2150,5 1 1,5-2 0,3 2 2567,2 3 0,3 2 0,7 1 0,3 3 0</inkml:trace>
  <inkml:trace contextRef="#ctx0" brushRef="#br0" timeOffset="102">5825 18658 8393,'8'-18'0,"-4"0"0,-2 5 0,-2 4 0,-2 6 0,-1 0 0,-1 6 0,1 6 814,1 3 1,2 3 0,0 1 0,0 3-1,-1 2 1,-2 3 0,-2 0-375,2-2 1,2-2 0,-1-3-1,0 1 1,-3-2 0,2-1-441,2-2 0,1-6 0,0-1 0</inkml:trace>
  <inkml:trace contextRef="#ctx0" brushRef="#br0" timeOffset="103">5785 18418 8507,'9'-38'1339,"0"2"0,-4 17 0,2 14-1068,-1 11 0,0 2 0,-2 1 0,5 0 0,3-2 0,3-1 0,3-2-488,4 1 1,3 1 216,2-2 0,5-2 0,2 3 0</inkml:trace>
  <inkml:trace contextRef="#ctx0" brushRef="#br0" timeOffset="104">6252 18138 14738,'0'-31'-312,"0"16"1,0-1 0,0 21 0,0 15 5205,0 10-4894,0-2 0,0 10 0,0-3 1,0 0-1,0 1 0,1-1 1,2 2-624,2 3 0,1-1 1,-3 8-1,1-1 1,-2-3 571,-5-2 1,-5-1-1,-5 0 1</inkml:trace>
  <inkml:trace contextRef="#ctx0" brushRef="#br0" timeOffset="105">5972 18685 8330,'21'-54'549,"2"11"1,-2 11 0,4 14 0,8 9 5048,4 6-5968,3 2 0,-2 5 0,-1 1 0,-1-2 1,-1-2-1,1-1 370,0 0 0,-1 6 0,5 1 0</inkml:trace>
  <inkml:trace contextRef="#ctx0" brushRef="#br0" timeOffset="106">7225 18085 17333,'-13'-19'189,"-1"5"1,1 7 0,-2 7 0,-3 3 215,-4 6 0,-2 6 0,1 14 0,1 4 0,-2 5 0,-1 4 0,-2 7 1862,0 5-2006,7-5 0,0 18 1,7-8-1,0 2 1,1 1-1,3-3-1006,5 1 1,4 0 0,2-5 0,4-5-1,2-2 1,4-7 0,2-2 653,4-4 1,12-5 0,-2 2-1</inkml:trace>
  <inkml:trace contextRef="#ctx0" brushRef="#br0" timeOffset="107">7465 18498 8231,'12'-43'2236,"-3"3"1,-3 9-1820,-6 13 1,0 15-1,0 8 1,0 5-1,0 3 1,0 2-1,0 3 1,0 4 257,0 3 0,0 8 0,-2 4 0,-1 3 0,-1 3 0,1-2-721,1 2 1,2-6 0,0-6 0,2-4-1,1-3-593,1-2 1,2-7-1,-3-3 1,1-12 0,-1-12-1,-1-10 44,-2-8 1,4-4 0,1-6 0,-2-1-1,0-2 1,1-2 825,5 2 1,-3 8 0,0 4 0,-2 2 0,2 4 895,2 3 1,-4 4-1,5 9 1,0 6-606,-2 6 0,-1 6 0,-6 8 0,0 2 0,-1 2 0,-2 2 0,-3 1-560,-2-2 0,4 3 0,-3-4 0,-1 1 0,2-1 0,0 0-1784,3-1 1,-3-3 0,2 1-1,1-4 1822,2 0 0,6-7 0,3-1 0</inkml:trace>
  <inkml:trace contextRef="#ctx0" brushRef="#br0" timeOffset="108">8131 18178 8502,'0'-35'0,"-1"11"0,-2 25 0,-3 13 1202,-1 11 1,-1 2-1,-2 4 1,2-3 0,1-3-1,1-1 1,-1-4-1,1 1-1606,0 0 0,1 1 1,5 5-1,0 1 0,0 2 1,0 1 403,0-2 0,0-1 0,0-1 0</inkml:trace>
  <inkml:trace contextRef="#ctx0" brushRef="#br0" timeOffset="109">7971 18485 8261,'8'-40'590,"4"9"0,-3 10 0,2 15 0,3 13 0,1 8-602,2 3 1,0 0 0,5-5-1,0-1 1,0-2 0,0-2 0,4-1-2173,3 1 2184,-1-5 0,11 14 0,-5-2 0</inkml:trace>
  <inkml:trace contextRef="#ctx0" brushRef="#br0" timeOffset="110">8291 18618 9004,'-13'0'616,"1"12"1,3 4 0,5 3 0,2-1-244,2-3 1,0-6-1,2-2 1,2-1-1,5-4 1,3-7-1,3-8-422,3-8 1,-2-4 0,6-3 0,0-3 0,1-5 0,-1-2 0,1-2-212,3 0 0,-4 4 1,0 2-1,2 3 0,1 6 1,2 7-1,-1 8-2133,1 5 2393,6 4 0,-5 1 0,4 0 0</inkml:trace>
  <inkml:trace contextRef="#ctx0" brushRef="#br0" timeOffset="111">9051 18365 8476,'0'-13'0,"0"5"0,0 2 0</inkml:trace>
  <inkml:trace contextRef="#ctx0" brushRef="#br0" timeOffset="112">8945 18112 13403,'-9'-8'-676,"0"4"1,0 4 1280,1 4 1,-3 7 0,0 11 0,-4 9 0,-2 7 0,0 5 0,1 3 0,0 0 0,-3 2 0,-1-3-1,1 1 1,4-3-768,5-1 0,-1-2 0,7-2 0,1-1 1,2-3-1,1-1 77,0-4 1,11 0-1,4-3 1</inkml:trace>
  <inkml:trace contextRef="#ctx0" brushRef="#br0" timeOffset="113">9344 18338 9970,'-13'-12'871,"0"3"1,1 5-1,2 8 1,2 5 0,2 3-684,3 2 1,2-6-1,2 0 1,4-1 0,4-1-1,2 0 1,4-3 0,3-2-1,4-1-653,3 0 0,7 0 0,-1 0 0,0 0 465,1 0 0,-4 6 0,5 2 0</inkml:trace>
  <inkml:trace contextRef="#ctx0" brushRef="#br0" timeOffset="114">9078 18725 12390,'13'-26'0,"2"-3"0,1 2 1224,2 9 0,10 11 0,-1 9 0,2 0-1998,4 3 1,0-1 0,4-4 0,-2 0 0,2 0 773,2 0 0,1-6 0,0-1 0</inkml:trace>
  <inkml:trace contextRef="#ctx0" brushRef="#br0" timeOffset="115">9651 18498 8177,'18'-35'0,"-2"1"46,-4 5 1,3 13 0,-3 12-1,4 2 1,2 2 0,-1 0 0,3 0-1,-1 0 1,2 0 2938,-1 0 1,-3 5-2986,0-1 0,4 6 0,0-2 0</inkml:trace>
  <inkml:trace contextRef="#ctx0" brushRef="#br0" timeOffset="116">9558 18658 8165,'0'-41'0,"1"7"773,4 13 0,8 16 0,9 14 0,3 3 0,4 0-1276,2-3 1,-2 1-1,7-4 503,1 1 0,7 2 0,4 5 0</inkml:trace>
  <inkml:trace contextRef="#ctx0" brushRef="#br0" timeOffset="117">10557 18671 8177,'0'-25'337,"0"3"0,-4 10 0,0 14 0,1 8 4,1 6 1,2 8 0,0-3-1,0-1 1,2 0 0,1-1 0,1 3-1,-1 3-98,-2 2 0,-1 4 1,0 0-1,0-3 1,0-3-1,0-2-134,0 0 0,0-8 0,-1-2 0,-3-2 0,-5-4-200,-3-2 1,3-7-1,0-5 1,0-8 0,2-4-1,1-5-63,0-1 1,4-9 0,-2-3 0,4-5 0,3 1 0,3-4 0,1 3 254,4 0 1,0-4 0,1 9 0,-1 2 0,-2 1-1,1 5 1,2 4 258,1 3 0,0 10 1,1-1-1,-1 1 1,0 2 826,1 1 0,-1 3-937,0 6 0,-5 6 1,-4 3-1,-5 2 1,-7 3-1,-6-1-408,-6 0 0,-2 1 0,-5-1 1,2 0-1,2 1 0,2-2 1,2-2-2786,2-1 0,8 0 2943,5 4 0,14 0 0,5 1 0</inkml:trace>
  <inkml:trace contextRef="#ctx0" brushRef="#br0" timeOffset="118">11144 18272 8388,'6'-27'3439,"-5"0"-2418,11 6 0,-10 10 0,2 11-542,-2 7 1,-2 6-1,0 5 1,0 6 0,-2 4-1,-1 5 1,-3-1-858,-1 1 0,-6 7 0,-5-3 0,1 0 1,3 1-1,0-1 0,1-1 378,0-5 0,5-3 0,2-1 0</inkml:trace>
  <inkml:trace contextRef="#ctx0" brushRef="#br0" timeOffset="119">10957 18431 8215,'14'-28'0,"-1"8"0,0 12 0,2 13 0,1 6 0,4 1-38,0-3 1,-2 3 0,4-3 0,1 1 37,-3-1 0,6 9 0,-6-3 0</inkml:trace>
  <inkml:trace contextRef="#ctx0" brushRef="#br0" timeOffset="120">11331 18671 8101,'0'-34'4786,"-6"2"-5119,4 17 1,2-3-1,9 9 1,3-4-405,1-5 1,2 3 0,1-2 736,2 2 0,6-10 0,-3-4 0</inkml:trace>
  <inkml:trace contextRef="#ctx0" brushRef="#br0" timeOffset="121">11704 18431 8176,'0'-32'1849,"0"5"1,1 12-2237,4 11 1,-2 3-1,4 2 1,1 2-1,-1 3 631,3 1 1,1 2 0,-1 3 0,-3-2 0,-1-1 79,-3 2 1,0-4 0,0 2 0,2 1 0,-4 2 0,-4 1-129,-6 1 0,-2-1 0,-4 0 0,-2 1 0,-2-1 0,0-1 0,0-2-116,2-1 1,3-4 0,2 4 0,3 1 31,4 2 0,7 1 0,7-1 0,9-2 0,7-2 1,4-2 38,2-3 0,11-2 1,-2-1-152,1 0 0,1 6 0,-2 1 0</inkml:trace>
  <inkml:trace contextRef="#ctx0" brushRef="#br0" timeOffset="122">12184 18098 8225,'-8'-15'0,"5"10"112,6 15 0,3 14 0,5 17 0,-2 1 353,1-2 1,2 7-1,0-7 1,-2 3-1,-3 4 1,-1 8 0,-4 9-1,-5 5-190,-6 1 0,-10-1 0,-8 1 0,11-34 0,-2-1 0,-1 0 0,-2-2 0,0 0 0,-1-1-833,1 0 0,-2-1 87,-8 0 0,-1 0 0,5 2 1,-2 0-1,-7 1 0,0-1 1</inkml:trace>
  <inkml:trace contextRef="#ctx0" brushRef="#br0" timeOffset="123">9038 19817 7984,'0'-20'0,"0"-1"72,0 3 0,0 3 1,0-2-1,1 2 0,4 2 1,4 1-1,1 1 0,0 4 1,-1 0-1,2-1 1200,0-2 0,-2 2 0,-1-1 0,-1 1-575,1 0 0,-5 4 0,1 8 0,-3 5 0,-1 4 0,0 5 0,0 3-569,0 0 1,0 7 0,-1-5 0,-2 1 0,-1 0 0,1-2-544,1 0 1,2-10 0,-1 0 0,-4-8 283,-4-10 1,3-7 0,2-15-1,2-3 1,2-5 0,0-2-1,0-2 97,0 0 1,0 6-1,2 3 1,1 3-1,3 2 1,1 4 321,4 4 0,-1 4 0,0 2 0,-1 3 0,2 4-336,0 4 1,3 1-1,-1 1 1,0 2-1,2 3 1,2 2-1,2 4 1,2 2-546,2 4 1,2 1-1,2-2 1,0 1 592,-1-2 0,13-1 0,2-2 0</inkml:trace>
  <inkml:trace contextRef="#ctx0" brushRef="#br0" timeOffset="124">9478 19791 7984,'-28'0'3492,"-4"-6"1,27 3-3068,5-6 0,11 2 0,18-4 0,2 2 0,6-1 0,4-2-579,4-1 0,-1 1 0,-4 2 0,-1 1 0,-4-3 0,-5-3-403,-7-3 1,0 1 0,-9 3 0,-5 1 0,-6 1 0,-10 3 171,-8 5 1,-6 2 0,-7 4 0,-3 2 0,-2 7 0,1 3 0,4 6 1010,3 0 1,-2 3 0,9 3 0,3 1 0,5 0 0,6-1-297,2 1 1,4-2 0,3-3 0,9-4 0,8-3 0,8-3-1049,5-3 0,4-4 0,2-5 1,2-1-1,3-5 718,1-7 0,2-12 0,5-10 0</inkml:trace>
  <inkml:trace contextRef="#ctx0" brushRef="#br0" timeOffset="125">10171 19404 7984,'-13'2'0,"1"2"0,3 5 0,3 4 908,0 5 0,3-3 1,-4 4-1,-1-1 1,2 0-1,-1 0 1,1-1-537,0 1 0,-3 4 0,3-2 0,0 0 1,0 4-1,3 1 0,2 2-348,1 0 0,3-1 1,4 1-25,7-1 0,14 1 0,0 0 0</inkml:trace>
  <inkml:trace contextRef="#ctx0" brushRef="#br0" timeOffset="126">10304 19844 7984,'-23'-9'692,"-3"2"1,3 1 0,3 3 1586,6 1 0,2 4-1982,3 2 0,3-1 0,6 6 0,0 2 0,1 0 0,5 4-243,8 3 1,0-3-1,9 1 1,0-4-1,3-5 1,0-1-1,-1-3-613,-2-1 0,-4-4 0,-7-4 0,-3-5 0,-5-6 1,-4-1-1,-6 1 241,-7-1 0,-2-4 0,-6 4 0,2 3 0,3 3 1,1 5 569,2 1 1,7 3 0,6 6 0,9 3 0,8 1-567,10 4 0,1-4 1,9 2-1,2 0 1,2 0-1,1-2 314,1-1 0,-1-2 0,-2-4 0</inkml:trace>
  <inkml:trace contextRef="#ctx0" brushRef="#br0" timeOffset="127">10677 19764 7984,'-17'8'0,"-1"-4"658,2-2 0,2-1 0,4 3 0,3 5-308,1 3 0,1-3 0,5 0 1,0 1-1,2 1 0,1-1 0,3-1 1,1 0-131,3-2 0,-2 4 0,1-7 1,-1 0-1,1 1 0,0-1-913,2-1 1,-1-3-1,-1-4 1,-5-5-1,-2-3 485,-2-1 1,-2 4 0,-2 2 0,-5 1 1118,-3 3 1,5 3 0,4 4-485,6 5 1,9 1-1,7-1 1,0-4-1,3-4 1,2-1-1760,4 0 0,14 0 0,4 0 0,7-1 1332,5-4 0,11-14 0,-1-9 0</inkml:trace>
  <inkml:trace contextRef="#ctx0" brushRef="#br0" timeOffset="128">11491 19604 10308,'-6'8'0,"-3"-2"0,-3 0 0,-1 2 0,-1 4 0,1 3 0,0 3 834,-1 4 1,2 3 0,2 2-1,3 0 1,1-1 0,3 1-1,1-2 1,2-1-780,0-2 1,0-4-1,0 2 1,0 0-1,-1-4 1,-4-3-722,-4-4 0,-10-9 0,-9-9 0,-10-3 0,-8-1 0,-3 0 1,0-1 453,-1 1 1,-1 6 0,1 2 0,2 4 0,4 2 0,3 4-1,2 4 671,2 2 0,3 9 1,12 2-1,4 3 0,3 3 1,3 2-998,3 1 1,3 6 0,6-3 537,0 0 0,6-1 0,2-7 0</inkml:trace>
  <inkml:trace contextRef="#ctx0" brushRef="#br0" timeOffset="129">9291 20297 7984,'-25'-4'0,"6"1"432,10 4 0,12 10 0,20 8 0,13 0 0,16 0-60,17-2 1,-20-11-1,3-2 1,16 1-1,5-1 1,-19-1-1,1 1 1,2-1-1,4 1 1,1 0-1,1 0 1,5 0-1,1 0 1,0 0-1,3-1 1,0 0-1,1 0-321,0-1 1,0-1-1,1 0 1,-16 1 0,1-1-1,0 1 1,-1-1 0,0 1-1,-1-1 1,0 0-1,-1 0 1,17 0 0,0 0-1,-1 0 1,-1-1 0,0 0-1,-1 0 1,-5-2-1,-2 1 1,0-2 0,-3-1-1,-1 0 1,-2-2-2025,-4 0 0,-2 0 0,-2-2 1860,11-4 1,-3-1 0,-5-3 0,-4-3 0,-11 0 0,-4-4 0,-4-4 0,-3-3 0,-5-4 0,-4-4-1,-4-4 1,-3-1-33,-3-2 0,-3-3 0,-5-13 0,-6-2 0,-5-2 0,-3-1 0,-5-3 0,-5 1 0,-3-1 0,-4 1 0,8 24 0,-1 0 0,-2 1 0,-2 0 0,-2 1 0,-2 1 216,-3-2 1,-2 2 0,-2 2 0,-1 3-1,-2 2 1,-2 3 0,-8 0 0,-3 2 0,-1 3-1,-2 2 1,-1 3 0,-2 3 0,-2 1-1,-1 4 1,-1 1 0,-5 3 0,0 1 0,-2 3-1,17 2 1,-1 1 0,0 1 0,-1 1-158,-1 1 0,-1 0 0,0 2 0,-1 1 1,-2 2-1,-2 1 0,1 1 0,1 2 1,3 1-1,1 1 0,1 1 0,0 1 0,1 1 1,1 0-1,0 2 0,1 0 0,-16 7 1,1 2-1,2 1 0,5 0 0,0 2 0,3 1 1,3 0-1,2 2 0,2 1 0,6-2 1,1 2-1,3 0-89,-16 15 0,7 4 1,11 3-1,8 4 0,9-2 1,6 3-1,8 0 0,7 1 1,9 1-1,9-1 0,10-2 1,8-3 174,11 0 0,5-2 0,-14-15 0,2 0 0,1-2 0,3 0 0,1-1 0</inkml:trace>
  <inkml:trace contextRef="#ctx0" brushRef="#br0" timeOffset="130">14023 20151 22183,'14'-6'-246,"-1"-3"0,5-2 0,0 1 0,-2 1 0,0-1 0,0-2 0,2-1 0,-2-1 0,1 1 341,1 0 1,-8-1 0,3 1 0,-2-2 0,-4-1 0,-3-2-1,-2 2 72,-2 1 1,0 6-1,-2 2 1,-2-1 0,-5 2 359,-3 1 1,-1 0 0,0 5 0,-1 0 0,1 0 0,0 0-1,-1 0-74,1 0 1,-5 5-1,0 0 1,1 3-1,-3 4 1,0 3-344,-1 2 1,-3 6 0,5-4-1,0 2 1,-2 2 0,2 4 0,-1 2-146,4 3 1,1-1 0,4-5 0,2 2 0,3 1 0,1 0-536,1 1 1,-1-5-1,5 6 1,0-3-1,0-1 1,0 0-1,0-1-793,0 1 0,0 0 0,0-2 1,0-2-1,0-2 0,-1-2-3437,-4-2 4962,-2-8 0,-12 2 1,-2-3-1</inkml:trace>
  <inkml:trace contextRef="#ctx0" brushRef="#br0" timeOffset="131">13677 20484 22183,'6'-21'-1552,"-3"-3"0,6 7 0,1 0 1989,2 3 0,1 5 0,2 1 1,1 1-1,3 1 0,2 0 446,3 3 0,5 2 0,6 1 1,0 1-642,2 3 0,11 4 0,-7 5 1</inkml:trace>
  <inkml:trace contextRef="#ctx0" brushRef="#br0" timeOffset="132">14317 20444 22183,'-21'-11'1770,"3"-2"0,8-2-1564,1 6 1,7-1 0,2 7-1,9 3 1,6 5-2203,3 2 1,6 0 2160,-2 2 0,3-3 0,2-6 0</inkml:trace>
  <inkml:trace contextRef="#ctx0" brushRef="#br0" timeOffset="133">14383 20297 18946,'-12'-9'0,"2"0"0,3-1 0,2 0 600,7 1 1,4 3-1,8 6 1,4 0-1,6 0 1,4 1-168,3 4 1,6-4 0,-3 5 0</inkml:trace>
  <inkml:trace contextRef="#ctx0" brushRef="#br0" timeOffset="134">14716 20351 16315,'-5'5'0,"5"4"1048,7 3 0,5 2 0,1 0 0,2 3-593,3 0 1,2 7 0,9-2 0,0 2-1,4 0 1,-1-2 0,2 0 0,1-1-1606,2-3 1,-3-4 0,0-2 0,-2-3 1439,-2-4 1,-2-4 0,-1-1-1</inkml:trace>
  <inkml:trace contextRef="#ctx0" brushRef="#br0" timeOffset="135">15036 20404 22664,'-38'-13'0,"2"-1"0,7 1 928,5 0 0,0 5 0,7 4 0,0 2-783,2 2 0,7 2 0,0 2 0,1 5 0,1 3 0,0 1 0,3 2 1,3 1-923,4 2 1,5 6 0,9-2 0,6 2 0,7-2 905,9-4 0,6-4 0,7 0 0</inkml:trace>
  <inkml:trace contextRef="#ctx0" brushRef="#br0" timeOffset="136">15250 20497 22183,'-21'-12'699,"3"3"101,3 5 1,6 8 0,2 5-1,0 3-800,-1 2 1,5-6 0,-1 1-1,2 3 1,4 3 0,4 3 0,7-3-11,8-5 1,10 0 0,5-5-1,2-2 1,2-2 0,0-1-410,0 0 1,-7-7-1,-5-5 1,-8-4-1,-5-2 1,-7 0 0,-5-1-81,-3-2 0,-2 5 1,-2-2-1,-4 3 1,-1 3 1,1 3 1,6 4 0,4 5-1,11 1 1,12 2 0,9 3 518,5 1 0,12-4 0,4 3 1</inkml:trace>
  <inkml:trace contextRef="#ctx0" brushRef="#br0" timeOffset="137">16116 20444 23892,'-13'0'0,"-1"0"673,1 0 1,0 4-1,-2 2 1,-1 2-1,-4 3 1,1 4-607,0 3 0,1 6 0,5-2 0,0 3 0,-1 0 1,2-1-1,3-3-787,5-2 1,3-1 0,1-5 0,1-1 0,3-5 0,4-8 185,-1-11 0,5-9 0,-3-8 0,3-5 0,1-5 0,2-7 0,1-4 0,2-3 739,-2-1 1,4 5-1,-1 3 1,0 5 0,2 8-1,-2 8 1,0 7 586,-2 4 1,-3 6 0,0 4 0,-1 4-1,0 4-927,1 5 0,-7 3 1,-2 1-1,-5 1 0,-6 0 1,-8 3-1,-6 1-275,-6-2 1,-6 0 0,-4 0 0,-4 4 0,-3-1 0,-1 0-1,1-1-953,2 1 0,-4-3 1524,1 7 1,-7-7 0,4 3-1</inkml:trace>
  <inkml:trace contextRef="#ctx0" brushRef="#br0" timeOffset="138">2333 15406 11992,'0'-50'-796,"0"5"1,0 16 758,0 20 1,-2 13 0,-2 14 0,-5-3 0,-3-5-1,-1-4 1,-2-1 0,-3-1 0,-3-1 0,-2-1-1,-2-1 1,-5 2 0,-3 1 535,-4-1 1,-1-1 0,-4-2-1,-1 0 1,-1 0 0,1 0 0,2 0-1,1 0-79,0 0 1,-5 1 0,-1 5 0,-1 6 0,-6 6-1,-5 3 1,-7 4 0,-4 4-454,33-11 1,-2 0 0,0 3 0,-1 1 0,-1 1 0,-1 0 0,0 0 0,0 0 0,0 0 0,0 1 0,0-1 0,2 0 0,-1 0 0,1 1 0,3 0 0,1 0 0,2 1-1,1 0 170,2 1 0,2 0 0,1 2 0,1 0 1,0 2-1,1 1 0,2 2 0,0 1 0,2 1 1,1 1-1,2 2 0,2 1-103,0 2 1,2 2-1,5 0 1,3 1-1,1 3 1,3 1-1,3 2 1,4 1-1,4 2 1,6-1-1,5 1 1,4-1 0,6 1-1,4-2-29,3 0 0,4-1 0,6 0 0,3-3 0,3-2 0,3-2 1,2-3-1,1-2 0,4-2 0,2-4 0,1-2 0,2-2 58,3-2 1,1-2 0,-21-8-1,1-2 1,0-1 0,1-1-1,1-1 1,0-1 0,1-1-1,0-1 1,0 0 0,0-1-1,1 0 1,-1-2 0,-1 0-1,-1-1 1,1-1 0,0 0 0,0-1-1,0-1-118,1 0 0,0 0 0,-1-1 0,-2-4 0,-1 0 0,0-2 0,3 0 0,1-2 0,-1-2 0,-2 0 0,-1-3 0,-1-1 0,20-8 0,-1-3 0,-4-2 0,-3-2 0,-4-2 0,-3-3-259,-4-2 1,-3-4 0,0-5 0,-4-3 0,-9-1 0,-4-3 0,0-3-1,-2-2 1,-3-5 0,-2-2 0,-3-3 0,-3-1-38,-3-3 1,-2 0-1,-4 2 1,-3 0-1,-4 3 1,-3 0-1,-2 6 1,-3 0-1,-4 5 1,-5 2 0,-4 4-1,-5 2 161,-4 3 1,-5 2 0,-2 5 0,-4 5 0,-4 5-1,-4 6 1,-3 4 0,-1 3 189,-2 4 0,-2 4 0,-3 0 0,0 3 0,3 4 0,-1 2 0,1 3 0,-1-1 0</inkml:trace>
  <inkml:trace contextRef="#ctx0" brushRef="#br0" timeOffset="139">1106 16619 8401,'6'-61'887,"3"4"0,2 9 1,-1 23-813,-1 10 0,-6 9 0,1 11 1,-2 4-1,-4 1 0,-2 0-380,-5-1 1,-3-6 0,-1 0 0,-1-6 0,1-7 0,0-8 591,-1-9 0,3-7 0,0-12 1,4-8-1,-1-12 0,5 29 1,0-1-1,0-3 0,1-1 1,0-2 0,1-1 0,0-3 0,2-2 0,0 0 0,1-2 1,0 0-1,1-1 0,1 0 0,0-1 0,1 2 0,0-1-146,1 2 0,0 0 0,-1-2 1,-1 0-1,0 2 0,-1 1 1,1 1-1,0 2 0,-1 0 0,0 0 1,0 4-1,0 0 0,-2 1 1,1 0-346,-1 0 1,-1 0-1,-2 0 1,-2 1-1,0-3 1,-1 0-1,0 0 1,-2-1-1,1 1 1,-1 0-1,0-3 1,1 0 30,-1 0 1,0 0 0,1 1 0,-1 0 0,1-3 0,0 0 0,1 2 0,1-1 0,2 2 0,0-1 0,1 0 0,0-1 0,1 1 0,0-1 242,0 2 1,0-1-1,1-4 1,0 0-1,1 2 1,2 0-1,2-2 1,1-1-1,3-2 1,1-1-1,1 1 1,1-1 203,0-1 0,1 1 0,1-1 1,1 1-1,-1 1 0,1 1 0,-1 0 1,0 1-1,-1 0 0,1 0 0,0 1 1,0 0 57,0-1 1,1 1-317,0-2 0,-1 0 0,-4 1 0,-1-1 0,-1 2 0,0 0 0,-2 1 0,-1-1 0,-1 1 1,-1-2-1,-2-1 0,0 0-163,-1-1 0,0-1 0,-2 0 1,0-1-1,-1 2 0,0 0 0,-2 1 1,-1 0-1,0-2 0,-1 0 0,1-1 1,0 0-1,1-2 0,-1 0 142,0 0 1,0 1-1,2-1 1,0 0 0,0-3-1,2-1 1,-1 1-1,2-1 1,0 1 0,0-1-1,0 4 1,2-1 122,-1 1 1,2-1 0,0 4 0,1 1 0,3-1 0,1 0-1,0 3 1,0 1 0,1 1 0,0 0 0,0 5 0,0 0-1,0 3 1,0 1-407,0 3 1,0 1 0,7-24 0,-7 14 0,-3 9 0,-2 12 0,2 8-2080,1 8 0,-2 11 0,2 13 2366,-1 6 0,5 11 0,-4 3 0</inkml:trace>
  <inkml:trace contextRef="#ctx0" brushRef="#br0" timeOffset="140">893 9929 10065,'-4'-39'399,"1"1"0,-2-33 0,11 4 1,8 17-1,6 7-162,5 3 0,8 6 1,3-2-1,4-1 1,7-4-1,9-7 1,-23 22-1,1-1 1,1 0-1,1 1-213,0 0 0,1 1 0,4 0 1,2 0-1,-1 2 0,0 2 1,1 0-1,0 2 0,2 1 0,-1 3 1,-2 3-1,-1 2-236,-1 1 0,-1 1 0,32 1 0,-9 4 1,-4 8-1,-6 9 0,-7 13 0,-6 14 1,-5 16 74,-18-24 1,-2 3 0,-2 11 0,-2 4 0,-1 7 0,0 3 136,-2 8 0,0 4 0,-2-21 0,-1 0 0,1 2 0,-1 4 0,1 0 0,-1-1 0</inkml:trace>
  <inkml:trace contextRef="#ctx0" brushRef="#br0" timeOffset="141">5225 11621 8438,'14'-40'-10,"-1"8"1,0 5-1,1 8 7,-1 4 1,-6 6 0,-2 0 0,-5-1 0,-5-2 0,-5-1 0,-5 1 0,-2 1 0,-1 3-105,-2-3 0,0 4 0,-7-1 1,0 1-1,-1 1 0,-3 0 0,-3 2 487,0-2 0,-6 4 0,2-1 0,-7 6 0,-2 6 0,-4 5 135,0 3 0,-9 4 1,-2 4-1,-3-1 1,-2-2-606,1 2 1,-1-3 0,-3-1 0,-1 1-1,34-11 1,0-1 187,-35 11 1,-1-1 0,33-11 0,0 0 0,1 1 0,0 0 0,1-1 0,0 0 0,-33 8 0,4 1 162,5 0 0,4 1 0,9-4 1,6 0-1,5 4 0,4 4 0,1 4-362,4 0 1,5 2-1,3 3 1,3 6-1,5 5 1,4 4-1,3 1 81,3 4 1,9 2 0,9 5 0,12 2 0,13 2 0,-14-30 0,3-1 186,4 1 0,3-1 0,4 2 1,2-2-1,7 1 0,4 0 1,3-1-1,3 0 0,7 1 1,3 0-1,-20-11 0,2 0 0,0 0-114,3 1 1,1-2-1,1 0 1,4 1 0,2-2-1,1-1 1,2-1-1,1 0 1,1-2 0,3 0-1,0 0 1,2-1-1,-14-3 1,0 0 0,1-1-1,0 0 1,2 0-1,0 0 1,0-1 0,0 0-126,2 1 0,-1-1 0,1-1 1,0 1-1,1 0 0,0-1 0,0 0 1,0 0-1,-3-2 0,0 1 0,-1-1 1,1 0-1,0 0 0,0-1 1,0 1-1,0-1 0,3 0 0,1-1 1,0 0-1,-1-1 0,-1 0 0,0 0 1,0 0-1,0-1 124,-1-1 1,1 1 0,-1-1-1,0-1 1,-3 0 0,1-2-1,-2 1 1,0-2 0,13-1 0,-2-1-1,0-2 1,-1-1 0,-1-1-1,-1-2 1,0-2 0,-2-1 0,0-1-1,-2 0 1,-1-2 0,-1-1 80,-2-1 0,-1 0 0,-1-2 0,0-1 0,-2-1 1,-1-2-1,-4 0 0,-3-1 0,0-1 0,-2-1 1,-2 0-1,-1-2 0,-1-2 0,-1 0 0,-2-2 1,13-17-1,-4-3-137,-4-1 1,-4-3-1,-6-3 1,-5-2-1,-6 2 1,-5-1 0,-2-1-1,-4-1 1,-4-2-1,-6 0 1,-4 1 0,-7 1-1,-6 0 1,-7 2-1,-7 2 1,-6 3-303,-5 1 1,-5 4 0,7 17 0,-4 2-1,-3 2 1,-3 0 0,-3 3 0,-2 1 0,-5 0-1,-2 2 1,-3 1 0,-5 2 0,-2 2-1,-2 2 1,16 5 0,-2 1 0,0 1 0,0 1-1,-4 1 1,-1 1 0,0 0 0,-1 2-80,-1-1 0,-1 2 0,0 0 0,0 1 0,5 1 0,0 1 0,0 1 1,-1 0-1,-1 0 0,0 1 0,-1 1 0,1 0 385,2 1 0,-1 1 0,1 0 0,0 1 0,0 1 0,1 0 0,-1 2 0</inkml:trace>
  <inkml:trace contextRef="#ctx0" brushRef="#br0" timeOffset="142">160 17325 8278,'0'-10'9,"0"6"1,0 1 0,0 11 0,0 3 0,0 1 0,0 1 0,0 0 0,0 2 0,-2 3 0,0 3 0,-3 1 0,1 0 0,-1 0 1173,1-1 1,-1 7-1,5-4 1,0-1-1,0 4 1,2 1-1,2 3 1,5-1-1483,3-2 0,6-3 0,0-1 0,-1-3 0,1-2 1,0-4-1,-2-3 0,-1-5 299,-2-1 0,-5 4 0,-2-2 0</inkml:trace>
  <inkml:trace contextRef="#ctx0" brushRef="#br0" timeOffset="143">40 17685 8278,'-7'-21'1707,"4"4"0,9 6-1986,7 7 1,11 2 0,-2-2-1,3-5 1,2-3 0,1-3 0,1-1-1,4-3-115,1-2 1,2 5 0,4-3 0,-2 1 393,-2 0 0,-4 0 0,-5 5 0</inkml:trace>
  <inkml:trace contextRef="#ctx0" brushRef="#br0" timeOffset="144">493 17459 8278,'-13'13'0,"0"0"0,-2 1 0,0-1 0,0 0 670,3 1 1,3-1 0,0 0 216,5 1 1,10-7 0,7-3 0,8-2 0,6-2 0,4-2-1,3-1-608,0-1 0,4-2 0,-2 3 0,1-1 1,-1 1-1,-7 1 0,-5 2-761,-6 0 1,-5 6 0,-4 3-1,-5 4 1,-2 4 0,-5 0 0,-6 1-95,-9 1 0,-6 2 0,-1 6 0,2-2 0,2-1 0,2-2 0,1 2 0,2 1 0,1 1-1988,3 1 2564,2-6 0,-4 4 0,1-4 0</inkml:trace>
  <inkml:trace contextRef="#ctx0" brushRef="#br0" timeOffset="145">467 18058 8278,'0'-13'943,"16"6"0,8 2 0,7 4-693,6 1 1,1-2 0,2-4 0,2-7 0,1-8 0,1-4-441,-1-2 1,-5-1 0,-5-3 0,-8-3 0,-5-1 0,-9-2 0,-6-3 0,-11-3 0,-13-2 0,-17 1-63,-14-1 1,-14 5-1,27 23 1,-2 0-1,0 1 1,-1 0 0,-4 0-1,0 2 1,1 0-1,-1 1 1,0 2-1,0 0 1,3 2 0,1 2 756,1 1 1,1 2 0,-33-1 0,10 10 0,6 6 0,36-3-306</inkml:trace>
  <inkml:trace contextRef="#ctx0" brushRef="#br0" timeOffset="146">-1 17999 14650,'44'21'0,"5"-2"0,5-3 0,0 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734"/>
    </inkml:context>
    <inkml:brush xml:id="br0">
      <inkml:brushProperty name="height" value="0.053" units="cm"/>
      <inkml:brushProperty name="color" value="#FF0000"/>
    </inkml:brush>
  </inkml:definitions>
  <inkml:trace contextRef="#ctx0" brushRef="#br0">5479 4731 8278,'7'-25'0,"5"4"0,-3-5 0,3 6 4,1 6 1,-4 2 0,-2 1 0,1 4 0,-1 0 0,3-1-1,1-2 1,-1-1 0,-2 1 0,-1 0 0,-1-4 71,0-2 0,-2-2 0,-4 5 0,0 0-57,0-1 0,0 1 1,-1 1 525,-4 3 0,-2 2 1,-6 4-1,-1-2 1,0 2-1,-3 2 1,-2 1-1,-2 0 1,-2 0-231,-3 0 1,-2 0 0,-3 0-1,-4 0 1,-4 0 0,-1 0 0,2 0 163,2 0 0,-7-4 1,3-2-1,-1 0 1,-1 0-1,2 3 97,0 1 0,0 2 0,0 0 0,0 2 0,-1 2 0,-2 5 0,-2 4 0,2 4-403,2 1 1,1 4-1,0-3 1,0 0-1,0 0 1,1-2 0,2-2 98,2-2 1,1 0-1,-2 1 1,4-1 0,1-1-1,-1-2 1,1-3 399,-1-1 0,4 5 0,-5-4 1,2 2-1,-2 0 0,-1 1 0,-1 2-399,1 1 1,-3 1 0,4-1 0,-1 2 0,-2 1 0,1 3-274,-1 2-173,7-4 1,-4 8-1,6-3 1,1 2 0,-1-1-1,2-2 1,1 0-12,2-1 0,9-2 1,-4 3-1,1-2 1,1-2-1,1-1 145,0 2 0,1-2 0,0 5 1,-1-2-1,1-1 0,0 1 1,1 2 11,3-1 0,-3 5 0,3-2 0,-1 2 0,1 0 0,3-1 0,1-2-258,1 2 1,0-1 0,4 1 0,1-3 0,2 0 0,3-2 0,1 1 344,4 1 0,1-3 0,-1 3 0,0-2 1,-2-1-1,3 0 0,2 1 47,4 1 0,0-2 0,-5 3 0,1 0 1,-1-2-1,2 2 0,1-2-93,2 0 0,5 3 1,0-2-1,2-1 0,1 0 1,3-3-1,0-1 345,2-1 0,6-1 0,-3 0 0,3 1 0,2-1 1,4-1 972,3-3-1332,-3 2 0,7-5 0,-4 5 0,0-2 0,1 0 0,-1-1 0,2 0 0,-1-2 0,-2 4 0,2-2 0,0-1 0,-1-1 0,2-2 0,-1 1 0,-4-1 0,9-4 0,-3 0 0,1 0 0,0 0 0,-2 0 0,-2 0 0,3-1 0,-3-2 0,1-2 0,3 2 0,1 2 0,-1-1 0,-1-2 0,0 2 0,4-2 0,2 3 0,0 1 0,1 0 0,-1 0 0,1 0 0,0 0 0,-1 0 0,0 0 0,1 0 0,-1 0 0,1 0 0,-1 0 0,1 0 0,-1 0 0,0-2 0,-2-1 0,1-1 0,-1 1 0,-1 1 0,1 2 0,2-1 0,-3-2 0,0-2 0,-1 2 0,4 2 0,3 1 0,-2 0 0,5 0 0,-2 0 0,-1 0 0,1 0 0,2 0 0,0 0 0,2 0 0,-3 0 0,-1 0 0,2 0 0,-2 0 0,3 0 0,3 0 0,-6 0 0,7 0 0,-4 0 0,-3-2 0,0-1 0,-1-1 0,1 1 0,-4 2 0,3 1 0,-3-2 0,0-1 0,1-1 0,2 1 0,-2 1 0,-1 2 0,-2 0 0,2 0 0,1 0 0,3 0 0,1 0 0,-1 0 0,3 0 0,-3 0 0,2 0 0,3 0 0,-1 0 0,1 0 0,-2 0 0,-4 0 0,3 0 0,-1 0 0,0 0 0,-1 0 0,-1 2 0,1 2 0,0-2 0,5 4 0,-3-2 0,-2 2 0,-3 0 0,-1 0 0,4 0 0,2-3 0,0 1 0,-2 1 0,-1-1 0,1 0 0,2-1 0,-1-1 0,4-2 0,-3 1 0,-2 2 0,-1 2 0,-2-2 0,-3-2 0,5 1 0,-6 1 0,4 1 0,2 0 0,0 1 0,1 1 0,0 1 0,1 4 0,-3-4 0,-2 0 0,1 1 0,4-2 0,0 0 0,-3 4 0,6-7 0,-3 4 0,-1-1 0,3-3 0,0 0 0,3 0 0,-1 2 0,-5-1 0,2-2 0,1 1 0,0 1 0,4 0 0,-3 1 0,2-1 0,-1 5 0,1-3 0,-1 0 0,1 1 0,-3-1 0,-1 0 0,6 3 0,-2-4 0,0-1 0,3 1 0,-1-1 0,4-1 0,2-2 0,-8-1 0,1 0 0,0 0 0,-1 0 0,1 0 0,1 0 0,0 0 0,1 0 0,1 0 0,3-1 0,-1-2 0,-2-1 0,1-1 0,-1-1 0,-6 5 0,6-5 0,1 1 0,-2 1 0,0 1 0,-1 1 0,1 1 0,3-4 0,-7 4 0,1-3 0,-3 1 0,-3 0 0,1-2 0,2-4 0,-3 3 0,0-1 0,4-3 0,2-2 0,-6-2 0,8 1 0,-10 0 0,1-1 0,-3 0 0,-2-3 0,1-2 0,-1-2 0,0-2 0,-5 2 0,-4-1 0,-4 0 0,-4-1 0,-5 3 0,-3 0 0,-3-2 0,-1 4 0,-4 1 0,0-1 0,-4 0 0,-1 2 0,-2 1 0,0 2 0,5-7 0,0 0 0,-2-3 0,1 1 0,-1-1 0,2-3 0,-1 0 0,-3-1 0,-1 0 0,0 1 0,-1 1 0,-3-1 0,-4 3-547,-4-1 1,-4-9 0,-6 5 0,-9-3 0,-8-3 0,-8 2 10,-6-1 1,-3 2-1,1 4 1,-1 1-1,-1-1 1,1 2 0,0 3-1,0 4 633,-1 3 0,-1 2 0,4-2 0,-2 0 0,-2-1 1,2 2-1,0 1 176,-1 3 1,0-1 90,-10-2 0,2-2 1,-11-1-1,-4-2 1,-4 2-298,-3 1 1,34 6-1,-2 0 1,-2 0-1,-2-1 1,0 0 0,-1 1-1,-1-1 1,-1 1-1,3 0 1,-1 1 0,0 1-1,1-1-107,0 2 1,2-1 0,3 1-1,0-1 1,0 0 0,1 0-1,-1 1 1,2-1 0,-35-5-1,0 2 1,4 1 356,0-1 1,31 4-1,0 0 1,-31-7-1,-2-1 1,-1 1-1,2 0-176,0-1 1,32 6 0,1-2 0,-1 1 0,1-1 0,-3 0 0,-1-1 0,-4 0 0,0-1 0,-2 0 0,-2 0 0,-2 0 0,-1 0-142,-1 1 0,0 0 0,-3 0 0,-2 0 0,-2-2 0,0 1 0,0 0 0,0 2 0,2 0 0,1 2 0,1 0 0,0 1 0,3 0 0,0 1 0,0-1 0,1 0 0,3 1 0,1-1 0,-1 1 0,1 0 0,1 1 0,0 0 0,0 1 0,1 0 0,1 1 0,1-1 0,1 1 0,1 0 0,1 0 0,1 0 0,2 0 0,0 0 0,-2 1 0,2 0 0,-34-1 0,33-1 0,-1 0 0,-1 1 0,1-1 0,-2 0 0,1 1 0,1-3 0,-1 1 0,-5 1 0,-1 1 0,4-1 0,0-1 0,-4 0 0,1 0 0,-3-1 0,1 1 0,-2 0 0,-1 0 0,0 1 0,-1 0 0,0 1 0,0 1 0,-1-2 0,-1 2 0,0 0 0,-1 1 0,-1-2 0,0 1 0,0 1 0,-1-1 0,0 1 0,0 1 0,0 0 0,1 0 0,0 0 0,0 0 0,-2 0 0,1 0 0,1 0 0,1 0 0,-1 0 0,0 0 0,-1 0 0,-1 0 0,0 0 0,1 0 0,0 0 0,0 0 0,2 0 0,0 0 0,2 0 0,1 0 0,1 0 0,1 0 0,0 0 0,1 0 0,3 0 0,1 0 0,-1 0 0,2 0 0,1 0 0,0 1 0,0 1 0,-1 1 0,1-2 0,0 1 0,2 2 0,1 1 0,-2 0 0,1 0 0,0 1 0,0 0 0,-1 0 0,0 1 0,-1 0 0,-1-1 0,-1 1 0,-1 0 0,-1-1 0,-1 1 0,1 0 0,-1 1 0,-1 0 0,0 0 0,0 1 0,-2 0 0,-1-1 0,-2 0 0,-1-1 0,0 1-155,-2 2 1,0-1 0,1-1 0,0-1-1,1 2 1,1 0 0,0-1 0,0 0-1,1 0 1,-1 0 0,-2 1 0,1 0-1,0 0 1,1 0 206,1 1 1,0-1-1,-1-1 1,0-1 0,3 2-1,1 0 1,-3-1 0,0 0-1,-2 0 1,0 0 0,2 1-1,-1 0 1,1-1 0,1 0-73,2 0 0,0-1 0,-4 2 1,0 1-1,3 1 0,-1-1 1,1 1-1,-1 0 0,2 0 1,0 1-1,2-1 0,0 0-92,3-1 0,0 1 0,-2 0 1,0 1-1,3-2 0,1 0 1,1 0-1,0 0 0,2 1 1,-1 0-1,2 1 0,0-1 1,0-1-1,-1 0-80,-2 0 0,1 0 1,-30 9-1,-1-3 1,5 3-1,6 1 1,0 0-1,3 1-873,-1 3 0,-3 5 1065,0 3 0,0 6 0,-2-1 0,32-16 0,2 2 0,-1 3 0,0 0 0,1 4 0</inkml:trace>
  <inkml:trace contextRef="#ctx0" brushRef="#br0" timeOffset="1">20129 5304 8109,'7'-13'439,"3"4"0,-4 2 831,2 1 0,-5-5 1,0 2-1,-6-1-671,-6 1 1,-5 3-1,-2 6 1,-2 0-1,1 0 1,-3 0-1,0 0-1,-1 0 1,-4 6 0,2 5-1,0 2 1,-1 3 0,3-1-1,2 3 1,3-1-235,1 3 1,3 2-1,2-3 1,2 0-1,2 1 1,3-4-432,2-1 1,7-3-1,3-2 1,4-3-1,5-1 1,6-3-1,4-3-408,3-4 1,6-4 0,-3-6-1,0-4 1,-3-3 0,-3-1 0,-1 0-1,-2-2 41,-3-1 0,-2 4 0,-7 3 0,-1 4 0,-2 0 0,-3 1 2238,-1 0 0,-1 7 0,-7 6 0,-2 9-1364,-5 7 0,-3 6 0,-3 8 0,-1 2 0,-3 4 0,-2 4 0,-3 3-440,-1 0 0,-1 4 0,-3 2 0,0 3 0,-2 0 0,1-2 0,2-1 0,-3-2 0,0 2 0,0-5 0,-1-2 0,0-2 0,-1-2-1020,1-2 0,1-4 0,5-6 0,4-4 0,6-4-8811,6-4 9326,4-6 0,23-8 0,6-8 1</inkml:trace>
  <inkml:trace contextRef="#ctx0" brushRef="#br0" timeOffset="2">20768 5437 7889,'5'-13'1769,"1"0"-637,1 0 1,-4 4-1,0 1 1,-6 4 119,-6 5 0,-9 5 0,-5 10 1,-5 5-1,-3 7 0,1 5 0,2 5-660,1 5 0,5-4 1,3 4-1,2 1 0,7-1 1,3 0-953,4-4 1,9-8 0,5 0 0,7-5-1,3-5 1,3-7 0,1-9-332,1-3 1,6-9-1,-1-7 1,-2-7 0,-1-5-1,-4-5 1,-5-5 229,-5-2 0,-10-4 0,1 1 0,-5-2 0,-3 3 0,-3 1 326,-2 7 0,1 4 0,-4 4 0,4 3 0,1 2-71,3 3 1,3 7-1,5 6 1,5 6-1,6 4 1,8 2 205,6 0 0,4 0 0,6 4 0</inkml:trace>
  <inkml:trace contextRef="#ctx0" brushRef="#br0" timeOffset="3">21488 5344 10522,'6'-13'1987,"-3"4"0,4 0-866,-1-1 1,0 2 0,-3-1-18,2-1 1,-2 4-737,-8 2 0,4 8 0,-4 5 0,4 3-460,1 1 1,6-5 0,4-4 0,5-2 0,3-2-1,-2 0 313,-1 0 1,-2-2 0,1-1 0,-3-3 0,0 0 0,-4-1 999,-1-1 1,-3 5 0,-9 2-1,-7 7-978,-8 7 0,-4 14 1,-3 1-1,-3 5 0,-3 4 1,-1 1-244,4 2 0,-1 0 0,1 0 0,3 0 0,2-1 0,6-2 0,0-3 0,4-2-1967,1-2 1,2-2 0,0-3 0,1-3 0,3-4 1218,4-3 1,4-8-1,1-1 1</inkml:trace>
  <inkml:trace contextRef="#ctx0" brushRef="#br0" timeOffset="4">21608 5797 8852,'-12'21'2600,"2"3"1,-12-4-1,0 4-1754,1 4 1,-3 3 0,5 0 0,0 4 0,-1 0 0,6 1 0,3-1 0,7-1-1152,2-3 1,8-4 0,5-5 0,3-6 0,6-5 0,-1-7 0,2-4-234,-1-4 1,-3-5 0,-1-9 0,-6-6-1,-5-4 1,-5-4 0,-5-1 427,-4 1 0,-8 1 0,-6 4 0,0 2 0,0 2 0,6 6-1303,2 2 1413,2 8 0,-1 1 0,1 6 0</inkml:trace>
  <inkml:trace contextRef="#ctx0" brushRef="#br0" timeOffset="5">22888 5477 7956,'9'-22'0,"-2"2"0,1 0 72,-1 4 0,-4 1 0,1 2 1,-1 0 1051,2-1 0,-4 5 0,4 3 0,-4 6 0,-1 9-400,0 6 0,-6 13 0,-3 0 0,-2 5 0,-4 5 1,-2 4-1,-2 4 0,-2 0-399,-2 0 1,-1 2-1,0-3-1160,2-2 0,6-6 0,-2-3 1,5 0-2904,4 0 0,1-10 3738,4-2 0,3-12 0,-5-4 0</inkml:trace>
  <inkml:trace contextRef="#ctx0" brushRef="#br0" timeOffset="6">22688 5811 7956,'4'-9'583,"1"0"1,5 6 0,-1-2 0,4 4 0,4 1-1,2 0 1,0 0 579,0 0 1,10 0-1,-1 0 1,4 0-1164,5 0 0,8-12 0,2-3 0</inkml:trace>
  <inkml:trace contextRef="#ctx0" brushRef="#br0" timeOffset="7">23248 5664 7956,'-9'7'696,"0"-2"0,0 2 0,-4 2 0,1 3-20,3 1 0,-1-4 1,5 0-1,2 1 0,2 2 1,1 2-1,1-1-233,4 0 0,-2-1 0,6-1 1,1-4-1,2-1-1241,1-3 0,5-3 0,1-5 1,0-4-1,1-2 0,-4-3 1,-1 0-5,-2-4 1,-1 1 0,-2-3-1,-2 0 1,-2 4 1963,-3 1 0,-2 9 1,1 5-295,2 4 1,-3 7 0,5-1-1,0 3 1,3 1 0,2 1-532,-3-1 1,4-4 0,-3 0 0,3 0-1,1 0 1,2-2 0,2-1-638,0-3 0,3-2 0,-4-1 0,2 0 0,-2-1 0,-1-4 154,-2-3 1,-4-4 0,-2-2-1,-1 1 1,-3 0 0,-1-1-1,-2 1 1541,0 0 1,0 4-1008,0 0 1,0 7 0,0 2 0,1 8 0,2 5 0,2 3 0,-2 4-287,-2 0 1,-1 3 0,0 5 0,0 1 0,0 3 0,0-3-3794,0-1 0,0-1 3691,0 0 0,-18-1 0,-4 1 0</inkml:trace>
  <inkml:trace contextRef="#ctx0" brushRef="#br0" timeOffset="8">20115 7357 8005,'8'-6'183,"2"-2"1,-4-5 0,1 0 185,4-1 1,-1 1 0,0 0-1,-1-2 1,2-1 0,-1-2-1,0 1 2392,-1 3 1,-7 9-1559,-2 10 0,-6 8 1,-9 15-1,-3 3 1,-4 6-1,-3 5-1147,-2 2 0,1 5 0,-1-3 1,-1 1-1,0 2 0,-1-1 1,4-4-1,2-4-2200,2-5 0,2 1 1,7-8-1,3-4-4784,4-3 6928,4-10 0,7-11 0,1-7 0</inkml:trace>
  <inkml:trace contextRef="#ctx0" brushRef="#br0" timeOffset="9">20715 7157 9878,'-13'1'2269,"-1"4"1,0 3-1904,-4 4 0,2 8 0,-7 3 1,0 5-1,-3 5 0,1 1 1,2 5-1,2 2-102,2 3 0,1 4 1,6-7-1,2-2 0,2-1 1,2-2-1,5-4-829,4-5 0,1-9 1,8-2-1,3-6 1,1-5-1,2-7 0,1-6 255,2-10 0,0-10 0,1-6 0,-4-3 0,-4-6 0,0-2 855,-1-1 1,-6 6 0,-2 5 0,-4-1 0,-1 1 0,0 2 0,0 4-205,0 3 0,2 9 1,2-1-1,5 4 1,3 6-1,1 3-1572,1 4 1,5 1 0,5 0 0,5 0 1230,7 0 0,2 0 0,2 0 0</inkml:trace>
  <inkml:trace contextRef="#ctx0" brushRef="#br0" timeOffset="10">21422 7050 8042,'-2'-12'0,"-2"3"1006,-5 5 0,-3 2 1,-1 2-1,-1 0 1,1 2-1,0 2 50,-1 5 1,7 8 0,1 0-1,1 0 1,1-1 0,1 0-1367,2 2 1,1 0 0,1-5 0,4-1 0,3-3 0,4-5 0,3-2-783,3-2 0,-3-6 0,2-3 0,-2-2 1,-3 1 1890,-3 1 1,-5 2 0,-8-2 0,-5 5 0,-4 2 255,-5 2 1,3 6-1,-4 3 1,1 4-1,0 3 1,1 4-840,-3 0 1,10 3 0,-3 5-1,1 1 1,0 2 0,-1 1-1,1-1-3182,3 0 0,-1 0 0,5-4 2966,2-1 0,-4 1 0,-1 0 0</inkml:trace>
  <inkml:trace contextRef="#ctx0" brushRef="#br0" timeOffset="11">21315 7690 9521,'-12'7'0,"2"7"1302,1 6 0,6 4 0,-2-2 0,4-3-1089,1 1 1,0-6 0,3 4 0,4-3-1,10-2 1,5-1 0,6-3 0,0-4-453,0-4 0,-1-7 0,0-4 0,-2-5 0,-5-6 0,-5-1 1,-6-5 79,-3-1 0,-3 4 0,-7-4 1,-5 5-1,-3 0 0,-1 3 0,-1 2 944,1 3 1,4 3-1,3 3 1,5 5-2240,7 2 0,14 2 1454,7 0 0,14 6 0,1 2 0</inkml:trace>
  <inkml:trace contextRef="#ctx0" brushRef="#br0" timeOffset="12">22328 7543 8867,'-18'-12'0,"0"3"2050,2 5 1,3 4 0,4 4-2277,5 5 0,-4-1 1,1 1-1,-2 0 1,0 1-1,-1 2 1,-2 3-1,0-1 87,3 1 1,-1 3 0,5 1 0,2 2 0,2 1 0,2-1 0,4-3-111,4-4 0,10-2 0,6-3 249,5-4 0,13-10 0,-2-2 0</inkml:trace>
  <inkml:trace contextRef="#ctx0" brushRef="#br0" timeOffset="13">22608 7596 8277,'-13'0'151,"-1"0"1,1 0 0,0 0 0,1 2 6,3 2 1,-1 4 0,4 5 0,0 2 0,0 1 0,1 2 0,1-2 942,-1-1 0,1-2 1,4 1-1,1-1 0,4-1-1348,4-3 1,3-2 0,1-4-1,0 2 1,1-2 0,-1-3-1,-1-5 1,-2-2-270,-1-1 0,-6-4 1,1 4-1,-2-4 0,-4-2 1,-2 1 1162,-5 0 0,-1 4 0,-1 1 0,4 1 0,0 1-862,-1 0 1,7-3-1,2 5 1,11 1-1,9 0 1,7 0 0,6-3 214,6-1 0,15-2 0,0-5 0</inkml:trace>
  <inkml:trace contextRef="#ctx0" brushRef="#br0" timeOffset="14">23194 7263 7818,'-13'-1'533,"0"-4"0,1 10 0,3-1 1,5 7 252,2 2 0,2 6 0,2 3 0,1 4 1,1 0-1,-1 1 0,-2 1 0,-1 2-299,0 1 1,0 0 0,0-6 0,0-1 0,2-4 0,1 0-1239,1-4 1,1-6-1,-8-4 400,-6-4 0,0-5 0,-9-11 0,2 1 0,0 1 0,-4 2 0,1 3 1226,0 1 0,-3 0 1,4 3-1,2-2 1,2 4-1,5 4 348,5 6-1451,3 2 1,1 3 0,1-1 0,5 0 0,7 1 0,8-1-767,4 0 1,6-4 0,3-1 0,3-2 0,6-3 0,2-3 993,1-5 0,-2-2 0,-4-7 0</inkml:trace>
  <inkml:trace contextRef="#ctx0" brushRef="#br0" timeOffset="15">23448 7517 7818,'-14'0'1273,"1"0"1,4 5-1,2 4 1,1 3 0,3 2-704,1-1 1,2 0 0,0 0 0,0 1 0,0-1 0,0 0 0,2-1-320,2-3 1,-1-1-1,5-7 1,-2-1-572,-3-6 0,-8-4 0,-4-2 0,-3 2 0,-2 2 0,-3 2 0,0 3 641,0 2 1,-2 7 0,3 3 0,2 4 0,5 5 0,2 2-1,1 3-446,0-1 1,2-1 0,5 2 0,5-2-1,8-2 125,6-2 0,11-3 0,3 0 0</inkml:trace>
  <inkml:trace contextRef="#ctx0" brushRef="#br0" timeOffset="16">21315 4904 21792,'13'-40'-1834,"1"8"1,-3 4-1,0 7 1840,-2 6 1,-6 3 0,0 9 0,-6-3 0,-6-1 0,-3-3 0,-3-1 0,-3-1 0,-2 1 101,-1-4 1,-3-1 0,5 4 0,0 1 0,-4 2-1,0-1 1,-5 0 0,-2 1 103,-3 4 1,-1 2 0,-7 0 0,-4-1 0,-3 3 0,-7 3 0,-6 7-148,-6 3 1,29-7 0,-1 1-1,0-1 1,0 1 0,-3 2-1,-1-1 1,0 1 0,-1-1-1,-1 1 1,0 0 0,0 0-1,1 1-35,2-1 0,-1 1 1,-1 1-1,0-2 0,3-1 1,2-1-1,-2 1 0,2 0 1,0-1-1,1 1 1,-32 6 32,6 1 0,1 4 1,6 1-1,4 2 1,4 2-1,5 2 1,4 4-139,3 2 0,1 3 1,-2 7-1,2 2 1,5 2-1,3-1 1,3 0 129,2 1 1,6 4-1,8-5 1,4-1 0,5-2-1,6 1 240,8 2 0,12-2 0,14 4 0,9-2 1,-20-21-1,3 0 0,3 0 0,2 0 0,7 1 1,1-1-92,6 1 1,0 0 0,1-2 0,0 0 0,9 2 0,1 0-1,1-1 1,1-1 0,0 0 0,1-1 0,3 0 0,1 0 0,-1-1-1,1 0-181,-20-7 0,1 0 0,-1 1 0,1-1 0,-1 1 0,0 0 0,3 1 0,1 0 0,-1 0 0,1 0 0,0 0 0,0 1 0,2-1 0,0 0 1,1 1-1,-1-2 0,-1 0 0,1 0-83,1 1 0,0-1 0,0 0 1,0 2-1,0-1 0,0 0 1,-1 0-1,0-2 0,0 1 1,-1-2-1,-1 0 0,1-1 1,1 0-1,-1 0 0,0-2 1,-1 0-1,0 0 0,0-1 1,0 0-1,1 0 0,-1-1 16,-1 1 1,-1-1-1,1-1 1,1-1-1,0 0 1,0-2-1,-2 0 1,-1-2-1,1 0 1,1 0 0,-1-1-1,0 0 1,22 1-1,-2-2 1,-2 0-1,0-1 54,-3-1 0,-2-3 0,-5 0 0,-1-2 0,0-5 1,0-3-1,0 1 0,-1-2 0,0-2 0,-1-1 1,1-2-1,0-2 0,-3 0 0,-2-2-4,-1 0 0,-1-3 0,-2-4 0,-1-3 0,-3 1 0,-2-1 0,-5 0 0,-2-1 1,-2-2-1,-3 0 0,-4 0 0,-2 1-27,-2-1 1,-3-1 0,-1-4 0,-5-1 0,-3 3 0,-3 0 0,-4-2-1,-3 1 1,-5-4 0,-5 0 0,-5 1 0,-6 2 0,-8-2 0,-7 2-177,-10-3 0,-6 5 0,0 5 0,-5 3 0,8 7 1,-4 1-1,-1 2 0,-3 0 0,-1 1 0,-1 2 1,-3 0-1,-2 2 0,0 1 0,-5-1 0,-1 1 0,0 1 1,-1 1-1,-1 1 0,0 1-7,0-1 1,0 2-1,-1-1 1,13 3-1,0 0 1,0 0-1,1 1 1,-11-2-1,1 1 1,-1 0-1,0 0 1,-1 0-1,1 1 1,-2 0-1,1 0 1,0 1-1,3 2 1,0-1-1,1 1 208,2 0 1,1 1-1,-1 0 1,0 1-1,1 1 1,1 1-1,9 1 1,2 1-1,-1 0 1,0 0-1,0 1 1,1 1-1,0 0 1,1 1-1,0 1 1,-22 3-1,1 2 1,3 4-1,1 2 1,3 3-1,0 3-148,-1 2 0,0 3 0,1 2 0,0 2 0,1 6 0,0 3 144,1 1 0,1 2 0,-2-1 0,2 3 0,20-13 0,1 1 0</inkml:trace>
  <inkml:trace contextRef="#ctx0" brushRef="#br0" timeOffset="17">8998 7397 23891,'-6'-26'-1232,"3"6"1,-6-8 0,-1 7-1,-2 5 1,-3 5 1332,-3 4 0,1 1 1,-9 3-1,-2-2 0,-1 2 1,-3 2-1,1 1 1,2 0-1,2-2 0,5 0 309,4-3 0,28 1 0,20 2 0,23-1 1,-15 0-1,1 0 0,6 0 0,2-1 1,6-1-1,2 1 0,4 0 0,1 1-229,5 0 0,2 1 1,4-1-1,1 0 0,1 1 1,1 0-1,-24 1 0,1 0 1,1 0-1,1 0 1,0 1-1,0-1 0,0 1 1,0 0-1,0 0 0,0 0 1,1 0-1,-1 0 0,-1 0 1,-1 0-1,0 0-780,23 0 0,0 0 0,-2 0 0,-2 0 0,-4 1 0,-1 0 0,-5 0 0,0 1 1,-5 0-1,-1 0 233,-5-1 1,-2 1 0,-4 2 0,-3 0-1,33 3 1</inkml:trace>
  <inkml:trace contextRef="#ctx0" brushRef="#br0" timeOffset="18">5892 9795 14028,'-13'-11'-508,"-1"3"1,1-7 205,0 5 0,4 7 0,0-1 0,1 1 780,5-2 1,11 4 0,14-4 0,3 4-1,3 1 1,4 0 0,2 0 39,0 0 0,10 0 0,1-2 0,5-1 0,3-1-330,1 1 1,0 2 0,3 1-1,0 0 1,1 0 0,0 0-234,0 0 1,-1 0 0,-3 0 0,-1 0 0,-1 0-1,-2 0-21,-1 0 1,-1 0 0,2 0 0,-3 0 0,1 0 0,-2 0 196,0 0 0,2 0 1,-2 0-1,2 0 0,2 0 1,2 0-1,1 0 110,1 0 0,3 0 1,3 0-1,0 0 0,2-2 1,-1-1-251,-3-1 1,1-1-1,0 5 1,1 0 0,0 0-1,-2 0 1,0-1-857,-2-4 925,-10 4 1,10-5-1,-10 4 1,-1-1-1,-1-1 1,-2 0 58,1-2 1,-5 4-1,-2-2 1,1 2-1,3 2 1,3 0-153,1 0 0,1 0 0,-4 0 0,3 2 0,5 1 0,2 1 0,-1 1 20,-1 0 1,-6-3-1,1 2 1,-1-1 0,0 0-1,2 2 253,-2-2 1,0-2 0,0-1-1,2 0 1,1 0 0,2 0 188,-1 0 0,-2-4 0,2-1 0,2 2 0,-2 2 0,2 1 0,-4-2-497,-1-2 1,3 2-1,1-2 1,1 3-1,1 1 1,-4 0-58,-3 0 0,0-5 1,0 1-1,-2 1 1,2 0-1,-1 0 330,-1-2 1,-1-1-1,0 3 1,-1-1-1,-2 1 1,-3 2-321,-2 1 1,-2 0-1,-6 0 1,-4 0-1,0 1 1,-4 2-765,-1 1 0,-3 7 0,-4-2 0,-2 3 1,-1 2 745,-1 4 0,-5 3 0,-7 5 0</inkml:trace>
  <inkml:trace contextRef="#ctx0" brushRef="#br0" timeOffset="19">24727 12408 8577,'0'-39'-9,"0"5"1,0-6 0,0 9 7,0 7 1,2 11 0,1 10 0,1 7 0,1 10 0,-1 11 0,1 10 0,-2 14 0,-2 9 0,-1 10 247,0 3 0,-2-30 1,-2 1-1,1 1 1,-1 0-1,-1 5 1,-1 2-1,1 2 0,-1 1 1,-2 4-1,-1 0 1,0 3-1,-1 0 1,-2 3-1,0 1 0,0-1 1,1 0 386,-1-1 1,1-1 0,2 3 0,1-2 0,2-11 0,3-1 0,0-4 0,1-1 0,1-4 0,1-3 0,0 24-2228,0-10 1,0-8 0,1-8 0,2-7 0,3-6 1592,2-10 0,6-23 0,7-13 0</inkml:trace>
  <inkml:trace contextRef="#ctx0" brushRef="#br0" timeOffset="20">24821 12168 8277,'4'-43'1011,"1"3"1,9 6 0,1 16-1,5 9-690,3 6 1,13 3-1,5 2 1,7 1-1,8 2 1,9 1-1,-27-3 1,1 0-1,4 0 1,1-1-248,5 1 0,0 0 0,0-2 0,0-1 0,1 2 1,-1 1-1,0-2 0,0-1 0,0 0 0,0-1 1,-2-1-1,1 1-297,-3-1 1,0-1 0,-4-2 0,-2 0 0,29-3 0,-9 1 0,-11 3 0,-10 2-708,-7 2 899,-9 0 1,-8 2-1,-10 2 1,-4 6 0,-4 8-1,-7 10 384,-5 11 1,-5 14 0,-5 15 0,12-28 0,1 2 0,1 3 0,0 3 0,2 5 0,1 2 0,2 4 0,2 2-191,1 6 0,1 2 0,1-17 0,1 0 0,1 1 0,1 1 0,2 1 0,0-1 0,2 0 1,0 0-1,2-1 0,1 4 0,1-1 0,2 0 0,0 0 0,1-1 0,0 0-263,2 3 0,-1-1 0,2 0 0,-1-4 0,0-1 0,1-2 0,5 20 0,1-3 0,0-6 0,0-1 0,-1-4 0,0-2 0,-3-6 0,0-2 1,-3-2-1,0-2-558,-2-1 0,-2-2 0,3 31 0,-11-6 1,-11-7-1,-16-6 0,-17-5 0,-17-9 700,24-22 0,-2-2 0,-7-2 0,-3-3 0,-6-2 0,-2-3 1,-1-1-1,-2-1 0,-4-2 0,0-1 0,0-2 0,1-1 345,1-1 1,1 0 0,-4-2-1,0 0 1,8 0 0,1 1 0,2 1-1,1 0 1,3 0 0,2 0 0,5 1-1,2 0-437,-31-4 1,8 2 0,14 4 0,14-2 0,14 4 49,9 4 0,5 3 0,6 3 0,0-4 0</inkml:trace>
  <inkml:trace contextRef="#ctx0" brushRef="#br0" timeOffset="21">25234 14833 10959,'-6'-7'1556,"-3"2"1,-3 20 0,-1 10 0,1 9-1547,3 8 0,-3 1 0,4-2 0,-4 4 0,-3 3 0,-3 4 0,-4 2 0,-3-3 60,-2-2 1,-6 2-1,-4-7 1,-6-2-1,-7-5 1,-5-8 4,-2-5 0,-12-5 0,1-7 0,-3-3 0,-3-6 0,2-8 103,-1-8 0,2-8 1,6-10-1,1-6 0,5-7 1,30 18-1,1-2 0,3-2 1,0-2-108,1-2 1,1-1 0,0-1 0,3-1 0,1-3 0,2-1 0,1-3 0,1 0 0,1 1-1,1 0 1,2 0 0,0-1 0,2 1 0,0 0-125,2-2 1,0-2 0,0 1 0,2-1 0,-1 1 0,1 0 0,2 2 0,-1-1 0,0 0 0,1 0 0,0 1 0,0 1-10,0-1 1,0-1 0,0-4 0,1 0-1,2 2 1,0 1 0,0-1 0,-1-1-1,0-1 1,-1 0 0,0 0 0,-1 1-13,1-1 0,2 0 0,1-4 1,2-1-1,2 5 0,0 1 1,2-4-1,1 0 0,2-3 1,1 0-1,0-1 0,0 0 1,2-3-1,1-1-84,0 0 0,0-1 0,-2 1 0,1 0 0,2-3 0,1 0 0,-1 0 1,0 0-1,-1 2 0,0 1 0,1-1 0,0 2 94,-1 3 1,1 1 0,-2 2 0,1 1 0,2 1 0,2 1 0,-1 2 0,0 1 0,-1 3 0,1 1 0,0 0 0,1 1 0,1 2 0,1 0 106,2 1 0,2 0 0,-2 1 1,1 2-1,2 3 0,1 2 0,-1 1 1,2 0-1,0 0 0,0 0 1,1 1-1,-1 1-77,1-2 1,1 0 0,-1 4 0,0-1 0,-1-1 0,-1 0 0,26-24 0,-2 0 0,-2 3 0,-2 0 0,-3 5-79,-2 2 0,-1-5 1,0 7-1,-1-1 1,-4-1-1,-4 4 25,-3 2 1,3 4 0,1 6 0,-3 3 0,1 2 0,-1 3-2,3 6 0,-1 5 0,-5 7 0,1 1 1,0 5-1,-1 8 27,1 6 0,-2 13 0,-1 7 1,-2 9-1,0 7 0,0 8 1,1 4 145,0 3 1,-2 2-1,1-2 1,-10-34-1,0 0 1,0-1 0,0 0-1,11 31 1,-2-8-15,-2-4 1,4-2 0,-6-1 0,-2-3 0,-3-5 0,-5-4-702,-1-4 1,-1 1 0,-5-8-1,-2-2 1,-1-5 0,-4-2-181,-5-4 0,2-7 1,-9-5-1,-1-2 848,-2-2 1,-3-12 0,-2-3 0</inkml:trace>
  <inkml:trace contextRef="#ctx0" brushRef="#br0" timeOffset="22">25634 11475 9955,'-13'-27'164,"-1"2"1,1 3 0,1 4 0,2 3 0,1 2 0,0-1 482,1 1 1,3 7 0,5 6 0,0 9 0,3 7 0,4 7 0,8 2-210,4 1 1,0 1-1,8 1 1,6 2 0,2 1-1,2-2 1,-3 0-505,-1-3 1,1-1 0,-5-1 69,1-2 0,1 1 1,9 3-1</inkml:trace>
  <inkml:trace contextRef="#ctx0" brushRef="#br0" timeOffset="23">22341 8689 21584,'-13'-26'-1443,"6"-5"1,1 1 0,1 5 1517,1 6 1,-1 11 0,5 8 0,-1 10 0,-2 11-1,-2 12 1,1 8 0,-2 11 0,-3 9 0,-3 10 0,5-32-1,0 0 1,-3 5 0,0 0 0,-2 3 0,-1 0 1,-1 3 0,-2 1 0,-1 10 0,-1 1 1,2-1-1,-1 0 0,0 1 0,0 1 0,-1 3 1,1-1-1,0-2 0,1 0 0,2 0 1,1-1-164,3-1 1,1 0-1,1-4 1,1 0 0,1 3-1,-1 0 1,0-3 0,1 0-1,-1-3 1,0 0 0,1-2-1,-1 0 140,0-4 1,1 0 0,-1-2 0,0 0 0,0 0 0,0-1 0,-1 1 0,-1-1 0,0-2 0,-1 0 0,0 0 0,-1 0 17,0 0 1,-1 1 0,-1-3 0,-1 1 0,0 5 0,-2 1 0,0 0 0,-2 0 0,1-1 0,-1 1 0,-2 1 0,0 1-2025,-1-1 0,0 0 1802,2 3 0,0 1 0,-5 2 0,-1 1 0,3 1 0,1 1 0,1-2 0,0-1 0,0 2 0,1-1 1,3-1-1,0-1-6,0 2 1,2 0 0,3-3-1,2 0 1,-1-3 0,2-1-1,1-3 1,0-1 0,2-3-1,2 0 1,0-4 0,1 0 227,1 31 0,8-7 0,6-11 0,8-5 0,6-3 0,4-6 0,4-3 416,4-5 0,2-2 0,2-3 1,5-4-1,2 1 0,6-2 1,4 2-422,3 0 1,7-3-1,-34-8 1,0 2-1,1-1 1,1 0-1,0 0 1,1 0-1,-1 0 1,1 0-273,-2 1 1,1 0-1,1-2 1,-1-1 0,35 9-1,-2-3 1,0-2 0,-3 1-1,3-3 9,2-2 1,-7-3 0,4-6 0,0 0-1,-4 0 1,-1-1 0,-4-4 385,-2-4 0,1 2 1,-4-2-1,2-1 1,-2-1-1,-1 1-323,-2 1 1,5 6-1,0-1 1,-2 1-1,-1 0 1,-3-2-1,-4 2-356,-3 2 1,-7 1 0,-5 0 0,-8 0 0,-4 0 644,-5 0 1,-8 0 0,-10 0 0,-10 1-1810,-9 4-221,-4-4 1866,-1 11 1,-7-10-1,-1 4 1</inkml:trace>
  <inkml:trace contextRef="#ctx0" brushRef="#br0" timeOffset="24">23714 13394 8378,'2'-59'417,"2"5"1,-1 13 0,6 25 0,1 7-496,2 9 1,8 4-1,3 8 1,7-2 0,5 2-1,5-2 1,5 1-1,4-2 561,3 0 0,4 1 0,-1 6 0,-3 4 0,-2 0 0,-3 2 1,-4 2-86,-6 3 1,-6-6-1,-10 8 1,-8 1 0,-7-4-1,-7 0-303,-8-4 1,-4 0 0,-15 5 0,-8-1-1,-3 0 1,-5-3 0,-2-1-64,-4 2 1,-2-3 0,0 1-1,2 0 1,2 0 0,4 1 0,4 0-598,3 3 1,7 3-1,-1 4 1,2 7-1,-1 4 565,-1 8 0,10-19 0,-1 1 0,1 0 0,0 0 0</inkml:trace>
  <inkml:trace contextRef="#ctx0" brushRef="#br0" timeOffset="25">15063 9542 8579,'-34'0'0,"3"0"0,3 0 0,1 0-6,0 0 0,5 0 0,1 0 0,2 0 0,3 0 0,6 2 0,10 2 1,14 7 778,13 5 1,13 0-1,10 5 1,8 0-1,9-1 1,-29-8-1,1 0 1,4 1-1,3-1 1,4 2-1,2-1-227,4 0 0,0 0 0,1 1 0,1-1 0,1 1 0,1-1 0,5 0 0,-1-1 1,1-1-1,-1 0 0,1-1 0,1-1 0,-4 0 0,0-1 0,1-1 0,0 1 0,-2-3 1,1 0-419,-1-1 1,1-1-1,2 0 1,1-1 0,-7-2-1,1-2 1,-2 0 0,1-2-1,-1-1 1,0-3 0,-2-2-1,0-2 1,-2-2 0,-1-2-216,-2-1 0,-2-1 0,-4-2 0,-2-2 0,-7 0 0,-2-3 0,-2-4 0,-2-1 0,-1-4 0,-4-2 0,0-5 0,-3-2 0,-3-3 0,-2 0-440,-3-4 0,-3-1 1,-3 2-1,-5 0 1,-2 0-1,-4 1 1,-5 0-1,-4 1 1,-8 0-1,-4 1 258,-7-2 0,-3 2 1,-3 4-1,-4 3 159,-7 0 0,-4 2 1,-2 4-1,-4 3 1,13 10-1,-2 2 0,-2 1 1,-1 1-1,-2 1 1,0 1-1,-2 2 0,-2 2 1,0 1-1,-2 2 1,-1 0-1,0 2 25,-1 1 0,-1 0 0,0 2 1,2-1-1,0 2 0,-1 0 1,-1 2-1,-1 1 0,0 1 0,0 1 1,1 1-1,-1 1 0,2 1 1,0 2-1,1 0 0,1 2 0,0 1 1,2 1-1,5 0 0,0 0 1,2 2-1,-18 8 0,3 2 180,7-1 0,3 3 0,7 1 0,4 2 0,7 4 0,3 2 0,7-1 1,4 2-1,5-1 0,5 1 0,6 0 0,5 1 0,5 1 0,6-1 27,5 3 1,7 0 0,11 2 0,7-2 0,11 2 0,6-1 0,-15-13 0,2 0 0,2 0-123,3 1 0,1-1 0,2-1 0,0 1 0,2 0 0,0-1 0,0-1 0,0 0 0</inkml:trace>
  <inkml:trace contextRef="#ctx0" brushRef="#br0" timeOffset="26">23728 1333 7942,'0'-25'231,"0"2"1,-2 6 2198,-2 2 0,2 9 0,-1 4-1444,6 5 1,0 14 0,5 0-1,-1 9 1,0 5 0,4 4-329,1 4 0,0 7 0,-2 1 0,-3 2 0,-1-2 0,-1-1 1,-1-3-985,1-1 1,-1-8 0,-4-3 0,0-3 0,1-3 0,2-3-8561,2-4 7137,-1-9 1749,2-3 0,2-6 0,5 0 0</inkml:trace>
  <inkml:trace contextRef="#ctx0" brushRef="#br0" timeOffset="27">24021 1159 9228,'4'-38'1771,"1"2"0,5 16 0,-1 11 0,3 6 0,3 3-574,3 0 1,2 0 0,8 0 0,5 3 0,5 4 0,8 8-1,5 4-1053,4 5 0,5 6 0,-2 4 0,-3 1 0,-3 5 1,-6 0-1,-5 3 0,-7 0-179,-4 3-498,-9-5 1,-8 7 0,-10-7 0,-8 1 0,-9-4 0,-12-1 0,-8-3-337,-4-3 1,-7-4 0,-1-3-1,1-4 1,-1 0 0,3-4 569,1-1 1,4-2-1,2-1 1,7-2 0,3-1-1,6 0 1,0 0-622,4 0 920,-5-6 0,1 9 0,-7-5 0</inkml:trace>
  <inkml:trace contextRef="#ctx0" brushRef="#br0" timeOffset="28">22995 2412 8025,'-35'8'0,"4"-2"0,5-1-93,3 4 1,9-3-1,6 0 141,2 0 1,3-4-1,6 4 1,3-2-1,0 2 1,2 1 1355,-1 4 0,-4-4 0,3 3 1,-2 4-1,1 5 0,-2 5 1,-2 7-162,-1 6 0,0 1 1,0 11-1,-1 2 0,-4 0 1,-4 3-1,-2-3-2480,-3-2 1,5-3 0,2-6 0,1-3 1236,3-6 0,-4 0 0,-1-10 0</inkml:trace>
  <inkml:trace contextRef="#ctx0" brushRef="#br0" timeOffset="29">23101 2559 12364,'9'-24'0,"0"6"0,3 9 1519,4 7 1,5 7 0,5 4 0,0 3 0,-3 3-627,0 3 0,-6 0 0,6 7 1,-1 4-1,-1 4 0,-4 4 0,-3 1-1025,-6 2 0,-2 0 0,-7 0 0,-5-1 0,-7-4 0,-10-2 0,-8-3-412,-9-4 1,-1 2 0,-5-10 0,3-2-1,6-1 1,3-3 0,6-3-3307,4-5 0,8-2 3850,11-2 0,25-18 0,15-4 0</inkml:trace>
  <inkml:trace contextRef="#ctx0" brushRef="#br0" timeOffset="30">24514 2639 7911,'-12'-25'1966,"3"2"0,-1 12 0,6 11 0,1 7 0,3 5-1070,4 1 0,-1 0 0,4 2 1,1 3-1,-2 6 0,1 5 1,1 7-1,0 4 0,1 3-1514,0 1 1,-6 1 0,2-5-1,-4 0 1,-1-2 0,0-2 617,0-5 0,-6-3 0,-1-1 0</inkml:trace>
  <inkml:trace contextRef="#ctx0" brushRef="#br0" timeOffset="31">24754 2652 12268,'0'-40'2158,"6"18"0,3 9 1,3 10-1,0 7-1930,-4 5 1,4 3 0,-3 3 0,3 4 0,0 6 0,-2 8 0,-1 5 23,2 8 0,-4 0 0,0 3 0,-1 0 0,-4 1 0,-5 0 0,-8 2-1610,-5-1 1,-5-7 0,-5 0 0,-2-2 0,-5-2-1,-5-2 1,-7-2 1357,-2-5 0,-14-3 0,-7-1 0</inkml:trace>
  <inkml:trace contextRef="#ctx0" brushRef="#br0" timeOffset="32">23781 3785 7980,'-13'-15'9782,"-1"6"-8977,7 6 0,7 9 0,9 5 1,3 3-1,1 7 0,0 3-704,1 4 1,-2 6-1,-2-1 1,-3-1-1,1 2 1,-2 0-1,0 2 1,-4-2-1760,0-3 1,-4 2-1,0-4 1,-4-4 1657,-2-5 0,-1-6 0,-4 0 0</inkml:trace>
  <inkml:trace contextRef="#ctx0" brushRef="#br0" timeOffset="33">23861 3638 8039,'7'-20'944,"5"2"0,-1 9 0,5 4 75,6 4 1,2 5-1,-2 2 1,-3 0 0,-1 3-1,1 2 1,1 5-1,0 3 212,1 5 1,-3 5 0,3 4 0,-4 1 0,-3 2 0,-5-1 0,-4-1-1388,-2-1 1,-3 2-1,-4-2 1,-5-1-1,-4 0 1,-5-6-1600,-4-2 0,-9-6 0,-5 1 1,-4-4-1,-3-8 1755,-1-4 0,-7-3 0,4 0 0</inkml:trace>
  <inkml:trace contextRef="#ctx0" brushRef="#br0" timeOffset="34">23434 3252 9220,'-14'-8'0,"-3"-2"1640,0-2 0,5 3 0,7 14 0,4 4 0,1 3-1234,0 1 0,1 6 0,5 3 1,7 6-1,8 6 0,7 9 1,6 5-1,8 4-416,4-2 0,3-4 0,1 1 0,-3 1 0,-4-4 0,0-1-7627,-1-4 7637,-7-8 0,10 1 0,-4-5 0</inkml:trace>
  <inkml:trace contextRef="#ctx0" brushRef="#br0" timeOffset="35">24701 3358 7913,'-25'-17'0,"-7"-1"0,-9 15 0,-5 15 0,0 11 542,0 6 1,-3-1 0,3 0 0,-1 3 0,-5 6 0,-1 6 0,-2 6 0,5 3 0,2-1-1471,5-2 1,8-7 927,4-7 0,3-5 0,1 3 0</inkml:trace>
  <inkml:trace contextRef="#ctx0" brushRef="#br0" timeOffset="36">24101 2479 8041,'-27'-21'1560,"2"3"0,1 9 1,4 5-1,-1 3-1019,0 1 1,3 1 0,-5 3-1,-4 7 1,-4 5 0,-3 8-1,-2 5 1,1 8 0,-1 6-906,-1 6 0,5 3 1,1 1-1,2 1 0,3-1 1,1-1-4839,2-3 5202,4 3 0,6-11 0,-1 5 0</inkml:trace>
  <inkml:trace contextRef="#ctx0" brushRef="#br0" timeOffset="37">24368 2306 8162,'7'-12'168,"-1"10"0,-5-2 0,2 11 0,3 8 1,0 6-1,2 4 0,-1 9 0,2 6 0,0 7 1,0 4 628,1 4 1,2 5 0,0-2 0,-2-2 0,-1 1 0,1-3-798,2 0 0,1 2 0,1-9 0</inkml:trace>
  <inkml:trace contextRef="#ctx0" brushRef="#br0" timeOffset="38">23754 4025 9296,'-6'10'0,"-1"3"650,0 7 0,-4 3 1,7 4-1,1 0 1,1 1-1,2 3-262,0 5 0,2 2 0,4 2 0,7 0 0,8 0 1,4-2-1,3-2 0,3-5 200,5-3 1,2-1 0,4-2-1,1-1 1,3-5 0,1-3 0,5-5-298,4-4 1,2-4 0,7-7 0,3-7 0,0-5 0,2-8 0,-35 10 0,0-1-158,0-3 0,1 0 0,-1-1 0,1-2 1,-2-1-1,0 0 0,0-2 0,0-1 1,0-2-1,0-1 0,-1-1 0,-1-1-30,1-1 0,0 0 0,-1-5 0,-1-1 0,1 3 0,0 0 1,-1-2-1,-1-1 0,0-1 0,-1-1 0,-1 0 0,0-2 0,0 0 1,0-1 422,1 0 0,0 0-491,-2 0 1,1 0 0,4 2-1,0 0 1,-3-1 0,-1 0-1,1 1 1,-1-1 0,-1-1-1,1 1 1,-2 1 0,-1 0 0,1-1-1,-1 0-219,-1 1 1,1-1 0,-3 3 0,0 1-1,2-4 1,-1 0 0,1 1 0,-2 0 0,-1 2-1,0 1 1,-2-1 0,0 0 0,-1 2-1,-2 0-210,1-1 0,-1 1 1,1-2-1,0 0 1,-2 2-1,-2 0 1,0 0-1,-1-1 1,1 1-1,-2 0 0,8-32 251,-5 4 1,-3 0-1,-6 5 1,-2 0-1,-2 1 1,-2 5-1,-4 2 389,-3 1 0,-4 3 0,-3-2 1,-1 0-1,-2 2 0,2 1 0,2 1 52,5 1 0,-3-1 1,4 5-1,-3 0 1,1 0-1,1 2-479,-1 2 1,2-1 0,-1 6 0,-1 2-1,-3-1 1,-4 2 0,-2 0 0,-2 3-41,-2-1 1,-3 3 0,0-1-1,-1 3 1,-1 2 0,-2 3 440,-1 1 0,0-3 0,5 0 0,0 4 0,3 2 0,0 3 1,1-1-79,1-2 1,-4 3-1,5 1 1,-3 1-1,3 1 1,-1 0-1,0 2-17,-3-2 1,-1 4 0,-1-2-1,-1 2 1,0 2 0,-1 0-1,-2 0 1,-1 2 12,2 2 0,-4-1 0,2 6 1,3 2-1,3 0 0,4 3-129,2-1 1,1 2 0,5 1 0,-1 3 0,0 2 0,-1 3-1,0 1 1,3 2-374,0-1 0,2 1 0,-1 1 0,4 0 0,0 0 0,1-3-1190,0 1 0,1-6 1,5 1-1,0 0 1,0-2-1,0 0 1553,0-2 0,0 3 0,0 1 0</inkml:trace>
  <inkml:trace contextRef="#ctx0" brushRef="#br0" timeOffset="39">24861 1173 9160,'-14'-12'1073,"1"3"0,0 11 1,1 11-1,3 8-662,5 4 1,2-3 0,2-1 0,2-2 0,3-1 0,9 0 0,8-1 0,8 0-597,5-3 0,5 0 1,3-2-1,2-4 185,-2-3 0,4-4 0,0-1 0</inkml:trace>
  <inkml:trace contextRef="#ctx0" brushRef="#br0" timeOffset="40">22408 1453 8040,'-31'-6'41,"0"-3"1,-3 3-1,6 1 1,2 4 0,1 1-1,2 0 416,0 0 1,0 0-1,5 0 1,2 0-1,1 0 1,1 0-1,1 0 144,0 0 0,4 1 0,1 4 0,3 4 0,3 3-230,5 1 1,10-1 0,11-2 0,7 1 0,11 0 0,8 3-97,6-2 1,17-4 0,-36-3 0,1-1 0,3 0 0,1-2 0,3 1 0,1-1 0,-2 0 0,-1 0 0,-1 0 0,0-1-494,0 0 1,-2 0 0,27-1 0,2 0 0,-7 0 0,-8 0 0,-7 0 0,-10 0-830,-7 0 0,-2 0 0,-10-2 1,-2-1-1,-1-1-3411,-2 1 4458,-5-5 0,3-5 0,-3-8 0</inkml:trace>
  <inkml:trace contextRef="#ctx0" brushRef="#br0" timeOffset="41">23194 1413 9499,'-4'-21'965,"0"3"0,2 11 0,10 5 0,6 5-391,6 0 0,2 3 0,6 0 0,3 1 0,5 4 0,2 1 0,2 2 0,-1 4-285,-4 4 1,-2 2 0,-8 0 0,-3-2-1,-6 0 1,-5 0 0,-7-1-350,-2-2 1,-5 4 0,-8-4 0,-11 0 0,-12 2 0,-10-2 0,-8 0-1983,-4-2 1,-13-2 0,1-2 0,-1 0 2041,1 0 0,30-3 0,0 0 0,-30 10 0</inkml:trace>
  <inkml:trace contextRef="#ctx0" brushRef="#br0" timeOffset="42">19209 1333 7984,'15'-17'13,"-7"-5"1,-5 0-27,-3 4 1,0 11 0,0 8 0,0 11 0,0 9 0,0 4 1390,0 2 0,0 4 0,0 0 0,0-1 0,0-1 0,0 1 0,0-1-925,0-3 0,0 0 0,0-5 0,0 1 0,0-1-856,0-2 1,-1-1-1,-2-5-59,-1 1 0,-1-9 0,5-5 0,0-7 0,2-5 0,2-3 974,5-2 0,3 2 0,1-3 1,0 3-1,1 3 0,-1 2 239,0 1 0,1 6 0,-1 0 0,0 8 0,1 7 0,-1 4 0,-1 2-329,-3 1 0,3 2 1,-5 5-1,2-1 1,-2-1-1,1-3-1420,-1-2 1,1 5-1,2-4 1,-3 1 0,1-3-1,-1-3 1,3-2 0,2-1 997,2-3 0,5-3 0,2-6 0</inkml:trace>
  <inkml:trace contextRef="#ctx0" brushRef="#br0" timeOffset="43">19729 1693 8103,'0'-14'1837,"1"8"0,4 5 1,3 5-1,4 4-1452,2 2 1,-1-3 0,0 1-1,1-1 1,-1-1 0,0 0-1,1-3 1,-3 0-742,-2 1 0,0-4 141,-9 0 1,-3 0 0,-10-4 0,0 3 0,-1 1 0,1 1 0,0 3 361,-1 5 0,2-1 0,4 1 1,2 0-1,1-1 0,1 1-204,1 2 0,3 0 1,4 3-1,5-1 0,3 0-1047,1 1 1,2-7-1,1-2 1104,2-4 0,6 5 0,-3 1 0</inkml:trace>
  <inkml:trace contextRef="#ctx0" brushRef="#br0" timeOffset="44">19969 1786 9057,'-6'13'7306,"4"-4"-6396,-2 0 1,2 0 0,4 4-1,1 0 1,3-1-1672,1-3 0,0-1 1,4-5-1,-2 1-2115,1-1 0,-4-3 2461,-2-4 634,-2 2 0,-1 1 1,4 5-1,5-1 0,5-2 1,4-1-1,2 0-2939,3 0 2720,7-5 0,9-3 0,7-5 0</inkml:trace>
  <inkml:trace contextRef="#ctx0" brushRef="#br0" timeOffset="45">20488 1413 8040,'-5'-20'2983,"2"7"1,-5 1-2514,2 11 1,3 5-1,6 7 1,2-3-1,-2 3 1,-2 2-1,1 5 1,1 6 414,1 5 1,0 4-1,-4 4 1,2-2 0,1 2-1,1 0 1,-1 0-1393,-1-1 1,-2-6 0,0-1 0,0-4 0,0-4 0,0-2-718,0-2 1,-2-8-1,-1-7 1,-4-4 882,-5-7 0,2-3 1,-8-2-1,3 1 1,2 0-1,-1 1 1,1 3 2173,0 5 0,1-1 1,3 5-1405,5 6 0,5 4 1,7 4-1,5-1 0,3 2 1,3 1-1,4 2-1409,2-2 0,1-1 0,1-3 0,0-2 0,-1-2 0,1-2 0,0-3-129,-1-2 0,0-5 0,-4-2 0,-4-2 0,-5-2 0,-4-3 0,-3-4 1161,0 0 1,-5-1 0,2 6-1,-6 2 1,-4 1 0,-2 0-1,1 0 4219,3 0-3505,-6 6 1,11-3-1,0 6 1,8 2 0,3 1-1,3 3 1,-1-1-1,0 3-243,1-1 1,-1-2-1,2 2 1,1-1 0,2-3-843,-2-2 0,-5-1 0,-4-1 163,-1-3 0,-3-2 0,-8-3 0,-3 4 1,-3 5 594,2 5 0,-1 2 0,5 6 0,4 1 1,2 1-1,5 1 0,3 2-152,6-2 0,0-1 0,7-2 1,2 0-1,0-1 0,-1-3 0,-1-4-554,2-4 0,0-2 0,-2-4 0,-4-4 0,-3-4 0,-2-3 0,0-2-1060,1 2 1,-5 2-1,-2 4 1,0 2 0,1 6-2042,2 7 3368,8 9 0,-3 18 0,4 2 0</inkml:trace>
  <inkml:trace contextRef="#ctx0" brushRef="#br0" timeOffset="46">23781 4411 17248,'-7'-13'0,"1"1"0,1 2 23,1 1-514,-1 6 1,7-3 0,2 6 0,5 0 0,3 1 1286,1 4 1,1-4 0,-1 5 0,0-1 0,1 1-1,0 1 1,4 3 0,4 2 0,4 2-291,0-1 1,1 2 0,1 1-1,2 2 1,1-2 0,-2-1-1,0-2-111,-3 1 0,5-1 0,0 0 0,-2-1 0,-4-2 0,-3-2 33,2-2 1,1 3 0,2-5-1,-1-1 1,1-1 0,0-2 0,1 0-197,3 0 0,-3-2 1,4-1-1,0-3 0,-1 0 1,0-1-1,0 1 1,1-1-233,3-1 0,-1 1 0,1-4 0,-2 2 0,-2-1 0,0-2 0,-1-1 0,-2 0 0,-2-1 0,3-1 0,-1-2 0,1-6 0,-1 0 0,2 1 0,0-4 0,-4 3 0,1-7 0,1-5 0,2-2 0,2-1 0,2 3 0,-4-1 0,1-2 0,-1 1 0,-2 3 0,0 0 0,-3 1-92,0 1 0,-1-4 0,-2 4 0,-2-1 0,-3 0 0,1 2-409,-2-1 0,4-1 0,-3-4 0,0 2 0,-2-4 0,-2-2 9,0-4 1,1-2-1,0 4 1,3 0-1,0-3 1,0 0 0,-1 2-1,0 2 134,2 2 0,4-3 0,-2 0 0,-1 3 1,0 0-1,-3 5-59,-1 1 0,3-6 1,0 3-1,-4 0 1,-3-2-1,-5 1 1,-2-2 76,1 0 0,-1 0 0,-4 0 0,0 0 0,0 0 0,-1 0 0,-2 0 280,-2 0 0,-4 0 0,5 0 1,1 0-1,1-1 0,2-1 1,0 1 30,0 2 1,0 6 0,0-2 0,0-1-1,0 2 1,0 3 71,0 3 1,-5 6 0,-4 0 0,-3-1 0,-3 1-1,-3 2 1,-4-1 196,-3 0 1,-2 0-1,-1-2 1,-3 0-1,-5 0 1,-1-2 0,2-2 229,4 0 1,-2 1-1,2 0 1,1 3 0,2 2-1,2 0 1,-1 2 6,0 0 1,1 1 0,-3 5-1,0-1 1,-2 1 0,0 1-107,-2 3 1,3-1-1,-5 4 1,-2 0-1,0 0 1,1 3-1,4 0-225,-1-1 1,5 2 0,-3-2-1,3 2 1,1 2 0,2 0 0,1 0-104,2 0 0,4 5 0,-3 1 1,1 0-1,0 1 0,1 1 0,3 2-559,1 2 1,2 3-1,-1 1 1,3 5 0,2 2-1,4 8 1,7 5-5501,7 5 5824,11 8 1,14-7 0,6 4 0</inkml:trace>
  <inkml:trace contextRef="#ctx0" brushRef="#br0" timeOffset="47">7678 16806 29408,'-13'0'-33,"0"0"0,-1 1 1403,1 3 1,0 2-1426,-1 3 0,1-3 0,0-6 0,-1 0 1,1 0-1,1-1 0,3-4 207,5-4 1,11-2-1,9-3 1,11 2-1,6 2 1,5 1 0,4 0-153,2 2 0,12 1 0,2 6 0,6 0 0,4 0 0,2 0 0,1 0 0,0 0 0,0 0 0,0 0 0,1 4 0,-2 2 0,3 0 0,1 2 0,-37-5 0,1 1 0,36 5 0,-3-2 0,-2 4 0,-1-5 0,0 1 0,0 2 0,-4 0 0,-4 0 0,1-2 0,-6 3 0,-5-2 0,-4-1 0,-6-1 0,-4 0 0,-4-3 0,-2 3 0,-6-2 0,-4-1 0,0 0 0,-4 0 0,-1 2 0,-2-2 0,-4-2 0,0-1 0,1 0 0,2 0 0,-3 0 0,0-1 0,1-2 0,2-2 0,1 2 0,1 2 0,5-5 0,2-1 0</inkml:trace>
  <inkml:trace contextRef="#ctx0" brushRef="#br0" timeOffset="48">13623 16832 24915,'-26'-6'-53,"1"0"16,2-3 1,-2 4 0,1 3 0,-2-1 0,-4-1-1,4 1 1,-1 0 0,5 0 0,1-2 0,6 1 0,3-1 883,3 1 1,8 0 0,1 4-1,9 1 1,9 2-171,8 1 1,13 5-1,11-3 1,6 0-1,8 2 1,6-2-678,-33-4 0,1 1 0,2 2 0,0-1 0,2-1 0,1-1 0,-1-1 0,2 1 0,0-1 0,0-1 0,3 0 0,0 0 0,-7 0 0,1 0 0,10 0 0,0 0 0,-8 0 0,-1 0 0,-1 0 0,1 0 0,-1 0 0,-1 0 0,0 0 0,0 0 0,0 0 0,0 0 0,34 0 0,-1 0 0,-4 0 0,1 0 0,-3 0 0,1 0 0,0 0 0,-7 0 0,4 0 0,-3 0 0,-3 0 0,1 0 0,-4-1 0,-1-4 0,-4 4 0,-2-5 0,-4 1 0,-4 1 0,-1 0 0,0-2 0,-6 3 0,-1-6 0,-2 0 0,2 0 0,-1 0 0,2-1 0,0-2 0,-1-1 0,4-1 0,1-1 0,-1-1 0,0-2 0,-2 2 0,-1-5 0,-6 1 0,0-3 0,-3 1 0,0-1 0,-1-3 0,-2 0 0,-3-5 0,-5 0 0,-1-1 0,-1 1 0,-3-1 0,-5-1 0,-2 1 0,2-1 0,1 3 0,-2-2 0,-2-1 0,-1 1 0,0 2-48,0 2 0,-4-3 0,-2 0 0,0 1 0,-2 0 0,1 1-159,-3-2 0,-2-2 0,-2 4 0,1-3 1,-2 3-1,-3 1-1157,-4 1 1208,-3 0 1,-3 2-1,-2 2 1,-2 0-1,-2 1 1,-5 0 37,-4 0 0,0 4 0,-4-3 0,-1 2 1,3 3-1,-1-1 0,3 1 276,1-2 0,-4 1 0,-1 3 0,-2 1 0,0 0 0,-3-1 282,-4 1 0,-5 1 0,-5 2 0,-1 2 1,-3 1-1,-4 1 0,35 3 0,-2 0-425,1 1 0,-1 1 0,0 0 0,0 1 0,1 0 1,0 0-1,0 0 0,0 0 0,0 0 0,0 0 0,0 0 1,0 1-16,0 1 0,0 1 0,0-2 0,1 0 0,-1 3 0,1 1 0,0 0 0,1 1 0,0 0 0,0 0 0,1 0 0,-1-1 0,0 1 0,0-1 0,0-1 0,1 1 0,-31 7 0,-2 4 0,5-1 0,0 1 0,3-1 0,1 0 0,3 2 0,3 3 0,-1 0 0,-3 4 0,1 1 0,0 3 0,2 3 0,7-1 0,-7 7 0,-2 3 0,2 4 0,-1 4 0,9 1 0,5-2 0,6 8 0,13-5 0,6-1 0,9 0 0,9-3 0,9 0 0,18-2 0,17-4 0,10 0 0,8 0 0,-27-20 0,1 0-751,1 0 1,3 0 626,8 1 0,2-2 1,-6-3-1,0-1 0,8 0 1,2 0-1,-1-1 0,0 0 1,0-1-1,1-1 0,2 0 1,0 0-592,5 0 1,-2-1-1,-5 0 1,-1-1-1,4 1 1,-1 0 714,-6 1 0,-1 0 0,-1 0 0,-1 1 0,-5 0 0,0 1 0,0-1 0,-1 1 0,0-1 0,0 0 0</inkml:trace>
  <inkml:trace contextRef="#ctx0" brushRef="#br0" timeOffset="49">4812 17805 24473,'-18'-4'-846,"1"-1"1147,0 2 1,7 2 0,3 2 0,2 4 0,7 4 0,8 1 0,11-1 266,10-5 1,13-2 0,10-2 0,6 0 0,8 0 0,5 0 0,-34-1 0,1 0 0,0 0 0,1-1-458,2 1 1,1-2-1,0-2 1,0-1-1,0 2 1,1 0-1,-3-1 1,0-1-1,1 1 1,0 0-1,-2 1 1,-1 0-112,1 1 0,-2 1 0,35-3 0,-11 5 0,-7 0 0,-4 2 0,-5 1-929,-1 1 0,-7 6 1,-10 1-1,-4 4 1,-4 4-1,-3 2 578,-6 2 1,-5 8 0,-7 3 0</inkml:trace>
  <inkml:trace contextRef="#ctx0" brushRef="#br0" timeOffset="50">23808 4011 10613,'17'-25'0,"1"3"0,-2 6 232,-1 5 0,-13 6 0,-4 5 0</inkml:trace>
  <inkml:trace contextRef="#ctx0" brushRef="#br0" timeOffset="51">23781 3905 25121,'-7'-13'-1588,"2"-1"0,4 1 0,1 0 1093,0-1 1,0 1-1,0 0 1,1 1 0,2 1-1,2 2 1,-1 1 262,2 0 0,-5 1 0,5 4 0,-1-3 0,-1-2 0,-1-2 165,-1-2 1,-2 3 0,-2 1-1,-1-3 1,-3 1 0,0-1 383,0 3 1,2 3-1,3-2 1,-2-1 347,-2 1 1,-5 4 0,1-2 0,-3 4 0,0 2 0,0 4-805,-1 4 0,3 3 1,-8 2-1,3 4 1,0 4-1,-1 5 1,-3 4-1,-1 6-68,1 6 1,1 0-1,5 6 1,-2 4-1,0 5 1,1 7-1,2 0 413,0 0 0,6 8 1,2-6-1,2 1 0,2 0 1,2-3-1,3-3 0,7-5 354,5-7 1,6-6 0,1-8-1,4-7 1,5-5 0,1-6-1,4-5 1,5-4 214,6-4 0,-1-5 0,2-5 0,2-5 0,3-8 0,-1-7-703,3-5 0,3-11 0,-2-1 0,-3-4 0,-3-5 0,-6-4 0,-5-4 0,-8-1-1119,-8 1 1,-7-8-1,-11 4 1,-8-1-1,-13 0 1,-11 2 497,-9 0 1,-10 10 0,-7 0 0,-4 5 0,-4 6-1,0 2 1,-2 5 0,2 3 574,0 6 0,-2 0 0,5 7 0,1 3 0,0 5 0,5 4 44,4 0 0,10 6 0,5 0 0,6 9 1,6 7-1,7 8 7,5 5 0,20 17 1,9 9-1</inkml:trace>
  <inkml:trace contextRef="#ctx0" brushRef="#br0" timeOffset="52">24354 4278 8292,'-19'0'0,"4"0"0,-3 0 0,4 0 0,0 0 14,7 0 0,-1 0 0,5 1 1,-2 4-1,-3 2 0,-1 2 0,0 0 1,0 1-1,1 2 307,0 2 1,1-5 0,4-1 0,-3 3 0,0 1 0,0 1 561,3 0 0,0-4 0,0 0-577,-1 1 1,-1 2 0,7 0-1,1-2 1,3-1 0,1 0-8,3-1 0,2 4 0,2-4 0,0 3 0,4-1 0,4-2 0,4-1 8,0 0 1,7-4 0,2 2 0,7-5 0,4-5 0,6-4 0,1-2-31,3-3 0,2 1 0,-3 0 0,-2-1 0,-6 1 1,-5 0-1,-5-1-58,-2 1 1,-6 4 0,-1 0 0,-6-1 0,-1-2 0,-2-1 9,0-1 0,5-3 0,-2-3 1,3-2-1,3-5 0,4-2 1,3-2-186,4-2 1,5-1 0,3-6 0,2 2-1,2 1 1,-4 3 0,-1 1-7,-2 3 0,-4-2 0,-6 1 0,-1 1 1,-3 2-1,-2 0 0,-3-2 135,-3-1 1,2-4 0,-6 0-1,-2-2 1,0-4 0,1 0 0,0-2-81,0-2 1,3 1 0,3-8-1,2-3 1,1 0 0,1 1-1,0 2-244,-1 3 0,-3-7 0,-3 4 0,0 1 1,-6 4-1,-2 1-50,-3-3 1,-6-1 0,2 1-1,-4 3 1,-1 0 0,-1-1 0,-2-2 61,-2 0 1,-4 5 0,5-5 0,1-2-1,1 1 1,2 0 0,0 2-25,0 2 0,0-2 0,0 3 0,0 4 0,0 2 0,0 4 104,0-2 1,0 3 0,0 0 0,-1 1 0,-4 3 0,-3 4 0,-4 2 51,-2 2 0,1 0 1,0-4-1,-1 3 0,1 2 1,0 2-1,-1 1-74,1-1 1,4-1-1,0-3 1,0 2-1,1-1 1,-1 0 12,-2-2 0,1-4 1,-2 6-1,2-2 1,-4 0-1,1 2 1,-3 0 69,1 1-1,-1 2 1,-1 5 0,0 1 0,0 0 0,3 1 0,-1 2 7,-3 1 1,3 4-1,-4-2 1,1 1 0,0 1-1,1 1 1,-1 0 18,0 1 0,-1 1 0,2 1 0,-2-2 0,0-2 0,-2 2 0,2 2-23,0 1 1,-1 6 0,3 3 0,-4 2 0,-3 3 0,1-1-62,-1 0 1,-9 7 0,5 2 0,-2 3 0,-1 3 0,3 2 0,-1 1 37,0-1 0,1-2 0,3-2 0,1 1 0,4 0 0,2-1-232,6 1 0,-1-6 0,5-2 1,1-1-1,2-1 0,4 0 0,1-2-550,0-2 1,7 0 0,5-1 0,5-2 0,0-2-1,3-2 1,2-3-2598,3-2 3467,-4-1 1,4-6 0,-4-1 0</inkml:trace>
  <inkml:trace contextRef="#ctx0" brushRef="#br0" timeOffset="53">25274 1653 12101,'-13'0'0,"-1"0"0,1 0 648,6 0 1,-5 0 0,4 1 0,1 3 190,2 5 0,0-1 0,0 1 1,5 0-616,8-2 0,8-1 0,15-6 1,6-2-1,7-2-191,10-5 0,5-9 0,8-2 0</inkml:trace>
  <inkml:trace contextRef="#ctx0" brushRef="#br0" timeOffset="54">23994 4478 26728,'-1'-15'-1305,"-4"-3"0,4 8 0,-5-3 574,0 1 0,-3 0 829,-9-1 0,1-1 0,-7 1 1,-3 0-1,1-1 0,-4 1 0,2 0 1,0-2-1,2 0 0,3 0 22,1 3 0,1 4 1,-3-1-1,3 4 1,1 4-1,-1 4 1,-1 4 295,1 6 1,-3 10 0,7 0 0,0 7-1,4 7-318,4 6 0,3 0 1,9 4-1,7-1 1,13-1-1,12-1 0,10 0 305,3-1 0,13-3 0,-3-4 0,6-7 0,4-5 1,-2-8-278,-3-5 0,2-5 1,-15-9-1,-1-6 0,-2-10 1,-5-9-228,-5-8 0,-2-8 0,-8-7 1,-8-4-1,-7-5 0,-9-2 1,-7-4-391,-10 3 0,-6 5 0,-11 2 1,-6 5-1,-8 8 0,-10 6 1,-10 8-279,29 16 0,-2 2 1,-6 3-1,-1 3 1,-2 3-1,-1 2 676,-1 3 1,-1 2-1,-1 3 1,0 4-1,-2 5 1,-1 0-1</inkml:trace>
  <inkml:trace contextRef="#ctx0" brushRef="#br0" timeOffset="55">24234 4704 25927,'14'-20'-3487,"3"2"1,1 9 3392,-2 5 403,-7 2 1,-3 4-1,-7 1 1,-4 1-1,-4-1 1,-2-1-276,-3-2 1,7-2 914,2-2 1,5 1 0,5-5-941,4 2 1,3-4 78,1 1 1,-6 2 0,-1-1 0,-1 1-42,-1-1 1,2 5 0,-3-2-1,3 0 1,1 1 0,4-1 322,1-1 1,1 5 0,0-4 0,1 2-1,-1 0 1,0-1-399,1 1-1738,-7-4 796,-1 5 0,-12-4 0,-3 6 1012,-3 0 0,3 0 0,0 0 1294,-1 0-1364,4 0 1,-4-1 391,5-4 0,-5 4 1,1-4-980,-3 4 1,3 7-1,2 3 1,-1 3-1,3 1 1,-1 0-1,3 1-1209,1-1 1411,2 0 0,0 1 0,0-1 0</inkml:trace>
  <inkml:trace contextRef="#ctx0" brushRef="#br0" timeOffset="56">24314 4691 24768,'-13'0'-812,"4"0"1,0 0 0,-1 0 876,-2 0 0,3 0 1,0 0-1,-1 0 0,-1-1 1161,2-4 0,2 2-1494,3-6 0,1 2 0,-6-2-504,-2 5 0,0 2 317,-3 2 0,2 6 0,5 3 1,7 3 1,1-5 0,8-2 0,2-4 573,1-1 0,-4 0 0,0-1-359,-2-4 0,-3 4 0,-8-4 1,-4 4 252,-2 1 1,2 0-209,0 0 1,7 0 325,2 0 1,6 6 0,8 1 0</inkml:trace>
  <inkml:trace contextRef="#ctx0" brushRef="#br0" timeOffset="57">23861 4251 9826,'0'-53'0,"1"9"-784,4 10 0,-2 13 1205,6 8 0,0 5 1,4 8-1,0 0 1,1 0-1,-1 0 602,0 0 1,8 0 0,6 0 0,5 2 0,5 1 0,2 2-438,2 3 0,8-5 1,0 1-1,4-2 1,5-2-1,4 0 0,3 0-102,2 0 1,1-8-1,0-3 1,2-7-1,-2-3 1,2-3-434,-2-1 0,-4-3 0,-2-2 0,0-2 0,-1-2 0,-4-3 0,-2-3-207,-1-5 0,-3 4 1,0-4-1,-4 3 1,-1-1-1,-3-2 58,-1 2 1,-4 2 0,-2-1-1,-4-1 1,-1-1 0,0 1-297,-1 2 232,-2 6 0,-7-2 1,-3 5-1,-2-2 1,-1-2-1,0 1 1,-4 1-242,1 1 1,-4-7 0,1 2 0,-1-2 0,1-3 0,-1 1 182,-2 1 1,3-4-1,-4-1 1,1 1-1,0-1 1,-3 3-1910,-1 1 1784,-2 2 1,0 0 0,0 2 0,0 1 0,0 3 0,-2-2-160,-2-2 1,1 1 0,-6-9 0,-1 1 0,-2-1 0,-2-3 0,1-2 492,0-1 0,-5-9 0,-1 6 0,0-1 0,-2-3 0,0 3 529,-3-1 1,1-11 0,-1 9-1,2-3 1,-3-3 0,-4 1-52,-2 2 1,-6 4 0,2 8 0,-4 2 0,-2 1 0,-1 2 0,-1 4 0,2 7-112,-2 4 0,-4 5 0,-1 3 1,-1 4-1,-4 3 0,0 3-336,-4 4-1,-3 2 1,0 6 0,3 0 0,0 1 0,5 2 0,2 5-71,3 3 0,5 1 0,10 10 0,2 4 0,6 5 0,5 10-1172,7 11 1,8 13 1222,7-23 1,3 1-1,3-4 1,2 0-1,6 10 1,0 0 0</inkml:trace>
  <inkml:trace contextRef="#ctx0" brushRef="#br0" timeOffset="58">7878 15260 22781,'0'-27'-1260,"0"0"0,0 7 0,0 2 1,0 3-1,-1 2 1115,-4-1 1,-2 5-1,-8 2 1,-3 0 0,-3-1-1,-2-2 1,-2-2 0,-4-1-1,0-1 7,-4 1 0,-1-2 0,-7-1 1,-2-2-1,-3 2 0,-2 1 1,-2 2-1,-2 1 318,-1 3 1,-5-1-1,-1 5 1,-2 2 0,-2 2-1,-3 1 1,-3 1-98,31 1 1,0 1 0,-30 0-1,29 1 1,0 1 0,-1-1-1,0 0 1,0 1 0,1-1 0,-2 1-1,1-1 1,-2 2 0,1 0 27,-4 2 1,-1 0 0,-2 0 0,0-1 0,0 3 0,0-1-1,-2 0 1,1 0 0,-2 1 0,1-1 0,-2 2 0,0-1 0,-1 2-1,-1 0-36,-1 0 1,-1 1 0,2 0 0,-1-1 0,-2 1-1,0-1 1,-1 1 0,0 0 0,1 0 0,0 2-1,-1-1 1,1 1-134,0 1 1,1 1 0,1-1-1,-1 0 1,-2 3 0,-1-1-1,2 0 1,0 0 0,1 0-1,1 1 1,1 0 0,0 1-1,0 0 1,1 1 66,-1 1 1,0 0-1,1 0 1,1-1-1,1 3 1,1 1-1,0-1 1,1 1-1,1 0 1,0 0-1,0 1 1,1 0-1,0 2 1,0 1-37,1 0 1,-1 1 0,3-2 0,1 1 0,0 2 0,1-1 0,1 1 0,1 0 0,1 0 0,1 1 0,0 0 0,2 1 0,1-2 0,2 1-80,0 1 0,1 0 0,0-1 0,3 1 0,3 0 0,1 0 0,2 0 0,1 0 0,0-2 0,1 1 0,-15 29 36,6-2 1,2-1-1,12-5 1,4-1-1,6-2 1,5-1-1,2 0 197,4-2 0,8 1 1,11-4-1,5 4 1,7-1-1,4-1 1,4-2-101,5 1 1,-20-21 0,1 1 0,3-2 0,1 0 0,3 0 0,0 0 0,3 0 0,0-1 0,1 0-1,1-1 1,1 1 0,1-1-122,2 2 1,0-1 0,0-2 0,0 0 0,5 1-1,0 1 1,2-3 0,-1 0 0,2 1 0,1-1 0,2-1-1,1 1-123,3 0 1,1 0-1,-2-2 1,1-1-1,6 0 1,1-1-1,0-1 1,-1 0 0,0-1-1,-1 1 1,4-1-1,0 0 1,-1 1-1,-1-1 263,-1 0 0,1 1 1,-18-6-1,0 1 1,0-1-1,18 4 1,0-1-1,2 0 1,1-1-1,1 1 1,1-1-1,-1 0 0,1-1 1,-23-2-1,1-1 1,1 0-40,-1 0 1,0-1 0,1 1 0,22 3 0,1 1 0,-22-4-1,1 0 1,-1 0 0,0 0 0,-1 0 0,0 0 0,-1-1-1,1 1 1,-1 0 0,1 0 0,1 0 0,-1 0 0,-1 0-1,1-1 1,-1 0-57,2 0 0,0 0 1,0 0-1,-2 0 1,0-1-1,1 0 0,0 1 1,0-1-1,1 1 1,-1-1-1,1 1 0,0-1 1,2 1-1,0-1 1,0 0-1,-2 1 0,1-1 1,0 1-25,0-1 0,1 1 0,-1-1 0,-1-1 0,1 0 0,-1 0 0,0 0 1,1-1-1,-1 0 0,0 1 0,-1-1 0,1-1 0,2 1 0,0-1 0,0-1 1,-1 1-1,1-1 0,0 1 0,3-1 0,-1 0 0,1 0 120,1 0 0,-1 0 0,0 0 0,-3 0 0,0 0 0,0 0 0,1-1 0,1 1 0,0-1 1,2 1-1,0-1 0,1-1 0,-2 1 0,1-1 0,0-1 0,2 1 0,1 0 0,0-1 0,-2 0 1,-1 0-1,0 0 1,-1 1 1,0-1-1,1 1 1,3-2-1,1 0 1,0 0 0,-4 1-1,-1 1 1,1-1-1,0 1 1,1-2 0,0 2-1,2-1 1,1 1-1,-1-1 1,-2 1 0,-1-1-1,1 1 1,0 0-1,0 0 1,1 0-50,-1 0 0,1 0 1,-2 0-1,-3 0 0,-1 1 1,0-1-1,6 2 1,1 0-1,0 0 0,0 0 1,0 0-1,0 0 1,-3 0-1,0 0 0,0 0 1,2 0-1,-1 0 1,0 0-1,-2 0 0,-1 0 1,0 0-109,-1 0 0,1 0 1,0 0-1,5 0 1,2 0-1,-2 0 1,-3 0-1,0 0 1,0 0-1,-1 0 1,0 0-1,0 0 1,1 0-1,0 0 1,0 0-1,-3 1 0,0-1 1,0-1-1,2 1 1,1 0-1,-1-1 33,1 0 1,0-1-1,-1 1 1,-2 0-1,0 0 1,0 0-1,3-2 1,1 1-1,0-1 1,-1 1-1,0-1 1,-1 1-1,-1-1 1,-1 1-1,0-1 1,1 0-1,0 0 1,-1-1 116,1 0 1,0 0 0,0 0 0,-4 1 0,0 0 0,1 0 0,4 0 0,1 1 0,0-2 0,-1 1 0,-1-1-1,0 0 1,-2-1 0,0 1 0,1-1 0,0 0 0,0-1 0,1 1 0,-3 0 0,1 0 0,0 0 58,0 0 1,0-1 0,1 1 0,3-1 0,0 1 0,1 0 0,-4 0 0,-1 1-1,1-1 1,0 1 0,0-1 0,1 1 0,0-1 0,1 1 0,0 0 0,-2-1 0,1 1-1,-1-1 1,2 1 0,-1-1 0,1 1-36,0-1 1,-1 1 0,0 0 0,-2-1 0,0 1 0,1-1 0,1 1 0,1 0-1,0 0 1,0 1 0,0-1 0,-1 1 0,0 0 0,0 1 0,0 0 0,1-1 0,1 1-1,0-1-200,0 1 0,0-1 0,-1 1 1,-1 1-1,-1 0 0,0 0 0,1-1 1,0 0-1,-1 0 0,1 0 1,-1 1-1,0-1 0,0 1 0,-1-1 1,0 0-1,2-1 0,0 1 1,0-1-1,-2 0 0,0-1 0,0 1 15,1-1 1,-1 0 0,0 0 0,-1 0 0,0-1 0,0 1 0,-1-1 0,0 1 0,-1-1 0,1 1 0,-1-1 0,0-1 0,1 1 0,0 0 0,0-1 0,-1 0 0,0 0 0,-1-1 0,1 0 0,-1 0 0,0 0 104,-1 0 1,0-1-1,0 0 1,23-5 0,-1 0-1,1 0 1,-1-2-1,2 1 1,-1-1 0,0-1-1,-1-1 1,-1 0-1,0 0 349,-1-1 1,-1-1 0,-1 2 0,-1 0 0,-2-1 0,0 0 0,1 0 0,0-1 0,-1 1 0,-1-1 0,1 1 0,-1-1 0,-2 2 0,-1 0-424,-2 1 1,-1 0 0,2-3 0,0 1 0,-6 0 0,-1 0 0,0-1-1,0 0 1,-1-1 0,0 0 0,-4 0 0,0 0 0,-2-1 0,0 0-81,-1-1 1,-1 0-1,-4 1 1,0-1-1,1-2 1,-1 0-1,0 1 1,-1-1 0,-3 1-1,0 0 1,0-1-1,-2-1 95,0-1 0,-1 0 0,0 2 0,-1-2 1,-1-3-1,0-1 0,-2 1 0,0 0 0,-2 0 1,-1 0-1,-1 1 0,-1-1 0,20-29 260,-2 0 0,-8-4 1,-4 4-1,-7 2 1,-5 0-1,-5 1-25,-4 2 1,-3-4 0,-7 8 0,-4-1 0,-7-2-1,-8 2 1,-13-2-306,-8 2 0,-7 4 1,-5 0-1,-3 1 1,-5 5-1,27 20 1,0 0-1,-2 2 1,-1-1-85,-1 0 0,-1 0 0,-4 2 0,-1 1 0,-3 0 0,-1 0 0,0 0 0,-2 1 0,-3-1 0,0 1 0,-1-1 0,-1 1 0,-3-1 0,-2 0 285,-1 1 1,-1-1-1,-2 0 1,-1 0-1,-2 1 1,-1 0-1,-2 0 1,-2-1-1,1 1 1,-1 0-1,20 6 1,0-1-1,-1 1 16,-2 0 1,-1 0-1,1 1 1,0-1-1,0 0 1,0 0-1,-2 0 1,0 1-1,-1 0 1,0 0-1,-1 0 1,0 0-1,1 1 1,-1-1-1,0 1 1,-2-1 0,-1 1-1,0 0 1,1 0-1,0 0 1,1 0-59,-1 1 0,1 0 1,-2 0-1,-2 0 0,-1-1 1,0 1-1,1 0 0,0 0 1,0 0-1,1 1 0,0 0 1,-1 0-1,0 1 0,-1 0 1,0 1-1,2-1 0,-1 2 1,0-1-1,-2-1 0,-1 1 1,0-1-16,-1 0 0,0 0 1,0 0-1,4 1 1,2 0-1,-2 1 1,-2-1-1,-2 0 1,1 0-1,-1 0 1,0 0-1,1 0 0,0 0 1,1 1-1,-1-1 1,-1 1-1,0 0 1,0 0-1,1 1 1,0-1-1,1 1 48,0 0 0,1-1 0,-1 1-114,-9-1 0,-1 0 0,2 1 0,8 1 0,3 0 0,-3 0 0,-8 0 0,-2 0 0,0 0 0,1 0 0,1 0 1,-1 0-1,2 0 0,0 0 0,0 0 0,0 0 0,1 0 0,-1 0 49,0 0 1,0 0-1,0 0 1,0 1-1,1 1 1,-2 0 0,16-1-1,-1 0 1,-1 1-1,1-1 1,0 1 0,1 0-1,-1 0 1,0 0-1,0 0 1,1 0 0,-1 1-1,1-1 1,-1 0-1,1 0 1,-1 1 0,1-1-1,-1 0 1,1 0-1,-1-1 1,1 1 16,-1 0 1,0-1-1,0 0 1,0 1 0,1 0-1,-1 1 1,0-1 0,1 0-1,-17 0 1,1-1 0,0 0-1,0 1 1,1-1-1,-1 1 1,0-1 0,0 1-1,0-1 1,-1 1 0,1 0-1,-1 0 11,18 0 0,0 0 1,0 0-1,0 0 1,-18-1-1,0 0 0,0-1 1,1 2-1,1 0 1,-1-1-1,1 0 0,1-1 1,0 0-1,0 0 1,0 0-1,1 0 0,0 1 1,0-1-1,-1 1 1,1 0-1,-1 0 0,1 0 1,-1 1-1,0 0 1,-1 0 40,0 0 0,0 1 0,0-1 0,1 0 0,-1-1 0,1 1 0,-3 0 0,1 1 0,-1 0 1,0 1-1,0 0 0,0 0 0,16 0 0,0 0 0,-1 0 0,1 1 0,-2 0 0,1 0 1,-1 0-1,0 0-102,0 0 1,-1 0-1,1 0 1,-1 1-1,-2 1 1,-1 0-1,1 1 1,-1 0 0,2-1-1,1 0 1,0 0-1,-1 0 1,0 0-1,0 1 1,0 0-1,-1 0 1,-3 0 0,0 1-1,0-1 1,0 1-1,0 0 1,1-1-1,-1 1 1,0 1 0,-2-1-1,0 1 1,0 0-1,1 1 1,1-1-1,2 1 1,-1 0-1,1-1-121,2 1 0,1 0 0,-1 0 0,0-1 0,-5 2 0,-1-1 0,0 0 0,2 0 0,6-1 0,0 1 0,1-1 0,1 0 0,-1 0 1,1 0-1,0 0 0,0 0 0,1 0 0,0 1 0,1-1 0,0 1 171,-16 3 0,2 0 0,-1 1 0,-1 0 0,0 0 0,1 1 0</inkml:trace>
  <inkml:trace contextRef="#ctx0" brushRef="#br0" timeOffset="59">12210 14647 8313,'-20'-14'-4,"-4"2"0,6 3 0,2 5 549,1 3 0,5 1 0,7-2 0,12-1 0,11-3 0,10-1 0,7-4 0,7 0 1,10-3 273,7 1 0,5 0 0,4-1 0,2-1 0,-34 7 1,0 0-1,1-1 0,0 0 0,1 2 0,0 0 0,-1 0 1,-1 2-652,36-4 1,-7 4 0,-8-3 0,-4-1 0,-9 1 0,-7 2 0,-10 2-1,-4-2-2326,-2-1 1,-12 2-1,3-2 1,-4-1 2157,-2 1 0,3-2 0,-3-4 0</inkml:trace>
  <inkml:trace contextRef="#ctx0" brushRef="#br0" timeOffset="60">13210 14047 9348,'-13'-9'0,"0"2"1733,-1 1 1,4 3-858,5 7 0,8-1 0,15 6 0,6 0 0,5 0 0,8 0 1,5-1-307,2 0 1,7 4 0,-4-3 0,1 2 0,-3 3-1,-3-1 1,-5 0-757,-7 1 1,-11-1 0,-3 0-1,-6 1 1,-7-1 0,-6 2-1,-8 1-454,-10 2 0,-7 4 1,-14-4-1,1-2 1,-1-1-1,4-2-198,-1 1 0,13-1 838,3 0 0,7 1 0,3-1 0</inkml:trace>
  <inkml:trace contextRef="#ctx0" brushRef="#br0" timeOffset="61">14676 13647 8107,'0'-38'1002,"0"2"1,2 9 0,2 10 338,5 2 0,-1 6 0,1 1 0,-1 4 0,1 7 0,-1 9-495,-2 9 0,-2 7 0,-4 6 0,0 6 0,0 3 1,0 3-369,0 2 0,0 0 1,0-1-1,0-1 1,0-4-1,2-4 0,1-5-1459,1-5 0,0 0 0,-2-12 0,1-2 382,1-4 0,1-13 0,-5-4 1,0-11-1,0-12 0,0-5 60,0-7 0,0-11 0,0 0 1,1-1-1,2 2 0,3 6 1,2 2 662,2 1 1,2 11 0,0-3 0,-2 10 0,-1 8 0,1 2 0,2 3 1050,1 3 0,1 2 0,1 4 0,1-2 0,2 4 1,-1 4-1143,3 6 0,0 2 0,7 3 0,1-1 0,2 0 0,2 2 0,1 1-2944,0 2 0,-1 4 0,-4-2 2911,-1 0 0,9-3 0,-8 2 0</inkml:trace>
  <inkml:trace contextRef="#ctx0" brushRef="#br0" timeOffset="62">14716 13794 8201,'-13'-12'180,"12"15"0,7-5 0,8 7 412,9-1 1,8-2 0,4-2 0,5 0 0,5 1-1,4 2 1,2 3-593,3 1 0,-1-4 0,0 3 0</inkml:trace>
  <inkml:trace contextRef="#ctx0" brushRef="#br0" timeOffset="63">15276 13900 8264,'-17'-9'1950,"-1"0"0,2 6 0,5 14 0,4 4-1531,1 2 0,1 1 0,7-4 1,2-1-1,5 2 0,5 1 0,5 2 1,6-2-58,5-1 0,11-2 0,-1 0 0,0-1 1,-1-3-1,-7-4-518,-4-4 1,0-1 0,-10-3 0,-3-4 0,-5-7 0,-5-2 0,-5-3 0,-5-3-157,-4-3 0,-8-1 0,-4 3 0,-1 2 0,1 2 0,2 2 1153,2 3 0,7 5 1,6 1-1,7 4-340,11 5 0,7 7 1,7 8-1,8 3-501,4 2 0,-2-5 0,8 4 0</inkml:trace>
  <inkml:trace contextRef="#ctx0" brushRef="#br0" timeOffset="64">15756 14207 8061,'-13'-21'0,"0"3"0,5 3 1083,4 2 0,5-2 0,7-1 1,6-3-1,7 0 0,6-2 1,4 2-1,3-2-447,3 0 0,-4 5-636,-2-2 0,3-3 0,0 1 0</inkml:trace>
  <inkml:trace contextRef="#ctx0" brushRef="#br0" timeOffset="65">16036 14047 12796,'3'1'2036,"6"2"-1544,4 2 0,4-1 1,-1-2-1,3 1 0,2 3 1,1-1-1,0 1 0,-1-3-580,-2-1 1,-1-2 0,-5 0 0,1 0-434,-1 0 1,-5-6-1,-4-3 1,-3-3 278,-1-1 0,-1 4 1477,-3 0 1,4 8 0,0 1 0,7 7 0,5 6-1,3 4-786,2 0 1,0 1 0,5-5-1,0 1 1,0-2 0,-1-2-952,-2-1 1,4-6 0,-6 1 0,0-2 0,-3-2-108,0 0 1,-2-2-1,-4-2 1,-3-5-1,-4-3 1,-1-1 1410,0-1 0,0 6 0,2 0-291,2 2 0,4 3 1,5 8-1,2 4 1,1 2-1523,2 3 1,6-2 0,-2-2 0,3-1 0,2 1 0,-1 1 1010,1-2 0,6 2 0,1-3 0</inkml:trace>
  <inkml:trace contextRef="#ctx0" brushRef="#br0" timeOffset="66">16983 14113 8145,'-9'-5'6567,"0"-4"-6134,0 3 1,3 4 0,6 8 0,7 2 0,7 2 0,4 0 0,2 1-9,1-2 0,3-2 0,-5 3 0,0-2 0,0-2 0,-2-3 0,-2-2-1132,-2-1 0,-4 0 0,-2-1 86,-1-4 0,-3 2 0,-7-4 0,-4-1 3118,1 1 0,-4 6-2206,7 1 1,6 1 0,6 6 0,3 1 0,1-1 0,-1 2 0,6 0 0,1 0 0,2 0-524,1-2 0,1-1 0,3-6 0,-1 0 0,-2 0 0,2 0 1,0-1-1341,-2-4 0,3-4 0,-3-8 0,2-6 0,0-2 0,-4-2 1191,0 1 1,3-5-1,0-2 1,0-1-1,1-1 1,-2-1 636,2 0 0,-5 8 0,-1 0 0,-3 6 0,-3 3 0,-2 2 2705,-1 3 1,-8 6-2150,-1 4 0,0 4 0,-4 4 1,2 5-1,2 3-159,0 1 0,0 1 0,0-1 1,0 0-1,0 2 0,0 1-1566,0 2 0,-1 0 1,-3-5-1,-5 1 1,-5-1-1,-3 0 1,-7-1 490,-6-3 1,1-2 0,-7-4 0,0 2 0,2-2 0,3 0-1,3 0 976,2 1 0,5 5 0,4-3 0,7 1 0,6 4 0,4 2-2240,4 5 1686,9 2 0,20 7 0,8 0 0</inkml:trace>
  <inkml:trace contextRef="#ctx0" brushRef="#br0" timeOffset="67">18529 14167 9242,'15'-6'1096,"-2"4"1,-10-1 0,1 6-390,-1 6 1,5 3 0,1 0 0,1-2 0,0-2 0,-1-2-193,2-3 0,-4-2 0,2-2 0,0-4-700,-2-4 0,-1-7 1,-7-3-1,-2-1 0,-5 0 1,-2 1-791,-5-1 926,-1 2 0,3 7 0,-1 0 0,1 4 1,0 1 1181,-1 3-914,1 2 1,6 6-1,2 4 1,4 3-1,2 1 1,4 2 93,3 3 0,9-3 0,3 3 0,4-4 0,7 0 0,6-2-3298,9-3-2291,5-4 5008,-4-5 0,17 0 1,-2 0-1</inkml:trace>
  <inkml:trace contextRef="#ctx0" brushRef="#br0" timeOffset="68">19289 13780 8143,'-6'-12'539,"-2"9"0,1 15 689,3 18 1,2 10 0,2-2 0,-1-2-1,-2-5 1,-2-3 0,2-1 0,2 0-172,1-1 1,4 7 0,1 1-1,-1 0 1,2-3 0,1-4-2185,1-5 1,-2 2-1,-8-8 1,-4-4 0,-6-8 369,-4-7 0,-12-4 0,1-8 0,-1-1 0,0-2 0,1 2 2110,1 1 1,1 1-1,2 3 2117,6 2-3393,8 3 1,10 12 0,14 3 0,10 2 0,11 3-1,5-1-1788,4 0 0,11 1 0,2-1 0,4 0 0,2-1 1711,-2-3 0,-6 3 0,3-5 0</inkml:trace>
  <inkml:trace contextRef="#ctx0" brushRef="#br0" timeOffset="69">19769 14273 8107,'-14'-6'1595,"-1"1"0,-1-4 1,-3 4-1146,-2 4 1,5 2 0,-2 4 0,3 4 0,2 2 0,0 3-1,-1 1 1,1 1 0,0 2 0,1-2 29,3-1 0,-1 2 0,5 1 1,2-1-1,2-3 0,1 0-480,0-1 0,6 0 0,1 1 0</inkml:trace>
  <inkml:trace contextRef="#ctx0" brushRef="#br0" timeOffset="70">19835 14340 9534,'0'-13'1699,"0"-1"1,2 7 0,2 4 0,7 6-1410,5 6 1,-1-3-1,4 0 1,-1-2 0,-1 1-1,0-2 1,-2-2 0,-2-1 170,0 0 1,-4-1 0,-1-4-1,-4-5 1,-7-7 0,-9-3-1215,-9-1 0,-10 2 1,-4 5-1,-4 1 1,-1 1-1,2 3 468,2 5 635,4 2 0,11 8 1,3 3-1,5 5 1,4 3-1,6 7 2163,6 6-2398,10 4 1,15 10-1,12 1 1,8-3-1,7 0-115,7-2 0,0-6 0,-26-18 0,1 1 0</inkml:trace>
  <inkml:trace contextRef="#ctx0" brushRef="#br0" timeOffset="71">16729 13327 8217,'-13'-55'-18,"-6"-1"0,-3 13 0,-4 6-46,0 9 1,-2 6-1,-5 6 1,-6-2-1,-8 0 1,-8 0-1,-11 0 1,29 10-1,0 0 388,-3 0 1,-2 1-1,-6 3 1,-2 1-1,0 0 1,-2 1-1,-3 2 1,-2 0 0,-6 2-1,0 1 1,-4 1-1,0 2-212,0 2 0,-2 1 0,-4 0 0,-1 2 0,0 3 0,0 0 0,25-4 1,0 1-1,-1 0 0,-1 0 0,0 1 0,1 0 0,0 1 0,0 0 0,0 1 1,-1 1-1,0 0 0,1 1-10,-3 1 0,1 1 0,1 0 0,-18 7 0,0 1 0,21-7 0,0 0 0,1 2 0,0 0 0,1 0 0,1 2 0,-19 12 0,2 3 0,4 0 0,2 2 0,6 0 0,4 1-124,3 1 1,4 1-1,3 2 1,6 3 0,7 2-1,7 2 1,4 1 0,5 1-1,6 2 1,6 1 0,8 1-1,7 1 1,10 1 0,8-1-39,-6-18 1,4-1 0,3-2 0,1-1 0,3-2 0,2-2 0,10 2 0,4-2 0,1-2 0,1 0-1,2-3 1,1-1 0,2-1 0,2-3 0,1-1 0,-14-5 0,2-2 0,1 0 0,0-1 0,3 0 0,0-1-1,1 0 1,1-1 9,3 0 1,-1-1-1,2 0 1,2-1 0,-9-1-1,3-1 1,-1 0 0,1-1-1,0 0 1,-2-1 0,0-1-1,1 0 1,-1 0 0,0 0-1,2 1 1,0-1 0,0 0-1,0 0 1,1 0 0,0-1-1,1 1 1,-1-1-1,1 1 1,0-1 0,0 0-1,-1-1 1,1 1 0,0-1-1,0 1 4,2-1 0,0 0 1,1 0-1,-1 0 1,0-1-1,1 0 1,-1 0-1,0-1 1,0 1-1,-1-1 1,-2 0-1,0 0 0,0 0 1,-1 0-1,1-1 1,-3 1-1,0-1 1,0 0-1,-1 0 1,0 1-1,13-1 1,0 0-1,-1 0 0,-1 0 1,-2-1-1,-1 1 1,-1-1-1,0 0 1,-2-1-1,0 0 1,-1 0-1,0-1 1,-3-1-1,-1-1 0,-1 0 1,1 0 0,-3-2 0,1 1 0,-1-1 1,-1-2-1,14-2 0,-2-2 0,0-1 1,-5-1-1,0-1 0,-3 0 0,-4-1 1,-2 0-1,-1-1 0,-3-1 1,-2 0-1,-2-3 0,14-9 0,-3-4 128,-6-1 1,-6-4-1,-9 1 1,-5-3-1,-8-5 1,-5-2-1,-4-2 1,-7-1-1,-7-3 1,-7-2 0,-9-4-1,-7 0 1,-9-4-1,-7 0-115,9 19 0,-3 0 0,-2 2 0,-4-1 0,-4 2 1,-2 1-1,-7-4 0,-3 2 0,-3 0 0,12 11 0,-3 0 1,0 1-1,-2 0 0,-2 0 0,-2 1 0,-1 1 0,-1 0 1,-3 0-1,-2 2 0,-1 0 0,-1 2 0,-1 0 0,-1 1 1,0 2-1,-2 0 64,-1 1 0,-1 0 1,-1 1-1,-2 2 1,11 3-1,-1 2 0,-1 0 1,-1 1-1,1 0 1,0 2-1,0 0 0,-1 0 1,0 2-1,0 0 1,-2 0-1,0 0 0,-1 2 1,0 0-1,0 0 1,0 1-1,-1 1 0,0 0 1,-1 1-1,1 0 1,1 1-1,-1 1 0,0 0 1,0 0-1,1 1-75,1 0 0,0-1 0,0 2 1,0-1-1,0 2 0,-2 0 0,-1 2 1,1-1-1,-1 2 0,1-1 0,3 1 1,0 1-1,0 0 0,0 0 0,0 1 43,0 2 0,1-1 0,0 2 0,-1 0 0,1 0 0,-1 1 0,0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806"/>
    </inkml:context>
    <inkml:brush xml:id="br0">
      <inkml:brushProperty name="height" value="0.053" units="cm"/>
      <inkml:brushProperty name="color" value="#FF0000"/>
    </inkml:brush>
  </inkml:definitions>
  <inkml:trace contextRef="#ctx0" brushRef="#br0">24514 9995 8290,'-7'-54'0,"2"6"103,4 10 1,5 11-1,2 11 1,2 5-1,2 7 1,2 4 0,0 4-1,-3 7 779,-5 5 1,-3 11-1,-1 10 1,0 6 0,0 7-1,-1 5 1,-2 6-1,-3 4-548,-1 7 0,4-1 0,-2 3 1,4 2-1,1-36 0,0 0 0,0 1 1,0 1-1,0 0 0,0 0 0,0 0 1,0-1-666,-1-1 0,2-1 0,1-1 0,2 1 0,3 27 1,2-7-1,0-7 0,1-9 0,2-6-1627,1-6 1,2-10 0,2-8 1957,0-7 0,7-28 0,-3-8 0</inkml:trace>
  <inkml:trace contextRef="#ctx0" brushRef="#br0" timeOffset="1">24767 9969 8312,'8'-74'0,"4"14"1678,4 20 1,3 20-1,-1 15 1,6 4-1282,5 1 0,5 4 0,11 4 0,7 2 1,13 8-1,-29-7 0,2 1 0,4 5 1,0 1-1,3 2 0,-1 1-281,3 3 0,1 1 0,4 4 1,1 3-1,-1 0 0,0 2 1,-1 0-1,-1 2 0,-2 1 1,-2 1-1,-4-2 0,-4 1 1,-3-1-1,-3 0-334,-3-1 1,-3 0-1,-6 0 1,-3 1-1,-1 2 1,-3 1-1,-3-2 1,-3 0-1,-4 31 1,-14-1-1,-17-5 90,7-31 1,-4-1 0,-6-1 0,-3-2 0,-5-1 0,-2-3 0,-2-1 0,-1-1-1,-3-2 1,0-1 0,-1-2 0,0-1 257,-1 0 1,0-2-1,-1-2 1,0-1 0,1-1-1,1 0 1,2-2-1,1 0 1,-2 0 0,2 0-1,2 0 1,0-1-1,0 0 1,0 0-423,2-2 1,2 1 0,-32 5 0,4-5 0,9-2 0,10-2 0,8-1 291,7 0 0,5-6 0,1-1 0</inkml:trace>
  <inkml:trace contextRef="#ctx0" brushRef="#br0" timeOffset="2">25021 8569 8286,'-20'-34'0,"6"8"0,-4 9 191,3 7 0,8-2 1,4 5-1,6-1 997,6 4 0,-2 2 1,0 4-1494,-1 2 1,0 2 0,-3 5 0,2-2 1012,-2 1 0,2 2 1,0 1 4341,-2 0-3504,-2 1 0,-1-5-1302,0-1 0,2 1 1,2 6-1,5 3 1,3 4-1,1 5-493,1 4 1,-5 7 0,-1 7 0,3-1 0,-1 1-1,1 1 1,-4-1 545,-1 1 1,-2 0 0,-4-4-1,0-1 1,0-2 0,-1-2-1,-2-3-561,-2-3 0,-5-4 0,1-4 0,-3-2 0,0 0 0,2-2 0,1 0-1322,-1-3 1,2-1-1,1-1 1,1-1-1,3 0 1586,2 1 0,1-1 0,0 0 0</inkml:trace>
  <inkml:trace contextRef="#ctx0" brushRef="#br0" timeOffset="3">24807 9476 8846,'-7'-14'0,"3"1"0,2 0 876,2-1 0,5 5 1,2 2-1,3 0-124,5-1 0,6 5 0,0-1 0,2 2 1,5 4-1,1 1 0,0 4 0,1 4-249,1 3 1,0 9 0,-4-1 0,-2 3 0,-1 3-1,-2 0 1,1 0-1197,3-2 1,-4-4 0,-1 0 0,-1-6 0,0-5-1,2-7 1,2-4-2950,4-4 0,1-16 3642,-2-11 0,0-29 0,-1-10 0</inkml:trace>
  <inkml:trace contextRef="#ctx0" brushRef="#br0" timeOffset="4">24634 6637 28855,'-12'-15'-2288,"3"-3"1,2-1 0,3 10 2518,-5 5 1,1 8 0,-1 7 0,-2 5-1,-4 9 1,-5 8 0,0 10 0,-4 5 47,-1 7 1,-6 9-1,0 1 1,15-30-1,1 0 1,-1-1-1,2 1 1,-13 33-385,7-1 1,3-2 0,5-3 0,3-5-1,7-7 1,6-6 0,9-2 12,8-2 1,1-6 0,5-4 0,5-7 0,6-5-1,4-5 1,4-4 119,3-4 0,16-4 1,-2-1-1,2 0 1,1 0-1,-2-1 1,0-2 196,-5-2 0,2-4 0,-3 5 1,-1-1-1,0 1 0,-3 0 1,-2 1-110,0 1 0,-2 2 0,1 2 0,-4 1 0,1 2 0,-1 1 0,2 0-206,-2-3 0,-1-1 0,-7-2 0,-4 0 0,-4-2 0,-3-2 10,-1-5 1,-2-10-1,-2-6 1,-6-8 0,-2-6-1,-2-6 1,-1-6-292,-3-2 0,-3-5 0,-6-3 0,0-1 0,-3-4 1,-4 2-30,-7 3 1,-8-2-1,0 12 1,-5 2-1,-4 2 1,-4 5-1,-7 4 214,-7 2 1,-3 7 0,-16-1 0,31 18 0,-3 1 0,-2 1 0,-2 2 0,-2 0 0,-1 2-1,-1 1 1,0 2 174,-1 0 1,0 1-1,1-1 1,0 0-1,2 1 1,1 0-1,2 0 1,-1 1 0,1 0-1,2 2 1,2 0-1,2 1 1,-28 4-362,10 1 0,14 2 0,5 6 0,14 3 1,10 5 188,8 7 0,26 4 0,7 6 0</inkml:trace>
  <inkml:trace contextRef="#ctx0" brushRef="#br0" timeOffset="5">25301 8263 8344,'6'-19'0,"-3"10"0,5 0 0,-5 4-13,2 1 0,-4 1 0,-2-4 0,-4-1 0,-4 2 1,-2-1-1,-3 1 0,1-1 0,0-1 0,-1-1 0,1 0 1,0 0 738,-1-1 0,-3 3 0,-1-1 1,1 1-1,3 1 0,-1 0 0,-1 3 1,-4 2-317,0 1 1,-3 6 0,-5 4 0,-1 5-1,-4 4-187,-1 2 1,-3 1-1,-6 6 1,-1 3-1,2 3 1,4 2 19,2-1 0,5 2 1,-2 6-1,4 5 1,5 0-1,3 7-82,5 4 1,7 7 0,6-28 0,2 2-1,1-1 1,1 1 0,2-2 0,3 1 0,3 1-1,3 0-45,3 1 1,2-1-1,3 0 1,2 0-1,4 3 1,1 0 0,1-1-1,0 0 1,1-2-1,0-1 1,2 0 0,0-1-1,0-3 1,-1-1 33,1 0 0,0-1 1,2 0-1,-1-1 1,-2-3-1,0-2 0,-1 0 1,1-2-1,0 0 1,1-1-1,29 16 0,3-6-10,-3-9 0,0-5 1,-9-12-1,1-6 1,-1-12-1,0-16 0,1-15-74,-23 15 0,-1-3 0,-1-1 1,-1-4-1,3-7 0,0-3 0,-1-3 1,-2-1-1,1-5 0,-2-2 0,0-2 1,-1 0-248,-1-2 0,-1-1 0,-4 1 0,-2-2 0,-2 1 0,-2-1 0,-2 2 0,-2-1 0,-2 0 0,-2 0 1,0 4-1,-3 0 0,-1 2 0,-3 1-130,-2 4 1,-3 1 0,-1 4-1,-3 3 1,-8 2 0,-3 1-1,-2 2 1,-3 3 0,-2 2-1,-3 2 1,-3 3 0,-3 2-1,-2 3 1,-3 3-238,-1 3 1,-3 2 0,-7 4 0,-1 4 0,-1 2-1,-1 4 1,-2 3 0,0 2 0,-3 6 0,0 3 120,0 4 1,1 4 0,2 6-1,0 4 1,-3 1 0,0 0 0</inkml:trace>
  <inkml:trace contextRef="#ctx0" brushRef="#br0" timeOffset="6">25034 11635 7983,'0'-33'832,"0"11"0,2 0 1,3 7-1,9 6-619,7 4 0,-1 0 0,1 0 1,-2 2-1,-1 2 0,-2 2 1,-1 4-1,-3 2 75,0 0 1,-5 10 0,1-4 0,-2 3 0,-4 4 0,0 2 0,-4 3 182,-2 2 0,-5 1 1,-9 3-1,-5 4 0,-5 2 1,-7 2-87,-3 1 0,-1-8 0,-9 7 0,-4-4 0,-5-2 0,-6 0 1,-4-5-91,0-5 1,-2-3-1,7-7 1,-4 0 0,-2-1-1,0-3 1,0-3-29,3 0 0,7-5 0,0 4 1,2-5-1,1-5 0,1-3-202,2-4 1,7-3 0,1-3 0,1-4 0,1-3-1,1-3 1,2-5-155,1-7 1,-4 0 0,-1-7-1,2-2 1,-2-5 0,2-2 0,-1-2 11,2 1 0,20 24 0,0 1 1,-20-32-1,20 30 0,0 0 1,0 0-1,0 0 0,1-1 0,0 0 1,-17-32-82,5 4 0,0-5 0,1 2 0,2 0 0,0-4 0,3 2 0,1-3-22,12 33 0,0 1 0,-8-36 1,9 32-1,1-1 0,0 0 1,1 0-1,0 0 0,1 1 1,0-2-1,0 0 129,-1-1 0,0 0 1,4 5-1,0 0 1,-2-6-1,1 0 0,0-1 1,0 1-1,0 2 1,1-1-1,1-1 0,0 0 1,1 0-1,1 1 4,1-1 0,1-1 0,-1-3 0,2-1 0,-2 3 0,2 1 0,-1-1 0,1 1 0,0 0 0,1 1 0,1 3 0,0 0 0,0 0 0,1 1 91,1-1 1,1 0 0,0 1 0,1 0 0,1-1-1,2 0 1,0 1 0,1 2 0,0 0 0,0 1 0,0 0-1,0 0 1,1 0 0,1-1 25,2 0 0,0 0 0,-1 1 1,1 0-1,2 1 0,0 0 0,0 1 1,-1 0-1,0 0 0,-1 1 0,1-2 1,1 1-58,0-2 1,1 1-1,1-2 1,1 1-1,0-2 1,0 1-1,-1 1 1,0-1-1,0-1 1,-1-1-1,0-1 1,0 1 0,0-3-1,1 0-108,0 2 1,0 0 0,-1 0 0,0-1 0,-1 3 0,0-1 0,0 0-1,-1-1 1,-1 1 0,-1 1 0,1-2 0,-2 1 1,1 0 1,-1 0-1,1 1 1,0 0 0,1 2-1,0-1 1,0 2-1,1 0 1,-1 1 0,0 0-1,-1 1 1,1 0-1,15-33 1,1 1 77,-1 1 1,-2 4 0,-2 1 0,2 0 0,1 3-1,0 1 1,-2 2-119,-2-1 1,3-2 0,-7 3 0,1-1 0,-1 2 0,-2 1 0,-1 4 129,1 2 1,-4 1-1,3 5 1,-3-1 0,-2 5-1,2 1 42,2 2 0,0 6 0,5 0 0,2 6 0,1 3 0,3 2 0,2 3-118,1 0 1,9 5 0,-2 2 0,1 1 0,2 2-1,-2-1 1,1 1 0,-3 1 15,1 1 1,-5 2-1,-2 0 1,-3 0-1,-3 0 1,-3 0 0,-2 0 287,-1 0 0,-3 0 0,5 2 0,-2 2 0,-2 5 0,-3 3 0,0 1-245,-1 1 0,0 5 0,1 3 0,-1 5 1,0 5-1,1 7 0,-1 5-346,0 4 0,-4 2 0,0 8 0,0 5 0,0 4 0,-2 3 0,1-5 123,-1-5 0,1 6 0,2-15 0,-3 0 0,1-5 1,-2-6 22,0-5 0,-2-4 0,-4-7 1,0-3-1,0-2 0,0-3 1,-1-2-1,-2-4-3554,-2-1 3774,1-6 0,-2 3 0,-2-6 0</inkml:trace>
  <inkml:trace contextRef="#ctx0" brushRef="#br0" timeOffset="7">24954 6264 7930,'-21'7'1256,"4"1"-490,8-4 1,3 3-1,7 8 1,4 3-1,5 4 1,6 2-1,7 0 1,3-2-688,5 2 0,5-5 1,8-1-1,4-5 0,4-4 1,2-5-1,9-2-2485,3-2 1,4-8 2405,-32 2 0,-1-1 0,30-12 0,-8-8 0</inkml:trace>
  <inkml:trace contextRef="#ctx0" brushRef="#br0" timeOffset="8">22021 9929 8266,'0'-18'688,"0"0"0,2 6 1,2 8-1,5 2 1,3 2-262,1 0 0,2 0 0,2 0 0,2 0 1,1 0-1,4 2 0,1 1-31,2 1 0,0 2 1,-1-1-1,1 2 0,0 0 1,-1-1-1,1-1 0,-2-1-219,-3-1 1,4 3 0,-6-1 0,1-2 0,-3 0-182,-3 1 0,-4-1 1,0 4-1,-4 1-283,-1-1 1,-1-2-1,-5 3 1,-2 1-1,-2 2 1,-5 1 0,-3 2-108,-1 1 1,-2 4 0,-1 1-1,-4 0 1,1 4 0,-3 1 0,0 2-473,-2 0 1,0-1 0,9-1-1,1-2 866,2-6 0,7-2 0,-1-1 0</inkml:trace>
  <inkml:trace contextRef="#ctx0" brushRef="#br0" timeOffset="9">22368 10249 9348,'-21'-24'1139,"3"-3"0,4 9 1,0 10-1,1 5-746,0 3 1,-1 1-1,1 4 1,-2 2 0,-3 3-1,-2 2 1,-3 4-1,1 4-105,-1 3 0,-3 3 1,0 2-1,-1 1 0,0 4 1,1-1-583,-1 1 1,2 3 0,1-2 0,3 1 0,2 5 0,3-1-1617,1-1 0,2 7 1905,-1-10 1,-5 1 0,-2-10 0</inkml:trace>
  <inkml:trace contextRef="#ctx0" brushRef="#br0" timeOffset="10">21235 11128 9258,'0'-22'4274,"0"0"-3277,-6 0 0,5 13 0,-4 3 0,4 4-633,1 8 1,-2 6 0,-1 6 0,-3 4 0,-1 5 0,-4 2-594,0 2 1,-3 6 0,1-1-1,1 1 1,2 0 0,2-4 0,2-4-1,3-4-1379,2 1 0,1-12 1,0-3 1236,0-8 1,1-18 0,2-15-1,2-5 1,-1-4 0,1-2 527,-1-1 1,7 1-1,-4 2 1,3 2 0,2 2-1,6-1 871,6 2 0,-4 2 1,10 6-1,3 3 0,1 2 1,4 2-1,-1 2-746,2 3 0,-2 2 1,-2 3-1,-4 4 0,-1 4 1,0 1-1,1 0-1263,-2 0 1,-2 1 0,-3 4 0,-4 4 0,-2 3 0,-4 1 0,-6 0 980,-2 1 0,-1 5 0,-5 2 0</inkml:trace>
  <inkml:trace contextRef="#ctx0" brushRef="#br0" timeOffset="11">21342 11088 8331,'-14'8'0,"4"-1"794,5-3 0,13-2 1,16 4-1,5-2 1,8 1-1,5-2 1,4-2-1,-1-1-50,1 0 0,3 0 0,-4 0 1,-2 2-745,-2 2 0,-1-2 0,0 4 0</inkml:trace>
  <inkml:trace contextRef="#ctx0" brushRef="#br0" timeOffset="12">27020 5957 8260,'14'0'-84,"-6"-6"236,1-3 0,-6 2 0,0 0 0,-6 1 0,-6 3 278,-2 1 0,3 4 1,4 2-1,2 5 1,4 3-1,2 1 0,5 2 1,3 3-1,1 4 1,1 5-116,-1 4 0,0-3 0,1 4 0,-1 1 0,0 3 1,1 2-93,-1 2 0,-4-4 0,-2-1 0,-1 1 0,-3-1 0,0 1 89,1 1 1,-2-5 0,2 1 0,-2 0 0,-2 1 0,0 1 0,0 2-92,0 5 1,0-5 0,1 6 0,2 1 0,3 0 0,2 4-92,2-1 1,-3-4 0,2 2 0,0-4 0,-1 0 0,-3 2 0,0 0 46,-1-4 1,1 1 0,-4-5 0,2 4 0,2-1 0,-2-1 169,-2-1 0,-1 0 0,0 2 0,0-1 0,0-1 0,-1-1 0,-2 1-189,-2-1 1,1-1 0,4 2-1,0-4 1,0 1 0,0 2-108,0 4 0,-2-3 1,-1-2-1,-1 0 0,-1-2 1,1 4 81,0 2 0,-7-4 1,2 8-1,-1-2 0,0-3 1,1 1-1,-2 1 0,0-1 102,-3-2 1,1 2-1,0-4 1,-1 2-1,1-2 1,0 0-148,-1 0 0,5-3 1,0 3-1,1 0 0,-1-3 1,1 0-282,2-1 0,0-5 0,3 6 0,-2-2 1,-3-3-1,-2 1-155,-2-1 0,-1-2 1,-1 0-1,-1 3 1,-1-2-1,-3 1 811,-2-2 0,3 0 0,-2 2 1,-1 1-1,2-2 0,-1-1 1,4-3-464,1-2 0,2 3 0,0-4 0,-1-2 0,2 0 0,2 1 0,1 0 0,0 1 0,-4-4 0,0-1 0,-1 2 0,1 1 0,0 2 0,-5 1 0,-1-1 0,-1 3 0,0 1 0,-1-2 0,-3 0 0,0 3 0,1 0 0,2 0 0,2 1 0,1-3 0,0-1 0,0 1 0,2-4 0,6 0 0,1 0 0,-1-1 0,-2 2 0,-2 1 0,1-3 0,0 2 0,-2 0 0,-1-1 0,-2 3 0,2 0 0,1-2 0,0 3 0,-1 0 0,-2-2 0,2 2 0,1-1 0,1-2 0,1 3 0,0-2 0,-1-3 0,1-1 0,0-1 0,-1-1 0,6 0 0,-1 1 0,0-1 0,0 0 0,0-1 0,0-2-477,2-1 0,-4-4 1,5 4-1,1 1-389,-1 2 1,1-3-860,5 0 1,6-6 0,3-2 0,4-7 1724,5-7 0,3-15 0,5 0 0</inkml:trace>
  <inkml:trace contextRef="#ctx0" brushRef="#br0" timeOffset="13">26074 10129 7988,'-14'0'719,"1"0"0,0 1 1,-1 2-1,1 3-421,0 1 1,4 2-1,0 6 1,-1 1 0,-2 2-1,0 0 1,2 0 0,1 1 29,-2 2 0,-1-5 0,-1 3 0,1-1 0,2 0 0,3-2 1,1-1 336,3-2 1,1 1-1,2-1 1,2-1-1,2-2 1,6-3-463,7-1 0,6-1 0,10-5 1,6 0-1,1-2 0,4-2 1,-1-4-1108,-2 1 0,1-3 0,-11 4 0,-1 0 0,-2 0 0,-3 3 0,-1 2 904,-2 1 0,0-6 0,5-2 0</inkml:trace>
  <inkml:trace contextRef="#ctx0" brushRef="#br0" timeOffset="14">24168 1226 8097,'0'-27'0,"0"7"0,0 2 0,0 2 0,1-1 27,3 0 0,5-7 0,8 2 0,0-2 0,0 0 0,-1 4 0,0 0 0,2 4 0,-2 1 0,-2 2 0,-4 1 1766,-1 3 1,-6 5 0,1 8 0,-4 7-1476,-4 5 0,1 10 0,-6 10 0,0 4 1,2 3-1,2 1 0,4-2-373,1-5 1,6-5 0,4-6-1,6-4 1,8-6 0,6-6-2085,5-5 0,-1-12 0,3-13 0,3-15 2139,3-16 0,-20 17 0,-1-3 0,-2-3 0,0-1 0</inkml:trace>
  <inkml:trace contextRef="#ctx0" brushRef="#br0" timeOffset="15">24807 546 8097,'8'-40'0,"-2"6"300,-6 3 1,4 3 0,1 3 0,-2 3 596,-2 4 1,1 9 0,2 5 0,5 2-1,3 4 1,1 2 0,2 6-452,3 7 1,1 9-1,5 11 1,-2 8-1,2 8 1,-1 8 0,1 6-417,-2 4 0,-6 1 0,-6-34 0,0 0 0,7 33 0,1-5 0,-1-3 0,-4-6-592,-4-2 1,1-12-1,-5-3 1,-4-3 0,-4-4-1,-9-7 529,-9-6 0,-4-6 0,-13-2 1,-5-3-1,-3-4 0,-6-4 1,-3-1 163,-2 0 1,-6-4 0,7-1 0,4 2 0,6 2 0,8 1 0,7 0-552,8 0 0,9 1 0,5 5 0,6 6 0,7 4 420,10 1 0,11 3 0,9 1 0</inkml:trace>
  <inkml:trace contextRef="#ctx0" brushRef="#br0" timeOffset="16">24687 2132 6808,'14'-13'509,"-2"4"288,-3 0 0,-5 8 0,-7 1 0,-3 9 0,-1 7 174,-4 6 1,-2 9-1,-3 6 1,-2 6 0,2 8-1,2 2-753,5 0 0,-1 8 0,6-8 0,1 1 0,1-3 1,2-3-1,0-2-638,0-3 0,0-6 0,0-3 420,0-2 0,0-1 0,0-4 0</inkml:trace>
  <inkml:trace contextRef="#ctx0" brushRef="#br0" timeOffset="17">24701 2319 8176,'-12'-10'364,"3"-4"1,3-2 0,8 1 0,2-1-191,5-2 1,4-4-1,5 3 1,3-1 0,1 1-1,0 3 1,2 1-1,1 2 192,2-1 1,-7 5-1,0 2 1,-2 1-1,-1 3 1,1 3-45,1 5 1,-4 2 0,3 8 0,-3 3 0,0 5-1,1 7 1,2 5-81,-2 4 1,-1 8 0,-1 4-1,3 2 1,1 0 0,-2 1-1,-1-3-373,-2-3 0,-6-7 0,-2-4 0,-4-3 0,-2-1 0,-4-5 0,-5-3-163,-6-3 0,-5-5 0,-7 2 0,-3-1 0,-3-2 0,-3-3-542,-3-2 1,3-8-1,-8 1 836,4-2 0,1-8 0,0-2 0</inkml:trace>
  <inkml:trace contextRef="#ctx0" brushRef="#br0" timeOffset="18">24847 1639 8637,'-7'6'394,"1"2"0,6 5 0,0 0-102,0 1 0,2 5 1,1 4-1,1 7 1,-1 6-1,-2 2 0,-1 4 1,0-1 19,0-1 0,0 7 1,0-7-1,-1 0 0,-2-1 1,-1-5-1229,1-1 0,1-2 916,2-5 0,6-5 0,1-2 0</inkml:trace>
  <inkml:trace contextRef="#ctx0" brushRef="#br0" timeOffset="19">24887 2052 8128,'-43'2'0,"3"2"0,5 4 0,13 5 0,5 0 736,7 1 0,4-1 1,8 0-1,4 1 0,7-2 1,9-4 1336,8-3-2565,4-4 0,7-4 1,4-6-1,2-8 492,0-7 0,11-14 0,-3-4 0</inkml:trace>
  <inkml:trace contextRef="#ctx0" brushRef="#br0" timeOffset="20">24914 3119 8011,'-1'-14'1076,"-4"1"0,-2 4 0,-7 2 0,1 1-508,0 3 1,-2 7 0,-1 5-1,-4 4 1,1 4-391,0 0 1,-9 7-1,1 0 1,-1 4-1,-2 3 1,-1-1-1,-4-2-284,-4-2 0,4-5 1,-1-3-1,1-5 0,-1-4 1,0-4-1,1-4-245,1-1 0,-5-12 0,4-7 0,-2-11 0,0-11 0,1-11 212,-1-9 0,5-5 0,15 30 0,1-1 1,0-2-1,1-2 0,-1-3 0,1-2 0,0-2 1,2 0-1,0-3 0,0 1 108,2 0 1,0 1 0,3-1 0,1 1 0,0-3 0,0 0 0,2 1 0,1 1 0,0 3 0,2-1 0,0 2 0,1-1 0,0 3 0,2-1 67,0 2 0,2-1 0,2 0 0,2 1 0,2 1 0,1 1 0,0 1 1,0 1-1,0 1 0,2 1 0,10-32-23,2 3 0,8 8 0,-5 2 1,1 4-1,2 0 0,1 3 0,4 0 1,4 4-163,1-1 0,0-3 1,1 3-1,2 0 0,2 2 1,-2 5-3,-2 6 0,2 2 1,-1 3-1,-4 3 0,-1 1 1,-4 4-1,-5 2 100,-4 3 0,-8 2 1,2 1-1,-4 3 241,0 5 0,-7 4 0,-2 5 0,-4 9 0,-1 9 0,0 10 0,0 10 138,0 7 1,0 2 0,0 9-1,0 0 1,2-2 0,2 0 0,6-4-335,7-5 0,-3-1 0,6-7 1,-2-5-1,-1-3 0,1-6-178,1-5 0,-8 0 0,2-9 183,-1-2 0,-6-1 0,0 2 0</inkml:trace>
  <inkml:trace contextRef="#ctx0" brushRef="#br0" timeOffset="21">14743 12408 8098,'-13'0'-14,"4"0"1,0 0 682,-1 0 0,5-5 0,5-1 771,8-1 1,-1 4 0,2-2-1021,1 4 0,-4 2 0,0 4 0,-1 4 0,-1 3-63,-1 1 0,-2-4 1,-1 0-1,0 1 1,0 2-7,0 1 0,0 1 0,2-1 0,1 0 0,3 1 0,1-1-71,4 0 0,0-4 0,3 0 0,-1 0 0,0 0 0,1-2-103,-1-1 0,0 4 0,1-2 0,-1 1 0,0-2 0,2 1-146,3-1 0,-3 0 0,3 2 0,-4-3 1,0-1-1,-1-1 0,0 0 63,1 2 1,-1-4 0,0 2 0,2-2 0,2-2 0,2 0 0,1 0 41,4 0 1,1 0 0,2 0 0,0 0 0,-1 0 0,0 0 0,-4-2-128,-4-2 1,1 2-1,-1-2 1,-2 2-1,-1 2-286,-2 0 0,0 0 0,1-1 0,-1-2 338,0-1 0,-4-1 0,0 5 1,1 0-1,2 0 0,3-1 0,1-2 332,2-2 1,1-4-1,-2 3 1,2-1-1,0-3 1,0-1-166,-2 2-178,4-2 0,-7 3 0,4-4 1,-3 2-1,-3 1 0,-2-1 0,-2-2 181,-3-1 1,4-1-1,-3 1 1,0 0-1,2-1 1,-1 1-232,3 0 0,-2-5 0,1-1 0,1-1 0,2 1 0,0 1 0,-2 1-53,-1-1 1,0-6-1,3 3 1,-2-1-1,-3 0 1,1-2-1,-2 1 1,0-1-1,-3 2 88,-2-2 1,-1-1-1,0-2 1,0 0-1,0 1 1,0-1 1,0 0 0,0 1 0,0-1 0,0 1 0,0-1 0,0 0 1,0 1-54,0-1 1,-4 0 0,-1 1 0,2-1 0,2 0 0,1 1-1,0-1-81,0 0 0,0 1 0,0-1 1,0 0-1,0 1 0,0-1 0,0 0 169,0 1 1,0-1 0,0 0 0,0-1 0,0 0 0,0-1 0,-2 2-105,-2 2 1,2-6 0,-2 7 0,3 0 0,1-1 0,-2 0 18,-2-2-52,2 1 0,-4-3 0,6 0 0,0-2 0,0 1 0,0 2-119,0 1 126,-6 1 0,5-1 0,-4 0 1,4 1-1,1-1 0,0 0-28,0 1 1,0-1 0,0 0 0,0 2-1,0 2 1,0 0 0,-2 0 20,-2-3 0,2 0 0,-2-1 0,3 1 0,-1-1 0,-1 0 157,-1 1-126,-1 5 1,5-4 0,-1 2 0,-2-2 0,-2-1 0,2 0-30,2 4 0,-4-3 0,1 3 1,1-2-1,2 0 0,-1 2 0,-1 0 38,-1 1 0,-1-2 0,5 3 0,-1 0 0,-2-3 0,-2 1 0,2 0-82,2-2 0,1 4 0,0-3 0,0 1 0,0 0 0,0 0 0,0 0 17,0 1 0,0-4 1,0 2-1,0-2 0,0-1 1,-2-1-1,-1 2 103,-1 3 1,-5-4 0,5 4 0,-1-3 0,1 0 0,-2 1 27,-2 2 1,5 1 0,-1-3 0,3 4 0,-1-1 0,-1 0 0,-1-2-1,1-1-141,1 2 1,2-2 0,0 5-1,0-1 1,0 1 0,0 3 46,0 1 1,-4-3 0,-1 1 0,2-1 0,0 0 0,0 0 36,-1 2 0,-5-3 1,3 1-1,-1 0 0,-2 0 1,2 1-1,2 0-75,4 3 1,-4 0 0,1 1 0,1 0-1,1-1 1,2 1 0,0 0-20,0-1 1,-4 1-1,-1 0 1,1-1 76,-2 1 1,3 0-1,-6-1-64,-1 1 1,-2 1 0,0 2 0,2 2-1,2 1 1,1 1-34,0 0 0,2-3 0,-2 3 1,-1 0-1,1-1 118,-4 0 1,0-1 0,-1-2 0,1 2 0,3 2 0,-3 4 0,-1-1-62,-1-2 1,-2 4 0,-1-4 0,-3 4 0,-2 1 0,-3 0-80,-1 0 0,0 1 0,1 2 0,2 2 0,0-2 0,-1-2 0,1-1 196,-1 0 0,2 0 1,0 0-1,2 0 0,3 0 1,1 0 54,1 0 1,1 0 0,0 0 0,-1 0 0,3-1 0,0-2 0,2-2 167,-1 2 0,-3 2 1,-4 1-1,-2 0 1,0 0-1,0 0 1,1 0-343,-1 0 0,-1 0 0,-3 1 0,2 2 1,0 2-1,2-2 0,0-2-23,2-1 1,-2 0 0,1 0-1,2 0 1,1 0 0,2 0 0,0 0 441,-1 0 0,1 0 1,0 0-1,-1 0 0,1 0-350,0 0 1,-1 0 0,1 0 0,0 0 0,-1 0 0,1 0-139,0 0 1,-5 4-1,0 2 1,0 0 0,0 0-1,1-1 1,-1-1 0,0 1 136,0-2 1,1 0-1,3-1 1,-1 3 0,-1-1-1,-2 1 209,2-1 0,1 1 0,2-5 0,1 1 0,2 2-400,1 2 1,0 0 0,-4-2-1,-1 3 58,1 2 0,0-1 0,1 4 0,1-4 1,4 0-1,0-1 0,1 2 307,0-1 1,-5-2 0,3 3 177,-4 3 1,0-4 0,1 2-383,3 1 1,5-2-1,-2 1 1,4 1-1,1 2 1,0 1-272,0 1 1,0-1 0,0 0 0,0 1-1,0-1 1,0 0-222,0 1 1,0-6-1,0 1 1,0 2-1,0 1 1,0 1-181,0 0 0,0 1 0,0-1 1,0 0-1,1-1 0,2-2-654,2-1 0,3-4 1,-3 4-1,-1-1 1363,2 0 0,-4 4 0,4-5 0</inkml:trace>
  <inkml:trace contextRef="#ctx0" brushRef="#br0" timeOffset="22">13970 9036 8535,'-13'-12'0,"1"2"0,1 2 0,3 2 0,-3 3 0,1 0 0,1-1 1573,-3 2-963,11-3 0,1 5 0,9 1 0,2 2 0,3 3 0,-1 0-113,0 0 1,1 4 0,-1-3-1,-1 2 1,-2 0 0,-1 0-984,1-1 1,-2 2 0,2-4 0,4 0 0,3 1 485,4 1 0,-5 0 0,4 6 0</inkml:trace>
  <inkml:trace contextRef="#ctx0" brushRef="#br0" timeOffset="23">16249 11888 8119,'14'-19'0,"-7"4"0,-1-2 0,0 7 618,-4 4 0,2 6 0,-8 0 1,-2 0-1,4 0 0,11 0 0,12 0 1,8 0 473,7 0 0,4 0 0,4 0 0,4 0 1,2 0-1,2 0 0,3 0 0,0 0 1,-1 0-1402,0 0 0,-1 0 1,0 0-1,-1 0 0,-3 0 1,-3 0-1,-2-1 0,1-2 1,-2-2 308,-2 2 0,5-10 0,2-2 0</inkml:trace>
  <inkml:trace contextRef="#ctx0" brushRef="#br0" timeOffset="24">17729 11648 8255,'0'-19'3204,"0"4"0,0 7 0,2 13-2186,2 5 0,2 5 1,4 1-1,-2 4 1,-1 0-601,1 4 0,-4 6 1,3 1-1,-1 0 1,-3 0-1,-1 0 1,-2-3-23,0-4 0,0 1 0,0-4 1,0 0-1112,0-4 1,-2-9 0,-1-8 0,-3-9 0,-1-9 0,-2-9 388,2-7 0,1-6 0,6-4 0,0-5 0,0-3 1,1-1-1,5 0 323,8-1 1,5 8-1,7 5 431,1 4 0,-3 9 0,1 1 369,3 8 1,2 4 0,-4 3 0,1 3 0,0 5 0,-1 2 0,1 2 0,0 2-777,-1 2 0,-5-1 0,-3 6 0,-3 2 0,-2 2-21,0 5 0,-5-4 0,-4 4 0,-2-3 0,-4-2 0,-2-1 0,-5-1-272,-3-3 0,-3-3 0,-1 2 0,-2-1 0,2-3 0,1-1-556,2-2 0,5 6 1,4 2 257,2 4 703,2-4 1,6 4-1,3-4 1,3 6-1,1 2 1,1 2 420,-1-2 1,0-1 0,1 0 0,-2 1 0,-2 2 0,-3-2 0,-1-1-555,-3-2 0,-1 1 0,-4-1 0,-2 0 0,-7 1 0,-5-1 0,-6 0 0,-2-1-63,2-3 1,-3 1 0,3-4 0,-4 0 0,-2 0 0,0-1-1209,1 0 1,-2-3 0,7 2 0,-2-1 0,2 0-1,4 2 1,3-1-814,2 2 0,4-3 0,1 6 2084,3 1 0,6 2 0,6 1 0</inkml:trace>
  <inkml:trace contextRef="#ctx0" brushRef="#br0" timeOffset="25">18636 11635 8885,'7'1'1398,"-4"4"1,-6 3-1,-6 4-572,-3 2 0,-3 0 0,-1 3 0,-2 2 0,2 0 0,1 2 0,3-2 605,4 0 0,-3 4 0,7-6 0,1 1 1,1 0-1,2 0-2047,0-2 0,2-6 1,2-2-1,7-2 1,5-5 101,6-4 1,-6-10 0,1-11-1,-1-5 1,-1-7 0,0-4-1,-2-3 330,0-1 1,1-5-1,-1 6 1,0 3-1,1 4 1,0 4 1332,4 2 0,-2 8 0,7 4 0,0 5 1,3 4-1,0 5 0,1 2-1014,-1 2 1,1 2 0,1 2 0,2 5 0,1 3 0,-1 1 0,-2 0-711,-2 1 0,1 3 1,0 1-1,-2 0 1,-3 0-1,-4 1 575,-3 2 0,-2-5 0,0 3 0</inkml:trace>
  <inkml:trace contextRef="#ctx0" brushRef="#br0" timeOffset="26">18702 11861 8167,'-7'-6'3276,"13"11"1,11-1 0,7 5-2704,3 0 1,0 1 0,1-4-1,1 0 1,2 2 0,-1-1-574,-2 3 0,-1 8 0,-1 3 0</inkml:trace>
  <inkml:trace contextRef="#ctx0" brushRef="#br0" timeOffset="27">18449 12314 10931,'27'-12'0,"4"5"0,6 9 1631,7 9 0,12 7 0,-5 3 0,-1-6-2899,2-5 0,-2-3 1268,-1 2 0,3-3 0,-5-6 0</inkml:trace>
  <inkml:trace contextRef="#ctx0" brushRef="#br0" timeOffset="28">13397 10382 8454,'-18'-12'-133,"0"3"1,0-1 0,5 5 0,0 2 0,-1 0-1,3-1 1,0-3 0,2-2 771,-1 0 1,3 4 0,-1-4 0,2-1 0,2 0 0,-1-1 1837,1 2 0,-2 7-1914,2-3 1,-2 5 0,-5 5 0,4 3 0,1 4 0,3 2 0,2-1-132,1 0 1,1 2 0,3 1-1,8 2 1,9 0 0,12 1-1,8 2 202,8 0 1,12 4 0,4-3-1,3 3 1,-31-12 0,0 1 0,1-1-1,0 0-595,-1 1 0,1-1 0,1 2 0,-1 1 0,-2 0 0,-1-1 0,33 15 0,-4-2 0,-8-1 1,-4-2-1,-6-3-39,-4-4 0,-5 1 0,-11-1 0,-1-2 0,-2-3 0,-6-2-1276,-2-2 1,-9-6 1091,-6 1 0,-6-2 1,-7-4-1,-2-2 1,-1-4-1,-2-1 1,2 1-70,1-3 0,-3-5 1,0-3-1,1-1 0,-3 0 1,-2-1-105,-3-3 1,-2 1 0,-2-3 0,-4 3 0,-2-3 0,2 3-1,3-1 246,4 3 1,-1 2 0,2 6-1,3-1 1,4 1 0,3 1 0,2 2 1050,-1 1 1,8 8-1,6-1-580,8 5 1,10 12 0,5 0 0,7 2 0,5 4 0,4 0 0,1 3-8,0 1 1,0 1-1,0 1 1,-2 0-1,-3-2 1,-9-1-1,-7-4-322,-4 0 1,-3 2-1,-3-4 1,-5-2-1,-4-3-833,-4-4 0,-3-2 1,-7-4-1,1 2 1,0-2-1,-2-2 1,-1-1-1205,-2 0 1232,0-6 0,0 5 0,0-5 0,2 2 0,1-1 0,2 2 774,0 2 0,-1-5 0,1-2 0</inkml:trace>
  <inkml:trace contextRef="#ctx0" brushRef="#br0" timeOffset="29">14263 10542 8281,'-13'-6'0,"0"6"0,4 4 0,1 7 0,1-4 0,1 0 0,2-1 0,7-1 891,8-7 0,4-4 0,10-7 0,5 0 0,7-1 0,4 0 0,10-3 0,7-2-377,8-2 1,-24 11-1,2 0 1,1-2-1,0 0 1,4 1-1,0 0 1,3-1-1,0 0 1,0 0-1,1-1 1,2 0-1,1-1 1,1 1-1,0 0-428,0-1 1,2 1 0,7-2 0,0-1 0,-7 0 0,-1 1 0,0 0 0,1 2-1,-1 0 1,1 0 0,-5 3 0,0 0 0,-3-1 0,0 1-585,-4-1 1,-2 1 0,-7 2 0,-1 0 0,1-1 0,-2 0 0,30-6 0,-10 4 0,-6 0 0,-7 4-286,-6 1 1,-9-3 0,-7 4 0,-2 3-1,-4-1 1,-3 0-503,-3-2-1418,0 1 2703,-2 4 0,11 0 0,-3 0 0</inkml:trace>
  <inkml:trace contextRef="#ctx0" brushRef="#br0" timeOffset="30">17622 9516 8589,'14'-20'3120,"-1"7"-2708,0 7 0,-4 5 0,-1 2 1,-2 4-1,-3 3 0,-2 6 0,-1 4 1,0 2-1,-1 2 206,-4 1 0,4 0 0,-5 7 0,1 1 0,1-1 0,1-4 0,1-2-263,2-2 1,0-5 0,0 0 0,2-2-317,2-2 1,4-8-1,5-8 1,-1-12 0,-2-7-1,-2-8-28,-2-2 1,3-10-1,-5-7 1,-1-2 0,-2-3-1,-1 1 1,2 1-14,2 3 0,-2-1 0,4 5 0,0 4 1,3 4-1,2 6 408,3 3 0,5 7 1,3 3-1,5 3 1,4 4-1,3 0 1,3 4-1,2 1-202,2 3 0,6 1 1,-2 2-1,-4 2 0,-1 1 1,-3 3-1,0 0-1030,-4 0 1,-3 4 0,-4-1 0,-1 1 0,-2 1 0,-6-4 0,-2 0-515,-1 1 0,-7 1 0,-3 4 1,-2 0-1,-4 1 1340,-2-1 0,-9 6 0,-8 2 0</inkml:trace>
  <inkml:trace contextRef="#ctx0" brushRef="#br0" timeOffset="31">17849 9462 8355,'-13'-9'1003,"-1"1"0,8 5-568,6-2 1,11 4 0,8 1-1,2 0 1,4 0 0,3 0-1,5 0 1,1 0 658,3 0 0,0 0 0,-2 0 0,-3 1 1,-4 2-1,-3 3-666,-3 1 1,2 2 0,-6 5-429,-2-1 0,5-6 0,-1-1 0</inkml:trace>
  <inkml:trace contextRef="#ctx0" brushRef="#br0" timeOffset="32">17862 12981 9093,'-13'-23'0,"0"4"0,-1 3 0,1 6 0,0 2-103,-1 5 1,1 2 834,0 1 1,1 1-1,3 4 1,5 5 0,2 6-1,2 6 1,0 4 0,2 0 169,2 1 0,-1 0 0,6-1 0,0 1 0,0 0 0,0-1 0,-1-1 0,1-2-202,0-6 0,-6-2 1,3-3-1116,0-3 1,-3-3 0,4-8-1,1-2 1,-1-6 0,4-7 204,0-5 1,3-3 0,-1-2-1,0 1 1,2-1 0,0 2 978,-2 3 0,4-1 0,-8 9 1,2 3-1,1 2-243,-3 2 1,-3 5 0,-6 4-1,0 8 1,-1 8 0,-4 3-1,-4 2-698,-3 3 0,-5 5 1,-3 0-1,1-2 0,-2 0 1,2-3-1,-2 1-1023,1 0 0,3-7 0,0-2 0,2-3 0,3-2 0,3 0-3226,5 1 4421,2-7 0,2 5 0,0-5 0</inkml:trace>
  <inkml:trace contextRef="#ctx0" brushRef="#br0" timeOffset="33">18116 13194 8455,'0'-13'3276,"0"-1"1,6 7 0,2 2-1865,4 4 0,2 5 0,-1 2 0,0 0-2402,1 0 1,-1-1 0,-3-5-170,-5 0 1,-11 0 0,-13 0-1,-1 0 1,3 1 1006,5 3 1,-2-1 0,6 5 0,-3-1 0,2 1 0,5 2 0,2 2 60,2 1 1,0 2 0,0 1 0,2 2 0,2 0 0,7 0 90,5-1 0,5 7 0,5-3 0</inkml:trace>
  <inkml:trace contextRef="#ctx0" brushRef="#br0" timeOffset="34">18502 13221 8453,'6'-26'2827,"-4"4"1,5 1-852,-2 13 0,0 6 1,4 7-1814,-4 3 1,-4 4 0,-1 2-1,0-1 1,-1 2 0,-2 1-1,-3 2-835,-2-2 1,0-1 0,-6-2 0,1 1 0,0-1 0,-1 0-1405,1 0 2504,0 1 1,11-7 0,7-2 0,5-4-1,3-1 70,1 0 1,3 0-499,1 0 0,6 0 0,-3 0 0</inkml:trace>
  <inkml:trace contextRef="#ctx0" brushRef="#br0" timeOffset="35">18809 13274 10310,'-8'-25'5311,"4"2"-4236,3 10 1,6 7-1,3 8 1,1 2-1,-2 5-1210,-1 3 1,3 3 0,-5 1-1,-1 2 1,-1-2 0,-2-1 0,1-2-2308,4 0 0,-4 1 0,5-2 1678,0-3 1,-4-5 0,2-8 0,-3-5 0,-1-3 676,0-2 1,0 1 0,0 0 0,2 1 0,2 2 315,5 1 1,3 6 0,1-2-1,1 4 1,-1 1-230,0 0 0,7 6 0,0 1 0</inkml:trace>
  <inkml:trace contextRef="#ctx0" brushRef="#br0" timeOffset="36">19222 13167 9247,'0'-13'1863,"2"6"1,1 1-1352,1 0 1,6 4-1,-1-2 1,3 2-1,1 2 1,1 0 0,1 2-1,1 2-153,2 5 0,-1 3 0,-3 1 1,-1 1-1,0-1 0,-1 0-1588,-3 1 1,-3-6 0,-6 1 0,0 2 0,-1 1-5,-4 1 0,-2-6 0,-7-1 0,1-1 623,0-1 235,5 1 1677,2-5 0,8 0 1,1 1-1,1 3 1,-1 5-838,-1 3 0,-4-3 0,-1 0 0,-3 0 0,-1 0-1161,-3 0 1,2-6 0,1 0 130,1-6 0,1-5 1,7-5-1,2 1 1,5 2 564,3 1 0,1 6 0,1-3 0</inkml:trace>
  <inkml:trace contextRef="#ctx0" brushRef="#br0" timeOffset="37">17876 14047 10394,'9'-24'896,"0"-3"0,-5 5 0,5 7-431,1 5 1,7 7 0,0-3 0,1 2-1,1-2 1,2 0 0,3 0 0,1 3 207,3 2 0,2-4 0,-2 1 0,1 1 0,3 1 0,-4 2-729,-5 0 1,-3 0-1,-7 0 1,-1 2-220,-3 2 0,-6 4 1,-11 3-1,-5 0 1,-3-2-1,-2 0 177,0-2 1,0 3-1,5-4 1,0 0-1,1 2 305,3-1 1,4-4 0,10 3 0,4-2 0,4 1 0,5-2 0,3 0 73,-1 1 0,4-1 0,-6 4 1,-2 1-1,-1-2 0,-3 1 183,-3 1 1,1 0 0,-5 6 0,-3-1-1,0 0 1,-5 1 0,-4 1-409,-7 2 1,-8-2 0,-2 3 0,-4-3 0,-3-2-1,1 0 1,2 1-928,2-1 0,3-1 1,3-2-1,0-1 0,6 2 871,3 0 0,5 3 0,6-1 0</inkml:trace>
  <inkml:trace contextRef="#ctx0" brushRef="#br0" timeOffset="38">18955 13754 9941,'2'-24'750,"2"-3"0,-1 15 0,6 12 0,2 9-439,0 5 0,3-1 0,-1 2 0,-1 3 0,-2 5 0,-1 7 1,0 7-1,-1 3 933,-4 0 0,-1 7 0,0-7 0,1 0 0,-2-1 0,-4-5-1407,-2-2 1,-6-1 0,1-5 0,-2-3 0,1-2-1,1-3-224,-1-6 1,-2-1 0,-2-6 0,1-2 0,-2-5 0,1-5 0,-3-8-176,1-4 1,9 1 0,-7-4 0,2-2 0,2 1 0,0-1 0,2 3 4089,2 2 0,2 1-3146,4 5 0,1 10 0,4 6 0,2 6 1,2 7-1,0 2 0,0 4-1155,-2 3 1,5-1 0,-3 7 0,3-3 0,1-1 0,0-1 0,1 1-2283,-1 0 1,5-7 0,0-3 3054,-2-7 0,-1 2 0,-2-5 0</inkml:trace>
  <inkml:trace contextRef="#ctx0" brushRef="#br0" timeOffset="39">19129 14340 11912,'7'-27'0,"-2"2"0,-4 3 0,1 4 0,1 3 0,2 4 894,3 2 1,-1 4 0,4 10-1,-2 5 1,1 5 0,2 3-1,1-1 1,0 1-952,1 0 1,-1-2-1,-1-5 1,-2-4-1,-2 0-458,-2 1 1,-2-11 0,-4-2-1,-1-6 1,-4-7 0,-4-3 201,-3 0 0,-1-2 1,0 3-1,1 1 1,2 0-1,2 3 325,2 1 0,3 7 0,8 5 0,5 6 0,6 6-855,7 3 1,0 3-1,2 1 1,-1 2 842,0-2 0,10-1 0,-6-2 0</inkml:trace>
  <inkml:trace contextRef="#ctx0" brushRef="#br0" timeOffset="40">19529 14207 8183,'0'-14'0,"0"1"571,0 0 0,1 5 1,4 4 656,3 2 1,0 8 0,1 3 0,0 5-1,-2 2 1,-2 3 0,-3 2 0,1 1-251,2-1 1,-1 2 0,-4-5-1,0-1 1,0-3 0,0 0-1894,0-1 1,-1-6 0,-2-1-1,-2-3-138,2-3 1,2 0-1,1-12 1,1-2 0,2-3-1,3-2 1,0-3 1149,0-3 0,5 4 0,-4 3 0,0 3 0,-1 2 1479,0 0 0,-3 5 0,5 5-664,-2 6 1,-1 5 0,-2 5 0,2 0-1,-2 1 1,-2-1 0,1-1 0,1-2-712,1-1 1,2-4-1,-1 2-1673,3-1 0,0-2 0,-1-5 0,1-4 0,-1-3 0,2-4 963,-2-2 1,4 1-1,-5 0 1,0-1 0,1 3-84,0 2 363,-4 3 0,3 7 0,-4 4 0,1 5 0,1 5-1092,-1 3 0,3-1 0,0-2 1321,1 3 0,2-3 0,5 4 0</inkml:trace>
  <inkml:trace contextRef="#ctx0" brushRef="#br0" timeOffset="41">20062 14167 8168,'4'-14'1087,"1"1"0,-1 7 0,-4 6-974,0 8 0,0 3 0,0 3 1,0-1-1,0 2 0,0 1 0,0 3 186,0 2 0,-1-3 0,-2 3-299,-2-2 0,-11-1 0,1-5 0</inkml:trace>
  <inkml:trace contextRef="#ctx0" brushRef="#br0" timeOffset="42">20049 14060 8168,'8'-25'0,"1"4"0,0 6 0,-1 5 0,3 7 0,-2-1 255,3 2 0,2 8 0,-1 3 0,-1 3 0,-2 3 0,-1 1 0,0 3 1,0 0-97,0 1 0,0 2 0,2-4 0,0-1 0,-2 0 0,0-2-2933,-2-4 2774,5-6 0,-5 7 0,6-5 0</inkml:trace>
  <inkml:trace contextRef="#ctx0" brushRef="#br0" timeOffset="43">20342 14207 10102,'4'-22'2078,"1"-1"0,1 9 0,-3-1 0,3 6-1399,1 3 0,-3 3 0,4 7 1,-2 5-1,-3 3 0,0 1-1012,1 1 1,-2 1 0,2 1-1,-1 2 1,0-2 0,3-1-2063,1-2 0,-2-1 0,4-3 2395,1-5 0,2-2 0,1-2 0</inkml:trace>
  <inkml:trace contextRef="#ctx0" brushRef="#br0" timeOffset="44">20515 14247 8157,'5'-15'697,"-1"-1"1,-1-2-1,-2 2 2087,-1 1 1,0 9-2225,0 6 1,0 6-1,0 7 1,2-1 0,1-2-154,1-1 0,2-1 1,-3 2-1,2-1 1,-1 0-1,2-2-1379,3-2 1,-3-5 0,0-5 0,0-4 0,3-3 0,2-2 0,3-3 0,1-2 971,2-2 0,4-7 0,6-6 0</inkml:trace>
  <inkml:trace contextRef="#ctx0" brushRef="#br0" timeOffset="45">21022 13727 8157,'0'-13'574,"0"-1"1,0 8-1,0 6 1,0 8 585,0 4 0,0 7 0,0 5 0,0 4 0,0 6 0,-2 3 0,-4 6 0,-6 1-1263,-4 2 1,-2-1 0,4-6 0,-3 1 0,-2-1 0,-2-3-3262,-2-5 0,-1-3 3364,2-2 0,-9 1 0,2 0 0</inkml:trace>
  <inkml:trace contextRef="#ctx0" brushRef="#br0" timeOffset="46">20902 14087 8041,'0'-21'3152,"0"2"0,1 13-3145,4 6 1,-4 6-1,4 7 1,-4 2-1,0 1 1,2 2-1,2 0-2313,-2 1 1,3-4 2305,-2 3 0,13 2 0,-3 1 0</inkml:trace>
  <inkml:trace contextRef="#ctx0" brushRef="#br0" timeOffset="47">21142 14100 8041,'13'-27'1315,"-1"7"44,-3 2 0,1 3 0,-4 3-1177,1 3 1,-4 5 0,2 8 0,-5 5 0,-3 3 0,-3 0-397,-1-3 0,4 3 0,-3-5 0,1 2 0,-1-2 0,0 1 556,0-1 0,3-4 0,8 2 1215,4-4 1,3-1 0,-1 2-1225,-2 2 1,-3 3-1,-7 8 1,-4 2-1,-5 2 1,-6 0-605,-7 0 0,3 1 0,-1-4 0,0 2 0,2-1 0,0 1 271,2 0 0,-3 6 0,-1-4 0</inkml:trace>
  <inkml:trace contextRef="#ctx0" brushRef="#br0" timeOffset="48">21781 13834 8350,'0'-20'-16,"-4"1"0,-2-2 13,-1 8 1,2 6 0,-4 8 0,-1 4 0,0 5 0,-1 5 0,4 4 0,1 2 0,3 1 0,1 0 1343,2 0 0,2-1 0,2 3 0,5-4 0,3 0 0,3-4 0,1-3-2005,2-4 1,7-3-1,0-6 1,6 0-1,2 0 664,0 0 0,10-18 0,-2-4 0</inkml:trace>
  <inkml:trace contextRef="#ctx0" brushRef="#br0" timeOffset="49">22235 13674 8166,'0'-26'101,"0"4"0,-5 10 1,-1 14-1,0 11 1,-1 11-1,-2 7 1303,-6 3 0,2 6 0,-6 6 1,-1 1-1,-2 4 0,-3 1 1,-2 1-257,1 0 1,4 0 0,-1 1 0,1-1 0,1 0 0,4 1-1876,2-1 0,0-6 727,-3-2 0,3-10 0,-4-2 0</inkml:trace>
  <inkml:trace contextRef="#ctx0" brushRef="#br0" timeOffset="50">12544 14447 8808,'0'-9'433,"1"1"0,2 1 0,3 1-347,1 0 1,-2 2 0,4 4 0,1 0 957,2 0 0,-3 1 0,0 4 0,0 3-506,-2 4 0,0 0 0,-4-1 1,2-3-1,-2 3 0,-3 2-199,-5 5 1,-2-3-1,-6 4 1,-2-1 0,-3-1-1,-3 1 1,-1 0-149,0 0 0,0 1 1,-3-3-1,1 2 1,2-2-1,-2-1 1,-1-1-182,-2-1 0,0 0 1,1 0-1,-1-1 1,0-1-1,1-2 75,-1 1 0,-4-4 0,0-2 1,0-2-1,0-2 0,0 0 318,1 0-317,-4 0 1,4-2-1,-4-2 1,2-6 0,2-5-1,2-3 1,1 2 4,1 1 1,-4-3-1,2 0 1,3 2-1,-1 0 1,1-1 94,-1 0 1,0-1 0,3 3 0,2-1 0,0-2 0,2 2 9,0 1 1,-4-3 0,4-1 0,0-2 0,0-3-1,1 1 1,2-2 42,2-2 1,-2 3 0,7-8 0,-3 1 0,0 0 0,2-1-220,1 0 1,0 2 0,-4-4 0,0 0-1,-1 2 1,1-3 0,0 1-19,-1-3 0,1 0 1,0 0-1,-1 3 0,1 0 1,1 0-2,3-3 1,-1-1 0,4-2 0,0 0 0,0 0 0,3 0 0,2 0-1,1 0 0,0-2 0,0 1 0,0-1 0,0 4 0,0-1 0,0 1-11,0-2 1,0 0-1,0-2 1,-2 0-1,-1-3 1,-1 1-63,1-2 0,-3 4 1,1-4-1,1 2 1,0 0-1,-1 1 1,2 1-56,2 2 1,1 3-1,0 0 1,0-1 0,0 1-1,0-2 1,0 2 138,0 2 0,0-7 0,1 5-13,4 0 1,-4 0-1,4-3 18,-4 0 1,-1-3-1,0 0 1,0 2-1,0-2 1,0 1-1,0-1-79,0-1 0,0 2 1,2-2-1,0 1 0,3 0 1,-2-1-1,-2 1-142,-1 1 1,5 2-1,-1 0 1,1 2-1,-1 1 1,1 3 0,-2 0 154,-2 0 0,-1 4 0,0-3 0,1 2 0,2-1 0,2-1 14,-2 1 1,-2-5 0,-1 1 0,0-2 0,2-2 0,1 0 0,3 0-105,1 0 1,-2 1 0,2 2 0,0 3 0,-1 0 0,0 0 0,-3-2 101,-1 2 0,2-3 0,1 5 1,-2-2-1,-2-2 0,-1 1 0,0 1 62,0 1 0,-1-4 1,-2 1-1,-2-2 1,2-1-1,3 2-111,5 2 1,-2 4 0,4-5-1,0 1 1,1-1 0,2 2 0,2 0-58,1 0 0,1 3 0,-3-3 0,0 1 0,-4 4 0,-1 1 0,-1 1 269,1 0 0,-5-2 0,3-1 0,-2 2 0,-2-2 0,0 2-152,0 0 0,1 1 0,2 1 0,2-1 0,-2 0 1,-2 1-1,1-1 0,1 0-276,1 1 1,5-1 0,-3 0 0,0 2 0,1 2 0,1 0 167,2 0 1,0 2-1,1 0 1,-4 2-1,1 1 1,-2 0 0,1-1 148,0-2 0,-2 5 0,2-3 0,1 0 0,-2-2 0,1 0 0,0 2-144,4 0 1,1 2 0,1-3 0,0 0 0,2 3 0,3-1-49,4 0 1,2-4-1,-1 4 1,0 2 0,0 1-1,3 2 1,2-1 0,1 2 36,2 4 0,1-4 0,-6 4 1,1-1-1,-2 1 0,-1-1 95,-2 1 1,-1-2 0,1 4 0,-4 0 0,-4 0 0,0 2 0,-1-1 91,0 1 1,1-1-1,-2 4 1,-2-2-1,-1-2 1,1 3-1,2 0-85,1 2 0,1-4 1,-1-1-1,0 2 1,1 2-1,-1 1-29,0 0 0,1 0 1,-1 0-1,0 0 1,2 0-1,2 1 1,0 2-1,0 3-13,-3 1 0,0 2 0,-1 5 0,-1-1 0,-2 0 1,-1 1 115,2-1 0,-1 0 1,0 1-1,-1-2 1,2-1-1,0 1 57,3 3 0,-1 1 0,0-2 1,1-1-1,-1 0 0,0 1 0,1-3 8,-1-2 1,0 3 0,1-4-1,-2 0 1,-2 0 0,-1-1-123,1 1 1,-4-4-1,0 4 1,-2-1-332,1 0 1,-1-2 0,-2 2 0,1 1-279,1-1 1,1-3 0,-4 5 0,2 2-44,2 1 0,0-4 1,-2 1-1,3 2 1,0 1-1,2-1 0,-1 0 673,3-2 0,-4 0 0,0 4 0</inkml:trace>
  <inkml:trace contextRef="#ctx0" brushRef="#br0" timeOffset="51">12624 9009 8797,'-12'-13'0,"3"0"0,3-1 0,2 1 0,-1 0 832,2-1 1,3 8 0,5 8 0,3 8-913,4 6 0,8 8 0,3-2 1,7 3-1,7 2 0,4 0 1,7-1 79,4 1 0,4 6 0,11 1 0</inkml:trace>
  <inkml:trace contextRef="#ctx0" brushRef="#br0" timeOffset="52">11117 12261 8173,'0'-34'0,"-1"9"0,-4 11 155,-3 9 0,-4 3 1,-3 2-1,-1 0 1,-4 0-1,1 0 0,-2 0 1,1 0-1,-4 0 1,-3 2-1,-2 0 1,-4 4-1,-1 0 953,-3 0 1,-3-1-1,-3-5 1,-4 0-1,-4 0 1,-5-2 0,-2-1-559,-1-1 0,-9-5 0,0 3 0,-3 0 0,33 2 0,0 1-629,-1-1 0,0 0 0,0 3 0,-1-1 1,-3-1-1,0 0 0,0 1 0,0 0 0,2 0 1,-1-1-1,-1 2 0,0 0-440,1 0 0,0 0 1,3 1-1,-1 0 1,0 0-1,0 0 1,-34 2-1,6 0 1,3 4-627,4 2 1,10 1 0,-3 4 1144,8 0 0,5 1 0,1-1 0</inkml:trace>
  <inkml:trace contextRef="#ctx0" brushRef="#br0" timeOffset="53">7145 12714 8192,'-6'-21'1014,"3"8"0,-6 9-353,-1 2 1,-2 4 0,-1 2 0,-1 5 0,2 3 0,2 3-1,1 2 200,-1 6 0,4 3 1,0 5-1,2 3 0,-1 0 1,2-1-509,2 0 0,1-4 1,0 5-1,0-3 1,1-4-1,4-3 0,2-2 1,2-3-795,0-5 0,-5-3 1,5-9-1,0-7 62,-2-6 1,-1-18 0,-4-2 0,1-7 0,3-8 0,0-6 72,0-4 1,4-11 0,0 3 0,5 2 0,3 2 0,0 3 0,-1 3 0,3 3 826,0 7 1,-3 1 0,2 12 0,-1 3 0,-1 4 0,0 8 269,-2 5 1,2 5 0,1 6-1,-2 2 1,-2 2 413,-5 5-1246,2 3 0,-9 7 0,2 3 0,-2 4 0,-2 0 0,0 2 1,-2 2-410,-2 1 1,-2-1 0,-4-7 0,2-2 0,1-2 0,1-2-66,0-3 1,2 0 0,4-1 0,1-1 0,3-3 0,5-5 452,3-2 1,2 2 0,-1 2 0,0 0 0,1 1 0,-1-1 566,0 0 1,-1 5-1,-2-1 1,-2 5-1,-2 4 1,-5 2-1,-4 3 123,-6 1 1,-4-3-1,-5 0 1,-2 2-1,-4 1 1,0 0 0,-1-1-768,1-2 0,1-6 0,-4 2 1,2-3-1,1-2 0,3-1 0,2-1-1246,3-3 1,1-5 0,3 3 0,2-1 0,1-1-277,-2-1 1,4 3 0,0 0 0,2 0-1,7 0 945,5-3 1,9-2 0,4-1-1,0 0 1,4-1 715,1-4 0,8-2 0,1-6 0</inkml:trace>
  <inkml:trace contextRef="#ctx0" brushRef="#br0" timeOffset="54">7958 12807 10468,'-12'-10'0,"2"-2"0,1 2 557,-1 4 0,2 6 1,-1 6-1,0 6 193,2 4 0,-5 2 1,3-5-1,-1 2 1,1 1-1,3 2 1,2-2-1,-1-1 1,2-2-734,2 1 0,1-5 0,1-2 0,4-3-148,4-5 0,2-11 0,1-10 0,-1-6 0,-2-6 1,-1-8-1,1-4-121,0-4 0,-1 0 0,2-2 0,-1 1 1,1 0-1,2 2 1065,1 1 1,-1 5 0,-1 8 0,-2 4 0,1 3 130,2 1 1,1 6-1,0 3-429,1 4 0,4 5 0,1 1 0,2 1 0,2 1 0,4 0-289,4 3 1,3 2 0,6 1-1,0 0 1,0 0 0,0 0 0,-1 1-1506,-4 4 1,-2-2-1,-8 4 1,-1 0-1,-5 1 1,-3 2-1,-6 3-2583,-2 5 1,-5-1 3861,-8 5 0,-8-6 0,-8 3 0</inkml:trace>
  <inkml:trace contextRef="#ctx0" brushRef="#br0" timeOffset="55">8131 12581 8179,'-11'1'3131,"3"2"0,8 2-2520,8-2 0,9-2 0,6-1 0,3 0 0,5 0 0,3 0 1,0 0-1,-2 0-1698,-4 0 1,-2 0-1,0 0 1,-4 2 1086,-4 2 0,-10 3 0,-2 7 0</inkml:trace>
  <inkml:trace contextRef="#ctx0" brushRef="#br0" timeOffset="56">7905 12967 9690,'9'-7'1094,"8"2"1,12 10 0,15 2 0,5 1-778,3-4 0,10 2 0,3-1 0,0-1 0,3 0 0,-2 2-317,-1 2 0,3-5 0,-7 3 0</inkml:trace>
  <inkml:trace contextRef="#ctx0" brushRef="#br0" timeOffset="57">12717 10369 8301,'-13'-8'785,"5"1"1,4 2-1,4-2 1,4-1-1,5 4-343,3 3 0,1 1 0,1 1 0,-1 3 0,0 5 0,1 2 0,-3 1 0,0-2 139,-2 0 1,-5 10 0,4-7 0,-3 3 0,-2 3 0,-1 2-13,-2 0 1,0 4-1,-2-3 1,-2 3-1,-3 2 1,-2 0-1,1-1-31,2 1 0,0 1 0,4 2 0,-3 2 0,2 1 0,2 1-318,1 0 1,4 0 0,2 3 0,0-1 0,0-1-1,-2 2 658,2 3-878,-4-9 0,4 12 0,-6-10 0,0-1 0,0 2 0,0-1 0,0 0 0,-6 2 0,-2-2 0,-1-1 0,1 2 0,-1-1 0,0 1 0,0 0 0,1-3 0,-2 3 0,3 0 0,1-1 0,1 1 0,-1 0 0,5-3 0,-5 3 0,2 0 0,-1-3 0,1 0 0,-1-2 0,1 0 0,-1 5 0,4-3 0,-2-1 0,-2 0 0,2-1 0,2 4 0,1-1 0,0 1 0,0 2 0,0-2 0,0 1 0,0 2 0,0-1 0,0 1 0,4-2 0,2 3 0,0-3 0,2 0 0,-2-2 0,0 1 0,2-2 0,-3-4 0,-1-2 0,1-1 0,-1-2 0,-1 0 0,-1-1 0,2 2 0,1-5 0,-3 0 0,1 1-16,2 4 0,-4-4 0,5-1 0,-1-4 0,1-2-9815,1-3 9823,2-3 1,4-6-1,1 0 1</inkml:trace>
  <inkml:trace contextRef="#ctx0" brushRef="#br0" timeOffset="58">12650 13074 12336,'-13'0'1599,"7"6"0,8 3 1,8 1-1504,6-1 1,6 1 0,-2-5 0,0-2-1,6-2 1,3-2 0,7-4 0,2-4-329,2-2 0,5-4 232,-1-3 0,6-9 0,-2-7 0</inkml:trace>
  <inkml:trace contextRef="#ctx0" brushRef="#br0" timeOffset="59">12490 11715 8463,'14'-6'-24,"-7"3"18,-2-6 1,0 4 0,0-4 2621,-2-1 1,-2 6-85,-1 4 1,-6-2-1,-4 2-2141,-6-7 1,-8-11-1,-9-6 1,-5-5-1,-4-8 1,-5-6 0,-3-6-72,-4-3 0,26 22 1,-1-1-1,-1 0 1,-1 0-1,-1 1 1,0-1-1,-2-1 1,-1 1-1,-1 0 1,1 1-241,-1 0 0,-1-1 0,-3 0 0,0 0 0,1 2 0,1 0 0,-1 1 0,-1 0 0,-1 0 0,0 1 0,-3 1 0,0 1 0,-3-1 0,-1 1-244,-2 0 1,-2 1-1,2 2 1,-1 0-1,-4-1 1,-2 0-1,-1 1 1,0 1-1,1 2 1,0 0-1,-1-1 1,1 1-1,2 0 1,0 1 146,3 0 0,0 0 0,-1 1 0,1 0 1,7 3-1,1-1 0,2 0 0,0 0 0,2 2 1,2 0-1,-31-10 0,9 3 151,6-1 1,16 5 0,2-1 0,8 5 0,6 5 0,4 1-1076,3 3 0,8 3 0,2 5 1,4 5-1,1 6 941,0 6 0,0 7 0,0 6 0,0 7 0</inkml:trace>
  <inkml:trace contextRef="#ctx0" brushRef="#br0" timeOffset="60">9158 9795 9775,'0'-26'0,"-2"1"823,-2 2 0,1 4 0,-4 6 0,-1 0 0,1-1 0,-4 2 58,-1 3 1,-1 4 0,0 5 0,0 0 0,-2 1 0,0 5-247,2 7 0,-8 8 0,6 10 0,-3 5 0,-3 4 613,1 4 0,2 3-1041,-4 7 1,5-2 0,1-4-1,6-3 1,4-4 0,1-2 0,1-5-6,1-7 0,2-2 0,1-8-7,0 0 1,0-11 0,0-11 0,0-13-1,0-11 1,1-11 0,3-9-289,5-7 1,5-3-1,3-5 1,6 2 0,2-1-1,2 3 104,-1 2 1,5 0 0,2 3 0,1 5 0,1 4-1,0 8 1,-3 4 266,1 1 1,-5 9 0,3-1 0,-1 4 0,-1 5 0,4 3 52,1 4-231,1-3 1,5 11 0,-1-4 0,-2 2-1,-3 0 1,-1-1-440,-4 1 0,-1 1 0,-1 2 1,-2 2-1,-3 1 0,-5 3 1,-5 1-2478,-4 4 0,-5 0 1,0 4 2847,-6 3 0,-10 9 0,-8 7 0</inkml:trace>
  <inkml:trace contextRef="#ctx0" brushRef="#br0" timeOffset="61">8971 9889 9761,'-7'-12'1516,"2"-6"0,11 2 0,8 3 0,6 7 0,7 4-904,4 2 0,5 0 0,8 0 0,6 0 1,5 0-1,4 0 0,1 0-1502,-1 0 0,8 2 897,-5 2 0,12 9 1,-6 8-1</inkml:trace>
  <inkml:trace contextRef="#ctx0" brushRef="#br0" timeOffset="62">14237 12234 8413,'0'-13'0,"-2"1"289,-2 3 1,1-1 0,-5 4 0,1 0 0,0 0 0,-4 2 0,-1-1-1,-1 1 1,0-1 0,-1 1 0,-1-1 133,-2 3 1,0 0 0,-3 2 0,-3 0 0,0 0 0,-5 0-1,-2 2 1,-3 3 0,-2 7-157,-4 5 1,-7 8 0,-2 0 0,-3 6 0,1 5 0,1 4-10,-1 2 1,-2 9-1,0-1 1,2 5 0,26-26-1,0 1 1,-22 29 0,5 2-73,4 0 1,12-6 0,11-1 0,8-5 0,6-3 0,6-1 0,11-1-46,12 0 0,17-4 0,19-5 0,-29-19 1,1-1-1,4-2 0,2-1 0,3-2 1,2-2-229,3-2 1,1-2-1,3 0 1,0-2-1,1-2 1,0-2-1,2 0 1,0-2-1,1-1 1,-1-3-1,-1-1 1,-1-3-1,-1 0 1,-1-2-1,-2-1 1,-2 0-306,-1 0 0,-3-1 1,-4-4-1,-2-1 1,-4 0-1,-1 0 1,-2-2-1,-1-1 1,-3-3-1,-2-1 1,-3-2-1,-3-2 269,-3-2 0,-2-2 0,0-33 1,-11 30-1,-3-1 0,-2-1 0,-3-1 1,-3-2-1,-2-1 0,-4 1 1,-3 1-1,-4 0 0,-2 2 82,-4 0 0,-2 3 1,-1 6-1,-2 2 0,-3-1 1,-2 3-1,-1 1 1,-2 2-1,1 3 0,-1 2 1,-1 3-1,1 2 1,1 2-1,1 2-381,-31-7 1,4 9 0,9 6 0,8 8-1,8 8 1,8 9 421,7 8 0,9 10 0,8 7 0</inkml:trace>
  <inkml:trace contextRef="#ctx0" brushRef="#br0" timeOffset="63">14743 12941 8477,'-1'-12'144,"-4"3"0,-2 3 1,-7 6 155,1 0 1,0 4 0,0 2 0,-1 0 0,1 2 0,1-1 307,3 3 0,-1-2 0,5 1 1,4 1-1,4 1 225,6-3 1,1 4-1,2-4 1,0 1-1,3-1 1,1 1-400,3-1 1,0 4 0,5-4 0,-3 3-1,0-1 1,-2-1-195,0 1 0,3 2 0,-3 3 0,1 1 0,0 4 0,0-1 0,-1 2 0,-3-2-42,-1 0 1,3 8 0,0-2 0,-1 2 0,1 4-1,0 0 89,-2 1 1,4 5-1,-1-1 1,1 2 0,4 2-1,1 0 1,2 0-109,0 0 1,4 0 0,1 0 0,1 0 0,0-1 0,-2-4-321,1-4 0,-4-2 1,3-3-1,-1 1 0,0-2 1,1-1 141,-2-2 0,-5-4 0,-2 2 0,1 1 0,-3-2 0,0 1 145,-1-4 0,-4 0 1,2 1-1,0 0 0,-1 1 1,2 0-1,-2 0-48,-1-2 0,0 0 1,0 0-1,-1 2 0,-2-1 1,-1-3-353,-4 0 1,3-1-1,-5 0 1,-2 1-1566,-2-1 1,-1-4-1,-1-2 1,-2 1-1,-2-1 1819,2 3 0,2 8 0,1 3 0</inkml:trace>
  <inkml:trace contextRef="#ctx0" brushRef="#br0" timeOffset="64">16369 14087 8149,'8'-31'1023,"-4"0"1,-2 10-146,-2 8 1,0 14-1,-2 2 1,-1 4-1,-3 4 1,-1 2-1,-3 5-330,-2 3 0,3 1 0,0 4 1,-1 3-1,-2 0 0,0 2-459,3-1 0,2 1 1,4-3-1,-2-4 1,2-2-1,2-3-344,1 1 1,1-4-1,4-7 1,2-6-1,2-8-1330,0-8 1481,0-6 1,0-9 0,-2-5 0,-1-6 0,-2-3 0,1-1 231,-1 1 1,1-2 0,-5-1 0,0 4 0,1 2 0,2 5 693,2 2 0,1 1 0,-2 5 0,3 4 0,2 3 0,0 3 0,3 1-257,4 3 1,-1 3 0,3-1-1,-3 2 1,-2 1 0,2 1-394,3 0 0,-4 2 1,6 4-1,-3 0 0,1 0 1,-1 0-1,-3 0-1334,0 0 1,-1 0-1,0 0 1,1 1-1,-2 4 1,-2 3-478,-1 4 1,-6 2-1,1-1 1,-2 0 0,-4 1-1,-2-1 1291,-5 0 1,-3 1 0,-3-3-1,-3 0 1,-4-2 0,-3 0-1,-3-2 114,-3-3 0,3-1 0,-5 0 0,2 3 0,0 0 1,3 0 769,4-3 0,5 3 1,5 0-1,3 1 1,2 4-1,6-1-102,6-1 1,7-2-1,11-4 1,5 2-1,4-2 1,3-2-1,1-1-81,0 0 0,6 0 0,-6 0 0,-3 0 0,-1 2 0,-5 1 0,-3 1-806,-3-1 0,-2 4 0,-9 2 453,-3 3 0,2 7 0,1 2 0</inkml:trace>
  <inkml:trace contextRef="#ctx0" brushRef="#br0" timeOffset="65">13583 8050 8358,'-5'-8'-36,"3"1"401,-2 2 0,8 5 0,5 0 1,4 8-1,2 4 0,0 2 0,-2 3 1,1 0-1,-1 1 442,-1 1 0,-3-2 0,1 4 0,-1-1 0,0-1 0,0 2 0,0-2 1,-1 1-495,0-4 0,5 3 0,-1 1 1,6-1-1,2 0 0,4-3 1,1-1-1,4-3-9,2-3 1,-2 1 0,8-4 0,2 0 0,2 0 0,-1-3-252,-1-2 0,2 4 0,-5-1 1,1-1-1,0-1 0,-3-2 0,0 0 1,-1-2-213,-1-2 1,4 2 0,-4-2-1,2 1 1,3 0 0,2-1 0,-1 1 222,-2 1 0,2-2 0,-2-1 0,2 2 0,2 0 0,0 0 0,0-1 145,0 1 1,0 1 0,2 1 0,1-2 0,3-1-1,0 1 1,1 0 0,-1 0-301,0-2 1,3 1 0,-3 2-1,-2-1 1,1-1 0,-4 1-1,3 1-51,2 2 0,-7-4 0,1 0 1,-2-1-1,-1 1 0,0-1-175,-1 2 421,-6 2 0,1-4 1,-8 1-1,0 1 1,-1 1-1,0 2 1,0 0-3,2 0 0,-3 2 0,-1 1 1,1 1-1,-2 1 0,2 1 0,0 1-57,3 1 1,1 3-1,1-2 1,1 3-1,0 1 1,-1-1-71,1-3 0,0 3 1,-1-3-1,0 3 1,-3 1-1,-2 0 1,0 2 94,0 3 1,-5-6-1,2 4 1,-4 2-1,-2 0 1,0 2-1,-2 1-20,1 3 1,7 0 0,-7 1 0,3-2-1,2 4 1,-1 0 0,0 2-65,-2-1 125,0 1 0,1-4 0,-1-2 0,0 0 0,1 0 1,-1 1 19,0-2 0,1 2 1,-2-5-1,-2 0 1,-3 2-1,-1 0 1,-1 3-1,-1-1-40,1-1 1,3 8 0,-2-2 0,2 3 0,2 3 0,2-1 0,1 1-84,1 0 1,-5 2 0,-1 2 0,3-1 0,-1-3-1,1 0 1,-3 0 154,3 3 0,-5-4 1,0 0-1,-2-2 1,0 1-1,-1 1 1,-1 1-51,-2 0 0,1 0 1,2 3-1,2-2 0,-2 1 1,-2 1-264,-1 3 87,0-9 0,0 18 0,0-9 0,0 0 0,2-2 0,1-2 0,1 1 39,-1 2 1,-1 0 0,-2 1-1,1 0 1,2 0 0,1 0 658,-1 0-619,-1 0 0,2 0 0,2 0 0,0 0 0,2 2 0,-1 2-16,3 5 0,2-2 0,2 2 0,-1 0 0,0 0 0,1-2 0,-1 1 0,-1-4 0,-3-2 0,2 5 0,-2-7 0,2 2 0,-1-1 0,-2-1 0,-3 0 0,4 0 0,-3 0 0,0 0 0,0 0 0,-1 0 0,-1 0 0,0 0 0,2 1 0,-3 2 0,2 2 0,-1-2 0,2 0 0,2 0 0,-1 1 0,5 5 0,-5-3 0,2 1 0,0 2 0,0 0 0,0 0 0,0 1 0,-5-3 0,3 1 0,-1-2 0,-3-3 0,-1-2 0,-2-1 0,0 0 0,0-4 0,0-1 0,-2 1 0,-1-1 0,-3 1 0,-1 1 0,4 1 0,-1 2 0,2 0 0,2 0 0,0 0 0,0 0-10,0 0 0,0 0 1,0-1-1,0-2 1,0-2-1,0 1 0,-1-1-55,-4 1 0,2-2 0,-4 3 1,-1-2-1,1 2 0,-3 2 130,-2 1 0,-1 0 0,-1 0 1,1 0-1,0 1 0,-1 2 1,1 5-348,0 4 0,4-7 1,0 9-1,0-2 0,0-2 1,0 0-1,0-2 24,2-2 1,-5-2-1,5-6 1,-2-2 0,0-3-1,-2-2 1,0-2 650,-3-4 1,1 1 0,-2-9 0,-1 1 0,-2 0 0,0 0 0,0-2-249,1-1 0,-5-2 0,4 0 1,0 1-1,0-2 0,-1-2 1,0-1-367,-1 1 0,-3 2 0,2 1 0,-3-1 1,-1-1-1,-3-2-127,0 1 1,-6 0 0,0 1-1,-3-4 1,-2-1 0,-2-2-1,-1 1 678,1-1 0,1 1 0,-2-5 1,1 0-1,-1 0 0,4 0 1,-1 0-1,2 0-145,2 0 1,-4-2 0,5-1 0,0-1 0,2 1 0,0 1-273,1 2 0,-4 0 0,4 2 0,0 1 1,-1 1-1,1 1 0,0-1-76,-1 1 1,-1 3-1,-4-3 1,1-2 0,1-2-1,-1-1 1,1 0 242,-2 0 1,3 0 0,-2 0 0,1 0 0,-1 0-1,2 0 1,1 0-107,4 0 0,-4 0 1,2-1-1,2-2 0,-1-2 1,0 3-1,-1 0-187,2 2 1,-4 0 0,0 0 0,-1 0 0,-3 0 0,0 0 323,2 0 1,-4 0 0,4 0-1,-2 0 1,0 0 0,3 0-1,1 0-48,3 0 1,7 2 0,0 0 0,1 3 0,0-2 0,1-2 0,1-1-208,-1 0 1,4 0 0,-2 0 0,1 2 0,-1 1 0,0 1 0,0-1 117,2-1 0,-2-2 1,0 0-1,0 0 1,-2 0-1,0 0 1,-1 0 108,1 0 0,2 0 0,4 0 0,-1 0 1,-2 0-1,2 0-230,1 0 0,2 0 0,1 1 1,1 2 195,3 2 1,3 3 0,-4-2 0,-1 0 0,-1 2-1,1-2 100,1 0 1,0 2 0,-4-2 0,0 2-1,-2 1 1,-1 0 0,-2-1-17,2 3 0,1-4 1,1 2-1,3 1 1,0 2-160,2 2 0,2-1 0,-2 0 0,3 2 0,2 1 0,-2 2 34,-2-2 1,4 1 0,-4-1-1,1 2 1,1 0 0,-1-1-1,1 1-150,0-2 0,0-1 0,3-1 0,-1-1 0,1 0 0,1 1-1228,2-1 1,0 0 0,0 0 327,0 1 1,2-7 0,2-2 0,3-5 0,2-5-215,0-4 0,-4-3 0,2-1 0,-1 0 0,-5 1 0,-4 2 1140,-5 1 0,0 6 0,-1-3 0,-1 1 0,-2 1 1447,-1 1 1,4 2 119,0 1 0,7 4 0,1 2 1,5 0-683,4 0 1,-4 3-1,4-3 1,-1-1-1,1 3-1499,2-1 1,2 1 0,3 1-1,2-5 730,6-3 0,14-6 0,4-3 0</inkml:trace>
  <inkml:trace contextRef="#ctx0" brushRef="#br0" timeOffset="66">16156 15406 7937,'-13'-34'-12,"-1"13"400,1 13 0,7 5 0,5 4 0,4 3 0,1 5 0,2 5 1,3 3-1,1 6 0,1 2 0,-2 3 840,1 3 1,-3 3 0,2 5 0,2-2-1,-1-2 1,0 1 0,-1-2 0,2-3-893,0-3 0,1 2 0,-1-2 1,-4-5-1,0-2 0,-1-5 1,2 1-2204,-1 1 1,-4-4 0,3 4 1866,0-3 0,-4 4 0,3 2 0</inkml:trace>
  <inkml:trace contextRef="#ctx0" brushRef="#br0" timeOffset="67">16849 16033 11900,'0'13'0,"-1"2"1318,-4 2 0,-2 4 1,-6 7-1,-1 3-694,1 5 1,0 2 0,-1 4 0,1 1 0,1 0 0,2-3 0,2-5 0,2-2-766,3-3 1,2-4-1,1-2 1,1-5-1,4-4-446,4-8 1,3-5 0,2-8 0,3-9 0,1-13 0,-1-13 0,1-13 86,0-5 1,0-3 0,-7-3 0,0-1 0,-4 4 0,1 2 1240,-1 5 0,-4 9 0,3 1 1,-2 5-1,1 5 0,-1 5 1,2 7 4877,3 5-5097,3 3 0,3 3 0,3 3 0,4 3 1,4 2-1,6-1-471,3 3 0,7 0 0,3 2 1,6 0-1,-1 2 0,2 0 1,0 4-939,1 2 1,-1-4 0,-3 4 0,-5-1-1,-4 0 1,-4 4 0,-5-1-8945,-3-1 9819,-7 3 1,-8 1 0,-7 8-1</inkml:trace>
  <inkml:trace contextRef="#ctx0" brushRef="#br0" timeOffset="68">17089 16086 7751,'6'-13'2285,"9"11"0,12 5 0,7 4 0,7 1-1831,8-2 0,3 0 0,13-3 0,5 3 0,1 1 1,3 2-1,-2 0-454,1 0 0,-35-8 0,1 1 0,35 4 0</inkml:trace>
  <inkml:trace contextRef="#ctx0" brushRef="#br0" timeOffset="69">12170 16512 7826,'-7'-13'0,"-3"4"0,5 0 0,1 5 0,5-4 0,4 2 0,2 2 419,1-2 1,-3 11 0,-5-1 0,-1 8 0,-3 6 0,-4 2 0,-1 3 1026,0-1 0,0 0 0,-4 5 0,0-1-1256,-1 1 0,0 0 1,-3-1-1,0 2 1,0 2-1,1 1 1,0-1 21,-2-2 1,-1-3-1,2-1 1,0-4 0,-1 1-1,-1 0-100,-4 3 1,-2-5 0,-1 0-1,-1-1 1,-1 0 0,-2-2 0,-2-3-14,-3-4 1,3 3 0,-5-5 0,0 1 0,3-4 0,1-2 0,2-2-22,1 0 0,2 0 1,2 0-1,-1-2 1,0-2-1,1-5-42,-1-3 0,0-1 0,1-1 0,-1 1 0,0-2 1,2-1-1,1-3 75,2-2 1,0 3 0,-5-2 0,1-1 0,1 0 0,-1-1 0,1 0-210,-3-1 1,-6 3 0,1-4 0,-1 2 0,-3-2 0,0 0 0,0-1 117,2-1 1,4 2 0,-3-7 0,-1 3-1,4 1 1,0-1 0,5-3 124,0-5 0,-2-1 0,8 0 1,-1 3-1,3 0 0,3 0-83,2-3 0,0-2 0,-1 0 1,1-1-1,0 0 0,1 0 1,1-2-152,2-2 1,1 2 0,-4-2 0,1 1 0,2-2 0,-1-2 0,-2-2-2,-1 0 1,4 0-1,2-4 1,-1 0-1,2 0 1,0-1-1,2 1 245,-2 0 0,5-2 1,-4-3-1,4-3 1,1-1-1,1 0 1,2 1-91,1 5 0,5-11 0,-3 8 0,0-2 0,0-1 0,-3 3-67,-1 0 0,-2-3 0,0 4 0,0 0 1,0-1-1,0 0 0,-2-2-161,-2-1 1,-2 8 0,-5-9-1,4 2 1,0 0 0,1-1 240,0 0-107,1 0 0,5-5 0,0-1 1,0-2-1,2-2 0,2-2 50,0 35 1,1 1 0,7-36 0,-6 36 0,0 0-1,-1 0 1,0 1 0,-1-2 0,0 1 0,-1-1 0,-1 1-1,1-2 1,-1 0-1,1-1 0,0 0 0,-2 2 0,-1 0 0,3-3 0,-1-1 0,-1 2 0,-1-1 0,0 2 0,0-1 0,0 0 0,0 1 23,0 0 1,0 1-51,0 1 1,0-1 0,0 0-1,0 0 1,0-1 0,0 1-1,0 1 1,0-1 0,1 0-1,0 0 1,0 0 0,1 1-88,-1-2 1,2 1-1,2 0 1,0 0-1,-1-3 1,0 1 0,0-2-1,1 0 1,-1-3-1,1 0 1,0 0 0,0 0-1,1-1 1,0 1 76,1 0 0,-1 2 0,0 2 0,0 1 0,0-1 0,-2-1 0,0 0 0,0 0 0,-1 2 0,0-1 0,-2 0 1,1 0-1,-1 1 0,1 1 38,0-1 1,0 0 0,-1 0 0,0-1 0,1 1-1,0 1 1,-1 0 0,0 1 0,-1 0 0,0 0-1,0 0 1,0 1-6,0-38 1,0 38 0,0-1 0,0-32-1,0 2 1,0-1 0,0 2 0,0-2-202,0 1 0,1 8 1,2-4-1,1 4 1,1 5-1,-1 0 1,1 1 77,-2 1 1,3-2-1,0 9 1,-1-2-1,1 0 1,-1-1-1,-1-2 77,1-1 1,1-1 0,-3 1-1,1-2 1,1 0 0,-1-1-1,2 1 76,1-1 0,1 0 0,2 4 0,-1 2 1,1 1-1,1 0 0,-1 2-195,-1 2 0,0-1 1,4 3-1,0 2 0,1 1 1,-1 0-765,0 3 776,-5-3 0,4 12 1,-5-5-1,2 2 1,0-2-1,0 1 44,-2-1 0,5-2 0,-3 2 1,3 1-1,1-2 0,0-1 0,2-2 61,3-1 0,-2 1 0,7-2 0,0-2 0,4 0 1,3-1-1,1 2-296,-2 0 1,-1 2-1,-1 2 169,0 5 1,-7 1 0,-2 2-54,-3 2 0,-3-4 0,-3 8 166,-5-3 1,2 1 0,-1 0 0,-2-1 0,-2 1-35,-1-1 0,0 1 0,2 1 0,0 2 0,4 0 0,2 2 48,2 0 1,2 1-1,3 3 1,3-1 0,4-2-168,3 2 1,3 1 0,2 0 179,1-3 0,4 5 0,-3-3 1,-3 3-1,-1-2 0,-1 1 1,0 3-5,-1 2 1,1 0-1,-2-3 1,-3 3-1,-2 3 1,-3 2-1,3-1 42,0 2 0,-3 2 1,2 1-1,-1 0 1,1 0-1,2-2 21,2-2 0,1 2 1,0-2-1,-2 2 1,2 2-1,-1 0 1,1-1-1,-2-2 31,2-1 0,0-1 0,-1 5 0,0 0 0,0 2 0,1 1-148,-2 1 0,-1 5 0,-5-3 1,2 1-1,0 5 0,0 4 0,-1 7 0,1-4 0,-5 0 0,1-1 0,-1 0 0,0-1 0,1 1 127,-1 0 1,-4 0 0,0-4 0,1 1 0,1 2 0,-1-3 0,-1 3 0,1-2 255,2-1 0,-3 0 0,0-1 0,1 0 0,2 1 1,0-1-305,-3 0 1,3 1 0,-5-1-1,2 0 1,0 1 0,0-1-180,-2 0 0,1-4-328,-4 0 1,-1-2 0,4 4 0,-1-2 0,-3 1-1754,-1 2 1728,-2-5 1,-6 10-1,-5-3 1,-3 4 528,-4 1 0,-12 11 0,2-2 0</inkml:trace>
  <inkml:trace contextRef="#ctx0" brushRef="#br0" timeOffset="70">12144 6943 8174,'-8'-32'0,"4"5"0,4 9 815,4 8 1,5 4 0,8 6-663,0 0 1,1 0-1,-5 0 1,2 0-1,3 0 1,4 2-1,5 1 1,3 3-219,1 1 1,4 2-1,-1 4 1,2 0-1,1 1 1,-5-1-1,-3 0-276,-7 1 0,-3-1 0,-7 2 1,-3 3 340,-5 4 0,-2 3 0,-2 2 0</inkml:trace>
  <inkml:trace contextRef="#ctx0" brushRef="#br0" timeOffset="71">9958 14167 7938,'0'-39'0,"0"4"0,6 14 0,2 12 0,4 6 0,2 3 0,-5 0 0,-4 2 0,-5 4 0,-10 5 1,-11 7 955,-8 3 0,-8 3 1,-11 5-1,-7 2 0,-4 0 1,-4 2-1,-1 1-275,2 0 0,28-13 0,0 0 0,-30 16 0,0 1-1396,31-16 0,1-1 0,-30 18 0,1 3 0,6-3 715,3-2 0,-2 4 0,6-6 0</inkml:trace>
  <inkml:trace contextRef="#ctx0" brushRef="#br0" timeOffset="72">7585 15180 8809,'-27'0'692,"6"0"1,4 3 0,2 5-213,2 10 1,-1 10 0,1 6 0,0 5-1,-1 8 1,1 7 0,0 6 0,1 3-7,3 0 0,3 8 1,6-9-1,0-4 1,0-6-1,1-9 1,4-6-529,4-6 1,-2-9-1,1-4 1,-3-8-263,-2-10 1,-1-8 0,-2-22 0,0-6 0,0-8 0,-2-8 10,-2-6 1,2-1 0,-2-6 0,3 0 0,2-3 0,2 1 0,3 3 792,1 7 0,2 12 0,6 5 1,1 3-1,2 5 0,0 5 473,1 8 0,2 4 0,6 3 0,1 3 0,3 3 0,4 2-303,4-1 1,1 1-688,0 4 0,0 2 0,-2 2 0,-1 5 0,-4 1 0,-3 2 0,-7-2-538,-2 1 1,-9 4 0,-8-7-1,-4 4 1,-6 2 0,-6-1 0,-7 0-490,-6 1 0,1-5 976,-7-1 1,2-3 0,0 2 0,1-1 0,5-3 643,2-1 1,5-1-1,8 4 1,10 3-1,10 3 5,8-2 0,11 3 1,5-4-1,4 6 0,3 2 1,0 2-1,-5-2-411,-5-1 0,-2 4 1,-4 3-1,-7 2 1,-5 0-1,-6-2 1,-7 2-574,-10 1 0,-13 1 0,-16 1 0,-7 0 0,-8-2 0,-6-1 0,-2-4-371,-4 0 1,-1 2 0,-2-4 0,3-2-1,4-1 1,6-2 0,6 0-247,6 1 0,11-5 1,4-2-1,10 0 1,9-1 1031,13 0 0,20 5 0,16-4 0</inkml:trace>
  <inkml:trace contextRef="#ctx0" brushRef="#br0" timeOffset="73">8478 15499 7998,'12'-22'1857,"-3"0"0,-3 10 0,-6-1-540,0 1 0,-6 6 1,-5 2-869,-5 2 1,1 8-1,-3 4 1,4 5-1,0 5-58,1 0 0,1-2 1,2 4-1,2 0 1,2-1-1,3-3 0,2-2-1230,1 2 0,6-5 1,3 1-1,3-8 0,1-6 1,0-5 335,1-4 1,3-13-1,1-6 1,-3-5 0,-3-5-1,-3-4 1,1-4-1,0 1 708,-1-1 1,3-3 0,-3 6 0,3 3 0,1 4 783,1 4 1803,-1 1-2217,0 4 1,5 6 0,0 5 0,0 4 0,-1 5 0,3 1 0,0 3-926,4 1 0,-3 2 0,2 2 1,4 2-1,3 7 0,-1 3-1035,0 4 0,-4 6 1385,-3-2 0,3 3 0,-4 2 0</inkml:trace>
  <inkml:trace contextRef="#ctx0" brushRef="#br0" timeOffset="74">8451 15499 9198,'2'-11'6071,"2"2"-5482,15 9 0,10 3 0,9 4-654,-2-1 0,2 0 0,-2-3 1,1 3-1,0 1 0,-2 2 1,1 2-4845,-2 2 4099,-7-3 810,-8 15 0,-12-4 0,-1 6 0</inkml:trace>
  <inkml:trace contextRef="#ctx0" brushRef="#br0" timeOffset="75">8518 15873 7976,'-18'4'2446,"0"1"1,7 0 0,9-2-2052,9 2 1,14 4 0,18-5 0,7 1 0,10-1 0,6 2-396,6 1 0,-27-5 0,0-1 0,-1 2 0,1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882"/>
    </inkml:context>
    <inkml:brush xml:id="br0">
      <inkml:brushProperty name="height" value="0.053" units="cm"/>
      <inkml:brushProperty name="color" value="#FF0000"/>
    </inkml:brush>
  </inkml:definitions>
  <inkml:trace contextRef="#ctx0" brushRef="#br0">4332 5757 30456,'0'-13'-947,"0"7"0,-1 6 0,-2 7 0,-3 5 0,0 2 0,-1-2 0,1-2 0,0-1 1088,3 1 0,3-2 1,4-1-1,7-1 1,3-3-1,6-2 0,0-1 1,4 0-1,1 0 401,2 0 1,6-1-1,2-2 1,4-2-1,1 2 1,1 2-1,3 1 1,5 0-1,3 0-272,2 0 1,-6 4-1,1 1 1,2-2-1,2-2 1,3-1-103,2 0 0,0 0 0,-2 0 1,2 0-1,4-1 0,-1-2 0,1-2-13,-4 2 1,-1-2-1,0 0 1,2 2-1,0 2 1,0 1-156,-2 0 0,-1 0 0,0 0 0,2 1 0,0 4 0,-2 2 0,-1 2-129,-3 0 1,1-2 0,2 4 0,-5-4 0,-1-1 0,-3-2 0,1 1 256,1-1 0,-4 1 0,5-5 0,2-2 0,-1-1 0,0-3 1,-2 0-129,-2 0 0,2-2 0,-2 3 0,2 2 0,2 0 0,0 0 0,-1-1 0,3-1 0,-3 5 0,3 0 0,3 0 0,-1 0 0,0 0 0,2 0 0,-7 0 0,3 0 0,1 0 0,-1 0 0,-2 0 0,-2 0 0,-2 0 0,1 0 0,-4 0 0,-2 0 0,4 0 0,-1 0 0,2 0 0,-3 0 0,-4 0 0,-2 0 0,1 0 0,-1 0 0,3 0 0,2 0 0,2 0 0,1 0 0,-5 2 0,0 1 0,1 1 0,2 1 0,1 1 0,-4-5 0,-4 3 0,0-1 0,-1 0 0,-1 2 0,-1-2 0,-2-2 0,-3-1 0,2 0 0,1 0 0,-2 0 0,-1 0 0,-1 0 0,1 0 0,2 0 0,1 0 0,0 0 0,2 2 0,2 2 0,1-2 0,1 2 0,3-1 0,0 0 0,3 1 0,-2-1 0,1-1 0,-4-2 0,-1 0 0,-3 0 0,-3 0 0,-4 0 0,-3 0 0,-4 0 0,3 0 0,-6 0-771,-2 0 0,-7 1 1,-4 4 90,-2 4 0,-8-3 0,-2 0 1</inkml:trace>
  <inkml:trace contextRef="#ctx0" brushRef="#br0" timeOffset="1">8985 5891 27716,'0'-14'-4916,"0"8"1,0 6 5089,0 8 1,1 2 0,3 0 0,5-2 0,5-1-1,5-1 1,8 0 0,8-3 494,8-1 1,9 2 0,9 2 0,4 0 0,7 0-1,-33-4 1,-1 0 0,4 0 0,-1 1-358,4-1 1,-1 0 0,-1 1 0,0-1 0,5-2 0,0 0 0,1 0 0,-1 0 0,-1 0 0,0 0 0,1 0 0,-1 0 0,-1 0 0,0 0-263,-1 0 0,-1 0 0,1 0 0,0 0 0,-2 0 0,0 0 0,0 0 0,0 0 0,0-1 0,0 0 0,-2 0 0,-1-1 0,1-1 0,-2 0-116,1-1 0,0 1 0,-1 1 1,1-1-1,4-1 0,1-1 0,-1 1 1,1 0-1,-2-1 0,0 1 0,-2-1 1,-1-1-1,-1 0 0,-1-1-68,1-1 1,-1 0 0,1-2 0,-1 0 0,1 2-1,1-1 1,-1-1 0,0-1 0,3 0 0,1 0-1,0 0 1,1 0 0,2-1 0,0 0 4,-1 0 1,0-1 0,-2-1 0,-1 0 0,-1-1 0,0 0-1,0 0 1,-2-1 0,1 0 0,-1 1 0,1-1 0,0 1-1,-1 0 1,-1 0 454,-1 2 0,-1 1 0,26-15 1,-6 6-1,-6-1 0,-4 2 1,-3-1-536,-3 0 0,6 0 1,-9-2-1,0 0 0,2 0 1,-2-2-1,0-2-244,-2 0 0,1-1 0,4-2 0,0-1 0,-2 2 1,-1 1-1,-4 1 126,-5 0 1,0-4 0,-10-1 0,-3-2 0,-5-3 0,-8-2 0,-11-1 315,-13 0 1,-17-4-1,-14-2 1,21 23-1,-1 0 1,-4-1-1,-2 2 1,-5 0-1,-1 1 1,-2 0 0,-2 1-110,-3-1 0,-1 2 0,-1 0 0,0 2 0,0 0 1,-1 1-1,2 1 0,-2 1 0,0 1 0,-1 1 0,2 0 1,0 0-1,-1 1 0,1 1 112,0 1 0,1 0 0,3 2 0,-1 1 0,-2 1 0,0 0 0,1 1 0,1 0 0,1 1 0,0 0 0,-3 2 0,0 0 0,0-1 0,-2 1 107,-1-2 0,-2 1 0,-2 1 0,-1 1 0,-4-3 1,0 1-1,-2 1 0,-1 1 0,-4 0 0,-1 0 1,-1 0-1,-1 1-45,24 0 1,-2 1-1,0 0 1,-1 0-1,-2 0 1,1 1 0,-2 1-1,1 2 1,0-1-1,0 0 1,1 0 0,0 1-1,-2 1 1,-1-1-1,1 2 1,2 0 0,-1 0-1,1 1 1,-1 1-1,0 1 1,1 1-68,2-1 1,0 2 0,0 0 0,1 0 0,-1 2 0,1 0 0,3-1 0,1 2 0,0-1 0,-23 10 0,1 1 0,5-2 0,2 1 0,2-2 0,3 1 0,6-2 0,2-1-29,5-1 1,3 1 0,1 1 0,3-1 0,5 0 0,1 0 0,-24 16 0,8-3 0,8-4 0,5-1 99,4 2 1,8-7 0,6 3 0,3-2 0,5 0 0,5 3 0,4 2-5,4 1 1,16 6 0,14 0 0,12 4 0,-17-17 0,4-2 0,3 2 0,3-2 0,7 2 0,2 0-158,4 0 0,2-1 0,4-1 0,3-1 0,7 1 0,1 0 102,2-1 0,1 0 0,-23-8 0,0 0 0,1-1 0,0 1 0,1-2 0</inkml:trace>
  <inkml:trace contextRef="#ctx0" brushRef="#br0" timeOffset="2">25047 9302 8162,'2'-26'-1,"2"-1"0,-1 2 0,6 3 0,2 2 0,0 3 155,3-1 0,-5 0 0,-1 5 0,3 1 0,-1 2 0,-1 4 0,-4 4 0,-4 10 0,-1 8 983,0 11 0,-7 8 0,-5 11 0,-5 6 0,1 1 0,0 6 1,0 1-1,-2 3-724,2 1 1,2-12 0,4 7-1,2-4 1,2-6-853,4-2 0,6-4 0,6-8 0,7-3 0,5-6 0,3-5 0,2-8 439,-1-7 0,7-10 0,1-4 0</inkml:trace>
  <inkml:trace contextRef="#ctx0" brushRef="#br0" timeOffset="3">25181 8876 8918,'-5'-34'0,"2"3"0,5 7 1403,5 6 0,15 11 0,6 2 1,5 4-1047,4 1 0,12 0 0,7 0 0,6 0 1,8 0-1,3 0 0,-35 0 0,1 0 1,0 0-1,0 0 81,1 0 1,0 0 0,1 2 0,0 0 0,-2 1-1,0 0 1,32 6 0,-4 5 0,-9 3-1027,-7 4 1,-11 1 0,-8 6 0,-7 2 0,-7 3 0,-10 2 0,-6 7 430,-7 5 0,-11 6 0,-13 6 1,9-26-1,0 1 0,-3 3 0,0 2 1,-2 1-1,1 1 0,0 1 0,0-1 383,2-2 0,0 0 0,1 2 0,0-2 0,2-1 0,0-1 1,1-1-1,0 0 0,-13 32 0,3-7-157,1-6 0,1-2 0,-2-12 0,-2-4 0,-3-4 0,1-6 0,-1-5-584,4-3 0,-4-3 0,1-5 0,-3-4 1,0-1 514,1-3 0,-5-1 0,5-2 0</inkml:trace>
  <inkml:trace contextRef="#ctx0" brushRef="#br0" timeOffset="4">24914 11501 11558,'-22'-7'0,"3"4"1198,4 6 1,0 16 0,9 14 0,-1 8-944,-4 8 1,4 7 0,-2 5 0,0 3 0,0 5 0,0 4 0,4-34 0,0 0-367,-1 3 0,0-1 0,-1 1 1,1-1-1,0 3 0,0 0 1,1-2-1,1 0 0,1-3 1,2-1-1,-1 30 0,2-10-2873,0-8 0,2-5 2984,2-10 0,3-2 0,7-7 0</inkml:trace>
  <inkml:trace contextRef="#ctx0" brushRef="#br0" timeOffset="5">25061 11608 7915,'0'-27'1861,"0"1"0,4 5 1,9 18-1,14 7-1546,9 10 0,10 1 0,2 7 0,3 1 0,1 6 0,-2 5 1,2 7-1,-3 5-259,-2 4 1,-2 11 0,-7 3-1,-4-1 1,-9 3 0,-10-3-352,-9-1 0,-6-2 0,-7-7 1,-10-1-1,-9-5 0,-8-7 0,-8-6 176,-5-1 0,-5-11 0,-1 0 0,-2-5 0,-1-4 0,-5-1 1,-1-3-366,-2-5 0,2-3 1,8-1-1,3 0 484,2 0 0,-3-11 0,4-4 0</inkml:trace>
  <inkml:trace contextRef="#ctx0" brushRef="#br0" timeOffset="6">25034 12088 7815,'-6'-14'1689,"-1"1"-713,-1 0 0,-1 5 1,9 4-1,6 4 1,5 4-1,4 7-500,2 5 0,0 5 0,5 7 1,0 1-1,0 3 0,-1-1 1,0 0-1,-2 0-1157,0-2 0,-1-2 0,-5-5 1,1-4-1,-3-3 0,0-2-529,-2 1 0,0-7 1210,4-3 0,6-8 0,2-3 0</inkml:trace>
  <inkml:trace contextRef="#ctx0" brushRef="#br0" timeOffset="7">25367 12048 7815,'-22'-27'2337,"-2"2"1,2 4-973,1 8 0,-1 5 0,4 8 0,1 2-1097,-3 2 0,6 8 0,-4 9 0,2 4 1,-1 8-1,-1 4 0,2 4 0,1 2-1211,2 2 1,6 3 0,2-3 942,4-2 0,1-2 0,0-1 0</inkml:trace>
  <inkml:trace contextRef="#ctx0" brushRef="#br0" timeOffset="8">25327 12541 7894,'-13'0'0,"0"0"0,-1 0 0,2 1 0,4 4 559,3 4 1,4-2-1,2 0 1,4 1 0,3-2-1,6 0 1,5-3 0,8-2-1,5-1 1,5 0 0,2 0-261,2 0 0,7 0 0,-4 0 0,-1 0 0,0-1 0,-2-4 0,1-4 0,-4-2 0,1-4-342,-1-3 1,2-3 0,0-5 0,-1-3 0,-2 0 0,-1-5 0,1-3 285,1-5 0,5-7 0,0 1 0,-2-6 0,4-2 0,-1-2 171,2 2 1,-1-3-1,-5-1 1,0 1-1,0 0 1,-2 3-182,-2 1 1,-4 2-1,-5-1 1,0 1-1,-2 1 1,-1 2-1,-4 2-168,-1 3 0,1-6 0,-4 4 1,2-2-1,0 0 0,-1-3-104,1-4 0,6 0 1,-3-6-1,1-2 1,0-1-1,2-2 1,1 0-1,2 1 1,-14 30 0,0-1 0,1 0 0,-1 0-1,0 0 1,-1 0 0,12-34 0,-4 3 0,1 0 34,0-3 0,-5 7 0,2-3 0,-3 2 0,-3 2 0,-2-1 38,-1 2 0,-5 4 0,4-3 0,-1 2 0,-1 1 0,0 1 0,-3-1-170,-2 2 0,4-4 1,-1 3-1,-1 0 0,-1 1 1,-2 0 4,0-2 1,0-4-1,0 4 1,0 2-1,1 0 1,2-1-1,2-1 11,-2 2 1,3-3 0,0 1 0,-1 0 0,3 2 0,-2 1 0,0 5-95,-3 3 1,-2 4-1,-1 6 1,0 3-1,-1 1 1,-2 3 43,-2 2 0,-5 2 0,1-1 0,-3 0 0,-1 1 1,-1-1-1,1 0 33,0 1 1,-2 4 0,-1-1 0,-2 1 0,0 0 0,0 1 163,1 2 1,-1 0 0,5 2 0,-1 0-1,1 2 1,0 3 0,-1 5-2,1 1 1,-2 1-1,-1 5 1,-2 0-1,0 0 1,0 0 65,1 0 0,-7 11 1,2 3-1,-3 6 1,-2 3-1,0 4 1,-1 4-170,-3 5 0,1-2 1,-5 3-1,-1 3 0,2 3 1,3 0-1,3-2-70,1-1 0,2 1 0,3 2 1,4 0-1,3-1 0,3-4-147,4-1 0,-3 3 0,5-7 0,0-1 0,0 3 0,3-4 0,2-2-314,1-4 0,0-2 1,0-1-1,0-4 0,0-4 1,0 0-781,0-1 1388,6-6 0,1-1 0,7-6 0</inkml:trace>
  <inkml:trace contextRef="#ctx0" brushRef="#br0" timeOffset="9">26500 8329 9275,'-17'-5'0,"-1"-3"0,2 1 384,1 2 0,1 4 0,1 1 0,1 1-268,3 4 1,-1 2 0,5 6 0,3 1 0,0-1-1,4 0 1,3 2 0,7 0-314,5-2 0,5 8 0,-3-8 1,2 1-1,2-2 0,1-5-702,-2-1 0,4 3 899,-4-5 0,9 7 0,3-4 0</inkml:trace>
  <inkml:trace contextRef="#ctx0" brushRef="#br0" timeOffset="10">25714 9249 8476,'0'-13'838,"0"4"1,1 1-137,4 3 1,2 2-1,5 7 1,-3 5 0,-5 3-1,-2 3-609,-2 2 1,4 0 0,1 5 0,-2 1 0,-2 3 0,1 0 0,1 1 0,1-2-1347,-1-3 0,4 2 0,4-5 1,4-1 1252,2-3 0,13-5 0,-2-10 0</inkml:trace>
  <inkml:trace contextRef="#ctx0" brushRef="#br0" timeOffset="11">25967 9356 9118,'-31'-21'1144,"0"3"0,1 3 0,8 18 1,3 5-1023,0 5 0,-2 14 1,-6 1-1,1 4 0,0 7 1,3 2-1,2 5 1,2 0-968,2 0 0,8 4 845,5-1 0,3 3 0,1 1 0</inkml:trace>
  <inkml:trace contextRef="#ctx0" brushRef="#br0" timeOffset="12">26154 10528 7966,'0'-13'149,"0"0"628,0-1 1,0 10-1,0 8 1,0 11-1,1 6-387,4 1 1,-4-3 0,4 5-1,-4 1 1,1-1 0,1 0-1,1-4 1,-1 0-780,-2-1 1,-1-4 0,-1 1 125,-4-6 1,0-5 0,-4-11-1,4-7 1,4-11 0,2-7 34,4-5 1,1-11-1,5 4 1,0-1 0,1 1-1,-2 4 532,2 2 1,0 3 0,1 12 0,-1 4 0,-2 3 0,-1 2 1503,2 0 1,0 5-1688,3 4 1,-2 8 0,-4 5 0,-3 3 0,-4 1-314,-1 1 1,5 3 0,-1 1 0,1-2 0,-1-1 0,2-3-383,1-3 0,-2-2 0,4-4 0,0 3 0,0 0 443,-1 0 1,1-2 0,3-2-1,-3 2 374,-4 5 1,-4 3 0,-1 1 0,-1 1 0,-4 1 0,-4 2 0,-4 6-53,-5 2 0,3 1 0,-2 1 0,2-2 0,1-1 0,1-3-513,0-2 1,4-1-1,1-5 1,1 0-1,1 1-901,0-1 0,5-6 1223,10-2 0,5-10 0,13-2 0</inkml:trace>
  <inkml:trace contextRef="#ctx0" brushRef="#br0" timeOffset="13">26714 10502 10699,'-14'-25'0,"1"4"1461,0 8 1,5 7 0,4 10-1,2 5-1748,2 3 0,0 1 0,0 0 0,0 1 0,0 1 0,0 1 0,-1 3-901,-4 2 1,4 0-1,-4 1 1,4-3 1187,1 0 0,0-4 0,0 4 0</inkml:trace>
  <inkml:trace contextRef="#ctx0" brushRef="#br0" timeOffset="14">26567 10502 9854,'0'-19'0,"0"-2"0,0 0 1353,0 3 1,0 4 0,1 2 0,4 1-1228,4 2 1,9 6 0,4-1-1,3 3 1,3 1 0,2 0-1,2 0 1,1 1-312,-1 3 1,0 4 184,-6 5 0,1 6 0,0 2 0</inkml:trace>
  <inkml:trace contextRef="#ctx0" brushRef="#br0" timeOffset="15">26607 10742 9710,'-21'7'0,"3"-2"703,4-4 1,6 5-1,5 3 1,8 3-1173,8 1 0,12 0 1,12 2 468,6 3 0,11-3 0,6 4 0</inkml:trace>
  <inkml:trace contextRef="#ctx0" brushRef="#br0" timeOffset="16">10957 7303 32479,'40'-28'-2730,"-10"3"1,-5 13 2221,-4 3 1,-3 3 655,-5 6 0,0 0 1,1 0-1</inkml:trace>
  <inkml:trace contextRef="#ctx0" brushRef="#br0" timeOffset="17">11131 7183 26875,'9'-9'-1447,"-1"1"0,-5-1 1,3-5-1</inkml:trace>
  <inkml:trace contextRef="#ctx0" brushRef="#br0" timeOffset="18">10691 7170 18047,'-21'-6'-187,"-3"0"1,7-3 0,-1 5 220,-1 2 1,-1 4 0,-3 1-1,0 3 1,0 1 0,-1 3 0,2 1-1,3-2 1,2-3 236,4 0 0,-2-3 0,11 5 1,2 1-1,8 0 128,12 0 0,16-6 0,22 1 0,15-2 0,-28-2 0,2 0 0,6 1 0,1-1 0,5 2 0,0-1-148,3 2 0,0-1 0,10 0 1,0 0-1,-4-1 0,-1-2 1,1 1-1,0 0 0,2 0 0,-1 0 1,-2 0-1,-1 0-222,0 0 0,1 0 0,3 1 0,0 0 0,-8 0 1,-2 1-1,0 0 0,-1 2 0,-2-1 0,1 1 1,-5 0-1,0 1 0,-3-1 0,0 1-302,-2-1 0,-2 1 1,-2-2-1,-2 1 1,0 1-1,-2 0 1,29 3-1,-12-1 1,-9-1-1049,-5 0 0,-8 0 0,-5-3 0,-6 1 1358,-3-1 1,-1-1 0,-4-2 0</inkml:trace>
  <inkml:trace contextRef="#ctx0" brushRef="#br0" timeOffset="19">26100 8623 16471,'-14'-12'-60,"-9"3"0,9-10 0,-4 1 0,-3-1-27,0-2 1,4 3-1,-4-3 1,2 1-1,2-1 1,2-3-1,2-1 1,0 0-1,0 3 1,-1 4-1,1 3 1,-2 2-1,-3 1 1100,-4 3 0,-8 3 0,-4 6 0,-4 2 0,-8 4 0,-4 7-1134,-4 8 0,-8 10 0,29-13 0,-1 2 0,-1 4 0,-1 1 0,-3 5 0,-2 2 128,-1 4 0,0 1 0,0 3 0,-1 1 0,0 2 0,1 0 0,-1 3 1,1 1-1,2 2 0,2 0 0,0 3 0,3 0 0,5-1 0,4 0-23,4-2 0,4 1 1,6-1-1,5 0 1,6-1-1,4-1 0,5-2 1,4 0-1,5 0 1,6-3-1,4 0 0,5-2 271,3-1 1,3-1 0,7 1 0,3-3-1,3-1 1,2-1 0,1-2 0,3-1-1,3 0 1,3-1 0,-2-3 0,2-1-72,1-2 0,1-2 1,2-2-1,1-3 0,-3-5 1,0-3-1,0-2 0,0-2 1,1-3-1,0-3 0,-4-3 1,-1-2-193,-2-3 1,-2-3 0,-6-3 0,-2-4-1,0-5 1,-3-4 0,-1-1 0,-3-2-1,0-4 1,-2-3 0,-3-2 0,-1-3 0,-4-3-1,-2-1-511,-4-3 1,-3-1 0,-3-2 0,-3-1 0,-7-1 0,-3-1 0,-2-2 0,-4-1 0,-2-1 0,-5 0 0,-4 0-1,-5 0 1,-4 4 0,-4 1 235,-3 4 0,-4 2 1,-7 0-1,-5 3 0,-2 4 1,-3 4-1,-4 1 0,-4 3 1,-5 2-1,-4 5 0,-2 3 1,-1 5 282,-2 3 0,-1 2 0,-2-1 0,1 2 0,2 3 0,1 2 0</inkml:trace>
  <inkml:trace contextRef="#ctx0" brushRef="#br0" timeOffset="20">25021 8250 8009,'-18'-2'-4,"0"-2"1,2 1 650,7-6 1,3 0-1,6-7 1,0-5-1,2-9 1,3-7-1,9-10 1,7-8-1,4-7 1,1-5-1,-12 32 1,-1-1-142,1-1 1,-1-1-1,-2-1 1,0 1 0,-1 0-1,-1 2 1,7-33 0,-4 7-1,-1 3 1,-2 4 0,-2 3-1,0 6-681,1 5 1,1-2 0,4 8 0,2-2 0,1 1 0,2 6-932,-2 7 0,3-1 0,1 6 0,-1 2 1,2 3-1,-1 2 0,4 2-3337,1-1 4443,2-2 0,6-7 0,1-2 0</inkml:trace>
  <inkml:trace contextRef="#ctx0" brushRef="#br0" timeOffset="21">25967 5784 9191,'-16'-18'0,"1"2"0,3 3 1871,0 2 0,6 7-349,2-5 0,2 7 0,2 2 0,0 9-1106,0 8 1,2 5 0,1 10 0,1 7-1,-2 5 1,-5 4 0,-6 4-508,-3 4 0,-3-4 0,-1 4 1,-2-1-1,2-5 0,3-4-884,4-5 0,3-2 1,6-5-1,0-6 1,1-6-1,5-2 1,6-6-1447,4-3 0,8-8 2421,-2-12 0,15-18 0,5-14 0</inkml:trace>
  <inkml:trace contextRef="#ctx0" brushRef="#br0" timeOffset="22">26327 5304 10419,'-35'-23'0,"2"5"2051,5 9 0,4 6 0,11 3-1388,-1 0 0,6 6 1,0 4-1,2 6 1,3 10-1,2 8 1,1 9-1,0 4-317,0 2 0,0 0 1,0 6-1,1 1 1,4 2-1,2-2-770,0-1 0,5-4 0,-3 0 0,3-5 0,1-3 0,1-6 0,-1-3-1980,0-5 0,1-2 0,-1-5 0,0-4 2404,1-3 0,-1-8 0,0-1 0</inkml:trace>
  <inkml:trace contextRef="#ctx0" brushRef="#br0" timeOffset="23">26127 6011 9003,'-43'0'0,"2"1"0,5 2 1380,7 1 0,2 2 0,12-3-946,3 2 0,9 4 1,5-5-1,10-1 0,13-1 1,10-2-1,13-2-655,5-2 0,0-5 0,8-8 1,0-2-1,-2-2 221,0-2 0,5-14 0,-3-5 0</inkml:trace>
  <inkml:trace contextRef="#ctx0" brushRef="#br0" timeOffset="24">3013 7850 17561,'-29'-31'0,"7"1"262,6 5 1,10 10 0,6 12 0,7 5 0,7 2 0,4-1 0,7-2 0,7-1 0,10 0 0,4 0 0,6 0 130,4 0 0,5-4 1,5 0-1,1 1 1,-2 0-1,0 0 1,0-2 7,3 2 1,-4 2 0,-6 1-1,-5 1 1,-2 4-1302,-3 4 0,-6 2 866,-2 3 0,0-1 1,-6 0-1</inkml:trace>
  <inkml:trace contextRef="#ctx0" brushRef="#br0" timeOffset="25">4119 7676 24824,'0'-40'-2328,"1"3"1,5 11 0,8 12 2583,6 12 0,1 13 0,1 6 0,2 3 0,1 3 0,2 0 0,0 1 0,-1 1-727,1 2 1,-5-2 0,-3 9 0,-4 2 0,-7-1 0,-5 5 0,-6 0 192,-6 3 0,-8 0 0,-14-3 0,-4-2 1,-5-2-1,-5-5 0,-5-1 395,-6 1 1,-5 3 0,28-14 0,-1 0-1</inkml:trace>
  <inkml:trace contextRef="#ctx0" brushRef="#br0" timeOffset="26">3506 9196 32767,'-8'-27'-2073,"-3"6"0,2 4 0,-3 2 0,-1 3 1803,-1 3 1,-1 2 601,-2 2 0,-4 4 1,-6-5-1</inkml:trace>
  <inkml:trace contextRef="#ctx0" brushRef="#br0" timeOffset="27">3173 9076 32767,'-18'-2'-375,"-1"-1"1,-1-3 0,0 1 0,0-3 0,1 2 0,3-1 0,1 1 484,2 0 0,-1 0 1,1 3-1,1-3 0,3 2 352,5 2-591,8 5 1,4 10 0,6 1 0,4-1 0,6-1 0,7-2 0,9-2 0,7-2 456,5-3 1,10-2 0,4-1 0,0 0 0,5-1 0,-1-4 0,1-4 0,-4-1-329,-2 1 0,2-3 0,-10 5 0,0-2 0,-4 0 0,-6 0 0,-7 0-974,-7 0 158,-5 6 1,-7-7-1,-3 6 1,-4-1 146,0-1 0,-8 5 1,-6-4-1,-8 5 698,-4 5 1,-5 2 0,-3 7-1,0 0 1,-6 3 0,-2 2 0,-3 2 155,2 2 0,-1 4 0,0 3 0,-1 1 0,2 0 0,0 1 1,3 2-329,-1 0 0,-5-1 0,-3-6 1</inkml:trace>
  <inkml:trace contextRef="#ctx0" brushRef="#br0" timeOffset="28">5532 9516 31365,'0'-20'-9831,"0"11"9416,0-2 0,-1 15 1,-4 0-1,-2-2 1,-1-6-1,4-8 1,2-5-1,2 1 0,0 1 1,0 2 546,0 0 0,5-1 0,-1 1 0,-1 0 1429,-1-1 1,-4 7-418,-2 2 0,-13 5 0,-12 5 1,-13 5-1,-5 5 0,-8 4-892,-4 2 0,4 1 0,-10 5 1,3 0-1,1-1 0,-3 1 1,2 0-843,4-1 1,2 1 0,10-2-1,2-1 1,1-2 0,4 2 291,1 1 0,-1 7 1,-1 2-1</inkml:trace>
  <inkml:trace contextRef="#ctx0" brushRef="#br0" timeOffset="29">2653 10422 27282,'-6'-27'-4324,"0"11"0,-5 4 5655,3 5 0,5 4 1,-2 7-1,4 5 1,1 4-1,0 4-959,0 0 0,0 7 0,0-2 0,0 3 0,0 1 0,0-1-187,0 1 1,0-2 0,0 6 0,0-5 0,0-3 0,0 0-1,0 1 134,0-1 0,0-10 0,-2 0-744,-2-5 1,-2-9 0,-3-8 0,5-6-1,2-5 1,2-3 0,2 1 340,2-1 0,5-4 0,9 7 0,2 0 0,3 2 0,-1 3 374,2 2 0,1 3 0,1 8 0,1-2 0,0 4 0,-1 4 0,1 6 152,0 2 1,-2 4 0,-3 2 0,-4 3 0,-3 2 0,-4 5 0,-2 0-852,-4 2 0,-5 1 1,-5-3-1,-5-1 0,-6 0 1,-7-3 50,-2-1 0,-3-4 0,-3 3 0,-3-2 0,-2-3 1,2-1-1,3-1 0,5-3-1101,2-2 0,9 3 0,3-4-91,11-1 0,14-1 1,14-6 1989,7 0 0,10 0 1,4 0-1</inkml:trace>
  <inkml:trace contextRef="#ctx0" brushRef="#br0" timeOffset="30">3306 10822 21839,'-18'-8'0,"0"4"1348,2 2 0,1 2 0,2 0 0,0 2 1,-1 1-826,1 1 0,1 7 1,2-3-1,2 4 0,1 2 1,1-1-1,0 2 1,3 1-767,2 2 1,1 0 0,1-7 0,4 0 0,3-4-1,4-1-156,2-3 0,-1-3 0,0-4 0,-1-7 0,-2-4 0,-2-4 0,-2 0-1013,-3 0 0,3-5 1,0 2-1,0-2 1,1 2-1,0 3-116,4-1 1,6 1 1609,6-3 1,14-3-1,4 4 1</inkml:trace>
  <inkml:trace contextRef="#ctx0" brushRef="#br0" timeOffset="31">3906 10315 28316,'7'-10'-679,"-2"-3"0,-2 2 0,0 8 0,1 8 1280,-1 8 1,3 0 0,-2 7 0,1-1 0,-1 3 0,1 3 0,-1 3 0,0 2-456,1 1 1,4 6 0,-3-3 0,0 0 0,1-1 0,-1-2-515,0 0 1,0-4 0,-3-7 0,1 0 0,-1-4-520,-1-1 0,-8-8 0,-3-4 0,-4-6 0,-4-6 0,-1-3 0,2-1 544,1 0 0,2-1 0,1 1 586,3 0 0,5 5 1,8 4-1,5 2 1,5 2-1,3 0 89,6 0 1,3 0 0,5 0 0,3 2-1,2 1 1,-1 1 0,1-1 0,-2 0-733,-3 2 1,-3-4 0,-3 4 0,-2-2 0,-6-1 0,-2 4-48,-1 2 0,-5 5 0,-2 6 0,-1 2 0,-3 4 0,-2 6 0,-2 8 1614,-4 4 1,4 16-1,-5 0 1,2 1-1,-2-1 1,-2-6-1,-2-1 1,-2-6-901,-1-3 0,1-11 1,1-5-1,3-8-1111,-3-4 0,5-9 0,2-8 1,2-9-1,4-13 0,1-9 0,4-8 1,4-4-397,3 0 1,3-9 0,-3 4 0,3 1 1293,1 2 0,5-4 0,-2 4 0</inkml:trace>
  <inkml:trace contextRef="#ctx0" brushRef="#br0" timeOffset="32">25114 11675 25373,'9'-6'-3453,"0"-3"1,-5 1 3481,5-1 0,-6 5 0,0-3-7,-6 1 0,0-3 0,-4 3 1,1-1 152,3-4 1,3-1 0,4-1 0,4 0-164,-1-1 0,3 5 0,-7 1 163,-4-3 1,-6 4-1,-10-1 1,-2 2-1,-2 2 1,-2 0-1,-3-2 1,0 0 212,-1 0 0,0-3 0,1 3 0,1 0 0,1-1 0,2 1-215,-2 0 1,3 1 0,0 5 0,2 0 0,3 0 0,1 0 0,0 0-60,-2 0 0,2 2 0,-3 1 0,3 3 0,2 1 0,-1 4-83,1 0 0,-5 7 0,1 1 0,-1 1 1,-1 0-1,-4 1 0,0 3 38,0 1 1,0 0 0,5 0-1,2-1 1,1 3 0,2-1-93,-1 4 1,5 0 0,2-4 0,1 1-1,3 0 1,2-1 0,2 1 158,3-1 1,-1 1 0,8 0-1,2-1 1,5 3 0,3 0 0,1 2-47,-1-1 0,8-2 0,-4-1 0,1-1 0,-3 1 0,1 0 0,1-1-104,2 1 1,1 1 0,2 2 0,2 1-1,1-2 1,2 0-57,4-3 0,-5-4 0,9-1 0,1-2 0,1-4 0,2-3 0,-1-5 232,0-1 0,3-1 1,-5-5-1,-1 0 0,-1 0 1,-2-2 10,0-2 0,4-5 1,2-7-1,-2-4 1,1 0-1,-5-4-154,-2-1 0,-2-6 0,-9-2 0,-2-1 0,-2-4 0,-2-4 0,-3-4-282,-6-1 1,0-2 0,-8-4 0,-2-4 0,-5 0 0,-9-4-1,-8 3 140,-6 0 1,-10-1 0,-2 6 0,-7 6 0,-7 5 0,1 7 0,-4 3-74,0 4 0,2 12 0,-8 4 0,2 5 0,2 4 0,4 4 208,4 8 0,-3 6 0,5 12 0</inkml:trace>
  <inkml:trace contextRef="#ctx0" brushRef="#br0" timeOffset="33">23394 10635 8455,'-7'-27'0,"-5"7"0,5 2 0,-2 3 0,1 2 0,3-1 0,-1 6 0,1 0 0,-2 1 0,-2 1 0,0 0 0,-1 4 0,-4 5 0,-3 6 0,-6 3 297,-2 1 0,-3 7 1,-2 2-1,-1 3 0,0 2 1,2-1-1,0 1-319,4 0 0,7-1 0,1 0 0,3-3 0,5-2 1,6 0-1,8-2-9,8 0 1,8 3 0,13-4 0,8-3 0,6-5 0,4-5-154,5-4 1,-6-7 0,3-4-1,-10-5 1,-5-6 0,-7-4-1,-4-7 123,-7-5 0,-11-5 0,-5-1 0,-7-1 0,-6 1 0,-10 1 250,-6 2 1,-4 5-1,-2 2 1,-1 4-1,2 5 1,2 3-1,3 6-34,2 5 0,10 4 1,0 8-1,5 2 1,7 6-1181,7 7 1,10 4 1024,14 5 0,21 7 0,10 1 0</inkml:trace>
  <inkml:trace contextRef="#ctx0" brushRef="#br0" timeOffset="34">24581 10702 8508,'-18'-30'0,"-1"3"0,0 8 275,-1 7 1,-3 2 0,0 6 0,-2 1-127,-1 1 0,-6 2 1,0 0-1,-1 0 1,2 0-1,4 0 1,5 0-1,2 2-69,-1 2 1,9 8 0,0 9 0,5 2 0,5 8-1,7 3-332,8 3 1,8 5 0,11-7 0,7 2 0,7-1 0,3-8-1,-1-7 1,-5-9 92,-4-5 0,-6-4 0,-1-7 0,-8-7 0,-8-5 0,-8-8 333,-6-5 0,-7-5 0,-6-6 0,-5 0 0,-6 0 1,-2 1-1,0 4 0,4 4 93,0 2 0,3 4 0,5 3 0,1 4-899,2 3 0,14 11 0,5 7 0,14 10 632,10 7 0,10 2 0,4 4 0</inkml:trace>
  <inkml:trace contextRef="#ctx0" brushRef="#br0" timeOffset="35">25461 10875 15984,'-37'-30'60,"-3"4"0,-17 3 0,1 15 0,-2 5 0,-4 6 36,-2 5 1,4 3 0,3-1 0,8-1 0,9 0 0,9-2-1,8-1-282,5 0 1,9 2 0,6 5 0,9 2-1,12 3 1,13 2 0,12 2 181,10 1 0,8-7 0,11 2 1,-33-11-1,-1-1 0,2-1 1,0-1-1,-1-1 0,-2-2 1,33 1-251,-10-2 0,-5-6 0,-8-3 0,-8-4 0,-11-5 0,-10-3 341,-8 1 0,-5-6 1,-11 6-1,-8-3 1,-6 3-1,-5 0 1,-2 4 106,0 1 1,5 8-1,1 2 1,2 4 0,3 1-1,2 1-901,6 4 0,2 8 1,6 8 560,0 0 0,11 4 1,4-4-1</inkml:trace>
  <inkml:trace contextRef="#ctx0" brushRef="#br0" timeOffset="36">26327 11275 10343,'-7'-18'0,"-5"2"0,-6 4 304,-3 6 0,5 10 0,-3 7 0,1 4 0,2 4-505,4 2 0,0 1 0,8 4 1,4 1-1,5-2 0,12-1 1,6-3 226,10-2 1,10-1 0,7-5-1,4-1 1,2-3 0,-3-5-1,-1-5-56,-6-8 0,-9-7 0,-7-14 1,-8-4-1,-9-5 0,-7-7 122,-4-4 1,-16-5 0,-8-1-1,-13-2 1,-13 2 0,19 28 0,-3 1-1,-2 1 1,-1 2-97,-2 1 0,-2 1 1,-5 1-1,-1 1 0,4 5 1,-1 2-1,1 0 0,0 2 1,-1 1-1,1 1 0,1 2 1,1 2 20,1 1 1,-1 2-1,-1 4 1,-1 1 0,-3 0-1,0 1 1</inkml:trace>
  <inkml:trace contextRef="#ctx0" brushRef="#br0" timeOffset="37">23488 10902 8096,'-21'-34'-18,"2"7"121,5 9 1,7 3 0,4 3 0,6 4 0,6 3 0,3 4 0,3 1-1,1 0 1,3 0 970,2 0 0,1 6 0,3 2 0,-1 6 0,-2 4 0,0 5 0,1 7 0,-1 7 111,1 6 0,7 9 1,3 7-1,-1 0-1381,1 0 1,2-1 0,-3-6 0,-1-2 0,-2-2 0,-1-2-240,-2-3 1,-4-2 0,1-3-1,-2-2 1,0-5-1,0-4-722,2-5 0,3-4 0,2-9 1157,3-5 0,9-14 0,7-5 0</inkml:trace>
  <inkml:trace contextRef="#ctx0" brushRef="#br0" timeOffset="38">24634 10995 7871,'8'-13'-675,"-3"4"1178,-5 0 1,2 6 0,2-2 0,5 4 211,3 1 1,1 4-1,-1 2 1,-1 2-1,-4 2 1,0 2-1,1 3 257,2 2 0,-2 6 0,-1 8 0,0 6 0,-1 4 0,2 5 0,-2 2-1002,0 2 1,-2 0-1,-4 1 1,0-4 0,0 0-1,0-1-111,0 0 1,2 2 0,2-5 0,3-4 0,4 1 0,1-4 140,2-2 0,15-9 0,-1-5 0</inkml:trace>
  <inkml:trace contextRef="#ctx0" brushRef="#br0" timeOffset="39">25860 11128 8833,'-38'-41'0,"1"7"0,3 13 1404,1 12 1,8 9 0,6 6 0,0 6 0,-4 7-1054,-2 6 1,-3 6 0,-3 14 0,-5 5 0,-1 8 0,19-25 0,-1 0 0,2 3-1,0 1 1,1 1 0,0 1-1076,0 1 0,2 0 0,-8 31 0,12-33 0,2 0 0,-5 31 724,4-2 0,-3-6 0,5-2 0</inkml:trace>
  <inkml:trace contextRef="#ctx0" brushRef="#br0" timeOffset="40">26687 11275 8023,'-39'-27'1070,"4"9"1,-8 15 0,3 15 0,-3 9 0,-3 10-757,-3 6 1,0 0 0,-4 2-1,-6 2 1,-3 1 0,29-21 0,0 0-1,1 1 1,1-1-156,-1 1 1,0 1 0,-2 2 0,1 0 0,4-1 0,1 1 0,-27 25-160,4-1 0,23-23 0,-1 0 0,-26 21 0</inkml:trace>
  <inkml:trace contextRef="#ctx0" brushRef="#br0" timeOffset="41">24168 9995 8018,'-2'-11'192,"-2"2"1,4 4 0,-2 7-1,4-1 285,-4-2 0,-5-2 0,-10 3 0,-2 0 0,-2 1 0,-2 5 0,-1 6 0,0 7-116,2 6 1,6-1 0,0 9-1,5-2 1,7 1 0,2 1-539,2-1 0,6 4 0,3-5 0,3-3 0,3-4 1,1-8-1,3-4-1253,2-3 1204,-5-6 0,4-3 0,-6-10 0,1-7 0,0-5 0,-3-5 176,0-4 0,-5-1 0,1-4 0,-3 5 0,0 4 0,-1 5-32,1 4 1,1 4-1,-2 2 1,7 3 0,3 4-1,7 4 1,4 4-2737,8 6 2818,-2 0 0,19 10 0,-1-6 0</inkml:trace>
  <inkml:trace contextRef="#ctx0" brushRef="#br0" timeOffset="42">24927 10329 9295,'-31'-32'0,"-3"10"0,-1 12 796,-2 7 1,-2 4 0,11 4 0,4 4-755,4 3 1,-3 1-1,6 2 1,2 1-1,4 3 1,7 0-1,2 2 1,5 0-478,6 3 0,12-1 1,16 0-1,6-6 0,7-2 1,7-3 434,5-3 0,-24-3 0,1 0 0,2-3 0,-1 1 0</inkml:trace>
  <inkml:trace contextRef="#ctx0" brushRef="#br0" timeOffset="43">25367 10528 9456,'-25'-22'1228,"3"0"0,3 1-860,5 12 1,8 3-1,6 6 1,11 2-1,8 1 1,11 3-1,7 3-656,9 6 0,7-2 0,5 6 0,-1 0 0,4 2 0,-5 0 0,-4-3-607,-7-4 1,-16-6 0,-6-4 0,-9-4 0,-6-4 0,-11-7 851,-13-5 0,-16-8 0,-16-8 1,-9-4-1,1 4 0,-2 2 0,3 4 552,1-1 1,6 6 0,5 5-1,8 5-509,8 7 0,0-3 0,7-1 0</inkml:trace>
  <inkml:trace contextRef="#ctx0" brushRef="#br0" timeOffset="44">24128 10262 8223,'0'-7'57,"0"1"0,-2 7 1,-2 4-1,-4 3 1,1 4-1,2 2 1,4 0-1,1 3 378,0 0 0,6 3 0,3-3 0,3 6 0,2 2 1,3 1-1,0 1 0,0-2 0,-4 0-46,-4 2 1,-3-6-1,-6 8 1,0 1 0,0-2-506,0 0 0,-6 1 0,-3 0 0,-3 2 0,-3 0 1,-1-1-1,-3-2-1397,-2-3 1,5-3 0,-2 2 1512,3-2 0,2-5 0,0 2 0</inkml:trace>
  <inkml:trace contextRef="#ctx0" brushRef="#br0" timeOffset="45">24168 10488 9336,'-23'-14'329,"1"-4"1,-5 3 0,-5 12-1,-1 6 1,-1 7-318,0 7 0,-3-1 0,-6 5 0,-3-1 0,-1 0 0,-5 0 0,-1 0 90,-1-1 1,-5-1 0,10-5 0,3 0 0,5 1 0,5-1 0,5 0 0,5 1-724,3-1 0,6 0 0,8 1 1,4-1 620,4 0 0,1 1 0,0-1 0</inkml:trace>
  <inkml:trace contextRef="#ctx0" brushRef="#br0" timeOffset="46">24288 10715 8007,'0'-6'1344,"0"6"-1355,0 8 0,0 11 0,1 6 0,3 5 0,7 2 0,5 2 0,6 3 0,4 0-2397,0 2 2408,1-7 0,5 1 0,2-6 0</inkml:trace>
  <inkml:trace contextRef="#ctx0" brushRef="#br0" timeOffset="47">25634 9889 8519,'6'-18'0,"3"0"0,3 5 0,1 5 0,0 3 36,1 2 0,5 1 0,2 2 1,1 0-1,0 0 0,0-1 1,-1-2-1,-3-3 0,-4-2 1,-2-2-1,-3-2 0,-4-1 1,-4-1 341,-1 1 1,-6 0 0,-4 0 0,-5-1 0,-4-1-1,-2 1 1,-3-3 0,-2 4 0,-4 0-299,-1 2 0,-2 1 0,2-2 1,-4 2-1,-4 1 0,-1-2 0,0 0 1,-3-3-64,-6 1 1,5 0 0,-9-1-1,1 1 1,0 0 0,-3-1 0,-1 1 321,-2 0 0,0 1 0,5 3 1,1 3-1,3 2 0,5-1-322,2 2 0,-2 8 1,0 3-1,1 4 0,-2 3 1,-1 1-1,-4 2-56,0-2 0,-1 1 1,-2-1-1,0 2 0,-1-3 1,1-4-1,0-3 178,-1-2 0,1 3 0,0-5 0,1-1 0,1-1 0,3-2 135,-3 0 1,5 0-1,0 0 1,2 0 0,-2 1-1,0 2 1,-1 3-360,-1 1 1,4-2 0,-5 4-1,-3 2 1,-3 4 0,-2 3-131,0-2 1,0 4-1,2-3 1,4 0-1,4-1 1,4 0-1,3 2 401,4-2 0,-1-1 0,6-2 0,2 1 0,2-1 1,3 0-1,4 1 35,0-1 0,4 5 0,6 1 0,2 2 0,2 1 0,2 2-389,-2 2 1,5-2 0,-4 7-1,4-1 1,1 1 0,0 4 0,0 2 48,0-1 0,0 2 0,0-3 1,0-1-1,0-2 0,1-1 1,4 0 194,3-1 0,4-2 1,3-3-1,4-1 0,8-3 1,9-1-1,5 0 177,3-1 1,17 5-1,1-4 1,7 3-1,-33-12 1,0 0-1,1 0 1,0 0-235,0-1 1,0 1 0,2 1 0,1 1-1,-3-3 1,0 1 0,35 9 0,-4 0-1,-7-3 1,-3 1-138,-2-2 0,-5 1 0,3-2 0,-2 1 1,0-1-1,1 1 0,1-1 214,2 0 0,0-2 0,8 0 0,-2 1 0,6-1 1,2 0-208,-32-6 0,-1 0 0,1-1 0,0 1 0,1 0 0,1-1 1,-2 1-1,1 0 0,-1-1 0,1 1 0,33 6 0,-4 0 11,-6 1 1,-2-2 0,-7-2 0,0-3 0,-1 1 0,-1-2 0,-4 0 265,-1-3 0,3-2 1,-3-1-1,0 2 1,1 1-1,-1 1 1,3-1-1,1-2 238,5-1 0,6 0 1,-1 0-1,4 2 1,6 1-1,-1 1-617,-1-1 0,5 3 0,-9-1 0,-2-2 0,2-2 0,-4-1 1,1 0 359,-6 0 0,-5-6 0,-1-1 0,-4-2 0,-4-1 0,0-4 833,4-2-918,2-2 0,2 0 1,0-1-1,1-2 1,2-2-1,2-1-129,-1 2 1,0-3-1,-1 2 1,-3-2-1,-3-1 1,-3 0-1,-3 3-218,-6 1 0,-5 4 0,-3-3 1,-4 0-1,-6 1 0,-4-4 1,-5-1 155,-1-2 1,-3 0-1,-9 1 1,-5-2-1,-9-2 1,-3-3-10,-6-1 0,-6 3 0,-4-3 1,-8 0-1,-9 2 0,-7-3 1,-2 3-64,-3-1 0,32 15 1,0-1-1,-1 2 1,0-1-1,-4-2 1,0 0-1,-2-2 1,-1 1-1,-4-2 0,-1 0 292,-3-1 1,-1 1 0,1-2 0,-1-1 0,-3-2 0,0 0 0,-2 0 0,1 0 0,2 1 0,1 0 0,1 2-1,1 1 1,4 2 0,1 2-120,4 2 0,0 1 0,1 1 0,1 3 0,-31 0 0,-1 7 0,0 9 0,4 11 46,1 12 1,28-3-1,1 4 1,-2 4-1,1 0 1</inkml:trace>
  <inkml:trace contextRef="#ctx0" brushRef="#br0" timeOffset="48">24154 15686 8388,'5'-35'0,"-1"-1"0,2 2 0,-3 12 0,3 4 0,1 3 0,-2 6 386,4 0 1,0 2-1,4-2 1,0 5 0,1 2-1,-1 4 1,0 2 0,-1 8-1,-2 7 1,-2 9-1,-2 5 412,-3 4 1,-2 1 0,-1 4 0,0 1 0,0 3 0,-1 0-1,-2 1 1,-2-1-864,2 0 1,2-3-1,1-6 1,1-3 0,4-2-1,4-3 1,3-6 0,1-5-1231,0-3 0,5-3 0,0-3 0,-2-5 0,0-4 0,-1-6 1295,-2-7 0,10-18 0,-9-11 0</inkml:trace>
  <inkml:trace contextRef="#ctx0" brushRef="#br0" timeOffset="49">24381 15566 8388,'0'-27'1236,"0"2"0,1 5 0,4 6-832,4 8 1,4 5 0,6 1 0,9 1 0,12 5 0,12 6 0,9 6 0,7 3-45,-30-10 0,0 1 1,1 1-1,0-1 0,5 3 1,0 0-1,-3 1 1,-1 2-1,0 2 0,-2 0 1,-1 1-1,-2 0-441,-2-1 1,-1 1 0,20 18-1,-12-2 1,-9-3 0,-9 0-1,-9-2 1,-10 1 0,-10-4-791,-11 0 0,-22-9 0,-12-2 0,-9-3 0,-7-2 0,2-1 1246,2-3 0,-4-2 0,6-4 0,2 3 0,6 2 0,6 2 0,7 2-154,4 1 1,13 1-1,3 0 1,9 4-1,8 4-221,2 3 0,20 8 0,4 1 0</inkml:trace>
  <inkml:trace contextRef="#ctx0" brushRef="#br0" timeOffset="50">23101 17392 8489,'0'-21'70,"0"3"1,0 11 0,0 7 0,2 9 0,1 6 0,1 5 0,-1 6 0,-2 8 0,-1 6 1119,0 4 1,0 5 0,0-3-1,0 1 1,0 4 0,-1-1 0,-2 0-2058,-1-1 1,-1-7 0,5-1 0,0-7 0,0-4-386,0-5 0,2-7 1252,2-1 0,3-8 0,7-3 0</inkml:trace>
  <inkml:trace contextRef="#ctx0" brushRef="#br0" timeOffset="51">23288 17299 8864,'4'-24'0,"2"-1"1264,2 1 0,0 9 0,7 12 0,3 5-1191,4 2 0,5 7 0,4-2 1,6 2-1,6 6 0,6 2 1,4 6-1,2 2-327,-2 2 0,-2 11 0,-13 0 1,-2 3-1,-7 3 0,-5 2 125,-6-1 1,-9 3 0,-8-4-1,-10 0 1,-13 0 0,-12-3-1,-9-3 347,-6-5 0,0-3 0,-3-10 0,-2-4 0,0-5 0,4-4 0,6-5-106,2-2 0,9-2 0,7 0 0,7 0-112,4 0 0,13-6 0,4-2 0</inkml:trace>
  <inkml:trace contextRef="#ctx0" brushRef="#br0" timeOffset="52">25714 17525 12032,'6'-4'353,"-6"-1"1,-6 25-1,-7 14-474,-1 9 0,1 5 1,-2-5-1,-1-1 1,-3 2-1,-1 1 1,0 2-1,0-1 176,1 0 0,3 3 0,5-6 0,4-3 0,1-6-1572,3-6 0,2 0 1517,1-10 0,11 0 0,4-5 0</inkml:trace>
  <inkml:trace contextRef="#ctx0" brushRef="#br0" timeOffset="53">25541 17512 8484,'11'-42'1685,"-2"7"0,8 7 1,-3 20-1,6 10-1134,3 10 0,7 1 1,3 6-1,2 1 1,7 2-1,5 3 1,5 3-148,1 3 0,-2 3 1,-1 6-1,0 0 0,-5 0 1,-7 0-1204,-7 0 0,-10-4 1,-8-1-1,-7 1 1,-7-1-1,-10-1 1,-12-1 204,-14-4 0,-18-2 0,-10-5 0,-5-4 0,31-11 0,0-1 0,-3 0 0,1-1 0,-3-1 0,0 1-366,-1 0 0,1 0 960,-30 7 0,24-5 0,-2-1 0,8 1 0,-1 0 0</inkml:trace>
  <inkml:trace contextRef="#ctx0" brushRef="#br0" timeOffset="54">22995 18338 8316,'-6'-25'1178,"-3"4"0,-8-4-543,0 10 0,-1 9 0,5 9 0,1 3 0,1 3 0,1 4 0,-3 5 0,-5 3-376,-3 3 0,0 1 0,-4 3 1,1 2-1,-2 4 0,-1 1-380,-2 2 0,-1-3 0,2-10 0,-2-5 1,-2-4-1,-1-8 0,0-4 126,4-3 1,-5-3 0,0-5 0,0-10 0,1-7 0,2-8 0,1-5 134,5-5 0,-2-11 0,7-1 0,-1-5 0,5-11 0,5-2-202,7-1 1,3 32 0,0 0-1,1 0 1,0 1 0,0-1-1,0 1 1,1-1 0,0-1-1,1 3 1,0 0 0,3 0-1,1-1-43,1-2 1,2 2-1,6-30 1,-6 29-1,1 1 1,-1 0-1,0 2 1,0 0-1,1 1 1,1-1-1,0 1 1,2 0-1,1 0 64,0 1 1,2 0 0,4-4 0,1-1 0,-1 2-1,0 0 1,1 0 0,-1 0 0,2 0 0,-1 0 0,1 2-1,1-1 42,1 1 0,1-1 0,0-3 0,2 0 0,0 3 0,0 1 0,1 0 0,1 0 0,1 0 1,0-1-1,1 2 0,1-1 0,0-1 0,1-1-42,-2 2 0,1-1 1,3 1-1,0 1 0,2-1 1,0 0-1,1 2 1,0 1-1,-2 2 0,0 0 1,0 1-1,1 1 1,-2 2-1,1 1-10,1 0 0,0 1 0,0 3 1,0 0-1,-3 1 0,-1 1 1,0-1-1,0 1 0,1 0 1,-1 0-1,0 1 0,-1 0-90,30-16 1,2-1 0,-5 2 0,-1-1 0,-2 0 0,-5 3 0,-4 1-48,-4 4 1,-3 1 0,-4 1 0,-4 2 0,-1 1 0,0 3 0,-1 2 201,-2 3 0,-3 1 0,-1 2 0,-2-1 0,2 3 0,1 0 129,2 2 1,-5 6 0,0-1 0,2 3 0,0 1 0,-2 1 0,-3 3 52,0 5 0,-4 5 0,3 2 0,-3 3 0,-2 2 0,0 3 0,1 1-102,-1 1 1,-4 7 0,-2 1 0,-1 2 0,-3-2 0,-1-2-126,-2-2 0,0 2 1,0 1-1,0 0 0,0-1 1,0-2-1,0-1 0,0 0-336,0-3 0,-5 2 0,-1-8 0,0-1 1,-1 0-1,0-3-124,-4-1 0,-1-3 0,1-2 491,2-1 0,-9-6 0,3 3 0</inkml:trace>
  <inkml:trace contextRef="#ctx0" brushRef="#br0" timeOffset="55">24674 15393 8531,'-13'1'214,"-1"4"1,7 2 0,3 7 0,2 0-1,2 3 343,0 0 1,10 6 0,5-4 0,5 2 0,6 2-1,7 2-557,7 2 0,15 12 0,-1 2 0</inkml:trace>
  <inkml:trace contextRef="#ctx0" brushRef="#br0" timeOffset="56">24141 16219 9226,'27'-34'-29,"-2"7"1,-2 11 0,-2 6 0,-2 5 0,-2 4 339,-2 1 0,-7 0 1,0 1-1,-4 5 1,-4 6-1,-6 7 1,-4 5-1,-6 7 1,-4 5 320,-3 5 0,-7 11 0,-2 1 0,-3 2 0,-2 4 1,-1-1-1,-2 3 0,1-2-526,4-1 0,2-6 0,7-7 1,0-6-1,4-3 0,4-5 1,4-2-654,0-4 0,5-7 1,1 0-1,-1-3 1,0-2-3547,0 0 4086,6-5 0,-3-8 0,6-8 1</inkml:trace>
  <inkml:trace contextRef="#ctx0" brushRef="#br0" timeOffset="57">23701 16965 8536,'-13'0'1164,"-1"2"0,1 1 1,0 3-864,-1 1 0,1 2 0,0 4 0,1 1 0,1 1 0,4 1 0,1 3 0,3 0-118,2 1 1,8-1 0,6-3 0,8 3-1,6 1 1,5-1-1141,8-3 0,6-7 1,9-4-1,3-4 0,4-2 957,3-4 0,2-2 0,0-7 0</inkml:trace>
  <inkml:trace contextRef="#ctx0" brushRef="#br0" timeOffset="58">24967 16392 8440,'-7'-6'844,"-5"1"0,3-4 0,-3 6 0,1 7-570,2 9 1,3 5 0,6 6 0,0-2 0,0 2-1,3 1 1,4 2-21,6-1 1,10 0 0,-1-1 0,5 0 0,2 3 0,4 0 0,1 2-427,3 1 1,-3-3-672,1 3 0,-3-3 1,2-1-1,-3 0-5,-6-1 0,0 1 1,-7-2-1,-2-3 0,-1-4 848,-2-3 0,1 4 0,-1 2 0</inkml:trace>
  <inkml:trace contextRef="#ctx0" brushRef="#br0" timeOffset="59">25581 16832 8667,'4'-13'546,"0"0"0,1 7 0,-5 6 0,0 9-271,0 7 0,-2 5 1,-2 5-1,-5 1 0,-3-1 1,-1 3-1,-2 2 0,-1 3 15,-2 0 1,-6 4 0,4-4-1,-1 2 1,5-2 0,4-1-1,4-2-290,2 1 0,8-4 0,5 5 0</inkml:trace>
  <inkml:trace contextRef="#ctx0" brushRef="#br0" timeOffset="60">25927 18245 8583,'-21'0'-40,"-2"0"0,5 3 0,2 4 168,1 7 0,7 3 0,4 0 1,3 0-1,1 0 0,0-2 0,2-1 488,7 4 1,2-8 0,12 4-1,4-2 1,4-2 0,5 0 0,4-2-219,3-2 0,7-2 0,-3-4 0,2 0 0,0 0 0,2-1 0,0-5-328,3-8 1,3 0-1,0-9 1,-2-2 0,-4-3-1,1-6 1,-3-3-328,-1-4 1,-9-2-1,-4 1 1,-3-2-1,-2-5 1,-2-2 343,-1 3 0,-2-3 1,-3 5-1,-4-1 1,-2-2-1,-1 0 1,0 2-123,-3 1 0,-4-4 0,3 2 0,-4-1 0,-1 2 1,-3 0-1,-1 1-76,-2 0 1,0-3 0,-2 3-1,-2 0 1,-5-1 0,-3 1 118,-1 0 0,-1-3 1,2 3-1,2-1 0,1-2 1,0 1-1,2 3 0,2 0 37,4 1 1,1-1 0,0 4 0,1-1-1,4-1 1,2 3-171,1 2 1,3-3 0,-2 5 0,3-1 0,2 0 0,-1 3 0,-1 0 57,-3 0 0,-2 0 0,-4-3 0,1 3 0,-1 1 0,-3 2 53,-4-2 1,-2 1 0,-4-4 0,1 4 0,-2 1 0,0-2 0,-1 0-51,3 1 0,-3 1 0,2 4 0,-5 0 0,-4 1 0,-1 1-29,1 2 1,-5 0-1,2 3 1,-3 1-1,-2-2 1,1 2 0,-1 0 27,0 3 0,-1-4 0,-1 3 1,-4 0-1,-1 1 0,-2 0 1,1-2 34,-1 2 1,5 1 0,-3 2 0,1-1-1,2 1 1,0 0-23,0-1 0,-4 2 0,2 2 1,0 1-1,1 0 0,2 0 0,1 2 21,-2 1 1,1 2-1,-4 4 1,0 0 0,0 0-1,-3 0 1,0 1 20,1 4 0,-5 1 0,4 4 1,0-3-1,0 1 0,1-2 14,0 0 0,7 2 0,-2-2 0,4 2 1,3 1-1,4 0 0,0 1 23,4 5 1,3-1-1,2 7 1,2 1-1,1 2 1,-1 6-1,1 2 10,2 5 0,-3 2 0,5 2 0,0 4 0,-1 4 0,1 1-317,1-1 1,3-3 0,4-6 0,5-2-1,4-1 1,4-3 0,2-3 279,2-5 0,7 0 0,6-5 0</inkml:trace>
  <inkml:trace contextRef="#ctx0" brushRef="#br0" timeOffset="61">23714 18298 29153,'-7'14'-3903,"1"0"1,2 6 4005,-1 6 0,1 13 1,4 11-1,0 6 1,0 7-1,1 3 1,4 7-1,-2-34 1,1 0-1,0 3 1,1 1-1,-1-1 1,1 0-1,0 1 1,0 0-1,1-1 1,1 0-19,2 2 0,0 0 0,1 2 0,1 0 0,2-4 0,2-2 0,-1 0 0,2-3 0,0-2 0,2-1 0,17 22 1,2-9-740,-4-7 0,-2-13 1,-3-2-1,0-6 0,-4-7 1,-2-6-1323,-1-4 1,1-4 1999,5-2 0,5-16 0,3-8 1</inkml:trace>
  <inkml:trace contextRef="#ctx0" brushRef="#br0" timeOffset="62">25541 18591 9216,'0'-34'1033,"-2"0"0,-2 12-924,-5 10 1,-3 20 0,-4 12 0,-5 13 0,-9 14 0,-7 11-1,14-24 1,-1 2 0,-4 2 0,0 1 17,-5 3 1,-1 2-1,-2 0 1,-1 0-1,-4 4 1,-1-1-1,0 1 1,-2 0-1,-1 4 1,-1 0-1,-2 0 1,1 1-1,-3 3 1,1-1-258,-1 1 0,0-1 0,4-2 1,2-1-1,3-3 0,2-1 1,1-2-1,2 0 0,4-6 0,2-1 1,2-3-1,2 0 0,4-5 1,2 0-5658,-18 27 5787,0-4 0,10-5 0,-3 0 0,3 0 0</inkml:trace>
  <inkml:trace contextRef="#ctx0" brushRef="#br0" timeOffset="63">24434 15060 6803,'0'-27'224,"0"0"1,8 13-1,5 5 1,8 4-225,4 1 0,13-4 0,4-5 0</inkml:trace>
  <inkml:trace contextRef="#ctx0" brushRef="#br0" timeOffset="64">24794 14900 8047,'7'-14'0,"-2"1"0,-4 0 0,-1-1 0,0 1-121,0 0 0,5-1 0,1 1 1,1 0-1,2-1 0,0 3 1,-2 0-1,1 2 210,-1-1 1,-2-2 0,2-1-1,-1 0 1,-2-1 0,1 1-1,-1 0 228,-1-1 1,-1 1-1,-4 0 1,-2-1 0,-5 1-1,-3 1 1,-1 2 104,-1 1 0,1 6 0,-2-2 0,-4 4 0,-6 1 0,-6 1 0,-5 5-416,-5 8 1,-1 0 0,-7 7 0,0 0 0,-1 0 0,-2 1 0,-3 2 109,1 2 0,-1-2 0,2 7 0,-1-1 1,1 1-1,0 4-21,-1 4 0,-2 7 0,1 1 0,3 3 1,1 2-1,25-24 0,0 1 0,-1-1 1,0 1-1,1 1 0,-1 1-83,0-1 0,1 1 0,1-3 1,1 1-1,-1 2 0,1 1 1,-1-1-1,0 0 0,-1-1 0,0 1 1,-1-2-1,0-1 0,1 0 1,-1-1 2,-26 26 0,25-24 0,1 0 0,-1 0 0,0-2 0,-1 0 0,0 0 0,-27 23 0,2-1 184,5-2 0,-1 4 1,4-5-1,0 1 1,-1 5-1,1 3-181,0 2 1,23-25-1,0 0 1,-18 30-1,19-29 1,1-1-1,1 1 1,0-1 0,-19 31-217,7-6 1,2-2 0,3-1 0,1-3-1,1 0 1,1-4 0,2 2 249,-2 3 0,3-6 0,0 7 0,2-1 0,3-2 0,1 2 0,3-2-107,3 1 0,-1 3 0,4-6 0,0 1 0,-1 1 0,1 2-120,0 0 0,1 3 0,5-10 0,0 0 0,0-1 0,0-4 80,0-1 1,2 2-1,2-5 1,4 1 0,2 1-1,0-1 1,4 2 236,1-2 1,-2 0 0,8 1 0,1-1-1,2-3 1,7 0-263,6 1 0,1-7 0,10 0 0,1-6 1,-1-3-1,6-4 0,-1-5 24,3-5 1,1-4-1,-3-1 1,1-1-1,3-4 1,1-5 217,6-6 1,2-5 0,0-7-1,-1-3 1,-30 13 0,-1 0-1,1-1 1,0 0 22,1-1 1,1 0 0,0-2 0,0-1 0,1 0 0,2-1 0,-2 0 0,2-1-1,1-1 1,0 0 0,0 1 0,0 0 0,3-1 0,-1 0-86,1 0 1,1 0 0,0-1-1,-1 0 1,1-1 0,0-1 0,1 0-1,0-1 1,-3 0 0,0 1-215,2-1 1,-1 1-1,-3-2 1,-1-1-1,0 2 1,-1 0-1,-2-2 1,-2 0-1,0-2 1,-2 0-1,-2 0 1,0 0 0,-1-1-1,0-1 5,0-2 1,-1 0 0,-4 2 0,-1 0 0,2-6 0,-2-1 0,0 0 0,-1-1 0,-1-1-1,0-1 1,0-1 0,-2 0 85,-1-2 0,-1 0 1,-1 2-1,-2-1 0,-3 0 1,-1 0-1,0 1 0,0 1 1,-2 1-1,1 1 1,-2 0-1,1 0 0,-2 3 1,0 0 177,0-2 1,-1 1 0,2-30-1,-2-2 1,-1 7 0,-3 2-1,-1 3 5,-2 1 1,-2 9 0,-4 8 0,-7 4 0,-9 4-1,-8 6-494,-6 7 6,-8 3 1,-11 13 0,-11 6-1,28 4 1,-1 2 0,-4 5 0,0 3 367,-4 1 0,0 4 0,-6 9 0,-2 3 0,1 1 0,0 0 0</inkml:trace>
  <inkml:trace contextRef="#ctx0" brushRef="#br0" timeOffset="65">24994 15180 8254,'0'-21'-150,"0"-3"1,0 6-71,0 2 1,0 1 0,-1 2-1,-2 0 1,-3 1 155,-2 3 0,-2-1 0,-6 4 0,-4-2 0,1-1 0,-2 0 355,1 1 1,-1-1 0,-3-5 0,2 1-1,-2 0 1,-1-1-65,-2 1 0,1 1 0,-1 2 0,0 2 0,1 3 0,-2 0 1,-2 1 208,-1-1 0,-6 2 0,3 6 0,-2 5 1,1 2-1,-2 5-508,-2 0 1,-1 5-1,0 1 1,0 1-1,0 0 1,0 2-1,2 1 129,2 2 0,-1 3 0,6-2 0,1-3 0,2 0 0,3 0 121,3 2 1,1 1 0,6 3-1,1 3 1,2 2 0,1-1 0,2 4-167,1 4 0,5-2 1,-2 5-1,4 0 1,1 3-1,0 3 1,0 1-69,0 0 0,0 1 0,0-1 0,1-1 0,2-2 0,2-2 89,-2-3 1,2 4 0,1-3 0,0 0 0,2 0 0,-1-3 39,3-2 0,2 5 1,3 3-1,1 2 1,4-1-1,0-1 1,4 0-90,1-2 1,3 5 0,2-5 0,3 4 0,1-1 0,3 3 0,0-1 47,-2 0 0,2 1 0,-6-7 1,-1 1-1,-2 2 0,-1-1 82,0-4 0,-1 1 1,1-2-1,0-1 0,-1 4 1,1 2-134,-1 1 1,6-2-1,0 5 1,2 0-1,3 2 1,2 1-1,2 0 1,4-3 65,4-3 0,2 1 0,3-6 0,-1-1 0,2-1 0,1-2 60,2 0 0,4 0 1,-3 0-1,2-2 1,-29-18-1,1-1 1,0 0-1,1 0 1,1 2-1,1 1-75,1 1 0,0 0 0,-3-1 0,0 1 0,5 0 0,1 1 1,-2-1-1,-1 0 0,0-2 0,-1 1 0,1-1 0,0 1 1,0-1-1,0 1-104,1 0 0,1 0 1,-3-1-1,0-2 0,0-1 1,-2 0-1,30 17 0,-5-1 1,-1-3-4,0-3 1,-1-1 0,-5 0 0,-1-2-1,-3-3 1,1-4 0,-1-5 153,-4-4 1,-2-3 0,-2-6 0,0 0 0,0-1 0,0-5 39,0-8 0,0-5 0,0-9 0,0-5 1,-1-7-1,1-7 0,0-8-159,0-7 1,-19 29 0,-2-2 0,1-5 0,-1-2 0,0 1 0,-1-2-1,-1-2 1,-1 0 0,-1-3 0,-1-1-150,0-1 1,-3-2 0,-3 0 0,-2-1 0,0-1 0,0 0 0,-2-1 0,-1 0 0,-1 0 0,-1-1 0,-1 1 0,-2-1 0,-1 1 0,-1-1 29,-2 1 1,-1-1-1,-4 0 1,-1 0-1,2 1 1,-2 0-1,0-1 1,-1 0-1,-1-1 1,0 1-1,-2-1 1,-1 0 197,-2 0 1,-2 0 0,1 3 0,-1 0 0,-3-2 0,-1-1 0,-1-1-1,-1-1 1,-2 1 0,-2-1 0,-2-1 0,-2 0 0,0 2 0,-2 1-58,-1 0 1,-1 0-1,10 16 1,-2 1-1,0 0 1,0 0 0,-2 0-1,0 1 1,-2-1-1,0 1 1,-1 0 0,0 0-1,-1 1 1,-1 1-1,0 0 1,0 1 0,-1 0-1,-1 1 1,-1 1-1,-1 0-73,-2-2 1,-1 1 0,1 1 0,1 2 0,-1 2 0,0 0-1,-3-2 1,-1 0 0,0 1 0,1 2 0,1 1 0,-1 1 0,2 2-1,0 0 1,-1 2 0,-21-10 0,-1 2-65,0 4 0,2 1 0,7 4 0,2 3 0,-2 3 0,1 2 0,3 2 0,0 2 155,3 2 0,1 3 0,0-1 0,1 3 0,0 2 0,-1 3 0,2 1 0,1 0 0,-1 1 0</inkml:trace>
  <inkml:trace contextRef="#ctx0" brushRef="#br0" timeOffset="66">23808 14620 8537,'-30'-37'-9,"3"6"1,-2 7 0,8 15-48,0 5 1,1 8 0,3 5 0,-2 3 0,-2 3 0,-4 1-1,-5 3 1,-7 3 0,-4 4 0,-6 2 0,-5 1 182,-8 5 1,1 3 0,-3 3 0,1 0-1,2 0 1,3 0 0,-1 0 0,4-1 191,3-4 1,-1 2 0,6-4 0,-1 1 0,0 5 0,3 2 0,-2 6-1,-1 2-252,-2 2 1,20-19 0,1 1 0,2-2 0,1 1 0,-2 3 0,0 0 0,-1 3-1,-1 1 1,0 0 0,0 1 0,-1 1 0,-1 0-55,-1-1 1,1 0 0,2 2-1,0-1 1,-1 1 0,0 1-1,2-1 1,1 0 0,0 0-1,1-1 1,1 1 0,1-1-1,0 0 1,0-1 17,1 2 1,1-1 0,1 3 0,0 0 0,1 0 0,1 1 0,1 0 0,1 1 0,0 3 0,1 0 0,1 0 0,0 0-1,-1 2 1,0 0-90,1 1 0,0 0 0,2 0 1,1 1-1,0 0 0,1 0 1,0 2-1,1 0 0,0-2 0,1 1 1,1-1-1,0 0-224,-1 0 1,2-1 237,2-7 1,1-1 0,-3 5 0,1 0 0,3-8 0,0-1 0,0 0-1,1-1 1,1 36 0,3-6 173,1-6 1,7-1 0,-2-7 0,4-1 0,5 0 0,4 3 0,3-1 42,2-1 1,2-2 0,6 0 0,6-1 0,3-3-1,2-5 1,-1-4-248,1-4 1,0 1-1,4-6 1,-1-1-1,1-4 1,1-3 101,-3-6 1,9-3 0,-4-6 0,2-3 0,0-4 0,-2-2 0,2-4 396,3-3-407,-4-10 1,6 2 0,-7-5-1,0 0 1,1 0 0,-1-1-16,0 1 1,1-7-1,-1 3 1,-1 0 0,-2-2-1,-1 4 1,0-4-119,-2-3 1,-7 4 0,-9-2 0,-1 4-1,-2 0 1,0-1 0,-4 0 161,-3 3 1,1-4 0,-3 6 0,2-3 0,3 1 0,1 0-72,1 1 1,1-2 0,0 3-1,-1 0 1,3-3 0,0 3 0,2 0-147,-1 1 1,-2 7 0,-1-2 0,-1 0-1,1 4 1,0-2 0,-1 0 188,1-1 1,0 4 0,-1 0 0,1 0-1,1 0 1,2 0 11,1-1 0,6 0 1,-2-2-1,4 1 1,1 0-1,-2 0 1,1 1-51,1 2 0,-9-2 0,5 4 0,-5 0 0,-2 0 1,2 3-1,-1 2 133,-2 1 0,-1 0 1,-1 0-1,1 0 1,0 0-1,-1 0 1,3 1 49,2 4 0,-3-2 0,3 6 0,-1 1 0,-1 2 1,2 1-154,-1 1 0,2 0 1,0 3-1,-3 0 0,-1 1 1,-1 0-1,0 0 6,-1-2 0,-3 3 1,-1 1-1,0-1 1,0 1-1,0 1 1,2 1 198,1-1 1,3 4 0,2-2 0,3 3-1,1 4 1,3 1-98,1-1 0,-2 2 1,-1-1-1,2-1 1,2-1-1,1 1 1,-2 1-123,-2-1 0,5 2 0,-4-1 0,2-1 1,2-2-1,4-3 0,4-1 38,6-2 1,-4-5 0,9 0-1,2-2 1,0-2 0,3-1 0,-1-3 80,-2-4 0,6-4 0,-4-1 0,-2 0 0,-1 0 0,-5 0 60,-1 0 0,3-7 1,-2-5-1,-3-6 0,-4-3 1,-1-4-1,-1-4-281,3-7 0,-4-8 0,-1-7 0,-2-4 0,0-4 0,-21 28 0,0 0 0,0-2 0,-1-1-29,0 0 0,-1-1 0,3-5 0,-1 0 0,0 1 0,0 1 1,-1 0-1,0 0 0,-2-1 0,0 0 0,-1 0 0,-2-1 1,1 0-1,-1-1-110,-1 3 1,0 0-1,-4 1 1,0-1 0,7-33-1,-4 0 1,-2 0 0,-1-2-1,-4-1 252,-4 36 0,0-1 1,0 1-1,0-1 1,-2 0-1,1 0 1,0-1-1,0 1 1,0-2-1,-1-1 1,0 0-1,0 0 1,-1-2-1,1-1-67,1-1 1,1 0 0,-2 2 0,1 1 0,1-4-1</inkml:trace>
  <inkml:trace contextRef="#ctx0" brushRef="#br0" timeOffset="67">27939 16033 11716,'-8'-40'-88,"-1"1"-1,-1 0 0,-1 0 95,-1-2 0,-1 2 0,-1 2 0,-1 0 0,-5-5 0,0 1 0,0-1 0,0 1 1,0 1-1,0 0 0,-1 0 0,-1 1 0,-1 3 0,0 0 21,-1 2 0,-1 0 0,-2-4 0,-1 2 1,4 3-1,-1 0 0,0 1 0,-2-1 1,0 1-1,0 1 0,-2-1 0,0 0-58,-2-1 0,0 1 0,-5-2 0,-1 1 0,-2 0 0,-2 0 0,-2 0 0,-1 0 1,-4 0-1,-1 1 0,-2 0 0,-3 1-35,-2-2 1,-3 2-1,-7-1 1,-3 2-1,21 11 1,0 1-1,-1 1 1,-3 0 0,-2-1-1,0 2 1,-4-1-1,-2 0 1,0 2-1,-1 0 1,-2 1-1,1 1 1,-4 1 0,0 1-1,1 2 1,-1 1-1,0 1 1,1 1 59,-2 1 1,-1 1 0,1 1 0,0 0 0,1 1 0,-1 1 0,0 1 0,0 1 0,0 1 0,0 1 0,1 0 0,0 1 0,-1 3-1,0 1 1,1 1 0,3 2 0,0 2 0,1 0-51,1 2 0,-1 1 0,2 1 0,-2 1 0,1 1 0,1 1 0,5 1 0,1 0 0,0 1 0,4 0 0,0 1 0,1 0 0,3 0 0,1 2 0,3 0 0,-14 11 0,5 2 0,7-1 0,3 3-256,7-2 1,5 2 0,6 3-1,6 3 1,7 1 0,5 2 311,4 3 0,3 1 0,3 4 0,2 0 0,7-1 0,3-1 0,2 1 0,-1 0 0</inkml:trace>
  <inkml:trace contextRef="#ctx0" brushRef="#br0" timeOffset="68">5945 17339 26936,'-12'-40'-2547,"4"0"1,2 1-1,6 17-836,0 4 3606,-6 9 1,-2 3 0,-5 6 0,0 0-1,-1 0 1,1 0 0,-2 2 0,-1 1-1,-3 3 1,-2 1 0,-3 2-169,-1-2 1,3 5 0,0-4 0,-2 1 0,0-2 0,-1-1 0,1-2 0,-2 1 960,-3-1-315,10 1 0,-12-5 0,9 1 0,-3 2 0,-2 3 0,-1 1-429,-3 4 0,3 2 1,-5 5-1,2 3 0,-2 2 1,1 3-1,-1 3-610,4 4 1,-1-2-1,2 3 1,0 0-1,4-2 1,3 1 0,5-3 395,1-2 0,6 1 0,2 0 0,1-4 1,4 0-1,4 0 352,2 2 0,13-5 0,0-1 0,7-1 0,4 0 0,3-1 0,5-1-271,2 1 0,4-4 0,1 3 1,3-2-1,0 0 0,1 2 1,0-2 134,4-1 1,2-3 0,5-2-1,3-1 1,2 1 0,1 1 10,0-2 1,8 1-1,-5-4 1,3 1 0,1 2-1,0 0 1,1-1-238,-33-6 0,-1 1 1,0 2-1,0-1 1,5-1-1,0 0 1,-1 1-1,0 0 0,0 0 1,-1 1-1,0-2 1,0 1-1,-1-1 1,0 0-40,0 0 0,1 0 0,1-2 0,-1-1 0,-1 3 0,0 0 0,-1-1 0,0 1 0,0 0 1,-1 0-1,0 0 0,0 0 69,1-1 1,-1 1 0,35 3 0,-1-3 0,-2 3 0,-1 0 0,0 2-79,0-1 0,2-3 0,-1 4 0,2-2 0,3-3 0,-37-2 0,1 1 0,-1-1 0,1 1 0,-2 0 0,1 0 0,1 1 0,1-1 0,34-2 0,-36 0 0,1 0 0,0 0 0,0 0 0,2 0 0,0 0 0,-1 0 0,1 0 0,0 0 0,0 0 0,33 0 0,-2 0 0,1 0 0,1 0 0,1 0 0,1 0 0,-6 0 0,4 0 0,0 0 0,-35 0 0,0 0 0,1 0 0,0 0 0,2 0 0,-1 0 0,0 0 0,0 0 0,-1 0 0,1 0 0,2 0 0,1 0 0,1-1 0,-1 2 0,0-1 0,0 1 0,0 0 0,0 1 0,-1 0 0,-1 0 0,-1 0 0,1-1 0,4 0 0,1 0 0,1-1 0,0 0 0,0 0 0,-1 0 0,1 0 0,-1 0 0,-3 0 0,-1 0 0,1 0 0,0 0 0,0 0 0,-1 0 0,-2-2 0,1-1 0,5 1 0,1 0 0,-2 0 0,0 1 0,-3 0 0,0 1 0,-1-1 0,0 0 0,0-1 0,0 0 0,-2 1 0,0 0 0,3-1 0,0 0 0,2 1 0,1 0 0,-2 1 0,1 0 0,1 0 0,-1 0 0,0 0 0,-1 0 0,3 0 0,0 0 0,3 0 0,0 0 0,1 0 0,-1 0 0,1 0 0,0 0 0,1 0 0,0 0 0,0 0 0,0 0 0,-2 0 0,0 0 0,7 0 0,0 0 0,-4 0 0,0-1 0,1-1 0,1 1 0,1-2 0,-1 0 0,-1-1 0,-1 0 0,0 0 0,0 0 0,-1 0 0,-1 0 0,-3-2 0,0 0 0,2 2 0,-1 1 0,0-2 0,0 1 0,-2 0 0,-1 1 0,1-1 0,0 0 0,-3 1 0,0 0 0,0 0 0,0 0 0,-2 0 0,-1 0 0,-2 2 0,0-1 0,0 0 0,-1 0 0,2 0 0,0 1 0,0 0 0,0 1 0,2-1 0,-1 2 0,0-1 0,0 0 0,-1-2 0,1-1 0,-1 1 0,0 0 0,1 0 0,0 1 0,0 0 0,0 0 0,2 1 0,-1 0 0,-1 0 0,1 0 0,-1 0 0,-1 0 0,0 0 0,-1 0 0,36 0 0,-5-1 0,-6-4 0,-7-4 0,-2-2 0,-9-7 0,-4 0 0,-7 2 0,-4 1 0,-4 2 0,-5-1-302,-3 1 1,-1-2 0,-6-1-1,-2-3 1,-1-1 0,0-2-508,-1-3 1,-1 1 0,-4-7 0,3 2 0,1-1 0,4-1 0,-1 0 976,-1-2 1,1 4 0,-5-5-1,-4 1 1,-5 2 0,-10 0 61,-6 0 1,-16 0-1,-7 2 1,-6 1-1,-7-1 1,-3 2-1,-8-1-573,31 13 1,-2 2 0,0 1 0,-1 0 0,-4-2 0,-1 0 0,1 2 0,1 2 0,3 0-1,0 2 1,-35-5 0,3 2 226,-1 1 0,1 2 0,3 1 0,-1 1 0,-2 2 1,1-1-1,0 1 354,-1 1 1,2-3 0,-5 1 0,36 3 0,0 0 0,0-1 0,-1 0 0,-3-1 0,0-1-28,-3 0 0,-1-2 0,-1 1 0,-2-1 0,-4 0 1,-1 1-1,0-2 0,-1 1 0,-1-1 0,1 0 0,-4-2 1,1 0-1,-1 1 0,1-1-199,-2 0 0,0 1 1,-4 2-1,0 1 0,3 1 1,-1 1-1,-1-1 0,-1-1 1,-5 1-1,-1 0 0,-1 0 1,0 0-1,20 2 0,0 0 1,0 1-114,0 0 0,1 0 0,-2 0 0,-1 0 0,0 1 0,-1 0 0,2 0 0,0 2 0,-1-1 0,-2 0 0,0 0 0,0 0 0,0 0 0,0 1 0,0-1 0,-1 1 0,0 1 0,1 0-41,0 0 1,1 1-1,0 1 1,0-1-1,0 1 1,0-1-1,2 0 1,0 0-1,-1 0 1,1-1-1,-1-1 1,0 0 0,2 0-1,-1 0 1,1-1-1,-1 0 1,-1 0-1,1 0 1,1 0-1,0 0 1,0 0-6,-23 0 0,0 0 1,-1 0-1,-1 1 1,5 1-1,0 1 0,4 1 1,1 1-1,1 1 1,2 1 146,5 1 0,1 2 0,-1-1 0,0 2 0,3 2 0,-1 1 0,1-1 0,-1 1 0</inkml:trace>
  <inkml:trace contextRef="#ctx0" brushRef="#br0" timeOffset="69">23501 17965 8188,'-6'-28'0,"5"3"-33,-4 11 0,4 5 0,2 2 0,2 0 0,2-1 0,-2-2 0,-2-2 0,-1-1 98,0-1 0,0 1 0,0 0 1,0-1-1,0 1 0,0 0 400,0-1 1,5 6 0,0 0 0,3 1 0,2 1 0,2 0-411,1 3 0,1-3 0,-1 2 0,-1-1 6,-3-1 1,1 3-1,-5-6 1,-2-1 240,-2-2 0,-1-1 0,0 0-348,0-1 1,-1 4 0,-2 5-602,-2 10 633,-11 5 1,10 5 0,-10 1 0,-2 4 0,0-1-1,-3 2 422,1-1-336,3-3 0,-8 6 0,3-4 0,-3 1 1,-3 0-1,-1 0 247,3-1 0,-2 3 0,10-3 0,2 1 0,1 0 0,3 0-337,3-1 1,3 3-1,6-4 1,2-2 0,2 0-1,6-1 1,7 0-1,5-3-86,3 0 1,3-6 0,3-2-1,3-4 1,2-4 0,0-5 110,1-3 1,0-12-1,0-4 1,-5-3 0,-2-5-1,-5-1 14,0-4 1,-6-6-1,-1 1 1,-4 0-1,-6-2 1,-3 4-1,-4 1 35,-1 5 1,-6 2 0,-4 0 0,-6 5-1,-6 5 1,-4 4 0,-2 4-190,-3 3 1,-1 8 0,-7 2-1,1 4 1,-4 4 0,1 5 0,1 12-1171,4 8 1,5 7-1,9 10 1303,4 4 0,9 8 0,3 4 0</inkml:trace>
  <inkml:trace contextRef="#ctx0" brushRef="#br0" timeOffset="70">25914 17832 8264,'-14'-14'-260,"1"-3"0,1-1 963,3 2 0,3 1 1,6 1-1,0 1-430,0 0 0,-1 5 1,-3 4-1,-5 4 0,-3 6 1,-3 7-358,-3 8 1,-4 6-1,-9 4 1,-3 4 0,-2 4-1,2 1 1,2 0 165,2 0 0,6 0 0,5-2 0,4-1 0,8-3 0,5-1 0,7-4 397,4 0 1,9-4 0,5-3 0,7-4 0,5-5 0,4-4-323,1-5 0,1-8 0,2-6 1,2-8-1,-2-9 0,-2-7 1,-2-4-392,-4-2 0,-7 0 0,-8-2 1,-6-1-1,-6-3 0,-5 0 0,-6 2-502,-6 5 0,-7 2 0,-15 9 1,-6 5-1,-6 2 0,-6 6 0,-3 5-1296,-1 5 2032,-1 4 0,-5 7 0,-2 1 0</inkml:trace>
  <inkml:trace contextRef="#ctx0" brushRef="#br0" timeOffset="71">24741 1253 8121,'0'-14'5,"1"3"1,2 0 0,2 2 0,-2-1 199,-2-2 1,-1 3 0,2 0 0,1-1-1,1-2 1,-1-1 0,-2-1 1039,-1 1 0,0 7 0,0 8 0,-1 10 0,-2 8 1,-1 5-1,1 4-179,1 2 1,-2 7 0,-2 10-1,0 0 1,0 4 0,1-1-1,1 0-937,0 1 1,-1-3 0,5-3-1,0-3 1,0-6 0,0-3-1,0-4-1429,0-2 1,0-7 0,0-4-1,2-2 1,2-3 0,5-5-619,3-7 0,1-7 0,0-12 1,1-8 1917,-1-7 0,12-16 0,3-5 0</inkml:trace>
  <inkml:trace contextRef="#ctx0" brushRef="#br0" timeOffset="72">25021 960 8263,'0'-18'644,"0"0"1,0 5 0,0 4 675,0-2 1,0 4-1,1 0 1,4 2-640,4 7 1,-2-1 0,2 8 0,1 1 0,3 2 0,4 2-21,1-1 0,7 0 0,0 1 0,6-1 0,3 2 0,3 2 0,2 6-323,1 2 1,-2 3-1,-2 2 1,-4 2-1,-2 2 1,-2 5-365,-3 4 1,-7-2 0,-2 4 0,-5-2 0,-5 1 0,-2 3 0,0 1 35,-1-4 1,-6-2 0,-2-4 0,-4-2-1,-6-5 1,-6-3 132,-4-1 1,-2-7 0,-1-2 0,-2-3 0,-2-2 0,-2-1 0,-3-2-57,-2-1 1,4-6 0,1 2 0,1-2 0,3 0 0,2 1-1610,2-1 1,5-2 0,3-1-1,5 2-2555,4 2 4077,9-2 0,7 10 0,7-5 0</inkml:trace>
  <inkml:trace contextRef="#ctx0" brushRef="#br0" timeOffset="73">24807 9236 8295,'9'-14'247,"-1"1"416,-2 0 1,3 4 0,-4 0-1,1-1 1,0-2-239,-3-2 1,-1 6 0,-2-1 0,0-2 0,0-1-1,-2-1 1,-1 0-300,-1-1 1,-7-3-1,3-3 1,-4 0 0,-2-5-1,0-4 1,-4-3-1,-4-4 179,-4-5 0,-2 1 1,-3-6-1,-3 2 1,-1-1-1,-1 2 1,-1 2-1,-2 1 1,0 0 0,-1 1 0,0 4 0,-2 2 0,-1 2 1,-1 0-391,1 1 0,-2 2 1,4 2-1,4 0 0,3 3 1,4 2-221,2 2 0,3-4 0,1 6 0,3 0 0,4 3 1,3 0-4820,4 1 5123,7 6 0,-3 1 0,6 6 0</inkml:trace>
  <inkml:trace contextRef="#ctx0" brushRef="#br0" timeOffset="74">22915 6903 9152,'5'-41'0,"3"7"586,-1 9 1,-1 10 58,-6 6 1,-1 6 0,-2 0 0,-3 6-1,-2 7 1,0 7-243,0 5 1,-4 5 0,3 5-1,-2 7 1,-4 7 0,0 4 59,2 5 0,-4 7 0,8 0 0,-1 2 0,1 1 1,5-3-1,2 0-368,2-2 1,0-7-1,2 3 1,2-4 0,4-6-1,0-3 1,1-6-815,2-3 0,1-7 0,1-8 0,-1-3 0,0-6 0,-1-2-1867,4-5 0,3-14 2644,0-6 1,3-19-1,5-5 1</inkml:trace>
  <inkml:trace contextRef="#ctx0" brushRef="#br0" timeOffset="75">23101 6943 10900,'0'-44'0,"0"8"0,0 13 0,0 7 1395,0 2 1,2 7 0,2 1-996,5 0 0,3 4 0,3-2 0,2 4 0,7 4 0,7 5 0,9 5-53,8 3 0,6 6 0,6 6 0,3 4 0,1 2 0,-31-15 0,-1 0 0,0 2 0,0 1-265,-1 0 1,0 1 0,-1 0 0,-2 1 0,21 30 0,-8 3-1,-7 4 1,-9 3-348,-4 2 1,-9-4 0,-9-2-1,-7-5 1,-11 0 0,-12-4-10,-11-6 0,-7-3 1,-8-12-1,-2-3 1,-7-4-1,-3-6 460,-5-3-131,32-11 1,0-1 0,-31 3 0,-5-6 0,1 0 0,4 0 0,-1 0 0,3-1-1176,5-4 0,-12 4 0,9-2 1116,-6 6 1,29 2 0,-1 3 0,3 2 0,-1 1 0</inkml:trace>
  <inkml:trace contextRef="#ctx0" brushRef="#br0" timeOffset="76">23488 8183 25445,'13'-28'-3061,"0"-3"1,-1-2 0,-1 12 2654,-3 8 1,-5 4 0,0 6 0,-4 0 0,-4 5 0,1 5 0,0 5 560,-1 1 0,1 2 0,4 1 0,1 4 0,4-1 0,4 2 0,2-2 274,3 0 0,5 5 0,3-2 0,5 3 854,4 2 1,3 1 0,6 2 0,0 1 0,0 0-895,0 1 0,-3-2 1,2 5-1,2 1 0,2 0 1,1-2-226,1-2 1,1-1-1,-3-4 1,1 0-1,-1-1 1,-3 1-904,-4 0 955,-4-7 0,-5 4 0,0-5 0,-2 1 0,-3 0 0,-4-1-464,-4 1 0,3-2 1,-2-4-1,-5 3 1,-3 0-1,-4 0 1,-1-3-829,-2 0 0,-2-2 662,-2-3 1,-4 2-1,-5-3 1</inkml:trace>
  <inkml:trace contextRef="#ctx0" brushRef="#br0" timeOffset="77">24474 9022 24490,'2'-14'-2275,"2"-4"1,3 3-1,8-3 1,3 5 2596,4 4 1,3 3-1,4 6 1,0 0 0,2 2-1,-1 1 1,-2 4-1,-1 3 1,-1 5-54,1 0 0,-6 6 0,-3 1 0,-5 3 0,-4 2 0,-8-1 0,-8 0 0,-12-3 0,-11-2-806,-10-2 0,-6-2 0,-12-9 1,-4-3-1,-10-4 0,33-1 0,1 0 647,-4 0 1,-1 0 0,-8 3 0,-2 0 0,2 1 0,0 0 0</inkml:trace>
  <inkml:trace contextRef="#ctx0" brushRef="#br0" timeOffset="78">1400 13047 16302,'0'-47'-3688,"0"5"3727,0 10 1,1 11 0,4 12 0,3 0-1,3 0 1,-1 2 5191,-1 1-4857,-6 2 1,9 4 0,-5 1 0,1 4 0,-2 5-1,-2 6 1,1 7 329,-3 2 1,0 7 0,-2 7 0,0 5 0,0 9 0,0 2 0,0 6 0,0-2-45,0 3 0,0 4 0,0-7 0,0-1 0,0-4 0,0-8 0,1-6-1658,4-4 0,-4-11 0,5 0 0,0-4 1,3-6-1,3-5-1179,1-6 0,-4-8 0,0-8 0,0-9 2171,-2-10 0,5-12 0,-4-4 1</inkml:trace>
  <inkml:trace contextRef="#ctx0" brushRef="#br0" timeOffset="79">1453 13087 15878,'-7'-34'524,"2"13"0,11 13 1,7 6-1,10 5-185,6 2 1,7 3 0,13-2-1,10 0 1,15 3 0,-34-4 0,1 1-1,4 1 1,-1 2 0,1 0 0,-1 1 121,2 2 0,0 0 1,-1-1-1,-1 1 0,-1 1 1,0 0-1,-4-1 1,0 1-1,-2 1 0,-1 0 1,28 14-1,-10 0 1,-11 0-1138,-10 3 0,-9-2 0,-16 3 0,-5-1 0,-9 2 0,-11 1 0,-14 3 0,-12 1 994,-11 2 0,-3-6 0,-7-1 0,2-3 0,-2-2 0,0-3-181,2 0 1,3-6 0,7-1 0,3-5 0,5-4 0,4-3 0,4-1-1947,5-1 1,9 1 0,4-5 0,3 0 1618,2 0 1,6-12 0,1-3 0</inkml:trace>
  <inkml:trace contextRef="#ctx0" brushRef="#br0" timeOffset="80">2093 13914 9741,'0'-27'0,"0"2"1116,0 3 1,1 2 0,4 7-219,4 0 1,-2 1 0,0 6 0,-2 10-144,-7 13 0,1 11 0,-8 6 1,-1 3-1,-1 6 0,1 3-135,1 4 0,2 2 0,-4 3 0,4 1 0,-1 5 0,3 1-546,-1 1 1,1 0 0,5-10-1,0-1 1,0-3 0,0-5-218,0-2 1,5-4-1,-1-2 1,-1-5 0,-1-3-1,-2-3 1,0-1-1300,0-2 1,0-6 0,0 2 0,0-3 0,0-2-4163,0 0 5604,-6-5 0,4-2 0,-4-6 0</inkml:trace>
  <inkml:trace contextRef="#ctx0" brushRef="#br0" timeOffset="81">1853 14940 8278,'-22'0'83,"-1"0"1,7 1 0,-2 4 0,5 4 0,4 2 0,5 3 989,2-1 0,4-4 0,2 0 1,7 0-1,5 0 0,8-2 1,5-1-1,5-2-844,0 2 0,3-4 0,-4 2 0,-2-2 1,0-2-1,-4 0-3810,-2 0 3581,3 6 0,-7 1 0,5 6 0</inkml:trace>
  <inkml:trace contextRef="#ctx0" brushRef="#br0" timeOffset="82">1586 15939 8950,'-6'-12'919,"-3"4"1,2 2-1,0 7 1,-1 4-381,1 3 0,4 4 0,-3 3 0,2 3 0,-2 4 0,0 3 0,0 3 0,3 3-147,1 5 0,-2 3 0,-1-1 0,2-1 0,2-1 0,1-1-1184,0-1 0,0 2 0,0-8 1,0-4-1,1-4 792,4-3 0,8-3 0,8 0 0</inkml:trace>
  <inkml:trace contextRef="#ctx0" brushRef="#br0" timeOffset="83">1720 15753 8096,'0'-43'738,"0"3"1,1 12 0,4 17 103,3 10 1,4 10 0,2 0 0,-1 2-1,2 3 1,2-1 0,7 2 0,6 4-199,5 8 0,4 1 0,4 7 0,3 2 0,3 0 0,-3 2-906,-4 1 1,-3-7-1,-3 7 1,-5-3-1,-5-3 1,-3-2-1,-7-1-141,-6 0 0,-5 0 0,-13-5 0,-10-3 0,-13-2 0,-12-2 0,-10-2 999,-8-3 0,-11-2 0,-2-1 0,1-2 0,-1-1 0,3 1 1,3-1 1923,4-2-2711,14-2 1,2 1 0,16-1 0,4-1 0,7 0-944,5 1 1134,14-2 0,21 4 0,17-6 0</inkml:trace>
  <inkml:trace contextRef="#ctx0" brushRef="#br0" timeOffset="84">1920 15433 11525,'0'-13'-710,"1"1"0,2 1 673,1 2 1,5 5 0,-3-3 0,0-1 0,2 1 0,-3-4 0,1 0 0,-1-3 0,-1 1 0,1 0-31,-2-1 1,-2 1 0,-1-2 0,0-1 0,0-2 0,0 2 0,-1 1 1138,-4 2 0,2 1 1,-6 3-828,-1 4 1,-2 4 0,-3 1 0,-1 0 0,-3 1 0,-2 2 0,-3 2 0,-1 5 0,-1-2 1,-3-1-1,0-1 0,-4-2 92,-1 1 0,3 4 1,-4-3-1,-1 0 0,0 1 1,2 0-19,2 4 1,-4 2 0,5 3 0,0 4 0,0-1 0,0 3 0,1 2-181,2 4 0,-3 7 0,-2 2 1,-1 6-1,-1 8 0,-1 5 1,1 6-58,-2 3 0,20-29 0,1 1 0,1 0 0,0 1 0,3 1 1,1 1-1,2-1 0,1 0 0,3 0 0,0-1 163,2 0 1,2 0 0,5 32 0,8 1 0,10-3 0,14-2 0,-14-33-1,2 0 1,2-2 0,1 0-20,1-2 1,2-1-1,26 21 1,-25-26 0,2-3-1,0 0 1,2-3-1,1 0 1,0-3 0,2 0-1,1-1 1,1-1 0,0-2-198,3 0 0,0-2 0,-1-3 0,-1-1 0,1-1 0,1-2 0,0-1 0,0-1 0,-2-2 0,0-3 0,2-2 0,-1-3 0,-2-2 0,-2-2-144,-1-2 1,-1-2-1,4-4 1,-2-3 0,-2-1-1,-2-2 1,0-2-1,0-2 1,1-3 0,-2-2-1,-2-1 1,-1-2-215,-1-1 1,-2 0 0,1-2-1,-2 0 1,-5 2 0,-1 0-1,-1 0 1,-2 0 0,-2-2-1,-2 0 1,-4 3 0,-2-1-1,-2 2 1,-2 0-54,-2-35 0,-10 14 0,-10 2 1,-15 4-1,-14 8 0,-11 2 0,26 27 1,-2 1 66,-1 1 1,-2 2 0,-7 1 0,0 3 0,2 3 0,1 2 0,1 0 0,-1 1 0,2 2 0,0 2 0,-34 6-1089,2 8 1,36-1-1,2 3 1234,-28 20 0,29-15 0,1 2 0,1 4 1,1-1-1</inkml:trace>
  <inkml:trace contextRef="#ctx0" brushRef="#br0" timeOffset="85">1066 13607 8364,'-28'7'0,"3"-1"0,12-6 0,19 5 0,11-1 0,20 7 0,21-3 0,16 4 0,-27-4 0,1-1 0,6 1 0,2 0 0,5 1 0,2 0 0,2 0 0,0-2 0,4 1 0,0-1 0,0 0 0,0 0 0,2-1 0,0-1 276,1 0 1,0-1 0,-2 2 0,1-1-1,-2-3 1,1 0 0,0-1 0,0 0-1,-3-2 1,0-1 0,-2-3 0,0-1-1,-4-1 1,-2-2 0,-1-2 0,-2-3 108,-1-2 0,-2-2 0,-7 1 0,-3-2 0,-2-3 0,-3-3 0,-5 1 0,-3-2-930,-4-2 0,-3-2 0,11-32 0,-17-7 1,-13 31-1,-4-1 0,-4-2 0,-5 0 293,-6-5 0,-4 0 1,-9-1-1,-4 0 0,-4 1 1,-5 1-1,-3 0 1,-4 2-1,-5 1 0,-5 1 293,-2 3 1,-3 4 0,-3 6 0,-2 4 0,18 9 0,-1 1 0,-1 3 0,-2 2 0,-1 1 0,0 3-70,-4 0 0,-2 3 0,1 1 1,2 3-1,1 0 0,-2 3 0,-7 3 1,-1 1-1,0 2 0,1 2 1,2 1-1,0 1 0,3 1 0,0 2 1,2 1 27,2 0 1,1 1 0,0 2 0,1 3 0,1 3-1,2 0 1,6-2 0,2 1 0,2 0 0,-17 15 0,4 2-187,5 1 0,5 3 0,9 1 1,5 2-1,8-1 0,5 2 1,5 1-1,5 0 186,8 3 0,3 1 0,-1 0 0,4 0 0,7-3 0,5-1 0,-1 0 0,0 0 0</inkml:trace>
  <inkml:trace contextRef="#ctx0" brushRef="#br0" timeOffset="86">2173 13714 28506,'-8'-21'-2348,"2"9"1,6 12 0,0 7 637,0 5 0,0 2 0,-1-3 1,-2 0-1,-1-2 1328,1 1 1,7-4-1,3 0 1</inkml:trace>
  <inkml:trace contextRef="#ctx0" brushRef="#br0" timeOffset="87">2159 16499 28966,'-5'13'-3080,"2"1"0,-6-1 0,-2 0 2628,-1 1 1,4 3-1,-1 1 1,0 0-1,0 1 1,2 3 0,-1 5-834,1 4 1,2-3 929,-4 3 1,6 3-1,-2 1 1</inkml:trace>
  <inkml:trace contextRef="#ctx0" brushRef="#br0" timeOffset="88">19435 1919 7934,'0'-27'0,"-1"7"1486,-4 2 0,2 3 0,-4 5 0,1 7 1,3 12-91,2 10 1,5 8 0,2 4 0,1 4 0,4 5 0,1 3 0,0 3-1717,-4 1 1,3-8 0,-5 1 0,1-2 0,2-1-1,0-1 1,0-6 0,1-7 0,3-5-7979,5-3 8298,-3-8 0,10-1 0,-4-6 0</inkml:trace>
  <inkml:trace contextRef="#ctx0" brushRef="#br0" timeOffset="89">19795 1706 7941,'-6'-42'2607,"2"17"1,-1 21-1419,10 10 0,10 11 0,4 6 0,2 2 0,2 2 0,3 1 0,3 4 0,7 8-579,8 8 1,1 5 0,-1 3 0,-2 2 0,-2 0 0,-2-1 0,-4 0-1313,-7-5 0,-12-11 1,-11-10-1,-4-3 0,-6-1 1,-9-2 332,-10-3 1,-13-7-1,-11-8 1,-6-1 0,-4-3-1,-5-1 1,3-2 500,5 0 1,1 0 0,12 0 0,5 0 0,7 0-500,7 0 0,14 1 0,15 2 0,19 3 367,18 2 0,11-5 0,14 3 0</inkml:trace>
  <inkml:trace contextRef="#ctx0" brushRef="#br0" timeOffset="90">21302 1693 12674,'0'-21'1254,"0"12"0,6 12 1,2 24-1,4-2-793,2-3 0,-7 8 0,-1-2 0,-2 6 0,1 9 0,-2 6 1,-2 7-1,-1 2 0,0 2-693,0-2 1,-1-2 0,-2-5 0,-3-4 0,0-5-1,-1-4-9312,-1-5 9544,5-10 0,-3-3 0,6-7 0</inkml:trace>
  <inkml:trace contextRef="#ctx0" brushRef="#br0" timeOffset="91">21635 1773 7997,'4'-18'0,"2"1"2457,2 6 1,6 18-1,7 14 1,1 2-1618,1 3 1,-7 6-1,2-4 1,-4 5 0,-2 5-1,-1 4 1,-4 4 0,-1 0-1061,-3 0 0,-2 2 1,-2-2-1,-3-1 1,-8-4-1,-8-7 1,-9-4-611,-8-3 1,-2-7 0,-10-3 0,-1-7 0,-2-6 829,-1-2 0,0-8 0,-1-1 0</inkml:trace>
  <inkml:trace contextRef="#ctx0" brushRef="#br0" timeOffset="92">20955 1026 7921,'-6'-13'755,"-1"1"1,-7 3 0,0 5-278,-4 2 1,-3 4 0,-7 2-1,-2 5 1,-2 4 0,-2 5-1,-3 4 3355,-2 4-3732,-1 0 1,2 7 0,1 2-1,4 2 1,3 0 0,7-1 0,2 1-2014,5 1 1,7-2 1911,4-1 0,10 1 0,2 4 0</inkml:trace>
  <inkml:trace contextRef="#ctx0" brushRef="#br0" timeOffset="93">20768 1319 8802,'-6'-14'0,"-1"5"1497,0 10 1,2 14 0,10 7-1,4 3 1,2 1-1190,3-4 0,-1 7 0,2 0 0,3 3 0,4 4 1,3 1-1,3 1-1276,3 4 1,-3-1-1,4-2 968,-4 1 0,-8-3 0,0 8 0</inkml:trace>
  <inkml:trace contextRef="#ctx0" brushRef="#br0" timeOffset="94">20129 2705 7896,'0'-1'412,"0"7"1,1 13 0,2 0 815,1 1 1,7 3 0,-2 0 0,3 3-1,2 5 1,4 5 0,6 2 0,5 2-771,7 0 0,4-1 0,3-4 0,1-5 0,1-5 0,1-6-998,3-4 0,-4 0 1,-2-9 539,-6 1 0,-4-4 0,-6 3 0</inkml:trace>
  <inkml:trace contextRef="#ctx0" brushRef="#br0" timeOffset="95">21222 2852 11713,'-14'-30'0,"1"5"741,0 9 1,4 6-1,0 7-524,-2-2 1,0 1 0,-4 7 0,-3 4 0,-4 9 0,-5 8 0,-2 10 0,-3 6-373,3 5 1,-4 5-1,2-1 1,3 1 154,4-1 0,-1 9 0,4-3 0</inkml:trace>
  <inkml:trace contextRef="#ctx0" brushRef="#br0" timeOffset="96">20608 3558 7875,'-25'12'744,"3"6"0,7 6 1,8 2-1,1 1-51,3 0 1,1 4 0,1 1 0,-2 2 0,-1 3 0,1 2 0,3-1 0,4-1-4955,5-1 4261,3-6 0,7 2 0,2-5 0</inkml:trace>
  <inkml:trace contextRef="#ctx0" brushRef="#br0" timeOffset="97">20742 3585 10103,'7'-21'1298,"6"14"0,1 11 1,5 7-858,2 2 1,2 5 0,-3 1 0,0 2 0,4 2 0,1 4 0,2 3-1,0 2 451,-1 2 1,-1-3-1,-2 5 1,-6 0 0,-2-2-1,-3-3 1,-3-3-1226,-5-2 0,-9 0 0,-7-3 0,-8-2 0,-5-2 1,-6-2-1,-4-4-331,-5-4 0,7-3 1,-7-8-1,3-4 1,3-7 663,3-8 0,-3-16 0,0-4 0</inkml:trace>
  <inkml:trace contextRef="#ctx0" brushRef="#br0" timeOffset="98">20688 706 7918,'-17'-16'363,"-1"3"0,-4 2 1,4 11-1,2 2 356,1 2 0,-3 4 0,-1 5 0,-1 2 0,1 3 0,1 5 0,1 7 0,-1 4-406,2 0 0,1 5 0,1-4 0,3 4 0,0 1 0,4-2-888,1-2 1,1-4-1,7-7 1,2-2 0,8-6 574,9-2 0,1-7 0,11-3 0</inkml:trace>
  <inkml:trace contextRef="#ctx0" brushRef="#br0" timeOffset="99">20702 720 11866,'1'-14'1092,"5"8"0,6 8-585,4 1 0,8-2 1,0-1-1,4 0 1,6 2-1,3 1 1,6 1-1,3-1-297,4-1 0,-2 2 0,-1 2 0,-3 1 1,-5 4-1,-7 2-328,-3 5 0,-10-2 0,-6 8 0,-7 3 0,-6 5 0,-6 5 0,-9 6 273,-10 3 0,-4-2 0,-8 4 0,-2-2 0,2-3 1,-2-2-1,1-2-194,-2-4 0,6 2 1,3-6-1,3-3 0,1-4 1,2-6-1738,3-3 1,-2-2 0,6-1 1775,2-3 0,1-3 0,2-6 0</inkml:trace>
  <inkml:trace contextRef="#ctx0" brushRef="#br0" timeOffset="100">20702 4131 10019,'-12'14'1410,"3"-1"0,3 0 0,9 1 0,4-1-954,7 0 1,9-4 0,3-1 0,5-1-1,4-1 1,5 0 0,6-3 0,5-2-267,3-1 0,1-6 0,-3-2 0,-2-4 0,2-3 0,-3-3-39,-2-4 0,2-3 0,-3-2 0,0-1 0,3-3 0,1-6 1,5-5 153,0-2 0,0-6 0,-2 2 1,2-2-1,-27 24 0,0 0 1,2-1-1,-1-1 0,1 0 1,0 0-201,-1-2 1,1 1 0,-1 1 0,0-1 0,-2-1-1,-1-2 1,1 1 0,-1-1 0,1 0 0,0 0-1,-1 0 1,1 0 0,-1 1 0,0-1 206,-2-3 0,1 1-313,1 5 1,0-2 0,-5-7 0,-1 0 0,2 4 0,0 0-1,0-1 1,-2-1 0,0 0 0,-2-1 0,1 3 0,-2-1-139,14-33 0,-3 3 1,-3 1-1,-2 3 0,-6 2 1,-2 3-1,-1 1-219,-1 2 1,-6-4 0,-2 3-1,-4 2 1,-1 1 0,0 3-1,0-1 85,0-2 1,-1 4 0,-2 0 0,-3-1 0,-2 1 0,0-2 253,0 2 0,-4-4 1,5 5-1,-2-1 1,2-2-1,-1 2 1,2 1-1,-1 3 294,-1 3 0,5-3 1,-1 7-1,1-1 1,-1 2-1,-4 4 1,-1 3-57,0 1 0,1 0 0,-7 1 1,-2-1-1,-2 2 0,-2 1-177,-2 2 0,2 1 0,-1-1 1,0 3-1,-1 1 0,3 0 1,0 2-29,4 1 0,-3-3 0,1 0 0,2 2 1,1 0-1,2 0 0,-1-2 59,1 2 0,0-4 1,-2 3-1,-1 0 1,-2 2-1,0 1 1,-1-1-124,-3 1 1,-4-2 0,0 9-1,-2-2 1,-2 2 0,-1 1 0,0 3 174,-2 1 1,4 2-1,-6 0 1,1 0-1,3 0 1,0 0-1,5 0 236,0 0 0,-2 5 0,7 1 0,1-1 1,0 3-1,3-1-311,-1 4 1,0-1 0,3 0 0,1-1 0,-3 2 0,2 0 0,-1 3 0,3-1-51,2 0 0,0 5 0,2 0 0,-2-2 0,2 1 0,4-1-638,-1 2 0,4 1 0,-2-3 0,4 3 0,4 1 0,4-1 0,2-1-2639,3 1 0,-2-9 0,8 2 2551,0-4 1,2-4-1,6-4 1</inkml:trace>
  <inkml:trace contextRef="#ctx0" brushRef="#br0" timeOffset="101">21408 733 7973,'-18'-12'954,"1"3"0,2 6 0,5 8 0,5 7-368,4 4 1,7 2 0,2-5-1,4 0 1,5 2 0,3 1-1,8 4 1,4-1-856,0 0 0,8-1 0,-1-5 0,1-1 269,3-3 0,5-3 0,0-6 0</inkml:trace>
  <inkml:trace contextRef="#ctx0" brushRef="#br0" timeOffset="102">14770 1906 28182,'-14'-37'-52,"1"6"1,0 11-1,-1 17 1,1 6 0,0 6-1,0 2 1,-1-1 0,1-3-1,1-2-80,3-7 0,11 2 1,11-4-1,9 2 1,8 4-1,8 2 0,7 4 602,4-1 0,14 5 0,-2-3 0,4 3 0,8 1 0,1-1 0,-35-7 0,0 0 0,0-1 0,-1 0-550,2-1 0,-1 0 0,0 1 0,0 1 0,1-3 1,0 0-1,-1 0 0,-1-1 0,36 0 0,-4-1 245,0 0 0,-2-1 0,-3-2 0,-1-3 1,2 0 455,2 0 1,-1 0-622,-29 4 0,0 0 0,31 0 0,2-2 0,-1 2 0,1 2 0,3 0 0,0 0-41,-3 0 0,-4 0 1,-5 0-1,-4 0 0,-3 0 1,-4 0-1,-2 0 2,-4 0 0,-8 0 0,-2 0 0,2 0 0,2 0 1,2 2-1,2 1 118,2 1 1,4 1-1,-3-5 1,-1 1-1,3 2 1,-2 2 0,0-1-80,-3 2 0,-2-3 0,-1 4 0,-1 1 0,-4-1 0,-2 2 0,-2 0-27,0 0 1,0-5 0,-3 5 0,2 0 0,1 0 0,-1-2 45,-2-1 0,4 3 0,2-3 0,0 1 0,-1 2 0,-2-1 1,0-2-17,-1 0 0,-2-5 0,-3 4 1,-3-4-1,-4 0 0,-3 2 1,-2 2-196,1-2 1,-6-2 0,0 1 0,-1 1 0,1 3-464,2 1 1,2-4-1,3 3 1,2-2 0,6 2-1,3 2 1,5 1 426,5-2 0,1 0 0,0-4 0,-3 2 0,-1-2 0,-5-2 0,-3-1 715,-3 0 1,-10 0-1062,1 0 1,-20-6-1,-2-1 1</inkml:trace>
  <inkml:trace contextRef="#ctx0" brushRef="#br0" timeOffset="103">18529 2052 26693,'4'-43'-2354,"1"3"1,5 9 0,-1 15 0,3 6 2454,1 5 0,6 5 0,2 3 0,0 3 1,-2 0-1,0 0 0,2-2 294,0 2 0,10 0 0,0 5 1,6-2-1,3 1 0,0 2 0,2 1 208,2 0 0,-2 1 0,0-1 0,-4 0 0,-9 1 0,-4-1 0,-4 0-658,-2 1 0,-7-5 0,-6-1 0,-3 3 0,-3 1 1,-7 0-201,-8-4 0,-7 0 0,-9-5 0,-5 1 1,-3-1-1,-1-1 118,0-2 1,0 1-1,2 2 1,2 3 0,5 1-1,2 4 1,1 1-398,1 1 0,-1 2 1,10 1-1,2 3 0,2 2 1,5 3 628,5 1 1,8-4 0,4-2 0</inkml:trace>
  <inkml:trace contextRef="#ctx0" brushRef="#br0" timeOffset="104">16796 2519 7785,'0'-13'0,"0"-1"0,6 1 0,1 0-19,1-1 1,4-4 0,-5 1 0,2 0 0,-2 3-1,1 0 1,-2 1 0,0 0 0,-2-1 0,0 1-1,1 0 1076,-2-1 1,-2 1 0,-1 0 0,0-1 0,0 1 0,0 0 551,0-1 0,2 2 0,2 5 0,4 7 0,-1 9-1036,-3 7 1,-2 5-1,-1 7 1,2 3-1,2 3 1,-2 2 0,-2-1-1,-1 4-497,0 4 0,0-8 1,0 2-1,0-6 0,0-2 1,0-4-1,0-2-996,0-2 1,2-3 0,2-9-1,5-5 1,3-4 0,3-6-8595,3-7 9514,2-6 0,7-8 0,0 0 0</inkml:trace>
  <inkml:trace contextRef="#ctx0" brushRef="#br0" timeOffset="105">17209 2079 12770,'-21'-22'0,"5"10"0,7 12 4601,9 9-4343,0-3 1,12 6-1,-3-2 1,4 5 0,5 4-1,4 2 1,5 2 0,4 4 308,5 4 1,2-4 0,2 3-1,0-5 1,-1 0 0,-2-1 0,-5-1-1,-4-2-685,-7-3 0,-2 2 0,-5 1 1,-7 1-1,-7-1 0,-9 0 1,-11 0 313,-13 2 0,-6-2 1,-14 1-1,-5 0 1,-1-1-1,1-3 1,7-3-5,6-2 1,1-1 0,10-2-1,1-2 1,6-2 0,8-3-51,4-2 0,6-1-142,0 0 0,12 0 0,-1 0 0</inkml:trace>
  <inkml:trace contextRef="#ctx0" brushRef="#br0" timeOffset="106">17649 3372 7853,'-13'-21'0,"1"2"0,3 5 59,9 7 0,3 1 1,6 6-1,1 0 0,2 2 1,1 2-1,1 6 0,-2 7 1,-2 5-1,-1 3 3475,1 2-2861,8 5 0,-8 2 1,4 5-1,-2-2 1,-2-3-1,0-1 1,-2-2 504,-2 1 0,0-5 1,-3 1-1,1-6 0,0-4-3438,2-6 1,-3 0 0,5-11 2259,-2-7 0,4-13 0,-3-15 0</inkml:trace>
  <inkml:trace contextRef="#ctx0" brushRef="#br0" timeOffset="107">17876 3292 7853,'0'-27'0,"0"2"0,-2 3 0,-1 4 1231,-1 3 0,1 8 0,9 2 0,6 4 0,5 1 0,4 1 0,3 4-171,1 4 1,5 3 0,4 1 0,6 2 0,3 1 0,1 3 0,1 2-1001,-3 3 1,-2 5 0,-4 2 0,-6 0 0,-7 2-1,-5 1 1,-5 2 0,-4-2-389,-4-2 1,-7 1 0,-7-4 0,-8 1 0,-10-3 0,-6-4-1,-4 0 277,0-3 0,0 0 1,-1-9-1,2 0 0,5-4 1,5-1-1,2-3-1360,2-1 1,7-4-1,0-2 1,6-5 0,3-5 1410,3-3 0,-4-10 0,-1-7 0</inkml:trace>
  <inkml:trace contextRef="#ctx0" brushRef="#br0" timeOffset="108">15970 1932 8024,'-9'-17'997,"1"-1"1,2 2-750,3 1 0,2 6 208,1 0 1,1 6-1,4-1 1,4 2-1,4 4 59,5 2 0,-2 3 0,6 7 0,3 1 0,5 2 0,4 6 0,3 2 0,2 1 64,2 1 1,4 6 0,-2 1 0,1 0 0,0-2 0,1-1-465,-1 1 0,4 3 0,-5-4 0,-3-1 0,0-2 0,-5-3-246,-1-3 0,-4 2 0,-6-6 0,-4-2 0,0-1 1,-4-2-1,-1 1-1089,-2-1 0,-6-4 0,-2 0-3279,-4 1 4499,-1 2 0,12-11 0,3-2 0</inkml:trace>
  <inkml:trace contextRef="#ctx0" brushRef="#br0" timeOffset="109">17609 2772 7941,'-13'-13'360,"-1"-1"1,1 6-1,0 0 358,-1 2 0,7 3 0,3 8 0,2 4 0,2 2 369,0 3 0,6 5 1,3 3-1,3 3 0,1 2 1,2 0-734,3-1 0,-2 2 1,5 4-1,-1 2 1,1 1-1,1-1 1,1 0-1,-3-1-431,0-1 1,2 0-1,-4-6 1,-2 1 0,-1-2-1,-2-3-1045,0-4 0,1-3 0,-1-2 1,0-1-1,1-3-1764,-1-5 2886,-6-2 0,11-8 0,-3-2 0</inkml:trace>
  <inkml:trace contextRef="#ctx0" brushRef="#br0" timeOffset="110">17862 3971 27271,'-1'-20'-510,"-4"2"0,3 11 0,-7 7 0,0 7 0,0 3 0,0 1 421,-1-2 0,-2-1 0,-2 4 0,1-1 0,0-2 0,-1 1 0,0 2 0,-4 1 0,-3 0 794,0 1 1,-8-1-1,2 0 1,-3 1-1,-1-1 1,-1 0-1,-2 1 1,-2-1-506,2 0 1,-7-1 0,4-1 0,0-3 0,-3 1 0,-2 0 0,-4-1-79,-1-2 1,-2 2 0,-4-3-1,1-2 1,1-2 0,3-1 0,-1 0 83,1 0 1,2-6 0,5-2 0,-1-4 0,1-2 0,2 1 0,1 0-207,-1-1 0,-1 1 0,2 0 0,1-1 0,1 1 0,-1-2 0,-1-1 0,-2-2 0,0 0 0,-2 5 0,-2-2 0,-3-1 0,-2-2 0,0 2 0,1-5 0,-2-1 0,1-3 0,0-2 0,0-1 0,0-3 0,-1-5 0,4 4 0,-9-10 0,5 5 0,1 0 0,0-3 0,5 0 0,2 0 0,-5-7 0,8 9 0,1-1 0,1 2 0,1 1 0,2 2 0,2-4 0,4 10 0,-2-3 0,-1 1 0,3-1 0,3-5-123,2-2 0,3 2 1,-3 2-1,4 0 0,1 0 1,1-3-1,0 0 90,2 2 1,2-4-1,1 4 1,2-4-1,1-1 1,0 2-108,2 2 0,1-2 0,6 4 0,0-2 0,0 0 0,0 1 1,0 1-291,0 3 1,0-3 0,0 0 0,0 0-1,0 2 1,1 3 0,4-1 1,4-1 0,4-4 1,5 3-1,2 3 1,3 1-1,-1 1 281,2 0 0,5 1 0,4-1 1,1 0-1,3 1 0,1 1 1,2 1-427,0 2 791,0 0 0,0-4 1,0 3-11,0 0 1,0 6 0,0-6 208,0 0 0,-1 2 1,-2-1-1,-2 0 0,1 1 1052,-2 3 0,5 2-1312,-4-2 1,1 3 0,2-3 0,4 4 0,-1 0-1,2 1 1,1 0-390,5-1 0,2 1 0,-1 0 0,-1-1 0,1 1 0,2 0 0,1-1 188,1 1 0,-2-5 0,-3 1 1,-4-1-1,-2 0 0,0 0 1,-1 2 384,1 1 1,4-1-1,-2 0 1,-2 2-1,-1 1 1,1 3-1,3-2-428,2 0 1,-1-1 0,4-1 0,-3 2-1,3 2 1,-1 1 0,-1-1 0,-5-2 1,2-1-1,0 1 1,0 1-1,2 2 1,-3 1 288,1 0 0,2-4 1,-5 3-1,-2-2 0,2-1 1,-1 1-1,-1 2-56,-1-1 0,-3-2 0,0 0 0,2 2 0,-2 1 0,0 0 0,-2 0-154,1 1 0,-7 3 0,4-4 0,-2 0 0,0 2 0,-3 1 0,-1 2-44,0-1 0,-8-4 0,8 5 0,-4-1 0,0 1 0,-3-1 0,1 1 105,0-2 0,-1 5 0,4-5 0,-2 1 0,2 1 0,0-1-41,-2-1 1,6 5 0,-4-5-1,0 2 1,-1-1 0,-1 1-14,1-2 0,-6 4 0,4-2 0,-2 2 0,-2 2 0,-2-1 0,-2-2 0,0-2 0,1 3 0,-1 0 0,0 1 0,1-2 0,-1-2 0,0 2 0,0-3 0,1 2 0,-1 1 0,0 0 0,1 0 0,1-1 0,2 1 0,4-3 0,4 1 0,0 2 0,1 2 0,2-1 0,0-2 0,-3 2 0,-1-2 0,1 2 0,-1 2 0,-1 0 0,-2 0 0,-3 0 0,1 0 0,-1 0 0,-2 0 0,1 0 0,-1 0 0,2 0 0,-1 0 0,-3 0 0,-1 0 0,0 0 0,1 0 0,-1 0 0,0 0 0,1 0 0,-1 0 0,0 0 0,1 2 0,-1 2 0,0-2 0,1 2 0,-2-1 0,-2 0 0,-1 2 0,-5-1 0,5-2 0,1 1 0,2 1 0,2-1 0,-1-2 0,0 1-1282,1 2 0,-7-1 0,-4 6 0,-6 0 838,-6-2 0,3 5 0,0-4 0</inkml:trace>
  <inkml:trace contextRef="#ctx0" brushRef="#br0" timeOffset="111">19875 720 27495,'0'-21'-7266,"-1"-1"7988,-4 8 1,-2 6-1,-6 12 1,-1 3 0,1 1-1,0-4 1,-1-2-1281,1-2 1,1-2 0,3-2 1052,5-5 1,8 3-1,5 2 1,4 2-1,4 2 1,0 0-1,0 0-263,-2 0 1,-2 6 0,-1 3-1,-3 3 1,-5 1-745,-2 0 0,-14-1 0,-9-1 0,-12-4 0,-12 0 0,-9-1 136,-4 0 1,-7 5 0,5-3-1,3 4 258,4 2 1,-2-1 0,8 0 0</inkml:trace>
  <inkml:trace contextRef="#ctx0" brushRef="#br0" timeOffset="112">20328 227 27289,'-13'-14'-785,"0"2"1,-1 2 0,1 3 1078,0 1 0,4 0 2684,0 1 0,6 2-2657,-1-6 1,2 8 0,2 1 0,2 9-322,2 7 0,-2 0 0,2 7 0,-1 2 0,0 3 0,1 3 0,1 0 0,-5-3 0,0 0 0,1 1 0,2-6 0,2-2 0,1 0 0,-3-6 0,3-5 0,1-3 0,2-2 0,4-8 0,-1-6 0,-2-9 0,-1-7-1405,2-6 1,-1-3 0,-1-6-1,-3 0 1,-2 0 0,1 0-1,-2 0-234,-2 0 1,-1 6-1,0 3 1,-1 4 0,-2 5-1,-3 6 368,-2 5 0,5 7 1203,-1 8 1,2-2 0,2 4 0</inkml:trace>
  <inkml:trace contextRef="#ctx0" brushRef="#br0" timeOffset="113">20448 40 27289,'20'0'2739,"2"0"0,3 0-2739,2 0 0,-5 0 0,0 0 0,0 0 0,-1 0 0,-2 3 0,-5 7 0,-2 11 0,-2 9 0,-3 4 0,-1 1 0,-3-1 0,-1-3 0,-2-2 0,-6-4 0,-2-3 0,0-4 0,0-3 0,1-4 0,-1 0 0,-2-2 0,-2-6 0,-1 1 0,-1-3 0,1-2 0,0-2 0,-1-1 0,1-1 0,0 5 0,-1 0 0,1 0 0,-2 2 0,-1 2 0,-2 6-9831,2 7 9284,1 3 1,-4 7-1,-2 0 1</inkml:trace>
  <inkml:trace contextRef="#ctx0" brushRef="#br0" timeOffset="114">19742 506 24342,'-18'-13'0,"0"1"0,2 3 97,1 5 345,8 2 1,1 2-1,6 0 1</inkml:trace>
  <inkml:trace contextRef="#ctx0" brushRef="#br0" timeOffset="115">19489 706 27289,'-9'-17'-1684,"0"-1"1,0 4 0,9 6 3815,0-3 1,4 4-1823,1-2 0,5 0 0,-1-4 0,3-1 0,3 1 0,3 0 0,2-2 0,3-1 0,-1-2 0,0 2-93,-1 1 0,2-3 0,-3 0 0,-1 0 0,2 1 0,-2-1 1,2 0 55,-1-1 1,-2 4-1,4-3 1,1 4-1,-1 0-227,0 1 0,-1 0 0,1-1 0,-3 1 0,-1 1 0,0 2-46,-2 1 0,-1 6 0,-2-3 0,1 1-385,-1 1 1,-4 0 0,-2 5 0,1 4 0,-2 3-511,-1 4 0,1 0 1,-3-2-1,3-1 1,2 2-247,2 1 1,6-5-1,2-1 1592,-2 0 0,5-5 0,0 5 1</inkml:trace>
  <inkml:trace contextRef="#ctx0" brushRef="#br0" timeOffset="116">20169 200 27289,'-23'-18'1306,"1"2"0,3 4 127,3 6 0,8 3-1433,4-1 0,10-2 0,5-3 0,7 4 0,1 4 0,2 1 0,0 0 0,1 1 0,-1 4 0,3 2 0,-7 7 0,0-1 0,-4 0 0,-3 2-938,-1 3 1,-6 3 0,2 5 0,-4 1 0,-2 0 0,-2-1 0,-2 1 399,2-1 1,2 1 0,1 0 0</inkml:trace>
  <inkml:trace contextRef="#ctx0" brushRef="#br0" timeOffset="117">20662 520 27289,'-14'-14'-1125,"1"3"1,1 0 2249,3 2 1,3 0-1,6-4-495,0 0 1,6 4-190,3 0 0,2 8 1,-3 1-1,-3 7 1,-4 5-1,1 1 1,1 0-442,1 1 0,1 4 0,-5 1 0,0 2 0,0 2 0,0 1 0,0-2 0,0 3 0,0-4 0,0 1 0,0-1 0,0-2 0,1-2-2458,4-3 0,-2-6 1,6-4-1,-1-4 1005,0-4 1,4-10 0,-5-6 0</inkml:trace>
  <inkml:trace contextRef="#ctx0" brushRef="#br0" timeOffset="118">20662 626 27289,'-14'0'2739,"3"2"0,2 2-2739,4 5 0,11 3 0,6 1 0,6 1 0,3-1 0,2 0 0,2 1 0,2-1 0,0-1 0,-1-2 0,1-1 0,0 0 0,-1 0 0,1-2 0,0-1 0,-1-7 0,1-7 0</inkml:trace>
  <inkml:trace contextRef="#ctx0" brushRef="#br0" timeOffset="119">21462 1000 27661,'-14'0'0,"-1"0"0,-1 0 0,-2-2 0,2-1-44,1-1 1,0-7-1,-1 4 1,-3-2-1,-2 2 1,-1-1-1,0 1 1,1-2-1,0 0 1,2 0-1,-2 0 1,1 0-1,-3 2 1,3 0 100,2-1 1,-1 5 0,-1-1 0,1 2 0,-3 2 0,0 0 0,-5 2 0,0 1-195,-2 1 0,-5 2 0,1-3 1,-1 3-1,-3 0 0,0 1 0,0 1 1,3 1 115,1-2 0,-4 5 1,3-3-1,0 4 1,1 3-1,4 4-255,2 0 1,-7 3 0,7 5 0,-1 1 0,0 4 0,1 1 26,1 3 0,-1 1 0,1 4 0,-1 1 0,-1 1 1,-2-1-1,-4 0 0,-2 2 99,-1 3 0,-4 3 1,5 1-1,-1-1 0,0 6 1,3 2-1,3 5-912,6 1 0,0 1 437,7 1 0,0-8 1,5 2-1,1 6 419,3 4 0,3-33 0,0 1 0,2 2 0,1 2 0,-1 3 0,1 0 0,-1 2 0,2 2 0,-1 2 0,1 1 0,0 0 0,0 0 0,0 2 0,1 0 1,0-4-1,0 0 0,2-2 1,0-2-1,1 0 0,2-2 1,1 0-1,3-1 1,2-3-1,2 0 263,2-3 1,2-2-1,24 24 1,15-8 0,-23-30-1,4-2 1,5-4 0,2-1-1,4-3 1,1-1 0,4-1-1,1-2 172,5 0 1,0-1 0,0-3 0,1-1 0,3-1 0,2-1 0,1-1-1,0-3 1,-1 0 0,1-3 0,1 0 0,0-1 0,-3-1 0,0-2-151,-1 0 1,0-2 0,3-2 0,-1-3-1,-6-1 1,-1-1 0,0-2 0,-1-1-1,-1-3 1,0-2 0,-4-1 0,0-3-132,-4-1 1,-1-3 0,2-8-1,-3-4 1,-6-1 0,-2-2-1,-1-2 1,-1-2 0,-2-5 0,-2-2-1,-4-1 1,-3-2-152,-1-3 0,-4-2 1,-2-4-1,-3-1 1,-3 4-1,-3-1 1,-1 2-1,-2-1 1,-1 0-1,-3 1 1,-3 2-1,-2 1 1,-4 2-1,-4 0 419,-2 2 1,-4 1-1,-3 7 1,-4 0 0,-6-2-1,-5 0 1,-3 1-1,-3 3 1,-4 3 0,-3 2-1,-4 1 1,-4 2 0,-1 3-1,-2 3-6,0 2 0,-3 3 0,17 9 0,-2 2 0,0 2 0,-19-3 0,1 3 0,-1 1 0,0 1 0,1 3 0,0 2 0,4 3 0,0 3-235,1 1 0,-1 1 0,-5 2 0,-1 2 0,5 3 0,0 3 0,1 2 0,0 1 25,2 1 0,1 3 0,1 2 0,1 0 0,6-3 0,0 0 0,-2 2 0,1-1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6.002"/>
    </inkml:context>
    <inkml:brush xml:id="br0">
      <inkml:brushProperty name="height" value="0.053" units="cm"/>
      <inkml:brushProperty name="color" value="#FF0000"/>
    </inkml:brush>
  </inkml:definitions>
  <inkml:trace contextRef="#ctx0" brushRef="#br0">12624 14420 7801,'-8'1'5152,"4"4"-4432,2-4 1,4 10 0,2-7 0,5 1 0,3-1 50,1 1 0,1 5 1,-3-1-1,-2 3 1,-4 1-450,-4 0 1,-5 5 0,-4 0 0,-2-2 0,-5-1-1,-1-2 1,-3 2 0,-3 3 0,-4-3 0,1 2 0,1-2 0,2-1 1,-1-1-1,-1 0-127,2 1 0,-2-3 1,5 0-1,-2-2 0,-3 1 1,-1 0-111,-2-1 1,-4 2 0,0-7 0,0 0 0,0 1 0,0-1 0,0-1 19,-2-1 0,4-2 1,-7 0-1,0 0 1,2 0-1,2 0 360,-1 0-398,5 0 1,-4 0 0,5 0 0,0 0 0,1 0 0,0-2 0,3-2-17,0-5 0,6 2 0,-4-2 0,2-2 0,2-1 0,1-2-45,-2-4 0,4 3 1,-4-4-1,1 1 1,1-1-1,-2 0 1,2-2-8,1 0 0,2 0 0,0-2 0,1 2 0,1 2 0,3 1 0,-3-1 0,-1 2 0,0-3 0,4 0 0,2 3 0,1-1 0,-1-1 0,-1-2 0,4 3 0,-2-4 0,4-2 0,1 1 0,-2-3 0,0 3 0,-3-1 0,-1-4 0,3 6 0,-1-4 0,-1 0 0,1-1 0,-1 1 0,-3-1 0,3 0 0,2 1 0,2-1 0,-1 0 0,-1 1 0,-1-1 0,-1 0 0,5 1 0,0-3 0,0 0 0,0-2 0,0 1 0,0 2 0,5-5 0,-1-1 0,1-1 0,1-2 0,1-3 0,2-3 0,0 0 0,-5-4 0,4-1 0,-2 1 0,-4 1 0,0 1-9,-2 1 0,0-2 0,0 3 0,0-3 0,0 0 0,0-1 0,0 1-159,0 0 0,-4 2 0,-2 2 0,0-1 1,0-1-1,3 1 320,1 2 1,1-4 0,-2 1 0,-2 1 0,2 0 0,2 1 0,1-1-153,0 0 0,0 5 0,0-5 0,0 3 0,0 3 0,1-3 0,2 0-170,2-3 0,5 0 0,-1 2 1,3-2-1,0-2 0,-2 1-53,-1-2 1,-2 5 0,2-5-1,-3 1 1,-1-1 0,-1 0 0,-1-1 36,-1 0 0,-2 2 0,-2-1 0,-2 2 1,-5 2-1,-2-1 0,1 3 111,1 3 1,0-4-1,-4 4 1,0 0-1,1 0 1,1 1 205,3 1 1,0 1 0,-1-3 0,5 3 0,2 0 0,2 0 187,0-3 0,2-2 0,1-1 1,3 2-1,1 1 0,3 1 1,2-1-1,0 0-271,-3 1 1,1-5-1,-4 4 1,0 0-1,2-2 1,-2 2-282,0 2 0,-1-2 1,-2 4-1,3-1 1,0-3-1,2 0 156,-1 2 103,-4-4 1,4 5 0,-4-4 0,3 1 0,0 3 0,2-1-1,-2 3 38,-1-1 0,6 2 1,-4 3-1,1-2 1,-2-1-1,-2 2-187,0 1 0,5 1 0,-4 0 0,-2 1 0,-2-1-216,-1 0 17,0 1 286,6-1 0,-4 0 0,2 1 0,-1-1 0,0 0 0,3-1 0,0 0 66,0 2 1,4-9-1,-1 9 1,3-2-1,1 0 1,1-1-128,-1-2 1,0 3 0,1-3 0,-1 3-1,0 1-149,1 1 0,-1-1 127,0 0 0,1 5 1,-1 1-1,0 2 0,-1 3 1,-2 1-1,-1 2 3,2-1 1,-4 3-1,2 0 1,1 2-1,4 0 1,2 0 105,2 1 1,4 0-1,-3-2 1,2 1 0,3-1-1,-1-1 1,3 1 148,0 1 1,-7 0 0,8-4-1,-2 1 1,-1 2 0,0 1 0,-4 0-53,0 1 1,2 1 0,-4 4 0,-2-1 0,-1 1-328,-2 1 1,-1 4 0,-2 2 0,-2 5-1,-1 3 1,-1 3-1070,0 2 1105,-2 4 0,-4 7 0,0 2 1,0 2-1,0 1 0,0 1 1,0 0-328,0 3 1,0-3 0,0 2-1,0-1 1,0-1 0,0-3 0,0-1-659,0 1 0,0-7 0,0 1 0,0-4 0,0-5 1189,0-1 0,0-2 0,0 0 0</inkml:trace>
  <inkml:trace contextRef="#ctx0" brushRef="#br0" timeOffset="1">12237 8889 8310,'0'-21'274,"0"-4"0,0 5 0,2-1 0,2 3 49,5 3 1,3 8-1,1 2 1,2 4 0,1 2-1,2 4 1,0 5 0,1 7-1,2 5 1,1 4 1659,0 5 1,2 4 0,5 5-1984,3 0 0,11-1 0,-2 1 0</inkml:trace>
  <inkml:trace contextRef="#ctx0" brushRef="#br0" timeOffset="2">14796 12434 8055,'-8'0'-4,"-1"0"0,-2 0 0,-1 0 0,-1 0 1206,0 0 0,5 2 0,4 2 1,4 5-148,4 3 1,-1 1 0,6 1 0,3-1 0,3 0-633,3 1 1,7 3 0,0 3-1,5-1 1,-1 0 0,-1-1-200,-1 1 0,0-3 1,-1 5-1,1-2 0,0-1 1,-2 0-160,-3 0 1,2-1 0,-6-3 0,-1-1 0,1-1 0,0-2 171,-2-1 0,3-6 0,-1 3 1,0-2-1,1 1 0,3-2 0,4-3 1,2-3 152,3-2 0,-1-5 0,5 1 1,1-3-1,-1-1 0,1 1-272,1 3 0,0-3 1,-2 4-1,-4-4 0,-1-2 1,-2 0-1,0-3 49,-2 0 0,-9-3 0,1 4 0,-3-3 0,-2-2 0,1-4 0,-1-3-164,0-3 1,1-5-1,-1 2 1,-1-1-1,-2-5 1,-1 0 0,1-5-4,2-1 0,2 2 0,-1-4 0,0 3 0,1 0 0,-1 1 0,0-1 0,0 2 0,-1 2 0,-1 1 0,-4 0 0,1 0 0,-3 0 0,1 0 0,-3 0 0,3 0 0,-1 0 0,-2 0 0,-2 0 0,-1-1 0,0-4 0,0 4 0,2-5 0,1 6 0,1-2 0,0-1 0,1-1 0,-1 0 0,-1-2 0,3 0 0,-1-5 0,-1 4 0,1 0 0,-1 1 0,-1 0 0,-2 1 0,-1-1 0,2 5 0,1-3 0,1 4 0,-1 3 0,-1 1 0,-2-1-88,0-1 0,0-2 1,-2 0-1,-1 0 1,-3-2-1,1 1 1,-3-1-1,1 4 1,-4-1-188,-1 1 0,4-2 1,-1 1-1,-2 2 0,1 3 1,0 0-1,1 1 241,-2 1 0,4-4 0,-2 5 0,0 2 0,0-1 0,0 0 0,1-1-149,0 2 91,-4-5-231,5 6 0,-6-5 0,-1 6 0,1 1 1,0 0 97,-1 4 1,-4-1-1,1 3 1,0 1-1,3-2 1,0 2-1,1-2 224,0 1 1,4-3 0,0-2-1,0 2 1,1 2 0,3-1-1,0-1 79,1 0 1,-1-5 0,5 5 0,-1-2 0,-2-1 0,-2-1 0,1 0-142,-2 1 1,4-1 0,-3 2 0,-1 1 0,-2 2 0,-1 0-1,0-1-75,-1 1 1,-2 6 0,-1-2 0,0 3 0,-1 2 0,1-2 77,0-3 1,-1 4 0,1-6 0,0 3 0,-1-3-1,1 1 1,1-2 0,2 2 120,1 0 0,1-3 0,-2 2 1,1 1-1,-1 0 0,-2 3-57,-1 1 1,-7 3 0,-2 2 0,-3 2 0,-3 2 0,-2 3 0,-4 2-362,-4 1 1,4 0 0,-9 0 0,0 1 0,3 4 0,0 4 0,3 1 112,0-1 0,-5 3 1,8-5-1,0 2 1,3-2-1,4-1 1,4-1 534,0 1 0,3-3 1,-3 4-1,4 0 1,1-1-1,-1 2 1,0-1-117,0 4 1,-5 0 0,2 4-1,-5 1 1,-3 5 0,-2 1 0,-1 5-319,1 1 0,-2-3 0,5 5 1,4-3-1,0-2 0,1 3 1,2 0-276,4 0 0,-1-3 0,1-1 0,4-2 0,2 2 0,3 0-27,-2-2 0,6 3 1,-1-3-1,1 3 1,1 2-1,1 0 1,1 1-1,2 0 445,0-1 0,-6 2 0,-1-8 0</inkml:trace>
  <inkml:trace contextRef="#ctx0" brushRef="#br0" timeOffset="3">14090 9116 8437,'0'-30'1451,"0"4"351,0 5 1,1 10-1685,4 7 1,4 8-1,7 7 1,3 5 0,4 6-1,3 5 1,5 4-119,3 5 0,2 2 0,4 2 0</inkml:trace>
  <inkml:trace contextRef="#ctx0" brushRef="#br0" timeOffset="4">12157 16552 7761,'-13'0'247,"-1"0"0,3 2 0,0 2 1,2 5-1,0 3 0,1 0 0,0-2 1,1-1-1,1 1 0,0 2 1,1 0 312,0-3 1,2 7 0,-5-2 0,1 2 0,1 2 0,-2 1-187,1 2 0,-2-4 0,-4 6 0,-1-1 0,1 0 0,0 0-130,-1 2 0,-5 0 1,-2-1-1,-1-2 1,0 0-1,-2-2-64,-1 0 0,-1-1 0,-3-5 1,0 1-1,-4-2 0,1-2 71,-1-1 1,2-6-1,4 1 1,1-1 0,-1 0-1,0 2 1,1-2 116,-1-2 0,0-1 1,1 0-1,-1-1 1,0-2-1,2-3-117,3-2 1,-2 4 0,6-5 0,2 0 0,1 0 0,2 0 0,0-1-269,-1-2 0,1-6 0,1 1 0,2-1 0,1-1 0,0-2 0,0-1-384,0-1 323,0 1 0,-4-3 0,0 0 0,-1 0 0,1-3 0,-2-1 6,-3 1 0,2 0 1,-6-3-1,0-3 1,0-2-1,1 2 1,0 0-74,0 0 0,4-1 1,-4-5-1,0-2 1,3 1-1,1-2 1,2 1 270,-2-1 1,1 1-1,3 2 1,-1 0 0,1-2-1,0 1 186,-1 1 1,1-8-1,0 7 1,1-4-1,2-2 1,2 0 0,1-4-286,-1-1 0,4 2 0,-3-2 1,1-3-1,3-1 0,1-3 0,2-2-432,0 1 0,-1-4 0,-2 3 0,-2-3 1,2-4-1,0 0 358,-1 0 0,1 3 0,-6 0 0,-1 0 1,-2-3-1,-1-1 0,-1 1 247,1 2 1,0-1 0,-1 0-1,1 1 1,1-1 0,2-1-1,1 0-75,-2 1 1,1-5 0,0 7 0,2-2 0,1-6-1,1-1 1,3 35 0,0-2-351,1 0 0,1 1 0,-2-34 0,2 35 0,-1-1 0,0 2 0,0-1 0,-1-35 0,1-1 0,2 4 241,0 0 0,0-2 0,0 4 0,0 0 0,0 0 0,0 1 130,0 0 1,0 1 0,0 0 0,0 1-1,0-2 1,0-2 0,0-1-365,0 1 0,0 1 0,0-1 0,0-2 0,0-3 0,0 0 0,0-1-29,0 1 0,0 1 1,0 35-1,0 1 1,0-36-1,0 0 1,-1 1-1,-2 1 394,-2 2 0,1-4 0,2 0 0,1 36 1,-1 0-1,0 1 0,0-1 0,0 0 0,1 0 1894,0-36-1935,1 2 1,0 1 0,0-2 0,0 1 0,0-1 0,1 3-178,3 2 0,4-4 0,4-2 1,-7 36-1,0 0 0,4-36 1,0 2-1,0 2-204,0 2 0,-2-3 1,3-2-1,-1 1 1,0-1-1,0 4-123,0 0 484,0 3 0,0-1 0,-2 1 0,1 0 1,-3 1-1,3 2-48,-1-1 0,1-3 0,2 7 0,-3-1 1,1-1-1,-2 4 0,1-1-257,1-1 0,-1 3 0,3-3 0,-2 3 0,-1 2 0,1-3-230,2-1 400,-4 3 1,6-4-1,-3 6 1,2-3-1,3 0 1,-1 0 59,0 3 0,1 0 0,-1 1 0,2 1 0,1 2 0,3 1 0,2-1 81,3-2 1,-2 3-1,2 3 1,1 3-1,-1 5 1,1-1-1,-1 2-317,-2 1 1,1 1-1,-3 7 1,-1 3-1,0-1 1,-1 1-14,1-1 1,-2-1-1,3 0 1,1 2 0,-2 1-1,2 4 1,0-1-743,2 0 1196,-3 5 1,5-8-1,-3 5 1,3 0-1,2-2 1,0 2-147,-1 0 1,5-1-1,0 4 1,1-2 0,0 2-1,2 1 1,2 0-114,-1-2 0,1 2 0,2-3 0,-1 3 0,-1 2 0,1-1 0,2 3-34,1 2 0,-5-3 0,-1 5 0,-1-2 0,-2 1 0,-2 2 0,0 3-7,-4 2 0,-6-4 0,2 1 0,-2 1 0,-3 2 0,-1 1 0,-3 1 25,-3 3 1,3-1 0,-3 6 0,2 2 0,3 1 53,-1 1 0,0 0 1,-1 0-1,-1-1 0,-2-1 1,-1-1-1,1 3-47,0 4 1,-1 0-1,2-3 1,-1-2 0,0-2-1,0-1 1,-1 1 21,3 2 0,1 1 1,1 1-1,0-1-181,1 0 1,-5-4 0,-2 0-1,-1 2 1,-3 0 0,-2 3-341,-1-1 0,0 0 1,0 1-1,-1-1 1,-2 0-1,-2 1 1,1-1-847,-2 0 1,5-4-1,-5-1 1109,0-2 1,3-3 0,-5-8 858,2-4 1,1 2 0,0-2 0,-4 0 827,-3 2 1,3 1-1386,1 6 1,3 1-1,-4 4 1,0 3-1,1 4-265,-1 2 0,1-1 0,-2 2 0,2 1 0,3 3 0,2 1 385,1-1 1,7 3 0,2-3-1,3 1 1,7 0 78,2 1 0,-1-5 0,4 2 102,2-3 1,-1-2-1,1-1 1,-3-3-1,-1-5 1,0-2-1,-1-2-678,-3 0 0,-1-2 0,-3-2 0,-2-6 0,-2-5 0,-2-4-1653,-3-2 2016,4-1 0,0-11 0,7-1 0</inkml:trace>
  <inkml:trace contextRef="#ctx0" brushRef="#br0" timeOffset="5">19649 6184 18433,'-8'-25'-1856,"4"2"1,2 4 1414,2 6 0,0 4 0,2 2 1,2 1 685,5 3 1,3 1 0,0 4 0,-2 2 192,-1 5 0,-6 3 0,1 1 0,-2 0 0,-4 1 0,0-1-41,-3 0 1,-5 2-1,1 2 1,-2 2 0,1 2-1,3 1-291,1-2 1,-5 6-1,3-6 1,-3 3 0,1-3-1,2 1 1,1-2-129,0 1 1,2-3 0,-2-3 0,1-1 0,3 0-567,1 1 833,2-1 0,6 0 1,5 1-1,5-3 0,5 0-6,-1-2 1,6-2 0,-6 4 0,3-4 0,-1-1 0,0-2 0,0 1-365,0-1 0,-5 1 0,0-5 0,-2 0 1,-1-2-1,-1-1 0,0-1-532,1 1 0,-1-5 0,0-1 0,1-1 0,-1 1 0,2 3-3463,2 0 4303,4 5 0,6-11 1,0 5-1</inkml:trace>
  <inkml:trace contextRef="#ctx0" brushRef="#br0" timeOffset="6">20528 6130 9494,'5'-26'0,"-1"1"14,-1 2 0,3 9 639,-1 5 0,1 0 0,-3-4 1,1-1-1,0 2 96,2 3 0,-3-1 1,6 6-1,2 2 1,-1 5-781,-1 6 0,-3 4 0,-8 5 1,-1 4-1,-4 4 0,-3 2-250,-5 3 1,-3-3-1,2 4 1,-4 0-1,1-1 1,0-2-1,3-1 44,1-1 1,7 0-1,4-1 1,2 3 0,2 0-1,2 2-321,2-1 0,4-2 1,5-1-1,0-2 0,1-3 737,-1-4 0,0 3 0,1-1 0</inkml:trace>
  <inkml:trace contextRef="#ctx0" brushRef="#br0" timeOffset="7">20995 6277 9479,'0'-30'0,"0"2"879,0 3 0,0 7-763,0 1 0,1 3 0,2 4-41,2 1 0,-1 8 1,-4 2-1,0 9 0,-1 7 1,-2 2-866,-2 5 0,1-2 0,3 10 741,-4 1 0,4-5 1,-5 5-1</inkml:trace>
  <inkml:trace contextRef="#ctx0" brushRef="#br0" timeOffset="8">20848 6690 28958,'6'-19'-2807,"-3"6"0,6-1 1,2 8 3418,0 5 1,3 5 0,-1 2 0,0 2-512,1 2 1,5-4 0,2 0 0</inkml:trace>
  <inkml:trace contextRef="#ctx0" brushRef="#br0" timeOffset="9">19755 8236 15139,'14'-9'-1304,"-1"2"1087,0 1 0,-5 0 0,-2 3 0,-2-3 0,2 0 0,0-1 222,0-1 0,3 8 1,-5 3-1,-1 9 896,-1 3 1,-8 6-1,-3 2 1,-5 6-1,-2 3 1,-5 2-1,-1 3-886,-1 2 1,-9 1 0,9 0 0,0 0 0,3-2 0,5-4-29,5-7 0,-1 0 1,7-7-1,1 1 1,1-3-1,2-3 21,0-2 1,0-4 0,2-2 0,2-1 0,5-3 0,3-1 0,1-2-525,1 0 0,5-2 1,3-1-1,5-3 0,4-1 1,4-2-1,4 0-772,1 0 1,4 2 0,2-4-1,0 3 1274,0-3 0,-1-1 0,-5-1 1</inkml:trace>
  <inkml:trace contextRef="#ctx0" brushRef="#br0" timeOffset="10">20355 8409 9198,'0'-29'0,"2"4"0,2 8 776,5 10 0,1 4 0,1 0 0,-2-1-467,1 1 0,6-3 0,3 1 0,2 1 0,3-1 0,0 1 0,-1 1 0,-2 1-47,-2 2 1,-1 0 0,-5 2-1,-1 2 1,-4 7-356,-8 5 1,-9-1 0,-10 4 0,-7-1-1,0 1 1,-4 2 0,2 1 8,0-1 1,1 4 0,2-3 0,3 3 0,4 2 0,5-2 130,4-3 1,3 2-1,6-6 1,1-2-1,4 0 1,4-1-1,2 0 180,3-3 0,-1-2 0,0 2 0,1-1 0,-1-4 0,2 0 0,1-1-454,2 0 0,6-1 0,-1-5 1,7 0-1,4-2 0,2-2 0,1-5-931,4-3 0,-1-1 1,5-1-1,-2 1 0,-2 0 1158,-1-1 0,3-5 0,-9-2 0</inkml:trace>
  <inkml:trace contextRef="#ctx0" brushRef="#br0" timeOffset="11">21195 8449 8409,'0'-13'930,"0"0"0,0-1-201,0 1 0,0 3 0,0 5 0,0 10-893,0 5 1,-6 5 0,-3 3-1,-3 5 1,-1 6 0,0 3-1775,-1 2 0,1 6 1938,0 5 0,-13-1 0,-2-4 0</inkml:trace>
  <inkml:trace contextRef="#ctx0" brushRef="#br0" timeOffset="12">20848 9129 10214,'2'-24'1186,"2"7"-1186,4 11 0,5 19 0,0 8 0</inkml:trace>
  <inkml:trace contextRef="#ctx0" brushRef="#br0" timeOffset="13">19769 10702 8252,'0'-14'337,"0"1"1,-2 1 0,-1 2 247,-1 1 1,-1 5 0,7-5 0,2 0 482,5 1 0,-1 1 0,0 4 1,1 0-924,-1 4 0,-2 5 0,-6 8 1,0 1-1,-2 2 0,-1 4 0,-3 3-319,-1 2 1,2-2-1,-2 6 1,1-5 0,3-4-1,2-1-287,1 1 0,1-5 0,4 2 0,3-5 1,6-2-1,4-4 0,2-1-33,1-3 0,3-1 0,-4-2 0,3 0 1,3 0-1,1 0 0,3 0 494,-2 0 0,6-12 0,0-3 0</inkml:trace>
  <inkml:trace contextRef="#ctx0" brushRef="#br0" timeOffset="14">19995 10502 8278,'8'-19'0,"-2"-1"0,-6-2 521,0 4 0,0 8 0,-2 3 0,-2 2 1,-5 5-1,-3 5-182,-1 2 0,1 3 0,0 7 0,0 2 0,-3 2 1,-1 2-18,-3 2 0,4 2 0,-4 0 0,1-1 0,0 1 0,2 0-107,1-1 0,2-3 1,-1-3-1,1 1 1,0-2-1,-1 1 1,1-3-116,0 3 0,4-6 0,1 4 0,1-3 0,1-2 0,0 2 0,3 1-133,2 2 1,1 0 0,1-3-1,4 1 1,6 0 0,9-2 151,6-4 0,11-3 0,2 2 0,5-4 1,4-4-1,-1-1 0,-1 0-356,-2 0 1,-9-1 0,3-2 0,-5-2 0,-7 2 0,-4 2-1,-2-1-1065,-4-2 0,-1 2 1,-2 0-1,1 3 1302,-1 3 0,0 7 0,0-4 0</inkml:trace>
  <inkml:trace contextRef="#ctx0" brushRef="#br0" timeOffset="15">20715 10595 8268,'0'-27'3598,"-6"1"-3167,5 11 0,-4 3 0,10 12 0,5 2 0,5 1-316,3 1 1,-1 6-1,-3-1 1,-1 2 0,0-1-1,-1-1 1,-3 1-407,-4 2 0,-4 1 0,-1 1 0,-1-2 0,-4-2 217,-4-1 0,3-5 0,0 4 1,2-1 227,-1 0 0,3 2 1,7 5-1,7-1 1,6 0-1,3 1 1,3-1 216,1 0 1,-3 1-1,-1-1 1,-2 0-1,-4 1 1,-5-1-1,-5 0-248,-4 1 1,-1-1-1,-3 0 1,-7-1 0,-11-1-1,-9-3-108,-4 3 0,-1-1 0,-5-1 0,0-3 0,1-2 0,4 1 0,4-2-589,2-2 0,9-1 1,2 0-1,3 0 1,5 0-1,5 2-2465,10 2 0,21-2 3039,10 2 0,23-14 0,3-5 0</inkml:trace>
  <inkml:trace contextRef="#ctx0" brushRef="#br0" timeOffset="16">21408 10768 9280,'0'-43'1221,"0"3"0,6 17-1383,3 18 1,-2 10 0,1 8 0,-1 2 0,-1 4 0,0 8 0,-3 8 161,-1 8 0,-8-1 0,-2 4 0</inkml:trace>
  <inkml:trace contextRef="#ctx0" brushRef="#br0" timeOffset="17">21195 11368 7128,'0'-28'336,"0"-3"1,1 6 0,2 16 1062,2 12 0,4 7-1399,-5 3 0,7 7 0,-4 0 0</inkml:trace>
  <inkml:trace contextRef="#ctx0" brushRef="#br0" timeOffset="18">22861 5997 30511,'-7'-13'-2376,"2"0"1,-1-1 2276,2 1 1,-2 6-1,2 2 1030,-5 4 1,1 1 0,-1 0 0,1 1-699,0 4 0,5-4 0,11 5 1,6-2 96,6 1 0,6 1 1,8-3-1,2 1 0,2 1 1,-1 0-1,2 3 1,-2 1-331,-1 0 0,-5-5 0,-8 5 0,-2 1 0,-3 2 0,-6 2 0,-6-3 0,-12 0 0,-8-2 0,-6 1 0,-6 2-37,0 1 1,-5-4-1,-2 0 1,2 0-1,1-2 1,5-1-1,2-1 88,2-1 0,2 5 0,5-3 0,2 1 1,3 4-52,5 0 0,8-2 0,5 0 0,3 2 0,3 2 0,1 3 0,2 2 0,4 0 0,-2-5 0,-1 0 0,0 2 0,-3 1 0,-1 2 0,-2-1 0,-4-1 0,-1 0 0,-2 2 0,-3-2 0,-2-1 0,-1-2 0,-6-4 0,-3 0 0,-3 1 0,-2 1 0,-4-1 0,-3-2 0,0-2 0,-4 2 0,2-3 0,-6-2 0,-2 0 0,2 0 0,1 1-657,1-1 1,6 0 0,3 0 0,5 3-1,4 1-7198,5 4 7794,14 1 1,11 1 0,13 0 0</inkml:trace>
  <inkml:trace contextRef="#ctx0" brushRef="#br0" timeOffset="19">23634 6490 16639,'-13'0'375,"-2"3"1,-1 5 0,-3 7-220,-2 4 0,3-1 0,-3 2 0,2 1 0,3-2 0,1 2 1,2 0 51,-1 2 0,3 1 0,0 0 0,4-2 0,1 2 0,3 1-348,1 2 0,14-1 0,3 1 1</inkml:trace>
  <inkml:trace contextRef="#ctx0" brushRef="#br0" timeOffset="20">24314 6357 14701,'6'-7'-101,"-6"2"1,-6 8 0,-7 2 0,-2-1 328,-3 2 0,2-5 0,-5 5 0,2-1 1,3-1 548,1-1 1,3 0 0,3 2-1,5 4-211,2 2 1,5 0 0,5 1 0,6 4 0,4 2 0,3 2 0,-2 1-346,0 3 1,4 5-1,-4 3 1,-1-3 0,-2 1-1,-4-2-476,0-1 0,-6 2 0,-2-7 1,-2 2-1,-5 0 0,-5-4 1,-7 0-668,-4-4 1,1-1-1,-4-3 1,0-3-1,0-5 913,-1-3 1,1-1 0,-4 0 0</inkml:trace>
  <inkml:trace contextRef="#ctx0" brushRef="#br0" timeOffset="21">24341 6370 16529,'25'-43'358,"-3"3"0,3-1 0,-4 11 1,1 5 80,1 6 1,-3 10-1,4 5 1,-2 2-1,2 4 1,3 1-1,2 4 1,4 3-3866,1 5 1,-3 3 3445,5 0 1,-1 2 0,5 7 0</inkml:trace>
  <inkml:trace contextRef="#ctx0" brushRef="#br0" timeOffset="22">23035 5011 8326,'-5'-13'-12,"1"-1"11,1 1 0,1 0 1,4 1-1,1 1 1,3 3-1,1-3 1,2-1-37,-2-1 0,-1 4 1,-6 0-1,-1 0 1,-2 1-1,-2-1 468,2-2 1,2 4 1188,1-2 0,0 13 0,0 4 0,-2 7-1339,-2 1 1,1 5 0,-4 1-1,1 3 1,1 0 0,1-1-1,-2-2-169,-2 2 1,4 5 0,-5 3-1,0-3 1,0-1 0,2-1-1,-1 1 1,3 0-247,-1-1 1,0 2-1,3-8 1,-2 1-1,2-1 1,2-2 0,1-2-819,0-2 1,0-7 0,1 0-1,4-2 1,4-6 0,4-8 951,5-9 0,8-13 0,9-4 0</inkml:trace>
  <inkml:trace contextRef="#ctx0" brushRef="#br0" timeOffset="23">23368 4718 8101,'0'-14'199,"0"6"402,0-1 1,-2 4-1,-1-1 1,-1 5 0,1 7-47,1 4 1,1 8 0,-2 3 0,-1 1 0,-1 5 0,-1 1-185,-3 6 1,2-2 0,-2 4 0,-1 1 0,-1 1 0,1 2-468,1 0 1,5-6 0,-4-1 0,2-2 0,3 0 0,2-3 0,1-4-1790,0-6 1,4-3 0,2-4 1884,2-2 0,0-3 0,6-6 0</inkml:trace>
  <inkml:trace contextRef="#ctx0" brushRef="#br0" timeOffset="24">23128 5118 8101,'-18'0'1424,"0"0"-428,2 0 1,7-2-1,6-1 1,6-3-650,6-1 1,9-2 0,4-4 0,3 1-1,3 1 1,2 4 0,1 1 0,-1 3-878,-2 2 1,-6-4 529,0 1 0,0-1 0,5 5 0</inkml:trace>
  <inkml:trace contextRef="#ctx0" brushRef="#br0" timeOffset="25">24581 5131 8153,'0'-13'74,"0"-1"1,1 2 0,2 2 0,3 1 0,0-1 0,0-2 0,-2 0 0,1 2 0,-1 1 0,1 0 317,1 2 1,-5-5 0,5 4 0,-1-1 415,-1 1 0,2 5 0,-3-3 295,1 0 0,1 6-945,-5 0 1,-2 1-1,-1 10 1,-1 2-1,-1 3 1,1 2-113,0 1 0,-5 2 0,3 6 1,0-1-1,-2 1 0,1 0 86,-3-1 0,2 1 0,-1 0 0,0-1 0,1 1 0,0 0 0,1-2-3,-1-3 1,5 2 0,-3-7-1,2 0 1,0-3 0,1 0-221,1-1 0,4-1 0,2-3 1,5-5-285,3-2 0,1-2 1,0 0-1,1-2 1,1-2-1,1-5 0,3-3-1944,2-1 0,-3-2 2319,4-3 0,6-2 0,6-7 0</inkml:trace>
  <inkml:trace contextRef="#ctx0" brushRef="#br0" timeOffset="26">25007 4918 8340,'-13'-12'0,"0"3"864,-1 5 1,7 4-607,3 4 0,4 5 0,4 7 0,3 3 0,2 1 0,-1 0 0,-2 1 72,-3 3 0,2 1 0,0 3 1,-2 0-1,-2 0 0,-1-2-185,0-1 0,-4-2 0,-2 0 0,0-6 1,-1 0-564,-1 0 1,-1-2 0,-4 2 172,0-7 0,5-10 0,4-9 0,2-4 0,2-7 1,2-5-1,2-6 214,5-3 0,5 2 0,0-5 1,1 0-1,-3 4 595,0 3 0,-2 4-82,-1-1 0,1 6 0,-4 4 0,0 2 0,0 1 1940,-3 1-2380,5 6 0,-7 2 1,4 10-1,-4 4 1,-1 2-1,-1 1-168,-4-3 0,4 3 0,-4-3 0,4 3 140,1 1 1,0 0 0,0 1 0,1-1 25,4 0 0,2 1 0,6-2 0,1-2 0,-1-1 32,0 1 1,-1-2-1,-1 0 1,-4 3 0,0 1-1,-1 2 1,2 3-1,-1 0 0,-4 3 1,2-4-1,-3 2 0,1-2 1,2-1-63,-2-2 0,-2 1 1,-1-1-1,0 0 1,-1 1-1,-4-3-204,-3-2 1,-4 2 0,-3-5 0,-3 1 0,-4 2 0,-2 0-504,2 0 1,-6-5-1,4 5 1,0 0-1,-1 1 1,3 2-1,1 3 697,4 0 0,5 5 0,-8 1 0</inkml:trace>
  <inkml:trace contextRef="#ctx0" brushRef="#br0" timeOffset="27">24767 5384 8195,'-13'-4'1443,"0"-1"1,5-1-970,4 2 0,14 2 1,8-2-1,6 3 0,2 1 1,3 0-475,2 0 0,3 0 0,6 0 0</inkml:trace>
  <inkml:trace contextRef="#ctx0" brushRef="#br0" timeOffset="28">25087 6863 8140,'-25'-7'0,"7"1"0,-7 6 0,4 0 406,5 0 0,7 2 1,5 2-1,4 5 1,4 3-1,5 1 1,2 0-1,-1 1 420,-1-1 1,-6-4 0,1 0-1,-2 1 1,-4 2 0,-2 1-1,-5 1 1,-3 1-2457,-1 2 1,-5 0 0,0 3 1629,2 0 0,1-3 0,2-3 0</inkml:trace>
  <inkml:trace contextRef="#ctx0" brushRef="#br0" timeOffset="29">25661 6250 8012,'7'-13'781,"-1"4"1,-5 2 0,2-1 1020,2 1 0,1 4-1023,-2-1 0,-2 4 1,2 4-1,-4 5 1,-4 4-1,-5 4-331,-3 0 1,-1 7-1,-1-2 1,1 3-1,0 2 1,1-2-613,3-3 1,1 2-1,5-6 1,-1-2-1,1-1 1,3-2-105,4 1 0,4-2 0,5-4 0,2-3 0,1-4 0,2-1 1,0 0-14,1 0 0,2-4 0,6-2 0,-1 0 1,1-1-1,0 1-391,-1 0 1,5-3 0,2 3 0,-1-1 0,1-2 0,-2 0 671,2 0 0,1-6 0,6-6 0</inkml:trace>
  <inkml:trace contextRef="#ctx0" brushRef="#br0" timeOffset="30">26260 6170 8012,'0'-25'0,"0"3"730,0 4 1,0 4 0,0 0-1,2 1 1368,2 0 1,-2 8 0,2 10-1625,-2 11 1,-10 13-1,-5 10 1,-8 7 0,-5 9-1,-6 4 1,-3 5-312,16-32 0,-1 1 0,0 0 0,0 0 0,1 1 0,0-1 0,0 0 0,1 1 0,-15 32 0,4-1-1212,4-2 0,5-6 0,0-8 1,0-4-1,4-4 0,1-2 1049,2-4 0,-6 4 0,-2-5 0</inkml:trace>
  <inkml:trace contextRef="#ctx0" brushRef="#br0" timeOffset="31">22635 8289 8286,'-8'-1'43,"4"-3"-6,2-5 495,2 3 1,0-6 0,2 5 0,1-2-1,3 1 230,1 2 1,-3 2 0,5 4 0,2 0 0,1 1 0,1 2-50,0 2 1,5 4-1,1-5 1,2 1-457,3 0 0,-1-3 0,1 4 1,-3-2-1,0 2 0,-2 0-273,0 0 0,-1 3 1,-6-3-1,-2 1 0,-3 4-143,-1 0 1,-3-2 0,-9 0 0,-5 2-1,-7 0 1,-3 3 147,-3-1 0,4 0 0,-1 1 0,2-1 0,2 0 0,3 1 192,0-1 1,5-4-1,2 0 1,1 1-1,3 2 38,2 1 0,2-4 1,3-1-1,7-1 1,4 0-1,4 4 1,0 1 12,0 1 1,1 0 0,-4 1-1,2-1 1,-3 0 0,-4 1-434,-2-1 0,-6 5 0,2 0 0,-4-2 0,-2-1 0,-4-2 34,-4 0 1,-4 1 0,-5-1 0,-4 0 0,-2 1 0,1-3 0,0 0 19,0-2 0,-2-2 1,-2 3-1,2-2 1,1-1-1,3 1-1833,2 2 0,6-3 1,5 2 1979,2 2 0,8 6 0,5 4 0</inkml:trace>
  <inkml:trace contextRef="#ctx0" brushRef="#br0" timeOffset="32">23288 8956 11523,'13'-36'-239,"0"10"1,1 8 0,-1 18 0,0 1 1050,1 4 0,-7-2 1,-2 6-1,-4 3 1,-2 2-1,-4 6-710,-4 0 1,-7 3 0,-3 5 0,-1 1 0,0 4 0,0-1 0,1 1-3286,3-3 3144,7-2 0,-3-2 1,5 1-1</inkml:trace>
  <inkml:trace contextRef="#ctx0" brushRef="#br0" timeOffset="33">24607 8636 9311,'-5'-18'0,"-3"0"1703,1 2 0,-1 7-978,4 5 1,-4 2 0,-5 4 0,1 2 0,2 5 0,1 4-237,-1 5 0,-1 2 1,2 3-1,3-1 1,2 2-1,0 1-614,1 2 1,3-2 0,4-1-1,5-2 1,4 0 0,4-1-1,2-3-1094,2-3 0,1-4 0,4 0 1,1-4-1,0-1 1219,-1-3 0,7-7 0,1-4 0</inkml:trace>
  <inkml:trace contextRef="#ctx0" brushRef="#br0" timeOffset="34">25101 8663 11523,'7'-18'0,"-4"2"1628,-6 4 0,-4 4 0,-10 10 1,-3 4-1288,-7 7 1,-13 11 0,-3 10 0,-6 3 0,-6 7 0,1 5 0,26-21 0,1 0 0,1 1 0,0 0-1036,1 0 1,1 1-1,-1 4 1,0 1-1,2-2 1,1 0 693,0 1 0,1 0 0,3 0 0,1 0 0,-16 33 0</inkml:trace>
  <inkml:trace contextRef="#ctx0" brushRef="#br0" timeOffset="35">22661 7530 30744,'6'-8'-6921,"2"-2"6521,5 6 1,0-5-1,1 3 1,-1 0 0,0 0 1911,1 3 0,-7 3 0,-3 4 1,-2 5-1,-2 3 0,0 2-1464,0-1 0,-2 2 0,-1 1 0,-2 3 0,-1 2 1,-2 3-1,2-1-53,0 0 1,-4 0 0,3-4 0,-2 1 0,1-1 0,1-1-191,-1 1 0,1-4 1,-3 3-1,2-4 0,1 0 1,1-1-1,0 0-1150,3 1-625,2-1 0,1 0 1,1-1-1,4-3 2406,3-4 0,10-4 0,3-1 0</inkml:trace>
  <inkml:trace contextRef="#ctx0" brushRef="#br0" timeOffset="36">23128 7503 14647,'12'-18'0,"-2"1"0,-3 0 786,-1 3 0,3 5 0,-3 1 401,2 2 1,-5 3-1,1 8 1,-3 5-1,-2 6 1,-3 7-932,-5 2 0,-3 6 1,-2 2-1,1 1 1,-2 3-1,-1 1 1,-3 2-566,-2 0 1,9-1-1,-1-2 1,3-2-1,1 1 1,1-2-1,1-3-3665,-1-3 1,1-3 3969,-2-3 1,-9-2-1,4-7 1</inkml:trace>
  <inkml:trace contextRef="#ctx0" brushRef="#br0" timeOffset="37">22795 7770 15641,'0'-34'1547,"0"3"1,5 8-1263,4 19 0,3 4 0,2 4 1,-1 5-1,0 3 0,2 1 1,1 2-1,4 3-329,0 4 0,3 9 1,3 3-1</inkml:trace>
  <inkml:trace contextRef="#ctx0" brushRef="#br0" timeOffset="38">24474 7943 18444,'21'-9'-750,"-3"0"1,-4-1 386,0-2 1,-1-1 0,-1-1 0,-2 1 0,-2 0 0,-2-1 0,-3 1 868,-2 0 1,-1 4 0,0 0 0,2 0 200,2 2 1,-2 2 0,2 10-1,-3 4 1,-1 4-604,0 5 1,0-2-1,-1 6 1,-3 2-1,-5 1 1,-3 2-198,-2-1 0,1-3 0,1-1 0,2 0 1,3 0-1,-1-1 0,2-2-171,0-3 1,0-1 0,3-1 0,-1-1 0,1 0 0,3 1-1321,4-1 1559,4-6 0,5 1 1,0-5-1,2 1 1,3-1-1,4-1-88,3-2 0,-2 0 0,-1 0 1,0 0-1,0 0 0,-1 0 1,0 0-777,0 0 1,1 0 0,4 0 928,1 0 0,6-18 0,1-4 1</inkml:trace>
  <inkml:trace contextRef="#ctx0" brushRef="#br0" timeOffset="39">25181 7943 13276,'-12'-25'0,"1"4"793,3 8 0,5 7 0,-3 10 0,1 5-835,1 3 1,-1 3-1,4 1 1,-2 3-1,-2 1 1,1 0 0,0 0 68,-1-1 1,-4 3-1,5-4 1,1-2-1,1-1 1,2-2-111,0 1 0,2-3 0,1-3 0,3-8 0,0-8-259,0-3 0,2-9 0,-2-2 0,2-3 0,2-3 0,2 0 0,1-2 520,1 0 1,-1 5 0,0-6 0,1 5-1,-1 3 1,0 6 0,1 2 333,-1 1 1,-1 6 0,-2 0-1,-1 2 1,1 3 0,1 3-239,-2 5 1,-3 2-1,-6 6 1,0 1-1,0-1 1,-2 2-71,-2 3-340,-4-4 0,-9 6 0,-1-6 0,1 3 1,4 1-1,3-4-102,1-3 0,6 1 0,-2-4 0,4 4 0,2 0 0,4-1 0,4-4 282,3-1 1,5 3 0,1-3 0,-2 1-1,1 3 93,1 2 0,-5 6 0,2 0 0,-6-2 0,-3-1 0,-4-2 0,-2 1 1,-4-1 30,-5 0 1,-7 1-1,-3-1 1,-2 0-1,-3 1 1,-1-3 0,0-2-37,3-4 0,-2-4 0,6-1 0,2 0 0,1-1 0,2-2-704,-1-2 1,7-5-1,1 3 1,2-2-1,-2 1-1534,-2 2 2230,-1-4 1,-10-3-1,-2-8 1</inkml:trace>
  <inkml:trace contextRef="#ctx0" brushRef="#br0" timeOffset="40">12117 16712 7972,'0'-13'525,"0"0"0,2 5 1,1 2-1,2 2 0,1-2 1,2 0-343,-1 0 0,-4 3 0,2 8 0,-5 3 0,-5 4 0,-4 3 0,-4 1 0,-3 2 0,-4-2-167,0-1 0,-3 3 1,-3 0-1,-1-2 0,0-1 1,1-2-1,-1 1 60,0-1 1,1-1 0,-1-2 0,1-1 0,-1 0 0,-1 0 0,-2-2-33,-1-1 0,0 0 1,3-3-1,-2 1 1,-1-1-1,0 0-115,-2 2 1,5-4 0,-4 4-1,0-4 1,1-1 0,2 0-1,1-1 1,2-2 31,4-2 1,-3-5 0,3 1 0,-2-3-1,0-1 1,4 0 205,0-1 1,3-4-1,2-1 1,-1 0-1,-4-2 1,1 0-77,0-2 0,0-2 1,1-2-1,-3 0 0,-1-1 1,1-1-1,0-3-245,1 3 0,2-5 0,-4 0 0,-1-2 0,1 2 0,1-1 28,2-4 0,0 6 0,3-6 0,-2 0 1,2 1-1,-1-4 0,1-1 117,-2-1 1,0-1 0,5 4 0,0-4-1,-2-4 1,-1-2 78,-2-3 0,0 3 0,3-3 0,-1 1 0,-2-5 0,3 2 387,5-2-426,-2-10 0,6 15 0,-4-9 0,3-1 0,1 1 0,1-3 12,-1-2-1,5 8 1,-4-8 0,4 2 0,1 2 0,0-3 0,0 3-260,0-1 0,0-4 0,0 4 0,0-2 0,0-4 1,0 2 150,0-2 1,-2-1 0,-1 0-1,-1-3 1,2 36 0,0 1-1,-3-37 1,2 35 0,0 1 73,-1-4 0,1 1 1,0 1-1,1 0 0,-1-6 1,-1 0-1,0 1 0,0 1 1,1 2-1,-1 0 0,0-1 1,-1 1 5,2 1 0,-1-1 1,-2 1-1,0-1 1,2-2-1,1 0 0,-1 1 1,0 1-1,1 1 1,0 1-1,1 0 0,0 0-36,0 0 1,-1 0 0,1 0 0,0 0 0,2 0 0,0 1 0,-2-36 0,-1 4 0,-1 1-1,1 1-17,2-2 0,-4-4 1,1 6-1,-1 1 0,1-3 1,-1-2-1,3 35 0,0 1 5,-4-37 0,5 34 0,0 1 1,-1 1-1,0 1 0,1-3 1,1 0-1,-1-1 0,2 0 1,-1 0-1,0-1 17,0 1 1,0-1 0,0 3 0,0 0 0,-1-3 0,0-1 0,0 1-1,-1 0 1,0 0 0,0 0 0,0-3 0,1 1 0,0 1 0,0 0 19,1 1 0,0-1 1,0-2-1,0 0 1,0 4-1,0 1 1,0-2-1,0 1 1,0-1-1,-1-1 1,-1 3-1,1-1-9,-1-1 0,-1 1 0,1-1 1,0 1-1,1 0 0,0 1 1,0 0-1,-1 0 0,0 0 1,0 0-1,0 1 0,1 1 1,0-2-1,1 0-44,-1 0 0,2 0 1,-1 0-1,0 0 0,-1 0 1,2 0-1,-1-2 0,1 1 1,0 1-1,1 0 0,1 0 1,0 0-1,0 1 0,0 0 72,0-1 0,0 0 1,-1-2-1,0 1 1,-2-1-1,0 1 0,1-1 1,0 1-1,0-3 1,1 0-1,0 1 1,0-1 29,0 2 1,-1 0 0,1-3 0,-1 1 0,0 3 0,1 0-1,0-1 1,0 0 0,1-1 0,-1 0 0,0 2 0,0 1-5,0 1 0,1 1 0,2-2 0,0 0 0,4-34 0,3 3 0,1-2 0,1 2 1,0-2-357,4 4 0,3 5 0,7 3 0,3 1 0,5 0 0,2 1 49,2 3 1,2 6-1,1 2 1,2 1-1,3 1 1,4-3-1,3 2 283,2 1 1,-25 19 0,1 0 0,0 5 0,0 1 0,2-2 0,1 1-1,0 0 1,0 1 0,0 2 0,-1 1 56,31-14 1,-6 10 0,-8 6 0,-3 6 0,-6 7-1,-6 7-1519,-6 9 1438,-9 7 0,3 6 0,-4 1 0</inkml:trace>
  <inkml:trace contextRef="#ctx0" brushRef="#br0" timeOffset="41">22688 10742 8585,'-13'0'0,"-1"0"0,1-2 282,0-2 0,4 2 0,1-4 0,2 0 0,3-2 1,3-3 176,5 2 0,-2 3 0,6 6 1,1 0-1,2 0 0,1 0 1,2 0-1,3 0 0,4 2 11,3 2 0,2-1 0,0 5 0,-1-1 0,1-1 1,0 1-1,-2 1-248,-3 2 1,-3 1 0,-5-1-1,-1-1 1,-1 1 0,-3 2 0,-5 3-270,-2 3 1,-8-2 0,-3 6-1,-6 2 1,-6 1 0,-7 2-1,-5-1 95,-4 1 1,-1 0 0,-2-1 0,0 1 0,0 0 0,1-1 0,4 1 101,4-1 1,3-3-1,2-3 1,6 1 0,5-2-1,6 1 1,3-3 99,3 3 1,9-6 0,7 4-1,10-3 1,8-3 0,7-2-110,5-1 1,2-6-1,-4 3 1,2-2-1,0 1 1,-5-2 0,-3-2-584,-3-1 0,-8 0 0,1 0 0,-4 0 0,-5 0-544,-1 0 986,-8 0 0,5-6 0,-4-1 0</inkml:trace>
  <inkml:trace contextRef="#ctx0" brushRef="#br0" timeOffset="42">22728 9902 8489,'4'-9'0,"1"0"737,-2-1 0,-2 3 0,-1-2 0,0-2-240,0-1 0,5 7 0,1 5 1,0 7-1,1 3 0,-1 1 0,0-2 1,-3 2-27,-2 6 0,-1-3 1,0 6-1,0-2 1,-1 1-1,-4 0 0,-2 2-152,-1-1 0,-3-2 0,2 3 0,-3-2 0,-1-1 0,-1 0-481,1 0 1,0-1-1,-1-3 1,2-1 0,2 0-883,1 1 1,6-6 0,0 0 0,9-2 0,10-5 0,11-4 0,6-7 1043,4-6 0,7-11 0,4-7 0</inkml:trace>
  <inkml:trace contextRef="#ctx0" brushRef="#br0" timeOffset="43">23208 9782 8489,'1'-25'1993,"2"3"1164,2 4-2860,-1 9 0,1 5 0,-1 8 1,-1 5-1,-2 4 0,-1 5 1,0 4-1,-1 3 123,-3 2 0,-4 4 1,-5 2-1,-1 1 0,0 3 1,-3 0-552,0-2 0,-6 2 0,6-4 0,-1 0 0,0-1 0,0-2 131,2-2 0,-11-7 0,-1-2 0</inkml:trace>
  <inkml:trace contextRef="#ctx0" brushRef="#br0" timeOffset="44">22741 10142 8489,'14'-27'0,"0"2"0,6 4 0,5 7 1039,4 3 1,8 7 0,-1-4 0,3 2 0,2 4 0,0 0 0,2 5-1040,0 6 0,-4 0 0,7 10 0</inkml:trace>
  <inkml:trace contextRef="#ctx0" brushRef="#br0" timeOffset="45">25954 11261 9692,'4'-13'-89,"1"0"0,4-1 0,-3 3 1,-1 0-1,3 4 147,-1 1 1,-2-3-1,2 3 1,1-1 0,-1-4-1,2 0 1,0-1 0,-2 1 1958,-1 2 1,-2 5-1402,-4-5 1,-1 8-1,-5 1 1,-6 7-1,-6 5 417,-2 1-858,-8 6 1,-5-2 0,-4 5-1,3 2 1,0 2 0,0 4 64,-3 1 1,6 5-1,2-4 1,9 1-1,3 1 1,7-2-305,3 1 1,4-2 0,7-4 0,7-1 0,5 1 0,6 0 0,5-2-182,4-3 0,3-3 1,6-5-1,0-3 0,0-2 1,-2-4-1,-1-4-196,-1-1 0,-8-6 0,0-3 0,-6-4 0,-2-3 0,-6-2 1,-3 0 446,-7-1 0,-4 4 0,-6-3 0,-7 4 0,-8 0 1,-4 2-1,-2 4 571,1 3 0,-5 4 0,0 2 0,2 4 0,4 5 0,5 5-130,0 3 1,8 10 0,8-2 0,2 4-460,2 2 0,6 3 0,2 5 0</inkml:trace>
  <inkml:trace contextRef="#ctx0" brushRef="#br0" timeOffset="46">26020 10222 26826,'-7'-13'-1607,"1"4"1,8 0-1,2 0 1,5 2 0,3 2 3010,1 4 0,-4 1 0,0 0 1,1 0-1,1 1 0,-2 4 1,-5 3-1383,-3 4 0,-1 2 0,-1 0 1,-3 4-1,-5 4 0,-3 4 1,-2 0 119,1 1 1,0 0 0,-1-1 0,0 1 0,-1-1-1,0 1 1,3-2-459,0-2 1,6 2-1,2-5 1,2 1-1,2-3-87,0-3 0,2-3 0,1-2 0,3-3 0,1-1 0,5-3 0,3-1-21,3-2 1,1 0 0,-3 0-1,3 0 1,1-2 0,0-1-1,1-1-2140,3 1 0,0 0 2877,-2-2 0,9 4 0,-3-5 0</inkml:trace>
  <inkml:trace contextRef="#ctx0" brushRef="#br0" timeOffset="47">26660 10422 17641,'-12'-15'0,"2"0"844,1 2 0,5 1 0,-5 9-542,-1-1 0,-1 1 1,1 7-1,1 5 0,-1 4 1,-1 4-1,1 2 1,1 2-295,-1 2 1,-2 1-1,0 0 1,1-4-1,3 1 1,-1-2-519,1 1 0,2-3 1,8-5 487,2-3 0,4-6 1,5-10-1,0-8 1,1-3-1,-1-3 0,0 1-223,1-4 1,0-4-1,3-2 1,1 4-1,-1-1 1,1 3 699,0-1 1,4 6-1,-4 1 1,-2 3-1,-1 2 1,-2 1 222,1 3 1,-3 5 0,-2 8-1,-4 5-868,-4 3 0,-2 1 1,-4 1-1,-2-1 1,-2 2-1,0 1 0,0 2-200,2-2 0,-3-1 0,5-2 0,2 0 0,2 1 0,1-1 292,0 0 1,1 2 0,4 2 0,3 0 0,3 0 0,-1-3 0,-1 0 185,1-1 1,2 2 0,2 1 0,-3 2 0,0-2 0,-4-1 0,-1-2 29,-3 1 0,3 1 0,-2 1 0,-2 0 0,-5-3 0,-6-2 160,-3-1 0,-3-2 0,-1-1 0,-3-1 0,-2-3 0,-1-2 1,0-1-61,0 0 1,5-4 0,-1-1-1,4 1 1,0 0 0,1-2-1,0 0-879,-1 0 1,1 1-1,0 5 1,-2 0-1,-1 2 1,-4 2-1,-2 5 917,-6 3 1,-5 7 0,-7 2 0</inkml:trace>
  <inkml:trace contextRef="#ctx0" brushRef="#br0" timeOffset="48">23474 11088 8363,'-8'-4'-29,"0"-2"267,2-2 0,0 5 0,3-2 0,0 0 0,5 1 522,5 1 0,7 1 1,2 2-1,2 2 0,-2 1 1,0 3-1,0 0-537,2-1 1,0 4-1,-5-3 1,1 0 0,-1 2-1,0-1-210,1 3 0,-7 2 0,-2 2 1,-5-1 193,-5 0 1,-1-4 0,-4-2 0,1 1 0,0-1-59,2 4 0,1-4 0,6 2 0,1 0 0,4 0-118,4 0 0,2-6 0,4 2 0,1 1 1,2 2-1,-1 1 0,-3 0 50,0 1 0,-1-3 1,-1 2-1,-3 2 0,-5 0 1,-2 3 59,-2-1 1,-2-1 0,-2 0-1,-5-2 1,-3 2 0,-3-2-194,-3 2 1,4 0 0,-6 0-1,3-2 1,-1-1 0,2 0-1,1 0-1454,1 0 1,5-5-1,1 5 1,-1 1-1656,1 2 3161,2 2 0,12-7 0,2-1 0</inkml:trace>
  <inkml:trace contextRef="#ctx0" brushRef="#br0" timeOffset="49">24168 11142 8266,'4'-9'0,"2"1"0,1 2 430,4 3 0,-4-3 0,2 2 0,0 0 337,-2-2 1,5 4 0,-4-1 0,-1 6-577,-3 6 1,-2 4-1,-4 4 1,-1 2 0,-2 0-1,-3 2 1,-1 0-376,2 2 0,1-3 0,6-1 0,0-1 0,0-1 0,0 0-594,0-3 1,6-2 0,3-3 0,4-3 777,5 0 0,3-5 0,5 5 0</inkml:trace>
  <inkml:trace contextRef="#ctx0" brushRef="#br0" timeOffset="50">24527 11221 8789,'-13'-11'1244,"0"2"0,-1 9 1,1 10-1,0 5-963,0 3 0,-1 5 0,1 0 1,0 2-1,-1 1 0,2 1 0,2 1 1,3 2-862,1 1 1,1 4 0,5-3 0,0-3 579,0-1 0,12-1 0,3 0 0</inkml:trace>
  <inkml:trace contextRef="#ctx0" brushRef="#br0" timeOffset="51">24794 11275 8203,'-13'-8'495,"1"4"1,3 8-148,5 5 0,2 8 1,2 0-1,0 0 0,0-1 1,2 0-1,2 3 0,5 2 161,3 3 0,1 0 1,0-1-1,-1-2 0,-1-2 1,-4-2-1333,-1-3 1,-2 0-1,-4-1 823,0 0 0,-6-5 0,-1-2 0</inkml:trace>
  <inkml:trace contextRef="#ctx0" brushRef="#br0" timeOffset="52">24821 11301 8114,'20'-26'641,"6"1"0,-4 2 0,3 7-94,2 6 1,-2 4 0,0 6 0,-1 0 0,1 0 0,-1 1 0,1 4 0,-1 4-548,-2 2 0,9 9 0,-3 0 0</inkml:trace>
  <inkml:trace contextRef="#ctx0" brushRef="#br0" timeOffset="53">13290 15553 8370,'0'-14'0,"0"7"0,0-5 0,0 5 0</inkml:trace>
  <inkml:trace contextRef="#ctx0" brushRef="#br0" timeOffset="54">13290 15566 8370,'0'-9'0,"0"0"0,2 0 0,2 2 0,-4-3-15,0 5 0,-1 1 0,-8 5 1,-2 2-1,0 2 0,-3-2 72,1-2 1,-2 4 0,-1-1-1,-4-1 1,1-2 271,0-1 1,-3 0-1,3 0 1,-1 0 0,0 0-1,0 0-206,1 0 1,-3 0 0,3-1 0,-1-2 0,0-1 0,-1 1 0,-3 1 0,-1 4-158,-2 2 0,-1 3 0,-3 7 1,-5-1-1,-2 2 0,-2 3 1,-1 4 81,-4 3 0,2 2 1,-3-1-1,3 3 0,5 0 1,1 4-1,4-1 187,6 1 0,4 2 0,8-2 1,5 1-1,4 5 0,7 2-159,7 3 1,15 4 0,11-5 0,11-3-1,10 0 1,4-6 0,7-3-94,-29-18 1,1-1 0,34 6 0,-31-9 0,1-2 0,1-1-1,0-2 1,0-1 0,0-1 0,2-1 0,0-2 0,-1-1-1,0-1-82,0 0 1,0-2-1,5-5 1,-1-3-1,-4 1 1,-1-2-1,-1-1 1,-1 0 0,-2-1-1,-1 0 1,-2-2-1,-1 0 1,29-22-277,-9-4 1,-8-1-1,-8-7 1,-4-4-1,-5-2 1,-7-1-1,-6 1 383,-7-1 1,-11 6-1,-17-1 1,-15 10-1,-17 9 1,-14 8-1,26 17 1,-2 2-77,-5 2 1,-1 2 67,-5 2 0,-3 4 0,-5 3 0,-2 3 0,-2 2 0,-1 1 0</inkml:trace>
  <inkml:trace contextRef="#ctx0" brushRef="#br0" timeOffset="55">13357 5851 32529,'0'-9'-2458,"0"0"0,4 0 1,2-3-1,0 2 1337,0 1 0,-3 6 0,-6-3 0,-3 2 2416,-1-1 0,2 1-873,-4 4 0,5 0 0,-3-2 0,-1-1 0,1-1 3,-4 1 1,-1 1 0,-1 2-1,0-1 1,0-2-59,-1-2 1,1 1 0,0 4 0,-1 1-78,1 4 0,0-4 0,1 5 0,1-1-199,2-1 1,1 1 0,-6-5-1,2 1 1,2 2 272,1 2 0,0-1 1,-4-3-1,0 2 0,-1 2 1,1-1-1,0 1-206,-1-1 0,5 5 0,0-4 0,-1-1 0,0 2 0,-1 1 0,4 2-125,1 0 1,-3-4 0,5 3 0,-1 3 0,1 1-68,-1 1 1,-5-4-1,3 0 1,-2 1 0,0 0-1,-2 1-342,0-2 218,3 0 0,-4 4 0,3 0 1,-2 1-1,-4-1 66,-3 0 1,-1 1 0,-3-1-1,4 0 1,3-1 0,3-2-1,2-1 146,1 2 0,0-4 0,-3 2 0,2 1 0,1 1 0,0-1-496,2-1 332,1 0 0,1 4 1,-1 0-1,0 1 0,-1-1 1,1 2-1,-1 1 30,-1 2 1,5 1 0,-3-2 0,2 2 0,-1 0 0,2 0 0,2-1-60,1 1 0,0-4 1,0 3-1,0-3 1,0-2-1,0 0 0,0 1 129,0-1 0,1 0 0,2 1 1,3 0-1,2 4-28,2 4 12,-4-2 0,6-1 0,-5-4 1,2 1-1,0 2 0,3 0 101,4 1 0,-1-4 1,4 4-1,-1-1 1,1-1-1,2 0 1,1-1-36,-1 2 0,4-3 0,-4 2 0,0-2 0,-2-2 1,-1 1-1,-1-1 169,0 0 1,2-4 0,0-1 0,1-1 0,0-1 0,1 0 0,3-3 246,1-2 0,2-1 0,-1 0 0,1 0 0,0 0 0,-1-1 0,1-2-456,0-1 0,-1-7 0,1 4 0,-1-2 0,1 0 0,0-1 0,-2-2 0,-3-2 0,3 0 0,-4-3 0,1 0 0,-1-1 0,0 0 0,-2-1 0,0-2 0,1 0 0,-4-2 0,2 0 0,-1 0 0,1-2 0,0-2 0,-2 0 0,-1 1 0,-2 0 0,-1 3 0,-1 1 0,-4-2 0,0 0 0,1 2 0,-5-3 0,1 3 0,-2-2 0,-2 0 0,-2 2 0,-1-2-129,-1-1 0,-7-2 0,4 1 0,-2 1 0,0 1 0,-1 2 0,-3-1-262,-5 3 0,3-4 1,-4 6-1,-1 2 0,-2 1 1,-1 2-1,-1 0-107,2-1 1,-1 7 0,-2 1 0,2 1 0,2 1 0,0 1 0,2 2-305,0 1 1,2 1 0,7 3 0,3 7 571,1 5 0,1-1 1,5 4-1</inkml:trace>
  <inkml:trace contextRef="#ctx0" brushRef="#br0" timeOffset="56">13863 6290 7881,'-17'-7'798,"-1"3"1,6 1 0,8-2 0,4-2-125,4-1 1,8-3-1,7 2 1,2-3 0,3-3-1,2-1 1,5-4 54,5 0 0,2-3 0,4-3 0,1-1 0,3-1 1,0-2-341,-1-1 1,6-1 0,-2 1-1,4-5 1,3-1 0,4-1-1,-3 1-264,-2 0 1,4-9 0,-8 6 0,-1-3 0,2-3 0,-2-2 0,2-2-68,1-3 0,-2 2 0,-22 23 1,0-1-1,-2 0 0,0 1 1,0 1-1,0 0 0,-1-2 0,1 1 1,25-25 219,-3 1 0,-3-3 1,-6 7-1,0-3 1,0 1-1,0 2-54,0 3 0,4-6 0,0 2 0,-1-1 0,0 0 0,0 2 0,3 1-143,2 0 0,-4 4 0,3-2 0,1 2 0,-2 2 0,0-1 0,-2 4-26,2-1 1,-4 2-1,2 2 1,-4 4-1,-5 2 1,-3 3-1,-4-1 1,-2 2-176,1 3 0,-2-2 1,-3 5-1,-2 0 0,-4-1 1,-1 4-790,-3 1 0,-2 2 0,3 0 0,1 1 0,-1 1 0,0 4-341,1 1 1,-1-4 0,2 1 0,3-3 0,4-1-1,3-2 1,2-1-363,-1-2 0,-1-6 1,-1 2 1611,-2-3 0,-5 4 0,2 2 0</inkml:trace>
  <inkml:trace contextRef="#ctx0" brushRef="#br0" timeOffset="57">17502 2905 8095,'0'-7'2825,"0"2"0,0 10 1,0 4-2142,0 3 0,-1 5 0,-2 4 0,-1 3 1,1 5 87,1 4 1,-2-3 0,-2 1 0,0-3 0,0-1 0,3-2 0,2-2-1578,1 0 1,0-7 0,0 2 0,1-5 0,3-6-829,5-7 0,-1-3 0,-1-10 0,-1-8 0,-3-5 0,-2-8 1314,-1-5 1,0 2-1,0-6 1,0 5-1,-1 4 1,-2 1 0,-3 3-61,-1 2 1,-1 3 0,-2 3 0,1 4 0,0 3 0,0 4 1308,0 2 0,6-3 0,-1 3 1,3-3-150,1-1 0,5 5 1,3 2-1,2 2 1,2 0-1,4-1 0,2 1-781,1-1 0,11-5 0,-2 2 0</inkml:trace>
  <inkml:trace contextRef="#ctx0" brushRef="#br0" timeOffset="58">17862 2679 8017,'0'13'665,"0"2"0,0 1 1,0 2-1,0-2 34,0-1 0,0-2 1,0 1-1,0-1 0,0 2 1,0 1-1,0 2 1,0-2-73,0-1 1,0-2-1,0 1 1,0-1-1,0 0-1327,0 1 1,6-7-1,3-4 1,3-7-1,1-8 503,1-5 0,-2-5 0,-2 1 1,-1-1-1,1-3 0,1 3 1,-1 1 814,-1 5 0,-2 1 0,4 2 0,-3-1 0,3 3 496,1 2 1,-3 3 0,-2 7-1,0 4 1,-1 4 0,0 2-751,-3 3 0,-1 3 0,-2 3 1,0-1-1,0 2 0,1-1-1224,4 4 0,-2 1 0,5 0 0,3-1 0,1-3 0,4-3 860,6-6 0,0 1 0,11-6 0</inkml:trace>
  <inkml:trace contextRef="#ctx0" brushRef="#br0" timeOffset="59">18422 2812 8017,'-1'-12'1846,"-2"2"0,-3 2-827,-1 2 1,2 4-1,-2 6 1,1 5 0,3 4-1,1 3 1,2 4 0,0-1-313,0 0 0,6 0 1,3-4-1,3 0 1,3-5-1,1-2-1132,2-5 0,6-2 0,-4-1 1,1-1-1,-2-5 0,-2-6 1,-3-4-572,-2-1 1,-7-3 0,-1-1 0,-2-1 0,-4 1 0,-1 2 619,-1 3 0,-1 1 1,5 1-1,0 1 1,0 0-1,2 1 24,2 3 0,9-1 1,10 4-1,2 0 352,2 0 0,5-4 0,2 2 0</inkml:trace>
  <inkml:trace contextRef="#ctx0" brushRef="#br0" timeOffset="60">18969 2545 9263,'-14'6'0,"1"3"0,1 5 0,2 3 0,1 6 0,0 2 1228,2 1 1,1 0 0,6-1 0,0 0-1,1 2 1,4-2 0,5-3 0,6-4-791,7-6 1,8-5 0,4-7 0,2-3 0,0-4 0,-1-8 0,-1-6 0,-1-6-1061,-2-2 1,-4-7 0,-3 4 0,-4-1 0,-7-1 0,-5 2 0,-3-1-938,-3 3 1,3 8-1,-1 4 1,-1 5-1,2 4 1559,3 5 0,9 2 0,2 2 0</inkml:trace>
  <inkml:trace contextRef="#ctx0" brushRef="#br0" timeOffset="61">19622 2612 8017,'-7'-13'558,"-4"4"0,7 0 0,-1-1 382,-1-2 0,5-2 1,-5 3-1,2 0 1,-1 2-1,1 1-131,-2 0 0,-2 2 0,-4 8 0,2 2 0,3 5 1,-1 3-1029,1 1 1,4 0 0,-2 1-1,5-2 1,3-2 0,5-3-371,4-1 0,-2-1 0,8-5 1,-2 0-1,0 0 0,2-2 1,-1-2 14,-3-5 1,-2 2-1,-1-2 1,-6-2 1023,-3-1 0,-1 5 0,-8 4 1,1 6-520,3 6 0,3-2 1,5 1-1,3-1 0,4-1 1,3 2-1,3-3-2316,4 1 1,0-1 2384,5-5 0,3 0 0,10 0 0</inkml:trace>
  <inkml:trace contextRef="#ctx0" brushRef="#br0" timeOffset="62">20195 2399 8017,'8'-6'1437,"-4"-3"1,-4-1 0,-3-1-593,-1 2 0,-7 7 0,2-3 1,-2 5-1,-1 5-352,3 3 1,-3 4 0,5 2 0,-2-1 0,1 2 0,2 1 0,2 2 0,-1-2-504,1-1 1,0 3 0,4-1 0,1 0 0,3-4-1133,5-4 1,3-3-1,3-6 1,1 0-1,4-2 1,-1-4-1,0-5 531,-3-6 1,-1-5 0,-1 3 0,-3-2 0,0-1 0,-4 0 0,-1 1 706,-3 2 1,-2 1-1,-1 5 787,0-1 0,0 8 0,0 6 0,0 8 0,2 4 0,1 1-467,1 0 0,1 1 0,-4 0 0,2 3 0,3 0 0,0 0-924,0-2 1,4-7 0,-1 0 0,2-1 507,-2 1 0,2-5 0,-3 3 0</inkml:trace>
  <inkml:trace contextRef="#ctx0" brushRef="#br0" timeOffset="63">20195 2426 8562,'-21'-14'994,"4"1"1,8 1-1,3 16-833,0 5 1,4-1-1,-2 1 1,5 1 0,7 0-44,5-1 1,9-3 0,2-6 0,4 0-119,3 0 0,12 0 0,-1 0 0</inkml:trace>
  <inkml:trace contextRef="#ctx0" brushRef="#br0" timeOffset="64">20595 2386 9348,'-4'-18'5761,"-1"0"-5581,-5 6 0,8 8 0,-1 7 1,6 1-1,6-1 0,3-1 1,1-2 145,1 0 0,9 0 1,4 0-1,3 0 0,1 0 1,-2 0-1006,-3 0 0,-1-6 0,-6-2 0,-1-1 0,-3 0 1,-6 1-1,-4-1 541,0 0 0,-1 4 0,-5-2 1,-4 1-1,-3 3 883,-4 2 0,-2 5 0,3 2 1,0 3-1,2 4 0,0 5 0,2 1-384,3 0 0,2 5 1,2-3-1,2 1 0,2 0 1,5 1-1,4-3-4162,5-2 1,4-3 3800,9-2 0,3 0 0,6 1 0</inkml:trace>
  <inkml:trace contextRef="#ctx0" brushRef="#br0" timeOffset="65">8971 13287 8508,'-12'-28'-14,"2"7"141,1 9 1,8 7-1,1 5 1,8 0-1,9 0 1,5 0 0,5 0 730,4 0 1,4 0 0,10-2 0,5-1 0,3-1-1,5-1 1,-2 1 0,4-2-184,-3-2 0,-3 4 1,1-3-1,-7 1 1,-6 3-1,-4 0-1210,-5-2 0,-8 4 1,-4-2-1,-3 6 1,-6 6-1,-8 3 384,-7 1 0,-4 5 1,-8 1-1,-3 2 1,-3 1-1,-1 0 228,0 0 0,6-4 1,-2 3-1,3 0 1,2-2-1,1 0 1,3-3-617,5-1 0,2-2 0,2 1 1,2-1-1,3-1 539,9-3 0,5 3 0,8-5 0</inkml:trace>
  <inkml:trace contextRef="#ctx0" brushRef="#br0" timeOffset="66">9678 13514 11481,'-20'0'0,"-3"1"0,-5 5 0,-4 7 820,3 8 0,-4 9 1,2 2-1,2 1-307,0 0 0,-2 2 0,0-2 1,2-1-1,-1 2 0,0-1 1,-1-1-1,2-2-702,0-2 0,3-7 1,-1-3-1,2-3 1,1-2-1,2-1-585,-2-3 0,-1 1 774,-1-6 0,-13 7 0,-2-4 0</inkml:trace>
  <inkml:trace contextRef="#ctx0" brushRef="#br0" timeOffset="67">8158 14553 8519,'-13'-25'0,"-1"3"0,1 6 941,0 5 0,-1 5 1,1 6-306,0 0 0,1 2 0,2 2 0,2 5 0,2 4 0,3 5 1,2 3-328,1 0 0,-5 4 0,1-3 0,1 2 1,1-1-1,2 0 0,2-1-1584,2-1 1,1-2-1,7-7 1275,2-3 0,3-4 0,-4-5 0</inkml:trace>
  <inkml:trace contextRef="#ctx0" brushRef="#br0" timeOffset="68">8118 14287 8270,'0'-40'0,"0"1"0,0 8 1880,0 9 1,0 12 0,2 2-1393,2 2 1,-1-3 0,6 5-1,1-1 1,2 1 0,3-2 0,3 0-1,4 0-1419,3 3 0,2 2 0,-1 1 0,1 0 931,0 0 0,5-6 0,2-2 0</inkml:trace>
  <inkml:trace contextRef="#ctx0" brushRef="#br0" timeOffset="69">8545 13980 8270,'11'6'1904,"0"4"0,-2 7-1173,1 5 0,-4 3 0,0 3 0,-2 2 0,2 1 0,0-1 0,2-1 0,-2 1-800,-1 1 1,1 4 0,-3-3 0,3-3 0,0 1 0,0-2-757,-3-1 0,3 1 0,-2-10 0,-1-2 825,-1-1 0,-8-8 0,-1-1 0</inkml:trace>
  <inkml:trace contextRef="#ctx0" brushRef="#br0" timeOffset="70">8638 14527 7901,'-12'-14'0,"2"1"960,1 0 0,6 4 0,-3 1 1,2 1-452,-1 0 0,2 2 0,8-2 0,5 1 1,5 3-1,4 3 0,2 3 0,2 3 1,1 0-186,-2 0 1,6 2 0,-4-2 0,-2 2 0,1 2 0,-4 0 0,0 1-2127,-3-2 1,1-5 0,-2 5 1801,-2 1 0,3 2 0,-8 2 0</inkml:trace>
  <inkml:trace contextRef="#ctx0" brushRef="#br0" timeOffset="71">13317 7916 8201,'4'-25'0,"1"3"0,1 9 0,-2 8 0,-2 2 0,2-1 0,-4-4 0,-4 1 0,-5 3 205,-3 2 0,3 4 1,0 2-1,-1 3 1,-1 2-1,1-1 593,1-2 1,-4 4 0,-7-1-1,0 3 1,-4 2 0,0 3-1,-1 2 1,0 0-646,-3 1 1,-2 3 0,2-1 0,0 4 0,-2 0 0,2 1 0,-3 0-1,0-1 102,-2 1 1,7 4 0,4 0-1,-1-1 1,3-2 0,3 0-1,7 2 173,5 1 0,7 3 0,5-2 1,10 5-1,5 0 0,7 2 0,3-2-242,0-2 0,10 4 0,-2-4 0,3 4 1,1-1-1,0-2 0,1-5-485,1-3 1,-3-3 0,4-2 0,-1-7 0,-4-6 0,-4-5-280,-2-4 618,-7-1 0,7-7 0,-8-8 1,-4-10-1,-5-11 0,-6-8-28,-2-9 1,-8-5-1,-1-7 1,-6-1 0,-8-2-1,-7 0 1,-5 0 12,-4 1 0,-7 2 0,0 3 0,-2 4 0,0 7 0,-1 5 0,1 9-428,-2 7 1,7 6 0,1 12 0,3 4 0,1 3 0,2 5-157,2 5 0,4 12 1,6 11-1,0 5 559,-1 4 0,7 2 0,1 1 0</inkml:trace>
  <inkml:trace contextRef="#ctx0" brushRef="#br0" timeOffset="72">13623 8463 9219,'-22'-12'0,"1"2"1922,2 1-1989,1 6 0,17-3 0,7 6 0,9 0 0,7 0 0,3-2 672,2-2 1,10-5-1,4-7 1,5-4-1,7 0 1,5-4-1,7-3 1,4-4-253,-33 14 1,2-1-1,-1-1 1,1-1-1,1 0 1,1-1-1,-1-1 1,0 1-1,2-2 1,1 0-1,1-1 1,0 1-252,2-2 1,0-1 0,1-2 0,0 0-1,3-2 1,0-1 0,1 0 0,1 0-1,2-2 1,2-1 0,-1 2 0,0-1-167,2 1 0,0-1 1,-2 0-1,-1-1 1,-3 4-1,-1 1 1,0 0-1,-1 0 1,-2 1-1,-1 0 1,-2 3-1,-1 0 1,-4 1-1,-1 0 1,-2 3-1,-1 1-382,26-17 0,-11 4 1,-7 7-1,-7 1 0,-4 2 1,-6 6-717,-5 2 1,-11 1-457,-5 1 0,-5 6 0,1 1 1618,5 0 0,6-2 0</inkml:trace>
  <inkml:trace contextRef="#ctx0" brushRef="#br0" timeOffset="73">16529 6797 7766,'-6'12'0,"-1"-2"266,0-1 0,1-5 0,6 5 26,0 2 0,1-4 0,4 0 0,4 1 0,2-1 0,3 2 503,-1-1 0,-1 3 0,-2-2 0,-2 3 0,-2 1-887,-3 1 1,-2-1 0,-1 0 0,-1-1 91,-4-3 0,-2-3 0,-7-6 0</inkml:trace>
  <inkml:trace contextRef="#ctx0" brushRef="#br0" timeOffset="74">16543 6704 7766,'0'-30'811,"-2"2"1,-1 4-732,-1 3 1,1 10-1,7 6 1,5 4-1,3 1-214,1 0 0,5-2 0,1-1 1,2-1 133,3 1 0,7-11 0,3 0 0</inkml:trace>
  <inkml:trace contextRef="#ctx0" brushRef="#br0" timeOffset="75">16969 6464 7766,'8'1'524,"-4"4"1,-2 2-1,-2 8 1,-2 1-1,-1 3-160,-1 2 0,-1 1 0,5 3 0,0-1 0,0-3 0,0 0 0,0-2-168,0 0 0,5-1 0,-1-5 0,1-1 0,-1-2-705,1-1 1,3-12 0,-2-3-1,2-8 1,2-9 0,0-2-156,-1-1 1,2-6-1,-5 0 1,0-1-1,1 2 1,-1 5 0,0 3 870,-3 4 1,0 3 0,0 8 506,1 8 1,1 11 0,-5 7 0,-2-1 0,-1 1-796,-1 0 1,-1 0 0,8-7-1,5-3-259,5-8 142,15-6 1,-6-12 0,9 0 0,-2 1 0,-3-1-1,-1 0 1,-2 2-124,-6 1 1,-2 3 0,-3 2 0,-2 2 760,-1 2 0,-6 4 0,2 6 0,-5 6 0,-3 5 0,-3 3 0,0 0 126,0 1 0,-3-4 1,5 3-1,1-2 0,1 0 1,4 0-1,2-2-241,5-4 1,3-7 0,4 1 0,3-2 0,5-4 0,0-2-351,1-5 1,-1-7 0,-2-3-1,-4-2 1,-5-3 0,-4-1 0,-3-2-1361,0 1 1,-5 3-1,4 3 1,-4 0-1,-1 4 925,0 1 0,2 8 0,2 3 1,5 2 313,3 2 0,3 0 0,1 0 0,3 0 0,2 0 0,1 0 0,0 0 316,1 0 1,-7-4 0,2-1 0,-4 2 839,0 2 0,-8 1 0,-6 0 0,-8 0-404,-4 0 0,-1 0 1,1 1-1,2 2 51,1 2-669,6 5 0,-1-9 0,8 4 1,5-4-1,3-1 0,3 0-326,2 0 0,4 0 0,6 0 0,-2-1 0,-1-2 1,-4-3-162,0-1 0,-4-2 1,-6-3-1,-2 2 0,-2 1 1,-5 0 983,-4 1 1,0 2 0,-6 6-1,-1 0 1,-2 2 303,-1 2 0,5 4 0,5 4 0,6-2-845,6-1 1,9-6 0,4 1 0,3-4 0,2-4 0,1-5 0,3-4-646,5-5 1,-2-3 0,1-6 0,2-1 0,0-3 0,1-4 0,-4-5 700,-2-5 0,5-2 0,-3-6 0</inkml:trace>
  <inkml:trace contextRef="#ctx0" brushRef="#br0" timeOffset="76">18582 5677 7766,'21'-13'0,"-3"0"0,-5 2 0,-4 7 0,-3 5 0,-8 13 0,-2 1 0,-5 2 0,-3 4 0,-1 0 0,0 4 0,1-4 0,1 1 0,4 0 0,1 0 0,3 1 0,2-3 663,1-1 0,0 4 0,0-6 0,0 0 0,0-2 0,0-2 1139,0 0 0,1-5-1802,3-4 0,-2-8 0,4-4 0</inkml:trace>
  <inkml:trace contextRef="#ctx0" brushRef="#br0" timeOffset="77">18542 5944 7766,'-7'-13'60,"-5"1"1,3 3 0,-3 4 0,-1 4-1,0 2 674,-1 4 0,2 2 0,2 7 1,1-1-1,0 0 0,2 1-435,2-1 0,5-6 0,5-2 1,4-4-1,4-2 0,5-4-570,4-4 0,8-2 0,4-4 0,3-2 0,4-2 0,1-2 0,-1-2 163,-1-2 1,-7 4-1,-5 3 1,-6 3-1,-4 2 1,-5 0 162,-2-1 1,-8 8 0,1 6-1,-3 8 1,-1 5 0,-1 3-1,-3 4 1,-4-1 162,1 0 0,1-1 0,6-5 0,0 1 0,3-3 1,6-2-1,8-4-3468,7-4 3250,9-7 0,13-7 0,8-8 0</inkml:trace>
  <inkml:trace contextRef="#ctx0" brushRef="#br0" timeOffset="78">16876 7277 8437,'-13'-8'1619,"5"4"0,5 7 1,6 3-1441,6 1 1,3 0-1,0 4 1,-3-2 0,-3 0-1,-2-1 1,1 1-1,-1 0-467,2-1 0,-3 2 0,6-6 0,1-1 288,2-1 0,1-8 0,1-1 0</inkml:trace>
  <inkml:trace contextRef="#ctx0" brushRef="#br0" timeOffset="79">17009 7130 8928,'-13'0'1100,"0"0"0,13 0 0,9 0-1333,10 0 1,6 0-1,0 0 1,0-1 0,0-4 232,4-4 0,6-3 0,-1-1 0</inkml:trace>
  <inkml:trace contextRef="#ctx0" brushRef="#br0" timeOffset="80">17463 7130 9646,'-27'0'2187,"3"-3"0,9 3-2615,15 6 1,8 3 0,12 0 0,1-5 0,-2-2 0,1-2 0,-4 0 0,-1-2 314,-2-2 0,0 2 1,1-2-1,-1 2 1,0 2-500,1 0 0,-8 0 653,-6 0 0,-6 5 0,-8-1 0,3 1 1813,2 1 0,3-3 1,7 4-1866,4-1 1,2-2 0,6-4 0,1 0-1,-1 0-1681,0 0 0,1 0 1692,-1 0 0,0-6 0,1-1 0</inkml:trace>
  <inkml:trace contextRef="#ctx0" brushRef="#br0" timeOffset="81">17822 7010 10691,'0'-1'3766,"2"1"-3488,2 8 1,4-2 0,5-6 0,0-1 0,1-4-865,-1-3 0,0 0 0,1-1 1,-1-1-1,0 0 0,-1-1 0,-3 2-758,-4-1 1,0 3 1954,0-2 0,-7 1 0,-6-1 0,-4 5 0,0 4 0,2 3 92,1 1 1,6 2 0,-3-3 0,1 3 0,2 0 0,5 0-778,5-3 0,7-2 0,3-1 0,7-1 0,4-3 0,5-5-1179,1-3 0,-3-3 1,3-1-1,-3-2 0,-6 2 1,-5 2-1,-6 4 978,0 1 1,-8 2 0,-6-2 705,-8 4 1,-4 10-1,-1 4 1,0 3 0,-1 1-1,1-1 445,0-3 0,5 2 0,4-2 0,4 2 0,4-1 0,7-3 1,3-1-671,4-3 0,7-1 1,1-4-1,5-2 1,3-5-1,1-4 1,-1-4-537,-3 0 1,1-6 0,-6 4 0,-4 0 0,-4 0 0,-3 4 39,-3 4 0,-8 0 0,2 3 0,-1 2 586,-1 6 1,2 6 0,-2 9-1,7 3 1,7 3 0,10 1-297,10 0 0,14 0 0,9 5 0</inkml:trace>
  <inkml:trace contextRef="#ctx0" brushRef="#br0" timeOffset="82">21542 5131 30089,'26'-28'-2215,"-7"3"0,-4 13 0,-4 3 1951,-1 4 1,-3 0-1,1-1 1,-4-2-1,-5-2 1,-7-1-1,-5 1 1,-5 1-1,-4-1 1,-3 0-1,-3-1 414,-3 2 0,2 2 0,-5-4 0,0 4 0,-3 0 0,0 1 0,-1 0 1,-1 3 925,-1 1 1,0-2 0,0 0 0,-1 1 0,-2 1 0,-3 2-864,-1 0 0,-1 0 0,-2 0 0,1-1 0,-1-2 1,-1-2-70,2 2 0,-5 2 1,2 1-1,-2 0 1,0 1-1,2 2 0,0 3 1,-1 0-79,-4 0 0,-5 4 0,3-1 0,-2 3 0,-3 1 0,-1 1-94,-1-1 0,-1 2 0,0 1 1,2 2-1,1-2 0,5-1 0,3-2 283,4 1 1,6-1-1,-1 2 1,1 1-1,3 2 1,1 0-1,2-1-233,0 1 1,2 1 0,1-1 0,3 3 0,0 1 0,1 0-23,1 2 0,-1 1 0,3 3 0,-2 3 0,-1 5 0,-1 2 0,2 2-184,-1 0 0,2 0 0,6 0 1,1 2-1,2-1 0,0 2-1305,1 0 1207,-4-4 0,10 11 1,-4-6-1,1-1 1,-1 0-1,-1-1 213,1-2 0,1 6 1,5-8-1,-2 2 0,-1 3 1,-3-1-1,-1 1 11,1 1 1,-3-3 0,3 5-1,-2 0 1,-3 3 0,-1 3-206,-2 1 1,5 1 0,1-1 0,2 0 0,3-1 0,1-2 0,3-4 138,3-4 0,-1 4 0,5-9 0,3-2 0,0-1 0,2-4 0,0-2 453,0-1 1,0 4 0,0 0 0,0 0 0,2 1 0,0 4-201,3 3 0,1-2 1,-3 1-1,3 4 1,0 0-1,1 6 1,-1 2-481,0 2 0,0 9 0,-3-6 0,3 1 0,1 2 0,3-7 293,2-3 1,8 2-1,2-13 1,3-1 0,3-2-1,2-5 1,4-1 425,4-1 1,-1-5 0,8 1 0,-1 0 0,1 1 0,1 0-1,-5-2-128,-1 2 0,-3 5 0,0 2 0,-3 0 0,-1 0 0,-2 2-595,1 1 0,-3 0 0,2 3 0,-3-3 0,-2 0 0,1-1 0,0-1 0,-1-3 730,1-6 1,4 1 0,3-6-1,3-2 1,6-1 0,3-3 0,6-2 227,4-1 1,-2 0 0,5 4-1,2 0 1,-4 1 0,1-1-604,0 0 0,-3 2 0,2 2 0,-2 0 0,-3 1 0,0 1 0,-2 2 0,1 0 0,3 2 0,-5-5 0,3 0 0,2 0 0,-1 0 0,0-4 0,0-3 0,1-1 0,1-4 0,1 0 0,2 0 0,1-3 0,2-2 0,1-1 0,6 0 0,-6 0 0,3 0 0,2 2 0,0 1 0,-1 1 0,1-1 0,-5 3 0,-1 0 0,-2 1 0,-3 4 0,-1-1 0,-1-1 0,-3 3 0,0-5 0,-4 2 0,1 0 0,-3 0 0,1 0 0,-3 0 0,5-6 0,1 1 0,4-2 0,2-2 0,1 0 0,0 0 0,5 0 0,1 0 0,8 0 0,-32 0 0,1 1 0,1 0 0,0 1 0,0 0 0,0 0 0,-2 0 0,-1-1 0,31 5 0,-5-1 0,-1-1 0,-1 1 0,-4-1 0,-2-1 0,-2-1 0,5 2 0,-1 0 0,-4-1 0,-3-1 0,-1-2 0,-2 0 0,4-5 0,-7 1 0,1 1 0,1 2 0,1-1 0,3-1 0,4-1 0,-2-1 0,8 5 0,1 0 0,0-1 0,4-2 0,2-3 0,-1-2 0,7 4 0,-10-5 0,0-1 0,-1-2 0,-3-1 0,2-2 0,-2-2 0,0 0 0,1-5 0,-3 2 0,3 0 0,-1-4 0,-3 0 0,0 2 0,-4-2 0,-3 5 0,0-2 0,0-2 0,0-3 0,1 0 0,2-1 0,-2-1 0,1-2 0,2-2 0,-1-2 0,1-3 0,-3-2 0,1-1 0,-22 16 0,0-1 0,0 0 0,-1-1 0,1-1 0,-1 0 0,-1-1 0,0-2 0,0 2 0,0-1 0,0-1 0,-1 0 0,0-2 0,0-1 0,-1 3 0,0 0 0,23-28 0,-2-1 0,-3 2 0,-2 0 0,-1 0 0,0 8 0,-1-5 0,-2 0 0,-2 4 0,2-2 0,0 2-495,-1 1 1,2-6-1,-2 6 1,1 2-1,1 1 1,-1 2-1,0-1 264,-4-1 1,1 5 0,-3-5 0,-3 1 0,-4 0 0,-5-3 0,-3-1-9,-2 2 0,1-5 0,-11 5 0,-1-2 0,-1 1 0,-4 1-288,-2 0 0,1 4 0,-5-2 0,1 5 0,1 3 0,0 2 0,2-1-248,-2 2 1,4 0 0,-2 5-1,1-3 1,0 1 0,-2 0 772,2 0 1,-3-4-1,0 2 1,-1-1 0,-5-3-1,-3-2 1,-4-1 145,-2 0 1,-1 0 0,-6 1 0,-2-1-1,-1 0 1,0 1 0,0 4-248,0 3 0,-2 3 1,4-1-1,-2-1 1,1 1-1,2 2 1,1 2 319,1-1 1,-1-4-1,0 0 1,2 1-1,0 1 1,1 0 191,1 3 1,-10-8 0,5 6 0,-3-3-1,-5-2 1,-1 3 0,-6 1-83,-3-2 0,-3 2 0,-4-2 0,0 3 0,-1 3 0,0 1-178,-4 2 1,-3 6 0,-4-3 0,0 1 0,1 0 0,-1 0 0,1 1 134,-1-1 0,1-4 0,-1 2 0,2 1 0,-4-2 0,0 2 0,-4-2-6,-1 1 0,34 11 0,0 1 0,-1-1 1,0-1-1,-1 1 0,0 0 0,0 0 1,0 1-1,-3-1 0,0 1 0,-1 1 0,-1-1-219,-4 1 1,0 1-1,-1 1 1,-1 1 0,-2 0-1,0-1 1,-1 0 0,1 0-1,-2-1 1,0 0 0,1 0-1,0-1-28,-1 0 1,-1 0-1,4 3 1,-1 0 0,-2-1-1,0 1 1,3-1 0,1 1-1,0-1 1,1 1 0,2 0-1,1 1 1,1-1 0,-1 0 11,1 0 1,0 1-1,3 1 1,0-1 0,0 0-1,0-1 1,-1 0 0,-1 0-1,2 1 1,-1 1 0,0-2-1,-1 2 1,2 0 0,0 1-81,1 0 0,-2 0 0,-4 1 1,-1 0-1,0 1 0,0 0 1,-1 0-1,-1 2 0,-2 1 1,0 1-1,0 1 0,0 0-267,1 0 1,1 1-1,0 2 1,1 0 0,3 1-1,1 1 1,1-1-1,1 2 1,-1 0 0,1 1-1,2-1 1,1 0 0,0 0-1,1 1 1,1-1-1,2 1-1902,1 0 1,-1 1 2205,-3 2 0,0 0 0,-28 15 0,30-12 0,-1-1 0,3 1 0,1-1 0,-30 18 0</inkml:trace>
  <inkml:trace contextRef="#ctx0" brushRef="#br0" timeOffset="83">18569 14673 8359,'0'-21'286,"-6"8"1,4 9 0,0 8 0,3 5 0,3 4 0,-1 4 0,-1 2 0,-2 0 0,0 2 0,0 0 941,0 2 1,-2 2 0,-2 2 0,-5 0-1,-3-1 1,-1 1 0,0 1 0,-1 2 293,1 1 1,0 0-1,-1-6 1,2-1 0,2-3-1523,1-2 0,6 3 0,-1-4 0,2-2 0,4-1 0,2-2 0,5-1 0,4-3 0,5-5 0,4-2 0,8-2 0,3-2 0,1 0 0,3-4 0,0-2 0,-2-2 0,2-1 0,-6 3 0,-1 2 0,-3 1 0,-4 1-841,0 1 0,-3 1 0,4 2 0,-2 0 0,2 0 0,1 0 841,2 0 0,-1 0 0,1 0 0</inkml:trace>
  <inkml:trace contextRef="#ctx0" brushRef="#br0" timeOffset="84">19435 14740 8092,'5'-22'243,"-1"-1"1,7 6 0,-2 8-1,2 0 430,3 1 1,2-3 0,0 2-1,-1-3 1,1 0 0,-1 3 445,0 5 0,-8 5 0,-5 8 0,-8 10 0,-9 9-161,-4 8 0,-8 3 0,-4 2 0,2 3 1,-1 7-1,2 4 0,-2 4-791,0 1 0,10-5 0,-7 3 0,3 0 1,4-5-1,3-1 0,7-5-1376,6-2 0,2-4 0,4-2 1,2-4-1,6-5 1209,7-6 0,3-5 0,7-6 0</inkml:trace>
  <inkml:trace contextRef="#ctx0" brushRef="#br0" timeOffset="85">19715 15180 10230,'-9'-21'2005,"1"3"1,6 9 0,2 3 0,7 2-1887,5-1 1,6 1 0,1 4 0,2-1 0,3-2-1,2-2 1,4 2-3415,1 2 3295,0 1 0,2 6 0,1 1 0</inkml:trace>
  <inkml:trace contextRef="#ctx0" brushRef="#br0" timeOffset="86">20315 14913 7881,'5'-30'3641,"-1"4"-1976,0 2 0,-4 18 0,0 8-1387,0 10 0,-1 2 1,-2 9-1,-3 0 1,-1 2-1,-2 4 0,1 0-751,4 2 1,-2 0 0,2-2-1,1-1 1,1 0 0,2-5-1298,0-2 1,2 1 0,2-5 1769,5-5 0,9 1 0,2-6 0</inkml:trace>
  <inkml:trace contextRef="#ctx0" brushRef="#br0" timeOffset="87">20435 14953 7956,'-1'-22'960,"-4"0"1,2 11-1,-4 4 1,1 8-1,3 8 1,0 3-1,-1 1 1,-4 2-481,1 3 0,-7 4 1,3 9-1,-7 3 1,-3 2-1,-1-1 1,0 1-1,1 0-251,2-1 1,1-4 0,5 3 0,1-1 0,1-4 0,4 0-130,1-3 1,2-5-1,5-3 1,3-3-1,7-4 1,5-2-1,6-4-161,4-4 1,2-1-1,3-1 1,3-4-1,0-4 1,-3-2-1320,-3-3 1,-6 5 0,1 0 0,0-1 1379,2-2 0,8-7 0,1-2 0</inkml:trace>
  <inkml:trace contextRef="#ctx0" brushRef="#br0" timeOffset="88">20848 15100 7960,'0'-27'1661,"0"0"0,6 7 0,5 15 0,3 5-1065,4 5 0,0-4 1,-5 4-1,1-2 0,-1 1 1,0 5-1,-1 3-339,-3 1 0,-3 0 1,-6 2-1,-3 1 0,-6 4 1,-7-1-346,-3 0 0,-11 0 0,2-2 1,-2 2-1,1 0 0,3 2 0,3-2 1,2 0 0,3-2 1,9-2-1,5-1 1,5 4-1,8 1 208,9-2 0,7 0 0,6-9 1,5 1-1,2-2 0,2-1 1,0-3-1,0 0-70,0 1 0,0-2 0,0 4 0,0-2-51,0 1 0,0 5 0,0-3 0</inkml:trace>
  <inkml:trace contextRef="#ctx0" brushRef="#br0" timeOffset="89">21648 15086 8001,'-9'-11'1292,"0"2"1,2 15 0,-2 11 0,5 7-1102,2 3 1,1-5 0,-2 0-1,-3 2 1,0 2 0,-2 4-192,1 1 0,-8 6 0,-5-3 0</inkml:trace>
  <inkml:trace contextRef="#ctx0" brushRef="#br0" timeOffset="90">21422 15659 7970,'-2'-23'1221,"-2"5"0,2 12 0,-2 15 1,2 3-1232,2 1 1,2 0 9,2 1 0,4 5 0,5 2 0</inkml:trace>
  <inkml:trace contextRef="#ctx0" brushRef="#br0" timeOffset="91">22875 15153 8274,'0'-33'0,"-6"11"49,4 3 0,-2 9 0,7 4 0,4 0 1,3 0-1,7 3 0,2 1 0,5 2 798,1 0 0,2 0 1,-1 2-1,2 1 1,0 1-1,1-1 1,-4-1-1,-2-1 1,-2 2-805,-3 2 0,-8 3 0,-2-2 0,-2 2 0,-5 1 0,-4 0 142,-6-1 0,-3 0 0,-2 2 0,-3-1 0,-2 1 1,0 2-1,0 0 88,2-3 0,4 3 1,3-5-1,2 2 1,2 0-151,3 1 1,3 2 0,5 2 0,4-1-1,2 0 1,3 1 0,-1-1 39,0 0 0,5 1 0,0-1 0,-2 0 0,-2 2 0,-4 1 0,-3 2 88,-1-2 1,3 4 0,-4-3-1,-2 1 1,-2 0 0,-2 1-1,-4-1-243,-4-3 1,-4 5 0,-3-6 0,-4 1 0,0-1 0,-4 0-361,-1-1 0,0-1 0,-1-2 0,3-2 0,-2-1 0,2 1 0,1 0-1253,1 0 0,1 4 0,-3-3 1,7 2-1,6 3 1605,5-1 0,10 6 0,2 2 0</inkml:trace>
  <inkml:trace contextRef="#ctx0" brushRef="#br0" timeOffset="92">23461 15753 8164,'13'-12'1800,"1"-6"0,-5 2-796,0 2 0,-7 9 1,1 9-1,-6 5-586,-5 3 0,-3 1 0,1 0 1,1 2-1,-1 1 0,-1 2-1401,2-1 1,3 2-1,6-1 1,2-2 982,2-1 0,16 4 0,8 2 0</inkml:trace>
  <inkml:trace contextRef="#ctx0" brushRef="#br0" timeOffset="93">24168 15340 8436,'1'-34'683,"3"2"0,-1 10-62,6 18 1,0-2 0,5 1 0,-3 4 0,-2 4-267,-4 6 1,1 7 0,-2 3 0,-1 2 0,-1 3 0,-2-1-148,0 0 0,0 5 0,0-5 0,1 1 0,5 1 1,6-1-1,6-2-532,2-4 0,8-3 0,8-2 1,3-1-1,2-3 324,3-5 0,4-2 0,5-2 0</inkml:trace>
  <inkml:trace contextRef="#ctx0" brushRef="#br0" timeOffset="94">24821 15353 9527,'-14'-6'0,"0"-3"0,-4-1 0,-4 1 0,-4 6 0,-2 7 5502,-3 10-4980,3 5 0,-5 8 0,5 1 0,-1 1 0,-2 4 1,1-1-1,3 4-339,5 2 0,4 0 1,9 7-1,5 0 1,3-1-1,3-1 1,6-3 183,5-4-367,15 2 0,0-10 0,12 5 0</inkml:trace>
  <inkml:trace contextRef="#ctx0" brushRef="#br0" timeOffset="95">25274 15340 8408,'-2'-32'0,"0"12"1395,-3 14 1,1 12 0,4 12-1,0 4-958,0 3 1,0 2 0,0 1 0,0 1 0,1 4-1,2 1 1,2 4 0,-3 4-618,0 2 1,-2 1 0,-2-5 0,-2-2-1,-3-1 1,-2-4-5509,0-5 5688,0-4 0,-10-5 0,-2 2 0</inkml:trace>
  <inkml:trace contextRef="#ctx0" brushRef="#br0" timeOffset="96">25234 15313 8279,'25'-71'1075,"-3"9"1,2 10-1,-5 16 1,2 7 0,4 5-1,3 8-566,3 5 0,7 5 1,-3 8-1,5 2-509,4 5 0,4 9 0,5 3 0</inkml:trace>
  <inkml:trace contextRef="#ctx0" brushRef="#br0" timeOffset="97">23101 14620 9820,'-4'-13'-357,"-2"-1"1,-2 2 359,-2 4 1,-2 2 0,-1 6-1,0 0 1,-1 0 0,-1 0-1,-2 0 1,-4 0 0,-1 0 446,-1 0 0,1 6 0,-4 2 0,-3 4 0,1 3 0,-1 3 0,-1 6 0,-4 4 188,-3 3 0,0 7 0,0 1 1,-2 7-1,2 3 0,0 4-295,3 2 0,3 2 1,7 10-1,4 0 1,2 1-1,6 1-325,6 2 0,5 1 0,2-6 0,5 1 0,7-2 0,10-3 0,6-6-303,7-5 1,7-2 0,4-9-1,3-8 1,7-7 0,2-8 147,5-7 1,4-6-1,1-11 1,1-11 0,-34 5-1,-1-3 1,1-3 0,-1-1-1,0-2 1,-2-2 46,0-2 0,0-1 0,-1-1 0,-2-2 0,-3-3 0,-2-2 0,-1-2 1,-1-1-1,-2-1 0,-2-1 0,-2-2 0,-1 0 0,-3 0 0,-1-1-76,-3 1 1,0-2 0,0-1 0,-2-1 0,-4 2 0,-2 2 0,0 1-1,0 2 1,-2 0 0,-1 2 0,-9-29 1,-5 6 1,-9 6 0,-8 14 0,-1 7-1,-3 8 1,-1 9 0,-4 5-463,-2 7 1,2 5-1,-2 10 1,2 11 625,2 10 0,6 13 0,2 2 0</inkml:trace>
  <inkml:trace contextRef="#ctx0" brushRef="#br0" timeOffset="98">22275 16566 8098,'4'-34'0,"1"4"1919,-2 6 1,-3 12-1498,-5 12 0,2 6 0,-4 8 1,-1 1-1,1 2 0,-3 5 1,-4 5 73,-4 4 1,4 0 0,-4 6 0,3 2 0,2-2-1,1 1-911,3 1 0,3-4 0,6-1 0,0 1 0,0-3 0,2 1 0,2-5-1238,5-4 1,9-1 0,4-7 0,3-4 1652,2-6 0,11-10 0,4-4 0</inkml:trace>
  <inkml:trace contextRef="#ctx0" brushRef="#br0" timeOffset="99">22835 16406 8098,'13'-31'451,"-1"0"1,-2 2 0,-2 6 0,-3 5 709,-2 3 0,2 5 0,-4 7 1,-4 12-738,-3 10 0,-2 12 0,-6 6 0,1 6 0,0 6 1,-1 1-647,1-1 1,5 7 0,4-2 0,3 0 0,1 1 0,1-3-408,3-3 1,4-3 0,5-6 0,1-2 628,-1-2 0,0 2 0,1-4 0</inkml:trace>
  <inkml:trace contextRef="#ctx0" brushRef="#br0" timeOffset="100">22515 16606 8162,'-14'-61'3834,"7"6"-3589,2 15 1,5 15 0,6 21 0,6 4 0,6 3 0,3 2 0,4 3 0,5 4-3288,5 4 3042,10 5 0,8 5 0,8 1 0</inkml:trace>
  <inkml:trace contextRef="#ctx0" brushRef="#br0" timeOffset="101">24354 14993 7685,'-6'-16'0,"-1"2"-75,-1 3 0,3 3 0,6 1 0,2-1 0,0 2 0,-5 2 351,-5 5 0,-5 5 0,-1 6 0,0-1 0,1-1 1,1 3-1,2 4 0,-1-1 0,-2 0 129,-1 2 0,1 1 0,2 6 0,1 1 0,-3 3 0,-1 2-283,-1 2 1,-6 8 0,5 1-1,-5 2 1,-3 7 0,-2 2-190,-2 6 1,0 6-1,2-7 1,1-2-1,4 1 1,0-3-1,6 1-11,3-3 1,5-8-1,8 1 1,4-4-1,7-1 1,9-1 0,9-4 47,9-4 1,2-4-1,8-5 1,4-5 0,3-7-1,4-7-140,3-6 0,1-7 0,2-13 0,-2-6 0,-3-7 0,-4-4 0,-5-7 1,-4-7-188,-5-3 0,-8-7 1,-7 2-1,-5-5 0,-8-2 1,-5-2 441,-7 1 0,-8 0 0,-7 5 1,-5 6-1,-8 4 0,-7 8 0,-7 7 163,-5 6 1,-7 9 0,2 7 0,-1 3 0,3 3 0,5 3 0,7 5-561,4 2 1,9 2 0,8 2 311,12 2 0,15 4 0,21 5 0</inkml:trace>
  <inkml:trace contextRef="#ctx0" brushRef="#br0" timeOffset="102">25661 14740 7733,'-36'6'0,"2"3"387,1 2 0,2 10 0,5 6 0,-1 8 0,0 10-180,1 8 1,3 9 0,3 11-1,10-33 1,0 0 0,2 1-1,0 1 1,1 3 0,1 0-1,1 0 1,1 0-58,0 1 1,3 0-1,5 1 1,3-2-1,1-4 1,3 0-1,3-3 1,2-1-1,2-1 1,4-2 0,0-4-1,3-1 1,28 23-262,5-8 0,-2-8 0,5-7 1,0-5-1,-2-8 0,2-8 0,-3-11-325,-4-9 1,-3-22-1,-13-8 1,-4-11 0,-8-12-1,-12-8 266,-9 34 1,-4-2 0,-7-5 0,-4-1 0,-2 0 0,-3 1 0,-2-1 0,-3 0 0,-2 1 0,-2 1 0,-1 1 0,-1 2 147,-2 1 1,-1 0 0,-3 1 0,-2 0 0,2 6 0,0 2 0,0 1-1,0 2 1,-1 3 0,0 1 0,-1 2 0,1 3 36,0 1 1,-1 1 0,-32-18-1,12 8 1,7 4 0,4 4-16,3 3 0,6-3 0,1-1 0</inkml:trace>
  <inkml:trace contextRef="#ctx0" brushRef="#br0" timeOffset="103">24541 15140 8301,'-22'-6'0,"1"-2"579,2 1 1,1 0 0,6 2-362,3-4 1,-1-4-1,5-5 1,4-4 0,4-3-1,6-2 1,4-3 0,3-2 4,2-4 1,6-5 0,-2 5 0,3-2-1,2-2 1,-1 1-311,1 4 1,-6 1-1,-3 4 1,-4 1-1,-2 2 1,-1 3-915,-2 0 1,-6 5-1,2 0 1001,1 0 0,-4-2 0,4-6 0</inkml:trace>
  <inkml:trace contextRef="#ctx0" brushRef="#br0" timeOffset="104">24341 13794 8083,'0'-14'797,"0"5"0,-2 3 0,-1 5 1,-3 8-1,-1 8-385,-3 7 0,-2 4 1,-3 2-1,-1 3 0,-2 3 1,2 1-1,1 1-125,2 1-186,5-4 0,2 4 0,6-6 0,0-3 0,3-3 0,5-4-325,5-2 1,9 3 0,0-6 0,4-2 0,0-5 0,1-3 0,0-3-440,-1-2 0,2-2 0,2-5 0,1-6 0,-1-6 1,-2-1 662,-2 0 0,7-11 0,1 2 0</inkml:trace>
  <inkml:trace contextRef="#ctx0" brushRef="#br0" timeOffset="105">25007 13887 7797,'-26'-8'576,"5"3"0,3 5 0,5 1-558,4 3 0,2 4 0,4 5 0,-3 1 1,0-1-1,0 2 0,3 2 0,1 6 191,2 2 1,0 2-1,0-1 1,0 1 0,0-2-1,2-1-301,2-2 1,-1-7-1,5 0 1,-1-7 0,-1-3-106,0-7 1,-2-9 0,-4-13 0,0-4 0,0-6 0,0-2 301,0-1 1,0-4 0,0 5 0,0-1 0,0 0 0,2 4 0,1 4 0,1 4 687,-1-1 1,-1 7 0,-1 1-1,4 5-577,4 4 0,-2-1 0,2 5 0,1 4 0,2 4 0,1 4 0,1 2-213,-1 0 0,0 1 0,1 7 0,-1 1 0,-1-2 0,-2-1-400,-1-2 300,-6 0 0,3 7 0,-6 0 0,0 1-71,0-3 1,0-3 0,0-2 0,0 0 112,0 1 1,0-6 0,0 1 0,1 0 0,2 0 0,2 0 134,-2 1 0,-2 7 0,-1 0 1,0 0-1,-1-1 0,-2 0 0,-3 2 21,-1-2 1,-2-1-1,-5-2 1,2 1 0,2-1-1,1 0 1,-1-1-34,-2-3 1,3 2 0,0-7-1,-1-1 1,-2-2 0,-1 1-386,-1 2 1,1-2-1,0 2 1,-1-2 0,3-1 316,2 4 0,3 8 0,6 8 0</inkml:trace>
  <inkml:trace contextRef="#ctx0" brushRef="#br0" timeOffset="106">25714 14607 7760,'-6'0'290,"6"0"0,7 0 188,5 0 0,3 0 1,3-2-1,4-1 0,5-3 1,2-1-1,4-5 0,1-3-541,3-3 0,-3-4 1,0 3-1,-1-2 63,-4-3 0,5-1 0,0-1 0</inkml:trace>
  <inkml:trace contextRef="#ctx0" brushRef="#br0" timeOffset="107">26327 13647 7771,'-13'-13'826,"-1"-1"1,6 3 0,0 0-460,2 2 1,2 8 0,4 1 0,0 7 0,0 7 0,0 3 195,0 5 1,-5 4 0,1 3 0,-1 4 0,1 2 0,0-2-461,1-3 0,1-1 1,2 1-1,0-4 1,0 1-1,0-5 1,2 1-297,2-3 0,3-3 0,7 0 0,1-3 0,1-4 0,3-3 1,0-1-328,1-3 0,3-1 0,-2-2 1,1 0-1,-1 0 0,-2 0-125,-2 0 0,-3-2 0,0-1 0,-1-3 645,0-1 0,7-2 0,0-4 0</inkml:trace>
  <inkml:trace contextRef="#ctx0" brushRef="#br0" timeOffset="108">26967 13767 7820,'-19'-18'1521,"-4"0"1,4 7-1,3 8-1423,6 6 1,-1 5 0,5 9 0,0 1-1,-1-1 1,1 3 0,0 2-31,3 3 1,2 6 0,1 0 0,0-1 0,1-2-1,4-1 1,3-2-638,4-3 1,2-3 0,-1-6 0,0-1 348,1-3 1,-3-4 0,-2-11 0,-3-8 0,-1-6 0,-1-5-1,-1-2 357,-1 0 1,2-4 0,2-1 0,0-1 0,0-1-1,-2 3 1,1 1 194,-1 5 0,1 1 0,-5-1 1,1 4-1,2 7 241,1 3 0,2 4 0,-1-2 0,2 6 0,2 6-357,0 6 0,-2 3 0,4 1 0,-4 0 0,1 1 0,-2 0-285,-1 4 1,6-6-1,-2 6 1,3 0-1,-1-1 1,0-2-22,-2-3 0,-5 7 0,5-5 0,0 0 0,-2 3 0,-1-1 30,0 2 1,-4 1-1,2-3 1,-2 2-1,-2-2 1,0-1-1,-2 0 53,-2 3 0,-1-3 0,-5 2 1,-4-2-1,1-3 0,-3-2 1,1-1 83,0 2 1,2-4 0,0 0 0,-1-1 0,-1-3 0,-1-1 0,-2-2-300,2 0 1,1 0 0,2 0 0,0 0 0,-1 0 0,1 0-3333,0 0 3554,-1 0 0,1 0 0,0 0 0</inkml:trace>
  <inkml:trace contextRef="#ctx0" brushRef="#br0" timeOffset="109">11584 11381 8202,'0'-41'0,"0"8"0,1 17 0,4 6 0,-5 2 0,0 11 0,-8 9 0,-3 7 0,-3 9 0,1 7 628,0 3 1,-1 6-1,1 4 1,1 2 0,2 6-1,1 2 1,0 3 0,0-2 98,0 0 0,6 8 0,-1-3 0,2-2 0,2-1 0,0-8 1,0-4-1,2-8-1236,2-2 1,4-4 0,5-8-1,0-2 1,1-3 0,-1-5-1,0-7-1834,1-6 1,-1-5 2342,0-8 0,1-12 0,-1-13 0</inkml:trace>
  <inkml:trace contextRef="#ctx0" brushRef="#br0" timeOffset="110">11637 11395 8173,'-7'-34'1442,"2"3"1,4 7-942,1 6 0,6 11 0,3 2 0,3 2-65,1-1 1,6 2 0,5-4 0,5 2 0,8-2 0,8 0 0,10 0 0,8 3-141,7 2 0,1 1 1,-3 1-1,2 5 0,1 8 1,-3 5-1,-4 4-281,-6 4 0,-10 3 1,-3 11-1,-7 2 0,-5 3 1,-9 3-1,-8 4-157,-9 3 0,-10 11 0,-8-5 0,-9-2 0,-8-6 0,-4-5 183,-5-4 0,-5-1 0,-1-4 0,0-6 0,-4-4 0,-2-5 0,-3-1-58,-1-2 1,7-6-1,-6 0 1,3-4-1,2-4 1,-2-2-604,1-3 1,2-2-1,7-1 1,0 0-1,2 0 1,3 0-1,3 0 620,6 0 0,-2-6 0,6-1 0</inkml:trace>
  <inkml:trace contextRef="#ctx0" brushRef="#br0" timeOffset="111">11944 11661 8508,'7'-6'-27,"-1"-3"1,-1-2 410,-1-3 0,6 1 0,-2 0 1,1-1-1,-2 1 0,-1 0 0,-4 1 1,-5 3-96,-6 4 0,-8 5 0,-2 5 1,0 4-1,0 3 0,2 1 1,2 2-174,2 3 1,6-2 0,2 5 0,4-1 0,2 0 173,4-1 1,4 4 0,8 0-1,6 0 1,2 3 0,1-3 13,1 1 0,0 9 1,-2-5-1,-3 1 1,-4 2-1,-5-2-484,-4 0 1,-3 1 0,-6-4 0,-1 1 0,-5 0 0,-8-1 0,-8 1-241,-7 0 1,-3-7-1,-5-2 1,0-3-1,6-3 1,5-3-1,5-5 297,2-2 0,2-8 1,8-6-1,5-7 0,4-10 1,6-2-1,9-4 355,10-4 1,3 5 0,8-9 0,1 0 0,0 3 0,0 2 0,-5 4 155,-4 1 1,1 2 0,-12 6-1,0 1 1,-4 4 0,-4 0 0,-5 3-349,-2-3 0,-10 6 1,-3-6-1,-9 2 0,-2 1 1,-5 0-1,-1 3-910,-6 0 0,2 1 0,-2 1 0,1 2 0,3 2 870,2 2 0,7-10 0,2 1 0</inkml:trace>
  <inkml:trace contextRef="#ctx0" brushRef="#br0" timeOffset="112">12690 10369 8167,'8'-26'0,"-2"4"0,0 4-271,2 4 1,3 0-1,-1 1 915,-1 0 1,-6-1 0,3 2 0,-2 2-158,1 1 0,-1 12 0,-5 3 0,-4 9 0,-5 10 1,-6 8 31,-7 7 0,-6 4 0,-5 0 1,-2 4-1,-4 2 0,0 1 1,-3 0-177,2 0 0,-5-2 1,1-1-1,1-2 1,1-1-1,0 1 0,2 0-353,-2-1 0,7-5 0,8-5 1,4-3-1,4-2 0,2-4-780,5-3 1,8 0-1,1-5 1,2-2-1,4-1 1,2-2-1,6-1 790,7-3 0,3 3 0,7-5 0</inkml:trace>
  <inkml:trace contextRef="#ctx0" brushRef="#br0" timeOffset="113">12037 12088 10305,'0'-20'1123,"6"12"1,3-1-1,3 9-861,1 9 0,6 5 0,5 16 0,4 4 1,6 9-1,3 6 0,6 9 0,0 2-149,-22-28 0,0 0 0,4 4 0,2 1 0,-5-4 0,0 0 0,0 1 0,0 0 0,1 1 0,0-2 0,0 0 0,0 0 0,2-2 0,1 0-807,-2-1 1,2-2-1,26 16 1,3-6 0,-1-2-1,-5-5 694,-6-3 0,-6 2 0,-10-9 0</inkml:trace>
  <inkml:trace contextRef="#ctx0" brushRef="#br0" timeOffset="114">13210 8943 8477,'-7'-33'0,"-4"9"0,5-1 0,1 3 0,-1 3 0,3-1 0,1 3 11,2 3 1,0 5-1,0 1 1,-1-1-1,-2 0 1,-3 1-1,-2 2 1,-2 2-1,-2 0 1,-1-1-1,0 2 75,-1 2 1,-5 1-1,-3 1 1,-3 2 0,-2 3-1,0 0 1,2 1 0,1 1-1,2 2 111,-2 2 0,4 6 0,-3 1 0,1 2 1,0 4-1,1 3 0,1 5 0,0 1-145,1 3 0,-3 3 1,3 4-1,-1 3 1,0 2-1,0 0 1,1 0 84,3-2 0,1 5 1,2-3-1,-1 1 1,1 1-1,0-4 1,1 1 2,3-1 0,3-3 1,6 4-1,0 1 0,0 0 1,2 4-1,2 0-77,5 3 1,-2 5 0,4 0 0,0 1 0,4 5 0,0-1-230,1 4 1,2-1-1,-2 0 1,2 0-1,0 2 1,0-1 201,0-2 1,-1 2 0,-3-2 0,-3-5 0,0-2-1,-2-5 1,1-1 86,2-2 1,1 2 0,1 2 0,0 2 0,4 0 0,6 0 0,4-3-124,3-1 0,6 2 0,-1-1 0,2-3 0,4 0 0,1-4 1,3 0 34,1-1 0,2-5 1,4 1-1,0-3 0,-1-2 1,0-2-1,-1-5 59,-1-3 1,9 0 0,-4-7-1,1 2 1,3-2 0,-2-4-1,3-3-83,3-2 0,-7-1 1,9-3-1,-1-5 0,-2-4 1,5-4-1,-1-6 97,4-7 1,1-3 0,-1-9 0,-35 14 0,-1-1-1,1-2 1,-2-1 0,1-1 0,-1-1 68,1-1 1,0-1 0,1-2 0,-2-1 0,-1 0 0,-1 0 0,-2-2 0,-1 0 0,-1 0 0,0-1-1,23-27-64,-25 27 1,-1 0 0,19-31-1,-21 26 1,0 1 0,-1 0-1,-2 1 1,18-33 0,-3-1-1,-17 32 1,-1-1-225,-1-1 0,0-1 0,-1 2 0,0-1 0,-1-1 1,-1 0-1,0 0 0,0 0 0,-2 0 0,0 0 1,0-1-1,-2 1 0,-1-1 0,-2 0-103,-2 0 0,0 1 0,-2-2 1,-1-1-1,0-2 0,0 0 0,0 0 1,-1-1-1,-1-2 0,-2 0 0,-2-1 1,-3 0 135,-2-2 1,-3 0 0,-1 2 0,-3 2 0,-2 0 0,-1 2 0,-1-1 0,-1 0 0,-1-1 0,0 0 0,-3 0 0,0 1 0,-1 0 0,-2 2 71,0 0 1,-2 0-1,2 1 1,0 0-1,-1 0 1,1 0-1,-1 1 1,1 0 0,0 1-1,-1 0 1,-1 3-1,-1 1 1,0 1-1,0 2-65,0 1 1,-1 2-1,-5 1 1,-1 1-1,4 1 1,0 1 0,-2 2-1,0 1 1,0 2-1,-1 3 1,2 1-1,-1 3-33,0 1 1,0 3 0,1 0 0,-1 2 0,-2 1 0,0 1 0,0 2 0,0 1 0,-1 3 0,0 1-1,0 3 1,1 3-413,0 2 0,0 3 1,-2 6-1,1 4 291,2 4 0,2 2 1,0 7-1,2 2 1,-2 1-1,1 1 1</inkml:trace>
  <inkml:trace contextRef="#ctx0" brushRef="#br0" timeOffset="115">13024 8796 13447,'-21'-6'-247,"2"-3"1,5-7-1,-1-2 1,-1 2 0,-2-1 173,2 0 1,3 2-1,2-3 1,2 3-1,-1 3 1,-2 4-1,-1 3 1,0 4-1,-2 2 1,-1 5-1,-4 6 334,0 4 0,-3 12 1,-3 0-1,-3 5 0,0 3 1,-4-1-1,1 1-384,-1 1 0,-2 0 0,2 0 0,-1-2 0,-2 1 0,1 1 0,-1 1 392,-1 4 1,-1 8 0,-2 2 0,0 4 0,-2 5 0,20-29 0,0 1-307,-3 2 1,1 1 0,-1 7 0,0 0 0,-1-1 0,1-1 0,1 2 0,-1 0 0,0 1 0,0-1 0,-1 1-1,0 0 12,-1 0 0,1 0 1,0 3-1,0 0 0,1-4 1,1 0-1,2-2 0,0 1 1,1-2-1,0 0 0,2-4 1,0 0 128,1 0 1,0-1-1,-14 33 1,6-4-1,4-5 1,3-1-1,1-3-8,0 1 0,1 5 1,3-1-1,1 3 0,0 3 1,-1 2-1,2 6 1,7-35-1,0-1-170,0 2 1,1 0 0,2 0 0,0-1 0,-2 0 0,-1 0 0,0 0 0,0-1 0,-1 2 0,0-1 0,-1-1 0,0-1-61,-6 37 1,0-3-1,-1-1 1,1 1-1,-2 2 1,-1-5 256,-2-2 0,0-2 0,4 0 0,-3-2 0,-1 2 0,1 1 0,-1 1 80,0 1 1,5-3-1,4-1 1,0 4 0,2-2-1,2 2-317,4-3 0,1-5 0,1 1 0,4 1 0,4-2 0,2 1 1,4-4-55,3-1 1,3 0 0,5-4-1,1-5 1,1-1 0,2-4 133,1 1 1,9-4 0,-2-2 0,4-5 0,4-3 0,1-3 0,5 0 0,4-1-1,5 0 0,-25-8 0,1 0 0,31 11 0,-33-13 0,1 0 0,1 0 0,1 0 0,-1-1 1,0 1 1,-1-1 0,1 0 1,5 1-1,0-1 1,-4 0-1,0-1 0,1 0 1,0 0-1,1-1 1,0-1-1,-1 0 0,-1-1 1,2-1-1,-1 0 50,-1 0 1,1-1 0,-1-3 0,1-1-1,1 0 1,0-1 0,-1-1 0,0-1-1,37 0 1,-3 0 102,-1 0 0,1 0 1,-35 0-1,1 0 1,35-1-1,-3-4 1,-3-3-1,-1-4-165,1-2 1,0 1-1,-6-2 1,-4-1 0,-5-3-1,-4-1-3,-4 1 0,-5-9 0,-5-2 0,-4-5 1,-3-10-1,-2-3 245,-4-7 1,-3-9-1,-7-1 1,-3-6-1,-7 33 1,0 0-1,-1-2 1,0-1 0,-1-2-1,0-1-100,0-2 0,0 0 0,-3 1 1,0 1-1,-1 0 0,0 1 0,-1-1 1,0 2-1,-1 0 0,0 1 1,-1 0-1,-1 0 0,1 2 0,-1 1-505,-6-33 0,7 33 1,0 1-1,-7-30 0,-4-1 1,-6 0-1,-6 1 287,-5 1 0,-5 3 1,18 32-1,-1 0 1,0-1-1,-1 0 1,0 0-1,-1-1 1,1 0-1,-1 0 1,1-1-1,-1 1 188,2 0 0,-1-1 1,-1 3-1,0-1 0,2 0 1,1-1-1,1-2 0,1 0 1,1 0-1,1-1 0,2-1 1,1 0-1,1 1 0,1-1-193,2 1 0,0 0 0,-1-2 0,0 0 0,-4-34 0,2-2 1,10 36-1,0 0 0,-2-34-256,3 5 0,-3-3 0,1 8 1,1 4-1,-1 5 0,1 7 405,1 5 1,2-5-1,1 9 1,0 0-1,1-2 1,3 1 0,7-2 56,5 0 1,5-2 0,7-2 0,3-5-1,5-3 1,4-1 0,4 1-50,5 3 1,3-1 0,1 4 0,0 2-1,1-1 1,-2 5-309,-4 2 0,-2-2 0,-6 7 0,-3 1 0,-3-3 0,-5 3 0,-4-2 138,-6 0 1,-3 3-1,-4-3 1,-3 1-1,-4 3 1,-4 1-1,-1 1 138,0 1 0,-12-3 0,-3 10 0</inkml:trace>
  <inkml:trace contextRef="#ctx0" brushRef="#br0" timeOffset="116">13077 10329 8408,'-12'-35'-27,"3"4"0,-1 3 18,5 15 35,1 0 0,10 5 1,3 4-1,3 1 0,2 0 1,4-2-1,4 2 1,4 3-1,2 3 0,1 3 1,5 3-1,5 5 1174,7 2 0,0 3 1,4-1-1,2 3 1,3 1-1,0 0 1,1 2-748,-1 1 0,-1 3 1,-2 2-1,-3 1 0,-4-2 1,-4 1-1,-2 0-358,-4 1 0,-4 6 1,-7-2-1,-2 4 1,2 1-1,-1-2 1,1-1-93,-2-1 1,-4-1 0,4 4 0,1-2 0,-1-2 0,-1 2-1,-2 0 90,-3-1 1,3 2-1,-1-4 1,0 2-1,0 0 1,-2-1-1,-3 1 62,-2-1 0,-4-1 0,2 3 0,-5-1 0,-2-1 0,-2 1 19,0-1 0,0 1 0,-2 4 0,-2 0 0,-5-2 0,-3-1-187,-1-1 1,0-6 0,-1 2 0,1-1 0,0 0-1,-2 0 1,-3 1 181,-4-1 1,-3 1 0,-4-2-1,-2 2 1,-6 2 0,-3 4 510,0 0-567,-9 8 1,12-3-1,-10 6 1,0 3-1,2 1 1,1 3-69,1 0 0,10-5 0,-2 4 0,5-7 0,5-3 0,3-5 0,4-5-274,3-2 1,2-3 0,-1-7 0,1-2 0,1-2 0,2-2 7,1-3 1,5-5 0,-4 0 0,1 0 0,1 0-695,0 0-487,-4 0 1,8 0 139,-2-1 1,4 0 0,4 2-1,5-2 1262,3-3 0,7 0 0,2-5 0</inkml:trace>
  <inkml:trace contextRef="#ctx0" brushRef="#br0" timeOffset="117">2319 10249 28953,'6'-21'-3919,"-3"2"0,5 5 3666,-2 1 0,3 0 1,-4 1-1,1 1 1,2 3-1,-1-1-251,4 1 2476,-5 2 0,5 6 0,-3 2 0,-1 2-1296,-2 5 1,1 7 0,-2 4-1,-1 2 1,-3 5 0,-5 2-1,-3 4 1,-4 1-624,-2 1 0,-3 11 0,-3-4 0,0 2 0,-6 5 0,-2 0 0,-3 1-53,2-4 0,5 0 0,3-5 0,2-4 0,4-2 0,3-6 0,5-2 0,1-5 0,1 2 0,5-7 0,0 0 0,2-4 0,2-3 0,5-1 0,8-6 0,2 2 0,2-4 0,4-1 0,4 0 0,5 0 0,1 0 0,3-1 0,-4-2 0,0-2 0,-3 1 0,-1-1 0,0 1 0,1 1 0,0-3 0,-3 2 0,0 1 0,2 0 0,-2 0 0,1-2-1967,0 2 1,-4 0 0,-2 0 0,3-1 0,-3 0 1873,2-2 0,7-8 1,2-6-1</inkml:trace>
  <inkml:trace contextRef="#ctx0" brushRef="#br0" timeOffset="118">3586 10182 16018,'4'-13'0,"2"1"0,0 1 4873,0 3-3967,4 5 1,-8-2 0,1 11 0,-6 7 0,-6 8-1,-3 4 1,-3 3 14,-2 4 1,2-4-1,-3 3 1,2-2-1,-1 2 1,-2 5-922,-2 2 0,2-2 0,-5 0 0,-1 1 0,2 1 0,-3 2 0,1-1-756,-1-4 1,0 2 0,3-4 0,0 1 0,1 1 0,2-1 0,0-1-660,1 0 0,9-5 0,-2 3 0,4-5 1,7-3 1332,4-6 1,10 4-1,8 0 1</inkml:trace>
  <inkml:trace contextRef="#ctx0" brushRef="#br0" timeOffset="119">4386 10515 9133,'0'-13'1567,"0"-1"1,-2 6-929,-2-1 1,-10 6 0,-8-2-1,-3 5 1,-3 5 0,-3 5 0,-5 6-1,-2 7 1,-2 3 215,0 5 0,4 3 0,2 6 1,1 2-1,5 1 0,5 0-574,5-5 0,9 2 0,5-6 0,4 0 0,4-3 1,6-2-1,8-4-1049,9-3 1,1-3 0,7-5 0,3-1-1,0-1 1,2-2-2236,0-1 1,3-6 3002,-3 1 0,15-2 0,-6-2 0</inkml:trace>
  <inkml:trace contextRef="#ctx0" brushRef="#br0" timeOffset="120">4985 10715 9722,'0'-33'1943,"0"7"0,0 17 0,0 13-1376,0 7 0,-4 4 0,-2 2 0,-1 6 0,-4 2 0,-1 3 0,-1 3 0,0 3-379,-1 0 0,3 5 0,0-5 0,4 0 0,-1-3 1,3-3-790,-1-1 1,1-7 0,5-2 218,0-3 1,2-11 0,2-7-1,5-11 1,4-9 0,5-6-1,3-4 928,0-4 1,4 5-1,-3 0 1,2 4-1,-1 3 1,-2 3-1,0 4 629,0 3 0,-10 8 0,3 2 0,-2 5 1,-2 5-1166,-1 4 0,1 4 0,-5 3 1,-2 4-1,-2 0 0,-1 4 0,2 0-955,2-2 1,-2 2 0,2-7 0,-1 0 0,0-2 419,1-2 0,7-7 0,-1-6 0,5-9 0,4-7 0,2-10 1009,3-8 1,-2 3-1,1-9 1,3 2 0,-3 1-1,3 1 1,-3 5 817,-1 3 0,-1 7 0,-5 4 1,2 3-1,-1 5-1287,-3 5 0,0 4 0,-1 6 1,0 7-1,-1 8 0,-3 4 0,-3 5 1,-2 5-1655,1 10 1,-1 1-1,-4 2 1,0 3 0,-1 1-1,-4 2 1635,-3 4 0,-16 3 1,-4 5-1</inkml:trace>
  <inkml:trace contextRef="#ctx0" brushRef="#br0" timeOffset="121">2199 11768 8366,'12'-21'1025,"21"9"0,23 12 0,14 8-582,-31-2 0,2 0 0,7-2 0,2 0 1,1 0-1,1 0 0,6-1 0,1 0 1,8-1-1,2-1 0,5 0 0,2-1 1,-22 0-1,0-1 0,1 1 0,1-1 1,-1 0-1,1 0-89,0-1 0,0 1 0,1-1 0,6 0 0,0 0 0,-1 0 0,-4 1 0,-2 1 1,1-2-1,-3 1 0,1-1 0,-1 0 0,-1-1 0,0 1 0,-1-1 0,22-1 0,-1-1-276,-3 2 1,0-1 0,2-2 0,-3 0-1,-11 2 1,-2-1 0,-2 0 0,-1 0 0,-3-1-1,-1 1 1,-4 1 0,-1 1 0,-2 0 0,-1 0-940,31 0 0,-12 2 0,-8 1 0,-10 1 0,-7 4 1,-6 3-7064,-4 4 7924,-7 7 0,0-2 0,-9 5 0,-3 0 0</inkml:trace>
  <inkml:trace contextRef="#ctx0" brushRef="#br0" timeOffset="122">3639 15473 8537,'-6'-21'-4,"-1"8"-3,-7 8 0,6 4 110,-1 1 1,0 6 0,-3 4-1,3 5 1,3 3 0,2-2-1,-1 0 1,2 1 0,2 0-1,1 0 653,0-3 1,0 4-1,0 0 1,0-2-1,1-2 1,4-6-1,4-3-756,2-4 0,3-7 0,-1-1 0</inkml:trace>
  <inkml:trace contextRef="#ctx0" brushRef="#br0" timeOffset="123">3532 15420 9528,'-13'-27'0,"0"2"699,0 2 0,4 6 0,1 6-184,2 2 1,3 2 0,8-2 0,4 5 0,4 2-1,5 2 1,5 2-1243,7 2 0,0-1 727,5 6 0,1-6 0,4 3 0</inkml:trace>
  <inkml:trace contextRef="#ctx0" brushRef="#br0" timeOffset="124">4066 15340 8409,'0'-8'1868,"1"13"0,2 8 1418,2 2-3057,5 0 1,-4-7-1,4 1 1,-1 2-1,0 1 1,0 1-298,0 0 0,-2 1 0,4-1 0,-4 0 0,0-1-1116,1-3 1,-5-5-1,1-8 1,-2-6 928,-2-7 0,0 1 0,0-5 1,0 2-1,0 3 0,0 1 1,0 2 2285,0-1 1,-5 5 0,1 3-1513,1 5 1,3-1 0,3 11 0,3 2 0,1 1 0,5 2 0,3 3-297,3 0 1,-1 3-1,-2-4 1,1 2 0,4-2-1,0-3 1,4-2-1882,1-2 0,2-6 1658,0 1 0,5-8 0,2-4 0</inkml:trace>
  <inkml:trace contextRef="#ctx0" brushRef="#br0" timeOffset="125">4799 14926 8199,'0'-22'315,"0"9"1,0 14-1,0 22 1,0 2 779,0 1 1,1 1 0,2 1 0,2 3 0,-1 5 0,1 4 0,1 3 0,-1 1-1700,1-1 0,5-3 1,-2-3 603,3-1 0,-5-7 0,-1 4 0</inkml:trace>
  <inkml:trace contextRef="#ctx0" brushRef="#br0" timeOffset="126">4639 15206 8752,'-9'-34'0,"3"5"0,6 9 0,9 13 609,6 10 0,8 0 1,0 4-1,3 1 1,7-1-1,5 3 1,7 2-610,2 2 0,8 5 0,6 2 0</inkml:trace>
  <inkml:trace contextRef="#ctx0" brushRef="#br0" timeOffset="127">5225 15366 8371,'-7'-19'1826,"-3"7"631,5 3 1,2 2-1,8 7 1,5-8-2707,6-3 1,5-4 0,7-3 0,2-4 0,2-3-1,2-2 1,4 0 0,0 1 0,2-1-4910,0 0 5158,6 1 0,-5 5 0,5 2 0</inkml:trace>
  <inkml:trace contextRef="#ctx0" brushRef="#br0" timeOffset="128">2719 14060 13140,'-13'-26'-182,"0"6"0,-1 7 0,1 7 488,0 5 0,-1 11 1,1 5-1,0 4 0,1 6 1,1 5-1,4 8-13,1 10 0,2 2 0,4 12 0,0 5 0,0 4 0,0-33 0,0 1 1,0-1-1,0 1-167,0 0 0,0 0 1,0 0-1,1 1 1,1 1-1,-1 1 0,1 1 1,1 1-1,-2 2 1,1 1-1,-2 1 0,1 1-155,-1 0 0,0 1 0,0-3 0,0-1 0,0 3 0,0 0 0,-1-2 0,1-1 0,-2 2 0,1-1 0,-2-2 0,0 0 0,0 1 0,0 0-150,0-1 0,0-1 0,-2-2 0,1 0 0,1 0 0,2-1 0,-1-1 0,1-1 0,-1 35 0,4-2 0,2-4 126,5-4 0,7 3 0,5-6 0,3-4 0,5 1 0,4-5 85,4-2 1,12-1 0,6-6 0,5-2 0,-26-23 0,2-1 0,2-2 0,1-1 0,4 0 0,1-2-65,4 1 1,1-1-1,-3-2 1,2-1 0,7-1-1,0 1 1,0-1 0,1 0-1,-1 0 1,0-1-1,2 1 1,0-1 0,-1-1-1,0 0-66,1 0 1,0 0 0,8-1 0,1 1 0,-7 0 0,0 1 0,1 0-1,0 0 1,0 1 0,0 0 0,-3 0 0,-1 0-5,-2 0 0,1 1 0,1 0 0,1 1 0,-1 2 0,0 0 0,-1 0 0,0 0 0,-3-1 0,-2-1 0,-3 0 0,-1-1 0,-2 0 0,0-1 104,-1 0 1,-2-2 0,32 8-1,-35-8 1,-1-2 0,32 4 0,-7-5-1,-6-2 1,-6-2 656,-5 0 0,-10-2 0,-4-3 0,-2-7 0,-3-8 0,-1-5 202,-2-7 0,2-5 1,-3-6-1,2-5 0,1-6 1,0-7-1,-10 27 0,1-2-744,3-2 0,-1-2 1,0-3-1,1-2 1,4-3-1,0-1 0,1-3 1,0-1-1,1-4 1,1 0-1,2-5 0,1-1 1,0-2-1,-1-2-158,2-1 1,0-1-1,-3-1 1,1 0-1,-9 22 1,1 0 0,0-1-1,-1 1 1,0 0-1,1-1 1,-1 0-1,0 0 1,0-1 0,0 1-1,-1-1 1,0 1-413,-1 0 0,0-1 0,-1 1 0,7-22 0,-1 1 1,-3 1-1,-1-1 0,-1 1 0,0-1 0,0-1 1,-1 0-1,-1-2 0,-1-1 0,0 0 0,-1 0-73,-2 1 1,0-1 0,-1 1-1,-2 0 1,-3 4 0,-1 2-1,-1-1 1,-2 1 0,-1 4-1,-1 1 1,-3 4 0,-1 1 0,-3 4-1,-2 2 350,0 3 1,-4 2 0,-5 0-1,-5 1 1,0 4 0,-2 1 0,-2 1-1,-2 2 1,-2 1 0,-2 3 0,-2 2-1,-2 4 145,-3 2 1,-3 3 0,-7-3 0,-3 4 0,-3 3 0,-2 3-1,-2 1 1,-2 1 0,-5 2 0,-2 2 0,-2 2 0,-2 2-1,21 3 1,0 1 0,-1 1 94,-3 1 0,-1 2 1,1 0-1,-1 2 0,1 0 1,-1 2-1,-5 2 0,0 1 1,0 2-1,1-1 0,0 2 1,0 0-1,2 0 0,1 1 1,0 0-1,0 1 0,1 1 1,0 1-1,3-1 0,1 1 1,0 0-77,2 0 0,0 2 1,-1 0-1,-2 1 1,0 1-1,1 1 1,6-1-1,2 1 1,1 0-1,-23 13 1,2 0-1,5 1 0,2 1 1,8-1-1,3 2 12,5-1 0,2 1 0,-2 2 0,3-1 0,8-6 0,2 0 0,-1-1 0,-1 0 0</inkml:trace>
  <inkml:trace contextRef="#ctx0" brushRef="#br0" timeOffset="129">4559 15393 8559,'-6'7'84,"-1"-1"1,-7-6-1,1 0 734,0 0 1,-1 0-600,1 0 0,0 5 0,-1-1 1,2 1-1,2-1 0,3 2 44,1 1 1,9-4 0,10 2 0,8-4 0,4-1 0,3 0 0,2 0 0,2 0 55,2 0 1,-4 0 0,1 0-1,-4 0 1,-5 0 0,-3 2-7,0 2 1,-8 4 0,1 6 0,-5 4 0,-5 3-476,-5 0 1,-11-1 0,-6-3-1,-3 0 1,1 0 0,0-3-323,1 0 1,-4-1 0,4 0 0,0 1-1,2-1 1,1 0 483,1 1 0,-1 5 0,5 2 0</inkml:trace>
  <inkml:trace contextRef="#ctx0" brushRef="#br0" timeOffset="130">3786 17499 8330,'-31'-5'0,"0"2"0,2 6 220,6 9 1,3 6 0,7 4 0,-2-3 0,-2-1 0,-6 1 32,-2 2 0,-3 0 0,-2 2 0,-2-2 0,-2-2 0,-3-2 0,-2-3-68,-1 0 0,0-7 0,0-2 1,-1-7-1,-2-7 0,-2-9-45,2-5 1,-2-16 0,0-5-1,2-8 1,3-7 0,22 26-1,1-2 1,0-3 0,2-1-125,1-2 0,0-1 1,1-5-1,0 0 1,-1 2-1,1-1 0,0-1 1,-1-1-1,1-2 1,0-1-1,0 0 1,1-1-42,0-2 0,1 1 0,-1 0 0,-1-1 0,2 0 0,0 0 1,-1 0-1,0-1 0,0-1 0,1 1 0,0 0 0,1 0 1,0 1-1,1 1-21,0 2 0,1 0 0,1 3 1,-1 0-1,2 3 0,-1 0 1,1-1-1,0 0 0,1 1 1,1 1-1,2 0 0,0-1 39,1 1 0,0 1 0,1 1 0,0-1 0,1 0 0,0-1 0,1 0 0,0 1 0,2-1 0,0 0 0,0-1 0,1 0-69,-1-1 1,1 0 0,-1-2 0,0 0 0,3-1 0,0 0-1,-1-1 1,1-1 0,0 2 0,-1-1 0,1-1 0,0 0 0,-1 0-1,1 0-95,-1 0 0,1 0 0,2-3 0,0 1 0,0 3 0,0 1 1,-1 2-1,0 1 0,0 1 0,-1 2 0,0 4 0,-1 0 220,8-34 1,-1 1-1,0 2 1,2 5-1,1 6 1,4 4-1,-1 2 181,0-1 0,3 10 1,-2 2-1,0 4-38,4 5 0,1 2-131,2 0 1,6 3 0,2-3-1,4 3 1,2 3 0,4 1-1,3 2-133,4-2 1,-3 0 0,-1 2-1,-3 4 1,0 3 0,-2 2-3,-3 0 0,1 5 0,-10 4 0,-2 2 0,-4 2 0,-5 3 0,0 6 0,-4 9-17,-1 6 1,-3 8-1,-3 7 1,-5 5-1,-4 11 1,-6 7-81,-7 12 130,-1 0-106,5-31 0,-1-1 1,-3 27-1,6-30 1,0-1-1,-4 33 1,2-4-1,4-8-334,4-7 1,5-12 0,2-9 0,2-4-1,2-5 481,2-4 0,1-3 0,0-2 0</inkml:trace>
  <inkml:trace contextRef="#ctx0" brushRef="#br0" timeOffset="131">14077 8543 16155,'0'-42'-1696,"6"4"1,2 13 1660,4 2 0,2 6 0,-1 8 0,0 3 1,1 1-1,-1 1 0,0-1 0,1 0 0,-3-4 1,0-2-1,-4 1 99,-1 1 0,-1 0 0,-4-4 0,2-1 0,1 1 141,-1 0 1,-3 5 0,-4 4 0,-5 4 0,-3 3-338,-1 1 1,-5 2 0,-1-3 0,-2 2 0,-3-2 0,-1 0 206,-1 1 0,-7-2 0,-4 2 0,-4-1 0,-5 0 1,-2 1 147,-2-1 1,0-1-1,-1-2 1,4 0 0,1 1-1,3 2 1,0 2-114,-1-2 0,-2 4 0,-3 0 1,3 4-1,1 1 0,-1 2 0,1 3-157,-1 2 1,-9 2 0,0 5 0,-4 3 0,-5 0 0,-1 4 0,31-16 0,0 0 19,-2 1 1,1 1 0,-29 13 0,-1 0 0,3-4 0,2-2 0,0 2 0,0 1 219,1-3 0,-3 8 0,4-7 0,3 1 0,2 0 0,3-1 4,-1 0 0,-6 5 1,6 4-1,2 2 1,0 4-1,2 1 1,-3 2-271,-2 3 1,-1 1-1,-1 3 1,27-26 0,-1 1-1,0-1 1,0 1-1,-1 2 1,0 0-166,1 0 1,0 0 145,-3 0 1,1 1 0,5 0 0,2 1 0,-3-1 0,1 0 0,-21 30-1,24-29 1,0 0 0,-21 29-38,1 3 0,2-1 0,0-4 0,2 2 0,2 2 0,5-1 0,3 1 13,1 4 0,1-6 0,1 8 0,1 0 0,3-2 0,0 2 1,1-2 114,-4 4 1,14-33 0,-1 0 0,0-1-1,0 1 1,0-1 0,0 2 0,0 0-1,0 1 1,0 0 0,1 0 0,0 0-1,1 1-61,0-3 1,1 1 0,1 0 0,0 0 0,-5 34 0,6-33 0,1-1 0,1 0 0,1 0 0,-1 0 0,0-1-29,-3 37 0,4-3 0,1-33 0,0 0 0,0 37 1,2-1-1,0-1 0,0-2-4,0 0 1,0 0 0,2-4 0,1-1 0,3 3 0,2 0 0,6 4 175,-7-36 0,2 0 1,15 32-1,-13-32 0,1-1 1,3 0-1,0 1 1,2 0-1,2 0 0,0 0 1,2 1-1,0-1 0,2 0-28,1-1 0,1 1 1,1 1-1,0-1 1,1 0-1,1-1 1,-1-1-1,0 1 1,2 0-1,0-1 1,0-1-1,0 0-128,1 1 0,1 0 0,1 0 0,1-1 1,-3-1-1,-1-1 0,1 0 0,1-1 1,1-1-1,1-1 0,1 0 0,0 0 1,3 0-1,0-1 0,2 0 0,1-1 99,2-1 0,2-2 1,-2-1-1,1-1 0,2-3 1,1-1-1,1-1 0,1-2 1,2 0-1,2-1 0,2-3 1,0 0 24,1 0 1,1-1 0,4-5 0,0 0 111,-3 2 0,1-1 0,7-3 0,1-1 1,-3 0-1,0 0 0,0-1 0,1 0 0,1-2 1,0 0-1,-1-1 0,0 0 36,-1-2 0,0-1 0,5-1 0,0 0 0,-4-1 0,-1-1 1,2 0-1,1 0 0,1-1 0,0-1 0,-1 0 0,-1-1-167,-2-1 1,1 0 0,3 0 0,0-1-1,-8 0 1,0-1 0,-1 1 0,0 0 0,0-1-1,1 0 1,-2-1 0,1 0 0,1-1 0,-1-1 257,0 0 1,0 0-325,-6 3 0,-1-1 0,5-6 1,-1-1-1,-3 1 0,-1 0 0,0-1 1,1-2-1,0-2 0,0-1 0,-2-1 1,-1-2 0,-1 0 1,-1-2 0,2-4-1,-2-2 1,-2 2 0,-1 0-1,1-4 1,0-2 0,2-3-1,-2-2 1,0-1 0,-1-1-1,1-4 1,-1 0 79,0 0 0,-2-2 0,-2 0 0,0-2 0,2-5 0,-1-1 0,-15 20 0,0-1 0,-1 0 0,-1-1 0,-1 0 0,-1 0 1,0-1-1,0 0 0,-2 0 0,9-20 0,-3-1-64,-2 0 1,-2-1 0,-2 2-1,-3 0 1,-5 2 0,-3 1 0,-2 2-1,-1 1 1,-2-1 0,-2 2-1,-2 1 1,-2 0-180,-1 1 0,-2 0 0,-2 1 0,-3 1 0,-5 1 0,-2 0 1,-2 0-1,-1 0 0,-3-1 0,-1 0 0,-3 2 0,-1 1 0,-4 0 1,-3 0-545,-2 2 1,-1 1 0,-2 2 0,-2-1 0,-4-1 0,-3-1 740,0 2 0,-1 1 0,-1 2 0,0 0 0,2 5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095"/>
    </inkml:context>
    <inkml:brush xml:id="br0">
      <inkml:brushProperty name="height" value="0.053" units="cm"/>
      <inkml:brushProperty name="color" value="#FF0000"/>
    </inkml:brush>
    <inkml:brush xml:id="br1">
      <inkml:brushProperty name="width" value="0.05274" units="cm"/>
      <inkml:brushProperty name="height" value="0.05274" units="cm"/>
      <inkml:brushProperty name="color" value="#FF0000"/>
    </inkml:brush>
  </inkml:definitions>
  <inkml:trace contextRef="#ctx0" brushRef="#br0">4332 4398 25837,'14'6'0,"-1"-5"133,0-4 1,-4-1 0,0 4 0,1 0-444,2 0 0,-10 0 1,-7 0-1,-5 0-1098,-3 0 1481,5 0 1,8 0 0,8 0 0</inkml:trace>
  <inkml:trace contextRef="#ctx0" brushRef="#br0" timeOffset="1">4479 4371 27322,'0'-9'-3277,"1"2"0,4 1 0,2 2 3985,1-2 1,2 3 0,-6-6-1090,-1-1 0,-1 2 1,-4 1-1,-2-1 686,-5 1 1,-3 2-1,-1-2 1,0 1-1,-2 3 1,-2 0 21,0-1 0,-1 1 0,5-5 0,-1 1 0,1 1 1,0 0-1,-1 2 1852,1-2-1998,0 4 0,4-5 1,0 4-1,-2-2 1,0 3-292,-3 0 1,5 6 0,1 2-1,-3 0 1,-1 2 0,-1-2-1,-2 1 323,-3 0 0,4 2 0,-4 3 0,3-1 0,2-4 1,-2 0-1,-1-1 12,-2 0 1,0 3-1,3-3 1,-1 0 0,-2 1-1,2-1 124,1 0 1,-3 3-1,1-3 1,0 1 0,1 2-1,0 0 1,-4 0-395,0 1 0,3 2 0,-2 2 0,1-1 1,-1 0-1,0 1 0,-2-1 20,0 0 1,5 1-1,-2-1 1,2 0-1,0 1 1,-1-1-1,4 0 1,4 1-106,3-1 1,-3 0 0,3 1 0,1-1 0,-1 0-1,3 1 1,1-1 0,2 0-179,0 0 1,0 1-1,0-1 1,0 0 0,0 1-1,0-1 100,0 0 0,0 1 0,2-1 1,1 0-1,3-1 372,1-3 1,-3 2 0,4-6-1,-1 1 1,1 2 0,0-1-1,1 2-222,0-2 1,0 5-1,4-4 1,1 1-1,-1-1 1,0 1-1,1 0 0,-1 0 1,0-1 0,1 2-1,-1-1 1,0 0 0,-1 0-1,-1-2 96,-2-1 0,-5 0 0,5-3 1319,1 1-868,-4 7 0,2-10 0,-4 4 0,3-3 263,1 3 0,2-2 1,-4 4-1,2 1-833,2-1 1,2 2 0,1 4 0,0 1-60,1-1 1,-5-4 0,-1-2 0,3-1 347,1-3 1,1 0 0,0 0-1,2 1 1,1-1 0,4 0 0,-1 0-209,0 2 0,5 1 0,-2-3 0,3 1 0,2 1 0,0-1 0,-1 0 0,1 1 0,0 1 0,2-5 0,1 4 0,-3-4 0,-1 1 0,-2 1 0,1 1 0,0-1 0,0-1 0,-1-2 0,-2 0 0,2 0 0,1 0 0,0 0 0,-2 0 0,6 0 0,-2 0 0,1 0 0,2 0 0,-1 0 0,2 0 0,-1 0 0,3 0 0,-1 0 0,1 0 0,1 1 0,0 2 0,3 1 0,-3 1 0,2-5 0,1 0 0,0-2 0,0-1 0,-3-1 0,-2 1 0,4-3 0,-4 2 0,1-1 0,1 1 0,-1-1 0,-1 2 0,-2 2 0,2-4 0,1 1 0,1 1 0,2 2 0,1 1 0,1 0 0,4 0 0,1 1 0,-2 2 0,1 1 0,1-1 0,-2-1 0,2-2 0,-2 0 0,-4 0 0,-3-2 0,1-1 0,-3-1 0,1 0 0,-4-1 0,-1 1 0,-2-1 0,-3 5 0,-2 0 0,0 0 0,0 0 0,2 0 0,2 0 0,4 0 0,0 0 0,5 0 0,2 0 0,4 0 0,0 0 0,3 0 0,6 0 0,0 0 0,2 0 0,3 0 0,-2-1 0,-4-2 0,-2-3 0,0-2 0,-4 1 0,2-3 0,-4 2 0,-3 2 0,-3 2 0,0 0 0,0-1 0,0 1 0,2 4 0,-3 0 0,-1 0 0,4 0 0,2 0 0,2 0 0,-4 0 0,-1 0 0,2 0 0,2 0 0,1 0 0,0 0 0,0 0 0,0 0 0,0 0 0,0 0 0,0 0 0,0 0 0,-2 0 0,-2 0 0,7 0 0,-3-2 0,1-1 0,1-1 0,-4 1 0,-2 1 0,2 2 0,-4 0 0,2 0 0,-2 0 0,0 0 0,-1 0 0,-1 0 0,5 0 0,-3 0 0,2 0 0,-2 0 0,0 0 0,0 0 0,3 0 0,2 0 0,-1-1 0,-1-2 0,-1-2 0,1 2 0,1 2 0,2 1 0,-6 0 0,3 0 0,-4 0 0,-1 0 0,1 1 0,-3 2 0,-2 2 0,-2 1 0,3-3 0,-1 3 0,1 0 0,-2 0 0,1-4 0,0 0 0,-6-2 0,7 0 0,-1 0 0,-3 0 0,3 0 0,-3 0 0,3 0 0,1 0 0,-4 0 0,6 0 0,-3 0 0,-1 0 0,1 0 0,1 0 0,3 0 0,3 0 0,-2 1 0,-1 2 0,2 2 0,-1-1 0,1 1 0,0-1 0,-4 1 0,1-5 0,-3 0 0,-3 0 0,-1 0 0,-2 0 0,2 0 0,-4 0 0,3 0 0,-1 0 0,0 0 0,-1 0 0,0 0 0,-1 0 0,-2 0 0,4 0 0,2 0 0,0 0 0,-1 1 0,0 2 0,0 1 0,1 5 0,0-3 0,-2 0 0,2 2 0,-1-2 0,1-1 0,-2-2 0,-1 0 0,1 0 0,-3 2 0,-1-2 0,0-2 0,-2-1 0,-1 0 0,3 0 0,0 0 0,-2 0 0,0 0 0,0-1 0,2-4 0,6 4 0,-3-4 0,1 4 0,0 1 0,2 0 0,-1 0 0,0 0 0,2 0 0,-3 0 0,2 0 0,0 0 0,-4 0 0,1 0 0,0 0 0,-5 0 0,2 1 0,-3 2 0,-1 2 0,3-2 0,0-2 0,0-1 0,-2 0 0,-2 0 0,0 0 0,2 0 0,1 0 0,2 0 0,-2 0 0,4 0 0,-1 2 0,2 1 0,1 1 0,0-1 0,0-1 0,2-2 0,-5 0 0,5 1 0,-5 2 0,2 1 0,1-1 0,0-1 0,1-2 0,-6 0 0,4-2 0,0-1 0,-2-1 0,0 0 0,-1-1 0,1 1 0,-2-1 0,3 5 0,0 0 0,-4 0 0,0 0 0,1 0 0,0 0 0,6 0 0,-4 0 0,0 2 0,2 1 0,0 1 0,1 1 0,-2 0 0,4-3 0,-5 2 0,2-1 0,3 0 0,3 2 0,2-2 0,2-2 0,2-1 0,-2 0 0,3 0 0,2 0 0,-2 0 0,-2 0 0,-2 0 0,2 0 0,-1 0 0,1 0 0,-1 0 0,0-1 0,-2-2 0,0-2 0,-3 1 0,1 4 0,0-2 0,-1-1 0,-1-1 0,1 0 0,0-2 0,-2 3 0,7-6 0,-1 0 0,-1 0 0,4 0 0,-1 0 0,1 2 0,3-4 0,-4 6 0,1-1 0,-1-2 0,-2 2 0,0 0 0,1 3 0,-2 0 0,5 1 0,-1-3 0,-3 2 0,-2 2 0,-2-1 0,1-2 0,-2 2 0,-1-2 0,-2 1 0,0 0 0,1-3 0,-1-1 0,-6 2 0,3-2 0,-1-1 0,0 1 0,-2-3 0,-1-2 0,-2-2-343,1 1 1,-5 0 0,-1-2 0,1-1 0,0-2 0,-1 2 0,-1 1-324,0 1 1,-4 1 0,2 0 0,-2 1-1,0 2 1,1 1-6,-1-2 1,-1 4 0,-2-2 0,0-1-1,0-2 1,0-2 617,0 1 0,-5 0 0,-1-2 1,0-3-1,-1-3 0,1-1 1,-1 2 231,-1 0 1,1-2 0,-4 4 0,4 2-1,0 1 1,1 2 0,0 0-448,3-1 1,1 5 0,2 0 18,0-1-1,-4 3 1,-2-1 0,-1 2 0,-4 3 0,-1 0 266,-1-1 1,0 3 0,-2-4 0,-1 2 0,-4 0 0,1-1 0,-2 1 242,1 1 0,2 2 0,-3-1 0,0-2 1,2-2-1,-2 2 0,1 2 86,-4 1 1,0-4 0,1-1 0,2 2 0,0 2 0,0-1-1,-2-1 1,-3-1-47,0 1 0,1 1 0,-1 1 0,3-2 0,-2-2 0,1 2-132,-1 2 0,-1 1 1,0 0-1,-1 0 0,0-2 1,1 0-1,-1-3-52,1 2 1,3 2 0,1 1 0,-2 0 0,-1 0-1,-1 0 1,-1 0-44,0 0 1,2 0 0,1 0 0,2 0 0,-3 0 0,-3 0 0,-3 0-1,0 0-104,-2 0 1,0-5 0,-4 1 0,2-1 0,-2 1 0,-2-2 37,-1-1 1,-4 2 0,-2-2-1,0-1 1,0 2 0,3 0 0,0 2 5,-1-2 1,7 5 0,-3-4 0,0 4 0,0 1 0,-3 0 0,3 0-163,1 0 1,-2 0 0,5 0-1,-1 0 1,-1 0 0,1 0-1,-2 0 66,2 0 0,6 0 1,0 0-1,1 0 1,1-2-1,-2-1 0,0-3 297,-2-1 0,5 2 1,-5-2-1,2 0 0,-1 1 1,-2-2-1,-4 2-224,0 0 1,-2-2 0,1 3 0,1 2-1,-1 2 1,-4-1 0,1-1-84,0-1 1,-4-1-1,9 5 1,0 0-1,0 0 1,2 0-1,0 0 112,3 0 0,-4 0 0,5 0 0,0 0 0,0 0 0,0 0 1,0 0 57,-2 0 1,4 0 0,-7 0-1,-1 0 1,-1-1 0,-2-2-1,-2-2-145,-2 3 0,2 0 0,-2 2 0,1 0 1,0 0-1,-2 0 0,2 0-135,2 0 0,2 2 0,2 0 1,3 3-1,2-2 0,2-2 191,2-1 0,-3 0 1,0 0-1,3 0 1,1 0-1,3 0 0,-1 0 170,1 0 0,-1 0 0,-3 0 0,-2 0 0,1 2 0,-4 1 0,-1 1-352,-1-1 0,-5-1 0,-6-2 0,0 1 1,-2 2-1,3 2 0,-1-2 0,3-2 175,1-1 0,-2 0 0,-1 0 0,2 0 1,2 0-1,1 0 223,0 0 1,0 0 0,0-1-1,0-2 1,0-3 0,1 0-1,1-2 99,-2 1 1,1 4-1,-6-3 1,0 2-1,5-1 1,-1 2 0,2 2-481,1 1 1,-2 0-1,7 0 1,0 0-1,-1 0 1,2 0-1,-1 0 42,4 0 137,-5 0 0,5 0 0,-5 0 0,0 0 0,-3 0 0,0 0 54,-1 0 1,-1 0-1,-2 0 1,-2 0-1,-3 0 1,0 0-1,0 0 81,3 0 0,2 0 0,1 0 0,-2 0 0,1 0 0,-2 0 0,3 0-88,1 0 1,-5 0-1,5 0 1,1 0-1,-4 0 1,4 0 0,-2 0-140,3 0 1,1 4-1,-1 1 1,3-2 0,2-2-1,0-1 1,1 2 0,-1 0 89,-2 3 1,4-1 0,-3-4 0,1 0 0,-2 0 0,-3 0 0,-2 0 122,-2 0 1,-2 0 0,1-1 0,1-2 0,-2-2 0,1 3-273,0 0 0,-4 2 1,4 0-1,4 0 1,-1 0-1,1 0 1,-2 0-1,0 2-17,0 2 0,1-3 0,2 4 0,2-4 0,-4-1 0,-1 2 145,0 2 0,-6-2 0,8 2 0,-2-1 0,-3 0 0,1 2 0,1-1 0,1 0 26,0 1 1,-3 4-1,1-3 1,4 0-1,-1 1 1,2-1-1,0 0-58,2-3 0,-1 3 0,-2-2 1,1-1-1,1 0 0,-1 0 1,-1 2 227,-2-2 0,0-2 0,1-1 0,2 0 0,3-1 1,1-2-50,4-2 1,-2 1-1,3 4 1,2 0-1,1 0 1,1 0-1,1 0 1,2 0-352,2 0 0,-3 0 1,2 1-1,0 2 1,-3 3-1,1 0-342,0 0 1,1 4 0,-3-2 0,4 1 0,-1-1 0,2 3 0,1 2-1327,6 5 1,0-2 1256,8 6 0,5-11 0,7 1 0</inkml:trace>
  <inkml:trace contextRef="#ctx0" brushRef="#br0" timeOffset="2">6878 7130 15306,'-6'-7'-739,"-2"2"0,-4 4 836,-2 1 1,5 4 0,1 2 0,0 0 0,5 0 33,8-3 0,1-2 0,2-1 0,3 0 0,1 0 0,1-1 0,0-2 0,1-2 50,-1 3 0,0 0 1,1 4-1,-1 0 0,0 3 1,1-2-1,-1 0-49,0 1 1,2-2 0,1 2-1,4-2 1,0-2 0,3 0 73,-3 0 1,4 0-1,-5-2 1,2-1 0,3-1-1,-1-1 1,1 1 0,-3-1-78,-2 3 0,3 0 1,-2 2-1,-1 0 0,2 0 1,-1 0-1,4 0 1,0 0-353,-2 0 1,2 4 0,-5 2 0,2 0 0,2 2 0,3-2 199,0 0 1,-1 2 0,-1-2 0,-2 0 0,2 0 0,1-3 0,2-1 151,-1-2 1,-3 0-1,-1 0 1,2 0-1,1 0 1,0 0-1,-1 0 1,-2 0-1,2 0 65,1 0 0,1 0 1,1 0-1,-2 0 1,-1 0-1,-2 0-227,2 0 0,1 0 1,2 0-1,-2 0 1,0 0-1,-1 0 0,2 0 42,3 0 0,-7 0 0,6 0 0,0 0 1,-1 0-1,4 0 0,0 0 129,2 0 1,-2 0-1,-3 0 1,3 0 0,3 0-1,1 0 1,0 0-93,-3 0 0,1 0 1,-4 0-1,4 0 0,0 0 1,-1 0-1,-4 0-41,-4 0 0,6 0 1,-5 0-1,0 0 0,-1 0 1,-1 0 69,2 0 0,2 0 0,0 0 0,-1 0 0,1-2 0,0-1 0,-1-1 0,1-1-26,0-1 1,-1 5 0,0-4 0,-3 4 0,0 1 0,0 0 0,2 0 0,1 1-206,-4 4 1,3-2 0,-3 4 0,2-1 0,0-1 0,-2-1 0,0 1 113,-1-2 1,4-2-1,-4-1 1,1 0-1,0 0 1,0 0 416,-1 0 1,4 0-1,-4 0 1,1-1-1,0-2 1,1-2-1,-1 2-327,0 2 0,-1-1 1,3-1-1,-2-1 1,1 1-1,1 1 1,0 2-363,-2 0 1,-4 0 0,4 2-1,2 1 1,-1 1 0,1-1 0,-2-1 300,2-2 0,-3 0 0,1 0 0,0 0 1,0 0-1,-1 0 0,0 0 282,0 0 0,-4-5 0,4 1 1,-2 1-1,-1 1 0,0 1 1,0-2-474,-2-2 1,3 1 0,-1 4 0,-2 0 0,-1 0 0,0 0 0,1 0 1,2 0 0,0 1 1,-3 2-1,1 2 0,3-2 1,0-2-1,2-1 511,0 0 1,0 0 0,2 0 0,0 0 0,-1 0 0,0-1-25,0-4 1,0 4 0,5-4 0,-2 3-1,-1-1 1,-2-2 0,2 2-541,1 2 0,-3 1 0,0 0 0,1 0 0,-1 0 0,-1 0 0,-1 1 0,1 2 17,3 2 0,-3-1 1,1-4-1,1 0 1,3 0-1,0 0 1,1 0 185,0 0 1,-1-4 0,1-2 0,0 0 0,1-2 0,1 2 550,2 0 0,1 2 0,-6 4 0,1 0 0,0-1 0,-1-2 1,1-2-598,0 2 0,-2 2 0,-2 1 0,-2 0 0,0 0 0,0 0 0,1 0-81,-1 0 0,2 0 0,-3 0 0,-1 0 1,1 0-1,0 0 0,-1 0 0,-1 0 308,1 0 0,-4 0 0,4 0 0,-1 0 0,0 0 1,-2 0-1,-1 0-383,-2 0 0,0 0 0,1 0 0,-1 0 0,0 0-542,1 0 1,-2 1 0,-2 2-67,-1 2 1,-2 1-1,2-2-64,-4 5 1,-4 3 0,-1 1 0,0 0 807,0 1 0,6-1 0,1 0 0</inkml:trace>
  <inkml:trace contextRef="#ctx0" brushRef="#br1" timeOffset="3">1699 8513 7917,'11'-1'184,"-3"-3"486,-4-4-346,-3 2 1,1-5-1,0 3 1,3-3-1,-3-2 1150,0 1 1,-4 1 0,0 1-1,-4 2 926,-1-2 0,6 6-2068,1 4 1,0 7 0,4 8-1,-3 2 1,-1-1 0,0 2-39,0 3 0,-1 2 1,-2 4-1,-2 0 0,-1 2 1,-1-1-1,2-2 0,-2-2 1,1 1-1,1 0-463,2 0 0,2-5 0,1 0 0,0-2 0,1-5 0,3-3 97,5-6 0,2-2 0,1-4 1,0-1-1,2-2 0,1-3 526,2-6 0,5 0 0,-2-5 0,4 0 0,1 1 0,-1 0 0,0 3 0,-2 1 0,-3 1-874,-1 1 1,-1 1-1,-5 3 1,0 4-1,-1 1 1,-1 0-692,-2-1 1,-5 1 0,1 7 0,-2 5-1,-2 2 1,0 1 0,0 0-8482,0 1 9592,0-6 0,0-2 0,0-5 0</inkml:trace>
  <inkml:trace contextRef="#ctx0" brushRef="#br0" timeOffset="4">2194 8327 7837,'-12'5'204,"0"-1"1,1 0 0,2 1 0,5 4 1193,3 2 1,1 1 0,0 0 0,0 1 0,0-1-569,0 1 0,0 3 1,0 1-1,0-2 1,0 0-1,0 0 0,0 3-535,0 1 0,0 2 1,0 4-1,0-1 1,0 1-1,0 0 1,0 0-398,0 0 0,0-2 0,0-1 0,0-3 0,1-2 0,3-6-67,5-6 1,0-5 0,1-4 0,-2-5 0,3-7-1,3-6 1,2-4 0,1-3-456,1 2 0,-4 2 1,2 3-1,-2 3 1,0 1-1,1 4 0,3 3 624,1 3 0,-4 0 0,3-5 0</inkml:trace>
  <inkml:trace contextRef="#ctx0" brushRef="#br0" timeOffset="5">2554 8365 7807,'-4'-13'2564,"-1"1"0,1 4-1997,4-1 1,2 7 0,0-1 194,3 6 1,0 5 0,-2 8 0,1 5 0,0 4 0,0 4 0,0 2-53,-1 1 0,3 2 0,-1-5 0,2-1 0,3-3 1,1-5-1004,1-3 0,1-5 1,-1-3-1,0-5 0,1-6 1,-1-6-1,2-10 0,1-7-199,2-4 0,-2-8 0,-6 1 0,-2 1 0,0-2 0,-1 3 43,-1 3 0,-1 3 0,-4 6 1,0 3-1,2 2 0,0 5-630,3 2 1,0 8 0,-1-2 0,4 4-1,5 4 1079,3 4 0,4 3 0,4 1 0</inkml:trace>
  <inkml:trace contextRef="#ctx0" brushRef="#br0" timeOffset="6">3012 8228 7807,'-1'-7'6603,"-3"3"-5805,2 3 1,-3 6-1,6 4 1,2 3-1,1 5-270,-1 3 1,0 9 0,-1 4-1,3 2 1,-3-1 0,0-2 0,-2-2-428,0-2 1,0-4 0,0-3 0,1-4 0,2-4-1109,1 0 0,6-9 0,-3-7 0,1-9 0,-1-6 0,0-6 0,-2-2 859,1-3 1,2-4 0,-4 4 0,-1 3 0,-2 3 0,-1 4 0,0 1 919,0 2 0,0 7 1,1 3-1,2 5 0,1 6 1,1 6-26,0 6 0,-2 2 0,4 6 0,0 0 0,-1 0 0,3-2-394,-2-2 0,4 1 1,-3-6-1,3-2 1,1-4-1,1-6-1874,-1-3 1175,0-6 1,-1-4-1,-1-7 1,-3-5-1,-1-4 1,-2-2-244,1-2 1,-3 0-1,2 6 1,-3 1 0,0 2-1,2 2 0,1 3 0,6 7 0,-2 5 1,3 6-1,2 7 0,-1 5 1,0 5-874,1 4 1,-1 1 1461,1-1 0,-1 12 0,0 3 0</inkml:trace>
  <inkml:trace contextRef="#ctx0" brushRef="#br0" timeOffset="7">2306 9344 7824,'-6'-11'2172,"-2"1"1325,-3 2 0,3 1-2530,0-1 1,10 9 0,2 11 0,5 9-1,0 7 1,0 5-1066,0 2 0,-2 7 1,0 0-1,-1 1 1,-2 0-1,0-5 1,1-2-1,1-6-3878,-1-4 3976,-1 2 0,2-14 0,1 4 0</inkml:trace>
  <inkml:trace contextRef="#ctx0" brushRef="#br0" timeOffset="8">2269 9666 7824,'-6'-19'430,"3"1"1,-3 5 0,0 1 0,3-1 0,2 1 121,1 0 1,5 1 0,4 1 0,2 3 0,1 2 0,0 2 0,2 1 0,1 2-351,2 0 0,4 0 0,-4 0 1,1 0-203,0 0 0,4 0 0,-2 0 0</inkml:trace>
  <inkml:trace contextRef="#ctx0" brushRef="#br0" timeOffset="9">2517 9505 10009,'0'12'2657,"0"-4"1,0 1-2079,0 0 0,1 2 0,3 2 0,4-2 0,3-2 0,2 0 0,-1-1 0,1-1-618,-1-3 1,4-3 0,2-2 0,0-3 0,0-6 0,-4-4 0,-3-4 0,-4-1-897,-2-3 0,-1 3 1,-4 0-1,0 1 0,-1 3 1,-3 1 607,-4 1 1,-3 6-554,-2 3-1285,12-3 2165,2 1 0,17-12 0,1-2 0</inkml:trace>
  <inkml:trace contextRef="#ctx0" brushRef="#br0" timeOffset="10">2826 9046 9080,'-11'8'1083,"3"1"1,3-1 0,5 4-820,0 1 1,1-1 0,3 2 0,4 2 0,3 5-1,2 3 1,-1 2 0,-1 1 0,-1 3 54,-2 2 0,-1-4 0,1 1 0,-4-3 1,-1-3-1,0-2-319,1-5 0,-5-2 0,-6-1 0</inkml:trace>
  <inkml:trace contextRef="#ctx0" brushRef="#br0" timeOffset="11">2826 9294 8863,'0'12'1241,"2"-5"0,1-1 0,2-2-1334,2 0 1,3 0 0,5-4 0,3 0 0,0 0 92,-1 0 0,5-5 0,-2-2 0</inkml:trace>
  <inkml:trace contextRef="#ctx0" brushRef="#br0" timeOffset="12">3000 9244 8887,'-12'11'923,"-1"-2"0,1 0 0,-1-3-495,1 1 1,5-3-1,3 4 1,3 2 0,2-1-1,3 1 1,4-3 87,3-2 1,2 4 0,-1-5 0,-1 0 0,-1 0-223,-2 0 0,-5-1 0,1-7 0,-3-4 0,-1-5-306,0-3 1,0 2 0,0-4-1,0 2 1,0-2 0,0 0-1,0 0-1372,0 3 0,0 1 1,2 3-1,2 1 1,4 3 1383,3 2 0,7-5 0,1 3 0</inkml:trace>
  <inkml:trace contextRef="#ctx0" brushRef="#br0" timeOffset="13">3136 9133 7747,'7'12'958,"-1"1"0,-6-1 1,0 1 30,0-1 0,-2-1 0,1-3 1,0-5-870,2-6 1,7-8 0,0-5-1,3-1 1,2-1-121,-1-2 0,6-4 0,1-1 0</inkml:trace>
  <inkml:trace contextRef="#ctx0" brushRef="#br0" timeOffset="14">3322 8997 9252,'-1'11'0,"-2"-2"0,-1 0 663,1 0 0,2 2 1,1 2-1,0-1-167,0 0 0,1 1 0,3-1 0,5 1 0,2-2 0,2-3 0,3-4-865,0-3 1,1-2 0,-5-5-1,0-5 1,1-5 0,-2-2-265,-3 0 1,2 2 0,-6 2 0,-1-1 0,-3-2 58,-5 2 0,-1 5 1,-7 3 1480,1 2 0,5 6 0,3 8 15,2 2 0,6 1 1,2-1-1,0-1 0,0-2 1,0 2-582,-1 1 0,5-3 0,-2-1 1,2 0-1,0-2 0,-2 1 1,3-4-1,3 0-120,2-2 1,1-2-1,-5-2 1,0-4-1,1-3 1,-1-1-512,1-1 1,-6-3 0,-3-2 0,-3-1 0,-1-2-1,0 0 1,0 1 239,0-2 0,0 1 0,-1-1 0,-2-2 0,-1 2 0,0 0 0,0 3 858,-1 3 0,1 2 0,4 1-928,0 1 1,0 7-1,0 6 1,0 10-1,0 10 1,2 6-1,0 8-670,3 4 1,-1 6-1,-4 4 1,-2 1 0,-2-1 789,-4 1 0,-9-1 0,-2 1 0</inkml:trace>
  <inkml:trace contextRef="#ctx0" brushRef="#br0" timeOffset="15">2293 10149 7867,'-24'0'325,"6"6"0,8 0 503,13 1 0,11-1 1,17-8-1,11-3 1,11-7-1,13-8 0,-28 9 1,2-1-469,2 0 0,1-1 0,4-2 0,0 0 0,-1-1 0,0-1 0,0-1 0,0 0 0,2-1 0,-1-1 0,1 0 0,1-1 0,0-1 0,1-1-355,-2-1 0,0-1 0,1 1 0,-1 0 1,-5 2-1,-1-1 0,-2 1 0,-2 1 0,-2 1 1,-1 0-1,-3 1 0,-1 0 0,24-14-1738,-7 5 0,-11 2 1,-9 9-1,-6 2 1,-7 2 1732,-5 0 0,-5 1 0,-5-1 0</inkml:trace>
  <inkml:trace contextRef="#ctx0" brushRef="#br0" timeOffset="16">4413 13619 8461,'0'-17'0,"0"1"0,4-1 0,2 6-228,0 3 0,3 2 228,3 6 27,-5 0 1,-7 0 0,-8 0 0,-3 0 0,-2 0 0,1 0 0,0 0 171,-1 0 0,-3 0 0,-2 2 1,-2 2-1,-2 3 0,-1 1 1,-3 0-1,-3 2 0,-3 1-278,1 1 1,-1 1-1,4-1 1,-1 1-1,2 0 1,2 2 134,4 2 0,-1 5 0,4-1 0,1 2 0,-3 2 0,4 0 0,-1 2 84,2 6 1,4-3 0,-4 10 0,4 2-1,3 0 1,-2 7-122,-1 3 0,-1 2 0,-1 5 1,1 3-1,-1-3 0,2 2 17,3-2 0,-2-8 0,6 7 0,0-5 1,0 0-1,-1 0 0,-1 1 249,1 1 1,-4-3-1,5 5 1,1-2 0,2-3-1,1-1-93,0-1 1,0 3 0,0 2 0,0 1-1,0 1 1,0 3 0,0 3-139,0 0 0,-2-27 0,0 1 0,0 0 1,0-1-1,0 2 0,0 0 0,0 0 0,0 1 1,-1 0-1,1 1 0,1-3 0,0 0-94,-1 32 0,2-3 0,0-4 1,0-4-1,0-3 0,0-2 120,0 0 0,2 0 0,2 0 1,4-4-1,2 1 0,-1-5 1,0-1 193,0-4 0,2-1 0,2-2 1,-1 2-1,0 0 0,-1 4 498,-2 1-700,2 2 0,-6 5 0,3 2 1,-3 6-1,-4 5 0,-1 2-36,0-1 1,0 1 0,0-4 0,0-7 0,1-7 0,2-7 0,3-2-143,1-2 0,1-7 1,4-4-1,1-5 0,0-3 1,2-3-1,2-1 506,-2-2 0,4 1 0,1-2 0,0-2 0,0-2 0,-1 0 0,0 0-587,3 3 0,2-4 0,-1 3 0,-1 0 0,-1 2 0,1 2 0,0-1-488,-1 1 1,1 0 0,-5 3-1,1 0 1,2-1 0,-2-1-1,-1-2 48,-1 1 0,-3-5 0,0 0 0,-1 1 0,2 0 0,1 2 627,2 3 0,5 1 0,-3-3 0</inkml:trace>
  <inkml:trace contextRef="#ctx0" brushRef="#br0" timeOffset="17">21964 15267 7918,'-13'0'0,"1"0"0,-1 0 0,1 0 0,6 0 0,6 0 0,9 0 0,7 0 0,9 0 0,7 0 0,4-2 0,2 0 0,3-2 678,5 1 0,1 1 0,-1 1 1,0-2-1,-1-1 0,1 1 1,-2 2 461,-1 1 0,-2 0 0,-4 0 0,-1 1 0,-3 2-1319,-4 1 1,-3 0 0,-3-2 0,-2 1-1,-4 1 1,-5 0-1012,-4 1 1,3-3 0,-4 3 243,0 1 0,4-4 0,-3 5 1,5-1 945,3-3 0,9-2 0,7-1 0</inkml:trace>
  <inkml:trace contextRef="#ctx0" brushRef="#br0" timeOffset="18">23277 15316 8235,'14'0'0,"4"0"407,7 0 1,11 0-1,10 0 1,7 0-1,9 0 1,7 0-1,-31 0 1,2-1-1,0 0 1,0-1 0,2 0-1,0-1 1,-1 0-1,-1 0 1,2 0-1,-1 1 1,-1 0-1,0 1-181,0 0 1,0 1 0,-1 0-1,0 0 1,-1 0 0,-2 0 0,0 0-1,0 0 1,33 0 0,-7 1 0,-4 3-3397,-7 4 0,-9 3 3170,0 2 0,-4-1 0,-1 1 0</inkml:trace>
  <inkml:trace contextRef="#ctx0" brushRef="#br0" timeOffset="19">6334 16196 8174,'-12'-30'0,"1"0"0,2-2 0,5 7 0,3 7 0,1 5 0,0 0 0,0 1 0,0-1 0,1 1 0,3 0 0,3-1 0,2 2-13,-1 3 1,-5 1 0,-1 4 0,-4-1 0,-7 1 0,-2 2 0,-1 1 627,-1 0 1,-4 6-1,-3 2 1,0 3-1,-2 1 1,-3 1 0,-3-1-544,1 0 0,-5 1 0,-1-1 0,-3 1 0,-1-1 0,-2 0 0,0-1 45,-3-2 0,-3 2 0,3-3 0,3 1 0,0 1 0,2-2 78,0 2 1,-1 1 0,3 1 0,0 1 0,2 1 0,0 1 0,0 3 0,1 1-251,2 3 1,-3 1-1,3 2 1,1 0 0,0 1-1,3 2 55,-2 1 1,1 4-1,0-2 1,0 2 0,-2 4-1,1 1 1,1 2 97,-2-2 1,1 6 0,-3 0 0,-1 2 0,2-1 0,-2 3-132,0 5 0,3-2 0,-2 2 0,1 0 0,2-2 0,3 1 1,3-1 91,2 1 1,4 0 0,1-1 0,4 2 0,4 0 0,0 0-1,2-2 167,-1-2 1,2-3 0,6-2-1,2 0 1,4-2 0,3 1-68,1-3 1,5 0 0,1-1 0,3-1-1,3-2 1,5-2 0,3-1-132,2 0 1,2-5 0,1 2 0,2 1 0,1 0-1,1 2 1,0 0-211,2 2 0,-4-4 0,3 1 0,0 0 0,-1-2 0,0 0 64,2-2 0,-4-3 0,2-5 0,-4-3 1,-2-3-1,-2-2 0,0-1 700,-2-3 1,0-2-1,-5-6 1,1 0-1,2 0 1,0 0-1,1 1-479,4 3 1,-1-1 0,2 5 0,5 2 0,2 1 0,2 3 0,0 1-598,3 1 1,1 1-1,1-6 1,1-1-1,0-4 1,-1 1-1,1-1 587,-1-1 1,1 1 0,-1-3 0,1 2 0,-2 1 0,-1 0 132,-2 1 0,0-3 1,1 5-1,0 0 1,2 2-1,2 2 1,2-1-542,0 1 0,-8-1 0,6 0 0,-2 1 0,0-2 1,2-3-1,-1-2 189,1-1 1,-5-4 0,1 4-1,1-4 1,1 0 0,2 2-1,-2 1 412,-3-1 0,3-2 1,-2-1-1,2 0 0,2 0 1,-1-1-275,1-3 0,1 2 0,1-2 0,2 3 0,-2 1 1,-1 0-1,0 0-262,3 0 1,1-1 0,3-2-1,-5-1 1,-2 1 0,2 2-1,0 1 191,1 0 0,8-2 0,-8-1 0,2-2 0,2-1 0,-3 0 333,2-1 1,7 0-1,-3-3 1,1 2 0,4 0-1,0-1 1,3 2-333,0 2 1,-32 1 0,2 0 0,0 1 0,1 2 0,1-2 0,0 1 0,-1 0-1,0 0 1,1 0 0,2 0 0,-1 1 0,1-1-116,2 2 0,-1-1 1,1-1-1,-1 0 1,-2 0-1,1 0 1,-1 0-1,0 1 1,1 0-1,1 1 1,-2 0-1,1 0 190,0 0 0,0 0 0,0 0 1,0 0-1,-2 0 0,0 0 1,-1 0-1,1 0 0,1 0 0,1 0 1,-1 0-1,0 0 0,3 0 1,0 0 109,0 0 0,-1 0 0,-1 0 0,0 0 0,2 0 0,0 0 0,2 0 0,-1 1 0,-1 0 0,-1 1 0,2 0 0,-1 0 0,-1-1 0,0 1-154,0-2 0,0 1 0,3-1 0,0 0 0,0 0 0,0 0 0,-2 0 0,1 0 0,0 0 0,0 0 0,-1 0 0,-1 0 7,0 0 0,1 0 1,1 0-1,0 0 1,-3 0-1,-1 0 1,1 0-1,1 0 0,1 0 1,-1 0-1,0 0 1,-1 0-1,1 0 1,-1 1 50,0 1 1,1 1 0,-2-2 0,0 0 0,3 2 0,1 1 0,-2 0 0,1-1 0,1 0 0,-1 1 0,2 0 0,0 2-1477,0-1 0,-1 1 1371,1 0 1,-1 0 0,0 0 0,0 0 0,1 0 0,0-1 0,0 0 0,1 0 0,-2-1-1,1 0 1,0 1 0,-1 0-11,-2 1 0,1-1 0,1-1 1,0 0-1,0 0 0,1-1 1,-1 0-1,0 0 0,0-2 1,0 0-1,-2 0 0,0 0 1,0-1-1,-1 0 262,1 0 1,-1 0-1,-3 0 1,0 0 0,3 0-1,0 0 1,0 0 0,0 0-1,-2 0 1,0 0 0,1 0-1,-1 1 1043,0 1 1,1 0-1211,-3-1 0,2 0 0,4 2 0,2 0 0,-3-1 0,0-1 1,1 1-1,-1 0 0,2 0 0,1 0 0,-1 1 0,1-1-225,2 0 1,-1 0 0,-1 0 0,-1 0 0,1-2 0,0 0 0,-1 0 0,0 0 0,0 0 0,1 0 0,-1 0 0,1 0 77,1 0 0,-1 0 0,4-2 1,-1-2-1,-3 1 0,-1-1 0,1 0 1,0 0-1,-1 0 0,0 0 0,-1 0 1,0 0-1,0 0 0,-1-1 348,1 1 0,0 0 0,-4 3 0,1-1 0,1 0 0,0-1 0,0 1 0,0 0 0,-3 0 0,1 0 0,1 0 0,1 1-118,1 0 0,-1 1 0,-3-1 0,0 2 0,1-1 1,-1 0-1,-2 0 0,0 0 0,-2-1 0,1 0 0,1 0 1,0-1-1,0 0 0,-1 0-212,1 1 1,0 0 0,-1-2 0,-1 0-1,1 1 1,-1 0 0,1 0 0,-1 0-1,2 0 1,0 0 0,0-1 0,1 1 144,1 1 0,0 0 0,-4-2 0,0 0 0,1 1 0,1 0 0,0 0 0,0 0 0,1 0 1,1 0-1,-1 0 0,1 0 0,1 0 0,0 1 40,-1 0 0,1 1 0,-3-1 0,0 0 0,1 0 0,0-1 0,2 0 0,-1 0 1,0 1-1,0 0 0,2 0 0,0 0 0,-2 1 0,0 0-264,-1 0 1,-1 0 0,3 0 0,0 0-1,-4 0 1,0 0 0,1 0 0,1 0-1,0 0 1,1 0 0,-1 0 0,0-1 215,0-1 1,-1 0 0,1 0 0,1 1 0,-2-2-1,1-1 1,-1 1 0,1-1 0,0 1 0,0 1 0,0-2-1,0 1 63,-2-1 1,0 1 0,0-1 0,0 0 0,2-2 0,1-1 0,-1 1 0,0 0 0,2-1 0,1 0 0,-1 0 0,0-1 0,2 0 0,0-1 506,0 2 1,-1-1-693,2 1 1,-1 0 0,0 1 0,1 0 0,0 0 0,0 0-1,1-1 1,-1 1 0,3 0 0,0 0 0,0 0 0,0 1-36,-1 1 0,0 0 1,3-2-1,0 1 0,-5 1 1,0-1-1,1 0 0,-1-1 1,2 0-1,-1 0 0,-1 0 1,-1 0-1,1-1 1,-1 1 239,-1 0 0,0 0 0,-3-1 0,0 0 0,0 0 0,-1-1 0,0-1 1,-1 0-1,-1 0 0,-1 0 0,2 0 0,-1-1 626,1 0 0,-2 1-584,31-12 1,-32 9 0,0-1 0,29-14 0,-31 12 0,1-1 0,1-2 0,1-1 0,0-1 0,0 0 10,1-1 1,-1-2-1,2-3 1,-1 0-1,-2 2 1,-1 0-1,-1 0 1,0-1 0,2 0-1,0-1 1,-2 2-1,0-1-460,1-1 0,1 0 1,0 0-1,0 1 0,1 1 1,-1 1-1,1 1 0,-1 1 1,2 0-1,0 1 0,-1 1 1,0-1-1,2 0 1,0-1 56,1 0 0,-1-1 1,-2 2-1,0 0 1,-2 0-1,0-1 1,-1 1-1,1 0 0,-1 0 1,1 0-1,-1 0 1,0-1-1,-2 1 1,-1 0 268,22-19 1,-2-3 0,-8-4 0,-4-2-1,-5-4 1,-9-5 50,-4-5 0,-3-2 1,-8 0-1,-4-2 1,-3-3-1,-1 1 1,0 1-1246,0 4 963,0 7 0,-6-4 0,-7 8 0,-5 4 0,-2 4 0,-1 4 0,-1 1 60,-2 4 1,0 2 0,-1 0 0,0 4 0,0 4 0,1 4 0,-1 5 247,0 2 1,-4 3 0,-1 1 0,-1 3 0,-2 2 0,-1 2 210,-5 2 0,-6 5 1,-1 1-1,-2 1 1,-1 1-1,-1 0 1,1 1-1,-2 0-282,-3 0 1,3-3 0,-4 1-1,0 0 1,-3-2 0,-3 0-1,-1 0 1,2 0 140,2 2 0,-7-5 0,3 3 0,-3-1 1,-2 0-1,32-1 0,0 0-111,-2 0 0,1-1 0,-3 0 0,1-1 0,-2 0 0,1 0 0,-1 0 0,0 0 0,-3 0 1,0 0-1,-2 0 0,0 0-111,-1 0 1,0 0-1,-4 0 1,1 0-1,0 0 1,0-1 0,-1-1-1,1 0 1,-2-2-1,0-1 1,0 1 0,1-1-1,-1-1 1,-1 1 44,-2-1 0,0-1 1,2 3-1,-2-1 1,-3-3-1,-1-1 0,-1 2 1,-1-1-1,3 1 1,-1-1-1,-2-1 1,0 0-1,1 0 0,1 0 96,-2 0 1,0 0 0,-3 0-1,-1 0 1,3 2 0,0-1-1,0 0 1,1 0 0,-2 0-1,1 1 1,2 0 0,0 0-1,-3 0 1,1 0-138,-1-1 1,0-1 0,3 3 0,0-1-1,-3-1 1,1 1 0,0 0 0,1 1-1,1 1 1,-1 1 0,-1-2 0,0 1 0,0 0-1,1 0-18,-2-1 1,0 1 0,-4-1 0,1 1 0,3-1 0,0-1 0,0 2-1,0-1 1,-2 1 0,0 1 0,1 0 0,1 0 138,-3-1 0,0 0 0,-2 0 0,0 0 0,1 0 0,0 1 0,0 0 0,-1 1 0,-2-1 0,0 1 0,2 0 0,-1 0 0,-1 0 0,0 1 0,2 0 0,-1 1-47,2 0 0,-1 1 0,-3 0 0,-1 0 1,3 0-1,0 0 0,0 0 0,1 0 1,-1 0-1,0 0 0,1 0 0,1 0 0,0 0 1,0 0-85,-1 0 0,1 0 1,4 0-1,0 0 1,-3 0-1,0 0 1,2 0-1,0 0 1,2 0-1,0 1 1,-1 0-1,0 1 1,2 0-1,1 0 97,-1 0 1,0-1 0,-5 0-1,0-1 1,6 0 0,1 0 0,-1 0-1,0 0 1,-1 0 0,0 0 0,2 0-1,0 0 1,0 0 0,-1-1 41,0-1 1,0 0 0,4 1 0,1 0 0,-4-1 0,-1 0 0,2 1 0,0-1 0,2 1 0,1 0 0,-2-1 0,-1-1 0,1 2 0,-1 0-107,-2 0 0,-2 0 0,-2 1 0,1 0 0,3 0 0,1-1 0,0 0 1,0-1-1,0 0 0,-1 0 0,1 1 0,0-1 0,-1 1 0,-1 1-12,0 0 0,0 0 1,1 0-1,-1 0 0,1 0 1,0 0-1,-1 0 1,0 0-1,2 0 0,-1 0 1,-3 0-1,0 0 0,1 0 1,0 0 17,-1 0 1,0 0-1,-4 0 1,-1 1 0,4 1-1,0-1 1,0 1 0,0 0-1,0 0 1,0-1 0,2 0-1,0-1 29,2 0 1,0 0-1,-4 0 1,1 0 0,4 0-1,0 0 1,0 0-1,-1 0 1,-2 0 0,-1 0-1,2 0 1,-1 0-1,-2 0 1,0-1 45,-2-1 0,0 0 0,4 1 0,1 0 0,-5-1 0,0-1 0,2 1 0,0 0 0,1-1 1,1 0-1,-1 1 0,-1-1 0,1-1 0,0 1-51,-1-1 1,-1 1 0,-2 2 0,0-1-1,1 0 1,-1-1 0,0 1 0,0 0-1,0-1 1,0 2 0,0-1 0,0 1-1,-2 0 1,1 0-31,-4 1 0,1 0 0,2 0 1,0 0-1,19 0 0,0 0 1,-1 0-1,2 1 0,0-1 0,0 1 1,-23 0-1,1 1 0,23-1 1,1 1-1,-1 0 0,-22 1 1,0 0-125,0-1 0,-1 1 0,0 2 0,1 0 0,1-1 1,1 0-1,1 2 0,1 0 0,1 2 0,1-1 0,3 2 1,-1-1-169,3-1 1,-1 1 0,-4 3 0,1 0 0,5 1 0,1 0 0,1 0 0,1 0 0,0 3 0,1 1 318,-1 0 0,2 2 0,1 1 0,0 2 0,-7 3 0,0 2 0,-1-2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6.134"/>
    </inkml:context>
    <inkml:brush xml:id="br0">
      <inkml:brushProperty name="height" value="0.053" units="cm"/>
      <inkml:brushProperty name="color" value="#FF0000"/>
    </inkml:brush>
  </inkml:definitions>
  <inkml:trace contextRef="#ctx0" brushRef="#br0">23541 15113 8678,'-13'-10'0,"-1"-4"0,1 1 360,0 3 0,4-1 1,1 5-1,1 0 0,1-1 727,0 0 1,-4 2 165,1-4 1,4 6-891,5-1 1,6 2 0,9 2 0,2 0-1,2 0 1,0 0 0,2 0-194,-1 0 0,1 0 1,1 0-1,-2 0 1,-3 0-1,1 0-1657,-1 0 1,-7 0 481,-1 0 1,-12 0 0,0 2 1004,-3 2 0,-6-2 0,5 4 0</inkml:trace>
  <inkml:trace contextRef="#ctx0" brushRef="#br0" timeOffset="1">4692 4931 7909,'-31'-30'0,"0"4"0,-3 8 0,7 15 0,7 5 401,3 2 0,4 2 1,-2-3-1,-3 3 1,-5 1-1,-6 5 1,-3 4-1,-2 8 1,-3 4-1,-2 5 0,-1 2 1,2 7-1,1 7 691,1 7 0,7 0 0,-1 5 0,6 1 1,7 2-1,3 5 0,5 2 0,6 3 1,9-1-879,12 0 0,-4-36 0,3 0 0,6-3 1,3 0-1,2-2 0,2-1 0,5 0 0,2-2 1,5-3-1,1-2-252,2-2 1,2-3 0,8-1 0,4-3-1,2-3 1,2-3 0,4-2 0,2-1 0,5-2-1,0-4 1,-23 0 0,0-2 0,0-1 0,1-2-1,0 0 1,0-2 0,-1-1 0,1-1 0,0 0-161,-1-2 0,1 1 0,-1-2 0,3-1 0,0-1 0,0 0 0,-3-2 0,1-1 0,-1-1 0,-2 0 0,0 0 0,-1-2 0,21-11 0,-3-2 0,-5 0 0,-4-2-146,-4 1 1,-2-3 0,1-7 0,-3-2 0,-6 1-1,-3-1 1,-3 0 0,-3-1 0,-4 0 0,-4-2 0,-4 1-1,-4 0 1,-3 0 0,-3-1 0,-4 2 0,-3 0 622,-2 0 0,-4 0 0,-8 2 0,-6 0 0,-4 1 0,-5 2 0,-3 2 0,-4 3 0,-4 1 0,-4 3 0,-2 2 0,-4 4 88,-3 2 0,-1 2 0,-5 1 1,-2 3-1,-2 5 0,-1 3 0,-1 1 1,0 3-1,-1 3 0,0 1 1,2 2-1,0 2 0,0 1 0,1 1-906,1 0 1,0 2 0,4 3 0,1 2-1,4 1 1,2 2 0,3 1 0,2 1-1,3 2 1,2 2 0,-28 21 0,12 4 538,9 5 0,2-1 0,10 1 0,0-1 0</inkml:trace>
  <inkml:trace contextRef="#ctx0" brushRef="#br0" timeOffset="2">5919 4931 7862,'0'-21'2028,"0"-4"0,0 4 1,0 1-1698,0 2 1,7-4 0,8-5-1,10-7 1,11-6 0,6-4 0,10-7-1,-22 23 1,1 0 323,3-3 0,3 0 1,9-7-1,3-1 0,5-3 1,2-1-1,-16 13 0,1 0 1,2 0-1,3-2 0,1 1 1,1-1-1,1 0 0,2 0 1,0 0-623,1 0 1,2-1 0,0 0 0,3-3 0,2-1 0,-1 1 0,1-1 0,0 1 0,0-1 0,1-1 0,0 0 0,0 0 0,1 0 0,-1 0 0,0 0 0,0 0-1,-1 1 1,0 0 0,-1 0 0,0 0 0,1 1-173,-1 0 1,1 0 0,-2 0 0,-4 2 0,-1 1 0,0 1 0,1 0 0,-1 0 0,-1 1-1,-3 1 1,-1 1 0,-1 1 0,17-13 0,0 2 0,-6 3 0,0 2 0,-7 4 0,0 1-226,-3 3 1,0 1 0,-3 0-1,-1 0 1,-5 3 0,0 1-1,-3 1 1,-1 0 0,30-15-1,-6 2-127,-4 3 1,-3 2-1,-5 2 1,-8-1-1,-5 2 1,-7 1-1,-5 2 1,-5 0-412,-4 1 1,-3 0 0,0 5 901,-4-2 0,-1-3 0,5 8 0,6 3 0</inkml:trace>
  <inkml:trace contextRef="#ctx0" brushRef="#br0" timeOffset="3">10238 1759 7938,'-14'0'725,"1"0"1,1 2-1,3 2 647,5 5 0,2-2 1,2 2-1,2 0 125,2-1 0,4-3 1,5-5-1,2 0 0,2 0 1,6 0-1153,2 0 1,2 0-1,-1 0 1,1-1 0,-2-3-1,-3-5 1,-4-5-109,-3-3 1,-3 0 0,-3-5 0,-5-2 0,-4 1 0,-4 0 0,-7 6-238,-5 2 0,-11 3 0,-7 3 0,0 5 0,3 2 0,3 4 0,1 2 0,2 5 0,3 9 0,4 3 0,5 2 0,4 2 0,4 5 0,4 3 0,4-4 0,4 4 0,8-2 0,4 0 0,7-1 0,3-4-1703,7-4 1,7-2 0,1-8 0,1-4 0,-1-3 1702,0-4 0,7-7 0,-4-1 0</inkml:trace>
  <inkml:trace contextRef="#ctx0" brushRef="#br0" timeOffset="4">10784 1679 7938,'6'-7'2001,"1"-1"0,7 5 0,1-1-597,2 1 0,-2 2 0,4 1 1,-1 1-1,1 3 0,1 5 1,-1 3-589,-3 2 1,-2-1 0,-4 0-1,-3 1 1,-1-1 0,-3 0-817,-1 1 0,-2-1 0,0 0-1795,0 0 0,0-7 0,0-7 1,0-9 1936,0-7 0,0-2 0,0 3 0,0-2 1,0 2 1266,0 1 277,0 7 0,1 3 1,4 6-1687,4 3 0,2 7 0,3 5 0,1-1 0,1 0 0,3-3 0,2-4-390,2-2 1,4 3 0,3-6 0,2-4 0,2-8 0,3-9 389,2-9 0,-5-5 0,-1-8 0</inkml:trace>
  <inkml:trace contextRef="#ctx0" brushRef="#br0" timeOffset="5">11544 1186 7938,'0'-27'1303,"0"7"0,0 5 1,0 9-76,0 10 1,10 8 0,4 8 0,0 5-1,1 6 1,-1 3 0,-3 4 0,0 4-64,-2 2 1,-5-1-1,4-6 1,-1-3-1,-1-1 1,1-4-2757,1 0 1,-1-9 0,3-3-1,-1-7 1591,2-6 0,-5-20 0,0-6 0</inkml:trace>
  <inkml:trace contextRef="#ctx0" brushRef="#br0" timeOffset="6">11691 1506 7938,'-14'-18'0,"2"-1"0,2 0 0,3-1 0,1 4 502,1 1 1,7 2 0,4 1 0,5 3 0,7 5-1,3 4 579,3 4 1,1 4-1,3 5 1,2 0 0,1 2-1,0 1 1,0 2 0,0-3-2867,-1-5 1,2 2 1784,-1-3 0,0-3 0,-4 0 0</inkml:trace>
  <inkml:trace contextRef="#ctx0" brushRef="#br0" timeOffset="7">12090 1413 7938,'8'-14'0,"-2"3"1410,0 2 1,3-3-1,7 3 1,2-1-1,-2 1-133,-1 4 0,3-1 0,1 2 0,2 1 0,2 1 0,2 2 0,2 2-774,0 2 0,-5-1 0,-1 5 0,-2-1 0,-3 0 1,-1 4-1095,-2 1 1,-1-3-1,-3-1 1,-4 3 0,-4 2-1,-2 3 1,-4 4 366,-4 0 1,-3-2 0,-2 3 0,-3 0 0,-1-2 0,2 0-1,0-3 1073,-2-1 0,8-1 1,-2-1-375,5 0 0,4-11 1,8-8-1,10-10 1,10-10-1,8-3-555,1-1 0,11-4 0,-1-1 0,8-4 80,6-1 0,-28 17 0,0 0 0,4-1 0,-1 1 0</inkml:trace>
  <inkml:trace contextRef="#ctx0" brushRef="#br0" timeOffset="8">8371 5011 9328,'9'-18'0,"0"0"185,1 2 0,2 3 0,2 2 1,-1 3-1,0-1 374,1 1 1,-5-4 0,-2 4 145,-1-4 0,-2-2 1,-5 3-1,-2 0 0,-3 2 1,-1-1-1,-5-2-21,-5-1 1,-3-5 0,-7 0-1,0 0 1,-2 1 0,-5-1-411,-6 2 1,-9 1-1,0 3 1,-3 3 0,-4 5-1,-3 2 1,-7 2-152,-2 0 1,3 11 0,-6 3-1,1 6 1,-1 5 0,34-11-1,-1 1 1,-1 3 0,1 0 63,0 1 0,0 0 0,-1 1 1,1 0-1,1 1 0,2 1 0,-1 1 1,2 0-1,0 3 0,1 0 0,3 0 1,1 1-1,0 2 0,0 0-66,1 1 1,2-1 0,0 1-1,3 0 1,0 1 0,3 1 0,0 1-1,3 1 1,-14 33 0,17-32 0,1 1-347,1 0 1,2 0-1,-4 37 1,11-35-1,2 1 1,1 0-1,1 0 1,3-1-1,1 0 1,15 34-1,8-7-24,7-5 0,-10-31 0,4-1 1,1 0-1,3-2 0,4-2 1,2-2-1,6-2 0,3-3 1,4-3-1,1-2 304,4-1 0,2-2 1,10-4-1,2-3 0,-20-1 1,0-2-1,0 0 0,2-2 1,0-1-1,1-1 0,5-2 1,0 0-1,1-2 0,0 0 1,0 0-1,0-2 0,5-1 1,0-1-1,1-1-185,2-1 1,0-1 0,-1 0 0,-5 1 0,-1 1 0,1-1-1,4-3 1,1 0 0,0 0 0,-2 0 0,0 0 0,-1-1 0,-3 0-1,0 0 1,-1-2 0,0-1 0,0 0 0,-1-2 0,-3 1 0,-2-1-1,-1 0-115,-1 0 1,0 0 0,-2-1 0,0-1 0,-1-1-1,-3-1 1,13-11 0,-3-2 0,-5 1 0,-3-1-1,-5-1 1,-3-1 0,-6 1 0,-3-2 186,-4 1 0,-4-3 0,-2-1 1,-5 0-1,-5 2 0,-4 1 1,-2-1-1,-3 1 0,-3 0 1,-4 1-1,-4 1 0,-5 2 1,-6 0-1,-5 2 196,-4 0 0,-4 3 1,-5 3-1,-4 2 1,-3 3-1,-3 2 0,-4 3 1,-3 3-1,-2 2 1,-1 3-1,-5 1 0,-2 3 1,2 3-1,-1 1-467,-2 2 0,0 2 0,3 2 0,2 2 0,6 1 0,2 2 0,3 3 0,2 1 0,6 1 0,2 0 0,-25 13 329,15 0 0,13 7 0,6 1 0,3 0 0</inkml:trace>
  <inkml:trace contextRef="#ctx0" brushRef="#br0" timeOffset="9">10544 5078 12888,'-15'-14'1149,"-2"1"0,11 6 1,6 2-1,16 4-789,12 1 0,12 0 0,10-2 0,10-4 0,9-6 1,-29 4-1,0-1 0,4-2 0,0-1 0,1 0 1,1-1-429,0 1 1,0-1-1,6-2 1,0 0-1,-4 4 1,0 0-1,-1-1 1,0 1-1,-1-1 1,1 1-1,-4 2 1,0 1-2575,-1 0 1,0 1 2190,4 0 1,0 0 0,-8 1 0,0-1-1,5 0 1,-1 1 0</inkml:trace>
  <inkml:trace contextRef="#ctx0" brushRef="#br0" timeOffset="10">12344 4385 8077,'-8'-27'9830,"-4"2"-9638,4 3 1,3 8 0,5 10 0,8 2 0,3 2 0,3 2 0,-1 4 0,2 7 636,3 8 1,-2 5-1,5 7 1,-2 6 0,-3 5-1,-1 3 1,-3 2-900,-3-1 0,-3 2 0,-6-6 0,-2 1 0,-1-1 0,-3-1-655,-1-4 1,4-2 0,-1-11-1,2-5 1,2-5 100,0-2 0,0-8 0,0-6 1,0-9-1,3-8 0,4-5 1319,7-3 1,2 0 0,-3 1-1,1 3 1,0 4 0,3 3 128,1 4 1,-1 7 0,-3-1-1,-1 2 1,0 2 0,1 2 0,-3 2-617,-2 5 1,2 3 0,-7 1-1,-1 0 1,-1 2 0,-2 2-209,0 0 0,-6 5 0,-3-4 0,-3 0 0,-1 0 0,-1 0-2836,1-2 1,-5-1-1,2-2 2836,4 0 0,22-5 0,13-2 0</inkml:trace>
  <inkml:trace contextRef="#ctx0" brushRef="#br0" timeOffset="11">13037 4918 10675,'7'-6'7576,"-2"4"-7075,-10-2 1,4 4-1,-4 4 1,4 5-1,1 3 568,0 1 0,1-4 0,4-1-1837,4-2 1,-3-8 0,-2-8-1,-4-5 1,-4-3 0,-5 2 450,-3 1 1,-1-3 0,-1 1-1,1 2 1,1 3 0,2 3 568,1-1 0,6 2 1,1 1-1,8-1 0,11 2 1,6-1-469,10 0 1,10-2 215,6-5 0,14-5 0,6-2 0</inkml:trace>
  <inkml:trace contextRef="#ctx0" brushRef="#br0" timeOffset="12">13650 4345 9513,'-9'-5'2457,"0"1"1,6 7-1,0 10 1,5 6-2334,2 2 1,5 3-1,-3-5 1,2 2 0,2 2-1,2 1 1,1 0 0,0-2 835,1 2 0,4-5 0,-1 0 0,0-1-1661,-3 0 0,-3-6 1,-7-8-1,-8-4 1,-8-4 15,-6-5 0,2-2 0,-6 1 0,-1 3 0,3-1 0,0 2 1169,1 0 1,9 2 0,-4 4 0,3 1 0,0 4 0,2 4-69,5 3 1,2 1 0,2 2 0,2 2 0,2 4 0,5 1 0,5-1-1596,3-2 1,3 4 0,3-6 0,0-2 0,0-3-1,2-5 187,2-1 0,0-1 0,-1-7 1,0-1-1,-3-1 0,-2-1 1,-2 1 1011,-2 0 1,-3-1-1,0 5 1,-1 0 0,0 0-1,-1 2 1,-1 4 1056,-3 7 1,1 6 0,5 8-1,-2 1 1,-2 4 0,-3 7-1,-1 5 327,-3 4 0,-1-5 0,-2 1 1,-3-2-1,-5-2 0,-7-2 1,-2-2-1269,-3-5 0,-5-3 1,0-1-1,-5-2 1,1-5-1,2-5-800,5-4 0,-2-10 0,8-2 0,4-11 0,8-12-568,7-10 1,10-3 0,11-12 0,5-3 0,7-3 0,2-4-1,4-1 1232,-20 28 0,0 0 0,4-3 0,2-1 0,2-1 0,0 0 0</inkml:trace>
  <inkml:trace contextRef="#ctx0" brushRef="#br0" timeOffset="13">4439 7290 7912,'-49'-4'23,"0"-1"0,6 1 0,0 4 1,5 0-60,2 0 1,2 0 0,-1 0-1,4-2 1,4-2 0,5-5-1,4-3 1,5-1 0,4-1-1,4 1 1,4 0 0,4-1 597,6 1 1,8 1 0,19 3 0,13 3 0,13 2 0,-22 2 0,3-1-1,5 2 1,3 0 0,8 0 0,2 0-367,4 1 1,0 0-1,4 0 1,0 0-1,4 0 1,1 0-1,1 0 1,-1 0-1,1 0 1,0 0-1,0 0 1,0 0-335,-3 0 0,-1 0 0,-4 0 0,-2 0 0,2 0 0,-1 0 0,0 0 1,-1 0-1,-4 0 0,-1 0 0,0 0 0,-1 0 0,-4 0 0,-1-1-324,0-1 0,-1-1 0,-2-1 0,-1-1 0,-5-2 0,0-2 1,-2 0-1,-2 0 462,-2 1 0,-1 0 0,2 0 0,-1 0 0,23-10 0,0-3 0</inkml:trace>
  <inkml:trace contextRef="#ctx0" brushRef="#br0" timeOffset="14">10517 7690 25814,'-20'-6'-544,"2"-3"1,3-1-1,2-1 317,0 2 1,5 5 0,2-3 0,3 1 0,3 3 0,9 0 0,9 0 0,12-2-1,7 1 1,11-1 875,12 1 1,-23-1 0,3 0-1,5 0 1,3 1 0,3-3 0,2 0-1,0-1 1,2 0 0,4-1 0,2 0-1,-1 1 1,0 0-450,-1 1 0,2-1 0,7-1 0,0 0 0,-6 1 0,0-1 0,1 0 0,0 0 0,1 0 0,0 0 0,-5 0 0,-1-1-279,-3 0 1,1-1-1,0 1 1,-1-1-1,-6 0 1,0-1-1,-4 1 1,-2 1-1,-2 0 1,-2 1-1,31-8-701,-6 3 1,-11 2-1,-10 1 1,-7 4 0,-8 1-1,-6 3-906,-3 2 0,-6 1 1596,-4 0 1,-6 6 0,3 1 0</inkml:trace>
  <inkml:trace contextRef="#ctx0" brushRef="#br0" timeOffset="15">13757 6797 21953,'0'-13'-3914,"0"-1"1,4 1 3663,1 0 1,-1-1 0,-4 1-1,0 0 1064,0-1 1,2 7-1,2 2 1,5 5-1,1 5-299,-1 4 1,-3 8 0,-6 7 0,0 6 0,0 8 0,0 7-178,0 4 0,-1 11 0,-4-2 0,-4 4 0,-1 3 0,1-1-164,5 0 1,-2 2-1,1-6 1,4-3-1,4 1 1,6-6-1,2-2 1,3-7-215,-1-3 0,-1-4 0,-2-11 1,-2-3-1,-1-6-144,0-5 1,-4-7 0,2-10 0,-4-8 0,-1-12 119,0-8 1,0-10 0,2-4 0,2 0 0,7-1 0,3 1 0,4 4 340,-1 4 0,2 10 0,-1 4 0,-2 6 0,-1 7 0,-2 4 234,0 5 0,1 8 0,-2 7 0,-2 3 0,-1 6 0,0-1 0,-2 2-54,-3-1 0,-2-2 0,-2 3 0,0-2 1,0-3-1,-2-1 0,0-1-567,-3-1 0,-5 0 0,-1-1 1,-3-2-1,-4-2 0,1-2-969,3-3 1,0 3 0,1-2-1,1-2-210,3-5 0,5 0 0,10-6 0,7-2 0,9 1 0,6 0 633,4 1 0,9 0 0,-1-4 0,1-1 0,1 2 0,-2 2 0,0 1 0,-2 0 833,-2 2 1,1-4 0,-6 7-1,-3 1 1,-3 2 0,-2 1 287,0 0 0,-2 1 0,0 2 0,-2 3 1,-3 1-1,-1 2 511,-1-1 1,-1 8-1,-1-3 1,-3 4-1,-4 3 1,0 5 0,-1 5-1,-1 1-431,-1 2 0,-2-4 1,0 5-1,-2-3 1,-1-4-1,-3-5-685,-1-2 1,0-3-1,-2-3 1,3-2-127,0-4 0,0-3 1,-3-11-1,5-7 1,2-10-1,2-6 0,2-8-222,2-6 1,4 0 0,3-4 0,0-1 0,-2 2 0,1 2 0,0 5 920,-1 7 0,2 5 0,-7 5 1,0 6-1,1 4-528,-1 3 1,2 6 0,-1 0-1,4 6 1,2 6 29,3 3 1,5 1-1,5 0 221,5 1 0,5-1 0,6 0 0</inkml:trace>
  <inkml:trace contextRef="#ctx0" brushRef="#br0" timeOffset="16">15130 7490 20783,'-8'7'-193,"-2"1"0,4-5 733,-1 1 0,4 2 0,-2-2 1,5 5-1,6 2-195,7-2 0,1-2 0,5-4 0,-1 1 0,1-1 1,0-1-591,1-2 1,-4-6-1,-7-3 1,-6-3 0,-6 0 440,-6 3 1,-13-1-1,-5 6 1,0 1 0,2 1-1,3 2 1,0 0 154,1 0 1,2 8-1,5 3 1,3 6-1,0 1 1,4 1-1,1 1-808,3 1 1,9 3 0,7-5 0,8 0 0,6 1 0,4-6 0,4-2-601,4-3 1,5-6-1,-1 2 1,-1-4-1,-4-2 1,-1-4 1140,-4-4 0,2-8 0,-1-4 0</inkml:trace>
  <inkml:trace contextRef="#ctx0" brushRef="#br0" timeOffset="17">15570 7557 18102,'-2'-8'1267,"-2"4"-819,2 2 0,-8 4 0,5 2 1,2 5-1,2 3-362,1 1 1,0 0 0,1 1-501,4-1 0,-2-1 0,6-3 1,1-5-1,3-2 0,4-2 0,3 0 1,3 0-4816,0 0 5342,11 0 1,-11 0-1,9 0 1</inkml:trace>
  <inkml:trace contextRef="#ctx0" brushRef="#br0" timeOffset="18">15916 7517 23672,'-6'-8'831,"-1"2"1,-6 6 0,-1 2-834,1 2 1,0-1 0,-1 6 0,-1 1 0,-1 2-1,-2 2 1,2 0 0,3 3 0,2 0-131,2 0 1,7-1-1,-3 0 1,4 2 0,1-2 171,0-1 0,6-3 0,2-3 0,4-5 0,2-4-697,-1-4 1,-1-4-1,-2-5 1,-2-2 0,-1-1-1,-1-2 502,0 2 1,3 1 0,-5 5 666,-1 5 1,-6 16 0,-1 11 0,1-3-1140,1-3 0,2-2 0,2-2 0,2-2 0,8-3 0,7-1 0,9-3-3008,5-1 3728,3-2 0,9-12 0,3-3 1</inkml:trace>
  <inkml:trace contextRef="#ctx0" brushRef="#br0" timeOffset="19">16423 7130 13396,'-14'-30'0,"1"5"1365,0 9 1,-1 19 0,0 16 0,-4 9-1398,-4 8 0,-5 5 0,-4 8 1,-3 7-1,-2 5 0,2 3 1,0 2-1,2 3-1187,-1-4 0,5-2 0,10-9 0,9-7 0,9-4 1230,9-3 0,12-12 0,13-3 1</inkml:trace>
  <inkml:trace contextRef="#ctx0" brushRef="#br0" timeOffset="20">16703 7517 14911,'-6'-49'726,"-3"9"1,-3 14 0,-3 24-1,-4 4-927,-8 7 1,-5 8 0,-10 2 0,1 0 0,-1 0 0,5-1 0,3 1 0,6 4 48,4 2 1,7 1 0,8 1 0,4 0 0,7-1-1,7 1 1,10 0 325,9-1 1,6 1 0,6-2 0,2-1 0,2-2 0,3 0-65,1-1 1,-2 4 0,-6-4 0</inkml:trace>
  <inkml:trace contextRef="#ctx0" brushRef="#br0" timeOffset="21">13437 6170 7921,'-19'0'0,"2"-4"0,-3 0 698,0 1 0,5 1 1,14 1-1,16-4 1,17-4-1,16-3 0,11-1 1,12-2-171,-30 7 0,1-1 0,10-3 1,3-2-1,3-1 0,1-2 0,2 0 1,1 0-1,3-2 0,0-1 0,1 0 1,0-1-1,3-2 0,1 0 0,-1 0 1,0 0-646,0 0 0,-1 0 0,1-1 0,-1 1 0,-8 2 0,0 0 1,-4 3-1,0-1 0,-3 1 0,-1 1 0,-4 0 0,-1 1 0,-3 0 1,-2 0-2455,-3 0 0,-2 2 1,26-8 2570,-5 4 0,-2 0 0,-7 5 0,-6 2 0</inkml:trace>
  <inkml:trace contextRef="#ctx0" brushRef="#br0" timeOffset="22">16636 5304 7913,'6'-12'640,"-6"3"0,-6 4 0,-7 5 1,-2 0-1,-1 0 542,-2 0 1,-6 0-1,2 1 1,-3 3-1,-3 7 1,-2 4-1,0 4 1,4 2-149,2 2 0,8 3 0,-1 0 0,6 1 1,3 1-1,2 2-1780,3 1 1,6 0-1,5-5 1,3 0-1,9-4 1,6-4-1,10-5-3982,8-4 0,19-6 4728,8-12 0,-33 0 0,1-3 0,1-5 0,0 0 0</inkml:trace>
  <inkml:trace contextRef="#ctx0" brushRef="#br0" timeOffset="23">17036 5344 12691,'-24'0'0,"-1"0"0,-3 0 0,1 0 1073,4 0 1,0 6-1,9 4 1,3 5-930,4 3 0,2 6 1,5-2-1,2 2 1,4-1-1,6 0 1,5 0 182,4 2 0,1-4 0,5-5 0,1-5 0,0-7 0,0-2 0,-4-4-885,-3-2 0,-5-8 0,-6-9 1,-2-1-1,-4-5 0,-5 1 1,-7-4 389,-3 2 1,-9 1 0,-2 4 0,-2 2 0,2 2 0,4 2 156,4 3 1,2 5 0,4 0 0,8 0 0,11 1 0,8 4-837,8 3 0,14-1 0,4-1 847,5-1 0,9-7 0,2 4 0</inkml:trace>
  <inkml:trace contextRef="#ctx0" brushRef="#br0" timeOffset="24">17529 5211 7973,'-13'0'1279,"5"3"0,4 4 0,2 7-553,2 0 1,0 1 0,0-1 0,0-1-1,0 0 1,0 1 0,0-1 0,0 0 173,0 1 1,2-1 0,2 0-1649,5 1 1,3-7 0,1-4 0,1-8 0,-2-6-1,-2-7 1,-1-1 114,1-1 1,-2 1-1,-1 3 1,-1-2 0,-3 2 1815,-2 1 1,1 7 0,1 6 44,1 4 1,5 1 0,-3 6 0,2 3-1,0 3 1,1 3 0,0-2 0,0-1-558,-1-2 0,2 1 1,-4-1-1,1 0 1,4-1-1532,0-3 1,3-3-1,-1-6 1,0-2 0,1-2-1,-1-5-779,0-3 1,5-6-1,0-1 1,0 0 0,0-2-1,2 0-1794,5-2 0,-5-2 3433,6-2 0,-2-6 0,3-1 0</inkml:trace>
  <inkml:trace contextRef="#ctx0" brushRef="#br0" timeOffset="25">18356 4771 7937,'13'-22'428,"-1"1"1,-2 3 901,-1 7 1,-6 5-1,1 10-504,-2 5 0,-2 4 1,-2 5-1,0 6 1,-4 5-1,-2 8 0,-2 5 1,-2 4-81,-1 1 0,-1 1 0,1 2 0,-2-3 0,-1-1 0,-2-3-1946,2-1 0,-3-8 0,1-3 1,1-5-1,3-3 1200,0-6 0,1-2 0,0-1 0</inkml:trace>
  <inkml:trace contextRef="#ctx0" brushRef="#br0" timeOffset="26">18209 5104 11801,'15'0'1508,"1"0"-1601,2 0 0,0 0 1,-4 0-1,3 2 1,1 1-1,-2 3 1,-1 0-1,-1 0 351,4-4 1,-1 0 0,5-2-1,1 0 1,3 0-259,0 0 0,7-12 0,1-3 0</inkml:trace>
  <inkml:trace contextRef="#ctx0" brushRef="#br0" timeOffset="27">18609 5064 10456,'-12'6'1472,"3"3"1,-1 3 0,5 1 0,2 1-694,2-1 1,1 0 0,0 1 0,0-1 0,0 0-707,0 1 0,1-7-1,4-3 1,4-2-1478,3-2 1,1-6 0,0-3-1,1-3 1,-1-3 0,0-1-1,1-2 500,-1 2 0,0 1 0,1 2 0,-3 0 0,0 1 1028,-2 3 1,-5 4 0,3 10-1,1 2 1,-1 2 396,4 0 1,1-2 0,1 4-1,0-2 1,2 0 0,1 0 0,2-2-326,-2-1 1,4-2 0,-3-4-196,0 0 0,3-6 0,1-1 0</inkml:trace>
  <inkml:trace contextRef="#ctx0" brushRef="#br0" timeOffset="28">19035 5038 8594,'8'6'849,"4"-3"1,-3 4 0,2 0 0,3 1 0,-1 1 0,2 0-1,1-1-763,2 3 0,0-4 0,-3 1 1,1-2-1,2-4 0,-2 0 0,-1-2 1,-2-2-537,0-2 1,-4 1 0,-1-6 0,-2-1 1702,-3-2 0,-2 3 261,-1 0 0,0 8 0,0 1 0,0 7 0,2 6-1605,2 5 0,-3-3 0,5 3 1,-1-3-1,-1-2 0,1 2 91,1 3 0,1-4 0,6 6 0</inkml:trace>
  <inkml:trace contextRef="#ctx0" brushRef="#br0" timeOffset="29">24901 6384 18062,'26'-40'-892,"3"6"0,0 4 1,2 6 794,-1 7 0,-3 2 0,-5 1 1,-3 1-1,-3 0 0,-1-1 1,-5 1-1,-2 0 0,-4-2 0,1-1 1,-1-2-1,-1 0 120,-1-1 0,-4 4 1,-2-1-1,-5 4 1,-3 5-1,-3 1 1,-4 3 465,-8 1 0,-5 7 0,-10 1 0,-2 2 0,-5 6 0,-4 2 0,-5 2 0,-3 0-344,0-1 0,-10 3 0,2-4 1,32-7-1,0 1 0,-1 0 1,0 1-49,-1 0 0,1 2 0,2-1 0,-1 2 0,1 1 0,0 1 0,1 2 0,0 1 0,1 2 1,0 1-1,2 2 0,0 1 0,2 1 0,0 0-61,1 0 0,1 1 0,1 5 0,1 1 0,0 2 0,2 2 0,0 1 0,0 2 0,2 2 0,0 0 0,1 3 0,2-1-102,0 2 0,1 0 0,2 5 0,1 2 0,-2 0 0,1 2 1,1 1-1,1 0 0,2 3 0,1-1 0,2 1 0,1-1 0,2 1 1,3-1 30,0 0 0,3 0 0,3 0 0,4-1 0,5 3 1,3-1-1,2-2 0,3 0 0,1-3 0,4-2 0,2 0 1,4-1-1,1-2 0,2-1 120,3-1 1,3 0-1,7 4 1,2-2 0,1-7-1,1-2 1,2 0 0,1-2-1,3 0 1,1-2 0,2-3-1,0-3 37,2-4 0,1-2 1,1-3-1,1-4 1,-4-4-1,1-3 1,-3-1-1,0-2 1,-1-2-1,0-3 1,-3-2-1,-1-4 1,0-4-1,-1-2-37,-3-2 0,-1-4 1,-4-6-1,-1-3 1,3-5-1,-1-3 1,-1-4-1,-2-4 1,-2-4-1,-1-3 1,0-7-1,-1-2 1,-3-3-1,-1-2-216,-12 17 0,-1 0 0,-1-2 0,2-4 0,-1-1 0,-2-2 0,0-2 0,-1-1 0,-1-1 0,0-2 1,0 1-1,-1-2 0,1-2 0,-2-1 0,0 0 0,-1 2 0,-1-1 0,-1 0 0,-1 0 0,-1-1 0,0 0-785,-1 2 1,0 0-1,-2 1 1,-2 7-1,-1 1 1,-1 0 805,0 1 0,-1-1 0,-1 3 0,-1-12 0,-2 2 0,-3 1 0,-3 1 1,-3 7-1,-3 3 0,-4 6 0,-2 3-138,-1 3 0,-3 2 0,-5 4 0,-2 2 0,-26-15 0,0 12 0,-3 11 0,1 6-412,-1 5 1,-2 11-1,5 13 1,1 11-1,-1 16 660,28-15 0,1 2 0,-1 1 0,1 2 0,0 5 0,1 2 0,-1-1 0,0-1 0</inkml:trace>
  <inkml:trace contextRef="#ctx0" brushRef="#br0" timeOffset="30">24834 8623 8384,'0'-6'172,"0"6"0,0 7 1,2 6-99,2 5 0,-1 3 1,6 6-1,3 1 0,4 3 1,6 4-1,5 4 0,5 2 511,8 4 1,6-4-1,8 2 1,-1-6-1,0-6 1,1-3-217,-1-1 1,0-6 0,1-5 0,0-6 0,1-5 0,3-5 0,3-6-139,8-7 1,2-8 0,-33 7-1,-2-2 1,1 1 0,-1-2-1,0-1 1,-1-1 0,1-2-1,-1-1-160,1-1 1,-1-2 0,4-6 0,-1-3-1,0 3 1,-2 0 0,2-2 0,-2-1 0,1-1-1,-1-1 1,0 0 0,-1-2 0,1-1 0,-1-2-1,0 1 1,-2-1-178,0 0 0,-2 0 0,-1 0 0,-2-2 0,-3-1 0,-1-1 0,-2 0 0,-1 0 0,-2-2 0,-1-1 0,-2 2 0,-1 0 55,-1-1 0,0 0 0,-2-3 0,-2 0 1,1 0-1,-1 0 0,0-1 0,-1-1 0,0-1 1,-2-2-1,0 1 0,0-1 0,-2-3 0,0 0 43,0 0 0,-1 1 0,-2 0 0,-1 0 0,2-1 0,0 0 0,-1 1 0,0 0 0,1 4 0,-1 0 0,0 1 0,0 0 2,1 1 0,0 1 0,-2 5 1,1 1-1,1 1 0,1-1 0,0 2 1,0 1-1,2-33 0,0 0 1,-3 6-90,-2 4 0,-1-2 0,-1 12 0,-4 0 0,-4 0 0,-2 5 0,-4 2 17,-3-3 1,0 5 0,-7-8 0,-5 1 0,-1 0-1,-3-3 110,0-2 1,2 5-1,-5-4 1,-2 1-1,3 4 1,1 4-1,2 3 265,1-1 0,1 7 0,4 7 0,0 2 0,-1 4 0,-1 3 1,-4 6 128,-1 5 0,-3 6 1,-6 5-1,-4 1 0,-4 3 1,-5 7-1,-2 5-161,-1 6 1,-3 9-1,4 6 1,3 3 0,5 3-1,5 0-218,4 5 1,11-2 0,5 2 0,6 3 0,7 2 0,6 3 0,5 4-488,1 0 1,1 0 0,3 5-1,5 4 1,2 2 0,-1 3 0,-3 0-142,-3-35 0,-2-1 1,1 1-1,-1-1 1,-4 38 445,-2-5 0,-9-3 0,-8-1 0</inkml:trace>
  <inkml:trace contextRef="#ctx0" brushRef="#br0" timeOffset="31">25594 6051 28085,'19'-72'-750,"5"3"1,5 4 0,7 5 0,1 7 0,-1 4 0,-5 8 1795,-3 8 1,-6 10 0,-1 14 0,-2 4-1,-1 7 1,0 7 0,1 10-1584,2 9 0,1 15 0,6 15 1,-13-24-1,0 3 418,0 3 1,1 1-1,2-3 1,1 0 0,-2 1-1,0 0 1</inkml:trace>
  <inkml:trace contextRef="#ctx0" brushRef="#br0" timeOffset="32">23901 7676 8583,'4'-47'496,"1"3"1,-1 8-191,-4 18 1,-6 5 0,-4 4 0,-6 5-1,-9 2 1,-8 2 0,-9 0 0,-3 0-470,-6 0 0,-5-1 1,-5-2-1,-2-2 1,-6 2-1,0 0 420,-4-1 1,1 1-1,32 0 1,1-1-1,1 0 1,-1 0-1,0 1 1,1 0-1,-35-3 1,5 3 165,6 2 1,-2 1 0,5 0 0,0 1 0,0 4 0,2 4-414,3 3 0,3 2 0,2 3 1,1 3-1,5 4 0,1 4 1,7 0-193,0 0 0,4 4 0,6-1 0,3 0 0,4 0 0,3 1 0,4 1 232,2 0 0,3 2 1,6-2-1,0 2 1,0 5-1,0 5 114,0 2 1,4 3-1,1 8 1,-2 6 0,-2 4-1,-1 7 1,0-36 0,-1 1-132,-1 0 0,-1 1 0,-2 10 0,-2 1 1,-2-4-1,-2 0 0,-1 2 0,0 0 1,-3 2-1,-1-1 0,-1-2 0,0 1 1,-2-1-1,1 0-287,1-4 1,1 0-1,1-5 1,0-2-1,-10 31 1,3-9-1,4-9 1,3-7 449,2-5 0,4-14 0,2-3 0,-1-6 0,1-4 2211,-3-3-5061,4-3-4271,0-6 6963,6 0 0,-12 0 1,-3 0-1</inkml:trace>
  <inkml:trace contextRef="#ctx0" brushRef="#br0" timeOffset="33">21448 9622 8657,'0'-18'0,"-1"1"941,-4 0 1,4 10 0,-2 8-435,6 11 0,4 3 0,8 6 0,3 0 0,5-1 0,9 4 0,8 1 0,7 0-329,5-2 0,10-4 0,3-6 0,2-1 0,4-3 0,-1-5 168,-2-2 0,4-2-321,-10 0 0,-22-3 0,0 0 0,-2-1 0,0 0 1</inkml:trace>
  <inkml:trace contextRef="#ctx0" brushRef="#br0" timeOffset="34">4279 11328 25180,'-7'-9'-766,"2"0"1,4 0 0,1-4-1,1 1 1,4 2 0,3 2-1,4 3 1,2 2 1624,-1 1 1,5 7 0,1 0 0,2 3 0,2 1 0,4 0 0,3-2 0,2 0-487,2 1 1,2-4-1,4 4 1,1-2 0,2-3-1,3-2 1,2-1 0,1 0 174,-2 0 1,5 0 0,-3-1 0,2-2 0,3-3 0,-1 0 0,0 0-549,1 3 0,-2 1 0,-2 2 0,-1 0 0,1 0 0,2 0 0,1 0 0,-1 2 0,-1 1 0,-4 1 0,0 1 0,-1-1 0,0 1 0,-3-2 0,0-2 0,0-1 0,3 0 0,1 0 0,2 0 0,0 0 0,0 0 0,-2 0 0,4 0 0,-4-1 0,1-2 0,-3-2 0,1 2 0,3 2 0,-3 1 0,0 0 0,0 0 0,-3 0 0,0 0 0,1 0 0,-1 0 0,5 0 0,-2 0 0,-3 0 0,-1 0 0,1 0 0,2 0 0,1 0 0,-3 0 0,3 0 0,1 0 0,2 0 0,-2 0 0,5 0 0,-3 0 0,3 0 0,3 0 0,-1 0 0,3 0 0,-2 0 0,1 0 0,0 0 0,-1 0 0,0 0 0,1 0 0,-1 0 0,1 0 0,-3 0 0,-2 0 0,4 0 0,-7 0 0,0 0 0,-2 0 0,0 1 0,1 4 0,-4-2 0,3 4 0,0 0 0,1 1 0,2 2 0,0 2 0,1 1 0,2-4 0,3 0 0,1 0 0,2 0 0,0-2 0,-2 1 0,-3-1 0,13-4 0,-7 2 0,2-4 0,1-1 0,-4 0 0,-4 0 0,7 0 0,-8-1 0,1-2 0,-1-2 0,-3 1 0,1-1 0,-5 1 0,-2-1 0,-1 4 0,3-2 0,0-2 0,1 3 0,-1 0 0,0 2 0,-1-1 0,-5-2 0,-2-2 0,-1 2 0,-1 2 0,1 1 0,0 0 0,0 0 0,-3 1 0,-2 2 0,-2 2 0,-3-1-3978,-5 2 3906,3 1 1,-10 7 0,4-1 0</inkml:trace>
  <inkml:trace contextRef="#ctx0" brushRef="#br0" timeOffset="35">19142 15553 8060,'0'-14'0,"0"1"0,0 0 0,0-1 0,0 1 0,0 0 0,0 0 0,0-2 0,0-2 0,0 0 0,0 0 0,0 3 0,-1 2 1006,-4 3 1,-4 9 0,-7 10 0,-3 6 0,-1 7-1,0 3 1,-1 7 0,-1 7 397,1 7 0,-3 2 0,7 3 1,2 4-1,4 3 0,7 5 1,2 0-1389,2-2 0,0 2 0,0-7 1,0-2-1,0-3 0,0-6 0,0-2 1,0-4-2475,0-1 0,-4-4 1,-2-9-1,-1-4 1735,-4-4 0,-6-10 1,-4-2-1</inkml:trace>
  <inkml:trace contextRef="#ctx0" brushRef="#br0" timeOffset="36">18729 16206 9754,'0'-34'0,"0"4"0,0 6 0,0 7 0,1 2 0,4 2 0,4 1 0,4 3 1791,5 4 1,-2 4 0,5 1 0,0 1-1468,-1 4 1,4-2 0,4 6 0,2 0-1058,-1-2 0,-8 3 1,6-4-1,-4 0 1,-2 0-1,-2-3 1,-1-1-592,0-2 0,-2-2 0,-7-2 1,-4-5 1978,-4-3 0,-2-1 749,-4-1 0,4 8 0,-4 6 1,4 8-1,2 5 0,2 5 1,3 3-279,2-1 0,0 4 0,6-5 1,-1 0-1,0 2 0,1-2-1312,-1 1 1,0-7 0,1-6 0,-1-1 0,0-3 0,1-3-375,-1-4 0,-6-4 1,-1-6-1,-1-3 0,-1-2 1,1 0 824,1 0 1,-5-4 0,5 6 0,-2 0 0,2 3 0,2 0 0,2 1 554,2 0 0,1 5 1,1 4-1,-1 4 1,2 4-1,1 5-599,2 3 0,0 6 0,-4 1-221,4 2 0,-3 1 0,1 3 0,-4-1-1466,-3-2 1,0-1 0,4 2 0,1-2 0,-1-2 1465,0-2 0,7-3 0,0 0 0</inkml:trace>
  <inkml:trace contextRef="#ctx0" brushRef="#br0" timeOffset="37">20422 15526 8000,'7'-34'0,"5"-7"0,-3 7 0,3 5 760,1 9 1,2 3 0,1 1 0,1-2-1,-4 4 1,-4 2 0,-2 4 0,-1 4 818,0 5 0,-3 8 1,-7 15-1,-8 11 1,-8 13-1,-9 11-1215,10-24 1,1 1 0,-1 1 0,1 2 0,-5 5 0,0 2 0,0 0 0,1 1 0,0 2 0,0 0 0,1 1 0,0-1 0,2 0 0,1 0-365,2-3 0,1 0 0,3 2 0,2 0 0,1-3 0,2 0 0,1 0 0,1-1 0,3-1 0,1 0 0,2-3 0,1-1 0,10 33 0,8-5-2458,6-5 0,16-6 1,2-11-1,6-10 2207,4-5 1,5-15-1,2-4 1</inkml:trace>
  <inkml:trace contextRef="#ctx0" brushRef="#br0" timeOffset="38">20795 16259 11789,'-10'-7'2072,"-4"2"1,2 14 0,4 6 0,-1 4-1716,1 5 0,-4 0 0,5-1 0,-2 0 1,2 0-1,-1 1 0,2 0 0,1-4-1091,2 0 0,1 2 1,2-4-1,2-4 734,2-3 0,3 1 0,7-5 0</inkml:trace>
  <inkml:trace contextRef="#ctx0" brushRef="#br0" timeOffset="39">20675 15913 10255,'0'-24'0,"2"0"1571,2 5 1,3 6 0,7 13 0,-1 0-1305,0 0 0,1 0 0,-1 0 0,0 1 0,2 2 0,1 3 0,4 0-1244,0 0 1,1 3 976,1-5 0,10 7 0,-4-4 0</inkml:trace>
  <inkml:trace contextRef="#ctx0" brushRef="#br0" timeOffset="40">21088 16259 7938,'0'-13'2819,"2"5"-1781,2 4 0,4 2 0,5 2 0,0 0 0,2 0 0,1 0 1,4 0-1,0 0-1081,4 0 1,6 0-1,1 0 1,-2 0-1,0 0 1,-3 0 42,1 0 0,-6 6 0,-2 2 0</inkml:trace>
  <inkml:trace contextRef="#ctx0" brushRef="#br0" timeOffset="41">21088 16552 7354,'14'-13'-236,"-1"6"0,3 2 0,5 4 1195,6 1 0,8 0 0,-1 0 0,2 0 0,-1 0 0,2 0 0,2 0 0,1 0-1162,0 0 1,1 0 202,4 0 0,-4-6 0,5-2 0</inkml:trace>
  <inkml:trace contextRef="#ctx0" brushRef="#br0" timeOffset="42">21795 16246 9923,'-8'-18'0,"-3"2"827,-6 4 1,-5 5 0,4 9-1,2 4 1,1 6-196,2 3 0,4-2 0,2 10 0,1 2 0,3 3 0,1 3 0,5 0 0,6 2-540,9 2 0,13-2 0,7-4 0,7-5 0,1-8 0,0-5 0,-3-7-266,-2-2 0,-7-8 0,-3-5 1,-6-6-1,-7-10 0,-9-7-472,-6-5 0,-10-5 0,-8-2 0,-10-1 0,-8-2 0,-2 1 0,-1 5 785,-1 6 0,6 6 0,3 9 0,6 4-3164,2 4 3025,14 12 0,8 4 0</inkml:trace>
  <inkml:trace contextRef="#ctx0" brushRef="#br0" timeOffset="43">22555 16232 7953,'-6'-13'1332,"4"-5"0,-2 1 1,2 0-442,2 3 0,2 5 1,2 0-1,5 0 1,3 1-1,1 4-836,1 3 1,-1 2 0,0 3-1,-1 7 1,-3 4 0,-5 4-2465,-2 2 0,-2 2 2409,0 8 0,-6 3 0,-1 6 0</inkml:trace>
  <inkml:trace contextRef="#ctx0" brushRef="#br0" timeOffset="44">22635 16566 7850,'4'20'324,"0"7"0,5 4 0,-4 6 0,-2-3 779,-2-1 0,-2-2 0,-4-3 0,-5 2 0,-8 2 0,-7 1 1,-5-1-1,1-3-1663,1-6 1,1 2 0,0-4 559,1 0 0,5 4 0,2-4 0</inkml:trace>
  <inkml:trace contextRef="#ctx0" brushRef="#br0" timeOffset="45">23541 16606 7868,'-37'1'0,"-3"4"0,-15 14 0,0 9 0</inkml:trace>
  <inkml:trace contextRef="#ctx0" brushRef="#br0" timeOffset="46">23274 16872 7946,'8'-6'7545,"4"5"-6485,-5-5 0,1 4 0,-4-2-561,-3-5 1,-1-7 0,2-3 0,1-1-1,3 0 1,1-1-997,4-3 1,-1-1 0,0-2 0,-1 1 0,0-1 0,0 2 0,-2 0 246,-1-2 0,-1 3 0,-5-7 0,0 3 0,0 3 0,-2 1 0,-1 2 1082,-1-2 1,-1-1 0,4 0 0,-2 1 0,-1 4-1,1-1-304,1 0 1,2 5 0,2-2 0,1 3 0,2 3 0,1 2-141,0 1 0,5 6 0,-4 2 0,0 7 0,-2 10 0,-4 6-100,-1 6 0,0 8 0,-1 1 0,-4 6 0,-3 6 0,-3 1-476,2-1 1,-1 0-1,6-8 1,1-2 0,1-2-1,2-2 1,2-1-9644,2-1 9530,3-8 0,19-6 1,2-5-1</inkml:trace>
  <inkml:trace contextRef="#ctx0" brushRef="#br0" timeOffset="47">24154 16153 8107,'6'-5'3327,"-6"2"-2733,-7 5 1,-1 4 0,1 7 0,-2 0 0,-1 1-1,-7-1 1,0 0 644,-3 0 1,-3 5-1,2 0 1,-1-2-1,1-1 1,2-2-1140,2 1 0,3-5 1,2 0-1,3 1 1,4 2-1,4 1 1,1 0-741,0 1 0,1-5 0,4 0 1,5 1-1,5 2 0,4 1 1,2-1 454,3-3 0,-1 1 0,1-4 0,-2 0 0,2 1 1,1-1 53,2 0 1,-2 0 0,-1-3 0,-2 3 0,2 0 0,1 1 130,2 1 0,5 1 0,2 4 0</inkml:trace>
  <inkml:trace contextRef="#ctx0" brushRef="#br0" timeOffset="48">24727 16259 7998,'8'-12'2592,"-4"-5"1,-2 2-2266,-2 6 1,-5 9 0,-1 15 0,-1 2 0,-3 6 0,-2 3 0,-2 5 680,1 5 0,-5 2 0,-1 4 0,0 1 0,-2 1 0,2-1-1729,0-1 1,-2 1-1,6-2 1,3-2-1,2-2 1,2-3-1,5-2 721,6 1 0,11-5 0,6 4 0</inkml:trace>
  <inkml:trace contextRef="#ctx0" brushRef="#br0" timeOffset="49">24874 16539 8787,'-19'-30'0,"-3"4"0,-4 6 1732,0 9 0,5 6 0,3 10 0,3 2-1309,2 0 1,4 5 0,2-3-1,1 3 1,3 3 0,1 1 0,2 3-1,2 2-132,2 3 1,10-1 0,9 0 0,6-6-1,3-2 1,2-3 0,2-3-1166,-2-5 1,-2-4-1,-5-3 1,-2-4-1,-3-3 1,-5-7 382,-7-2 1,-4-3 0,-6-5 0,-1 1-1,-5-1 1,-6 2 0,-5 3 1227,1 4 1,-3 3 0,1 2 0,2 1-854,1 3 0,8 5 1,5 8-1,8 5 1,7 3-1,5 1-756,6 0 1,-2 5 0,11 0 0,-2-2 0,1-1 0,1-3 0,0-2 819,-4-1 1,-7-6 0,-4 2-1,-5-5 1,-5-5 489,-8-4 0,-8-1 1,-8-1-1,-3 4 1,-2 1-1,-1 3 0,1 2 747,3 1 0,4 1 1,0 4-1,2 5 1,2 5-1,3 4 1,1 0-955,3 1 1,7-1 0,5-3-1,3 2 1,1-3 0,2-5-611,3-6 0,-8-2 1,4-2-1,-4-3 1,-3-4-1,-2-8 1,-4-4-211,-1-5 1,0-1-1,-1-3 1,-2-1 0,-2 0-1,4 2 1,4 0 588,6 4 0,9-7 0,2-4 0</inkml:trace>
  <inkml:trace contextRef="#ctx0" brushRef="#br0" timeOffset="50">25647 16419 7932,'0'-13'0,"0"-1"0,0 1 599,0 0 1,0 4 0,0 0-1,0-1 1,0-2 0,2 0 408,2 3 1,-2 5 0,4 10 0,-2 5-2662,0 6 1,1 2 1652,-5-1 0,6 2 0,1 7 0</inkml:trace>
  <inkml:trace contextRef="#ctx0" brushRef="#br0" timeOffset="51">25674 16752 8006,'-16'2'1342,"1"4"1,4 8-749,4 12 0,3 0 0,4 4 1,0-6-1,0-5 0,0-1 1,0-1-1287,0 0 1,-5 2 0,1-1 0,1-1-1,0 1 692,-2 0 0,-2 6 0,-6-4 0</inkml:trace>
  <inkml:trace contextRef="#ctx0" brushRef="#br0" timeOffset="52">26074 16619 7984,'0'-25'1521,"0"3"-294,0 8 0,1 13 0,4 7 1,4 1-1,2 2-827,3-2 0,-1-1 1,2-6-1,1 0 1,2 0-1,-2-1-639,-1-4 0,1-2 0,-1-8 0,-3-1 0,0-3 0,-2-1 0,-1 1-43,-4 3 1,-4 1 0,-1 2 0,-1 1 0,-4 3 0,-4 5 922,-3 2 1,-1 9-1,1 7 1,2 5 0,2 5-1,1 1-450,0 3 0,4 2 0,-2-4 0,4 1 0,1-2 0,0-1-667,0-2 1,6-6-1,4 2 1,6-3 475,7-2 0,2-11 0,1-4 0</inkml:trace>
  <inkml:trace contextRef="#ctx0" brushRef="#br0" timeOffset="53">26247 16339 7987,'0'-13'144,"0"-1"0,-4 9 0,-1 5 401,2 7 0,3 5 0,5 0 0,4-2 0,2-1 0,4 1-545,3 2 0,3 7 0,5 2 0</inkml:trace>
  <inkml:trace contextRef="#ctx0" brushRef="#br0" timeOffset="54">26714 16299 10333,'0'-15'1217,"0"-2"0,0 9 0,0 4 0,0 10-910,0 5 0,0 3 0,-2-1 1,-1 2-1,-3 3 0,0 4 0,-1 5-3,0 4 1,-1 1-1,-2 5 1,2-1-1,1 1 1,1 1 0,0 2-1888,3 0 0,0-4 0,0-2 1583,-1-2 0,-13 0 0,3-6 0</inkml:trace>
  <inkml:trace contextRef="#ctx0" brushRef="#br0" timeOffset="55">26460 16606 8007,'6'-20'1719,"3"-2"-1016,-3 3 0,6 1 1,-3 9-1,4 5 0,3 2-234,2 2 0,6 0 1,-2 0-1,5 2 1,2 1-1,4 3-3024,1 1 1,6 1 2554,4 0 0,7 4 0,-4-4 0</inkml:trace>
  <inkml:trace contextRef="#ctx0" brushRef="#br0" timeOffset="56">27060 16432 9766,'-1'-11'0,"-2"3"0,-2 8 1762,2 8 1,2 9 0,1 7 0,-2 4-1546,-2 3 1,1 5-1,-6-4 1,-1 2-1,-1 3 1,1 0 0,1 0-2390,-1-1 0,2-8 1,-1 0 2171,-1-4 0,-8-8 0,-2 4 0</inkml:trace>
  <inkml:trace contextRef="#ctx0" brushRef="#br0" timeOffset="57">26940 16512 7949,'14'-28'0,"-3"-3"0,0 3 411,-2 7 1,0 9 0,5 12 0,3 0 98,0 0 0,1 0 0,-3 0 0,1 0 1,4 0-511,0 0 0,3 6 0,3 2 0</inkml:trace>
  <inkml:trace contextRef="#ctx0" brushRef="#br0" timeOffset="58">27460 16073 10558,'-12'14'1541,"3"13"1,-1 20 0,4 4-1,-1-2-1222,-4-2 1,-5 3 0,-3 1 0,-2 2 0,-4 3 0,-3-2 0,-5-1 0,-1-3-2978,-3 2 0,-1 0 2658,-2 1 0,-6 1 0,-2-1 0</inkml:trace>
  <inkml:trace contextRef="#ctx0" brushRef="#br0" timeOffset="59">21168 15286 8219,'0'-13'-175,"0"0"0,-1 5 0,-2 2 0,-3 2 0,-1-1 678,-4 2 0,-1 2 0,-1 1 0,0 0 0,-1 0 0,1 0 0,0 0 1,-1 0 58,1 0 1,4 0 0,0 0 0,-1 0-1,-2 0 1,-1 0 0,-1 0-229,1 0 1,0 1 0,-1 2 0,0 3 0,-4 2 0,-4 2 0,-2 2-93,2 1 1,-8 5-1,2 1 1,-5 2-1,-4 3 1,-1 1-1,-4 2 114,-2-1 0,2 2 0,-4 2 0,2 3 1,0-1-1,-1 4-110,-1 2 1,5-4-1,-4 9 1,5 2-1,3-1 1,3 3 182,2 1-385,1-5 1,-1 13 0,3-3 0,2 2 0,3 1 0,2-1-1,2 0-180,2-3 0,7-2 1,4 2-1,1-2 1,3-2-1,2-1 1,1-1 124,0 0 0,6 3 1,4-5-1,6-1 1,6-1-1,5-2 1,4-1 124,5 1 1,7-3 0,7 1 0,9-1 0,5-3 0,-30-18 0,2 0 0,0 0 0,0-1-60,1 0 0,0 0 0,6-1 0,2-1 0,-2-1 0,1-1 1,1 0-1,0-1 0,3-1 0,-1 0-31,1-3 1,-1 0-1,-4 0 1,0-1 7,6-2 0,0-1 0,-9 0 0,1 0 0,6-1 0,1-2 0,-2 1 0,0-1 0,-3-1 0,0-2 0,0-2 0,1-1 0,-2-3 1,-1-1 70,0-1 1,1-1 0,5-1-1,1 0 1,-6-2 0,0-1-1,1-2 1,0-1 0,1-1-1,1-2 1,-1 0 0,1 0-1,0-1 1,0-1-52,-1 0 1,-1-2 0,-2 0 0,-2-2 0,4-4 0,-1-2 0,-2 1 0,0-2 0,-2 1 0,-1-1 0,-1 1 0,-2-1-170,-1 0 1,-2 0-1,-3-1 1,-2 0 0,-2-2-1,-2-1 1,-1 2-1,-2-1 1,-3 2 0,-2-1-1,-3-1 1,-1 1 0,-3-1-1,-1-1-402,-1 0 1,-1 0-1,-1 1 1,-3 0 0,-4 1-1,-2 0 1,-17-33 0,6 37-1,-3 0 1,-3 1-1,-3 1 334,-1 0 0,-3 2 1,-8-2-1,-3 2 1,2 2-1,-2 2 0,-2 2 1,-1 1-1,-2 1 1,-2 1-1,1 1 1,-2 1-1,-3 2 0,-1 0 1,-1 3-1,-2 0 96,0 2 0,0 0 0,-2 4 0,0 0 0,2 0 0,0 0 0,0 2 0,-1 2 0,1 1 1,0 1-1,1 1 0,2 1 383,0-1 0,2 2 0,2-1 0,2 1 1,3 1-1,2 2 0,2 1 0,1 2 0,-33 11 1,6 4-1,10 5 102,10 2 1,8 10 0,13 1-397,2 7 0,6 5 0,8 4 0,4 6 0,4 6 0</inkml:trace>
  <inkml:trace contextRef="#ctx0" brushRef="#br0" timeOffset="60">20275 16886 8472,'12'-6'-3,"-3"-3"1,-3 4 0,-6 5 0,-2 9-32,-2 7 1,-4-1 0,-6 3 0,-3-3 0,-2-2 0,-2 0 0,-4 1 0,-1-2 0,-4-2 0,3-3 0,1 1 0,2-1 0,-1 4 671,0 0 1,2-2-1,1 0 1,0 2 0,0 0-1,-1 3 1,1-2 567,2-4 0,-10 4 0,3-4 1,-2 1-1,-4-2-1110,-3-1 1,-4 4 0,-2-2 0,-6-1 0,-2-2-1,-8-4 1,-4-1-190,-6 0 0,-6 0 0,0-1 1,35-1-1,1-1 0,-3-1 1,0-1-1,0 0 0,-1-2 48,-1 1 0,0-1 0,3-1 0,0-2 0,-2 1 0,0-1 0,1 0 0,0 1 0,-1-2 0,-2 1 0,0 0 0,0-1 89,-5 0 1,0-1-1,1-1 1,0-1 0,-3 0-1,1-2 1,0 0-1,1 0 1,-2-1 0,1 0-1,1-1 1,0 0-1,0 0 1,0 1-55,2-1 0,0 0 1,0 1-1,2-1 1,0-2-1,1 0 1,-1 0-1,1 0 0,2 0 1,0 0-1,-1 0 1,1 0-1,2 0 1,0 0-157,1 0 1,1 0-1,0-4 1,1-1 0,2 0-1,0-1 1,1 1 0,0 0-1,0-1 1,0 0-1,1 0 1,2-1 0,1-1-1,1-2 43,1-1 0,1 0 1,0-1-1,1 0 1,-1-1-1,0-2 1,1-1-1,-1-2 1,1 1-1,0-1 1,1-1-1,0-1 1,0 1-1,1 0 221,-1-1 1,0 0-1,-1-2 1,1-1 0,0 1-1,0-2 1,1 2 0,1-1-1,-1-1 1,2 0 0,0 1-1,1 0 1,-1 0-1,1-1 161,-2 0 0,1 1 1,4 3-1,-1 0 1,-1-2-1,0 1 0,1-1 1,0-1-1,0 2 1,1-1-1,0 0 1,0-2-1,2 2 0,1 0-292,1-1 0,0-1 0,0-2 0,1 0 1,1 3-1,-1 0 0,1 0 0,0 0 1,2-1-1,0-1 0,-1 1 0,1-1 1,0-1-1,1-1-114,-1 0 0,0-1 0,-1 5 0,-1-1 1,1-2-1,-1-1 0,0 1 0,-1 0 1,0 1-1,0 0 0,-1-1 0,0 0 118,-2-1 0,0 0 0,0 4 0,-2 1 0,-1-4 0,0 0 0,0 1 0,-1 1 0,1 1 0,0 0 0,-2-1 0,0 1 0,1 0 1,-1 0 67,0 0 1,0 0 0,-1 1 0,0 0-1,0 1 1,0 0 0,0 0 0,1 1-1,0-2 1,0 1 0,1 1 0,0 0-1,0 0 1,0 0-1,0 1 0,0 1 0,0 1 0,-1 1 0,-1-1 0,1 0 0,-1 1 0,-1 0 0,2 1 0,-1 0 0,1 1 0,-1 1 0,1 2 0,-2 0-140,-1 2 1,-1 0-1,-1 0 1,0-1-1,-1 1 1,-1 0 0,0 1-1,-1 0 1,-3 0-1,0 1 1,-2 2-1,0 0 1,-3 1 0,0 1 68,-2 0 0,-1 1 0,-1 3 0,-1 0 0,-5-3 0,0-1 0,-1 2 0,-1 1 1,0 0-1,-1 1 0,-1 1 0,0-1 78,-3 1 0,0 1 0,2 2 0,0 0 0,-3 0 0,0-1 0,1 2 0,0 0 0,2 1 0,1 1 0,0 0 0,1 2 0,2 0 0,1 2 26,3 0 0,-1 1 0,-4-2 0,1 0 0,5 0 0,1 0 0,0 1 0,0 0 0,0 1 0,1-1 0,1 2 1,1-1-1,1 0 0,-1 1-10,1-1 0,1 0 0,-33-2 0,0 1 1,5-1-1,6 1 0,3 2-325,4 0 93,7 5 1,1-5-1,7 8 1,3 0-1,0 4 1,3 2-500,3 2 0,-1 2 0,12 1 0,0 1 1,4-1-1,4 0 0,5 1-1259,2-1 1928,8 0 0,2 7 0,5 0 0</inkml:trace>
  <inkml:trace contextRef="#ctx0" brushRef="#br0" timeOffset="61">11704 10488 12455,'-18'-4'452,"0"0"1,-4-1 0,4 7 0,1 2 0,-1 6-106,0 7 1,-1-1 0,4 6 0,0 3 0,3 4 0,0 2-1,2-2 489,1-1 0,-1 3 0,4 2 1,0 0-1,0-2 0,3-5-726,2-2 1,2-3 0,4 3 0,3-4-1,6-1 1,4-2-361,4-2 1,7-7 0,4 0 0,1-2-1,5-2 1,2 1 0,5-1-6867,1-1 7158,-4 4 1,15 1 0,-3 5-1</inkml:trace>
  <inkml:trace contextRef="#ctx0" brushRef="#br0" timeOffset="62">1693 14113 8436,'0'-19'0,"-5"0"0,0-2 0,-3 8 0,-2 7 0,-2 5 0,-1 1 0,-1 0 0,1 0 0,0 0 0,-1 1 0,1 3 0,1 5 0,2 5 0,1 3 1404,-2 6 0,0 3 0,-1 5 1,3 3-1,4 2 0,4 0 1,1-1-90,0-1 0,7 5 0,7-5 0,6 0 0,6-3 0,0-5 0,1-3-1569,0-6 1,-2-8 0,-2-4 0,-2-4 0,-2-2 0,-2-5-48,-2-7 0,-4-7 1,-2-9-1,-4-5 0,-5-8 1,-6-4-1,-7-4 0,-7 0 382,0 1 1,-6-3-1,4 4 1,-2 3-1,2 3 1,4 8 744,4 6 1,2 4-1,1 11 1,5 3-1967,5 5 1,10 8-1,13 15 1,5 4-1,4 2 1,6-1 1139,6 0 0,10-1 0,8 4 0</inkml:trace>
  <inkml:trace contextRef="#ctx0" brushRef="#br0" timeOffset="63">2173 14087 11909,'1'-31'0,"2"1"2133,2 5 0,5 10 1,-1 11-1,3 2-1063,1 2 1,0 0-1,2 0 1,3 2-1,3 2 1,0 5-1,-4 4-978,-2 5 0,1 1 0,-1 5 0,-3-2 0,-2 2 0,-2 1 0,-4 0 0,-2-2-3036,-2-6 1,0-6-1,0-5 2936,0-5 1,0-14 0,0-15 0,0-4-1,0-2 1,0 2 0,1-1 0,4 4 1488,4 1 1,2 2-1,3 4 1,-1 4-1,0 5 1,1 3-1482,-1 1 0,5 6 0,0-2 0,-1 5 0,1 5 0,1 5 0,2 6 0,1 7-1228,-1 2 1,-2 2 0,-4-1 0,1 1 0,4-1 0,-1 1 1227,0 0 0,5-1 0,-3 1 0</inkml:trace>
  <inkml:trace contextRef="#ctx0" brushRef="#br0" timeOffset="64">2866 14153 8397,'0'-26'2457,"1"5"1,4 3-1,4 5 1,4 3-1461,5 1 1,0 6 0,7-2-1,3 4 1,0 1 0,2-2 0,-1-1-701,2-1 1,-1 0-1,-8 4 1,-4 0-1,-5-2 1,-4-2-1013,-4-5 0,-16 1 0,-6 1 1,-10-1-1,-6 3 0,-4-1 1,2 3 612,1 1 0,0 4 0,6 2 0,4 5 0,5 4 0,7 5 0,6 4 215,4 3 0,5 8 0,6 1 0,9 3 0,6 2 0,4 4-3550,3 2 3437,-3-2 0,5 9 0,-7-4 0</inkml:trace>
  <inkml:trace contextRef="#ctx0" brushRef="#br0" timeOffset="65">2279 14833 8188,'-13'-29'6571,"0"2"-5752,-1 9 1,7 18 0,3 10-1,2 7 1,2 6 0,0 7-1,0 6 3219,0 2-3966,6 8 0,0 4 0,4 5 0,1-2 1,1 1-1,1-2-1617,-1-5 1,-2-1 0,2-6 0,-3-6 1544,-5-4 0,-2-10 0,-2 0 0</inkml:trace>
  <inkml:trace contextRef="#ctx0" brushRef="#br0" timeOffset="66">2173 15206 15432,'0'-19'0,"1"-3"0,4-2 0,4 2 0,2 4 0,4 5 0,2 4 687,0 5 1,6 2-1,-4 2 1,0 0-1,2 2 1,0 3-1,2 7-933,2 5 1,-2 2 0,-3-1-1,1 4 1,-2 3 245,1 2 0,3-7 0,-2 0 0</inkml:trace>
  <inkml:trace contextRef="#ctx0" brushRef="#br0" timeOffset="67">2679 15220 8228,'2'-15'4262,"-7"-3"1,-3 5-3726,-1 13 0,3 1 0,6 8 0,1 1 1,2 2-1,3 3 0,1 1-1183,4 2 1,1 0-1,0-5 1,-2 1 645,-1-1 0,-6-6 0,3-1 0</inkml:trace>
  <inkml:trace contextRef="#ctx0" brushRef="#br0" timeOffset="68">2613 15153 8133,'0'-18'0,"0"-1"0,0 0 0,1-1 0,4 4 0,4 3 665,2 4 1,3-1 0,-1 5-1,2 2 1,3 2 0,4 1 0,3 0-321,2 0 1,-2 4 0,-1 2 0,-4 0 0,1 1 0,-2-1 0,-1 2 0,-5-2-2657,-2 0 0,-4 0 0,4-4 1853,-3 3 0,-3-2 1,2-8 1291,-1-3 1,-1-4 0,-5-2 1131,0 1 0,4 7 0,2 6 0,0 8 0,1 3-1228,1 3 1,1 1 0,4 1-1,2 3 1,1-1 0,3-2-1752,2-4 0,-3-3 0,3 1 0,-2-2 0,-3-2 672,-1-4 1,-3-10-1,-3-6 1,-5-2 0,-4-2-1,-3-1 1,-3 0 1838,-1-1 1,-1 3 0,-2 3-1,1 3 761,-1 2-2872,4 3 0,0 12 0,6 5 0,0 9 0,0 9 0,0 8-667,0 9 0,0 3 1280,0 0 0,-6 9 0,-1-3 0</inkml:trace>
  <inkml:trace contextRef="#ctx0" brushRef="#br0" timeOffset="69">1906 16059 10193,'-6'-28'3420,"-3"-3"-2750,-2-3 1,3 21 0,5 10 0,6 12 0,8 10 0,3 6 247,4 8 1,4 4 0,-4 4-1,-2 0 1,1 2 0,-1-1-893,2 1 0,0-6 0,-5-6 0,0-3 0,1-3 1,-1-3-195,0-4-164,-5-3 1,-1-3 0,-4-5 0,1-8-2081,-1-11 2407,-1-1 0,-2-17 0,0 2 1,0-2-1,1-1 0,2 3 806,2-2 0,1 7 0,-3 5 0,3 5 0,1 4-678,3 4 0,-4 5 0,-1 6 1,-4 6-1,-1 6 0,0 3 1,0 2-189,0 2 1,0 2-1,0-2 1,0-1-1,0-3 1,0-2-2496,0-3 0,0-1 0,2-3 2560,2-3 0,9-3 0,8-6 0</inkml:trace>
  <inkml:trace contextRef="#ctx0" brushRef="#br0" timeOffset="70">2373 16219 11264,'-8'-13'2485,"2"11"0,8 5-1902,2 3 0,4 0 0,5-4 0,2 1 0,1 1 0,2-1 0,-2-2-306,-1-1 0,-2 0 0,-1-1 1,-3-3-448,-4-5 0,-10-2 0,-4 1 0,-3 3 0,-1 1 1,0 1 265,-1-1 0,1 6 0,1 0 0,5 8 0,5 4-342,5 1 0,12 0 0,0 0 0,4 1 0,6-1 0,4-1-1330,2-3 0,4-3 0,-4-6 0,-1 0 0,-3-3 1576,-5-6 0,-3-6 0,-6-12 0</inkml:trace>
  <inkml:trace contextRef="#ctx0" brushRef="#br0" timeOffset="71">2599 15873 8017,'0'-14'917,"0"7"1,5 7 0,1 10-1,1 5-310,4 3 0,0 11 0,1 1 0,-1 4 0,-3 2 0,1-1 0,0 1 0,0-2-592,2-2 1,-4 4-1,0-5 1,1-3-1,-2-3 1,1-4-16,0-2 0,2 5 0,5-3 0</inkml:trace>
  <inkml:trace contextRef="#ctx0" brushRef="#br0" timeOffset="72">2733 16193 8007,'1'-14'1369,"4"10"0,1 4 1,4 7-976,-1-1 0,0 3 0,5-5 0,3 1 0,1-1-286,-2 1 0,-1-1 1,-2-4-1,0 0 0,1-1 1,-1-4-366,0-4 1,-5-7-1,-4-2 1,-2 2 0,-2 0-1,0-1 1,0 0 394,0 0 0,-2 4 0,-1 3 0,-3 2 0,0 1 938,0-1 1,0 5 0,4 1-1,-1 4 1,3 7-614,3 3 0,7 2 0,-1-1 1,3 0-1,1 1 0,0-3 1,1 0-145,-1-2 0,0-5 0,1 3 0,-1-1 0,0-3 1,1-1-1,-1-4-504,0-2 0,1-2 0,-1-6 0,0 0 1,-1-2-1,-2-1 0,-2 0-567,-2 2 0,-2-1 0,-4 1 0,0 0 0,0-1 0,0 1 1322,0 0 1,0 4 0,0 3 131,0 4 0,0 5 0,0 11 0,2-1 0,2 0 0,5 1-671,3-1 0,3 0 1,1-1-1,3-3 1,2-5-1,1-2 1,0-2-553,1 0 1,-6-6 0,3-3 0,-4-4 0,-4-4 0,-2-2 193,-2-2 1,-2 1-1,-6-4 1,0 3-1,0 2 1,0 3-1,0 1 1274,0 2 0,0 7 0,0 6-894,0 7 0,5 11 0,4 4 0,3 3 1,2 3-1,-1 2-1486,0 1 0,1 0 0,-1-3 0,0 2 1433,0 1 0,1 6 0,-1-3 0</inkml:trace>
  <inkml:trace contextRef="#ctx0" brushRef="#br0" timeOffset="73">2599 16832 23469,'5'15'0,"-1"3"-45,-1 4 1,0 9-1,0 3 1,2 2-727,-2-1 1,-2 1-1,-1 4 1,0 0 0,0 0-1,0-2 771,0-2 0,6-4 0,1-5 0</inkml:trace>
  <inkml:trace contextRef="#ctx0" brushRef="#br0" timeOffset="74">2853 17045 7933,'-6'-20'1765,"-3"2"1,1 5-869,0 4 1,5 4 0,-2 10 0,4 5-413,1 6 1,0-1-1,1 3 1,4-3-1,2-2 1,2 0-37,0 1 1,0-2-621,4-4 0,-6-9 1,-2-11-1,-5-6 0,-5-1 1,-3-2 639,-4 1 0,-2 3 0,1 0 0,1 2 0,2 3 0,2 2-889,2 1 1,3 6 0,9 0 0,6 6 0,6 6-1218,3 2 1096,1 3 0,8 2 0,-1 0 0,-1-1 0,2 1 0,-3-1-813,-4 0 1,1-3 0,-6-3 0,-2-5 0,-3-4 1419,-4-4 0,-4-4 0,-10-6 0,-4-3 0,-4 0 1,-3-1 719,-2-1 0,0 2 0,5-3 1,1 0-1,2 4 0,2 1 871,2 2 1,3 5 0,8 4-1,4 4 1,3 4-1642,1 5 0,5 8 1,-1 0-1,0 0 1,-1-1-1,0 0 1,2 2-860,-2-2 0,1-2 0,-2-4 1,-1-3-1,-2-1 0,0-3-212,0-1 1,0-8 0,-3-5 0,-3-3-1,-2-6 1,0 1 550,-1 0 1,-1-3 0,-2 4 0,0 2 0,0-1 438,0 0 0,0 2 1,1-2-1,4 7 372,4 6 1,3 2 0,1 2 0,0 0 0,1 2 0,-1 1 870,0 1 1,1 5-1,-1-3 1,-1 1-1,-2 2 1,-3 0 1030,-1 0 0,3-5 1,-4 5-1131,-2 2 0,-3-2 0,-3-5-958,-2-8 0,-4-7 0,5-4 0,1-2 0,2-6 0,1-2 0,0-1-998,0-1 0,0 2 0,0 1 0,0 3 0,1 4 269,3 5 0,-2 6 1,2 10-1,-1 7 1,0 6-329,2 10 936,-1 0 0,-4 11 0,0-4 0</inkml:trace>
  <inkml:trace contextRef="#ctx0" brushRef="#br0" timeOffset="75">4079 18445 29120,'-12'-2'405,"3"-2"0,5 2 0,8-2 0,8 2 1,7 2-1,11 0 0,7-1 0,12-2 1,10-1-406,12 1 0,-30 2 0,1 2 0,3 0 0,1 2 0,1 2 0,2 0 0,3 2 0,1 1 0,3 1 0,1 0 0,3 0 0,2 0 0,2 0 0,1 0 0,4 0 0,0-1 0,3 0 0,0 1 0,-3 0 0,1 1 0,3-1 0,1 0 0,-2-1 0,-1 1 0,-1 0 0,0 0 0,-2 0 0,0 0 0,-3-1 0,0 0 0,-1 0 0,-1-1 0,-1 0 0,-2-1 0,-1 1 0,-1 0 0,-1-1 0,0 0 0,-3-2 0,0 0 0,-3-1 0,-1-1 0,-3-1 0,-1-1 0,-4 0 0,-1 0 0,33 0 0,-12 0 0,-5 0 0,-7 0 0,-7 2 0,-6 2 0,-4 2 0,-7 3 0,1-3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6.210"/>
    </inkml:context>
    <inkml:brush xml:id="br0">
      <inkml:brushProperty name="height" value="0.053" units="cm"/>
      <inkml:brushProperty name="color" value="#FF0000"/>
    </inkml:brush>
  </inkml:definitions>
  <inkml:trace contextRef="#ctx0" brushRef="#br0">9198 9142 8430,'-8'-8'0,"2"0"0,1 2 0,2 2 0,-5 2 0,1-1 0,1-3 0,-2-1 0,1-3 0,-3-2 497,-2-2 0,3 6 0,0 0 0,-1 2 0,-2 2 0,-1-1-274,-1 1 0,1-5 0,0 5 0,-1-1 0,-1 1 0,-1-1 0,-2 1-14,2-2 1,-3 4 0,0-3 0,-1 0 0,0 1 0,0 1 0,0 0-57,-1-2 0,0 4 0,-3-4 1,2 4-1,-2-1 0,-1-1-211,-1-1 0,3 0 0,1 4 0,-2 0 0,-1 0 0,-3 0 0,0-2 147,1-2 0,-5 2 0,8-2 0,0 2 0,-1 1 0,0-2 0,-2-2 60,1 2 1,-1 2-1,0 1 1,1 0-1,-1 0 1,0 0-190,1 0 0,-2 0 1,-2 0-1,-1 0 1,1 1-1,1 2 1,-1 3-49,-1 2 1,-5-5-1,4 3 1,-1-2-1,-1 0 1,2-1 150,-1-1 0,-3-1 0,4 2 0,-1 2 0,-1-2 1,2-2-1,-1-1 75,3 0 1,1 0 0,-1 0-1,-1 0 1,1 0 0,2 0-1,2 0-132,-1 0 1,-6 2 0,-1 1-1,0 3 1,2-1 0,-1 1 1,-3-3 1,2 3-1,0 0 1,2 0-1,2 2 1,2-3-1,1 1 65,1-3 0,1 3 0,1 0 0,3 0 1,0 2-1,2-1 0,-2 2-26,1-2 1,3 5 0,-2-3-1,0 3 1,-3 3 0,-2 1-113,2 2 0,-3 5 0,2 1 0,-2 3 0,-2 2 0,1-1 1,-1 2 69,0-2 0,5 6 0,2 0 0,-1 0 0,2-1 0,-1 0 0,4 1 25,1 0 0,2 3 0,0-5 0,-1 2 0,1 2 1,-2-1-1,-1 1 127,-2 1 1,0-2-1,5 2 1,-2 2 0,-1-2-1,-2 2-101,2-1 0,1 3 0,2 2 0,-2 2 0,-2-2 0,0 0 0,2 0-72,4 1 0,0 2 0,3-3 0,-1 1 0,2 1 1,1-1-1,2 2 0,-1 0 18,1 0 0,-5-2 1,4-2-1,2 1 0,0 1 1,0-1 66,-1-1 0,-2-2 1,3 0-1,-1-2 1,-1-1-1,1-1 1,-2-1 135,-2-1 1,4 5-1,-3-4 1,-1 4 0,1 1-1,-4 0-108,0 0 1,2 0 0,0 0 0,0 0 0,0 0 0,2 0 0,1 0-38,3 0 1,1-5-1,2 1 1,0 1 0,0 0-1,0 0 1,0 0-57,0 4 1,-1 1-1,-2 5 1,-3 0-1,0-1 1,-1 2 15,-1-1 1,4 0-1,-4 2 1,1-4 0,1-4-1,0-1 1,3-1 20,2-4 1,1 2 0,0-6-1,0-1 1,0-2 0,0-1 90,0-1 1,1 0-1,2-3 1,2-1-1,-3 4 1,1 2-1,0 3-168,2-1 1,-1-1 0,-2 1-1,1 2 1,1 1 0,-1 2 0,-1 1-191,-2 1 0,4 3 1,1-9-1,-3-1 1,1-2-1,0-3 194,2-3 1,5 3 0,-2-4-1,1 0 1,-1-2 0,3-1-1,-1 0 124,-1-2 1,3 3 0,-3-1 0,3 0 0,-1-1 0,0 1 0,-2 0-162,1 1 0,-3-2 1,2 3-1,0 1 0,0 0 1,-1 1-239,-3-1 1,4 4-1,-3-3 1,0 2 0,2-1-1,-1 0 1,3-1 392,2-1 1,-3-1 0,0-3 0,1 0-1,2 0 1,2-2 0,-3-2 139,-2 0 1,3 1 0,-3-1 0,3 0-1,1 2 1,1 1 0,-1 2-349,0-2 1,1 1-1,-1-1 1,2 3-1,1 0 1,2 1-25,-2-4 0,-1 0 0,0 1 0,1 0 0,2 0 0,-1-4 0,1-3 377,0-1 1,6-1 0,-4 2 0,3-3 0,-3 1-1,1-2 3,0 0 1,1 2 0,5-2-1,-1 2 1,1 1 0,0 0 0,1-1-350,3 3 0,3 1 0,6 1 0,0-1 1,0-2-1,0-1 0,0 1 56,0 2 1,4 2-1,1-3 1,-2 0-1,0-4 1,0-1-1,1-3 126,-1-1 0,-1 2 0,-2 0 0,0-1 0,0-1 0,0-2 78,0 0 0,0-5 1,-2 1-1,-1 0 0,-1-1 1,1-1-1,1 0-120,2 0 0,-4 2 0,-1 4 1,2 0-1,0-2 0,0-1 1,-1-1-186,1 1 1,-2 2-1,2-1 1,0-1-1,-2-1 1,-1-1 305,1-1 49,-2-1 1,4-2 0,-5 0 0,2-1 0,2-2 0,0-1 127,-1-1 0,-1 1 0,3 0 0,-1-1 0,1 1 1,0 0-460,-2-1 0,7-3 0,-5-1 0,0 2 1,1-1-1,-1 1 0,0-3 0,-3-1 9,-1 1 0,3 0 0,-5 1 0,-2-3 0,1-2 1,0-1 543,1 0 1,0-8 0,-5 5 0,0-1-1,-1 0 1,-1 1 0,1 1-134,-2-1 0,1 5 0,1-1 0,0 0 0,-1-2 0,0-2 0,-3 2-401,-1 3 1,-5-4 0,3 3-1,-3-4 1,-2-3 0,-1 2-1,-2-3 49,-1-1 1,0 1 0,4-4 0,1 0 0,-1-2 0,0-5-1,1 1 282,-1 0 0,0 2 1,2 1-1,1-1 0,4-1 1,-1 2-432,0 1 0,3 2 0,-4 0 0,0 2 0,0 2 0,0 0 0,-4 0 0,-2 0-358,-3 0 1,-2 0-1,2 4 1,-4 0-1,-2-1 1,0-1 413,1-2 1,1-2 0,-5 3 0,0-2-1,1-2 1,2-2 0,2 1 0,-3-1 315,0-1 1,4-1 0,1-1 0,2 2 0,-1 2 0,-1-1 47,0 2 1,1 1 0,2 7 0,-2-1 0,-3 0 0,0 1 0,-1-1-291,1 0 0,-1 5 1,-4 0-1,0-2 0,0-1 1,0-1-1,-1-1-106,-4 0 1,2 1 0,-4-3 0,1 0-1,3-2 1,0 0 283,-1-2 1,2 3-1,-2-5 1,2-1-1,1 1 1,-2 1 0,-2 0 122,2 0 0,0 4 0,0-1 0,-1 3 0,1 1 0,0 0 0,0 2-304,-1 3 0,-5-3 1,3 3-1,0-2 1,-1 0-1,-1 2 1,-2-2-241,-2-1 1,-1 3 0,-1 0 0,1-2 0,0-1-1,-1-2 334,1 1 1,1-1-1,2 0 1,1 1 0,0-1-1,0-1 1,0 0 246,-1 1 0,2-7 0,1 7 0,0 1 0,1-1 1,0 3-1,1-1-212,-1 2 0,3-1 1,-5-3-1,-3 1 1,-1-1-1,-1 0-442,0 1 1,-1-3-1,1 1 1,-2 0-1,-1 3 1,-3 0-1,-2 0 239,-3-2 0,5 0 0,0 1 0,1 1 0,-1-1 0,-1 1 0,0-3 333,-1 0 0,5 0 0,-2 1 0,2 0 1,-1 1-1,0-1 0,-1 0 40,-1 1 1,4-1 0,-5 1 0,3-1 0,-3 0 0,0 2-415,-4 3 1,-1-3 0,-2 4 0,-1-1 0,-2 1 0,-2 0 0,-1 2-256,1 0 1,-1-3-1,3 2 1,-2 0-1,-1-6 1,-1-2-1,0-4 679,-3-2 0,3 0 0,0-3 0,1 2 1,4 1-1,1 2-90,1-1 1,0 2 0,1 6 0,-1 1 0,0 4-1,1 0 1,-2 4-1232,-4 1 0,3 8 0,-7 2 0,-2 4 1,-4 4-1,-4 7 1102,-1 12 0,-2 10 0,-4 8 0</inkml:trace>
  <inkml:trace contextRef="#ctx0" brushRef="#br0" timeOffset="1">9731 6757 29705,'-7'-19'-9422,"-5"5"8617,3 1 1,1 7 1283,0 10 0,-1-2 0,-6 2 0,-1-2 0,-2-4 0,-1-1 0,-2-1 0,-3 0 0,0-1 0,-1-1 58,0-1 406,4 4 1,-4-9-1,4 5 1,-1-2-1,1 0 1,1 0-603,-1 2 0,3-1 0,-3 5 0,1-1 0,-1 1 0,-3 1-165,-1 2 1,-2 0-1,-1 0 1,-1 0-1,-4 0 1,-1 0-345,-3 0 0,-1 0 0,-2 0 0,1 0 0,1 0 1,0 0-1,0 0 461,1 0 1,1-1 0,1-2 0,4-3-294,3-1 0,1 2 0,0-4 0,1-1 0,3 2 0,1 1 0,-2 1 0,-1 3 0,-1 2 0,-1 1 0,0 0 0,-5 0 0,-4 0 0,-4 0 0,-3 0 0,-3 1 0,0 2 0,1 2 0,-4 3 0,3-2 0,-2 2 0,-2 1 0,0 0 0,1-1 0,-2 0 0,5 2 0,2-1 0,0 0 0,2 0 0,-1 0 0,2 1 0,-2 2 0,0 0 0,-3-2 0,0-1 0,0 1 0,2 2 0,-2 2 0,3-1 0,-6 0 0,0 1 0,0-3 0,0 0 0,-1-2 0,-2 0 0,0 4 0,2 0 0,1 0 0,0 1 0,0-1 0,0 0 0,6 2 0,-1 2 0,1 0 0,2 0 0,-2-3 0,1 1 0,-1 3 0,0-2 0,2 5 0,-2 0 0,-2-1 0,2 4 0,2 1 0,-2 1 0,0-1 0,2 0 0,-2 3 0,1 0 0,1 0 0,2 0 0,2 2 0,3 1 0,1 0 0,4 0 0,1 2 0,1 1 0,0 2 0,2 2 0,1 1 0,2-1 0,0 3-158,1 1 0,-2-5 1,5-3-1,0 0 0,-1-1 1,-2 1-1,-1-2 342,0 1 0,1 2 0,-4-2 0,1 1 0,-3 3 0,1 3-184,-4 4 0,0-1 0,4 6 0,-1 2 0,0 2 0,1 5 0,-1 4-161,1 3 0,-1-1 0,2-1 0,2 3 0,6-4 0,2-2 1,2-3-192,-1-3 1,1 4 0,0 0-1,-1-2 1,2-1 0,2-3 280,1-3 1,5 6-1,-4-5 1,1 0 0,1 2-1,-1 0 1,1 3 169,0 2 1,-5 1-1,4 7 1,-2 3 0,0 1-1,-1 0-162,-2 2 1,0-3 0,2 3 0,1-4 0,0-5 0,2-3-112,2 1 1,4-10-1,1 3 1,0-1-1,0-3 1,0-2-1,0-4 168,0 0 0,4 0 0,0-3 0,1 0 0,-1 0 1,1-1-1,-2-1 62,-2 2 0,-1-6 0,0 11 0,0 4 0,0 4 0,-1 8-85,-4 4 1,2-28 0,-1 1-1,-2 6 1,-1 0 0,0-1-1,2 0 1,0-3 0,1-1 0,-2 34-1,1-6-470,1-5 1,0-4 0,4-8 0,0-4 0,0-3-1,0-6 661,0-3 1,4 1-1,0-2 1,-1 0 0,-1-1-1,-2-2 224,0-2 0,0 3 1,0 2-1,0-1 0,0 2 1,0 0-1,0 3-560,0 2 1,0 7 0,0 3-1,0 5 1,0 6 0,0 3-285,0 1 0,4-2 0,2-1 1,0-6-1,0-6 0,-1-4 1,-1-3 403,0-5 0,1 0 0,-5-5 0,0 1 0,0 0 0,0-4 557,0-1 0,0-1 0,0 1 0,0 2 0,0 1 0,0 0-460,0 2 1,0 1-1,1 7 1,2 2-1,2 3 1,-2 0-1,0 1-413,1 1 1,-2 2-1,2 6 1,-1 2-1,0-2 1,3-1 177,1-2 1,-2-8-1,2-2 1,1 0-1,-2-3 1,-1-2 0,0-4 543,1-1 1,-5 2 0,4-2 0,-2-1 0,1 3 0,4-3-220,-1 1 1,8 7 0,-3-2-1,1 1 1,5 1 0,0-3-346,1 1 1,4-1-1,0 2 1,2-1 0,0 4-1,-1-2 1,-2-2 218,2-2 0,-4-7 1,1 2-1,0-2 1,-2-3-1,2 1 103,0-1-1,-4-3 1,4-3 0,0 1 0,-2 0 0,2 3 0,-2-1-198,0-1 1,5 4 0,-2-4 0,3 3 0,2 2 0,-2-2-49,-3-3 1,4 2 0,-4-5 0,3 0 0,2 2 0,-1-2 283,1 1 1,0 2 0,-1-3-1,1 0 1,0 0 0,-1-1-74,1 1 0,0-4 1,1 5-1,1-3 1,3 1-1,-3-2 1,1 1-231,1 0 1,-2-2-1,6 3 1,-3-3-1,-2-2 1,-1 0 49,2 1 1,-1-1-1,4 0 1,-1 1-1,-4-2 1,1-2 58,1-1 0,-1 0 0,4 4 0,0-1 0,-2-2 0,3-1 0,-3 0 82,1-2 0,2 4 0,-2-5 0,-1 0 0,1 1 0,-3-1-85,-2 0 1,-2 0-1,0-3 1,-3 3-1,-2 0 1,0 1 5,0 0 1,-4-2 0,4 2 0,-2 1 0,-1-2 0,0 1 0,1-1 77,2 0 0,1 4 0,5-2 0,-1 1 1,2-2-1,2 0-37,1 1 1,5-5 0,-5 3 0,0-2 0,0 1-1,2-2 1,-2-1-5,-3 3 1,4-4 0,-8 4-1,0-4 1,1-1 0,0 0 269,2 0 0,-5 5 0,0-1 0,2-1 0,1 0 0,2 0-283,0 2 0,-1 3 0,1-3 1,0-1-1,1 1 0,1 1 0,2 0-87,-1 0 1,3 2-1,-2-2 1,0 0-1,0 2 1,1-2 249,3-1 1,-6 1 0,2-3-1,-1 2 1,0-2 0,1 0-1,-2 0 240,-1 1 1,-1 1 0,1-5-1,2 0 1,2 0 0,1 0-537,0 0 1,7 0-1,-3 0 1,0-2-1,1-1 1,1-1-96,1 1 0,0-3 0,0 0 0,0 0 1,-2-1-1,-1 1 0,-1-2 498,1 1 0,-3-1 1,0-2-1,-2 1 1,0-1-1,0-2 1,2-1-48,0-1 1,5 1 0,-4 0 0,4-1 0,4 1 0,3 0-311,3-1 0,5-3 0,-3-3 1,4 1-1,4-2 0,-1 2 84,-4 0 1,3 0 0,-9 2-1,3-2 1,1-2 0,-3-1 130,-4 1 0,7-4 0,-10 3 0,1-3 0,1-2 0,-2 1 0,1-1-109,-2 0 0,2 5 0,1 0 0,4-2 0,1-1 0,1-2 0,5 1 0,-2-1 0,9-4 0,-7 0 0,-3 1 0,-2 2 0,-2 1-450,-4 1 1,-2-5 0,-2-2 0,-2 0-1,-2-2 1,-5-2 898,-3-5 0,-1-2 1,-1-2-1,0-4 0,-3-5 1,-2 0-450,-2-1 0,5 0 0,-2 2 0,3 3 0,2 0 0,1 4 0,2-1 0,1 1 0,6 4 0,-3-1 0,1 2 0,1 2 0,0 0-382,-2 0 1,-2 5 0,-7-1 0,-1-1-1,-3-1 1,-2-2 0,-3 0 435,-1 0 0,-3 0 0,-2-2 0,-2-1 0,-2-3 0,-2-1 336,2-3 1,-4-2 0,3-4 0,1-4 0,3-2 0,3 1-801,1 1 0,2 6 0,3-2 0,4 4 0,3-1 0,2 0 0,1-4-80,3 3 1,-7-3 0,1 3 0,-4-4 0,-5 0 0,-2-4 0,-6 1 686,-3 0 0,1-10 0,0 0 0,0-3 0,-3 35 0,1 0 0,-1 0 0,0 1 197,0-1 1,0 1 0,0-1 0,-2 1 0,0-2 0,-2 1 0,1-32 0,2 3 0,1 7-505,1 5 0,1-8 1,-5 10-1,0 0 0,0 1 1,-2 1-1,-2-3 0,-4-1-385,1-2 1,-6-1 0,1 1 0,-4-2 0,-2-3 0,0 3 822,0 1 1,0-10 0,4 3 0,-3-2 0,0-3-1,0-2-52,9 36 1,1-1-1,3-3 1,0 2-1,-5-34 1,0 0-1,0 1 1,2 4-517,1 4 1,-3-6-1,3 5 1,-2 2 0,-1 2-1,1 5-35,-1 2 1,0-2 0,-5 9 0,1-2 0,0 1 0,-1 3 0,3 0 0,0 1 321,2-1 0,1-5 0,-6 0 0,2-4 1,2-3-1,1-1 37,-1-3 1,4-10 0,1 3 0,4-3 0,1-3-1,0 1-218,0 1 0,0-2 0,0 7 0,0 5 0,0 3 0,0 1 0,0 2-124,0 1 1,-2 6 0,-2 1 0,-6 3 0,-5 2 0,-5 1 0,0 2 144,-4 0 1,-1 0 0,-2-1-1,1-2 1,-3-2 0,0 1 135,-2-2 0,1 5 0,6-5 0,2 0 0,0-2 0,0 0 166,0-1 0,5 1 1,-2-2-1,1 3 0,-1 1 1,0 3-1,-2 3-322,0 4 0,3 2 1,-4 5-1,-3-1 1,-5 3-1,-5 4 1,-5 0-90,-5 3 0,-2-6 0,-8 4 0,-1-1 0,-3-1 0,-2 2 484,-3-2 1,1-4 0,0 0 0,6 2 0,3 1 0,5 0 25,5-2 1,-2 1-1,2-1 1,1 1-1,1-1 1,2 2-1,0 1 1,0 2-561,0-2 1,-1 5-1,-4 1 1,-4 5-1,-4 4 1,-2 4-707,2 4 1,-8 7 0,7 6-1,-4 7 1,-3 9 0,3 5-495,3 4 1,-5 7 1652,6 5 1,24-26-1,-2 0 1,2 0 0,-1 0-1</inkml:trace>
  <inkml:trace contextRef="#ctx0" brushRef="#br0" timeOffset="2">6838 4891 24730,'-13'-7'-401,"4"1"1,0 6 0,-1 0-1,-2 0 360,-1 0 0,-1 0 1,1 0-1,0 0 0,-1 0 1,1 0-1,1-2 1,2-2-1,2-5 0,3-3 1,2-1-1,3 1-151,4 3 1,-1-3-1,6 5 1,1-1-1,1 2 1,-1 2-1,-1 0 712,1 1 1,-5 7-1,-5 5 1,-9 3 0,-6 3-66,-3 2-126,0-2 0,1 4 0,-1-4 0,2 2 0,1 2 0,3 0 0,2 2-24,1-1 0,1 3 0,-2 2 0,2 0 1,1 0-1,1 5 0,0 2-286,3 5 0,-3 0 0,2 2 0,-1-1 1,1 5-1,0 2 0,1 1-137,1-3 1,2-5 0,0-1 0,0 2 0,0-4 0,2-1 0,2-4 331,5-2 0,3-3 0,3-3 0,2-4 0,6-2 0,2-1 0,3 0 177,3-3 0,0-2 1,8 2-1,2-1 1,1-4-1,2 0 1,2-1-323,3 0 1,10-1 0,-4-4 0,3 2 0,2 1 0,1-1-70,3-1 0,2-2 0,4 0 0,3 0 0,2 0 0,-36 0 0,-1 0 0,1 0 0,1 0 0,-1 0 0,0 0 0,34 4 0,-33-1 0,0-1 0,34 1 0,-5-2 0,-1-1 0,-4 0 0,-3 0 0,-3 0 0,-6 0 0,-4 0 0,-2 0 0,-3 0 0,-1 0 0,-4 0 0,-1-4 0,2-2 0,-4 0 0,-2-1 0,-2-1 0,0-1 0,-1 2 0,-2-5 0,-1 3 0,-1-3 0,1-3 0,-2-1 0,-3-2 0,-2-4 0,-7 3 0,0-2 0,-1-4 0,-2-3 0,-2-6 0,-2-2 0,-3-1 0,-3-10 0,-5 3 0,-4-5 0,-3-2 0,-2 2 0,-4-1 0,2 0 0,-7-1 0,0 4 0,-2 1 0,-2 5 0,0 2 0,1 4-318,-1-2 0,0 4 0,1 2 1,-1 3-1,0 3 0,-1 1 258,-3 2 0,-2 4 0,-5-3 0,-1 2 1,-4 3-1,-2 1 0,-7 2 143,-5-1 1,-5 5-1,-6 0 1,-2-1-1,2 0 1,-1-1 0,1 4-45,-1 1 1,0-3 0,-1 5 0,2 1 0,-2 3-1,1 6 1,-2 5 0,1 6-430,5-1 1,-3 5 0,7 1 0,3 2 0,2-1 0,6 0-25,4 0 0,6 1 0,3 0 0,3-2 0,3 3 1,5 3-1,6 5-1513,0 1 0,12-3 1831,-1 4 1,6-11-1,3 1 1</inkml:trace>
  <inkml:trace contextRef="#ctx0" brushRef="#br0" timeOffset="3">9491 5491 7900,'-13'0'0,"-1"0"0,6 0 0,2 0 0,6 0 0,8-2 0,7-2 0,9 1 0,-2-6 0,3 0 0,2 0 0,-2 0 0,-1 0 1966,-2 2 0,-4-3 0,4 4 0,0 0 0,-1-2 94,-3 1 1,1 4 0,-1-1-1,-2 2-4453,-1 2 1,-2 0-1,1 0 878,-1 0 1515,0 0 0,7 6 0,0 2 0</inkml:trace>
  <inkml:trace contextRef="#ctx0" brushRef="#br0" timeOffset="4">10278 5278 9320,'13'-12'4134,"0"3"-3287,1 4 1,-1 4-1,0 1 1,1 3-1,-3 4 1,0 8-1,-4 6 700,-1 7 1,3 0-1,-5 9 1,-1 3-1,-1 5 1,-2 0-1548,0 1 0,0-1 0,0-7 0,0-2 0,1-5 0,2-4 0,2-5 0,-2-4 0,0-5 0,1-4 0,4-6-606,-1-6 1,0-8 0,-4-11-1,2-10 1,-2-10 0,-2-7-1,-1-4 249,0-5 1,0-7-1,0-6 1,0 1 0,0 4-1,0 5 1,0 6 787,0 5 1,0 13 0,0 1-1,0 8 1,0 6 0,2 6 396,2 5 1,-1 5-1,6 8 1,1 4 0,1 6-829,-2 4 0,1 8 0,-6-2 0,-1 4 0,-1 4 0,-2 1 0,0 0 0,0 2 0,-2-5 0,-2 3 0,-4-4 0,0-5 0,-1-4 0,-2-3-582,0-2 0,2-4 0,0-2-4267,-2-1 0,5-7 4849,2-8 0,14-15 0,5-4 0</inkml:trace>
  <inkml:trace contextRef="#ctx0" brushRef="#br0" timeOffset="5">10837 5304 7936,'-13'6'4265,"1"3"-2917,3 3 1,3-6 0,8-6 0,2-9 0,5-6 0,3-4-988,1-2 1,1-1-1,-1-5 1,0-1-1,1 0 1,-2 0-1,-2 4-3525,-1 3 0,-5-1 1038,5 4 2126,0 7 0,4 11 0,1 7 0</inkml:trace>
  <inkml:trace contextRef="#ctx0" brushRef="#br0" timeOffset="6">11157 5198 7917,'0'13'2457,"0"0"1,2-5-1,2-5 1,7-6-1083,5-6 1,3-3-1,5-1 1,-2-1-1,0 2-1634,-1 4 1,-2-4-1,-5 3 1,-3-3-1,-2-1-516,-4-1 1,-10 2 0,-5 5 0,-6 7 0,-5 7-1,-1 7 1,1 2 1306,2 2 1,-3 6 0,4-2 0,3 3 0,5 2 0,5-1 0,4 1 0,2-2-88,4-3 0,3 2 0,10-6 0,6-3 0,6-5 0,5-6-259,4-2 1,5-5 0,2-6-187,1-9 0,2-11 0,5-5 0</inkml:trace>
  <inkml:trace contextRef="#ctx0" brushRef="#br0" timeOffset="7">11771 4798 7886,'-14'6'1855,"7"3"0,2 7 0,4 2-627,1-2 1,0 5 0,1 2 0,2 5-1,2 4 1,-2-3 0,0 1 0,0-1-331,1 3 0,1-3 1,-5-5-1,0-3 0,0-2 1,0-3-2421,0-1 0,4-5 0,0-5 725,-1-10 1,-6-5 0,-3-3 0,1-1-1,-3 1 1,2 0 1446,0-1 0,3 7 0,8 2 0,4 4 0,3 1-304,1 0 0,5 4 0,-1 2 0,0 2 0,-1 2 1,0 2-1,2 1-1244,-2 1 0,4-3 1,-1 0-1,0-4 898,0-1 0,5 4 0,-3-2 0</inkml:trace>
  <inkml:trace contextRef="#ctx0" brushRef="#br0" timeOffset="8">12117 5224 7886,'-1'14'9830,"-4"-1"-7940,4 0 1,-5-4 0,7-1 0,4-3-1,2 0-1390,1 1 1,3-5 0,-2 4-2300,3-4 0,-4-2 1,-3-2-1,0-3 493,-1-2 1,-1 1 0,-7 0 1628,-5 7 0,2 1 0,-1 8 0,2 1 0,3 2 0,2 2 0,1-1 0,0 0-821,0 1 0,4-1 1,4-1-1,2-2 0,6-3 1,2-1 497,1-3 0,11 5 0,-2-1 0</inkml:trace>
  <inkml:trace contextRef="#ctx0" brushRef="#br0" timeOffset="9">12397 5278 12679,'-9'-5'0,"0"1"9830,-1 1-9152,4 1 0,6 2 0,7 2 0,2 2 0,0 5-1217,2 3 1,-1 1 0,0 1 0,-1-3 0,2-2 0,0-4 0,3-4-1,1-1-7071,2 0 5543,-2-6 1,9-7 2066,-6-9 0,5-9 0,-2-3 0</inkml:trace>
  <inkml:trace contextRef="#ctx0" brushRef="#br0" timeOffset="10">12677 4958 7886,'1'-14'1842,"2"1"0,3 1-750,2 3 0,-5 9 0,3 9 0,-2 3 1,2 3-1,1 3 0,2 2 0,-1 3 1,-2-1-55,0 1 1,-5-2 0,5 0-1,-2-2 1,1-3 0,-1-1 0,1-1-1465,-1-1 1,2-1-149,-1-3 1,-8-9-1,1-8 1,-4-1-1,-4 0 1,-1-1 0,1 0-1599,1 1 2915,0-3 1,2 16 0,4 1 0,4 5 0,5 4 0,3-1 0,5 2-998,2 3 1,2-4-1,-5 4 1,2-3-1,3-3 1,4-2-1,3-2-2999,2-3 0,5 0 3253,4-5 0,8-12 0,4-3 0</inkml:trace>
  <inkml:trace contextRef="#ctx0" brushRef="#br0" timeOffset="11">13730 4918 7808,'0'-14'241,"0"1"0,0 0 0,-1-2 861,-4-3 0,2 3 1,-4-2-1,-1 0 1,2 1-1,-1-2-373,0 2 0,2 3 0,-4 4 0,0 6 9,2 6 0,-3 10 0,4 9 1,-2 5-1,-2 6 0,0 5 1,-1 5-1,2 1-268,-1 2 0,0-3 0,-1 5 0,4-2 0,-1-2 0,1-1-1939,-3-3 0,2 1 0,1-10 1,1-2-1,3-6 0,1-5-170,2-3 1,0-9-1,0-8 1,0-8 0,0-8-1,0-1 1418,0 0 0,2-5 0,1 2 0,3-2 0,0 0 0,1 4 0,-1 0 1230,0 4 1,4 3-1,-2 2 1,1 4 0,0 1-1,-1 2 1,1-1 558,0 1 0,0 1 1,4 6-1,1 3-1112,-1 1 1,0 0 0,-1 4 0,-1-4 0,-2 1-1,1-2-740,2-1 0,1 0 1,0-5-1,1 0 1,-1 0-1,0-2 1,-1-2-369,-3-5 1,3-1 0,-3-2 0,1 0 0,1-3 0,-3 0 0,3 1 800,1 0 1,-3 5 0,-2 1 0,0-1 0,-1 0 1351,0 0 1,5 7 0,-3 2-1,3 8 1,-1 4 0,-1 2-1189,1 4 1,-2 1-1,1 5 1,0-2 0,0 1-1,1-3 1,3 0-1778,4-1 1,6-9-1,-1 2 1,5-5-1,3-5 1464,1-5 0,6-16 0,-3-9 0</inkml:trace>
  <inkml:trace contextRef="#ctx0" brushRef="#br0" timeOffset="12">15036 5118 7882,'0'-9'1955,"0"0"0,0 4 1,-1-2-1,-2 0 0,-1-1 606,1-2 1,-3 2 0,0 1-2566,-2 1 1,1 9-1,-2 9 1,3 6 0,2 2-1,-1 4 1,2 0-1,2-1-43,1 0 0,0-3 0,0 3 0,0-6 0,0-2 447,0-1 0,4-9 0,2-5 1,0-7-1,0-6-239,-3-5 1,0-3-1,0-7 1,1-2-1,-1-1 1,0 2-833,2 1 0,1 5 0,4 3 0,-3 0 0,1 4 0,-1 3-311,4 4 0,-4 3 0,2 6 1,1 0-1,2 0 0,1 2 1,1 2-1,-1 5-2033,0 3 0,2 2 3015,3 4 0,3-3 0,5 4 0</inkml:trace>
  <inkml:trace contextRef="#ctx0" brushRef="#br0" timeOffset="13">15383 5091 9590,'0'9'6623,"0"0"-5750,0 1 1,0 2 0,1 1 0,4 2-1,4 1 1,3 2 0,2-2-449,4-1 1,-3-6 0,3-1 0,-2-3-1,0-2 1,2-1 0,-2-4-336,-1-2 0,-1-3 1,-1-8-1,0-3 0,-1-4 1,-2-3-813,-1-2 1,-1-6 0,2-1 0,-1 0 0,1 3 0,1 3-4195,-2 1 1,7 1 4913,-3-1 1,4 6-1,-4 2 1</inkml:trace>
  <inkml:trace contextRef="#ctx0" brushRef="#br0" timeOffset="14">15943 4651 8842,'-6'9'1829,"-3"0"0,-3-2 0,0 4 0,2-1-650,1 5 0,2 0 0,-2 8 0,4 4 0,4 6 0,-1 2 1,-1 5-1,-1 0-1227,1 3 0,-3 0 0,0-3 0,0-2 0,-1 0 0,-1-4-1120,-2-2 0,0-7 1168,1-7 0,-3-9 0,5-3 0</inkml:trace>
  <inkml:trace contextRef="#ctx0" brushRef="#br0" timeOffset="15">15796 5051 9269,'12'-9'4304,"-3"0"1,3 6-3626,-3-1 0,3 8 0,1 5 0,0 3 1,-1 1-1,-2-1-385,-1-3 1,0 1 0,5-5 0,-1-2 0,0-2 0,1-1-1463,-1 0 1,0-6 0,1-1 0,-1-2 0,0 0 0,-1-1 646,-3-2 0,3-6 0,-3 2 0,1 3 0,0 2 883,-1 1 1,0 0 0,4 1 1041,1 4 0,-5 10 0,-2 4 1,1 2-1,-3 3 0,3-1 1,-1 2-799,4 3 1,-4-2-1,2 5 1,0-2-1,1-3 1,2-1-607,3-2 0,7-5 0,0-4 0,9-8 0,3-4 0</inkml:trace>
  <inkml:trace contextRef="#ctx0" brushRef="#br0" timeOffset="16">16729 4704 7813,'0'-13'6807,"0"7"-5250,0 6 0,2 11 0,1 9 0,1 4-1308,-1 4 1,-1 6 0,-2-1 0,0 1 0,-2 1 0,-1 1 0,-1-2 0,1-1-846,1-4 0,2-2 0,0-5 0,0-4 0,2-5-8444,2-4 9040,-2-3 0,10-12 0,-5-1 0</inkml:trace>
  <inkml:trace contextRef="#ctx0" brushRef="#br0" timeOffset="17">16809 5051 12989,'-6'-12'0,"-2"3"974,-4 5 0,4 4 0,4 4 0,2 5 1,2 3-1,0 1 0,0 1 0,2-1-1204,2 0 0,8 4 0,6-3 0,0-3 0,-1-4 0,3-4 0,0-1-466,4-2 1,-5-2 0,-1-2 0,-5-7 0,-4-3 0,-4-4 0,-4 1 454,-1 3 0,-1 0 0,-5 1 0,-6 0 0,-4-1 0,-2 2 1720,-1 4 0,4 2 1,-1 4-1,4-1-1479,3-1 0,18-1 0,0 5 0</inkml:trace>
  <inkml:trace contextRef="#ctx0" brushRef="#br0" timeOffset="18">6665 4998 31056,'6'-28'-1967,"-5"-4"1,4 12 0,-4-1 0,-1 2 0,0 1 1096,0 0 0,0-4 0,0 3 1,0-1-1,0 0 0,0 1 0,0-1 1,0 4-1,2 6 0,1 10 721,1 13 0,1 12 0,-7 11 1,-2 10-1,-5 7 0,-3 5 1,0-2 985,3-1 0,-7 7 1,3 2-1,-1-2 1,3-2-1295,2-3 0,1-2 1,-1-2-1,5 0 1,2-1 487,2-3 0,11-5 0,4-7 0,4-3 366,5-1 1,8-2 0,8-6 0,8-3 0,6-4 0,10-5-290,-27-8 0,2-1 0,2 0 1,1-2-1,3-1 0,1-2 0,0 1 1,0 0-1,3 0 0,0 0 0,2 0 1,0-1-1,3 0 0,0-1 1,1-1-1,0 0 143,1-1 1,0 1-1,-2 1 1,1 1-1,1-2 1,0 1-1,0 1 1,-1 1 0,0 0-1,0 0 1,-3-1-1,-1 0-160,-3-1 1,-1 0 0,-3 1 0,-2 0 0,-3-1-1,-1 0 1,35-1 0,-5 0 0,-9-3 310,-7-1 0,-11-2 1,-6-6-1,-3-3 1,-2-4-1,-2-3 0,-3-2 52,-3 0 1,-2-7 0,-9-4-1,-2-7 1,-6-2 0,-7-3-1,-10-1-345,-6 2 1,-11-7 0,-5 3 0,-4 0 0,-4 1-1,-5 4-56,-3 2 0,23 22 0,-1 1 0,-2 2 0,-2 1 0,0 1 0,-3 1 0,-1 0 1,-2 2-1,0 0 0,-2 2-306,-1-1 0,-1 2 0,-2 0 0,-1 2 0,-1 1 0,-1 1 0,3 2 0,-1 0 0,0 2 0,-1 0 0,2 1 0,-1 1 47,-1 0 0,0 1 0,0 1 0,1 1 1,2 0-1,1 0 0,2 0 0,1 1 1,3 1-1,1 1 0,-29 6-365,12 2 1,8 9 0,10 3 124,5 7 1,9 10 0,3 7 0</inkml:trace>
  <inkml:trace contextRef="#ctx0" brushRef="#br0" timeOffset="19">7825 6250 27669,'0'-20'-8819,"1"2"8091,4 3 1,-2 3 0,4 2 0,0 3 0,-1-1 0,0 1 194,-3-4 0,-3 5 1,-4 2 1392,-5 2 0,-3 2 0,-1 0 0,-1-1 790,1-3 0,0 1-661,-1-6 1,6 6-568,-1-2 0,0 5 1,-5 3-1,1 3 1,1 2-520,3 2 0,-1 2 0,6 1 0,1 0 0,1 2 0,2 3 767,0 4-527,6 3 0,-3-2 1,6-1-1,1 2 1,2 1-1,1 3 1017,1 3-1342,-1-3 0,0 5 1,1-7-1,-2 1 0,-2 0 1,-3-1 70,-1 1 0,0 3 0,-3-2 0,2-3 0,-2 0 1,-2-1-2506,-1-2 1907,-6 3 1,5-10-1,-5 3 1,1-3-1,1-2-155,1 0 0,0-5 1069,-1-4 0,2-4 0,-2-4 0,2-5 0,2-3-1582,0-1 1,0 4 1258,0 0 0,6 1 0,3-1 665,3 5 0,1 3 0,0 2 0,1 2 0,1 3 0,1 0 0,3 3 2086,2 3-2267,1-2 0,11 15 0,1-4 1</inkml:trace>
  <inkml:trace contextRef="#ctx0" brushRef="#br0" timeOffset="20">7971 5824 30278,'-7'-6'-1963,"3"-3"0,2 2 0,1-1 0,-4 2 1847,-4 3 0,-3 2 0,-1 1 0,0 0 0,-1 0 0,0 1 0,-3 2 1,-2 2-1,0-2 1333,0-2 1,1-1 0,4 0 0,3 2 0,0 1-1009,2 1 1,6 7-1,-1-3 1,4 3 0,4-1-91,5-1 0,3-2 1,1 4-1,1-2 1,-1 1-1,0 0 1,2 1 171,3-2 1,-3-5-1,3 5 1,-4 0-1,1-2 1,2-2-1,2-2 1,2 0-113,2 1 1,2 1 0,4-5 0,2 0 0,4 0 0,4 0-180,1 0 0,-2 0 0,1 0 0,1 0 0,6 1 0,3 3 0,1 4 0,-1-1 0,-5 5 0,5-3 0,0 3 0,0 0 0,0-2 0,1-1 0,2 1 0,1 2 0,1 0 0,-1-2 0,2-2 0,1-1 0,3-1 0,2 0 0,1 0 0,6-3 0,2 1 0,1 1 0,2-1 0,-35-2 0,1 1 0,29 6 0,-29-6 0,0 0 0,1 0 0,-1 1 0,-1 0 0,-1 1 0,1-1 0,0 1 0,34 4 0,-1 1 0,-32-4 0,-1 0 0,28 7 0,-1 0 0,3 1 0,-3-1 0,2 0 0,-5 1 0,-1-1 0,1 0 0,-3 1 0,0-2 0,4-2 0,-1-1 0,3 1 0,-1 2 0,1 1 0,3-1 0,-1-1 0,-5-3 0,-3 3 0,-3-1 0,-4-1 0,4 3 0,-4-3 0,2 1 0,2 1 0,-3-3 0,-2 1 0,-7-1 0,-3 2 0,-1-5 0,-1-1 0,-3 0 0,-5 1 0,-3-2 0,-2-2 0,0 4 0,-3-1 0,0-1 0,0 0 0,1 0-2026,-2 2 0,5 3 1917,-1-3 1,7-13 0,7-6 0</inkml:trace>
  <inkml:trace contextRef="#ctx0" brushRef="#br0" timeOffset="21">13303 6504 25925,'-1'-26'-836,"-3"4"1,1 9-1,-6 9 1,-2 4-1,0 4 1123,-3 5 0,-1 1 0,-1 1 0,-2-3 0,2 4 0,1 3 0,2 4 0,0 1-632,-1-1 1,7 0-1,1-3 1,1 2-1,1 0 1,3-2-1,2-1-127,3-3 1,7-3 0,-2 0 0,3-5 0,-1-4 356,-2-4 1,9-16 0,-3-8 0</inkml:trace>
  <inkml:trace contextRef="#ctx0" brushRef="#br0" timeOffset="22">13303 6304 9054,'12'-30'0,"-1"3"0,-2 8 2310,1 7 1,-3 6-1953,2 6 0,-1 6 0,1 3 1,-4 3-1,1 0 0,2-2-1047,-1-1 1,7-1-1,-3 2 1130,6-1 0,6 0 1,-2 4-1</inkml:trace>
  <inkml:trace contextRef="#ctx0" brushRef="#br0" timeOffset="23">13810 6317 17596,'-9'-13'0,"0"1"392,-1 3 0,0 5-893,1 8 0,4-3 1,10 4-1,4-2 1,4 0 1102,5 1 1,-4 7-1,6-4 1</inkml:trace>
  <inkml:trace contextRef="#ctx0" brushRef="#br0" timeOffset="24">13503 6530 27023,'-5'0'753,"5"0"0,7 0 0,6 0-256,5 0 1,7 0 0,8 0 0,1 2 0,3 1 0,1 1 0,1-1-498,-4-1 0,2-1 0,-4 2 0,-2 2 0,-1-3 0,-7 1 0,-2 0-473,-4 2 1,-3 1 0,0-3 572,-1 1 1,0 1-1,1-5 1</inkml:trace>
  <inkml:trace contextRef="#ctx0" brushRef="#br0" timeOffset="25">13623 6770 28780,'11'-18'-693,"2"1"0,8 5 1,-2 7-1,2 4 1393,3 1 1,1 0 0,0 0-1,-1-2 1,-2-1 0,2-1 0,1 1-1,0 2-1547,-3 1 1,3 0 0,-3 0 1100,4 0 0,0 5 1,1 3-1</inkml:trace>
  <inkml:trace contextRef="#ctx0" brushRef="#br0" timeOffset="26">14583 6664 27081,'0'-40'-3391,"0"7"0,0 6 4370,0 8 0,-1 10 0,-5 5 0,-6 4 0,-4 4 0,-1 5 1,1 4-1,1 5 0,0 6-1939,4 6 1,6 5 0,1 8-1,5 3 1,8 1 0,10 4 0,11-1 1001,10-1 1,12 0 0,11-9-1,-29-22 1,1-2 0,34 10-1,-5-6 179,-9-7 1,-3-10-1,-10-3 1,-4-9-1,-9-9 1,-8-8-1,-6-10 1,-8-7-227,-4-6 0,-15-8 0,-9-6 0,-10-2 0,11 32 0,-3 0 0,0 0 0,-1 0 8,-1 2 1,0 0-1,-4 2 1,0 2-1,-21-17 1,2 9 0,2 10-1,6 9 1,2 7 8,5 9 1,9 0 0,5 6-1</inkml:trace>
  <inkml:trace contextRef="#ctx0" brushRef="#br0" timeOffset="27">7558 6757 29995,'14'-13'-5898,"-1"-1"5388,0 7 0,-4 1 0,0 6 936,1 0 1,-2 0 711,1 0 576,-6 0 1,1 0 0,-8 0-1543,-5 0 0,-3 0 0,-3-2 0,-1-1 0,-2-1 0,2 1-43,1 2 1,2-1-1,-2-1 1,-2-1 0,0-1-1,-1 1 1,0-1 57,0 2 1,1 2 0,2 1-1,-2 0 1,-2 0 0,0 1-188,0 4 0,-4-2 0,4 6 0,-2 1 0,-2 2 0,-2 1 0,-2 1 0,0-1 0,1 0 0,0-1 0,3-2 0,1-2 0,-2-1 0,-1 1 0,4-5 0,2 3 0,1-2 0,-1 0 0,-1-1 0,1 0 0,3 2 0,0-2 0,-1 4 0,-1 1 0,1-1 0,-1 3 0,0 2 0,-6 1 0,2 2 0,-3 2 0,-2 2 0,1 2 0,-1 2 0,0 2 0,5-2 0,1-3 0,1 1 0,2-2 0,0 2 0,2 0 0,4-5 0,-6 2 0,5-3 0,3-2 0,1 0 0,0 1 0,1-1 0,-3 2 0,3 1 0,1 2 0,1-2 0,1 0 0,1 2 0,1 4 0,0 4 0,0 0 0,-1 1 0,1 0 0,1 1-349,2 3 0,0-3 0,0 3 0,2-3 0,1-1 0,3-1 0,1 0 294,3-4 1,1 2 0,1-5 0,-1 2 0,6 1 0,0 0 0,6-1 239,2-2 0,-1-1 0,8-4 1,1 3-1,1 1 0,1-2 59,1-1 0,1-2 1,6 0-1,1 2 0,1 1 1,-1 2-1,1-2-244,-2-1 0,2-3 0,0-2 0,-2-2 0,0-1 1,-2-1-1,-1 0 0,8-1 0,-8-5 0,1 0 0,2 0 0,0 0 0,3-2 0,1-2 0,2-4 0,5-5 0,-1 0 0,0-1 0,0 1 0,1 0 0,-1-2 0,2-1 0,1-2 0,2 0 0,-2-1 0,-1-2 0,-2 0 0,1-2 0,-1 3 0,-1 0 0,-2-3 0,-2 1 0,-1 0 0,0-2 0,-4 4 0,2-1 0,-4 0 0,-1 2 0,-1 0 0,-4 2 0,-2-2 0,-6 1 0,-1 0 0,-1 1 0,-2-3 0,-6 1 0,-2 0 0,-3-5 0,-3 1 0,-3-6 0,-2-3 0,1-1 0,-2 1 0,-2-4 0,-2 4 0,-4-1 0,-4 0 0,-2 4-140,-3 1 0,-5-3 0,-5-1 1,-5 3-1,-7 1 0,-4 1 0,-6 0 1,-6 2-300,-4 3 0,-11-2 0,2 7 0,-3 0 0,-6 2 0,36 9 0,0 1 212,1 0 0,-1 1 1,-33-4-1,6 5 1,1-1-1,0 1 0,5 2 1,4 2-1,6 3-1310,5 5 0,0 5 0,2 5 1464,4 8 1,1 5 0,-3 8 0</inkml:trace>
  <inkml:trace contextRef="#ctx0" brushRef="#br0" timeOffset="28">7798 7143 9491,'-13'0'0,"4"0"-30,0 0 0,6 2 1,-1 2-1,4 4 1,3 1-1,1-1 0,0 1 1,1 0-1,-1 0 206,-1 1 0,-6 2 0,-3 2 0,-1 0 1,-3 4-1,-1 3 0,1 1 71,1 0 0,0 1 0,-3 3 0,2 1 0,3-2 0,-1-1 0,2-2 0,0 2-699,3 1 1,2 0 0,1-1-1,1-2 1,4 2 448,4 1 1,8 1-1,4 1 1</inkml:trace>
  <inkml:trace contextRef="#ctx0" brushRef="#br0" timeOffset="29">8118 7863 8084,'-21'0'0,"2"0"0,1 0-7,1 0 0,-1 2 0,4 0 1,1 3-1,0-2 1200,-1-2 1,6-1-912,-1 0 0,6 6 1,0 3-1,4 3 0,5 3 1,2 1-192,2 2 1,2 7 0,1 0-1,0 5 1,1-1 0,1 0 0,1-1 460,2 3-500,5-3 0,-6 0 0,5-6 0,2 1 1,2-3-1,4-2 55,1-3 1,2-3-1,-2-2 1,4-3 0,4-1-1,1-3 1,0-1-58,0-2 0,1 0 0,1 0 0,1 0 0,-2-2 0,2-1-70,-2-1 0,1-2 0,-4 3 0,-1-1 0,-2 1 0,-1 0 0,0 0-103,3-2 0,-5 1 1,2 4-1,0 0 0,3-2 1,-1-1-1,0-1 148,-2 1 0,3 1 0,4 2 0,2 0 1,-2 0-1,2-1 0,-1-2-14,-1-1 0,4-1 1,1 5-1,0 0 0,0 0 1,-5 0-6,-4 0 0,5 0 0,-5 0 0,-2 0 0,-1 0 0,-3 2 0,0 1 120,0 1 1,1 0 0,-4-4 0,1 0-1,2 0 1,2 0 24,4 0 1,-6 0 0,8-1 0,-4-2-1,-1-1 1,3 1 0,2 1-126,1 2 1,0 0 0,0 0 0,0 0 0,-2 0 0,-1 0 0,-3 2-146,-1 2 1,0-2-1,-4 3 1,2 0 0,-3 1-1,-2 0 1,-6 1 158,0 1 0,2-4 0,-4 5 0,-2 0 0,0 0 0,0 0 72,2 1 0,2 2 0,-4 1 1,3 0-1,2 1 0,1-1 1,0 0-83,0 1 1,-4-1 0,4 2 0,1 1 0,-1 3 0,-1 2 0,-1 1-108,1-1 0,0 4 1,3-3-1,-4 5 1,-1 3-1,-1 2 177,2 2 1,-6-4 0,4 3 0,-3-2 0,-2 0 0,-1-2 0,-2 0 205,-1-3 0,-1 1 0,2-1 0,-1 3 0,1 0 0,2 4-295,2 1 0,-1 3 0,0 6 1,1 3-1,-1 1 0,-1 3 1,-2 1-96,-1-2 1,0 1 0,3-4 0,-2 0 0,-1 0 0,0-3 0,0 0 270,0 1 0,-6-7 0,3 3 0,-2-1 1,0-1-1,-1 2 0,-1-1-83,-2-4 0,0 4 0,0-4 1,-2 4-1,-1 2 0,-1 2-174,1 1 1,-3 2 0,0-1 0,0 2 0,-1 4 0,1-1 0,-2 2-93,1-2 1,3-1-1,-4 0 1,2-3-1,2-2 1,-1 1 413,1-3 0,0 0 0,4-4 0,0 1 0,0-2 0,0 1-28,0-1 0,0-4 1,0 1-1,1 2 0,2-1 1,1 5-1,-1 0-279,-1 3 0,2 6 1,1 1-1,-4 5 1,-2 6-1,-5 1-311,-2 2 0,4-2 0,-3-9 0,1-1 0,3-2 0,1-2 0,2-2 700,0-3 0,-4-6 0,-1-3 0,2 0 0,2-2 0,1 1 152,0-4 0,1 1 0,2 0 1,3 2-1,2 2 0,2 3 0,0 2-313,-1 1 1,3 0 0,-4 1-1,0 4 1,0 4 0,-2 4-230,-3 5 0,3-4 0,-2 4 1,-1-3-1,-1-3 0,-2-3-291,0-5 0,1-4 1,2-4-1,1-5 1,-1-3-1,-1-1 1,-4-2-1,-1-2 1036,-1 0 1,-2-1-1,3 4 1,-1 1-1,-1 1 1,1 2-745,-1 1 1,-1 6-1,2-1 1,-3 2 0,-4 3-1,-1 4-388,-2 4 0,-4 3 0,0 2 0,-4 1 0,-3 0 0,-1-5 0,3-1 427,0-1 1,6-10 0,-4 2-1,2-3 1,2-1 0,1-2 354,-2-2 0,4 4 0,-3-4 0,5 1 0,4 1 0,-3-1 0,1 1-432,1 0 0,-1 0 1,4 3-1,-2-3 1,-4-2-1,-2-2 1,-6-2-338,0-1 0,2-1 1,-4 1-1,-4 0 1,-2-2-1,-6-1 651,-4-2 0,4-4 0,-9 2 0,-2 0 0,1-4 0,-2-1 43,3-2 0,1-4 0,2-2 1,2 1-1,2-2 0,4 0 1,1-3-320,0-2 0,-1 3 0,4 1 1,-1-2-1,-4-2 0,1-2-246,-1-4 0,-4 4 0,0-5 1,-5 0-1,-3-1 0,-3-2 415,-2 0 0,-1 2 0,1-4 0,1 4 1,-1-1-1,-1 2 0,3-1 164,3 0 0,8 4 0,2-2 0,-1 2 0,2 0 0,1-1 1,2-1-466,0-1 1,-4 3 0,2-4-1,0 0 1,-1 1 0,2 0-1,-4 1-60,-2-1 0,5 5 1,-5-3-1,2 2 0,2 2 1,-3-1 277,-2-4 0,4 4 0,1-4 0,0 4 0,1 1 0,-1 0 0,2 0 32,-1 0 0,2 0 0,4 1 0,1 2 0,-3 3 0,0 0-266,-2 0 1,0 4 0,2-1-1,0 3 1,-2 0 0,1-2 19,2-1 0,1-1 0,1 2 0,-1-3 0,0-1 0,1-3 0,0-1 351,4-2 1,-1 0 0,5 0 0,2 0-1,1 0-720,1 0 0,3 1-832,2 4 1,3 2 0,7 5-1,4-2 1,4-2 1383,2-2 0,3 4 0,-1-3 0</inkml:trace>
  <inkml:trace contextRef="#ctx0" brushRef="#br0" timeOffset="30">8265 15046 8744,'-23'-17'0,"3"0"0,0 5 0,4 7 0,1 3 0,2 2 999,0 0 1,4 3-1,1 4 1,3 7-1,2 2 1,1 2-1,2 3-780,0 4-192,0-8 0,6 15 0,6-12 1,9 1-1,11-5 0,10-5-27,7-7 0,8-8 0,4-4 0</inkml:trace>
  <inkml:trace contextRef="#ctx0" brushRef="#br0" timeOffset="31">7545 7117 16989,'4'-25'-1915,"1"2"0,1 0 749,-2 5 1270,-2 6 1,-2 2 0,-11 5 0,-4 2 0,-2 0 0,-1 0 0,0-3 0,-1 0 0,0-1 0,-2 1 0,2-1 0,-2-1 351,0-2 0,0 3 0,-1-2 0,3 0 0,1 0 0,-1 2 0,0-1 1,-2 2-100,0 0 0,-3 2 0,-5 4 0,-4 3 0,-1 4 1,-4 8-1,-4 3 0,-5 4-464,-5 3 0,6 2 0,-7 11 0,2 4 0,4 1 0,3 3 0,4 1 68,4 0 1,9 5 0,11-3 0,6 1 0,7 1 0,9-4 168,11-1 0,18 3 0,19-3 0,-22-23 1,1 0-1,5 0 0,1 0 0,4-1 1,0-1-1,5-1 0,1 0 177,2-2 0,1-1 0,1 2 0,1-1 0,5-2 0,0-1 0,3 0 0,-1-2 0,1 0 0,-1-2 0,2-2 0,0-2 0,-1-1 0,1-1-230,0-3 0,1 0 0,1-1 0,0 0 1,-4-2-1,-2-1 0,-2-1 0,-1-2 1,-2-2-1,-1-2 0,-4-2 0,-1-2-217,-2-2 1,-1-2-1,-1-3 1,-1-3-1,-6-2 1,-3-1-1,0 0 1,-1-2-1,-2-3 1,-1-1-1,-4-1 1,-2-2 0,-1-4-1,-3-2-66,-2-2 1,-2-3 0,-4-1 0,-2-2 0,-2-4 0,-3 0 0,-2-1 0,-4 1 0,-3-1 0,-4 1 0,-5 2 0,-4 0 0,-3 3 0,-5 1 21,-5 3 0,-3 4 0,-1 8 0,-4 3 1,-6 2-1,-3 4 0,-4 4 0,-4 4 0,-7 4 1,-2 4-1,-5 4 0,-1 3 184,-3 5 0,-1 2 0,0-1 0,-2 3 0,23 1 0,0 3 0</inkml:trace>
  <inkml:trace contextRef="#ctx0" brushRef="#br0" timeOffset="32">7492 8409 8115,'-6'-8'0,"-3"-1"0,3 4 55,1-4 1,5 5-1,5-5 1,5 0-1,5 0 1,3 0-1,0-1 1,-2-2 0,-1-1-1,-4 1 1,1 2 1277,0 1 1,-4 0 0,-4-4-925,-2-1 0,-8 2 1,-3 3-1,-3 5-3,-1 3 0,4 1 857,0 0-921,6 0 0,-3 1 1,6 3-1,0 5 1,0 3-63,0 2 0,0 0 0,0 3 0,0 0 0,-2 1 0,-1 0 0,-1 1 121,1 2 1,0 1 0,0 5 0,-1-1 0,1 1 0,1 0 0,2-1-105,0 1 1,5 0 0,1-1 0,-1 1 0,3-2 0,-1 0-167,4 2 1,-4-8-1,0 8 1,-1-2-1,-3-1 1,-1-1-1,-2 0 6,0 0 0,0-3 0,0-1 1,-2-1-1,-1-1 0,-3 0 98,-1-2 0,3-2-272,-5 0 1,6-13 0,-2-9 0,5-10 0,6-9 0,6-6 0,6-8-213,3-4 0,-5 2 0,2-3 0,-3-1 0,-2 2 0,0-1 0,-1 3 27,-3 2 0,1 1 0,-4 8 0,0 0 1,0 1-1,-3 2 85,-2 2 0,-1 3 1,-1 3-1,-3 4 1,-4 2-1,-1 1 0,2 0 1,-1 3 384,1 0 0,3 2 0,-4 0-148,2 1 1,3 7 0,6 2 73,2 8 0,-1 9 0,-4 7 1,0 4-1,-1 6 0,-2 3 1,-3 5-1,-2-1 267,-2 1 1,-2 2 0,0 2-1,2 0 1,3 0 0,1-5-358,3-4 1,1 0-1,2-5 1,0-4-1,0-3 1,2-4-571,2-2 569,-2-7 0,5-2 0,-4-7 0,1-5-138,-1-5 1,-1-11 0,-2-4 0,0-5 0,0-5 0,0-7-311,0-4 0,0-1 0,0 3 1,0-2-1,0 0 0,0 3 0,0 4 17,0 4 1,0 0-1,0 7 1,0 2 0,0 2-1,0 2 1,0 2 667,0 3 1,0 5-106,0 0 0,0 7 1,0 2-1,1 9 1,2 7-1,3 8-79,2 6 1,-4-1 0,3 7 0,1-1 0,-2 1 0,1 0 0,-1 1-550,0 1 0,3-4 0,-3-1 1,0-2-1,0 0 0,-3-2 0,0 0-1228,1-3 0,-2-4 0,2-1 1,-1-3-1,1-5-1682,5-2 3323,3-8 0,1-3 0,1-8 0</inkml:trace>
  <inkml:trace contextRef="#ctx0" brushRef="#br0" timeOffset="33">7625 8649 8191,'-13'-13'-154,"-1"1"1,1 3-132,0 5 0,-1-2 1,1 1-1,0 4 0,-1 4 574,1 6 0,4-2 1,2 2-1,-1 1 0,1 1 1,-2-1 223,1-1 1,1-1 0,4 2 0,-1-1 0,1 1 0,1 2 166,2 1 1,0-2 0,0 2 0,0 5 0,0 2-1,0 1-111,0-2 0,2 4 0,1-4 1,3 0-1,1 2 0,3-2-258,2 0 1,6-1 0,3-6 0,2-3 0,7-5 0,4-2 0,6-4-282,3-2 0,3-5 1,-5-7-1,1-5 1,-5-1-1,-3-3 0,-4 1-324,-2-1 0,-7 0 0,-4-1 1,-2 4-1,-3 4 0,-2 4-950,-1 0 1,-4 2 0,2 2-3144,-1 1 4387,4 6 0,-2-3 0,5 6 0</inkml:trace>
  <inkml:trace contextRef="#ctx0" brushRef="#br0" timeOffset="34">7691 8569 8441,'-5'-7'0,"-3"1"-30,-5 6 0,0 0 1,-1-1-1,1-2 1,0-2-1,-1 2 815,1 2 1,7 1 0,6 1-574,7 4 0,1-4 0,1 4 0,1-4 0,2-1 0,1 0-17,1 0 1,-1 0 0,0 0 0,0 0 0,1 0 0,-1 0 101,0 0 1,5 0-1,0-1 1,0-2-1,0-2 1,1 1-1,2-1-154,2 1 1,2-5-1,4 4 1,0 1-1,4 0 1,1-1-203,3 2 1,0-3-1,0 2 1,-2 1-1,3 1 1,0 2-1,1 0 102,-4 0 1,-1 0 0,-4-1-1,2-2 1,2-1 0,2 1 643,-2 1-579,-1 2 0,-1-4 0,2-1 0,3 2 0,0 0 1,3 0-1,0-1-37,3 1 1,5 1 0,-4 2 0,1-1 0,0-2 0,4-1-73,3 1 1,0 1-1,0 2 1,0 0-1,4 0 1,2 0-1,1-1 150,-3-4 1,-4 4 0,0-5-1,3 1 1,0-1 0,1 0-1,-1 1 7,-2 2 1,6-3 0,-8 1-1,-1 1 1,2-1 0,-2 1-1,0-1-117,-1 0 0,-4 3 1,4-4-1,1 2 0,2-1 1,3 1-1,-1-1 15,0 1 1,4-2 0,-5 3 0,6-1 0,5-1 0,1 1 0,3-1 35,0 2 1,0 0-1,-2 0 1,-3-1-1,-2 1 1,-2 1 0,-3 1-21,-1-3 0,0 2 0,1-2 0,2 2 0,-2 1 0,1-2-52,0-2 1,-2 1-1,3 4 1,-3-2 0,0-1-1,1-1 1,3 1 129,2 2 0,1-1 1,3-1-1,-1-1 1,-3 1-1,-1 0 1,0 0-73,-1-2 1,5 1-1,-2 4 1,3 0 0,2 0-1,-2 0 1,-3 0-189,-4 0 1,-2 0 0,0 0 0,5 0 0,3 0 0,4 0 0,0 0 290,0 0 1,-3 0 0,-1 0 0,-3 0 0,-2 0-1,-4 0 1,-3 0-6,-4 0 1,3 0-1,5 0 1,3 0 0,1 0-1,0 0 1,-2 0-380,-3 0 0,6 0 0,-8 1 0,2 2 1,1 3-1,0 0 121,2 0 0,9 3 0,-2-3 1,0 0-1,2 0 0,-4-3 0,1 0 298,-3 1 1,0-2 0,-7 2 0,3-3 0,-3-1 0,3 0 0,-4-1 24,-3-3 1,-1 2 0,-6-2 0,-3 2 0,2 2 0,-4 0 0,2 0-743,-3 0 0,-6 0 1,-1 0-1,-5 0 1,-3 0-1,1 0 1,-3 0-222,-2 0 0,1 0 1,-1 0-1,-2 0 1,-1 0-1,-1 0-696,-1 0 0,0 0 0,1-1 1420,-1-4 0,0-2 0,0-6 0</inkml:trace>
  <inkml:trace contextRef="#ctx0" brushRef="#br0" timeOffset="35">7838 7956 18354,'0'-22'-2281,"0"0"1,0 10 2033,0-1 1,5 7 0,-2-2 0,-3 1 0,-5 1 55,-2 0 0,4 3 1,-2 8 450,4 4 0,2 2 0,2 3 0,3 0 0,0 4 511,0 4 0,3 4 0,-3 2 0,1 1 0,4 4-660,0 1 0,7-3 1,1 3-1,4 0 1,3-1-1,5-1 13,4-2 1,2 3-1,7-2 1,5-2-1,3-2 19,1-5 1,11 2 0,4-6 0,3-4 0,3-2 0,-1-4 0,-1-2 0,-2-3 60,-2-2 1,4-1 0,4 0 0,-37-1 0,1 1-1,0-2 1,1 1 0,-1-2 0,0 0-41,-2-1 0,-1 0 0,4 1 0,0-1 1,29-6-1,2 1 0,2-2 0,0 1-187,-36 5 0,0 1 1,4-2-1,2 0 1,-3 2-1,1-1 0,0 0 1,2-2-1,1 0 1,0 0-1,-1-1 0,-1-1 1,3 0-1,0 1 172,1-1 1,-1 1 0,-1 1 0,-1-1 0,3 2-1,0 1 1,-1-1 0,-1 0 0,-1 1 0,0-1-1,2 0 1,0 1 0,-1-1 0,0 1-1,1-1 0,0 0 1,0 1-1,0-1 0,-4-1 1,0 0-1,-1 1 1,1-1-1,2 0 0,-1-1 1,0 0-1,0 0-63,2-1 1,-1 0 0,2-2-1,-1 0 1,-3 2 0,0 0 0,-1 1-1,1 0 1,0 0 0,0 1-1,-2 0 1,0 1 0,0-1 0,-1 0-171,35-6 0,-2 4 0,-6 0 0,-1-1 0,0-1 0,3 1 0,0 1-34,0-1 1,2 2 0,0 1 0,-2 0 0,3-1 0,0-1 142,1 2 1,-32 3 0,0 1 0,0 1 0,-1 1 0,1-2 0,0 1 0,1 0 0,1 1 0,-2 0 0,0 1 0,-1-1 0,-1 0 118,33-3 1,-7 2 0,-4-2 0,1 2 0,-2 2 0,2 0-1,-2 0-248,1 0 0,2 0 0,-3 2 0,0 1 0,1 1 0,-4-1 1,-1-1 252,-2-2 0,5 0 0,-1 0 1,1 0-1,0 0 0,1 0 1,-1 0-54,-3 0 0,1 0 0,-7-2 0,1-1 1,1-1-1,-4 1 0,-1 1-180,-3 2 0,0 0 1,-2 0-1,2 2 0,-1 1 1,1 1 78,-2-1 1,1-1-1,-2-2 1,1 0-1,2 0 1,3 0-1,0 0 332,0 0 0,0-5 0,-3 1 0,3-1 0,0 1 1,1-2-1,-1 0-348,0 0 0,3 2 0,-5 4 0,0 0 1,1 0-1,1 0 0,0 0-108,0 0 1,3 0-1,-5 0 1,-1 0-1,0 0 1,0 1-1,3 2 435,1 2 0,-4-1 0,2-4 1,-3 0-1,0 0 0,-1 0 0,-2 0-84,-1 0 1,1 0 0,1 0-1,0 0 1,0 0 0,-2 0-223,-2 0 0,7 0 0,-3 1 0,1 2 0,1 3 0,-2 0-49,0 0 0,0 3 1,-2-3-1,-2 0 1,-4 1-1,0-1 1,-1 0 52,-2-3 1,-2 3 0,-3-1 0,-2-3 0,0 0 0,0-1-179,1 4 0,-3-4 0,4 4 0,-2-2 0,0 0 1,1 3-1,-3 0-1722,0 0 0,2 2 1,-4-2-1,-2 0-1600,-1 0 1,-9-1 3519,-6-5 1,-6-6 0,-8-2 0</inkml:trace>
  <inkml:trace contextRef="#ctx0" brushRef="#br0" timeOffset="36">17982 7930 15102,'-13'-20'0,"0"-3"0,-1-4 0,1-1 0,-2 4 0,-1 4 0,-3 3 613,-2 2 1,3 7 0,-3 0-1,2 2 1,4 5 0,5 4-457,6 6 1,9 4 0,7 5 0,6 4 0,3 5 0,1 2 0,0 2 0,-1 0 339,-2 2 0,-1-5 0,-6 5 0,-3-4 0,-5 1 0,-2-3-647,-2-2 0,-8 1 0,-5-6 1,-9-1-1,-9 2 0,-9-2-226,-8 0 1,-8 3-1,-3-4 1,0-2 372,-1-1 1,2 4 0,5 2-1</inkml:trace>
  <inkml:trace contextRef="#ctx0" brushRef="#br0" timeOffset="37">18529 8263 8565,'0'-18'905,"0"0"0,0 1 0,0 3-202,0 1 0,0 7 0,0 6 1,0 9-1,0 7 0,0 6 1,0 5-262,0 4 0,0 3 0,0 8 0,0 4 0,0 5 0,0 6 0,0-3-295,0-3 0,0-1 1,0-5-1,-2-3 1,-1-2-1,-1-4 1,1-6-1186,2-7 1,1-3-1,0-7 867,0 0 1,0-13 0,-2-9 0,-1-10 0,-1-9 0,1-6 0,1-6 126,2-2 1,0-1 0,2 1-1,1-1 1,3 3 0,1 4 0,3 3-959,2 4 0,2 5 0,-1 3 0,0 2 0,1 3 1002,-1 1 0,6 2 0,2-1 0</inkml:trace>
  <inkml:trace contextRef="#ctx0" brushRef="#br0" timeOffset="38">18542 7996 14604,'0'-34'-18,"0"2"0,6 17 445,3 6 1,3 7 0,1 5 0,2 3 0,3 0 0,4 2 193,3-1 0,8 2 1,4 4-1,6 1 1,6-3-1,2 0 1,6-2-317,5 1 1,0-4-1,9 0 1,-3-2 0,-1 1-1,-2-2 1,-4-2-628,-8-1 1,-5-4-1,-8-2 1,-2 0 0,-4-1-1,-6 1 13,-4 0 0,-8-3 0,2 4 0,-3 2 1,-3 3-1,-2 5 478,-1 4 0,-2 9 0,5 5 0,0 7 1,4 7-1,4 6 64,3 6 0,3 7 0,0 5 0,1 2 0,0 7 0,-14-34 0,0 0 0,0 3 0,-1-1 0,0 1 0,-1 0-53,-2-2 0,-1 1 1,6 32-1,-4-11 1,-1-7-1,0-5 0,-2-4-638,-2-2 0,-4-8 0,-1-5 1,-3-6-1,-6-2 0,-8-4 1,-9-3 430,-5-4 1,-12-3-1,-11-6 1,-10-1 0,-4-4-1,-5-5 1,1-5 232,0-3 0,4 0 1,2 4-1,-1-3 0,0 1 1,4 3-1,2 4-830,3 3 0,8 1 1,-3 5-1,8 0 0,8 0 1,6 0-1,4 2-4903,5 2 5485,9 4 0,7 11 0,6 2 1</inkml:trace>
  <inkml:trace contextRef="#ctx0" brushRef="#br0" timeOffset="39">19089 8436 8447,'-8'0'0,"2"-1"0,8-4 1883,2-4-282,-2 3 0,5 2 0,-2 8-1303,4 5 1,2-1-1,3-1 1,-1-1-1,2-2-74,3 2 1,-2-4 0,6 2-1,2-2 1,0-2 0,-1 0-222,0 0 1,-6 0-1,4 0 1,-2 0 0,-2 0-63,-3 0 1,-2 1 0,-3 4 0,-6 4 132,-6 2 1,-4 3-1,-7-1 1,1 0-1,0 1 1,-1 1 380,1 2 1,0 0 0,-1 3-1,1 1 1,0-2 0,-1 2-28,1 0 0,-5-3 1,1 4-1,2 0 1,1 0-1,4-1 1,-2 0-305,2-1 0,1-3 0,-1 0 0,2-2 0,1-1 1,1-1-1551,0 0 0,1 1 1,5-1-1,0 0 1,2-1 1425,2-3 0,10-3 0,6-6 0</inkml:trace>
  <inkml:trace contextRef="#ctx0" brushRef="#br0" timeOffset="40">19142 9142 8393,'0'-1'354,"-4"-2"1,-1 12-1,1 0 1,-1 0-1,1 0 1,1 1-1,0 2 1,0 1-1,-3 2 115,-1 3 1,2-4-1,-2 4 1,-1-3-1,2-2 1,1 2 0,0 1-251,-1 2 1,3 0-1,-6-3 1,0 1-1,1 2 1,0 0-1,1-1-94,-1 1 0,1 4 1,-3-4-1,1 0 1,-2 0-1,-1-1-99,-1 0 1,-2 2-1,-1-1 1,-2-2-1,2-1 1,0-3-1,-1-2 143,0-1 1,-1 0-1,3 4 1,-1-1-1,-2-2 1,2-1-9,1 2 1,2-4 0,-1 0 0,1 1 0,0-2 0,-1 1-1,1-1-255,0 0 1,-1 3 0,1-3-1,-2 0 1,-1 1 0,-2 1-1,0 0 41,-1 0 0,-2 2 0,-5-4 1,0 0-1,3 0 0,1-3 1,-2-2 107,-1-1 0,2 5 0,1-1 0,0-1 0,0-1 0,1-2 0,0-2-24,1-2 0,3 2 0,-1-2 0,4 1 0,0 0 0,1-3 72,0-1 1,-1 2 0,1-2 0,0 1 0,1 1 0,1 1-47,3 0 1,-1-7-1,-5 4 1,1-2 0,0 2-1,-2-1-247,-3 1 0,-3 2 0,-7-2 0,-4-1 1,-7 3-1,-4-1 0,-1 1-84,-2-1 0,4 5 1,-4-5-1,2 1 0,-2-1 1,0 1 532,0-1 0,2-3 0,4 4 0,0 1 0,0-1 0,0 1 0,0 1 75,0 2 1,-2-1 0,-1-1 0,-2-1 0,-3 1 0,-2 3 0,-1 3-475,3 1 0,-9 2 0,4-3 0,-2 3 0,0 0 0,4 0-16,2-3 1,-3 3 0,4-2-1,1-1 1,3-1 0,2-2-1,2 0 209,0 0 0,5-5 0,-1-1 1,0 0-1,2-1 0,2-1 1,1 0 154,0 0 1,-5-4-1,5 3 1,1-1 0,1 1-1,-1 3-29,-1 0 0,-6 3 0,1-4 0,-4 1 0,-3 2 0,-1-1-694,1 1 0,-7-2 1,-2 3-1,-1-2 1,-5 1-1,0-1 389,-1 1 1,-5-5 0,2 3 0,-3 0 0,-3-1 0,-1-1 0,1-2 260,3-2 0,1-1 0,-1 0 0,2-1 0,2 2 0,0 2 0,0 1 129,-2-1 1,-1-1 0,-1 1 0,1 3 0,-2 1 0,0 3-423,1 1 0,-6-2 0,9-1 1,1 2-1,2 1 0,0-1-77,-2-2 1,3-4 0,-2 3-1,0-1 1,4-2 0,1 0 0,2 0-1,0-1 168,-1-2 1,2-1 0,2-2-1,1-1 1,0-2 0,0 2 321,1 1 0,3-3 1,-2 0-1,-1 0 1,1 1-1,-3-1-208,-2 2 1,3 2-1,-2 4 1,0 1-1,-3-1 1,4-1-1,1 1-113,2 1 1,4 0 0,-2-3-1,4 2 1,1 1 0,1-1 106,4-2 1,-4-1 0,5-1 0,0 1 0,3 0-1,3-1 1,1 1-59,1 0 0,-1-1 0,0 1 0,1 0 0,-1-1 0,0 1-76,1 0 1,-6 1-1,0 1 1,-2 3 0,-3-1-1,-2 0 1,-2 1-45,-4 2 0,2-2 0,-4 3 1,0 1-1,1-1 0,-2 1 261,1 1 0,7-3 0,-3 1 0,2 1 1,2 0-1,2-1 0,0 1 28,-2-2 1,4 3 0,-1-5 0,-1 2 0,-1 2-1,-2 0 1,-2-1-335,-2 2 0,2-3 0,-3 2 0,-1-1 0,-3 1 1,-3-1 75,-1 3 0,-1 0 0,2 2 0,1 0 0,0-1 0,1-2 0,4-2 369,3 2 0,4 2 0,2 1-254,2 0 1,5 0 0,-1 1-1,3 2-56,1 2 0,2 1 0,2-4 0,2 4 0,0 0 0,0 0 0,-1-3 44,1-1 1,-2-2 0,3 0 0,0 0 0,-3 0-1,1 0 51,0 0 1,4 0-1,-4 0 1,0 0 0,1 0-1,2 0 1,1 0 61,0 0 0,-1-5 1,3 1-1,-2 1 1,2 0-1,-1 0 0,1-2-214,-2 3 25,-5 0 0,6 2 0,-3 0 0,-1 0 1,0 0 42,-3 0 0,-1 4 0,-1 2 0,-1 0 0,0 0 1,1-1-1,-3-1 23,-2 1 1,3-1 0,-3-4 0,3 0 0,3 0 0,1 0 169,2 0 0,4 0 0,-3 0 0,2 0 0,3-1 0,1-2-47,2-2 0,-1 1 1,1 4-1,0 0 1,-1 0-1,1 1-141,0 4 0,-2-2 0,-1 4 0,-4 0 0,1 1 0,-2 1 0,1-2 27,-4-2 0,5 0 0,-1 0 0,3-2 0,-3-2 0,1-1 132,0 0 0,1 0 1,5 0-1,-1 0 0,1 0 1,0 0 259,-1 0 1,6 0 0,-1 0-1,-2 0 1,-1 2 0,-1 1-352,0 1 1,-1 2-1,1-1 1,0 2 0,-1 2-1,1-2 1,0 1-178,-1-1 1,1 0-1,0 4 1,-1-2 0,1 0-1,1-1 437,3 1 1,-2-4 0,3 4 0,-1 0-125,0-2 0,5 3 0,-5-4 0,0 2 0,0 1 0,2-1-265,1 1 1,0-1-1,3 2 1,-1-1 0,1 1-254,1 2 1,-2 2 0,-1-1 0,2 0-1,2 1-512,1-1 1,1-6-1,4-2 1,4-4 0,2-1-962,3 0 0,4 0 1,-1-1 1837,0-4 0,3-2 0,1-6 0</inkml:trace>
  <inkml:trace contextRef="#ctx0" brushRef="#br0" timeOffset="41">7718 8876 29090,'-4'-13'-4853,"-1"-1"0,-1 7 5496,2 2 0,-4 5 0,-5 5 0,1 4 0,2 1 1,1 0-1,0 1-588,2 4 1,-4-1 0,7 7 0,1 0 0,2-2 0,1 0 244,0-2 0,5-3 0,6 0 0,5-2 0,6-2 0,5-3 0,4-1 0,3-4-11,0-5 0,8 0 0,-5-6 0,0-1 0,1-2 0,-2-2 160,-5 1 0,4 0 1,-8 0-1,0-1 1,-1 2-1,-2 2-386,0 1 1,4-6 0,-7-5 0</inkml:trace>
  <inkml:trace contextRef="#ctx0" brushRef="#br0" timeOffset="42">20635 8636 10120,'-19'0'0,"8"0"0,-2 0 126,1 0 1,6-1 0,5-4 0,8-4 0,11-3 0,7-1 741,6 0 0,3 1 1,6 1-1,0 3 1,0-1-1,0 1-716,0 4 0,-1 2 0,-4 2 0,-3 0 0,-4 0 0,-2 2 0,-1 1 0,-1 3-152,-2 1 1,1 2-1,3 4 1</inkml:trace>
  <inkml:trace contextRef="#ctx0" brushRef="#br0" timeOffset="43">21488 8250 12979,'6'-17'0,"3"4"1413,3 5 0,1 6 0,2 2 0,1 0 0,2 1-875,-2 3 1,-1 4 0,-1 4 0,-1 0 0,0-2 0,1 3-1,-1 1 1,-1 2-352,-3-1 0,1 1 1,-6 0-1,-1 3 1,-1 1-1,-4 0-163,-2 1 1,-5-3 0,-7 3 0,-4-1-1,1 0 1,-2-1 0,1-3-165,-4-1 0,3 3 1,1 0-1,0-2 0,4-1 1,3-2-1,2 0-2045,2 1 1,6-1-1,-1 0 2022,3 1 1,6-1 0,3 0 0</inkml:trace>
  <inkml:trace contextRef="#ctx0" brushRef="#br0" timeOffset="44">22381 8396 8565,'14'-6'-148,"-5"5"0,-2-2 693,-1 6 1,-2 4 0,-4 6 0,0 1-1,0 1 1,-1 2 0,-2 6 0,-3 2-1,-1 1 403,-4 1 1,4 4-1,-2 2 1,0 1 0,0 3-1,0 0 1,0 0-627,2-2 1,-3-5-1,5 1 1,2-4 0,2-5-897,1-4 1,0-8 0,0-10 0,1-15-39,4-11 1,-2-10 0,5-8 0,1-7 0,0-3 0,0-6 0,0 1 384,-2 0 0,10-2 1,-4 6-1,2 5 0,0 4 1,-2 8-1,0 6 811,1 9 1,-1 4-1,0 7 1,1 1-1,-1 4 1,2 1-68,3 3 0,-8 3 1,3 4-1,-1 7 1,-2 4-1,-1 4 0,-4 0-597,-4 0 1,-1 5 0,-1-2 0,-5 2-1,-6 0 1,-4-4 0,-2 0-1542,-1-4 1171,4-1 1,-9-2 0,6 0 0,2-1 0,1-1-1896,2-2 1,3-2 2344,5 2 0,13 3 0,12-5 0</inkml:trace>
  <inkml:trace contextRef="#ctx0" brushRef="#br0" timeOffset="45">22995 8449 8511,'0'-37'0,"0"6"912,0 9 1,1 6 0,3 2-622,5 1 0,5 0 0,2 1 0,3 3 0,2 3 0,3 2 0,-1-1-1489,0 2 0,0 2 1,-3 1-1,-1 1 1198,0 4 0,-1-4 0,-5 5 0</inkml:trace>
  <inkml:trace contextRef="#ctx0" brushRef="#br0" timeOffset="46">23328 8489 9361,'-6'8'2103,"4"-2"0,7-12 1,8-3-1758,2-3 0,4 0 0,-1 2 1,-3 1-1,-3 0 0,-5 0-796,-1 0 0,3 0 0,-5-4 1,-1 0-1,-3 1-132,-4 3 0,-4-1 0,-5 5 0,0 2 0,-1 2 0,1 2 679,0 4 0,1-2 0,3 6 1,5 1-1,2 2 0,2 1 1,2 0 126,2 1 1,5 1 0,7 1 0,5 2-225,4-2 0,5-1 0,10-2 0</inkml:trace>
  <inkml:trace contextRef="#ctx0" brushRef="#br0" timeOffset="47">23954 8103 15999,'-7'-27'0,"1"1"1875,0 3 0,3 17 0,-4 11 1,-1 5-1568,1 4 0,4 3 1,-3 3-1,2 0 0,-1 4 1,1 3-1,-1 4 0,1 3-496,1 0 0,1 4 0,2-2 0,0 1 0,0-1 0,0-5 1,0-5-4729,0-4 1,0-2 4364,0-7 0,-1-7 1,-2-6-1,-2-7 0,2-5 1,2-2-1,1 1 1,0 0 561,0-1 1,6 6 0,3 0 0,4 2 0,3 3-1,4 2 1,-1 2 142,0 4 1,11 2-1,-2 6 1</inkml:trace>
  <inkml:trace contextRef="#ctx0" brushRef="#br0" timeOffset="48">24181 8529 15721,'0'-13'747,"-5"0"1,1-1-94,1 1 0,2 0 0,1-1 0,0 1-516,0 0 1,-2 5-1,-2 5 1,-5 5 0,-3 4-387,-1 1 0,-1 2 1,2 4-1,2 1 1,3-1-1,1 0 1,3 1-1,3-1-50,4 0 1,5 1 0,9-1 0,4 0 0,5 1 0,4-1 0,4-1 432,4-3 1,1 3 0,0-5-1</inkml:trace>
  <inkml:trace contextRef="#ctx0" brushRef="#br0" timeOffset="49">24474 8556 15286,'-13'-13'613,"1"-1"1,2 3 1176,1 2 0,6 4 1,0 10-1596,6 4 0,9 2 1,7 3-1,2-1 1,2 0-1,2-1 1,4-1-1,0-3-93,2 3 0,6-5 0,-3 0 1</inkml:trace>
  <inkml:trace contextRef="#ctx0" brushRef="#br0" timeOffset="50">25007 8303 10840,'14'-36'254,"-1"2"0,0 8 0,1 9 0,-1 11 356,0 5 1,-5 2-1,-2 2 1,-2 3-1,2 3 1,1 6 0,4 4-1,-1 5 1,1 1-556,-3 3 0,-3 8 0,2-2 1,1 1-1,-2-1 0,1-1-868,0-3 1,-4-8 0,3-4 0,-1-4 0,-2-2 651,-5-3 0,-5-9 0,-9-9 0,-2-4 0,1-3 1,3-2 789,0 2 1,1 2-1,0 4 1,-1 2-1,1 3 1,0 3 0,-1 6-1,1 11-1413,0 10 1,-8 12 0,-6 11 0,-7 2 737,-4 5 1,-8 1 0,-2-2-1</inkml:trace>
  <inkml:trace contextRef="#ctx0" brushRef="#br0" timeOffset="51">23181 9502 12497,'-1'-12'264,"-4"4"1,4 0 56,-4 4 1,-2-2 0,-1-5-1,0 3 1,0-3 335,2-1 0,-4-1 0,2 0 1,0 1-1,0 1-180,2 3 0,-4 5 0,1 0 1,-3 7-1,-1 8 0,0 6 1,-1 4-196,1 6 1,0 3 0,-1 8 0,2-1 0,2 4 0,1-1-256,-1 1 1,2-2-1,1-2 1,-1-1-1,3-3 1,-1-1-907,3-4 0,-3-2 0,1-5 0,1-4 0,-2-5-518,-3-4 1,-1-4 0,-1-10 0,2-5-1,1-7 1,0-3 0,4-4 1452,2-3 0,2 8 0,2-8 0,2 4 0,5 1 0,3 1 0,1 2 966,1 2 0,0 3 0,3 2 1,0 3-1,1 4 0,0 4 1,0 1-541,-2 0 0,0 0 0,1 0 0,0 1 0,0 4 0,-3 2 0,0 1-1068,-1-4 1,5 3-1,0 1 1,-2-1 0,-1-2-1,-2-2-264,0 1 0,1-2 0,-1 2 0,0-3 0,1-1 895,-1 0 0,-4 0 0,0 0 1,0 2 801,-2 2 0,4-1 0,-7 6 0,0 0 0,1 0 0,1 0 0,0 3-884,0 4 1,3-1-1,-4 4 1,3-1 0,2 1-1,4 0-1829,3 1 1872,4 3 1,6-8 0,-1 4-1</inkml:trace>
  <inkml:trace contextRef="#ctx0" brushRef="#br0" timeOffset="52">24021 9929 8450,'0'-14'3453,"-2"8"-3025,-2 6 0,1 6 0,-4 8 0,-1-1 0,1 0 0,-4 2 0,1 1-1683,1 2 0,-1 4 1255,5-4 0,-5 6 0,3-3 0</inkml:trace>
  <inkml:trace contextRef="#ctx0" brushRef="#br0" timeOffset="53">23941 9676 10232,'-13'-49'1391,"-1"9"1,7 16-1352,2 24 1,4 1-1,2 8 1,4 3 0,5 4-1,5 7-40,3 2 0,6 7 0,-4 3 0</inkml:trace>
  <inkml:trace contextRef="#ctx0" brushRef="#br0" timeOffset="54">24328 9915 8341,'0'-48'0,"0"8"854,0 20 0,0 10 0,0 14 0,1 4 0,2 2 0,3 2-223,1 3 1,-2 1-1,4-1 1,1 1 0,2 2-1,1-2-1775,1-1 0,-1-3 0,0-3 0,1-5 0,-1-2 0,0-4 0,2-2 0,1-7 1313,2-5 1,-5 1 0,-4-4 0,0 1 0,0 1 0,-2 0 1722,-1 2 1,0 2 0,-3 0 0,2-1 0,-1 3-1637,2 2 0,-3 3 1,6 6-1,0 1 1,1 4-1,2 2-791,3 1 0,3 3 1,-2-2-1,3 2 1,2-1-1,3-3 1,1 1-355,1-1 0,-3-2 0,-3 2 0,0-1 1,-4-3-1,-1-2 1443,-2-1 0,-4 0 0,0 0 1,1-1 47,2-3 1,-3 2 0,-2-1 0,1 6 0,-1 6 0,4 4 0,0 4-2212,3 0 0,1 7 1609,2-2 0,4 3 0,6 2 0</inkml:trace>
  <inkml:trace contextRef="#ctx0" brushRef="#br0" timeOffset="55">18716 8636 8445,'-8'-6'0,"-2"3"0,5-6 0,1 0 142,-2 2 1,4-5 0,-2 2-1,3-5 1,1-4 0,1-1 0,2 0-1,3 0 1,0 0 0,1 0 0,-1 1-1,2 3 1,-3 1 453,1 2 1,-1-1-1,-5 1 1,-2-2-1,-2-2 1,-6-6 0,-8-3-399,-9-5 0,-7-3 1,-12-8-1,-7-2 0,23 19 1,-1 1-1,-2-3 1,-1 0-1,0 0 0,-1 0 1,-1-1-1,-1-1-35,0 1 1,0 0 0,4 4 0,0 1 0,-2-3 0,1 0 0,2 2 0,-1 1 0,-24-19 0,5 4-105,7 2 0,10 11 1,5 0-1,5 4 1,6 5-1,2 2 1,7 4-1043,3 1 1,4 6 0,7 0 0,6 6-1,7 6 1,6 4-3276,7 5 4258,4 3 0,6 11 0,0 2 0</inkml:trace>
  <inkml:trace contextRef="#ctx0" brushRef="#br0" timeOffset="56">17476 6517 30512,'0'-44'-9788,"7"12"9360,7-8 0,0 11 0,7 7 918,-2 4 0,-7 10 0,-7 8 0,-5 8 0,-5 5-511,-4 5 1,-4 7-1,-3 6 1,-4 2-1,1 2 1,0 7-1,3 2-203,1 2 0,3-1 0,3-4 0,5 2 0,2 3 0,2-2 1,0 1-464,0-2 1,6-9 0,2 4 0,0-4 0,1-6-1,2-4 806,1-6 1,7-3-1,1-2 1</inkml:trace>
  <inkml:trace contextRef="#ctx0" brushRef="#br0" timeOffset="57">17463 6530 32063,'-8'-56'-2329,"4"3"0,4-1 0,4 14 0,4 8 2827,-1 7 1,5 5 0,-3 7-1,2 1 1,6 3 0,4 5-1,8 4 1,7 4-379,5 5 1,17 13 0,1 7-1,5 5 1,-30-15 0,0 2 0,0 0-1,0 1-250,-1-1 1,-1 1 0,3 2 0,0 2 0,-4-1-1,0 0 1,-2 0 0,0-1 0,23 25 0,-9-3 0,-8 0-1,-10-3-571,-10-2 1,-3-2-1,-9-5 1,-6-6 0,-10-6-1,-12-4 894,-10-6 0,-13 0 0,-6-7 0,-2 1 0,-3 0 0,0-1 0,-1 1 0,5 4-364,4 6 1,2 1-1,10 6-244,4 5 0,8-1 0,8 6 1</inkml:trace>
  <inkml:trace contextRef="#ctx0" brushRef="#br0" timeOffset="58">19982 8343 8641,'13'-31'0,"1"1"472,-1 5 0,6-2 1,3 4-1,4-6-84,0-2 0,1-4 0,1 1 0,3-3 0,6-6 0,5-2 0,4-4 0,-1 1 78,1-3 1,3-2-1,-3 9-691,2 1 0,-4 1 0,3 4-126,-1 2 0,-3 4 0,-7 5 0,-5 2 0,-3 2 1,-3 6-1,-4 2-758,-8 2 1,-1 4 0,-6 1 0,0 1 1108,0-1 0,4 0 0,-2-6 0</inkml:trace>
  <inkml:trace contextRef="#ctx0" brushRef="#br0" timeOffset="59">20875 6637 13916,'-9'-22'0,"2"1"-332,1 2 1,1 1 0,5 5 662,0-1 1,0 5-1,2 2 1,2 1-1,5 3 1,3 0 0,1 0 183,1-1 0,-2 5 0,-4 8 0,-3 4 0,-4 7 0,-1 8 1,-1 10-844,-4 10 1,-3 5-1,-10 5 1,-4 4-1,-2 3 1,0 2 0,2-1-1016,-2 1 1,9-6 0,2-3 1227,1-4 0,6-6 0,0-2 0</inkml:trace>
  <inkml:trace contextRef="#ctx0" brushRef="#br0" timeOffset="60">20915 6624 9653,'1'-71'0,"4"10"591,4 10 0,3 14 1,1 11-1,0 8 349,1 8 0,-1-1 0,2 7 0,1 1 0,5 3 0,3 6 0,7 9-901,6 10 1,6 3-1,11 9 1,3 3-1,0 4 1,-27-19-1,-2 1 1,1 1-1,-1 2-176,-2 1 0,1 1 1,1 3-1,-1 0 1,16 27-1,-5-1 0,-5-1 1,-7-2-199,-3-4 0,-6-3 1,-8-11-1,-4-4 1,-5-3-1,-6-6 1,-9-4 299,-10-4 0,-15-3 1,-11-3-1,-5-3 0,-2-5 1,-5-2-1,-3-2 191,-3 0 0,31-3 0,0 0 0,-36-5 0</inkml:trace>
  <inkml:trace contextRef="#ctx0" brushRef="#br0" timeOffset="61">19409 5211 11846,'9'-19'0,"-2"-4"0,0 0 702,1 1 1,1 4-604,4 9 0,-6 4 0,-2 11 0,-4 8 0,-1 8 0,-1 8 0,-4 7 0,-5 4-96,-6 3 1,1 7 0,-3-1 0,3 3 0,2 2 0,1-3-404,3 0 1,3-6 0,6-2-1,0-4 1,2-4 0,4-5 88,7-3 1,2-7 528,7-4 0,6-8 0,6-3 0</inkml:trace>
  <inkml:trace contextRef="#ctx0" brushRef="#br0" timeOffset="62">19502 5104 20027,'-16'-20'-3254,"4"-4"2842,4-1 0,4-3 1,4 10-1,0 2 913,0 1 1,2 3 0,2 3 0,5 5 0,4 4-1,3 4 1,5 6 0,3 5-466,4 3 1,9 12-1,3 1 1,6 7 0,3 7-1,0 5-116,1 6 1,0-1-1,-25-26 1,-1 0 0,19 26-1,-6-2 1,-6 0-377,-2 0 0,-10-5 0,-6-4 0,-7-4 1,-4-4-1,-5-5 350,-6-3 1,-6-3 0,-15-1 0,-5-3 0,-11-2 0,-8-1 0,-5-1-1,0 3-210,0 0 0,1-3 0,3 2 453,-3 0 1,10-4 0,-4 4-1</inkml:trace>
  <inkml:trace contextRef="#ctx0" brushRef="#br0" timeOffset="63">19315 5824 25014,'14'-28'-2821,"2"-2"0,-1 14 2758,-3 4 1,-8 6 0,-2 12 0,-10 7-1,-11 8 1,-8 4 290,-4 2 0,-15 4 0,0 2 0,-3 1 1,-4 3-1,-2 1 0,-2 2-274,0 0 1,5 0 0,2 0-1,0-1 1,4-2 0,3-2 0,4 1-346,4-2 0,2 3 0,8-6 1,4-3-1,7-1 0,5-4 132,3 1 1,7-2 0,7-8 0</inkml:trace>
  <inkml:trace contextRef="#ctx0" brushRef="#br0" timeOffset="64">19569 6077 13784,'35'-38'0,"1"5"1045,1 11 1,-5 9 0,1 17 0,0 8-992,2 10 1,-2 12 0,-1 3 0,-1 6 0,2 7 0,1 5 0,2 3 0,-2-2-467,-3-1 0,1-2 1,1 2-1,-1 3 1,4 4-1,-18-29 1,1 1-1,2 1 1,0 1 359,-1 2 1,1-1 0,2 0 0,1-1 0,0 0 0,0 0 0</inkml:trace>
  <inkml:trace contextRef="#ctx0" brushRef="#br0" timeOffset="65">19435 8196 12846,'14'-10'-309,"-1"-3"1,0-4-1,1 4 1,-2 0 0,-4-1 572,-3 1 0,1-2 0,-2-1 0,-2 0 0,-4 2 0,-4 4 0,-1-1 0,-3 1 0,-2 1 1132,-2 5 1,5-2 0,1 1 0,-1 1-782,1-2 0,1 5 1,4-5-1,-3 1 1,-1-1-341,-4-1 1,-1-1 0,-1-2 0,-2 3 0,-3-1 0,-2 2-57,-1 0 0,-9 2 0,4 3 1,-2-2-1,-2-2 0,0 2-163,-1 2 1,-4 2 0,2 2 0,0 3 0,1 1 0,2 2 0,2 0 0,1 0 244,1 1 0,1-2 0,1 1 0,3 1 0,0 2 0,2 1-94,0 1 1,-3-5 0,2-1 0,1 3 0,0 1 0,1 1 0,0 0-230,1 1 0,-7-1 1,2 0-1,-5 1 1,-3 0-1,-2 3-187,-2 0 297,4 1 1,-8-4-1,2 0 1,-1 3 0,0 2-1,3 0-63,1 0 1,4-1 0,5-3-1,3 1 1,2 3 0,3 1-1,1 0 1,3 1-45,3 3 1,3 0 0,6-1 0,0-2 0,2 0 0,2-2 8,5 0 1,3 3 0,3-2 0,1-1 0,2 0 0,0-2 0,-1-1 5,1 2 1,4-2 0,-2 5 0,0-1 0,4 0 0,3 0-1,2 0 5,3-1 0,5 3 1,-2-3-1,2 1 1,2-1-1,-2-3 0,0-1 0,9 3 0,-6-1 1,1 0-1,2-3 0,0-2 0,3-1 0,1-2 0,-7-2 0,3 3 1,2-2-1,-1-1 0,2-1 1,-3 1-7,-2 1 0,4-1 1,-1 2-1,-1-3 1,0-1-1,0-1 1,3 0-6,1 2 1,-2-4-1,2 2 1,1-2 0,-2-2-1,0-2 1,-4-1 7,0-1 0,-2-5 0,1 3 1,1-1-1,1-4 0,-2-1 1,2-2-7,-1-4 0,1 3 1,0-4-1,1 1 1,-1-1-1,-2-2 0,-1-1-5,0 1 1,-1-4 0,-3 1 0,-5-4 0,-5-3 0,-2 0-2,-2-2 1,-6-1 0,1-6 0,-7 2 0,-5 1 0,-4 1 0,-1-1 0,0-1 0,-1 2 0,-4 4 0,-4 1 0,-1 4 0,-2 0 0,0 5-1,-3 1 0,-5 3 0,0 5 0,0 0 0,-4 0 0,-1-1 0,-3 1 5,-3 0 0,-5 4 1,-7 0-1,-4-2 1,-4 0-1,-5-3 1,-2 1 7,-1 0 0,-3-1 0,3 1 0,-1 1 0,0 0 0,0 2 0,0-2 1,-1 2 0,5 1 0,-2 0 0,5 4 0,2 4 0,4 1 0,-1 0-515,1 0 0,0 10 0,-2 5 1,4 4-1,4 5 0,2 1-2037,4 2 1,-1 4 0,8 2-2453,3 1 5004,1 1 0,-3 5 0,1 0 0</inkml:trace>
  <inkml:trace contextRef="#ctx0" brushRef="#br0" timeOffset="66">19195 8356 8441,'6'-19'0,"-4"9"1228,2-4 0,-1 10 1,0-2-223,2 0 1,-1 3-1,-5-4 1,-4 1-720,-4 3 1,2-3 0,-2 0 0,-1 0 0,-2-2 0,-2 3 0,1-3 0,0 1 0,-1-2 266,1 1 0,0-3 0,-1 2 0,1-2 0,-2 1 0,-1 1-381,-2-1 0,-4 4 0,3 1 0,-2 2 0,-3 0 0,-1-1 0,-2 1-33,1 2 0,-2 2 0,-2 2 0,-1 3 0,0 1 1,0 4-1,-2 1 57,-1 1 1,3 0 0,-3 2 0,1 3 0,4 3 0,-1 1 17,-1 0 0,3 0 0,-3 5 0,3-1 0,1 3 0,2 0 1,1 2-1,3 0-220,2 2 1,1-5-1,5 3 1,1-3 0,3-1-1,5 0 223,2-1 1,4 5 0,4 2-1,9 0 1,10 1 0,10 0 0,8 3-219,6 1 0,9 2 0,3-1 0,2-2 0,2-3 0,2-2 0,0-2 0,-2-2 0,-1-1 0,4-1 0,-6 1 0,0-5 0,2-1 0,0-2 0,-5-4 0,-3-5 0,-3 1 0,1-7 0,1-1 0,1-1 0,0-2 0,-4 0 0,3-6 0,-3-3 0,4-3 0,0-3 0,-1-3 0,-2-4 0,1-3 0,-3-3 0,0-3 0,-4-3 0,-1-2 0,-3-1 0,-3-1 0,-4-1 0,-5-4 0,-9 8 0,-4-4 0,-5-2 0,-4-1 0,-5 2 0,-4-3 0,-4 8 0,-6-2 0,-8 0 0,-7 3 0,-8 1-133,-6 4 1,1 0 0,-11 3 0,-3 1 0,-3 1 0,-4 3 0,-2 3-336,-2 7 1,-1-1 0,-1 7 0,0 2 0,-3 2 0,1 1-547,3 0 1,1 10-1,3 5 1,3 3-1,2 2 1,7 1 0,5 4-1806,3 5 1,6-2 2818,3 3 0,9-9 0,3-2 0</inkml:trace>
  <inkml:trace contextRef="#ctx0" brushRef="#br0" timeOffset="67">19462 8396 11411,'-9'-12'-255,"0"3"0,8 3 1,-1 5-1,7-2 1,1-3-1,1 0 1,-1-1-1,1-1 1,-1-2 836,0-2 0,-1-1 0,-5-1 0,0 1 0,0 0 0,0 0 0,0-1-354,0 1 1,-2 4 0,-2 2 0,-5-1 0,-3 2 0,-1-1-312,-1-1 0,1 5 1,0-1-1,-2 1 1,-1 0-1,-4-1 194,0 1 1,-3 1-1,-3 2 1,-1 0-1,0 0 1,1 0-1,-1 0 157,0 0 0,-4 6 0,-1 3 0,-1 3 0,1 3 0,0 1 0,1 3-268,0 2 1,-1 3 0,2 5 0,-3 4 0,1 1-1,-2 3 1,1 3 57,1 4 1,-2-1-1,5 6 1,6 0 0,3 0-1,9 0 101,5 1 0,4 0 0,5 2 0,6-1 1,10 0-1,11-2 0,11 0-132,11-1 0,6-10 1,-25-18-1,2-1 1,3-2-1,1 0 0,1-3 1,2 0-1,2-2 1,2-1-1,0-1 0,0-2-111,2 0 0,0-1 1,4-3-1,0-1 0,-2 0 1,0-3-1,-1 0 0,-1-3 1,-2-1-1,0-2 0,-4-1 1,-1-2-1,-2-2 0,0-2-249,0-1 1,-1-2 0,30-13 0,-4-7 0,-6-1 0,-9-1 0,-7-2 45,-7 0 0,-18 4 0,-8 1 0,-9-2 1,-9 0-1,-13 1 0,-13 7 300,-14 5 0,14 11 0,-3 1 0,0 1 0,1 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6.278"/>
    </inkml:context>
    <inkml:brush xml:id="br0">
      <inkml:brushProperty name="height" value="0.053" units="cm"/>
      <inkml:brushProperty name="color" value="#FF0000"/>
    </inkml:brush>
  </inkml:definitions>
  <inkml:trace contextRef="#ctx0" brushRef="#br0">8971 5957 29673,'-7'-1'-1009,"1"-2"0,6 12 804,0 1 0,3-4 1,4-2-1,8-2 1,4-2 887,5 0 0,6 0 0,4 0 0,1 0 0,5-2 0,0-1 0,5-1 0,1 1-588,4 2 1,5 1 0,1 0 0,-1 0 0,3 0 0,-1 1 0,6 2-96,2 1 0,-6 1 0,8-4 0,-2 2 0,-2 2 0,3-2 0,-3-2 0,1-1 0,7 0 0,-6 0 0,2 0 0,3 0 0,-4 0 0,-1 0 0,-2 0 0,-7 0 0,2 0 0,-2 0 0,0 0 0,2 0 0,-2 0 0,-1 0 0,-3 0 0,-2 0 0,-2 2 0,-1 1 0,-1 1 0,1-1 0,1-1 0,-4-1 0,4 2 0,0 1 0,1-1 0,3-1 0,-1-2 0,0 0 0,0 0 0,1 0 0,-1 0 0,4 0 0,-1 0 0,-4 0 0,2 0 0,-3 0 0,2 0 0,3 0 0,-1 0 0,0 0 0,1 0 0,-1 0 0,0 0 0,1 0 0,-1 1 0,0 2 0,-1 2 0,-3-2 0,3-2 0,-3-1 0,3 0 0,-4 0 0,0 0 0,-1 0 0,1 0 0,2 0 0,-3 0 0,2 0 0,0 0 0,2 0 0,-1 0 0,2 0 0,-2 0 0,-3 2 0,4 1 0,1 1 0,-2-1 0,2-1 0,0-2 0,0 0 0,-2 0 0,-1 0 0,-2 0 0,4 0 0,-3 0 0,3 0 0,-1 0 0,0 0 0,-1 0 0,-4 0 0,2 0 0,1 0 0,-3 0 0,3 0 0,-1 0 0,4 1 0,0 3 0,3-2 0,-2 4 0,-2-2 0,-1 1 0,0-1 0,0 1 0,-2-1 0,0-1 0,-1-1 0,0-2 0,-3 0 0,3 0 0,0 0 0,-2 0 0,1 0 0,-4 0 0,4 0 0,-1 0 0,2 0 0,-1 0 0,-5 1 0,1 2 0,2 1 0,3-1 0,1 0 0,2 0 0,-1 2 0,6 4 0,-3-3 0,1-1 0,2 3 0,3-2 0,-1 0 0,2 3 0,-3-5 0,-5-1 0,-1-2 0,-3 1 0,1 1 0,-1 1 0,0-1 0,-2-1 0,-2-2 0,1 0 0,3 0 0,0 0 0,0 0 0,2 0 0,-2 0 0,0 0 0,2 0 0,-2 1 0,1 2 0,0 2 0,-2-1 0,4-2 0,1 1 0,2 2 0,3 1 0,1 0 0,2-3 0,-1-1 0,-2-1 0,0 2 0,0 2 0,-3-2 0,0-2 0,-5-1 0,0 0 0,-1 0 0,-3 0 0,-1 0 0,-2 0 0,-2 0 0,-2 0 0,1 2 0,-5 1 0,1 1 0,-1-1 0,-2-2 0,-2 1 0,-1 2 0,0-2 0,-2 2 0,-2-2 0,-2-1 0,0 2 0,-2 2 0,0-2 0,-2-2 0,-2-1 0,-2 2 0,0 1 0,1 1 0,5 6 0,2-2 0</inkml:trace>
  <inkml:trace contextRef="#ctx0" brushRef="#br0" timeOffset="1">5705 7170 28046,'-12'-9'-232,"2"2"0,1 1 1,-1 3-1,-2 1 1,-1 2-1,-1 0-180,1 0 0,4 0 1584,0 0 0,8 2 0,1 1-893,7 1 1,5 2 0,3-3 0,3 2 0,2-2 0,4-2 0,1-1-72,3 0 1,8 0-1,-1 0 1,4 0-1,2 0 1,5 0 0,8 0-209,6 0 0,6 0 0,0-1 0,4-2 0,4-2 0,-34 3 0,0 0 0,1-1 0,-1 1 0,1 0 0,0 0 0,-2-1 0,0 1 0,0 2 0,1 0 0,0 0 0,0 0 0,1 0 0,1 0 0,0 0 0,0 0 0,0 0 0,-1 0 0,1 0 0,-1 0 0,-1 0 0,0 0 0,-1 0 0,0 0 0,2 0 0,0 0 0,0 0 0,-1 0 0,1 1 0,-2 0 0,-1 0 0,0 1 0,33 2 0,-4 5 0,-5-4 0,-4-2 0,-4-2 0,-2-1 0,-3 0 0,0 0 0,-9 0 0,-6 0 0,-4 0 0,-5 0 0,-1 0 0,-2 0 0,2-1 0,7-2 0,3-2 0,0 1 0,-5-1 0,-3 1 0,-4 1 0,-6 1 0,3 2 0,-1 2 0,-2 2 0,-2 5-181,-4 3 0,-1 1 0,4 1 1</inkml:trace>
  <inkml:trace contextRef="#ctx0" brushRef="#br0" timeOffset="2">12117 7290 28626,'2'-9'-4780,"2"2"1,5-1 5211,3 1 0,7 4 1,6-3-1,8 2 1,8-2-1,7 0 1,6 0-1,7 1 1,7 1-1,5-1 1,-34 4-1,0-1 1,2 2-1,0-1-204,2 1 1,1 0 0,3 0-1,1 0 1,3 1 0,0-1 0,1 2-1,1-1 1,3 2 0,1-1-1,0 0 1,0 0 0,2 1 0,0-1-1,-1 0 1,0 0-398,-2 0 1,1-1 0,-2 0 0,-1 0-1,-2-1 1,0 0 0,-4 0 0,-1 0-1,-2 0 1,-1 0 0,-4 0 0,0 1-404,32 4 0,1-4 1,-13 3-1,-3-2 1,-3-1-1,-5 2 684,-1 2 1,-4-7 0,-4-5 0</inkml:trace>
  <inkml:trace contextRef="#ctx0" brushRef="#br0" timeOffset="3">5639 8476 23525,'-8'-6'-2806,"4"-3"2829,2-3 1,4 4 0,2 0 0,5 2 0,4 2 0,5-1 0,4 1 0,5 1 0,4 1 0,6 2 0,6 0 0,8 0 0,6 2 0,11 1 167,-29-1 1,1 0 0,2 1-1,2-1 1,4-1 0,2-1-1,0 1 1,0 1 0,3 1-1,-1 0 1,-1 1 0,-1 0-1,1 0 1,-1 0 0,-3 1-1,1-1 1,-1 0 0,1 0 16,-2-1 1,-1 0 0,-3 0 0,1 0 0,4-2 0,1 1-1,-2 0 1,1 1 0,-3 0 0,-1 0 0,1 1 0,0-2-1,-3 0 1,1-1-258,-1 0 1,1 0-1,2-1 1,0 1-1,-5 0 1,-2 1 0,34 3-1,-3-2 1,-6 0-188,-2 1 1,5-3 0,-12 4-1,0-4 1,1-1 269,-1 0 0,-9 6 1,8 2-1</inkml:trace>
  <inkml:trace contextRef="#ctx0" brushRef="#br0" timeOffset="4">22621 9542 25721,'0'-46'-4136,"6"11"1,2 2 3800,5 15 1,0-2-1,1-1 1</inkml:trace>
  <inkml:trace contextRef="#ctx0" brushRef="#br0" timeOffset="5">22728 9276 18224,'-2'-25'0,"-2"2"0,-5 6 0,-3 3 0,-1 4 0,-2 2 0,-1 3 0,-2 2 0,0 1 0,0 2 0,1 2 0,0 2-428,3 5 1,0 13 0,1 8 0,1 5 0,2 8-1,1 3 1,0 4-495,2 2 0,-1 2 981,4-1 1,2-6 0,-2-2 0,2-4-1,2-2 1,0-2 0,0-5 25,0-4 1,-6 1 0,-3-12 0,-2-2 0,-3-5-1,1-5 1,-2-5 0,-1-5 0,-2-5-173,2-6 1,5-3 0,4-5 0,1 2 0,3-1 0,2 1 0,2 2 0,4 0 1377,3 4 1,6 1-1,2 3 1,3 3 0,2 5-1,3 3 1,1 1-225,2 0 0,-1 1 0,2 2 1,2 3-1,1 1 0,0 4 1,0 1-1522,0 1 0,2 0 0,-3 0 0,1 1 1,-3-1-1,-3-1 0,-4-3-842,-2-5 1,-1-2 0,-5-2 0,-1-2 1096,-3-2 1,-5-2 0,-7-4 0,-3 2-1,1 1 1,-3 1 1836,1 0 0,4 3 1,-2 7-1,4 5 0,1 5 1,1 2-1342,4 2 1,4 5-1,8-2 1,6 1-1,2 1 1,3-1 0,3 0-657,5 0 0,-2-6 1,0 2-1,0-3 1,-2-3-1,2-3 513,1-5 1,-6-2 0,4-2 0</inkml:trace>
  <inkml:trace contextRef="#ctx0" brushRef="#br0" timeOffset="6">23994 9716 8537,'8'2'975,"-2"6"0,-2 5-522,0 2 0,5 1 1,-3 1-1,0 0 0,0 0 1,-3-1-1,0 0 0,0 2 230,1-2 0,1-1 0,-5-2 0,0 1 0,0-1 1,0 0-2509,0 1 1,-5-5 1824,1-1 0,-12-5 0,1 3 0</inkml:trace>
  <inkml:trace contextRef="#ctx0" brushRef="#br0" timeOffset="7">23994 9449 8537,'0'-40'5976,"0"0"-5610,-6 6 1,3 21 0,-4 10-1,1 6 1,3 7 0,2 8-367,1 8 0,-6 7 0,-2 7 0</inkml:trace>
  <inkml:trace contextRef="#ctx0" brushRef="#br0" timeOffset="8">23501 10662 11049,'0'-27'0,"-1"0"1016,-4 5 1,-1 12 0,-3 10-1,3 7-696,0 5 0,5 7 0,-3 4 0,2 3 0,2 7 0,0 7 0,-1 9 0,-2 5-457,-2 4 0,-4 4 0,3-4 0,0-2 1,-1-1-1,1-3-781,0-3 1,-3-3 0,3-8 0,-1-2 917,-3-5 0,-2-3 1,-2-1-1</inkml:trace>
  <inkml:trace contextRef="#ctx0" brushRef="#br0" timeOffset="9">23234 11181 10869,'26'-32'0,"-3"-1"0,0 4 955,0 7 0,2 5 1,2 5-1,0 3-884,-1 5 0,1 4 0,0 4 0,-1 5 1,3 5-1,0 3 0,4 6 0,1 3-71,3 5 1,1-2 0,2 3-1</inkml:trace>
  <inkml:trace contextRef="#ctx0" brushRef="#br0" timeOffset="10">23821 11368 8505,'-6'-25'4198,"-3"3"-3099,-3 8 0,5 14 0,2 9 0,4 3 0,2 1-1173,4 1 1,4-5 0,9 0 0,4-1 0,1 0 0,1-4 0,-3-2-686,-2-2 1,3 0 0,-5-2 0,-4-2-1,-4-7 1,-2-3 902,1-4 1,-5 0 0,3 5 0,-2-1 0,0 1 0,-1 0 0,0 1 1825,2 3 1,-2-1 0,6 5 0,1 4-1824,2 4 0,1 6 0,2 7 0,1 3 1,4 2-1,0 3-521,4 1 0,-3 1 0,0 1 0,-2 0 0,-1-1 0,-1 1-4300,1 0 0,1-1 4674,-1 1 0,3-6 0,6-2 0</inkml:trace>
  <inkml:trace contextRef="#ctx0" brushRef="#br0" timeOffset="11">24874 11475 8495,'6'-20'2063,"-5"9"0,5 2-1708,0 12 0,0 13 0,5 6 0,-4 3 0,-1 2 0,-3-2 0,-2 0 0,-2 2-216,-4 6 0,-2-1 0,-8 2 1,-1-1-1,-2-2 0,2 0-139,1 0 0,2-6 0,-1-5 0</inkml:trace>
  <inkml:trace contextRef="#ctx0" brushRef="#br0" timeOffset="12">24901 11115 15138,'0'-61'1225,"-6"20"1,4 21 0,-2 25-1,2 7-2009,2 5 0,0 6 1,0 9-1,0 8 675,0 8 1,6 15-1,2 5 1</inkml:trace>
  <inkml:trace contextRef="#ctx0" brushRef="#br0" timeOffset="13">24581 12194 9409,'0'-37'2173,"0"6"1,0 6-1640,0 12 1,-2 5 0,-2 4 0,-4 4 0,0 4 0,-3 8 0,-2 7-108,-3 8 0,-2 10 0,4 5 1,1 8-1,0 8 0,1 1-772,3 0 1,2 3 0,4-4 0,-3-3 0,0-3-1,-2-3 1,3-1-821,-1 0 0,1-2 0,4-8 0,-2-4 1,-3-7 1164,-2-8 0,-6-4 0,-7-2 0</inkml:trace>
  <inkml:trace contextRef="#ctx0" brushRef="#br0" timeOffset="14">24154 12714 9718,'0'-46'1098,"5"11"1,1 1 0,1 8-738,3 9 0,4 6 0,2 4 0,3 1 0,2 4 0,1 4 0,2 4 0,0 1-1002,-1 4 0,7 6 0,-5 6 0,6 2 0,3 1 641,3 1 0,2 6 0,1 1 0</inkml:trace>
  <inkml:trace contextRef="#ctx0" brushRef="#br0" timeOffset="15">24767 12794 8286,'-5'-34'2491,"2"9"-1251,-6 12 1,6 7 0,-2 10 0,4 6-1,1 5-1325,0 3 1,1 1-1,4-1 1,4 3-1,2 1 1,4-1-734,3-2 1,3 3 0,5-4 0,1-3 0,1-3 0,0-5 0,0-1 424,-2-3 1,-7-2 0,2-1-1,-2 0 1,-4-1 0,-3-4 1739,-4-3 1,-3 0 0,2-1 0,1 0-495,-1 2 1,-2 7 0,2 9 0,0 3 0,-1 2 0,2 3-2345,-1 1 0,6 5 1491,5-1 0,12 4 0,-2 0 0</inkml:trace>
  <inkml:trace contextRef="#ctx0" brushRef="#br0" timeOffset="16">25887 12448 11089,'0'-29'339,"0"-2"0,-4 11 0,-1 17 0,2 14 337,2 15 1,1 5 0,0 7 0,0 1 0,-2 4 0,-1 4 0,-3 8 0,-1 7-848,-3 8 0,2-34 0,-1 2 0,0 2 1,1 1 148,0 1 0,-1 1 0,-1-3 0,0 1 0,-1 2 0,1 0 0</inkml:trace>
  <inkml:trace contextRef="#ctx0" brushRef="#br0" timeOffset="17">26220 13061 12411,'-4'-46'0,"0"0"0,-3 7 0,-3 4 1828,-15-13 0,-8 23 0,5 30 0,3 5-2160,0 6 1,0 1 0,-3 5 0,-3 0-1,-6 2 1,-5 1 0,-4 6 0,0 6-6393,0 9 6724,8 4 0,11 4 0,8-1 0</inkml:trace>
  <inkml:trace contextRef="#ctx0" brushRef="#br0" timeOffset="18">23021 9196 8473,'0'-21'0,"-1"3"0,-4 8 0,-4 1-50,3 0 1,-5-4 0,2-1 0,-5 1 0,-2-2 0,-3-1 0,0-2 0,-2 0 0,0 1 0,-3-1-1,-1 2 113,-1 1 0,-3 2 1,-2 1-1,-4 1 0,-7 4 1,-4 1-1,-5 3 406,-4 2 1,-5 6 0,-11 4 0,33-2 0,-1 0-1,-1 1 1,-1 1-475,-1 2 1,-1 1 0,-3-1-1,-1 1 1,1 0 0,0 0 0,0-1-1,1 0 1,-2 1 0,0 0-1,3 0 1,1 1 109,1 0 1,1 1 0,-3 1 0,0 1 0,5 0 0,0 2 0,0 0 0,1 1 0,1 2 0,1 1-55,2 0 0,0 2 0,5 3 0,1 2 1,0 3-1,1 1 0,0 3 0,2 1 1,2 1-1,3 1 0,1 2 0,4 1 1,3 0-1,3 2-16,1 1 0,4 0 0,9 1 0,5 0 1,6 1-1,5 1 0,6-1 0,5 0 1,6 1-1,4-1-32,5 0 0,3-2 1,1-5-1,4-2 1,7 1-1,4-2 0,-20-13 1,2-2-1,1 0 1,3 0-1,2-2 1,0 0-1,5 0 0,1-1 1,0-2-1,3 1 1,0-1-1,1-1 143,0-1 0,0 0 1,2-1-1,5-1 1,1-1-1,0-1 1,0-1-1,1-1 1,0 0-1,1-1 1,1-1-1,1-1 1,-20-3-1,1 0 1,0 0-1,-1-1 1,18 1-1,0-1 1,-1-1-1,-1-1 1,-1-1-1,-1-2-296,0-1 0,-2-1 0,0-2 0,-4-1 0,-1-2 1,0-2-1,-3-2 0,-1-3 0,-1-1 0,-2 0 1,-2-2-1,-2-1 0,-4-1 0,-1-1 0,-1-2 1,17-14-1,-2-5-185,-3-2 0,-3-4 1,-8-2-1,-4-4 1,-3-5-1,-3-4 1,-4 0-1,-5-2 1,-5 0-1,-5-2 1,-4 0-1,-4-1 1,-6 0-1,-5 1 278,-4 0 0,-5 0 0,-8-2 0,-7 3 1,-8 5-1,-6 4 0,-7 2 0,-5 3 1,13 20-1,-3 2 0,-1 2 0,-4 2 0,-2 1 1,-2 2-1,-4 1 0,-2 1 0,-1 2-110,-4 1 0,-1 1 0,0 2 1,-1 1-1,-1 2 0,0 2 1,-4 2-1,0 1 0,1 2 167,1-1 0,0 2 0,1 0 0,-1 3 0,0 0 0,1 1 0,1 0 0</inkml:trace>
  <inkml:trace contextRef="#ctx0" brushRef="#br0" timeOffset="19">18942 9729 14275,'8'-37'-659,"-4"6"1,-3 6-1,-2 13 1,-3 1 750,-5 2 1,-5 6 0,-3-1 0,-6 3 0,-3 1-1,-4 0 1,-1 0 0,1 1 275,2 3 1,-3 4 0,0 5-1,1 2 1,2 3 0,2 4-153,-1 3 1,2 2-1,3-1 1,4 1-1,4 1 1,6 2-1,3 2-31,4 3 1,2-6 0,5 2 0,9-3-1,9-2 1,7-4-405,3-4 0,1-5 0,4-4 0,-2-5 0,-3-4 0,-3-4 84,-6-5 1,0-9 0,-8-6 0,-6-4 0,-5-3 0,-4 0 0,-2 0 0,-2 0 591,-2 1 0,-3 2 0,-7 3 0,1 3 0,1 4-601,3 3 1,5 9 0,8 6-1,6 8 1,7 5-867,5 5 1,5-2 0,2 6 0,5 2 0,2 0 1008,1-2 0,10-3 0,-5-6 0</inkml:trace>
  <inkml:trace contextRef="#ctx0" brushRef="#br0" timeOffset="20">19275 9862 14588,'-11'-18'-92,"2"1"1,1-1 49,4 4 1,4 9-1,0 5 1,9 7-1,6 5 8,2 1 1,8 5-1,2 0 1,6-2-1,2-3 1,1-2-191,1-2 1,-3-5 0,3 3 0,1-1 0,2-4 0,-3-5 0,-2-8-79,-6-5 1,1-5 0,-2-5-1,0-4 1,-4-2 0,-4-5 0,-5 0 233,-4-2 1,-1 2 0,-4 0-1,0 1 1,1 1 0,-1 2 213,0 7 0,5 2 1,-4 9-1,2 5 1,0 2-1,0 7 0,-1 5 244,1 10 0,-1 6 0,1 13 0,-5 8 0,-2 11 0,-4 10 0,-4 7-2456,-7 2 2070,4-27 1,-1 1 0,-6-7 0,-1 1 0,0 6-1,0 1 1</inkml:trace>
  <inkml:trace contextRef="#ctx0" brushRef="#br0" timeOffset="21">19595 10129 17477,'14'-37'451,"-1"0"1,6-1 0,3 2 0,1 4-1,0 3 1,25-17-123,-1 15 1,2 12 0,-3 10 0,1 4 0,4 7 0,1 5 0,2 9-289,4 8 0,3 12 1,-28-13-1,0 1 0</inkml:trace>
  <inkml:trace contextRef="#ctx0" brushRef="#br0" timeOffset="22">21955 11221 8438,'-19'-23'0,"-4"4"0,0 7 0,0 4 0,-6 4 0,2 4 0,-1 0 0,0 0 0,1 0 0,2 1 0,3 2 0,4 2 311,3-2 0,8 0 0,5 1 0,10 5 0,12 3 0,14 0 263,15-3 1,11 2 0,12-3 0,-33-4 0,1 1 0,1-1 0,1 1 0,0-1 0,0 0-564,1 0 1,0 0 0,-2 1-1,-1 0 1,3-2 0,-1 0 0,-2 1-1,0 0 1,-2 0 0,-1 0-1,33 5 1,-6 0-4465,-7 2 4453,-2-6 0,-1 7 0,-1-4 0</inkml:trace>
  <inkml:trace contextRef="#ctx0" brushRef="#br0" timeOffset="23">22861 11235 9343,'-18'-30'0,"1"4"0,0 6 534,3 8 1,0 8-1,1 8 1,0 4-457,-1-1 0,1 5 1,1-3-1,2 3 1,2 3-1,1 1 1,-1 3-1,-2 2-235,-2 3 0,-1 5 0,-2 4 1,-3 1-1,-4 3 0,-3 1-952,-2 2 1109,-5-6 0,-8 11 0,-8-4 0</inkml:trace>
  <inkml:trace contextRef="#ctx0" brushRef="#br0" timeOffset="24">26634 9449 17550,'0'-13'-4949,"0"-1"4718,0 1 0,6 0 1,1-1-1,2 1 1,0 0-1,0-2 1,0-1-1,-1-2 1,1 2-1,0-1 1,0 1 455,1-2 1,2-4 0,2 3 0,-1-1 0,2 1 0,1 3 0,2 1 0,-2 3 0,0 2 459,2 1 0,-3 6 0,1 0 0,-4 6 0,-4 7 0,-3 8 0,-2 7 0,-4 6-186,-8 4 0,-1-3 0,-13 7 0,0 4 0,-2 1 0,-2 3 0,0 1-429,1 2 0,5-4 0,5 0 1,4-2-1,4 2 0,2 0 1,5 0-3194,4-3 1,6-6 2892,9-1 1,8-7 0,8 4 0</inkml:trace>
  <inkml:trace contextRef="#ctx0" brushRef="#br0" timeOffset="25">26700 10955 8932,'0'-30'629,"0"4"0,0 6 0,2 13 0,4 0-32,7-1 1,8 4-1,10-4 1,4 1-1,5 1 1,5 0-1,4 3 1,3 2-230,1 1 0,-1 6 0,-5 2 0,-5 4 1,-7 3-1,-4 1-478,-6 2 1,-10 4-1,-10-2 1,-7-1-1,-8 3 1,-12 0-1,-12 3-4,-9-1 1,-5-5 0,-5 2 0,0-2 0,2-2 0,5-1 308,6 2 0,15-3 0,4 2 0,11 0 0,10-1 1,10 3-1,13 0-565,12 1 1,8-1-1,9-3 1,0 3 0,4 2 369,3 3 0,4-5 0,3 0 0</inkml:trace>
  <inkml:trace contextRef="#ctx0" brushRef="#br0" timeOffset="26">26834 12687 8894,'-12'-14'358,"3"-4"0,-3 5 0,5-2 6,-1 4 1,2 7 0,8-3 0,2 1 0,5 3 0,3 1 0,3 2 95,3 0 1,1 0-1,4 0 1,0 2-1,0 2 1,1 5-397,-2 3 0,2 0 0,-6 0 0,-2-2 1,-3 2-1,-2 0-206,-2 4 0,-6-3 0,1 5 1,-4-3-1,-4-2 0,-5 0 386,-3 1 0,-1-5 0,-1-2 0,1-1 0,0-2 346,-1 2 1,2-3-1,3 6 1,7 2-1,4 0-403,7 3 1,5 3 0,2 3 0,2-1 0,-3 2 0,-4-1 0,-3 4-230,-2 1 0,3-2 0,-5-1 0,-1 1 0,-3 1 0,-4-2-48,-5-4 0,-5-3 1,-2-2-1,-3 1 1,0-3-1,-2-2 0,0-4-174,-3-4 0,1-1 0,-1 0 0,2-1 1,-3-4-1,-4-4 264,-2-2 0,-6-15 0,3-2 0</inkml:trace>
  <inkml:trace contextRef="#ctx0" brushRef="#br0" timeOffset="27">26527 7716 8067,'-12'-25'0,"2"2"0,2 0-491,2 0 0,2 3 1,4 3-1,0 2 476,0 2 0,0-1 0,0 1 0,1 0 0,2-2 1,3-2-1,2 0 139,2 0 0,2-2 1,0 1-1,-2 1 1,-1-1-1,0 0 0,-2 2 549,-2 1 0,1 2 0,0 1-142,1 3-432,-4-3 1,3 16-1,-7 2 1,-4 9-1,-4 7 1,-4 4-1,-5 2 554,-4 3 0,-8 4 0,-2 8 0,-2 5 0,-3 1 0,0 2-412,1 0 1,3-1 0,8 2-1,3-3 1,4-5 0,3-2-1,4-2-417,2 0 1,3-2 0,6-2 0,0-5-1,-2-5 1,-1-3-84,-1-6 0,-1-6 1,4-4-1,-4-2 560,-3-7 0,-4-4 0,0-7 1,0-2-1,0-1 0,-3-2 1,1 3 294,-1 5 1,1-1-1,1 6 1,0-1-601,-1 0 0,7 7 0,3 8 0,2 3 1,2 1-1,0 2-1090,0 3 1,2-2-1,2 5 1,5 0-1,4-1 1,5 3 1093,4-3 0,3-1 0,2-5 0</inkml:trace>
  <inkml:trace contextRef="#ctx0" brushRef="#br0" timeOffset="28">26407 8276 8792,'-13'-6'1641,"-1"-3"0,5 3-1135,1 2 0,6 4 1,2 3 30,8 1 0,3 5 0,3-4-3389,-1-2 2930,0-2 1,-7-1 0,-4 2 0,-7 1-1,-2 3 1,-2 1 138,2 3 1,-4 2 0,5 1 0,0 1 0,0 1 0,4 1 0,0 3-740,2 2 0,0-3 0,2 2 1,2 0-1,5-3 0,4 1-3278,5 0 3800,3-6 0,11 0 0,2-5 0</inkml:trace>
  <inkml:trace contextRef="#ctx0" brushRef="#br0" timeOffset="29">26780 8369 8309,'-13'0'303,"0"0"0,-1 0 238,1 0 1,4 0 0,2 2 0,-1 2 0,1 7 0,-2 4-1,0 2 1,0 0-379,-1-3 1,2-2-1,1-1 1,0-2-1,1 1-640,0 2 1,1 1 0,5 0-2201,0 1 2950,6-7 639,-4-1 0,5-6-1075,-2 0 0,2 0 0,8-1 0,3-2 1,4-3-1,4-3-885,6-6 0,-3 0 1,7-6 1047,1 2 0,7-10 0,4 0 0</inkml:trace>
  <inkml:trace contextRef="#ctx0" brushRef="#br0" timeOffset="30">27140 8170 8309,'-21'5'156,"2"-2"1,6 6 0,0 2 0,-1 1-1,2 1 113,3 0 0,-2 1 0,3 0 1,-1 3-1,2 0 0,0 1 1,-1 0-1,-2 0-324,-2-2 0,3 3 1,0-1-1,-1-2 0,-1 1 1,1-1-1,1 2-2086,-1-2 2141,4-7 0,-6 3 0,5-5 0</inkml:trace>
  <inkml:trace contextRef="#ctx0" brushRef="#br0" timeOffset="31">27247 8090 8551,'-2'-33'0,"-1"6"701,-1 8 1,0 12-829,4 7 0,-2 6 0,-2 7 1,-4 2-1,-2 3 0,-2 4 0,-3 3-299,0 2 0,-5 2 0,-3 5 0,-2 6 0,-1 2 0,-1-1 426,0-1 0,1-6 0,-1-1 0</inkml:trace>
  <inkml:trace contextRef="#ctx0" brushRef="#br0" timeOffset="32">26914 8489 8321,'13'-13'593,"2"-2"0,2-1 0,7-2 1,6 2-1,4 1-102,0 2 0,9 5 0,-3 4 0,3 2 1,3 2-1,4 2 0,5 2-491,3 5 0,11 9 0,-1 3 0</inkml:trace>
  <inkml:trace contextRef="#ctx0" brushRef="#br0" timeOffset="33">9184 13061 11010,'-13'0'-157,"0"0"0,7 0 0,6 0 0,7 0 0,7 0 1,2-2 114,2-2 0,5 2 0,0-2 0,3 2 0,4 2 0,2 2 0,3 1 915,2 1 1,7 5 0,3-3 0,2 0-683,0 0 0,0 3 0,4-5 0,2-1 0,1-1 0,2-2 0,1-2 87,5-2 0,-9 1 1,9-5-1,1 1 0,-2 0 1,6-2-70,-1 1 0,-6-2 0,9 4 0,2 0 0,1 0 0,-37 4 1,1 0-1,0-1 0,0 1-237,36-2 0,-33 1 0,1 1 0,-2 2 0,0 0 0,0 0 0,1-1 0,0 0 0,0-1 0,-1 0 1,0-1-1,0 2 0,1-1-9,1 2 1,1-1 0,-3 1-1,1 0 1,1 0 0,0 0 0,-1 0-1,0 0 1,-1 0 0,0 0 0,0 0-1,1 0 1,1 0 0,-1 0 95,1 0 1,1 0 0,-1 0 0,0 0 0,-2 0 0,0 0 0,-1 0 0,1 0-1,-2 0 1,1 0 0,35 0 2,-2 0 0,-33 0 1,-1 0-1,38 0 0,-37 0 1,0 0-1,1 0 1,0 0-1,0 0 0,0 0 1,0 0-1,-1 0-44,36 0 1,-36 0 0,-1 0 0,33 0 0,2 0 0,0 0 0,2 1 0,-37 1 0,0 1-25,2 1 1,0 1-1,-2-1 1,-1-1 0,37 5-1,-1-1 1,1-1 0,-2 1 129,-34-3 1,0 0 0,0-2 0,1 0-1,2 2 1,-1 1 0,1 0 0,0-1-1,0 0 1,1 1 0,-1-1 0,-1 1 0,2-1-1,-1 1-133,0-2 1,0 1 0,0-1-1,1 0 1,-2-3 0,1 0 0,0 0-1,0 0 1,-3 0 0,1 0 0,35 0-1,-6 0-583,-5 0 1,0 0-1,-9 0 1,-5 0-1,-4 0 1,-7 0 0,1 0-818,-1 0 1,-4 0 0,-3 1 1407,-2 4 1,-9-4 0,0 5 0</inkml:trace>
  <inkml:trace contextRef="#ctx0" brushRef="#br0" timeOffset="34">5359 14540 29693,'0'-13'-9831,"0"7"6892,0 6 1,-6 4 2920,-3 5 0,-3-2 1,-3-4-1,-1 3 1,-3 0-1,-1 2 1,0-2-1,-1 1 1,-3-1-1,1 0 1,-1-3 649,2-2 0,1-1 1,-3 0-1,3 0 1,1-1-1,1-2 1,-2-2 82,0 2 0,0 2 0,-2 1 0,0 0 0,-2 0 0,-4 1 0,-7 4-823,-2 4 1,-2 7 0,-2 3 0,-2 2 0,-4 3-1,-1 1 141,0 2 1,5-1-1,-2-1 1,3-1 0,5-3-1,1-1 1,3 0 64,2-1 0,6-1 1,2-5-1,5 0 1,3 1-1,4-1 1,1 0-75,4 1 1,1-1-1,6 2 1,0 1 0,0 2-1,0 0 1,0-1-73,0 1 0,6 4 0,4-4 0,5-1 0,4-3 0,2 0 221,3-1 0,4 0 1,2 1-1,-1-1 0,7-1 1,4-2-1,6-1-8,1 1 1,-3-4-1,5-1 1,3-2-1,3 0 1,4 1-1,0-1-32,1-1 1,2-2 0,-3 0 0,0 0 0,4-2 0,-1-2 137,2-5 1,7 1 0,-6 1 0,0 1 0,3 3 0,-3 2 0,2 1-65,-3 0 0,-1 0 0,4 1 0,1 4 0,0 2 0,2 0 0,-2-1-466,2 0 1,-1-4-1,-1 2 1,0-2-1,2-2 1,-2 0 887,2 0 0,4-2 0,-2-1 0,0-1 0,-1-1 0,-5 1 1,2-1-630,1 2 0,-4 0 0,6 0 0,0-1 0,3 1 0,-35 2 0,0 1 0,1 0 0,0 0 0,1 0 0,0 0 0,34 0 0,-34 0 0,0 0 0,-2 0 0,-1 0 0,0 0 0,1 0 0,0 0 0,0 0 0,1 0 0,0 0 0,1 0 0,-2 0 0,37 0 0,-2 0 0,-1 0 0,-5 0 0,-3 0 0,-4 1 0,-2 4 0,0 2 0,-3 6 0,2 1 0,-2-1 0,-1 0 0,0 1 0,3-1 0,-2 0 0,5-1 0,0-2 0,-1-2 0,4-2 0,1-3 0,3-2 0,0-1 0,2-1 0,-3-4 0,1-2 0,-3-2 0,0 0 0,6 2 0,-6-4 0,1 4 0,0 1 0,-2 3 0,1 2 0,0 1 0,-1 0 0,0 1 0,2 3 0,-1 4 0,4 1 0,-3 0 0,4 1 0,-1 2 0,0 1 0,2-1 0,3-3 0,-37-6 0,1 0 0,0 0 0,0 0 0,31-2 0,5 4 0,0-4 0,-35-1 0,0 0 0,-1 0 0,1 0 0,-1 0 0,1 0 0,35 0 0,-37-2 0,1 0 0,33-3 0,3 2 0,-1 2 0,1 1 0,-1 0 0,-2 0 0,-33 0 0,1 0 0,-1 0 0,1 0 0,36 1 0,-37 1 0,0 1 0,34 6 0,-34-4 0,0 2 0,1-1 0,0 1 0,34 6 0,-33-6 0,0-1 0,-1 1 0,-1 0 0,0-1 0,-1 1 0,1 0 0,0 1 0,1 1 0,-1 0 0,35 0 0,-35 0 0,1-1 0,33 0 0,1-1 0,-36-4 0,1-1 0,38-1 0,-38-1 0,1 0 0,2 0 0,-1 0 0,36 0 0,-37 0 0,0 0 0,2 0 0,0 0 0,0 0 0,-1 0 0,1 0 0,0 0 0,-2 0 0,0 0 0,2 0 0,0 0 0,0 0 0,1 0 0,-2 1 0,1 0 0,-2 0 0,1 1 0,0 0 0,0 1 0,-1 0 0,2 0 0,0 0 0,0 0 0,1 2 0,-1 1 0,0-3 0,0 1 0,-1 1 0,0-1 0,0 0 0,0-1 0,-2 1 0,1 0 0,0-1 0,0 1 0,-1 1 0,0 1 0,3-3 0,-1 1 0,-2 0 0,0-1 0,1 1 0,0-2 0,0 0 0,-1-1 0,2 1 0,-1-1 0,-1 1 0,1-1 0,-1 1 0,1 1 0,2-1 0,1 0 0,2-2 0,1 0 0,-2 0 0,1 0 0,1 0 0,1 0 0,-3 0 0,1-1 0,-1-2 0,1 1 0,3 1 0,0-1 0,-1-2 0,-1-1 0,1 0 0,0 0 0,2-1 0,-1 0 0,-1 0 0,0-1 0,1 0 0,-1 0 0,0 1 0,-1-1 0,-2 2 0,-1 0 0,2 0 0,0-1 0,0 0 0,-1 1 0,0 0 0,0 1 0,0-1 0,0 1 0,-1 1 0,-1 0 0,0 0 0,-1 0 0,1-2 0,-2 1 0,1 1 0,-1 2 0,0-1 0,-1 1 0,36-2 0,-1 0-263,-4-2 1,4-5-1,-1 1 1,1-1-1,-1-2 1,-2 0 0,-2-3 214,-1 0 0,0-4 1,-2 0-1,-2-2 0,-3-1 1,-1 0-1,-3 1 226,0 2 0,4-5 1,-11 3-1,2 1 1,3 3-1,-2 5-230,-4 4 0,3 3 0,-7-2 0,1 1 0,1 1 0,1 1 1,2-2-540,0-1 1,-2-1 0,3-2 0,-1 1 0,0-1 0,-1-2 0,-4-3 481,-2-3 0,0 3 1,1-4-1,-3 1 1,-1 0-1,-6 2 128,-4 1 0,-8-1 0,-3 1 0,-5 3 0,-4 1 0,-5-1-248,-2-2 0,-14 6 1,-6 0-1,-7 1 0,-6 1 1,-5 0-1,-4 3 108,-4 1 0,-2 1 1,-6-2-1,0-1 0,-4 1 1,-2 0 210,-1-2 0,-9-1 1,1-4-1,-2 1 1,-2-3-1,-1-3 1,0-4 141,33 9 0,1-1 1,-30-6-1,29 6 0,-1 1 1,1-1-1,0 1 0,0 0 1,1 1-1,-1-1 0,-1 1-180,0 0 1,-1 1 0,2 3 0,-1 0 0,-2 1 0,-2 1 0,0-1 0,-1 2 0,1 0 0,0 1-1,-4 0 1,1 0 0,-1 1 0,0 0-118,-1 0 0,0 0 0,-5 0 1,1 0-1,4 0 0,0 0 0,-1 0 1,-2 0-1,-1 0 0,0 0 0,-1 0 1,1 0-1,-2 0 0,-1 0 34,0 1 0,1-2 0,1-1 0,1 0 0,-2 0 1,1-1-1,0 1 0,1 0 0,2 0 0,0-1 1,-1 1-1,1-1 0,2-1 0,1 0 183,-1-1 1,0 0 0,1 1-1,1 0 1,1 0 0,0-1 0,1 0-1,0 0 1,-2 0 0,1 0-1,0-1 1,0 1-94,0 1 0,0-1 0,-3 2 0,0-1 0,3-1 0,0 0 0,0 1 0,-1 0 0,-1 1 0,0 0 0,0 1 0,0 0 0,-2 0 0,0 0-106,-1-1 1,0 1-1,1 0 1,-1 0-1,1 1 1,0 2-1,-1-1 1,1 0-1,0 0 1,-1 0-1,0-1 1,0 0-1,1 0 1,-1-1 32,2 0 0,1 0 0,-1-1 1,1 1-1,1 2 0,0 0 0,1 0 1,0 0-1,-2 0 0,1-1 0,2 0 1,0-1 56,0 0 0,1-1 0,-2-1 0,0 0 0,1 0 0,1 2 0,0-2 0,1 0 0,-3-1 0,0 0 0,1-1 0,-1 0 0,0-1 0,-1 1 3,2-1 0,0 0 0,1 3 1,0-1-1,-1 1 0,-1 0 0,-2-1 1,1 1-1,-1 0 0,1 0 0,-1 1 1,1 0-1,1 1 0,0 0-98,2 0 1,-1-1-1,-2 1 1,0 0 0,1 2-1,0 0 1,0 0-1,0 0 1,-1 0 0,1 0-1,1 0 1,1 2 22,0 0 0,0 0 0,-3-1 0,0-1 0,0 3 0,0-1 0,1-1 0,-1-1 0,1 0 0,0 0 0,2 0 0,1 0 0,-1 0 0,-1 0 55,-1 0 1,0 0 0,3 0 0,0-1 0,-3 0 0,-1-1-1,1-1 1,0 0 0,0 0 0,0 0 0,-1-1 0,-1 1 0,1-1-1,0 0 41,0-1 1,0 0 0,-1 0 0,0 0 0,3-1 0,1 1 0,-1 1 0,0 1-1,-1 0 1,0 0 0,0 1 0,0-1-90,-1 0 1,-1 0 0,-2 3-1,-2-1 1,2-1 0,0 0 0,-1 1-1,1 0 1,0 1 0,1 0 0,0 0-1,0 0 1,-1 0 0,1 0-33,-2 0 1,1 0-1,3 0 1,1-1-1,-2-1 1,1 1-1,-1-2 1,1 0-1,1 0 1,0 0-1,-1-1 1,1 0-1,1 1 1,-1-1 144,0-1 1,1 0-1,0-1 1,1 1-1,-1 0 1,1 0 0,1 0-1,0 1 1,-1-1-1,-1 0 1,1-1 0,-1 0-23,-1-1 1,0 0-1,2 3 1,0 0-1,-1 0 1,1 0-1,0 0 1,0 1-1,-2 0 1,-1 0-1,0 0 1,-1 0 0,-1 1-1,0 1-124,1 0 1,0 0 0,-1-1 0,-1 0 0,-4 0 0,0 0 0,-1 0-1,0 1 1,1 0 0,-1 0 0,-3 1 0,0 0 0,-1 1 0,0 0-36,-1 1 0,0 0 1,-9 1-1,-2 0 1,4 2-1,0 0 1,-2 0-1,0-1 1,-4 1-1,1 1 1,0-1-1,0 1 32,0 1 1,0 0 0,22-3 0,-1 1-1,0-1 1,-24 3 0,0-1 0,25-1 0,0 0-1,-1 0 1,-1 0 0,0 1 0,1 0 0,-1 0-1,1 0 1,0 1 0,-2-1 0,1 1 0,0 1 1,-2-1 1,0 1 0,2 0-1,-19 5 1,1-1 0,19-2-1,-1-1 1,1 1 0,-24 4-1,2 1 1,1 1 0,2 1-1,-1-1 1,1 2 55,0 0 0,1 1 0,-3 1 0,0 0 0,23-6 0,0-1 0,0 1 0</inkml:trace>
  <inkml:trace contextRef="#ctx0" brushRef="#br0" timeOffset="35">21488 14966 8176,'-1'-11'0,"-4"2"167,-2 3 1,-6 6 0,-1 0-1,1 0 1,0 0 0,-1 0 0,-1 0-1,-1 0 1,-3 0 0,-2 0 0,-3 0-1,-1 0 605,-1 0 0,0-2 1,3-1-1,2-1 0,2 1 1,2 1-1,3 2-643,0 0 0,7 2 0,2 2 0,4 5 0,2 2 0,5-1-162,8-1 1,1-2-1,7 4 1,1-4-1,3 0 1,0-1 445,1 0 1,-5 3-1,-1-3 1,-2 0-1,-3 1 1,-2 1-1,-5 2 101,-5 2 1,-2 1-1,-2 1 1,-2-1 0,-2 0-1,-5 1 1,-5-1-447,-3 0 0,-1 1 0,-6-1 0,-2 0 0,0-1 0,0-1 0,2-4-842,-1-1 0,1 0 0,0-3 0,4 1 0,0-1-671,4-1 0,9-2 0,8 0 0,14 0 1445,15 0 0,10-12 0,13-3 0</inkml:trace>
  <inkml:trace contextRef="#ctx0" brushRef="#br0" timeOffset="36">21741 14753 8394,'-4'-43'0,"0"5"7651,1 8-6889,1 14 0,2 16 1,0 9-1,0 3 1,0 2-1,0 4 1,0 6-1,0 5-445,0 7 0,5 1 0,1 1 0,-1 1 1,3 2-1,-1 1-1204,4-1 1,-1-5-1,0-2 1,-2-1 0,-1-4 886,1-1 0,-5-1 0,2 0 0</inkml:trace>
  <inkml:trace contextRef="#ctx0" brushRef="#br0" timeOffset="37">21662 15100 8314,'-15'-34'776,"3"7"0,12 9 1,0 3-1,0 2-49,0 0 0,7 5 0,5 4 0,7 2 0,5 2 0,4 0 0,2 2 0,4 4-1398,6 7 1,1 0 0,7 5 0,-1-3 0,-1-2 0,1 1-1677,1-1 2347,-11-6 0,1 5 0,-11-4 0</inkml:trace>
  <inkml:trace contextRef="#ctx0" brushRef="#br0" timeOffset="38">22248 15073 12057,'-22'-22'0,"1"1"0,0 2 0,2 3 0,0 1 0,3 1 0,2 1 0,5 0 1411,5-1 1,4 7-1,4 4 1,7 6 0,3 6-1,6 3-1291,0 1 0,-2-3 1,3 1-1,-2 2 0,-1-1 1,0 1-1,-2-2 0,-3-1-1136,-2-3 0,-7 4 0,4-5 0,-4 0 0,-4 1 813,-3 0 0,-7-4 0,1 2 0,-3-4 0,-1-1 1,1 2-1,1 1 1028,3 1 0,3 2 1,-2-1-815,1 3 1,7 0 0,8-1 0,5-1-1,3-3 1,5-1-12,4-2 0,6-12 0,2-3 0</inkml:trace>
  <inkml:trace contextRef="#ctx0" brushRef="#br0" timeOffset="39">22541 14580 8275,'-9'-16'1360,"2"5"1,1 8-289,3 9 1,-3 6-1,2 6 1,1 6 0,1 4-1,2 6 1,2 3-654,2 4 0,4 2 0,5-1 0,0-1 0,1 1 1,-1-4-3867,0 1 1,1-7 3446,-1-1 0,0-3 0,1-1 0</inkml:trace>
  <inkml:trace contextRef="#ctx0" brushRef="#br0" timeOffset="40">22555 14980 8100,'-6'-46'7269,"-3"6"-7136,3 18 0,1 10 0,10 13 0,4 4 1,4 4-1,5 4 0,6 3 87,5 2 1,1 6 0,5-4 0,4 3 0,1-3-221,0 0 0,9-3 0,-8-3 0</inkml:trace>
  <inkml:trace contextRef="#ctx0" brushRef="#br0" timeOffset="41">22835 14900 8100,'-21'-34'1155,"-3"-3"0,6 7 1,2 5 694,1 6 1,8 4 0,2 2-1612,4-1 1,7 8-1,4 6 1,6 8-1,5 4 1,1 2-1,1 4-239,0 4 0,8 3 0,4 2 0</inkml:trace>
  <inkml:trace contextRef="#ctx0" brushRef="#br0" timeOffset="42">23154 14900 9104,'2'-17'737,"2"4"0,8 4 0,8 12 0,-1 2-277,0-2 0,5-2 0,-1-1 0,6 0 0,3 0 0,1 0 0,-2 0-939,-6 0 1,0 0-1,-9-1 1,-5-4-1,-11-4 502,-12-3 0,-13 4 0,-9 0 1,-2 2-1,1 3 0,-1 2 778,2 1 1,-3 1 0,6 4 0,3 4 0,3 4-1,5 5-757,6 4 1,-1 13 0,10 5 0,4 3 0,4 3 0,6 2 0,4 2-5863,5 3 5818,-3-2 0,4 8 0,-6-6 0</inkml:trace>
  <inkml:trace contextRef="#ctx0" brushRef="#br0" timeOffset="43">21382 15659 11439,'-18'-23'0,"2"-2"868,4 1 1,18 15-1,17 12 1,16 4-663,13 2 0,-16-7 1,3-1-1,8 2 0,2-1 1,7-2-1,2 0 0,10-1 1,1-1-1,4-1 0,2 0 1,-22 1-1,2 0 0,0 0 1,1-1-1,0 1 0,1-1-81,0 1 0,0-1 0,2 1 0,5 0 0,2 1 0,-2 0 0,-5-2 1,-1 1-1,0-1 0,-1 1 0,0 0 0,1 0 0,-2 1 0,0 0 0,-1 0 1,-3 1-1,-2-1 0,0 1-667,21-1 0,-1 2 0,-2 1 0,-1 2 1,-10-1-1,0 1 0</inkml:trace>
  <inkml:trace contextRef="#ctx0" brushRef="#br0" timeOffset="44">12010 17872 8271,'-13'-18'0,"0"0"54,-1 2 1,7 6 0,4 2 0,6 2 0,7 3 684,7 2 1,3 1 0,9 0-1,0 0 1,5 0 0,5 0-1,8 0 1,7 0-393,3 0 0,11 0 0,4 0 0,-33 0 0,1 0 1,6 0-1,0 0 0,3 0 0,0 0 0,3-1 1,1 0-1,1 0 0,0-1-151,1 0 1,1 0 0,6-1-1,1 1 1,-1 2 0,0-1 0,1 0-1,0-1 1,3 0 0,0 0 0,-2 0-1,1 1 1,1 0 0,1 0-151,1 1 1,-1 0-1,-5 1 1,0 0 0,6 0-1,-1 1 1,-3 0 0,-2 1-1,-4 0 1,0 0 0,-3 1-1,1 0 1,-4-1 0,-1 1-125,0 1 0,-1 1 0,1-3 0,-1 1 0,-4 0 0,0-1 1,-4 0-1,-1 0 0,33 2 0,-8-1 0,-4 2-177,-4 2 1,-4-6 0,-6 4 0,-3-1 0,-5-1 0,-3-1 0,-3-1-703,-1-2 1,-4 0 0,-5 0-1,-3 0 1,-2 0 956,-3 0 0,-4-2 0,1 7 0,4 5 0</inkml:trace>
  <inkml:trace contextRef="#ctx0" brushRef="#br0" timeOffset="45">18236 18192 8298,'-14'0'-6,"1"0"1,0 1 0,-1 2 24,1 1 1,6 2 0,4-3 0,6 2 0,5-2 0,4-3 0,3-3 0,3-2 0,4 1 1208,3-2 1,2 0 0,0-4 0,1 1-1,1 0 1,3 0 0,-3 0 0,-1-1-504,-1-2 1,-2-1-1,-1-1 1,-3-1 0,-2-1-1,-3-3-900,-1-2 1,-8 3 0,-1-2 0,-1 0 0,-1 3 0,-1-1 1242,-1 0 0,-2 5-851,0 4 1,1 12 0,2 3-1,3 7 1,1 8 0,2 3 0,0 4-947,0 0 1,0 1-1,3 1 1,-2 3-1,-1-1 1,1 1-1,1-4-6630,-2 0 7359,2-3 0,3 1 0,7 0 0</inkml:trace>
  <inkml:trace contextRef="#ctx0" brushRef="#br0" timeOffset="46">18702 18112 8204,'-6'-26'1328,"-3"6"755,-2 6 0,2 14 0,1 12-1306,2 5 0,2 0 0,4-2 1,-2 1-1,-1 5 0,-1 3 0,1 7 1,0 6-4,-1 9 1,2 4-1,-2 5 1,2 0 0,2 0-1,0-4-1688,0 1 1,0-1 0,0-1 0,-1-3 0,-2 1 0,-3-2-7453,-2-1 7293,0-6 0,-6-5 0,1-6 1073,0-1 0,-7-3 0,0-11 0</inkml:trace>
  <inkml:trace contextRef="#ctx0" brushRef="#br0" timeOffset="47">18209 19804 8651,'0'-18'1684,"0"1"1,-6 5-1393,-3 7 1,3 5 0,0 5 0,0 5 0,-1 6 0,-2 7 0,0 5 0,-1 4 471,-2 4 1,0 8 0,2-7 0,1-1 0,0-1 0,2-3-689,2-4 0,-1 0 1,2-10-1,1-2 1,1-1-1,4-4 1,2-2-2249,5-4 0,4-4 1,4-2 2171,1-4 0,5-14 0,-2-9 0</inkml:trace>
  <inkml:trace contextRef="#ctx0" brushRef="#br0" timeOffset="48">18369 19484 7988,'-18'-25'136,"0"3"0,-4 9 1,4 8-1,2 4 1081,1 1 1,2 0 0,0 0 0,1 1-1,3 4-1053,4 3 0,8 4 0,3 2 0,2-1 0,2 0 0,2 1-624,1-1 0,1 0 460,-1 1 0,6-1 0,2 0 0</inkml:trace>
  <inkml:trace contextRef="#ctx0" brushRef="#br0" timeOffset="49">18596 19684 9115,'7'-3'1227,"-3"3"1,-2 3 0,-2 11-875,0-1 0,0 0 0,0 1 0,0-1 1,0 2-1,0 2 0,0 4 0,-2 1-391,-2 1 0,2-3 1,-2 4-1,3-3 1,1-1-1,-2 0-775,-2-1 0,2-1 0,-2-5 1,2 0 316,2 1 0,0-8 0,0-6 0,0-9 1,0-6-1,2-4 0,2-2 864,5-3 0,-2-1 0,2-2 0,0 2 0,0 3 0,0 4 920,1 3 0,-2 2 0,1 1 0,1 2 0,2 3-734,1 1 1,-4 3-1,0 6 1,1 3-1,2 2 1,2 6-434,-1 2 0,0 3 0,1-1 0,-3 4 0,0 3 1,-2 1-1042,1-4 1,2 2 0,1-5-1,0 0 1,1 2 0,-1-2-6115,0 0 7034,1-7 0,5 0 0,2-5 0</inkml:trace>
  <inkml:trace contextRef="#ctx0" brushRef="#br0" timeOffset="50">19142 19857 11864,'0'20'716,"0"-5"1,0 4 0,0-1-151,0-1 0,5 7 1,0-2-1,1 3 0,2 1 1,-1-3-1,5-2 0,3-2 302,3-2 0,5-9 0,0-3 0,2-4 0,1-2 1,1-5-1052,0-7 1,-2-7 0,-3-6 0,-4-2 0,-5-2 0,-4-3-375,-4-1 0,-4 0 1,-1-1-1,-1 4 0,-2 4 1,-3 3-1244,-2 2 1,1 6 0,-2 1 480,5 9 1,4 9-1,4 13 1,6 4 1318,7 0 0,9 2 0,8 5 0</inkml:trace>
  <inkml:trace contextRef="#ctx0" brushRef="#br0" timeOffset="51">19809 19924 10358,'-24'-19'0,"-1"-2"0,-2 2 0,2 4 1600,1 5 0,3 5 0,-2-2-1017,1 1 1,5 1-1,1 7 1,6 2-1,5 5 1,4 5-1,2 3 1,4 4-440,3 0 1,7 4-1,6-4 1,7-1 0,6-2-1,6-3-1155,3-2 0,0-5 0,-7-4 0,-5-2 0,-5-4 1,-3-2-1,-7-5 491,-6-3 0,-5-3 0,-11-3 0,-9-4 0,-9-1 0,-5-1 623,-1 2 1,-3 5-1,2 1 1,2 6 0,2 4-1,5 1-523,4 1 1,9 1 0,8 7-1,8 5 1,12 3 419,10 1 0,5 7 0,6 0 0</inkml:trace>
  <inkml:trace contextRef="#ctx0" brushRef="#br0" timeOffset="52">20502 19991 8987,'0'-22'0,"0"-1"0,0 4 819,0 3 1,-5 7 0,-1 0 0,-1-1-396,-3-2 1,-4 3-1,-2 2 1,-3 1 0,0 3-1,-2 1 1,2 2-8,-1 0 1,-2 2-1,4 2 1,2 5-1,1 3 1,2 1-290,0 0 1,4 5 0,1 1-1,2 2 1,3 3 0,3 1 0,5 2-944,4-1 0,4-3 0,5-3 0,4 0 0,3-4 0,5-3-3583,5-4 4398,-5-3 0,20 0 0,-8 1 0</inkml:trace>
  <inkml:trace contextRef="#ctx0" brushRef="#br0" timeOffset="53">20782 19884 7988,'0'-13'0,"-2"1"1823,-2 3 1,1-1-1035,-6 5 1,6 2-1,0 8 1,4 4-1,5 2-243,2 3 0,-4-1 0,4 2 1,-1 1-1,-1 2 0,1-2-820,1-1 0,-1-2 0,4 1 0,-3-1 1,3-1-706,1-3 1,-3-3 0,-1-6 0,1-2 955,-1-2 0,-2-4 0,-5-5 511,4 0 0,-2 7-473,5 6 1,-3 1 0,4 8 0,1 0 0,3 0-16,5 0 0,9 0 0,7 4 0</inkml:trace>
  <inkml:trace contextRef="#ctx0" brushRef="#br0" timeOffset="54">21355 19738 7988,'6'-21'0,"-5"6"1526,4 6 0,-4 8 1,-1 1-1,0 9 1,0 7-1,0 5-914,0-1 0,0 10 0,0-3 0,0 1 0,0 0 0,0-2-1871,0 1 1,5 0 0,-1-1 0,-1 0 0,-1-3 1258,-2-1 0,-6 1 0,-2 3 0</inkml:trace>
  <inkml:trace contextRef="#ctx0" brushRef="#br0" timeOffset="55">21022 19991 7988,'-2'-36'2862,"-2"1"0,4 12 0,0 6-2508,7 9 1,11 7-1,4 2 1,3 2 0,3 3-1,4 2 1,5 2-775,6 2 1,5 1 419,10 0 0,-9-5 0,3-2 0</inkml:trace>
  <inkml:trace contextRef="#ctx0" brushRef="#br0" timeOffset="56">12317 17805 8055,'7'-21'171,"-2"4"1,-2 3 4,1 5 1,-2 2 0,1 4 0,-6-1 0,-6 2 0,-4 5 0,-5 6 1015,-4 3 0,-4 3 1,-2 2-1,-1 6 0,-4 2 1,-1 1-1,-3 3-239,-2 2 0,-1-2 0,0 7 0,-1-1 0,-2 1-776,-1-1 0,-5 1 0,3 2 1,0-1-1,-1-1-413,-1 1 1,4-3 0,-4 0 0,2 0 0,2-1-1,0 1 1,1-3-476,4-3 1,1 5-1,8-10 1,5 0 0,5-1-1,7-3-390,4 0 0,3-1 1101,6-5 0,6 1 0,2-1 0</inkml:trace>
  <inkml:trace contextRef="#ctx0" brushRef="#br0" timeOffset="57">9304 20044 8065,'-26'-12'0,"-1"3"0,6 3 0,4 6 1058,2 0 1,1 0 0,1 0-1,0 0 1,1 2 0,5 2-137,7 5 1,1 2 0,8-1-1,1-1 1,2 0 0,1-2 0,2-1-1,2-2 1,2 1-701,2-2 0,-4-2 0,4-1 0,-2 0 0,-2-1 0,-3-2-413,0-2 0,-2-5 1,-3 1-1,-7-3 1,-4 1 253,-7 2 0,-5-2 1,-3 7-1,-6 1 1,-2 1-1,-2 2 1,2 2 790,3 2 1,-2 1-1,7 7 1,0 2-1,4 1 1,3 2-855,1 0 0,6 0 0,-2 3 0,5 1 0,5-2 0,4 1 0,2-3-77,3 3 0,1-6 0,1 3 1,3-6-1,2-2 0,3 0 1,1-1-3201,1-4 0,3-2 0,0-2 2194,2 0 1,6-12 0,-3-3 0</inkml:trace>
  <inkml:trace contextRef="#ctx0" brushRef="#br0" timeOffset="58">9584 20084 8065,'-6'-15'2655,"5"5"1,-3 14-1,4 5-2090,4 3 0,-1 0 1,4-2-1,1-1 0,-1 1 1,4 2-1,2 2-114,5-1 0,-2 0 1,6 1-1,2-1 1,1-1-1,3-2 1,2-2-1335,1-2 0,0-2 0,-3-4 0,2-2 0,1-2 883,-2-5 0,-6-9 0,-4-2 0</inkml:trace>
  <inkml:trace contextRef="#ctx0" brushRef="#br0" timeOffset="59">9984 20071 8649,'-19'-18'0,"-2"2"0,-1 2 0,0 5 0,0 4 0,1 2 1228,3 1 1,3 4 0,2 2 0,1 5-1,3 3 1,3 1 0,2 2 0,-1 1-725,2 2 1,2 4 0,1-1 0,1 1 0,2 2 0,3-5 0,2-3-7630,2-2 7125,2-1 0,7 0 0,2 1 0</inkml:trace>
  <inkml:trace contextRef="#ctx0" brushRef="#br0" timeOffset="60">10038 20151 9467,'-6'-8'2819,"4"4"1,-2 8-1206,2 5 1,4-3 0,2-1-1238,5-4 0,3-1 1,1 0-1,1-1 0,-1-4 1,-1-4-682,-3-3 1,1-1 0,-6 0 0,-1-1-1,-1 1 1,-4 0 0,-3-1 0,-7 3-73,-5 2 1,-5 3-1,3 6 1,0 0-1,-1 0 1,4 1 1028,1 4 1,3 2 0,2 8 0,3 1 0,1 3 0,3 1 0,3 0-1138,4 1 1,8-3-1,7 3 1,2-2 0,3-3-1,2-3 1,6-2-3654,3-2 1,2-6 4136,-1 1 0,8-8 0,-2-4 0</inkml:trace>
  <inkml:trace contextRef="#ctx0" brushRef="#br0" timeOffset="61">10384 20097 8065,'-18'-13'0,"1"1"1444,0 3 0,7 3 0,3 8 0,-1 1-905,1 1 0,4 7 0,-2-2 1,4 2-1,1 3 0,1-1 1,2 0-273,2 1 1,5-1 0,-1 0 0,3 1 0,1-3 0,1 0-2400,-1-2 0,5-6 0,1 1 2132,2-2 0,1-2 0,5 0 0</inkml:trace>
  <inkml:trace contextRef="#ctx0" brushRef="#br0" timeOffset="62">10624 20124 8065,'-13'-12'0,"1"5"940,3 7 0,2 0 0,4 6 341,-2 0 0,1-3 0,5 4 0,4 0 0,4-1 1,2 2-1,3-1-1118,-1 3 0,5-4 0,1-1 1,0-4-1,2-1 0,-2 0-732,1 0 1,-4-6 0,-6-2 0,-2-4 0,-1-2 0,-1 1-1,0 0-317,-3-1 0,-2 1 0,-1 0 0,0-1 0,0 1-149,0 0 1,0-1 0,2 1 0,2 1 1034,5 3 0,3-8 0,1 2 0</inkml:trace>
  <inkml:trace contextRef="#ctx0" brushRef="#br0" timeOffset="63">10971 19671 17204,'-8'18'1166,"4"-1"1,2 9 0,2 0-1,0 8-1158,0 5 1,0 1-1,0 0 1,0-2 0,0-1-1,0-3 1,2-1-1890,2-3 1,-1-7-1,5-2 1,-2-2 1880,-3-2 0,4-9 0,0-2 0</inkml:trace>
  <inkml:trace contextRef="#ctx0" brushRef="#br0" timeOffset="64">10931 19951 8065,'0'-18'0,"0"0"1934,0 2 0,6 7 0,1 3-1463,0 0 1,5 5-1,-3-2 1,3 6-1,0 6 1,-2 2 0,-1 3-1,2-2-273,0-3 0,3 2 0,-1-2 1,0 2-1,1-1 0,-1-3-1478,0-1 0,-4-1 1,0-5-1,1 0 464,2 0 1,-4-6-1,-4-3 1,-2-3 1747,-2-1 1,-2 5-1,-1 2 1034,-1 1 0,-1 5 0,5 0 0,0 7 0,2 5-1491,2 1 1,4-1 0,5-2 0,2-1-1,1 0 1,3-2-1550,2-2 0,-3-4 0,4-1 0,2 0 0,1 0 0,0-1 1,-1-4-2875,-2-3 0,0-4 3948,5-2 0,0 1 0,-1 0 0</inkml:trace>
  <inkml:trace contextRef="#ctx0" brushRef="#br0" timeOffset="65">11957 20097 8108,'12'-9'60,"-3"1"1,-2 0-1,-4-2 1,2 1 371,-2-1 0,-2-2 1,-1-2-1,0 1 1,-1 0-1,-2-1 532,-2 1 0,-1 4 1,2 2-1,-5 1 416,-3 3 0,3 1 0,0 2 1,0 2-1,1 1 0,0 4-967,2 5 0,-3-2 1,3 10-1,1-2 1,-3 1-1,2 1 1,0 3-499,3-3 1,2 4 0,1-5-1,1 1 1,4-1 0,5-4 84,6-5 0,5-4 0,6-6 0</inkml:trace>
  <inkml:trace contextRef="#ctx0" brushRef="#br0" timeOffset="66">12157 20044 8065,'-1'-12'1985,"-4"3"-524,-4 5 0,-1 4 1,1 4-1,5 5-816,2 3 1,4-3-1,2 0 1,5 0 0,3-2-780,1-2 1,0-4 0,-1-2 0,-1-4 0,-4-4-383,-1-3 0,0-1 1,-3 0-1,1-1 0,-1 1 1,-1 0-969,-2-1 2049,0 7-890,0-5 1,0 12 0,1 0 0,4 8 0,2 3 0,2 1-330,0-3 0,0 3 1,4-5-1,2 2 0,1-1 1,2-2 653,-2-3 0,-1-2 0,-2-1 0</inkml:trace>
  <inkml:trace contextRef="#ctx0" brushRef="#br0" timeOffset="67">12410 20017 8065,'2'-13'455,"1"0"0,1-1 1,-1 1-1,0 0 0,2-1 893,4 1 0,-4 4 0,1 2 1,0 1-1,3 3-443,3 1 1,-3 2-1,0 0 1,0 2-1,0 1-1156,-1 1 1,1 1 0,5-5 0,-1 0 0,0-2 0,1-2 0,-1-7-1013,0-5 0,1 1 1,-1-4-1,0 1 1,1-1-1,-3 0 1,0 0 777,-2 2 0,-6 5 0,1 8 1,-4 10-1,-4 9 1116,-5 7 1,-2 12 0,1 3-1,1-1 1,-1 1 0,-2-2-1,-1 2 1,-1-3-1902,1 0 1,1-6 1269,3 4 0,-9-4 0,4-2 0</inkml:trace>
  <inkml:trace contextRef="#ctx0" brushRef="#br0" timeOffset="68">12450 19951 8065,'18'-45'2149,"0"1"1,1 8-2150,-1 14 0,15-3 0,8 10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6.347"/>
    </inkml:context>
    <inkml:brush xml:id="br0">
      <inkml:brushProperty name="height" value="0.053" units="cm"/>
      <inkml:brushProperty name="color" value="#FF0000"/>
    </inkml:brush>
  </inkml:definitions>
  <inkml:trace contextRef="#ctx0" brushRef="#br0">14676 8903 14743,'-7'-6'-583,"-5"4"0,5-4 687,-1 0 1,3 3 0,5-6 0,0-1 0,0-2 0,0-1 0,0 0 0,0-1 2941,0 1-3013,0 6 1,0-5 0,-2 4 0,-2-1-1,-5 2 1,-3 1 0,-1 2 50,-1-2 0,-4 3 0,-1-5 0,-2 2 1,-4 2-1,-3 0 0,-3-1 0,1 1 0,1-1 177,-2 1 0,-2-2 0,-4 3 0,1-3 0,1 0 0,-1 0 1,1 2-38,-2-2 0,4 4 1,1-4-1,1 2 0,-1-1 1,3 1-304,1-2 0,1 5 0,0-4 0,2 4 1,1 1-1,2 0 0,-1 0 50,-3 0 0,-2 0 0,-1 0 0,-4 0 0,-1 0 0,-3 0 0,0 1 185,1 4 0,-7-4 0,2 5 0,-3-2 0,-4 1 0,2-1-58,0 2 1,-3-3-1,5 5 1,1-2-1,3-2 1,3 0 62,1 1 0,1 4 1,-5-3-1,1 0 1,2 1-1,3 0 1,0 4 28,0 1 0,2-2 0,-5 2 0,-3 3 0,1-1 0,-1 3 0,3-1-110,-1 2 0,1 5 0,-1 1 0,3 3 0,-1 2 0,2 0-100,3 0 0,-1 5 0,1-1 0,1-1 0,2 2 0,3 1 1,2 0 163,6-1 0,-3 3 1,3-6-1,0-1 0,2-2 1,2 0-1,-2 3 81,-2 5 1,0-2 0,-3 1-1,-1 2 1,0 2 0,-3 1-141,-1 0 1,-3 4-1,-2 4 1,-1 1-1,0 5 1,0 3-221,0 3 0,0 8 0,6-4 0,2 1 1,6-1-1,2-3 0,2-2 52,-1-4 0,5-8 0,2 0 0,1 1 0,3-2 0,2 0 0,1-3 312,0-2 0,0 2 0,0 0 1,0-3-1,0 1 0,0-1 27,0 3 1,0-4 0,-2-2-1,-1 1 1,-1 4 0,1-1-467,1 2 189,-4 6 1,3 0-1,-4 7 1,1 3-1,2 2 1,-1 1-1,1-1-3,1-3 1,1 0-1,2-4 1,0-2-1,0-2 1,0-1-5,0 0 1,2-6 0,1 2-1,1-4 1,-1-1 0,-1 0 10,-2 0 0,0-2 0,0 0 0,0-3 0,0 1 0,0-1 0,0 1 14,0 1 0,0 1 0,0 2 0,0 2 0,0 2 0,0 5 1,0 3 2,0 1 0,0 0 0,1 1 0,4-1 0,2-1 0,2-3 0,0-5 0,0-2 0,2-8 0,0-3 0,-2-3 0,0-1 0,-1-1 0,1 1 0,0-1 0,5 0 0,-3-1 0,0-1 0,-2 1 0,1-2 0,2 3 0,6 3 0,-1 2 0,1 0 0,1 2 0,4 2 0,2 4 0,3 1 0,3-2 0,3-1 0,2-1 0,-2 0 0,-2-2 0,4-6 0,-5-6 0,-1 0 0,-2 0 0,-3-1 0,-1-2 0,-2-2 0,-6-3 0,2-2 0,-2-1 0,1-2 0,0-1 0,0 1 0,-3 0 0,1 0 0,3 4 0,4 1 0,3 1 0,4 1 0,2 2 0,3 1 0,7-3 0,2 2 0,3-2 0,1-1 0,4-2 0,-5 1 0,6-1 0,-5-1 0,2-2 0,-2-2 0,-1-1-21,-3 0 1,-1-4-1,-4 2 1,-1-4-1,-3-1 1,-1 0 0,-2 0 43,1 0 1,-2 0 0,4 0 0,0 0 0,0 0 0,2 0-24,-2 0 0,7 0 0,-4-1 0,0-2 0,2-2 0,-1 1 0,2 0 0,0-1 0,-4-4 0,-1 3 0,1-1 0,-2-3 0,-1-2 0,-2-2 0,0 1 0,6-5 0,-3 0 0,0 2 0,-1 0 0,-1 0 0,4-2 0,1-4 0,0 4 0,-2 2 0,2-1 0,2 1 0,1-2 0,0 2 0,0 0 0,-2-1 0,-1-2 0,-3 0 0,-1-2 0,-3 0 0,-2 4 0,-2-6 0,1 0 0,-2-2 0,-1-2 0,-2-1 0,2-3 0,0 1 0,-1-5 0,0-3 0,0 0 0,4-1 0,4 4 0,-1-2 0,5 3 0,1-2 0,-1-1 0,1 5 0,1 2 0,1-2 0,2 3 0,-1-2 0,-4 3 0,-3 0 0,-4-2 0,-3-1 0,-3 2 0,-3-4 0,-5 2 0,-1 0 0,0-2 0,1-2 0,-1-4 0,0-1 0,1-1 0,-1-4 0,2-2 0,1-2 0,2 0 0,4 2 0,-3-3 0,2 1 0,3 0 0,-1 0 0,1 2 0,-2 1 0,-1-3 0,1 4 0,-2 1 0,-3 0 0,0-2 0,-4 1 0,-3 4 0,-2-7 0,1 7 0,-3-3 0,-2-2 0,0 3-25,-1 1 1,-1-2 0,-2-2 0,0 0 0,0-1 0,0 1 0,1 0-54,4 3 0,-4-3 0,4 2 1,-2 1-1,0 3 0,1 1 104,-1-1 1,3 8 0,-2-8 0,-1 3 0,-1 1-1,-2 0 1,0-1-217,0-1 0,0 4 0,-2 1 1,-1 1-1,-3-4 0,-1-1-161,-3 2 0,-2 1 1,-1 4-1,-1-1 1,1 0-1,0 0-1008,-1 0 1395,1-1 0,0 4 0,-1-1 0,1-2 0,1 1 0,2 0 287,1-1 1,1-3 0,-2-6-1,1 0 1,0 2 0,0 1-1,2 1-267,1-1 0,-4-1 0,1-2 0,-2 1 0,0 4 0,-1 2-238,-3 1 1,-1 3-1,1-3 1,-1 1 0,-2 0-1,0 1 1,0 2-13,0 1 0,-1 3 0,3 1 0,-3-2 1,-1 1-1,0-1 209,-1 0 1,3-2 0,-3 2 0,1 1 0,0 2 0,1-2 0,1-1 133,-1-2 1,4 5-1,-4 0 1,0 0-1,-3-1 1,-2 1-413,2-1 1,-4-1 0,3 0-1,-5 3 1,-5 1 0,0 0-162,1 1 274,-5-4 0,3 6 0,-6-3 0,-2 0 0,-1 4 242,-1 1 0,-5-3 0,5 1 0,1 0 0,0 1 1,0 0-20,-2-2 0,1 0 1,4 3-1,0-1 1,0-2-1,1 2 1,2 1-231,2 2 0,5 4 0,-2 0 1,1 0-1,-2 2 0,0 2 0,-1 4-2560,0 1 1,3 7 0,-3 8 2716,1 10 0,-4 8 0,3 7 0</inkml:trace>
  <inkml:trace contextRef="#ctx0" brushRef="#br0" timeOffset="1">15116 6863 15217,'0'-13'-650,"-1"0"1,-2 0 0,-3 1 0,-1 1 693,-4 2 0,-1 5 0,-1-3 0,0-1 1,-1 1-1,1-2 0,0 0 0,-1 0 1,1-1-1,0-2 0,-1-1 0,1 1 1,0 1 476,-1 2-186,1 1 1,-5-1 0,-1 1-1,0 1 1,-2 1 0,0-1 0,-2 1-27,-3 0 0,-2-3 1,-1 4-1,-4 2 0,-1 0 1,-1 1-1,-1-3-98,0 2 1,-2 2-1,-4 1 1,4 0 0,-2 0-1,0 0-176,0 0 0,-7 0 0,7 0 0,-2 0 0,-1 0 1,2-2 172,1-2 1,-8 2 0,7-2 0,-4 2-1,-2 2 1,1 0 0,-3 0 197,-3 0 1,6 0 0,-7 0 0,1 0-1,0 2 1,-2 1 0,-3 3-146,0 1 1,-3-2 0,4 2 0,-2 0 0,1 1 0,0 1-141,4-2 0,-8 5 0,9-5 0,1 2 0,0 0 0,2 0 0,0 0 104,1 0 0,-1 0 0,-3 4 0,1 0 1,4 1-1,0-1 0,1 0-172,0 1 0,1 0 0,5 3 1,0 2-1,0 2 0,0 1-132,0-1 0,2 4 1,1-3-1,1 3 1,-1 2-1,-1-1 1,-2 3-1,0-1-32,0-2 1,1 8 0,2-7-1,2 1 1,-1 0 0,1-1 73,-1 0 1,5 4 0,-3 0 0,1-2 0,2 1 0,0 0 0,-1 2-83,-2 2 0,2 2 0,-3 4 0,-2 0 0,-2 1 0,-1 4 0,2 2-85,2 0 0,-2 8 0,2-3 0,-1 0 0,0 3 1,3-3 64,2-1 0,-4 9 1,5-6-1,1 4 1,2 1-1,3-2 1,1-1 86,2 2 1,4-2-1,-2 5 1,0-1-1,4 1 1,1 3 0,2 1-111,-1 2 0,-3 1 1,-3 3-1,11-34 1,-1 1-1,0 1 1,-1 1-1,2 0 1,-1 0 90,1 0 1,-1 0 0,-1 2 0,0 0 0,1 1 0,0 0 0,1 0-1,-1 0 1,0 1 0,0 1 0,0-1 0,0 1 0,0 0 0,0 1 35,-1 0 1,1-1 0,1-2 0,0 0 0,-1 0 0,-1 1 0,1 0 0,1-1 0,1 0 0,0 0 0,0 1-1,1 0 1,0-1 0,1-1-31,-1 1 1,0 0-1,-1 1 1,0 0 0,0-2-1,1 0 1,1-1-1,0 1 1,0 2 0,0-1-1,1 0 1,0 0 25,1 1 0,-1 1 1,0 1-1,0 0 0,2-2 1,0-1-1,0 1 1,0 0-1,-1 1 0,1 0 1,0-1-1,0 1 15,0 1 1,0 1 0,0-1 0,1 0 0,2-1 0,0 0-1,0 0 1,0-1 0,0 3 0,0 1 0,0-2 0,0 1-1,0 1 1,0 0 0,1-2 0,0 0-33,1 0 0,0 0 1,1 2-1,0 0 1,2-3-1,0-1 1,0 0-1,-1 1 1,1 2-1,1-1 1,-1 0-1,2-1-4,-1-2 1,1-1 0,0 4-1,-1 0 1,1-4 0,0-1 0,-1 1-1,1-1 1,-1 1 0,1 1 0,0-3-1,1 0 111,1-2 1,0 1-1,-2 1 1,1 1 0,1-2-1,-1-1 1,0 0-1,-1-1 1,1 1 0,-1 0-1,9 35 1,-7-36-1,0 0 1,7 35 13,-1 1 0,-6-36 1,0 1-1,9 35 1,0-1-1,-9-34 1,1 0-1,0-1 1,1 0-112,9 35 1,-7-31 0,-1-2 0,9 31 0,-10-34-1,0 1 1,0-1 0,1 0 0,10 35-71,-1 0 0,2 0 1,-3-4-1,-1-2 1,2 0-1,-2-2 1,1-1 290,1-3 0,-4-6 0,2 5 1,0-3-1,2-2 0,0 0 1,-2 1 86,0-1 0,-3-1 0,5-2 0,0-1 0,0 0 0,2 0-119,2 0 0,2-2 0,0 3 0,-1-2 0,1-1 0,1-1 0,2 0-77,1-3 1,4 3-1,-3-2 1,-1-1-1,0-3 1,1-3-1,2-1 12,3 1 0,-4-5 1,0 1-1,-2-3 1,1-1-1,2-2 82,3-2 0,-3 3 0,2-6 0,0 2 0,-1 0 1,1-4-1,1 1 177,1 0 0,2 1 0,2 5 0,1-1 0,1 1 0,-1 0 0,-2-1-325,-1 1 1,3 0 0,-1-1 0,-4 0 0,-1-3 0,-1-1-95,-1 2 0,-5-5 0,1-1 0,-3-3 0,-1-2 0,-2 1 0,-1-1 500,-2 0 1,-1 1 0,3-3 0,-2 0 0,0-2 0,2 0-31,2-2 0,-2 3 0,7-4 0,-1 2 1,-1 1-1,4-1 0,0 1-178,-1 2 0,1 1 1,-4-1-1,4 0 1,0-2-1,-1 1-542,-2 2 1,-2 1 0,-1 0 0,-1-1 0,1-1 0,-2-4 253,-3-1 1,2 3 0,-5-5 0,2 1 0,3-1 0,1 1 0,1-2 0,3-2 455,2-1 0,1 0 0,7-1 0,-1-2 0,5-3 0,2 0 0,2-2-247,1 1 0,0 3 0,4-4 1,-1 2-1,-4 2 0,0-1 1,-1 1-132,0 1 0,0 1 0,-3 2 0,2 0 0,-1 0 0,0 0 0,1 0 0,4 0 0,-3 0 0,1-1 0,5-2 0,3-3 0,2-1 0,6-2 0,-3-6 0,4-1 0,4-4 0,0 0 0,3-4 0,-34 12 0,-1-1 0,1 0 0,1-1 0,5-1 0,0-1 0,-2 0 0,0 0 0,1-1 0,0 1 0,3-1 0,-1 0 0,0 1 0,0-1 0,-2 1 0,1 0 0,6-4 0,-1 0 0,-6 1 0,0 1 0,0-1 0,1 1 0,-2-1 0,1-1 0,-3 2 0,0-1 0,-1 2 0,0-1 0,1-3 0,0 0 0,-2 3 0,0-1 0,1 1 0,0-1 0,-2 0 0,0 0 0,-1-1 0,0 0 0,-2-1 0,-1-1-26,1 0 1,-1-1-1,-1-2 1,-1 0-1,1 1 1,0-1-1,1-1 1,0 0-1,0 0 1,-1-1 0,2 0-1,0-1 1,-1 0-1,-1 0-154,1-1 1,0 0 0,4-2 0,1-1 0,-4 1 0,0-1 0,1 0 0,0-1 0,1-1 0,0 0 0,0-1 0,1 0 225,2 0 1,0-1 0,-1 0 0,0 0 0,0 0 0,0 1 0,-1-2 0,0 0 0,-1-1 0,0 0 0,-1 1 0,-1-1-1,-1-1 1,-1 1-36,1-2 0,-2 1 0,-1 1 0,0 1 0,1 0 0,-1 0 0,0-1 0,-1 0 0,-2 0 0,0-1 0,-1-1 1,0-1-1,-1 0 0,-1 0-148,0 1 0,-1-1 0,-1-1 1,-1 1-1,0-1 0,0 1 0,0 0 1,-1 0-1,0-1 0,-1 0 0,-1 0 1,0 0-195,-1-1 0,0 0 0,3-4 0,-1 0 1,0 2-1,0-1 0,1-1 0,1-1 1,-1-1-1,0-1 0,0-1 0,-1 1 0,0-1 1,0 0 223,0-1 0,1 0 0,0 1 0,0 0 0,1-1 0,-1-1 0,-1-1 0,1 0 0,-2 0 0,0 0 0,-1 0 0,0 0 1,-1 1-1,-2 0 117,0 2 0,-2 0 0,1-1 1,0-1-1,-3 3 0,0-1 1,-1 1-1,0 0 0,0 0 0,-1 0 1,-1 2-1,1 0-117,0 2 0,-1-1 0,-1-5 0,-1 0 0,0 4 0,0 0 0,-1 1 0,0-1 0,-2 0 0,1 0 0,-1 1 0,-1 1 0,0-2 0,0-1-63,0 2 0,0 0 0,0-1 1,0 1-1,0 0 0,0 1 1,0-2-1,0 1 0,0-1 0,0 0 1,0-2-1,0 0 0,0 1 1,-1-1 92,-2 1 1,1-1 0,1 0-1,-1 1 1,-2 1 0,-1 0 0,0-1-1,0 0 1,-1-1 0,0 1 0,0-1-1,-1 0 168,0 2 1,0-1-1,0-3 1,0 0-1,-2 6 1,0 0-1,-2 1 1,0 0 0,-2-1-1,0 0 1,0 3-1,0 0-25,0 1 0,-1 0 1,-1-5-1,-1 0 0,0 6 1,-1 1-1,1 1 1,0 0-1,-2-1 0,0 1 1,1 2-1,-1 0 1,-1-1-1,-1 0-97,2 2 1,-1 0 0,1 0 0,1 1 0,-2-3 0,1 0 0,0 2 0,0 0 0,0 0 0,-1 1 0,0-1 0,0 1 0,-2-1 0,0 1-84,-1-2 1,0 1 0,2 3-1,0-1 1,-2-1 0,1-1-1,1 2 1,1 0 0,-1-1 0,0-1-1,0 1 1,0-1 175,-1-2 0,-1 0 0,1 3 1,-1 1-1,2-1 0,-1 0 1,0 2-1,-1 1 0,0-1 1,-1 1-1,1 0 0,0 0 1,0 0-1,0 1 127,-23-30 0,20 30 0,0 1 0,-23-26 0,24 27 0,0 0 0,-25-26 1,-3 4-1,-2 3-135,1 2 0,22 24 0,-2 1 0,-23-16 0,-2 2 1,-4-1-1,-1 1-71,-4-1 1,0 7 0,-1-4-1,33 17 1,0 1 0,-1-1-1,0 1 1,0-1 0,-1 1-1,0-1 1,0 1 86,0-1 0,0 0 0,2 0 0,-1 0 0,-1 0 0,0 1 0,0-3 0,0 0 0,0 0 0,0-1 0,-1 1 0,0-1 30,1 1 1,0 1 0,0 1 0,0 1 0,2-3 0,-1 0 0,-1 0 0,-1-1 0,-1 0 0,-1 0-1,0-1 1,0 1 0,1 1 0,0 0-19,1 2 0,0 1 0,-3 1 0,-1 0 0,2 1 0,0 1 0,-1 0 1,-1 2-1,0 0 0,0 2 0,0 1 0,1 1 0,1 1 0,0 1-606,1 1 1,1 1 0,-33 1 0,-3 4 0,1 6 0,5 9 523,4 5 0,-4 8 0,6 3 0,3 5 0,3 7 0,2 4 0</inkml:trace>
  <inkml:trace contextRef="#ctx0" brushRef="#br0" timeOffset="2">14676 7263 23201,'-8'5'-284,"-1"-1"0,4 1 0,-4-5 1,-1 0-1,0 1 0,-1 2 1,2 2 846,-1-3 1,6 0 0,2-1 0,5 4-446,0 4 0,-4 3 0,-7 2 0,-7 3 0,-4 0 0,-5 1 0,-1 0 0,-1 0 113,-1-2 0,2-1 0,1 0 1,3 1-1,2 0 0,4-2 0,5-4-66,5 0 0,4 2 0,2 0 0,5-2 0,8-1 0,6 2 0,7 0 122,4 3 1,-1-4-1,4 2 1,-2 3-1,-2 0 1,-3-1-1,-5 0-506,-4-1 1,-5 5 0,-4 0 0,-5-2-1,-5 0 1,-8 1-220,-9 0 1,-10 1-1,-6-5 1,-2 1 0,-2-2-1,2-4 1,1-3 0,2-4-1019,1-1 1,5-1-1,6-4 1,4-5 0,5-6 1203,6-6 1,4-10-1,2-2 1</inkml:trace>
  <inkml:trace contextRef="#ctx0" brushRef="#br0" timeOffset="3">14330 7596 14628,'4'-34'-501,"2"3"0,0 5 0,2 3 1,-2 6-1,1 2 1027,0 2 1,-2 5 0,4 4 0,1 2-1,2 4 1,3 1 0,2 1 0,4-1-375,0-1 1,9-2 0,-4 0-1,2 0 1,2 0 0,0 0-1,2 0-1275,2 0 1,-3-5 0,3 1 1155,-1 1 0,10-5 0,-2 1 0</inkml:trace>
  <inkml:trace contextRef="#ctx0" brushRef="#br0" timeOffset="4">15156 7370 14628,'-9'1'736,"1"4"1,5-2-724,-2 6 0,4 0 0,-1 4 0,-1 0 0,-3 2 0,-1 3-43,-3 4 0,-4 5 0,-2 2 0,-2 2 0,3-1 0,5-2 0,6 0 44,2 3 1,5-7 0,6 3 0,9-4 0,5-2 0,4-5 0,0-5 89,-1-7 0,1-2 0,0-5 0,-2-6 0,-3-9 0,-4-7 52,-3-6 1,-3 1-1,-4-5 1,-5-1 0,-6 1-1,-5 2 1,-6 2 116,-4 1 1,2 10 0,-5-6-1,2 6 1,3 3 0,1 3 0,2 0-955,-1 1 0,8 6 1,6 2-1,11 5-172,10 5 1,2 2 0,11 6 0,2 1 0,1-1 0,6-1 991,3-3 0,3 2 0,4-3 0</inkml:trace>
  <inkml:trace contextRef="#ctx0" brushRef="#br0" timeOffset="5">15676 7423 14437,'6'0'371,"-6"2"0,-7 2-341,-5 5 1,-1 3 0,-1 3 0,1 1 0,1 3-1,2 0 1,2 2 0,2-2 25,3 1 0,2 2 1,2-4-1,5-2 1,8 0-1,8 1 233,8 0 0,10 1 0,8-6 1,4-2-1,0-2 0,-3-2-399,-5-3 0,-8-3 1,-6-5-1,-7-4 0,-6-4 1,-7-5-1,-6-4 1,-4-2 253,-4 2 0,-11-3 0,-13 4 0,-8 0 0,-5 4 0,-2 2 63,-4 2 1,2 4 0,1 1-1,4 2 1,4 3 0,5 3 0,6 5-285,7 4 0,0 8 1,11 4-1</inkml:trace>
  <inkml:trace contextRef="#ctx0" brushRef="#br0" timeOffset="6">14703 5198 7962,'-13'-6'-6,"5"3"0,4-6 34,2-2 1,10 4 0,4-2 0,6-1 0,2-2 0,4-1-1,1-1 1,3 2 0,2 2 0,1 3 0,-3 1 0,-4 1 0,-6 1-1,-4-1 1200,0 2 1,-2 3 0,-4 5 0,-3 5-1,-5 5 1,-5 4 0,-3 1 0,-4 0 7284,-2 1-8267,-5-5 1,3 10 0,-3-6 0,1 2 0,3-1 0,-1-2 0,2-1 0,3 0-247,2 0 0,1 0 0,-1-5 0,3 0 0,2 1 0,0-1 0,1 0 0,3-1 0,3-2 0,3-2 0,-1-1 0,3-1-851,-1 0 1,2-2 0,4-4 0,2 0 0,3 0-1,4-1 1,3-3 0,4-5-4066,2-3 1,1-2 4795,4 1 1,8-6-1,-2-2 1</inkml:trace>
  <inkml:trace contextRef="#ctx0" brushRef="#br0" timeOffset="7">15303 5278 7940,'-13'0'1399,"-1"5"0,1 3 1,0 1-1,-1 0-171,1 1 1,1 2 0,2 3 0,2 1-1,2 3 1,5 2 0,4 1 0,7-1-345,7-3 0,9-5 0,10-4 0,2-5 0,2-4 0,0-6-1244,0-7 1,0-6 0,-1-9 0,-5-2 0,-7-3 0,-10-2 0,-6-4-741,-7 1 1,-16-4-1,-10 11 1,-11 2-1,-5 2 1,-1 5 573,4 4 0,-2 5 0,6 4 1,3 4 525,4 4 0,5 1 0,5 0 0</inkml:trace>
  <inkml:trace contextRef="#ctx0" brushRef="#br0" timeOffset="8">21208 5318 8012,'0'-9'0,"0"0"0,0-2-1,6-6 1,-4 2 0,4-3 0,-2 3 0,0 2 0,-1 0 0,0 1 0,0 1 0,2 2 0,-4 1 830,-4 0 0,-4 2 1,-8 8-1,-1 2 0,-3 7 1,-1 3-1,0 6 1136,-1 0 0,5 3 0,-2 5 0,3 1 0,3 2-1250,3-1 1,3 3 0,8-2 0,4-2 0,7-2 0,9-5 0,6-6-717,4-5 0,0-5 0,-2-6 0,2-2 0,-1-4 0,-1-7-390,-5-8 1,-7-4 0,-2-3 0,-5-2 0,-8-2-1,-6-1 1,-6 1 85,-3 2 0,-1 3 1,-1 4-1,1 2 0,0 2 1,-1 2-392,1 3 0,7 6 0,6 5 0,7 5 0,7 4-1405,4 1 0,4 2 1,9 4-1,4-1 2100,4-3 0,1 3 0,0-5 0</inkml:trace>
  <inkml:trace contextRef="#ctx0" brushRef="#br0" timeOffset="9">21715 5224 8010,'-15'9'0,"-3"0"1125,-4 1 1,3 4 0,2 2 0,7 2-2,6-2 0,2 0 1,2 2-1,2 3 1,4 1-1,7-1 0,8-2 1,5-3-294,5-1 1,-1-7-1,6-4 1,-1-3 0,-1-1-1,-3-1-843,-3-3 1,-2-5 0,-4-9 0,-4-4-1,-5-3 1,-3-2 0,-2 0-1394,-2 1 1,-2-1 0,-4 0-1,2 1 1,1 0 0,1 3-1,-1 2-12,-2 2 1,5-3 0,5 4 0,4 0 1416,2-1 0,13-2 0,-2-6 0</inkml:trace>
  <inkml:trace contextRef="#ctx0" brushRef="#br0" timeOffset="10">22461 4651 9113,'-13'-6'2027,"6"11"0,2 1 0,4 7-838,1 5 0,0 5 1,0 0-1,1 3 1,2 7-1,3 7 0,0 7 1,0 5-631,-3 1 0,-2-4 1,-1 0-1,-1 0 1,-4-3-1,-4-5-3591,-2-4 1,-3-4 0,1-1 3031,0-5 0,-7-9 0,0 1 0</inkml:trace>
  <inkml:trace contextRef="#ctx0" brushRef="#br0" timeOffset="11">22248 5238 9824,'9'-5'0,"0"1"0,1 1 1575,2 1 0,6 2 1,1 0-1,0 0-974,1 0 1,2 0 0,-3 0 0,2 0 0,1 0 0,0 0 0,0 0 0,1 0-290,-3 0 1,6 0 0,-4 0 0,1-1 0,0-2-1,-6-2-2579,-2 2 1,-1-3-1,-1 1 1329,0-3 0,-5 4 0,-5-4 2966,-6 2 0,1 3 0,-2 8 0,4 4-1081,4 3 1,4-4 0,6 1-1,3 0 1,2 0 0,2-1 0,2-3-845,3-2 0,-4-1 0,0-2 1,2 0-1,-1 0 0,0 0 1,-6 0-2206,-2 0 0,-1 0 0,-3-2 0,0-1 1025,-2-1 0,-5 0 1,5 4-1,1 0 0,2 0 1077,1 0 0,7 0 0,0 0 0</inkml:trace>
  <inkml:trace contextRef="#ctx0" brushRef="#br0" timeOffset="12">23488 4758 14258,'7'-15'1041,"-2"6"1,1 6 0,-1 16-1,1 1-14,0-1 1,-1 2 0,-5 3 0,0 5 0,0 7 0,-2 6 0,-2 4-1,-4 2-1056,1 3 1,-5-1 0,5-4-1,-2 0 1,0-1 0,0-2-3065,2-2 0,-1-5 0,5 1 3093,-1-3 0,5-1 0,7 0 0</inkml:trace>
  <inkml:trace contextRef="#ctx0" brushRef="#br0" timeOffset="13">23648 5238 7984,'-11'-11'8896,"-1"7"-8524,2 8 0,3 2 1,7 3-1,0 1 0,1 2 1,2 2-1,3-1 1,0 0 466,0 1 1,9 3 0,0 1 0,4-2-1,4-2 1,3-5-1337,0-5 0,0-2 1,-4-2-1,-4-2 1,-5-2-1,-3-5 1,-2-5-1,-4-2-126,-5-2 1,-5-1-1,-9 3 1,-1-2-1,-4 2 1,0 2 1931,-4 5 1,5-1-1,2 4-1247,7-1 0,10 8 1,9-1-1,6 3 1,5 2-1,7-1 1,3 1-1470,2 0 1,1-3-1,4 2 1,-3-4-1,-1-4 1,-4-5 639,-1-3 1,-1-1 0,-2 0-1,-3-1 1,-5-1 0,-6-1 750,-2-2 0,-6 1 0,2 3 1045,-4 1 1,-1 7-1,0 6 1,0 7 0,0 5-1,2 3-184,2 3 0,-2-2 0,2 6 0,-1 2 0,0 1 0,3 2 1,0-2-707,0-3 0,4-1 0,1-6 0,3 0 0,4-5 0,0-3-530,1-4 1,-4-1 0,3-4-1,-5-2 1,-3-6 0,-2-5 0,-2-6 275,-3-4 0,-5 6 0,-5-8 1,-7 2-1,0 1 0,-1 2 0,2 4 1522,-1 3 0,2 6 0,2 2-1539,1 1 0,8 8 0,1 6 0,9 4 0,7 2 0,6-3-945,3-2 1,3 2 0,3-7 0,5-1 0,1-1-1,-1-4 1,-5-2-79,-3-5 0,-3-3 0,-1-3 0,-2-1 0,0-3 0,-1 1 1041,-3 3 1,-4-1 0,0 8 0,-1 1 0,-1 4 0,-2 6 1125,-1 6 1,-6 4-1,2 5 1,-4 4 0,1 3-1,1 3 1,1 2 429,-1 1 0,-2 5 0,-1-5 1,0-2-1,0 1 0,0-2-541,0-1 0,0 1 1,0-10-1,0-2-1357,0-1 1,0-9 0,2-8 0,1-10 0,3-7 0,1-5-1,2-1-1646,-2-3 1,5-7-1,-4-1 2102,-1-2 0,5-2 0,-5 0 0</inkml:trace>
  <inkml:trace contextRef="#ctx0" brushRef="#br0" timeOffset="14">21235 7170 7895,'-6'-15'0,"-3"0"0,-3 2 0,5 4 0,2 14 0,4 5 0,1 6 0,0 8 0,-2 6 0,0 7 0,-3 4 0,1 6 0,-1 2 0,1 2 0,-5 3 0,3-5 0,-1 2 0,-4-2 0,-1-5 0,-1-3 0,0-2 1885,-1-4 1,2-2-1,2-8 1,3-3 0,-1-4-1860,1-3 1,2-8-1,-2-5 1,1-10 0,3-11-1,3-9-1807,5-7 2034,2-10 0,12-8 1,3-11-1,2-2 0,0-4 1,-2 3 202,2 2 1,-1 3 0,1 10 0,-3 3-1,-2 6 1,-1 6 0,0 6 0,-1 5 402,0 3 1,-2 6 0,-2 8 0,0 4-1,1 4 1,0 2-484,4 4 1,-7 8 0,2 11 0,-1 5 0,-2 7 0,-1 4 0,-5 4-377,-2 5 0,-4-2 0,-2 2 0,-3 0 0,-2 0 0,0-3 0,-2-3-1368,0-5 0,3-2 0,4 0 1,2-7-1,2-5 1368,0-6 0,-6-4 0,-1 0 0</inkml:trace>
  <inkml:trace contextRef="#ctx0" brushRef="#br0" timeOffset="15">21262 7423 13440,'0'-21'1565,"0"4"0,11 8 1,6 4-1339,2 4 1,5 1 0,-5 1 0,2 2 0,4 3 0,3 0 0,5 0 0,-1-1-1270,1 0 1,4-3-1,0 2 1042,6-2 0,-2-8 0,5-1 0</inkml:trace>
  <inkml:trace contextRef="#ctx0" brushRef="#br0" timeOffset="16">21955 7157 12265,'-5'-11'1031,"1"7"0,1 10 1,6 13-1,3 0-685,1 1 1,-4 3 0,3-1 0,-1 5 0,-1 4 0,-1 5 0,0 2 0,0 2 120,1 0 1,1-4 0,-5-2 0,0-2 0,0-3 0,0-6 0,0-5-8443,0-3 7975,-6-2 0,-2-5 0,-5-3 0</inkml:trace>
  <inkml:trace contextRef="#ctx0" brushRef="#br0" timeOffset="17">21848 7210 7921,'0'-34'533,"2"7"1,2 11 0,6 4 694,7 3 1,-2 6 0,4-3 0,-1 2-1,-1-2 1,1 0 0,1 0 0,2 2-706,0-2 0,8 4 0,0-2 0,2 1 1,3 0-1,-2-1-1339,1 1 0,2 1 816,-3 2 0,11-6 0,-2-1 0</inkml:trace>
  <inkml:trace contextRef="#ctx0" brushRef="#br0" timeOffset="18">22661 7077 9428,'0'-14'4936,"-10"3"-4299,-3 2 0,1 4 1,3 8-1,-2 2 0,0-1 1,-4 2-1,-3 3 401,-4 3 1,-3 7 0,-2 5-1,2 4 1,1 4 0,3 2-1196,2 3 0,3 6 0,7 2 1,4-4-1,7-2 0,7-5 0,10-2 1,8-3-880,4-6 1,9-5 0,-2-9 0,1-5 0,1-2 0,-5-2-485,-1 0 0,1-11 0,-6-3 0,-2-6 1520,-2-3 0,3-14 0,-7-5 0</inkml:trace>
  <inkml:trace contextRef="#ctx0" brushRef="#br0" timeOffset="19">23221 7077 9140,'0'13'1810,"0"0"1,2-1-1340,2-3 0,2 3 0,6-3 0,0 1 0,4 1 1,2-4-1,2-1 0,1-2-99,3 2 0,1-4 1,2 2-1,-1-4 1,1-4-1,0-4-372,-1 1 0,1-11 0,0 3 0</inkml:trace>
  <inkml:trace contextRef="#ctx0" brushRef="#br0" timeOffset="20">23181 7343 9481,'-4'14'0,"1"-1"0,4 0 729,7 1 0,8-3 1,5 0-1,2-4-1956,5-1 1227,8-1 0,-2-11 0,6-2 0</inkml:trace>
  <inkml:trace contextRef="#ctx0" brushRef="#br0" timeOffset="21">24501 6637 7873,'-12'-2'0,"2"-1"498,1-1 1,0 0-1,-4 4 1,-1 0-1,1 0 1,1 1-1,3 4 1,5 5-1,2 6 1,2 6-1,0 5 285,0 4 1,8 0 0,3 6 0,6 2 0,1-4 0,-1 1 0,1-4-640,-2 1 0,-2-3 0,-4-7 0,-3-2 0,-1-2 0,-3-2-1131,-1-3 0,-8-2 0,-3-3 1,-3-4-1,-3-4 0,-1-1 987,-2 0 0,-5-12 0,2-3 0</inkml:trace>
  <inkml:trace contextRef="#ctx0" brushRef="#br0" timeOffset="22">24501 6624 7873,'7'-21'0,"-1"2"0,-6 5 1101,0 1 1,2 6 0,2 2 0,5 4 0,3 1 0,3 0-30,2 0 1,10 0 0,10 0-1,5 0 1,3 0 0,3 0-2058,2 0 0,2 0 0,0 0 1,-2-2-1,-4-2 0,-3-5 985,-4-3 0,-8-1 0,1-1 0</inkml:trace>
  <inkml:trace contextRef="#ctx0" brushRef="#br0" timeOffset="23">25167 6464 8411,'-17'0'0,"-3"0"734,0 0 1,3 6 0,-1 2-1,4 3 1,0 1-403,1 1 0,1-3 0,3 8 1,5 0-1,2 1 0,2 6 1,0 2-1,0 4 164,0 2 0,5-4 0,1 2 0,1-2 1,4-4-1,2-2 0,3-3-371,2-6 0,4 1 0,-4-10 0,0-2 0,-1-3 0,0-5-708,-5-4 1,-1-8-1,-6-6 1,-2-2 0,-3-1-1,-5-1 1,-3 0 180,-4 1 0,-3 5 0,-1 3 0,-2 3 1,1 3-1,3 4 886,0 3 1,8 4 0,8 1 0,8 0-1,10 0-694,5 0 1,0 4 0,10 0 0,4-1 0,2-1 0,5-2 0,0 0-715,0 0 0,-3-6 0,-7-4 0,-5-5 0,-5-3 1,-3 2-1,-7 1 924,-6 2 0,-4 4 0,-7 0 0,-5 0 0,-6 2 0,-6 2 390,-3 4 1,4 2 0,-4 4-1,2 3 1,2 4 0,4 2 683,4-1 0,-1 6 0,5 3 0,4 4 0,4 0 0,6 1 0,4-2 0,6-1-586,8-2 0,1-6 0,8 2 0,-1-5 0,1-4 0,-2-6-726,-2-6 0,-5-4 0,-8-8 0,-4-3 0,-7-5 0,-7-6 0,-7-3-628,-7-2 0,-8 3 1,-9-2-1,-2 4 0,-1 5 1,1 5-1,2 7 86,2 6 1,6 4 0,2 4 0,4 4 0,6 6 0,2 4 779,5 0 0,2 5 0,1 0 0</inkml:trace>
  <inkml:trace contextRef="#ctx0" brushRef="#br0" timeOffset="24">24301 7716 10308,'7'-7'3350,"8"3"0,12 2-3192,11 2 1,10 0 0,11-3 0,6-3 0,8-6-1,-35 6 1,1-1 0,3-2 0,0 0 0,1 0-1,0 1 118,0-2 1,0 0 0,5-1 0,0 0 0,-5 2 0,-1 0-1,-1 1 1,1 0 0,-3 0 0,-1 1 0,28-6-1284,-7 0 1,-7 4 0,-6 1 0,-9 1 0,-6 1-1,-7 0 1,-3 3-3869,-5 2 4875,-7-5 0,-15-2 0,-9-5 0</inkml:trace>
  <inkml:trace contextRef="#ctx0" brushRef="#br0" timeOffset="25">24927 7916 7908,'-6'0'2457,"6"0"1,6 0-1,8 0 1,-1-1-1692,0-4 0,2 2 1,3-4-1,4 1 0,3 2-431,2-2 0,0 4 1,-2-2-1,-1 2 0,-4 2 1,0 0-1,-6 2-239,-3 2 1,-5 4 0,-6 5-1,-2 0 1,-2 2 0,-7 3-304,-5 4 1,-5-1-1,-7 1 1,-1 0-1,-4 0 1,0-1 44,1-2 0,1 1 0,6-4 0,2 2 0,6-2 0,2-3 203,1-4 1,6 3 0,0-3-1,2 3-148,3 1 0,2-4 1,2-2-1,4 1 0,5-2 1,6 0-496,7-3 1,3-2-1,5-1 1,5-1 0,4-4-1,4-5 1,5-6-694,3-7 0,6 3 0,1-3 0,-1-2 0,0-3 0,-5-4 823,-1-3 0,-5 6 1,-11-2-1,-7 4 1,-5 3-1,-6 4 1161,-3 0 0,-8 3 0,-4 5 0,-6 3 949,-6 5 0,0 4 1,-3 5-1,-2 7 0,-1 6 1,1 1-957,5 1 0,-1 6 1,6-1-1,1 1 0,3 0 1,4-2-253,5 1 0,3-3 1,3-2-1,2-7 1,6-3-1,0-2-957,0-4 0,-4-4 0,-6-6 1,1-7-1,-3-9 0,-2-7 0,-6-3-2622,-6-2 2800,-4 4 1,-12-7-1,-4 6 1,-2 1-1,-1 4 1,0 4-1428,4 4 1776,-3 9 0,10-3 0,-4 5 0</inkml:trace>
  <inkml:trace contextRef="#ctx0" brushRef="#br0" timeOffset="26">26207 7090 8049,'-1'-13'0,"-2"-1"0,-2 1 587,2 0 1,3 4-1,5 1 1,4 1 0,2 1-1,4-1 1,2 1-1,2 0 1,0 3 0,2 1-1,-2 2 1,0-1-357,-2-3 0,2 2 1,-1-2-1,-2 2 0,-1 2 1,-2 0-1392,0 0 0,-4 6 1,-1 3-1,-2 3 0,-3 3 1,-2 1 1159,-1 2 0,-6 5 0,-1-2 0</inkml:trace>
  <inkml:trace contextRef="#ctx0" brushRef="#br0" timeOffset="27">26354 7223 8049,'-14'14'0,"1"-1"0,0 0 0,1 1 417,3-1 1,5-6-1,8-2 1,5-4 0,4-1-1,5 0 1,4 0 0,5 0-1,2 0 1,4 0 882,1 0 1,-3-4 0,3-2-1,0-1 1,0-5-1301,3-5 0,2 3 0,1-6 0</inkml:trace>
  <inkml:trace contextRef="#ctx0" brushRef="#br0" timeOffset="28">26914 6877 8062,'-42'-12'0,"8"3"2155,9 5 1,12 4-1681,8 4 0,5 3 0,3 7 0,3-1 1,0 0-1,1 1 0,1-1-31,2 0 1,0 5-1,1 0 1,-2-2 0,1 1-1,2-1 1,1 2-298,1-2 0,-3 3 0,0-1 0,-2 0 0,0-1 0,-2 1 0,-3-1-817,-2-3 1,-2 0 0,0-1 0,-2 0-1,-2-1 1,-6-1-2487,-7-3 1,1-5 3155,-6 2 0,0-4 0,-5-1 0</inkml:trace>
  <inkml:trace contextRef="#ctx0" brushRef="#br0" timeOffset="29">26807 7037 8062,'1'-22'385,"4"1"1,4 2 0,3 2 0,2 2 164,4 2 0,0 6 0,7 2 0,3 4-550,0 1 0,6 0 0,1 0 0</inkml:trace>
  <inkml:trace contextRef="#ctx0" brushRef="#br0" timeOffset="30">26807 6890 7380,'-13'-6'-199,"-1"5"845,1-4 1,4 4 0,2-1-1,2-1 453,7-1 0,4-2 1,7 3-1,0-1 1,2-1-214,3-1 0,-2 5 1,6-4-1,2 4 1,1 1-1,2 0 1,1 0-504,3 0 1,-3 0 0,2 1-1,-5 4 1,-4 4 0,-2 2 0,-4 3-347,-5-1 0,-4 6 1,-6 4-1,-3 2 0,-6 3 1,-8 2-147,-7 1 0,-9 6 0,-2-3 0,-4 1 0,-1-1 0,2-1 0,1-4 103,1 0 0,11-4 0,0-2 0,4-2 0,5-2 1,2-2-474,6-2 0,2-7 0,7 0 1,4-2-1,3-3 256,4-2 0,6-2 1,0-2-1,-2-2 1,0 1-1,1-1 1,2 1 196,2 1 0,-2 2 1,6 1-1,3 0 1,2-2-1,2-1 0,3-3-362,-1-1 1,7-2 387,-5-4 0,5-13 0,-7-2 0</inkml:trace>
  <inkml:trace contextRef="#ctx0" brushRef="#br0" timeOffset="31">27407 6877 8062,'-27'-11'454,"0"-2"0,7 3 799,2 5 1,9 10 0,5 5 0,2 6 0,2 5 0,0 3 0,0 1-611,0 3 0,0 11 0,0-2 0,0 0 0,0 1 0,0-1 0,-1 0-875,-4-1 0,4-7 0,-4 2 0,4-4 0,1-5 0,0-4 0,0-3-2803,0-2 1,1-5-1,2-5 3035,2-6 0,-1-17 0,-4-8 0</inkml:trace>
  <inkml:trace contextRef="#ctx0" brushRef="#br0" timeOffset="32">27447 6957 10152,'-2'-25'2118,"-2"2"0,-2 4-1582,-3 6 0,15 1 0,15 3 0,11 5 0,14 2 0,9 2 1,7 0-537,3 0 0,2 6 0,0 1 0</inkml:trace>
  <inkml:trace contextRef="#ctx0" brushRef="#br0" timeOffset="33">15943 11914 8593,'-13'0'375,"-1"0"1,7 6 0,4 3 0,7 3 0,10 0 0,6-2 0,7-2 0,6-1-9,7 1 1,17-5 0,16 2 0,-33-2 0,1-1 0,6 1-1,1 0 1,5 0 0,1 0 0,6 0 0,3 0 0,3-2-1,3 1-210,5-2 1,1 1-1,-24 0 1,1 1-1,1 0 1,4-1-1,1 1 1,0 0-1,0 1 1,1-1-1,0 1 1,3 0-1,1 0 1,0 0-1,0 0 1,0 0-1,1 0 1,1 0-1,0-1 1,0 2-1,0-1 1,0 0-1,-1 1-288,2 0 0,-1 0 0,1 0 0,3 0 0,0 1 0,-1-1 0,-1 0 0,0 1 0,-1-1 0,1 1 0,-1 0 0,0 0 0,-1 0 0,1 1 0,-2-1 0,-2 1 0,-1 0 0,0 0 0,-2 0 0,0-1 0,-1 1-165,-2-1 1,-1 0 0,0-1 0,-3 1 0,-1-1 0,0 1-1,1-1 1,-1 1 0,0-1 0,20 2 0,-1 0 0,-6-1 0,-1-1-1,-2-2 1,0 0 115,-1-1 1,-2 0 0,-9-1 0,-2 0-1,3 0 1,0 0 0,-6 0 0,-1 0-1,-3-1 1,-1 0 0,30-3 0,-10-4 504,-8 1 0,-7-3 0,-10 4 0,-7 0 0,-8 0 0,-4 3-2517,-2 1 2192,-5-4 0,4 5 0,-5-5 0</inkml:trace>
  <inkml:trace contextRef="#ctx0" brushRef="#br0" timeOffset="34">20355 12021 12365,'18'-37'0,"12"7"0,12 13 303,12 9 0,18 14 0,-33 1 0,1 1 0,3 3 0,1 2-153,3 1 0,1 1 0,5 3 0,1 0 0,-2-2 0,1-1 0,-2 0 0,0 0 0,-3-1 0,-1 0 0,-4-1 0,0 0 0,-3 1 0,0-1-136,-2 0 1,-1 1-1,30 12 1,-11 0-1,-7-1 1,-10 0-1,-13 3 1,-11 0-174,-9 0 0,-12 3 0,-9 0 0,-11-2 1,-16-4-1,-13-5 0,-11 1-17,-7 0 0,36-12 1,0 0-1,-3 2 1,-1 0-1,-3 1 1,0 0-1,0 1 0,-1 0 176,-1 2 0,1 1 0,-2 6 0,2 2 0,-2 4 0,0-1 0</inkml:trace>
  <inkml:trace contextRef="#ctx0" brushRef="#br0" timeOffset="35">22515 10795 8525,'0'-13'0,"0"-1"0,1 1 337,4 0 1,-4 4-1,3 0 1,-2-1-1,-1-1 638,4 2 1,-2 3 0,6 8 0,0 2-384,-2 5 1,0 5 0,-4 2 0,2 3 0,-2 0-1,-2 2 1,-1-2 0,0 2-825,0 0 0,0-3 0,-1 2 0,-2 0 1,-2-4-1,1-1 232,-2-2 0,-1-6 0,-7-1 0</inkml:trace>
  <inkml:trace contextRef="#ctx0" brushRef="#br0" timeOffset="36">22581 10568 10577,'5'-32'3564,"-1"5"-3108,1 12 0,-5 11 0,1 8 0,2 5 0,3 3-2774,1 1 0,2 5 2318,5 0 0,5 6 0,2-4 0</inkml:trace>
  <inkml:trace contextRef="#ctx0" brushRef="#br0" timeOffset="37">22875 10635 8367,'8'-24'1090,"1"7"1,-4 5 0,4 13-197,1 4 0,-3-2 1,1 6-1,-1 1 0,-1 3 1,2 5-1,-3 4 0,1 3-645,-3 2 0,-1 0 1,-2-1-1,0 1 0,0 0 1,0-2-889,0-3 1,0 2 0,-2-6 0,-1-2-116,-1-1 0,0-11 1,4-7-1,0-10 1,0-5-1,0-3 1,0 1 1011,0-4 0,1 0 0,2 0 0,3 4 0,0 0 0,1 4 0,1 1 1404,2 2 1,-3 0-1,2 1 1,2 3-840,1 5 0,-4 2 0,0 4 0,-1 2 0,-1 5 0,2 3-1071,-1 1 1,-3 5 0,4 1 0,-1 0 0,1 1 0,0-3 0,1 1-1440,0 0 1,0 0-1,3-5 1,-2 0-1,-1-1 1687,2-3 0,6-9 0,4-7 0</inkml:trace>
  <inkml:trace contextRef="#ctx0" brushRef="#br0" timeOffset="38">23448 10755 8367,'-2'-6'2697,"-1"6"1,-3 7-1799,-1 5 1,4 2 0,-3-1 0,2 2 0,-1 3 0,2 4 0,0 3 0,0 2-465,-1-1 0,-1 1 0,5 0 1,0-2-1,0-3 0,0-3-1749,0 0 0,0-8 0,2 1 0,2-5 1,4-5-1,1-7 0,-2-7 333,-1-4 0,4-12 0,-2 0 0,-1-3 0,-2-2 1,-4 3 1354,-1 2 0,2 2 0,1 0 0,1 3 1,0 2-1,1 2 0,1 2 810,1 3 0,-2 6 1,4 2-1,1 2 1,2-1-1,1 3 1,0 0-232,1 2 0,3 0 0,3 0 0,-1 2 0,2 0 0,-2 4 0,2 2-919,-1 2 0,-3-2 0,1 0 0,-5 4 0,-3 3 0,-2 4 0,-2 1-633,-3-1 1,-2 5-1,-1-2 1,-1 3-1,-2 2 1,-2-1-4305,2 1 0,2-2 4903,1-3 0,6 3 0,1-4 0</inkml:trace>
  <inkml:trace contextRef="#ctx0" brushRef="#br0" timeOffset="39">23968 10995 11091,'0'-21'1942,"0"12"1,1 6 0,4 9 0,3-1-1792,4-1 1,3 5-1,1-5 1,2-1-1,-2-1-1167,-1-2 1,-1 0-1,-1 0 1,-1-2-1,-3-2 494,-5-5 1,-2 2 0,-4-1 0,-2 1 0,-5 1 0,-3 0-1,-1 3 1197,-1 2 1,5 1 0,0 1 668,-1 4 0,4 2 0,3 6 0,5 1 0,4-1 0,1 0-961,3 1 1,2-1 0,2-1 0,-1-2 0,0-2 0,2-3 0,1-2-946,2-1 1,0-2 0,-5 0 0,1 0 0,-3-2 0,0-2 0,-4-5-1,1-1-242,-1 1 0,-4-3 0,3 5 0,-2-2 0,2 1 994,2 2 0,-4 2 0,5 5 0,1 4 0,2 4 1,2 3 408,-1 1 1,0 0-1,1 1 1,-1-1 0,0 0-1,1 1 1,-1-1-1256,0 0 0,2-1 0,3-2 0,4-2 656,3-2 0,14-14 0,2-6 0</inkml:trace>
  <inkml:trace contextRef="#ctx0" brushRef="#br0" timeOffset="40">24967 10675 10402,'-19'6'1697,"-3"12"0,3 10 0,1 7 0,3-3-1175,2-4 1,-1-2-1,3 2 1,0 4-1,2 5 1,-1 4 0,-2 5-1,-1 0-2206,-1 0 0,3 1 0,2-5 0,4-5 1684,4-3 0,7 3 0,1-3 0</inkml:trace>
  <inkml:trace contextRef="#ctx0" brushRef="#br0" timeOffset="41">25074 11128 8512,'0'-34'958,"-6"13"0,-3 14 0,-3 8 146,-1 8 1,-5 6 0,2 0 0,3-3 0,2 0-1,2 1 1,2 3 2629,3 2-3930,2 6 1,2-5-1,2 5 1,2-4 0,5 0-1,3-4-766,1-1 0,-4-8 0,0-2 0,1-5 1,1-5-1,-1-5 249,-1-6 1,-6-5 0,1-6 0,-2 0-1,-2 1 1,0-1 1201,0 1 1,-5 5-1,1 2 1,1 1 341,1 0 0,4 6 0,2 9 0,5 6 0,4 6-1136,5 3 0,-3 6 0,3-1 0,-2 1 0,2 0 0,3-2 0,1-2-1644,0-4 1,-6-3 0,2 2 0,-3-4 1594,-2-4 1,-4-1-1,-1-1 1,-2-4 3656,-4-4 1,0-3-2280,-2-1 0,0 7 1,1 6-1,4 8 1,4 5-1,3 3-819,1 2 0,-3 1 0,2-2 0,3 0 0,0 0 0,0-3 0,-2-2-577,0-3 1,1-4 0,-3-10-1,-2-5-39,-4-6 1,-8-5 0,-3-6-1,0 0 1,-1-1 0,1-1-1,0-2 158,3 1 1,1 6 0,4 2-1,2 0 1,5 1 0,3 5 80,1 6 0,1-1 1,-1 7-1,2 1 1,1 1-1,2 2 1,-3 2-480,-5 2 1,2-1 0,-3 5 0,3-1 650,1 0 0,0-4 0,1 3 0</inkml:trace>
  <inkml:trace contextRef="#ctx0" brushRef="#br0" timeOffset="42">25967 10928 8588,'13'-4'325,"1"-1"0,-7 8 1,-2 12-1,-4 10 872,-1 9 0,-1 0 0,-4 1 0,-4-1 1,-4 0-1,-5 3 0,-5 3 0,-6 3 64,-2 1 1,-9 5 0,5-6 0,2-5 0,4-5 0,3-6-1511,4-5 1,3-4 0,7-8 0,2-3-1,5-4-1390,8-9 1,3-4-1,15-15 1,1-5 0,0-1-1,2-3 855,-5 0 0,-2 0 0,-6 0 0,-2 7 0,-6 8 0,-9 4 1,-10 3 492,-9 3 1,-15 5 0,-3 10 0,-6 7 0,-7 8 290,-4 4 0,-8 8 0,31-16 0,0 0 0</inkml:trace>
  <inkml:trace contextRef="#ctx0" brushRef="#br0" timeOffset="43">23461 11848 11887,'12'-48'2890,"3"17"1,14 18 0,8 16-2704,12 12 0,11 4 1,11 3-1,-34-12 1,1-2-1,2 0 1,2-1-1,1 0 0,1-1 1,3 1-1,1 0 1,1-1-1,0 1-463,0 0 1,1-1-1,2 1 1,1-1-1,-2 1 1,-1-2-1,-2 1 1,0-1-1,-1-1 1,-1 1-1,-2 0 1,-2 0 275,0 0 0,-1 2 0,2 2 0,0 1 0,1 0 0,-1 1 0</inkml:trace>
  <inkml:trace contextRef="#ctx0" brushRef="#br0" timeOffset="44">14277 9582 22922,'-2'-7'-2673,"-2"2"1,-5 4 3334,-3 1 0,15 0 0,7 0 0,8 0 1,6 0-1,2 0 0,6-2 0,3-1 1,4-2 526,1-3 0,-2 5-1376,-2-1 0,2 2 0,-4 1 0,0-2 1,-1-2-1,-4 2-453,-2 2 1,3 1 0,-10 0 0,0-2 0,-5-1 0,-5-1 0,0 1 587,2 2 1,1-5 0,1-2 0</inkml:trace>
  <inkml:trace contextRef="#ctx0" brushRef="#br0" timeOffset="45">15490 9262 8024,'-14'-13'-297,"1"6"0,1 1 1018,3 0 0,-3 3 0,5-6 0,0-1 108,2-2 0,11 4 0,6 4 0,6 2 1,4 2-1,5 0 0,2 0-289,1 0 1,-2 2 0,-1 2 0,-1 5 0,-1 3 0,-2 3 0,-6 3-197,-2 4 1,-7 2-1,-4 1 1,-4 0 0,-6 3-1,-7 0 1,-9 2-494,-8 1 0,-4-3 0,-8 3 0,0-3 0,-3-1 0,2-2 1,3-3-460,5-4 1,-2-5 0,5-2 0,4-4 0,5-1 0,5-3 239,3-1 1,3-8-1,3-3 1,6-5 0,6-2-1,8-2 1544,5 2-1013,5-5 0,5 6 1,1-2-1,1 3 0,0 4 1,0 3 762,-2 1 1,-3 1-1,2 4 1,-1-2-1,-3-2 1,-2 2-1,-3 2-708,-1 1 0,2 6 0,-1 1 0,-1 2 1,1 0-1,0 1 0,4 2-1714,2 2 1,3-3 0,3 0 1495,3-2 0,9-6 0,8 3 0</inkml:trace>
  <inkml:trace contextRef="#ctx0" brushRef="#br0" timeOffset="46">16023 9289 9445,'0'-37'1056,"0"6"1,1 12-1,4 14 1,4 4-514,3 1 0,1 0 1,0-2-1,2-1 1,3-1-1,4 1 1,3 3-1,2 3-187,-1 1 1,4 7 0,-2-2 0,-3 2 0,-1 3 0,-3-2 0,-3-2-482,-4-1 1,-6 0 0,-4 4 0,-4 0 0,-4 1 0,-7-1 0,-5 0 25,-6 1 0,-3 3 1,-3 1-1,-2-2 1,-1-1-1,1-1 0,2-1 22,1 0 1,7 2-1,2 1 1,3 2 0,3-2-1,3-1 1,5-1-1727,3-1 0,2 0 0,5 1 1803,7-1 0,12-6 0,9-1 0</inkml:trace>
  <inkml:trace contextRef="#ctx0" brushRef="#br0" timeOffset="47">16676 9396 9468,'-9'-30'2277,"0"3"0,-6 10-1758,7 12 0,0 4 0,-1 1 0,-1 1 0,0 4 0,1 5 97,4 6 0,2-1 0,0 4 0,-1 1 0,1 0 0,1 1-1303,2-3 1,2 0-1,2-4 1,5-2-1,3-1 366,1-4 0,-5-7 0,-4-9 0,-2-4 0,-2-4 0,-2 0 0,-2 0 588,-5 3 1,1-4-1,1 0 1,0 2-1,-1 1 608,-2 2 1,4 4 0,3 1-1410,6 2 0,4 6 0,8 6 0,1 0 1,5 2-1,3-2 0,6 0-4514,2-3 5051,4-2 0,10 5 0,1 1 1</inkml:trace>
  <inkml:trace contextRef="#ctx0" brushRef="#br0" timeOffset="48">17236 9342 10069,'-27'-13'0,"2"1"0,1 3 0,4 5 1927,0 2 0,1 2 0,3 2 0,0 2-1579,4 5 1,0 7 0,7 4 0,4 0 0,5 4 0,10 1 0,8 3 0,6 1-443,3-3 1,11 2 0,-4-11-1,-1-6 1,-4-5 0,-7-4-612,-3-2 1,-4-3-1,-7-6 1,-5-9-1,-7-5 1,-9-6-1,-9 0 492,-8-2 0,-7-5 1,-7 4-1,0 1 0,0 2 1,2 9-1,2 3 453,5 4 1,9 6-236,4 2 0,3 16 0,2 3 1</inkml:trace>
  <inkml:trace contextRef="#ctx0" brushRef="#br0" timeOffset="49">22448 13887 8487,'-12'1'0,"2"4"0,1 2 0,-1 4 19,-2 2 0,-2-3 0,2 10 0,2-1 0,3 2 0,-1 1 0,2-2 0,0 1 1,2-2-1,0 2 0,-1-2 0,2 1 1947,2-4 0,2-10 0,4-11 0,3-11 0,4-9-1873,2-6 1,-1-6 0,2-11-1,3-6 1,4-4 0,3-3 0,0 2-1,-1-2 14,-2 1 0,0 5 0,3 3 1,-2 9-1,-6 9 0,0 6 529,1 7-317,-10 5 1,10 4 0,-9 3 0,3 5 0,0 4 0,-2 4 0,-1 6 273,1 7 0,1 3 0,-1 9 0,-2 2 0,-3 6 0,-2 4 0,-1 4-407,-2-2 0,0 4 0,-2 0 0,-1 2 0,-2-1 0,-3-1 0,-2-1-3778,-2 0 2156,-1-2 1,-2-5-1,0-4 1,0-4-1,3-3 1,2-2 1435,3-4 0,-5-9 0,4-7 0</inkml:trace>
  <inkml:trace contextRef="#ctx0" brushRef="#br0" timeOffset="50">22675 13767 8387,'0'-37'4694,"0"6"-2986,0 12 0,1 14-1421,4 10 1,2 2-1,6 6 1,1 1-1,-1-1 1,2 2 0,2 3-1,6 4-141,2 3 1,0-3-1,0-1-6809,2-2 6663,-9-1 0,19-11 0,-9-1 0</inkml:trace>
  <inkml:trace contextRef="#ctx0" brushRef="#br0" timeOffset="51">23128 13594 8387,'13'-33'427,"-5"5"1,3 1 0,0 11 2154,5 6 1,-1-1-2202,3 7 1,-2 1-1,0 7 1,2 7-1,-2 4 1,-1 5-1,-3 4 993,-3 4 0,1 12 0,-5 2 0,-2 2 0,-2 3-2198,-1 1 0,-1-8 426,-4 4 1,2-7 0,-6 5-1,-1-7 1,-2-2 0,-1-5 397,-1-4 0,-5-5 0,-2-6 0</inkml:trace>
  <inkml:trace contextRef="#ctx0" brushRef="#br0" timeOffset="52">23141 13567 8193,'0'-50'0,"0"7"2107,0 12 1,6 13 0,3 10 0,3 3-1629,1 2 1,0-3 0,2 1 0,3 2 0,4 3 0,3 5 0,2 4 0,0 2-1891,-1 3 0,1 4 1,0-1 1273,-1 0 1,1-3 136,0 0 0,-1-1 0,1 0 0</inkml:trace>
  <inkml:trace contextRef="#ctx0" brushRef="#br0" timeOffset="53">23741 13527 8153,'7'-13'1724,"-1"-1"0,-7 8 0,-4 5 0,-3 5-1143,-4 4 1,-6 1 0,-1 6 0,-2 1 0,-3 3 0,-1 0 165,-2 1 0,7 8 1,2-2-1,5 3 1,4 0-1,4 2 1,4 3-983,1 0 1,7-1 0,5-6 0,6-1 0,2-1 0,4-2-1037,1-6 1,4-6-1,0-4 1271,2-1 0,12-1 0,-1-5 0</inkml:trace>
  <inkml:trace contextRef="#ctx0" brushRef="#br0" timeOffset="54">24168 13554 8114,'0'-21'2537,"0"2"1,1 11 0,3 4-1908,5 2-736,3 2 1,2 5 0,-1 1 0,0 1-1029,1 4 1,-3 0-1,0 3 1134,-2-1 0,0 6 0,4 2 0</inkml:trace>
  <inkml:trace contextRef="#ctx0" brushRef="#br0" timeOffset="55">24128 13847 10136,'13'-15'1308,"5"3"0,1 12 1,2 0-1333,2 0 0,3 0 1,0 0-1,1 0 0,1 0 1,2 0 23,1 0 0,12-6 0,-2-1 0</inkml:trace>
  <inkml:trace contextRef="#ctx0" brushRef="#br0" timeOffset="56">25101 12967 8209,'0'-13'132,"0"0"0,1 4 0,4 1 0,3 2 0,6 2 0,4 0 0,4-2 1,3 0-1,3 0 925,3 3 1,-3 1 0,3 2 0,-2 2-1,-4 2 1,-3 5-393,-4 3 0,-5 7 1,-4 2-1,-5 3 1,-4 1-1,-5 4-692,-9 4 1,-9 1-1,-10 3 1,-1-3-1,-2-1 1,1-4-1,1 0-894,1-3 0,-1-5 1,6-3-1,4-4 0,3-2 207,5-3 0,9-6 1,7-10-1,9-8 1186,7-4 0,-1 2 0,3 0 0,-2 2 0,0 2 0,2-1 442,-2 1 1,-1 4-1,-2 2 1,1 1-1,-1 3 1,0 1-465,1 2 1,-1 2 0,0 2-1,1 5 1,0 3 0,3 1-1208,1 1 1,5-1-1,-2 0 1,1 1 756,0-1 0,7 0 0,5 0 0</inkml:trace>
  <inkml:trace contextRef="#ctx0" brushRef="#br0" timeOffset="57">25687 13061 10732,'6'-33'2512,"3"17"-2176,9 2 0,-3 10 0,2 4 0,-2 1 1,-1 4-1,-1 2 0,-1 2-27,-3 0 0,1 0 0,-6 4 0,-1 1 0,-1-1 0,-2 0-324,0 1 1,0-1 0,-2 0 0,-2 1 0,-5-1 0,-3 0 181,-1 1 0,-5 3 1,0 3-1,2-1 0,1 0 1,2-1-1,0 0-27,-1-1 0,1 6 0,0-6 1,-1 1-1,2 0 0,3 0-1354,5-2 0,3-1 1,2-2 1213,3 0 0,16 1 0,8-1 0</inkml:trace>
  <inkml:trace contextRef="#ctx0" brushRef="#br0" timeOffset="58">26034 13234 12382,'-6'-24'394,"-3"6"1,3 12 0,2 15 106,2 3 0,4 3 0,1 3 0,3 4 0,2 3 0,6 0 0,3-1 0,3-2-1226,-1 2 1,0-5 0,-2-1 0,0-5 0,0-4 125,-3-4 1,-5-7 0,-1-5-1,-2-8 1,-3-4 0,-3-5 618,-5-1 0,-2-2 1,-5 2-1,2 1 0,1 4 1,-2 0 2007,-1 4 0,4 1 0,0 2-1790,2 0 1,8 7 0,7 6 0,4 7 0,3 6-1,3 4-1210,2 0 1,0 1 0,3-3 0,-2 1 0,2 1 0,1-4 288,1-3 1,0-7-1,-4 2 1,-4-4-1,-4-2 1,-2-4 0,-1-4-1,-4-2 683,-1-3 0,-2-4 0,-4 1 0,0 0 0,-1 3 0,-2 0 2623,-2 1 1,0 1-1799,0 3 1,4 5-1,-2 8 1,4 5-1,5 4 1,1 4-1,4 0-784,1 0 0,1 2 0,-1-1 0,-2-2 1,-1-1-975,1-2 0,-4-8 1,-3-8-1,-7-9 0,-8-4 103,-4-4 1,-2 0-1,5-7 1,-1 2-1,1 1 1,0 2 829,-1-2 0,1-1 0,0-2 0</inkml:trace>
  <inkml:trace contextRef="#ctx0" brushRef="#br0" timeOffset="59">26527 13247 8578,'4'-9'753,"1"0"0,4 5 0,-3-3 0,0-1 1,1 2-417,0 0 0,-5 3 1,-2 8-1,-7 4 1,-5 3-1,-3 2 0,-1 3-8,-2 0 1,-4 6 0,2-4 0,1 0 0,0 2 0,4-2-28,5 0 0,4 4 0,6-6 0,1 1 0,4 0 1,4-2-1,4-3-77,5-2 0,2-4 0,7 2 1,0-4-1,-1-4 0,0-2 0,-4-4-846,-4-4 0,-4-7 0,-2-5 0,-3-2 0,-5-6 0,-4 1 0,-5-1 108,-9-2 0,-1-2 0,-7-1 0,-1 6 0,-3 6 0,1 2 333,3 4 0,-2 7 0,6 5 0,2 2 1,3 4-1,2 4 180,3 7 0,5 6 0,-3 8 0</inkml:trace>
  <inkml:trace contextRef="#ctx0" brushRef="#br0" timeOffset="60">24834 13727 8174,'-13'0'465,"4"0"1,0 0 0,0 1 174,2 4 1,2-2 0,10 4 0,7 1 0,8-2 0,13 0 0,7-2-1,9 0-87,7 1 1,8-1 0,-24-3-1,1-2 1,2 1 0,0 0 0,2 0-1,0 0 1,3 0 0,-1 0-248,1 1 0,0-2-361,-2-2 0,0 0 1,5 3-1,-1-1 1,-4-1-1,0-1 1,-4 3-1,0 0 1,-2 2-1,-1 1 1,30 4-1023,-3 1 1,-16 4 0,-1-4-1,-9 3 1077,-9-2 0,6 3 0,-9-5 0</inkml:trace>
  <inkml:trace contextRef="#ctx0" brushRef="#br0" timeOffset="61">25034 14367 8146,'-1'-21'0,"-4"5"109,-4 5 1,6 5-1,6 6 1,11 0 952,5 0 1,4 0 0,7 0 0,3 0 0,-1 0 0,1 0 0,-5 0 0,-3 0-863,-3 0 0,-10 0 0,0 2 0,-3 1 0,-3 3 1,-2 0-276,-5 0 0,-2 2 1,-9-2-1,-3 0 1,0 2-1,-1-2 636,-2 0 1,4 2-1,-3-2-515,7 2 1,7-1 0,10 4 0,7-4 0,2 0-72,3 1 1,-4-4 0,4 5 0,-1 1 0,0 2 0,-2 2 11,-1-1 0,-8 0 1,-2 2-1,-4 1 0,-1 2 1,0-2-1,-3 1 479,-6 0 0,-2 0 0,-15 4 0,-2-2 0,-1-1 1,-2-1-441,-1 1 0,1-5 1,5-4-1,-1 2 1,2-1-1,3 0 1,4-2-1104,3-2 0,6-2 1,3-4-1,6 0 1077,11 0 0,12-12 0,11-3 0</inkml:trace>
  <inkml:trace contextRef="#ctx0" brushRef="#br0" timeOffset="62">25847 14353 10593,'-6'-28'1079,"-1"9"0,-6 15 0,1 4-726,3 4 0,-3 2 0,3 4 0,-3-2 0,-1-1 0,1 0 0,2 4 70,1 1 1,0 2 0,-3 4 0,2 4-1,1 4 1,0 2 0,0 1-225,0 2 1,6 5-1,-3-5 1,2-1-1,-1-2 1,4-1-503,4-1 1,0-1 0,7-2-1,3-6 1,4-3 0,1-4 28,1-1 1,-3-6 0,5 1 0,-2-2-1,-3-5 1,-1-3 0,-3-6 433,-3-3 0,1 3 1,-5-5-1,-4 0 1,-2 1-1,-5-2 1,-2 2 618,-2 1 0,-2 6 1,-1 2-1,0 0 0,-1 1-381,1 0 0,0 3 0,1 7 1,3 5-1,4 3 0,4 3 0,1 1-1185,0 2 0,1 1 0,4-1 0,5 2 0,5 1 0,6-3-2167,4-3 0,0-3 2954,11-3 0,5-4 0,6-5 0</inkml:trace>
  <inkml:trace contextRef="#ctx0" brushRef="#br0" timeOffset="63">26434 14540 8309,'-24'-19'0,"0"5"2014,1 8 0,-6 15 0,9 6 0,-2 3-1481,-1 1 1,7 3 0,-2-2-1,5-1 1,4 3 0,5 2-1,2 4 1,4 0-479,2 0 1,14-1-1,11-2 1,8-3 0,9-6-1,5-5-461,2-7 0,-6-2 1,-2-4-1,-5-2 1,-5-7-1,-6-5-353,-10-6 1,-7-5 0,-15-4-1,-6-3 1,-10 0 0,-11 2-1,-10 2 630,-7 3 1,-2 4-1,-3 11 129,-3 3 0,-7-9 0,1 3 0</inkml:trace>
  <inkml:trace contextRef="#ctx0" brushRef="#br0" timeOffset="64">23954 15953 8199,'2'-33'0,"4"14"0,7 14 50,6 8 1,3-3-1,-1 0 1,0 0 0,-2 0-1,2 0 1,0 0 0,1 0-1,0 2 1,-1 1 0,0 3 3223,-1 1 0,-3-2 0,0 3-3274,-2 3 0,4 1 0,2 1 0</inkml:trace>
  <inkml:trace contextRef="#ctx0" brushRef="#br0" timeOffset="65">23981 16312 8244,'-22'-4'0,"0"0"0,-1 5 0,11 8 999,4 3 0,8-5 1,8-2-1,6-4 0,5-1 1,6 0-1,6 0 1,3 0-816,3 0 0,2 0 0,1 2 0,0 1-184,0 1 0,0 0 0,0-4 0</inkml:trace>
  <inkml:trace contextRef="#ctx0" brushRef="#br0" timeOffset="66">24874 15939 8918,'0'-20'2113,"2"6"1,2 10-1395,5 2 0,-2 2 0,4 2 0,2 1 0,5 3 0,2 1 0,4 3-220,1 2 0,2 2 0,0-1 1,-1 0-1,1 1 0,0-1 0,-2-1-393,-3-3 0,-3 5 0,-5-3 1,-3-1-1,-2 2 0,-4 1 130,-4 5 0,-8 1 0,-6 4 0,-7-6 0,-2-2 1,0-1 94,-2-1 1,0 0 0,1 0-1,2 2 1,0 2 0,2 0-1,0 1-890,3 1 0,1-4 0,3 4 0,1 1 1,4 0-1,1 3-2177,3-1 1,3-1 0,5 2 2735,4-1 0,14-5 0,5 2 0</inkml:trace>
  <inkml:trace contextRef="#ctx0" brushRef="#br0" timeOffset="67">25447 16392 8938,'-6'-25'1484,"-3"3"0,4 10 0,-1 11 1,1 5-1072,1 4 1,-1-4-1,5 5 1,0 1-1,0 2 1,0 3-1,0 1-1605,0 2 0,6 0 0,3-5 0,4 0 1192,5 1 0,9-1 0,7 0 0</inkml:trace>
  <inkml:trace contextRef="#ctx0" brushRef="#br0" timeOffset="68">25834 16232 11306,'0'-19'1459,"-5"7"1,1 4-726,1 10 0,3 9 0,3 4 0,3 1 0,1 2 0,4 1 0,-1 3 171,-1 5 1,3 7 0,-5-2 0,2 1-1,-2 0 1,-1-4-1101,-3-1 0,-1-1 0,-2-2 0,0-3 0,-2-5 0,-2-5 0,-5-5 195,-3-1 0,-7-8 0,-2-5 0</inkml:trace>
  <inkml:trace contextRef="#ctx0" brushRef="#br0" timeOffset="69">25781 16166 10519,'38'-49'1234,"-2"0"0,-2 8 1,-5 14-1,4 9 1,2 6-1,5 5-117,3 1 1,2 3-1,-4 8 1,2 3 0,3 6-1,2 4 1,2 4-5808,2 3 4690,1 2 0,6-1 0,2 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6.417"/>
    </inkml:context>
    <inkml:brush xml:id="br0">
      <inkml:brushProperty name="height" value="0.053" units="cm"/>
      <inkml:brushProperty name="color" value="#FF0000"/>
    </inkml:brush>
  </inkml:definitions>
  <inkml:trace contextRef="#ctx0" brushRef="#br0">25221 12234 8292,'0'-25'0,"0"1"0,0 2 0,1 0 0,2 0-4,2 0 0,0 1 0,-2-1 0,3 2 1,2 3-1,2-1 0,2 3 0,1 5 0,1 5 1,-1 4-1,2 4 0,0 6 905,-2 8 1,2 13 0,-11 9 0,-1 6 0,-3 12 0,-4 6 0,-5 10 0,3-35 0,0 1-528,0 1 1,-1 0 0,-2 5 0,-2 0 0,0 2-1,-1 0 1,-2 1 0,0 0 0,-2 1 0,0 1 0,1 1-1,1 2 1,-1 2 0,0 1-291,-1 4 1,1 0-1,3-5 1,2-1 0,-1 1-1,1 0 1,3-4 0,2-2-1,2-3 1,2-1 0,0-3-1,0 0-722,1 0 1,0-2-1,2 26 1,1 4 0,3-8-1,0-6 1,1-2-1,-1-7 1,1-5-316,1-5 1,-4-14-1,5-1 1,1-7-1,4-7 1,4-11 952,4-14 0,9-21 0,3-17 0</inkml:trace>
  <inkml:trace contextRef="#ctx0" brushRef="#br0" timeOffset="1">25594 12154 8571,'-4'-40'0,"0"0"0,0-29 602,3 13 0,1 14 1,3 11-1,4 4-333,6 5 0,9-2 0,2 5 0,4-2 0,6-1 0,5 0 0,7 3 1,6 4-2,5 8 0,4 4 0,7 4 0,2 5 0,1 7 0,0 8-259,-34-9 0,-1 1 0,30 20 1,-31-16-1,-2 1 0,31 22 1,-32-17-1,0 0 0,0 3 0,-1 0 86,1 1 0,-1 2 1,0 5-1,0 2 0,-3-1 1,-1 2-1,-2 4 1,-1 1-1,-1 5 0,-2 1 1,-2 4-1,-1 1 0,-1 5 1,-1 1 45,-3 4 1,-1 2 0,-2 0-1,-1 1 1,-3 6 0,-3 2-1,0-1 1,-2 0 0,0-1-1,-2-2 1,-1-2 0,-2-1 0,-1-5-1,-1-1-109,-2-4 0,-1-1 0,-2-2 0,-1-2 0,0-6 0,0-3 0,-2-3 0,-2-2 0,-1-2 1,-1-2-1,-22 28 114,-5-4 0,-4-8 0,-8-4 0,26-24 0,-1-1 0,-33 16 0,-1-4 98,-1-8 1,-3 0 0,1-7 0,1-2 0,-2-2 0,3-4 0,2-3-745,3-1 0,6 3 1,-1-4-1,7-1 0,6 0 1,2 2-4406,2 2 4905,0 1 0,2 2 0,2 1 0,5 2 0,3 2 0</inkml:trace>
  <inkml:trace contextRef="#ctx0" brushRef="#br0" timeOffset="2">23461 10928 8244,'-12'-13'547,"3"9"0,2 14 1,4 14-1,-3 5 1,0 7-1,-1 5 1,1 8-1,0 6 1,3 6-118,1 5 0,2-7 0,0-20 0,-1 1 0,0 1 1,-1 1-1,0 1 0,0 1 0,-1 5 0,1 0 0,0 0 1,0 1-381,0 0 0,-1-1 0,-1 4 0,-1-1 0,3-4 0,0-2 1,0 0-1,-1 0 0,1-2 0,0 0 0,0-3 0,0 0-223,0-1 1,1-2-1,-5 32 1,0-12-1,0-5 1,-2-6-1,2-5 1,-1-7 319,0-2 1,4-8 0,-2-7-1,4-3 1,1-2 0,0 0-1,1-1 442,4-3 1,7 1-1,8-4 1,4 0 0,7 2-1,6-2-399,9 0 0,4 2 0,5-3 1,1-1-1,4 1 0,0 1 0,4 1 304,1 3-438,-4-4 0,3 6 0,-7-4 0,0 1 1,-4-1-1,-3 1-478,-1-1 0,-10 4 0,-1-5 0,-4 0 0,-4-1 0,-3-1 0,-4-1-73,0-1 1,-7-1 0,2-2 0,-4 0-1312,0 0 1,-7-2 493,-2-2 1,-4-4-1,-1-5 1,0 0 1311,0-1 0,0-5 0,0-2 0</inkml:trace>
  <inkml:trace contextRef="#ctx0" brushRef="#br0" timeOffset="3">24514 12914 9028,'-6'-22'0,"-1"0"0,-1-1 0,4 3 0,2 0 0,2 3 694,0-1 0,0 0 0,3 5 0,5 1 0,7 3 0,4 3 0,6 2 0,3-1-202,3 2 0,6 8 0,-1 5 0,1 6 0,-1 7 0,-5 2 0,-3 1 1,-3 3-102,-3 2 1,-4 3-1,-9 6 1,-5 0-1,-4 1 1,-6 2-556,-7 1 0,-6-1 1,-9-6-1,-4-2 0,-3-1 1,-4-3-1,-1-2-671,0-4 1,2-1 0,2 1 0,5-2 0,5-6 0,3 0 834,6 0 0,8-2 0,3 4 0</inkml:trace>
  <inkml:trace contextRef="#ctx0" brushRef="#br0" timeOffset="4">25914 14487 8784,'-18'-6'0,"0"-2"528,2 1 0,-2 2 1,3 10-1,4 4-40,-1 3 1,6 1 0,1 0 0,4 2-1,1 1 1,3 4 0,4-1-67,7 0 1,12 5 0,4-2 0,5 2-1,8-1 1,2-2-275,1-2 0,3-2 0,-4-7 0,0-3 0,-1-1 0,-4-3-171,-1-1 0,7-2 0,-8 0 0,1-2 1,-2-4-1,-2-5 0,1-7 793,-1-3-637,-5-1 0,3-5 0,-5-2 0,1-4 1,3-4-1,-1-2 167,1-3 1,-4 2-1,3-6 1,-2 1-1,-3-1 1,1-1-267,0-3 1,-1 4 0,-1 0-1,-1 1 1,-3-1 0,0-1-1,-2-2 1,0 0-75,-3 0 0,-1 1 1,-3-6-1,-2 1 0,-1-2 1,0-1-284,-1-2 1,3-7 0,-3 3 0,1 0 0,0-6 0,1-2 38,2-3 1,1 2 0,0 3 0,1 0 0,-1-2-1,-1 4 1,-3-1 111,-5 4 1,2 3 0,-1 0 0,-2 0 0,-2 4 0,1 1 199,2 2 1,-2 0-1,2 1 1,-3 1 0,-1 3-1,0-1 1,0 1-44,0 4 1,0-2-1,0 0 1,0 0-1,0 0 1,0 3-106,0 2 1,0-4-1,0 0 1,0-1-1,0-2 1,-1 2 70,-3 0 1,1-2 0,-5 2 0,1 1 0,-1 1 0,-1 2 0,1-1 186,-1 2 0,0 0 0,-6 2 0,-1 4 0,-2 3 0,2 4 0,-1 2-231,0-1 1,0 2-1,-5 3 1,0 4-1,0 3 1,-1 3 9,0 3 1,2-3-1,0 5 1,1 0-1,-1 2 1,-1 4 183,1 1 1,0 0 0,5 0 0,-2 1 0,0 5 0,0 6 0,1 6 105,0 2 0,1 9 0,0 8 1,-2 7-1,0 6 0,1 7 0,-1 2-510,1 6 1,-2 6-1,3-1 1,3-4 0,4 1-1,3-5-131,3-1 0,-3 1 0,1-4 1,2-3-1,2-5 0,1-7-3647,0-6 4081,0 1 0,-6-9 0,-1 3 0</inkml:trace>
  <inkml:trace contextRef="#ctx0" brushRef="#br0" timeOffset="5">26554 11808 10390,'4'-19'0,"1"-2"0,-2 0 1584,-2 3 0,3 8 0,2 3-1579,2 1 0,1 7 1,5 8-1,4 4 1,6 7-1,7 5 1,9 6-6,7 3 0,5 2 0,2 3 0</inkml:trace>
  <inkml:trace contextRef="#ctx0" brushRef="#br0" timeOffset="6">9264 6863 29012,'-13'-7'-551,"0"3"0,1 8 1,3 5-1,6 1 1,6-1-1,6-4 878,3-4 0,6-1 0,1 0 0,2 0 0,4 0 0,3 0 1,6 0 268,4 0 0,1-4 0,10-1 0,1 1 0,2-1 0,4 1 0,4 1 1,3 1-597,1 2 0,0-5 0,1 3 0,-2-2 0,-2 2 0,1 2 0,1-1 0,2-2 0,-2-2 0,1 1 0,1 4 0,1-2 0,-3-1 0,4-1 0,-2 1 0,0 2 0,6 1 0,-6 0 0,2-2 0,3-1 0,-4-1 0,1 1 0,0 1 0,-11 2 0,9 0 0,2 0 0,-1 0 0,3 0 0,-3 0 0,1 0 0,2 0 0,1 0 0,-2 0 0,2 0 0,-4 0 0,1 0 0,0 0 0,-8-4 0,6-1 0,-4 2 0,-6 0 0,-3 0 0,-4-1 0,3 1 0,1-3 0,-1 2 0,-2 1 0,-4 0 0,-5 0 0,-3-2 0,-2 2 0,-5-3 0,1 2 0,-3 1 0,-3 2 0,-1 1 0,-3 0-662,-2 0 0,-1 0 0,-5 0 724,1 0 0,5 5 0,2 3 0</inkml:trace>
  <inkml:trace contextRef="#ctx0" brushRef="#br0" timeOffset="7">7225 7530 8437,'-9'-12'0,"0"2"0,0 1 0,2-2 0,-5 0 0,5-3 0,-2 1 0,1 0 0,1-1 0,0 1 0,-4 0 0,-1-1 0,-3 2 0,-1 2 0,-5 3 472,-4 1 1,2 0 0,-10 3 0,2-2 0,-2 2 0,-2 2 0,-7 1 0,-5 1-469,-5 4 0,-1-2 0,-1 6 0,0 0 0,-4-1 0,-4 3 0,-2 2 105,2 3 0,-2 4 0,5-3 0,0 4 0,-2 1 0,2 1 0,-2 0-50,0 3 0,8-4 0,-3 1 0,1 4 1,3 3-1,0-1 0,0-1-38,0-1 0,-7 4 0,7 2 1,-1 1-1,-5 3 0,0 0 40,-1-2 0,3 8 1,6-1-1,2 2 1,1 4-1,2-4 0,1 2-127,1 1 1,4-5 0,-5 11-1,3-1 1,1-2 0,0 2 169,0 1 1,4-8-1,0 5 1,-1-4 0,0-1-1,0-1 1,3-1 128,2-3 1,-4 7 0,5-5-1,1 2 1,2 4 0,2-3-90,-1 1 0,0 9 0,2-2 1,3 2-1,4 1 0,5-1-201,4-1 1,2 0 0,4-8-1,-2 0 1,2 2 0,2-3-1,1 3 142,0-1 0,0-2 0,0 1 0,0-2 0,0-4 0,1 1 0,4-2 174,4-1 1,2 7-1,4-7 1,3 1 0,4 2-1,5-1-94,4 3 0,3 0 0,7-3 0,2 0 1,3 2-1,2 2 0,2 5-162,2 3 1,3-2-1,0 0 1,-27-24 0,0 0-1,27 25 1,-27-26 0,1 0-21,1-1 1,0-1 0,-2 3 0,1-1-1,32 19 1,-30-22 0,0-1 0,1 0-1,0 0 1,2-1 0,0-1 0,0 1 0,0 0 72,0 1 0,0-2 1,2-1-1,-1-1 0,2-1 1,1 0-1,0 0 0,1-1 1,2 1-1,1-1 1,-1 0-1,2 0 0,1-1 1,1-1 19,1-2 0,0 0 1,-3 1-1,1-1 0,4-1 0,2-2 1,-1 1-1,1-1 0,0-1 1,1 0-1,0 0 0,0 0-55,1-1 0,0 1 1,-2 0-1,0-1 0,1 1 1,1 0-1,-1-1 0,1 1 1,1 0-1,-1-1 1,2 0-1,-1 0 0,0-1 1,-1 0-29,-1 0 1,0-1 0,4 1 0,0-1-1,-2 3 1,-1 0 0,1-1 0,-1-1 0,0 1-1,-2-1 1,0-1 0,0 1-27,-2 0 1,0 0-1,4 0 1,0 0-1,0 1 1,-1-1 0,1-1-1,0 1 1,0-1-1,0 1 1,-2-1 0,0 0-1,1 0 1,-1 0-20,2-1 0,0 0 0,-1-1 1,0 0-1,5-1 0,1-2 1,-2 1-1,1 0 0,-1 0 1,-1 0-1,0 0 0,0 0-123,1 0 1,-1 0 214,-3 1 1,1-2 0,4-1 0,1-2 0,-4 1 0,0-1 0,1 0 0,-1-1 0,1 1 0,0-1 0,1 0 0,0 0 30,0-1 1,1 0 0,0-1 0,-1 1-1,-2-1 1,1 2 0,-1-1 0,0 1-1,2 1 1,0-1 0,1 1 0,0 0-1,3 0 1,-1 0-131,1 2 0,-1 0 1,-1-1-1,-1 0 0,1 0 1,0 1-1,1 1 0,0-1 1,-1 2-1,0-1 0,1 0 1,1 0-1,-2 0 0,1-1-41,2 0 1,0 0 0,-2 0 0,0 0 0,-1 1 0,0 2 0,-1-2-1,0 0 1,1 0 0,0-1 0,0-1 0,-1 0 111,2-1 1,-1 1 0,1 1 0,0-1 0,2-1-1,0 0 1,0-1 0,0-1 0,3 0 0,0-1-1,0-1 1,0 0 0,2-2 0,1 0-36,1 0 0,0 0 1,-4 1-1,1 0 0,3-2 1,1 0-1,1-1 1,1 0-1,-1 0 0,1 0 1,4 0-1,0 0 103,-24 5 0,0 0 0,0-1 0,0 1 1,1 1-1,-1-1 0,23-5 0,-1 1 1,3 1-1,0 1 0,0 0 0,0 0 1,-24 3-1,1 0 0,0 1 0,-1-1 1,0 1-1,0-1-111,23-1 0,0-1 0,-24 4 0,1 0 0,-1-1 0,22-2 0,-1 1 0,-1-1 0,0 0 0,1 1 0,0 1 1,-2-1-1,0 1-61,-1 1 1,0-1 0,3 1 0,0-1 0,-4-1 0,-1-1 0,0 0-1,-1 1 1,1-1 0,1 1 0,-3-1 0,1 0 0,2 0 0,1-1 73,1 0 1,1-1 0,-7 1-1,1 1 1,9-2 0,1 0 0,-2 1-1,0 1 1,-1 0 0,0-1 0,2 0-1,0 0 36,-22 2 1,-1 0 0,0 0 0,20-3 0,0 1 0,-20 3-1,2 0 1,0 1 0,0 0 0,-1 0 0,1 0 0,-1 1 0,0-1-1,0 1 1,0 0 0,1-1 0,-1 1 0,24-3 0,-1 0-16,0 0 1,1 0-1,-24-1 1,1 0 0,-1 0-1,16 0 1,0 1 0,1-1-1,-1-1 1,1 1 0,-1-1-1,-3 1 1,-1 0 47,-1-2 0,1 0 1,2 1-1,0-1 0,-4-1 1,-1 0-1,2-1 0,-1 1 1,2 0-1,-1-1 0,-2 0 1,0 0-1,2 0 0,0 1 21,4 1 0,-1 1 0,-6-2 0,2 0 0,6 1 0,0 1 0,0-1 0,-2 0 0,-2 0 0,0 0 1,1-1-1,1 1 0,-2-1 0,1 0-226,2 1 1,0-1 0,2-1 0,0 0 0,-4 1 0,-2-1 0,0 1 0,-1-2 0,-1-1-1,0-1 1,-3 1 0,0-2 111,1-1 1,0-2-1,-3 0 1,-1-1-1,0-1 1,-1-1-1,-4-1 1,0-1-1,-3 0 1,0-3-1,-2 0 1,-1-1 0,0-1-1,0 0 156,-1 0 0,-1-2 0,0-3 0,-1-1 0,-1 3 0,-1 0 0,0 0 0,-2 0 0,-1 0 0,-2 0 0,0-1 0,0 0 0,-3 1 0,-1-1-103,-1-1 0,0 0 0,-2 4 0,0-1 0,-1 1 1,-1-1-1,19-28 0,-5-1 0,-5 0-403,-5-1 0,-1 3 0,-12 2 0,-5-1 0,-3-2 1,-5 2-1,-5-1 105,-6 0 1,-10 0 0,-8-5 0,-9 0 0,16 31-1,-2 0 1,-4 0 0,0 0 0,-3-1 0,-2 0 156,-1-1 0,-2 1 0,-4-1 0,0 1 1,1 0-1,-1 0 0,-1 1 0,-1 0 1,0 0-1,-1 0 0,-1 0 0,1 1 181,-1 1 1,-1 0 0,-4-1 0,0 1 0,0-1-1,0 1 1,-1-1 0,0 0 0,-2 0 0,-1 0 0,0 0-1,-1 2 1,-3-1 0,0 2-40,-2 0 0,0 2 0,4 0 1,-1-1-1,-6 0 0,-1 1 0,-2 0 1,0 1-1,0 1 0,0 1 0,-3 1 1,-1-1-1,0 2 0,0-1-36,1 1 1,-2 0 0,17 6 0,0 0 0,0 1 0,-17-4 0,0 2-1,-2 0 1,-1 1 0,-1-1 0,-1 2 0,1 0 0,-1 0-21,0 2 0,-1 0 1,19 3-1,-1-1 0,1 1 1,-20-2-1,1-1 1,23 4-1,-1 0 0,1 1 1,-2-1-1,0 1 0,0 1 1,1 0-1,-1 0 1,0 0-1,-2 0 0,-1 1 1,1 0 10,-1-1 0,0 1 0,0-1 0,3 2 0,-1 0 0,0 1 0,-3-1 0,-1 0 1,0 0-1,-1-1 0,1 1 0,0-1 0,1 0 0,1 1 0,-1-2 0,-2 1 0,-1 0 1,1-1-1,1 1 0,1-1 0,0 1 9,-1-1 1,1 1 0,-1-1 0,0 1-1,1 0 1,0-1 0,4 1 0,1-1-1,0 1 1,-1-1 0,1 1 0,-1-1-1,-2 1 1,1-1 0,0 0 0,1-1-1,2 1 1,-1-1-15,0 1 0,0-1 1,1 0-1,0 0 0,1-1 1,-1 2-1,-21-2 0,-1 1 1,2-1-1,0 0 1,0 1-1,0 0 0,3 1 1,0 0-1,0 1 0,1 1-251,1-1 0,2 2 1,2-1-1,1 1 0,-1 2 1,1 2-1,0 0 0,0 2 1,3 1-1,1 3 0,-2 2 1,-1 1-804,-1 0 0,1 3 1092,5 2 0,0 0 0,-4-2 0,1 1 0,7 0 0,0 1 0,-2-2 0,1 0 0</inkml:trace>
  <inkml:trace contextRef="#ctx0" brushRef="#br0" timeOffset="8">9598 5757 8499,'-15'-19'229,"-1"4"-223,11-2 1,2 14-1,9 8 1,7 9-1,10 5 1,9 2 0,14 2-1,15 3 174,-26-13 1,2 0-1,9 3 1,2-1 0,3 2-1,1-1 1,5 1 0,1 0-1,5 1 1,2 0 0,3-1-1,1 0-87,2-1 1,1-1 0,-19-5 0,1 1 0,1-1 0,0 0 0,0-1 0,1 0 0,-2 0 0,1-1 0,0 0 0,1 0 0,0 0 0,-1 0 0,-1-1 0,0-1 0,0 0 0,0-1 0,1 0 0,-1-2 0,-2 0 0,1-1 0,-1-1-69,-1 0 0,-1 0 0,1-1 1,3-1-1,0-1 0,-2-1 1,18-2-1,-2-2 0,0-1 0,-1-3 1,-3-3-1,-2-2 0,-6-1 1,-1-3-49,-4-1 1,-1-4 0,-4-2 0,-1-4 0,-2-1 0,-3-2 0,-3-2 0,-4-2 0,-4-1 0,-3-2 0,-5-1 0,-2-1 0,-4-1 0,-4-2 0,-2-1 0,-3-1-15,-1 0 1,-4-1-1,-3-3 1,-3 0-1,-4 1 1,-3 0-1,-5 0 1,-5 1-1,-6 0 1,-6 2-1,-6 2 1,-6 2-48,-7-2 0,-5 3 1,13 15-1,-3 1 1,-1 2-1,-3 2 1,-1 1-1,-2 2 1,-1 1-1,-1 1 1,-2 2-1,-3 0 1,-1 3-1,-1 0 1,-3 2-1,-1 1 1,-2 2-1,14 2 0,0 1 1,-2 0-1,0 1 2,-3 1 0,-1 0 1,0 1-1,0 2 0,2 0 1,1 1-1,-1 1 0,0 0 1,-1 2-1,-1 0 0,1 1 1,0 0-1,1 2 0,0 0 1,1 1-1,1 1 0,1 1 1,1 0-1,0 1 0,1 1 1,-18 5-1,1 1 1,1 2-1,3 0 0,2 2 1,1 1 48,4 0 0,1 2 0,2 1 0,3 2 1,2 2-1,2 1 0,6 0 0,1 1 1,2 1-1,-17 17 0,5 1 0,7 0 1,4 2-1,8-4 0,5 1 8,5-2 0,7 0 0,5-1 0,8-1 0,8 1 0,7-2 0,8 1 0,7-1 0,11-1 0,7-3 0,10 2 0,6-3 0,-14-13 0,3-1 0,1-2 0,5 2 0,1-2 0,1-1 181,3 0 0,1-2 1,1 0-157,9 2 0,1-1 0,0 0 0,-3-2 0,0 0 0,1 0 0</inkml:trace>
  <inkml:trace contextRef="#ctx0" brushRef="#br0" timeOffset="9">1440 10475 8564,'-8'-6'0,"4"-3"27,-4 3 1,7-1 0,-5 3 0,0-4-1,-1-1 1,-2 2 0,0-1 0,-1 3 677,-2-1 1,-2 1 0,1 5 0,0 0 0,-2 0 0,-1 0-1,-2 2 1,2 2 0,1 4-1019,1-1 0,1 5 0,0-3 0,1 2 0,3 3 0,5-1 220,2 0 0,4-5 0,2-4 0,5-2 0,3-2 621,1 0 1,-4 0-1,0 0 1,1 1 0,2 2-1,1 3 1,1 2-255,-1 2 0,-1 8 0,-2 4 0,-1 3 0,0 3 0,-2 3 1,-2 6-15,-4 6 1,-1 0 0,0 5 0,0-1 0,-1-3 0,-2 1 0,-3-4-263,-1 2 0,-1-4 0,-2-5 1,1-2-1,-1-2 0,-1-2 1,-1-3-714,-1-2 1,3-3 0,-10-3-1,3 2 1,-3 0 0,0 0-1,-3-2-1241,3-3 1,0-6 1955,7-4 0,0-2 0,-1-2 0</inkml:trace>
  <inkml:trace contextRef="#ctx0" brushRef="#br0" timeOffset="10">1786 10635 9225,'0'-33'1598,"0"7"-1419,0 11 0,-1 9 1,-4 8-1,-2 2 1,-2 6-1,2 5 269,1 3 0,-3 6 0,4-2 0,2 3 0,2 2 0,2-2 0,4-1 0,2-4-529,1 0 1,4-7 0,-4-6 0,4-1 191,2-3 1,-7-9 0,-3-7-1,-4-8 1,-4-4 0,-6-2-1,-5-1 239,-3-3 0,-1 4 0,2-1 1,0 6-1,2 3 0,5 3 1,4 1-532,0 1 1,4 6 0,-1 0-1,6 2 1,8 3 0,6 2-1,10-1-1302,7-2 1,10 1 0,5-4 0,5-1 1482,3 1 0,4-14 0,6-7 0</inkml:trace>
  <inkml:trace contextRef="#ctx0" brushRef="#br0" timeOffset="11">2346 9915 8319,'0'-34'1384,"0"11"-1029,0 14 1,0 10 0,2 17 0,1 3-1,1 2 1,-1 3 0,0 5 0,0 4-1,1 8-393,-1 3 1,-1 0-1,-2 6 1,0 3-1,0-1 1,0 0-1,0-5-1815,0-5 0,0-3 1853,0-1 0,0-5 0,0-3 0</inkml:trace>
  <inkml:trace contextRef="#ctx0" brushRef="#br0" timeOffset="12">2253 10422 8488,'0'-27'432,"0"6"0,1 5 0,4 6-267,4 5 0,2 10 1,3 2-1,-1 2 0,2 0 1,3 1-1,5 4 0,7 2-1219,6 2 0,4 5 1054,4 0 0,-3-4 0,5 0 0</inkml:trace>
  <inkml:trace contextRef="#ctx0" brushRef="#br0" timeOffset="13">2839 10515 10914,'-22'-18'976,"0"1"0,-5 5 0,9 7 0,2 4-532,1 1 0,2 0 0,1 1 1,3 4-1,5 4 0,2 2 0,4 1-553,2-3 1,4 3-1,5-3 1,2 1-1,3-1 1,2-4-282,1-4 1,-2-1-1,-5 0 1,-2-1-1,-2-4 1,-3-4-1,-1-3 5,-3-1 0,-3 0 0,-4-2 0,-5-1 0,-4-2 0,-4 2 0,-2 2 172,-2 5 1,5-1 0,-2 6-2992,3 1 3204,8 1 0,7 8 0,7 2 0</inkml:trace>
  <inkml:trace contextRef="#ctx0" brushRef="#br0" timeOffset="14">826 11568 8445,'14'-21'0,"23"3"0,15 8 0,16 1 500,-29 4 1,2 0-1,8-3 1,1-2-1,3-2 1,2-1-1,6-3 1,3-1-1,7-3 1,3-1-1,-23 6 1,0 0-1,1 0 1,2 0-1,0-1 1,1 0-1,-2 1 1,0-1-1,1 1-341,-1 0 0,0 0 0,1-1 0,2 0 0,2 0 0,-2-1 0,-5 3 0,-2 0 0,1-1 0,22-5 0,-1 0 0,-4 2 0,-2 1 0,-8 1 0,-1 1-490,-7 2 1,-2 1 0,-3-1 0,-2 0 0,21-3 0,-9 4 330,-10 6 0,-7-1 0,-10 0 0</inkml:trace>
  <inkml:trace contextRef="#ctx0" brushRef="#br0" timeOffset="15">11157 5251 8405,'-37'-44'25,"0"1"1,2 3 0,-1 4 0,5 8-1,0 4 1,-33-8 0,-8 11 0,33 16-1,-1 2 91,-3 3 0,-1 2 0,-6 1 0,-2 3 0,-5 3 0,-2 1 0,-3 2 1,-2 0-1,-4 2 0,-2 0 0,0 0 0,0 2 0,-3 0 0,1 2 1,2-1-1,0 1 0,3 1 0,1 2 61,2 1 1,2 1 0,11-2-1,1 3 1,2 6 0,2 3-228,5-3 1,5 3 0,5 3-1,4 2 1,6 1 0,5 1 0,3-1-1,5 2 1,7 0 0,8 1-1,9-1 1,8-1 0,12 1 0,7-3 159,7-1 0,8-3 0,-10-11 0,4-2 0,2-2 0,4-1 0,1-3 0,3 0 1,6-1-1,1 0 0,1-2 0,3-1 0,1-1 0,1 0 3,-16-3 1,0-1 0,1-1 0,1 1 0,4-1 0,1 0 0,1-1-1,-1-1 1,-2 0 0,0-1 0,0 0 0,0-1 0,-1-1 0,1 1 0,0-1-1,0-1 1,0-1 0,2 0 0,-2-1 0,1-1 0,-4 0 0,0-1 0,0-1-1,0-1-172,1 0 1,-1-2-1,0 0 1,0-1 0,-4-2-1,1 0 1,-2-2 0,1 0-1,-2-2 1,0-1 0,0-1-1,-1-1 1,14-6-1,-2-1 1,-2-3 0,-5 0-1,-2-2 1,-4-2 0,-7 1-1,-3-2 1,-3-2 0,10-21-1,-8-3-448,-10-3 1,-6-2 402,-9 4 1,-6-2 0,-11-3-1,-8 0 1,-8 8 0,-8 2-1,-8 4 1,-8 4 0,-14 0-1,-8 7 1,14 15 0,-5 3-1,-1 2-113,-8 1 0,-3 2 1,-2 3-1,11 4 1,-2 2-1,-1 2 1,-1 1-1,-6 2 0,-1 1 1,-2 2-1,0 0 217,-3 2 0,-2 1 0,1 0 0,-1 1 0,-1-2 0,1 1 0</inkml:trace>
  <inkml:trace contextRef="#ctx0" brushRef="#br0" timeOffset="16">14743 13420 8310,'2'-41'0,"1"5"0,3 8 26,1 6 1,-6 9-1,-1 8 1,-8 4-1,-9 1 1,-6 0-1,-6 0 1,-5 0-1,-3 1 421,-4 4 1,-7-2-1,3 6 1,-1 1-1,-2 2 1,2 1-1,-1 0 1,1 2 271,0 3 0,-7-3 0,2 3 0,3-2 0,-1 2 0,1 4-544,-2 3 0,-2 2 0,-3 1 0,-3 3 0,-4 5 0,-1 2 0,30-18 0,0 1-128,0 2 1,0-1-1,-28 16 1,26-16-1,0 1 1,1 0 0,0 0-1,2 0 1,1 0-1,-29 21 83,6-2 0,5-5 0,1 1 1,1 4-1,2-1 0,1 2 0,3 1-41,-2 5 0,0 3 1,1 3-1,-1 1 0,20-25 1,0 0-1,0 2 1,0-1-111,1 2 1,-2 1-1,-1 1 1,0 0 0,1-5-1,1 0 1,-1 2 0,0-1-1,1 2 1,0 1-1,2-1 1,-1 0 0,1 0-1,-1 0 57,1-2 1,0 1 0,-14 31 0,16-32 0,0 1 0,-17 30 0,4-2 0,-1 0 74,4 0 1,5-10 0,3 4 0,2 0 0,3 0 0,2-2 0,4-4-35,1-3 1,0 9-1,-4-4 1,1 1-1,2 0 1,1 1-1,-2 4-43,0-1 1,-3-1-1,2-2 1,2 0-1,3 1 1,1-1-1,3 0-15,1 1 1,2-3 0,2 0 0,2-2-1,8 0 1,9-1 13,10 1 0,10-6 0,7 3 0,4 0 0,-23-22 0,1-1 1,1 2-1,1-1 43,2 1 0,-1-1 0,0-2 1,1-1-1,0 2 0,1 0 1,1-1-1,1 0 0,1 1 1,1-1-1,-1 0 0,1 0 1,0 1-1,0-1-63,1 0 1,-1 0-1,-3 1 1,1 0 0,-1-1-1,0 0 1,2 3-1,1-1 1,0 2 0,1-1-1,2 0 1,0 0-1,1 0 1,0-1-25,2 1 1,0 0 0,1-1-1,0-2 1,1 1 0,-1-1-1,2-1 1,-1-1 0,1 0 0,1-1-1,-1-1 1,1-1 0,0-1-1,0-2-70,0-2 0,1-1 0,1 2 0,0-2 0,4-2 1,0 0-1,2-1 0,0 0 0,0-1 0,0-1 1,2-1-1,1-1 942,0-1 1,1-1-724,-3-1 0,0-1 0,9 0 0,0 0 0,-5 0 0,-1 0 0,-1 0 1,0 0-1,2 0 0,1-1 0,-1-1 0,2 1-152,1-1 1,1-1 0,4-1-1,0-1 1,-5 2 0,-1 1-1,-2-2 1,0 0 0,1-1-1,0 0 1,-3-1 0,0 0-1,1-1 1,1 1-96,-3-1 0,0 0 0,0-2 0,-1-1 0,0 0 0,-2-1 0,0 0 1,-2-1-1,-3 0 0,0-2 0,-1 0 0,-1-3 0,-2 0 0,-2-1-54,1-2 0,-1-2 1,-1-3-1,-1-3 0,-3 0 1,0-2-1,0-1 0,-2-3 1,1-3-1,-1-3 0,0-1 1,-2-1 54,1-3 0,-1-2 0,0-4 0,-1-3 0,-1-1 0,-1-1 0,0-2 0,-1-1 0,0-3 0,-2 0 0,-1 1 0,-2-1 0,-1-1 0,-1 0-5,-2 0 0,-2 0 1,-5 3-1,-2 0 1,-2 0-1,-2 0 1,-2 1-1,-1 0 1,-2 2-1,-3 0 1,-1 0-1,-3 0 1,-3 3-1,-4 1-202,-2 2 1,-3 1-1,-3 2 1,-3 0 0,-2 2-1,-3 0 1,-1 4-1,-1 0 1,-4 1 0,-2 2-1,-3 3 1,-2 1 0,-4 0-1,-2 2 60,-4-1 1,-2 1 0,3 5-1,-1 1 1,-6-2 0,-1-1 0,-3 2-1,-1 1 1,-2 2 0,0 0 0,-3-1-1,-1 0 1,1 1 0,0 0 142,-1 0 0,-1 1 0,-3 1 0,-1 2 0,3 3 0,-1 2 112,-1 2 0,-1 1 0,0-1 0,-1 1 0,0 2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055"/>
    </inkml:context>
    <inkml:brush xml:id="br0">
      <inkml:brushProperty name="height" value="0.053" units="cm"/>
      <inkml:brushProperty name="color" value="#FF0000"/>
    </inkml:brush>
  </inkml:definitions>
  <inkml:trace contextRef="#ctx0" brushRef="#br0">16156 9036 8258,'0'-14'0,"0"1"-13,0 6 0,0-2 0,0 9 0,0 6 1,0 4-1,0 3 0,0 2 0,2 3 448,2 4 0,-1 3 0,4 2 0,-1 1 0,-1 2 0,-1 2 0,1 2 0,-2 4 555,-2 0 1,-1 2 0,0 1 0,-1 2 0,-2 3 0,-3-1 0,0-2 0,-2-6 0,3-2-701,-1-1 1,-3-4 0,4 1 0,1-4 0,-1-4 0,1-2 0,1 0-117,1 0 1,2-5 0,0 2 0,0-4 0,2 0 0,1-1 0,3-1 65,1-3 1,7 3-1,5-5 1,3 2-1,5 0 1,4 0-69,3-2 0,1 3 0,8-4 0,2 2 0,4 1 0,0 0 0,2-1-203,-2 3 0,6-1 0,-5 1 0,5-3 0,0 1 0,1 0 0,-1-1-167,0-2 0,3 2 0,1-2 0,0 0 0,2 0 0,-2-3 131,0-1 1,4-1 0,-6 2 0,0 2 0,-3-3 0,0 0 0,-2-2 61,-3 0 0,-4 0 0,-5 0 0,0 0 0,-1 0 0,-4 0 0,-2 0 0,-2 0 187,0 0 1,0 0 0,-4 0 0,0 0 0,-2 0 0,-1 0 0,-4 0 37,0 0 1,2-2 0,-4-2 0,-1-3 0,1-2 0,0 0-98,-2-2 1,-3-2 0,-2-5 0,-2-2 0,1-4 0,0-1 0,1-6-502,-2-6 1,0-2 0,4-8-1,-1-1 1,-2 1 0,-2-3 0,-3-1-16,-2 2 0,-1-1 0,-2 6 1,0 1-1,0 1 0,0 2 463,0 0 0,0 5 1,0 1-1,0 0 1,0 1-1,0 1 48,0 2 0,-2 3 0,-1 4 0,-1 2 1,1 0-1,2 2 0,-1 0-229,-2 2 1,2 2 0,-4 2-1,2 0 1,-2 1 0,0 2-1,0 1-146,3-2 1,-4 4 0,-2 0 0,-2-1 122,3 1 1,-4 2 0,3-2-1,-3 0 1,-1 1 0,-2-2 200,-3 1 0,-3 2 0,-5-2 1,-1 0-1,-1 1 0,-3-2 1,-5 2 151,-2 0 1,-2-3-1,-2 5 1,-1 0-1,-3-1 1,0 1-1,-1 1-14,0 1 1,4-2-1,-2-1 1,4 2 0,-1 2-1,-1 1-141,-1 0 1,0 0 0,2 0 0,-1 0-1,-1 0 1,-1 0 0,-1 0-132,-3 0 1,-2 1-1,-6 2 1,0 2 0,-6-2-1,3 0-9,-3 1 1,1-2 0,4 4 0,-1-2-1,1 0 1,7 1 0,2-1-115,1 1 0,10 1 0,-1-3 1,7 1-1,5-1 0,5-1-369,3-2 0,7 1 1,10 3 558,10 5 0,12 3 0,14 2 0</inkml:trace>
  <inkml:trace contextRef="#ctx0" brushRef="#br0" timeOffset="1">14477 8823 29397,'5'-9'-1254,"4"0"1,2 4 0,-1-2-1,-3 0 1,-1-1 0,-3-2 0,-3-1 1183,-4 3 0,2 0 1,-3 5-1,0-3 1848,1-1 1,-1 2-1596,5-3 1,-6 10-1,-3 3 1,-2 5-306,-3 4 1,1 2-1,1-1 1,3-3 0,5-1-1,2 1 247,2 2 1,0-6-1,0 1 1,2 0-1,2-1 371,5-4 0,3-2 0,1-4-888,1-2 0,-1-4 1,-1-5-1,-2 1 625,-1 3 0,-6 5-91,1 8 1,-4 2 0,-3 4 0,-1-1 0,1 2-1,2 1 1,2 1-702,3 0 0,-1 1 1,6-1-1,3-1 1,4-2-1,7-3 567,2-1 1,7 5 0,2-4-1</inkml:trace>
  <inkml:trace contextRef="#ctx0" brushRef="#br0" timeOffset="2">15143 8463 9668,'9'-28'0,"0"5"716,1 12 0,-4 8 0,-1 7 0,-2 5-327,1 3 1,-3 1-1,4 0 1,-4 2 0,-1 2-1,0 2 1,0 1-1,0 4-39,0 1 1,0 2 0,-1 0 0,-2-1-1,-3 1 1,0-2-486,0-3 0,-3 2 1,3-6-1,0-2 0,-1-1 1,0-3-1,-4-3 1,-1-5-469,-1-2 1,0-2-1,-2 0 1,0-2 0,0-2-1,3-4 722,1 1 0,3-4 0,1 6 1,1-3 733,3-2 0,1 5 1,2 5-1,0 8 0,2 4-957,2 1 0,-1 2 0,6 1 0,0 3 0,0 1 0,0-1-861,1-3 1,2-1-1,3-3 997,3-3 0,2 2 1,7-3-1</inkml:trace>
  <inkml:trace contextRef="#ctx0" brushRef="#br0" timeOffset="3">15596 8556 8583,'0'-28'959,"-6"4"0,-3 18 0,-2 9-600,-3 9 0,-3 9 0,-3-2 0,1 2 0,0 2 0,2 1 0,3 1 0,0 1-100,1 2 1,4 1 0,2-1 0,1 1 0,3-1 0,1-3 0,2-1-371,0-4 1,2-2 0,1-8-1,3-2-394,1-2 0,-5-8 1,-2-7-1,-8-2 1,-4-3-1,-1 1 0,-2 0 902,-3-1 0,4 5 1,-4 2-1,3 1 1,2 3-1,1 3-46,3 5 1,3 2 0,6 8 0,0 1 0,0 3 0,3 2 0,4 3-738,7 1 1,8 2-1,-1-1 1,1 1 385,0-1 0,0 7 0,5 1 0</inkml:trace>
  <inkml:trace contextRef="#ctx0" brushRef="#br0" timeOffset="4">14503 9462 9597,'2'-31'0,"2"0"869,5 1 1,1 8-1,1 6 1,-4 4 336,-1 3 1,3 5 0,-3-4 0,0 4 0,0 5 0,-3 8-1158,-2 8 0,-5 3 1,-4 8-1,-2 2 1,-5 4-1,-1 2-452,-3 1 1,2 9-1,-3-6 1,0 0-1,4 0 1,3-3-853,4 0 1,-2 3 0,7-11 1223,1-4 0,7 2 0,4-6 0</inkml:trace>
  <inkml:trace contextRef="#ctx0" brushRef="#br0" timeOffset="5">14716 9622 15534,'-7'-26'1564,"0"6"-1263,2 7 0,4 11 0,-4 11 0,4 3 0,1 3 0,0 1-368,0 2 1,1 4 0,4-2 0,2 0 0,4 3 0,0-3 0,4-2 0,0-5-911,0-4 0,-6-3 0,-2-7 1081,-1-4 0,-3-7 0,-7-7 0,-4 0 1,-2-2-1,-2 0 918,-3-2 1,0 3 0,5 3 0,3 2 0,-1 3-727,1 3 1,5 3-1,1 8 1,5 1-1,4 4 1,2 3-1775,2 5 1,7 6-1,3-2 1,3 0 1559,2 1 1,6 3 0,1-2 0</inkml:trace>
  <inkml:trace contextRef="#ctx0" brushRef="#br0" timeOffset="6">15036 9556 9586,'0'-29'0,"0"1"1787,0 2 0,2 8-1050,2 13 1,-1 4-1,5 2 1,-1 5 0,1 6-1,0 6-1020,0 3 1,4 1-1,-3 5 1,2-1-1,3-1 320,-1-2 0,6 2 0,2-4 0</inkml:trace>
  <inkml:trace contextRef="#ctx0" brushRef="#br0" timeOffset="7">15316 9529 14381,'-4'-22'3160,"-1"-1"-2974,1 7 1,4 6 0,0 13 0,0 10 0,1 6 0,4 5 0,4 1 88,3 2 1,0 0-1,-2-1 1,-3-1 0,-1-2-1,-3-6-1403,-1-2 1,-4-3 0,-2-3 0,-5-5 0,-4-2 0,-4-2 1042,-1 0 0,-4-5 1,3-1-1,0 1 1,-1-3-1,4 2 1125,1 0 1,4 3 0,2 9 0,4 6 0,4 7 0,1 7-2388,0 6 1201,6 11 1,1 4-1,6 7 1</inkml:trace>
  <inkml:trace contextRef="#ctx0" brushRef="#br0" timeOffset="8">14503 10222 17790,'0'-21'-2183,"0"3"1,0 8 2883,0 1 1,5 8 0,1-1 0,-1 7 0,1 2 0,-1 3 448,1 2 1,-5 3-1,5 1 1,-1 2-883,-1-2 0,1 4 0,-4-1 0,2 0 0,3 0 0,0-1 0,1 0-794,1 0 1,-4 0 4,5-5 1,-5-6 0,4-4 0,-2-6 0,-3-6 0,-2-2 427,-1-3 1,0 1 0,2 0-1,1-1 1,1 1 1602,-1 0 0,-1 7-1307,-2 6 0,0 6 0,0 7 0,0 2 0,-2 1 0,-1 2 0,-3-3-764,-1-5 1,-2 2-1,-4-5 1,-1 1-1,1-4-1051,0-3 1,-1-1-1,1 0-3717,0 0 5277,5 0 0,14 6 1,9 2-1</inkml:trace>
  <inkml:trace contextRef="#ctx0" brushRef="#br0" timeOffset="9">14756 10648 10035,'-4'-20'0,"0"0"1189,1 1 0,1 1 0,2-5 0,2-2-223,2 1-654,3 0 1,11-3 0,2 1 0,0-1 0,4 2-1,0 3 1,-2 6 0,-4 4-3161,-4 3 1,4 7 2847,0 2 0,0 6 0,-5 8 0</inkml:trace>
  <inkml:trace contextRef="#ctx0" brushRef="#br0" timeOffset="10">14943 10582 9212,'0'-27'0,"0"2"863,0 3 0,0 2-124,0 7 0,6 0 0,3-1 1,3 3-1,3 0 0,1 2 1,3 1-1,0 0-428,1 4 1,-3 2 0,-3 2-1,-1 0-1668,0 0 1,-5 6 88,-4 3 0,-1-3 0,2-2 1831,4-2 0,-2-2 1,2 0-1,1 0-382,2 0 0,-3 1 0,-2 4 0,-1 4 1,-3 2-880,-1 3 0,2-1 0,2-1 0,1-2 0,4-2 0,1-1 0,3-1-251,2 0 1,4-2 0,6-5 948,-1-3 0,1-4 0,0-5 0</inkml:trace>
  <inkml:trace contextRef="#ctx0" brushRef="#br0" timeOffset="11">15423 10488 8370,'7'-5'0,"-2"-4"0,-5-3 0,-5-2 0,-3 3 0,-4 0 1548,-2 2 1,5 6 0,1-1-1088,-3 3 0,7 5 0,4 2 1,7 1-1,5 2 0,1-1-1254,1-4 0,3 2 1,1-2-1,-2-1 103,-1-1 1,-7-4 0,-5-2-1,-6-4 1,-6 1 0,-3 3 1566,-1 2 1,-1-2 0,1-1-269,0 2 0,5 3 0,5 5 0,6 4 0,6 1 0,4 0 0,5-2-661,4-2 0,5 0 0,3-3 0,1 1 0,-2-1 1,0-3-1,-4-3-840,-3-1 0,-3-7 0,-7 2 0,-2-3 0,-2-1 0,-2 0 451,-3 0 1,-8 4 0,-4 1 0,-2 2 1833,-3 3 1,7 3-1,2 6 1,4 8-1,2 6-1095,4 5 1,8 4 0,11 0 0,6 2-299,5-1 0,15 10 0,5 1 0</inkml:trace>
  <inkml:trace contextRef="#ctx0" brushRef="#br0" timeOffset="12">18649 8103 14548,'6'0'-416,"-6"0"0,-6-5 1,-6 0-1,3-3 1,3-2-1,2-2 1,-1-1 1645,2-1 1,3 7 0,3 1 249,2 0-1340,-1 5 1,-10-5 0,-3 6 0,-2 0 0,-4 0 0,-2 0 200,0 0 1,-7 1 0,2 2 0,-3 3 0,-4 3-1,0 4-230,-2 3 1,-9 8-1,1-2 1,-1 4-1,-3 2 1,0 1-56,-3 2 1,0 9-1,-4-3 1,3 0-1,1 0 1,3-1-157,1 0 1,4-5 0,1 3 0,3-2-1,1-2 1,4-2 0,0-1-448,3-1 1,5-5 0,3-3 0,5-3-1,4-2-500,5 0 0,4-5 0,6-4 1,7-4-1,9-4 1042,8-5 1,-2-15 0,4-4 0</inkml:trace>
  <inkml:trace contextRef="#ctx0" brushRef="#br0" timeOffset="13">17716 8529 8770,'-21'-25'876,"3"3"0,3 9 1,2 8-576,0 4 0,4 1 0,2 1 0,1 4 0,3 4 0,1 2 1,2 3-103,0-1 1,2 5 0,4 1-1,8 2 1,12 2 0,8 1 0,6-2-607,4-4 1,0-3-1,8-2 1,5 1 0,0-3-1,4-2 407,0-4 0,-5-4 0,3-1 0</inkml:trace>
  <inkml:trace contextRef="#ctx0" brushRef="#br0" timeOffset="14">19075 7970 8487,'-22'-2'0,"1"-2"59,2-5 0,1 1 204,5 0 1,6-1 0,5-3 0,10 3-1,8 3 1,5 2 0,1-1 235,2 2 0,7 2 1,3 1-1,1 1 1,-1 4-1,-1 2-188,-3 0 0,2 10 1,1-4-1,-1 3 1,2 4-1,-1 2-94,0 3 0,4 2 0,-2-1 0,2-1 0,0-1 0,-3-2 0,2 2-368,2 1 0,-7 0 0,6-1 1,-4-3-1,-2 0 0,-1-1 0,-1 2 120,3-1 0,-4 3 1,4-6-1,-1-2 31,0-1 0,6 4 0,-2 2 0</inkml:trace>
  <inkml:trace contextRef="#ctx0" brushRef="#br0" timeOffset="15">20022 8170 11549,'-19'-35'256,"5"4"0,7 11 231,7 20 1,0 10 0,1 9-1,5 1 1,8 0 0,5 1 0,3 3-379,0 1 1,1 3 0,3 2 0,1 2 0,-2 1 0,-3 1 0,-4-2-192,-3 1 0,-8-2 0,-4-4 0,-6-1 0,-9 1 0,-7-2 1,-10-1-1,-7-3-360,-5-2 1,-11-1-1,0-5 1,-1 0-1,-4 1 405,2-1 1,7 0 0,2 1-1</inkml:trace>
  <inkml:trace contextRef="#ctx0" brushRef="#br0" timeOffset="16">17582 10195 8469,'-7'-13'0,"3"6"0,8 2 0,5 4 254,3 7 0,1 1 0,0 6 0,2 1 0,3-1 1,4 0-1,3 1 0,4-1 0,0 0 0,4 1 0,1-1-153,3 0 0,1-4 0,2 0 0,0 1 0,2 2 1,1 0 50,1-3 1,-1 3 0,-4-3 0,-2 1 0,0 0 0,-5-1-1,-2 2-36,-3 0 0,-7 3 0,-2-1 1,-3 0-1,-3 1 0,-3-1-361,-5 0 1,2 1-1,-2-1 1,-1 0-1,-1 1-34,-2-1 1,0-4-1,1-2 1,4-1-1,4-3-425,3-1 0,2-2 1,4-2 703,4-2 0,4-4 0,0-5 0</inkml:trace>
  <inkml:trace contextRef="#ctx0" brushRef="#br0" timeOffset="17">18529 10462 8498,'-9'-5'1151,"0"1"0,6 2 0,-1 10-869,2 5 1,2 3 0,0-2 0,0-1 0,0 0 0,0 1 0,0 1 0,-1 1-119,-4 2 0,-8 5 1,-9 0-1,-6 2 1,-6 0-1,-8-1-794,-4-2 1,-4-4-1,-5 2 1,-1 0 0,1-6 629,-1-3 0,-1 7 0,4-4 0</inkml:trace>
  <inkml:trace contextRef="#ctx0" brushRef="#br0" timeOffset="18">23274 10089 8441,'11'-14'222,"2"1"1,-2 6 0,6 2 0,-2 4 0,-2 1 0,1-2 0,-1-1 0,0-3 0,1 0 1205,-1 0 1,-6-4-997,-2 1 1,1 2 0,-3-1 0,-6 2-64,-9 4 1,-3 2 0,-6 2 0,1 4 0,-1 2-1,-3 2 1,-1 4 0,-2 2-542,1 2 0,5-1 0,3-3 1,3-1-1,2 0 0,1 1 223,3-1 0,5-1 1,7-2-1,3-1 1,3 0-1,4 0 353,3 0 1,8-2 0,-3 3-1,0-1 1,-4 2 0,-2 1-1,-3 1-17,-3 0 0,-5-1 1,-8-2-1,-7-2 0,-5-1 1,-8-1-362,-5 0 0,-4 3 1,-4-5-1,3-1 0,0-1 1,3-2-319,3 0 0,0 0 1,10 0-1,2 0 0,1 0-702,2 0 0,7 6 1,6 1-1,10 2 0,11 0 1,10 1-1,7 2 994,7 2 0,2-7 0,6-1 0</inkml:trace>
  <inkml:trace contextRef="#ctx0" brushRef="#br0" timeOffset="19">23621 10275 10256,'2'-31'0,"0"2"0,3 3 0,-1 9 0,1 5 1638,-1 3 0,2 6 1,-1-2-1,4 5 0,2 5 1,3 5-1262,-1 7 0,-1 2 0,-2 3 0,-1-4 0,0-3 0,0-2 0,0-1-722,1-3 0,-2 1 0,0-6 1,3-1 260,1-1 0,-5-4 0,-2-2 0,-4-5 1575,-1-3 1,-1 5-800,-4 2 0,4 10 0,-4 4 1,4 3-1,2 1-680,4 0 0,2-1 0,8-2 1,3-2-1,2-1 0,3-1 0,-3 0-1271,0-3 0,2-1 1,-4-4-1,-4-2 1,-2-5 732,-3-3 1,-6-1 0,0 1-1,-6 1 1,-6 4 0,-1 0 373,1-1 1,3 7-1,7 1 1,4 7 0,7 3-1,7 1-643,8-2 0,8 0 0,2 4 1,3-1-1,2-3 0,-4-5 761,1-2 0,-1-8 0,2-2 0</inkml:trace>
  <inkml:trace contextRef="#ctx0" brushRef="#br0" timeOffset="20">24487 10129 11291,'0'-20'0,"0"0"0,0-1 904,0 3 0,2 9 0,1 6 0,3 6 0,0 6 0,1 4 0,-1 5 0,0 3-1058,-3 0 1,3 8-1,-2-1 1,-1 4 0,0 0-1,0-4 153,2-4 0,11 1 0,-1-4 0</inkml:trace>
  <inkml:trace contextRef="#ctx0" brushRef="#br0" timeOffset="21">24821 9915 8354,'7'-47'1539,"5"7"1,-11 21 0,4 14 0,-4 11-1081,-1 6 0,-1 3 1,-4 3-1,-3 5 1,-4 8-1,-2 9-571,1 8 1,-5 4 0,-1 4 0,-2 2 0,-2 2-1,-1-2 112,2 0 0,-3-2 0,4-3 0</inkml:trace>
  <inkml:trace contextRef="#ctx0" brushRef="#br0" timeOffset="22">24554 10329 11008,'0'-67'1084,"6"15"0,3 12 0,3 16-624,1 13 1,0 5 0,1 6 0,-1 0 0,2 1 0,3 4-1,5 3 1,6 4-3329,2 2 1,12 5 2830,1 3 1,6-3 0,4 1-1</inkml:trace>
  <inkml:trace contextRef="#ctx0" brushRef="#br0" timeOffset="23">25181 10102 11046,'0'-41'871,"0"5"1,0 14 0,1 23 0,2 10-572,2 5 1,-1 2-1,-4-4 1,0 4 0,0 6-1,0 6 1,0 5-1,0 4-607,0 1 1,0 0-1,-1-2 1,-2-2-1,-2-5 1,2-5-43,2-3 1,1-9 0,1-6 0,4-2 0,3-3 0,6-3 286,4-5 0,-2 2 0,6-6 1,3 0-1,3 1 0,4 0 0,-3 2 678,-1 3 0,-1 8 1,-2 5-1,-3 6 0,-5 10-616,-7 8 0,-4 7 0,-6 12 0</inkml:trace>
  <inkml:trace contextRef="#ctx0" brushRef="#br0" timeOffset="24">24114 13194 8212,'5'-9'220,"-1"0"0,1 0 0,-4-4 1,2 0-1,1-1 0,1 1 748,1 0 0,-5 4 0,5 1 0,0 2 0,3 3 1,3 2-1,1 2 0,-1 4-431,-3 4 1,1 7 0,-4 5 0,0 2 0,0 7 0,-3 3-89,-1 4 0,-4 3 0,-2 4 0,-4 2 1,-1 0-1,0-2 0,1 4-357,0 2 0,2-1 1,6-3-1,0-3 1,0-5-1,0-1-709,0-3 1,2-1 0,1-8 0,3-3 0,1-5-1,5-6 1,3-3 616,2-2 0,7-14 0,-3-6 0</inkml:trace>
  <inkml:trace contextRef="#ctx0" brushRef="#br0" timeOffset="25">24461 13021 9964,'-13'-30'0,"1"3"1747,3 7 0,3 8-1466,6 3 1,1 6-1,5-3 1,8 2 0,6-1-1,7 2 1,6 2 0,5-1 319,5-2 1,7 2-1,1-2 1,4 2-1,4 2 1,-1 0-596,-4 0 1,6 0 0,-12 0 0,-2 0 0,-4 2 0,-5 1-1,-3 3 1,-1 3 49,-4 5 1,-7 1 0,-4 7 0,-3 2-1,-2 4 1,-1 6 0,-1 8 672,-3 4 0,1 4 1,5 8-1,0 4 1,3 2-1,2 1-425,2 1 1,-4-5 0,4 6-1,-2-2 1,-1-4 0,0-1 0,0-6-608,-2-7 1,-3-7 0,-4-3-1,-4-4 1,-4-5 0,-2-6-157,-4-1 0,-8-12 1,-12 0-1,-9-7 1,-12-2-1,-10 0 326,-11 0 1,0-5-1,-4-4 1,3-2-1,3 1 1,3 3-1,5 1-656,7 3 0,4 1 1,9 4-1,6 2 0,10 6 789,9 7 0,6 9 0,6 8 0</inkml:trace>
  <inkml:trace contextRef="#ctx0" brushRef="#br0" timeOffset="26">24554 14447 8063,'-6'-17'0,"-3"3"2424,-3 2-1526,5 7 0,1 1 0,6 8 0,0 5-121,0 3 0,-3 7 1,-4 5-1,-8 6 1,-4 5-1,-5 5 1,-3 3-14,-4 1 1,-1 5-1,-5-1 1,1 1 0,1 2-1,0 0-791,4 1 1,5-7 0,2 0 0,2-4 0,0-2 0,-1-2-920,1-2 1,4-5-1,-2 0 1,-1-5-1,2-4 1,-1-4-5457,4-5 6402,7 1 0,-3-11 0,5 4 0</inkml:trace>
  <inkml:trace contextRef="#ctx0" brushRef="#br0" timeOffset="27">24021 15166 7954,'-37'0'1039,"6"0"1,0 11 0,10 3 0,0 6-140,3 3 0,8-3 1,3-1-1,1-1 0,3 1 1,3 0-1,6 2-480,7 0 1,8-1 0,8 3 0,7-6 0,4-3-1,9-5 1,4-5-1215,8-2 1,0-2 0,1-2 793,0-2 0,-15-10 0,11-6 0</inkml:trace>
  <inkml:trace contextRef="#ctx0" brushRef="#br0" timeOffset="28">24794 15180 8224,'-7'-6'0,"-10"0"0,4-3 0,-2 4 269,0 4 1,7 5 0,0 2-1,4 2 1,5 1 0,8-2-179,7-3-91,-1 4 0,16-7 0,-3 5 0</inkml:trace>
  <inkml:trace contextRef="#ctx0" brushRef="#br0" timeOffset="29">25061 15180 8254,'-18'-24'5554,"0"6"-5390,0 6 0,17 14 0,5 1 1,7 3-1,4 1-3040,2 3 2876,10 2 0,1 2 0,5-1 0</inkml:trace>
  <inkml:trace contextRef="#ctx0" brushRef="#br0" timeOffset="30">25421 15193 9032,'-24'-30'0,"0"5"1636,1 9 0,0 7 1,11 8-148,4-4 0,-1 4 0,9-2 1,7 4-1657,8 4 1,7 5 0,8-1 0,2 1 0,2 1 0,3-4 166,2-1 0,1 4 0,0-2 0</inkml:trace>
  <inkml:trace contextRef="#ctx0" brushRef="#br0" timeOffset="31">25594 15073 9661,'-13'-19'0,"-1"-2"0,1 0 0,0 4 0,1 2 850,3 1 1,4 7-851,10 3 0,14-4 0,9 1 0</inkml:trace>
  <inkml:trace contextRef="#ctx0" brushRef="#br0" timeOffset="32">25634 14420 8289,'-6'-30'0,"-3"4"1916,-3 5-488,5 5 0,1 7 1,7 1-1,4 2 0,4 4 1,3 2-879,1 4 1,6 8-1,3 9 1,4 2-1,0 7 1,1 2-473,0 5 0,8 6 1,2 5-1,-1 1 0,-1 4 1,-2-1-1,1 3-767,0-1 0,-4-6 0,1 4 1,-3-4-1,-3-2 0,-3 0 1,-4-3-158,-3-1 0,-2-4 0,0-2 0,1-5 0,-1-5 0,0-2 148,1-2 1,1-7 697,2-2 0,4-5 0,6-8 0</inkml:trace>
  <inkml:trace contextRef="#ctx0" brushRef="#br0" timeOffset="33">26567 14860 8400,'0'-33'528,"0"18"1,0 7 440,0 12 1,0 8-1,0 3 1,0 1 0,1 5-1,4 2 1,2 7 0,2 3-304,0 4 1,-6 5 0,2 3 0,-4-2 0,-1 0 0,0 0-773,0 1 1,-6-4 0,-4-4 0,-7-1 0,-6 1 0,-5-4-1,-7-2-608,-3-5 0,1-3 1,-7 1-1,1-4 0,-2-1 714,-4-1 0,-14 7 0,-6-3 0</inkml:trace>
  <inkml:trace contextRef="#ctx0" brushRef="#br0" timeOffset="34">19262 17379 8241,'7'-18'0,"-2"0"0,-2 6 0,1 8 19,-2 2 1,2 2-1,-8 0 1,-5 0-1,-3 0 1,-1-1-216,-1-4 1,-3 4 0,-1-4 0,2 4-1,1 0 1,1-2 0,1-3 1423,0-2 1,-5 5 0,0-1 0,2 1-1,0 0 1,-2-2 0,-3 2 0,-3 2-808,-2 1 1,1 1-1,-11 2 1,-2 3 0,-4 2-1,-4 1 1,-1 0-476,-4-1 0,1 0 1,0 2-1,1-1 0,-2 0 1,1 0 1487,1 0-1213,-3-6 1,11 4 0,-4-4 0,4 3-1,2 0 1,2 1 0,3 1-16,2 2 0,2 2 0,6 1 0,2 1 0,-1 0 0,-3 4-479,0 4 1,-1 4 0,0 0 0,1 1 0,-1 0 0,0-1 103,1 1 1,1-1 0,1 0-1,3-3 1,3-2 0,5-2 0,4-1 633,3 1 1,2-2-1,7 3 1,7 1-1,14-2 1,16 2-1,16-2-52,14 1 1,-28-11 0,3-1 0,4-1 0,1-2-1,4 1 1,2-1 0,5-1 0,2 0 0,3 1 0,0 1-414,4 0 0,1 0 0,0 0 0,2 1 0,-23-3 0,0 1 0,1-1 0,-1 1 0,1-1 0,0 1 0,1-1 0,0 0 0,0-1 0,23 3 0,-1-1 0,1-1 0,-2-1-31,-1 0 1,-1 0-1,-6 0 1,-2-1-1,-4-2 1,-1 0 0,-1-1-1,-2 0 1,-7-1-1,0 0 1,-5-2 0,0-1-220,-5-1 1,-1 0-1,28-7 1,-13-2 0,-9-3-1,-7-6 1,-5-5 0,-6-8 63,-6-6 1,-10-8-1,-4-6 1,-7-3 0,-7-5-1,-10-1-72,-9-2 1,9 35-1,-4 2 1,-3 0-1,-2 3 1,-4 1-1,-2 2 1,-2 1-1,-3 2 1,-2 2-1,-3 3 1,-1 2 0,-3 2-360,-2 2 0,-1 3 0,1 0 1,-2 2-1,0 1 0,-1 1 1,0 2-1,-1 1 617,3 2 0,-1 1 0,-2 0 0,1 1 0,2 3 0,0 1 0,-2 1 0,1 0 0</inkml:trace>
  <inkml:trace contextRef="#ctx0" brushRef="#br0" timeOffset="35">18849 4971 25463,'-8'-27'-1546,"-2"1"1,6-1-1,1 2 1421,1 3 0,-2-2 0,-1 5 1,2-1-1,2 1 0,-1 3 1,-2 3-1,-5 2 0,-3 4 0,-3-1 1,-1 3 378,-2-1 0,-10 1 0,2 5 0,-4 0 1,-3 0-1,-1 0 0,-1 0-81,-1 0 0,1 0 0,-5 0 1,0-1-1,0-2-35,0-2 0,0-4 0,0 5 0,1 0 0,2-1 0,3 1-100,1 1 1,-4 1 0,2 5 0,-2 5 0,0 6 0,1 4-170,-1 1 1,-1 11-1,-1 1 1,2 8-1,3 5 1,3 5-134,6 3 1,6 4-1,10 2 1,7-1-1,10 6 1,12-3-1,14 3 343,-11-32 1,3-2 0,3 0-1,3-1 1,5 1 0,2-1-1,4 0 1,2-1 0,5-1-1,1-2 1,7 0 0,3-2-10,5 0 1,1-4 0,-5-4 0,0-2 0,-13-4-1,1-1 1,1 0 0,0-2 0,0 0 0,0 0 0,-1-2-1,1 0 1,0-1 0,1 0 0,1-1 0,-1-1-1,-1 0 1,0-1 0,0-1 154,22-1 1,0-2-1,-22-1 1,0 0-1,-2-2 1,12-4-1,-3-2 1,-2-3-1,-3-2 1,-3-1 0,-2-3-1,-5 0 1,-3-3-1,-3 0 1,-1-1-157,-4-1 0,-2-2 0,13-26 0,-14-3 0,-12-1 0,-16 4 0,-17-3 0,-25 3 0,8 26 0,-6 3-318,-7 1 0,-5 2 0,-7-1 1,-3 1-1,-9 3 0,-2 1 1,21 6-1,-1 0 0,-1 2 1,-1 0-1,0 1 0,-2 1 1,-4 1-1,-1 0 0,0 1 1,-1 0-1,-1 1 0,0 1 165,-2-1 1,0 0 0,-1 2 0,1 0 0,0 1 0,1 1-1,3 1 1,1 0 0,1 1 0,2 1 0,2 0 0,1 0 0,2 1-1,1 1 1,1 0 0,-18 2 0,3 2-94,3 1 0,2 2 1,9 3-1,3 2 1,6 2-1,3 2 0,-25 19 177,18 4 0,9 12 0,15 1 0,6 2 0</inkml:trace>
  <inkml:trace contextRef="#ctx0" brushRef="#br0" timeOffset="36">18209 5531 29458,'12'-56'-1960,"-3"2"1,3 10 0,-5 13 0,0 4 0,-1 3-1187,0 2 2862,-4 0 1,-2-5-1,-8 1 1</inkml:trace>
  <inkml:trace contextRef="#ctx0" brushRef="#br0" timeOffset="37">18262 5184 29458,'-4'-26'-1183,"-1"-1"1,2 2 0,2 0 0,1-1 0,0-2-1,1 0 1,4 2 337,4 3 1,-2 0 0,1 5 0,-2 2 1082,-4 1 1,-2 3 0,-5 3-1,-9 5 1,-8 4 0,-8 3 0,-7 2-99,-6 3 1,2 1-1,-3 4 1,1 0 0,0 2-1,-2 3 1,4 4-1,4 3 1,7 1 0,6-3 162,7-1 1,8 2-1,7 6 1,14 2-1,18 1 1,23 1-1,-18-17 1,3-1-1,8 1 1,4 0 73,5 0 0,2 0 0,1-4 0,1-1 0,7 0 0,0 0 1,-2-3-1,0-2 0,-5-3 0,-1-1 0,-2-1 0,-1-2 0,-6-2 1,-2-1-284,-4 0 1,-2-3-1,28-13 1,-15-8 0,-8-5-1,-12-5 1,-10-2-1,-11-2-2500,-7-1 2155,-16 1 0,-11 2 1,-17 4-1,-10 4 1,-9 4-1,-7 5 297,-3 4 0,30 13 1,-1 1-1,0 2 1,0 0-1,-34 0 1,3 4-1,7 4-103,4 7 1,7 2 0,5 7-1,9 2 1,7 1 0,11 2 0,7-1-1,10 1 340,10 0 0,20 5 1,22 2-1,14 0 1,-26-17-1,1-1 1,3-1-1,0 0 60,2-2 1,1 0 0,7 2 0,1-2 0,-1-3 0,-1-2-1,1 0 1,-1-1 0,0-1 0,-1-2 0,-5-1 0,-1-1-503,-4-1 1,-2-1 0,29-1 0,-22-4 0,-11-5 0,-9-6 0,-9-5-1,-7-1-73,-9-1 0,-9 1 1,-13-4-1,-14-1 1,-11 2-1,-14 3 1,-7 4 436,29 10 1,0 1 0,-36-5 0,36 7 0,-1 0-1,-35-3 1,7 2 0,9 5-254,6 4 1,5 4 0,14 7-1,9-1 1,10 3 0,9 5 0,6 6-191,5 1 0,17 6 0,17 0 0,14 0 0,9-3 1,5-4-1,-4-5 833,-3-4 0,-14-5 1,-9-4-1,-11-5 1,-5-2-529,-5-2 0,-10-6 0,-13-2 0,-18 0 0,-21 0 0,-19 2 0,24 5 0,-1 1 0,-5 1 1,-1 2-579,-2 2 1,-1 4 0,0 3 0,0 4-1,-2 5 1,1 4 0,1 4 0,3 4 354,2 4 0,3 3 1,1 2-1,4 2 0,4 2 1,1 1-1</inkml:trace>
  <inkml:trace contextRef="#ctx0" brushRef="#br0" timeOffset="38">18875 17885 9162,'14'2'0,"1"2"-595,2 5 0,4 9 0,6 2 0,-1 1 595,1-3 0,6-3 0,1-2 0</inkml:trace>
  <inkml:trace contextRef="#ctx0" brushRef="#br0" timeOffset="39">19129 18005 8547,'21'0'-12,"-5"-1"1,-6-4 190,-5-4 1,-4-7 0,-1-3 0,0-2 520,0-3 0,-10-1 0,-5-3 0,-3 0 0,-3 0-311,1 2 1,2 7-1,-4-2 1,-1 4-1,1 3 1,0 6-170,-2 2 1,-1 1-1,-2 7 1,1 2-1,-1 5 1,1 3-599,-1 1 1,2 2-1,2 3 1,6 2-1,3 3 1,5-3-1,5 1 1,3-2-1,2 1 616,3-4 0,11-7 1,12-5-1,8-2 0,10-4 1,7-2-1,6-7 232,2-5 1,-2-2 0,1-5 0,-2-4-1,-7 0 1,-4-1 0,-9 3 0,-9 1-1,-9 2-779,-4 1 0,-8 2 0,-5 6 1,-11 1-1,-16 2 0,-15 2 0,-13 2 1,-5 3 460,-1 2 1,-5 7 0,5 4 0,4 5 0,9 4 0,10 2 203,8 3 0,6 1 0,13 1 0,6 1 0,9 1 1,12 0-154,11-1 1,22 1-1,11-10 1,9-3 0,-33-9-1,0-2 1,34 1 0,-5-4-361,-11-1 0,-8-6 1,-14-3-1,-9-4 1,-10-5-1,-14-4 1,-14-3-287,-18-2 1,-30 2-1,20 13 1,-2 2-1,-6 1 1,-2 1 0,-6 3-1,-1 2 1,-2 2-1,0 2-208,-2 0 1,1 5-1,-2 6 1,1 6-1,4 2 1,1 4 277,-5 6 1,1 2 0,4 2 0,1 2 0,15-8 0,-1 1 0,1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031"/>
    </inkml:context>
    <inkml:brush xml:id="br0">
      <inkml:brushProperty name="height" value="0.053" units="cm"/>
      <inkml:brushProperty name="color" value="#FF0000"/>
    </inkml:brush>
  </inkml:definitions>
  <inkml:trace contextRef="#ctx0" brushRef="#br0">12957 2799 17600,'-7'-33'-3357,"2"6"2924,4 7 1,-1 12 0,-2 4 456,-5 2 1,-3 2 0,-3-1 0,-1-2-1,-2-3 1,2-1 0,1-4 0,3-1 0,2-1-1,1 0 1,-2 1 0,0 3 103,-3 5 0,-1-2 1,-1 1-1,-3 2 1,-2 3-1,-3 3 1,-1 2 1587,-1-2-1587,-7 4 0,-1-4 1,-7 4-1,-2-1 0,-5-3 1,-2-1-1,-5-2 0,0 0 145,0 0 1,-1 0-1,1 0 1,3 0-1,2-2 1,3-2 39,2-5 1,5 2 0,3-1 0,3 2 0,2 3 0,2 2 0,2 1-136,1 0 0,1 1 0,-1 4 0,-1 4 1,-2 2-1,-4 4 0,-1 2-173,-3 0 1,-7 6 0,5-6 0,-2 1 0,-1 0 0,0 0-128,-1-2 1,-5 3 0,3-1 0,0-2 0,-1-1 0,2-2 119,4 1 0,-5 3 0,9 3 0,1 0 1,2 3-1,5 0 0,0 2 84,3 4 1,4 6 0,1-1 0,2 3 0,2 0 0,2 3 0,4 0-159,2 3 0,3 0 0,7-3 0,4-1 0,5-2 1,6-3-1,8 0 413,6 0 1,1-3-1,7 3 1,7 0-1,4-1 1,7-1 0,3-2-1,5-2 132,1-1 1,2-1 0,-2 1-1,0 0 1,-1-2 0,1-2-358,-1 0 1,1-6-1,4 6 1,2 0-1,1 2 1,-1 1 0,0-3-75,-2 0 0,-1-6 0,-1 4 0,0-2 0,1-2 0,0-4 0,2-3 0,-1-2 153,5-2 1,-1-2 0,2-4-1,1 0 1,-37 0 0,0 0 0,1 0-1,0 0 1,3 0 0,-1-1-48,0-2 0,0 1 1,1 1-1,0-1 1,3-1-1,0-1 1,1 0-1,-1 0 0,1 1 1,0 0-1,1 0 1,1 0-1,0 1 1,-1 0-99,1-1 1,-1 0 0,0 2-1,-1 1 1,-1-3 0,-1 1 0,-2 1-1,1 1 1,0-1 0,-1 0 0,0 0-1,0-1-29,0 0 0,0 0 0,-1-1 1,-1 0-1,-1 1 0,-1-1 0,-2 0 1,1-1-1,0 0 0,0-1 0,31-4 1,1-1-19,-2-2 0,-6-3 0,6-1 0,-1-3 0,-3-2 0,1-1 0,0 0 0,2-1 0,2 3 0,1-4 0,0 2 0,-34 11 0,0 0 0,37-10-187,-2 3 0,-34 8 1,1 1-1,0 0 1,-2 0-1,34-7 1,0 1-1,-5 2 1,1-1-90,-2 1 1,-6 0 0,-2 1 0,-5 1-1,-9 3 1,-4-4 0,-7-3 213,-3-3 1,-8-1 0,-2 1 0,-3-4 0,-3-6 0,-3-6-59,-5-6 1,-2-18 0,-4-1 0,-2-2 0,-7-3 0,-5 2 0,-8-3-64,-5 1 1,-8 4-1,14 29 1,-3 2-1,-3 2 1,-1 1-1,-3 0 1,-2 2 0,-4-1-1,-1 2 1,-3 1-1,-1 0-176,-4 0 1,-2 2-1,-2 3 1,-1 0 0,-3 1-1,-1 1 1,-2 1 0,0 0-1,-4 1 1,0-1 0,-3 1-1,0 0 1,-3 0 0,-1 1 271,-2 0 1,0 1 0,-1-1 0,-1 1-1,3 1 1,0 2 0,3 0 0,0 1-1,5 1 1,0 2 0,3 1 0,0 1 69,3 1 1,2 1-1,0 3 1,1 1-1,4 2 1,0 2-1,2 2 1,1 3 16,1 4 0,2 0 0,0-1 0,0 1 0,-1 5 0,1 3 0,2 2 0,0 3 0,1 2 0</inkml:trace>
  <inkml:trace contextRef="#ctx0" brushRef="#br0" timeOffset="1">5945 6557 23822,'0'-13'-5995,"0"-7"5539,0 6 470,0 0 0,6 8 0,5 6 0,5 0 0,6 0 0,5 0 0,4 0 457,4 0 0,4 0 1,1 0-1,-2 0 1,-1 2-1,-3 1-399,-1 1 1,-3 1 0,-7-5 0,-2 0 0,-3 1-297,-6 4 0,-6-4 1,-12 4-1,-8-4 1,-9-2 359,-11-4 0,1 4 1,-10-4-1,-1 2 0,-1 0 1,-2-1-1,1 1 62,0 1 0,3 2 1,6 0-1,4 0 0,4 0 1,5 0-96,3 0 0,4 0 1,5 2-1,3 2 1,6 5-1835,6 3 0,10 1 0,11 2 1735,6 3 0,4-3 1,6 4-1</inkml:trace>
  <inkml:trace contextRef="#ctx0" brushRef="#br0" timeOffset="2">12130 6677 20453,'-7'-6'-393,"3"5"0,7-2 0,4 4 0,3 5 0,7 0 0,2 1 0,5-1 815,1 0 0,7 0 0,4-3 0,2 1 0,4-1 0,1 0 0,3 0-79,1 2 1,-4-1-1,2-2 1,-3 1-1,1 1 1,2-1-497,-2-1 0,-2-2 0,-2 0 0,-4 0 0,-4 0 0,-2 0 0,-4 0-52,-3 0 0,-7 0 329,-6 0 1,-14-5 0,-5 1-1,-12 1 1,-9 0 0,-4 0-69,-2-2 0,-6 1 1,-2 4-1,0 0 1,2 0-1,6 0 1,5 0-305,6 0 0,6 0 0,6 0 0,2 1 50,4 4 0,3-2 0,10 4 0,6 1 0,9-2 0,6 1 0,4 0-147,3 4 1,-1-1 0,5 2 0,-1 0 334,1 3 0,1 1 0,2-3 1</inkml:trace>
  <inkml:trace contextRef="#ctx0" brushRef="#br0" timeOffset="3">24847 12568 7886,'-7'-14'0,"3"1"246,2 0 1,2-1 0,2 1 0,2 0 0,5-1 0,4 1 0,4 0 0,2-1-1,0 1 1,2 1 0,-1 3 858,4 5 1,-5-2-1,-1 1 1,-4 4-147,-6 4 1,-2 1 0,-7 8 0,-4 6 0,-5 4-23,-6 6 0,-1 12 0,-6 3 0,-2 5 0,-2 5 0,2 2-515,0 5 0,1 4 1,2 4-1,4 0 1,3 2-1,3-2 1,2 2-563,1-2 1,6-3-1,-1-3 1,4 0-1,3-5 1,2-3-843,3-3 1,-4-11 0,4-3-1,-2-6 1,-3-6 0,0-1-3105,1-4 1,-3-3 4085,4-13 0,2-17 0,1-15 0</inkml:trace>
  <inkml:trace contextRef="#ctx0" brushRef="#br0" timeOffset="4">25141 12314 7062,'-18'-19'-382,"0"-3"1,0 3 0,5 2 1381,0 7 1,5-2 0,5 5 0,6-1 0,6 4 170,3 2 0,9 2 1,4 0-1,6 0 1,3 2-1,5 2 1,4 4-410,5-1 0,6 5 0,2-3 0,3 3 1,1 1-1,2-1-673,3-3 1,-6 1 0,6-5 0,-4-3 0,-5 0 0,-1-2-1,-3 0-349,-3 0 1,1-2 0,-5 0-1,-4-4 1,-2-2 0,-5-2 169,-2-2 0,-1 0 0,-5 2 0,-3 2 0,-2 2 0,-2 2 0,-2 0 395,-3-1 0,0 1 0,-1 4 0,0 1 1,-1 4-1,-1 5 0,-3 5 219,3 3 1,-4 11 0,2 4 0,0 7 0,0 9-1,-2 5-346,-1 10 1,5 4-1,-4 2 1,2 1-1,-2 3 1,1-5 0,-2 0-179,0-6 0,-2-2 0,-4 3 0,0 1 0,0-3 0,0-1 0,0-5 0,-6 0 0,-3-1 0,-3-2 0,-2-5 0,-4-5 0,-4-3-46,-4 0 1,-2-6-1,-3-3 1,-6-5-1,-6-3 1,-6-6 72,-3-2 0,-11-3 0,-5-3 1,-5-5-1,35-3 0,-1-2 1,0 0-1,-1-2 0,1-1 1,-2-1-80,1-1 1,1 0 0,1 1 0,0 0 0,-35-5-1,4-2 1,5 3 0,5 0 0,7 3-916,6 0 0,11 2 0,3 4 0,6 0 0,4 0-1618,4 0 1,9 6 0,4 2 2584,4 4 0,19 2 0,4-1 0</inkml:trace>
  <inkml:trace contextRef="#ctx0" brushRef="#br0" timeOffset="5">25567 12887 8121,'-9'-13'500,"0"0"0,2-1-165,-2 1 1,5 0-1,8 1 1,5 2-1,3 2 1,1 1-1,1 1 700,-1 0 0,-3 1 0,2 5 0,3 0 0,0 0-200,0 0 0,-2 6 0,-1 3 0,-3 3-517,-5 1 0,-2 1 1,-2-1-1,0 2 1,0 1-1,0 3-757,0 2 0,0 0 0,0 1 0,0-4 1,0-2-1,0 0 0,0 2-1838,0-2 1,1-1 0,5-3 2276,7-3 0,7 3 0,6-5 0</inkml:trace>
  <inkml:trace contextRef="#ctx0" brushRef="#br0" timeOffset="6">26154 12781 8439,'-17'-30'0,"3"5"0,3 7 3157,4 6 0,1 9-2236,2-1 1,1 4 0,-5 6 0,-1 6 0,-1 7 0,-6 6-578,-4 8 0,-8 10 1,-7 7-1,-5 5 1,-3 3-1,-3-2 1,0 0-655,0 2 1,2-2 0,5 5 0,3 0 0,5-4-1,3 0-4174,2-6 0,-1-2 4484,0 0 0,1-3 0,-1-6 0</inkml:trace>
  <inkml:trace contextRef="#ctx0" brushRef="#br0" timeOffset="7">26060 7690 8336,'6'-19'0,"3"-2"195,3 0 1,1 2 0,2 5-1,3 0 1,3-3 0,1 1-1,-1 3 1,-1 2 0,0 3-1,0-1 1,0 1 131,-1 2 1,-1 0 0,-5 3 0,0-1-110,1 1 1,-7 0 0,-2-1-1,-5-5 183,-5-3 1,-2-1-1,-8-1 1,-1 1-1,-4 0 1,0-1 41,-4 1 0,-1 0 0,-3-1 0,-2 1 0,-4 0 0,-2 1-302,-1 3 0,-9-1 0,3 4 0,-4 0 0,-6 0 0,-2 3 0,-7 1 14,-6 2 0,1 2 0,-4 2 1,-2 5-1,2 3 0,34-5 0,-1 1 9,-1 0 1,1 2 0,0-2 0,0 1 0,2 3 0,0 0 0,-34 15 0,6-1 0,2 4 0,4-2-43,3 0 0,-4 5 0,9 4 0,1 4 0,2 4 0,4-2 0,1 1-4,2 5 0,9-3 0,1 12 0,2 2 0,3 2 0,3 2 0,4-3-25,6-2 0,6 8 0,12-2 0,9 0 0,12 3 0,-9-35 1,2-1-92,3 1 1,2-1 0,7 5-1,4-1 1,1-3 0,3-1-1,2 1 1,2-2 0,4-1-1,1-1 1,3-1 0,2-3-1,3 1 1,1-3-134,3 0 0,0-1 0,-5-4 1,2-2-1,6-2 0,1-2 0,-2-2 1,-1-2-1,-2-2 0,-1-1 0,0-3 1,-1-2-1,-2-1 0,0-2-39,1-2 1,-1-3 0,-3-3 0,-1-3 0,-2-4 0,-2-1 0,-1-3 0,-1-1 0,0-3 0,-1-3 0,-2-2 0,0-3 27,-2-1 1,-1-4 0,1-6-1,-2-3 1,-4-2 0,-3-2 0,-2-2-1,-1-2 1,-2-4 0,-2-1 0,-3-2-1,-1 0 1,-2-4 0,-1-1 158,-2-2 0,-1 1 0,-4 6 0,-1 0 0,-3-2 0,-3 1 0,-3 6 0,-3 1 0,-5 3 0,-4 1 1,-5 2-1,-3 1 0,-5 4 0,-3 2-16,-2 4 0,-3 3 0,-4 3 0,-3 3 0,-2 6 1,-1 2-1,-2 3 0,-2 2 0,-3 3 0,0 3 0,-1 4 1,1 1-456,0 3 0,0 3 0,-1 2 1,1 3-1,-1 3 0,0 1 1,1 4-1,-1 3 0,0 3 0,1 2 1,0 3-1,0 2 0,1 1 1,0 1 453,1 2 0,1 0 0,-4 1 0,0 2 0,5 3 0,2 1 0,-2 1 0,1 0 0</inkml:trace>
  <inkml:trace contextRef="#ctx0" brushRef="#br0" timeOffset="8">25247 8063 15090,'2'-19'1140,"2"-4"1,-1 10-585,6 4 1,-6 8 0,1 5 0,-1 7-1,0 3 1,2 7-276,-2 4 0,-2-1 0,-1 9 0,0-2 0,0 1 0,0 1 0,0-1-423,0-2 0,0-3 0,0-4 0,2-2 0,2-2-49,5-2 0,-1-8 0,0-8 0,3-8 0,1-11 63,1-6 1,0-10 0,2-7-1,1-8 1,4-8 0,0 1-1,4-3 557,1 1 0,3 6 1,2-2-1,1 6 1,-3 7-1,-3 7 568,-2 4-791,-1 3 0,0 7 0,-1 2 0,-2 5 0,-1 2 1,0 4-19,-1 1 1,6 1-1,-4 5 1,0 0-1,2 0 1,0 0-1,2 0-744,2 0 1,-2 6 0,-1 3 0,2 3 0,-1 1 0,0 1-3740,-6-1 3541,4 0 1,-8 2 0,2 2 0,-4 2 0,-3 0 0,0 2-1664,-4-1 1,-4-2 2409,-4 4 1,-4 1-1,-5 3 1</inkml:trace>
  <inkml:trace contextRef="#ctx0" brushRef="#br0" timeOffset="9">25367 8156 11448,'-7'-18'465,"2"1"1,10 5-1,4 7 1,3 4 137,1 1 1,6 0 0,5 0-1,4 0 1,5 0 0,1 0 0,1 0-1,-1 1-728,-3 4 1,2 2 0,-2 7 0,-3-1-1,-4 2 1,-6 1-6739,-3 2 6819,-8 11 0,-1-6 1,-6 9-1</inkml:trace>
  <inkml:trace contextRef="#ctx0" brushRef="#br0" timeOffset="10">25261 8676 8310,'6'-21'1450,"7"9"0,11 11 1,5 5-1054,7 4 1,7-1 0,3 2 0,3-3 0,4-2 0,3 1 0,0-2-398,-1-2 0,-1 5 0,-1 2 0</inkml:trace>
  <inkml:trace contextRef="#ctx0" brushRef="#br0" timeOffset="11">25407 9382 8351,'5'-25'0,"-1"3"0,1 7 0,-5 6 0,0-1 0,0-2 0,1-1 950,4-1 1,-4 5-1,2 2 1,-6 1-1,-7 3 1,-8 2-368,-9 1 1,-7 1-1,-12 2 1,-7 5-1,-9 2-160,-8 5 0,2 7 0,32-11 0,-1 2 0,1 0 0,0 2-189,-2 0 1,0 1-1,4 3 1,0 0 0,1 1-1,1 0 1,-27 26 0,5 5-1,6 2 1,2 6-69,23-28 1,3 2 0,1 3 0,2 0 0,1 1 0,1 0-1,1 2 1,0 1 0,1 0 0,1 1 0,0 3 0,0 0-49,0 0 0,2 1 0,3 0 1,2 0-1,-2 1 0,1 0 1,0 0-1,1 0 0,1-1 1,1 0-1,0 0 0,1 0-349,1-2 1,1 0 0,0 1 0,1-1 0,1 0 0,1-1 0,1-1 0,1 1 0,1-1 0,1-1 0,1 0 0,0-1 0,2-1 0,1 1 163,1-1 0,1-1 1,11 31-1,-8-33 1,2 0-1,18 32 1,-16-34-1,1 0 1,1 0-1,2-1 241,0 1 1,2-2-1,2-3 1,1-1-1,0 1 1,1-1-1,0-2 1,1-2-1,0 1 1,1-2-1,1 1 1,-1-1-1,2 0 1,-1-1 63,1-1 1,-1 0 0,-1 1 0,-1 1 0,33 13 0,1 2 0,-3 0 0,-1-3 0,-5-1-740,-1-4 1,-4 4-1,-5-2 1,-6-1 0,-3-1-1,-3 0-1632,-3-3 0,-5 7 0,-2-10 0,-5 1 2133,-4 1 0,1-5 0,-8-1 0</inkml:trace>
  <inkml:trace contextRef="#ctx0" brushRef="#br0" timeOffset="12">26060 9142 8410,'-13'-13'-1338,"0"0"1338,5 5 0,-3 2 0,3 6 0</inkml:trace>
  <inkml:trace contextRef="#ctx0" brushRef="#br0" timeOffset="13">24514 10409 8962,'0'-9'-263,"0"0"520,0 6 0,8-3 0,5 7 0,8 4 0,4 4 0,4 3 0,4 1 1,6 2-1,1 2 0,4 4 50,2 0 0,3 4 0,4-3 0,2 3 0,1 1 0,5-4 0,3-3-324,4 0 1,6-4-1,-37-5 1,0-1 0,1 0-1,1 0 1,1 1 0,1-1-1,0 1 1,0 0 56,0-1 1,-1 1 0,-2 1 0,-2 0 0,37 8-1,-2 1 1,2 0 0,-1 0 181,1-1 0,-4 9 0,-4 0 0,1 5 0,-33-15 0,0 1 0,0 0 0,-1 2 0,29 22-127,-6 1 0,-3 6 0,-11-1 0,-2 3 0,-10 1 1,-8 1-1,-8-2-215,-4-4 1,-3 1 0,-7-6 0,-2-1 0,-5-1 0,-2-4 602,-5-4 0,-5-5 0,0-1 0,0-2 1,-4-3-1,0-4-422,2-3 0,-2-2 0,5 2 1,0 1-1,-1 2 0,4-1 1,3 3-2091,4 2 1,3 3 0,6 2 2028,0-1 0,6 7 0,1 1 0</inkml:trace>
  <inkml:trace contextRef="#ctx0" brushRef="#br0" timeOffset="14">24114 11555 8181,'-6'-20'0,"0"1"0,-4-2 0,3 7 0,1 3 530,1 8 0,4-3 0,-4 6 0,-4 2 0,-2 2 0,-3 7 0,1 5 0,-2 6-142,-3 3 1,4 3 0,-4 5 0,4 6-1,4 5 1,3 2-63,1 0 0,-3 3 1,4-3-1,2-1 1,3 3-1,5-2 48,4 0 1,7-2-1,3-4 1,4 0-1,6 0 1,10-1-1,10-2-473,7-2 1,6-5 0,-27-14 0,1-1 0,1-1-1,0-2 1,1 1 0,0-2 0,-1 0 0,0-1-200,35 9 0,-6-6 0,-10-4 0,-6 0 0,-7-1 0,-6-4 1,-6-1-106,-3 1 0,-7-2 0,-3 2 0,-3-2 0,-2-2 0,0 1 0,1 4-632,-1 4 0,0 3 0,1 2 1035,-1 4 0,0 9 0,1 7 0</inkml:trace>
  <inkml:trace contextRef="#ctx0" brushRef="#br0" timeOffset="15">23834 9755 8265,'6'-22'0,"3"0"0,3-3 0,1 10 0,1 5 0,-1 2 0,0-2 0,1 3 0,-1-5 0,0 3 666,1 3 0,-5 12 0,-2 3 0,0 4 0,1 5 1,1 5 671,-2 7 1,3 1 0,-5 8-1,-1 2 1,1 2-1273,-1 3 0,1-3 0,-7 6 1,-1 0-1,-3 0 0,0-2 0,0-1 1,2-3-826,-2-2 1,3-2 0,-4-4-1,1-4 1,1-4 0,1-5-4520,-1-4 5278,1-3 0,10-8 0,1-1 0</inkml:trace>
  <inkml:trace contextRef="#ctx0" brushRef="#br0" timeOffset="16">24074 9582 8491,'-12'-53'0,"4"8"496,3 16 1,5 16-1,5 8 1,5 4 164,6 1 1,6 0-1,10 1 1,5 4 0,8 3-1,12 6 1,11 4 0,-31-8-1,0 0-691,1 0 0,1 1 1,4 2-1,0-1 0,-4-1 1,0-1-1,-1 0 0,0 1 1,30 6-1,-10-3-618,-8-5 1,-7 1 0,-10-6-1,-8-1 1,-6 0 816,-7 2 0,-6-2 0,-12 4 0,-7 2 0,-8 1 1,-4 8 655,-2 6 1,0 1 0,1 11 0,1 2 0,4 4 0,6 3-487,5 3 1,5-4-1,-2 4 1,1-2-1,3-4 1,0 0-126,-2-2-269,4-6 0,-11 2 1,2-8-1,-5-3 0,-6-1 1,-2-4-286,-6-2 0,-12-3 1,-5-3-1,-7-2 0,-7-3 1,3-1-1,-1-3 158,2-1 1,4-2 0,-4 0 0,5-2 0,7-1 0,2-1-171,2 1 0,8 1 0,4 2 0,5 0 0,4 2 0,4 2-3194,5 5 3546,4 3 0,6 7 0,0 2 0</inkml:trace>
  <inkml:trace contextRef="#ctx0" brushRef="#br0" timeOffset="17">24514 10049 8212,'-13'-12'0,"-1"-6"0,6 2 0,0 1 612,2 5 0,3 7 0,8-2 0,4 4 0,2 1 0,3 0 0,-1 0 78,0 0 1,5 1 0,2 4 0,-1 4 0,2 2 0,-2 3-579,0-1 1,-3 5 0,-5 3 0,-2 1 0,-1 3 0,1-1 0,-1 2-225,-2 4 1,3-2-1,-5 2 1,-1-5-1,-2-4 1,1-1-1,1 0-3998,1-1 0,7-3 4110,-2-7 0,8-9 0,4-7 0</inkml:trace>
  <inkml:trace contextRef="#ctx0" brushRef="#br0" timeOffset="18">24887 10022 8207,'-29'-47'2061,"2"5"-1262,2 10 1,1 8 0,1 15 0,2 5-412,2 2 1,-10 8-1,1 3 1,-4 4-1,-5 5 1,-2 4-1,-1 5-333,0 4 1,2 3 0,2 7 0,5 5 0,4 5 0,5 4-2388,4 1 0,5-4 2332,4 5 0,-3-2 0,5-2 0</inkml:trace>
  <inkml:trace contextRef="#ctx0" brushRef="#br0" timeOffset="19">12557 14966 8309,'0'-40'0,"0"12"-58,0 6 0,1 12 1,2 7-1,3 4 1,0 5-1,2 0 1,-2 1-1,1-1 1,0 2-1,4-2 474,1 0 0,1 3 0,2-5 1,3-1-1,4 0 0,3 0 1,2 1-1,1-1 0,3-1 1,3-2 61,0 0 0,9 0 0,-3 0 0,1 0 0,2 0 1,-1 0-1,1 0 0,-2 0-539,2 0 1,5 4-1,-4 1 1,-1-2-1,0-2 1,0-1-1,1 0 120,-1 0 0,-1 0 0,-2 0 1,1 0-1,2 0 0,3 0 157,1 0 0,-2 0 1,2 0-1,1 0 1,-1 0-1,3 0 0,1 0-191,-2 0 1,1 2 0,-4 1 0,1 1 0,2 0-1,-1 1 1,-2 1 0,-3 0-118,-3 0 0,2 2 1,-6-2-1,1 0 0,0 0 1,-1-1 46,1 1 1,0-5 0,1 4 0,-1-4-1,3-1 1,0 0 284,3 0 1,0 0-1,-1 0 1,1 0 0,2 0-1,1 0 1,2 0 0,-2 0-79,0 0 1,2 0 0,-2 2 0,0 0 0,0 3 0,-3-2-220,-1-2 1,2-1-1,0 0 1,-1 0 0,0 0-1,-1 0 1,1 0 216,0 0 1,-6 0 0,4 0 0,-4 0 0,0 0 0,2 0 0,1 0-121,0 0 0,0 0 0,1 0 0,1 0 0,1 0 0,-2 0-122,2 0 1,0 0 0,-1 2 0,-1 1 0,2 1 0,-2-1 0,2 0 101,-1 2 1,-1-4-1,-1 4 1,2-2 0,-1-1-1,1 3 655,-4-2-535,-1-2 0,3-1 0,0 0 0,-1 2 0,-2 1 0,-3 1-45,-2-1 0,4-1 0,-3-2 1,-1 0-1,1 1 0,-2 2 0,0 2-152,0-2 1,2-1 0,-4 1 0,4 2 0,-1-1 0,3 1-89,-1-1 1,-3 2 0,4-3 0,2 3 0,2 0 0,1 0 0,0-3 259,0-2 1,4 4-1,1-1 1,-2-1-1,-2-1 1,-1-2-1,0 0 62,0 0 1,-1 0 0,-4 0 0,-2 0 0,-2 0 0,1 0-1,1 0-321,0 0 0,2 0 0,-4 0 0,-1 0 1,-1 0-1,1 0 0,1 0 58,-1 0 0,2 0 0,-1 0 1,1 0-1,0 1 0,4 2 42,2 2 153,2-1 0,-1-4 1,-1 0-1,1 0 0,4 0 1,1 0-1,2 1-76,-3 4 0,-5-4 1,-1 4-1,2-4 0,-3-1 1,-1 0-35,-1 0 0,-4 0 1,1 0-1,-1 0 1,-1 0-1,4 0 1,-1 2-193,1 2 0,2-2 1,-2 2-1,1-2 0,3-2 1,2 0-1,1 0 163,0 0 1,0 0-1,0 0 1,0 1 0,-2 2-1,1 2 204,1-3 1,-2 0 0,8-2 0,-3 0-1,-5 0 1,1 0 0,-1 0-183,2 0 0,-4 0 0,-2 0 1,0 0-1,0 1 0,2 2 0,-1 2-92,1-2 0,-5-2 0,3-1 0,2 0 0,-1 2 0,5 1 50,2 1 123,-10 1 1,16-5 0,-10 0 0,2 0 0,4 0 0,1 0 92,1 0 1,4 0-1,-1-2 1,1-1-1,1-3 1,-4 0-1,1 0-134,-1 3 0,-4 0 1,1 1-1,-2-3 1,-2 2-1,0 2 1,0 1-256,0 0 0,-2 0 0,-1 0 0,-1 0 0,-1 0 0,1 0 174,0 0 1,-1 0 0,7 0 0,1 0 0,1 0 0,-1 0 0,0 0 87,1 0 0,-7 0 0,3-2 0,-1-1 0,-2-1 0,-2 1-295,-4 1 0,-2 2 0,-3 0 1,-1 0-1,-1 0 0,-3 0 1,-2 0-928,-3 0 0,-1 0 1,-1 0-1,-3 2 0,-2 2-4367,-4 5 5550,-10 3 0,-8-5 0,-8-1 0</inkml:trace>
  <inkml:trace contextRef="#ctx0" brushRef="#br0" timeOffset="20">5665 15833 8548,'-4'-23'0,"-1"1"0,1 3 0,-2 3-6,5 8 0,-7 2 0,4 6 1,-5 0-1,-3 0 0,0 2-415,3 2 0,-3-1 0,5 6 0,-2 2 0,2 0 555,1 3 0,1-1 1,5 0-1,0 1 1,2-2 727,2-4 1,5-2-1,7-6 1,5 0-1,3 0 1,6 0-536,2 0 1,5 0 0,6 0 0,3 0 0,1-1-1,5-2 1,3-2 0,4 2-128,2 2 0,-3 1 0,2 0 0,3 0 0,0 0 0,7 0 0,1 0-234,2 0 1,2 0-1,-1 0 1,2 0-1,-37 0 1,0 0-1,0 0 1,-1 0-1,2 0 1,-1 0 84,0 0 0,0 0 0,37 0 0,-2 0 0,-2 0 1,-2 0-1,0 0 56,1 0 1,-6 0-1,2 0 1,-2 0 0,-4 0-1,2 0 1,-1-1 27,4-4 0,-1 2 0,1-4 0,1-1 1,1 2-1,2 0-161,1 3 1,-33 1 0,-1-1 0,35-2-1,-3 2 1,1 2 0,1 1 0,3 0-56,0 0 0,0 0 0,-4 0 0,1 0 0,-3 0 0,-1 1 1,-2 2 243,3 2 0,6-1 0,-3-4 0,-1 0 0,-1 0 0,1 0 86,1 0 0,-33 0 0,1 0 0,35-1 1,0-2-1,-1-2 0,-4 2 0,1 2-116,-1 1 0,-8-2 0,4-1 1,-2-1-1,-4 1 0,0 1 0,-1 2-350,1 0 0,-4 0 1,3 0-1,-4 0 0,0 0 1,-1 0-1,0 0 294,1 0 0,3 0 0,0-1 0,-2-2 1,-4-2-1,1 1 0,-3 0-45,-2-1 0,-7 1 0,-5 4 0,-3-2 0,-2-1 0,-2-1 0,-3 1-656,-3 1 0,2 2 1,-6 0-1,-2 0 1,-3 2-1010,-4 2 1,-3-1 0,-6 6 0,-1 0 1632,-4-2 0,-14 11 0,-9-3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4.943"/>
    </inkml:context>
    <inkml:brush xml:id="br0">
      <inkml:brushProperty name="height" value="0.053" units="cm"/>
      <inkml:brushProperty name="color" value="#FF0000"/>
    </inkml:brush>
  </inkml:definitions>
  <inkml:trace contextRef="#ctx0" brushRef="#br0">20235 10715 8374,'-7'-21'0,"1"2"0,6 6 0,0-1 0,0 1 0,0 0 0,0-1 0,1 0 0,2-3 0,3 0 0,0-1 0,0 0 0,-3 0 0,-1 2 0,-1 3 0,2 2 1103,1 2 1,1 5-1,-4-3 1,2 2 254,2 7 0,4 5 0,-5 11 0,0 5 0,1 6 1,1 5-1,0 4-561,0 8 0,-2 4 0,-4 5 0,0 3 0,0 4 0,0 2 0,-1-2 0,-2-4-797,-2-3 0,-4-5 0,5-6 0,-1-8 0,1-7 0,0-2 0,-2-8 0,3-7 0,-2-12 0,2-12 0,2-8 0,1-13 0,0-8 0,1-11 0,5-12 0,8-8 0,-5 32 0,1 1-229,0 1 1,1-1 0,1-5 0,-1-1 0,-1 3 0,0 1 0,-1 1 0,1 0 0,9-32 0,-4 10-702,-5 8 1,2 4 0,-5 11-1,2 10 1,-1 8 0,-1 8 1176,1 4 0,0 3 0,7 9 0,3 4 0,6 8 0,4 4 0,4 7 628,3 3 0,5 7 1,4 7-1,-3 4 1,-2 3-1,-5 5 1,-1 1-876,-4 4 0,-2-1 0,-6 5 0,-8-4 0,-7-1 0,-6-2 0,-6-4 0,-7-4 0,-8-5 0,-10-8 0,-6-5 0,-5-4 0,-4-5 0,-1-4 0,-3-4 0,4-6 0,1-4 0,5-2 0,5-2 0,4 0 0,4-2-1693,5-2 1,4 1 0,9-6 0,8 0-1,9 0-6028,15 0 7721,14 6 0,10-3 0,6 6 0</inkml:trace>
  <inkml:trace contextRef="#ctx0" brushRef="#br0" timeOffset="1">21182 11102 13289,'0'-37'3097,"0"5"0,0 12-2511,0 11 1,-8 6-1,-5 0 1,-8 7-1,-3 10 1,2 6 357,4 6 1,-1 9 0,1 4 0,2 1 0,3 3 0,4-2-945,4 0 0,5-2 0,6-2 0,6-3 0,8-1 0,3-5 0,7-5 0,2-5-834,5-3 0,-2-9 0,-1-6 0,-2-9 0,-2-10 0,-4-11 0,-5-8 0,-7-5 88,-9-3 0,-6-2 1,-6-3-1,-8 2 0,-5 6 1,-3 6 624,-2 6 1,2 4 0,4 5 0,3 6 293,4 5 0,9 7 0,5 10 0,9 5 1,13 7-1,9 3 0,8 1 0,5-1-6032,4-3 5859,-4-3 0,0-2 0,-6 0 0</inkml:trace>
  <inkml:trace contextRef="#ctx0" brushRef="#br0" timeOffset="2">21728 11022 8471,'0'-14'4712,"6"8"1,1 6-3399,1 8 0,2 5 1,-5 5-1,-1 4 0,1 5 1,-1 2-903,-1 2 1,-2 6 0,-2-1-1,-2 2 1,-3 2 0,0-1 0,0-2-870,3-2 1,2-6 0,1-3 0,0-6-489,0-6 1,6-9-1,3-10 1,2-11-1,4-11 1,2-7 775,0-6 0,6-3 0,-6 5 1,0 2-1,-3 4 0,0 2 0,-1 4 1903,0 5 1,-4 5 0,0 4 0,0 4 0,0 8-1735,0 8 0,-6 9 0,3 7 0,-2 4 0,1 5 0,-2 1 0,-2 3 0,-1 1 0,0-2 0,0-2 0,0-1 0,2-4 0,1-2 0,1-5 0,-1-4 0,-2-3 0,-1-5-275,0-6 0,6-11 1,3-18-1,5-8 1,3-8-1,4-4 0,3-3-20,2-4 0,-6 12 0,5-3 0,-3 7 1,-3 7-1,1 2 0,-4 6 959,-1 8 1,-2 6-1,0 7 1,-1 1-1,-1 5 1,-3 7-665,3 8 0,1 4 0,2 3 0,3 2 0,1 1 0,-2-1 0,0-2 0,2-2 0,-3-3 0,2-3 0,-2-2 0,-1-6 0,-1-5 0,0-2 0,1-1 0,-3-1 0,0-7 0,-4-5 0,1-3 0,-1-1 0,2-1-265,-2 1 1,4 4-1,-5 2 1,1 1 0,3 4-1,1 7-2452,-2 8 1,3 6 0,-4 10 2716,4 2 0,8 3 0,0 6 0</inkml:trace>
  <inkml:trace contextRef="#ctx0" brushRef="#br0" timeOffset="3">23581 10488 8281,'0'-20'3,"-1"-5"0,-4 4 1,-2 0 13,-1 3 57,2 9 0,5-1 0,-2 4 0,-2-1 0,1-1 2335,-2 5 0,2 8 0,-8 16-1252,-3 5 1,-7 16-1,-2 5 1,-6 12-1,13-24 1,-1 1-696,-1 2 1,-1 1-1,2 4 1,1 2 573,-1 1 0,0 1-878,1-4 0,-1 1 0,-2 7 1,0 1-1,0-5 0,0-1 0,0 0 1,1 0-1,1-2 0,1 1 0,2-5 1,2-1-660,2-1 0,2-1 1,-2 32-1,12-14 0,5-2 1,7-5-1,8-5-2706,4-3 0,12-8 1,6-7 3206,7-10 0,7-19 0,9-11 0</inkml:trace>
  <inkml:trace contextRef="#ctx0" brushRef="#br0" timeOffset="4">23874 10875 14236,'0'-30'0,"0"-2"2132,0 1 0,2 10-1764,2 17 1,-2 4-1,4 4 1,-2 6 0,1 7-1,-1 6 1,0 7 781,1 5 1,-2 11 0,-6 6 0,-3 4 0,-1 1-1,-4-2-976,-1-2 1,3 5 0,2-2-1,0-4 1,1-8 0,0-7-1,3-6-1232,1-3 1,2-10 291,0-9 1,5-31 0,1-23 0,1-6 0,3-7 204,2-4 0,3 2 0,1-9 0,2-1 0,-2 4 1,-1 2-304,-1 6 1043,-1 9 1,0 3-1,-1 9 1,-2 5-1,-1 8 3594,2 8-2941,1-1 1,2 16-1,3-3 1,2 4-1,2 4 1,1 5-834,-1 3 0,4 3 1,-4 1-1,-1 3 1,-2 0-1,-3 2-2,-2 0 1,-4-3-1,-1 4 1,-3 0-1,-2 0 1,-1-1-1,-2-2-224,0-3 0,-5 4 0,0-3 0,-1 0-538,0-2 1,1-7 0,7 0 0,2-1 0,7 1 512,5 2 1,-3-3 0,2 1 0,-5-1 0,1 1 0,-1 2 1287,-1 2 1,1 1 0,-5 2 0,-2 1 0,-3 4 0,-5-1-1036,-4 0 0,-8 3 0,-6-3 0,-3 2 0,-4 3 1,-2 0-2,-3-2 0,6 2 0,-4-5 0,2 0 0,0 0 0,3-2 0,4-3-1967,6 0 1,10-1 0,3 0 0,8-1 0,10-3 1771,14-4 0,20-16 0,8-4 1</inkml:trace>
  <inkml:trace contextRef="#ctx0" brushRef="#br0" timeOffset="5">24741 10982 15237,'-2'-24'0,"-1"8"1754,-1 11 0,-1 14 1,5 10-1,0 2 1,0 3-985,0 1 0,0 3 0,0 3 0,0 6 0,0 5 1,-1 4-1,-2-2-799,-1-3 1,-5 2 0,3-7-1,0-1 1,-2-2 0,2-8-1431,1-4 1,-1-5-1,3-8 1,-2-11 886,2-14 1,2-6 0,1-16 0,1-4 0,2-1 0,3-4 337,2 1 0,-5 4 0,2-3 1,0 3-1,-1 3 0,1 5 1,-1 4 1064,1 4 0,1-1 0,-3 10 0,2 3 0,1 3 1,2 5-1,-1 1-162,4 3 1,6 2 0,4 1 0,3 1 0,-1 4 0,4 3-573,1 4 0,-7 2 0,4-1 1,-3 2-1,-2 1 0,-1 2-141,-3-2 1,-2-1-1,-6 0 1,-3 1 0,-4 2-1,-1-2 1,-1 0-352,-4 2 1,-2-3-1,-8 3 1,-1-4-1,-2 0 1,2-2-1,1-2-584,2-1 1,4-2-1,1 4 798,3-2 0,6-5 0,8 3 0,4-1 0,3-1 1,2-1 483,-1 1 1,-4 1 0,-3-2 0,-2 5-1,-2 3 1,-3 1 399,-2 0 1,-2 5 0,-5 0-1,-8 0 1,-5-1 0,-5 3-1,-1-1-901,-3 0 0,-3 3 1,3-2-1,0-1 1,2 0-1,3-1-1931,2 1 0,3-4 0,9 3 0,5-3 2129,2-2 0,20 0 0,4 1 0</inkml:trace>
  <inkml:trace contextRef="#ctx0" brushRef="#br0" timeOffset="6">25367 10715 11071,'-1'-46'428,"-4"6"1,4 12 0,-2 12-83,6 5 0,9 1 0,7 6 0,3 1 0,6 1 0,6 4 0,6 4 0,3 7 712,2 8 1,4 14 0,-5 8 0,-1 6 0,-3 7 0,-6 3-58,-7 5 0,-8 0 0,-10 1 0,-5-1 0,-4 1 0,-6-3-963,-7-1 1,-12 5 0,7-33 0,-3-1 0,-1 2-1,-2-1 1,-2 3 0,-1-1 0,0 0 0,-1 0 0,0 0-1,0-1-2005,-1-1 1,0 0 0,5-4 0,-1-1 0,-22 30 1614,9-3 0,-1-2 1,5 0-1</inkml:trace>
  <inkml:trace contextRef="#ctx0" brushRef="#br0" timeOffset="7">21408 13167 8216,'-6'-32'1352,"5"9"0,1 4 1,10 15-1,8 2 1,9 1-913,7-4 0,1 4 1,2-4-1,3 4 0,0 2-353,3 4 1,-1 2 0,-5 7-88,-2-1 0,1 0 0,4 1 0</inkml:trace>
  <inkml:trace contextRef="#ctx0" brushRef="#br0" timeOffset="8">21502 13367 11174,'16'-22'0,"6"9"813,9 8 1,11 10-1,5 1 1,3 1-3837,5 3 3023,7-4 0,-1 6 0,6-5 0</inkml:trace>
  <inkml:trace contextRef="#ctx0" brushRef="#br0" timeOffset="9">12664 8036 8318,'7'-1'-12,"-3"-4"0,-2 2 0,-4-5 1,-2-3-1,-5-1 0,-3-1 1,-1 0-1,0-1 0,1 1 0,1 0-619,3-1 1232,-1 7 1,1-5-1,2 5 1,0-2-1,-2 1 1,-4 2-431,-2 4 1,5 0 0,-1 2 0,-3 0 0,-5 0 0,-3-1 0,-2-2 0,-3-2-37,0 2 1,-7 2-1,-2 1 1,-2 0-1,0 0 1,1-2 0,-1-1 122,-2-1 1,1-1-1,1 5 1,1 0 0,1 0-1,-1 0 1,1 0-255,-2 0 1,0 6 0,-2 3 0,1 3 0,-5 3 0,-2 1 0,-2 3 65,-1 2 0,6-3 0,-3 4 0,5 0 0,3 1 0,3-1 0,1 1 71,4 3 0,2 0 0,3 1 0,4 1 0,0 2 0,4 2-155,1 2 1,2 2 0,1 4 0,3 0 0,5 0 0,2 0 0,4 1-134,2 4 0,5-4 1,9 4-1,6-4 1,4-1-1,6 0 1,4 0 327,8 0 1,11-6-1,6-3 1,5-3-1,-30-14 1,1-1-1,2 0 1,1-1-1,4 0 1,2 0-72,-1-1 0,2 0 0,2-3 0,2 0 1,2 1-1,1 0 0,0-1 0,0-1 1,0-1-1,1 0 0,0-1 0,1-1 1,-1-2-1,0 0-157,1-1 1,0-1 0,-1 1-1,-2-2 1,-2 1 0,0-1-1,-3 0 1,0-1 0,0-1-1,0-1 1,-4-2 0,-1 0 0,1-3-1,0-1-97,-1-2 0,-1 0 0,-3-2 0,0 0 0,-1-1 0,1-1 0,0-2 0,-1-1 0,0-2 0,-1-1 0,1-3 0,0-1 131,-1-1 0,-1-2 0,-6 1 1,-2-2-1,0 0 0,-1-2 1,-2 1-1,-2 0 0,15-27 0,-10 0 1,-12 4 97,-8-1 1,-13-1 0,-16-1-1,-17 2 1,12 27 0,-4 0 0,-4 0-1,-2 1 1,-6 0 0,-2 1 82,-5 1 0,-2 1 0,0 1 1,-1 0-332,-7 2 0,-2 2 0,3 2 0,-2 0 0,-4 2 0,0 1 0,1 1 0,0 2 0,4 2 1,0 2-435,2 1 0,-1 1 1,-2 2-1,-1 3 1,6 4-1,1 3 1,0 2-1,2 4 597,2 2 0,1 3 0,1 1 0,0 1 0,4 2 0,0 1 0,0 1 0,-1-1 0</inkml:trace>
  <inkml:trace contextRef="#ctx0" brushRef="#br0" timeOffset="10">15343 8289 19995,'-9'-13'-1456,"0"0"1,2 0 1659,-2-1 0,0 2 1,9 5-1,4 7 1,4 7-1,-1 7 1,-1 3-1,-3 6 1,-1 2-1,-2 3 478,0 3 0,0-1 0,-2 4 0,-1-2 0,-3-1 0,0-1 1,0-2-1,3-4 0,1-2-241,-3-1 0,4-9 1,-4 1-1,4-4 0,1-8 1,0-10-616,0-10 0,6-18 0,2-7 0,4-7 0,2-3 0,-1-3-196,0 0 1,1-6 0,-2 7-1,-2 4 1,-3 8 0,-1 7-1,-1 7 764,1 7 0,-5 3 1,5 10-1,-2 5 89,1 10 0,10 11 0,-1 6 1,6 5-1,3 4 0,3 3 0,0 2-285,1-1 1,0 1-1,-2 2 1,-3-2-1,-4-5 1,-3-3-1,-4-3-359,-2-2 0,-3 0 1,-6-5-1,-3-3 0,-4-3 1,-8-5-270,-4-1 1,-8 3 0,-4-5-1,1-1 1,2-1 0,3-2 0,1 0-744,2 0 1,10 0 0,-1 0 0,4 1 0,6 4-229,8 4 1,12 2 0,10 3 1700,7-1 0,16 0 0,5 1 0</inkml:trace>
  <inkml:trace contextRef="#ctx0" brushRef="#br0" timeOffset="11">15996 8556 19995,'-6'-18'-312,"-3"0"1,3-4 0,2 5 2971,3 0 1,1-2 0,-2 3-1857,-2 4 0,1 12 0,-5 13 0,1 8 0,-1 7 0,0 6-1019,0 6 0,-2 3 1,5-4-1,2-2 0,2-3 1,2-2-1,4-4 1,4-4-199,3-6 1,-4-5-1,1-4 1,2-6-1,1-7 1,-1-10-156,-2-7 0,2-13 1,-7-4-1,-1-4 1,-1-3-1,-2-3 534,0-1 1,0 8 0,-2-1 0,-1 8 0,-1 6 0,1 7 0,1 5-486,2 3 0,2 7 0,4 6 0,5 9 0,7 7-1350,3 6 0,6 3 0,5 4 2048,2 2 1,2-3-1,4 4 1</inkml:trace>
  <inkml:trace contextRef="#ctx0" brushRef="#br0" timeOffset="12">16383 8516 19995,'-8'-27'-1133,"2"1"0,2 1 1,0 2 3098,1 6 0,1 5 0,2 7 0,0 11 0,2 8-1419,2 3 0,-2 11 0,2 1 0,-3 2 0,-1 4 0,0-1-647,0-1 0,0 1 0,0-13 1,0 1-1,0-1 0,0-2-359,0-3 0,2-7 0,1-6 1,3-6-1,1-7 0,4-5 1,0-6 589,3-4 0,-1 1 0,0-7 0,1 3 0,-1 3 0,-1 3 0,-2 4 2419,-1 3 0,-6 5-2689,2 5 0,-4 8 111,-1 15 0,0-2 0,2 5 1,1 0-1,1-2 46,-1 0 1,3 3 0,0-4-1,0-1 1,1-4 0,0-3-159,4-1 1,1-6 0,1 0-1,0-6 1,1-6 0,-2-4-537,-4-5 1,4-3 0,-3-5 0,3-1 0,0 2-1,-2 1 710,-1 2 0,-1 6 0,2-1 0,-3 6 0,1 3 805,-1 2 0,-2 2 0,2 5 0,0 4 0,1 2 0,2 2 1,2 0-840,1 1 0,1 2 0,0 3 0,4 0 0,3-1 0,1-2-984,0 0 1,5-1-1,6-1 1,1-3 0,4-1-1,4-4 1258,2-5 1,6-5 0,-2-5 0</inkml:trace>
  <inkml:trace contextRef="#ctx0" brushRef="#br0" timeOffset="13">17662 8090 9748,'0'-36'0,"0"2"0,0 6 2457,0 7 1,-1 12-1,-3 6 1,-5 6-1436,-3 6 0,-6 3 1,-3 4-1,-2 5 0,-6 7 1,1 5-1,0 4 0,2 3-187,-1 4 0,-4 8 0,0 9 0,1 2 0,2 5 1,3-1-836,2-3 0,6 4 0,8-6 0,4-4 0,5-5 0,6-5 0,8-3 0,6-5-1195,6-7 1,6 1 1525,4-12 1,8 6 0,4-7 0</inkml:trace>
  <inkml:trace contextRef="#ctx0" brushRef="#br0" timeOffset="14">18036 8623 14130,'-9'-11'1168,"0"-2"1,0 4-624,-4 9 0,1 6 0,3 7 0,5 1 0,4-1 1,5 0-1,7 1 179,5-1 1,5-4-1,-3-2 1,2 1 0,1-2-1,-1 0-894,-3-4 0,-4 0 0,-2-4 0,-3-2 0,-4-5 0,-4-3 0,-4-2-99,-6-4 0,-1 1 0,-11-3 0,0 0 0,2 4 0,0 3 0,3 4 714,1 5 1,1 2 0,1 2 0,0 2 0,-1 3 0,3 7 123,2 5 1,-2 5 0,7-3 0,1 2-1,3 2 1,3 1 0,4 0-573,5-2 1,-2-1 0,8 2 0,-1-2 0,-1-2 0,3-2 0,0-2-1906,1-2 0,2 0 2022,-4 1 1,11-7 0,-1-1-1</inkml:trace>
  <inkml:trace contextRef="#ctx0" brushRef="#br0" timeOffset="15">18502 8676 18986,'5'-27'1208,"-1"1"1,1 6 0,-5 20-661,0 8 1,0-1-1,0 2 1,-2 3 0,-1 3-1,-3 4 1,-1 2-630,-4 2 1,0 7-1,-4 1 1,-2-1-1,1-4 1,3-2-1,4-3-2094,3-2 0,2-6 0,4-8 2059,0-8 0,4-2 0,2-14 0,1 0 0,4-3 0,-1-3 0,0-1 1434,-1 4 1,0-1 0,5 5 0,-1 1-1,0 4 306,1 4 0,-1 3 1,0 6-1,1 2-1663,-1 2 1,-4 2 0,0 5 0,0-3-1,-2 3 1,-1 1 0,-2 1-1018,1 0 1,1-4-1,-3 0 1,3 0-1,0 0 1,1 0-230,0 1 1,2-3-1,6 1 1,1-1 0,5-1 1570,4 0 1,5-1 0,10-5 0</inkml:trace>
  <inkml:trace contextRef="#ctx0" brushRef="#br0" timeOffset="16">19329 8329 11920,'13'-26'6,"-4"5"1,-2 3 801,-1 4 1,-1 8 0,-5 6 0,-2 7 0,-1 6 142,-1 5 0,-7 3 0,4 7 0,-2 2 0,0 4 0,-1 1 1,-2 5-666,-1 2 1,-1-2 0,1 5 0,0 0 0,-1-4 0,0 2 0,-3-1-1100,0-1 0,-1-7 0,3-3 1,-1-4-1,-2-5 0,0-4-3576,-1-3 1,4-8 4472,-3-2 0,-2-10 0,-1-2 0</inkml:trace>
  <inkml:trace contextRef="#ctx0" brushRef="#br0" timeOffset="17">18982 8876 12384,'2'-28'28,"1"-3"1,3-3 0,2-2 0,6 2 0,2 1 0,2 4 0,0 2 846,-1 5 1,1 3 0,-3 5 0,1 1 0,2 1 0,-2 3-1,-1 5-282,-2 2 1,-1 4 0,-1 2 0,-4 7 0,0 5 0,1 6-622,2 3 1,2 2-1,1 0 1</inkml:trace>
  <inkml:trace contextRef="#ctx0" brushRef="#br0" timeOffset="18">19409 8889 16383,'0'-23'0,"0"-3"3017,0 3 0,-2 6-2557,-2 8 1,2 5-1,-2-5 1,4-1-1,4-2-1796,5-1 0,3 1 0,1 3 1,1 3 168,-1 0 1,-4 5 0,0-4 0,1 4 1264,2 1 1,-3 4-1,0 1 1,1-3 826,2 0 0,1-2 1,1 0-1,-1 0 0,0 0 1,1 0-1,-1 0 30,0 0 1,1-4 0,0 1-1,1 4 1,2 8 0,-4 7-300,-1 6 0,3 5 0,-8 4 1,0 6-1,-2 6 0,-4 5-440,-1-1 0,-1 3 0,-5-2 1,-7 1-1,-11 2 0,-7-2 1,-8-1-217,-2-5 0,7-8 0,-5-4 0,7-4 0,5-6 0,5-8 0,2-7 0,3-6 0,5-6 0,3-7 0,5-11 0,4-9-258,4-7 0,8-14 1,9-4-1,2-7 1,7-4-1,1 1 0,5 3-691,-17 32 1,0 1 0,12-23-1,6 3 1,-4 7 0,-2 6-1,-2 6 1,0 5-378,-3 2 1,-4 5 0,1 3 0,-1 3 1067,-1 2 1,10 0-1,-3-1 1</inkml:trace>
  <inkml:trace contextRef="#ctx0" brushRef="#br0" timeOffset="19">20235 7983 18590,'-7'-53'-913,"2"-1"0,5 8 0,5 6 0,4 9 2141,3 8 1,-4 5 0,1 11 0,0 8-1,-1 14 1,-3 14 0,0 16 0,1 11-1245,1 11 0,-4 5 0,0-31 0,-1 1 0,-2 1 0,0 0 0,-2 3 0,-1 0 0,-1 1 0,-2 1 0,-2 1 0,-2 1-75,-3 0 1,-1-1-1,1-3 1,0-2 0,-2-3-1,0 0 1,2-1 0,1 0-1,1-3 1,1 0 0,-9 31-1,3-12-744,1-8 1,-3-4 0,-1-4 0,-2-7-1,-1-8 1,1-7-1497,3-4 1,4-6 2440,0-4 1,1-2-1,0-2 1</inkml:trace>
  <inkml:trace contextRef="#ctx0" brushRef="#br0" timeOffset="20">20822 8423 9184,'0'-22'1062,"0"-1"-742,0 1 0,1 15 1,4 4-1,4 4 1,2 4-1,3-1 422,-1 2 0,5-3 1,0 4-1,-1 1 1,1-2-1,1 1-893,2 1 1,-3 0 0,4 6 0,2-1-1,1 2 158,2 3 0,-1-4 0,1 6 0</inkml:trace>
  <inkml:trace contextRef="#ctx0" brushRef="#br0" timeOffset="21">20755 8689 9965,'0'-19'0,"2"0"101,2 3 1,5 5-1,7 14 855,2 2 0,0 3 0,-3-3 0,2-1 0,6 2 1,3 2-715,5-1 1,3 11 0,6-3 0</inkml:trace>
  <inkml:trace contextRef="#ctx0" brushRef="#br0" timeOffset="22">21635 8423 11515,'0'-40'675,"0"19"1,-2 12 0,-2 15-745,-5 10 1,2 5 0,-2 7-1,-2 3 1,0 5 0,-1 2-1,1 2 416,2 0 1,2-6 0,-2-2 0,3-6 0,2-4 0,-1-4 0,2-3-14,2-2 1,1-7-1,0-6 1,0-9 0,0-7-1,0-6-305,0-3 0,7-8 1,5-4-1,6-4 1,3-5-1,2-2 191,3-2 1,0 7-1,-1 2 1,-1 2-1,-2 6 1,0 4 0,-1 4 377,-3 2 1,-3 9 0,-2 6 0,0 1 0,1 1 0,-1 0-534,0 3 1,1 3-1,-1 3 1,0 3 0,1 1-1,1 4 1,1 1-1218,2 1 1,-1-4 0,-3 0 0,-1 1 0,0 2 0,1 1 69,-1 0 1,0-4 0,1-1 0,-2-1 0,-2-1 573,-1 0 0,-8-2 0,-4-2 0,-11 1 0,-13 1 0,-6 1 506,-4 1 1,0-3-1,-1 6 1,-1 1-1,-2 2 1,1 1-1,3 0 120,6 1 1,7-5 0,3 0 0,2 1 0,4 2 0,3 1 747,3 0 0,6-4 0,0-1 0,5-1 1,4 0-1,1 2-370,4-1 1,1 4 0,1-3 0,0 4 0,0 3 0,1 3-1,-1 2-527,0 3 1,1 7 0,-1 3-1</inkml:trace>
  <inkml:trace contextRef="#ctx0" brushRef="#br0" timeOffset="23">21528 9062 16388,'19'-31'-581,"4"0"1,2 12 0,2 9 0,-2 4 2228,-3 1 1,-3 1 0,-4 4 0,1 0-1530,2 0 0,6 0 0,-4 0 0</inkml:trace>
  <inkml:trace contextRef="#ctx0" brushRef="#br0" timeOffset="24">5199 9542 29780,'1'-12'-2420,"4"4"0,-4-4 0,2 4 0,-6 1 2735,-6 2 0,2 4 0,-1 2 0,1 2 0,1 3-126,0 2 1,2 1-1,4 5 1,0 4-1,0 4-223,0 4 1,1 6 0,2 4 0,3 2 0,0 4 0,0 1-132,-3 1 0,0 0 1,0-4-1,1-3 1,-1-4-1,-1-6-447,-2-2 1,0-6 991,0-1 0,4-20 0,2-8 0,2-8 0,2-7 0,2-5 0,1-5-685,0-4 0,5-6 1,0-3-1,0-2 1,0-1-1,1 0 1,0 2-5,0 1 0,-1 5 0,-6 8 0,-2 5 0,-1 7 0,0 5-159,-2 3 0,5 8 0,-3 2 0,5 5 1,2 5 618,2 3 1,1 6 0,0 4 0,5 4 0,4 3 0,0 2-1,2-1 212,-2 1 0,0 1 0,-3 2 1,-4 1-1,-6-2 0,-6-2 0,-3-3-145,-4-2 1,-6-1-1,-6 2 1,-7-2 0,-6-2-1,-5-2 406,-4-3 0,-8 0 0,3-1 0,0-1 0,-1-2 0,1-2 0,1-2-327,5-3 1,7 3 0,4-1-1,0 1 938,4 0-1566,7 5 0,3-8 0,6 5-739,0 3 1,0-4 0,0 2 0,-1 0-563,-4-2 0,-6 4 1,-9-5 1993,0 1 0,-3-4 0,-3 3 1</inkml:trace>
  <inkml:trace contextRef="#ctx0" brushRef="#br0" timeOffset="25">5999 9902 29542,'7'6'-1999,"-1"1"2063,-6 7 1,-2-5-1,-2 0 1,-5 1-1,-3 0 1,-1 1-1,0-3 28,-1 3 1,5 1-1,0 1 1,1 0 0,0 1-1,4-1-623,2 0 1,2 1 0,0-1 0,2-1-1,2-3 620,5-5 1,-2-2-1,2-2 1,0-2-1,0-2 1,-1-5-1,-1-4-84,0-5 1,-4 3 0,2-3 0,-4 2 0,-1 0 0,-1-2 0,-4 2-1446,-4 1 0,2 6 850,-2 0 1,8 7-1,2 2 1,12 8-1,13 2 1,8 1 77,4-3 0,2 0 0,2 1 0,-1-3 1,1-2-1,-7 1 0,-4-2 957,-6-2 1,-7-1 0,-1-1 1778,-7-4-1736,-4-2 1,-8-1 0,-1 2 0,-3 2 1501,-1-1 0,4 3-1193,-1 6 0,8 3 0,3 7 1,2-1-1,0 0 0,2 2-509,0 3 1,-2-8 0,-1 4-1,-1-4 1,-1-1-569,0 0 0,0-6 0,-3 0 0,1-6 1,-1-6-245,-1-3 1,-2-3-1,0-1 1,0-2 0,1 0-1,2 1 1,2-1-176,-2 2 1,-2 5-1,1 4 634,2 1 0,-1 7 1,4 10-1,1 3 1,-1 6-1,2-1 306,-1 0 0,3-1 1,-2-3-1,3 1 0,1 0-196,1-4 0,-1-4 0,0-8 0,1 0 1,-2-2-1,-2-4-135,-1-7 0,0-2 1,3-7-1,-2-2 0,-1-1 1,0-2-1,0 1-256,0-1 1,-7 5-1,4 1 1,-1 2 89,-1 3 0,2 7 1,-3 6-1,2 6 0,-2 6-681,-2 2 1,1 7 0,2 1-1,5 2 1,3 3 0,3 0 1186,2-2 0,4-3 1,6-6-1</inkml:trace>
  <inkml:trace contextRef="#ctx0" brushRef="#br0" timeOffset="26">7198 9502 9860,'12'-35'0,"-2"1"0,-1 7 1232,2 11 1,1 10 0,-1 10-1329,-2 5 0,-3 3 0,-6 3 0,-1 3 0,-4 5 1,-2 7-1,-3 7 0,-2 4 809,-3 4 1,-3 10 0,0-1 0,-2 3 0,-3 2 0,3-3-353,0 0 1,-2 2 0,6-13-1,3-2 1,4-2 0,3-3-1626,3-2 0,3-3 1,4-7-1,5-1 1,6-2 1731,7-6 0,6-2 0,12-1 0</inkml:trace>
  <inkml:trace contextRef="#ctx0" brushRef="#br0" timeOffset="27">7585 9782 27499,'4'-29'-3838,"1"2"1,-1 11 3819,-4 16 0,-4 6 0,-2 8 0,-2 4 1,0 6-1,-1 5 0,0 5 0,-2 2 142,0 0 1,2-1 0,1 4 0,2-4 0,2-4-1,-1-4 1,1-5-169,1-4 0,2-3 0,2-4 1,3-3 35,5-8 0,-1-8 0,1-9 0,0-5 1,-1-5-1,1-3 0,2-2-344,1-2 1,-4-2 0,1-2 0,0 1 0,0 2 0,0 3 349,1 2 1,-4 8 0,0 4 0,-1 4-12,-1 0 1,2 7 0,-3 4-1,3 6 1,1 6 0,4 3 289,0 1 1,9 0-1,0 0 1,1 1-1,-2-1 1,-1 0 0,0-1-235,-2-3 1,-5 3 0,-4-3-1,-1 3 1,-3 1 140,-2 0 0,-11-4 0,-5 0 0,-4 0 1,-5 0-1,1-2 0,-1-1 212,2-3 1,1 3 0,-1-1 0,4-1-1,3 1 1,2-1-81,0-1 0,5 0 0,4 1-475,2 5 1,8-1 0,3 0 0,1 3 0,1-1 0,-4 1-327,-1-3 1,0-3 0,-3 4 0,1 1 0,-1 2-532,-1 1 1,-2 1 0,1-2 0,4-4 1122,4-3 0,2-4 0,3-1 1</inkml:trace>
  <inkml:trace contextRef="#ctx0" brushRef="#br0" timeOffset="28">8025 9902 24489,'4'-13'-1081,"1"-1"1,1 7-1,-3 4 1,2 5 1086,3 2 0,-5 6 0,3-2 1,-2 1-1,1 0 0,-2 1 1,-2 2-1,-1 1 225,0 0 0,0 1 1,0 1-1,0 1 1,0 2-1,0-2-837,0-1 1,-6-3 0,-1-5 525,-1-7 1,2-10 0,5-11-1,-2-3 1,-1-4 0,1 0 0,1-2 35,2-1 1,0 3-1,0-3 1,2 4-1,1 4 1,2 2 0,1 2 505,0 2 1,3 7 0,-3 3 0,2 1-380,2 3 0,-3 1 0,2 4 0,2 2 0,0 5 0,1 3-247,-3 1 1,1 2-1,-5 1 1,-2 2-1,-2-2 1,-1 1-1,0-1-151,0 2 0,-6-1 0,-2-3 0,-4-1 0,-2 0 1,1 1 557,0-1-58,5 0 0,10-5 0,10-4 0,4-1 0,2 0 0,-1 2 0,1-1 0,-1 0 109,-3 1 0,0 5 0,-1-2 0,-1 1 0,-3-1 0,-5 3-100,-2 1 0,-2 1 0,0 0 0,-2 1 0,-2-1 0,-5-1 59,-3-3 1,3 1 0,0-5-1,-1-1 1,-2 0-1675,-1 1 1,4-1 0,1-5 1309,2-4 1,14-2-1,7-6 1</inkml:trace>
  <inkml:trace contextRef="#ctx0" brushRef="#br0" timeOffset="29">8651 9662 30085,'8'-25'-2458,"-4"3"0,-2 10 1,-2 13-1,0 10 1902,0 5 0,-6 8 1,-3-2-1,-3 5 1,-1 4-1,1 4 1,1 5-1,3 3 406,-3 2 0,-1 4 1,0-5-1,2-3 1,3-2-1,1-7-987,3-3 1,1-1 0,2-10 0,2-4 1685,2-3 1,15-5-1,10-6 1</inkml:trace>
  <inkml:trace contextRef="#ctx0" brushRef="#br0" timeOffset="30">8878 9476 28535,'13'10'-901,"1"3"0,3 15 0,3 5 0,-1 7 965,0 4 1,3 7 0,-4-2 0,-2 1 0,-1 0 0,-3-1 0,-3 2 0,-8 0 0,-8 3-187,-11-1 1,-8-4 0,-9-2 0,-6 1-1,-5-4 1,-3-2-525,2-8 0,5-6 0,10-6 0,2-4 819,5-4 0,1-6 0,-2-2 1</inkml:trace>
  <inkml:trace contextRef="#ctx0" brushRef="#br0" timeOffset="31">9264 9915 9805,'0'-22'0,"2"1"329,2 7 1,4 5 0,5 9 0,0 0-23,1 0 1,-1 4 0,0 2-1,2 2 1,2 2 0,0 2-1,0 1 1,-3 0 0,-2 4-877,-3 5 1,-3-4 0,-6 8 409,0 0 0,-12-1 1,-3 1-1</inkml:trace>
  <inkml:trace contextRef="#ctx0" brushRef="#br0" timeOffset="32">9264 10262 32355,'32'-39'-398,"-1"4"0,9 14 0,-3 14 1,-2 8-241,-1 8 0,0 1 820,-7-1 0,3-3 0,-10-6 0</inkml:trace>
  <inkml:trace contextRef="#ctx0" brushRef="#br0" timeOffset="33">12237 8250 8223,'0'-26'0,"2"6"0,2 6 0,5 8-138,3 5 1,-3-1 0,0-1-1,-1-2 1,1-1 0,-1-2-1,-1 1 1,1-2 0,2 0 0,2 0 1338,1-1 0,0 2 1,1 1-1,-2 0-757,-4-1 0,-3 5 1,-10 0-1,-5 5 0,-6 4 1,-8 0-301,-6-1 0,-7 4 0,-8-4 0,-6-2 0,-1-2 0,-2-1 0,-1-1 221,3-4 1,-4-2 0,5-6 0,2-1 0,3 1 0,8 0-71,5-1 0,2 7 1,3 2-1,4 4 1,4 1-1,3 1 0,3 5-316,0 8 0,-1 6 0,-1 10 1,-2 3-1,4 2 0,2 7 0,4 4-159,2 1 0,2 11 0,4-1 0,1 4 0,4 1 0,5-2 193,7 0 1,5 5 0,10-5 0,7-1 0,-16-28-1,1-1 1,2-1 0,2-1 96,0 0 0,3-1 1,6 4-1,3-1 1,-2-4-1,1 0 1,2-1-1,1 0 1,2-1-1,1-2 1,-1-1-1,1-2 1,0-1-1,1-2 1,-1-2-1,-1-1-126,0-3 0,0-1 0,-3-4 0,1-1 0,-3-2 0,0-1 0,0-2 1,-1-1-1,1-3 0,1-2 0,-2-2 0,-1-1-11,1-2 1,-2-3-1,0-4 1,-2-2 0,-1 0-1,-1-1 1,-1-2 0,0-1-1,0-2 1,-1-2-1,-2-1 1,-1-1 14,0-2 1,-1-2 0,-2-1-1,-2 0 1,1-5 0,-2 0 0,0 0-1,-2-1 1,0-1 0,-1-1 0,0 0-1,-2-1 1,0 0 0,0 0-1,-3 1 1,-1 0-139,-2 0 0,-1 1 1,-4 5-1,-1 0 0,-3-37 1,-10 8-1,-13 7 1,-13 5-27,-13 3 0,-2 3 0,-14 11 0,-2 2 0,30 20 0,0 1 0,0 1 0,0 1 1,-1 2-1,0 2-143,-37-5 1,9 2 0,-1 8 0,7 4 0,7 6 0,8 9-936,7 4 1,6 10 0,10 11 1253,8 8 0,11 4 0,10 1 0</inkml:trace>
  <inkml:trace contextRef="#ctx0" brushRef="#br0" timeOffset="34">12437 9089 7960,'0'-13'1194,"0"-1"1,7 3 0,5 0-1,5 4-423,-1 1 1,-1 1 0,-2 5-123,0 0 0,-4 0-294,0 0 1,-7 0-1,-1 2 1,-5 2-1,-2 5 1,0 3 96,3 1 1,-3 2 0,1 2 0,2 2 0,2 2 0,1 1 0,0 0-160,0 0 0,0 0 0,0 5 0,0 0 0,0 1 0,0 1 0,0 3-137,0-3 0,0 4 0,0-1 0,0 1 1,0-1-1,0-2 0,0-2-144,0-1 1,0 0-1,0-2 1,0-2-1,0-2 1,0 0-1,0-2 163,0 0 0,4 1 1,2-4-1,0 3 0,2 0 1,-1 1-23,3-4 0,-2 3 1,-1-1-1,1-2 0,-2 1 1,1-1-1,-1 2-141,0-2 1,-2 3-1,-2-1 1,1-2-1,1-1 1,-1-2-1,-1 2-11,-2 3 0,0-3 0,0 2 0,1-2 0,2-1 1,2-1-98,-2 0 0,-1-1 0,1-2 0,2-1 1,-1 2-285,2 1 0,-4 1 0,4 0-701,0 1 1,-5-1-336,3 0 1,-2-4 0,-1-1 1415,4-3 0,2-6 0,7-6 0</inkml:trace>
  <inkml:trace contextRef="#ctx0" brushRef="#br0" timeOffset="35">12544 10169 7960,'-40'-6'590,"7"0"1,5-3-1,6 4 1,2 4-174,4 1 0,3 1 1,5 4-1,10 5 1,8 7-1,8 5 1069,3 3 1,1 2 0,5-1 0,-1 1 0,1-2 0,0-1-1008,-1-2 0,1-6 0,0 2 0,-2-3 0,-3-3 0,-4-3 0,-2-5-512,2-3 0,-2-2 1,5-3-1,0-7 1,-2-5-1,2-6 1,-2-5-666,0-4 1,0 1 0,-2-4-1,0 2 1,0 4 0,-2 2-1,-1 6-1055,4 0 1,-3 9 0,4 6 1752,0 4 0,8 7 0,7 1 0</inkml:trace>
  <inkml:trace contextRef="#ctx0" brushRef="#br0" timeOffset="36">9624 10209 15693,'12'-14'-472,"-3"1"1,9 0 0,-3-1 0</inkml:trace>
  <inkml:trace contextRef="#ctx0" brushRef="#br0" timeOffset="37">9824 10049 12549,'5'-14'-861,"-1"1"0,1 4 544,-5 0 1,1 6 517,4-1 0,2 2 0,6 2 0,1-1 932,-1-4 1,-4 4 0,-2-2-1,-1 6 1,-3 6 0,-3 3-736,-4 1 1,1 6-1,-6 3 1,-2 4 0,0 0-1,-3 1 1,1 0 0,0-1-1,-1-1-280,1-2 0,1 0 1,2-5-1,2-2 1,2-1 33,3-1 0,2-10 1,2-7-1,4-10 1,4-7-436,3-3 1,5-2-1,1-4 1,-1 0-1,-3-2 1,0 1 62,-1 2 1,-1 1 0,-2 2 0,-2 3 0,-1 4 0,-1 3 462,0 2 1,0 1 0,-2 3 0,5 5 0,3 2-45,1 2 1,7 0 0,3 0 0,5 0 0,3 0 0,1 0-259,0 0 0,1 0 0,2-1 0,-4-2 0,-4-1 0,-5 1 0,-4 1 0,-3 2-2179,-2 0 0,-7-3 0,-7 5 2246,-11 8 1,-7 8 0,-8 8 0</inkml:trace>
  <inkml:trace contextRef="#ctx0" brushRef="#br0" timeOffset="38">10038 10129 9225,'0'-26'1732,"0"4"0,1 9 0,4 8 1,3 4-1817,4 1 1,-3 4 0,0 2 0,1 2-1,2 2 1,2 2 0,-1 1 0,-1 1-700,-3-1 0,-3 0 0,-6 1 0,0-1 0,-2 0 783,-2 1 0,-10 5 0,-6 2 0</inkml:trace>
  <inkml:trace contextRef="#ctx0" brushRef="#br0" timeOffset="39">9824 10329 8549,'-13'0'0,"4"0"0,8 0 908,10 0 1,16 4 0,3 0 0,3 1-1,3-1 1,0 2 0,2 2-929,-2 2 0,-2-3 1,-7 1-1,-2-1 1,-6-1-1,-2 0 0,-1-3-4905,-1-1 4925,0-2 0,1 0 0,-1 0 0</inkml:trace>
  <inkml:trace contextRef="#ctx0" brushRef="#br0" timeOffset="40">10318 10542 10047,'0'-14'1258,"4"9"0,0 5 1,-1 7-1006,-1 5 1,2 1 0,1 2 0,-2 1 0,-2 3 0,-1 2 0,-1 1 0,-2 1-273,-2-1 0,-5-6 0,0 3 0,-5-1 0,-3 0 0,0-2-272,-1-1 0,4-3 0,-3-2 1,4-2-1,0-2 291,1-3 0,0-2 0,-1-1 0</inkml:trace>
  <inkml:trace contextRef="#ctx0" brushRef="#br0" timeOffset="41">10784 10142 8513,'2'-44'1053,"2"8"1,5 17 0,6 19-602,-2 7 0,3 4 0,-7-1 0,3 0 0,1 4 0,1 3 0,-2 6 0,-4 3-124,-3 4 0,-4 10 0,-1-3 0,0 0 0,-1 1 0,-4 1 0,-3 1 44,-4 0 0,-2-5 0,1 1 0,0-1 1,-1-1-1,3-1 0,0-2-3165,2 0 2793,0 0 0,-4-4 0,0 0 0</inkml:trace>
  <inkml:trace contextRef="#ctx0" brushRef="#br0" timeOffset="42">10557 12328 8307,'-13'-23'0,"0"3"0,-1 0 153,1 4 1,4 6 0,0 1 0,-1-1 0,-2-1 0,-1 1 0,-2 2 0,-1 2 0,-4 4 181,0 0 1,-2 2-1,-5 2 1,-3 3 0,-2 9-1,-7 8 1,-1 8 0,-4 7-1,-1 6 50,-1 5 0,24-17 1,1 1-1,3 1 1,1 2-1,1 1 0,2 0 1,2 2-1,2 1 1,2 0-1,3-1 0,2 1 1,3-1-1,7 35-312,11-5 1,0-34 0,5-1 0,3-5 0,3-3 0,3-2 0,3-2 0,3-2 0,2-4 0,2-3 0,1-3 0,2-2 0,2-2-62,0-2 1,0-2-1,0-2 1,0-4 0,2 0-1,1-3 1,-1-2 0,-2-4-1,-2-1 1,-1-2 0,-1-4-1,-1-1 1,-3-2 0,-1-1-359,-1-1 0,0-3 1,-5-2-1,-2-3 1,-4 1-1,-2-1 0,-3 0 1,-3-1-1,-3-2 1,-2-2-1,2-35-8,-12 0 0,-18 5 1,-18 5-1,-14 6 1,16 31-1,-2 2 1,-4 4-1,-1 2 47,-4 3 0,-1 1 1,-5 3-1,-2 2 0,2 5 1,0 1-87,-4 1 1,0 2-1,4 2 1,-1 2-1,-4 1 1,1 0 0</inkml:trace>
  <inkml:trace contextRef="#ctx0" brushRef="#br0" timeOffset="43">12610 8103 12405,'3'-6'0,"-6"6"221,-7 7 0,-2 1 0,-10-1 0,-2 1 0,-1-2 0,-3-1 0,-2-2 0,-2-1 0,-1-2 0,0 0 0,2 0 0,0 0 405,0 0 1,0-2-1,4-1 1,1-2-1,1-1 1,1 0-1,2 3 1,-2 1-482,-1 2 1,-2 2 0,0 2 0,-1 8 0,-1 7-1,-5 11 1,-2 5-298,-1 7 0,-9 11 1,6 3-1,0 8 0,21-29 1,1 1-1,2 0 0,1 1 1,2-1-1,1 0 0,-6 34 95,9-3 1,14-2 0,9-10-1,13-2 1,13-6 0,12-7-1,15-7 337,-27-18 1,3-4-1,-3-4 1,2-2-1,11 1 1,1-3-1,1-2 1,1-2-1,1-1 1,0-3-1,3-3 1,-1-2-1,-2-2 1,0-3-233,-3-2 1,0-3 0,2-2 0,-2-3 0,-10 0 0,-1-2 0,-2-1-1,-2-2 1,-4-1 0,-2-3 0,-5 2 0,-3-1-373,-3 1 0,-2-1 1,-3-2-1,-3-1 1,4-28-1,-11 3 1,-10 2-1,-12 6 0,-11 1-421,-13 6 0,-7 9 1,-6 6-1,2 4 1,3 7-1,1 5 0,4 6-2563,5 3 3219,5 7 0,-1 13 0,-1 7 0</inkml:trace>
  <inkml:trace contextRef="#ctx0" brushRef="#br0" timeOffset="44">12570 8903 18457,'-20'0'-409,"2"0"0,3 0 1,2 0 1141,-1 0 0,5 0 0,2 1-296,1 3 1,8 4 0,7 5 0,2 1 0,4 0 0,1 3 0,4 2-22,0 2 1,3 1-1,2 4 1,-1 1-1,-4 0 1,0 1 0,-3 3-205,3 5 1,-7-2 0,2 1 0,-5 1-1,-1-1 1,-2 1 0,-1 1-161,0 1 1,-4 1-1,2-2 1,-1-2 0,0 1-1,2-2 1,-3-1 178,0-1 0,-2-2 0,0 5-1,0 2 1,0 2 0,0 1-258,0 0 1,0 0 0,0 0 0,0 0 0,0 0 0,0 0 0,0 0 0,0-2-253,0-2 1,-2 1 0,-2-5 0,-5 1 0,-3-1-1,-1-2 226,0-2 0,-1-1 0,1-1 0,0 1 1,1 0-1,1-2 0,3-1 1281,-3-2-1143,5 0 0,-6 3 0,5-1 0,-2-3 0,0-1 1,-1 1-80,-2 3 1,-1 0 0,-1-1 0,0-1-1,-4 4 1,-3 0 0,-1 4-6,0-1 0,-1-3 0,-3 5 1,-1-3-1,2-3 0,1-3 0,2-2 74,-2-1 0,5-4 0,0 2 1,1-3-1,0-4 0,2-1 1,1 1-80,2 2 0,-1-3 0,1 0 0,0 0 0,-1 0 3,1 0 0,4-5 0,0 3 0,-1 1 0,-2-1 0,-1 2 0,-1 0-2,1 0 0,-5-5 0,-1 5 0,-2 0 1,-1 0-1,0 0 0,1 0 1,2-2 1,-3 1 0,2-5 0,1 1 0,0-1 0,1 0 1,-1 1 0,4-2 0,-3 2 0,4-2 0,0-1 0,1 2 0,0 2 0,-1-2 0,5 2 0,0 0 0,-1-1 0,-2 1 0,-3 1 0,-1 0 0,-2 0 0,-1 4 0,3-1 0,-2 1 0,2 1 0,-1-3 0,1 1 0,-2-1 0,1 4 0,2-5 0,-2 2 0,0-2 0,0 1 0,3-2 0,0 0 0,1-1 0,0-2 0,-1 2 0,1-1 0,-2 1 0,-3-1 0,8 5 0,-3-3 0,1 0 0,0 1 0,-1-1 0,-1 2 0,1-1 0,0 0 0,-1 4 0,1-2 0,0 0 0,-1-1 0,1 1 0,0 2 0,4-4 0,0 1 0,-1-1 0,-2 0 0,0 4 0,3 1 0,-3-4 0,3 1 0,-3 0 0,1 0 0,2 0 0,-3 0 0,3 4 0,-3 1 0,-1-1 0,1 0 0,3 1 0,-1-1 0,4 0 0,-2 0 0,-1 1 0,1-2 0,-1-3 0,4 2 0,-2-2 0,-1 3 0,2 1 0,1 1 0,0-1 0,-1 0 0,5 1 0,-4-1 0,4 0 0,1 1 0,0-1 0,0 0 0,0 1 0,-2-1 0,-1 0 0,-1 1-767,1-1 1,1 0-1,2 1 1,0-1-1,0 0-687,0 1 1,0-5 0,2-2 0,2-1 0,5-3 0,5-2 1453,3-1 0,4-12 0,6-2 0</inkml:trace>
  <inkml:trace contextRef="#ctx0" brushRef="#br0" timeOffset="45">10757 12128 8279,'-26'-14'690,"5"1"0,3 1 1,3 3-1,2 5 309,0 2 0,1 4 0,5 2 0,7 5-586,7 3 0,6 1 1,5 1-1,4-1 0,3 0 1,2 1-1,0-1-307,-1 0 0,7-4-106,3 0 0,2 0 0,2 4 0</inkml:trace>
  <inkml:trace contextRef="#ctx0" brushRef="#br0" timeOffset="46">5745 12474 8563,'-12'-6'0,"2"-1"-36,1-1 29,6 3 69,-3 5 1,6 5 0,0 4 0,0 5 0,2 2 0,1 3 0,1 2 0,-1 1 0,0 0 1575,2 1 0,-4-3 1,3 3-1,-2-6 0,-2-2 1,0-2 2844,0 1 1,0-5-4379,0 0 0,0-12 1,0-3-1,0-8 1,0-5-1,0-2-620,0-2 0,6-7 0,1-1 0,2 1 0,-1 2 0,-2 2 0,-2 0 1052,2 4 0,-5-2 0,5 7 1,-1 0-1,-1 3 0,1 2 1,-1 1-538,1 3 0,5 3 0,-1-2 0,3-1 0,1 2 0,2 0 0,3 3 0,7-2 0,7-1 0,1 0 0,2 0 0,2 1 0,5 1 0,-1-1 0,-5-5 0,-5 3 0,-3-2 0,-3 1 0,-2 2 0,-6 2-1555,-2-2 0,-6 5 1,-2-5 722,-1 0 1,-3 9 0,-6-2 0,-3 7 831,-1 6 0,-2 0 0,-4 5 0</inkml:trace>
  <inkml:trace contextRef="#ctx0" brushRef="#br0" timeOffset="47">6185 12341 8477,'-13'7'614,"0"-2"0,7-4 0,6-1 1,8 0-1,7 0 0,3 2-421,-2 2 0,-1-2 1,-1 4-194,-1 0 0,0 1 0,1 6 0</inkml:trace>
  <inkml:trace contextRef="#ctx0" brushRef="#br0" timeOffset="48">5719 12781 8217,'-14'-21'0,"8"8"0,8 8 1393,10 4 0,7 5 1,8 1-1,1-2 0,1-2 1,4-1-1,1 0-1131,3 0 0,-9 0 0,-1 2 0,-2 1 0,-1 1 0,-2 0 1,-4 2-4148,-3 3 1,-7-1 3884,1 1 0,0-1 0,5 6 0</inkml:trace>
  <inkml:trace contextRef="#ctx0" brushRef="#br0" timeOffset="49">6665 12901 9216,'-13'0'2286,"4"10"1,1 5 0,1 3-1863,0 1 0,4-1 0,-3-4 0,1 3 0,1 2 0,-1 0 0,1 2 1719,0 0-1934,-1 1 1,5-1-1,0-4 1,0-2-210,0-1 0,6-1 0,1 0 0</inkml:trace>
  <inkml:trace contextRef="#ctx0" brushRef="#br0" timeOffset="50">7212 12368 12528,'-9'-18'3276,"0"0"1,6 2 0,-2 20-3197,4 5 1,1-1 0,1 2 0,4 5 0,4 5 0,3 7 0,-1 4 0,0 5 261,-2 2 1,-6 1 0,3-1 0,-2 1 0,0 2 0,-2 1 0,-4-1-4254,-2-1 1,0-4 3910,4-1 0,0 1 0,0 4 0</inkml:trace>
  <inkml:trace contextRef="#ctx0" brushRef="#br0" timeOffset="51">7505 12901 8113,'-6'-15'2692,"0"10"0,-3 19 0,3 5-2492,0 2 0,5-2 0,-4-6 0,4 1 0,1 0 0,0 3 1,0 2-1,1 2-200,4 2 0,8-3 0,8-1 0</inkml:trace>
  <inkml:trace contextRef="#ctx0" brushRef="#br0" timeOffset="52">7918 12514 8325,'5'-29'2133,"-1"2"0,2 9 1,-2 14-1,5 2-1544,3 2 1,3 0 0,3 0 0,2 0 0,3 0 0,-1 2 0,2 4 0,1 5-506,1 6 0,-5 2 1,-3-3-1,-5 4 0,-4 0 1,-4 3-675,-4-3 1,-8 5 0,-7-2-1,-6 2 1,-6 1 0,0 1-1,-1-2 829,0-3 0,5-1 0,3-4 1,3 0-1,5 0 0,4-3 1,4 0 819,1-1 1,16 0 0,9-1-1,14-1 1,11-4 0,2-1-614,-1-3 1,1-2 0,-5-1 0,-4 0 0,-2 0 0,-5 0-447,-1 0 0,-2 0 0,-5 0 0</inkml:trace>
  <inkml:trace contextRef="#ctx0" brushRef="#br0" timeOffset="53">12944 8636 8417,'8'-19'0,"1"-2"0,2 0 232,1 4 1,-4 3-1,0 4 1,-4 2 22,-5 2 1,-1 2 0,-7 4-1,-1 2 1,-2 3 0,0 7-1,2 6 112,1 3 0,2 1 0,-4 6 1,2 2-1,-1 2 0,0 2-5,1 3 1,-2 0-1,7 0 1,1-2-1,2-1 1,-1 0-1,-1 3-107,-1 1 0,-5 2 1,3 0-1,0 0 0,-1 0 1,-1 0-282,-2 0 0,2 0 1,0 0-1,-3 0 0,-1 0 1,-1-2 202,0-2 0,-1 1 1,1-6-1,0 0 1,-1-1-1,1-2 1,0-3 158,-1 0 1,2 1 0,2 0 0,3 1 0,-1-1 0,2 1 102,0 0 1,2-1-1,4 3 1,0 0 0,0 4-1,0-1 1,0 2-427,0 0 0,0-2 0,0 2 0,0 0 0,0-2 0,0 2-73,0 0 1,0-4 0,0 1 0,0-3 0,0-1 0,0 0-1,0-1 314,0 1 0,0-5 0,0 0 0,0 0 0,0 1 1,0-1-93,0 2 1,6 1-1,3 1 1,4 3-1,5 0 1,3 2-1,1 0-290,0 2 0,2-3 0,5 4 0,3 0 0,-3-2 0,-1 1 224,-1-4 1,0-2 0,-2-3 0,-3-3 0,-4-2 0,-3-1 0,-2-2 191,0-3 1,1 8-1,-3-8 1,0 2 0,-2 0-132,1-2 1,2 0 0,1 2-1,2 2 1,1 0 0,4 0-1,0-1-193,4 2 0,1 1 0,3 5 1,2-2-1,0 0 0,-4 0 1,-2-1-155,0-2 1,-1 3-1,0-4 1,-6 0-1,-2 0 1,-3 0 248,-3-2 0,3-1 1,-5-2-1,2 2 1,0 1-1,0 2 1,0 0 62,0 1 1,-1-3 0,6 5 0,-1 0 0,0-1 0,1 4-52,-1 1 0,5-3 1,0 1-1,-2 0 0,-1 2 1,-2 2-1,0-2-66,1-2 0,-1 2 0,0-3 0,1 3 0,-1 2 1,-1-1-6,-3 1 0,3 0 0,-3-1 0,2 1 0,3 0 0,-2-1 0,-4 1 0,4 0 0,-3-1 0,2-1 0,-1-1 0,-1-2 0,0 1 0,-2-3 0,3 4 0,-5-6 0,-1 0 0,1-1 0,-1 1 0,-1-2 0,0 1 0,0-1 0,2 2 0,-2-2 0,-2-1 0,-1-2-1195,0 0 0,0 1 0,-1-1 0,-2 0 0,-3 2 0,-2 2-5194,-2 0 6389,-2 7 0,5-3 0,1 5 0</inkml:trace>
  <inkml:trace contextRef="#ctx0" brushRef="#br0" timeOffset="54">15676 12661 8249,'0'-14'1709,"-1"3"1,-2 0 0,-3 4-1341,-2 1 1,6 7 0,-4 8 0,1 5 0,-1 2 0,-1 3 0,-2 2 0,0 1 91,0-1-474,6 4 0,-3-10 0,5 3 0,-2-4 0,-2 0-254,2-1 1,3-6 0,3-5 0,3-8 293,2-7 0,1-11 0,4-1 0,0-5 1,1-1-1,-3 0 337,-2 0 1,2 1 0,-7 7 0,1 2 0,-1 2 0,0 2 0,-1 3 96,-1 0 0,2 5 1,2 0-1,2-1 0,2 0 1,2-1-1,3 4-381,2 1 1,4-3 0,7 5 0,2 1 0,3 1 0,1 2-284,3 0-129,1 0 1,-4 0 0,-4 0 0,-5 0-1,-4 0 1,-2 0 0,-4 2-900,-5 2 1,1-1 0,-5 5 0,-1-1-1,1 0 1,-3 4-2712,-1 1 3942,-2 1 0,6 0 0,1 1 0</inkml:trace>
  <inkml:trace contextRef="#ctx0" brushRef="#br0" timeOffset="55">15890 12674 8664,'-14'-18'732,"1"1"1,0 5-1,1 6-508,3 0 1,4 4 0,11-2 0,6 2 0,7 2 0,5 0 0,4 0-326,0 0 0,2 6 0,0 3 1,1 5-1,-3 2 0,-4 3 101,-7 2 0,-2 1 0,-2 5 0</inkml:trace>
  <inkml:trace contextRef="#ctx0" brushRef="#br0" timeOffset="56">15530 13007 9430,'-20'-17'0,"9"0"1253,9 5 1,18 9 0,14 9 0,7 0-1117,9 0 0,12 5 1,8-3-1,8 4-137,-35-5 0,1 0 0,5 2 0,2 1 0,0 0 0,0 1 0</inkml:trace>
  <inkml:trace contextRef="#ctx0" brushRef="#br0" timeOffset="57">16383 13181 8251,'9'-5'686,"0"1"0,-5-1-147,5 5 0,-8 0 1,-2 2-1,-10 2 1,-6 5-1,-5 4 0,-5 4 1397,-3 0-2097,-1 1 0,6 0 0,1 1 0,4 0 1,0 1-1,5-4 161,5-1 0,4 4 0,6 2 0</inkml:trace>
  <inkml:trace contextRef="#ctx0" brushRef="#br0" timeOffset="58">17036 12754 8030,'0'-30'213,"0"4"1,6 2 0,3 12 0,3 2 627,1 1 1,0 6-1,-1 0 1,-3 8-1,-5 6-501,-2 6 0,-4 11 0,-2 0 0,-6 3 0,-7 3 0,-5-1-192,-3-1 0,-2 5 0,1-1 0,0 1 0,3 1 0,2 1 0,3 2 0,5-1-148,3-3 0,7 2 0,-3-5 0</inkml:trace>
  <inkml:trace contextRef="#ctx0" brushRef="#br0" timeOffset="59">17116 13221 8218,'0'-29'1553,"0"10"1,-2 18 0,-1 7 0,-1 1-1545,1 3 0,-3 7 1,0 2-1,-1 2-1767,-4 2 0,4 7 1758,-2 1 0,0 6 0,-4-3 0</inkml:trace>
  <inkml:trace contextRef="#ctx0" brushRef="#br0" timeOffset="60">17742 12861 9756,'-13'-49'0,"0"1"0,1 8 5220,3 11-5072,-3 14 0,12 9 1,0 6-1,8 0 1,3 0-1,4 0 1,3 0 88,4 0 1,8 6-1,2 3 1,3 3-1,2 1 1,-2-1-381,-4-3 0,-1 1 0,-12-4 0,-2 0 103,-1 0 0,-14-2 1,-7-4-1,-9 0 1,-5 2-1,-3 1 0,1 1 231,-1-1 1,-1-1-1,2-1 1,4 2 0,3 2-1,3-1 43,3 2 0,3 1 0,6 7 0,2-1 0,1 0 0,3 2 12,1 3 0,7-3 0,3 4 0,1-1 0,0 0 0,1-1 36,2 3 0,-5-6 0,0 6 0,-4-3 0,-4 1 0,-2-2-184,-3-1 0,-2 0 1,-1 1-1,-1 2 0,-4-2 1,-5-1-1,-7-1-373,-5-1 0,2-4 0,-4-2 1,-3 1-1,-2-2 0,-3 1-395,0 0 1,-1-4-1,-2 3 1,5 0 0,5 3-1,4 3 1,0 3 669,1 2 0,3 10 0,-2 7 0</inkml:trace>
  <inkml:trace contextRef="#ctx0" brushRef="#br0" timeOffset="61">12624 8503 8141,'0'-27'-4,"0"0"1,-5 14 0,-1 7 0,0 9 0,0 5 0,2 2 0,0 2 0,-2 1 0,0 2 0,0 1 0,3 3 0,1 1-1,2 0 987,0 1 0,0 1 0,2 5 0,2 0 0,5 1 0,3 3 0,1 4 0,-1 4 0,0 2 0,0 2-429,3 2 1,-1-1-1,-2-4 1,-1 0-1,1 2 1,-2 1-1,2-1 1,-2-2-234,-1-3 0,1-1 0,-5 3 1,-2-2-1,-2-2 0,-1 1 0,0-1 16,0 1 1,0-7 0,0 2 0,0-1 0,0 0 0,0 1-1,0-2-178,0 0 1,5 2-1,-1 0 1,-1-2 0,-1-1-1,-2-1 1,1 1 0,2 2-203,2 1 0,-1 0 0,-4-4 0,-2-2 1,-2 0-1,-3-1 139,-1-1 0,-4 6 0,3-7 0,-2 3 0,-4 2 0,-1-1 1,-2 1-97,1 0 0,1-1 0,0 1 0,-3 1 0,-1 2 0,1 2 0,3 1 0,1-1 0,2 4 0,-1-5 0,1-1 0,0-2 0,-1-3 0,1-3 0,0 3 0,-2-2 0,-1 2 0,-4 1 0,0 1 0,-4 0 0,-1-1 0,-2 1 0,0 0 0,-1 1 0,-1 1 0,-2 4 0,-1 0 0,0-1 0,4 8 0,-5-3 0,2 0 0,0 0 0,3-3 0,3-1 0,2-1 0,6-4 0,-4 4 0,2-4 0,1-2 0,0 1 0,0-2 0,2-3 0,-3 2 0,1-6 0,0-2 0,-1 0 0,-3 2 0,1-1 0,-1 5 0,4-5 0,-4 6 0,-2 0 0,-1 3 0,-2 0 0,1 1 0,-1 1 0,0 2 0,1 1 0,0-2 0,3 1 0,2 0 0,2 1 0,1 0 0,3-6 0,-1-1 0,-2-2 0,2 0 0,2 0 0,6 0 0,-4-4 0,3 3 0,-3 0 0,0-1 0,2 4 0,2 1 0,2 2 0,-2 4 0,2 2 0,0 1 0,0 3 0,3 1 0,1 2 0,2-4 0,0-1 0,0 1 0,2-2 0,1-3 0,3-3 0,1-1 0,-4-2 0,3-1 0,-2-4 0,1 0 0,-1-3 0,1 1 0,-1 0 0,5 1 0,-3-3 0,0 2 0,1 0 0,-1 0 0,3 1 0,3 2 0,-2-5 0,10 9 0,-6-3 0,4 4 0,4 0 0,4 1 0,-3-5 0,2 0 0,4 1 0,-1-1 0,0-2 0,-1 0 0,-1-4 0,-1 3 0,-1-1 0,-3-3 0,-2-3 0,-3-3 0,-1 1 0,-1 2 0,-1 1 0,-1 0 0,-2 1 0,-1-1 0,1 0 0,2 1 0,3 1 0,1 1 0,4 3 0,-1 0 0,2 2 0,-1-2 0,4 1 0,1 3 0,3-2 0,0 0 0,1-2 0,-4-1 0,0 0 0,-1-1 0,-1-3 0,-2-1 0,-2 0 0,-2 1 0,-3-1 0,0 0 0,-5 1 0,-2-1 0,0 2 0,-1 2 0,2 6 0,-1 2 0,1 3 0,2 2 0,-1 4 0,1 1 0,2 4 0,1-2 0,1 1 0,-1-2 0,2-2 0,1-5 0,2 1 0,-2-2 0,-1 0 0,-2-1 0,-4-5 0,0 0 0,2 1 0,-1-1 0,0 0 0,-1 2 0,0-5 0,0 6 0,0-4 0,0 1 0,0 0 0,-1 2 0,3 1 0,-4 2 0,2 0 0,0-1 0,0 1 0,0-2 0,0-1 0,-2-2 0,3-4 0,-4 2 0,0 0 0,0-4 0,-3-1 0,-1-2 0,-2-4 0,0 0-719,0 1 1,-2-4 718,-2-1 0,-4-4 0</inkml:trace>
  <inkml:trace contextRef="#ctx0" brushRef="#br0" timeOffset="62">13517 8623 8211,'-17'-11'0,"3"-3"0,2-4-187,0-2 0,5 9 0,-1 5 635,2 0 0,-3 6 1,3-2-1,1 8 0,-3 5 63,1 3 1,-1 10 0,-4 3 0,1 5 0,-4 5 0,0 3 0,-1 6-183,-2 5 0,3 3 0,-3 3 0,2 2 0,0 0 0,-2 3 139,2 3 0,1-5 0,2 6 0,-1-1 0,1-1 0,0 1 0,-1-1-105,1 0 0,4 7 1,0-6-1,-1 2 0,-2 4 1,0 0-280,3 1 0,4-34 0,0 0 0,0 33 0,2-2 0,2 1 1,1-3-1,1-1-125,4-1 1,2-8 0,5 8 0,0-3-1,-2-4 1,4 0 0,-1-5 347,3-1 1,1 1 0,-4-9 0,0-2 0,1-4 0,-3-2 0,0-1-15,-2 0 1,0 2 0,2-6-1,0 0 1,-2 0 0,1 0-1,2-1-211,1-2 1,0 3 0,2 0 0,2 0 0,2 0 0,0 0 0,2 0-262,0 2 1,-4-5 0,6 2 0,0-5 0,1-4 0,-2-2 0,-4-3 257,-3-1 0,-2-2 0,0 1 0,1-1 1,-1 0-1,0-1 0,1-2 242,-1-1 1,-4 0-1,0 4 1,1 2-1,2 2 1,1 2-265,1 2 1,-1 1 0,0 4-1,-1 3 1,-1 0 0,-3 4 0,1-1-92,-1 1 1,2 2 0,-4-3 0,0-3 0,0-1 0,-2-3 196,2-2 1,-4 2-1,2-4 1,-2-1-1,-2 0 1,0-3 0,0 1-164,0-2 0,0 1 0,0-1 0,-2 2 0,-1 0 0,-3-1 0,-1 1 0,2 6 0,-3-4 0,-3 4 0,-1 1 0,-2 5 0,-3 1 0,0 2 0,-3 2 0,4-4 0,-2-1 0,0-2 0,1-1 0,-1-1 0,2 1 0,1-5 0,1-1 0,1 0 0,0-2 0,1 0 0,3-3 0,-3 4 0,3-3 0,-3 1 0,-1 0 0,0 1 0,-1 2 0,1 3 0,0 1 0,-2 3 0,-3 2 0,-4 2 0,-3 2 0,-2 3 0,-4 5 0,0 1 0,1-3 0,2 0 0,2-6 0,-1-2 0,0-2 0,1-5 0,0 6 0,3-3 0,0-1 0,0 0 0,-1-2 0,2-3 0,-2 3 0,6-4 0,2 1 0,1 0 0,3 2 0,4 1 0,-4-3 0,3 1 0,-3 0 0,-1 4 0,-1 3 0,1 1 0,-6 6 0,-5-2 0,-4 4 0,-3 1 0,1-2 0,2-2 0,0 1 0,-2-5 0,1-1 0,2-1 0,3-5 0,2-1 0,1-3 0,4 2 0,6-5 0,4-2 0,1 1 0,1-1 0,-1 2 0,5 0 0,-3-5 0,2 0 0,2 0 0,0 1-224,0-1 0,0 0 1,0 1-1,0-1 0,0 2 1,0 1-2710,0 2 1,0 0 0,0-3 2932,0 2 0,-6 4 0,-1 6 0</inkml:trace>
  <inkml:trace contextRef="#ctx0" brushRef="#br0" timeOffset="63">14783 14633 8290,'0'-29'153,"0"2"0,0 11 1,0 17-1,0 10 1,0 6-1,0 4 0,0 3 1,0 1 1074,0 2 1,0-1 0,0-1 0,-1-1-1,-2-3 1,-2 0 0,2-2 0,2 0 2761,1-3 0,-2-1-4337,-2-2 1,2-11-1,-2-7 1,2-6 0,2-7-1,0-6-165,0-5 0,5-6 0,2-4 0,4-1 0,4 0 0,-1 0 530,1 0 1,3 6 0,0 2-1,-2 6 1,-1 4 0,-2 4 1257,0 3 1,1 2-1,-1 1 1,0 3 0,1 4-1277,-1 4 0,5 1 0,3 0 0,1 0 0,4 0 0,1 1 0,3 2 0,-2 2 0,0 4 0,-1-5 0,-2 1 0,-1-1 0,-4 1 0,0-2-2471,-4-2 0,-1-1 1,-2 1 365,0 4 0,-5-2 0,-7 6 0,-7 1 2105,-7 2 0,-15 1 0,0 1 0</inkml:trace>
  <inkml:trace contextRef="#ctx0" brushRef="#br0" timeOffset="64">15050 14633 8290,'-14'8'0,"7"3"1086,3-2 0,4-3 1174,4-1 0,8-4-2013,6-1 0,1 2 0,-3 1 1,2 1-1,0-1-567,1-1 1,-6-1 0,2 3 319,-5 5 0,-1 3 0,5 2 0</inkml:trace>
  <inkml:trace contextRef="#ctx0" brushRef="#br0" timeOffset="65">14716 15046 8145,'-19'-6'0,"10"-1"0,-5 0 0,15 2 1404,9 4 0,16 1 0,14 0 1,7-2-1,6-1 0,5-1 1,1 1-1926,-2 1-356,6 2 1,-18 0 0,7 0 876,-5 0 0,3-6 0,-2-1 0</inkml:trace>
  <inkml:trace contextRef="#ctx0" brushRef="#br0" timeOffset="66">15623 15153 8126,'12'-1'2444,"-3"-4"0,-3 5 0,-8 0 0,-2 9-1988,-5 7 0,-5 1 0,-2 3 0,-3 1 1,-2 0-1,-1 1 0,-2 0 0,1 0 0,-3 2 284,3 1 1,5 2-1,0-2 1,5-1-741,4-2 0,-3 0 0,5 5 0</inkml:trace>
  <inkml:trace contextRef="#ctx0" brushRef="#br0" timeOffset="67">16489 14487 8198,'14'-6'767,"-1"-3"1,-4-3 0,-2-1-1,1 1 961,-1 3 0,-4-3 0,2 6 0,-4 5 0,-1 8-549,0 8 1,-1 16-1,-2 3 1,-3 9-1,-3 4 1,-3 2-940,0-1 1,-9 2 0,8-4 0,-2 0 0,0 0 0,2-3 0,0-2-1121,-1-1 1,1 0-1,0-1 1,-1-4 0,3-4-1,0-3 1,2-3 879,-1-2 0,-2-10 0,-1-7 0</inkml:trace>
  <inkml:trace contextRef="#ctx0" brushRef="#br0" timeOffset="68">16863 15206 8073,'11'-15'4915,"-2"-11"0,-4 11-3511,-10-3 0,-2 18 0,-5 9 1,0 3-1,2 3 0,-3 4 1,-1 6-1742,-2 5 0,-5 7 0,3-2 0,2 4 0,1 1 0,2-2 337,0-2 0,-1 8 0,1-2 0</inkml:trace>
  <inkml:trace contextRef="#ctx0" brushRef="#br0" timeOffset="69">17702 14593 8004,'9'-23'1107,"-1"-3"4123,-2 3-4211,-2 8 1,-4 10 0,0 10 0,-1 4 0,-4 4-20,-4 5 0,-3 3 0,-1 5 1,0 2-1,-1 2 0,1 1 1,0-1-790,-1-2 1,3-2 0,2 1-1,4-2 1,4-2 0,2-4-1,4-1-590,4-1 0,7-3 0,5-5 0,2-1 0,5 0 0,1-4-252,-1-2 0,1-2 0,0 0 1,-6 0-1,-1 0 0,-2 0-439,-1 0 0,3 0 0,-4 0 1,-3-2-1,-2-1 0,-1-1 1,3 1 1069,0 1 0,11-4 0,2-1 0</inkml:trace>
  <inkml:trace contextRef="#ctx0" brushRef="#br0" timeOffset="70">18276 14527 8374,'-9'-34'3465,"0"11"0,0 16-2594,2 10 0,-5 6 1,3 10-1,-4 8 0,-5 11 1,-4 11-1,-7 10-312,-6 3 0,17-26 0,-1 0 0,-4 1 0,0 1 0,0 2 0,1 0 0,2-1 0,-1 1 0,-1 1 0,1 0 1,0 0-1,1 0-633,-1 1 1,0 0-1,3-2 1,1-1 0,-1-1-1,1-1 1,1 1-1,0 0 1,1 0 0,0-1 73,1 1 0,0 0 0,1-1 0,-1 1 0,1 2 0,0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214"/>
    </inkml:context>
    <inkml:brush xml:id="br0">
      <inkml:brushProperty name="height" value="0.053" units="cm"/>
      <inkml:brushProperty name="color" value="#FF0000"/>
    </inkml:brush>
  </inkml:definitions>
  <inkml:trace contextRef="#ctx0" brushRef="#br0">8185 5877 7933,'-21'0'305,"8"-1"1,8-4 0,4-4 0,1-2 0,1-1 0,4 1 0,4 4 0,1 0 1332,-1-1 0,3 7 1,-5 1-1,0 7 0,-2 6 1,-4 5 2280,-1 4-3646,0 4 1,0 0 0,0 1 0,0-2 0,-1-1 0,-2-3 0,-2-2-621,3-3 0,0-1-151,2-2 0,0-17 0,2-10 1,2-9-1,3-8 0,2-5 0,-1-4 691,-2-4 1,0 5 0,-4-4 0,4 0-1,0 3 1,2 2 0,-2 5 570,0 5 0,2-4 0,-2 9 0,2 4 0,2 3-532,2 2 1,1 3-1,2 0 1,1 4-1,2 1 1,-1 1 0,-1 1-233,2 0 0,-2-2 0,5 3 0,-2-2 0,-3 1 0,-1-1 0,-2 1-847,1 1 1,-1 0 0,0 0 0,1-1 0,-1 1-1522,0 1 0,1 2 1,-1 0-1,0 0 2368,1 0 0,-7 0 0,-1 0 0</inkml:trace>
  <inkml:trace contextRef="#ctx0" brushRef="#br0" timeOffset="1">8598 5531 7919,'-21'16'0,"2"-1"1406,0 1 1,4-3 0,-1 5-436,5-3 0,1-2 1,5 1-1,2-1 1,3-1-1,5-3 0,4-5-978,3-2 1,1 2 0,2 1 0,1-2 0,2-2-1,-2-1-4947,-1 0 4954,4 0 0,-4-6 0,4-1 0</inkml:trace>
  <inkml:trace contextRef="#ctx0" brushRef="#br0" timeOffset="2">8398 5971 7919,'-9'20'1723,"0"-2"0,0-3 0,9-2 0,2-1-1151,2-3 0,14-3 0,12-6 0,7 0 0,9-2 0,4-2 0,3-6 0,2-5-572,3-3 0,-3-12 0,4 2 0</inkml:trace>
  <inkml:trace contextRef="#ctx0" brushRef="#br0" timeOffset="3">11784 6064 28953,'-18'0'0,"0"-2"-231,2-2 0,1 2 0,2-2 0,0 3 0,1-1 0,3-2 0,4-5 0,4-3 0,2 0 0,5 2-1050,8 1 1830,11 0 1,4-3-1,8 2 1,3 2 0,6 1 854,6-1 1,0 6 0,10-3-1332,2 4 1,4 2 0,2 4 0,1 2 0,-33-3 0,1 1-74,1 0 0,1-1 0,1-3 0,-1 1 0,-1 0 0,0 0 0,2-1 0,-1 0 0,-1-1 0,0 0 0,0 0 0,-1 0 0,35 0 0,0 0 0,-8 0 0,0-2 0,-7-2 0,-1-5 0,-7-3 0,-5-1 0,2 1 0,-13 3 0,-2 4 0,-4 4 0,-3 1-1244,-4 0 1817,-3 12 0,-6-2-874,1 12 0,-7 1 1,-1 3-1</inkml:trace>
  <inkml:trace contextRef="#ctx0" brushRef="#br0" timeOffset="4">16303 5611 7843,'0'-14'0,"-2"3"0,-1 0 55,-1 2 1,-6 6 0,1 0 0,-3 8 0,0 8 0,2 8 0,2 4 4859,2 2 0,-3 4-4139,5 0 0,-2 0 0,3-4 0,-1-2 0,1-1 1,1-4-879,2 0 0,0-7 0,2-6 0,1-2 0,3-8 0,-1-8-114,1-5 0,3-8 0,-3-1 0,2-7 0,0-8 0,1-2 0,0-1 504,2-1 0,0 7 0,3-3 0,-1 3 0,0 3 0,1 4 0,-1 6 538,0 7 0,1-1 0,-1 3 0,0 5 1,1 1-1,1 3-669,2 0 0,-2 0 0,3 3 1,-2-1-1,1 1 0,2 1 1,0 2-158,0 0 0,-1-4 0,-3-1 0,1 2 0,3 2 0,1 1 0,-1-2-860,-3-2 1,-1 2 0,-2-2 0,1 3 0,-1 1 0,0 0-3670,1 0 1,-1 0 4528,0 0 0,-5 5 0,-2 3 0</inkml:trace>
  <inkml:trace contextRef="#ctx0" brushRef="#br0" timeOffset="5">16503 5544 7843,'-34'21'209,"-8"-2"1,7-6 0,4 1 597,5-1 0,7 0 0,7 1 0,3-1 0,5 0 0,2 1 0,4-2 0,4-2-532,7-1 1,2-5-1,7 4 1,2-2-1,0-3 1,-1-2-1,-2-1-1063,-2 0 0,4 0 0,-6 0 788,0 0 0,-3 6 0,0 1 0</inkml:trace>
  <inkml:trace contextRef="#ctx0" brushRef="#br0" timeOffset="6">16129 6197 10557,'14'-6'2089,"10"5"1,2-5 0,2 0-1984,0-3 1,5-3-1,4-1 1,5-2 0,3-3-1,3-2 1,2-3-107,2 1 0,-5 0 0,-1-5 0</inkml:trace>
  <inkml:trace contextRef="#ctx0" brushRef="#br0" timeOffset="7">16996 6037 17726,'-9'14'0,"0"-1"1220,-1 0 1,-2 5 0,-1 1 0,1 0-789,3 1 1,-3 6 0,5-2 0,-2 0-433,0 1 0,6 0 0,-3 2 0</inkml:trace>
  <inkml:trace contextRef="#ctx0" brushRef="#br0" timeOffset="8">17742 5384 7859,'5'-6'0,"-8"-1"1334,-9-1 0,-3 13 0,5 10 1,0 2-107,-5 3 1,0 8 0,-7 1 0,-2 8-1,-1 12 1,-3 8 0,-2 6 0,0-1 182,5-1 0,5 0 0,8-6 1,1-5-1412,2-3 0,6 4 0,-2-4 0</inkml:trace>
  <inkml:trace contextRef="#ctx0" brushRef="#br0" timeOffset="9">10837 6397 8520,'6'-18'0,"2"0"0,1 2 0,0 1 0,1 4 0,3 2 0,4 4-59,0 4 1,1 1-1,-3 0 1,1 0-1,2 1 1,0 2-1,-1 2 1,1-2 0,-1-2-1,-3-1 1,0 0 283,-1 0 0,2-1 0,3-2 0,4-3 0,3-2 0,3-2 0,3-2 0,8-1-53,8-1 1,-1 0-1,10-3 1,2 0 0,1 0-1,7 2 1,0 4-242,1 2 1,5-2 0,-8 5 0,-2 1 0,1-3-1,-6 2 68,-2 0 1,0-4-1,-9 3 1,-2-2 0,1 0-1,-5-2 216,-2 0 1,4-3-1,-7 1 1,4-2 0,2-1-1,2-1-129,2 6 1,9-3 0,-2 5 0,2-1 0,-1 1 0,2 3-39,-1 0-138,1 5 0,-1-5 0,-3 6 0,0 0 0,-4 0 0,1 1 0,-3 2-23,1 2 0,-6 5 1,-4-2-1,-1 0 1,1 0-1,0-1 286,1 1 1,1-5-1,1 3 1,-2-2-1,-2 0 1,2-1 0,2-1-104,1-2 1,0 4 0,0 1 0,1-1 0,2 2 0,2 3 0,-3 1-202,0-1 1,-6 3 0,-2-3 0,-2 4-1,-2 4 1,-2 0 119,-1 0 0,-7 2 0,-2 0 1,-3 2-1,-2 3 0,1-1 0,-1 1 78,0-2 1,-4 0 0,0 4-1,1-3 1,2-1 0,2 2-1,-1 0 101,0-2 1,1 2-1,0-5 1,3 0-1,0 2 1,0-2-109,-2 1 1,-2 2-1,0-3 1,-1 2-1,-3 2 1,-5 3-41,-2 0-25,-2 1 0,0 0 0,0-1 0,0 1 1,0 0-1,0-1 0,0-1-1,0-2 1,7 5-1,5-5 1,6 0 0,3-1-1,2-3 194,2 0 1,7-1 0,-1-5 0,-2 1 0,1-1 0,0 0 0,2 1-245,2-1 0,-4 0 1,1-1-1,-1-1 1,-1-3-1,2 3 1,-1 1-106,-2 1 1,-1-1 0,-1-2 0,1-1 0,0 0 0,-1 0 351,1 0 1,4-6 0,2 3 0,1-2 0,3 1 0,1-3 0,2 0-107,0-2 1,0 0-1,0 1 1,0 2-1,0 2 1,0-1 0,-1 1-267,-4-1 1,7 5 0,-5-3-1,-2 0 1,1 1 0,-4 1 121,1 2 1,3-3 0,-5 2 0,-2 0 0,-1 0 0,-2 0 435,-4 1-279,9-4 0,-13 6 0,8-4 0,0 0 0,-1 1 0,1 2 0,1 1 41,0 1 0,-1 0 0,1 2 0,0 1 1,-1 4-1,1-1-327,0 0 0,4 9 0,1-1 0,2 1 1,2 2-1,-2-1-478,-3 2 672,3 0 1,-6-4 0,3-2 0,-4-1-1,-5-3 1,-2-1 0,-3 0 228,1-1 0,4 3 0,-2-4 0,-1 0 0,2 1 0,-2 3 39,0 3 1,5 2-1,-2 0 1,2-1-1,-1 2 1,0 2-250,0 1 1,3 11-1,0-2 1,-1 1-1,-1 3 1,-2 4 0,1 4 37,-3-2 0,4-1 0,-6-6 0,-1 3 0,1 0 0,0-1 158,-2-2 1,-1-1-1,0-2 1,1 1-1,2 2 1,-2 3-1,-1 2-229,-2 2 1,1 2 0,-1 3 0,0-1 0,-1 4 0,-3 0-394,-4 3 1,1-1-1,-2-6 1,-1-1-1,-3 0 1,-3 0-681,-1 1 1175,-7-1 0,4-3 1,-5 1-1,2-1 0,1-4 1,0-2-1,0-1 129,0 2 1,6 4-1,-3-3 1,2 0-1,-2 1 1,0-1-94,0 0 1,-3 4 0,3-1 0,0 3 0,0 3 0,3-1-129,2 0 1,1 6-1,-2-6 1,-1 2 0,-1 2-1,1-2-23,1-4 1,-3 0 0,-3-6 0,-1-1 0,0 3-1,-1-2 1,-2 1 0,0-1 89,3 0 1,-2 0 0,3-2 0,-1 4 0,2 0 0,1 0-85,3-2 0,-3 3 1,2-5-1,1-1 1,1 0-1,2-2 86,0-1 0,0 3 0,0-7 0,0 2 0,2 2 0,1 0 0,1 0-26,-1 0 1,0 2 0,0 1 0,1 1 0,1 1 0,-1 0 0,2 3-220,2-1 1,-4 4 0,5-6 0,0 0 0,0-2 0,0-5 146,1 1 0,0-1 1,1 1-1,-4-4 0,1-2 1,-3-2 315,1 0-210,-1 6 1,-5-9 0,0 3 0,0-1 0,0 0 0,0 2 63,0 2 1,-5-3 0,-1 5 0,1 1 0,-3 1 0,2 4-1,-1 1-387,-1 1 0,4-1 0,-3-6 0,1-1 0,3-1 0,1 1 162,2-1 1,0-5-1,0 1 1,0-3-1,0 0 1,0 2-1,0 3 457,0 1 0,-4-3 0,-2 4 0,0 2 0,-2 2 0,1 2-325,-3 4 0,-7-2 0,-2 5 0,0 3 1,-2-1-1,2 1 0,-2-4-383,0-1 1,5-2 0,-2-5 0,4-4 0,0-2 0,2-4 237,3-2 1,-2 1 0,2-9 0,-3 1 0,-1-2 0,-1-5 176,1-3 4,0-1 1,-1 0 0,-1-2 0,-1 1 0,-2-2 0,1 1 168,-3 1 0,4-4 0,-6 5 0,-3 1 0,-3 1 0,-4-1 1,3-3-653,1-1 0,1 0 1,-1-3-1,-2 2 1,-1-2-1,1-2 334,2-1 0,-4 0 0,-2 0 0,-2-1 0,1-4 0,-1-4 0,-1-3 376,-3-1 0,6 0 0,-8-1 0,1 3 0,3 0 0,-2 2 1,4 0-59,2 2 1,1 1 0,2 6 0,-3 0 0,-1 0 0,-1 0-680,-1 0 0,0 0 0,-2 0 1,2 2-1,-1 1 0,1 1 0,-2 0 379,1 2 1,1-4 0,0 2 0,-2-1-1,2 0 1,-3 2 0,-1-2 283,-4-2 1,1-1 0,3 0 0,-2 0 0,-2 0 0,2 2-265,2 2 1,1-1 0,0 7 0,1 4-1,2 2 1,2 2-250,-2 1 0,0-4 1,0 6-1,1-1 1,-1 4-1,0-2 1,1-1 225,5-5 0,2 3 0,1-1 1,-1-2-1,4-1 0,2-1 0,0-1 529,1 0 0,6 1 1,-2-1-1,3 0 1,0 1-1,1 0-437,0 4 0,-2 4 0,7 8 0,-3 3 0,-1 1 0,0 3-288,-1 1 1,1 5 0,-2 0-1,-3-2 1,-4 4 0,-3-1-1,-2 2 352,1-3 0,-1-1 0,0-4 1,2-2-1,1-5 0,4-3 0,0-1 502,4-1 0,-3 1 0,1 1 0,3 3 0,5 5 1,5 2-459,4 2 0,1 10 0,1 2 0,4 0 1,4-2-1,3-2 0,1-4-534,0-4 0,1-4 0,-1-1 0,-1-5 0,-3-5 1,-5-4 67,-2-2 0,-2-6 0,-2-5 0,-2-2 0,-5-3 0,-3-2-716,-1-1 1,-1 0 0,1 0 0,3 0 1029,5 0 0,13 0 0,12 0 0</inkml:trace>
  <inkml:trace contextRef="#ctx0" brushRef="#br0" timeOffset="10">11317 5877 6113,'0'-29'0,"0"1"0,-1 4 0,-4 5 1092,-4 7 0,-4 4 0,-3 8 0,-2 0 1,0 0-1,1 0 0,-1 0 0,1 0 1,4-1-326,4-4 1,5 4 0,10-4 0,6 4 0,7 1 0,8 1 0,8 2 418,7 2 0,12 4 0,-2-3 1,1 0-1,1 0-709,1-3 1,2 2 0,0 0 0,0-2 0,1-2 0,0-1-210,0 0 1,8-1-1,-2-4 1,-2-2 0,0-2-1,-2 0-120,-1-1 1,8-2-1,-5 0 1,-3 2-1,0 2 1,-1 2 0,4 4-209,2 0 1,-8 2 0,9 0-1,-1 0 1,-2 0 0,3 2-1,-2 0 129,-3 3 0,-3 4 1,-7-3-1,-3 0 0,-2 0 1,-7-3-70,-5-2 0,-2 3 0,-3 1 0,-4-2 0,-3 0 0,-5 0 0,0 3 0,2 1 0,-8-2 0,4 2 0,-2 0 0,-1-1 0,3 2 0,-1-1 0,0 3 0,2-2 0,2 1 0,2 1 0,0 2 0,2 1 0,-1 1 0,-3-1 0,1 0 0,-4 2 0,-2 1 0,-1 4 0,-4 0 0,-1 4 0,3 1 0,-3 3 0,0 3 0,1 3 0,-1 4 0,0 0 0,-3 3 0,-2 8 0,-1 0 0,0 3 0,0 1 0,0 1-25,0-1 1,-6 2 0,-2 1 0,-4 2 0,0-2 0,1-3 0,3-1 0,-1-1-290,1-1 0,2 3 0,6-7 0,0-1 0,0-3 0,2-3 412,2-1 1,2 1 0,5-1 0,-4-2 0,0-5 0,1-3 0,1-1 0,-2-2-411,-2-3 1,-4 2 0,1-6-1,0-2 1,3-1 0,-2-2-1237,-2 0 0,-1 1 0,0-1 605,0 0 0,2-1 0,2-3-1213,5-4 1,3-4 2732,1-1 1,7 0 0,0 0 0</inkml:trace>
  <inkml:trace contextRef="#ctx0" brushRef="#br0" timeOffset="11">10411 7703 7875,'-13'-9'0,"-1"2"0,1 1 0,0 4 441,-1 5 1,2 0 0,2 6 0,3 2 0,1 0 0,3 3 0,1-1 0,2 2 0,0 1 0,0 3 0,0 1 0,0 0-1,0 0 1345,0-1 1,5-6 0,-1-4-1,1 0-2655,0-2 1,-2-7-1,5-10 1,-2-6-1,-3-6 1040,-2-4 0,4-2 0,1-1 1,-1-2-1,3 1 0,-2 2 0,0 1 1,-2 2 1214,2 3 0,-3-2 0,6 6 0,1 2 0,2 3-972,2 4 1,-6-2 0,1 7-1,2 0 1,1-1 0,1-1 0,0 0-1,0 0-288,1 3 0,-1-3 1,2 0-1,1 1 1,2-3-1654,-2 1 0,-1 4 1,-2-2-1742,1 4 1,-1-4 3267,0 1 0,1 5 0,-1 7 0</inkml:trace>
  <inkml:trace contextRef="#ctx0" brushRef="#br0" timeOffset="12">10504 7636 7875,'-21'14'317,"-2"-2"1,3-2 0,3-1 1066,2 1 0,-1 1 0,8-1 0,1-1 0,2 1 0,5 1 0,5-1-878,4-1 0,3-6 0,2 1 1,4-2-1,3-2 0,1 0-747,0 0 1,-1 0 0,3 0 0,-4-2 240,0-2 0,-3 2 0,-3-4 0</inkml:trace>
  <inkml:trace contextRef="#ctx0" brushRef="#br0" timeOffset="13">10318 8063 9682,'-12'1'3495,"3"4"1,4-4-3165,10 4 1,2-4 0,8-1 0,3 0 0,4-1-1,3-4 1,2-4 0,0-2-332,-1-3 0,7-5 0,1-2 0</inkml:trace>
  <inkml:trace contextRef="#ctx0" brushRef="#br0" timeOffset="14">10797 7930 11212,'-11'6'1893,"2"2"0,-3 4 0,4 2 0,0-1-1703,-1 0 0,4 5 0,-2 0 0,1 0 0,1 1 1,1 2-1,0-1-190,1-2 0,1-3 0,2-2 0</inkml:trace>
  <inkml:trace contextRef="#ctx0" brushRef="#br0" timeOffset="15">11157 7557 7822,'8'-14'0,"-1"2"0,-4 2 3276,2 1 1,0 6 0,-2 0-1852,2 6 0,-1 6 1,-4 10-1,-1 6 0,-4 8 1,-3 4-1668,-4 4 1,-2 2-1,1-3 1,0 0-1,1 0 1,3-1-1,4-4 242,4-3 0,1-4 0,0-2 0</inkml:trace>
  <inkml:trace contextRef="#ctx0" brushRef="#br0" timeOffset="16">11411 7770 8878,'-5'18'1997,"1"-1"0,-5 5 1,3-2-1,0-1-1328,0 0 1,-4 5-1,2-2 1,1 3-1,2 0 1,4-2 0,1-4-670,0 0 0,6-10 0,1 3 0</inkml:trace>
  <inkml:trace contextRef="#ctx0" brushRef="#br0" timeOffset="17">11717 7543 8408,'-7'-1'251,"2"-4"0,10-2 1,2-6-1</inkml:trace>
  <inkml:trace contextRef="#ctx0" brushRef="#br0" timeOffset="18">11771 7570 11489,'-8'-2'5188,"4"-2"-4348,2-5 1,4 2 0,2-2 0,5-2 0,3 1 0,1 0 0,2 1-341,3-2 1,-3 4 0,4 0 0,-1 1-1,-1 3 1,1 1-447,1 2 1,-4 2 0,2 2 0,-7 6 0,-6 5 0,-2 5 0,-4 0 322,-2 4 1,-5 0-1,-7 1 1,-4-1-1,1 1 1,0-2-313,3 3 0,-2-3 0,3-1 0,5-4 0,1-1 0,3-1 0,0 2-65,3-2 0,3-1 0,4-3 0,4-2 0,2-3 0,4-1 0,-4 3 0,9-4 0,-1-2 0,1-2 0,2-1 0,3 0-2504,1 0 0,3 0 0,3 0 2504,5 0 0,8 0 0,3 0 0</inkml:trace>
  <inkml:trace contextRef="#ctx0" brushRef="#br0" timeOffset="19">10891 6011 9882,'-8'-14'0,"4"1"0,4 1 0,3 2 0,3 2 939,1 2 1,2 2-1,4 4 144,1 0 0,-1 0 0,0 0 0,1 0 0,-1 0 0,2 0 1,3 0-229,4 0 0,3 0 0,2 0 0,1 0 1,1 0-1,3-2 0,-4-1 0,-3-1-567,-3 1 1,-6 2-1,2 1 1,-3 0-1,-2 0 1,1 0 0,-1 0-2,0 0 1,1 0 0,0 0 0,4 0 0,6 0 0,4 0-64,3 0 1,6 0 0,0 0 0,5 0 0,4 0 0,2 0 0,6 0 0,2 0-209,0 0 0,-2 0 1,-5 0-1,-5 0 0,-3 1 1,-2 2-17,-3 1 0,-4 1 0,-7-4 0,-1 2 0,-2 2 0,0-2 0,1-2 0,-1-1 0,-4 0 0,4 0 0,2 0 0,1 0 0,3 0 0,3-1 0,5-4 0,6 2 0,3-4 0,-2 1 0,0 2 0,-2-1 0,1 1 0,-4 1 0,-1-3 0,2 1 0,-2 2 0,-3 0 0,-2 0 0,-2-1 0,-6 0 0,-3 4 0,-1 0 0,0-2 0,-1-1 0,-3-1 0,-1 1 0,-2 1 0,1 2 0,-1-1 0,2-2 0,1-2 0,3 2 0,2 2 0,1 1 0,5 0 0,-1 0 0,1 0 0,1 0 0,2 0 0,1 0 0,0 4 0,-6 2 0,-1 0 0,-3 2 0,-2-1 0,-3 3 0,-1 2 0,-2-3 0,-1 0 0,-1 0 0,-4 0 0,0-2 0,-1 1 0,0-1 0,5 0 0,-2 4 0,2-2 0,4 1 0,3 0 0,4 1 0,3-2 0,-2 0 0,-1 4 0,2 0 0,1-1 0,1 0 0,1 1 0,0-2 0,-7 8 0,-2-6 0,-3 0 0,-3 1 0,-2-1-95,-1 0 1,-6 1-1,2 1 1,-4 1-1,-1 3 1,0 0 0,0 2-1,-1 0-470,-4 3 1,4 1-1,-4 1 1,4 1-1,1 0 1,0-2-1,0 0 464,0 2 1,1-4-1,2 8 1,3-2 0,1-3-1,2-1 1,0-1 274,0-2 1,-4-5-1,2 2 1,-1-1 0,-3-1-1,-2 0 1,-1-1-354,0 2 0,0-3 0,0 4 1,0 0-1,-1 2 0,-2 1 0,-2 0-394,2 2 1,2 1 0,1 2-1,0-1 1,1 1 0,4 0-1,2-1 409,1 1 1,4-5 0,-5-1 0,0-2 0,-1-1 0,-1 0 0,-1 0 321,-1-2 0,-1-1 0,-2-2 0,0 0 0,0 1 0,0-1-218,0 0 0,0 1 1,0 0-1,0 3 0,0 2 1,0 0-1,-2 2-190,-2 0 0,2 1 0,-2 3 0,2-1 0,2-2 0,-1 0 1,-2 0 83,-2 1 1,1-6 0,2 4-1,0-2 1,-3-2 0,1-3 0,-1 0 678,1-1 0,-2 0 0,3 1 1,-2-1-1,2 0 0,2 2-355,1 3 1,-4-3 0,-1 4 0,1 0 0,-1 2 0,-1 3 0,-1 1 0,-3 3-370,-2 0 1,-2 2-1,0-1 1,-3 2-1,-1-1 1,2-2-604,1-1 1108,2-6 0,0-2 0,-1-4 1,3 1-1,0 0 0,4-2 150,1-4 1,-3-1 0,4 4-1,3 0 1,-1-1 0,0-1-252,-2-2 0,-1-1 0,2 7 1,-5 2-1,-3 2 0,-1 0 0,-2 2-501,-3-1 0,-1 1 0,-5 3 0,3-3 0,1-2 0,0-3 1,1-1 554,3-2 1,1-4 0,2-1-1,-1-1 1,1-1 1021,0 0 0,-1-2 1,1-2-1,0 1-1145,-1 1 1,-3 2 0,-3-1-1,0 3 1,-4 3 0,-1 1-236,-2 1 1,-1-3 0,-2 8-1,-1-5 1,3-2 0,3-2 0,4 0 220,2-2 0,1 3 0,5-4 1,0 0-1,-1 0 0,2-1 1,2-1-111,1 0 0,5 1 0,-5-4 0,-2 2 0,1 3 0,1 2 0,-4-4 0,1 5 0,-6 1 0,-1 2 0,-2 2 0,0 0 0,-2 4 0,-2-3 0,-2 3 0,2-4 0,3 0 0,4-2 0,3-2 0,2-1 0,4-5 0,0 4 0,-2-2 0,1-2 0,1 2 0,-3-3 0,3 4 0,-1 1 0,0-2 0,1 0 0,0 4 0,-4-1 0,-1 3 0,1 1 0,-2 2 0,-3 3 0,4-2 0,-4 5 0,3-2 0,2-3 0,-1 1 0,1-1 0,0 2 0,4-5 0,0-4 0,-1 1 0,-2 2 0,-2 1 0,7-4 0,1-1 0,2-1 0,-2-1 0,0 1 0,0 1 0,-3 2 0,3 6 0,-1 4 0,-4 0 0,-1 4 0,-1 3 0,0 4 0,-1-3 0,1 3 0,1-4 0,2-4 0,2-2 0,1-2-29,0-2 0,4-3 0,-3 0 0,1-1 0,1 0 101,1 1 1,1-5-1155,2 0 0,0-1-411,0 6 1,0-5 0,0 0-1,0 1 1369,0 2 0,6 7 0,2 2 0</inkml:trace>
  <inkml:trace contextRef="#ctx0" brushRef="#br0" timeOffset="20">11997 10342 7612,'9'-9'0,"0"0"0,1 3 21,2 3 1,-4 5-1,-6 2 1,-4 4-1,-7 0 1,-3 1 0,-2 2-1,1-1 1,1 0-1,2-2 903,1-2 1,6 4-1,0-1 1,6 3 0,6 1-451,3 0 0,0 7 1,-2 2-1,-3 3 1,-1 2-1,-1 1-393,1 3 1,-5 2 0,4 4 0,-5-3 0,-3 0 0,-3-2 197,-2 1 0,4 2 0,-3-3 0,1-3 0,1 1 0,1-2 0,-1 2-40,2-1 1,2-8 0,1 6 0,0-2 0,1 0 0,2 3 0,3 2-70,2 1 1,-4 0 0,5-3 0,0 2 0,-2 1 0,-2 0-113,-4 1 1,-1-4-1,0 4 1,0-4-1,0-2 1,0 1-1,0 0 213,0-1 1,0-3-1,0-1 1,0 0 0,0 0-1,0-1-192,0-2 1,0 0 0,0-2 0,0 0 0,0 1 0,0 0 0,0 0-106,0-2 1,0-1 0,0-2 0,0 1-1,-1-1 103,-4 0 0,2 0 0,-4 1 0,1-1 130,3 0 0,1-4 0,2 0 0,0 2-640,0 0 0,6 3-324,3-1 0,-3-4 1232,-1 0 1,-5-5-168,-5 5-642,4-6-274,-5 3 649,6-6 0,-2 0 735,-2 0 1,1 0-1181,-6 0 1,6-1-1,0-2-1843,6-2 2001,4 1 0,2 2 1,0-1-1,2-1 1,0 1-472,3 1 1,-5 2 1790,0 0 0,-6-1-729,1-3-678,-3 2 1,1-4-1,2 6 1,5 0 0,3-1-2,1-4 0,1 2 1,-1-4 953,0 1 0,-4-4-123,0 1 1,-6 1-885,2-1 0,-2 6 1,1-1 214,5 2 1,3 2 0,1-1 699,0-3 0,1 2-258,-1-2 0,-6 4 1,-2 4-222,-4 5 0,-1 3 0,-1 1 1,-2 0-1,-1 2 0,-1 3 21,-1 4 0,5-1 1,-4 1-1,2 2 0,0 1 1,-1 2-1,1-1 52,1 1 1,2 0 0,-1-2 0,-2 0 0,-3-1 0,0 1 0,-1-1 46,-1 1 0,-1 0 0,-4 2 0,0-1 0,-1 1 0,0 1 0,-3 2-123,0 1 1,-3 1 0,4-2-1,-3 1 1,-1 0 0,0 0-152,-1 0 0,3 2 0,-4-5 0,0 0 0,1-3 0,3-1 0,3-3 30,2-3 0,-3-4 1,1-2-1,3-1 1,-1-4-1,-2-1 405,-3-3 1,1-2-1,3-1 1,1 0 0,0-1-1,-2-2 1,-2-3-388,0-1 1,-3-1 0,4-2 0,-2 2 0,1 1 0,-3 1-1,0 0-238,-1 3 1,-4 0 0,4 0 0,-1-1 0,-1 1 0,1 0 0,0 0 415,0-2 0,1-3 0,-3 2 0,2-2 0,0-2 0,0-3 71,0-5 1,4 1 0,-3-5 0,0-1 0,2-3 0,-2 0-187,1-1 1,3 3-1,-1 1 1,2-2 0,0 1-1,-2-1 1,0 0-310,-1-2 1,3 0 0,-5 1 0,0-1 0,1-1-1,-4-2 1,-1-2 422,-2-2 0,0 2 0,2-2 0,2 0 0,0 2 0,0-2 0,-1 1 238,2 1 1,2-4 0,7 3 0,0-1-1,-1-3 1,3-1-533,2-2 0,-2 4 1,7 1-1,1-1 1,0 1-1,0 1 1,-1 1 18,1 3 1,0-2-1,0-1 1,-2 1-1,1-2 1,-1 0 0,1-2 170,1 2 1,-3-9-1,0 3 1,0-1 0,-1-2-1,1 0-10,0-2 1,0-2 0,3 5 0,-1 4 0,1-1 0,0 2 0,0 0 14,-2 2 0,1 1-45,4-2 0,0 2 0,0 5 1,0-3-1,0 1-53,0-1 0,4 4 0,1-5 0,-1 2 0,1-2 1,-1 1-1,0-2-31,2 0 1,-4-2 0,2-2 0,-2-1 0,-2 2 0,0-1-1,0 1 65,0-2 0,4 1 1,1-2-1,-2 0 0,-2 0 1,1 0 18,2 0 1,2 4 0,6 1-1,-2-1 1,2 2-15,-2 3 0,5-2-60,3 2 0,0 0 1,-5 5-1,0-1 1,1 0-1,-1 1 1,0-1 28,1 0 0,-2 2 0,-2 0 0,-1 1 0,0-1 1,0 1-1,-2-1 96,-1 0 1,3-2 0,-3 1-1,1-1 1,4 0 0,0 1-1,4-1-155,3 0 0,1 2 1,6 2-1,1 2 1,3 0-1,2 2 0,2 0-71,-3 2 1,-1 3-1,-1 2 1,0 1 0,-4 4-1,-2 1 106,-1 3 72,-5 2 1,4 1 0,-7 0 0,0 1 0,2 3-81,3 5 0,-3 0 1,4 3-1,-1 3 0,1 0 1,2-1-247,2 0 0,3-1 0,0 2 0,1 1 0,0 2 0,1 0 0,1 1 1,2 3 279,-1 3 1,-2 2-1,-1 0 1,-2 1 0,-4 1-1,-6 3 139,-5-3 0,-7 4 1,1-2-1,-2-2 1,-4 0-1,-1-3 0,-3 1-476,-1 0 1,3-5 0,-4-1-1,2-1 1,3-1 403,2 1 0,1 3 0,0-2 0</inkml:trace>
  <inkml:trace contextRef="#ctx0" brushRef="#br0" timeOffset="21">7532 9422 9407,'0'-22'0,"0"1"0,0 2-111,0 3 115,0 7 0,0-3 0,0 3 0,0-3 0,-2 1 0,-1 0 544,-1 2 1,-2 6 0,1 0 0,-2 6 855,-1 6 0,-2 5 0,6 3 1,1 5-1,1 4 0,2 0 1,0 1-1028,0 0 1,0 4 0,0 0 0,0-2 0,0 0 0,0-4 0,0-2 0,0-2-454,0-2 0,0-5 0,-1-7 313,-4-1 0,4-12 1,-4-10-1,4-6 1,1-9-1,0-5 1,0-5-461,0-1 0,0-1 0,0 2 1,0 1-1,1 6 0,2 4 207,2 3 1,1 7-1,-2 2 1,5 3-1,1 2 1,1 1 0,-2 2 336,1 1 0,6 4 0,2-2 0,-2 1 0,1 3 0,0 0 1,6 0 189,2-1 0,-1-5 0,1 4 1,3 1-1,0-1 0,0-1 0,-3 0-746,-2 1 0,2 0 0,-3 5 1,3-1-1,0-2 0,-2-2 0,-4 2-630,0 2 1,-4 1 0,3 0-1,-4 0 1,0 1-3267,-1 4 4404,-6-4 0,5 11 0,-4-5 0</inkml:trace>
  <inkml:trace contextRef="#ctx0" brushRef="#br0" timeOffset="22">7492 9422 13691,'3'-16'1124,"5"3"1,3 1 0,9 9 0,1-2 0,0 1-814,3-2 1,1 3-1,2-4 1,-1 1-1,1 3-987,-1 1 0,-3 2 0,-3 2 0,-2 2 0,-6 7 497,-6 5 0,-5 5 0,-1 5 1</inkml:trace>
  <inkml:trace contextRef="#ctx0" brushRef="#br0" timeOffset="23">7345 9822 23059,'-6'-12'230,"6"3"1,6 3 0,9 6-1,2 0-12,6 0 0,2-4 0,3 0 0,2-1 0,1 1 0,-2-1 0,-2 2-76,-5 2 0,3 7 1,-4 1-1</inkml:trace>
  <inkml:trace contextRef="#ctx0" brushRef="#br0" timeOffset="24">8091 9755 9272,'5'-13'0,"-2"1"625,-5 3 1,1 6-1,-8 11 1,-3 5-397,-4 2 0,0 4 0,-5-1 1,2 0-1,1 1 0,0 3 1,0 3-1,3 2-1063,5 0 1,4 4 792,6 0 0,6 0 1,1-4-1</inkml:trace>
  <inkml:trace contextRef="#ctx0" brushRef="#br0" timeOffset="25">8665 9222 9320,'-6'-23'0,"-3"5"0,-3 9 1441,-1 6 0,4 19 1,-2 7-1,-2 2-1286,-3-2 1,-6 3-1,4-4 1,3 3 0,3 3-1,3 2 1,0 4 0,0 3-615,1 4 1,5 2 0,-3-3 0,1-1-1,1-2 1,2-2 458,5 2 0,5 2 0,5 1 0</inkml:trace>
  <inkml:trace contextRef="#ctx0" brushRef="#br0" timeOffset="26">8851 9795 8546,'8'-20'1250,"-2"8"0,-6 12-1127,0 7 1,-2 5-1,-2 3 1,-4 1-1,-1 2 1,0-2-1,1 1 1,-1-1-170,0 2 0,0 8 0,-3-1 1,3 1 45,5-1 0,-4 9 0,1-6 0</inkml:trace>
  <inkml:trace contextRef="#ctx0" brushRef="#br0" timeOffset="27">9144 9502 9309,'0'-13'0,"0"0"474,0-1 0,6 8 0,3 5 930,3 4 0,-3 6 0,0-3 1,1 0-1,2 1 0,1 0 1,1 4-1179,-1 1 0,-5 5 1,-4 1-1,-3-2 1,-1 1-1,-1-1-598,-3 2 0,-4 1 1,-7-3-1,-1 2 1,0-2-1,2-1 1,4-1 498,0-1 1,4 0 0,1 0 0,4 1 1348,1-1-1045,6-5 0,1-3 0,8-3 0,3 1 0,4 1 1,3 1-208,2 1 0,-1-5 0,1 5 1,0-1-1,-1 0-13,1 3 0,6 1 0,1 4 0</inkml:trace>
  <inkml:trace contextRef="#ctx0" brushRef="#br0" timeOffset="28">9718 9809 8494,'-6'-18'0,"-3"2"0,-1 5 1027,1 10 1,1 13-1,4 10 1,-5 2-1160,-3-2 0,-1-3 0,-1-6 1,3 2-1,0 2 0,4 2 132,1 2 0,-5 1 0,4 4 0</inkml:trace>
  <inkml:trace contextRef="#ctx0" brushRef="#br0" timeOffset="29">9811 9302 8548,'-9'-20'-16,"0"2"1,8 9 588,1 5 1,6 2 0,7 2 0,2 0 0,3 0 0,4 0 0,3 0 0,2 2-51,-1 2 0,-3-1 1,-4 6-1,-3 1 1,-6 2-1,-2 1-294,-5 1 0,-2 0 0,-2 4 0,-5 4 1,-9 4-1,-9 0 0,-5 1-771,-1 0 0,2-5 0,3-1 0,4-2 0,6-3-1471,5-1 2152,7-2 1,0-5 0,12-4 0,10-2 0,8-2 0,5 0 406,2 0 1,-2 0 0,2 0-1,-3 0 1,-5 0 0,-3 0 0,-4 1-416,-3 3 0,-7 5 0,-5 8 0,-2 0 0,-4 0 0,-2-1-283,-5 2 0,-7-3 1,-2 4-1,2-1 0,1-1-324,2 0 495,5-3 0,2-5 0,6 0 99,0 2 0,0-4 1,2 2-1,1 1 0,1 2 1,-4 1-377,-7 1 1,-10 5 0,-14 2 0,-7 1-1,-8 0 1,-9 2-1163,-4 1 0,0-3 1,-5-1 1419,0-2 0,-4 5 0,7-3 0</inkml:trace>
  <inkml:trace contextRef="#ctx0" brushRef="#br0" timeOffset="30">11157 6051 11498,'0'-27'0,"0"2"0,2 2 0,1 6 466,1 2 0,2 8 1,-3 1-1,3 1 1,0-1-1,1 0 845,1 0 1,-4 3-1,5 8 1,1 2 0,4 1-424,4-4-495,2 4 1,7-7 0,1 5 0,3-2-1,6 1 1,5-2 0,2 0-133,-1 1 1,0-2 0,0 2 0,3-1 0,-2 0 0,1 1 0,-5 1-229,-2 1 1,-2-5 0,-10 4-1,1-4 1,0-1 0,-2 0 159,-3 0 0,8 0 0,-4 0 0,3 0 0,2 0 0,1 0 0,7 0 169,2 0 1,-1-1 0,8-2 0,1-3 0,-1 0 0,4-1 0,-3-1-54,-1-2 0,-4 2 0,-3-1 0,1 1 0,-2-1 0,-6 1-240,-4 2 1,-1-3 0,-1 5 0,-2 0 0,-1-1 0,-2 1 0,1-1-70,-2-1 0,1 5 0,3-4 0,-1 4 0,-1 1 0,-2 0 0,1-2 0,-3-2 0,4 3 0,-6-4 0,-2 4 0,-1 1 0,-2 0 0,1 0 0,-1 0 0,-4 0 0,0 0 0,1 0 0,2 0 0,1 0 0,5 1 0,3 4 0,4 2 0,6 2 0,3-2 0,2 1 0,1-1 0,0 0 0,-2 4 0,-4-2 0,-3 0 0,-2-1 0,-3 0-48,0-2 1,-12 4-1,1-1 1,-3 1 0,-3 1-1,0-2-223,-3 1 0,-2 2 0,-1 1 0,0 1 1,0-1-1,0 0 0,2 1 59,2-1 1,-1 2-1,6 1 1,2 2-1,2-1 1,3 1-1,3 0 1,1 0 0,-1 1 1,0-3-1,-3 5 1,2 0 0,-1-2-1,-3 0 1,-2-1-104,-3 1 0,-2-2 0,-4 3 1,2 1-1,-2 0 0,-2 1 68,-1-1 1,0 4 0,0-3 0,0 3 0,0 2-1,0 0 1,2-1 21,2 1 1,4 0 0,5-1-1,0 1 1,1 0 0,0-2-1,3-2 106,1 0 0,-1-3 1,-5 4-1,-1-3 0,-4-2 1,0-1-1,-1 0 77,0-1 1,-1 3-1,-5-4 1,0 2 0,0-1-1,0 1 1,0 1 62,0 2 1,0 1 0,0 5 0,0-2 0,0-1 0,1-2 0,2 2-182,2 1 0,5 2 0,-3-2 0,2-2 0,0 0 0,0-1 1,0 0 85,0 0 1,-6-4 0,1 3-1,-2-2 1,-2-3 0,0-1 206,0-1 0,0-1 1,0 2-1,0 1 1,0 2-1,0-2 1,0 0-1,0 2-93,0 4 1,0 3 0,0 2 0,0-2 0,0 0-1,0-1-292,0 0 1,-2 4 0,-1-6 0,-1 2 0,-1 0 0,1-4-1,-2 1 1,0-2 254,0 1 0,-3-3 0,3-3 0,-1-1 1,-2 0-1,0 1 338,0-1 1,2 0 0,-4 1 0,3-1 0,-3 0 0,-1 1-240,-1-1 0,0 5 1,-1 1-1,1 0 1,-2 0-1,-1-1 0,-2 0 1,2 0-161,1-2 0,2-1 1,-1-2-1,1 0 0,0 1 176,-1-1 0,-2 0 0,1-1 0,3-3 1,1-3-1,-1-1 0,-2-1 242,1-1 0,0 3 0,-2 0 0,-3 1-347,-4 4 1,3-4 0,1 2 0,3 1 0,2 2 0,-2 0 0,-1-2-137,-2-1 0,0 0 0,5 4 0,-1-1 1,1-1-1,0-3 0,-1 1 86,1-1 1,0 2 0,-1-5 0,1-1 0,0 0 0,-1 2 0,1 0 179,0 0 0,-1 0 1,1-3-1,0 3 1,-2 0-1,-1 1-151,-2 1 0,-1 1 0,2 4 1,-2 0-1,-2 2 0,-1 1 0,0 2-58,0-2 1,5 4-1,-2-3 1,1 0 0,1-2-1,0-2 1,3 0 55,0 1 1,1-1 0,0-1 0,-1-2 0,1-1 0,0 0 85,-1-2 0,1 5 0,0-4 0,-1 0 1,1 1-1,0 0 0,-1 0-91,1 0 1,0 0 0,-1 4-1,-1 0 1,-1 2 0,-3 2-87,-2 0 72,5 1 1,-8 1 0,5 2 0,-2 1-1,-1-1 1,1-2 59,3-2 0,4 2 1,0-1-1,1-2 1,0 0-1,1 0 1,1 2 48,3-1 1,0-1 0,-2 0 0,1 2 0,-1-2 0,-2 0 0,-2 1 9,1 0 0,0 7 0,-1-3 0,1 1 0,0 0 0,-1 1-69,1-3 0,-5 5 1,0-4-1,2 1 1,1 1-1,2 0 0,0 1-37,-1-2 0,1 3 1,1-4-1,2 1 0,2-1 1,1 0-1,0-2 134,-4 0 1,5 1 0,0-4 0,2 2 0,-2-2 0,0-1-83,0-2 1,-3 5 0,3 0-1,0-2 1,-1 0 0,0 2-1,-4 4-124,-1 3 1,4-1-1,-1 1 1,-2 3 0,1 0-1,0 2-84,1 1 1,6-3 0,-3 2 0,1-3 0,1-4 0,1 2-1,1-2 135,2-3 0,-4 4 0,0-3 0,1 0 0,0-2 0,0-1 0,-2-1 389,2 0 0,2-3 1,-1 0-1,-1-1 0,-1 0 1,1 1-1,0-1-169,-1 0 1,2 5 0,-4 1 0,0 1 0,-1 2 0,-2 2-185,0 4 1,2 1-1,-2-1 1,3 2-1,1 1 1,1-1-1,-1-2-216,0-1 0,3-2 0,-2-2 0,2-2 1,2 0-1,0 0 0,0 1 433,0-1 1,0-2 0,0-4 0,0 1 0,0 3 0,0 0 0,0 1-55,0-4 1,-4 3-1,-1 0 1,2 2-1,2 1 1,1 2 0,-2 0-329,-2-1 0,2 9 0,-2-7 1,1 0-1,0 3 0,-1-3 39,1 0 0,1 2 1,2-8-1,0 1 1,0 0-1,0 0 0,0-1 393,0-3 0,5-1 0,1-2 0,-1 1 0,3-1 0,-2 0 0,0 1-267,-3-1 0,3 0 0,-2 0 0,-1 1 0,-2 1 0,-1 1 0,0 3-86,0 2 1,0-3-1,-1 4 1,-2 2-1,-1-1 1,1 1-485,1-2 695,2-6 0,0 8 0,0-6 0,0-2 1,0-1 26,0-2 0,0 1 1,0-1-153,0 0 0,-1 1 0,-2-1 0,-2 0 0,2 2-170,2 3 1,-4-3 0,1 4 0,1-1 0,0-1-1,0 0 1,-1-2-702,1-2 1,1 0 0,1-1-2126,-4-3-247,4-3 3243,-5-6 0,12 0 0,1 0 0</inkml:trace>
  <inkml:trace contextRef="#ctx0" brushRef="#br0" timeOffset="31">5732 12234 8455,'-6'-26'0,"-3"1"0,-1 2 0,1 6 43,4 2 0,0 6 1,0 0-1,4 0 1,2 3-1,5 6 1,0 9-1,1 7 1185,1 7 1,-5 2 0,1 3 0,-1 3-1,0 3 1,2 2 0,-3-2 0,0 0 176,-2 0 1,-4-6-1,-1 0 1,2-6-1,2-3-1508,1-2 0,0-10 0,0-7 0,0-9 1,0-7-1,0-6-302,0-3 1,0-8 0,1-3-1,4-2 1,2-2 0,2 0 0,0 1 760,1 4 1,2-2-1,0 6 1,-2 3-1,-1 3 1,1 4 260,2 2 0,-3 1 0,0 6 0,1 2 0,2 2 0,2 2 1,0 2-618,4-2 0,-2 4 0,7-2 0,-1 2 0,0 2 0,0 2 0,1 1-443,-3 1 1,5 2 0,-4-3-1,1 2 1,-1-1 0,-2 1-1650,-2-1 1,-7 5 0,-1-3 0,0 1 2091,-2 4 0,-1 6 0,-6 4 0</inkml:trace>
  <inkml:trace contextRef="#ctx0" brushRef="#br0" timeOffset="32">5879 12314 10446,'-9'-9'2513,"0"1"1,7-1-2044,2 9 1,2 0 0,7 0 0,1 0 0,2 1 0,1 4 0,1 3 0,-3 4-1013,-2 2 0,2 5 0,-7 3 542,-1 3 0,-7 2 0,-4 0 0</inkml:trace>
  <inkml:trace contextRef="#ctx0" brushRef="#br0" timeOffset="33">5585 12767 10676,'6'-13'2226,"8"4"1,9 2 0,5 1-2124,4 3 0,3 1 1,-2 2-1,1 0 1,3 2-104,1 2 0,2 4 0,0 5 0</inkml:trace>
  <inkml:trace contextRef="#ctx0" brushRef="#br0" timeOffset="34">6239 12754 12438,'7'-25'1305,"-1"18"1,-6 1 0,0 16 0,-2 9-1411,-2 5 0,1-3 1,-4-1-1,-1 1 1,2-2-1,0 2 1,3 0-598,2 3 702,1 1 0,0 1 0,0 1 0</inkml:trace>
  <inkml:trace contextRef="#ctx0" brushRef="#br0" timeOffset="35">6705 12194 8310,'0'-75'2368,"0"20"1,0 33-1230,0 19 0,0 18 1,0 5-1,0 3 1,-1-1-1,-2 2 1,-2 2-1,1 5-1216,-2 5 1,4 10-1,-4 6 1,2 4 0,0 2-1,1-1 77,1 1 0,2 6 0,0-4 0</inkml:trace>
  <inkml:trace contextRef="#ctx0" brushRef="#br0" timeOffset="36">7092 12607 9578,'0'-32'2337,"0"5"1,6 8 0,2 10-1806,4 5 0,2 2 1,-1 2-1,0 0 0,1 0 1,-3 2-1,0 2-445,-2 5 1,-2 3-1,3 1 1,-2 1 0,-2-1-1,-2 0 1,1 0 0,-1 1-1930,-1-1 0,3 0 0,0-1 0,1-3-760,4-4 2767,-5-4 0,-6-1 2001,-9 0 0,4 0 0,5 0-1783,8 0 1,-1 2 0,2 1 0,1 1-120,2-1 1,-1-2-342,-7-1 0,-1 5 1,-12 1-1,-1 1 1,-2 4-1,-1-1 1,1 0-110,3-1 1,3 0-1,7 4 1,4-1 0,5-3-1,7-4 163,5-4 0,4-1 0,4 0 0,3-1 0,-1-2 0,1-3 673,-4-2 1,0-1 0,-4-2-1,-3 2 1,-3 3-651,0 0 0,-4 4 0,5-4 0</inkml:trace>
  <inkml:trace contextRef="#ctx0" brushRef="#br0" timeOffset="37">7025 12421 8605,'0'-49'2913,"-1"9"-1257,-4 13 1,5 16 0,2 5 0,8 1 0,8 1-957,2 1 1,4 1-1,7 2 1,3 0-1,2 0 1,-1 2-796,2 2 1,-4 2 0,-3 5 0,-7-3 0,-5 4 0,-5 3-203,-4 3 0,-4 6 1,-11-4-1,-9 2 1,-10 1-1,-8 0 1,-4 3 1162,-3 0-594,9-5 0,-3 0 0,13-5 0,4 2 1,5-2-1,6-1 285,4-2 1,10-4 0,8 0-1,15 0 1,16 0 0,11-2-952,3-1 1,3 0-1,-7-3 1,0 1 0,-4 1-1,-6-1 1,-7 1 0,-7-1-1477,-5 2 0,-9-3 1870,-5 6 0,-1 6 0,-6 5 0</inkml:trace>
  <inkml:trace contextRef="#ctx0" brushRef="#br0" timeOffset="38">7918 12847 8199,'-13'-19'0,"-2"-2"0,-1 8 2167,-2 13 1,-4 13-1,2 14 1,0 0-2150,-4-1 1,-1 0 0,0-3 0,2-2 0,4 0 0,1-1 0,1 6 0,2 2-19,4 3 0,6 0 0,5-4 0</inkml:trace>
  <inkml:trace contextRef="#ctx0" brushRef="#br0" timeOffset="39">8171 12288 9423,'-4'-21'909,"-1"3"0,3 9 0,6 5 0,5 2-550,3 2 0,5 0 0,1 0 1,0 0-1,1 0 0,4 0 1,0 0-1,1 0 354,-2 0 0,-6 5 0,1 1 0,-5 0 0,-5 1 0,0 0-761,1 4 0,-5-4 1,1 2-1,-2 1 1,-2 2-1,-2 2-232,-2-1 1,2 0-1,-2 1 1,4-3 0,4 0-1,5-2 381,3 1 1,1-3 0,1 2-1,-1 0 1,0 0 0,1 0 0,-1 1 772,0 2 0,-5-1 1,-2-1-1,-2 3 1,1 1-1,-4 2 344,-4-1-1258,-4 5 1,-13-3 0,-3 5 0,-5 0 0,-5 0-1,0-1-614,1-2 1,2 4 0,8-6-1,4 0 1,3-3 0,2-2-2800,0-3 1,8 2 3452,10-7 0,8 0 0,14-4 0</inkml:trace>
  <inkml:trace contextRef="#ctx0" brushRef="#br0" timeOffset="40">8905 12354 8434,'7'-34'3160,"-1"15"1,-5 15-1,2 11-2884,2 9 0,-1 5 1,-4 6-1,2-2 0,1-2 1,3 0-1,1 0 1,3 3-391,2 0-1,2-5 1,0-2 0,3-3 114,0-2 0,7 2 0,-3-9 0</inkml:trace>
  <inkml:trace contextRef="#ctx0" brushRef="#br0" timeOffset="41">9211 12341 8420,'12'-21'1442,"-3"3"1,1 13 0,-5 9-933,-2 12 1,-2 15 0,-2 8 0,-5 5-1,-8 7 1,-8 6 0,-7 10-825,11-31 1,0 1-1,-2-2 1,-1 1 313,-4 1 0,1 1 0,2-3 0,1 0 0,-5 1 0,0 0 0</inkml:trace>
  <inkml:trace contextRef="#ctx0" brushRef="#br0" timeOffset="42">6918 13194 10491,'0'-21'1336,"-1"15"0,-4 17 1,-3 14-1,-6 13 0,-4 10-1571,-4 3 0,-4 9 1,-4 2-1,-1 2 0,3 1 235,4 1 0,-1-8 0,4 7 0</inkml:trace>
  <inkml:trace contextRef="#ctx0" brushRef="#br0" timeOffset="43">8558 13354 8407,'-21'7'390,"-8"10"0,-1 6 0,-4 19 0,-5 12-1428,2 7 1038,0-5 0,-3 4 0,0-7 0</inkml:trace>
  <inkml:trace contextRef="#ctx0" brushRef="#br0" timeOffset="44">10184 5797 22447,'-7'-6'0,"2"-2"-185,4-4 1,7 0 0,3 1-1,3 3 1,2-3 0,4-1-1,4 1 1,4 0 0,0 4-1,1-1 1,0 2 0,-2 0 776,-3 4 1,2 0 0,-7 2 0,0 0 0,-2 2 0,-4 2 0,0 3-743,-2 1 1,-1 4 0,6-5 0,-1 2 0,2 0 0,3 0 0,2-2 0,4-2 0,3-4 654,5-1 1,5 0 0,5 0 0,1 0 0,4 0 0,2 0 0,3 0-202,-2 0 0,-4-4 0,2-1 0,-2 2 1,-3 2-1,-2 1 0,-1 0-360,0 0 0,-4 0 0,-1 0 1,1 0-1,-1 0 0,-1 0 1,0 0 168,0 0 0,2 0 1,4-2-1,1-1 1,2-1-1,2-1 0,-2 1 246,-2-1 0,-1 1 0,2 4 1,-1-1-1,1-2 0,-4-2-207,1 2 0,-2 2 0,0 1 0,-2 0 1,1 0-1,-2 0 0,-2 0-229,1 0 0,-5 0 1,3 0-1,-1 0 1,-1 0-1,4 1 204,1 4 0,2-4 0,2 4 1,-1-4-1,-1-1 0,1 0 1,1 0-128,2 0 0,0-1 0,0-2 0,0-2 0,2 2 0,-1 2 0,1 1 0,-4 0 0,-1 0 0,2 0 0,-4 0 0,-4 0 0,-2 0 0,-3 1 0,1 4 0,-2-2 0,-1 4 0,-4 0 0,0 1 0,-4 2 0,-1 2 0,0-3 0,1 0 0,2 1 0,-1 2 0,1 1 0,1 1-124,2-1 0,1 0 1,4 1-1,-3-1 0,0 0 1,0 1-1,1-1-55,-2 0 1,2 1-1,-6 0 1,-1 3-1,1 2 1,-2 0-105,-4 0 0,0 1 0,-6-4 0,0 2 1,0 0-1,-3 1 0,0 1-137,1 1 1,-2 0 0,2-5 0,-2 3 0,-2 1 0,0-1 0,0-1-43,0 1 1,0-3 0,0 5-1,0-2 1,1-1 0,2 0 239,2 0 0,1 4 0,-4-3 1,4 0-1,0 1 0,2-3 1,-2 1 42,0 0 1,2 1 0,-3-3 0,-2 4 0,-2 0-1,-1 4 1,0 1-232,0 2 1,0 0 0,-1-1-1,-2 1 1,-3 0 0,0-1 160,0 1 0,2-2 0,4-1 0,0-2 0,0 0 0,0-1 0,1-2 0,2-1 438,2 0 1,5-1 0,-3-2 0,2 2 0,-1 0 0,-1 0-156,0-3 0,-2 1 0,2 3 0,-1 3 0,-1 1 0,-1 0 0,1 2 0,-2 1-249,-2 2 0,-1-1 0,0 2 0,1 2 1,2 1-1,2 0 191,-2 2 0,4-5 0,1 3 1,1-3-1,-1-1 0,3-1 1,1 3 319,1 2 0,-4-8 0,0 4 0,1-2 0,2 0 0,1 2 0,1 0-98,-1-1 0,0 1 1,1 0-1,-1-1 1,0 1-1,-1 1-250,-3 3 1,3-3 0,-5 5-1,2-2 1,0 2 0,0-1-1,0 1 10,0-4 0,-5 4 0,5 0 1,1 1-1,2 1 0,2 1 1,-1-1 173,0 2 0,1-3 0,-1 0 1,0 0-1,1 0 0,-1 2-39,0-2 1,1 5-1,-1-4 1,0 2-1,1 0 1,-3-1-222,-2 1 0,3 1 0,-4 2 0,-1 0 0,-1 0 0,-2 0 1,1 0-1352,-2 0 1306,-2 0 0,4-4 1,-1-1-1,1 1 1,-1-2-1,2-3 153,1-3 0,-2 3 0,4 0 0,0-1 0,-1-2 0,1-3 0,0 0 153,-1 2 1,3-8 0,-2 8-1,2-2 1,-1 0 0,-3 2-1,1-2-143,-1-3 1,-4 3 0,2-2 0,-4 2 0,1 3 0,1 2 0,1 1-215,-1-2 0,-2-1 0,-1-2 0,0-3 1,2-1-1,2 1-252,5-3 663,-3 6 0,6-10 0,-3 5 0,3-2 1,1-1-1,0 1 191,1 3 1,-1-1 0,0 0 0,1-2-1,-1-1 1,-1-1 0,-2 3-198,-1 0 1,-1 3-1,2 3 1,-3 1 0,1-1-1,-2 1-359,0 0 1,3-1-1,-4 1 1,3 1-1,1 2 1,0 1 0,0-1 12,1-2 0,2-2 0,3 1 0,-1-2 0,1-1 0,-3-3 337,0-2 0,0 0 0,1-3 1,-1 2-1,-2-2 0,-2-1 0,-1 0 60,0 3 1,-2-3 0,2 2-1,-1 0 1,-3-1 0,0 3-1,0 0-494,2 1 1,-1 3 0,-2 0 0,0 2 0,4 0 0,0-1 158,0-2 0,5-1 0,-2 2 1,2 0-1,3-1 0,-2 0 0,-2-1 425,-1-2 0,0 0 0,4-3 0,0 2 1,-1-1-1,-1-3 143,-3 0 1,0-1 0,1 0-1,-3 1 1,-2-1 0,2 0-794,1 1 1,-2 3-1,2 3 1,1 0-1,-2 4 1,1 0 0,0-1-44,4 0 1,-4-3 0,2 4 0,0-3 0,0-2 0,0-3 508,1-1 1,-2-1 0,0-3-1,1 0 1,0-4 0,0 1 3954,1-1 0,-2-4-2995,1 1 0,-6-4-4375,1-4 0,-2 4 0,-2 0 36,0 7 3292,6 5 0,7 7 1,8 2-1</inkml:trace>
  <inkml:trace contextRef="#ctx0" brushRef="#br0" timeOffset="45">10957 5584 14418,'-20'-28'0,"2"-2"0,5 1 0,4 4-5226,4 5 5853,-2 5 1,11 10 0,1 5 0,5 7 0,5 5 0,1 1 0,5 0 0,3 1-166,4-1 0,1-1 0,0-2 0,0-2 1,2-1-1,-1-1 48,-2 0 1,3-2 0,0-4 0,-3 0 0,-2 0 0,-4 0-167,1 0 0,7 0 0,3 0 1,-1 0-1,2 2 0,0 1-306,3 1 0,2 7 0,2-2 1,2 2-1,3 3 0,2-1 0,1-1 24,-2-3 0,5 3 0,-5-3 0,2 2 0,0 3 0,1-2 1,1-2 297,-3-1 0,3 0 0,-5 3 0,0-2 0,0-3 0,-3 1-12,-2-1 0,-5-2 0,-1 2 0,1 0 1,-1 1-1,1 2 0,1 2-571,1 1 0,-2 2 1,-1 1-1,1 2 1,-2-2-1,-3 1 1,-4-2 172,-5-2 0,2 3 0,-5-7 1,0 3-1,2 1 0,-2-1 0,2-2 257,0-1 1,1-4-1,5 2 1,-1 1 0,1-3-1,0 3-254,-1-1 0,5 2 0,2 5 0,-1-1 0,1 2 1,-2 2-1,0 4-333,0 0 1,0 6 0,-4-2 0,-2 4 0,-1 2 0,-3 1 0,-1 0-15,1 2 0,-5-4 0,1-1 0,-5-3 0,-3-6 0,1 0 509,2-4 0,1-1 0,0-2 0,2 0 0,1 1 1,4 0-1,-1 3-126,0 0 1,5 3 0,0-2 0,2 2 0,2 4 0,-2 1 0,-1 3-363,0 0 0,0 2 0,-1 0 1,-3 2-1,-2 2 0,-4 3 0,-3 2-79,-4 1 0,-5-2 0,2-1 0,-4-3 1,-1-1-1,0-5 367,0-4 0,0-1 0,0-3 1,2-1-1,1 2 0,1-2 1,-1 2-142,-1-1 1,-1 3 0,2 3 0,2 2 0,-3 2-1,0 1-143,-2-1 1,0 4 0,0 0 0,0 3 0,0 0 0,-2 3 0,0 0 174,-3 3 1,-5 4 0,1-2 0,-3-2 0,-1-2 0,1-4 0,1-4 218,3-7 0,5-4 0,-2 1 0,4-4 1,1-1-1,0 1 0,0 0-45,0 0 0,0 4 0,-2-4 0,-1 2 0,-1 2 0,1 2 0,1 2-276,2 0 0,-4-1 1,-2 1-1,0 0 1,-1-1-1,-1 1 247,-2 0 0,-2 4 0,-1 1 1,-1 1-1,1 1 0,-2-1 1,-1-1 168,-2-2 1,2-4-1,5-2 1,4-3-1,0-2 1,1-3 12,0-1 0,-3-1 1,3-1-1,0 0 1,-1 1-1,-1-1 16,-2 0 0,2 1 0,0-1 0,-3 0 0,-1 0 0,-1-1 0,0-1 240,-1-2 1,0-1 0,-4 6 0,-3-1 0,-1 2 0,0 1-206,-2 2 0,-4 4 0,0-3 0,2 1 0,1 0 0,0 0 0,0-1 52,3-3 1,-2 1 0,5-1-1,0 2 1,-1-2 0,2-1 1072,-1-2-1058,4 0 1,-10 1 0,5-1 0,-3 0-1,3-1 1,-1-1 173,0-3 0,-1 1 0,-5 3 0,2-2 0,1-2 1,2-1-1,-2-1 60,-1 0 1,3 3 0,1-3 0,1 1 0,-1 2 0,-1 0-233,1 0-261,-4 0 0,5 3 1,-3 0-1,1-1 1,-2 4-1,-1 0-148,-2 0 1,0 3-1,-1 1 1,-1 2 0,-4 2-1,0 1 1,1 0 160,2-2 0,6-6 0,4 0 0,0-4 0,4-4 0,3-1 1852,4 1 1,-3-5-189,3 1 1,2-3-3571,-2-1 1164,6 0 2145,-3 0 1193,0 0-2601,5 0 0,-7 0-1108,4 0 0,-2 6 0,-4 3 1167,1 3 1063,0 1-736,-5-5 1,3-4-1,0-7 1,2-1-1263,-1 1 0,3 1 1,-2 2 199,-2 0 1,4 0 0,-2 0 1318,-1 0 1,4-1 0,0-2 0,1-3-1226,1-1 0,-2 4 0,3-3-1063,-1 0 25,-1 4 0,4-4 701,-4 6 1,4 6 0,-4 3 437,4 3 1,1 1-1,0 1 1</inkml:trace>
  <inkml:trace contextRef="#ctx0" brushRef="#br0" timeOffset="46">12570 8969 8350,'5'-26'0,"1"-1"0,0 0 13,0 1 1,4-1-1,-1 2 1,1 3 171,-1 4 1,-2 4-1,-4 4 1,3 4 0,0 5-1,0 8-517,-3 8 1,-1 1 0,-2 6 0,-2 2 0,-2 1-1,-5 3 1,-3 2 309,-1 1 0,-2 0 0,-1-3 0,-2 2 0,0 1 0,0-1 352,0-2 0,-4-3 1,4-1-1,2-4 0,1 0 1,2-4-1,0 0-60,-1 2 1,3-2 0,0 5 0,2 0 0,-1-1 0,-2 6-406,-1 3 0,1-1 1,2 5-1,1 0 0,-2 1 1,1 3 60,1 3 52,-3-3 0,9 9 1,-4-5-1,-1 0 1,2 2-1,-1-1 34,0 1 1,4-6 0,-2-6 0,4-3 0,1-1 0,0-2 0,0-3 529,0-4 0,4 1 0,2-1 0,3 0 0,4-1 0,5 3-343,3 0 1,1 3 0,5 3 0,-1 2 0,1 2 0,0 3 0,-1-1-224,1 1 1,-2 4-1,0-2 1,1 4-1,2 1 1,0-2-1,-1-1 181,-5-1 1,1-7 0,-3 1 0,-1-6-1,0-5 1,-1-3 516,1-2 1,-2 2-1,5-9 1,3 2 0,3 0-1,3 1 1,-1 2-162,-2 2 0,4-1 0,3 2 0,-1 3 0,-3 2 0,-3 2-453,-1 1 0,-1-1 1,1 3-1,-2-1 0,-1-2 1,-4 0 106,0-1 0,2 0 0,-3-5 0,2 2 1,3-3-1,-1-4 0,3-2 497,0 2 0,-5-4 0,7 0 0,0 1 1,-3-1-1,2 4 0,-3 0-632,1 3 1,0-1 0,2 2 0,-2 3 0,-1 4 0,-2 2-355,2-2 1,1 3 0,0-3-1,-1 3 1,-2 2 0,2-2 0,1-1 537,1-2 0,-3-4 0,-1 1 0,3-1 0,3-5 0,5 1 217,1-4 1,-2 0 0,5 2 0,2-2 0,-2-1 0,1 2 0,1 1-376,1 1 0,0 0 0,0 1 0,-2-1 0,-1 0 0,-1 1 0,0-1-62,-2 0 0,0 1 1,-5-1-1,2 0 1,-2-1-1,-4-2 100,-3-1 1,-6-1-1,2 1 1,-3-4-1,-2 0-65,0-1 1,-4 2-1,0-3 1,2 3-32,0 2 0,1-4 0,-1 3 0,-2-1-438,1-3 0,0 5-644,-1 1 1,-3-2-1,-7 3 1,-4 4-1,-4 3 1,-4 4-5474,-5 3 6131,-3 7 1,1-3 0,0 5 0</inkml:trace>
  <inkml:trace contextRef="#ctx0" brushRef="#br0" timeOffset="47">11184 5304 32189,'-13'14'-312,"7"-7"1,7-3-1,10-2 1,6-2-1,3 0 1,2 0-1,2 0 1,5 0 416,4 0 1,1 0 0,3 1 0,-2 2 0,2 3 0,2 0 0,1 2-275,0-1 0,0-3 0,0 5 1,0 0-1,0 0-148,0 0 1,0 0 0,0 4 0,0 2 0,0 1 203,0 2 0,4 4 1,2-4-1,0-2 1,1-1-1,-1-2 143,0 1 1,3-2 0,-3-2 0,0-1 0,1 1 0,-1 1 2,0-3 0,-1 4 1,-4-3-1,1 3 0,-1 1 1,-4 1-1,-3 1-182,-4 2 0,-2-2 1,-3 3-1,-1-3 0,-3-2 1,-1 0-13,1 1 0,-3 3 1,3 1-1,-1-2 0,0-1 1,0-1-1,0-1 114,-1 0 0,3 1 0,-3-1 0,0 0 0,1 1 0,-4-3 0,-1 0 63,-2-2 1,1 0 0,-1 4-1,0-1 1,1-2 0,-1-1-131,0 1 0,2 4 0,1 2 0,4 2 1,-1-2-1,2-1 0,-2-2 78,0 0 1,5 1-1,-2 1 1,3 1-1,2 3 1,-1 0 0,3 1 47,2-4 0,-2 3 1,5-1-1,-1-2 1,-3 1-1,-2-1 22,-2 2 0,0-1 1,-3-3-1,-2 0 1,-2 3-1,-1 2 1,0 0-281,0 1 1,-2 3 0,-6-1-1,-1 4 1,0 0 0,0-1-1,0-1 3,1-2 0,2 1 1,0 2-1,-2-2 1,-1-2-1,1-2 1,2-1 287,2 1 0,-3-4 0,0 4 1,-2-1-1,0 0 0,0-2 61,-1-1 0,-3-2 0,2 2 0,-1 2 0,-1 0 0,-1 1 1,1 1-465,-3 4 0,0 2 1,-2 1-1,0 1 1,0 0-1,-2-1 0,0 1-54,-3 0 0,-4-1 0,5-1 0,-1-1 0,1-3 0,-1-2 0,1-3 215,-2-1 0,5-6 1,-4 0-1,4 1 0,1 2 72,0 2 0,0-6 0,0 1 0,-2 2 0,-1 1 0,-1 1 0,1 0-91,1 1 1,-2 0-1,-2 4 1,-1 3 0,-4 1-1,-1 0-48,-1 2 0,0 1 1,-2 2-1,-1-2 1,-2-3-1,1-3 1,3-1 265,0 0 1,5-2 0,2-5-1,0-4 1,1 0 421,0 1 1,0-4 0,3 5 0,-2 2-535,3 0 0,-4 3 0,0-1 0,0 2 0,-2 1 0,2 2 0,-1 0-21,0 1 1,-7 0 0,-4 5 0,2-2 0,1 2-1,2-1 1,-2 1 225,-3-2 0,8-5 0,-3 0 1,1-2-1,0-1 0,0-1 1,2 0 312,1 1 1,5-1-1,-5-1 1,-2 0 0,-1-1-1,-1 4 1,0 1-295,-1 4 1,0-1 0,-4 6 0,-4 0 0,-4 3 0,0 1-188,-1-1 1,-4 3-1,0 0 1,1-1-1,2-4 1,3-2 0,1-3 131,2-2 0,6-1 0,-2-5 0,3 0 0,2-1 0,0-1 426,-1-3 1,2-3 0,2 2 0,1 1-1,-1-2 1,-1 1 0,1 0-380,1 4 1,-4 2 0,-5 3 0,0 4 0,-1 0 0,-3 4 0,-3 1-412,-2 2 1,2 0 0,0 1-1,-1 0 1,-2 1 0,0 0 294,0 0 1,3-5 0,3-6-1,2-4 1,3 0 0,-1-2-1,1-2 1000,3-1 1,0-6 0,1 1 0,0-1-821,-1 2 0,1-2 1,0 5-1,-1 1 1,1 0-1,-2 0 1,-1 2-503,-2 0 0,-4 7 0,4 0 0,0-2 0,1-1 0,-1-2 0,2 2 231,1 3 0,1-3 0,1 2 1,1-2-1,2-1 0,1-1 0,-1-1 353,-2-3 1,3 1 0,1-4 0,1 0 545,0 0 1,2-2-676,-4-4 0,6 6 1,-3 2-1,2 0-881,0 1 0,-1-4 1,4 4-219,-4 1 1,2-3 1324,-6 2 0,5-6 994,-5 2-1390,6-4 0,-3 1 1,5 1-1,-2 3-922,-2 1 0,1-3 644,4 5 0,-2-6 222,-2 2 995,2-4-1027,-4 5 0,5-4 0,-2 4 0,-1-1-452,1 4 0,1-1 0,1 1 0,-2 1 63,-2 2 1,-1-3 0,3 0 0,-3-1 1311,-1 0-545,4-2 0,-4-2 1,4 2-1,-3 2 1,0 2-282,0 2 1,-3 1 0,3 0-1,0 1 1,0-1 0,2-1-237,-2-3 1,4 3-1,-4-3 176,1 2 1,3 3 0,-2-1 0,2 0-1,2 1 12,0-1 0,-4 6 1,-2 2-1,0 0 1,0-3-1,1-4-5,0 0 0,3-1 0,-4 0 0,2 1 0,-1-1 80,2 0 0,0 1 0,0-1 0,-1 0 1,1 1-1,1-1 105,2 0 1,0 1 0,0-1 0,0 0-1,2 1 1,1 0-28,1 4 1,1-3 0,-5 4 0,0 0 0,0 2-1,0 1-173,0 1 1,0-1-1,-2 4 1,-1 0-1,-1-3 1,1 0 0,1 0-65,2 2 0,-4 2 1,0 0-1,1-2 0,1-1 1,2-2-1,0 0 72,0-1 0,0 2 0,0-3 0,0-1 0,0 0 0,-1-1 473,-4 1-416,4-4 1,-5 9 0,6-5 0,-2 2 0,-1 2 0,-1 3 58,1 0 1,-3-1 0,0 1 0,0-3 0,-1 2 0,1-1 0,0 1-62,3 0 0,-3-1 0,2 0 0,1 1 0,1-1 0,1-1 0,-2 0-45,-2-1 1,1-4 0,4 2 0,0 1 0,0-2 0,0 2 134,0 0 0,0-5 0,0 3 0,0-1 1,0 0-1,0-2 0,0-1-28,0-2 1,0 1 0,0-1 0,0 0 0,0 1 160,0-1 0,0 0 508,0 1 1,1-7 870,4-3-360,-4-2 286,5-2-1017,-6 0 0,0 1 0,2 2 0,1 3-444,1 2 1,2 1 0,-3 4 0,3 2-30,1 2 0,-4 3 0,3 2 0,-1-4 0,-1-2 0,-1 0 0,-2 4-125,-1 0 1,0 2-1,0 5 1,0 0-1,0 1 1,-1 2-74,-3 1 0,1 0 1,-5-5-1,1 3 1,1-1-1,0 0 1,1-3 127,0 0 1,2-4-1,-5 1 1,1 0 0,1-1-1,-2-3 1,1-3 247,-3-2 1,2 0-1,-1 1 1,-1-1 0,-2 0-1,-3 1 207,-2-1-674,2 0 0,-6 5 0,5 0 0,-2-2 0,0 0 1,-1 1 361,-3 0 1,-2 1-1,0-5 1,2 1-1,-3-1 1,-2 0-1,-1 1 231,3-1 1,1-1-1,-2-3 1,-1-3 0,2-2-1,1 1 1,2-2 619,-2-2 1,3-7-1,-1-3 1,0-3-1,0-2 1,0-3-408,-2 0 0,3-7 1,-1 0-1,-2-4 0,-1-5 1,0-1-1,1-3-517,2-1 1,0 2-1,-3 2 1,-1 0 0,3 2-1,-4-1 1,2 3-187,0 2 1,-6-1-1,5-1 1,0 2-1,-4-2 1,2 2 70,0 0 0,1-3 1,0-2-1,2-1 1,0-3-1,1-1 1,-2-5 53,-2-6 1,5 3-1,-5-9 1,2 1-1,3 0 1,3-5-1,3-2-132,3-2 1,2-4-1,1 9 1,4 2 0,1 1-1,2 2 1,-1 1-135,1 3 0,-1-1 1,4 5-1,-2 2 1,-2 1-1,2-1 0,2-3-162,1-2 1,0 4 0,-2-5 0,-1-1-1,-1-2 1,1-3 0,2-3 129,1-4 0,0 3 1,0 1-1,0 0 1,0-1-1,0-5 181,0 1 0,0 5 1,1 0-1,2 3 0,3 2 1,0 1-1,1 3-96,1 5 0,1 3 0,2 2 0,0 4 1,-2 3-1,1 6 0,2 2 23,1 2 1,-1 4 0,-2-3-1,-1 1 1,2 0 0,-1 1-1,0 3 140,-1 1 1,-1 2 0,2-1 0,-1 1 0,1 0 0,1-1 200,-2 1 0,4 0 0,-1-1 0,6 1 0,2 0 0,4 1 0,3 2 124,4 1 0,4 0 0,10-5 1,4 1-1,2 1 0,4 2 1,0 3 148,-2 1 1,13 0-1,-10 3 1,-4-2-1,-8 4 1,-8 2-115,-4 4 0,2 5 0,-4 0 0,-3 5 0,-1 5 1,-2-1-133,1 0 1,0 5 0,2-2 0,-2 2-1,-1-1 1,-2 0 0,2 0 0,1 1 124,2-2 1,-1 3 0,2-3 0,2 2-1,1 0 1,-1 0 0,-2 2-136,-1 4 1,-5 2 0,-3-2 0,-3 4 0,-4 3 0,-2 6-247,-2 3 1,-2-2 0,-6 4-1,0-1 1,-2-2 0,-1-2-1,-1-6 1,1-3 1,1-8 0,2-5 0,0-2 714,0-2 1,0-10 0,2-6 0,1-5 0,3-3 0,0-4-611,0-1 1,0-1 0,-3 0 0,1-1 0,-1 1-2308,-2 0 9,5-1 1,-3 7 0,5 4 2042,-2 6 0,0 0 0,-3 6 0,3 1 1,1 2-1,3 1 398,2 1 0,-3-5 0,0-1 0,0 3 1,0 1-1,0 1 0,1-1 151,2-3 0,-3 3 0,0-2 1,1 5-1,0 3 0,1-1-94,-2 3 1,-1-1-1,7 4 1,2 1 0,0 3-1,0 2 1,-1 3-83,2 0 1,-2-2 0,6 5-1,0 1 1,1-2 0,-1-3-1,2-3 309,1-1 1,6-1 0,1 0 0,2-3 0,3-2 0,3 0 170,5-1 1,7 1 0,7 3 0,0-3 0,0-1 0,-4 1-1,-3 3 56,-3 1 0,0 2 1,4 1-1,2 1 1,1 4-1,5 2 0,1 4-714,2-1 1,-28-13 0,0-1-1,-1-2 1,-1-1 0,0 2 0,1 0-1,0 0 1,0-1 0,27 18 173,-6-5 0,1-2 1,-10-7-1,2 1 0,0-2 1,1-1-1,3-2 353,5 2 0,7-3 0,5-1 1,-3 0-1,-7-4 0,-3 0 0,-7 0-173,-3 2 1,-2 0-1,-4-5 1,2 2-1,2 1 1,-1 4-1,1 0 1,-2 3-160,-5-3 0,1 4 0,-8-5 0,-3 0 0,-5 1 0,-5-4 18,-3-1 0,-2 1 0,1-1 0,-1-3 1,0-2-1,1-2 126,-1-4 0,0-3 0,2-1 1,1 0-1,4 0 0,-1 0 1,0 0-242,-2 0 0,-3 0 0,0 0 0,-1 0-538,0 0 1,-4 5 0,-1 1-1,-2 1 1,-3 4 0,-2 0-1,-2 4-716,-4 3 1,2 3-1,-6 5 1,0 3-1,0 0 1,1 4 655,-3 1 1,-1-11-1,-1 3 1</inkml:trace>
  <inkml:trace contextRef="#ctx0" brushRef="#br0" timeOffset="48">18222 11968 26085,'-1'-18'-880,"-4"0"1,4 8-1,-4 10 1,5 9-1,3 6 1,2 2 0,-2 1-1,-2 1 2108,-1 4 1,0 2 0,0 1 0,-1 0-1,-4-3 1,-2-2 0,-2-2 0,0-1-402,-1 1 1,-1-7 0,3-4-1,3-16-1015,4-11 1,7-8-1,2-5 1,4-7-1,2-5 1,0-2-1,3-2 1,1 3 99,-2-1 0,-1 6 1,-1 6-1,3 1 0,-1 3 1,-3 4-1,-2 4 146,-1 4 1,2 4-1,1 6 1,-1 2-1,-1 1 1,-3 1-1,3 1 302,1 1 0,1 4 0,0 1 0,2 3 0,3 1 0,4 3-343,3 2 1,3 0-1,2-2 1,1-1-1,0 0 1,-1-1 0,-1-2-26,1-1 0,-11-2 1,4 5-1,-7-2 1,-3-3-1398,1-2 1,-9-1 0,-5 0-1,-7 0 1,-5 0 0,-3 0-1,-1 0 400,-2 0 0,-4 0 1,1 0-1,-1 0 1,-3 0-1,1 2 0,-1 1 1568,0 1 0,-2 6 0,2-2 0,1 1 0,4 0 0,0 1 0,4 2 554,1 1 0,3 1 0,4-1 0,3 0 0,4 1-677,1-1 1,1-6-1,4-1 1,3-1-1406,4-1 1,-4 6 0,-5-2 0,-8 2-1,-7 1 158,-4-1 1,-8 5 0,1-5 0,-5 5 0,-5 3 0,0-2 0,1 0 0,2 1 571,2 0 0,7 3 0,3-4 0,5 2 0,4-2 1,5-1-1,4-2 1639,4 0 0,7 1 0,9-2 1,9-4-1,3-3 0,5-4 1,2-1-524,1 0 1,-5 0 0,-1 0-1,-3 0 1,-4 0 0,-5 0-2536,-3 0 1,-5 0 2072,-5 0 1,-12 0 0,1 0 0</inkml:trace>
  <inkml:trace contextRef="#ctx0" brushRef="#br0" timeOffset="49">19129 12394 11849,'13'-7'1966,"0"-6"1,1 7 0,-2 1-1,-2 10-1483,-1 2 1,-6 5 0,1-3 0,-4 3 0,-4 2 0,-5 3 0,-4 2-1145,-5 2 1,-1-4 0,-5 6 0,3 0 0,2 3 0,3-1 660,1-3 0,1-3 0,1-6 0</inkml:trace>
  <inkml:trace contextRef="#ctx0" brushRef="#br0" timeOffset="50">19942 11741 8386,'0'-18'1133,"0"1"0,-5 6-325,1 11 0,0 8 1,4 9-1,0 6 1,0 2-1,0 3 1,0 2-1,1 2 1,2 2-22,1 3 0,1 3 0,-5 3 0,0 2 1,0-2-1,-2-2 0,-2-1-1264,-5 0 0,2-4 0,-2-2 0,0-2 0,2-4 0,2-3-718,4-2 1195,1-7 0,-6-3 0,-2-7 0</inkml:trace>
  <inkml:trace contextRef="#ctx0" brushRef="#br0" timeOffset="51">20302 12301 8396,'0'-33'0,"1"10"0,4 5 867,4 16 1,1 11 0,0 5 0,-1-1 0,0 0 0,-1 1 0,-3 0-935,1 4 1,-4-1 0,2 5 0,-2 1 0,-4 3 0,-1-1 0,-1-3 66,1-4 0,1-3 0,2-2 0</inkml:trace>
  <inkml:trace contextRef="#ctx0" brushRef="#br0" timeOffset="52">20795 11981 8232,'0'-34'2393,"0"-1"0,2 9-1903,2 10 0,8 7 0,7 11 0,0 1 1,2 1-1,-2 1 0,2-1 0,0 0-107,2-1 1,3 5 0,0 1-1,-1 2 1,-1 3 0,-3-1-559,-2 0 1,-7 5 0,-8 1 0,-4 1-1,-5 0 1,-9 1 0,-8 3 45,-8 1 1,2 2 0,-3-1 0,3 1 0,3-2 0,4-1 0,8-3 354,7-2 0,4 3 0,7-4 0,5-2 1,12-1-1,8-2 0,10-1 0,3-3 79,3-5 0,1-2 0,-4-2 0,-3 0 0,0 0 1,-4 0-1,-2 0-305,-5 0 0,0-12 0,-3-3 0</inkml:trace>
  <inkml:trace contextRef="#ctx0" brushRef="#br0" timeOffset="53">21488 12581 8310,'0'-28'3276,"-6"11"1,-1 23 0,-2 14-3103,0 8 1,-1 1 0,-8-5 0,-3-3-1,-1-2 1,1-3 0,1 1 0,0 0-175,1 6 0,-5 8 0,4 3 0</inkml:trace>
  <inkml:trace contextRef="#ctx0" brushRef="#br0" timeOffset="54">21968 12154 8560,'-7'-25'0,"2"3"49,4 4 1,1 11 49,0 7 1,4 1-1,1 8 1,-2 2-1,-2 0 1,-1 3 1256,0-1 1,2 6 0,1 2 0,2 1-1,1 0 1,2 2-906,-1 1 0,-2 8 1,2 2-1,-1 2 0,-3 0 1,-2-1-1,-1 1-628,0 2 1,0-5 0,-1-3-1,-4-3 1,-2-3 0,-3-1-2932,-4-2 0,0-6 3108,-9 2 0,-2-9 0,4-3 0</inkml:trace>
  <inkml:trace contextRef="#ctx0" brushRef="#br0" timeOffset="55">21955 12168 12969,'18'-61'0,"-1"8"2045,0 11 1,-1 17-1,3 21 1,5 4-1709,1 4 0,9 3 1,-7 5-1,-1-1 1,1-1-1,-2 3 1,6 5-1,3 1-869,3 1 532,11 3 0,-7 4 0,13 7 0</inkml:trace>
  <inkml:trace contextRef="#ctx0" brushRef="#br0" timeOffset="56">12944 5664 28860,'-23'-1'0,"3"-2"-422,0-2 0,-2-5 1,4 1-1,4-3 1,2 0-1,4 2 1,2 1-1,5 0 1,4 2-1,7 2 674,7 4 1,9 1 0,11 0-1,8 0 1,8 1 0,6 2 0,5 3-1,0 0-306,-1 0 1,11 3 0,-4-5-1,3-1 1,-1-1 0,1-2 0,2 0-1,-36 0 1,1 0 142,0 0 0,0 0 0,34 0 0,-2 0 0,-2 0 0,-3-2 0,-7-1 0,-3-1 1,-6-1-1,0 5 1,-4 2 0,-1 2-1,-3 4 1,0 2 0,-2 2-186,-1 3 1,3 1-1,-9-1 1,1 1-1,-4 2 1,-5-2-46,-3-1 0,0 3 0,-5 0 1,-2-2-1,-1-1 0,-2-2 1,1 2-41,-1 3 1,-4-4-1,0 4 1,1-3-1,1 0 1,-2 1-1,-4 3 0,1 2 1,-4-3 0,2 4 0,-1 0 0,0 2 0,2 0 0,-2 2-362,-2 2 1,-1-5-1,0 6 1,-1 1-1,-2-1 1,-3 3-1796,-2-1 1920,5 0 1,-7 0-1,6 0 1,1-1 0,1-2-1,2-3 227,0-3 0,0 2 0,2-5 0,2 2 0,5 2 0,4 3 0,5 0 0,4 1 270,3 0 0,11 4 0,2 0 0,2-2 0,5 0 1,-1-3-37,2 1 1,3 2 0,-3 0 0,1-6 0,4-2 0,1-5-1,1-2 297,0-6 1,-4 3 0,0-7-1,1-1 1,1-1 0,1-2-1,-2 0 91,0 0 1,5 0 0,-5 0 0,4-2 0,2-1 0,-1-1 0,1 1-342,-1 1 0,4 2 0,-1 0 1,0 0-1,-1 0 0,1 0 1,0 0 242,1 0 0,-5 0 0,0 0 0,-5 0 0,-3 0 0,-3 0 141,-1 0 0,-2-1 0,0-2 0,-2-1 0,-2 1 0,-5 1 0,-2 2 0,0 0 27,-3 0 0,4 0 0,-8 2 1,3 2-1,2 5 0,-2 1-724,-3-1 0,2 6 108,-6-6 0,4 6 0,-3-6 0,0 2 0,1 3-3,-4-1 1,-6 0 0,-1 1 0,2-1 0,0-1-1,1-2 1,-1-1 143,-2 1 1,-1 2 0,7 3 0,2 1-1,0 4 1,0 0 0,-1 6-306,2 3 1,2 5 0,6 6 0,-3 2-1,-2 2 1,-2 5 0,-2 3-293,-3 1 0,-6 5 1,-4 0-1,-2-2 1,-2-1-1,-2-2 311,-2 0 0,1 1 1,-5-3-1,3 0 0,2-2 1,1 1-1,2 0 129,0-1 0,7 3 1,5-5-1,6 2 0,1 0 1,2 0-1,-2-2-74,1-2 0,2 1 0,-4-2 0,-4-1 0,-3 0 0,-7 0 0,-4 4-4038,-4 5 4045,-10-1 1,0-16 0,-4 1-1,-3-2 1,0 0 0</inkml:trace>
  <inkml:trace contextRef="#ctx0" brushRef="#br0" timeOffset="57">10238 5637 8740,'-5'-34'0,"-1"5"0,0 5 601,0 6 0,0 11 1,3 7-1,-1 7 0,1 5-1608,2 1 0,1 1 1,1-2-1,5-4 2097,7-3 0,2-4 1,7-1-1,4 0 0,2 0-55,3 0 0,10 0 0,1 0 0,2 0 1,5 0-1,0 0-743,1 0 0,14 0 1,-5 0-1,2 2 0,1 1 1,-3 1-152,1-1 0,3-1 0,-1-2 0,2 0 0,-2 0 0,-4 0 297,-3 0 0,4 0 1,3 0-1,2 0 0,1 0 1,-1-2 81,0-2 1,4 2 0,-7-4 0,1 2 0,-2 0 0,0-1 0,-4 1-266,-1-1 0,3 1 0,-1 4 0,0-2 0,-4-1 0,-4-1 0,-5 1-73,-2 1 0,-2-2 0,-2 0 0,-1-1 0,-3 1 0,0-1-52,0 2 0,-2-3 0,2 2 0,-2 1 0,-1 1 0,2 2 0,1 0-24,0 0 0,0 0 0,-4 0 0,2 2 1,1 1-1,-1 3-300,-2 1 0,3 2 1,-2 4-1,-2 1 1,0-1-1,-3 0 1,1 1 2,-1-1 1,6 0-1,-1 1 1,0-1-1,0 0 1,0 1 94,-1-1 1,2 5 0,-1 0-1,0-1 1,1 1 0,0 1 125,2 2 0,0 1 0,3 5 0,-3 0 0,-1-1 1,-3 1-331,-2 0 0,-3-1 0,-1 2 0,-4 2 1,0 1-1,-4 0 0,-1 0 48,-2 0 1,-4 6-1,0-3 1,0 2-1,-2-2 1,-1 0 208,0 0 1,-3-3 0,4 3 0,1 0-1,-2 0 1,1 3 0,-1 0-261,0-1 0,4 7 0,-1-3 0,1 1 0,1 2 0,-4-1-106,-1-2 1,3 6 0,-4-9 0,-3 0 0,0 0 0,-1-3 0,2-3 70,2-3 0,-1-6 0,-4-1 1,2-2-1,1-2-39,1-3 0,1 0 0,-5-1 0,0 2 0,-2 3 12,-2 4 1,-10 3-1,-6 2 1</inkml:trace>
  <inkml:trace contextRef="#ctx0" brushRef="#br0" timeOffset="58">11784 8276 5917,'0'-32'0,"1"-2"0,2 1 0,3 6 450,2 8 1,-7 7 0,-1 6 0,-7 6 0,-7 2 0,-2-1 0,-3-1 0,-2 2 21,-3 2 0,-2-2 0,-4 4 0,-1-2 0,0 2 0,0 0 0,0 1 523,1 1 1,-3-1 0,2 3-1,2-1 1,1 2-465,1 1 0,3-2 0,-1 2 0,-5 3 0,-2-1-476,-5 1 0,-6 3 1,-3 3-1,0 1-67,0 2 1,-9 7 0,2-6-1,0 1 1,-1 4 0,4-2 39,0 0 0,-8 3 1,8 1-1,1-3 1,1 1-1,7-2 1,2 2 225,4-1 1,5-2-1,-1 7 1,3 0 0,1-1-1,-1 2 1,-2 2-269,-1 5 1,0 2 0,3 0 0,-2 4 0,-2 2 0,-1 2-328,1 3 1,-8 5 0,1 0-1,-1-3 1,-3 1 0,2-3 193,-1 1 1,2 5-1,-1-2 1,-1-1 0,1 0-1,2-4 1,2 3 149,3-2 0,0-4 0,6 1 0,-1 4 0,2 2 0,0 3 0,5-2-321,1 0 1,-1 8-1,3-2 1,0 2 0,-1 2-1,4-2-6,1-3 1,-3 4 0,1-4-1,0-1 1,2 2 0,4-1 0,0 1-1,2 2 1,2-12-1,-3 7 1,2-1-1,2-2 1,3-2 175,2-2 0,2-1 0,4 0 0,4 1 0,4 0 0,3-3 0,4 0 231,0-1 1,7 1-1,6-1 1,1-4-1,4 0 1,4-2 166,2-4 1,6 5 0,-1-7 0,3-1 0,3 4 0,1-4 961,2 1-1038,0 8 1,1-13 0,2 8 0,1-5 0,0 0 0,2 1-88,-32-18 0,1 0 0,2 0 0,1-1 0,0-1 0,-1 1 1,0-2-1,0 1 0,-1 0 0,0 0 0,0-1 0,0 0 1,1-1-1,0-1-6,0-1 1,1 0 0,0 1 0,0 1 0,0 0-1,-1-1 1,2 0 0,0 0 0,2-1 0,-1 0-1,2-1 1,-1 1 100,2-1 1,-1 0 0,0-1 0,0-2 0,-1 1 0,-1-1 0,2 0 0,-1-1 0,0 0 0,0-1-1,2-1 1,0-1 95,0-1 1,1-1-1,0 1 1,0 0-1,-2-2 1,0 0 0,0 0-1,0 0 1,0 1-1,0 0 1,0-2-1,0 1 1,0 1 0,0 0-29,0 0 0,0-1 0,3-1 0,0 1 0,1 1 0,-1 1 0,3 0 0,-1 0 0,0 1 0,0 0 0,2 0 0,-1 1 0,0 0 0,0-1-143,0 1 1,0 0-1,0-1 1,0 1-1,-4 0 1,0-1-1,0 1 1,1 0-1,1-1 1,1 1-1,-1 0 1,0-1-285,2 1 1,0 0 0,-1-1 0,1 0-1,0-2 1,0 0 0,-2 0 0,0-2-1,1 1 1,-1-1 0,-1 0 0,0 0 496,2 0 0,-1-1 0,-2 0 0,0 0 0,1-1 0,0 1 0,0 1 1,-1-1-1,1 1 0,1 1 0,0-2 0,1 1-223,0-2 0,0 1 1,-1 1-1,0 0 1,-4 1-1,0 0 1,0 0-1,0 0 0,2 1 1,0 0-1,0-1 1,-1 0-1,2 0 1,0 0-98,0-2 0,0 1 0,0-1 0,0 1 0,2-1 0,0 0 0,1 2 0,0-1 0,-1 0 0,0-1 0,1 0 0,-1-1 0,-1 0 0,-1 0 0,-1 1 0,0-2 0,1 0 0,-1-2 0,-1 0 0,-1 0 0,-1 0 0,-1-1 0,0-1 0,0-1 0,35-6 0,-1-1 0,-35 4 0,0 0 0,33-8 0,-4-1 0,3 0 0,-6 0 0,1 0-46,-5-1 0,-6 0 0,5-5 0,-3 2 1,-3-2-157,-3-1 1,1-7 0,-5-4 0,-2-2 0,-2-2 0,-3 0 0,-2-3 0,-6-3-40,-7-3 0,-5-6 0,-8 6 0,-2-1 0,-2-2 1,-3 2-398,-2-1 1,-1-3 0,0 6 0,-1-1 0,-4 0 0,-4-1 11,-2-2 1,-7-1 0,-1-2 0,-2-1 0,-4-2 0,-3 2 220,-4 1 0,-3-3 0,2 1 1,-1 0-1,-1 1 0,-1 0 0,1-3 508,-2-2 0,2 5 1,1-2-1,0 2 1,2-1-1,-4 0-117,-2 0 1,4 2 0,-9 2 0,-2 0-1,1 0 1,-4-1 0,1 2-196,-3 4 0,-4-4 1,-2 4-1,-2 1 1,1 2-1,-3 3 0,29 20 1,0 1 133,-1-2 1,-1 1 0,0 0 0,1 0 0,-30-18 0,4-2 0,3-1 0,2-3 250,-1-1 0,1 3 0,0-4 1,-1 1-1,3 1 0,-1 0 1,0 2 142,-3-2 0,-3 9 0,1-3 0,-7 3 0,30 19 0,-2 0 0,-1 1 0,-1 0-217,-1 1 1,-1 0 0,-2-1-1,-2 2 1,-1 2 0,0 1 0,-2 0-1,-1 1 1,-1 0 0,-1 1 0,1 0-1,0-1-77,2 1 1,-1-1-1,-1 3 1,1-1-1,3-2 1,2-1-1,2 1 1,-1 0-1,1 0 1,1 0-1,1 0 1,1 0 62,-2-1 1,1 0-1,3-1 1,0-1 0,-1-1-1,0-1 1,0 0 0,1-2-1,0 1 1,0-1 0,-31-18-1,5-2 233,5-5 1,7 1 0,1-1-1,-1 3 1,-2 3 0,-3 0-246,-3 5 0,5 1 0,-6 1 0,-3-1 1,-2 1-1,-4 2 0,-2 3-82,1 3-1,31 9 1,0 1 0,0 1 0,0 1 0,1-1 0,-1 0 0,-1 0 0,-1 1 0,3 0 0,-1 1 75,-35-8 1,36 8 0,-1-1-1,-35-9 1,4 0 0,-1-2-1,3 2 1,2-2 104,1 0 0,16-1 0,-10-5 0,5 2 0,2 3-1090,2 4 1,-3 5 987,4 4 1,-16 9 0,-4 7-1</inkml:trace>
  <inkml:trace contextRef="#ctx0" brushRef="#br0" timeOffset="59">10158 14500 9744,'-15'-2'0,"-2"0"2297,0-3 1,2 1 0,10 5-1697,10 4 0,1 0 0,1 7 0,1 0 0,-2 4 0,-1 2 0,-2 4 0,-1 2 0,-2 4 0,0 0 259,0 1 1,0-3-1,0-1 1,0-2-1,0-4 1,0-1 0,0-1-978,0 0 1,0-10-1,0-7-479,0-7 0,0-11 0,0-4 1,0-5-1,0-4 0,0-3 1,0-3-1,0-2 256,0-2 1,0-7 0,0 6 0,0 2 0,1 4 0,2 5 0,2 4 1201,-2 4 1,0 6 0,1 0 0,5 3 0,3 5 0,3 3-478,2 0 1,4 5-1,6-5 1,0 2-1,1-1 1,1 1-386,2-2 0,1 4 0,-6-2 0,1 1 0,-2 0 0,-1-1 0,-4 1 0,0 0 0,-4-2 0,-1 4 0,-2-4 0,0 4-1967,1 1 1,-1 1 0,-1 4 0,-3 4 0,-5 2 1801,-2 3 1,-2-1-1,0 0 1</inkml:trace>
  <inkml:trace contextRef="#ctx0" brushRef="#br0" timeOffset="60">10398 14487 8283,'-8'-8'3276,"13"2"1,8 6 0,3 0-2309,3 0 1,1-4 0,3-1 0,0 2 0,0 2 0,1 1-1399,-2 0 0,-3 1 0,-5 4 0,-1 4 430,0 3 0,-5 7 0,-2 2 0</inkml:trace>
  <inkml:trace contextRef="#ctx0" brushRef="#br0" timeOffset="61">10291 14953 8179,'9'-21'1937,"0"4"0,0-3 1,5 16-1,4 1-1236,4 1 0,2-2 1,0 0-1,-4 1 1,1 1-1,0 2 0,3 2 1,1 1-702,1 1 0,1 12 0,0-1 0</inkml:trace>
  <inkml:trace contextRef="#ctx0" brushRef="#br0" timeOffset="62">11051 14993 8100,'-2'-24'1992,"-2"7"1,-2 15 0,-3 15 0,3 4-1775,0 2 1,0-3-1,-4 5 1,2 0 0,1-1-1,1 4 1,0 1-1,3 3-218,2 4 0,1-4 0,0 4 0</inkml:trace>
  <inkml:trace contextRef="#ctx0" brushRef="#br0" timeOffset="63">11451 14300 8158,'0'-46'0,"1"9"4661,4 13 1,-3 11-4018,7 13 0,-4 6 0,2 3 0,-1 3 0,-3 4 0,-1 6 0,-2 9 6,0 6 1,0 9 0,0 2 0,-2 2 0,-2 2-1,-4 1 1,-1-1-2046,0-2 0,1-1 1,-6 4-1,1 1 0,1-1 1395,3 0 0,-3 1 0,5-1 0</inkml:trace>
  <inkml:trace contextRef="#ctx0" brushRef="#br0" timeOffset="64">11744 14846 8099,'-6'-26'2457,"-1"8"1,-5 11-1,3 14 1,4 11-2026,4 3 0,1 2 1,0-5-1,0 0 1,0 1-1,0 2 1,0 2-1,0 3-6408,0 2 5976,0 1 0,6 4 0,1 1 0</inkml:trace>
  <inkml:trace contextRef="#ctx0" brushRef="#br0" timeOffset="65">12010 14593 8258,'-5'-26'1102,"-4"-1"1,4 6-1,5 17 23,8 2 0,3 1 0,4-4 0,3-2 1,4-2-1,3 2 0,4 1 0,-1 3-736,-2 1 1,3 2 0,-12 0 0,-2 2 0,-5 2 0,-5 7-732,-4 5 0,-8 2 0,-6 7 0,-8 3 0,-4 0 0,-2 2 230,0 1 1,2-8 0,3 4 0,6-2 0,4 0 0,4 1 0,3-3 569,2 0 1,11-7-1,6 2 1,2-4-1,3-2 1,4-1-107,2-2 1,0-7-1,-1 3 1,-4-4 0,0-1-1,-4 0 552,-1 0-904,-2 0 0,0 6 0,1 2 0</inkml:trace>
  <inkml:trace contextRef="#ctx0" brushRef="#br0" timeOffset="66">12490 14926 7994,'0'-40'0,"0"0"0,0 20 0,2 11 0,1 13 0,1 8 0,5 1 0,-4 1 0,-2-1 0,-2 0 0,-1 1 0,-1 1 0,-2 2 0,-3 6 0,0 2 0,-2 1 0,2 0 1084,0-4-1084,2 3 0,-2-10 0,-1 4 0</inkml:trace>
  <inkml:trace contextRef="#ctx0" brushRef="#br0" timeOffset="67">13010 14393 10558,'-1'-43'0,"-4"6"0,-4 12 1986,-2 13 1,2 9 0,1 5-1533,2 2 0,-3 4 1,4 5-1,-3 0 1,-4 4-1,-3 5 1,-2 10-1,0 10-84,3 7 0,2 3 0,1 1 0,4 0 0,1 1 0,3 0 1,3 1-615,5-2 0,3-1 0,9-10 0,2-2 0,2-8 0,2-5 0,3-8-642,0-4 1,-1-5 0,-2-10 0,-6 0 0,-3-3 0,-4-4 0,-2-8 1051,-3-4 1,0-3-1,-7-5 1,-2 0 0,-5 2-1,-3 2 301,-1 0 0,0 9 1,1-1-1,1 6 1,4 4 1116,1 7 0,2 5 0,5 10 0,3 3 0,5 5-1584,3 8 0,7 10 0,2 4 0</inkml:trace>
  <inkml:trace contextRef="#ctx0" brushRef="#br0" timeOffset="68">15796 16179 7982,'-6'-15'0,"-1"-1"0,-1-2 0,4 9 0,7 12 0,1 12 0,-1 7 0,-1 8 0,-2 0 0,0 1 0,0-2 0,0-3 0,0 9 0,0-5 0,-2-4 0,-1 1 0,-1-5 4915,1-1 0,2-6-3941,1-11 1,0-11 0,1-17 0,2-4-1276,1-3 1,2-5 0,-3 2 0,3-1 0,0-4 0,2 2 0,-2 0 0,1 3 607,0 3 0,1 9 1,2 3-1,-1 2 0,1 2 1,4 4 765,3-1 1,0 6 0,5 1 0,0 4 0,0 1 0,1 0 0,0 0-1477,3 0 1,-1 0 0,-2 1 0,0 2 0,-1 3 0,-1 0 0,-4 0-1723,-2-3 1,-2 3 0,-1 0 2124,-3 1 0,3 2 0,-5 5 0</inkml:trace>
  <inkml:trace contextRef="#ctx0" brushRef="#br0" timeOffset="69">15930 16246 8026,'-8'-6'0,"5"4"1087,12-2 1,0 2 0,10 2 0,0 0 0,5 0 0,4 2 0,5 1-1,-1 1-517,1-1 0,-2 3 1,-4 0-1,-2 0 0,-3 2 1,-4-1-571,-3 3 0,-8 8 0,-1 3 0</inkml:trace>
  <inkml:trace contextRef="#ctx0" brushRef="#br0" timeOffset="70">15930 16446 8026,'-26'0'0,"4"0"0,3 0 0,7 1 82,3 4 0,5 1 0,10 4 0,7-1 0,9 1 1,6 2-1,3 3 0,1 1 0,-1 2 2350,0-2 1,1-2 0,-2-4 0,1-1-2433,-1 1 0,-2-4 0,-2 0 0</inkml:trace>
  <inkml:trace contextRef="#ctx0" brushRef="#br0" timeOffset="71">16303 16499 9369,'1'-1'0,"2"6"0,2 9 1024,-2 4 0,-3 10 0,-5 0 1,-2 4-1,-2 5 0,0 2 0,0 1 1,2-2-3459,2-2 2434,4 2 0,7-9 0,1 3 0</inkml:trace>
  <inkml:trace contextRef="#ctx0" brushRef="#br0" timeOffset="72">16996 16086 7919,'7'-19'2657,"-2"10"0,-8 1-1429,-2 10 1,-1 10 0,2 7 0,-5 2-1,-3 4 1,-1 3 0,0 6 0,-1 2-295,1 1 1,4 8 0,2-5-1,1 2 1,3 1 0,1 0-935,2 1 0,0 1 0,6-11 0,2-2 0</inkml:trace>
  <inkml:trace contextRef="#ctx0" brushRef="#br0" timeOffset="73">17289 16606 7913,'-6'-20'0,"-3"7"1500,3 6 1,-1 17 0,4 5-1,-3 3 1,0 1 0,-1-1-829,-1 1 1,0 2 0,-6 7-1,2 1 1,3 2 0,5 1-1,3-1 1,1 1-673,0 2 0,5-4 0,3 2 0</inkml:trace>
  <inkml:trace contextRef="#ctx0" brushRef="#br0" timeOffset="74">17716 16232 9410,'0'-19'2120,"-2"4"1,-1-2-1020,-1 2 1,5 3 0,8 2-129,3 1 1,7 1-1,5-1 1,7 4-1,8 0-583,4 1 0,7 1 1,-1 7-1,3 5 1,1 3-1,0 3 1,-1 2-531,-3 6 0,-9 2 0,-10 1 0,-8 3 0,-9 0 0,-7 4 0,-6 1 395,-4 3 1,-10-3-1,-9 0 1,-5 0-1,-4-1 1,1-1-1,2-2 1398,2-2 1,-1-1-1654,10-1 0,2 2 0,5 4 0,3 3 0,5 4 0,-3 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289"/>
    </inkml:context>
    <inkml:brush xml:id="br0">
      <inkml:brushProperty name="height" value="0.053" units="cm"/>
      <inkml:brushProperty name="color" value="#FF0000"/>
    </inkml:brush>
  </inkml:definitions>
  <inkml:trace contextRef="#ctx0" brushRef="#br0">1453 6077 16807,'-13'-10'0,"1"-4"0,3 0 0,4-1 0,4 2 496,1-1 1,1 1 0,4 1-1,4 2 1,4 2 0,5 2-1,4 3 1,3 2 0,2 1-1,0 0 1,1 0 0,1 0-1,4 1 581,1 4 1,2-4 0,4 5 0,0-1-1,1-1 1,2-1 0,1-1 0,-1-2-1007,-1 0 0,-2 0 1,-2 0-1,-2 0 0,-4-2 1,-2-1-1,0-1 1,-4 1-33,0 1 1,2-2-1,-6-1 1,3 2-2,2 2 0,5-5 0,2-1 1</inkml:trace>
  <inkml:trace contextRef="#ctx0" brushRef="#br0" timeOffset="1">2479 5917 8607,'2'-34'0,"2"5"1758,5 5 0,8 6 0,0 9 1,0 5-1,-1 2-809,2 2 1,-2 0 0,5 2 0,-2 2-1,-3 7 1,-2 5 0,-4 8-1211,-1 5 1,-8 5-1,-2 8 1,-11 1-1,-9 3 1,-5-1-1,-6 3-1369,-3-1 0,1-2 1,-2 1-1,1-2 1,-1-3 1742,1 2 1,-1 0 0,-4-3 0</inkml:trace>
  <inkml:trace contextRef="#ctx0" brushRef="#br0" timeOffset="2">4372 7823 5953,'0'-18'0,"2"-1"0,1 0 206,1 0 0,5 1 0,-3 6 1,0 5-63,0 7 1,-8 5 0,-7 9 0,-2-2 0,-3-2 886,1-1 1,0-6 0,-1 1 0,2-4 1543,4-4 0,-3 1 0,5-5-2014,-1 3 1,-4 0 0,-5 7 0,-3 2 0,0 6-712,-1 7 0,-2-1 0,3 5 0,-2-1 0,-1 1 0,1 1 0,4-1 83,2-3 1,3 1 0,1-1 0,4 0 0,1-1 0,3 3 458,2 0 0,1-2 0,0 3 0,0 0 0,0-2 0,1 2 0,2-1-264,2 4 1,-1 6 0,-4 2-1,-1 2 1,-2 5 0,-5 4-294,-4 6 1,2 2 0,-6 3 0,4-2 0,4-2 0,1-3 0,1-1-154,0-3 1,2-3 0,4-4-1,0-4 1,1-1 0,4 0 336,4-1 1,7 3-1,3-2 1,2 0 0,3 0-1,1 1 1,1 1 8,1 0 1,-2-2 0,-1-2 0,-3 5 0,-1 6-1,1 2 1,1 2-353,-1 5 0,4-3 1,-4 9-1,1-2 1,-1-4-1,0-2 1,-1-5 86,4-5 1,1-6 0,2-9 0,0-4 0,1-5 0,1-2 975,2-2 0,5-6 1,-5 1-1,-3-3 1,-3-1-1,-4-1-1571,-2-3 0,-1 2 1151,-4-2 0,-19 14 0,-4 5 0</inkml:trace>
  <inkml:trace contextRef="#ctx0" brushRef="#br0" timeOffset="3">18902 5038 10706,'12'-34'0,"4"3"0,5 2 0,1 4 799,2 3 1,-3 3 0,-1 5 0,0 3 0,-6 0 0,-2 4 0,-4-1-1,-1 2 1,-1-1-512,0 0 1,-3-2 0,-7-3 0,-7 3 0,-4 3-1,-5 2 1,-4-1 0,-6 2 105,-2 2 1,1 1 0,-5 0 0,-1 0 0,-3 0-1,-3 0 1,-1 0 0,-1 0 148,-1 0 1,-3 0 0,-7 0 0,-5 0 0,-1 0 0,-4 0-1,-1 0-269,-3 0 1,2 1 0,3 4-1,1 4 1,1 4 0,3 3-214,4 2 0,0 6 1,0-1-1,2 7 0,2 6 1,6 2-1,3 5-184,3 6 1,6-3-1,5 10 1,5 0-1,8-1 1,8 3 0,13 1 391,11 3 1,15 2 0,12-6 0,-16-28-1,2-1 1,8 1 0,2-1 0,6 0-1,2-2-120,5 2 0,2-1 1,11 0-1,1-2 0,0 0 1,1-1-1,3-2 1,1 0-1,-23-8 0,1-1 1,0 0-1,24 5 1,0-1-150,-2-1 0,1 0 0,-21-7 0,0 0 0,0-1 0,18 3 0,-2-1 0,0-3 0,-1 0 0,2-2 0,-1-2 0,-3-1 0,0-1 0,0-2 0,-1-2 0,-3-2 0,-2-1 0,-1 0 0,-1-2 0,-1-4 0,-2-3 0,-4 0 0,-3-3 0,-5 0 0,-2-3 0,-3-3 0,-2-4 0,-4-2 0,-1-3-519,-2-2 1,-2-3-1,-2-7 1,-2-2-1,-3 0 1,-2-2-1,-2-1 1,-3-2-1,-2-3 1,-3 0 0,-3 1-1,-1 0 342,-2-1 1,-3 0-1,-6 3 1,-3 0-1,-6 2 1,-4 0-1,-4 3 1,-4 2-1,-7 2 1,-3 3-1,-4 3 1,-3 4-1,-6 1 1,-3 4 21,-4 1 0,-2 4 1,-2 6-1,-2 3 0,-5 2 1,0 4-1,1 3 0,0 4 1,2 2-1,0 5 155,1 2 0,1 4 0,-1 0 0,1 2 0,5 4 0,2 2 0,0 0 0</inkml:trace>
  <inkml:trace contextRef="#ctx0" brushRef="#br0" timeOffset="4">3319 9982 19862,'-29'-35'-797,"0"-1"1,4 5 0,2 6 0,2 7 566,3 3 1,3 6-1,3 0 1,4-1-1,6-2 1,8-1 0,10 1-1,6 3 1,10 3 453,5 0 0,3 5 0,11-5 1,6 1-1,0 1 0,6 1 1,-1 2-1,5 1 131,1 0 0,-9 0 1,2 0-1,-8 1 1,-6 2-1,1 3-285,-1 1 1,-4 2 0,3 4 0</inkml:trace>
  <inkml:trace contextRef="#ctx0" brushRef="#br0" timeOffset="5">4146 9689 14654,'-17'-31'0,"4"3"23,1 7 0,6 11 0,2 18-755,2 10 0,2 10 0,0 5 0,0-1 1,-1 4-1,-4 4 0,-3 10 770,-4 10 1,-13-1 0,-4 0 0</inkml:trace>
  <inkml:trace contextRef="#ctx0" brushRef="#br0" timeOffset="6">5532 11768 13137,'-7'-13'0,"2"-1"194,4 1 1,1 4 0,0 0 0,1 0 0,4 0-1,3 2 1,4 0 0,0-1 0,-1-1 0,-4 0-23,-1 0 0,-2 5 0,-5-5 0,-4 0 0,-5 2 0,-6 1 0,-6 2 0,-4-1 354,0 2 0,-10 2 0,-2 2 0,-2 2 0,-3 3-215,1 1 0,-5 2 0,1 5 0,0 0 0,3 3 0,0 2 1,2 0-124,-1 0 0,7 4 0,1-4 0,1 2 0,3 2 0,2 3-204,2 0 0,0 2 0,4 3 0,4 6 0,4 6 0,0 6 4,1 3 1,1 6 0,2 4 0,2 5 0,2 7-1,5 1 36,2-36 1,1 1 0,-1 0 0,1 1-1,1 1 1,1 1 0,0-1 0,0 1 0,-1 3-1,1 0 1,1 1 0,0 0 0,1 0 0,0 0-130,1 0 0,0 0 0,-3-5 0,0 0 0,1 0 0,-1-1 0,1 0 0,1-1 0,-1 0 0,0-1 0,0-1 0,-1 1 0,-1-1 0,-2-1 106,1 37 0,-2-35 0,0-1 1,0 33-1,-2-1 0,-2-2 1,-3-1 29,-1-1 1,-4 6-1,3 0 1,-2 2 0,3-35-1,1 1 1,-1 0-1,-1 1 1,0 2 0,1 1-151,-1 2 1,1 0 0,1 1-1,0 1 1,0 5 0,0 2 0,1 3-1,0 1 1,1 2 0,0 1-1,1 4 1,1 0-117,-1 1 0,2-1 1,-1-2-1,3-1 1,2-2-1,2-2 1,1-2-1,3-3 1,1-3-1,1-1 1,1-4-1,-1-2 1,-1-3-1,0-2 183,6 35 1,-2-2 0,0-7 0,1-3 0,-3-1-1,0-1 496,-2 2 1,-5 5-1,3-8 1,-1 1-1,-3 2 1,-1 0-1,-2 5-590,0 1 0,0 1 0,0-30 1,0-1-1,-1 1 0,0-1 1,0 1-1,-2 1 0,0 0 1,-1 0-1,-1-1 0,1 0-70,-1 1 0,1-1 0,1-1 1,1 1-1,-1-1 0,-1-1 0,-2 33 1,3-6-1,2-7 264,1-2 0,0-9 0,0-5 0,0-7 0,0-4 0,0-6 591,0-3 0,5-4 0,4-5 0,3-3-328,2-5 0,-1-2 0,0-2 0,2 0 0,1 0 0,2 0 0,0 0-736,1 0 1,0 0-1,5 1 1,-3 2 0,0 3-1,-1 0 210,4 0 1,0 5 0,-1-4-1,0 2 1,-1 0 0,-1 1-1,-2 2 112,0 1 1,-3 1 0,7 0 0,-1 3 0,0 2 0,0 2-278,2 2 1,-3-2 0,1 1 0,2 2 0,-1 0 0,1-1 0,-2-2-38,2-2 1,4 4 0,0-6 0,-3 0 0,-1-1 416,-3 2 0,4 2 0,-4 7 0</inkml:trace>
  <inkml:trace contextRef="#ctx0" brushRef="#br0" timeOffset="7">7652 15326 13415,'-18'0'0,"-2"0"0,1 2 59,0 2 0,-3-2 1,4 2-1,2-1 0,1 0 1,2 1 448,-1-1 1,8-6 0,6-1 0,8 1 0,5 0 0,5 0 0,4-1 0,5 1-301,4 1 1,3 2 0,7 0 0,2 2-1,3 1 1,2 3 0,2 0-74,2-1 1,3 4 0,-1-3 0,3 0 0,-3 2 0,3-2 0,-2-1-119,-1-2 0,0-1 0,-1-2 0,-1 0 0,-2 0 0,-4 0 0,-3 0-66,-4 0 1,-2 0 0,1 0 0,-2 0 0,-5 0 0,-3 0 0,-1 0 56,-1 0 1,-5 0 0,-3 0 0,-3 0 0,-4 1-136,-2 4 0,-3-2 1,-7 4-1,-5-1 1,-8-1-1,-6-1-56,-5 0 1,-7 1 0,-2-5-1,-4 0 1,-8 0 0,-3 0-1,-4 0-5,-5 0 0,5-6 0,-12-1 0,2-2 0,4 0 1,-2 0-1,2 0 24,0 0 1,6 6 0,5-1 0,4 2 0,4 2 0,4 0 0,5 2-702,6 2 0,4 5 1,9 7 806,3 2 0,3 12 0,6-2 0</inkml:trace>
  <inkml:trace contextRef="#ctx0" brushRef="#br0" timeOffset="8">9798 15446 8063,'-9'5'0,"0"1"387,-1 1 1,4 2-1,3 4 1,6-1-1,7-3 1,8-5-1,8-2 1,8-2-1,5 0 1,2 0 308,4 0 1,2 0-1,8 0 1,1 0-1,2 0 1,0 0-1,0 1 1,-1 2-1,0 2-630,-2-2 0,-4 0 0,-2 0 0,-4 1 0,-5-1 0,-3-3-189,-2-4 1,-7-1-1,1-7 1,-7-4 0,-2-3-1,0-5 1,-3-3-185,-5-4 1,2-4 0,-7-10-1,2-4 1,-2-2 0,-1-3 38,-3 1 1,-9-9 0,-7-2 0,-8 3 0,-4 4 0,-3 6 0,-5 4 0,-4 5 68,-1 5 0,-13 11 1,3 10-1,-10 5 1,-6 7-1,-1 4 196,-3 4 0,30 4 0,0 3 0,1 4 0,0 1 0,1 2 0,0 2 0,0 0 0,2 2 0,2 1 0,0 2 0,1 2 0,2 1-180,0 1 0,3 1 0,-19 28 0,7 1 0,11-1 0,12-5 0,14 0 0,14-4 183,18-2 0,24-8 0,13-6 0</inkml:trace>
  <inkml:trace contextRef="#ctx0" brushRef="#br0" timeOffset="9">11611 15486 31632,'-8'-6'-4702,"4"-3"4571,2 3 1,10-4 0,3 4 0,9 0 0,2-1-1,5-1 1,-1 0 0,4-1 0,-2 1 0,2 1 0,-1 1 375,2 0 0,0 2 1,-4 4-1,0 0 1,1 0-1,2 0 0,4 0 1,3 0-1,6 1 1,3 2 185,4 1 0,6 5 1,5-4-1,4-2 1,6-2-1,3-1-209,2 0 1,-1 0 0,-34 0-1,0 0 1,0 0 0,1 0-1,0 0 1,0-1 0,0-1 0,1 1-223,0-1 0,-1-1 0,-3 1 0,-2 0 0,39 2 0,-8 0 0,-6 0 0,-7 0 0,-8 0-744,-7 0 0,-9 0 0,-1 0 1,-5 1 601,-3 4 0,0 2 0,5 7 0</inkml:trace>
  <inkml:trace contextRef="#ctx0" brushRef="#br0" timeOffset="10">17436 14833 8188,'1'-21'0,"2"4"0,2 2 574,-2 1 1,-2 6 0,-1-1-1,-1 0 1,-2 0 0,-3 2-1,-2 1 1853,-2 3-2140,4 1 0,0 4 0,8 2 0,2 5 0,6 3 1,7 1-1,6 0 310,7 1 1,4 1 0,8 1 0,1 2-1,1-1 1,-1 1 0,0 0-273,1-2 1,-2 4 0,1-3 0,-5 1-1,-2 1 1,-1 2 0,-1 0-558,-2-3 1,-4-2 0,-3 0 0,-3 2 0,-4 0 0,-3-1 0,-2 1-434,0-1 1,-4-3 0,-1 1 0,-2 1 0,-3 2 0,-2-2 0,-2-1-213,-4-1 1,2-1 0,-6-1 0,0-2 876,2-1 0,-5-6 0,5 3 0</inkml:trace>
  <inkml:trace contextRef="#ctx0" brushRef="#br0" timeOffset="11">18222 15060 7994,'0'-37'0,"0"6"0,0 13 0,0 18 686,0 7 0,2 5 1,1 1-1,1 1 1,1 1-1,-1 2 1,1 6-1,-3 3-436,0 5 1,-2-1 0,-2 7 0,0 1 0,-4 2 0,0-1 0,0-2-251,3-3 0,1 4 0,2-3 0</inkml:trace>
  <inkml:trace contextRef="#ctx0" brushRef="#br0" timeOffset="12">20169 14567 7836,'7'-6'0,"-1"-3"80,0-3 0,-5 3 1,4 0 1537,-4-1 1,-1-2-319,0-1 0,6 7 1,2 6-777,-1 7 0,-3 11 0,-10 4 1,-7 3-1,-8 2 0,-4 0 0,-4 1-178,-7 3 0,0 1 1,-9 4-1,0-4 0,1 0 1,-1-1-208,-1-2 1,5 1 0,-2 0-1,4 1 1,5-2 0,2-1-535,2-1 0,2-2 1,1-1-1,1-3 0,-1-1 1,2 0-1,1-1-951,2-3 0,6 3 0,-2-1 0,3-3 0,3-3 1346,3-3 0,3-6 0,6 3 0</inkml:trace>
  <inkml:trace contextRef="#ctx0" brushRef="#br0" timeOffset="13">19435 14980 10865,'-13'-25'1712,"0"2"1,-1 11-2260,1 12 900,6 6 1,-1 8 0,5-1-1,-1 0 1,-1 4 433,-1 5 0,5 0 0,-3 11-974,2-1 1,4 1 0,3 5 0,10-1 0,10 0 0,11-4-710,7-3 1,7-5 0,8-3 0,0-6 0,4-5 895,0-7 0,-4-2 0,1-2 0</inkml:trace>
  <inkml:trace contextRef="#ctx0" brushRef="#br0" timeOffset="14">18582 7157 8161,'-7'-14'-109,"-5"1"1,3 0-1,-3-1 272,-1 1 0,1 0 0,2-1 0,2 1 0,1 0 0,1-1 0,-1 3 0,1 0-128,0 2 0,-5 0 1,2-2-1,-2 0 0,-3 4 1,1-1-1,0 2 1,-1 1 106,1 2 0,-6 1 0,-2 1 0,-1-2 1,0-2-1,-2 2 0,-1 2 51,-2 1 1,0 0-1,-1 0 1,-1 0-1,-3 1 1,3 2-1,1 3 1,1 0-114,0 0 0,-4 4 0,-1-1 0,1 3 0,-1 1 0,4 1-102,-1-1 0,-5 5 1,1 0-1,2-1 0,0 3 1,3 0-1,0 3 0,2-1 112,3 1 0,5 3 1,-3 0-1,3 2 1,7 2-1,5 3 17,4 1 0,4 0 0,4 3 0,8-2 0,13 2 0,13 2 0,13 2 10,-21-18 1,2-1 0,4-1-1,3-1 1,5 3 0,2 0-1,3 0 1,1 0 0,3 1-1,2-1 1,3 2 0,1-1-1,1 0 1,0-2-12,2-1 1,0 0-1,3 2 1,1 1 0,-7-4-1,-1 0 1,1 0-1,1 0 1,1 0 0,0-2-1,-2 0 1,1-1-192,-1-1 1,1 0-1,0-1 1,-1 0 0,-7-4-1,-2 0 1,-2-2 0,0 0-1,-4-2 1,-1-1-1,-3-1 1,-1-1 0,-2-2-1,-1-1 1,32-6-87,-6-8 1,-2-9 0,-7-14 0,-5-8 0,-3-11 0,-25 24 0,-2-3 156,-1-3 0,-1-2 0,1-6 1,-3-1-1,-1-1 0,-3-1 1,-1-1-1,-3 0 0,-1-1 1,-2-1-1,-2 2 0,-1-1 85,-1 1 1,-1-1-1,-5 1 1,-2 2-1,-1 2 1,-1 2-1,-3 3 1,-2 2-1,-1 3 1,-4 2-1,-24-25 1,-11 9-1,-10 9-254,29 22 0,-3 4 0,-4 3 1,-3 4-1,-4 1 0,-1 2 1,-4 1-1,0 3 0,-6 3 1,0 2-1,-1 4 0,2 2-755,-2 3 0,2 3 1,-3 3-1,2 3 938,6 0 0,2 3 0,-4 1 0,2 2 0,9-1 0,1 2 0,0-2 0,-1 1 0</inkml:trace>
  <inkml:trace contextRef="#ctx0" brushRef="#br0" timeOffset="15">20888 7237 8281,'0'-26'0,"0"4"0,0 4 0,0 4-10,0 0 0,0 5 1,0 1 7,0-3 1332,0 5 0,5-3 0,-1 9 0,-2 6 0,-4 6 0,-4 6-371,-1 4 0,2 3 0,-3 2 1,-3 0-1,-1-1 0,1 1-701,2 0 0,-2-2 0,5-3 0,0-4 0,0-3-477,4-2 0,0-7 0,4-8 0,2-10 0,5-8 0,3-7 21,1-4 0,6-3 1,2-6-1,1 0 0,0-1 1,1-1-1,-1 1 279,0 2 0,-4 8 1,3 0-1,-4 3 0,-3 3 1,-4 4-1,-1 6 835,-2 5 0,1 7 1,-4-2-1,5 4-388,3 1 0,6 1 0,2 4 0,4 4 0,6 1 0,1 0 8,1-1-738,6 0 0,-4 3 0,4-2 0,-4-2 0,-6-2 0,-5-3 1,-4-2-2257,-3-1 0,-10 5 1,-12 0-1,-16 1-2193,-15 0 1,-11 5 4650,-9-2 0,-10 8 0,30-6 0,0-1 0</inkml:trace>
  <inkml:trace contextRef="#ctx0" brushRef="#br0" timeOffset="16">21062 7063 8197,'-61'14'0,"3"-2"0,5-2 0,4-1 0,5 1 0,9 1 0,9-1 0,8-1 0,8 1 0,5 2 0,7 1 0,8 1 0,12-2 0,12-2 0,8-3 0,5-1 0,2-3 0,3-1 964,-2-2 1,-1 0 0,-1 0 0,-7 0 0,-5 0 0,-5 0 0,-5 0 0,-5 1-1949,-6 4 984,1-4 0,-8 11 0,5-5 0</inkml:trace>
  <inkml:trace contextRef="#ctx0" brushRef="#br0" timeOffset="17">20822 7383 8197,'-27'8'133,"0"-1"0,2-4 0,4 3 0,8 1 0,9 4 873,7 1 1,10 1-1,12 0 1,6-1 0,8-2-1,1-2 1,4-2-890,2-3 1,-3-2-1,1-1 1,-1 0-1,0-1 1,2-4-118,-2-4 0,-2-2 0,-1-3 0</inkml:trace>
  <inkml:trace contextRef="#ctx0" brushRef="#br0" timeOffset="18">21488 7503 10527,'-18'2'1171,"1"2"0,-6 20 0,6 11 0,0 5-1134,3 2 1,0 2 0,-1 1 0,-1-2 0,-3-3-1,-2-5 1,-1-4 0,1-4-1081,3-5 1,4-4 0,2-8 1042,3-1 0,3-12 0,6 2 0</inkml:trace>
  <inkml:trace contextRef="#ctx0" brushRef="#br0" timeOffset="19">22075 7063 11152,'0'-17'0,"-2"2"0,-2 9 2302,-5 13 1,-3 21 0,-3 14 0,-3 2-2288,-4 2 1,-3 3 0,-3-4-1,-3-3 1,-3-2 0,0-4-1,3-3 1,2-1 234,3 4 0,5-2-250,3 1 0,9 7 0,3 5 0</inkml:trace>
  <inkml:trace contextRef="#ctx0" brushRef="#br0" timeOffset="20">13650 9582 7929,'2'-13'-2,"2"0"1,2-1 0,3 1-1,-3 0 1,-2-1 179,1 1 1,-1 4 0,-4 0-1,0 2 1788,0 4 0,0 15 0,0 14 0,-1 2 0,-2 1-328,-2-3 0,1 1 1,2 0-1,-1-2 0,-1-3 1,1-4-4463,1-3 0,4-7 2671,2-8 0,-2-4 0,2-18 0,-1-3 0,0-5 0,3-4 0,2-2 373,2 1 1,-3 4 0,2-3 0,0 1 0,0 3 0,0 4 511,1 4 0,6 2 1,2 7-1,-1 0 0,-3-1 1,1 3-1,1 0-641,2 2 1,0 6 0,-3-1 0,1 1 0,2 0 0,-2-2 0,-1 3-1090,-2 0 1,1 2 0,-1 0 0,0 0 0,1 2 0,-1 0-5621,0 3 6618,1 5 0,-1-2 0,0 5 0</inkml:trace>
  <inkml:trace contextRef="#ctx0" brushRef="#br0" timeOffset="21">13823 9596 7928,'-7'5'2669,"5"-2"0,8 5 0,2-2-2449,2-3 0,4-2 0,3-1 0,6 0 0,2 0 0,0-1 0,-1-2 0,-2-2-220,1 2 0,-3-4 0,-1 0 0</inkml:trace>
  <inkml:trace contextRef="#ctx0" brushRef="#br0" timeOffset="22">13717 9809 16046,'-6'4'958,"6"1"0,7-1 1,10-4-1,2 0-694,1 0 1,7 0-1,6 0 1,1 0-1,3 0 1,1 0-265,2 0 0,0-6 0,0-1 0</inkml:trace>
  <inkml:trace contextRef="#ctx0" brushRef="#br0" timeOffset="23">14277 9862 7819,'-6'13'2075,"3"1"1,-5 1 0,1 2-1009,-1 6 1,4 2 0,-3 1 0,-1 1 0,2 1 0,-1 2 0,1 1-1068,0-2 0,-4 0 0,2-3 0</inkml:trace>
  <inkml:trace contextRef="#ctx0" brushRef="#br0" timeOffset="24">14637 9516 8896,'8'-5'3028,"1"1"1,-4-1 0,2 7-2021,-1 2 0,-2 5 0,-4 9 1,0 6-1,-1 7 0,-5 7 0,-6 7 1,-4 0-1513,0 1 1,-4 3-1,3-4 504,0-2 0,3-2 0,0-1 0</inkml:trace>
  <inkml:trace contextRef="#ctx0" brushRef="#br0" timeOffset="25">15183 9529 7859,'-12'-2'9830,"3"-2"-7444,3 3 1,6-4-1,0 10 1,0 5-2331,0 6 1,5 0 0,-1 5-1,-1 0 1,-3-2 0,-3 2-1157,-1 0 0,-7-5 0,3 3 0,-3-1 1,1 0-1,1-2 0,0-1 1464,2-2 0,1-4 1,6 0-1,0 1 1,1 2-1,4 0 533,4-3 1,4 3 0,3-5-1,5 2 1,3-2 0,4-1-1,0-1-1911,0 1 0,3-5 0,2 4 0,1-4 1,4-2 1013,5-4 0,5-2 0,5-7 0</inkml:trace>
  <inkml:trace contextRef="#ctx0" brushRef="#br0" timeOffset="26">22088 9289 8509,'-13'0'3935,"5"2"0,2 2-3361,0 5 0,4 7 0,-6 3 0,2 2 1,2 3-1,-1 1 0,1 2 0,1-2-1153,1-3 1,2 2-1,0-7 1,0 0 0,2-4-1,2-4-97,5-5 0,-1-12 1,1-7-1,-1-6 1,1-6-1,0-2 1,2-1 1161,0 2 0,3-2 1,-1 2-1,0 5 0,1 0 1,-2 4-1,-2 1 1,-1 5 285,1 3 1,4 2-1,2-1 1,2 5 0,-2 1-1,-1 0 1,-1-1-566,4 1 0,-3 1 0,3 2 1,-3 0-1,-2 0 0,0 0-1320,1 0 1,-1 0 0,-1 2-8719,-3 2 9713,-3-3 1,-12 11 0,-2-4 0</inkml:trace>
  <inkml:trace contextRef="#ctx0" brushRef="#br0" timeOffset="27">22208 9369 7731,'-7'13'434,"2"1"0,4-1 1,2 0 329,4 1 1,4-5 0,7-2 0,3-1 0,0-3 0,2-2 0,0-1 0,2 0 0,1 0-5869,-2 0 5104,4 0 0,-12-6 0,6-1 0</inkml:trace>
  <inkml:trace contextRef="#ctx0" brushRef="#br0" timeOffset="28">22115 9596 7731,'-12'20'426,"2"-3"1,2-6 0,2-2-1,3 2 1,2 1 0,2-1 114,4-2 0,2 2 0,8-5 1,1 1-1,3 2 0,2-2 0,3-2 1,3-4-2168,4-1 1,7-6 1625,7-3 0,-1-14 0,-4-5 0</inkml:trace>
  <inkml:trace contextRef="#ctx0" brushRef="#br0" timeOffset="29">22808 9716 7731,'-6'10'0,"-1"2"0,-2 4 0,0 2 845,-2 1 0,-5 3 0,-2-3 0,2 2 1,3 1-1,2-1 0,2-3 0,1-3-3461,0-2 2616,-4 0 0,17-5 0,-4-2 0</inkml:trace>
  <inkml:trace contextRef="#ctx0" brushRef="#br0" timeOffset="30">23328 9329 7815,'9'-12'6105,"0"3"-5974,-6 9 1,2 8-1,-5 5 1,0 0 0,0 2-1,0 1 1,0 5 0,-1 1 313,-3 2 1,-4 7-1,-5-6 1,-1 1-1,1 2 1,0-2-1,-1 5 1,3-1-5987,2-2 5541,3 2 0,6-15 0,0 4 0</inkml:trace>
  <inkml:trace contextRef="#ctx0" brushRef="#br0" timeOffset="31">23608 9716 7846,'-2'14'1923,"-2"4"0,-5 4 0,-3 5-1262,-1 4 1,-1-3-1,0 5 1,-3-2 0,0-2-1,0-3 1,2-7-2681,2-4 1,0-3 2018,-1-4 0,7-2 0,1-6 0</inkml:trace>
  <inkml:trace contextRef="#ctx0" brushRef="#br0" timeOffset="32">24154 9462 11067,'0'-19'754,"2"10"0,2 0-869,5 6 1,1 2-1,1-2 1,-2-2-1,1 2 1,2 0 0,1 1-1,1-3 844,-1 2 1,0 2 0,1 1-1,-1 0 1,0 0 0,1 0-1,-1 0-408,0 0 1,1 6 0,-1 2 0,-1 4 0,-2 2 0,-3-1 0,-1 0-142,-3 1 1,-1-1 0,-2 0 0,-2 1-1,-2-1 1,-6 0 0,-5 1 216,-3-1 0,0 0 1,5-1-1,0-2 0,1-1 1,3 3-1,4 3-388,4 3 0,7 0 0,4-4 1,5 3-1,4 0 0,0 0-151,1-3 1,2 4 0,-6 0 0,-2-2 0,-6-1-1,-2-2 1,-3 1 376,-1-1 1,-10 0 0,-5 1 0,-9-2 0,-8-2 0,-7-3 0,-6 1 381,-6-1 0,-2-4-617,-3 2 0,-11 2 0,-3 0 0</inkml:trace>
  <inkml:trace contextRef="#ctx0" brushRef="#br0" timeOffset="33">14930 10102 7783,'7'-6'699,"1"5"1,-5-5 0,1 0 0,0-2 598,2 1 1,-4 4 0,1 10-1,-6 8 1,-6 4-288,-3 5-1111,-1 7 1,-1-6 0,1 5 0,-2 0 0,-1-2 0,-2 0 0,2-3 99,1-3 0,-4 3 0,-2-4 0</inkml:trace>
  <inkml:trace contextRef="#ctx0" brushRef="#br0" timeOffset="34">14943 11648 7734,'8'-18'-247,"-4"0"0,-3 1 903,-1 3 1,-4 5 0,-2 2 0,-1 1 7,-4 3 0,5 3 0,2 5 0,2 3 1,2 6-1,2 2 0,1 3-71,1 2 0,1 0 0,-5 2 0,0 0 0,0-1 0,0-1-1017,0-4 0,0 3 168,0-3 0,0-6 0,0-13 0,0-10 0,0-8 0,0-5 0,0-2-50,0 0 0,4-4 0,2 0 0,2 1 0,0 2 0,1 2 601,0-1 1,-1 5-1,2 1 1,-1 2 0,1 3-1,2 2 1,1 4 347,1 1 1,-1 4 0,0-2 0,1 1-1,1 3 1,1 2 171,2 1-799,5 0 0,-2 0 1,6 0-1,-1 1 1,1 2-1,0 3-555,-1 1 1,-3-2-1,-3 2 1,0-1-1,-4-1 1,-1 1-645,-2 3 1,-6-2-1,-2 2 1,-5 0-1,-5 0-1822,-3-1 3005,-4-5 0,-8 9 0,0-4 0</inkml:trace>
  <inkml:trace contextRef="#ctx0" brushRef="#br0" timeOffset="35">15023 11675 8354,'-12'-6'1951,"2"-2"-785,1 1 1,6 7 0,0 7-673,6 1 1,6 2 0,9-4 0,4 0 0,3 1 0,2 1 0,-1 1 0,0-1-1531,-4 1 1,1 0 0,-5 3-1,-3 0 1036,-5 1 0,-10-2 0,-7 8 0</inkml:trace>
  <inkml:trace contextRef="#ctx0" brushRef="#br0" timeOffset="36">14823 12074 11111,'19'-19'1048,"4"6"1,3 7-1,7 9 1,5 1-695,5-1 0,2 0 0,-5 0 1,-2 2-1,-1-2 0,-3 0 1,-1 0-1,-3 2 392,-2 3 1,-8-4-747,-2 5 0,-3-6 0,-2 3 0</inkml:trace>
  <inkml:trace contextRef="#ctx0" brushRef="#br0" timeOffset="37">15530 12141 12372,'7'-18'1750,"-11"21"0,-10-1 1,-1 15-2029,1 9 0,-1 6 0,-1-8 0,-4-2 1,1 0-1,0-1 0,2 3 0,3 1 0,0 3 278,1 3 0,0-9 0,-1 4 0</inkml:trace>
  <inkml:trace contextRef="#ctx0" brushRef="#br0" timeOffset="38">15930 11701 8503,'4'-44'998,"0"-1"1,1 20 0,-5 18 0,0 14-1,0 10-156,0-1 0,-6 5 0,-1-1 1,-4 4-1,-2 4 0,-6 8 1,-5 5-241,-3 2 0,1 3 0,-1 1 0,0 4 0,2 3 0,3 0-2383,4-4 1,5 0-1,4-5 1,4-4 1780,4-4 0,7-10 0,1-8 0</inkml:trace>
  <inkml:trace contextRef="#ctx0" brushRef="#br0" timeOffset="39">16156 12194 8165,'-10'-34'0,"-2"15"618,-3 19 1,0 18-1,5 13 1,1-3 0,0-3-1,2-4 48,2-2 0,-1-1 0,2-5 1,1 2-1,2 3-666,1 4 0,0-3 0,0 1 0</inkml:trace>
  <inkml:trace contextRef="#ctx0" brushRef="#br0" timeOffset="40">16463 11888 9326,'7'-42'2187,"-2"-2"0,-4 22 0,-2 20-2021,-4 14 0,4 6 0,-4-5 0,4 2 0,1 1 0,0 5 0,1 3 0,4 4-144,4 0 1,8 0-1,6-1 1,2-1 0,3 0-23,3-4 0,3-3 0,6-6 0</inkml:trace>
  <inkml:trace contextRef="#ctx0" brushRef="#br0" timeOffset="41">17036 11781 13025,'-2'-16'0,"-3"4"2342,-9 9 0,-1 24 0,-7 17 1,-2 8-1928,-1 5 1,-1 2-1,-3-6 1,-2 4-1,-3 5 1,-1 2-1,1 2 1,1 1-1352,4 3 0,2-1 1,3 1 935,2-2 0,0-5 0,-5 2 0</inkml:trace>
  <inkml:trace contextRef="#ctx0" brushRef="#br0" timeOffset="42">14250 13674 8239,'0'-20'0,"0"1"0,0-3 0,0 3 0,-2 11 0,-1 5 0,-2 8 0,-1 8 0,-2 8 0,1 5 0,-2 4 0,0 3 1097,0 1 1,0 0 0,-3 3 0,2-3 0,3-2 0,-1-2 0,2-3 0,0-5 1348,3-4 0,3-6-2893,5-8 1,1-11-1,6-16 1,0-3-1,2-5 1,0-5 672,-4-2 0,5-1 0,-5 1 0,1 1 1,0-2-1,0 5 0,-1 3 0,-1 6 1580,1 0 1,-4 5 0,0 4 0,0 4-1750,3 3 0,3 6 0,3-1 0,1 2 0,3 4 0,1 1 1,2 3-755,3 1 1,-6-2 0,6 2 0,-2 0 0,-4-1 0,2 2 0,-2-1-1308,0 4 0,-1 0 0,-6 3 2004,-3-1 0,-3 6 0,-6 2 0</inkml:trace>
  <inkml:trace contextRef="#ctx0" brushRef="#br0" timeOffset="43">14423 13727 8239,'-21'0'0,"4"1"0,2 2 1110,2 2 1,1 5 0,3-1-608,4 3 1,7 1 0,5 1 0,7-1 0,0 0 0,3-1 0,-1-2-2981,2-1 0,0-1 2477,-5 1 0,0-3 0,1-6 0</inkml:trace>
  <inkml:trace contextRef="#ctx0" brushRef="#br0" timeOffset="44">14210 13940 8239,'-12'2'675,"3"2"1,5 5 0,2 3-1,4 1 113,2 1 0,11-1 1,10-1-1,6-2 1,2-1-1,-1 0 1,0 0-1,-1 0-668,0 1 0,0-3 0,-4 1 1,-2-1-1,-2 1-120,0 2 0,-7 2 0,3 1 0</inkml:trace>
  <inkml:trace contextRef="#ctx0" brushRef="#br0" timeOffset="45">14810 14073 8273,'-14'-20'1308,"1"14"1,0 13 0,-1 11-1,1 4-274,0 2 1,-1 4-1,1-6 1,0 2-1,1 0 1,3-2 0,5 3-1,2 3-4895,2 3 3861,0 0 0,6-4 0,1 0 0</inkml:trace>
  <inkml:trace contextRef="#ctx0" brushRef="#br0" timeOffset="46">15076 13714 8161,'-6'-33'3276,"-1"11"1,-5 4 0,3 20-2497,5 9 0,-2-2 1,2 5-1,-1-3 0,1 3 1,-1 4-1,1 4-835,-2 3 0,4 6 0,-2 2 0,2 1 1,2 3-1,0 1 0,0 2 0,0-1 55,0-4 0,-6 10 0,-1-4 0</inkml:trace>
  <inkml:trace contextRef="#ctx0" brushRef="#br0" timeOffset="47">15223 14180 8077,'-1'-25'352,"-4"3"1,4 2 0,-5 9 1081,0 2 0,3 3 0,-6 7 0,0 4 0,0 4 0,2 4-1709,1 5 0,1 2 1,5 7-1,0 0 0,0-1 275,0 1 0,6 0 0,2-1 0</inkml:trace>
  <inkml:trace contextRef="#ctx0" brushRef="#br0" timeOffset="48">15490 13834 10310,'-2'-34'7259,"-2"2"-6012,2 10 0,-4 18-973,6 8 0,2-1 0,1 6 0,3 1 0,0 4 0,1 4 0,0 4-513,4 3 0,-4 2 0,2-1 0,0 1 1,0 0-1,0-2 0,0-2 239,-2 0 0,11-7 0,-3 3 0</inkml:trace>
  <inkml:trace contextRef="#ctx0" brushRef="#br0" timeOffset="49">15796 13807 9546,'-4'-27'0,"-2"2"1812,-2 7 1,1 9 0,-2 14 0,3 5 0,2 7-1147,-1 5 0,-5 1 0,1 4 0,-3 1 1,0 8-1,2 4 0,3 7 0,-1 4-2402,1 2 0,4 0 0,-2 0 1736,4 1 0,-5-7 0,-1-1 0</inkml:trace>
  <inkml:trace contextRef="#ctx0" brushRef="#br0" timeOffset="50">15383 14713 8658,'-1'-15'0,"-2"-1"2223,-2-2 0,1 5-810,4 4 1,1 6 0,4 2 0,2 7 0,2 10 949,0 8-2266,0-1 1,4 14 0,0-3 0,-1 3 0,-1 5-1,-4-1-332,-1 1 0,0-4 1,-3-1-1,1-3 1,-1-3-1,-3-5 1,-4-7 234,-5-4 0,-3-2 0,-1 0 0</inkml:trace>
  <inkml:trace contextRef="#ctx0" brushRef="#br0" timeOffset="51">15356 14780 8053,'33'-46'391,"0"6"0,2 1 0,-1 11 0,2 11 0,4 5 0,1 4 0,2 2 800,2 3 0,-7 2 0,3 1 1,-1 1-1192,-2 4 0,4 2 0,6 7 0</inkml:trace>
  <inkml:trace contextRef="#ctx0" brushRef="#br0" timeOffset="52">21795 13514 8011,'0'-14'0,"1"-3"174,4-1 1,-2 2-1,6 8 1,-1 8 0,1 8-1,-1 5 1,-2 5-1,-3 4 1,-2 5 1053,-1 4 1,-1 1 0,-4 4 0,-2-5-1,-2-3 1,0-1 0,-1-2 0,-1-3 2436,2-4-6686,-2-3 1,11-7 2432,0-8 1,5-10 0,10-22 0,2-7 0,2-5 0,0-4 672,0-2 0,4-2 0,-4-1 0,0 1 0,0 3 0,-1 5 1127,1 2 1,-4 8 0,3 5 0,-3 5-1,-2 6 1,0 5 0,1 4-766,-1 4 1,5 4 0,0 1 0,-1 1 0,3 5 0,0 6-162,1 4-576,10 2 0,-9 0 1,10 1-1,-4 2 1,-3 1-1,-1-1-9541,-2-3 7776,-6-4 2055,3 0 0,1-1 0,0 0 0</inkml:trace>
  <inkml:trace contextRef="#ctx0" brushRef="#br0" timeOffset="53">22075 13474 8011,'-6'13'731,"0"5"0,-3 0 0,5-2-349,2-1 0,8-6 0,3-2 0,4 0 1,5-1-1,3 0 0,1-1 0,-1-1 456,-2 1 1,3-1 0,-4-2 0,-2 2-839,-1 5 0,-8 9 0,-1 2 0</inkml:trace>
  <inkml:trace contextRef="#ctx0" brushRef="#br0" timeOffset="54">21928 13967 8087,'8'-16'2416,"-4"-7"0,-1 7 0,3 9 0,7 8-2028,8 8 0,0-2 1,1 2-1,2 0 1,-1 0-1,1 0 1,0 1-1,2 2-2789,4 2 0,7-6 2401,-1 1 0,8 0 0,3 5 0</inkml:trace>
  <inkml:trace contextRef="#ctx0" brushRef="#br0" timeOffset="55">23248 13380 10239,'4'-17'0,"1"-1"2852,-2 2 1,3 8-2307,-2 8 1,0 12 0,-4 12 0,-1 5-1,-3 8 1,-7 6 0,-5 6-535,-6 3 0,-4 3 1,1 0-1,2-1 1,2-2-1,2 0 0,4-3-1886,4-5 1,1 4 0,6-11 1873,1 0 0,1-6 0,2 1 0</inkml:trace>
  <inkml:trace contextRef="#ctx0" brushRef="#br0" timeOffset="56">23914 13487 9898,'0'-13'1006,"0"-1"1,0 9-1,0 6 1,0 9-671,0 7 0,0 5 1,-1-1-1,-2 1 0,-2 4 1,1 1-1,0 3 1,-1-2-436,2 0 0,2-1 1,1-2-1,1-3 0,4-4 1,5-5-1765,6-4 1,5-3 1862,6-6 0,5-12 0,2-3 0</inkml:trace>
  <inkml:trace contextRef="#ctx0" brushRef="#br0" timeOffset="57">24394 13434 10163,'8'-14'0,"-4"4"0,-2 7 0,-2 13 0,-2 14 1028,-2 10 0,-5 6 0,-8 3 0,-2 5 0,-2 2 0,-2 6 0,-2 2-535,-2 1 0,2-1 0,1-5 0,3-1 0,2-2 1,3-2-1,2-2 0,6-5-493,3-4 0,4-4 0,1-7 0</inkml:trace>
  <inkml:trace contextRef="#ctx0" brushRef="#br0" timeOffset="58">25287 13594 7983,'0'-20'0,"0"6"0,-1-3 1228,-4 7 1,2 10 0,-5 9 0,-4 4-1,-3 5 1,-4 6 0,-4 5 0,-3 7 304,-4 2 0,-5 11 0,3 3 1,4 0-1,3 3 0,4-4-2116,2 1 0,7 0 0,8-10 0,2-5 0,5-3 1,6-6-1,9-3 64,6-3 1,2-10-1,0 0 1,-3-5 0,-2-5-1,-2-5 1,-2-6 829,-3-3 0,-6-1 0,-4-1 0,-4 1 1,-6 1-1,-9 3 0,-11 5-1519,-13 2 1,-1 4-1,-4 4 1,2 7-1,2 11 1208,0 10 0,6 1 0,2 11 0</inkml:trace>
  <inkml:trace contextRef="#ctx0" brushRef="#br0" timeOffset="59">20595 15913 8266,'-9'-5'0,"0"1"0,5-1 2506,-5 5-2044,6 0 0,-3 2 1,8 1-1,2 3 0,3 1 1,2 5-1,-1 3 0,-2 4 1,-3 0-1,0 2 0,0-2 1,1 2-1,-1 0 179,-2 2 1,-5-3-1,-2-1 1,0-1-1,-1-1 1,-1 0-1123,-2-2 0,0-10 1,1-5-1,4-8 1,4-9-1,2-5-43,4-3 0,2-8 0,6-2 0,1-2 1,-1 0-1,0 3 0,-1 0 917,-3 0 1,2 8-1,-6 1 1,1 4-1,0 5 1,-3 1-1,0 2 378,2 0 0,-2 5 0,6 4 0,-1 1 0,3 0 0,1-2 0,4 3-456,3 0 1,-1 2 0,4 0 0,0 0 0,1 0 0,-1 0-335,2 0 0,-1 0 0,1 0 0,-3 0 0,-2 0 0,-3 0 0,-1 0-2528,-2 0 0,1 0 0,-1 0-666,0 0 3213,-5 0 0,-8 0 0,-8 0 0</inkml:trace>
  <inkml:trace contextRef="#ctx0" brushRef="#br0" timeOffset="60">20795 15886 10063,'-21'-12'0,"4"3"4956,2 5-4844,7 8 1,8 2 0,11 5 0,5-4 0,6 2 0,3 1 0,4 5-1,-1 0 362,-2 0 1,2 2-475,-10 1 0,0 0 0,-5-5 0</inkml:trace>
  <inkml:trace contextRef="#ctx0" brushRef="#br0" timeOffset="61">20528 16259 10655,'12'-7'2233,"3"5"1,15 7 0,4-1-2009,6 2 0,7-4 0,-1 2 1,1-3-1,4 1 0,1 1 0,0 1 1,-4-1-226,-3-1 0,2-2 0,1 0 0</inkml:trace>
  <inkml:trace contextRef="#ctx0" brushRef="#br0" timeOffset="62">21222 16286 10060,'11'3'1032,"-2"6"1,2 0 0,-7 10 0,-1-1 0,-3-1-1026,-4 0 0,-4-1 1,-5 0-1,0 3 0,-1 1 1,1 0-1,1 0-725,3-1 1,-1-1 0,5-5 717,2 0 0,2 1 0,1-1 0</inkml:trace>
  <inkml:trace contextRef="#ctx0" brushRef="#br0" timeOffset="63">21808 15953 8255,'8'-26'2740,"-4"4"1,-3 15 0,-1 11-2069,0 7 1,0 2 0,0 0 0,0 2 0,-1 3 0,-2 4 0,-3 5 0,-1 4-556,-4 4 1,4-2 0,-2 0-1,0-1 1,0 2 0,2 0 0,-1-3-8609,1-3 8491,4-1 0,-9 6 0,5 1 0</inkml:trace>
  <inkml:trace contextRef="#ctx0" brushRef="#br0" timeOffset="64">22061 16219 7990,'-1'-15'2570,"-2"8"-1779,-1 8 0,-5 7 0,4 7 0,1 1 0,-2 3 0,-2 3 0,-2 7 0,-2 3-1106,-3 2 0,-2 8 0,0-4 0,0 1 0,-1 1 0,0-5 0,0 1 315,2-2 0,1-5 0,2 4 0</inkml:trace>
  <inkml:trace contextRef="#ctx0" brushRef="#br0" timeOffset="65">22595 15899 8123,'7'-6'330,"-3"5"0,-7-1 0,-1 8 550,1 8 1,-3 2-1,0-1 1,0 1-1,0 3 1,2 2-1,0 4 1,-1 3-1,2 3-738,2-1 0,7-2 0,4-1 0,6-2 0,6-1 0,5-5-2646,4-4 0,0 0 2504,9-11 0,3-5 0,11-7 0</inkml:trace>
  <inkml:trace contextRef="#ctx0" brushRef="#br0" timeOffset="66">23061 15926 9260,'-18'4'0,"1"8"1564,0 10 1,0 17 0,2-1 0,3-1 0,2-2-1602,2-3 1,-4-1-1,5 8 1,-1 2 0,4 2-1,3 2 1,2-3-1027,3-3 1,4 4 1062,5-8 0,1 7 0,-1-8 0</inkml:trace>
  <inkml:trace contextRef="#ctx0" brushRef="#br0" timeOffset="67">23274 16486 16620,'-13'26'0,"0"0"804,-1-4 1,0 3 0,-3-1 0,-2 4-910,-2 3 1,4 0 0,-4-4 0,2-1 0,4 1 0,3 0 0,5-2 104,1-3 0,-5-3 0,4-5 0</inkml:trace>
  <inkml:trace contextRef="#ctx0" brushRef="#br0" timeOffset="68">23848 15979 8332,'-6'2'2320,"6"2"1,7 8 0,11 6 0,6 0-1318,5 1 0,2-3 0,6 5 0,3-2-847,2-3 1,-4-1 0,7-3 0,-2-3 0,-2-3 0,1-2 0,-7 1 0,-4-2-968,-6-2 0,-7-1 0,0 0 129,-3 0 455,-14 6 1,-4 3 0,-16 10 0,-6 6 0,-8 8 0,-4 5 0,-4 8 1498,-1 5 0,5-1 1,2 0-1,-2 4 1,-2 1-1,-1 4-1205,0 0-67,18-27 0,-2 1 0,1 0 0,-1 1 0,-3 3 0,1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358"/>
    </inkml:context>
    <inkml:brush xml:id="br0">
      <inkml:brushProperty name="width" value="0.03889" units="cm"/>
      <inkml:brushProperty name="height" value="0.03889" units="cm"/>
      <inkml:brushProperty name="color" value="#FF0000"/>
    </inkml:brush>
    <inkml:brush xml:id="br1">
      <inkml:brushProperty name="height" value="0.053" units="cm"/>
      <inkml:brushProperty name="color" value="#FF0000"/>
    </inkml:brush>
  </inkml:definitions>
  <inkml:trace contextRef="#ctx0" brushRef="#br0">24590 18491 8545,'-9'-10'0,"-1"1"2717,0 3 1,6-2-2037,4 5 1,4 0-1,5 4 1,-2 2 0,0 3-1,-1 4 1,1 2 0,-2 2-1,0 2 4,-3 1 0,-1-2 0,-1 1 1,0 1-1,0-2 0,-1-1-1183,-2 0 0,1-3 0,-1 0 0,2-7-585,1-7 1,0-9 920,0-4 0,1-3 1,2-1-1,4-3 1,2-2-1,0 0 1,1 1-1,0 1 1,0 0 591,0 2 0,-1 3 0,1 3 0,-1 1 0,-2 3 0,0 2 91,1 3 1,-2 3 0,3-3 0,2 2 0,1 2 0,2 0 0,2 2 0,4 0 0,1 0-764,2 0 1,0 0 0,-3 0 0,-2 0 0,-2 0 0,-3 0 0,-2 0-2151,-1 0 1,-5 2 0,-2 0 2391,-6 1 0,-6 9 0,-7-1 0</inkml:trace>
  <inkml:trace contextRef="#ctx0" brushRef="#br1" timeOffset="1">7891 9556 8422,'-13'-5'0,"0"1"333,-1 1 0,6 1 1,-1 2-1,-2 0 1,1 2-1,1 2 1,5 5-1,2 3 46,2 1 0,2-4 0,2-1 0,6-1 0,7-1 1,5 0-1,3-3 0,5-2 0,4-1 272,6 0 0,9 0 1,1 0-1,5 0 1,6-1-1,2-4 1,7-2-403,2-1 1,1 1 0,-34 5 0,1 1 0,0-2 0,1 0 0,0 0 0,1 0 0,0 0 0,0 0 0,1 2 0,-1-1-111,-1 1 0,1 1 0,1 0 1,0 0-1,-1 0 0,0 0 0,0 0 1,0 0-1,1-1 0,-1 0 0,0 0 1,0-1-1,-1 0 0,0 0-1,-3 0 1,1 1 0,36 0-1,-2-1 1,-35 1 0,1-1-1,-1-1 1,1 0 0,0 0 0,-1 0-5,36-3 0,0-3 0,-3 4 0,3-1 0,-36 2 0,0 0 0,0 1 0,-1 0 0,1 0 0,0 0-12,36 0 1,-35 1-1,0-2 1,35 0-1,1 0 1,-3-1-1,-2 1 1,-4 1-32,-5 1 1,0 1 0,-3-2-1,-2-2 1,-3 2 0,-2 2-190,-3 1 1,-9 0 0,-1 0 0,-4 0 0,-5 0 0,-4 0 0,-4 0-1018,-2 0 1,-1-4 0,-5-1 0,0 2-6916,1 2 8030,-7 1 0,-7 11 0,-7 4 0</inkml:trace>
  <inkml:trace contextRef="#ctx0" brushRef="#br1" timeOffset="2">5385 13794 8379,'-6'-8'0,"5"-4"168,-5 11 0,6-7 0,2 6 0,2-3 258,5 2 0,4 2 0,3 1 1,4 0-1,2 0 0,5 1 0,5 2 1,5 3 117,5 1 1,11 1-1,3 2 1,7-1-477,5 1 0,-29-6 0,2 0 0,-1 0 1,0-1-1,1 0 0,1 0 0,0-1 0,1 1 1,0-1-1,0 0 0,1 0 0,0 0 0,-1 0 1,0-1-1,1 0 0,1-2 66,-1-1 0,0 0 0,-1 1 1,0-1-1,0-2 0,0-1 0,0 0 1,0 0-1,-1-1 0,-1 0 1,2-1-1,0 1 0,-2-2 0,1 1 27,0-2 1,0 0 0,0 2 0,-1-1 0,0-1 0,0 0 0,0 2 0,1 0 0,1-1 0,0 1 0,0-1 0,-1 0-155,2-1 1,-2 0 0,-1 0 0,-2 0 0,-1 2 0,0 1-1,0-2 1,1 1 0,-1-1 0,1 0 0,-1-1 0,-1 0 0,36-7-939,0 1 827,-11-5 1,-24 12 0,1 0-1,30-13 1,4 1 0,-2-1 0,-4-1 193,-5 1 0,8-4 1,-2 1-1,-33 10 1,1 0-1,1-1 1,0-1-1,-1 1 1,0 0-1,1 1 0,1-1-54,-1-1 0,0 1 0,-2-1 0,1-1 1,1-1-1,0-1 0,-1 2 0,0 0 1,-1 1-1,0 1 0,33-12-398,-1 4 0,-5 5 1,-1-3-1,-4 0 1,-5 2-1,-6 0 1,-6 3 275,-4 1 0,1-3 1,-8-1-1,-2-2 1,-5-3-1,-3-1 253,-2-2 0,-4-4 1,-3-3-1,-2-1 1,-2-5-1,-3-2 153,-2-5 0,4 2 0,-1 1 1,-1 3-1,-1 2 0,-2 4 1,-2 3-508,-2 4 1,-4 2 0,-5 0 0,0 3 0,-2 2 0,-3 0-323,-4 1 0,-3 2 0,-4-3 0,-2 2 0,-4 3 0,-5 1 1,-5 1 81,-3 1 0,-4 0 1,-3-2-1,0-1 1,-3-2-1,1 2 450,-4 1 0,-4 1 1,4 0-1,-1-3 0,-5 0 1,0 0 150,-2 3 0,32 5 0,0 1 0,0 0 1,0 0-1,-1 1 0,0 1 0,-2-1 1,-1 0-1,-1 2 0,1 0 0,-4 0 1,-1 0-1,1 0 0,-1 2-152,-2 1 0,-1 0 1,-3-1-1,-1 0 1,1 0-1,0 1 0,1 1 1,-1 1-1,-1 0 1,-1 1-1,0 2 0,0 0-106,-1 1 1,-1 0-1,0 0 1,1 1-1,1 1 1,0 2 0,-1 1-1,0 0 1,0 2-1,-1 0 1,1 2 0,0 0-1,2 0 1,0 0-13,2 0 1,0 1-1,-3 2 1,-1 2 0,2 1-1,0 0 1,-4 4-1,0 0 1,0 2 0,0 1-1,-3 2 1,1 1 0,0 2-1,0 2-12,-2 2 0,-1 3 1,16-11-1,0 2 0,0 1 1,-1 0-1,0 1 0,0 1 1,0 0-1,-1 0 1,1 2-1,0 0 0,0 1 1,2 1-1,3-2 0,1 1 1,1-1-160,-15 15 1,3 2 0,7-1-1,4 2 1,8-6 0,3 0 0,3-2-1,3 0 1,6-3 0,2 0 0,-4 30-1,12-7 1,11-7-2233,10-2 2499,19-2 0,5-4 0,14 0 0,-22-24 0,2 0 0,2 1 0,0 0 0</inkml:trace>
  <inkml:trace contextRef="#ctx0" brushRef="#br1" timeOffset="3">18382 7077 27265,'-19'-27'-3883,"4"6"3870,-3 4 0,4 8 0,-1 4 0,-1 4 0,-4 2 0,1 4 0,-3 2 0,-2 2 0,-6-2 0,-1-1 0,-3-3 0,0-1 0,-1-2-81,1 0 1,-5 4 0,5 1 0,-1-2-1,-1-2 1,0 1 1457,2 2-1433,2 3 1,5 7 0,2 1 0,1 2 0,3 7 0,2 4-235,3 3 1,1 11-1,3-1 1,3 7-1,6 6 1,8 7 299,8 4 0,15-1 0,-6-31 0,2-1 0,6 2 0,2-1 0,6-1 0,3-1 0,4 0 0,2-2 0,3-2 0,2-1 172,2-1 0,2-1 0,-1-1 1,2 0-1,3-3 0,0 0 0,3 0 1,0 0-1,-1-1 0,0 0 0,3-1 1,-1 0-1,-1-3 0,-1-1-1,0-1 1,0-2 0,5 1 0,-1 0 0,-5-4 0,-2 0 0,-1-1 0,0-1 0,-2-1-1,-1-1 1,-3 0 0,0-2 0,-3-1 0,-1 0-426,-2-2 1,-3-1-1,-4-4 1,-2-2 0,30-15-1,-10-9 1,-9-6-1,-13-9-99,-11-10 0,-14-8 0,-8 24 0,-4-2 0,-3-1 0,-3 0 0,-6 0 0,-3 0 0,-5-1 0,-4 1 0,-3-1 0,-4 1 278,-3-1 0,-3 2 1,-3 5-1,-2 2 0,-5 4 1,-1 2-1,-2 2 0,-2 3 1,-2 1-1,-2 4 0,-1 1 1,-2 3-1,-3 3 0,0 3 1,-2 2-1,0 2 78,-2 3 0,-1 1 0,3-1 0,1 3 0,0 1 0,1 2 0,-1 2 0</inkml:trace>
  <inkml:trace contextRef="#ctx0" brushRef="#br1" timeOffset="4">20742 7210 7874,'7'-7'0,"-2"-7"0,-2 7 0,1-2 0,-3 6 0,7-1 143,-4-1 0,-2 2 0,2 8 0,-2 3 0,-2 4 0,1 2 0,2-1 1260,2 0 0,3 1 1,-3-1-1,-2 2 1,-2 1-1,-1 3 1,0 1-1060,0-1 1,0-1 0,-1-5 0,-4-1-1,-3-3 1,-4-5-734,-2-2 1,3-4 0,2-4 0,4-6 0,4-5 273,1-4 0,1-1 1,4-7-1,4 0 1,2-2-1,3 1 511,-1 2 0,0-3 0,1 1 0,-1 4 0,2 3 1,1 3 168,2-1 1,1 6-1,-3 0 1,2 5-1,0 1 1,0 2-1,0 1-200,-2 0 0,3 4 1,0-2-1,1 2 0,-1 2 1,-1 0-1,-1 0-1178,1 0 1,4 0-1,-4 0 1,0 0 0,0 0-1,-1 2 1,0 1-2027,-2 1 0,-7 2 2839,1-1 0,-6 2 0,3 6 0</inkml:trace>
  <inkml:trace contextRef="#ctx0" brushRef="#br1" timeOffset="5">21008 7063 7874,'-40'8'261,"5"-1"0,1-2 0,3 5 0,5 5 0,9 3 0,6-2 617,7-1 0,2-2 0,4 0 0,4 1 1,7-2-1,9-4 0,8-3-499,5-4 1,3-1 0,-1 0 0,-3 0 0,0 0 0,-3 0-2432,-3 0 0,0 0 2052,-10 0 0,0 0 0,-5 0 0</inkml:trace>
  <inkml:trace contextRef="#ctx0" brushRef="#br1" timeOffset="6">20795 7437 13558,'-25'20'0,"3"0"0,5-1 0,7 3 0,9 3 0,9 0 0,15-2 0,11-6 555,9-2 0,4-3 0,6-3 0,2-5-555,3-2 0,3-8 0,5-2 0</inkml:trace>
  <inkml:trace contextRef="#ctx0" brushRef="#br1" timeOffset="7">14783 9516 26446,'5'-17'-7400,"-1"4"5143,-1 1 3313,-2 0 0,-1 3 0,2 2 0,2 3 0,4 5 0,1 6 0,-2 5 0,0 3-668,1 3 1,-5-2 0,1 6-1,-2 1 1,-2-1 0,0 0 0,0 0-1,-2 0 1,-2 1 0,-4-1-165,1-1 0,-5-1 0,5-3 0,-2 0 0,0 0 0,-1-3-4865,-2 0 3649,-2-1 0,6 0 0,-1 1 1,0-1-1,1 0 468,4 1 1,8-7 0,4-1-1</inkml:trace>
  <inkml:trace contextRef="#ctx0" brushRef="#br1" timeOffset="8">22048 9342 23469,'5'-13'343,"-1"0"0,6 5 0,-1 4 0,3 4 0,1 3 0,-1 3 0,-1 0 0,-4 1 265,-1 0 0,3 2 0,-5 5 0,1-1 0,-1 0 0,1 2 0,-2 1-875,-2 2 0,-7 6 1,-1-2-1,-4 3 1,-1 2-1,-2 0 0,-1-1-934,0 1 1,-3 0 0,1-1-1,0 1 1,2 0 0,2-2 1032,0-3 0,-1 3 0,1-4 0</inkml:trace>
  <inkml:trace contextRef="#ctx0" brushRef="#br1" timeOffset="9">17036 11688 8350,'0'-21'-16,"-2"9"11,-2 12 4,3 6 1,-5 3 0,7 0-1,4 0 1,2 0 929,0 0 1,4-5-1,-5 5 1,0 1 0,-1 2 5419,-2 2-6010,-1-1 1,-4 2 0,-2 2 0,-5 4-1,-3 1 1,-1 1 0,0 0 1525,-1 2-1677,1-4 1,0 3 0,-1-5 0,1 0 0,1 1 234,3-4 0,5-9 1,8-7-571,5-7 0,4-12 1,5-6-1,3-7 1,0-2-1,-2-4 1,-1-4-298,-1-2 0,1 0 0,-4 5 0,-1 2 1,-1 4-1,-2 4 0,-2 5 0,-3 3 883,-2 5 0,-1 6 0,-4 2 0,-2 2 0,-5 5 314,-3 4 0,-1 9 0,0 7 0,-1 2 0,2 2 0,2 4 1,3 3-754,1 1 0,-3 4 0,4-2 0,2-1 0,2 1 0,1-2 0,0-1 0,0-4 0,1 4 0,2-8 0,2 2 0,-2-2 0,-2-3-3083,-1 1 0,-1-6 0,-4 6 3083,-4-1 0,-2-4 0,-3 4 0</inkml:trace>
  <inkml:trace contextRef="#ctx0" brushRef="#br1" timeOffset="10">14943 13580 8074,'6'-19'0,"-4"4"0,3-1 104,1 6 1,-3 4 0,5 7 0,-4 4-1,-4 4 1,-4 2 0,-2 3 0,-2-1 0,1-1 799,-3-3 1,-1 3 0,1-3 0,2 2 0,1 3 0,0-1 0,-2 0 0,0 1-454,0-1 1,2-4-1,-4 0 1,2 1-299,-1 2 0,0 1 1,1 1-1,6-3 187,6-2-99,-2 3 0,15-10 0,-1 4 1,5-2-1,5 0 0,3-1-19,3-1 1,5-2 0,-5 0 0,-2 0 0,-1 0 0,-1 0-774,0 0 0,-2 0 1,-3 1-1,-3 2 0,-1 3 1,0 0-1,-3 2-6197,-5-1 6748,2-4 0,-5 3 0,7-6 0</inkml:trace>
  <inkml:trace contextRef="#ctx0" brushRef="#br1" timeOffset="11">15476 13634 8078,'-4'-30'1396,"-1"3"0,-5 16 0,1 15-715,-3 6 1,-2 8-1,-4 3 1,-3 1-1,-3 5 1,1 1-1,-3 7 1,3 5-385,-2 5 1,1 4 0,0-5 0,3-1-1,2 0 1,4-2 72,5-1 1,-2 6-371,3-10 0,-3 5 0,-1-7 0</inkml:trace>
  <inkml:trace contextRef="#ctx0" brushRef="#br1" timeOffset="12">21568 13580 8112,'-1'-7'6259,"-4"3"-5119,10 2 0,-11 2-1028,6 0 0,-6 6 0,-7 3 0,-1 4 0,1 3 0,-2 4 0,-1-1-93,-2 0 1,2 3-1,5-4 1,4-2 0,1-1-110,3-1 1,3-1 0,4-1 0,7-3 0,5-5 0,5-2 124,0-2 0,8 0 0,-2 0 0,3 0 1,1 0-1,0 0 0,0-2-323,1-2 1,-6 2 0,2-4-1,-2 2 1,-2-1 0,1 2-1636,0 2 1,-2 1 0,-1 0 1922,2 0 0,1-6 0,1-1 0</inkml:trace>
  <inkml:trace contextRef="#ctx0" brushRef="#br1" timeOffset="13">22075 13607 9816,'-14'-12'643,"1"3"0,4 3 1,0 6-1,-1 2-291,-2 2 0,-1 8 1,-1 9-1,1 1 0,0 5 1,-2 1-1,-3 6 30,-4 3 1,1 4-1,-1 2 1,-2 3-1,-2 2 1,-2 1-1445,1-2 0,-1 5 1,10-5-1,2 1 1062,1-4 0,7-3 0,3-1 0</inkml:trace>
  <inkml:trace contextRef="#ctx0" brushRef="#br1" timeOffset="14">16729 15646 7962,'-6'-7'0,"-2"2"0,-4 4 236,-2 1 0,1 0 0,0 0 0,-1 0 0,1 0 0,0 0 0,-1 0 1730,1 0 0,7 1 0,5 4 0,4 4 0,0 2-1634,-2 3 1,-2-1-1,-4 2 1,-4 1 0,-3 3-1,-1 1 1,-2 0-1,-1 0-167,-2-1 1,2 3-1,6-4 1,2 0-1,2-1-177,3 1 0,3 0 0,6-5 0,7-1 0,8-3 0,6-3-184,4 0 1,3-5 0,8 4 0,0-4-1,3-1 1,-2 0 0,-2 0-832,-1 0 0,-6 0 0,-3 0 0,-2 0 1,-4 0-1,-3 0 0,-4 0-808,-3 0 0,-2 0 0,0-1 1835,1-4 0,-1-2 0,0-6 0</inkml:trace>
  <inkml:trace contextRef="#ctx0" brushRef="#br1" timeOffset="15">17303 15793 7962,'4'-21'2221,"0"3"-973,-1 3 1,-3 8 0,-4 4-1,-5 7-461,-3 10 0,-9 9 1,-5 10-1,-8 1 1,-6 3-1,-3 3 1,-3 3-601,-2 1 0,6 2 0,-3-3 0,4 3 0,1 2 0,1 2 1,4 0-188,3-1 0,4 9 0,2-3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1T15:35:45.374"/>
    </inkml:context>
    <inkml:brush xml:id="br0">
      <inkml:brushProperty name="height" value="0.053" units="cm"/>
      <inkml:brushProperty name="color" value="#FF0000"/>
    </inkml:brush>
  </inkml:definitions>
  <inkml:trace contextRef="#ctx0" brushRef="#br0">17356 12714 8339,'0'-7'0,"0"-1"0,1 4 37,4-5 0,-4-3 0,4-1 1,-4-1-1,-1 1 856,0 0 1,-1 5-1,-4 4 1,-4 2-930,-2 2 0,-3 0 0,1 0 1,-2 0-1,-3 0 0,-2 0 0,-3 0 67,1 0 1,4 0 0,-2 0 0,-1 0 0,0 0-1,-1 0 290,1 0 1,0 0 0,5 0 0,-3 0 0,0 0 0,-2 0-210,0 0 1,3 0 0,-4 0 0,-2 2 0,-1 1 0,-1 3 0,-1 1-209,0 4 1,1 5 0,-1 2 0,-1-2-1,-2-1 1,-1-2 0,2 0 283,0 1 1,3-2 0,-2-2 0,-2-1-1,-1 1 1,3 1 3,4-3 0,-1 3 0,3-5 0,-2 1 0,0 2 0,3 0 0,2-2-102,3-1 0,-3 5 0,1-2 0,2 2 0,-1 4 0,3 1-125,0 2 1,-2 0 0,7-3-1,-1 1 1,1 2 0,3 0 0,1-1 32,1 1 1,-1 1 0,5-2 0,2 2 0,2 2 0,5 1 193,3-1 0,7 2 1,4-3-1,3-1 0,5 2 1,5-2 132,2 0-246,8-1 1,-3 0 0,6-1 0,2 0 0,0-1 0,3 0 14,-1 2 0,0 0 0,2-3 0,1 1 1,2 2-1,-2-2 0,-1-1-140,-1-2 0,3-4 0,3 0 0,-1 0 0,0-2 0,-3-2-10,-1-4 0,3-2 1,0-4-1,-2-4 0,-1-3 1,-2-2-1,0-4 0,-1-3 59,-3 0 1,2-5 0,-7 1-1,0-5 1,1-3 0,-1-1 34,-1-1 0,3-7 0,-1 7 0,-4-4 0,-2-2 0,-5-1 0,-2 1-91,-2 2 0,-4 4 0,-3-1 0,-6 5 0,-3 3 0,-5 1 0,-5 1-341,-2-1 1,-8 2 0,-6 1-1,-7 3 1,-10 1 0,-5-1 105,-7-3 0,-7 5 0,-11 1 0,-4 3 0,-7 4 0,-3 0-89,35 6 0,-2 1 279,-4 3 1,0-1 0,4-1 0,0 1 0,-1 1 0,-2 2 0,-1 0 0,1 0 0,0 2 0,0 2 0,-2 2 0,1 1-396,1 1 0,1 1 0,2 1 0,1 2 0,0 1 0,2 1 317,0 0 0,1 1 0,-1 5 0,0 1 0,-23 20 0</inkml:trace>
  <inkml:trace contextRef="#ctx0" brushRef="#br0" timeOffset="1">17023 11981 8172,'-18'-19'0,"0"-3"0,-4-2 0,4 2 0,2 4 0,1 3 0,3 2 0,3 0 0,-3-1 0,3 2 0,-2 3 0,-3 5 0,1 3 0,0 1 0,-2 0 0,-3 0 0,-6 0 0,-7 1 316,-9 3 1,-3 4 0,-9 5-1,-5 1 1,-7-1 0,-10 0-1,34-6 1,0 1-116,-2 1 1,0 0 0,-3-2 0,-1 1 0,2 1 0,-1 1 0,0-1 0,0 0 0,0 0 0,0 1 0,1-1 0,0 1 0,1 0 0,0 1 93,2-1 1,-1 1 0,3 0-1,0 1 1,0 3 0,1 0-1,-1 1 1,-1 0 0,2 1-1,-1 0 1,0 2 0,0 0-272,0 0 0,-1 0 1,2-1-1,-1 0 1,1-1-1,-1 0 1,-1 0-1,0 1 1,0 0-1,0 1 0,-1 2 1,-1 1-38,2 1 0,-1 0 0,-1 2 0,1 0 1,0 2-1,1 1 0,-2 0 0,1 0 0,0 0 1,2 1-1,-2 1 0,2 0 0,1 2 0,0 0-60,1 1 1,0 1-1,1-1 1,1 0 0,2 1-1,1 0 1,0 1 0,2 0-1,0 1 1,2 1 0,1-1-1,1 0 21,1 0 0,1 1 1,1 0-1,1 1 1,4-2-1,1 1 0,1 0 1,2 0-1,1 1 1,2 1-1,2-1 0,2 1 1,1 0-1,0 0 105,1 1 0,1 0 0,1 33 0,1-33 0,0 0 0,1-1 1,2 0-1,1 0 0,0 1 0,2 0 0,1 1-32,0 2 1,2-1-1,2-2 1,1 0-1,1 2 1,-1 1-1,1 2 1,0-1-1,0-1 1,1 0 0,0 1-1,1 0 1,1-2-1,1 0-129,3 1 0,0 1 1,1 3-1,2 0 0,1-3 1,0-1-1,2 1 0,1-1 1,2 1-1,1-2 0,1 0 1,1-1 43,1-1 1,0 0 0,4 3-1,0 0 1,-2-4 0,1-1 0,2 0-1,2 0 1,2 0 0,1 1 0,2-2-1,2 0 224,1-1 0,1 0 1,5 4-1,3-1 0,-2-5 1,2 0-1,-1 1 1,1-1-1,1 1 0,1 0 1,-3-3-1,1 0 1,2-1-1,0 0-81,1-1 0,0 1 0,-2-2 0,1 1 0,6 2 1,1-1-1,2 2 0,0 0 0,0-2 0,0 1 0,0 1 1,1-1-170,-1 1 1,1 0 0,-22-11-1,1 0 1,-1 0 0,4 1-1,0-1 1,0 0 0,0 0 0,1 0-1,-1 0 1,1 0 0,0 0-1,0 0 1,1-1 0,0 1-1,1 0 1,0-1 0,-1 0 0,1 0 11,0 1 1,1-1 0,-1 0 0,3 2 0,1-1 0,-1 0 0,-1-2 0,0-1 0,0 0 0,-1-1 0,1 0 0,0 0 0,1 0 0,0-1 0,0 0 0,-1 0 0,0-1 0,0 0 0,4 0 0,-1 0-1,2-1 107,0 0 0,1-1 0,0 0 0,-3 1 0,0 0 1,1-2-1,0-1 0,1-3 0,0 1 0,-1 1 0,0-1 1,-1 0-1,0 1 0,-1-1 0,0 1 0,3-1 1,0 0-1,1 1 0,-1-1 1,1 0 0,-1-1-1,-2 1 1,-1-1 0,1 0-1,-1 0 1,1-1 0,-1 1-1,-1-1 1,0 0 0,-1-1-1,0 0 1,0 0 0,0 0-1,2 0 1,0-1 0,1 0-1,-1 0 1,1-1 0,0 1 118,0-1 0,0 0 0,-1-1 0,-1 1 0,0-2 0,0 1 0,-2 0 0,-1-1 0,1 1 0,0-2 0,0 1 0,0-1 0,0 0 1,1 0-1,0 0 0,0-1 0,0 0 0,-1 0-147,1 0 1,0-1 0,0 0 0,-2 0 0,1 0 0,-1-1 0,-1 0 0,1-1-1,-1-1 1,24-3 0,-1-1 0,1-3 0,0-1 0,-1-1 0,-1-1-127,-1 0 1,-1-1 0,1-2 0,-1-1 0,-4 0-1,0-1 1,-2-1 0,-1-1 0,0 0 0,-2-1 0,-2-1-1,-1 0 84,-2-2 0,0-1 1,1-3-1,-1-1 1,-6 0-1,-3-2 1,0-1-1,-2-1 1,-2-3-1,-1-1 1,-3-1-1,-1-2 26,-2-2 1,-2-1 0,-3 1 0,-2-2 0,0-2 0,-2-1 0,-1 0 0,-1-1 0,-1-2 0,-2-1 0,-2 1 0,-2-2 0,-3 0 0,-1-1 15,-2 1 1,-2-1-1,-3 1 1,-3-1-1,-2 0 1,-2-1-1,0-2 1,-3-2-1,-1 1 1,-3-1-1,-2-4 1,-3 1 0,-2 0-1,-2 0-21,-2-1 1,-2 0-1,-6-5 1,-3-1 0,-2 1-1,-1 1 1,-1 0-1,-3 0 1,11 21 0,-1 0-1,-1 0 1,0 1 0,-1 0-1,0 1-69,0-1 0,-1 1 0,-2-1 0,-3-2 0,-3 0 0,0 1 1,0-1-1,-1 1 0,-1 1 0,-1-1 0,-2 1 0,0 0 1,-4-3-1,0 1 0,-1 1 0,-2 0 0,1 1 0,-2 0 0,-3-2 1,-1 0-1,-1 1 13,-2 0 0,0 0 1,0 1-1,3 2 0,2 1 1,-2 1-1,-5-3 1,-1 0-1,-1 1 0,0 1 1,-1 0-1,-1 0 1,-1 2-1,-1 0 0,0 1 1,12 8-1,0 2 1,-1-1-1,-1 1 177,-2 0 0,-2-1 0,1 1 0,0 1-172,-11-6 0,2 1 0,-4 1 0,5 4 0,-2 0 0,-1 0 0,1 1 0,7 3 0,1 0 0,0 1 0,0 0 0,0 0 0,-1 0 0,1 1 0,-1 0 0,-2 0 0,1 0 0,-1 0 0,1 1 0,1 1 0,1 0 0,0 1 0,0 0 17,0 0 1,0 0-1,-1 1 1,-1-1 0,-6-1-1,-1-1 1,-1 1-1,1 1 1,3 2 0,1 0-1,0 0 1,-1 1 0,-1-1-1,-1 0 1,1 1-1,-1-1 1,-2 1 0,0 0-1,0 0 1,0 0-1,3 1 1,0 0 0,0 0-1,0 1 18,3 0 0,0 0 1,-1 1-1,0 0 1,-6 0-1,-2 0 1,1 2-1,1-1 1,5 2-1,1 0 1,0 0-1,1 1 1,-2 0-1,1 1 1,0 0-1,-1 0 1,-2 2-1,0-1 1,1 2-1,-1 0 1,3 2-1,0 0 1,1 1-1,-1 0-113,1 1 1,1 1-1,-2 1 1,0 1 0,-5 3-1,-2 1 1,0 1 0,2 2 148,7 1 0,1 1 0,1 0 0,-1 2 0,-4 2 0,-1 0 0,1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0EE4E5D-E24D-4015-BCB8-CDE47EA50D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278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4961661D-5356-41FF-BC44-110B6D59D16B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96302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6782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7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82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7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6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4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7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2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7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7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67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84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4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D8FB4DDF-25C6-492F-99BF-BAB9715831ED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hyperlink" Target="http://llvm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3058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/>
              <a:t>EECS 583 – Class 2</a:t>
            </a:r>
            <a:br>
              <a:rPr lang="en-US" altLang="en-US" sz="4800"/>
            </a:br>
            <a:r>
              <a:rPr lang="en-US" altLang="en-US" sz="4800">
                <a:solidFill>
                  <a:schemeClr val="tx2"/>
                </a:solidFill>
              </a:rPr>
              <a:t>Control Flow Analysis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8125" y="4403724"/>
            <a:ext cx="8169275" cy="2454275"/>
          </a:xfrm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August 27, 2025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https://web.eecs.umich.edu/~mahlke/courses/583f25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36FD9D9-0DBA-7015-B772-B0A330B5702D}"/>
                  </a:ext>
                </a:extLst>
              </p14:cNvPr>
              <p14:cNvContentPartPr/>
              <p14:nvPr/>
            </p14:nvContentPartPr>
            <p14:xfrm>
              <a:off x="1271520" y="1751760"/>
              <a:ext cx="8014680" cy="50662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36FD9D9-0DBA-7015-B772-B0A330B5702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62160" y="1742400"/>
                <a:ext cx="8033400" cy="5085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Tree</a:t>
            </a:r>
          </a:p>
        </p:txBody>
      </p:sp>
      <p:sp>
        <p:nvSpPr>
          <p:cNvPr id="15363" name="Text Box 34"/>
          <p:cNvSpPr txBox="1">
            <a:spLocks noChangeArrowheads="1"/>
          </p:cNvSpPr>
          <p:nvPr/>
        </p:nvSpPr>
        <p:spPr bwMode="auto">
          <a:xfrm>
            <a:off x="5943600" y="45720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15364" name="Text Box 35"/>
          <p:cNvSpPr txBox="1">
            <a:spLocks noChangeArrowheads="1"/>
          </p:cNvSpPr>
          <p:nvPr/>
        </p:nvSpPr>
        <p:spPr bwMode="auto">
          <a:xfrm>
            <a:off x="5105400" y="5149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15365" name="Text Box 36"/>
          <p:cNvSpPr txBox="1">
            <a:spLocks noChangeArrowheads="1"/>
          </p:cNvSpPr>
          <p:nvPr/>
        </p:nvSpPr>
        <p:spPr bwMode="auto">
          <a:xfrm>
            <a:off x="5943600" y="5149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15366" name="Text Box 37"/>
          <p:cNvSpPr txBox="1">
            <a:spLocks noChangeArrowheads="1"/>
          </p:cNvSpPr>
          <p:nvPr/>
        </p:nvSpPr>
        <p:spPr bwMode="auto">
          <a:xfrm>
            <a:off x="6629400" y="514985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15367" name="Text Box 38"/>
          <p:cNvSpPr txBox="1">
            <a:spLocks noChangeArrowheads="1"/>
          </p:cNvSpPr>
          <p:nvPr/>
        </p:nvSpPr>
        <p:spPr bwMode="auto">
          <a:xfrm>
            <a:off x="6705600" y="56388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p:sp>
        <p:nvSpPr>
          <p:cNvPr id="15368" name="Text Box 39"/>
          <p:cNvSpPr txBox="1">
            <a:spLocks noChangeArrowheads="1"/>
          </p:cNvSpPr>
          <p:nvPr/>
        </p:nvSpPr>
        <p:spPr bwMode="auto">
          <a:xfrm>
            <a:off x="6096000" y="56388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15369" name="Text Box 40"/>
          <p:cNvSpPr txBox="1">
            <a:spLocks noChangeArrowheads="1"/>
          </p:cNvSpPr>
          <p:nvPr/>
        </p:nvSpPr>
        <p:spPr bwMode="auto">
          <a:xfrm>
            <a:off x="7391400" y="5638800"/>
            <a:ext cx="555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BB7</a:t>
            </a:r>
          </a:p>
        </p:txBody>
      </p:sp>
      <p:sp>
        <p:nvSpPr>
          <p:cNvPr id="15370" name="Line 42"/>
          <p:cNvSpPr>
            <a:spLocks noChangeShapeType="1"/>
          </p:cNvSpPr>
          <p:nvPr/>
        </p:nvSpPr>
        <p:spPr bwMode="auto">
          <a:xfrm flipH="1">
            <a:off x="5410200" y="4876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43"/>
          <p:cNvSpPr>
            <a:spLocks noChangeShapeType="1"/>
          </p:cNvSpPr>
          <p:nvPr/>
        </p:nvSpPr>
        <p:spPr bwMode="auto">
          <a:xfrm>
            <a:off x="6400800" y="4876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 Box 48"/>
          <p:cNvSpPr txBox="1">
            <a:spLocks noChangeArrowheads="1"/>
          </p:cNvSpPr>
          <p:nvPr/>
        </p:nvSpPr>
        <p:spPr bwMode="auto">
          <a:xfrm>
            <a:off x="5105400" y="1600200"/>
            <a:ext cx="157162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1	1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2	1,2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3	1,3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4	1,4</a:t>
            </a:r>
          </a:p>
        </p:txBody>
      </p:sp>
      <p:sp>
        <p:nvSpPr>
          <p:cNvPr id="15373" name="Text Box 49"/>
          <p:cNvSpPr txBox="1">
            <a:spLocks noChangeArrowheads="1"/>
          </p:cNvSpPr>
          <p:nvPr/>
        </p:nvSpPr>
        <p:spPr bwMode="auto">
          <a:xfrm>
            <a:off x="6934200" y="1600200"/>
            <a:ext cx="157162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</a:rPr>
              <a:t>BB	DOM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5	1,4,5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6	1,4,6</a:t>
            </a:r>
          </a:p>
          <a:p>
            <a:r>
              <a:rPr lang="en-US" altLang="en-US" sz="1600">
                <a:solidFill>
                  <a:srgbClr val="FF0000"/>
                </a:solidFill>
              </a:rPr>
              <a:t>7	1,4,7</a:t>
            </a:r>
          </a:p>
        </p:txBody>
      </p:sp>
      <p:sp>
        <p:nvSpPr>
          <p:cNvPr id="15374" name="Text Box 50"/>
          <p:cNvSpPr txBox="1">
            <a:spLocks noChangeArrowheads="1"/>
          </p:cNvSpPr>
          <p:nvPr/>
        </p:nvSpPr>
        <p:spPr bwMode="auto">
          <a:xfrm>
            <a:off x="6400800" y="6400800"/>
            <a:ext cx="109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Dom tree</a:t>
            </a:r>
          </a:p>
        </p:txBody>
      </p:sp>
      <p:sp>
        <p:nvSpPr>
          <p:cNvPr id="15375" name="Text Box 51"/>
          <p:cNvSpPr txBox="1">
            <a:spLocks noChangeArrowheads="1"/>
          </p:cNvSpPr>
          <p:nvPr/>
        </p:nvSpPr>
        <p:spPr bwMode="auto">
          <a:xfrm>
            <a:off x="990600" y="1600200"/>
            <a:ext cx="3473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First BB is the root node, each node</a:t>
            </a:r>
          </a:p>
          <a:p>
            <a:r>
              <a:rPr lang="en-US" altLang="en-US">
                <a:solidFill>
                  <a:schemeClr val="tx1"/>
                </a:solidFill>
              </a:rPr>
              <a:t>dominates all of its descendants</a:t>
            </a:r>
          </a:p>
        </p:txBody>
      </p:sp>
      <p:sp>
        <p:nvSpPr>
          <p:cNvPr id="15376" name="Rectangle 52"/>
          <p:cNvSpPr>
            <a:spLocks noChangeArrowheads="1"/>
          </p:cNvSpPr>
          <p:nvPr/>
        </p:nvSpPr>
        <p:spPr bwMode="auto">
          <a:xfrm>
            <a:off x="4953000" y="1600200"/>
            <a:ext cx="3886200" cy="1371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77" name="Rectangle 53"/>
          <p:cNvSpPr>
            <a:spLocks noChangeArrowheads="1"/>
          </p:cNvSpPr>
          <p:nvPr/>
        </p:nvSpPr>
        <p:spPr bwMode="auto">
          <a:xfrm>
            <a:off x="20574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5378" name="Rectangle 54"/>
          <p:cNvSpPr>
            <a:spLocks noChangeArrowheads="1"/>
          </p:cNvSpPr>
          <p:nvPr/>
        </p:nvSpPr>
        <p:spPr bwMode="auto">
          <a:xfrm>
            <a:off x="14478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5379" name="Rectangle 55"/>
          <p:cNvSpPr>
            <a:spLocks noChangeArrowheads="1"/>
          </p:cNvSpPr>
          <p:nvPr/>
        </p:nvSpPr>
        <p:spPr bwMode="auto">
          <a:xfrm>
            <a:off x="21336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5380" name="Rectangle 56"/>
          <p:cNvSpPr>
            <a:spLocks noChangeArrowheads="1"/>
          </p:cNvSpPr>
          <p:nvPr/>
        </p:nvSpPr>
        <p:spPr bwMode="auto">
          <a:xfrm>
            <a:off x="25908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5381" name="Rectangle 57"/>
          <p:cNvSpPr>
            <a:spLocks noChangeArrowheads="1"/>
          </p:cNvSpPr>
          <p:nvPr/>
        </p:nvSpPr>
        <p:spPr bwMode="auto">
          <a:xfrm>
            <a:off x="1524000" y="5105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5382" name="Line 58"/>
          <p:cNvSpPr>
            <a:spLocks noChangeShapeType="1"/>
          </p:cNvSpPr>
          <p:nvPr/>
        </p:nvSpPr>
        <p:spPr bwMode="auto">
          <a:xfrm>
            <a:off x="2438400" y="3276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59"/>
          <p:cNvSpPr>
            <a:spLocks noChangeShapeType="1"/>
          </p:cNvSpPr>
          <p:nvPr/>
        </p:nvSpPr>
        <p:spPr bwMode="auto">
          <a:xfrm flipH="1">
            <a:off x="18288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Rectangle 60"/>
          <p:cNvSpPr>
            <a:spLocks noChangeArrowheads="1"/>
          </p:cNvSpPr>
          <p:nvPr/>
        </p:nvSpPr>
        <p:spPr bwMode="auto">
          <a:xfrm>
            <a:off x="2590800" y="5105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5385" name="Rectangle 61"/>
          <p:cNvSpPr>
            <a:spLocks noChangeArrowheads="1"/>
          </p:cNvSpPr>
          <p:nvPr/>
        </p:nvSpPr>
        <p:spPr bwMode="auto">
          <a:xfrm>
            <a:off x="2133600" y="586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5386" name="Line 62"/>
          <p:cNvSpPr>
            <a:spLocks noChangeShapeType="1"/>
          </p:cNvSpPr>
          <p:nvPr/>
        </p:nvSpPr>
        <p:spPr bwMode="auto">
          <a:xfrm>
            <a:off x="1828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Line 63"/>
          <p:cNvSpPr>
            <a:spLocks noChangeShapeType="1"/>
          </p:cNvSpPr>
          <p:nvPr/>
        </p:nvSpPr>
        <p:spPr bwMode="auto">
          <a:xfrm flipH="1">
            <a:off x="2514600" y="4038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Line 64"/>
          <p:cNvSpPr>
            <a:spLocks noChangeShapeType="1"/>
          </p:cNvSpPr>
          <p:nvPr/>
        </p:nvSpPr>
        <p:spPr bwMode="auto">
          <a:xfrm flipH="1">
            <a:off x="1905000" y="4800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65"/>
          <p:cNvSpPr>
            <a:spLocks noChangeShapeType="1"/>
          </p:cNvSpPr>
          <p:nvPr/>
        </p:nvSpPr>
        <p:spPr bwMode="auto">
          <a:xfrm>
            <a:off x="2514600" y="4800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Line 66"/>
          <p:cNvSpPr>
            <a:spLocks noChangeShapeType="1"/>
          </p:cNvSpPr>
          <p:nvPr/>
        </p:nvSpPr>
        <p:spPr bwMode="auto">
          <a:xfrm>
            <a:off x="1905000" y="5562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1" name="Line 67"/>
          <p:cNvSpPr>
            <a:spLocks noChangeShapeType="1"/>
          </p:cNvSpPr>
          <p:nvPr/>
        </p:nvSpPr>
        <p:spPr bwMode="auto">
          <a:xfrm flipH="1">
            <a:off x="2514600" y="5562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Line 72"/>
          <p:cNvSpPr>
            <a:spLocks noChangeShapeType="1"/>
          </p:cNvSpPr>
          <p:nvPr/>
        </p:nvSpPr>
        <p:spPr bwMode="auto">
          <a:xfrm>
            <a:off x="2667000" y="632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3" name="Line 73"/>
          <p:cNvSpPr>
            <a:spLocks noChangeShapeType="1"/>
          </p:cNvSpPr>
          <p:nvPr/>
        </p:nvSpPr>
        <p:spPr bwMode="auto">
          <a:xfrm>
            <a:off x="2667000" y="6477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4" name="Line 74"/>
          <p:cNvSpPr>
            <a:spLocks noChangeShapeType="1"/>
          </p:cNvSpPr>
          <p:nvPr/>
        </p:nvSpPr>
        <p:spPr bwMode="auto">
          <a:xfrm flipH="1">
            <a:off x="2895600" y="4267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5" name="Line 75"/>
          <p:cNvSpPr>
            <a:spLocks noChangeShapeType="1"/>
          </p:cNvSpPr>
          <p:nvPr/>
        </p:nvSpPr>
        <p:spPr bwMode="auto">
          <a:xfrm flipV="1">
            <a:off x="3810000" y="4267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6" name="Line 76"/>
          <p:cNvSpPr>
            <a:spLocks noChangeShapeType="1"/>
          </p:cNvSpPr>
          <p:nvPr/>
        </p:nvSpPr>
        <p:spPr bwMode="auto">
          <a:xfrm>
            <a:off x="3048000" y="4267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7" name="Line 77"/>
          <p:cNvSpPr>
            <a:spLocks noChangeShapeType="1"/>
          </p:cNvSpPr>
          <p:nvPr/>
        </p:nvSpPr>
        <p:spPr bwMode="auto">
          <a:xfrm>
            <a:off x="617220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8" name="Line 78"/>
          <p:cNvSpPr>
            <a:spLocks noChangeShapeType="1"/>
          </p:cNvSpPr>
          <p:nvPr/>
        </p:nvSpPr>
        <p:spPr bwMode="auto">
          <a:xfrm flipH="1">
            <a:off x="6400800" y="54102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9" name="Line 79"/>
          <p:cNvSpPr>
            <a:spLocks noChangeShapeType="1"/>
          </p:cNvSpPr>
          <p:nvPr/>
        </p:nvSpPr>
        <p:spPr bwMode="auto">
          <a:xfrm>
            <a:off x="6934200" y="541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0" name="Line 80"/>
          <p:cNvSpPr>
            <a:spLocks noChangeShapeType="1"/>
          </p:cNvSpPr>
          <p:nvPr/>
        </p:nvSpPr>
        <p:spPr bwMode="auto">
          <a:xfrm>
            <a:off x="6934200" y="54102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6B2AE05-79DE-49C9-4646-AEFE5A2DF274}"/>
                  </a:ext>
                </a:extLst>
              </p14:cNvPr>
              <p14:cNvContentPartPr/>
              <p14:nvPr/>
            </p14:nvContentPartPr>
            <p14:xfrm>
              <a:off x="4890240" y="4246200"/>
              <a:ext cx="3771720" cy="2211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6B2AE05-79DE-49C9-4646-AEFE5A2DF27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80880" y="4236840"/>
                <a:ext cx="3790440" cy="2230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Tree Example</a:t>
            </a:r>
          </a:p>
        </p:txBody>
      </p:sp>
      <p:sp>
        <p:nvSpPr>
          <p:cNvPr id="16387" name="Text Box 1036"/>
          <p:cNvSpPr txBox="1">
            <a:spLocks noChangeArrowheads="1"/>
          </p:cNvSpPr>
          <p:nvPr/>
        </p:nvSpPr>
        <p:spPr bwMode="auto">
          <a:xfrm>
            <a:off x="395288" y="1535113"/>
            <a:ext cx="2743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Draw the dominator tree</a:t>
            </a:r>
          </a:p>
        </p:txBody>
      </p:sp>
      <p:sp>
        <p:nvSpPr>
          <p:cNvPr id="16388" name="Rectangle 15"/>
          <p:cNvSpPr>
            <a:spLocks noChangeArrowheads="1"/>
          </p:cNvSpPr>
          <p:nvPr/>
        </p:nvSpPr>
        <p:spPr bwMode="auto">
          <a:xfrm>
            <a:off x="4648200" y="2590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6389" name="Rectangle 16"/>
          <p:cNvSpPr>
            <a:spLocks noChangeArrowheads="1"/>
          </p:cNvSpPr>
          <p:nvPr/>
        </p:nvSpPr>
        <p:spPr bwMode="auto">
          <a:xfrm>
            <a:off x="3962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6390" name="Rectangle 17"/>
          <p:cNvSpPr>
            <a:spLocks noChangeArrowheads="1"/>
          </p:cNvSpPr>
          <p:nvPr/>
        </p:nvSpPr>
        <p:spPr bwMode="auto">
          <a:xfrm>
            <a:off x="5105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6391" name="Rectangle 18"/>
          <p:cNvSpPr>
            <a:spLocks noChangeArrowheads="1"/>
          </p:cNvSpPr>
          <p:nvPr/>
        </p:nvSpPr>
        <p:spPr bwMode="auto">
          <a:xfrm>
            <a:off x="3962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6392" name="Oval 19"/>
          <p:cNvSpPr>
            <a:spLocks noChangeArrowheads="1"/>
          </p:cNvSpPr>
          <p:nvPr/>
        </p:nvSpPr>
        <p:spPr bwMode="auto">
          <a:xfrm>
            <a:off x="3505200" y="1828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6393" name="Oval 20"/>
          <p:cNvSpPr>
            <a:spLocks noChangeArrowheads="1"/>
          </p:cNvSpPr>
          <p:nvPr/>
        </p:nvSpPr>
        <p:spPr bwMode="auto">
          <a:xfrm>
            <a:off x="4648200" y="6400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6394" name="Line 21"/>
          <p:cNvSpPr>
            <a:spLocks noChangeShapeType="1"/>
          </p:cNvSpPr>
          <p:nvPr/>
        </p:nvSpPr>
        <p:spPr bwMode="auto">
          <a:xfrm>
            <a:off x="5029200" y="228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22"/>
          <p:cNvSpPr>
            <a:spLocks noChangeShapeType="1"/>
          </p:cNvSpPr>
          <p:nvPr/>
        </p:nvSpPr>
        <p:spPr bwMode="auto">
          <a:xfrm>
            <a:off x="5029200" y="609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Rectangle 23"/>
          <p:cNvSpPr>
            <a:spLocks noChangeArrowheads="1"/>
          </p:cNvSpPr>
          <p:nvPr/>
        </p:nvSpPr>
        <p:spPr bwMode="auto">
          <a:xfrm>
            <a:off x="46482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6397" name="Line 24"/>
          <p:cNvSpPr>
            <a:spLocks noChangeShapeType="1"/>
          </p:cNvSpPr>
          <p:nvPr/>
        </p:nvSpPr>
        <p:spPr bwMode="auto">
          <a:xfrm>
            <a:off x="50292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Rectangle 25"/>
          <p:cNvSpPr>
            <a:spLocks noChangeArrowheads="1"/>
          </p:cNvSpPr>
          <p:nvPr/>
        </p:nvSpPr>
        <p:spPr bwMode="auto">
          <a:xfrm>
            <a:off x="4648200" y="182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6399" name="Line 26"/>
          <p:cNvSpPr>
            <a:spLocks noChangeShapeType="1"/>
          </p:cNvSpPr>
          <p:nvPr/>
        </p:nvSpPr>
        <p:spPr bwMode="auto">
          <a:xfrm>
            <a:off x="42672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27"/>
          <p:cNvSpPr>
            <a:spLocks noChangeShapeType="1"/>
          </p:cNvSpPr>
          <p:nvPr/>
        </p:nvSpPr>
        <p:spPr bwMode="auto">
          <a:xfrm>
            <a:off x="5181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28"/>
          <p:cNvSpPr>
            <a:spLocks noChangeShapeType="1"/>
          </p:cNvSpPr>
          <p:nvPr/>
        </p:nvSpPr>
        <p:spPr bwMode="auto">
          <a:xfrm>
            <a:off x="5181600" y="2438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29"/>
          <p:cNvSpPr>
            <a:spLocks noChangeShapeType="1"/>
          </p:cNvSpPr>
          <p:nvPr/>
        </p:nvSpPr>
        <p:spPr bwMode="auto">
          <a:xfrm>
            <a:off x="6400800" y="24384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30"/>
          <p:cNvSpPr>
            <a:spLocks noChangeShapeType="1"/>
          </p:cNvSpPr>
          <p:nvPr/>
        </p:nvSpPr>
        <p:spPr bwMode="auto">
          <a:xfrm>
            <a:off x="5181600" y="5486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31"/>
          <p:cNvSpPr>
            <a:spLocks noChangeShapeType="1"/>
          </p:cNvSpPr>
          <p:nvPr/>
        </p:nvSpPr>
        <p:spPr bwMode="auto">
          <a:xfrm>
            <a:off x="5181600" y="5486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5" name="Rectangle 32"/>
          <p:cNvSpPr>
            <a:spLocks noChangeArrowheads="1"/>
          </p:cNvSpPr>
          <p:nvPr/>
        </p:nvSpPr>
        <p:spPr bwMode="auto">
          <a:xfrm>
            <a:off x="46482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6406" name="Line 33"/>
          <p:cNvSpPr>
            <a:spLocks noChangeShapeType="1"/>
          </p:cNvSpPr>
          <p:nvPr/>
        </p:nvSpPr>
        <p:spPr bwMode="auto">
          <a:xfrm>
            <a:off x="4343400" y="3733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7" name="Line 34"/>
          <p:cNvSpPr>
            <a:spLocks noChangeShapeType="1"/>
          </p:cNvSpPr>
          <p:nvPr/>
        </p:nvSpPr>
        <p:spPr bwMode="auto">
          <a:xfrm flipH="1">
            <a:off x="4343400" y="30480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35"/>
          <p:cNvSpPr>
            <a:spLocks noChangeShapeType="1"/>
          </p:cNvSpPr>
          <p:nvPr/>
        </p:nvSpPr>
        <p:spPr bwMode="auto">
          <a:xfrm>
            <a:off x="5029200" y="30480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36"/>
          <p:cNvSpPr>
            <a:spLocks noChangeShapeType="1"/>
          </p:cNvSpPr>
          <p:nvPr/>
        </p:nvSpPr>
        <p:spPr bwMode="auto">
          <a:xfrm>
            <a:off x="4267200" y="3733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37"/>
          <p:cNvSpPr>
            <a:spLocks noChangeShapeType="1"/>
          </p:cNvSpPr>
          <p:nvPr/>
        </p:nvSpPr>
        <p:spPr bwMode="auto">
          <a:xfrm>
            <a:off x="4343400" y="45720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38"/>
          <p:cNvSpPr>
            <a:spLocks noChangeShapeType="1"/>
          </p:cNvSpPr>
          <p:nvPr/>
        </p:nvSpPr>
        <p:spPr bwMode="auto">
          <a:xfrm flipH="1">
            <a:off x="5105400" y="4572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Line 39"/>
          <p:cNvSpPr>
            <a:spLocks noChangeShapeType="1"/>
          </p:cNvSpPr>
          <p:nvPr/>
        </p:nvSpPr>
        <p:spPr bwMode="auto">
          <a:xfrm>
            <a:off x="4191000" y="4572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3" name="Line 40"/>
          <p:cNvSpPr>
            <a:spLocks noChangeShapeType="1"/>
          </p:cNvSpPr>
          <p:nvPr/>
        </p:nvSpPr>
        <p:spPr bwMode="auto">
          <a:xfrm flipH="1">
            <a:off x="3733800" y="4724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4" name="Line 41"/>
          <p:cNvSpPr>
            <a:spLocks noChangeShapeType="1"/>
          </p:cNvSpPr>
          <p:nvPr/>
        </p:nvSpPr>
        <p:spPr bwMode="auto">
          <a:xfrm flipV="1">
            <a:off x="3733800" y="31242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Line 42"/>
          <p:cNvSpPr>
            <a:spLocks noChangeShapeType="1"/>
          </p:cNvSpPr>
          <p:nvPr/>
        </p:nvSpPr>
        <p:spPr bwMode="auto">
          <a:xfrm>
            <a:off x="37338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6" name="Line 43"/>
          <p:cNvSpPr>
            <a:spLocks noChangeShapeType="1"/>
          </p:cNvSpPr>
          <p:nvPr/>
        </p:nvSpPr>
        <p:spPr bwMode="auto">
          <a:xfrm>
            <a:off x="40386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9569" y="2330521"/>
            <a:ext cx="19415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BB	DOM</a:t>
            </a:r>
          </a:p>
          <a:p>
            <a:r>
              <a:rPr lang="en-US" dirty="0"/>
              <a:t>1	E,1</a:t>
            </a:r>
          </a:p>
          <a:p>
            <a:r>
              <a:rPr lang="en-US" dirty="0"/>
              <a:t>2	E,1,2</a:t>
            </a:r>
          </a:p>
          <a:p>
            <a:r>
              <a:rPr lang="en-US" dirty="0"/>
              <a:t>3	E,1,2,3</a:t>
            </a:r>
          </a:p>
          <a:p>
            <a:r>
              <a:rPr lang="en-US" dirty="0"/>
              <a:t>4	E,1,2,3,4</a:t>
            </a:r>
          </a:p>
          <a:p>
            <a:r>
              <a:rPr lang="en-US" dirty="0"/>
              <a:t>5	E,1,2,5</a:t>
            </a:r>
          </a:p>
          <a:p>
            <a:r>
              <a:rPr lang="en-US" dirty="0"/>
              <a:t>6	E,1,2,6</a:t>
            </a:r>
          </a:p>
          <a:p>
            <a:r>
              <a:rPr lang="en-US" dirty="0"/>
              <a:t>7	E,1,7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994730B-4421-0372-5D58-BA4BA2ED3CC3}"/>
                  </a:ext>
                </a:extLst>
              </p14:cNvPr>
              <p14:cNvContentPartPr/>
              <p14:nvPr/>
            </p14:nvContentPartPr>
            <p14:xfrm>
              <a:off x="7044840" y="2374920"/>
              <a:ext cx="1842480" cy="38192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994730B-4421-0372-5D58-BA4BA2ED3CC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35480" y="2365560"/>
                <a:ext cx="1861200" cy="3837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Dominator (PDOM)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Reverse of dominator</a:t>
            </a:r>
          </a:p>
          <a:p>
            <a:pPr>
              <a:lnSpc>
                <a:spcPct val="90000"/>
              </a:lnSpc>
            </a:pPr>
            <a:r>
              <a:rPr lang="en-US" altLang="en-US" sz="2400" u="sng"/>
              <a:t>Defn: Post Dominator</a:t>
            </a:r>
            <a:r>
              <a:rPr lang="en-US" altLang="en-US" sz="2400"/>
              <a:t> – Given a CFG(V, E, Entry, Exit), a node x post dominates a node y, if every path from y to the Exit contains x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Intuition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Given some BB, which blocks are guaranteed to have executed after executing the BB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pdom(BBi) = set of BBs that post dominate BBi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641475"/>
            <a:ext cx="40767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Initialization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Pdom(exit) = exit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Pdom(everything else) = all nodes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Iterative computation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while change, do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for each BB (except the exit BB)</a:t>
            </a:r>
          </a:p>
          <a:p>
            <a:pPr lvl="3">
              <a:lnSpc>
                <a:spcPct val="90000"/>
              </a:lnSpc>
            </a:pPr>
            <a:r>
              <a:rPr lang="en-US" altLang="en-US" sz="1600"/>
              <a:t>tmp(BB) = BB + {intersect of pdom of all successor BB’s}</a:t>
            </a:r>
          </a:p>
          <a:p>
            <a:pPr lvl="3">
              <a:lnSpc>
                <a:spcPct val="90000"/>
              </a:lnSpc>
            </a:pPr>
            <a:r>
              <a:rPr lang="en-US" altLang="en-US" sz="1600"/>
              <a:t>if (tmp(BB) != pdom(BB))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1600"/>
              <a:t>   pdom(BB) = tmp(BB)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1600"/>
              <a:t>    change = true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BA7B93D-52EA-31AD-DA25-C18301AD35B2}"/>
                  </a:ext>
                </a:extLst>
              </p14:cNvPr>
              <p14:cNvContentPartPr/>
              <p14:nvPr/>
            </p14:nvContentPartPr>
            <p14:xfrm>
              <a:off x="1576800" y="1501200"/>
              <a:ext cx="8288280" cy="5033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BA7B93D-52EA-31AD-DA25-C18301AD35B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67440" y="1491840"/>
                <a:ext cx="8307000" cy="5052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Dominator Example 1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4196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8100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4958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9530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48006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 flipH="1">
            <a:off x="4191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12"/>
          <p:cNvSpPr>
            <a:spLocks noChangeShapeType="1"/>
          </p:cNvSpPr>
          <p:nvPr/>
        </p:nvSpPr>
        <p:spPr bwMode="auto">
          <a:xfrm>
            <a:off x="41910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3"/>
          <p:cNvSpPr>
            <a:spLocks noChangeShapeType="1"/>
          </p:cNvSpPr>
          <p:nvPr/>
        </p:nvSpPr>
        <p:spPr bwMode="auto">
          <a:xfrm flipH="1">
            <a:off x="4876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Oval 18"/>
          <p:cNvSpPr>
            <a:spLocks noChangeArrowheads="1"/>
          </p:cNvSpPr>
          <p:nvPr/>
        </p:nvSpPr>
        <p:spPr bwMode="auto">
          <a:xfrm>
            <a:off x="4419600" y="2514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8444" name="Oval 19"/>
          <p:cNvSpPr>
            <a:spLocks noChangeArrowheads="1"/>
          </p:cNvSpPr>
          <p:nvPr/>
        </p:nvSpPr>
        <p:spPr bwMode="auto">
          <a:xfrm>
            <a:off x="4495800" y="548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8445" name="Line 20"/>
          <p:cNvSpPr>
            <a:spLocks noChangeShapeType="1"/>
          </p:cNvSpPr>
          <p:nvPr/>
        </p:nvSpPr>
        <p:spPr bwMode="auto">
          <a:xfrm>
            <a:off x="48006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1"/>
          <p:cNvSpPr>
            <a:spLocks noChangeShapeType="1"/>
          </p:cNvSpPr>
          <p:nvPr/>
        </p:nvSpPr>
        <p:spPr bwMode="auto">
          <a:xfrm>
            <a:off x="48768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2CD8B7B-431C-D0E5-923E-A72A9508CDC3}"/>
                  </a:ext>
                </a:extLst>
              </p14:cNvPr>
              <p14:cNvContentPartPr/>
              <p14:nvPr/>
            </p14:nvContentPartPr>
            <p14:xfrm>
              <a:off x="2286000" y="2672280"/>
              <a:ext cx="6232320" cy="3325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2CD8B7B-431C-D0E5-923E-A72A9508CDC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76640" y="2662920"/>
                <a:ext cx="6251040" cy="3344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Post Dominator Example 2</a:t>
            </a:r>
          </a:p>
        </p:txBody>
      </p:sp>
      <p:sp>
        <p:nvSpPr>
          <p:cNvPr id="19459" name="Rectangle 22"/>
          <p:cNvSpPr>
            <a:spLocks noChangeArrowheads="1"/>
          </p:cNvSpPr>
          <p:nvPr/>
        </p:nvSpPr>
        <p:spPr bwMode="auto">
          <a:xfrm>
            <a:off x="4495800" y="2362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460" name="Rectangle 23"/>
          <p:cNvSpPr>
            <a:spLocks noChangeArrowheads="1"/>
          </p:cNvSpPr>
          <p:nvPr/>
        </p:nvSpPr>
        <p:spPr bwMode="auto">
          <a:xfrm>
            <a:off x="3810000" y="3048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461" name="Rectangle 24"/>
          <p:cNvSpPr>
            <a:spLocks noChangeArrowheads="1"/>
          </p:cNvSpPr>
          <p:nvPr/>
        </p:nvSpPr>
        <p:spPr bwMode="auto">
          <a:xfrm>
            <a:off x="4953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462" name="Rectangle 25"/>
          <p:cNvSpPr>
            <a:spLocks noChangeArrowheads="1"/>
          </p:cNvSpPr>
          <p:nvPr/>
        </p:nvSpPr>
        <p:spPr bwMode="auto">
          <a:xfrm>
            <a:off x="3810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463" name="Oval 26"/>
          <p:cNvSpPr>
            <a:spLocks noChangeArrowheads="1"/>
          </p:cNvSpPr>
          <p:nvPr/>
        </p:nvSpPr>
        <p:spPr bwMode="auto">
          <a:xfrm>
            <a:off x="3352800" y="16002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9464" name="Oval 27"/>
          <p:cNvSpPr>
            <a:spLocks noChangeArrowheads="1"/>
          </p:cNvSpPr>
          <p:nvPr/>
        </p:nvSpPr>
        <p:spPr bwMode="auto">
          <a:xfrm>
            <a:off x="4495800" y="61722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9465" name="Line 28"/>
          <p:cNvSpPr>
            <a:spLocks noChangeShapeType="1"/>
          </p:cNvSpPr>
          <p:nvPr/>
        </p:nvSpPr>
        <p:spPr bwMode="auto">
          <a:xfrm>
            <a:off x="4876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29"/>
          <p:cNvSpPr>
            <a:spLocks noChangeShapeType="1"/>
          </p:cNvSpPr>
          <p:nvPr/>
        </p:nvSpPr>
        <p:spPr bwMode="auto">
          <a:xfrm>
            <a:off x="48768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Rectangle 30"/>
          <p:cNvSpPr>
            <a:spLocks noChangeArrowheads="1"/>
          </p:cNvSpPr>
          <p:nvPr/>
        </p:nvSpPr>
        <p:spPr bwMode="auto">
          <a:xfrm>
            <a:off x="44958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468" name="Line 31"/>
          <p:cNvSpPr>
            <a:spLocks noChangeShapeType="1"/>
          </p:cNvSpPr>
          <p:nvPr/>
        </p:nvSpPr>
        <p:spPr bwMode="auto">
          <a:xfrm>
            <a:off x="4876800" y="5181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Rectangle 32"/>
          <p:cNvSpPr>
            <a:spLocks noChangeArrowheads="1"/>
          </p:cNvSpPr>
          <p:nvPr/>
        </p:nvSpPr>
        <p:spPr bwMode="auto">
          <a:xfrm>
            <a:off x="4495800" y="160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470" name="Line 33"/>
          <p:cNvSpPr>
            <a:spLocks noChangeShapeType="1"/>
          </p:cNvSpPr>
          <p:nvPr/>
        </p:nvSpPr>
        <p:spPr bwMode="auto">
          <a:xfrm>
            <a:off x="4114800" y="1828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34"/>
          <p:cNvSpPr>
            <a:spLocks noChangeShapeType="1"/>
          </p:cNvSpPr>
          <p:nvPr/>
        </p:nvSpPr>
        <p:spPr bwMode="auto">
          <a:xfrm>
            <a:off x="5029200" y="2057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35"/>
          <p:cNvSpPr>
            <a:spLocks noChangeShapeType="1"/>
          </p:cNvSpPr>
          <p:nvPr/>
        </p:nvSpPr>
        <p:spPr bwMode="auto">
          <a:xfrm>
            <a:off x="5029200" y="2209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36"/>
          <p:cNvSpPr>
            <a:spLocks noChangeShapeType="1"/>
          </p:cNvSpPr>
          <p:nvPr/>
        </p:nvSpPr>
        <p:spPr bwMode="auto">
          <a:xfrm>
            <a:off x="6248400" y="22098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37"/>
          <p:cNvSpPr>
            <a:spLocks noChangeShapeType="1"/>
          </p:cNvSpPr>
          <p:nvPr/>
        </p:nvSpPr>
        <p:spPr bwMode="auto">
          <a:xfrm>
            <a:off x="5029200" y="5257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38"/>
          <p:cNvSpPr>
            <a:spLocks noChangeShapeType="1"/>
          </p:cNvSpPr>
          <p:nvPr/>
        </p:nvSpPr>
        <p:spPr bwMode="auto">
          <a:xfrm>
            <a:off x="5029200" y="5257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Rectangle 39"/>
          <p:cNvSpPr>
            <a:spLocks noChangeArrowheads="1"/>
          </p:cNvSpPr>
          <p:nvPr/>
        </p:nvSpPr>
        <p:spPr bwMode="auto">
          <a:xfrm>
            <a:off x="4495800" y="541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9477" name="Line 40"/>
          <p:cNvSpPr>
            <a:spLocks noChangeShapeType="1"/>
          </p:cNvSpPr>
          <p:nvPr/>
        </p:nvSpPr>
        <p:spPr bwMode="auto">
          <a:xfrm>
            <a:off x="4191000" y="35052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41"/>
          <p:cNvSpPr>
            <a:spLocks noChangeShapeType="1"/>
          </p:cNvSpPr>
          <p:nvPr/>
        </p:nvSpPr>
        <p:spPr bwMode="auto">
          <a:xfrm flipH="1">
            <a:off x="4191000" y="28194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42"/>
          <p:cNvSpPr>
            <a:spLocks noChangeShapeType="1"/>
          </p:cNvSpPr>
          <p:nvPr/>
        </p:nvSpPr>
        <p:spPr bwMode="auto">
          <a:xfrm>
            <a:off x="4876800" y="28194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Line 43"/>
          <p:cNvSpPr>
            <a:spLocks noChangeShapeType="1"/>
          </p:cNvSpPr>
          <p:nvPr/>
        </p:nvSpPr>
        <p:spPr bwMode="auto">
          <a:xfrm>
            <a:off x="4114800" y="3505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1" name="Line 44"/>
          <p:cNvSpPr>
            <a:spLocks noChangeShapeType="1"/>
          </p:cNvSpPr>
          <p:nvPr/>
        </p:nvSpPr>
        <p:spPr bwMode="auto">
          <a:xfrm>
            <a:off x="4191000" y="43434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Line 45"/>
          <p:cNvSpPr>
            <a:spLocks noChangeShapeType="1"/>
          </p:cNvSpPr>
          <p:nvPr/>
        </p:nvSpPr>
        <p:spPr bwMode="auto">
          <a:xfrm flipH="1">
            <a:off x="4953000" y="43434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46"/>
          <p:cNvSpPr>
            <a:spLocks noChangeShapeType="1"/>
          </p:cNvSpPr>
          <p:nvPr/>
        </p:nvSpPr>
        <p:spPr bwMode="auto">
          <a:xfrm>
            <a:off x="4038600" y="4343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Line 47"/>
          <p:cNvSpPr>
            <a:spLocks noChangeShapeType="1"/>
          </p:cNvSpPr>
          <p:nvPr/>
        </p:nvSpPr>
        <p:spPr bwMode="auto">
          <a:xfrm flipH="1">
            <a:off x="3581400" y="4495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5" name="Line 48"/>
          <p:cNvSpPr>
            <a:spLocks noChangeShapeType="1"/>
          </p:cNvSpPr>
          <p:nvPr/>
        </p:nvSpPr>
        <p:spPr bwMode="auto">
          <a:xfrm flipV="1">
            <a:off x="3581400" y="28956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Line 49"/>
          <p:cNvSpPr>
            <a:spLocks noChangeShapeType="1"/>
          </p:cNvSpPr>
          <p:nvPr/>
        </p:nvSpPr>
        <p:spPr bwMode="auto">
          <a:xfrm>
            <a:off x="3581400" y="2895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7" name="Line 50"/>
          <p:cNvSpPr>
            <a:spLocks noChangeShapeType="1"/>
          </p:cNvSpPr>
          <p:nvPr/>
        </p:nvSpPr>
        <p:spPr bwMode="auto">
          <a:xfrm>
            <a:off x="3886200" y="2895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93F0841-238E-3577-7D45-013777C04097}"/>
                  </a:ext>
                </a:extLst>
              </p14:cNvPr>
              <p14:cNvContentPartPr/>
              <p14:nvPr/>
            </p14:nvContentPartPr>
            <p14:xfrm>
              <a:off x="1968120" y="1720440"/>
              <a:ext cx="5494320" cy="4824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93F0841-238E-3577-7D45-013777C0409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58760" y="1711080"/>
                <a:ext cx="5513040" cy="4842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Immediate Post Dominator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u="sng"/>
              <a:t>Defn: Immediate post dominator</a:t>
            </a:r>
            <a:r>
              <a:rPr lang="en-US" altLang="en-US"/>
              <a:t> (ipdom) – Each node n has a unique immediate post dominator m that is the first post dominator of n on any path from n to the Exit</a:t>
            </a:r>
          </a:p>
          <a:p>
            <a:pPr lvl="1"/>
            <a:r>
              <a:rPr lang="en-US" altLang="en-US"/>
              <a:t>Closest node that post dominates</a:t>
            </a:r>
          </a:p>
          <a:p>
            <a:pPr lvl="1"/>
            <a:r>
              <a:rPr lang="en-US" altLang="en-US"/>
              <a:t>First breadth-first successor that post dominates a node</a:t>
            </a:r>
          </a:p>
        </p:txBody>
      </p:sp>
      <p:sp>
        <p:nvSpPr>
          <p:cNvPr id="20484" name="Rectangle 24"/>
          <p:cNvSpPr>
            <a:spLocks noChangeArrowheads="1"/>
          </p:cNvSpPr>
          <p:nvPr/>
        </p:nvSpPr>
        <p:spPr bwMode="auto">
          <a:xfrm>
            <a:off x="63246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85" name="Rectangle 25"/>
          <p:cNvSpPr>
            <a:spLocks noChangeArrowheads="1"/>
          </p:cNvSpPr>
          <p:nvPr/>
        </p:nvSpPr>
        <p:spPr bwMode="auto">
          <a:xfrm>
            <a:off x="5715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86" name="Rectangle 26"/>
          <p:cNvSpPr>
            <a:spLocks noChangeArrowheads="1"/>
          </p:cNvSpPr>
          <p:nvPr/>
        </p:nvSpPr>
        <p:spPr bwMode="auto">
          <a:xfrm>
            <a:off x="64008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87" name="Rectangle 27"/>
          <p:cNvSpPr>
            <a:spLocks noChangeArrowheads="1"/>
          </p:cNvSpPr>
          <p:nvPr/>
        </p:nvSpPr>
        <p:spPr bwMode="auto">
          <a:xfrm>
            <a:off x="6858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88" name="Rectangle 28"/>
          <p:cNvSpPr>
            <a:spLocks noChangeArrowheads="1"/>
          </p:cNvSpPr>
          <p:nvPr/>
        </p:nvSpPr>
        <p:spPr bwMode="auto">
          <a:xfrm>
            <a:off x="5791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0489" name="Line 29"/>
          <p:cNvSpPr>
            <a:spLocks noChangeShapeType="1"/>
          </p:cNvSpPr>
          <p:nvPr/>
        </p:nvSpPr>
        <p:spPr bwMode="auto">
          <a:xfrm>
            <a:off x="67056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30"/>
          <p:cNvSpPr>
            <a:spLocks noChangeShapeType="1"/>
          </p:cNvSpPr>
          <p:nvPr/>
        </p:nvSpPr>
        <p:spPr bwMode="auto">
          <a:xfrm flipH="1">
            <a:off x="60960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Rectangle 31"/>
          <p:cNvSpPr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0492" name="Rectangle 32"/>
          <p:cNvSpPr>
            <a:spLocks noChangeArrowheads="1"/>
          </p:cNvSpPr>
          <p:nvPr/>
        </p:nvSpPr>
        <p:spPr bwMode="auto">
          <a:xfrm>
            <a:off x="64008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0493" name="Line 33"/>
          <p:cNvSpPr>
            <a:spLocks noChangeShapeType="1"/>
          </p:cNvSpPr>
          <p:nvPr/>
        </p:nvSpPr>
        <p:spPr bwMode="auto">
          <a:xfrm>
            <a:off x="6096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34"/>
          <p:cNvSpPr>
            <a:spLocks noChangeShapeType="1"/>
          </p:cNvSpPr>
          <p:nvPr/>
        </p:nvSpPr>
        <p:spPr bwMode="auto">
          <a:xfrm flipH="1">
            <a:off x="67818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35"/>
          <p:cNvSpPr>
            <a:spLocks noChangeShapeType="1"/>
          </p:cNvSpPr>
          <p:nvPr/>
        </p:nvSpPr>
        <p:spPr bwMode="auto">
          <a:xfrm flipH="1">
            <a:off x="61722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36"/>
          <p:cNvSpPr>
            <a:spLocks noChangeShapeType="1"/>
          </p:cNvSpPr>
          <p:nvPr/>
        </p:nvSpPr>
        <p:spPr bwMode="auto">
          <a:xfrm>
            <a:off x="6781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37"/>
          <p:cNvSpPr>
            <a:spLocks noChangeShapeType="1"/>
          </p:cNvSpPr>
          <p:nvPr/>
        </p:nvSpPr>
        <p:spPr bwMode="auto">
          <a:xfrm>
            <a:off x="6172200" y="5181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38"/>
          <p:cNvSpPr>
            <a:spLocks noChangeShapeType="1"/>
          </p:cNvSpPr>
          <p:nvPr/>
        </p:nvSpPr>
        <p:spPr bwMode="auto">
          <a:xfrm flipH="1">
            <a:off x="6781800" y="5181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Oval 39"/>
          <p:cNvSpPr>
            <a:spLocks noChangeArrowheads="1"/>
          </p:cNvSpPr>
          <p:nvPr/>
        </p:nvSpPr>
        <p:spPr bwMode="auto">
          <a:xfrm>
            <a:off x="6324600" y="1752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0500" name="Oval 40"/>
          <p:cNvSpPr>
            <a:spLocks noChangeArrowheads="1"/>
          </p:cNvSpPr>
          <p:nvPr/>
        </p:nvSpPr>
        <p:spPr bwMode="auto">
          <a:xfrm>
            <a:off x="64008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0501" name="Line 41"/>
          <p:cNvSpPr>
            <a:spLocks noChangeShapeType="1"/>
          </p:cNvSpPr>
          <p:nvPr/>
        </p:nvSpPr>
        <p:spPr bwMode="auto">
          <a:xfrm>
            <a:off x="67056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42"/>
          <p:cNvSpPr>
            <a:spLocks noChangeShapeType="1"/>
          </p:cNvSpPr>
          <p:nvPr/>
        </p:nvSpPr>
        <p:spPr bwMode="auto">
          <a:xfrm>
            <a:off x="67818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43"/>
          <p:cNvSpPr>
            <a:spLocks noChangeShapeType="1"/>
          </p:cNvSpPr>
          <p:nvPr/>
        </p:nvSpPr>
        <p:spPr bwMode="auto">
          <a:xfrm>
            <a:off x="69342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44"/>
          <p:cNvSpPr>
            <a:spLocks noChangeShapeType="1"/>
          </p:cNvSpPr>
          <p:nvPr/>
        </p:nvSpPr>
        <p:spPr bwMode="auto">
          <a:xfrm>
            <a:off x="6934200" y="6096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45"/>
          <p:cNvSpPr>
            <a:spLocks noChangeShapeType="1"/>
          </p:cNvSpPr>
          <p:nvPr/>
        </p:nvSpPr>
        <p:spPr bwMode="auto">
          <a:xfrm flipH="1">
            <a:off x="7162800" y="3886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46"/>
          <p:cNvSpPr>
            <a:spLocks noChangeShapeType="1"/>
          </p:cNvSpPr>
          <p:nvPr/>
        </p:nvSpPr>
        <p:spPr bwMode="auto">
          <a:xfrm flipV="1">
            <a:off x="8077200" y="3886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47"/>
          <p:cNvSpPr>
            <a:spLocks noChangeShapeType="1"/>
          </p:cNvSpPr>
          <p:nvPr/>
        </p:nvSpPr>
        <p:spPr bwMode="auto">
          <a:xfrm>
            <a:off x="7315200" y="3886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C9445B7-997A-6C04-63CE-5DF34D988E41}"/>
                  </a:ext>
                </a:extLst>
              </p14:cNvPr>
              <p14:cNvContentPartPr/>
              <p14:nvPr/>
            </p14:nvContentPartPr>
            <p14:xfrm>
              <a:off x="5279760" y="2519280"/>
              <a:ext cx="2911680" cy="3420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C9445B7-997A-6C04-63CE-5DF34D988E4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70400" y="2509920"/>
                <a:ext cx="2930400" cy="3439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Do We Care About Dominators?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/>
              <a:t>Loop detection – next subject</a:t>
            </a:r>
          </a:p>
          <a:p>
            <a:r>
              <a:rPr lang="en-US" altLang="en-US" sz="2000"/>
              <a:t>Dominator</a:t>
            </a:r>
          </a:p>
          <a:p>
            <a:pPr lvl="1"/>
            <a:r>
              <a:rPr lang="en-US" altLang="en-US" sz="1800">
                <a:sym typeface="Wingdings" panose="05000000000000000000" pitchFamily="2" charset="2"/>
              </a:rPr>
              <a:t>Guaranteed to execute before</a:t>
            </a:r>
          </a:p>
          <a:p>
            <a:pPr lvl="1"/>
            <a:r>
              <a:rPr lang="en-US" altLang="en-US" sz="1800">
                <a:sym typeface="Wingdings" panose="05000000000000000000" pitchFamily="2" charset="2"/>
              </a:rPr>
              <a:t>Redundant computation – an op is redundant if it is computed in a dominating BB</a:t>
            </a:r>
          </a:p>
          <a:p>
            <a:pPr lvl="1"/>
            <a:r>
              <a:rPr lang="en-US" altLang="en-US" sz="1800">
                <a:sym typeface="Wingdings" panose="05000000000000000000" pitchFamily="2" charset="2"/>
              </a:rPr>
              <a:t>Most global optimizations use dominance info</a:t>
            </a:r>
          </a:p>
          <a:p>
            <a:r>
              <a:rPr lang="en-US" altLang="en-US" sz="2000">
                <a:sym typeface="Wingdings" panose="05000000000000000000" pitchFamily="2" charset="2"/>
              </a:rPr>
              <a:t>Post dominator</a:t>
            </a:r>
          </a:p>
          <a:p>
            <a:pPr lvl="1"/>
            <a:r>
              <a:rPr lang="en-US" altLang="en-US" sz="1800">
                <a:sym typeface="Wingdings" panose="05000000000000000000" pitchFamily="2" charset="2"/>
              </a:rPr>
              <a:t>Guaranteed to execute after</a:t>
            </a:r>
          </a:p>
          <a:p>
            <a:pPr lvl="1"/>
            <a:r>
              <a:rPr lang="en-US" altLang="en-US" sz="1800">
                <a:sym typeface="Wingdings" panose="05000000000000000000" pitchFamily="2" charset="2"/>
              </a:rPr>
              <a:t>Make a guess (ie 2 pointers do not point to the same locn)</a:t>
            </a:r>
          </a:p>
          <a:p>
            <a:pPr lvl="1"/>
            <a:r>
              <a:rPr lang="en-US" altLang="en-US" sz="1800">
                <a:sym typeface="Wingdings" panose="05000000000000000000" pitchFamily="2" charset="2"/>
              </a:rPr>
              <a:t>Check they really do not point to one another in the post dominating BB</a:t>
            </a:r>
            <a:endParaRPr lang="en-US" altLang="en-US" sz="1800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6400800" y="251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57912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64770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69342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5867400" y="4800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6781800" y="2971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172200" y="2971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6934200" y="4800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477000" y="5562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1517" name="Line 14"/>
          <p:cNvSpPr>
            <a:spLocks noChangeShapeType="1"/>
          </p:cNvSpPr>
          <p:nvPr/>
        </p:nvSpPr>
        <p:spPr bwMode="auto">
          <a:xfrm>
            <a:off x="6172200" y="3733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 flipH="1">
            <a:off x="6858000" y="3733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6"/>
          <p:cNvSpPr>
            <a:spLocks noChangeShapeType="1"/>
          </p:cNvSpPr>
          <p:nvPr/>
        </p:nvSpPr>
        <p:spPr bwMode="auto">
          <a:xfrm flipH="1">
            <a:off x="6248400" y="4495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7"/>
          <p:cNvSpPr>
            <a:spLocks noChangeShapeType="1"/>
          </p:cNvSpPr>
          <p:nvPr/>
        </p:nvSpPr>
        <p:spPr bwMode="auto">
          <a:xfrm>
            <a:off x="6858000" y="4495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8"/>
          <p:cNvSpPr>
            <a:spLocks noChangeShapeType="1"/>
          </p:cNvSpPr>
          <p:nvPr/>
        </p:nvSpPr>
        <p:spPr bwMode="auto">
          <a:xfrm>
            <a:off x="6248400" y="5257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 flipH="1">
            <a:off x="6858000" y="5257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Oval 20"/>
          <p:cNvSpPr>
            <a:spLocks noChangeArrowheads="1"/>
          </p:cNvSpPr>
          <p:nvPr/>
        </p:nvSpPr>
        <p:spPr bwMode="auto">
          <a:xfrm>
            <a:off x="6400800" y="18288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1524" name="Oval 21"/>
          <p:cNvSpPr>
            <a:spLocks noChangeArrowheads="1"/>
          </p:cNvSpPr>
          <p:nvPr/>
        </p:nvSpPr>
        <p:spPr bwMode="auto">
          <a:xfrm>
            <a:off x="6477000" y="6324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1525" name="Line 22"/>
          <p:cNvSpPr>
            <a:spLocks noChangeShapeType="1"/>
          </p:cNvSpPr>
          <p:nvPr/>
        </p:nvSpPr>
        <p:spPr bwMode="auto">
          <a:xfrm>
            <a:off x="67818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>
            <a:off x="6858000" y="601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77618D-A32C-41A7-3394-59A6268FF546}"/>
                  </a:ext>
                </a:extLst>
              </p14:cNvPr>
              <p14:cNvContentPartPr/>
              <p14:nvPr/>
            </p14:nvContentPartPr>
            <p14:xfrm>
              <a:off x="-360" y="1549800"/>
              <a:ext cx="9914040" cy="5908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77618D-A32C-41A7-3394-59A6268FF54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9720" y="1540440"/>
                <a:ext cx="9932760" cy="5927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Natural Loops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Cycle suitable for optimization</a:t>
            </a:r>
          </a:p>
          <a:p>
            <a:pPr lvl="1"/>
            <a:r>
              <a:rPr lang="en-US" altLang="en-US" sz="2400"/>
              <a:t>Discuss optimizations later</a:t>
            </a:r>
          </a:p>
          <a:p>
            <a:r>
              <a:rPr lang="en-US" altLang="en-US" sz="2800"/>
              <a:t>2 properties</a:t>
            </a:r>
          </a:p>
          <a:p>
            <a:pPr lvl="1"/>
            <a:r>
              <a:rPr lang="en-US" altLang="en-US" sz="2400"/>
              <a:t>Single entry point called the </a:t>
            </a:r>
            <a:r>
              <a:rPr lang="en-US" altLang="en-US" sz="2400" u="sng"/>
              <a:t>header</a:t>
            </a:r>
          </a:p>
          <a:p>
            <a:pPr lvl="2"/>
            <a:r>
              <a:rPr lang="en-US" altLang="en-US" sz="2000"/>
              <a:t>Header </a:t>
            </a:r>
            <a:r>
              <a:rPr lang="en-US" altLang="en-US" sz="2000" u="sng"/>
              <a:t>dominates</a:t>
            </a:r>
            <a:r>
              <a:rPr lang="en-US" altLang="en-US" sz="2000"/>
              <a:t> all blocks in the loop</a:t>
            </a:r>
          </a:p>
          <a:p>
            <a:pPr lvl="1"/>
            <a:r>
              <a:rPr lang="en-US" altLang="en-US" sz="2400"/>
              <a:t>Must be one way to iterate the loop (ie at least 1 path back to the header from within the loop) called a </a:t>
            </a:r>
            <a:r>
              <a:rPr lang="en-US" altLang="en-US" sz="2400" u="sng"/>
              <a:t>backedge</a:t>
            </a:r>
          </a:p>
          <a:p>
            <a:r>
              <a:rPr lang="en-US" altLang="en-US" sz="2800"/>
              <a:t>Backedge detection</a:t>
            </a:r>
          </a:p>
          <a:p>
            <a:pPr lvl="1"/>
            <a:r>
              <a:rPr lang="en-US" altLang="en-US" sz="2400"/>
              <a:t>Edge, x</a:t>
            </a:r>
            <a:r>
              <a:rPr lang="en-US" altLang="en-US" sz="2400">
                <a:sym typeface="Wingdings" panose="05000000000000000000" pitchFamily="2" charset="2"/>
              </a:rPr>
              <a:t> y where the target (y) dominates the source (x)</a:t>
            </a:r>
            <a:endParaRPr lang="en-US" altLang="en-US" sz="240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C350C09-954F-2612-D37E-A311FA572B36}"/>
                  </a:ext>
                </a:extLst>
              </p14:cNvPr>
              <p14:cNvContentPartPr/>
              <p14:nvPr/>
            </p14:nvContentPartPr>
            <p14:xfrm>
              <a:off x="926280" y="225360"/>
              <a:ext cx="8641440" cy="6444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C350C09-954F-2612-D37E-A311FA572B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16920" y="216000"/>
                <a:ext cx="8660160" cy="6462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Backedge Example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4343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4343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4724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48006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4343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60" name="Line 9"/>
          <p:cNvSpPr>
            <a:spLocks noChangeShapeType="1"/>
          </p:cNvSpPr>
          <p:nvPr/>
        </p:nvSpPr>
        <p:spPr bwMode="auto">
          <a:xfrm>
            <a:off x="47244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 flipH="1">
            <a:off x="47244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Oval 11"/>
          <p:cNvSpPr>
            <a:spLocks noChangeArrowheads="1"/>
          </p:cNvSpPr>
          <p:nvPr/>
        </p:nvSpPr>
        <p:spPr bwMode="auto">
          <a:xfrm>
            <a:off x="32004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43434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>
            <a:off x="47244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>
            <a:off x="47244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>
            <a:off x="45720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4572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4038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V="1">
            <a:off x="40386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9"/>
          <p:cNvSpPr>
            <a:spLocks noChangeShapeType="1"/>
          </p:cNvSpPr>
          <p:nvPr/>
        </p:nvSpPr>
        <p:spPr bwMode="auto">
          <a:xfrm>
            <a:off x="40386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20"/>
          <p:cNvSpPr>
            <a:spLocks noChangeShapeType="1"/>
          </p:cNvSpPr>
          <p:nvPr/>
        </p:nvSpPr>
        <p:spPr bwMode="auto">
          <a:xfrm>
            <a:off x="44958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Rectangle 21"/>
          <p:cNvSpPr>
            <a:spLocks noChangeArrowheads="1"/>
          </p:cNvSpPr>
          <p:nvPr/>
        </p:nvSpPr>
        <p:spPr bwMode="auto">
          <a:xfrm>
            <a:off x="43434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73" name="Line 22"/>
          <p:cNvSpPr>
            <a:spLocks noChangeShapeType="1"/>
          </p:cNvSpPr>
          <p:nvPr/>
        </p:nvSpPr>
        <p:spPr bwMode="auto">
          <a:xfrm>
            <a:off x="47244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Rectangle 23"/>
          <p:cNvSpPr>
            <a:spLocks noChangeArrowheads="1"/>
          </p:cNvSpPr>
          <p:nvPr/>
        </p:nvSpPr>
        <p:spPr bwMode="auto">
          <a:xfrm>
            <a:off x="43434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75" name="Line 24"/>
          <p:cNvSpPr>
            <a:spLocks noChangeShapeType="1"/>
          </p:cNvSpPr>
          <p:nvPr/>
        </p:nvSpPr>
        <p:spPr bwMode="auto">
          <a:xfrm>
            <a:off x="39624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25"/>
          <p:cNvSpPr>
            <a:spLocks noChangeShapeType="1"/>
          </p:cNvSpPr>
          <p:nvPr/>
        </p:nvSpPr>
        <p:spPr bwMode="auto">
          <a:xfrm>
            <a:off x="48768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Line 26"/>
          <p:cNvSpPr>
            <a:spLocks noChangeShapeType="1"/>
          </p:cNvSpPr>
          <p:nvPr/>
        </p:nvSpPr>
        <p:spPr bwMode="auto">
          <a:xfrm>
            <a:off x="48768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8" name="Line 27"/>
          <p:cNvSpPr>
            <a:spLocks noChangeShapeType="1"/>
          </p:cNvSpPr>
          <p:nvPr/>
        </p:nvSpPr>
        <p:spPr bwMode="auto">
          <a:xfrm>
            <a:off x="60960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9" name="Line 28"/>
          <p:cNvSpPr>
            <a:spLocks noChangeShapeType="1"/>
          </p:cNvSpPr>
          <p:nvPr/>
        </p:nvSpPr>
        <p:spPr bwMode="auto">
          <a:xfrm>
            <a:off x="48768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0" name="Line 29"/>
          <p:cNvSpPr>
            <a:spLocks noChangeShapeType="1"/>
          </p:cNvSpPr>
          <p:nvPr/>
        </p:nvSpPr>
        <p:spPr bwMode="auto">
          <a:xfrm>
            <a:off x="48768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Line 30"/>
          <p:cNvSpPr>
            <a:spLocks noChangeShapeType="1"/>
          </p:cNvSpPr>
          <p:nvPr/>
        </p:nvSpPr>
        <p:spPr bwMode="auto">
          <a:xfrm>
            <a:off x="53340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Line 31"/>
          <p:cNvSpPr>
            <a:spLocks noChangeShapeType="1"/>
          </p:cNvSpPr>
          <p:nvPr/>
        </p:nvSpPr>
        <p:spPr bwMode="auto">
          <a:xfrm>
            <a:off x="53340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3" name="Line 32"/>
          <p:cNvSpPr>
            <a:spLocks noChangeShapeType="1"/>
          </p:cNvSpPr>
          <p:nvPr/>
        </p:nvSpPr>
        <p:spPr bwMode="auto">
          <a:xfrm>
            <a:off x="50292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4" name="Line 33"/>
          <p:cNvSpPr>
            <a:spLocks noChangeShapeType="1"/>
          </p:cNvSpPr>
          <p:nvPr/>
        </p:nvSpPr>
        <p:spPr bwMode="auto">
          <a:xfrm>
            <a:off x="50292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5" name="Line 34"/>
          <p:cNvSpPr>
            <a:spLocks noChangeShapeType="1"/>
          </p:cNvSpPr>
          <p:nvPr/>
        </p:nvSpPr>
        <p:spPr bwMode="auto">
          <a:xfrm flipV="1">
            <a:off x="57150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6" name="Line 35"/>
          <p:cNvSpPr>
            <a:spLocks noChangeShapeType="1"/>
          </p:cNvSpPr>
          <p:nvPr/>
        </p:nvSpPr>
        <p:spPr bwMode="auto">
          <a:xfrm>
            <a:off x="44196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Line 36"/>
          <p:cNvSpPr>
            <a:spLocks noChangeShapeType="1"/>
          </p:cNvSpPr>
          <p:nvPr/>
        </p:nvSpPr>
        <p:spPr bwMode="auto">
          <a:xfrm flipH="1">
            <a:off x="37338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8" name="Line 37"/>
          <p:cNvSpPr>
            <a:spLocks noChangeShapeType="1"/>
          </p:cNvSpPr>
          <p:nvPr/>
        </p:nvSpPr>
        <p:spPr bwMode="auto">
          <a:xfrm flipV="1">
            <a:off x="37338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9" name="Line 38"/>
          <p:cNvSpPr>
            <a:spLocks noChangeShapeType="1"/>
          </p:cNvSpPr>
          <p:nvPr/>
        </p:nvSpPr>
        <p:spPr bwMode="auto">
          <a:xfrm>
            <a:off x="37338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0" name="Line 39"/>
          <p:cNvSpPr>
            <a:spLocks noChangeShapeType="1"/>
          </p:cNvSpPr>
          <p:nvPr/>
        </p:nvSpPr>
        <p:spPr bwMode="auto">
          <a:xfrm>
            <a:off x="44958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F048938-7A62-EEDD-F3BE-5EF3F4041C2A}"/>
                  </a:ext>
                </a:extLst>
              </p14:cNvPr>
              <p14:cNvContentPartPr/>
              <p14:nvPr/>
            </p14:nvContentPartPr>
            <p14:xfrm>
              <a:off x="2524320" y="119880"/>
              <a:ext cx="7304040" cy="6050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F048938-7A62-EEDD-F3BE-5EF3F4041C2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14960" y="110520"/>
                <a:ext cx="7322760" cy="6069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Loop Detection </a:t>
            </a: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Identify all backedges using Dom info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Each backedge (x </a:t>
            </a:r>
            <a:r>
              <a:rPr lang="en-US" altLang="en-US" sz="2800">
                <a:sym typeface="Wingdings" panose="05000000000000000000" pitchFamily="2" charset="2"/>
              </a:rPr>
              <a:t> y) </a:t>
            </a:r>
            <a:r>
              <a:rPr lang="en-US" altLang="en-US" sz="2800"/>
              <a:t>defines a loop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Loop header is the backedge target (y)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Loop BB – basic blocks that comprise the loop</a:t>
            </a:r>
            <a:endParaRPr lang="en-US" altLang="en-US" sz="2400">
              <a:sym typeface="Wingdings" panose="05000000000000000000" pitchFamily="2" charset="2"/>
            </a:endParaRPr>
          </a:p>
          <a:p>
            <a:pPr lvl="2">
              <a:lnSpc>
                <a:spcPct val="90000"/>
              </a:lnSpc>
            </a:pPr>
            <a:r>
              <a:rPr lang="en-US" altLang="en-US" sz="2000">
                <a:sym typeface="Wingdings" panose="05000000000000000000" pitchFamily="2" charset="2"/>
              </a:rPr>
              <a:t>All predecessor blocks of x for which control can reach x without going through y are in the loop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Merge loops with the same header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I.e., a loop with 2 continues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LoopBackedge = LoopBackedge1 + LoopBackedge2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LoopBB = LoopBB1 + LoopBB2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Important property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Header dominates all LoopBB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B1B3DCE-7A6A-5C03-0B34-571E9294C9AA}"/>
                  </a:ext>
                </a:extLst>
              </p14:cNvPr>
              <p14:cNvContentPartPr/>
              <p14:nvPr/>
            </p14:nvContentPartPr>
            <p14:xfrm>
              <a:off x="318240" y="5400"/>
              <a:ext cx="9740160" cy="7326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B1B3DCE-7A6A-5C03-0B34-571E9294C9A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8880" y="-3960"/>
                <a:ext cx="9758880" cy="7344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82725"/>
            <a:ext cx="8077200" cy="5216525"/>
          </a:xfrm>
        </p:spPr>
        <p:txBody>
          <a:bodyPr/>
          <a:lstStyle/>
          <a:p>
            <a:r>
              <a:rPr lang="en-US" altLang="en-US" sz="2000" dirty="0"/>
              <a:t>eecs583a,eecs583b.eecs.umich.edu servers are ready</a:t>
            </a:r>
          </a:p>
          <a:p>
            <a:pPr lvl="1"/>
            <a:r>
              <a:rPr lang="en-US" altLang="en-US" sz="1800" dirty="0"/>
              <a:t>Everyone has home directory and login, need VPN to login</a:t>
            </a:r>
          </a:p>
          <a:p>
            <a:r>
              <a:rPr lang="en-US" altLang="en-US" sz="2000" dirty="0"/>
              <a:t>HW 0 – Due Next Wednesday (9/3), but nothing to turn in</a:t>
            </a:r>
          </a:p>
          <a:p>
            <a:pPr lvl="1"/>
            <a:r>
              <a:rPr lang="en-US" altLang="en-US" sz="1800" dirty="0"/>
              <a:t>Please get this done ASAP, talk to Naveen/</a:t>
            </a:r>
            <a:r>
              <a:rPr lang="en-US" altLang="en-US" sz="1800" dirty="0" err="1"/>
              <a:t>Rishika</a:t>
            </a:r>
            <a:r>
              <a:rPr lang="en-US" altLang="en-US" sz="1800" dirty="0"/>
              <a:t> if you have problems</a:t>
            </a:r>
          </a:p>
          <a:p>
            <a:pPr lvl="1"/>
            <a:r>
              <a:rPr lang="en-US" altLang="en-US" sz="1800" dirty="0"/>
              <a:t>Needed for HW 1 which goes out next </a:t>
            </a:r>
            <a:r>
              <a:rPr lang="en-US" altLang="en-US" sz="1800" dirty="0" err="1"/>
              <a:t>Wednes</a:t>
            </a:r>
            <a:endParaRPr lang="en-US" altLang="en-US" sz="1800" dirty="0"/>
          </a:p>
          <a:p>
            <a:pPr lvl="1"/>
            <a:r>
              <a:rPr lang="en-US" altLang="en-US" sz="1800" dirty="0"/>
              <a:t>Go to </a:t>
            </a:r>
            <a:r>
              <a:rPr lang="en-US" altLang="en-US" sz="1800" dirty="0">
                <a:hlinkClick r:id="rId2"/>
              </a:rPr>
              <a:t>http://llvm.org</a:t>
            </a:r>
            <a:r>
              <a:rPr lang="en-US" altLang="en-US" sz="1800" dirty="0"/>
              <a:t>, go through writing a pass tutorial</a:t>
            </a:r>
          </a:p>
          <a:p>
            <a:pPr lvl="1"/>
            <a:r>
              <a:rPr lang="en-US" altLang="en-US" sz="1800" dirty="0"/>
              <a:t>Detailed LLVM installation instructions on piazza, see GSI post</a:t>
            </a:r>
          </a:p>
          <a:p>
            <a:pPr lvl="2"/>
            <a:r>
              <a:rPr lang="en-US" altLang="en-US" sz="1600" dirty="0"/>
              <a:t>On eecs583a/b, you link to a central install, just build your part</a:t>
            </a:r>
          </a:p>
          <a:p>
            <a:pPr lvl="2"/>
            <a:r>
              <a:rPr lang="en-US" altLang="en-US" sz="1600" dirty="0"/>
              <a:t>Private server, need to download/build entire LLVM</a:t>
            </a:r>
          </a:p>
          <a:p>
            <a:r>
              <a:rPr lang="en-US" altLang="en-US" sz="2000" dirty="0"/>
              <a:t>Reading</a:t>
            </a:r>
          </a:p>
          <a:p>
            <a:pPr lvl="1"/>
            <a:r>
              <a:rPr lang="en-US" altLang="en-US" sz="1800" dirty="0"/>
              <a:t>Today’s class</a:t>
            </a:r>
          </a:p>
          <a:p>
            <a:pPr lvl="2"/>
            <a:r>
              <a:rPr lang="en-US" altLang="en-US" sz="1600" dirty="0" err="1"/>
              <a:t>Ch</a:t>
            </a:r>
            <a:r>
              <a:rPr lang="en-US" altLang="en-US" sz="1600" dirty="0"/>
              <a:t> 9.4, 10.4 (6.6, 9.6) from Compilers: Principles, Techniques Tools Ed 1 (Ed 2)</a:t>
            </a:r>
          </a:p>
          <a:p>
            <a:pPr lvl="1"/>
            <a:r>
              <a:rPr lang="en-US" altLang="en-US" sz="1800" dirty="0"/>
              <a:t>Next class</a:t>
            </a:r>
          </a:p>
          <a:p>
            <a:pPr lvl="2"/>
            <a:r>
              <a:rPr lang="en-US" altLang="en-US" sz="1600" dirty="0"/>
              <a:t>“Trace Selection for Compiling Large C Applications to Microcode”, Chang and </a:t>
            </a:r>
            <a:r>
              <a:rPr lang="en-US" altLang="en-US" sz="1600" dirty="0" err="1"/>
              <a:t>Hwu</a:t>
            </a:r>
            <a:r>
              <a:rPr lang="en-US" altLang="en-US" sz="1600" dirty="0"/>
              <a:t>, MICRO-21, 1988.</a:t>
            </a:r>
          </a:p>
          <a:p>
            <a:pPr lvl="2"/>
            <a:r>
              <a:rPr lang="en-US" altLang="en-US" sz="1600" dirty="0"/>
              <a:t>“</a:t>
            </a:r>
            <a:r>
              <a:rPr lang="en-US" altLang="en-US" sz="1600" dirty="0">
                <a:cs typeface="Arial" panose="020B0604020202020204" pitchFamily="34" charset="0"/>
              </a:rPr>
              <a:t>The Superblock: An Effective Technique for VLIW and Superscalar Compilation</a:t>
            </a:r>
            <a:r>
              <a:rPr lang="en-US" altLang="en-US" sz="1600" dirty="0"/>
              <a:t>”, </a:t>
            </a:r>
            <a:r>
              <a:rPr lang="en-US" altLang="en-US" sz="1600" dirty="0" err="1"/>
              <a:t>Hwu</a:t>
            </a:r>
            <a:r>
              <a:rPr lang="en-US" altLang="en-US" sz="1600" dirty="0"/>
              <a:t> et al., Journal of Supercomputing, 1993</a:t>
            </a:r>
          </a:p>
          <a:p>
            <a:pPr lvl="1"/>
            <a:endParaRPr lang="en-US" altLang="en-US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D6BF569-3BC3-EAA0-D91A-2ABDF3BCD0FC}"/>
                  </a:ext>
                </a:extLst>
              </p14:cNvPr>
              <p14:cNvContentPartPr/>
              <p14:nvPr/>
            </p14:nvContentPartPr>
            <p14:xfrm>
              <a:off x="602640" y="1506600"/>
              <a:ext cx="8388720" cy="5368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D6BF569-3BC3-EAA0-D91A-2ABDF3BCD0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3280" y="1497240"/>
                <a:ext cx="8407440" cy="5387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Loop Detection Example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4343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4343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>
            <a:off x="4724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48006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4343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>
            <a:off x="47244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 flipH="1">
            <a:off x="47244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Oval 11"/>
          <p:cNvSpPr>
            <a:spLocks noChangeArrowheads="1"/>
          </p:cNvSpPr>
          <p:nvPr/>
        </p:nvSpPr>
        <p:spPr bwMode="auto">
          <a:xfrm>
            <a:off x="32004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43434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5612" name="Line 13"/>
          <p:cNvSpPr>
            <a:spLocks noChangeShapeType="1"/>
          </p:cNvSpPr>
          <p:nvPr/>
        </p:nvSpPr>
        <p:spPr bwMode="auto">
          <a:xfrm>
            <a:off x="47244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4"/>
          <p:cNvSpPr>
            <a:spLocks noChangeShapeType="1"/>
          </p:cNvSpPr>
          <p:nvPr/>
        </p:nvSpPr>
        <p:spPr bwMode="auto">
          <a:xfrm>
            <a:off x="47244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5720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4572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7"/>
          <p:cNvSpPr>
            <a:spLocks noChangeShapeType="1"/>
          </p:cNvSpPr>
          <p:nvPr/>
        </p:nvSpPr>
        <p:spPr bwMode="auto">
          <a:xfrm flipH="1">
            <a:off x="4038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8"/>
          <p:cNvSpPr>
            <a:spLocks noChangeShapeType="1"/>
          </p:cNvSpPr>
          <p:nvPr/>
        </p:nvSpPr>
        <p:spPr bwMode="auto">
          <a:xfrm flipV="1">
            <a:off x="40386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>
            <a:off x="40386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20"/>
          <p:cNvSpPr>
            <a:spLocks noChangeShapeType="1"/>
          </p:cNvSpPr>
          <p:nvPr/>
        </p:nvSpPr>
        <p:spPr bwMode="auto">
          <a:xfrm>
            <a:off x="44958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Rectangle 21"/>
          <p:cNvSpPr>
            <a:spLocks noChangeArrowheads="1"/>
          </p:cNvSpPr>
          <p:nvPr/>
        </p:nvSpPr>
        <p:spPr bwMode="auto">
          <a:xfrm>
            <a:off x="43434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5621" name="Line 22"/>
          <p:cNvSpPr>
            <a:spLocks noChangeShapeType="1"/>
          </p:cNvSpPr>
          <p:nvPr/>
        </p:nvSpPr>
        <p:spPr bwMode="auto">
          <a:xfrm>
            <a:off x="47244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Rectangle 23"/>
          <p:cNvSpPr>
            <a:spLocks noChangeArrowheads="1"/>
          </p:cNvSpPr>
          <p:nvPr/>
        </p:nvSpPr>
        <p:spPr bwMode="auto">
          <a:xfrm>
            <a:off x="43434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5623" name="Line 24"/>
          <p:cNvSpPr>
            <a:spLocks noChangeShapeType="1"/>
          </p:cNvSpPr>
          <p:nvPr/>
        </p:nvSpPr>
        <p:spPr bwMode="auto">
          <a:xfrm>
            <a:off x="39624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Line 25"/>
          <p:cNvSpPr>
            <a:spLocks noChangeShapeType="1"/>
          </p:cNvSpPr>
          <p:nvPr/>
        </p:nvSpPr>
        <p:spPr bwMode="auto">
          <a:xfrm>
            <a:off x="48768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Line 26"/>
          <p:cNvSpPr>
            <a:spLocks noChangeShapeType="1"/>
          </p:cNvSpPr>
          <p:nvPr/>
        </p:nvSpPr>
        <p:spPr bwMode="auto">
          <a:xfrm>
            <a:off x="48768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6" name="Line 27"/>
          <p:cNvSpPr>
            <a:spLocks noChangeShapeType="1"/>
          </p:cNvSpPr>
          <p:nvPr/>
        </p:nvSpPr>
        <p:spPr bwMode="auto">
          <a:xfrm>
            <a:off x="60960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7" name="Line 28"/>
          <p:cNvSpPr>
            <a:spLocks noChangeShapeType="1"/>
          </p:cNvSpPr>
          <p:nvPr/>
        </p:nvSpPr>
        <p:spPr bwMode="auto">
          <a:xfrm>
            <a:off x="48768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9"/>
          <p:cNvSpPr>
            <a:spLocks noChangeShapeType="1"/>
          </p:cNvSpPr>
          <p:nvPr/>
        </p:nvSpPr>
        <p:spPr bwMode="auto">
          <a:xfrm>
            <a:off x="48768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30"/>
          <p:cNvSpPr>
            <a:spLocks noChangeShapeType="1"/>
          </p:cNvSpPr>
          <p:nvPr/>
        </p:nvSpPr>
        <p:spPr bwMode="auto">
          <a:xfrm>
            <a:off x="53340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1"/>
          <p:cNvSpPr>
            <a:spLocks noChangeShapeType="1"/>
          </p:cNvSpPr>
          <p:nvPr/>
        </p:nvSpPr>
        <p:spPr bwMode="auto">
          <a:xfrm>
            <a:off x="53340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Line 32"/>
          <p:cNvSpPr>
            <a:spLocks noChangeShapeType="1"/>
          </p:cNvSpPr>
          <p:nvPr/>
        </p:nvSpPr>
        <p:spPr bwMode="auto">
          <a:xfrm>
            <a:off x="50292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2" name="Line 33"/>
          <p:cNvSpPr>
            <a:spLocks noChangeShapeType="1"/>
          </p:cNvSpPr>
          <p:nvPr/>
        </p:nvSpPr>
        <p:spPr bwMode="auto">
          <a:xfrm>
            <a:off x="50292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3" name="Line 34"/>
          <p:cNvSpPr>
            <a:spLocks noChangeShapeType="1"/>
          </p:cNvSpPr>
          <p:nvPr/>
        </p:nvSpPr>
        <p:spPr bwMode="auto">
          <a:xfrm flipV="1">
            <a:off x="57150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4" name="Line 35"/>
          <p:cNvSpPr>
            <a:spLocks noChangeShapeType="1"/>
          </p:cNvSpPr>
          <p:nvPr/>
        </p:nvSpPr>
        <p:spPr bwMode="auto">
          <a:xfrm>
            <a:off x="44196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6"/>
          <p:cNvSpPr>
            <a:spLocks noChangeShapeType="1"/>
          </p:cNvSpPr>
          <p:nvPr/>
        </p:nvSpPr>
        <p:spPr bwMode="auto">
          <a:xfrm flipH="1">
            <a:off x="37338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7"/>
          <p:cNvSpPr>
            <a:spLocks noChangeShapeType="1"/>
          </p:cNvSpPr>
          <p:nvPr/>
        </p:nvSpPr>
        <p:spPr bwMode="auto">
          <a:xfrm flipV="1">
            <a:off x="37338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8"/>
          <p:cNvSpPr>
            <a:spLocks noChangeShapeType="1"/>
          </p:cNvSpPr>
          <p:nvPr/>
        </p:nvSpPr>
        <p:spPr bwMode="auto">
          <a:xfrm>
            <a:off x="37338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Line 39"/>
          <p:cNvSpPr>
            <a:spLocks noChangeShapeType="1"/>
          </p:cNvSpPr>
          <p:nvPr/>
        </p:nvSpPr>
        <p:spPr bwMode="auto">
          <a:xfrm>
            <a:off x="44958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0427A63-6715-1B20-52E9-29843F94752D}"/>
                  </a:ext>
                </a:extLst>
              </p14:cNvPr>
              <p14:cNvContentPartPr/>
              <p14:nvPr/>
            </p14:nvContentPartPr>
            <p14:xfrm>
              <a:off x="762840" y="815760"/>
              <a:ext cx="9027360" cy="55796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0427A63-6715-1B20-52E9-29843F94752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53480" y="806400"/>
                <a:ext cx="9046080" cy="5598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Important Parts of a Loop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Header, LoopBB</a:t>
            </a:r>
          </a:p>
          <a:p>
            <a:r>
              <a:rPr lang="en-US" altLang="en-US"/>
              <a:t>Backedges, BackedgeBB</a:t>
            </a:r>
          </a:p>
          <a:p>
            <a:r>
              <a:rPr lang="en-US" altLang="en-US"/>
              <a:t>Exitedges, ExitBB</a:t>
            </a:r>
          </a:p>
          <a:p>
            <a:pPr lvl="1"/>
            <a:r>
              <a:rPr lang="en-US" altLang="en-US"/>
              <a:t>For each LoopBB, examine each outgoing edge</a:t>
            </a:r>
          </a:p>
          <a:p>
            <a:pPr lvl="1"/>
            <a:r>
              <a:rPr lang="en-US" altLang="en-US"/>
              <a:t>If the edge is to a BB not in LoopBB, then its an exit</a:t>
            </a:r>
          </a:p>
          <a:p>
            <a:r>
              <a:rPr lang="en-US" altLang="en-US"/>
              <a:t>Preheader (Preloop)</a:t>
            </a:r>
          </a:p>
          <a:p>
            <a:pPr lvl="1"/>
            <a:r>
              <a:rPr lang="en-US" altLang="en-US"/>
              <a:t>New block before the header (falls through to header)</a:t>
            </a:r>
          </a:p>
          <a:p>
            <a:pPr lvl="1"/>
            <a:r>
              <a:rPr lang="en-US" altLang="en-US"/>
              <a:t>Whenever you invoke the loop, preheader executed</a:t>
            </a:r>
          </a:p>
          <a:p>
            <a:pPr lvl="1"/>
            <a:r>
              <a:rPr lang="en-US" altLang="en-US"/>
              <a:t>Whenever you iterate the loop, preheader NOT executed</a:t>
            </a:r>
          </a:p>
          <a:p>
            <a:pPr lvl="1"/>
            <a:r>
              <a:rPr lang="en-US" altLang="en-US"/>
              <a:t>All edges entering header</a:t>
            </a:r>
          </a:p>
          <a:p>
            <a:pPr lvl="2"/>
            <a:r>
              <a:rPr lang="en-US" altLang="en-US"/>
              <a:t>Backedges – no change</a:t>
            </a:r>
          </a:p>
          <a:p>
            <a:pPr lvl="2"/>
            <a:r>
              <a:rPr lang="en-US" altLang="en-US"/>
              <a:t>All others, retarget to preheader</a:t>
            </a:r>
          </a:p>
          <a:p>
            <a:r>
              <a:rPr lang="en-US" altLang="en-US"/>
              <a:t>Postheader (Postloop) - analogous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5D1EC41-1BF9-BFE0-3CEB-33A8914F6CBF}"/>
                  </a:ext>
                </a:extLst>
              </p14:cNvPr>
              <p14:cNvContentPartPr/>
              <p14:nvPr/>
            </p14:nvContentPartPr>
            <p14:xfrm>
              <a:off x="537480" y="402480"/>
              <a:ext cx="9348480" cy="6343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5D1EC41-1BF9-BFE0-3CEB-33A8914F6C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8120" y="393120"/>
                <a:ext cx="9367200" cy="6362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 the Preheaders for each Loop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622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622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27432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8194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362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27432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27432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12192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23622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27432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7432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25908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25908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20574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V="1">
            <a:off x="20574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20574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25146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23622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27432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23622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19812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28956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28956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>
            <a:off x="41148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28956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>
            <a:off x="28956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33528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33528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9" name="Line 31"/>
          <p:cNvSpPr>
            <a:spLocks noChangeShapeType="1"/>
          </p:cNvSpPr>
          <p:nvPr/>
        </p:nvSpPr>
        <p:spPr bwMode="auto">
          <a:xfrm>
            <a:off x="30480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>
            <a:off x="30480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 flipV="1">
            <a:off x="37338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>
            <a:off x="24384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3" name="Line 35"/>
          <p:cNvSpPr>
            <a:spLocks noChangeShapeType="1"/>
          </p:cNvSpPr>
          <p:nvPr/>
        </p:nvSpPr>
        <p:spPr bwMode="auto">
          <a:xfrm flipH="1">
            <a:off x="17526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V="1">
            <a:off x="17526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17526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>
            <a:off x="2514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87" name="AutoShape 39"/>
          <p:cNvSpPr>
            <a:spLocks noChangeArrowheads="1"/>
          </p:cNvSpPr>
          <p:nvPr/>
        </p:nvSpPr>
        <p:spPr bwMode="auto">
          <a:xfrm>
            <a:off x="4343400" y="3733800"/>
            <a:ext cx="1143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400" b="1">
                <a:solidFill>
                  <a:schemeClr val="tx1"/>
                </a:solidFill>
              </a:rPr>
              <a:t>??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22FD86B-FFED-4115-CE03-13BF3C0405F1}"/>
                  </a:ext>
                </a:extLst>
              </p14:cNvPr>
              <p14:cNvContentPartPr/>
              <p14:nvPr/>
            </p14:nvContentPartPr>
            <p14:xfrm>
              <a:off x="1607760" y="1646280"/>
              <a:ext cx="7470000" cy="43754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22FD86B-FFED-4115-CE03-13BF3C0405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98400" y="1636920"/>
                <a:ext cx="7488720" cy="4394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Characteristics of a Loop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Nesting (generally within a function scope)</a:t>
            </a:r>
          </a:p>
          <a:p>
            <a:pPr lvl="1"/>
            <a:r>
              <a:rPr lang="en-US" altLang="en-US" sz="2400" dirty="0"/>
              <a:t>Inner loop – Loop with no loops contained within it</a:t>
            </a:r>
          </a:p>
          <a:p>
            <a:pPr lvl="1"/>
            <a:r>
              <a:rPr lang="en-US" altLang="en-US" sz="2400" dirty="0"/>
              <a:t>Outer loop – Loop contained within no other loops</a:t>
            </a:r>
          </a:p>
          <a:p>
            <a:pPr lvl="1"/>
            <a:r>
              <a:rPr lang="en-US" altLang="en-US" sz="2400" dirty="0"/>
              <a:t>Nesting depth</a:t>
            </a:r>
          </a:p>
          <a:p>
            <a:pPr lvl="2"/>
            <a:r>
              <a:rPr lang="en-US" altLang="en-US" sz="2000" dirty="0"/>
              <a:t>depth(outer loop) = 1</a:t>
            </a:r>
          </a:p>
          <a:p>
            <a:pPr lvl="2"/>
            <a:r>
              <a:rPr lang="en-US" altLang="en-US" sz="2000" dirty="0"/>
              <a:t>depth = depth(parent or containing loop) + 1</a:t>
            </a:r>
          </a:p>
          <a:p>
            <a:r>
              <a:rPr lang="en-US" altLang="en-US" sz="2800" dirty="0"/>
              <a:t>Trip count (average trip count)</a:t>
            </a:r>
          </a:p>
          <a:p>
            <a:pPr lvl="1"/>
            <a:r>
              <a:rPr lang="en-US" altLang="en-US" sz="2400" dirty="0"/>
              <a:t>How many times (on average) does the loop iterate</a:t>
            </a:r>
          </a:p>
          <a:p>
            <a:pPr lvl="1"/>
            <a:r>
              <a:rPr lang="en-US" altLang="en-US" sz="2400" dirty="0"/>
              <a:t>for (I=0; I&lt;100; I++) </a:t>
            </a:r>
            <a:r>
              <a:rPr lang="en-US" altLang="en-US" sz="2400" dirty="0">
                <a:sym typeface="Wingdings" panose="05000000000000000000" pitchFamily="2" charset="2"/>
              </a:rPr>
              <a:t> trip count = 100</a:t>
            </a:r>
          </a:p>
          <a:p>
            <a:pPr lvl="1"/>
            <a:r>
              <a:rPr lang="en-US" altLang="en-US" sz="2400" dirty="0">
                <a:sym typeface="Wingdings" panose="05000000000000000000" pitchFamily="2" charset="2"/>
              </a:rPr>
              <a:t>With profile info:</a:t>
            </a:r>
          </a:p>
          <a:p>
            <a:pPr lvl="2"/>
            <a:r>
              <a:rPr lang="en-US" altLang="en-US" sz="2200" dirty="0">
                <a:sym typeface="Wingdings" panose="05000000000000000000" pitchFamily="2" charset="2"/>
              </a:rPr>
              <a:t>Ave trip count = weight(header) / weight(</a:t>
            </a:r>
            <a:r>
              <a:rPr lang="en-US" altLang="en-US" sz="2200" dirty="0" err="1">
                <a:sym typeface="Wingdings" panose="05000000000000000000" pitchFamily="2" charset="2"/>
              </a:rPr>
              <a:t>preheader</a:t>
            </a:r>
            <a:r>
              <a:rPr lang="en-US" altLang="en-US" sz="2200" dirty="0">
                <a:sym typeface="Wingdings" panose="05000000000000000000" pitchFamily="2" charset="2"/>
              </a:rPr>
              <a:t>)</a:t>
            </a:r>
            <a:endParaRPr lang="en-US" altLang="en-US" sz="22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EE86953-B003-BB1E-372A-D8081879F3A4}"/>
                  </a:ext>
                </a:extLst>
              </p14:cNvPr>
              <p14:cNvContentPartPr/>
              <p14:nvPr/>
            </p14:nvContentPartPr>
            <p14:xfrm>
              <a:off x="1482840" y="2143080"/>
              <a:ext cx="8436600" cy="5169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EE86953-B003-BB1E-372A-D8081879F3A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73480" y="2133720"/>
                <a:ext cx="8455320" cy="5187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Trip Count Calculation Example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343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343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>
            <a:off x="4724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8006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343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47244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47244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3200400" y="1676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43434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47244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47244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572000" y="3657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4572000" y="5181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4038600" y="5334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4038600" y="3048000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4038600" y="3048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44958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3434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4724400" y="5181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3434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3962400" y="1905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4876800" y="2895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4876800" y="2971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>
            <a:off x="6096000" y="2971800"/>
            <a:ext cx="0" cy="236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4876800" y="53340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4876800" y="5334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5" name="Line 29"/>
          <p:cNvSpPr>
            <a:spLocks noChangeShapeType="1"/>
          </p:cNvSpPr>
          <p:nvPr/>
        </p:nvSpPr>
        <p:spPr bwMode="auto">
          <a:xfrm>
            <a:off x="5334000" y="4419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6" name="Line 30"/>
          <p:cNvSpPr>
            <a:spLocks noChangeShapeType="1"/>
          </p:cNvSpPr>
          <p:nvPr/>
        </p:nvSpPr>
        <p:spPr bwMode="auto">
          <a:xfrm>
            <a:off x="5334000" y="4572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>
            <a:off x="5029200" y="3048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>
            <a:off x="5029200" y="3048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 flipV="1">
            <a:off x="5715000" y="30480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44196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 flipH="1">
            <a:off x="3733800" y="60960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 flipV="1">
            <a:off x="3733800" y="2286000"/>
            <a:ext cx="0" cy="381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3733800" y="22860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>
            <a:off x="44958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4800600" y="2132013"/>
            <a:ext cx="336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20</a:t>
            </a:r>
          </a:p>
        </p:txBody>
      </p:sp>
      <p:sp>
        <p:nvSpPr>
          <p:cNvPr id="29736" name="Text Box 42"/>
          <p:cNvSpPr txBox="1">
            <a:spLocks noChangeArrowheads="1"/>
          </p:cNvSpPr>
          <p:nvPr/>
        </p:nvSpPr>
        <p:spPr bwMode="auto">
          <a:xfrm>
            <a:off x="4191000" y="3960813"/>
            <a:ext cx="412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600</a:t>
            </a:r>
          </a:p>
        </p:txBody>
      </p:sp>
      <p:sp>
        <p:nvSpPr>
          <p:cNvPr id="29737" name="Text Box 43"/>
          <p:cNvSpPr txBox="1">
            <a:spLocks noChangeArrowheads="1"/>
          </p:cNvSpPr>
          <p:nvPr/>
        </p:nvSpPr>
        <p:spPr bwMode="auto">
          <a:xfrm>
            <a:off x="4724400" y="51054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360</a:t>
            </a:r>
          </a:p>
        </p:txBody>
      </p:sp>
      <p:sp>
        <p:nvSpPr>
          <p:cNvPr id="29738" name="Text Box 44"/>
          <p:cNvSpPr txBox="1">
            <a:spLocks noChangeArrowheads="1"/>
          </p:cNvSpPr>
          <p:nvPr/>
        </p:nvSpPr>
        <p:spPr bwMode="auto">
          <a:xfrm>
            <a:off x="5105400" y="3656013"/>
            <a:ext cx="4889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2100</a:t>
            </a:r>
          </a:p>
        </p:txBody>
      </p:sp>
      <p:sp>
        <p:nvSpPr>
          <p:cNvPr id="29739" name="Text Box 47"/>
          <p:cNvSpPr txBox="1">
            <a:spLocks noChangeArrowheads="1"/>
          </p:cNvSpPr>
          <p:nvPr/>
        </p:nvSpPr>
        <p:spPr bwMode="auto">
          <a:xfrm>
            <a:off x="6019800" y="40386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140</a:t>
            </a:r>
          </a:p>
        </p:txBody>
      </p:sp>
      <p:sp>
        <p:nvSpPr>
          <p:cNvPr id="29740" name="Text Box 48"/>
          <p:cNvSpPr txBox="1">
            <a:spLocks noChangeArrowheads="1"/>
          </p:cNvSpPr>
          <p:nvPr/>
        </p:nvSpPr>
        <p:spPr bwMode="auto">
          <a:xfrm>
            <a:off x="4419600" y="28956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360</a:t>
            </a:r>
          </a:p>
        </p:txBody>
      </p:sp>
      <p:sp>
        <p:nvSpPr>
          <p:cNvPr id="29741" name="Text Box 49"/>
          <p:cNvSpPr txBox="1">
            <a:spLocks noChangeArrowheads="1"/>
          </p:cNvSpPr>
          <p:nvPr/>
        </p:nvSpPr>
        <p:spPr bwMode="auto">
          <a:xfrm>
            <a:off x="3276600" y="4037013"/>
            <a:ext cx="412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480</a:t>
            </a:r>
          </a:p>
        </p:txBody>
      </p:sp>
      <p:sp>
        <p:nvSpPr>
          <p:cNvPr id="29742" name="Text Box 50"/>
          <p:cNvSpPr txBox="1">
            <a:spLocks noChangeArrowheads="1"/>
          </p:cNvSpPr>
          <p:nvPr/>
        </p:nvSpPr>
        <p:spPr bwMode="auto">
          <a:xfrm>
            <a:off x="4800600" y="6018213"/>
            <a:ext cx="336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20</a:t>
            </a:r>
          </a:p>
        </p:txBody>
      </p:sp>
      <p:sp>
        <p:nvSpPr>
          <p:cNvPr id="29743" name="Text Box 51"/>
          <p:cNvSpPr txBox="1">
            <a:spLocks noChangeArrowheads="1"/>
          </p:cNvSpPr>
          <p:nvPr/>
        </p:nvSpPr>
        <p:spPr bwMode="auto">
          <a:xfrm>
            <a:off x="5638800" y="3581400"/>
            <a:ext cx="488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1000</a:t>
            </a:r>
          </a:p>
        </p:txBody>
      </p:sp>
      <p:sp>
        <p:nvSpPr>
          <p:cNvPr id="29744" name="Text Box 52"/>
          <p:cNvSpPr txBox="1">
            <a:spLocks noChangeArrowheads="1"/>
          </p:cNvSpPr>
          <p:nvPr/>
        </p:nvSpPr>
        <p:spPr bwMode="auto">
          <a:xfrm>
            <a:off x="3810000" y="5334000"/>
            <a:ext cx="488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1340</a:t>
            </a:r>
          </a:p>
        </p:txBody>
      </p:sp>
      <p:sp>
        <p:nvSpPr>
          <p:cNvPr id="29745" name="Text Box 53"/>
          <p:cNvSpPr txBox="1">
            <a:spLocks noChangeArrowheads="1"/>
          </p:cNvSpPr>
          <p:nvPr/>
        </p:nvSpPr>
        <p:spPr bwMode="auto">
          <a:xfrm>
            <a:off x="4572000" y="4419600"/>
            <a:ext cx="4889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1100</a:t>
            </a:r>
          </a:p>
        </p:txBody>
      </p:sp>
      <p:sp>
        <p:nvSpPr>
          <p:cNvPr id="29746" name="Text Box 54"/>
          <p:cNvSpPr txBox="1">
            <a:spLocks noChangeArrowheads="1"/>
          </p:cNvSpPr>
          <p:nvPr/>
        </p:nvSpPr>
        <p:spPr bwMode="auto">
          <a:xfrm>
            <a:off x="669925" y="2857500"/>
            <a:ext cx="2279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Calculate the trip</a:t>
            </a:r>
          </a:p>
          <a:p>
            <a:r>
              <a:rPr lang="en-US" altLang="en-US"/>
              <a:t>counts for all the loops</a:t>
            </a:r>
          </a:p>
          <a:p>
            <a:r>
              <a:rPr lang="en-US" altLang="en-US"/>
              <a:t>in the graph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9D046E3-8EAA-1A01-9B1A-B83457166915}"/>
                  </a:ext>
                </a:extLst>
              </p14:cNvPr>
              <p14:cNvContentPartPr/>
              <p14:nvPr/>
            </p14:nvContentPartPr>
            <p14:xfrm>
              <a:off x="3608640" y="1672200"/>
              <a:ext cx="6416640" cy="4709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9D046E3-8EAA-1A01-9B1A-B834571669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99280" y="1662840"/>
                <a:ext cx="6435360" cy="4727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Reducible Flow Graphs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flow graph is </a:t>
            </a:r>
            <a:r>
              <a:rPr lang="en-US" altLang="en-US" u="sng"/>
              <a:t>reducible</a:t>
            </a:r>
            <a:r>
              <a:rPr lang="en-US" altLang="en-US"/>
              <a:t> if and only if we can partition the edges into 2 disjoint groups often called forward and back edges with the following properties</a:t>
            </a:r>
          </a:p>
          <a:p>
            <a:pPr lvl="1"/>
            <a:r>
              <a:rPr lang="en-US" altLang="en-US"/>
              <a:t>The forward edges form an acyclic graph in which every node can be reached from the Entry</a:t>
            </a:r>
          </a:p>
          <a:p>
            <a:pPr lvl="1"/>
            <a:r>
              <a:rPr lang="en-US" altLang="en-US"/>
              <a:t>The back edges consist only of edges whose destinations dominate their sources</a:t>
            </a:r>
          </a:p>
          <a:p>
            <a:r>
              <a:rPr lang="en-US" altLang="en-US"/>
              <a:t>More simply – Take a CFG, remove all the backedges (x</a:t>
            </a:r>
            <a:r>
              <a:rPr lang="en-US" altLang="en-US">
                <a:sym typeface="Wingdings" panose="05000000000000000000" pitchFamily="2" charset="2"/>
              </a:rPr>
              <a:t> y where y dominates x), you should have a </a:t>
            </a:r>
            <a:r>
              <a:rPr lang="en-US" altLang="en-US" u="sng">
                <a:sym typeface="Wingdings" panose="05000000000000000000" pitchFamily="2" charset="2"/>
              </a:rPr>
              <a:t>connected, acyclic</a:t>
            </a:r>
            <a:r>
              <a:rPr lang="en-US" altLang="en-US">
                <a:sym typeface="Wingdings" panose="05000000000000000000" pitchFamily="2" charset="2"/>
              </a:rPr>
              <a:t> graph</a:t>
            </a:r>
            <a:endParaRPr lang="en-US" alt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029200" y="4953000"/>
            <a:ext cx="609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4495800" y="5791200"/>
            <a:ext cx="609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5562600" y="5791200"/>
            <a:ext cx="6096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 flipH="1">
            <a:off x="4800600" y="54102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5410200" y="5410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4800600" y="624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4800600" y="6477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V="1">
            <a:off x="5410200" y="56388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5410200" y="56388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5638800" y="5638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5867400" y="6248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H="1">
            <a:off x="5181600" y="6629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V="1">
            <a:off x="5181600" y="56388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H="1">
            <a:off x="5029200" y="5638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5029200" y="5638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4724400" y="6248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6019800" y="6248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6461125" y="5143500"/>
            <a:ext cx="158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Non-reducible!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478C7D9-C3EE-A3B4-0603-A8F18FCDBB64}"/>
                  </a:ext>
                </a:extLst>
              </p14:cNvPr>
              <p14:cNvContentPartPr/>
              <p14:nvPr/>
            </p14:nvContentPartPr>
            <p14:xfrm>
              <a:off x="297360" y="1622880"/>
              <a:ext cx="9550080" cy="4921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478C7D9-C3EE-A3B4-0603-A8F18FCDBB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8000" y="1613520"/>
                <a:ext cx="9568800" cy="4940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From Last Time: Identifying BBs - Answer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25527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L1: r7 = load(r8)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L2: r1 = r2 + r3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L3: beq r1, 0,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L4: r4 = r5 * r6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L5: r1 = r1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L6: beq r1 100 L3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L7: beq r2 100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L8: r5 = r9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L9: jump L2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L10: r9 = load (r3)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L11: store(r9, r1)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4318000" y="3797300"/>
            <a:ext cx="762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2400" b="1">
              <a:solidFill>
                <a:schemeClr val="tx1"/>
              </a:solidFill>
            </a:endParaRP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6324600" y="2057400"/>
            <a:ext cx="2590800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L1: r7 = load(r8)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L2: r1 = r2 + r3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L3: beq r1, 0,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L4: r4 = r5 * r6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L5: r1 = r1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L6: beq r1 100 L3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L7: beq r2 100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L8: r5 = r9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L9: jump L2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L10: r9 = load (r3)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L11: store(r9, r1)</a:t>
            </a:r>
          </a:p>
        </p:txBody>
      </p:sp>
      <p:sp>
        <p:nvSpPr>
          <p:cNvPr id="8198" name="Rectangle 1"/>
          <p:cNvSpPr>
            <a:spLocks noChangeArrowheads="1"/>
          </p:cNvSpPr>
          <p:nvPr/>
        </p:nvSpPr>
        <p:spPr bwMode="auto">
          <a:xfrm>
            <a:off x="6324600" y="2057400"/>
            <a:ext cx="2590800" cy="45720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6324600" y="2505075"/>
            <a:ext cx="2590800" cy="384175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6286500" y="2889250"/>
            <a:ext cx="2628900" cy="3111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6280150" y="3200400"/>
            <a:ext cx="2635250" cy="11239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6280150" y="4324350"/>
            <a:ext cx="2635250" cy="3111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3" name="Rectangle 10"/>
          <p:cNvSpPr>
            <a:spLocks noChangeArrowheads="1"/>
          </p:cNvSpPr>
          <p:nvPr/>
        </p:nvSpPr>
        <p:spPr bwMode="auto">
          <a:xfrm>
            <a:off x="6280150" y="4648200"/>
            <a:ext cx="2635250" cy="74136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4" name="Rectangle 11"/>
          <p:cNvSpPr>
            <a:spLocks noChangeArrowheads="1"/>
          </p:cNvSpPr>
          <p:nvPr/>
        </p:nvSpPr>
        <p:spPr bwMode="auto">
          <a:xfrm>
            <a:off x="6280150" y="5437188"/>
            <a:ext cx="2635250" cy="7286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cxnSp>
        <p:nvCxnSpPr>
          <p:cNvPr id="8205" name="Elbow Connector 3"/>
          <p:cNvCxnSpPr>
            <a:cxnSpLocks noChangeShapeType="1"/>
            <a:stCxn id="8197" idx="3"/>
            <a:endCxn id="8200" idx="3"/>
          </p:cNvCxnSpPr>
          <p:nvPr/>
        </p:nvCxnSpPr>
        <p:spPr bwMode="auto">
          <a:xfrm flipV="1">
            <a:off x="8915400" y="3044825"/>
            <a:ext cx="12700" cy="1090613"/>
          </a:xfrm>
          <a:prstGeom prst="bentConnector3">
            <a:avLst>
              <a:gd name="adj1" fmla="val 1800000"/>
            </a:avLst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6" name="Freeform 32791"/>
          <p:cNvSpPr>
            <a:spLocks/>
          </p:cNvSpPr>
          <p:nvPr/>
        </p:nvSpPr>
        <p:spPr bwMode="auto">
          <a:xfrm>
            <a:off x="8932863" y="2720975"/>
            <a:ext cx="538162" cy="2543175"/>
          </a:xfrm>
          <a:custGeom>
            <a:avLst/>
            <a:gdLst>
              <a:gd name="T0" fmla="*/ 11151 w 538612"/>
              <a:gd name="T1" fmla="*/ 2542478 h 2542478"/>
              <a:gd name="T2" fmla="*/ 446049 w 538612"/>
              <a:gd name="T3" fmla="*/ 2141034 h 2542478"/>
              <a:gd name="T4" fmla="*/ 501805 w 538612"/>
              <a:gd name="T5" fmla="*/ 390292 h 2542478"/>
              <a:gd name="T6" fmla="*/ 0 w 538612"/>
              <a:gd name="T7" fmla="*/ 0 h 254247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38612" h="2542478">
                <a:moveTo>
                  <a:pt x="11151" y="2542478"/>
                </a:moveTo>
                <a:cubicBezTo>
                  <a:pt x="187712" y="2521105"/>
                  <a:pt x="364273" y="2499732"/>
                  <a:pt x="446049" y="2141034"/>
                </a:cubicBezTo>
                <a:cubicBezTo>
                  <a:pt x="527825" y="1782336"/>
                  <a:pt x="576146" y="747131"/>
                  <a:pt x="501805" y="390292"/>
                </a:cubicBezTo>
                <a:cubicBezTo>
                  <a:pt x="427464" y="33453"/>
                  <a:pt x="213732" y="16726"/>
                  <a:pt x="0" y="0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Freeform 32793"/>
          <p:cNvSpPr>
            <a:spLocks/>
          </p:cNvSpPr>
          <p:nvPr/>
        </p:nvSpPr>
        <p:spPr bwMode="auto">
          <a:xfrm>
            <a:off x="5564188" y="4471988"/>
            <a:ext cx="692150" cy="1092200"/>
          </a:xfrm>
          <a:custGeom>
            <a:avLst/>
            <a:gdLst>
              <a:gd name="T0" fmla="*/ 680231 w 691382"/>
              <a:gd name="T1" fmla="*/ 0 h 1092820"/>
              <a:gd name="T2" fmla="*/ 7 w 691382"/>
              <a:gd name="T3" fmla="*/ 412595 h 1092820"/>
              <a:gd name="T4" fmla="*/ 691382 w 691382"/>
              <a:gd name="T5" fmla="*/ 1092820 h 109282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91382" h="1092820">
                <a:moveTo>
                  <a:pt x="680231" y="0"/>
                </a:moveTo>
                <a:cubicBezTo>
                  <a:pt x="339190" y="115229"/>
                  <a:pt x="-1851" y="230458"/>
                  <a:pt x="7" y="412595"/>
                </a:cubicBezTo>
                <a:cubicBezTo>
                  <a:pt x="1865" y="594732"/>
                  <a:pt x="346623" y="843776"/>
                  <a:pt x="691382" y="1092820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Freeform 32794"/>
          <p:cNvSpPr>
            <a:spLocks/>
          </p:cNvSpPr>
          <p:nvPr/>
        </p:nvSpPr>
        <p:spPr bwMode="auto">
          <a:xfrm>
            <a:off x="5208588" y="3089275"/>
            <a:ext cx="1047750" cy="2508250"/>
          </a:xfrm>
          <a:custGeom>
            <a:avLst/>
            <a:gdLst>
              <a:gd name="T0" fmla="*/ 1036585 w 1047736"/>
              <a:gd name="T1" fmla="*/ 0 h 2509024"/>
              <a:gd name="T2" fmla="*/ 400965 w 1047736"/>
              <a:gd name="T3" fmla="*/ 446049 h 2509024"/>
              <a:gd name="T4" fmla="*/ 21824 w 1047736"/>
              <a:gd name="T5" fmla="*/ 2118732 h 2509024"/>
              <a:gd name="T6" fmla="*/ 1047736 w 1047736"/>
              <a:gd name="T7" fmla="*/ 2509024 h 25090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7736" h="2509024">
                <a:moveTo>
                  <a:pt x="1036585" y="0"/>
                </a:moveTo>
                <a:cubicBezTo>
                  <a:pt x="803338" y="46463"/>
                  <a:pt x="570092" y="92927"/>
                  <a:pt x="400965" y="446049"/>
                </a:cubicBezTo>
                <a:cubicBezTo>
                  <a:pt x="231838" y="799171"/>
                  <a:pt x="-85971" y="1774903"/>
                  <a:pt x="21824" y="2118732"/>
                </a:cubicBezTo>
                <a:cubicBezTo>
                  <a:pt x="129619" y="2462561"/>
                  <a:pt x="588677" y="2485792"/>
                  <a:pt x="1047736" y="2509024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From Last Time: Control Flow Graph (CFG)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4038600" cy="5216525"/>
          </a:xfrm>
        </p:spPr>
        <p:txBody>
          <a:bodyPr/>
          <a:lstStyle/>
          <a:p>
            <a:r>
              <a:rPr lang="en-US" altLang="en-US" sz="2400" u="sng"/>
              <a:t>Defn Control Flow Graph</a:t>
            </a:r>
            <a:r>
              <a:rPr lang="en-US" altLang="en-US" sz="2400"/>
              <a:t> – Directed graph, G = (V,E) where each vertex V is a basic block and there is an edge E, v1 (BB1) </a:t>
            </a:r>
            <a:r>
              <a:rPr lang="en-US" altLang="en-US" sz="2400">
                <a:sym typeface="Wingdings" panose="05000000000000000000" pitchFamily="2" charset="2"/>
              </a:rPr>
              <a:t> v2 (BB2) if BB2 can immediately follow BB1 in some execution sequence</a:t>
            </a:r>
          </a:p>
          <a:p>
            <a:pPr lvl="1"/>
            <a:r>
              <a:rPr lang="en-US" altLang="en-US" sz="2000"/>
              <a:t>A BB has an edge to all blocks it can branch to</a:t>
            </a:r>
          </a:p>
          <a:p>
            <a:pPr lvl="1"/>
            <a:r>
              <a:rPr lang="en-US" altLang="en-US" sz="2000"/>
              <a:t>Standard representation used by many compilers</a:t>
            </a:r>
          </a:p>
          <a:p>
            <a:pPr lvl="1"/>
            <a:r>
              <a:rPr lang="en-US" altLang="en-US" sz="2000"/>
              <a:t>Often have 2 pseudo vertices</a:t>
            </a:r>
          </a:p>
          <a:p>
            <a:pPr lvl="2"/>
            <a:r>
              <a:rPr lang="en-US" altLang="en-US" sz="1800"/>
              <a:t>entry node</a:t>
            </a:r>
          </a:p>
          <a:p>
            <a:pPr lvl="2"/>
            <a:r>
              <a:rPr lang="en-US" altLang="en-US" sz="1800"/>
              <a:t>exit node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400800" y="2362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791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6934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8674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67818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61722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9342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6477000" y="5410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6172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68580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6248400" y="4343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6858000" y="4343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6248400" y="5105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6858000" y="5105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Oval 19"/>
          <p:cNvSpPr>
            <a:spLocks noChangeArrowheads="1"/>
          </p:cNvSpPr>
          <p:nvPr/>
        </p:nvSpPr>
        <p:spPr bwMode="auto">
          <a:xfrm>
            <a:off x="6400800" y="1676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33812" name="Oval 20"/>
          <p:cNvSpPr>
            <a:spLocks noChangeArrowheads="1"/>
          </p:cNvSpPr>
          <p:nvPr/>
        </p:nvSpPr>
        <p:spPr bwMode="auto">
          <a:xfrm>
            <a:off x="6477000" y="6172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6781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858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DC269D0-23FF-FE40-7176-536E854889BC}"/>
                  </a:ext>
                </a:extLst>
              </p14:cNvPr>
              <p14:cNvContentPartPr/>
              <p14:nvPr/>
            </p14:nvContentPartPr>
            <p14:xfrm>
              <a:off x="5183280" y="1674360"/>
              <a:ext cx="4395600" cy="4846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DC269D0-23FF-FE40-7176-536E854889B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73920" y="1665000"/>
                <a:ext cx="4414320" cy="486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399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Property of CFGs: Dominator (DOM)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96200" cy="5216525"/>
          </a:xfrm>
        </p:spPr>
        <p:txBody>
          <a:bodyPr/>
          <a:lstStyle/>
          <a:p>
            <a:r>
              <a:rPr lang="en-US" altLang="en-US" u="sng"/>
              <a:t>Defn: Dominator</a:t>
            </a:r>
            <a:r>
              <a:rPr lang="en-US" altLang="en-US"/>
              <a:t> – Given a CFG(V, E, Entry, Exit), a node x dominates a node y, if every path from the Entry block to y contains x</a:t>
            </a:r>
          </a:p>
          <a:p>
            <a:r>
              <a:rPr lang="en-US" altLang="en-US"/>
              <a:t>3 properties of dominators</a:t>
            </a:r>
          </a:p>
          <a:p>
            <a:pPr lvl="1"/>
            <a:r>
              <a:rPr lang="en-US" altLang="en-US"/>
              <a:t>Each BB dominates itself</a:t>
            </a:r>
          </a:p>
          <a:p>
            <a:pPr lvl="1"/>
            <a:r>
              <a:rPr lang="en-US" altLang="en-US"/>
              <a:t>If x dominates y, and y dominates z, then x dominates z</a:t>
            </a:r>
          </a:p>
          <a:p>
            <a:pPr lvl="1"/>
            <a:r>
              <a:rPr lang="en-US" altLang="en-US"/>
              <a:t>If x dominates z and y dominates z, then either x dominates y or y dominates x</a:t>
            </a:r>
          </a:p>
          <a:p>
            <a:r>
              <a:rPr lang="en-US" altLang="en-US"/>
              <a:t>Intuition</a:t>
            </a:r>
          </a:p>
          <a:p>
            <a:pPr lvl="1"/>
            <a:r>
              <a:rPr lang="en-US" altLang="en-US"/>
              <a:t>Given some BB, which blocks are guaranteed to have executed prior to executing the BB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9B08390-AA3C-0A8A-364B-F8143ED487CB}"/>
                  </a:ext>
                </a:extLst>
              </p14:cNvPr>
              <p14:cNvContentPartPr/>
              <p14:nvPr/>
            </p14:nvContentPartPr>
            <p14:xfrm>
              <a:off x="1996200" y="878040"/>
              <a:ext cx="7685280" cy="4831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9B08390-AA3C-0A8A-364B-F8143ED487C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86840" y="868680"/>
                <a:ext cx="7704000" cy="4850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Dominator Example 1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114800" y="3505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5052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191000" y="5029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648200" y="4267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495800" y="3962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886200" y="3962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886200" y="4724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4572000" y="4724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4114800" y="28194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4114800" y="57912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4958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44958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72675" y="1604788"/>
            <a:ext cx="5238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Compute Dom(</a:t>
            </a:r>
            <a:r>
              <a:rPr lang="en-US" dirty="0" err="1"/>
              <a:t>BBi</a:t>
            </a:r>
            <a:r>
              <a:rPr lang="en-US" dirty="0"/>
              <a:t>) = set of blocks that dominate </a:t>
            </a:r>
            <a:r>
              <a:rPr lang="en-US" dirty="0" err="1"/>
              <a:t>BBi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8DCAA7B-BFE0-5C45-E47C-232E1C2EBBEC}"/>
                  </a:ext>
                </a:extLst>
              </p14:cNvPr>
              <p14:cNvContentPartPr/>
              <p14:nvPr/>
            </p14:nvContentPartPr>
            <p14:xfrm>
              <a:off x="1857240" y="2765160"/>
              <a:ext cx="7457040" cy="29300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8DCAA7B-BFE0-5C45-E47C-232E1C2EBBE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47880" y="2755800"/>
                <a:ext cx="7475760" cy="2948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Example 2</a:t>
            </a:r>
          </a:p>
        </p:txBody>
      </p:sp>
      <p:sp>
        <p:nvSpPr>
          <p:cNvPr id="12291" name="Rectangle 15"/>
          <p:cNvSpPr>
            <a:spLocks noChangeArrowheads="1"/>
          </p:cNvSpPr>
          <p:nvPr/>
        </p:nvSpPr>
        <p:spPr bwMode="auto">
          <a:xfrm>
            <a:off x="4648200" y="2590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2292" name="Rectangle 16"/>
          <p:cNvSpPr>
            <a:spLocks noChangeArrowheads="1"/>
          </p:cNvSpPr>
          <p:nvPr/>
        </p:nvSpPr>
        <p:spPr bwMode="auto">
          <a:xfrm>
            <a:off x="3962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2293" name="Rectangle 17"/>
          <p:cNvSpPr>
            <a:spLocks noChangeArrowheads="1"/>
          </p:cNvSpPr>
          <p:nvPr/>
        </p:nvSpPr>
        <p:spPr bwMode="auto">
          <a:xfrm>
            <a:off x="5105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2294" name="Rectangle 18"/>
          <p:cNvSpPr>
            <a:spLocks noChangeArrowheads="1"/>
          </p:cNvSpPr>
          <p:nvPr/>
        </p:nvSpPr>
        <p:spPr bwMode="auto">
          <a:xfrm>
            <a:off x="3962400" y="4114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295" name="Oval 19"/>
          <p:cNvSpPr>
            <a:spLocks noChangeArrowheads="1"/>
          </p:cNvSpPr>
          <p:nvPr/>
        </p:nvSpPr>
        <p:spPr bwMode="auto">
          <a:xfrm>
            <a:off x="3505200" y="1828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2296" name="Oval 20"/>
          <p:cNvSpPr>
            <a:spLocks noChangeArrowheads="1"/>
          </p:cNvSpPr>
          <p:nvPr/>
        </p:nvSpPr>
        <p:spPr bwMode="auto">
          <a:xfrm>
            <a:off x="4648200" y="6400800"/>
            <a:ext cx="762000" cy="3810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2297" name="Line 21"/>
          <p:cNvSpPr>
            <a:spLocks noChangeShapeType="1"/>
          </p:cNvSpPr>
          <p:nvPr/>
        </p:nvSpPr>
        <p:spPr bwMode="auto">
          <a:xfrm>
            <a:off x="5029200" y="228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22"/>
          <p:cNvSpPr>
            <a:spLocks noChangeShapeType="1"/>
          </p:cNvSpPr>
          <p:nvPr/>
        </p:nvSpPr>
        <p:spPr bwMode="auto">
          <a:xfrm>
            <a:off x="5029200" y="609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Rectangle 23"/>
          <p:cNvSpPr>
            <a:spLocks noChangeArrowheads="1"/>
          </p:cNvSpPr>
          <p:nvPr/>
        </p:nvSpPr>
        <p:spPr bwMode="auto">
          <a:xfrm>
            <a:off x="4648200" y="4953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2300" name="Line 24"/>
          <p:cNvSpPr>
            <a:spLocks noChangeShapeType="1"/>
          </p:cNvSpPr>
          <p:nvPr/>
        </p:nvSpPr>
        <p:spPr bwMode="auto">
          <a:xfrm>
            <a:off x="50292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Rectangle 25"/>
          <p:cNvSpPr>
            <a:spLocks noChangeArrowheads="1"/>
          </p:cNvSpPr>
          <p:nvPr/>
        </p:nvSpPr>
        <p:spPr bwMode="auto">
          <a:xfrm>
            <a:off x="4648200" y="182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302" name="Line 26"/>
          <p:cNvSpPr>
            <a:spLocks noChangeShapeType="1"/>
          </p:cNvSpPr>
          <p:nvPr/>
        </p:nvSpPr>
        <p:spPr bwMode="auto">
          <a:xfrm>
            <a:off x="42672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27"/>
          <p:cNvSpPr>
            <a:spLocks noChangeShapeType="1"/>
          </p:cNvSpPr>
          <p:nvPr/>
        </p:nvSpPr>
        <p:spPr bwMode="auto">
          <a:xfrm>
            <a:off x="5181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28"/>
          <p:cNvSpPr>
            <a:spLocks noChangeShapeType="1"/>
          </p:cNvSpPr>
          <p:nvPr/>
        </p:nvSpPr>
        <p:spPr bwMode="auto">
          <a:xfrm>
            <a:off x="5181600" y="2438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29"/>
          <p:cNvSpPr>
            <a:spLocks noChangeShapeType="1"/>
          </p:cNvSpPr>
          <p:nvPr/>
        </p:nvSpPr>
        <p:spPr bwMode="auto">
          <a:xfrm>
            <a:off x="6400800" y="24384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30"/>
          <p:cNvSpPr>
            <a:spLocks noChangeShapeType="1"/>
          </p:cNvSpPr>
          <p:nvPr/>
        </p:nvSpPr>
        <p:spPr bwMode="auto">
          <a:xfrm>
            <a:off x="5181600" y="5486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31"/>
          <p:cNvSpPr>
            <a:spLocks noChangeShapeType="1"/>
          </p:cNvSpPr>
          <p:nvPr/>
        </p:nvSpPr>
        <p:spPr bwMode="auto">
          <a:xfrm>
            <a:off x="5181600" y="5486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Rectangle 32"/>
          <p:cNvSpPr>
            <a:spLocks noChangeArrowheads="1"/>
          </p:cNvSpPr>
          <p:nvPr/>
        </p:nvSpPr>
        <p:spPr bwMode="auto">
          <a:xfrm>
            <a:off x="4648200" y="5638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2309" name="Line 33"/>
          <p:cNvSpPr>
            <a:spLocks noChangeShapeType="1"/>
          </p:cNvSpPr>
          <p:nvPr/>
        </p:nvSpPr>
        <p:spPr bwMode="auto">
          <a:xfrm>
            <a:off x="4343400" y="3733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34"/>
          <p:cNvSpPr>
            <a:spLocks noChangeShapeType="1"/>
          </p:cNvSpPr>
          <p:nvPr/>
        </p:nvSpPr>
        <p:spPr bwMode="auto">
          <a:xfrm flipH="1">
            <a:off x="4343400" y="30480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35"/>
          <p:cNvSpPr>
            <a:spLocks noChangeShapeType="1"/>
          </p:cNvSpPr>
          <p:nvPr/>
        </p:nvSpPr>
        <p:spPr bwMode="auto">
          <a:xfrm>
            <a:off x="5029200" y="30480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36"/>
          <p:cNvSpPr>
            <a:spLocks noChangeShapeType="1"/>
          </p:cNvSpPr>
          <p:nvPr/>
        </p:nvSpPr>
        <p:spPr bwMode="auto">
          <a:xfrm>
            <a:off x="4267200" y="3733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37"/>
          <p:cNvSpPr>
            <a:spLocks noChangeShapeType="1"/>
          </p:cNvSpPr>
          <p:nvPr/>
        </p:nvSpPr>
        <p:spPr bwMode="auto">
          <a:xfrm>
            <a:off x="4343400" y="45720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38"/>
          <p:cNvSpPr>
            <a:spLocks noChangeShapeType="1"/>
          </p:cNvSpPr>
          <p:nvPr/>
        </p:nvSpPr>
        <p:spPr bwMode="auto">
          <a:xfrm flipH="1">
            <a:off x="5105400" y="4572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39"/>
          <p:cNvSpPr>
            <a:spLocks noChangeShapeType="1"/>
          </p:cNvSpPr>
          <p:nvPr/>
        </p:nvSpPr>
        <p:spPr bwMode="auto">
          <a:xfrm>
            <a:off x="4191000" y="4572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40"/>
          <p:cNvSpPr>
            <a:spLocks noChangeShapeType="1"/>
          </p:cNvSpPr>
          <p:nvPr/>
        </p:nvSpPr>
        <p:spPr bwMode="auto">
          <a:xfrm flipH="1">
            <a:off x="3733800" y="4724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41"/>
          <p:cNvSpPr>
            <a:spLocks noChangeShapeType="1"/>
          </p:cNvSpPr>
          <p:nvPr/>
        </p:nvSpPr>
        <p:spPr bwMode="auto">
          <a:xfrm flipV="1">
            <a:off x="3733800" y="31242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42"/>
          <p:cNvSpPr>
            <a:spLocks noChangeShapeType="1"/>
          </p:cNvSpPr>
          <p:nvPr/>
        </p:nvSpPr>
        <p:spPr bwMode="auto">
          <a:xfrm>
            <a:off x="37338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43"/>
          <p:cNvSpPr>
            <a:spLocks noChangeShapeType="1"/>
          </p:cNvSpPr>
          <p:nvPr/>
        </p:nvSpPr>
        <p:spPr bwMode="auto">
          <a:xfrm>
            <a:off x="40386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4C4F984-753F-3C9A-10A5-1BF32322E4F1}"/>
                  </a:ext>
                </a:extLst>
              </p14:cNvPr>
              <p14:cNvContentPartPr/>
              <p14:nvPr/>
            </p14:nvContentPartPr>
            <p14:xfrm>
              <a:off x="2010600" y="1900080"/>
              <a:ext cx="6080760" cy="4207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4C4F984-753F-3C9A-10A5-1BF32322E4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01240" y="1890720"/>
                <a:ext cx="6099480" cy="4226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Analysis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267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Compute dom(BBi) = set of BBs that dominate BBi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Initialization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Dom(entry) = entry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Dom(everything else) = all nodes</a:t>
            </a:r>
          </a:p>
          <a:p>
            <a:pPr>
              <a:lnSpc>
                <a:spcPct val="90000"/>
              </a:lnSpc>
            </a:pPr>
            <a:r>
              <a:rPr lang="en-US" altLang="en-US"/>
              <a:t>Iterative computation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while change, do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for each BB (except the entry BB)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tmp(BB) = BB + {intersect of Dom of all predecessor BB’s}</a:t>
            </a:r>
          </a:p>
          <a:p>
            <a:pPr lvl="3">
              <a:lnSpc>
                <a:spcPct val="90000"/>
              </a:lnSpc>
            </a:pPr>
            <a:r>
              <a:rPr lang="en-US" altLang="en-US"/>
              <a:t>if (tmp(BB) != dom(BB))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dom(BB) = tmp(BB)</a:t>
            </a:r>
          </a:p>
          <a:p>
            <a:pPr lvl="4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change = true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63246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5715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64008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6858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20" name="Rectangle 9"/>
          <p:cNvSpPr>
            <a:spLocks noChangeArrowheads="1"/>
          </p:cNvSpPr>
          <p:nvPr/>
        </p:nvSpPr>
        <p:spPr bwMode="auto">
          <a:xfrm>
            <a:off x="5791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>
            <a:off x="67056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1"/>
          <p:cNvSpPr>
            <a:spLocks noChangeShapeType="1"/>
          </p:cNvSpPr>
          <p:nvPr/>
        </p:nvSpPr>
        <p:spPr bwMode="auto">
          <a:xfrm flipH="1">
            <a:off x="60960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Rectangle 12"/>
          <p:cNvSpPr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3324" name="Rectangle 13"/>
          <p:cNvSpPr>
            <a:spLocks noChangeArrowheads="1"/>
          </p:cNvSpPr>
          <p:nvPr/>
        </p:nvSpPr>
        <p:spPr bwMode="auto">
          <a:xfrm>
            <a:off x="64008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6096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 flipH="1">
            <a:off x="67818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6"/>
          <p:cNvSpPr>
            <a:spLocks noChangeShapeType="1"/>
          </p:cNvSpPr>
          <p:nvPr/>
        </p:nvSpPr>
        <p:spPr bwMode="auto">
          <a:xfrm flipH="1">
            <a:off x="61722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7"/>
          <p:cNvSpPr>
            <a:spLocks noChangeShapeType="1"/>
          </p:cNvSpPr>
          <p:nvPr/>
        </p:nvSpPr>
        <p:spPr bwMode="auto">
          <a:xfrm>
            <a:off x="6781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6172200" y="5181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Line 19"/>
          <p:cNvSpPr>
            <a:spLocks noChangeShapeType="1"/>
          </p:cNvSpPr>
          <p:nvPr/>
        </p:nvSpPr>
        <p:spPr bwMode="auto">
          <a:xfrm flipH="1">
            <a:off x="6781800" y="5181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Oval 20"/>
          <p:cNvSpPr>
            <a:spLocks noChangeArrowheads="1"/>
          </p:cNvSpPr>
          <p:nvPr/>
        </p:nvSpPr>
        <p:spPr bwMode="auto">
          <a:xfrm>
            <a:off x="6324600" y="1752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3332" name="Oval 21"/>
          <p:cNvSpPr>
            <a:spLocks noChangeArrowheads="1"/>
          </p:cNvSpPr>
          <p:nvPr/>
        </p:nvSpPr>
        <p:spPr bwMode="auto">
          <a:xfrm>
            <a:off x="64008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3333" name="Line 22"/>
          <p:cNvSpPr>
            <a:spLocks noChangeShapeType="1"/>
          </p:cNvSpPr>
          <p:nvPr/>
        </p:nvSpPr>
        <p:spPr bwMode="auto">
          <a:xfrm>
            <a:off x="67056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3"/>
          <p:cNvSpPr>
            <a:spLocks noChangeShapeType="1"/>
          </p:cNvSpPr>
          <p:nvPr/>
        </p:nvSpPr>
        <p:spPr bwMode="auto">
          <a:xfrm>
            <a:off x="67818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24"/>
          <p:cNvSpPr>
            <a:spLocks noChangeShapeType="1"/>
          </p:cNvSpPr>
          <p:nvPr/>
        </p:nvSpPr>
        <p:spPr bwMode="auto">
          <a:xfrm>
            <a:off x="69342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Line 25"/>
          <p:cNvSpPr>
            <a:spLocks noChangeShapeType="1"/>
          </p:cNvSpPr>
          <p:nvPr/>
        </p:nvSpPr>
        <p:spPr bwMode="auto">
          <a:xfrm>
            <a:off x="6934200" y="6096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Line 26"/>
          <p:cNvSpPr>
            <a:spLocks noChangeShapeType="1"/>
          </p:cNvSpPr>
          <p:nvPr/>
        </p:nvSpPr>
        <p:spPr bwMode="auto">
          <a:xfrm flipH="1">
            <a:off x="7162800" y="3886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Line 27"/>
          <p:cNvSpPr>
            <a:spLocks noChangeShapeType="1"/>
          </p:cNvSpPr>
          <p:nvPr/>
        </p:nvSpPr>
        <p:spPr bwMode="auto">
          <a:xfrm flipV="1">
            <a:off x="8077200" y="3886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9" name="Line 28"/>
          <p:cNvSpPr>
            <a:spLocks noChangeShapeType="1"/>
          </p:cNvSpPr>
          <p:nvPr/>
        </p:nvSpPr>
        <p:spPr bwMode="auto">
          <a:xfrm>
            <a:off x="7315200" y="3886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2989DEF-6A5C-8332-13C6-05B48FE0DB90}"/>
                  </a:ext>
                </a:extLst>
              </p14:cNvPr>
              <p14:cNvContentPartPr/>
              <p14:nvPr/>
            </p14:nvContentPartPr>
            <p14:xfrm>
              <a:off x="508680" y="1676160"/>
              <a:ext cx="8595000" cy="50122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2989DEF-6A5C-8332-13C6-05B48FE0DB9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9320" y="1666800"/>
                <a:ext cx="8613720" cy="5031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Immediate Dominator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u="sng"/>
              <a:t>Defn: Immediate dominator</a:t>
            </a:r>
            <a:r>
              <a:rPr lang="en-US" altLang="en-US"/>
              <a:t> (idom) – Each node n has a unique immediate dominator m that is the </a:t>
            </a:r>
            <a:r>
              <a:rPr lang="en-US" altLang="en-US">
                <a:solidFill>
                  <a:srgbClr val="FF0000"/>
                </a:solidFill>
              </a:rPr>
              <a:t>last dominator </a:t>
            </a:r>
            <a:r>
              <a:rPr lang="en-US" altLang="en-US"/>
              <a:t>of n on any path from the initial node to n</a:t>
            </a:r>
          </a:p>
          <a:p>
            <a:pPr lvl="1"/>
            <a:r>
              <a:rPr lang="en-US" altLang="en-US"/>
              <a:t>Closest node that dominates</a:t>
            </a:r>
          </a:p>
        </p:txBody>
      </p:sp>
      <p:sp>
        <p:nvSpPr>
          <p:cNvPr id="14340" name="Rectangle 24"/>
          <p:cNvSpPr>
            <a:spLocks noChangeArrowheads="1"/>
          </p:cNvSpPr>
          <p:nvPr/>
        </p:nvSpPr>
        <p:spPr bwMode="auto">
          <a:xfrm>
            <a:off x="63246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41" name="Rectangle 25"/>
          <p:cNvSpPr>
            <a:spLocks noChangeArrowheads="1"/>
          </p:cNvSpPr>
          <p:nvPr/>
        </p:nvSpPr>
        <p:spPr bwMode="auto">
          <a:xfrm>
            <a:off x="5715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4342" name="Rectangle 26"/>
          <p:cNvSpPr>
            <a:spLocks noChangeArrowheads="1"/>
          </p:cNvSpPr>
          <p:nvPr/>
        </p:nvSpPr>
        <p:spPr bwMode="auto">
          <a:xfrm>
            <a:off x="64008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43" name="Rectangle 27"/>
          <p:cNvSpPr>
            <a:spLocks noChangeArrowheads="1"/>
          </p:cNvSpPr>
          <p:nvPr/>
        </p:nvSpPr>
        <p:spPr bwMode="auto">
          <a:xfrm>
            <a:off x="68580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4344" name="Rectangle 28"/>
          <p:cNvSpPr>
            <a:spLocks noChangeArrowheads="1"/>
          </p:cNvSpPr>
          <p:nvPr/>
        </p:nvSpPr>
        <p:spPr bwMode="auto">
          <a:xfrm>
            <a:off x="57912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4345" name="Line 29"/>
          <p:cNvSpPr>
            <a:spLocks noChangeShapeType="1"/>
          </p:cNvSpPr>
          <p:nvPr/>
        </p:nvSpPr>
        <p:spPr bwMode="auto">
          <a:xfrm>
            <a:off x="67056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30"/>
          <p:cNvSpPr>
            <a:spLocks noChangeShapeType="1"/>
          </p:cNvSpPr>
          <p:nvPr/>
        </p:nvSpPr>
        <p:spPr bwMode="auto">
          <a:xfrm flipH="1">
            <a:off x="60960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Rectangle 31"/>
          <p:cNvSpPr>
            <a:spLocks noChangeArrowheads="1"/>
          </p:cNvSpPr>
          <p:nvPr/>
        </p:nvSpPr>
        <p:spPr bwMode="auto">
          <a:xfrm>
            <a:off x="68580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4348" name="Rectangle 32"/>
          <p:cNvSpPr>
            <a:spLocks noChangeArrowheads="1"/>
          </p:cNvSpPr>
          <p:nvPr/>
        </p:nvSpPr>
        <p:spPr bwMode="auto">
          <a:xfrm>
            <a:off x="6400800" y="548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4349" name="Line 33"/>
          <p:cNvSpPr>
            <a:spLocks noChangeShapeType="1"/>
          </p:cNvSpPr>
          <p:nvPr/>
        </p:nvSpPr>
        <p:spPr bwMode="auto">
          <a:xfrm>
            <a:off x="6096000" y="3657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34"/>
          <p:cNvSpPr>
            <a:spLocks noChangeShapeType="1"/>
          </p:cNvSpPr>
          <p:nvPr/>
        </p:nvSpPr>
        <p:spPr bwMode="auto">
          <a:xfrm flipH="1">
            <a:off x="6781800" y="3657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35"/>
          <p:cNvSpPr>
            <a:spLocks noChangeShapeType="1"/>
          </p:cNvSpPr>
          <p:nvPr/>
        </p:nvSpPr>
        <p:spPr bwMode="auto">
          <a:xfrm flipH="1">
            <a:off x="6172200" y="4419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36"/>
          <p:cNvSpPr>
            <a:spLocks noChangeShapeType="1"/>
          </p:cNvSpPr>
          <p:nvPr/>
        </p:nvSpPr>
        <p:spPr bwMode="auto">
          <a:xfrm>
            <a:off x="6781800" y="4419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37"/>
          <p:cNvSpPr>
            <a:spLocks noChangeShapeType="1"/>
          </p:cNvSpPr>
          <p:nvPr/>
        </p:nvSpPr>
        <p:spPr bwMode="auto">
          <a:xfrm>
            <a:off x="6172200" y="5181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38"/>
          <p:cNvSpPr>
            <a:spLocks noChangeShapeType="1"/>
          </p:cNvSpPr>
          <p:nvPr/>
        </p:nvSpPr>
        <p:spPr bwMode="auto">
          <a:xfrm flipH="1">
            <a:off x="6781800" y="5181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Oval 39"/>
          <p:cNvSpPr>
            <a:spLocks noChangeArrowheads="1"/>
          </p:cNvSpPr>
          <p:nvPr/>
        </p:nvSpPr>
        <p:spPr bwMode="auto">
          <a:xfrm>
            <a:off x="6324600" y="17526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4356" name="Oval 40"/>
          <p:cNvSpPr>
            <a:spLocks noChangeArrowheads="1"/>
          </p:cNvSpPr>
          <p:nvPr/>
        </p:nvSpPr>
        <p:spPr bwMode="auto">
          <a:xfrm>
            <a:off x="6400800" y="6248400"/>
            <a:ext cx="762000" cy="381000"/>
          </a:xfrm>
          <a:prstGeom prst="ellipse">
            <a:avLst/>
          </a:prstGeom>
          <a:solidFill>
            <a:srgbClr val="CBCBCB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4357" name="Line 41"/>
          <p:cNvSpPr>
            <a:spLocks noChangeShapeType="1"/>
          </p:cNvSpPr>
          <p:nvPr/>
        </p:nvSpPr>
        <p:spPr bwMode="auto">
          <a:xfrm>
            <a:off x="67056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Line 42"/>
          <p:cNvSpPr>
            <a:spLocks noChangeShapeType="1"/>
          </p:cNvSpPr>
          <p:nvPr/>
        </p:nvSpPr>
        <p:spPr bwMode="auto">
          <a:xfrm>
            <a:off x="6781800" y="594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9" name="Line 43"/>
          <p:cNvSpPr>
            <a:spLocks noChangeShapeType="1"/>
          </p:cNvSpPr>
          <p:nvPr/>
        </p:nvSpPr>
        <p:spPr bwMode="auto">
          <a:xfrm>
            <a:off x="6934200" y="594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0" name="Line 44"/>
          <p:cNvSpPr>
            <a:spLocks noChangeShapeType="1"/>
          </p:cNvSpPr>
          <p:nvPr/>
        </p:nvSpPr>
        <p:spPr bwMode="auto">
          <a:xfrm>
            <a:off x="6934200" y="60960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Line 45"/>
          <p:cNvSpPr>
            <a:spLocks noChangeShapeType="1"/>
          </p:cNvSpPr>
          <p:nvPr/>
        </p:nvSpPr>
        <p:spPr bwMode="auto">
          <a:xfrm flipH="1">
            <a:off x="7162800" y="3886200"/>
            <a:ext cx="152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Line 46"/>
          <p:cNvSpPr>
            <a:spLocks noChangeShapeType="1"/>
          </p:cNvSpPr>
          <p:nvPr/>
        </p:nvSpPr>
        <p:spPr bwMode="auto">
          <a:xfrm flipV="1">
            <a:off x="8077200" y="38862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Line 47"/>
          <p:cNvSpPr>
            <a:spLocks noChangeShapeType="1"/>
          </p:cNvSpPr>
          <p:nvPr/>
        </p:nvSpPr>
        <p:spPr bwMode="auto">
          <a:xfrm>
            <a:off x="7315200" y="3886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BC49B03-90C6-7C2C-14B0-2F7EAF1725E8}"/>
                  </a:ext>
                </a:extLst>
              </p14:cNvPr>
              <p14:cNvContentPartPr/>
              <p14:nvPr/>
            </p14:nvContentPartPr>
            <p14:xfrm>
              <a:off x="1873080" y="2499480"/>
              <a:ext cx="7116480" cy="42141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BC49B03-90C6-7C2C-14B0-2F7EAF1725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63720" y="2490120"/>
                <a:ext cx="7132680" cy="4230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8754</TotalTime>
  <Words>1526</Words>
  <Application>Microsoft Office PowerPoint</Application>
  <PresentationFormat>Custom</PresentationFormat>
  <Paragraphs>342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hp new</vt:lpstr>
      <vt:lpstr>EECS 583 – Class 2 Control Flow Analysis</vt:lpstr>
      <vt:lpstr>Announcements &amp; Reading Material</vt:lpstr>
      <vt:lpstr>From Last Time: Identifying BBs - Answer</vt:lpstr>
      <vt:lpstr>From Last Time: Control Flow Graph (CFG)</vt:lpstr>
      <vt:lpstr>Property of CFGs: Dominator (DOM)</vt:lpstr>
      <vt:lpstr>Dominator Example 1</vt:lpstr>
      <vt:lpstr>Dominator Example 2</vt:lpstr>
      <vt:lpstr>Dominator Analysis</vt:lpstr>
      <vt:lpstr>Immediate Dominator</vt:lpstr>
      <vt:lpstr>Dominator Tree</vt:lpstr>
      <vt:lpstr>Dominator Tree Example</vt:lpstr>
      <vt:lpstr>Post Dominator (PDOM)</vt:lpstr>
      <vt:lpstr>Post Dominator Example 1</vt:lpstr>
      <vt:lpstr>Post Dominator Example 2</vt:lpstr>
      <vt:lpstr>Immediate Post Dominator</vt:lpstr>
      <vt:lpstr>Why Do We Care About Dominators?</vt:lpstr>
      <vt:lpstr>Natural Loops </vt:lpstr>
      <vt:lpstr>Backedge Example</vt:lpstr>
      <vt:lpstr>Loop Detection </vt:lpstr>
      <vt:lpstr>Loop Detection Example</vt:lpstr>
      <vt:lpstr>Important Parts of a Loop</vt:lpstr>
      <vt:lpstr>Find the Preheaders for each Loop</vt:lpstr>
      <vt:lpstr>Characteristics of a Loop</vt:lpstr>
      <vt:lpstr>Trip Count Calculation Example</vt:lpstr>
      <vt:lpstr>Reducible Flow Graphs</vt:lpstr>
    </vt:vector>
  </TitlesOfParts>
  <Company>HPL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width optimization (part II) &amp; Lookup table generation</dc:title>
  <dc:creator>Scott Mahlke</dc:creator>
  <cp:lastModifiedBy>Mahlke, Scott</cp:lastModifiedBy>
  <cp:revision>189</cp:revision>
  <cp:lastPrinted>2001-10-18T06:50:13Z</cp:lastPrinted>
  <dcterms:created xsi:type="dcterms:W3CDTF">1999-01-24T07:45:10Z</dcterms:created>
  <dcterms:modified xsi:type="dcterms:W3CDTF">2025-09-01T15:37:15Z</dcterms:modified>
</cp:coreProperties>
</file>