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ppt/ink/ink6.xml" ContentType="application/inkml+xml"/>
  <Override PartName="/ppt/ink/ink7.xml" ContentType="application/inkml+xml"/>
  <Override PartName="/ppt/ink/ink8.xml" ContentType="application/inkml+xml"/>
  <Override PartName="/ppt/ink/ink9.xml" ContentType="application/inkml+xml"/>
  <Override PartName="/ppt/ink/ink10.xml" ContentType="application/inkml+xml"/>
  <Override PartName="/ppt/ink/ink11.xml" ContentType="application/inkml+xml"/>
  <Override PartName="/ppt/ink/ink12.xml" ContentType="application/inkml+xml"/>
  <Override PartName="/ppt/ink/ink13.xml" ContentType="application/inkml+xml"/>
  <Override PartName="/ppt/ink/ink14.xml" ContentType="application/inkml+xml"/>
  <Override PartName="/ppt/ink/ink15.xml" ContentType="application/inkml+xml"/>
  <Override PartName="/ppt/ink/ink16.xml" ContentType="application/inkml+xml"/>
  <Override PartName="/ppt/ink/ink17.xml" ContentType="application/inkml+xml"/>
  <Override PartName="/ppt/ink/ink18.xml" ContentType="application/inkml+xml"/>
  <Override PartName="/ppt/ink/ink19.xml" ContentType="application/inkml+xml"/>
  <Override PartName="/ppt/ink/ink20.xml" ContentType="application/inkml+xml"/>
  <Override PartName="/ppt/ink/ink21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trictFirstAndLastChars="0" saveSubsetFonts="1">
  <p:sldMasterIdLst>
    <p:sldMasterId id="2147483648" r:id="rId1"/>
  </p:sldMasterIdLst>
  <p:notesMasterIdLst>
    <p:notesMasterId r:id="rId36"/>
  </p:notesMasterIdLst>
  <p:handoutMasterIdLst>
    <p:handoutMasterId r:id="rId37"/>
  </p:handoutMasterIdLst>
  <p:sldIdLst>
    <p:sldId id="256" r:id="rId2"/>
    <p:sldId id="389" r:id="rId3"/>
    <p:sldId id="390" r:id="rId4"/>
    <p:sldId id="348" r:id="rId5"/>
    <p:sldId id="383" r:id="rId6"/>
    <p:sldId id="385" r:id="rId7"/>
    <p:sldId id="387" r:id="rId8"/>
    <p:sldId id="388" r:id="rId9"/>
    <p:sldId id="312" r:id="rId10"/>
    <p:sldId id="315" r:id="rId11"/>
    <p:sldId id="321" r:id="rId12"/>
    <p:sldId id="314" r:id="rId13"/>
    <p:sldId id="316" r:id="rId14"/>
    <p:sldId id="313" r:id="rId15"/>
    <p:sldId id="318" r:id="rId16"/>
    <p:sldId id="319" r:id="rId17"/>
    <p:sldId id="349" r:id="rId18"/>
    <p:sldId id="372" r:id="rId19"/>
    <p:sldId id="320" r:id="rId20"/>
    <p:sldId id="376" r:id="rId21"/>
    <p:sldId id="354" r:id="rId22"/>
    <p:sldId id="369" r:id="rId23"/>
    <p:sldId id="375" r:id="rId24"/>
    <p:sldId id="362" r:id="rId25"/>
    <p:sldId id="363" r:id="rId26"/>
    <p:sldId id="364" r:id="rId27"/>
    <p:sldId id="365" r:id="rId28"/>
    <p:sldId id="366" r:id="rId29"/>
    <p:sldId id="367" r:id="rId30"/>
    <p:sldId id="368" r:id="rId31"/>
    <p:sldId id="373" r:id="rId32"/>
    <p:sldId id="391" r:id="rId33"/>
    <p:sldId id="392" r:id="rId34"/>
    <p:sldId id="382" r:id="rId35"/>
  </p:sldIdLst>
  <p:sldSz cx="10058400" cy="7772400"/>
  <p:notesSz cx="6858000" cy="90297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accent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accent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accent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accent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accent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accent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accent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accent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accent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200">
          <p15:clr>
            <a:srgbClr val="A4A3A4"/>
          </p15:clr>
        </p15:guide>
        <p15:guide id="2" pos="3072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45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FF"/>
    <a:srgbClr val="CBCBCB"/>
    <a:srgbClr val="00FFFF"/>
    <a:srgbClr val="CCECFF"/>
    <a:srgbClr val="FFFF00"/>
    <a:srgbClr val="FF6600"/>
    <a:srgbClr val="CCFFFF"/>
    <a:srgbClr val="66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822" autoAdjust="0"/>
    <p:restoredTop sz="94660"/>
  </p:normalViewPr>
  <p:slideViewPr>
    <p:cSldViewPr>
      <p:cViewPr varScale="1">
        <p:scale>
          <a:sx n="101" d="100"/>
          <a:sy n="101" d="100"/>
        </p:scale>
        <p:origin x="396" y="120"/>
      </p:cViewPr>
      <p:guideLst>
        <p:guide orient="horz" pos="1200"/>
        <p:guide pos="3072"/>
      </p:guideLst>
    </p:cSldViewPr>
  </p:slideViewPr>
  <p:outlineViewPr>
    <p:cViewPr>
      <p:scale>
        <a:sx n="50" d="100"/>
        <a:sy n="50" d="100"/>
      </p:scale>
      <p:origin x="0" y="0"/>
    </p:cViewPr>
    <p:sldLst>
      <p:sld r:id="rId1" collapse="1"/>
      <p:sld r:id="rId2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>
      <p:cViewPr varScale="1">
        <p:scale>
          <a:sx n="67" d="100"/>
          <a:sy n="67" d="100"/>
        </p:scale>
        <p:origin x="-1478" y="-58"/>
      </p:cViewPr>
      <p:guideLst>
        <p:guide orient="horz" pos="2845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handoutMaster" Target="handoutMasters/handoutMaster1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/Relationships>
</file>

<file path=ppt/_rels/viewProps.xml.rels><?xml version="1.0" encoding="UTF-8" standalone="yes"?>
<Relationships xmlns="http://schemas.openxmlformats.org/package/2006/relationships"><Relationship Id="rId2" Type="http://schemas.openxmlformats.org/officeDocument/2006/relationships/slide" Target="slides/slide30.xml"/><Relationship Id="rId1" Type="http://schemas.openxmlformats.org/officeDocument/2006/relationships/slide" Target="slides/slide28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92438" cy="452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8736" tIns="0" rIns="18736" bIns="0" numCol="1" anchor="t" anchorCtr="0" compatLnSpc="1">
            <a:prstTxWarp prst="textNoShape">
              <a:avLst/>
            </a:prstTxWarp>
          </a:bodyPr>
          <a:lstStyle>
            <a:lvl1pPr defTabSz="887413">
              <a:defRPr sz="1000" i="1">
                <a:solidFill>
                  <a:srgbClr val="FF0033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78263" y="30163"/>
            <a:ext cx="2994025" cy="454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8736" tIns="0" rIns="18736" bIns="0" numCol="1" anchor="t" anchorCtr="0" compatLnSpc="1">
            <a:prstTxWarp prst="textNoShape">
              <a:avLst/>
            </a:prstTxWarp>
          </a:bodyPr>
          <a:lstStyle>
            <a:lvl1pPr algn="r" defTabSz="887413">
              <a:defRPr sz="1000" i="1">
                <a:solidFill>
                  <a:srgbClr val="FF0033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-14288" y="8543925"/>
            <a:ext cx="2994026" cy="454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8736" tIns="0" rIns="18736" bIns="0" numCol="1" anchor="b" anchorCtr="0" compatLnSpc="1">
            <a:prstTxWarp prst="textNoShape">
              <a:avLst/>
            </a:prstTxWarp>
          </a:bodyPr>
          <a:lstStyle>
            <a:lvl1pPr defTabSz="887413">
              <a:defRPr sz="1000" i="1">
                <a:solidFill>
                  <a:srgbClr val="FF0033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78263" y="8543925"/>
            <a:ext cx="2994025" cy="454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8736" tIns="0" rIns="18736" bIns="0" numCol="1" anchor="b" anchorCtr="0" compatLnSpc="1">
            <a:prstTxWarp prst="textNoShape">
              <a:avLst/>
            </a:prstTxWarp>
          </a:bodyPr>
          <a:lstStyle>
            <a:lvl1pPr algn="r" defTabSz="887413">
              <a:defRPr sz="1000" i="1">
                <a:solidFill>
                  <a:srgbClr val="FF0033"/>
                </a:solidFill>
              </a:defRPr>
            </a:lvl1pPr>
          </a:lstStyle>
          <a:p>
            <a:pPr>
              <a:defRPr/>
            </a:pPr>
            <a:fld id="{650F17D3-5A2B-4907-97A7-8883EB9C0E3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8-25T23:18:02.546"/>
    </inkml:context>
    <inkml:brush xml:id="br0">
      <inkml:brushProperty name="height" value="0.053" units="cm"/>
      <inkml:brushProperty name="color" value="#FF0000"/>
    </inkml:brush>
  </inkml:definitions>
  <inkml:trace contextRef="#ctx0" brushRef="#br0">20542 2905 7587,'19'-35'0,"0"-1"0,17-30 415,-5 5 1,-9-1 0,-6 17 0,-5 8 51,-7 6 0,-2 10 1,-4 5-1,-4 6 1,-7 5-1,-8 5 1,-7 9-1,-9 15 1,-12 20-1,20-13 1,-1 2-363,-3 5 0,1 2 0,-3 7 0,0 3 0,2 2 0,1 1 0,3-1 0,2 0 0,3-3 0,3-1 0,4-2 0,2-1 0,3-3 0,3 0 1,2-2-1,4-2 0,4 35 0,11-8 0,12-4 0,8-8 0,11-7 0,8-10 0,8-10 0,6-8 0,5-11 0,2-11 0,-34-4 0,0-3 1,2-5-1,0-4-286,1-3 1,1-4 0,0-5-1,-1-3 1,-3-3 0,-1-2-1,-1-2 1,-2-1 0,-2 1 0,-2-1-1,-3 0 1,-2 0 0,-3 1-1,-3 1 1,-3 1 0,-2 1 0,5-32-1,-10 10 1,-8 10 0,-5 8-1,-8 7 1,-7 9 0,-11 10 0,-5 6-1,-10 10 1,-2 8 0,-5 14 175,2 12 1,1 5 0,1 12 0,10 5 0,10 0-1,10 4 1,8-1 537,5 4 0,21-4 1,19 1-1,-10-30 1,4-3-1,11 0 0,3-5 1,7-2-1,3-5-533,7-3 0,2-4 0,4-5 0,0-3 0,1-3 0,0 1 0</inkml:trace>
</inkml:ink>
</file>

<file path=ppt/ink/ink1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8-25T23:18:03.142"/>
    </inkml:context>
    <inkml:brush xml:id="br0">
      <inkml:brushProperty name="height" value="0.053" units="cm"/>
      <inkml:brushProperty name="color" value="#FF0000"/>
    </inkml:brush>
  </inkml:definitions>
  <inkml:trace contextRef="#ctx0" brushRef="#br0">15596 8170 10108,'6'-35'-748,"-4"16"679,2 15 0,-8 7 0,-5 6 0,-3-5 0,-3-2 0,-3-2 0,-4 0 0,-2 0 0,-1 0 0,2 0 0,-3 0 0,3-2 293,-2-2 1,-1 2 0,0-2 0,-1 1 0,0 0 0,1-3 0,-2 0 0,-2 0 267,-1 3 1,-2-3 0,2 0 0,-3 0 0,-3 0 0,-1 3 0,-5 2-363,-3 1 1,0-5 0,-6 1 0,-4 1 0,-4 2-1,-3 1-184,-2 0 0,-5 0 0,-1 0 0,-5 0 0,1-2 0,34 1 1,0-1-1,0 0 0,-1 0 133,0 0 0,-2 1 1,-1 0-1,-1 0 1,1 1-1,1 0 0,-1 0 1,1 0-1,-3 0 1,-1-1-1,1 0 1,-1-1-1,-1-1 0,1 0 37,-1-1 1,1 1 0,4 0 0,-1 1 0,-2-2 0,0-1 0,0 0 0,0 0 0,3-1 0,-1 0-1,1-1 1,0 1-152,0-1 1,0 0 0,1 1 0,0-1 0,-2 0 0,0 1 0,-2-1-1,1 0 1,0 1 0,0 0 0,-2 1 0,1 0 0,1 1 0,0-1-3,1 0 0,-2 0 0,-4 1 1,-1 0-1,2 1 0,0-1 0,-1 1 1,0 0-1,-1 1 0,1 1 0,0 0 1,1 1-86,1 0 0,0 0 1,-1 0-1,-1 0 0,1 0 1,0 0-1,-1 0 1,-1 0-1,2 0 0,0 0 1,0 0-1,0 0 0,1 0 1,-1 0 90,-2 0 0,1 0 0,2 0 0,0 0 0,-4 0 0,-1 0 0,1 0 1,1 0-1,0-1 0,0 0 0,0 0 0,-1-1 174,0 1 1,0-2-1,1-2 1,1-1-1,-3 3 1,0-1-1,2 0 1,1-1-1,-1 1 1,1-1 0,0 1-1,0-1 1,1 1-1,-1 0-27,2-1 0,-1 1 0,0 1 0,-1 1 0,3-1 1,0-1-1,1 1 0,-1 0 0,0 1 0,-1 1 0,0 0 1,1 0-144,1 1 1,0 0 0,-2 0 0,1-1 0,4 0 0,-1-1 0,1 0 0,0 0 0,-1 0 0,1 1 0,1 0 0,0 0 0,-2 1 0,1 0-225,-1 0 1,1 0 0,1 0 0,0 0 0,0 0 0,0-1 0,1-1 0,0 1 0,1-2 0,0 1-1,0 1 1,-1-1 345,2 1 1,-1 1-1,-2 0 1,0 0-1,1-1 1,0 0 0,-1 0-1,1-1 1,1 0-1,-1 0 1,1 0 0,-1 1-1,2 0 1,0 0 49,1 1 0,0 0 0,-2 0 0,0 0 0,3 0 1,-1 0-1,0 0 0,-2 0 0,-1 0 0,0 0 0,0 0 1,0 0-154,-2 0 1,0 0-1,-1 0 1,0 0 0,2 1-1,1 0 1,1 0-1,-1 1 1,-1 0 0,-1 0-1,1 1 1,0-1 0,-3 0-1,0 0-53,-1 0 0,1 1 0,4-1 1,0 0-1,-3-1 0,1 0 1,-1 0-1,-1 1 0,2 0 0,-1 1 1,-2 0-1,0 0 0,1 1 1,0-2 77,-1 0 0,1-1 0,-2 3 1,1 0-1,-1-1 0,-1 1 0,2 0 1,0 1-1,-1-1 0,-1 1 0,2-1 1,0 1-26,-1-2 1,1 1-1,1 2 1,0 0-1,0-2 1,0 1-1,0 1 1,0 0-1,-1 0 1,0 1-1,0 0 1,2-1-1,-1 1 1,1 0-11,1-1 1,-1 1-1,6 0 1,0 1 0,-6 0-1,0 0 1,0 1-1,1 1 1,2 0 0,1 0-1,-1 0 1,1 2-32,-2 0 0,1 1 0,-27 8 0,29-7 0,0 1 1,2 0-1,0 0 0,2-1 0,0 0 0,-1 1 1,0 0-1,0-1 0,1 1 21,1 1 0,-1-1 0,-4 4 1,0-1-1,5-1 0,0 0 0,-1 1 1,0 0-1,-1 0 0,0 1 0,1 0 1,-1 1-1,0 1 0,-1 0 34,-1 3 0,1 0 0,3-4 0,0 1 1,-3 5-1,-1 0 0,2 0 0,0 0 0,2 0 1,0 0-1,-1 3 0,0 1 27,0 1 1,1 0 0,2-3 0,1-1 0,-2 4 0,1 2 0,3-3 0,1 0 0,1 1 0,2 1 0,1 0 0,0 2-118,0 2 1,1-1 0,3-1 0,1 0 0,-2 2 0,2 1 0,2-1 0,1 1 0,0-1 0,1 2 0,1-1 0,0 0 0,1-1 0,0 0 3,1 1 1,0-1 0,-10 33 0,13-32 0,0 0 0,-10 36 0,6-2 0,2 2 152,7-36 1,1 1 0,1 35-1,-2-1 1,4-2 0,4-1 0,4 1-1,7 3 1,-7-36 0,2 0-37,0 1 1,1-1 0,11 33 0,-8-34 0,1 0-1,-1 0 1,2-1 0,-1 1 0,1-1 0,1 0 0,1 0-49,0-1 1,0 0 0,19 31 0,-17-32 0,2-1 0,19 32-1,-21-31 1,2-1 0,20 31 76,3-3 0,2-2 0,6-5 0,0 1 1,3-3-1,1-2 0,3-4 75,4-4 1,-1-1-1,-30-20 1,1 0 0,1 0-1,0 0 1,0 0-1,0-1 1,0-1 0,0 1-52,33 16 1,-33-17-1,0 0 1,1 2-1,0 0 1,0-1 0,1 0-1,-1 0 1,1-1-1,0 0 1,0 0 0,2 0-1,-1 1-134,0 0 0,0 0 1,1 1-1,1 0 1,-3 0-1,0-1 1,0 0-1,1-1 1,0-1-1,0 0 1,-1-1-1,0 0 1,2 0-1,0 0-17,1 0 1,0 0-1,0-2 1,-1 0 0,5 2-1,-1-1 1,-1 0 0,-1-2-1,0 0 1,0 0 0,1-1-1,0-1 136,1 1 1,0-1 0,-2-3 0,-1 1 0,2 2 0,1-1 0,-1 0 0,1-1 0,-2 0 0,1-1 0,0-1 0,1 0 55,0 0 0,0 0 0,-2-1 0,-1 1 0,2-1 0,1 0 1,0-1-1,0 0 0,0-1 0,-1 0 0,2-1 0,0 1 1,-1 0-1,-1-1 29,0 3 1,1-1 0,4-1 0,0-1-1,-4 1 1,0 1 0,2 0 0,0 0-1,0 1 1,1 0 0,-2 1 0,-1 0-370,2-1 0,0 1 0,5 0 0,0-1 0,-3 1 0,1 0 0,0-1 1,1 1-1,-1 0 0,0-1 0,-1 1 0,0 0 0,0-1 0,0 1 59,1 0 0,-1-1 0,-2-1 0,0-1 0,2 0 0,1 0 0,-1-1 1,0-1-1,-2 0 0,-1-1 0,3 0 0,0 0 246,1-1 1,0 0 0,-3-1-1,0 0 1,4 0 0,1-2 0,0-1-1,-1-1 1,1 0 0,-1 0 0,1-1-1,-1 1 1,0 1 0,1 0 151,1-2 1,0 1-1,-1 0 1,0 0 0,1-1-1,1 1 1,-1 2 0,-1-1-1,2 0 1,-1 1 0,-1 0-1,0 0 1,0 0 0,1 0-400,0 1 0,-1 1 0,-4 0 0,0 0 0,1 1 0,0 0 0,1 0 0,0 0 0,-2 0 0,0 0 0,2 0 0,1 0-15,-1 0 1,-1 0 0,-3 0-1,0 0 1,-2 0 0,-1 0-1,2 0 1,-1 0 0,1 0-1,-1 0 1,4 0 0,-1 0-1,0 0 1,0 0 253,-1 0 1,1 0-1,2 0 1,0-1-1,-2 0 1,1-1 0,-2-1-1,1 0 1,2 0-1,0 0 1,0-1 0,1 1 35,3-1 0,1 0 0,-2 2 1,1 0-1,1-2 0,0 0 0,1 1 1,0-1-1,0 1 0,1 0 0,1 0 1,0 0-128,2 2 1,-1-1 0,-1-1 0,0 0-1,3 1 1,-1 0 0,0 0 0,-1 1 0,1 0-1,1 0 1,-1 1 0,0 0 0,1 0 0,0 0-40,0 0 1,0 0-1,-1 0 1,-1 0-1,3 0 1,0 0 0,0 0-1,-1 0 1,1 1-1,0 0 1,0 0 0,1 1-1,0 0 1,0 0-26,0 0 0,1-1 0,6 1 0,0-1 0,-2 1 0,-1-1 0,1 1 0,1 1 0,1-2 0,0 1 0,-2-2 0,-1 1-56,1-1 1,1 0 0,4 0 0,0 0 0,-2 0 0,1 0 0,1-1 0,1 1 0,2-2 0,0 1 0,-1-2 0,1 1 0,0 0 0,0 0 198,-1-1 1,0 0 0,-3 1 0,-1 1 0,2-3 0,1 0 0,1 1 0,0-1 0,0 1 0,-1 0 0,2 0-1,0 0-4,0 1 0,1 1 0,-6 0 0,1 1 0,2-1 0,2 0 0,-2 0 0,0-1 1,-1 0-1,0 0 0,0 0 0,0 1 0,0 0 0,0 0-129,2 1 1,1 0-1,2 0 1,0 0-1,-1 0 1,0 0-1,-2 0 1,0 0-1,0 1 1,0 0-1,2 0 1,1 1-1,-23-1 1,0 1-1,1-1-86,-1 0 1,1 0 0,0 0 0,2 0 0,1 0-1,-1 0 1,-2 0 0,0 0 0,0 0 0,-1 1 0,0-1-1,1 1 1,-1-1 0,0 0 0,1 0 0,-1-1 0,0 1-1,1-1 81,-1 0 0,0 0 0,1 0 0,0 0 0,1 0 0,-1 0 0,23 0 0,1 0 0,-25 0 0,0 0 1,1 0-1,-1 0 0,1 0 0,-1 0 0,1 0 0,0 0 0,-1 0 0,25 0 0,0 0 172,-25 0 1,0 0-1,1 0 1,22 0-1,0 0 1,1 0 0,1 0-1,-3 0 1,0 0-1,2 0 1,-2 0 0,-1 0-1,-1 0 33,-2 0 0,1 0 1,3 0-1,1 0 1,-5 0-1,-1 0 1,1 0-1,0 0 1,1 0-1,1 0 1,-4 0-1,1 0-175,-2 0 0,1 0 1,1 0-1,0 0 0,-3 0 1,-1 0-1,-2 0 0,0 0 1,1 0-1,-1-1 0,-3-1 1,0-1-48,2-1 1,0-1 0,-4 0 0,0-2 0,-1 0 0,-1 0 0,-1-1 0,0-1 0,1 0 0,0-1 0,-2 0 0,0-1 0,1 0 0,-1-1 66,0-1 1,-1 0-1,0 0 1,0-2-1,0 1 1,-1-1 0,2-1-1,0-1 1,-2 0-1,0 0 1,-1-1 0,-1-1 110,-3 0 0,0 0 0,0-1 0,0 0 1,-5 0-1,1 0 0,-1-2 0,-1 1 1,0-2-1,-1 0 0,-1-2 0,1-1 0,-3 2 1,-1-1 6,-3 2 1,1-1 0,0-2 0,0-1 0,-2 2 0,-2-1-1,24-24 1,-6-2 0,-8 2-478,-6 1 1,-7-6 0,-4 3 0,-4-1-1,-3-3 1,-3 0 0,-3-4-126,-5-2 1,-4-3 0,-4-2 0,-7 1 0,-5-1 0,-6 0 453,-3 1 0,8 31 1,0 0-1,-2-1 0,-1 0 1,-2-3-1,0 1 0,-2 0 1,0 0-1,-1 0 0,0 1 1,0 1-1,0 1 155,0 0 1,1 1 0,-5-2 0,0 0 0,0 3 0,0 1 0,-2-1 0,-2 1 0,0-2 0,0 1 0,0 2 0,-1 1 18,1 2 1,-1 0 0,-1-3 0,-2 1 0,0 3 0,-2 1 0,0-2-1,-2 1 1,0-1 0,-2 1 0,-1 1 0,1 1-321,-1 0 0,0 1 1,-1-2-1,0 1 0,2 2 1,0 0-1,0 0 1,0 1-1,-1-2 0,1 2 1,0-1-1,0 1-26,0-1 1,0 0-1,-2 2 1,-1-1-1,2-1 1,0-1-1,-2 0 1,0 1-1,-1-1 1,-1 2-1,1-1 1,-1 0 344,2 1 0,-1 1 0,-4 0 0,0 0 0,3 1 0,-1 0 0,-1 1 0,0 0 1,-1 1-1,1 0 0,0 3 0,1 1 0,0 1 0,0 1-151,-1 0 1,1 1-1,-1 2 1,1 1-1,-3-3 1,0 1-1,1 0 1,1 1-1,0 0 1,1 1-1,0 1 1,0-1-1,0 2 1,-1-1-45,-1 0 0,0 1 1,1-1-1,0 0 1,1 1-1,1-1 1,1 1-1,0-1 1,1 0-1,1 1 1,-1-1-1,1 0 60,0 1 0,0-1 1,0 0-1,0 1 1,2-2-1,1 1 1,-1-1-1,0 1 1,0-1-1,0 0 0,2 0 1,-1 1-1,1-1 1,-1 0 209,2 0 0,-1 1 0,1-3 1,0 0-1,1 2 0,1-1 0,0 0 1,0 0-1,0 0 0,-1 0 1,0 0-1,-2 0-201,-1 1 0,0 0 0,1 1 0,-1 1 0,-1 0 0,0 1 0,0 1 0,0 1 1,1 0-1,0 0 0,-3 1 0,-1 0 0,1-1 0,0 1-114,-1 0 0,0 0 0,-2-1 0,0 0 0,3 1 0,1 1 0,1-1 0,0-1 0,-1 1 0,1 0 0,1 0 0,-1 0 76,-1 0 0,0-1 0,2-2 1,1 0-1,-1 0 0,1 1 0,1-2 1,1 0-1,-1 0 0,0-1 0,1-1 1,0 1-1,-1-1 0,0 0 117,1-1 1,1 0 0,1-3-1,0 0 1,-1 2 0,0-1-1,0 0 1,1 0 0,0 0-1,1 0 1,-2 0 0,0 0-31,0 1 1,-1-1 0,0-2 0,0 1 0,-1 1 0,0 1 0,-2-1 0,0 0 0,0 0 0,1 1 0,-2 0 0,0 1 0,1 1 0,-1 1-70,1 2 1,-2 0-1,-3-1 1,0 0 0,-1 2-1,1 0 1,-2 0 0,0 0-1,-1 0 1,-1 0-1,1 1 1,0 0-111,-2 2 1,0-1 0,-2 1 0,0-1 0,-1 1 0,0-1 0,0 0 0,1 0 0,-3 0 0,1 0 0,0-1-1,1 1 98,2 0 1,-1 0 0,-3-3 0,0 1 0,2 1 0,1 1 0,-2 1 0,1-1 0,-4 1 0,1 1 0,-1 0 0,-1 0 0,-2 0 0,0 0-31,-2 0 1,0 0 0,5 0 0,0 1 0,-6 1 0,-1 1 0,1 1 0,0 2-1,2 1 1,0 2 0,-1 2 0,1 2 0,0 2 0,1 1 56,-1 4 0,-1 0 0,-1 1 0,1 1 0,3 3 0,1 0 0</inkml:trace>
  <inkml:trace contextRef="#ctx0" brushRef="#br0" timeOffset="1">4186 4465 30050,'6'-27'-2458,"-5"2"0,4 3 1,-4 4-1,-2 4-2873,-4 6 5677,-2 2 0,-8 1 0,-3 1 1,-4 1-1,-2 1 0,0 2 0,4 0 1,0 0-1,3 0 0,-1 0 0,0 0 1,2-1 140,1-4 0,-3 4 1,-1-5-1,0 2 1,-2-1-1,0 2 1,-2 2-1,-1 1 1,-1 0-175,-2 0 1,6 4-1,-8 2 1,-2 1 0,0 4-1,-4 1 1,3 0-1,-2-2-172,0-1 1,-2 0 0,-2 4 0,1 0 0,3-1 0,0-1 0,1-4 179,0-1 1,2 4 0,5-2 0,-1 0 0,0 1 0,1 0 0,-1 2-259,0 2 1,5-3-1,0 8 1,-2-2-1,0 2 1,-1 6 62,-1 5 1,6 1 0,-6 4 0,1 0 0,1-1 0,0 2 0,3 1-117,2 1 0,1 4 1,4-7-1,-3 2 0,-1-1 1,2 1-117,1-2 1,2 5 0,0-5 0,-1 1 0,0 1 0,-3 1-1,-1 3-165,2 4 0,-3-1 0,0 6 1,-1 3-1,1 1 0,1 5 562,-1 3 1,4-7-1,-1 13 1,4-2-1,5-3 1,1-1 0,3-5-556,1 1 1,2-1-1,0-3 1,2-1-1,2-3 1,7-5 0,4-2 596,2-2 1,7-2 0,-2-1 0,5-1 0,4-1 0,3 1 0,2-1-309,-1 2 1,-1-3 0,3 2 0,-3 1 0,0 2 0,0 0-196,3 1 0,2-4 1,1 0-1,0 1 1,0 1-1,0 1 0,0-4 1,0-5 178,0-7 1,-2 1 0,-1-5 0,-1 1 0,0-3 0,-1-3 445,1-4 0,-7-7 0,2 3 0,-4-2 0,-3 1 0,-4-1-626,0 2 1,2 0-1,-4 4 1,-3-1-1,-4 2 1,-3 1-1,-2 1-1468,-3 0 1,-3 2-1,-5 1 1,-5 4 0,-5 0-1,-4 3 1398,-2-3 0,-1 0 0,-5-7 1</inkml:trace>
  <inkml:trace contextRef="#ctx0" brushRef="#br0" timeOffset="2">3133 12821 8272,'7'-21'0,"5"3"0,-3 9 0,1 6 0,-1 6 0,3 5 0,-5 5 0</inkml:trace>
  <inkml:trace contextRef="#ctx0" brushRef="#br0" timeOffset="3">3213 12807 8272,'-14'0'73,"1"0"1,-2 0-1,-1 0 1,-3 0-1,-1 0 1,1-1-1,1-2 1,0-1-1,1 1 1,0 1-1,3 2 1,-1 2 236,-3 2 1,2-1 0,-6 6 0,-2 1 0,-1 2 0,-2 1 0,-1 1 0,-3-1-515,-5 0 0,-7 5 0,-3 1 1,0 1-1,-1 0 0,0 1 0,-4 3 1,1 1 388,1 2 0,-1-2 0,4 0 0,0 0 1,0 3-1,3-1 0,1 0 0,3-2-63,-1 3 1,1 3-1,2 0 1,3 5 0,0 4-1,0 3-306,-3 1 1,-2 6 0,1-1-1,1 2 1,3 0 0,1 0 0,2 2 134,-2 2 0,5-3 0,-4 5 0,2-3 1,2-4-1,3-1 286,0 1 1,5 7 0,2 0 0,4 1 0,2 0-1,1 2-14,3 6 0,5-7 0,-2 6 1,4-1-1,1-4 0,0 4 1,0-3-342,0 1 0,4 8 0,2-7 0,0-1 0,1-1 0,1-3 0,2 0 0,1-1-101,-3 0 1,4-7 0,-1-3-1,3 1 1,6-1 0,0 2 586,4-2 1,1 4-1,2-5 1,0 1-1,1 3 1,3 2-343,4 2 1,2-7 0,2-3-1,-1-2 1,4-2 0,-1 0-1,1 0 1,-2-2-57,0-2 0,0 1 1,0-6-1,0-1 1,0-2-1,0-2 1,1 1 120,4 0 0,-4-5 0,4-1 0,-2-1 0,0 0 0,2 0 0,1 0 93,0-1 1,3 3-1,-3-3 1,0 1 0,0 0-1,-3 0-266,-2-1 0,2-1 0,0-4 0,-3 3 0,2 0 0,-4 0 0,2-3 31,-3 0 1,0-5-1,2-2 1,-2 1-1,-3-3 1,0 1-1,0-3 471,3-1 0,0-2 0,0 0 1,-1 0-1,1 0 0,1 0-286,2 0 1,0-5-1,2 1 1,1 1 0,1 1-1,0 2 1,1-1-551,-1-3 0,2 2 0,-4-2 1,-1 2-1,-2 2 0,-1 0 1,-1 0 568,-1 0 1,1-4 0,-5-1-1,1 2 1,1 0 0,0 0 31,3-1 0,0-5 0,2 3 1,-1 0-1,4-1 0,-1 1 0,1-2-206,-2 1 0,5 3 1,3-4-1,1 2 1,0 2-1,1-1 1,0 1-269,-1 1 0,7-3 0,-4 2 0,0 1 0,-1 1 1,-3 2 295,0 0 1,4 0-1,-5 0 1,2 0-1,-2 0 1,1 0-1,-1 0 158,3 0 1,2 0 0,2 0 0,-1-1 0,0-2 0,2-3 0,3 0-171,4 0 0,2-3 0,1 3 1,0-1-1,3-4 0,2 1 54,2 1 1,-3-1 0,3 4 0,-1 0 0,2 0 0,-1 3 0,2 0 0,0 0-11,-35 1 0,-1 0 0,37-3 0,0 5 0,-36 0 0,1 0 0,0 0 0,1 0 0,2 0 1,0 0-140,1 0 1,-1 0-1,0 0 1,0-1-1,1-1 1,0 1-1,-3-1 1,1-1-1,0 1 1,0 0-1,0 0 1,0-1 57,1 2 0,0-2 0,3-1 0,0-1 0,-1 3 0,-1 0 0,0-1 0,1 1 0,2 0 0,1 0 0,0 0 1,0-1-1,2 2 0,-1-1 48,-1 2 1,0-1 0,1 1 0,0 0 0,1-1 0,1 0 0,1 0 0,1 0 0,0-2 0,-1 1 0,0 0 0,0 1-18,0 0 0,0 1 1,1 0-1,0 0 1,2 0-1,0 0 1,0-1-1,1 0 1,-1 0-1,0-1 1,-1 0-1,0 0 1,-1 0-1,0 1 82,1 0 0,-1 0 0,0 1 1,1 0-1,0 0 0,0 0 1,0 0-1,1 0 0,1 0 1,-1 0-1,0 1 0,0 0-86,-1 1 0,0 0 0,3-1 0,0 0 0,1 1 0,0 0 0,-1-1 0,1 0 0,1-1 0,1 0 1,-2 0-1,1 0 0,0 0 0,0 0 0,0 0 0,-1 0-5,-1 0 0,0 0 1,8 0-1,-1 0 1,-5 0-1,-1 0 1,1 0-1,-1 0 1,2 0-1,0 0 1,-1 0-1,-1 0 64,0 0 1,1 0-1,7-1 1,0 0-1,-7 0 1,-1-1-1,0 0 1,1 0-1,0 0 1,0 1-1,-2 0 1,1 0-1,1 1 1,0 0-40,2 0 0,-1 0 0,-3 0 0,-1 0 0,7 0 0,0 0 0,-1 0 0,0 0 0,-1 0 0,0 0 0,2 1 0,1 0 0,-2 0 0,1 1-203,-1 0 0,0 0 0,5 1 0,-1-1 0,-3-2 0,-1 1 0,-1 0 0,1 1 0,1 0 0,0 1 0,-3-2 0,-1 0 143,2 0 0,0 0 1,3 1-1,-1 0 1,-2 1-1,-2-1 1,1 0-1,0-1 0,1 0 1,0-1-1,-3 0 1,-1 0-1,1 0 1,0 0 178,-2 0 1,0 0 0,2 1 0,0 0-1,-2 0 1,-1 1 0,1 0 0,1 0 0,-3 0-1,0-1 1,-1 0 0,0 0 61,0-1 1,-1 0 0,0 0 0,0 1 0,0 0 0,0 1 0,0 1 0,1 0 0,-1 0-1,0 1 1,0 1 0,1 1 0,-1-1 0,1 0-296,0-1 0,1 1 0,2 1 1,0 0-1,0-2 0,-1 1 0,-1 0 1,-1 0-1,1 0 0,0 0 0,-1 0 1,1-1-123,0 2 0,0-1 0,1-1 1,-1-1-1,1 1 0,-1 0 0,-2-1 1,1-1-1,-1 1 0,-1-1 1,1 0-1,-1 0 0,-1 1 0,0-1 304,0-1 0,0 1 0,-1-1 0,1-1 0,-3 0 0,1 0 0,-1 0 0,0 0 0,-1 0 0,-1 0 0,-1 0 0,1 0 165,-2 0 0,1 0 1,-1 0-1,0 0 1,2 0-1,0 0 1,0 1-1,1 0 1,-3 0-1,1 1 1,-1 0-1,0 2 1,-1-1-1,0-1-334,0 1 0,-1 0 0,2 2 0,0 1 0,0-2 0,0 1 1,0 0-1,0 0 0,0 0 0,0 0 0,-2 0 0,-1-1-89,-1 1 0,-1 1 0,4-1 0,-1 1 0,-1 1 1,0 0-1,1-1 0,0 0 0,-1-1 0,1 0 0,-2-1 1,1-1-1,-1 1 0,0-2 310,1 0 1,0-1 0,-1 0 0,-1 0 0,4-1 0,-1 0 0,-1 0 0,-1 0 0,35-2 0,0-1 0,0-4 58,-36 1 0,1 0 0,1 1 0,0 0 0,2-4 0,0 0 0,1 1 0,0 1 0,0 0 0,0-1 0,-1 0 0,-1 0-80,0 0 1,1-2 0,1-1-1,1 0 1,-1 2 0,0 0-1,-1 1 1,1 0 0,0 1-1,-1-1 1,0 1 0,-1-1-145,1-1 0,-1 1 1,5 0-1,-1 1 0,-4-2 1,-1 0-1,2 1 0,1 1 1,1 0-1,0-1 0,1 0 1,-1 0-1,2-1 0,0 0 1,-1 1-1,1-1-205,-1-1 1,1 0 0,-1 2 0,-1 0 0,1-3-1,-1 0 1,-1-1 0,0 0 0,1 0 0,1-1-1,-1 0 1,1-1 181,1 1 1,0 0 0,-1-1 0,1 0 0,2-1 0,-1 0-1,1-1 1,-1-1 0,1 1 0,-1 0 0,-2-1 0,0 0 0,0 0-1,-1 1 310,0 0 0,-1 0 0,-2-3 0,-2 1 0,1 1 0,0 0 0,-1-1 0,-2 0 1,-3 1-1,0 0 0,31-17 0,-4 0-64,-3-3 1,-5-2-1,-3-2 1,-1-2-1,2-2 1,-1 1-357,-1-2 1,7 0 0,-3-4-1,2 1 1,0-1 0,-2-1-1,2-1 151,-26 26 1,0-1-1,21-23 1,-24 22-1,0 0 1,23-26-1,-2 4 1,4-3 0,-1 1-200,-1 0 1,-3-1 0,-6 7-1,-2 0 1,-2-2 0,-5 3 45,-3-1 1,-7-3-1,-5 3 1,-5 1 0,-7 1-1,-4 3 1,-6-2-109,-7 1 0,-12 1 0,-12 1 0,-8 0 0,-7 1 1,-5 2-1,-4 2 46,-3-2 1,-1 4 0,-3 0 0,33 18 0,0-1 0,-2 1 0,-1-1-1,-3 1 1,0 1 244,-4 0 0,0 0 0,-2-2 1,-1 0-1,0 0 0,0 0 0,-2-1 1,1 0-1,-4-1 0,0 0 0,0 0 1,-2 1-1,-2-1 0,-1 2 129,-3-1 0,0 1 0,1-2 0,0 1 0,-2 1 1,0 2-1,-2 0 0,1 1 0,0 1 0,0 1 0,-4-1 1,0 1-1,1 0 0,-1 0-159,-1 0 0,0 0 0,-4 3 1,0 0-1,5-1 0,-1 0 1,-1 1-1,-1 1 0,-1 0 1,0 1-1,1-1 0,1 0-54,2 1 1,0-1 0,-1 1-1,0 0 1,1 1 0,1 0-1,-2 0 1,0 1 0,-3-1 0,-1 0-1,1-1 1,-1 1 0,21 2-1,1-1 1,-2 1 56,-2 0 1,0 0 0,-1 0 0,2 0 0,1 0 0,-1 0 0,-4-1 0,-1-1-1,-1 1 1,-1-1 0,-1 1 0,0-1 0,0 1 0,-1 0 0,0-1 0,-2 1-1,-1-1 1,0 1 0,1 0 0,0 0 0,0 0 78,0 1 0,0 0 1,-1 0-1,-2-1 1,-1 0-1,0 0 1,3 1-1,1 1 1,-1 0-1,-1-1 1,0 1-1,0-1 0,-2 2 1,0-1-1,1 1 1,0 0-1,0 1 1,1 0-66,0-1 1,0 1 0,1 1-1,-2-1 1,0 0 0,1 0 0,0 0-1,1 0 1,0 0 0,1 0-1,-1 0 1,0 0 0,-1-1 0,0 1-1,0 1 1,1-1 0,-1 0-1,1 1 1,-1 0 0,0 0 0,0 0-64,0 0 0,0 1 0,1-1 0,3 1 0,0 1 0,1-2 0,-3 0 0,-1 0 0,1 0 0,1 1 1,-1-1-1,2 1 0,1-1 0,0 0 0,0 0 0,1-1 0,-1 1 0,0-1 89,1 0 1,0 0 0,1 0 0,3 0 0,1 0 0,-1 0 0,-4 0 0,0 0 0,0 0 0,2 0 0,0 0 0,1 0 0,2 0 0,0 0 0,1 0 0,0 0 0,0 0 0,0 0 0,1 0 0,1 0 0,-1 0-9,-1 0 0,0 0 1,0 0-1,1 0 1,0 0-1,1 0 1,0 0-1,1 0 1,0 0-1,-25 0 1,1 0-1,0 0 1,2 0-1,-1 0 1,1 0-46,-1 0 1,0 0 0,1 0 0,1 0 0,1 0 0,1 0 0,1 0 0,0 0 0,2 0 0,-1 0 0,3 0 0,0 0 0,-1 1 0,0 0-96,-2 1 1,2 0 0,5-1 0,2 0 0,-6 1 0,1 0 0,2-1 0,1-1 0,3 1 0,2-2 0,-2 1 0,0 0 134,3 1 1,1-2 0,4-1-1,0-1 1,-2-1 0,-1 0-1,1 0 1,0-1 0,3 1 0,-1-1-1,0 0 1,1 0 0,3-1-1,0 0 117,1-1 1,0 1 0,-3 1-1,1 1 1,2 0 0,1-1-1,1 0 1,0 0 0,-1 0-1,-1-1 1,3 1 0,-2 0-1,-1 1 1,0-1-184,1 0 1,-1 0-1,2 1 1,-1 0 0,-1 0-1,0-1 1,-2 0 0,0 0-1,1-1 1,0 0 0,0 0-1,-1-1 10,2 0 0,0 1 0,1-1 0,0 0 0,-1 1 0,0-1 0,-2 0 0,1 1 0,0-1 0,0 0 0,-2 1 0,1-1 0,2 0 0,0 1 106,1-1 0,0 0 0,-5 0 0,-1-1 0,5 1 0,0-2 0,-2 0 0,0 0 0,-2 1 0,-1-1 0,2 0 0,0 0 23,0 0 0,0 0 1,-2 0-1,-1 0 0,0 2 1,0 1-1,0-1 0,0 1 1,-3-1-1,1 0 0,0 1 1,-1 1-1,-2-1 1,0 1-51,-4 0 1,0 1 0,4 3 0,1-1 0,-8 0 0,0 0-1,-1 1 1,0 0 0,2 1 0,0 0 0,-2 1 0,-1 0-1,1 1 1,1 0-153,-3 3 0,0-1 1,-4 0-1,-1 0 0,4 0 1,1 0-1,-1 2 1,-1-1-1,-3 1 0,0 0 1,1 0-1,-1 0 121,1-2 1,-2 0 0,21 0 0,-1 0 0,1 0 0,-20 1 0,0-1 0,-3 1 0,0 1 0,23-3 0,1 1 0,0-1 0,-25 1 0,0 1 0,0-1 0,0 1 77,25-3 0,-1 0 0,0 1 1,1 1-1,0 0 0,-1 0 1,-4-1-1,-1-1 0,1 0 0,0 1 1,0 0-1,1 0 0,-1 0 1,1-1-1,0 1 0,-1-1 1,0 1-1,0-1 0,0 0 0,0 0 1,-1 0-59,0 0 0,-1 0 0,0 0 0,-3 1 0,-1 1 0,1-1 0,3 0 0,-1 0 0,1 0 1,1 1-1,0 0 0,0 0 0,-1 0 0,0 1 0,0-1 0,1 1 0,1 0 0,-1 0-43,-2 1 1,0 0 0,-1 0-1,-1-1 1,0 0 0,-1 1-1,2 1 1,1 1 0,-1-1-1,2 1 1,0 0 0,-1 0-1,1 0 1,-1 1 0,0-1-1,1 1 1,1 1 0,-1-1-149,-1 1 0,1 1 1,-2-1-1,-1 1 0,0 0 1,0 0-1,2 1 0,2 1 1,-1 1-1,2-2 1,-1 1-1,0 0 0,0 1 1,-1 1-1,1 0 0,0 2 1,1-1-1,-1 2 171,-1 1 0,0 1 0,-1 0 0,-2 2 0,-1 0 0,1 1 0,3 0 0</inkml:trace>
  <inkml:trace contextRef="#ctx0" brushRef="#br0" timeOffset="4">16103 18471 8303,'0'-28'0,"-2"5"0,-2 14 0,-5 4-17,3-2 1,0 4-1,6-6 1,0-1-1,2-1 1,1 1-1,3 3 1733,1 1 0,0 4 0,2 10 0,-4 6 1,-5 6-382,-5 3 1,-2 0 0,-8 2 0,-1 3 0,-2 0 0,2 2 0,1-1-1647,2 2 1,1 0 0,1-4-1,4-2 1,1-1 0,3-3-2143,2-2 1,1-1 2452,0-5 0,-6-12 0,-2-2 0</inkml:trace>
  <inkml:trace contextRef="#ctx0" brushRef="#br0" timeOffset="5">15743 18418 8303,'-13'-12'0,"-1"3"5899,1 5-5329,6 2 0,2 2 0,11 0 1,7 0-1,10-1 0,8-2 5370,9-1-5467,6-7 0,4 8 0,2-4 0,3-1 1,1 1-1,0-3-2021,-3-2 0,-2 4 1,-11 4-1,-3 3 1,-6 1 1547,-9 0 0,0-6 0,-1-2 0</inkml:trace>
  <inkml:trace contextRef="#ctx0" brushRef="#br0" timeOffset="6">16583 18378 8527,'0'-29'3009,"0"2"-283,0 9 1,1 12 0,4 8-2133,4 2 0,1 8 0,2 7 1,-2 0-1,3 2 0,1 0-459,2 3 0,2-1 0,-2 1 0,3-3 0,2-2 0,1-3 1,1-1-635,-1-2 1,-6-1 0,2-3 0,-3-4-1,-2-4 1,-1-2 94,-3-4 1,1-2 0,-5-7 0,-1 0 0,0-4-1,2-3 133,2 0 0,-4-2 0,4 3 0,-1 1 0,0 1 0,4 5 0,1 4-970,1 3 1,5-3 0,1 5 0,2 1-1,2 2 1241,3 1 0,6 0 0,2 0 0</inkml:trace>
  <inkml:trace contextRef="#ctx0" brushRef="#br0" timeOffset="7">17343 18285 13396,'5'-8'1466,"-3"4"0,2 8 0,-2 5-978,-2 3 1,1 6-1,2 1 1,2 2-1,-2 3 1,-2 1-1,-2 1 1,-2 1-328,-2 0 1,-1-6 0,3-2 0,-1-1 0,1-1 0,0-2-1471,-1-5 1,2-1-1,-2-9 1006,2-6 1,11-10 0,3-6 0,1-2 0,4 1 0,-3 2 0,1 2 1686,-1 2 0,-6 7 0,1 3 942,2 1-1934,-5 1 0,0 11 0,-6 3 0,0 4 0,0 4 0,0 2 54,0 2 1,0-4 0,0 4-1,0-2 1,1-1 0,3 0-1,5 0-717,3-2 1,-1-6-1,0-2 1,4-2-1,0-3 1,0-2-1,-2-2-817,0-4 0,5-4 0,0-9 0,-2-4 0,-1-3 0,-2-2 884,1 1 1,-1-1 0,0 2-1,1 3 1,-2 4 326,-3 3 1,2 8 0,-3 4-1,-1 7 1,-1 8 0,-1 7-912,-1 6 0,6 1 1,-1 8-1,3 0 0,1 0 1,2 3-1,3 0 788,4-2 0,3 4 0,2-5 0</inkml:trace>
  <inkml:trace contextRef="#ctx0" brushRef="#br0" timeOffset="8">18116 18858 11448,'-6'-15'1932,"3"5"1,-5 16 0,1 7 0,-2 8-2102,-6 4 1,6-3 0,-4-1 0,1 0 0,2-1 0,-1 5 0,3 4 168,-3 2 0,-1 6 0,-1-3 0</inkml:trace>
  <inkml:trace contextRef="#ctx0" brushRef="#br0" timeOffset="9">18915 18485 8456,'0'-19'3012,"6"4"1,-4 0-1,4 8 79,0 1-2109,-5-5 1,7 10-964,-4-4 0,-2 5 1,2 5-1,-3 4 0,-1 2 1,-1 3-47,-3-1 0,1 2 0,-5 1 0,1 2 0,1-2-998,0-1 1,3-2-1,7-1 772,5-3 0,8-9 0,0-9 0,1-4 0,1-3 0,4-4 0,0 0 444,0-4 0,0 0 0,-5 1 0,-2 2 0,-1 2 0,-3 2 0,-2 4 1384,-1 4-786,-6-3 1,8 12-406,-7 0 0,2 6 1,-3 8-1,1-1 1,-1 2-1,-1 1 1,-2 3-182,0 2 0,0-5 0,0 2 0,1-3 0,4-2 0,4-1-426,2-3 0,4-3 1,2-6-1,2 0 1,0 0-1,2-2-578,-1-2 0,-3-4 0,1-5 0,-2 0 0,0-2 0,2-1 0,-2-2 560,-1 2 0,-3 1 1,-2 3-1,-2 2 1,-1 2 516,0 2 1,-4 3 0,3 8-1,-1 4 1,1 2 0,0 3-1,1 1 325,0 2 1,-2 3 0,4 3 0,0 0 0,0 0 0,-1 1 0,3-2-1576,1-4 1,2 1-1,4-1 1,4-3-1,4-3 1,0-5-1,2-1 974,4-3 0,8-8 0,7-2 0</inkml:trace>
  <inkml:trace contextRef="#ctx0" brushRef="#br0" timeOffset="10">20155 18338 8835,'-13'18'1193,"-2"1"1,-1 0-392,-2 1 1,-4 2-1,4-3 1,2 2-1,1 1 1,2-1-1,1-2 1,1-1 37,2 0 0,6-1 0,-1-3 0,3-1 0,2 0 1,3 1-1,7-2-1050,5-4 1,5-2 0,6-6-1,1 0 1,1-1 0,4-4 0,-1-3-1276,1-4 1,-2 3 0,-3 0 0,0 0 1484,-1 2 0,3-5 0,-10 4 0</inkml:trace>
  <inkml:trace contextRef="#ctx0" brushRef="#br0" timeOffset="11">20795 18418 8363,'4'-19'0,"1"-2"6669,-2 0-5745,-2 8 1,-1 9 0,0 8 0,-1 6 0,-2 5-356,-2 3 0,-3 4 1,2-2-1,-2 0 0,-2 4 1,-2 1-1,-1 2-3846,-1-1 0,1-2 0,0 1 3266,-1 3 0,-5 2 0,-2-3 0</inkml:trace>
  <inkml:trace contextRef="#ctx0" brushRef="#br0" timeOffset="12">20542 18365 8349,'13'-40'1755,"0"6"1,1 13 0,-1 12-1181,0 6 0,2 3 0,2 0 0,0 0 0,0 0-1022,-3 0 0,9 0 0,2 0 0,1 0 0,4 2 1,-2 2 446,0 5 0,-1 3 0,0 1 0</inkml:trace>
  <inkml:trace contextRef="#ctx0" brushRef="#br0" timeOffset="13">20288 18725 8181,'6'-8'462,"-3"2"1,8 8 0,4 1-1,5 1 1,5-1-215,2-1 1,1 2-1,3 1 1,3-2-1,3-2 1,2-1-249,2 0 0,8-6 0,-1-1 0</inkml:trace>
  <inkml:trace contextRef="#ctx0" brushRef="#br0" timeOffset="14">21502 18365 8429,'7'-19'6525,"-1"11"-6343,-6 4 1,0 8 0,0 10-1,-2-1 1,-1 0 0,-3 0-1,-1 2 1,-3 3 296,-2 4 1,3 3 0,0 2 0,0-2 0,0-1 0,0-3-1959,-1-2 0,3 2 0,-1-7 0,1-2 837,-1 0 0,5-13 0,-1-7 1,4-9-1,4-7 0,7-6 0,5-2 552,6-5 0,4 0 0,0 1 1,1 5-1,0 3 0,-2 4 0,-2 5 1293,0 6 1,-7 7 0,2-2-1,-3 2-678,-2 3 0,-6 8 0,-4 2 1,-6 2-1,-7 0 0,-6 1-321,-7 2 0,-2 0 0,-1-2 0,0-1 0,4 2 0,4-1-93,4-1 0,2 3 0,3-3 0,4 2 1,7 3-1,5-2 0,10-2 340,6-1 0,4 0 0,11 4 1,4 0-1,-2-1 0,0-1 0,-3-2-2065,0 1 0,3 3 1,-9 4-1,-3 2 1614,-4 1 0,1 3 0,-4 3 0</inkml:trace>
  <inkml:trace contextRef="#ctx0" brushRef="#br0" timeOffset="15">22141 18831 8187,'-6'-3'2495,"-4"12"0,-6 16 1,-6 11-2784,-4 4 1,-6 0 0,-4-2 0,-4 1-1,-4 1 1,-5 4 287,-3 2 0,23-17 0,-1 0 0,0-2 0,-1 1 0</inkml:trace>
  <inkml:trace contextRef="#ctx0" brushRef="#br0" timeOffset="16">19329 16766 8170,'7'13'0,"-1"-6"182,-6-1 0,-1-7 0,-4-2 0,-4-3 0,-3-2 0,-2 0 268,-4 0 1,2-4 0,-7 5 0,0 0 0,-3 2-1,-2 4 1,-1 1-287,-2 0 0,-5 1 1,3 5-1,1 6 0,-2 7 1,1 6 55,1 8 1,6 10 0,9 9-1,3 7 1,5 9 0,6 5-155,4-35 0,1 1 1,6 2-1,4 0 0,3 2 1,4-1-1,2-1 1,4-2-1,3-2 0,4-2 1,4-2-1,2-3 0,6-2 1,3-3-35,3-1 1,3-4-1,6-4 1,1-5-1,4-5 1,2-3-1,3-2 1,0-2-1,-2-2 1,-1-3-1,1-2 1,-2-3-1,-3-3 1,-2-2-303,-2-2 0,-2-4 0,-4-1 0,-4-4 1,-6-2-1,-4-3 0,-3 1 0,-4-3 0,-4-3 1,-4-2-1,-4-3 0,-4-2 0,-4-3 0,-3-2-3,-2 0 1,-4-1 0,-7-1 0,-4 0 0,-2 1-1,-4 1 1,-5-3 0,-3 1 0,-3 2 0,-3 1-1,-2 2 1,-2 3 210,-1 4 1,-1 2-1,2 5 1,-1 4-1,-2 5 1,-2 4 0,0 2-1,-1 3 1,2 4-1,0 2 1,-31 2-1,8 9-1680,6 6 1742,6 15 0,-1 1 0,9 15 0,3 3 0</inkml:trace>
  <inkml:trace contextRef="#ctx0" brushRef="#br0" timeOffset="17">19915 17099 8019,'-13'0'90,"0"0"0,1-2 236,3-2 0,15-2 1,12-4-1,7-1 1,7-2-1,8-5 1,11-4-126,9-6 1,7-2-1,-28 12 1,2-1 0,2-1-1,1 0 1,2 0 0,0-1-1,6-3 1,1 0 0,3 0-1,-1-1-48,3 1 1,1 0-1,10-2 1,0 1-1,-1 2 1,1 2-1,0-1 1,2 2-1,-21 7 1,1 1 0,-1 0-1,1 2 1,-1 0-1,0 1-165,1 0 1,1 1-1,-1 1 1,2 0-1,0 1 1,0 1-1,-2 1 1,1 2 0,-1-1-1,25 1 1,-1 1-1,1 2 1,-1 3-1,-2 2 1,-1 3 0,0 2-1,0 4-183,0 3 1,-2 3 0,-10-1 0,-1 3 0,2 2 0,-1 3-1,-4 0 1,-2 2 0,-5 0 0,-2 0 0,-2 1 0,-3 1 78,-3-1 1,-2 1-1,-4-2 1,-2 1 0,-3 0-1,0 0 1,-2 0 0,-2 0-1,19 30 1,-6-5-1,-6-4 221,-3-3 0,-1-6 1,0 0-1,-2-6 1,-1-6-1,-4-3 1,1-3-1,0-2-45,2-6 0,3 1 1,0-3-61,1-3 0,0-5 0,-1 7 0,1 2 0</inkml:trace>
  <inkml:trace contextRef="#ctx0" brushRef="#br0" timeOffset="18">23714 17885 8133,'0'-21'129,"0"4"1,6 2-1,2 1 1,1 1-1,-1 0 1,1-1-1,0 1 1,-1 0 1085,-2-1 1,2 9-1,-3 6-238,-2 11 1,-2 3 0,-1 8 0,0 4-502,0 3 1,0 2 0,0-2 0,0 1 0,0 0-175,0 2 0,-4-11 0,-1 1 0,4-3-530,4-2 1,4-7-1,7-6 1,-1-5-1,-1-5 1,-2-5-150,-1-6 0,-2-5 0,4-7 0,-2-3 0,1-5 0,2-5 91,1-8 0,1 9 0,-3-7 0,0 2 0,-2 5 0,0 2 763,-2 2 1,0 11-1,-4 0 1,3 5-151,2 9 0,-5 5 1,1 10-1,-1 5 1,0 4-1,1 5 2,-1 4 1,-1 9 0,-1 3 0,2 2 0,2 0 0,-2-1 0,-3 1-385,-5-1 0,4-1 0,-5 2 0,1-7 0,0-3 0,-1-6-364,0 0 1,0-4-1,1-6 1,-4-2-1281,-2-2 1,-3-2 0,2-3-3910,4 4 5608,8-4 0,13 11 0,8-4 0</inkml:trace>
  <inkml:trace contextRef="#ctx0" brushRef="#br0" timeOffset="19">24341 18045 8148,'-2'-21'2511,"-2"3"1,-2 2-2243,-3 12 0,5 2 0,8-2 0,5 2 1,3 2-1,3 0 0,2 0-40,6 0 0,6 0 1,2 0-1,-1 0 1,-2 0-1,-1 0-794,-1 0 0,-5 5 0,-3-1 0,-3-1 234,-2-1 0,-7-8 0,-6-3 0,-7-2 0,-5 1 0,-2 1 1245,1-1 0,-2 0 1,-1-1-1,-2 4 1,2 1-174,1 3 0,2 3 1,-1 4-1,3 7 1,0 5-1,2 6-828,-1 3 1,-2 3 0,0 2 0,2 1 0,3-1 0,1-1 0,3 1-968,1 1 0,2 0 1,0-6-1,2-1 0,5-5 1,9-4 1053,10-7 0,15-5 0,0-3 0</inkml:trace>
  <inkml:trace contextRef="#ctx0" brushRef="#br0" timeOffset="20">24927 17805 8868,'0'-22'0,"-1"3"2676,-4 4 1,3 4-1989,-7 11 0,6 2 0,-3 1 1,1 3-1,1 1 0,1 4-196,1 0 0,2 3 0,0-1 0,0 2 0,0 1 1,0 2-826,0-2 1,0-1-1,0-2 1,2 1 0,2-1-1,5-1-750,3-3 0,1-3 0,1-8 1,-2-2-1,-2-7 1054,-1-5 0,-6 0 0,3-6 0,-2-1 0,1 3 0,-2 0 0,-2 3 2494,-1-1 0,-4 0-2143,-1 5 0,1 7 1,4 6-1,0 7 0,1 5-280,4 1 0,2 7 0,6 2 1,2 3-1,1 2 0,5-1-4163,4 1 1,1-2 4120,9-3 0,7-2 0,5-7 0</inkml:trace>
  <inkml:trace contextRef="#ctx0" brushRef="#br0" timeOffset="21">25367 17898 8101,'-19'-26'727,"3"1"1,-5 2 0,2 7 1769,2 6 1,7-1-1263,1 7 1,6 1-909,-1 7 0,7-1 0,3 6 0,0 2 1,1-1-1,0 0 0,4-2-819,1-2 1,1 3 0,2-5-1,1-1 1,3-2 0,1-1-219,-1 0 0,0-6 0,-3-2 1,1-4-1,-5-2 0,-7 1 575,-3 0 1,-2-1 0,0 1 0,-2 1 0,-2 3 0,-5 5 886,-3 2 0,3 2 1,0 0-1,1 2 0,0 2 1,4 5-1009,2 3 0,2 1 0,2 2 0,2 2 0,7 0 0,3 0-849,4-3 0,10 0 0,-1-2 0,1-4 1,0-3-1,-1-4 774,0-1 1,-7 0 0,-2-1 0,-5-4-1,-4-3 1,-4-4 0,-4-2 592,-1 1 0,-6 0 1,-1-1-1,-3 1 1,-1 0-1,-1-1 1971,2 1 0,1 4 0,-1 2-1322,1 1 0,6 3 1,-2 7-1,5 5 1,3 3-765,2 1 1,1 1 0,-3-1-1,1 0 1,1-1 0,-1-1-341,0-2 0,7-7 0,-2 3-512,3-4 0,-1-2 0,-2-4 0,-3-3 1,-1-4-1,-1-2 0,-1 1 667,-1 0 1,-2-5-1,1 2 1,2 2-1,1 4 2751,-1 0 1,-1 2-2680,-2-1 1,0 8 0,0 1 0,1 6-1,2 3 1,2 0 0,-1 1 0,1 2-526,-1 1 0,6 5 1,-1 1-1,3 0 0,2 1 1,0-4-1,6-1 491,6-2 0,7 0 0,7 1 0</inkml:trace>
  <inkml:trace contextRef="#ctx0" brushRef="#br0" timeOffset="22">26154 17765 9057,'-22'-18'0,"-1"2"0,1 4 0,0 6 1061,0 5 1,5 1 0,0 0 0,2-2-288,1-2 1,1 2-1,0-2 1,1 4-551,3 4 1,5 4 0,10 5-1,5 0 1,9 1 0,3-2-463,5-3 0,8 1 1,-2-6-1,0-1 0,-3-1 1,-4-2-291,-5 0 1,-3 0 0,-7-2 0,-3-2-1,-6-5 47,-6-3 1,-10 0 0,-9 2 0,-4 2 0,1 3 0,3 2-85,4 1 1,5 4 564,4 2 0,15 9 0,9 8 0</inkml:trace>
  <inkml:trace contextRef="#ctx0" brushRef="#br0" timeOffset="23">26487 17459 8373,'-1'-21'590,"-4"3"1,4 9 0,-4 18 181,4 3 0,1 1 0,0 2 0,0 3 0,0 4 0,0 3 0,1 2 1890,4 0-2628,-4-7 1,5 4-1,-6-5 1,0 0-1,0 1-600,0-4 1,0-6 0,0-4 189,0-4 1,1-5-1,4-12 1,2-3-1,4-5 1,1-6 0,4-5 314,3-4 1,-3 5 0,2-5 0,-3 4-1,-3 6 1,-2 2 1256,-1 4 1,-6 10 0,3-1-621,0 1 1,-6 6-1,0 3 1,-8 6-774,-3 6 0,-3 3 0,2 1 0,2 1 0,1-1 0,0 0 0,2 1-187,2-1 0,4-4 0,1 0 0,0 1 1,1 0-1,4-1 273,4-4 0,-2 1 0,2-2 1,1-1-1,2-1 0,2-1 403,-1 3 0,-4-2 0,0 4 1,0 0-1,-2 3 0,-3 3-739,-2 1 0,2 0 0,1 1 0,-2 0 1,-2 4-1,-1 3-549,0 0 1,0-2 0,2-6 0,2 0 995,5 1 0,15-7 0,4-1 0</inkml:trace>
  <inkml:trace contextRef="#ctx0" brushRef="#br0" timeOffset="24">26900 17392 10053,'-13'-19'927,"0"5"1,-1 7 0,2 8-782,4 4 0,0 1 1,5 4-1,-1-1 0,-1 3 1,1 3-1,-1 4 0,2 2 152,2 2 0,1-2 0,1 1 0,4 1 0,5-1 0,7-3-1189,5-4 1,4 1 0,6-8-1,3-1 891,4-3 0,1-2 0,0-2 0</inkml:trace>
  <inkml:trace contextRef="#ctx0" brushRef="#br0" timeOffset="25">27100 17459 8260,'-13'-18'877,"0"0"0,-1 2 1059,1 1 0,0 8-1852,-1 2 0,8 11 0,6 6 1,9 4-1,7 0 0,7-1 50,2-1 1,2-1-1,-2 0 1,-2-1 0,-2-3-1,-2-5-302,-2-2 0,-8-4 1,-5-2-1,-2-6 0,-5-5 57,-6-3 1,-2-4-1,-9 4 1,-1 2-1,2 2 111,-1 6 0,-3-4 0,2 4 0</inkml:trace>
</inkml:ink>
</file>

<file path=ppt/ink/ink1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8-25T23:18:03.168"/>
    </inkml:context>
    <inkml:brush xml:id="br0">
      <inkml:brushProperty name="height" value="0.053" units="cm"/>
      <inkml:brushProperty name="color" value="#FF0000"/>
    </inkml:brush>
  </inkml:definitions>
  <inkml:trace contextRef="#ctx0" brushRef="#br0">3919 13687 12147,'-9'-4'-949,"0"-1"734,-1 2 1,3 2 0,-2 1 0,-2 0 0,-1 0 916,-1 0 1,1 1-420,3 4 0,5-4 0,8 4 1,7-5-1,5-3 0,6-2 0,3 2 1,4 2-170,2 1 1,-2 0 0,5 0-1,0 0 1,0 0 0,3 0-1,2 0-77,1 0 1,-1 0-1,-2 0 1,-3 1 0,-2 2-1,-2 2 1,-2-2 14,-1-2 1,-1-1 0,1 0-1,0 0 1,-1 0 0,1 0-1,-2 0-18,-3 0 0,3 0 0,-4 0 0,1 0 0,1 0 0,-1 0-3,-1 0 1,2 0 0,-3 0-1,-1 0 1,0 0 0,-3 0-1,1 0-269,0 0 1,-2 0 0,3 0 0,-3 0 0,-2 0-111,0 0 0,-4-4 0,-1-2-1918,-2-2 2201,-2 5 1,2-9-1,1 5 1</inkml:trace>
  <inkml:trace contextRef="#ctx0" brushRef="#br0" timeOffset="1">4879 13607 9221,'0'-18'0,"0"0"0,0 2 498,0 1 1,6 7 0,3 0 0,1 1-316,-1-1 1,3 5 0,-3-3-1,4 2 1,3 0 0,4 1-1,-1 1-17,0 2 0,5 0 0,-4 0 1,3 2-1,-3 2 0,1 5-291,0 3 0,-5 1 1,2 0-1,-5 2 0,-4 1 1,-3 2-1,-1-1 8,-1-3 0,-1 1 0,-8 1 0,-3 1 0,-6-2 0,-2-4 129,-2 0 76,-5 4 0,3-8 0,-3 6 0,0 1 0,0 0 1,-3 3-54,0 0 1,4 6 0,1-4 0,2 2 0,1 1 0,0 0-1,0 0-18,2 2 1,1-5-1,2 1 1</inkml:trace>
  <inkml:trace contextRef="#ctx0" brushRef="#br0" timeOffset="2">17116 13807 7960,'0'-27'0,"1"4"-72,4 5 1,-4 4 0,5 10-1,2-3 1,4-1 0,7 4-1,4 2 1,7 2 2659,3 0-2204,2 0 1,10 0 0,1 0 0,1 0 0,5 0 0,3 0 0,5 2 0,3 1 1417,0 1-1749,11 7 1,-16-8 0,7 5 0,-3 3 0,-2 1 0,-3 2 0,-5 3 0,-6 3-64,-4 6 0,-4-1 0,-4 9 1,-6 1-1,-5 4 0,-6 7 193,-5 4 0,0 9 0,-7 5 0,-3 9 0,-1-32 0,0 2 0,-1 6 0,0 1 0,-1 6 0,0 2-68,0 6 0,-2 1 0,0 3 0,-1 2 1,0-20-1,-1 1 0,0 0 0,1 2 1,-1 0-1,1 0 0,0 2 0,0 1 1,0 0-1,1-1 0,0 1 0,0-1 1,1 0-1,1 1 0,0-1-140,0-1 1,1 0 0,-1-1 0,1-2 0,0 0-1,0 0 1,0 24 0,0-1 0,1 1 0,1 0 0,2-2-1,1 0 1,3 0 0,0-2 0,2-3 0,1-1 45,0-4 0,0 0 0,0 3 0,1-1 1,1-3-1,2-2 0,-1-1 0,1 0 0,1-1 1,-1-2-1,0-3 0,0 0-29,-1-3 0,0-1 1,1-2-1,0-1 1,-1-1-1,0-1 1,-2-2-1,0-1 1,-2-3-1,0-1 0,7 30 1,-2-9 102,-2-8 1,-6-8-1,-2-8 1,-4-3-1,-2-6 1,-4-6 0,-5-4 509,-6-2 1,-5 1 0,-7-3 0,-5 0-1,-7-4 1,-7 1-734,-5-1 0,-12-4 1,-2 3-1,-4-2 0,-3 1 1,36-3-1,-1 0 0,-1 1 1,-1 0-368,0 1 1,0 1 0,0 1 0,0 0 0,1 0 0,0 1 0,0 0-1,1 0 1,-36 6 0,1 2 0,4 1 0,1 2 1,2 4 0,3-4 0,3-2 493,6-1 0,-3 0 0,8-1 0,-2 0 0,-3-4 0</inkml:trace>
  <inkml:trace contextRef="#ctx0" brushRef="#br0" timeOffset="3">20288 15020 7703,'-1'-30'0,"-3"3"1182,2 10 1,-4 12-224,6 10 1,-4 9 0,-1 13 0,1 9 0,-1 8 0,-1 9 0,1 8-568,-1 4 0,1 0 0,5-2 0,0-4 0,0-3 0,0-3-559,0-5 1,5-11-1,-1-6 1,1-4-1,-1-5 14,0-4 1,2-10-1,-3-5 1,2-9-1,-1-11 1,2-14 152,3-11 0,7-11 0,4-9 0,-1-5 0,2-3 0,-2-1-247,0 2 1,5 2 0,-2 6 0,2 8-1,-1 7 1,-2 8 0,0 5 522,0 6 1,-5 11-1,2 1 1,-4 6 258,0 4 0,-8 2 1,-6 6-1,-6 2 110,-2 3 1,-4-1 0,4 4 0,-4-4 0,-2 0 0,1 1-577,0 2 0,4-4 0,1 0 0,1-1 1,1 0-987,0 3 1,2-4 0,4 5 0,0 2-1,0 0 1,3 4 916,6 3 0,5 3 0,13 5 0</inkml:trace>
  <inkml:trace contextRef="#ctx0" brushRef="#br0" timeOffset="4">20995 15380 7747,'-50'-30'0,"5"3"0,14 8 468,18 10 1,5-4-1,8-6 1,0-1-1,2-2 1,4 0-1,9-5 1,10 2-469,9 0 0,4-3 0,2 7 0</inkml:trace>
  <inkml:trace contextRef="#ctx0" brushRef="#br0" timeOffset="5">21302 15153 7721,'-27'-13'1388,"6"5"1,5 5-648,6 6 0,4 0 1,7 6-1,4 0-863,3-2 1,10 5-1,4-4 1,5-1 0,3-1-1,2-2-256,2 1 0,-4-1 0,1-5 0,-4-2 1,-5-3-1,-6-1 0,-5-4 235,-7-1 1,-4-1-1,-4 0 1,-7-1-1,-4 1 1,-4 1-1,0 2 929,0 1 0,-4 6-224,6-1-562,17 2 0,14 2 0,21 0 0</inkml:trace>
  <inkml:trace contextRef="#ctx0" brushRef="#br0" timeOffset="6">22048 15060 8939,'-24'1'0,"-1"8"0,0 15 2075,1 19 1,8 11 0,-2 9 0,3-9-2340,2-8 0,-5-3 1,-1-12-1,0-1 1,0-2-1,4-3 1,3-1-1,5-3-765,1-2 1,1-6 0,7-7-1,2-6 1,6-12 11,7-11 0,-1-14 1017,6-8 0,0-17 0,5 0 0</inkml:trace>
  <inkml:trace contextRef="#ctx0" brushRef="#br0" timeOffset="7">21861 14940 7710,'-4'-14'335,"0"1"0,5 6 1,9 2-1,7 5-379,5 5 1,8-4 0,2 4 0,2-4 0,3-1 0,2 0 0,-1-1 0,-1-4-188,-1-4 1,-7-3 0,3-1 0,-4 0 0,-3-2-1,-3-1 1,-4-2 706,-3 2 0,-6 5 1,-2 2-150,-1-1 0,-3 6 0,-6 5 0,-3 9 0,-1 8 1,-4 3-1,1 1-175,1-1 1,-1 4 0,5-3 0,4 2 0,4 0 0,5-5-719,4-4 0,8 1 1,2-9-1,3 1 1,0-4-1,-1-2 1,-3-4 565,-2-2 0,-1-4 0,-5-11 0,0-2 0</inkml:trace>
  <inkml:trace contextRef="#ctx0" brushRef="#br0" timeOffset="8">22541 14940 7710,'-6'-14'112,"-3"3"1,-7 0 0,-3 4 0,0 1 0,-2 3-1,2 1 1,-1 4 0,4 2 0,3 7 219,4 5 0,3 0 0,6 5 1,0 0-1,1-1 0,5 3 1,8-3-1,9 0 0,10-4-1563,7-3 0,9-1 1231,0-7 0,3-4 0,1 5 0</inkml:trace>
  <inkml:trace contextRef="#ctx0" brushRef="#br0" timeOffset="9">22835 14886 7710,'-37'-20'931,"-3"3"0,0 9 0,1 8 0,8 8-476,7 9 0,2 3 1,15 6-1,-1-3 0,5 1 1,6 1-1,8 2 1,5-2-1017,6 0 0,9-6 0,8-2 561,8-7 0,14 2 0,13-5 0</inkml:trace>
  <inkml:trace contextRef="#ctx0" brushRef="#br0" timeOffset="10">23594 14247 7714,'-40'-28'0,"-1"11"0,2 23 1586,4 25 0,5 26 0,5 5 0,0-4-1345,-3-7 1,-2 0 0,2-5-1,-2 2 1,1 7 0,4 6-242,5 4 0,5 2 0,2-1 0</inkml:trace>
  <inkml:trace contextRef="#ctx0" brushRef="#br0" timeOffset="11">22581 15020 10669,'-45'-9'0,"0"0"0,1 4 0,1 4 648,1 5 1,2 4 0,-3 6-1,3 6-648,8 3 0,2 3 0,-7 4 0,0 1 0,3-4 0,0 0 0</inkml:trace>
  <inkml:trace contextRef="#ctx0" brushRef="#br0" timeOffset="12">20209 15993 7711,'-69'0'1415,"-2"0"0,12 8 1,22 10-1,22 10 1,24 5-1192,19-2 1,15-4 0,21-7 0,-26-12 0,2-2 0,7-2 0,1-2 0,9-2 0,2 0 0,6-2 0,2-1-173,4 0 1,4-3 0,-12 0-1,3-2 1,1 0 0,0-1-1,0 0 1,2-1 0,1 0 0,2-1-1,0-1 1,-14 3 0,0 0-1,0 0 1,1-1 0,0 1-1,-1-1 1,1 1 0,0-1 0,2 0-1,-1 0 1,0 0 0,1 0-500,-1 0 0,1 0 1,-1 0-1,-1 0 1,10-2-1,-1 0 0,1 0 1,2 1-1,0-1 1,0 0-1,-5 0 1,-1 0-1,-1 0 0,-5 1 1,-1-1-1,-1 0 1,-4 0-1,0 1 1,-1 0 446,21-5 0,-2-1 0,-4-1 0,-1-1 0,4 2 0,-1 0 0</inkml:trace>
  <inkml:trace contextRef="#ctx0" brushRef="#br0" timeOffset="13">12610 18085 13668,'-13'-7'-770,"1"1"635,3 0 1,-3 4 323,4-2 1,-4 2 0,-2 2 0,1 0 0,0 0 0,-1 0-1,1 0 1,0 0 0,-1 0 50,1 0 0,0 0 0,-1-1 1,1-2-1,0-2 0,-2 2 0,-3 2 1,-3 1-140,1 0 1,-8-4 0,2-1 0,0 2 0,-4 2 0,0 1 0,-2 0 0,-2 0-60,0 0 0,-8 0 0,4 0 0,-1-2 0,-2-1 0,1-1 0,-5-1 0,1 1 1,-2-1 312,3 2 0,-3-2 0,2-1 0,-1 0 0,1 0 0,-2 1 0,0 1-274,0-1 0,-4 1 0,2 4 0,-1 0 0,1 0 1,-3 0-1,-1 0 0,-1 0-196,0 0 1,1 0-1,0 0 1,2 0 0,-4 0-1,1 0 1,-3 0-1,1-1 256,0-4 1,-1-1-1,1-4 1,3 1-1,0-1 1,2-2-1,-2 0 26,-1 3 1,7-1-1,-6 4 1,5 0 0,4 0-1,1 3 1,2 1-263,0 2 1,0 0-1,2 0 1,2 0-1,4 0 1,1 0-7,-1 0 0,-3 0 0,4 0 0,1 0 0,1 0 0,-1 0 0,-1 0 250,1 0 1,-2-1 0,-1-2 0,-1-1 0,-2-1 0,-1 1 0,-1-1-156,-4 2 1,-6 2 0,-1 1 0,-3 0 0,-3 0 0,-1 0-196,-2 0 0,-4 4 0,4 2 0,2 0 0,1 1 0,3-1 0,2 2 168,1-1 1,6-4-1,0 2 1,4-4 0,4-1-1,-1 0 1,1 0 329,-1 0 0,2 0 0,-3 0 0,2 0 0,-2 0 0,-2 2-201,-1 2 1,2-1 0,-1 4 0,1 1-1,-5 1 1,-2 4-408,-1 3 1,-3 3 0,3-2-1,1 1 1,-3-1 0,2 1-1,0 0 185,3-2 1,2 3-1,2-1 1,2-2 0,5 1-1,2-1 1,6 2 140,4-2 1,-2 3 0,4 1-1,3 0 1,3 4 0,5 0-1,1 1-301,3 2 0,1-4 0,2 8 0,0-3 1,2-1-1,4 0 197,7-1 0,3 6 1,10-3-1,3-2 1,4-4-1,5 1 1,4 0 371,2-2 1,11-1-1,0-5 1,1 0-1,3-2 1,-2-4-95,-1 0 0,12 1 0,-7-1 0,2-2 0,6-1 0,-4-1 0,3 0-184,0-3 0,2 3 0,-33-3 0,1 0 0,36 3 0,0-1 0,-35-3 0,-1-1-107,1 0 0,-1 0 1,38-1-1,-38 0 0,1 0 1,-1 0-1,1 0 0,-1 0 1,1 0-1,-1 0 0,1 0 1,33 0 171,0 0 1,0 0 0,-2-2 0,-2-1-1,1-1 1,0 0 493,-1-2-581,-2 4 0,3-4 0,-1 6 0,1 0 0,-1 0 0,3 0 0,-1 0-151,-2 0 0,-29 0 1,1 0-1,32 2 0,-34-1 1,0 1-1,1 1 0,0 0 1,1 0-1,-1 0 162,1 0 1,0-1 0,1 1 0,-1-1 0,0-2 0,0 0 0,-1 0 0,-1 0 0,2 0 0,0 0 0,0 0 0,-1 0 0,1-1 0,0 0 0,-2 0 0,1-1 201,-1 1 1,1-2-1,4-2 1,0 0-1,-4 1 1,0 0 0,0 0-1,1-1 1,-1 1-1,0 0 1,0-1 0,1 1-104,-1 0 0,0 0 1,5-2-1,1 0 1,-3 2-1,0-1 0,2 0 1,0-1-1,0-1 1,1 0-1,-3 1 1,0 0-235,-1 2 1,1 0 0,3-4 0,0 1 0,-4 1-1,-2 0 1,2 0 0,0-1 0,0-1 0,-1-1-1,-1 2 1,-1 0 0,0-1 0,-2-1 108,36-9 0,-12 2 0,5-6 0,-2-2 0,-6-1 0,0-2 1,-5 1 409,-1-1 0,-3 0 0,-1 1 1,-1-1-1,-3 1 0,-3-1-486,-4 0 1,2 5-1,-4 0 1,0-2-1,-3-1 1,-4 0-1,-3 1 353,-2 2 0,-10 0 1,0-5-1,-5 0 0,-4 1 1,-6-2-1,-10-4-155,-14-3 0,-16 1 0,-15 0 0,23 17 0,-2 1 0,-7 1 1,-1 1-1,-4 0 0,0 1-692,-3 1 0,0 2 0,1 1 1,-1 3-1,-1 2 0,1 0 1,-2 1-1,1 1 0,-2 0 1,-1 2-1,0 1 0,-1 1 1,2 2-1,-1 1 36,2 0 1,0 2 0,3 2-1,0 1 87,0 0 0,0 2 0,-3 3 1,0 1-1,-3 1 0,-1 0 1</inkml:trace>
</inkml:ink>
</file>

<file path=ppt/ink/ink1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8-25T23:18:03.182"/>
    </inkml:context>
    <inkml:brush xml:id="br0">
      <inkml:brushProperty name="height" value="0.053" units="cm"/>
      <inkml:brushProperty name="color" value="#FF0000"/>
    </inkml:brush>
  </inkml:definitions>
  <inkml:trace contextRef="#ctx0" brushRef="#br0">5292 8796 8577,'13'-6'-15,"1"0"0,-1-3 11,0 5 0,-4 2 0,0 1 0,0-4 1,0-2-1,-2-2 0,-1 0 0,-1 0 0,-1 0 89,1 1 1,-1 3 0,-4-4 920,0-1 0,0 2 0,-1 1-981,-4 1 0,-2 2 0,-8 4 0,-1 0 0,-2 0 50,2 0 1,-4 0 0,1 0 0,0 0 696,0 0-550,1 0 0,3 0 0,-1-2 0,-2-1 0,0-1 45,-1 1 0,4-3 1,-4 1-1,1 2 1,-1 2-1,-2 1-337,-3 0 0,1 0 0,-3 0 0,1 1 0,-3 2 0,0 3 2,0 2 0,1-4 1,1 5-1,-1 0 0,0 0 1,1 0 127,-1 1 1,0-2 0,1 0 0,-1 1 0,0-1 0,2-2-1,1 0 130,2 2 1,0 0-1,-3-1 1,1 1-1,3-1 1,1 2-1,-1 0-210,-3 0 0,0-2 0,-1 3 1,2-1-1,-4 2 0,0 1 1,-2 1 66,0 0 1,0 1 0,-1-3 0,-1 0-1,3-2 1,3 1 0,3 2 122,-2 1 1,3-1 0,0-2 0,2-1 0,3 2-1,1 0-168,2 3 1,-1-1 0,1 0 0,1 1-1,2-1 1,2 0 0,1 1-160,0-1 1,2 0-1,-2 1 1,-1-1-1,2 0 1,1 2-1,2 2 298,1 0 1,-2 1 0,-1-5 0,1 2 0,-1 1 0,1 2-90,1-1 1,1 2 0,2 0 0,0 0 0,0 1 0,2-3-113,2 3 0,-1-4 0,6 5 1,3-2-1,3-1 0,4-1 1,0 3-1,2-1 96,0 0 1,-3-1 0,4-5 0,0 1 0,0-1 0,-1 0-2,-2 1 1,1-1-1,-3 0 1,4 1-1,1-3 1,-1 0 0,0-2 67,-1 1 0,3-3 0,5 2 1,1 0-1,4 0 0,1-2 400,3-1-472,2-1 0,1-1 0,0 1 0,0-2 0,0-2 0,0 1 0,0 1-12,0 1 1,0 0 0,-2-2 0,-1 1 0,-3 1 0,0-1 0,0-1-79,3-2 1,-3 4 0,0 1 0,1-2 0,-1-2 0,1-1 39,-1 0 0,9 2 0,-3 1 1,2 1-1,1-1 0,0-2 91,1-1-74,0 0 0,1 0 0,-1 0 0,-1 0 0,-1 0 0,-2 0 8,0 0 1,-2 0 0,-1 0 0,-1 0 0,-1 0 0,1 2-1,-1 1-27,2 1 0,-3 1 0,2-5 0,1 1 0,2 2 0,1 2-12,0-2 0,2-2 0,1-1 0,-1 0 0,2 0 0,1-1 37,1-4 1,3 4 0,-4-4 0,0 4 0,-1-1 0,-2-1 0,2-1 27,2 1 0,-6 1 0,2 2 0,-1 0 0,-1-1 0,2-2 0,-4-1-7,-1 1 1,2 1-1,4 2 1,-2 0-1,3-1 1,1-2-84,1-2 1,3 1 0,-5 4 0,-1 0 0,0-2-1,0-1 63,1-1 0,1-1 0,-5 4 0,0-2 0,0-1 0,0 1 0,0 1 26,0 2 1,0 0-1,0-1 1,0-2-1,0-2 1,0 2-82,0 2 1,0 1 0,0-2 0,1-1 0,2-1 0,3 1-1,1 1-54,4 2 1,1-1 0,1-2-1,0-1 1,-1-1 0,-2 1 171,-1-1 0,0-1 0,5 3 0,-1-1 0,0 1 0,1 1 0,-1 2-45,0 0 1,-1 0-1,-2 0 1,-1 0-1,0 0 1,0 0 0,-2 0-87,-1 0 1,-1 0 0,-4 0 0,4 0-1,4 0 1,2 0 44,3 0 1,-4 0 0,2 0 0,1 0 0,1 0 0,-1 0 600,2 0-454,1 0 1,-3 0 0,-1 0 0,-2 0 0,-2 0 0,-1 0-42,1 0 0,-5 0 0,1 0 0,-2 0 1,-3 0-1,1 0 0,0 0-168,0 0 1,0 0-1,2 0 1,-1 0-1,2 0 1,-1 0-135,1 0 1,4 5 0,-1-1 0,0-1 0,1-1 0,-1-1 0,0 2 243,-3 2 1,0-1 0,0-4 0,2 0 0,-3 0-1,0 0 111,-2 0 1,-3 0 0,0 2 0,1 1-1,0 1 1,0-1 0,1-2-185,1-1 0,0 5 0,0-1 0,0 1 0,1-1 0,2 1-116,1-2 1,1-2-1,-4-1 1,2 0 0,2 0-1,-2 0 1,-2 0 472,-1 0 0,0 0 0,0 0 0,0 0 1,-1 0-1,-2 0 0,-3 0-212,-2 0 1,5 5 0,-3-1 0,2-1 0,-1 0 0,1 0-286,-2 1 1,5 2 0,-2-3-1,3 3 1,3 0 0,-3 1 61,-2 1 1,8-4-1,-6 4 1,3-1-1,1-1 1,1 0 402,-2-3 0,4 0 1,2 0-1,1 1 0,1-1 1,-4 0-1,0 0-104,1 2 0,1 1 1,4-3-1,0 2 1,-1 1-1,-1 2 1,-3-2-762,3 0 0,-4 4 0,1-3 0,-1 2 0,-1-1 1,0-1 418,-3 0 1,3-4 0,0 3 0,0-1 0,1-1 0,0-1-1,2-1 528,-1-2 1,3 0 0,-2 0 0,5 0 0,2 0 0,2 0-1,-2 0-471,-1 0 1,-2 0-1,0 0 1,1 0-1,-1 0 1,-1 1-143,-3 4 1,3-4 0,-5 5 0,2-2 0,0 1 0,0-2 0,0-2 176,-1-1 0,-3 0 1,4 0-1,0 0 1,-1 0-1,3-1 0,1-4 335,-1-3 1,10 0 0,-7-1-1,0-1 1,1-2 0,-2 0 0,1 0-385,-1-1 1,-5 6-1,-4-8 1,-3 1-1,-2 4 1,-2-3-127,-2-4 1,-5 7 0,1-3-1,-3 1 1,-2 0 0,-3-1-1,-1-1-30,2 1 0,1-2 0,2-1 0,0-2 1,-1 2-1,-1 0 570,-2-2 0,2 3 0,-4-3 0,-1 4 0,-2 0 0,-3 1-369,-2 0 1,-4-1-1,-1 1 1,-3 0 0,-3-1-1,-4 1-390,-2 0 0,-11-1 0,0 1 0,-2 0 0,-4-1 1,0 1 502,-3 0 0,1 1 0,-1 1 0,3 3 1,2-3-1,3 1 0,1-1 187,2 3 1,-5 5 0,0-3 0,0 1 0,1 1 0,-4-1-215,-4-1 1,-6 3 0,-12-5 0,-5-3 0,-2-1 0,-5-1-1,0 0-343,0-1 0,-1 3 0,1 0 0,4 2 1,-1-1-1,0-2 456,-1-1 1,-4-1-1,2 1 1,4 0-1,0-1 1,4 1-1,1 0 487,0-1 0,3 1 0,-6 0 0,-1-1 0,-2 1 0,-1 0-415,-1-1 0,0 6 1,-4 0-1,-4 1 1,-2 1-1,2-2 0,4 3-553,3-1 1,-3-3 0,-1 4-1,0 1 1,0-1 0,2-1 280,3-1 0,-1 3 0,0-4 0,0 1 0,3 1 1,0-2-1,-1 1 374,-5-3 1,2 2 0,-6-1 0,-2-1 0,-1-2 0,-3-1-229,-3 0 0,-3 4 0,35 4 1,-1 1-1,2-1 0,-1 1 0,-35-3 1,36 3-1,1 2 0,-1-1 1,0 1-461,0 0 0,-1 0 1,-1-1-1,0 1 0,-33 1 1,2-2-1,0-2 1,2 2 285,-5 2 144,3-5 1,32 5 0,1 1 0,-32-6 0,2 1 0,1 1 0,-1-1 193,0-1 1,-2 5 0,2-4-1,-1 2 1,0 1 0,0-3-1,1 2-160,-1 2 1,3 1 0,-2 0-1,-2 0 1,-2 0 0,-3 0-260,37 0 0,-1 0 0,1 0 1,-1 0-1,0 0 0,0 0 1,0 0-1,1 0 0,-1 0 1,-1 0-1,2 0 0,-1 0 1,0 0-1,0 0 260,-1 0 1,1 0 0,-32 0 0,3 0 0,0 0 0,3 0 0,-2 0 77,4 0 1,3 0-1,0 0 1,0 0 0,3 0-1,-1 0 1,2 1-100,4 4 1,-5-4 0,6 3 0,-3-2 0,-2-2-1,1 0 1,-1 0-148,-2 0 1,2 1 0,-5 2 0,2 2 0,3-2 0,-1-2 0,2-1 107,2 0 0,-8 0 0,7 0 0,-4 0 0,-3 0 0,2 0 148,0 0 1,-4 0 0,4 0 0,1 0 0,1 0 0,3 0 0,2-1-90,7-4 1,-3 4 0,4-4 0,-1 2 0,1 1 0,-1-3 0,2 2-123,2 2 1,-3-4-1,-1-1 1,2 0 0,0 0-1,0 3-26,-1 2 0,-5-3 1,3-1-1,-1 1 0,-4-1 1,-1 1-1,-2 1 85,-4 1 0,3-2 0,-3-1 0,4 2 0,-1 2 0,-3 1 62,-4 0 0,1 0 0,0 1 1,1 2-1,-1 3 0,-3 0 0,-1 2-80,-2-1 1,-4-2-1,0 2 1,2 0-1,-1-1 1,2 0-16,1-3 0,-1 3 0,7-1 0,-1-3 1,-3 0-1,3-2 0,-2 0 21,-1 0 1,10-2 0,-7 0 0,1-3 0,2 1 0,1-1 0,5 1-53,4 1 0,-4 1 0,1 4 1,-5 2-1,-2 5 0,-1 4-599,-3 5 1,-3 1-1,8 5 1,2-2-1,1 2 1,3 1 0,2 2-643,1 0 0,9-5 0,-2 0 1295,4 2 0,-4 7 0,8 3 0</inkml:trace>
  <inkml:trace contextRef="#ctx0" brushRef="#br0" timeOffset="1">5319 8663 8585,'0'-33'0,"0"6"96,0 1 1,-2 7 0,-2 10 0,-5 4-1,-3 4 1,-3 1 0,-1 0 0,-3 0-1,-2 0-274,-3 0 0,-1-5 0,-3 1 0,-2 1 1,-2 1-1,-2 2 0,-3 2 0,0 1 494,1 1 1,-7 2 0,3-3-1,-1 3 1,-2 0 0,0 1-1,-2 1 1,2 2-102,2 2 0,-5 6 0,-3 1 1,-1 0-1,-2 2 0,0 0 1,-4 4-295,-3 5 1,1-2-1,-3 3 1,0-2-1,2 0 1,-2 0-1,2-1 168,0 2 1,3 4 0,4-3 0,1-1 0,1-1 0,3 1 0,1 2-4,1 3 0,1-4 0,5 3 0,4 0 0,4 0 1,1 3-1,0 3-91,-1 4 0,2-2 1,5 4-1,3-1 1,1 3-1,0 1-10,1 0 0,1-2 0,6 3 1,2-2-1,3-1 0,1-1 90,3 0 0,1-6 0,2-5 0,0 2 0,0 0 0,0 1 0,0-4 184,0-2 1,2 4-1,2-4 1,5 2-1,3 2 1,1 1-172,1 3 1,-1-8 0,2 8 0,1 0 0,3 2 0,2 4-155,3 1 0,1-4 0,3 3 0,3-2 0,5 1 0,4-1 0,3-1 107,1-3 0,11 2 1,0-11-1,2-2 0,3 0 1,-4-3 360,-1 1 1,4-1 0,2 0-1,-1-3 1,0 0 0,-3 0-172,1 2 0,6 2 0,-2-2 0,3-1 0,2-2 0,0 0 0,1 1-369,3-1 0,1-4 0,-34-8 0,0 0 0,35 10 0,-2-4 0,1-1 0,2-4 91,-35-6 1,-1-1 0,1 2 0,1 0 0,0-1 0,0-1 0,-1 2 0,0 0 0,1 1 0,-1-1 0,-1 1 0,1 0 0,1 0 0,0 0 142,1 2 0,-1 0 0,-1-1 0,-1-1 0,3 2 0,0 0 0,-2-1 0,0 0 0,0 0 1,1 0-1,1 1 0,1 0-114,2-1 1,-1 0 0,-5 2 0,0 0 0,3-1 0,2-1 0,-2 1 0,1-1 0,-1-1 0,1-1 0,2 0 0,1-2 0,-2 1 0,1-1 60,0 1 0,1 1 0,0-1 0,0 0 0,-2 0 0,-1 0 0,-1-1 0,1 0 0,1-1 0,1 0 0,-1-1 0,0 0 11,1 1 1,1 0-1,2-2 1,1 1-1,-2 1 1,-1 1 0,1 0-1,0 0 1,3-1-1,0 0 1,-2 0 0,-1 1-57,2 0 0,1 0 1,-2-3-1,0 1 0,1 0 1,1 1-1,-1 0 0,1 0 1,2 1-1,-1 0 0,-1 0 1,0 1-1,1-1 0,-1 1-120,1 0 0,-1 0 1,1-1-1,0-1 1,1 1-1,0 0 1,0 0-1,0-1 1,-1 0-1,-1 0 1,2 1-1,0-1 130,1 1 1,0 0 0,3-1 0,0 1 0,0 1 0,1 1 0,1-2 0,0-1 0,-1 0 0,0 0 0,1-1 0,1-1 0,-2 0 0,0-1 138,-1 0 0,1 0 0,4 0 0,0 0 0,1 0 1,0 0-1,-1 0 0,1 0 0,3 0 0,-1 0 1,-1 0-1,-1 0-122,-2 0 0,1 0 1,4 0-1,-1 0 1,-4 0-1,-1 0 1,1 0-1,1 0 1,3 0-1,0 0 1,-2 0-1,1 0-1426,-1 0 1,2 0 1332,3 0 0,0 0 0,-8 0 0,-1 0 0,6 0 0,2-1 0,1 0 0,-1-1 0,0-1 0,-1 0 0,3 0 0,0 0 0,-2-1 0,1 1 61,2-1 0,1 0 1,0 0-1,1-1 1,-2 0-1,0-1 1,0 0-1,-1 1 0,2 1 1,0-1-1,-1 0 1,0 0 66,-1-1 1,1 0 0,4 0 0,-1-1 0,-2 0 0,0 0-1,1 1 1,1 1 0,1 0 0,1 1 311,-2 1 0,0 1-496,0-2 1,-1 1 0,1 2-1,0 0 1,1-1 0,0 0-1,0 1 1,-1 0 0,1 1 0,0 0-1,-1 0 1,-1 0 0,0 0-1,1 0-71,0 0 1,1 0-1,1 0 1,-1 0 0,-21 0-1,0 0 1,0 0 0,22 0-1,-1 0 1,-3 0-1,0 0 1,-2 0 0,-1 0 247,2 1 1,-1-2 0,-5 1 0,0-1 0,8-1 0,0 0 0,-3-3 0,0 1 0,-1-1 0,-1-1 0,1 1 0,1 0 0,0 0 0,1 1 158,0-1 1,2 0-1,2-1 1,1 0-1,1-1 1,1 1-1,-23 1 1,0 1 0,1 1-1,2-1 1,1 1-1,-1-1 1,0 1-1,1 0 1,-1 0-286,2 0 1,0 0-1,-1-1 1,1 1 0,0-1-1,0 1 1,-3-1-1,0 1 1,1-1 0,-1 1-1,0 0 1,1 0 0,-1 0-1,1 0 1,0-1-1,-1 0 1,-1 0 0,1 0-1,1 0 1,1-1-1,-1 1-22,1-1 0,1 1 1,-1 0-1,0-1 0,0 1 1,0-1-1,-2 1 0,1-1 1,0 1-1,0-1 0,0 0 1,1 0-1,0 0 1,0-1-1,1 1 0,0-1 1,1-1-1,0 1 0,-2-1 1,1 0-1,-1 0 106,-1-1 1,0 0 0,-1 0 0,-1 1 0,-1 0-1,0 0 1,0 0 0,0-1 0,0 0 0,-1-1-1,0-1 1,-1 1 0,1-2 0,0 0 0,0 0-1,-2-1 1,1 0 0,-1-1 29,24-7 1,-1 0 0,-5 2 0,-2-1 0,1-3 0,-2-2 0,-4 2 0,-1 0 0,-2-1 0,0 0 0,-5 0 0,-2-2-171,-2 1 0,0-2 40,1 1 1,-3-2-1,-9 2 1,-3-2 0,1 1-1,-2-1 1,-3-1-1,-2-2 1,18-26 0,-8-2-379,-6 3 0,-6-1 1,-5 1-1,-8-1 1,-7 1-1,-4 1 1,-5 2 214,-6 1 0,-7-2 0,-16-5 0,-5 2 1,-6 1-1,-5 3 318,-4 4 0,23 22 0,0 1 0,-2 2 0,0 0 0,-2 0 0,-1 0 1,-3 0-1,-1 1 0,-1 0 0,-1 2 0,-2 0 0,-2 2-20,-1-1 0,0 2 0,1 4 1,0 1-1,-4-2 0,-1 1 0,-1 0 1,-1 1-1,-1 0 0,0 0 0,-2 0 1,-1 1-169,-3-1 1,0 1 0,4 1 0,-1 0-1,-6-2 1,0 0 0,-2 1 0,0 1 0,1 0-1,0 0 1,-3-1 0,-1 1 0,2-1-1,0 0 48,-2 0 1,0 1 0,-9-1 0,0 1 0,7 2 0,1 0 0,-1-1 0,-1 0 0,-2 1 0,-1 0-1,3 0 1,-1 1 0,-2 0 0,-1 1 180,0-1 1,1 0 0,1 3 0,0-1 0,21 3 0,-1-1 0,1 0 0,-1-1 0,1 1-1,0-1 1,-1 0 0,1 0 0,0 0 0,-2 0 0,0 0 0,0 0-6,0 1 1,-1 1 0,1-1 0,0-1 0,0 0 0,-1 1 0,-4 1 0,0 1-1,-1 0 1,0-1 0,-1 1 0,0-1 0,-1 1 0,1-1 0,-1 1 0,-2-1 0,1 1-1,-1-1 1,-2 1 0,1 0 0,-1 1-186,-3-1 1,0 0-1,1 1 1,0 0 0,0 0-1,1 0 1,-3 0-1,-1 0 1,1 0 0,0 0-1,0 0 1,0 0-1,-1 0 1,0 0 0,-1 0-1,1 0 1,-2 0-1,1 0-13,-2 0 1,0 0 0,0 0 0,1 1 0,1 1 0,1-1 0,2 1 0,1 0 0,2 0 0,2 0 0,1 0 0,0 0 0,2 1 0,0 0 0,1 0 0,1 0 0,1 1 0,0 0 0,-1 0 0,0 2 0,0 0-283,1 0 0,0 0 1,0 1 377,1 0 0,0 1 0,0-1 0,-1 2 0,-1 0 0,0 0 0,2 0 0,0 0 0</inkml:trace>
  <inkml:trace contextRef="#ctx0" brushRef="#br0" timeOffset="2">4959 14313 8231,'0'-13'-477,"4"0"477,1-1 0,5 7 0,-3 1 0</inkml:trace>
  <inkml:trace contextRef="#ctx0" brushRef="#br0" timeOffset="3">4959 14260 8231,'-9'0'-20,"0"0"0,0-1 796,2-4 0,1 2 1,6-6-523,0-1 1,6 4-1,4 2 1,5 4 0,4 3-73,2 1 0,3 5 0,5-3 0,4 0 0,1 1 0,3 1 0,1 0 0,2 0 153,0-4 0,2-2 1,1-2-1,3 0 0,0 0 1,1 0-1,-1 0 16,0 0 1,9-5 0,-2-1 0,2 0-1,0-1 1,-2 1 0,0-1-391,1-1 1,3 5 0,1-1 0,-3 1-1,-3 0 1,-5-1-130,-1 1 1,3 1-1,-5 1 1,-2-2-1,-4-2 1,-2 1-1,-1-1 207,0 1 1,3-5 0,-2 3-1,1 0 1,1-1 0,-1-1 355,0-2 0,9 3 0,-6-2 0,2-2 0,-1-1 1,-1 1-375,0 2 1,0-3 0,-2 3-1,-2-3 1,-3-1 0,-2 0-1,0-1-160,-2 1 1,-6-2-1,-6-1 1,-2-3 0,-1-1-1,-3 0 1,-2-1 202,-4-3 1,1-6-1,-2-1 1,-1 0-1,-3 0 1,-3 0 27,-1 1 1,-7-2-1,2 1 1,-2 1 0,-4 2-1,-3 3 1,-4 1-634,-3 2 1,-4 4 0,0-3-1,-5 1 1,-3-1 0,-6-1 0,-2 1 249,-1 3 0,-7-1 0,1 1 0,-1 2 0,-3 0 0,1-1 335,0 0 1,-1-1-1,1 5 1,2 1 0,-2 1-1,0 4 1,0 1 306,0 3 1,4 2 0,-12 1 0,0 0 0,-2 1 0,-4 3 0,1 5-376,2 3 0,-7 6 0,8 1 0,-2 2 0,-2 3 0,2 1 0,2 3 16,3 3 1,7-1 0,1 5 0,7 2 0,4 0-1,2 0 1,4-1-102,3 1 1,4 0 0,6 0-1,4-2 1,0 2 0,5 0 0,4 0-200,2-1 0,6-5 0,0 3 0,6-1 0,7-4 0,8 0-330,9-3 0,2-5 0,10-2 1,5-1-1,5 0 0,9-2 638,5-1 0,7-2 0,-30-6 0,0-1 0</inkml:trace>
  <inkml:trace contextRef="#ctx0" brushRef="#br0" timeOffset="4">4972 6744 8538,'-13'-67'0,"5"5"0,4 10 0,2 16 281,2 19 1,0 8 0,2 7-1,2 4 1,7-1 0,8 1 0,12-2-1,17 0-274,15 0 0,13 0 0,-29 0 0,2 0 0,2 0 0,0 0 0,4 0 0,0 0 0,3 0 0,1 0 0,1 0 0,1 0 0,3 0 0,0 0 452,0 0 1,1 0-1,-3-1 1,0 0 0,0 0-1,-1-1 1,-2 0 0,0 0-1,-1 0 1,-2 1-1,0 0 1,0 0-675,-3 1 0,-1 0 0,-5 1 0,-1 0 0,-6 1 1,-2 0 214,31 7 0,-7 2 0,-13-3 0,-6-2 0</inkml:trace>
  <inkml:trace contextRef="#ctx0" brushRef="#br0" timeOffset="5">6598 6277 8239,'0'-42'670,"0"0"0,14-18 0,8 3 0,12 23 0,9 20-832,6 10 1,7 16-1,3 5 1,1 6-1,0 2 1,-2 0-1,-2 3 1,-5 0-99,-4 0 0,1 4 1,-8 0-1,-6 2 1,-8 3-1,-8 2 225,-9 1 0,-25 0 0,-18 1 0,-21 2 0,18-20 0,-2-1 0,-4-1 1,-3 0-1,-3 1 0,-2-1 72,-4 2 1,0-1 0,4-2 0,-2 0-570,-6 3 1,-2 3-1,2 1 1,-2 3-1,17-5 1,0 0 0,-1-1-1</inkml:trace>
</inkml:ink>
</file>

<file path=ppt/ink/ink1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8-25T23:18:03.188"/>
    </inkml:context>
    <inkml:brush xml:id="br0">
      <inkml:brushProperty name="height" value="0.053" units="cm"/>
      <inkml:brushProperty name="color" value="#FF0000"/>
    </inkml:brush>
  </inkml:definitions>
  <inkml:trace contextRef="#ctx0" brushRef="#br0">5839 17539 15382,'0'-21'-359,"6"2"1,-5 5-1,3 1 1,-4 0-1,-4 1 1,-5 3-1,-3 3 700,-1 0 1,4 5-1,0-4 1,-1 4 0,-2 1-1,-3 0 1,-1 0-512,-2 0 1,0 0-1,5 0 1,-2 0-1,-1 0 1,-2 0-1,0 0 387,-1 0 0,0 1 0,-5 2 0,2 3 0,0 0 0,-1 1 0,1 1-349,-1 2 1,-3 0 0,0 2-1,-1-1 1,0 0 0,2 0 41,3 1 1,-3 0-1,3 1 1,-2 0 0,-1 1-1,1-3 373,0-2 0,-2 3 0,6-4 0,1 0 0,0 1 0,3 2-340,1 0 0,1 3 0,1-1 0,0 0 0,-1 2 0,3 3 0,2 3-58,4 0 1,4 4-1,1-5 1,0 4 0,0 0-1,0 1 195,0-1 0,6-2 1,1 2-1,2-2 0,0 0 1,1-1-1,2-2 114,1 0 1,2-4 0,2 4 0,2-1 0,2 1-1,2 2-139,2 3 0,2-4 0,1 3 0,2-1 0,2 0 0,1-1-201,0-2 0,4-1 0,-2-5 0,2-1 0,0-2 0,-1-2 247,1-2 0,1 3 0,2-3 0,-1-1 0,-2 3 0,-2-2 0,4 1-44,4 1 0,-2-4 0,4 5 0,-2 0 0,1 0 1,5 0-1,3 1-298,1 2 1,1 0 0,0-2 0,4-1 0,3 1 0,1 1 312,0-3 0,-3 4 1,4-3-1,-4 3 1,3 3-1,-1 0 0,0-2 0,1 3 0,-3-7 0,2 3 0,2 1 0,1-1 0,0-1-100,-2-3 1,-4 0 0,4 2 0,2-1 0,-1 0 0,1 0-182,-2 0 1,-2-5 0,3 4 0,2-2 0,-1-2-1,3 0 1,-1 1 164,1-2 0,9-2 0,-7-1 0,5 0 0,0 0 0,-1 0 100,-4 0 0,4 5 0,0-1 1,1-1-1,1-1 0,-1-2-81,-3 0 0,-32 2 0,-1 0 1,1 0-1,-1 1 0,1-1 1,-1 0-1,1 0 0,-1 0 1,37 3-1,-3-2-31,1-2 1,-4 1-1,5 1 1,-1 1 0,-3-1-1,-1-1 81,2-2 0,-6 0 0,5 0 0,0 0 0,-2 0 0,0 0 0,-1 0 333,-1 0 1,4-5-1,-2 1 1,-3 1-1,2 1 1,-1 1-491,1-4 1,7 4 0,-7-5 0,1 2 0,3-1 0,0 2-54,0 2 1,-31 1-1,-1 0 1,29 0 0,1-2-1,4-1 1,-3-1-1,1 1-41,-5 1 1,0 2 0,-1-1-1,-2-2 1,-2-2 0,0 1 430,0-2 1,-1 3 0,2-4 0,-2-1 0,-3 1 0,3-2 0,-1 0 84,0 0 1,3 5 0,-2-4-1,-1 1 1,2 1 0,-2-1-555,0-1 1,3 5-1,-2-1 1,-1 2-1,2 1 1,-1-2-1,4-2-7,1 3 1,-6 0-1,1 2 1,3 0-1,1 0 1,4 0-1,-3 0 342,0 0 1,8-1 0,-5-2-1,3-3 1,2 0 0,-4-2 206,0 1 0,5 2 0,-37 2 0,1-1 0,36-3 0,-35 4 0,-1 0 0,36-5-242,0 1 1,-36 5 0,0 1 0,35-3-1,1 1 1,-36 1 0,1 1 0,0-2-1,0 1 1,1 1 0,0-1-147,0 1 0,0 1 0,-1 0 1,-1 0-1,1 0 0,1 0 1,1 0-1,1 0 0,0 0 1,0 0-1,1 0 0,0 0 1,-2 0-1,1 0 92,-2 0 1,1 0 0,1-1 0,1 0-1,0 0 1,0-1 0,0 0 0,-1 0 0,2 0-1,-2 1 1,-1 0 0,0-1 151,-3 0 1,1-1 0,2 3 0,-1-1 0,-1-1 0,-1 0 0,38 0 0,-2 2 0,-4 0 0,-1 0-210,2 0 1,-3 0 0,3 0 0,-1 0-1,-2 0 1,2 0-42,-1 0 0,-2 0 1,9 0-1,-1 0 1,1 0-1,-38 0 1,1 0-1,1 0 1,0 0 176,1 0 1,1 0 0,0 0 0,0 0 0,-2 0 0,0 0 0,-1 0 0,1-1 0,-1-1 0,0 1-1,0-2 1,-1 1 92,1 1 1,-1-1 0,2 1-1,0-1 1,31-1 0,-1-1-1,-1 1 1,0 1-437,-3 2 1,4 0 0,-8 0-1,2 0 1,1 0 0,-1 0-1,-1 0 26,-4 0 1,-2 0 0,-5-1-1,-2-2 1,-3-3 0,-2-1-1,-7-4 389,-5-1 1,-6-1 0,-5-2-1,-4-1 1,-5-5 0,-3-2 73,-1-6 0,-6-2 0,2 0 1,-5-4-1,-5-5 0,-4-5 1,-3-4-219,-1-2 1,-6-3 0,-3 4 0,-5 4 0,-3 8 0,-1 5-386,2 8 0,-1-2 0,0 6 1,-2 1-1,-2 2 0,-3 3 1,-2 2 292,-1-1 1,0-2 0,-1 1 0,-4 4-1,-4-1 1,-1 0 380,1-1 1,-7 5 0,0 2 0,-5 2 0,-4-1 0,2 2-248,3 2 0,-4 1 1,0 0-1,-4 0 0,-3 0 1,2 0-260,0 0 1,-5 0 0,-1 0 0,-1 0 0,36 0 0,0 0 0,0 0 0,0 0 0,-1-1 0,-1 0 163,0-1 0,0 0 1,2 1-1,0-1 1,-3-2-1,0-1 0,-2 1 1,0-1-1,0 1 1,-1-1-1,-2 1 0,0-1 1,1 1-1,-1 0 240,0 0 0,0 0 0,-3-1 0,0 0 0,5 2 0,0 1 0,0 0 0,0 0 0,-1 0 0,-1-1 0,2 1 0,1 0-127,-1 0 0,0 1 0,-4 0 0,0 1 1,4-1-1,-1 0 0,0 0 0,1-1 1,0 0-1,0 0 0,2 0 0,1 1-140,0 0 0,0 0 1,-4 1-1,0 0 1,2 0-1,0 0 1,1 0-1,-1 0 0,1 0 1,1 0-1,1 0 1,1 0 106,0 0 0,0 0 0,-1 0 1,0 0-1,-1 0 0,0 0 1,0 0-1,0-1 0,-1 0 0,1-1 1,0-1-1,0 0 0,-1 0 1,-1 0 56,-1 0 0,0 0 1,3-2-1,0 0 1,-3 1-1,0 0 0,1 0 1,0 1-1,0 0 1,0 0-1,-3 1 0,1-1 1,0 1-1,-1 0-116,1 0 0,-1 1 0,0 0 0,0 1 1,0 0-1,0 0 0,0 0 0,1 0 1,-2 0-1,0 0 0,1 0 0,0 0-103,1 0 0,-1 0 1,-2 0-1,-1 0 0,5 0 1,-1 0-1,0 0 0,1 0 1,-1 0-1,1 0 1,0 0-1,0 0 0,-2 0 1,1 0 221,0 0 0,-1 0 0,1-3 0,-1 0 0,2-1 0,-1 0 0,0-1 0,-1 0 0,1-1 0,-1 0 0,0-1 0,0-1 105,0 1 1,0-1 0,3 0 0,1 0 0,-3 0 0,-1 0 0,1-1 0,-1 0 0,2 1 0,-1 0 0,-1 1 0,0 0 0,0 2 0,1 0-211,0 0 0,-1 1 0,2 1 0,-1-1 0,0-1 0,-1 1 1,1 1-1,-1 0 0,0 1 0,0 0 0,0-1 0,0 1-154,-2 1 0,-1-1 0,2-1 0,0 0 0,-1 1 0,0 0 1,-1 0-1,1-1 0,-2 1 0,0 0 0,0 0 0,1-1 1,-2 1-1,0 0 103,1-1 1,-1 0 0,1 2 0,1-1 0,-1-1-1,0-1 1,-1 0 0,-1 0 0,0 1 0,0 0-1,-2 0 1,0 1 0,-1-1 0,1 1 222,1-1 0,-1 0 0,-4 2 0,-2 1 0,0-3 0,0 1 0,0 1 1,0 1-1,-3 0 0,1 0 0,1 0 0,0 1-203,-1 1 0,-1 1 0,-5 0 0,-1 1 0,3 3 0,0 1 0,-1 0 0,0 0 0,-2 2 0,0-1 0,0 1 0,0 0-68,0-1 1,0 1 0,21-1 0,-1 0 0,1 1 0,-23 3 0,0 1 0,2 0 0,0 0-1,0 0 1,0 0 0,2-1 0,0 1-75,3-1 0,-1 0 0,-1 2 0,1 1 0,3 0 0,-1 1 0,2 0 0,1 0 202,-1 1 0,1 1 0,0-1 0,1 1 0,5 0 0,0 1 0,-2-1 0</inkml:trace>
  <inkml:trace contextRef="#ctx0" brushRef="#br0" timeOffset="1">7931 4158 8010,'-35'-35'0,"-2"5"0,15 21 0,-2 6 154,2 6 0,2 4 1,4 8-1,-5 2 0,-7 2 1,-4 2-1,-7 1 0,-4 0 1,-9 0-1,-5 2 0,-9 1 1,-2 2-1,32-14 0,-2-1 1,0 0-1,-1 0-53,0-1 0,-2 0 0,0-1 0,-1 0 0,0 2 0,0 0 0,0-1 1,1-1-1,-1 0 0,0-1 0,2-1 0,1 0 0,1 0 0,1 1 309,-33 9 0,6-4 1,4 6-1,2-3 0,4 3-251,4 0 1,3 1-1,-5 4 1,0 0 0,-4 4-1,-2 0-300,-1 4 0,25-15 1,1 1-1,0 2 1,1 1-1,-1-1 1,-1 1-1,-1 1 1,-1 1-1,1 0 1,-1 1-1,-1 1 1,0 0-1,1-1 1,1 2 109,1 0 0,0 0 1,-5 3-1,-1 1 0,4-1 1,1-1-1,0 1 0,1-1 1,-1 2-1,1-1 1,2 0-1,1-1 0,-3 2 1,1 1-1,0-1 0,-1 1 52,0 2 1,-1 0-1,0 3 1,2 0-1,0 0 1,2 1-1,0-2 1,1 2-1,0 0 1,0 1-1,0-2 1,0 1-34,1 2 1,-1 0-1,-1 1 1,0 1-1,1 1 1,1 0-1,-1 1 1,0 1-1,1 1 1,-1-1-1,1 1 1,0-1-1,0 1 1,1 1 77,-1 0 1,0-1-1,0 3 1,0 0 0,2 0-1,1 0 1,-1 1 0,0 1-1,1-2 1,-1 1-1,0 1 1,1 0 0,-1 0-1,0 0 89,0 0 1,1 0-1,2 1 1,1 0-1,0-2 1,1 1 0,1 0-1,1 1 1,0 3-1,1 0 1,1 0 0,1 1-146,0 0 1,3 0 0,2 2 0,1 0 0,2-2 0,1 1 0,0-1 0,2 2-1,1-1 1,1 1 0,2 0 0,1 0 0,2-1 0,1 1-103,2 1 0,1-1 0,2 0 1,1 0-1,2 0 0,1 1 0,2 1 1,2-1-1,0 1 0,1-1 0,1 0 1,0 0-1,0-2 0,-1-1 55,0-1 0,0 0 1,5-1-1,0 0 1,-1 0-1,0 0 0,0 1 1,1-1-1,0 0 1,0-1-1,-1 0 0,0-1 128,-1-2 1,2-1 0,1 4 0,2 1 0,0 0 0,1 0 0,0 1 0,1 0 0,1 0 0,0-1 0,-1-2 0,1 0 0,1 0 0,0-1-117,3 2 1,1 0-1,-3-4 1,2 1 0,5 2-1,1 1 1,0-2-1,1 0 1,0-2 0,0 0-1,1-1 1,2 0-54,0-2 1,1 0-1,-1-2 1,1-1-1,2 2 1,1-1-1,0 1 1,1-1-1,1-2 1,0-1-1,1 1 1,2-1-1,-2-2 1,1 0 144,1 0 1,1 1 0,2 2-1,-1 0 1,-2-3 0,1-1-1,0 0 1,2 0 0,2 0 0,1-1-1,0 0 1,0-1 0,3 1-1,-1 0-17,1 0 0,-1 0 1,1-1-1,1-1 1,4 1-1,1 1 1,-2-2-1,1 1 1,1-2-1,0 0 1,-19-11-1,0 0 0,0 0 1,2 0-1,0-1 1,1 0-115,1-1 1,1 1-1,-1-1 1,1 0-1,1 0 1,-1 0-1,2-1 1,1 0-1,-1 0 1,-1-1-1,0 1 1,0 0-1,2 0 1,1-1-1,0 1 1,-1-1-1,1 0 1,-1-1-22,2 1 1,-1-1 0,1 0 0,1-2 0,0 0-1,0-1 1,-4 1 0,0-1 0,-1 0 0,1 0-1,0-1 1,0 0 0,1 0 0,1 0 0,0 0-1,-1-1 1,-1-1 0,0 1 0,1 0 0,0 0-1,0 0 222,-2-1 1,-1 1 0,1 0 0,1 1 0,0 0 0,0 0-1,-2-1 1,-1 1 0,1 0 0,1 0 0,1 0 0,-1 0-1,0-1 1,0-1 0,0 1 0,2 0 0,0 1 0,1-1-111,0 1 1,1 1 0,0-1-1,-1-1 1,0-1 0,-1 0-1,1 1 1,1 0 0,-1 0-1,4-1 1,-1 0 0,1 1-1,0-2 1,1 1 0,-1 0-1,4 1 1,0 0 0,-1 0-1,0-1 1,0 0 0,-1-1-206,1 1 1,0-1 0,1 0 0,3 2-1,0-1 1,1 0 0,-3 0 0,-1-1-1,1 0 1,-2 1 0,-1-1 0,1 0-1,0 0 1,-1 0 0,1 0 0,-2-1-1,0 0 1,1 0 0,2-1 0,2 0 0,1-1 44,3 0 0,1-1 0,-1-1 0,-2-1 0,-1-2 0,1 1 0,7-1 0,0-1 0,1 0 0,-3 1 0,1-1 0,-1 1 0,-1-1 0,0 0 0,-1 0 0,0 0 0,0 0 0,0-1 100,1 1 0,0-1 1,-1-1-1,-5 1 1,-1 0-1,0-1 1,4 0-1,0 0 1,0 0-1,-2 0 1,0 0-1,-1 0 1,-2 0-1,0 0 1,-1 0-1,3 0 0,0 0 1,-1 0-1,1 0 1,-1 1-1,0-1 316,0 2 1,0-1 0,2 1 0,5-2 0,2 1 0,-1-1 0,-5 2 0,-1-1 0,1 1-1,2-1 1,1-1 0,0 0 0,2 0 0,1 0 0,0-1 0,-1 0 0,0-1 0,0 0-1,2 0 1,0-1 0,0-1-410,-1 1 1,0-1 0,0 0-1,-1-2 1,-1-1 0,1 0 0,-16 2-1,1 0 1,0-1 0,0 0 0,17-2-1,0-1 1,0-1 0,-3 1 0,0-1-1,0 0 1,0-1 0,0 0-1,-1 0-1392,-2 0 1,-1 0-1,-1-1 1467,-2-1 1,0-1 0,-1 0-1,3-1 1,-1-1 0,0-1-1,-2 0 1,0-2 0,-1 1-1,-1-1 1,0 0 0,-1-1-1,1-1 1,-1-1 0,0 0-1,-1-1 1,0-1 0,-1 0 118,1-1 1,-1 0-1,1-1 1,3-1-1,-1-1 1,0 0-1,-2 2 1,-1 0 0,0 0-1,1-2 1,-1 0-1,1-1 1,1 0-1,0-1 1,-1 0-1,0 0 1,-1-1 0,0 1-1,1-2 1,-1 1-1,0-1-42,-1 0 0,-1 0 0,0 0 1,-3 1-1,-1 0 0,0-1 1,0-1-1,0 0 0,-1-1 1,0 0-1,-1 0 0,0-1 1,-1 2-1,-2-1 0,1-1 1,0 0-1,0-1 0,0 1 0,-3-1 1,0 1-1,-1-1 57,0 0 1,0-1-1,-1 0 1,-1 1-1,-1-1 1,0 1-1,0 0 1,-1 0-1,1 0 1,-1-1-1,1 1 1,-1-1-1,0 0 1,0-1-1,0 1 1,-1-1-1,-1 0 1,1 0-26,-1-1 0,0 0 0,0 0 0,0-2 0,0 1 0,1-1 0,1 0 0,1-1 0,0 1 0,-1 0 0,0 0 1,0 0-1,0 0 0,1 0 0,-1 0 0,-1 2 0,0 0 0,-1 0 0,-2 1 0,-1 0 0,0 0-359,14-17 0,-2-1 1,-2 0-1,-2-1 0,-4 3 1,-1-1-1,1-2 0,-1 0 1,-1-1-1,-2 0 0,1-1 1,-2-2-1,-1 2 0,-2 0 122,-2 0 1,0-1 0,-1-4 0,-2 0 0,-4 1 0,-2 1 0,-1 0-1,-1 0 1,-1-3 0,-2 1 0,-2 2 0,-2 0 167,-3 0 1,-1-1 0,0-4 0,-2-1 0,-2 5 0,-2 1 0,1-2-1,-1 0 1,0 0 0,0-1 0,-1 4 0,1-1 0,0 2 0,1-1 376,0 2 1,1 0 0,-1 2 0,0 0 0,-2-5 0,0 1-1,0 1 1,-2 1 0,1 2 0,-2 0 0,-1-1 0,-1 1-1,-1-1 1,-1 0-612,-2 0 1,0-1 0,-1-1-1,-2 0 1,-2 4 0,-2 0 0,0-1-1,0 1 1,-1 0 0,-2 0-1,-1 1 1,-3 0 130,-2 1 1,-2 0 0,-1-2 0,-1 1 0,-3-1 0,0-1 0,1 2 0,1-1 0,-1 1 0,-2-1 0,1 3 0,-1 0 0,-2-2-1,-1 0 319,1-1 1,-1 0 0,0 2 0,-1-1 0,-2-4-1,0 0 1,0 1 0,1 0 0,1 3 0,0-1-1,-1 1 1,0-1 543,-1 1 1,0 1-676,4 4 0,-1 1 0,-7-8 0,-2 1 0,5 4 0,0 2 0,0 1 0,-1 0 0,-3 0 0,-1 0 0,0 4 0,0 0-102,-3 0 0,-2 0 1,-1 0-1,-2 2 0,2 3 1,-1 0-1,-2 1 0,0 0 1,-5 0-1,1 1 0,-1 1 1,0 0-1,-1 0 0,-1 1-214,1 1 0,0 1 0,1-1 0,0 0 1,1 1-1,0 0 0,0-1 0,1 0 0,1 1 1,2 0-1,0-1 0,0-1 255,2 0 1,0 0-1,4 2 1,0-1-1,-1 0 1,0-1 0,-1 0-1,-1 0 1,2 1-1,-1 0 1,-2 0 0,-1-1-1,2 3 1,0 0 126,1 1 1,-1 0-1,-5-2 1,-1 1-1,6 2 1,-1 2-1,-1-1 1,-1 2-1,-3-1 1,-1 2-1,0 1 1,-1 1-1,-3 1 1,-1 1-162,0-1 0,0 2 0,1 3 0,-2 1 0,-2-2 0,-1 1 0,-1 2 1,-2 0-1,1 2 0,-1 1 0,-1 0 0,0 1-79,-3 2 1,0 0-1,6 0 1,0 1 0,-7 2-1,0 0 1,1-1 0,0 0-1,1 1 1,1 1-1,-3 1 1,0 0 0,1 2-1,0-1 153,0 0 1,0 0 0,19 2 0,0 1 0,1 0 0,-21-3 0,1 1 0,24 1 0,0-1 0,-1 0 0,0 1 0,-1-1-1,0 0 1,1 0 0,0 0 0,0 0 0,-1 0 0,-1 1 0,0-1 71,0 1 0,0 0 0,0 1 0,-1 0 0,0 1 0,-1 1 0,-3-2 0,-1 0 0,0 1 0,-1 0 0,0 1 0,-1 0 0,1-1 0,-1 1 0,0 1 0,-1-1 1,0 0-1,0 1-119,-1 0 0,0 1 0,1 0 1,1 0-1,0 0 0,0 1 0,-1 1 1,-1 0-1,0 0 0,0 0 0,1 0 1,-1 0-1,1-1 0,1 1 0,-1 0 1,-1 1-1,1 0 0,-1 0 0,1 0 1,0 0-1,1 0-58,-1 0 1,1 0 0,-1 0 0,-2-1-1,0 1 1,1-1 0,1 1 0,0 0-1,0 0 1,1 0 0,-1 1 0,0-1-1,-1 2 1,0-1 0,0 1 0,0-1-1,0 0 1,-1 1 0,-1 0 0,-1 0-1,0 0 99,0-1 0,-1 1 0,0 0 0,1 0 0,0 1 0,0 0 0,-2 0 0,0 2 0,-1 0 0,1 0 0,-1 0 0,0 1 0,-1 1 0,0 0 0,-1 1 0,-3 0 0,1 2 0,-1 0 0,18-3 0,-1 0 0,1 1 0,0 0-57,-1 1 0,0-1 1,0 1-1,0 1 1,-1 1-1,0 0 1,0 1-1,-1 1 1,-1 1-1,-1 0 0,0 1 1,0 0-1,1 1 1,1 1-1,0 0 1,-1 1-1,-2 1 1,-1 1-1,1 0 0,0 2 1,0-1-1,1 1 1,-1 1-1,1 0-79,-1 0 0,1 1 1,-1-1-1,0 3 1,-3 1-1,1 2 1,-1 1-1,1 0 1,1-1-1,1 0 0,0 0 1,0 2-1,0-1 1,0 2-1,1 0 1,-1 0-1,-1 2 1,1 0-1,0 0 1,0 1-1,2-1 0,0 0 1,1 0-1,0 1 1,-1 1-1,1-1 1,0 2-1,1-1-1010,0 2 0,1-1 1,0 1-1,1 0 1099,4-3 0,1 0 0,1 0 0,-1 1 0,-3 3 0,0 1 0</inkml:trace>
</inkml:ink>
</file>

<file path=ppt/ink/ink1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8-25T23:18:03.190"/>
    </inkml:context>
    <inkml:brush xml:id="br0">
      <inkml:brushProperty name="height" value="0.053" units="cm"/>
      <inkml:brushProperty name="color" value="#FF0000"/>
    </inkml:brush>
  </inkml:definitions>
  <inkml:trace contextRef="#ctx0" brushRef="#br0">9611 17832 8305,'0'-34'0,"-4"3"0,-1 8 0,2 6 0,0 8 0,-1 3 0,-5 1 0,-3-1 0,-1 1 0,-1-1 0,1 3 0,0 1 0,-1 2 0,1 0 401,0 0 0,-2 0 0,-1 0 0,-2 0 0,0 0 0,0-1 1,1-2-239,0-2 0,-2 1 1,1 4-1,0-2 0,-1-1 1,-2-1-1,-2 1 0,-2 1-236,-4 2 1,-2 2 0,0 1 0,-4 1 0,-5 1-1,-3 1 1,-2 1 0,2 2 68,2 0 1,-4-5-1,0 5 1,0 0-1,2-1 1,5-3-1,-1 1 206,1 3 0,2-1 1,2-1-1,0 0 0,1 1 1,-1 2-192,0 2 0,3-3 0,-3 0 1,0 3-1,0 3 0,-3 2 1,-2 0-176,-1-3 0,5 0 0,1-1 0,0 2 0,1 1 0,1 2 98,2-2 1,3-1 0,4 0 0,2 1 0,0 2 0,2-2 0,0 0 0,4 1-12,4 0 0,1 6 0,4-4 0,0 0 0,0 2 0,3 0 34,2 2 0,1 1 0,1 0 0,4-2 1,5 0-1,5 0 182,3 1 1,10-7 0,0 2 0,5-4 0,4 0 0,1-1 0,4 0 111,2 1 1,-1-5 0,6-2 0,1 0 0,2-1 0,1 2 0,2-1-135,3 4 1,1-1-1,5 0 1,-3-1-1,1 2 1,0 0-1,5 3-233,1-1 1,-2 0 0,7 1 0,-2-2 0,-4-2 0,1-3-1,-3 1 70,0-1 1,6-2-1,-7 2 1,0-1 0,1-3-1,-1-2 234,-2-1 0,6 0 1,-4 2-1,-1 1 1,2 1-1,1-1-215,0-1 1,1 2 0,1 1 0,0-1 0,2 2 0,-4 1 0,3 2-292,-1 0 230,-3 0 1,-27-3 0,1 0-1,33 4 1,1-1 0,0 1-1,-5 2 16,-5 2 0,1-3 1,-6 0-1,-2-2 1,-1 1-1,-3 0 1,0 1 201,1-2 0,-6-5 1,10 4-1,-1-1 1,-1-1-1,1 0 1,0-3-79,2-2 0,9 4 0,-4-1 0,0-1 0,0-1 0,0-2 1,3 0 5,2 0 0,-1-2 1,7-1-1,0-3 1,-3-1-1,0-4 0,-1 1 76,4 1 1,-3-6 0,2 4-1,-4-3 1,1-2 0,-4 1-1,3 0 1,-4 2-54,0 0 0,6-1 0,-7 1 0,-1 0 1,3-1-1,-3 2-344,-1 4 0,1-4 0,-7 4 0,-1-1 0,1 2 0,-1 0 86,0-1 0,-2 4 1,0-5-1,-1-1 1,-2-2-1,-2-2 21,-2 1 1,-3 0 476,-8-1 1,7-5 0,-5-5 0,-2-5-1,-1-8 1,-5-5 130,-6-2 0,1-11 0,-8 2 0,-4 0 1,-6 2-1,-7 8 0,-8 5 0,-9 2-666,-6-1 1,-13 5 0,-6 2 0,-6 5 0,-7 4 0,-5 0-1,-5 4-468,-4 2 1,32 6-1,-1 1 1,-35 1-1,36 3 1,0-1-1,1 1 1,-1 1-1,-1 0 1,1 0 699,-1 1 0,-1 1 0,0-1 0,0 1 0,0 0 0,0-1 0,-1-1 0,-1 0 0,-2 0 0,0 0 0,-4 0 0,-1 0 0,-1 1 0,0 1 94,-1 0 1,-1 1 0,2 0 0,0 0 0,-3 0 0,1 0-1,-1 0 1,-1 1 0,-3 0 0,-2 1 0,-1 1 0,-1 0-70,-1 1 0,-1 0 0,-5 0 0,-1 0 0,4 3 0,-1 0 0,-2 0 0,-1 1 0,-2 0 0,-1 0 0,3 1 0,1 0 0,2-1 0,1 1-2065,4 1 0,1 0 1299,4-3 0,1 0 0,-4 6 0,-1 0 723,2-3 0,1 2 0,0 2 0,1 1 0,-1 1 0,0 0 0,-1-1 0</inkml:trace>
</inkml:ink>
</file>

<file path=ppt/ink/ink1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8-25T23:18:03.191"/>
    </inkml:context>
    <inkml:brush xml:id="br0">
      <inkml:brushProperty name="height" value="0.053" units="cm"/>
      <inkml:brushProperty name="color" value="#FF0000"/>
    </inkml:brush>
  </inkml:definitions>
  <inkml:trace contextRef="#ctx0" brushRef="#br0">4399 5624 8475,'-13'-13'0,"-1"5"0,2 5 0,2 6 0,1 6 0,8-3 0,1-1 0,7-4 192,5-1 1,3 0 0,1 0-1,3 0 1,2 0 0,3 0-1,1 0 230,2 0 1,4 5-1,3 0 1,3 1-1,4 0 1,1-1-1,1-1 1,0 2-428,1 1 0,5-4 0,-3 2 0,0-2 0,1 0 0,-1 1 0,1-1 0,-1-1 285,0-2 0,3-5 0,-4-1 0,-2 0 1,0-1-1,-1 1 0,4-1-125,2-1 1,-4 5 0,4-1-1,-1 2 1,-1 2 0,1 0 0,-1 0-269,0 0 1,2 0 0,-5 0-1,-2 0 1,3 0 0,-1 0-1,2 2 134,-2 2 0,-9-2 0,6 2 1,-2-1-1,1 0 0,1 2 1,-2-2 54,-2-2 1,2-1 0,-4 0 0,2 2 0,0 0 0,-1 3-102,-1-2 0,9-2 0,-3-1 1,2 0-1,1 2 0,-1 1 1,4 1 13,2-1 0,-4 0 1,4 0-1,-1 2 0,-1-2 1,0-2 188,-3-1 1,0 0 0,0 0 0,1 0 0,-1 0 0,-1 0 0,-2 0-226,0 0 0,0 0 1,0 2-1,0 0 0,0 4 1,-1 0-1,1 2 0,0-2-174,0 0 0,0-1 1,2-2-1,1 2 0,3-2 1,0-2 403,0-1 0,4 0 0,-1 0 0,4 0 0,3 0 0,2 0 0,-1 0 0,-3 0 127,0 0 0,5 0 1,2 0-1,-1 2 1,-2 1-1,-3 3-599,-2 1 0,5-2 1,0 3-1,-2 1 1,-1 0-1,-2-1 0,-1-1 1,-2-1 222,-1 0 1,-6-2 0,3-4 0,-3 0 0,0 0 0,-2 0 626,2 0 0,0-6 0,-1-1 0,1-2 0,3 0 0,0 0 0,1 0-608,0 1 0,-2 5 0,1-2 1,-2 4-1,-4 1 0,0 0 0,-3 0-398,2 0 1,-7 0-1,1 0 1,-3 0 0,-2 1-1,-5 2 1,-2 2-299,-5-2 0,4 2 0,-3 1 0,0 0 1,-2 0-1320,-2-3 1,-6 0 2061,-2 2 0,-4-4 0,-1 5 0</inkml:trace>
  <inkml:trace contextRef="#ctx0" brushRef="#br0" timeOffset="1">920 8689 7960,'-14'0'0,"1"-4"0,0-1 0,5 7 0,4 7 0,2 3 0,2 2 0,0 3 0,0 1 0,0-2 0,0-1 0,0-2 0,0 0 0,6-5 0,2 4 0,5-5 0</inkml:trace>
  <inkml:trace contextRef="#ctx0" brushRef="#br0" timeOffset="2">986 8343 11181,'-5'-14'3930,"3"9"-3520,-2 5 1,4 1 0,4 8 0,6 1-1,5 1 1,4-1 0,2-3-5189,3-1 4778,1 5 0,8-4 0,1 6 0</inkml:trace>
  <inkml:trace contextRef="#ctx0" brushRef="#br0" timeOffset="3">1280 8503 7884,'-11'13'0,"1"0"837,0 1 0,-5 3 1,7 3-1,1-1 246,3 0 0,-2 3 1,1-2-1,2-1 1,2 2-1,2-2 0,2 0 1,2-3-697,-2-1 0,2-6 1,1-1-1,2-3 0,2-2-693,2-1 1,-3-5 0,-2-4 0,1-8-1,-1-4 1,2-4 0,0 1-149,0 0 1,-5 4 0,4-3 0,-2 2 1108,-3 3 0,4 7 1,2 4-1,1 7 1,1 5-126,-3 7 0,-3 3 0,4 0 0,1 1 0,1-2 1,-1 0-1,-1 0-1419,1 2 1,3-4 0,4-7-1,2-1 1,3-5 0,6-5 888,6-9 0,5-13 0,1-8 0</inkml:trace>
  <inkml:trace contextRef="#ctx0" brushRef="#br0" timeOffset="4">1880 8156 7884,'7'-13'2019,"-1"7"1,-6 6-1198,0 7 1,0 10-1,0 3 1,0 4-1,0 6 1,-2 2-1,-1 7 392,-1 4 0,-2-2 0,2 5 0,-4-1 0,1-3 0,1-2-1717,0-3 0,4-11 0,-2-1 0,3-4 503,1-5 0,0-1 0,0-2 0</inkml:trace>
  <inkml:trace contextRef="#ctx0" brushRef="#br0" timeOffset="5">1680 8609 10450,'-14'0'2564,"10"0"1,8 0-2675,13 0 0,6 2 0,5 1 0,2 1 0,4-1 0,3-1 110,5-2 0,6-12 0,0-3 0</inkml:trace>
  <inkml:trace contextRef="#ctx0" brushRef="#br0" timeOffset="6">2266 8476 7814,'-13'0'1582,"5"2"0,4 2 1,2 5-864,2 3 0,0 1 0,2 2 1,2 1-1,5 3 0,5 1 0,2 0 1,3 1-364,2 3 1,-3-5 0,4-1 0,0-3-1,0-4 1,-1-2 0,0-4-6184,0-4 5827,-5-1 0,9-6 0,-4-1 0</inkml:trace>
  <inkml:trace contextRef="#ctx0" brushRef="#br0" timeOffset="7">2426 8569 12679,'-27'-14'0,"1"-1"0,-1 0 0,2 5 0,1 2 0,3 5 0,1 2 0,1 1 0,-1 1 1013,4 4 0,6 6 0,2 9 1,2-1-1,2 2 0,-1-1 0,1 4 1,1 0-1662,1-2 0,8 0 648,3-8 0,15 2 0,4-9 0</inkml:trace>
  <inkml:trace contextRef="#ctx0" brushRef="#br0" timeOffset="8">2706 8489 7790,'-12'2'1528,"3"2"0,3-1 0,6 6-1205,0 2 1,2 0 0,2 3 0,5-1 0,3-1-169,1-3 0,1 1 1,-1-5-1,2-2 1,1-2-156,2-1 0,6 0 0,-4 0 0</inkml:trace>
  <inkml:trace contextRef="#ctx0" brushRef="#br0" timeOffset="9">2879 8596 7790,'-13'13'363,"0"2"1,-1 4 0,1 8 0,0 7 505,-1 5 1,-3 1 0,-1 1 0,1 3 0,3 5-1,0 3 1,0 1 0,-3 1-30,-1-1 0,1-4-840,3 0 0,-5 0 0,-2 4 0</inkml:trace>
  <inkml:trace contextRef="#ctx0" brushRef="#br0" timeOffset="10">946 10342 9034,'0'-13'927,"0"4"1,0 0-1,0-2 1,0 0-1,0-3-157,0 1 1,-1 6 0,-3 2 0,-5 4-1,-3 1 1,-2 1 913,1 4 0,-5 6-1413,1 7 0,-1 6 1,4 0-1,1 4 1,1 4-390,3 2 0,3-3 0,6 3 1,2-1-1,2-3 0,7-4-2424,5-4 0,11-4 1,10-9 2541,6-4 0,10-16 0,8-4 0</inkml:trace>
  <inkml:trace contextRef="#ctx0" brushRef="#br0" timeOffset="11">1320 10009 8272,'0'20'1432,"0"4"1,0-6-1,0-2-539,0-1 0,0 3 1,0 1-1,0 2 1,0 2-1,0 1 1,0 0-1,0-3-317,0-2 0,0-1 1,0-5-1,0 0-1922,0 1 1,0-9-1,1-5 1,2-7 899,2-5 0,3-6 0,-2 1 1,0 0-1,2 4 0,-2 3 1547,0 1 0,-1 6 1,0 0-1,4 6-240,3 6 0,-3 7 0,-1 3 0,1 2 0,0 3 0,0 1-1487,1 2 1,-2-1 0,1 1 0,1-2 0,3-3 0,4-4 0,2-5-382,2-4 1,2-3 0,7-7 0,1-5 0,-1-6 0,-5-6 0,-6-1 176,-5 0 1,-10-4 0,0 6-1,-2 0 1,-4 3 0,-2 2 2077,-5 3 0,-3-2 0,-1 7 0,0 1 561,-1 2 1,7 2-1,4 3 1,4 5-1466,4 3 1,5-3 0,-1 0 0,3 1-1,1 1 1,1-2-312,-1-5 0,0-2 0,1-2 0,-1 0 0,0-2 0,1-2 0,-3-5-846,-2-3 1,-1 3-1,-5 0 993,1-1 1,1 5-1,-5 5 1,1 8-1,2 4 140,1 1 0,2 5 0,-1 1 0,2 2 0,2 1 0,-1-1-1153,-3-4 0,6 3 0,-2-1 0,3 0 1,2 0 832,4-2 0,3-3 0,6 0 0</inkml:trace>
  <inkml:trace contextRef="#ctx0" brushRef="#br0" timeOffset="12">2293 10262 9685,'1'9'2937,"4"0"1,2 1-2792,1 2 1,3 1 0,-2 1 0,2-1 0,-1 0 0,-1 1 0,1-3 0,2 0-1004,1-2 1,2-6-1,3 0 857,4-6 0,-3-5 0,1-5 0</inkml:trace>
  <inkml:trace contextRef="#ctx0" brushRef="#br0" timeOffset="13">2519 10342 7890,'8'-9'-855,"-5"2"0,-6 1 1662,-6 3 1,-3 3-1,-1 4 1,1 7-1,2 5 1,1 6-1,0 3 1,0 3-1,0 3 287,-1 5 1,2-2 0,1 2 0,-1 1-1,1 1 1,-2 1 0,0-4 0,2-4-2702,1-3 1,1-2 1606,5-4 0,0-3 0,0-6 0</inkml:trace>
  <inkml:trace contextRef="#ctx0" brushRef="#br0" timeOffset="14">3039 9849 7798,'-7'0'2402,"1"0"-1274,6 0 0,0-2 1,0-2-445,0-5 0,0-3 1,0-1-1,-2 1 0,0 2-131,-3 1 0,-5 6 1,1-2-1,-5 4 1,-3 2-1,-4 4-641,0 4 0,2 2 0,7 4 0,2 2 0,2 2 1,1 0 72,0 0 0,2 4 0,-2-4 1,-1 0-1,2 2 0,0-2 1,3 2 188,2-1 1,-3-2-1,-1 4 1,2 2-1,0 0 1,0 1-1,-1 0 150,1 3 0,-3 3 0,0-1 0,-1 3 0,-2 1 0,0 3 0,1 0-523,2-2 1,2-7 0,4-5 0,0-1 0,1-1 0,4-4-538,4-2 0,3-3 0,1-3 0,2-5 0,1-2 0,3-4 0,2-2-317,3-5 0,-1-3 1,1-3 1052,-2-2 0,1-4 0,3-6 0</inkml:trace>
  <inkml:trace contextRef="#ctx0" brushRef="#br0" timeOffset="15">3253 10129 10204,'-2'-17'1613,"-2"4"1,2 1 267,-2 8 1,4 4 0,3 0-1606,1 7 1,-1 11-1,-7 6 1,-5 5 0,-5 7-1,-2 2-819,-2 2 1,1-4 0,3-1 0,2-1 0,4-3 0,3-4 542,4-2 0,7-5 0,1-1 0</inkml:trace>
  <inkml:trace contextRef="#ctx0" brushRef="#br0" timeOffset="16">3346 10195 8282,'0'-13'2979,"-6"6"0,0 2 1,-3 10-2535,5 3 1,2 9 0,2 0 0,0 0 0,2-1 0,1 0-650,1 2 0,5-5 0,-3-5 0,1-2-154,4-3 0,-1-8 0,-1-5 0,-5-5 1,-4-3-1,-3 2 0,-3 1 554,-1 2 0,0 0 0,-4 1 0,2 1-182,-1 3 0,4 6 0,3 1 1,6 5-1,6 3-1679,3 4 1,7-4 0,3 1 1664,4-3 0,0 0 0,1-5 0</inkml:trace>
  <inkml:trace contextRef="#ctx0" brushRef="#br0" timeOffset="17">3612 10062 10459,'-13'0'0,"0"0"1339,-1 0 0,6 0 0,0 1-956,2 4 0,2 2 1,4 8-1,0 1 1,0 4-1,0-1 1,1 2-1,2-2-226,2 0 1,5 2 0,-1-6 0,1-3 0,1-2-423,-2-3-1,-1-1 1,4-7 0,-3-5 0,-4-7 0,-4-7 0,-1-2-86,0 0 0,-6 4 1,-1-3-1,-2 2 0,0 3 1,0 1-1,0 2-403,0-1 1,6 1-1,-1 0 1,4-1-1,4 1 754,5 0 0,3-7 0,1 0 0</inkml:trace>
  <inkml:trace contextRef="#ctx0" brushRef="#br0" timeOffset="18">3706 9755 9819,'12'-1'2056,"-1"-2"0,1-1 1,3 1-1676,0 1 0,6 1 0,1-2 1,3-2-1,0 2 0,-1 2 0,-2 1-415,2 0 0,-5 4 1,0 4-1,-1 1 1,0 4-1,-3 0-150,-5 4 1,0 5 0,-5 0 0,-2 5 0,-3 4 0,-3 3-1,-4 3 615,-5 3 1,1-3 0,-6 6 0,2-5 0,3-2-1,1-1 1,3-1-264,-3-3 1,1-2-1,0-3 1,2-1 0,1-1-1,-1-3 1,-4 0-1796,-4-1 0,-6-2 0,-8 3 0,-4-2 0,-3-3 1627,-4-1 0,-2-2 0,3 1 0</inkml:trace>
  <inkml:trace contextRef="#ctx0" brushRef="#br0" timeOffset="19">5359 7530 7759,'-14'-19'230,"7"4"-71,3-3-143,2 9 0,8 8 1,3 5-1,4 1 1,3-1-1,5 0 1,3-1-1,4 0 1,2 0-1,4 2 1,4-1-1,8 1 173,6-1 0,0 5 0,10-5 0,5 1 0,2-1 0,-31-1 1,0-1-1,0 0 0,-1 0 0,3 0 0,0 1 109,0-1 0,0 0 0,2 1 1,-1 0-1,1-1 0,-1-1 1,3 1-1,0 0 0,0 0 0,1-1 1,0 0-1,0 0 0,-2-1 1,0 0-1,-1 0 0,0 0-273,1 0 0,-1 0 0,30 0 0,1 0 0,-5 0 0,-6 0 1,-1 0-1,-8 0-194,-7 0 1,-3 0 0,-12 0 0,-1 0 0,-4-2-1,-3-1 1,-6-1-400,-2 1 1,-6 0 0,0 0-1748,1-1 0,-2 1 2315,1 7 0,-6-2 0,3 4 0</inkml:trace>
  <inkml:trace contextRef="#ctx0" brushRef="#br0" timeOffset="20">8731 7703 15705,'0'-34'-3290,"0"7"3028,0 10 0,2 8 0,2 4 0,4 5 357,-1 5 1,5-2 0,-3 4 0,3 1 0,2-3 0,3 1 0,2-1 1635,2 1-1549,1-5 1,6 5-1,3-4 1,5 1 0,5 1-1,7 0 1,5 1-1,2-1 1,1-1 5,2-1 0,-6-2 1,5 0-1,3 0 1,-1 0-1,0 0 0,-3 0-1,-2 0 0,6-2 0,-6-1 0,1-1 1,1-1-1,-1 1-105,-2 0 0,8-1 0,-8 5 0,2 0 0,0 0 0,-2 0 0,0 2-196,1 2 0,0-1 0,3 6 1,0 0-1,0-2 0,-3-1 1,0-1 179,-1-1 1,5 0-1,3-4 1,1 0 0,4 0-1,1 0 222,3 0 1,-1 0 0,-1-1 0,2-2-1,1-1 1,-1 1 0,-2 1-182,-1 2 1,-5 0-1,-2 0 1,1 0-1,-2 2 1,1 1-328,-4 1 0,-1 5 0,-3-3 0,-2 0 1,-3 0-1,1-3 0,-2-2 291,0-1 0,2 0 1,-2 0-1,2 0 0,2 0 1,3-1-1,5-2 229,4-2 1,-1-1 0,1 3 0,2-1 0,0 1 0,-1 1 0,-2 2-473,-2 0 0,8 0 1,-3 0-1,-2 2 0,-1 1 1,-5 3-7,-1 1 0,3-2 1,-2 2-1,-3-1 0,-4-3 1,-2-2-1,-1-1 399,0 0 1,3 0 0,-3 0-1,0 0 1,0-1 0,-2-2-1,1-3 155,-1-1 0,5 4 0,-3-2 0,0 4 0,1 1 0,-1 0-738,0 0 1,4 4 0,-1 2 0,3 2 0,3 2 0,0 2 0,1 1 63,0 0 0,-4-1 1,4-1-1,-2-4 1,-4-1-1,2-3 1,-2-2 741,2-1 0,4 0 1,4 0-1,-1-1 1,3-4-1,2-2-181,4 0 0,0-4 0,-3 7 1,-1 1-1,3 1 0,-2 1 1,0-2-882,-6-1 1,-1-1 0,-2 5 0,2 2 0,-3 1 0,-3 2 0,-6 3-4029,-5 2 4672,8 2 0,-14 1 1,11 1-1</inkml:trace>
  <inkml:trace contextRef="#ctx0" brushRef="#br0" timeOffset="21">4759 8143 29622,'0'-13'-1495,"-6"5"1,-3 2 0,-3 2 1558,-1-1 0,-6 1 1,-4 4-1,0 0 1,-1 0-1,2 0 1,0 0-1,-1 0 1,3 0-1,0 1 1,4 2 291,1 2 1,8-2 0,4-6 0,7-3 528,10-2 0,6 1 1,13-3-577,7 1 0,1 1 0,7 0 1,-1 3-355,1 4 0,1-4 0,2 1 1,0 1-1,-5 1 0,-3 2-304,-5 0 1,-5 5 0,-1-1 0,-2-1 0,-6 0 0,-4 0 0,-3 1-1124,-3-1 0,-5-1 1,-1-1 1364,-2 4 0,-8-4 1,-5 5-1</inkml:trace>
  <inkml:trace contextRef="#ctx0" brushRef="#br0" timeOffset="22">5359 8050 30106,'-2'-37'-4527,"-2"5"0,2 15 4613,-2 17 0,7 1 0,3 7 1,0-1-1,1 0 0,0 4-36,4 1 1,-4 1 0,1 2-1,-1 1 1,-1 3 0,0 2-1,-3 1-249,-2-1 0,-1 4 1,-1-4-1,-5 1 0,-6 0 1,-6 2-11,-2 1 0,-4-3 0,-4 1 0,-2 0 0,1 2 0,-6 2 0,0 0-2239,-1-1 2453,-8 7 1,8-5-1,-10 5 1</inkml:trace>
  <inkml:trace contextRef="#ctx0" brushRef="#br0" timeOffset="23">20555 5278 9090,'0'-14'2641,"0"5"-1935,0 0 0,2 6 0,2 1 0,5 3 0,3 6 0,3 4 0,1 4 0,2 1 102,-2 3 0,0 0 0,1 5 0,0-2-1085,0 2 0,0-3 0,-2-1 0,-3 0 0,0-4-1175,0-1 0,1-3 0,-1-2 0,-2-3 0,-1-1 1452,2-3 0,6-7 0,4-4 0</inkml:trace>
  <inkml:trace contextRef="#ctx0" brushRef="#br0" timeOffset="24">21008 5198 8086,'-13'-6'0,"0"0"0,-1-3 0,1 4 0,0 4 1013,-1 1 0,0 6 0,-3 4 1,-2 5-1,0 4 0,-2 2 1,2 3-1,-2 2-134,0 5 0,1-2 0,-4 2 0,3-3 0,2-2 0,4 1-3756,5 0 1,4-2 2876,6-3 0,0-3 0,0-5 0</inkml:trace>
  <inkml:trace contextRef="#ctx0" brushRef="#br0" timeOffset="25">21262 5144 8169,'7'8'2330,"-1"4"1,-2 4-1,1 0-1416,-2-1 1,-2 3-1,-1 2 1,0 4 0,-1 4-1,-2 0 1,-3 2 0,-2 0-524,-2 1 0,0 0 0,-1-3 1,2 2-1,-1 1 0,0-3-391,1-5 0,3 3 0,6-6 0</inkml:trace>
  <inkml:trace contextRef="#ctx0" brushRef="#br0" timeOffset="26">21182 5517 8030,'0'-13'1561,"0"4"1,1 2 0,4-1-1035,3 1 0,9 4 0,0-1 0,1 2 0,0 1 1,1-2-1,1-2 0,0 2 388,1 2 1,-3-4-916,4 1 0,6-6 0,6 2 0</inkml:trace>
  <inkml:trace contextRef="#ctx0" brushRef="#br0" timeOffset="27">21728 5331 8834,'12'9'2903,"-2"-2"0,-1 1-2436,2-1 0,0 0 1,4 4-1,2-4 1,0-1-1,1-3 1,0-1-1,1-2-1400,2 0 0,0-2 0,2-2 0,-2-4 0,-2-2 0,-2-1-177,-3 1 1,-2-5 0,-3 6 0,-6-1 1586,-6 1 1,-4 9 0,-7 10 0,1 5 0,0 6 0,-1 3 3333,1 4-3231,-6 7 0,3 1 0,-5 7 0,0 1 0,2-1 0,0-1 1,2-2-179,2 0 0,4-6 0,2-3 0,4-3-402,4-1 0,1-7 0,0 0 0</inkml:trace>
  <inkml:trace contextRef="#ctx0" brushRef="#br0" timeOffset="28">22528 5171 12988,'7'6'910,"-2"3"0,-4 3 0,-1 2 0,0 4 0,0 4-190,0 4 0,-1 2 1,-4 1-1,-4 2 1,-1 1-1,0-1 0,1 0 1,0-2-3508,2-1 1,-4-5-1,7-3 2787,1 0 0,1 3 0,2-2 0</inkml:trace>
  <inkml:trace contextRef="#ctx0" brushRef="#br0" timeOffset="29">22501 5411 9301,'-6'-13'2062,"3"-1"1,-4 1-1590,1 0 1,3 1-1,6 1 1,4 4-1,5 1 1,6 3 0,3 2-447,1 1 1,6 0-28,8 0 0,8-6 0,4-2 0</inkml:trace>
  <inkml:trace contextRef="#ctx0" brushRef="#br0" timeOffset="30">22981 5238 9134,'2'-8'1713,"2"4"0,5 2 0,3 2-1307,1 0 0,1-1 0,0-2 0,3-2 0,2 2 801,2 2 0,-4 1 1,4 0-839,-2 0 1,-5 0-1,-8 0-449,-5 0 1,-5 6-1,-13 3 1,-2 4 0,0 3-1,0 4 1,4 0-345,4 4 1,1 1 0,6 2 0,2 0-1,5-1 1,6-1 143,3-2 0,7-3 0,3-3 0,3-1 0,2-3 0,0-4 0,1-3-1768,3-3 0,-1-2 2048,5-1 0,1-5 0,4-3 0</inkml:trace>
  <inkml:trace contextRef="#ctx0" brushRef="#br0" timeOffset="31">24061 5091 8030,'-12'1'1530,"3"4"-1057,5 4 1,-2 3 0,1 1 0,1 2 0,-1 3 0,0 4 0,-1 4 0,-2 4 268,1 1 1,2 5 0,-2-5 0,0-2-1,1 1 1,-2 0-413,1 1 0,-2 0-330,-4-5 0,-1 1 0,1 0 0</inkml:trace>
  <inkml:trace contextRef="#ctx0" brushRef="#br0" timeOffset="32">23741 5477 7968,'0'-13'0,"1"1"777,4 3 1,-2-1-1,6 6 1,1 1-309,2 1 0,1 2 0,2 0 0,3 0 0,4 0 0,5 0-469,4 0 0,3-6 0,6-1 0</inkml:trace>
  <inkml:trace contextRef="#ctx0" brushRef="#br0" timeOffset="33">24821 5437 7936,'0'-13'662,"0"-5"1,1 2-1,2 3 599,2 2 1,-1 3 0,-5-6 0,-4 2-721,-4 3 0,-3 5 0,-1 8 0,0 5 1,-1 5-1,1 2-581,0 2 0,1 5 0,2 0 0,2 0 1,2 1-1,3-3 0,2-2-708,1-3 0,1-1 0,4-3 0,4-2 0,2-2 1,3-2 511,-1-3 0,0-8 0,1-4 1,-2-3-1,-4-2 0,-2-3 1104,0 0 1,-4 3 0,2 5 0,-2 2-512,-2 4 1,-6 10-1,-5 17 1,-3 6-1,-6 7 1,-2 6 0,-3 4-186,0 0 1,-9 14-1,6-2 1,-3 2-1,-4 1 1,4-4 0,0 0-328,2-2 0,8-9 0,-4 4 0,4-7 0,5-7 1,2-4-1,4-8-1052,1-6 0,5-4 1172,-5-2 0,0-5 0,-4-5 0,-1-6 1,1-6 430,0-3 0,-1-6 1,1 0-1,0 1 1,1-1-1,3 0-396,4 2 0,4-5 0,1 0 0</inkml:trace>
  <inkml:trace contextRef="#ctx0" brushRef="#br0" timeOffset="34">21515 6757 8573,'9'-12'-21,"0"-3"540,1 0 1,-3 4-1,2 11 1,2 1-1,1 5 1,1 6-1,0 6 1,1 2-1,-1 3 1,0-1-254,1 0 1,-6-4-1,1 2 1,2 1 0,0 0-1,1 1 1,-1 0-69,-2 1 1,-5-3 0,3 4 0,-1-3 0,-3-1-520,-1 1 1,2-5-1,1 2 1,-1-3 0,1-2-1,1-1 1,1-3 320,3-4 0,8-16 0,3-4 0</inkml:trace>
  <inkml:trace contextRef="#ctx0" brushRef="#br0" timeOffset="35">21968 6797 8838,'-4'-34'0,"-2"3"228,-2 3 1,-1 7 0,-4 5 0,0 5 268,-1 7 0,-3 8 0,-1 5 0,0 4 1,0 4-1,-1 2 0,-2 0 0,-1 2 0,1 0 0,-2 1 1,5 3-1,2-1 1,1-2-1,3 2 1,3 1-561,5 1 0,2 1 0,4 1 0,2 2 0,6-1 63,7-3 0,15 0 0,10-5 0</inkml:trace>
  <inkml:trace contextRef="#ctx0" brushRef="#br0" timeOffset="36">22621 6637 12207,'8'-34'0,"-2"4"316,0 11 1,-5 20 0,3 17 0,-4 4-1,-4 2-456,-5-2 0,-3-1 0,-1 3 1,-2-2-1,-1 2 0,-3 1 0,-1 2 1,0 1 98,-1 3 1,5-2 0,-1 5 0,5 0 0,5-1 0,1 0-4251,3-4 4021,2-7 0,-4-2 1,-2-8-1,-4-4 1,-3-5-1,-1-7 260,0-9 0,2-5 1,-1-7-1,2 1 0,2-1 1,3 1-1,1 0 861,3 4 1,6-4-1,3 6 1,3 2-1,4 3 1,3 2 0,2 4-577,1 1 0,1 2 0,3 4 0,-1 0 0,2 0 0,1 1 0,2 3-849,0 5 0,1-1 0,1 1 0,4 1 0,0 0 574,-1-1 0,5 3 0,-3-5 0</inkml:trace>
  <inkml:trace contextRef="#ctx0" brushRef="#br0" timeOffset="37">22888 6903 8389,'21'-1'164,"-4"-3"1,-2 1 0,-1-5 0,-3 1-1,0 1 227,-2 0 0,-2 0 0,3 3 1,-1-1-1,2 1 0,1 1 83,1 2 0,0 2 1,0 2-1,1 5 0,-1 3 1,0 1-1,1 0 0,-1 1-283,0-1 0,-1 6 0,-1 4 0,-4 2 0,-1 1 0,-4 3 1,-5 0-314,-6 2 1,-5 6 0,-5-1 0,-6 2 0,-6 1 0,-2-2 0,-1-3 0,2-2 0,-1-3-593,3-6 0,8-3 0,6-10 0,7-6 935,9-8 0,7-14 1,11-9-1,4-5 0,5-5 1,3 0 296,1 0 1,4-3-1,-4 9 1,-1 1-1,-2 2 1,-3 3 0,-4 3-1,-6 2-551,-5 1 0,-7 4 0,0-1 0,-6 4 1,-7 5 32,-6 1 0,-11 1 0,-7 5 0</inkml:trace>
  <inkml:trace contextRef="#ctx0" brushRef="#br0" timeOffset="38">20742 6704 9911,'-14'7'0,"3"-4"0,0-5 820,2-2 0,8 0-395,1 4 1,6 1 0,9 3 0,4 4 0,6-1 0,6-1 0,3-1-266,3-1 0,3 2 1,3-3-1,0 3 1,-3 0-1,-4 1 1,-4-1-377,-2 0 0,-6 4 205,-2-1 1,-6 9-1,3 3 1</inkml:trace>
  <inkml:trace contextRef="#ctx0" brushRef="#br0" timeOffset="39">20315 7103 8228,'16'-35'0,"5"2"874,6 5 1,13 10 0,0 15-1,1 6-1461,1 6 0,-4-1 0,-2-1 587,-5-1 0,3 4 0,0-2 0</inkml:trace>
  <inkml:trace contextRef="#ctx0" brushRef="#br0" timeOffset="40">20075 6557 8923,'-1'-22'0,"-4"3"-670,-4 4 0,3-2 0,1 9 1028,-1-4 0,0-2 0,-5 1 0,4 0 0,0-1 1,1 1 554,0 0 0,0 5 0,3 5 0,-3 6 0,-2 8-571,-2 5 0,-2 11 1,-3 8-1,-1 5 0,-3 6 1,-2 6-1,-1 4-301,1 0 1,-4-1-1,3-1 1,-2-1-1,0-1 1,4-2 0,0-3-733,4-1 1,7-6 0,5-6-1,2-1 1,2-5 0,0-3-4533,0-3 5215,0-5 0,0-4 0,0-7 0</inkml:trace>
  <inkml:trace contextRef="#ctx0" brushRef="#br0" timeOffset="41">19595 6983 9675,'8'-31'0,"4"0"0,5 3 0,7 3 0,6 6 0,7 4 0,3 7 395,3 6 1,3 2 0,-3 1-1,-3 3 1,-1 4 0,-1 1-1,0 0 1,-1-1-1239,-1 0 1,1 7-1,-6-5 843,-2 0 0,0 7 0,-3 3 0</inkml:trace>
  <inkml:trace contextRef="#ctx0" brushRef="#br0" timeOffset="42">7078 9302 8516,'-6'-13'0,"3"0"0,-5-1 0,-1 1 0,-5 0 0</inkml:trace>
  <inkml:trace contextRef="#ctx0" brushRef="#br0" timeOffset="43">7012 9196 8516,'-9'0'0,"0"0"0,-1 0 0,-2 0 0,-2 0 0,1 0 0</inkml:trace>
  <inkml:trace contextRef="#ctx0" brushRef="#br0" timeOffset="44">6652 9236 8559,'0'-25'-57,"0"2"1,-5 11-146,1 12 0,2 0 624,11 5 0,6-4 0,12-1 0,1 0 0,3 0 0,5 0 0,4 0-15,4 0 1,-1 0-1,6 0 1,1 0-1,1 0 1,0 0 0,0 0-420,-1 0 0,3 0 0,-7 2 0,0 1 0,2 3 0,-4 0-85,-2 0 0,5 3 0,-7-5 0,0-1 0,0-2 0,-3-1 0,1 0 186,-1 0 1,0 0-1,3 0 1,2-1 0,1-2-1,3-3 1,0 0 222,0 0 0,4 2 0,-1 4 1,3 0-1,1 0 0,0 0 1,1 0-489,-1 0 1,-1 4 0,-2 1 0,-2-2-1,-1-2 1,-1-1 0,0 0 244,-3 0 1,-2 0 0,1-1 0,1-4 0,1-4-1,-1-3 356,-1-1 0,-2 0 0,1-1 1,2 3-1,1 0 0,-1 4 0,0 1-512,2 3 1,-7 1 0,5 2 0,0 0 0,-1 0 0,-1 0 0,-1 0-252,0 0 0,0 5 1,0-1-1,-1-1 1,-2-1-1,-3-2 397,-2 0 1,4 0 0,-5 0 0,-2 0 0,0-2 0,-3-1 972,1-1-1299,-6-6 0,2 8 0,-6-4 0,-4 2 0,-3-1-4056,1 2 4323,-5 2 0,0 7 0,-6 1 0</inkml:trace>
  <inkml:trace contextRef="#ctx0" brushRef="#br0" timeOffset="45">6012 9342 17110,'7'-20'-619,"5"0"1,-4 13 0,5 1-1</inkml:trace>
  <inkml:trace contextRef="#ctx0" brushRef="#br0" timeOffset="46">6105 9302 17110,'14'-1'-202,"-1"-4"0,-4-2 1,0-5-1,0 2 156,-2 1 0,-1 4 1,-8-2-1,-2 1 1,-5 3 152,-3 2 1,-1 1 0,0-2-1,-1-1 1,1-1 0,0-1 0,-2 1 265,-3 0 1,3-2-1,-4 3 1,1-2 0,0 1-1,2-1 1,1 1-1,2 1-160,0 1 1,-5 2 0,0 0 0,0 0 0,0 2 0,-1 1 0,-1 3 0,-4 1-297,-1 4 1,-2 0 0,0 3-1,1-1 1,-1 2 0,0 1-1,1 2 330,-1-2 0,2-2 1,3-4-1,2-1 0,3 0 1,-1 0 360,2-1-549,1 1 0,1 3 0,1-1 0,0-3 0,-1 3 0,1 1-142,0 1 1,-1 2 0,1 1 0,0 2-1,-1 0 1,3-1 0,0 3-23,2 0 1,2 1 0,-3 3 0,1-4 0,0 1 0,1-2 0,2 2 91,0 0 0,5-5 0,-3 2 0,2-2 0,2 1 0,0 0 129,0 0 1,0-1 0,0 0 0,2 2-1,1 0 1,2 0 0,3 1-172,2 2 0,2-4 0,1 4 0,1 0 0,-1-2 0,2 0 0,1-2 133,2-3 0,1 4 0,-1 0 1,3 0-1,1-1 0,-1 1 0,-1-2 26,1-1 1,1 0 0,5 1 0,1 2 0,2-2 0,1 1 0,-1-1-192,-2 2 1,3 1 0,1-3 0,1 2-1,1-2 1,-1-1 66,-1-1 0,8 3 0,-3 1 0,-1-2 0,1-1 0,-2-2 0,4-1 0,-2-1 459,1-2 0,-1-2 1,0 3-1,-1-1 1,1 0-1,0 0-88,-1 0 1,2-5 0,-4 4-1,2-2 1,-1-2 0,1 2 0,-1 1-459,1 1 1,-2 2 0,3-4 0,-1 2-1,-1 0 1,1 1 0,-1-1 60,2-2 0,-3 2 0,0-2 0,0 2 0,0 1 0,2-2 0,0-1 483,-1 0 0,-4-5 1,3 5-1,0-1 0,-1-1 1,1-1-198,0-1 0,-4 2 0,2 1 0,-1-2 0,0-1 0,1 1 1,-1 2-384,0-2 1,6-2 0,-3-1 0,1 0-1,1 0 1,1 0 0,3 0 112,4 0 1,-5 0 0,4 0 0,0 0-1,0 0 1,1 0 0,1-1 241,-2-4 0,2 4 1,0-4-1,-2 4 0,-2 1 1,-1 0-332,0 0 1,-4 0 0,-1 0 0,1 0 0,0 1 0,-2 2 0,0 2-155,0-2 0,1 3 0,4-2 0,-1 1 0,-1-1 0,2 1 0,-2-2 583,1-2 0,1-1 0,1 0 0,-2 0 1,1 0-1,-2 0-55,0 0 0,4 0 0,-5 0 0,1 0 0,0 0 0,-1 0 0,2 0-733,5 0 0,-4 6 0,3 1 0,3 2 0,-1-1 0,4-1 0,-2-1 295,0 0 1,7 3 0,-3-3 0,-1 0 0,-1 0 0,-6-4 630,0 0 0,1-2 1,-2 0-1,-2 0 0,-1 0 1,1 0-1,1-2-290,0-2 0,0 3 1,0-4-1,0 4 1,0 1-1,3 0 1,3 0-545,3 0 0,4 0 0,-7 0 0,1 0 0,4 0 1,-1 0 139,-1 0 1,3 0 0,-3 0 0,1 0 0,2 0-1,-2 0 1,2 0 647,-2 0 0,-4 0 1,2 0-1,-1 0 0,-3 0 1,1 0-1,-4 0-621,2 0 0,6 0 0,2 0 1,5 0-1,7 0 0,4-2-123,0-2 0,-2 2 0,-9-2 0,2 2 0,-2 2 0,-1 0 0,0 0 175,3 0 1,-4 0 0,6 0 0,-3 0 0,1 0 0,0 0 0,0 0 748,0 0 1,-2 0 0,-6 0 0,-1 0 0,1 0 0,2 0-692,2 0 0,-6 0 0,1 0 1,0 0-1,0 0 0,-2 0 1,-1 0-39,-3 0 0,0 0 0,0 0 1,2 0-1,-2 0 0,-2 0 1,-1 0 310,0 0 1,0 0-1,0 0 1,0 0 0,2 0-1,-1 0 1,2-1-115,0-4 1,-3 4-1,7-4 1,1 4-1,-2 1 1,1 0-1,-1 0-464,0 0 1,3 0 0,-5 0 0,-1 0 0,0 0 0,0 0 0,1 0 309,-1 0 0,0 0 0,0-1 0,5-2 0,1-3 0,4 0 264,2 0 1,-5 0-1,5 3 1,-5-2-1,-1 2 1,0 2-1,-2 0-6,-1-4 0,3 4 0,-3-4 0,0 4 1,1-1-1,-1-1-138,0-1 1,-3-2-1,-4 3 1,-2-3-1,1 0 1,-1 0 0,2 2 41,-1-2 1,-1 3-1,0-5 1,2 1-1,-2 1 1,1 0-1,1 3-58,1 2 0,4-4 0,2 1-1,2 1 1,2 1 0,0 2 0,2 0-286,1 0 0,-5 0 0,8 0 0,0 0 1,-1 0-1,2 0 0,-1 0 202,2 0 1,11 0 0,1 0 0,4 0 0,0 0 0,-3-1 48,-6-4 0,6 2 0,-4-4 0,0 1 1,-2 3-1,-5 2 0,3 1-78,2 0 0,-7 0 1,4 0-1,-4 0 0,-2-2 1,2-1-1238,-2-1 1302,-1-1 0,-2 1 0,0-2 1,1 0-1,0-1 0,4 1 27,4 0 0,4-3 0,2 3 0,0-1 0,1-4 0,0 1 1,0 0-32,-1 1 0,2 6 1,0-2-1,2 4 0,1 1 1,-1 0-1,-2 0-205,-2 0 1,-3 0 0,0 0 0,-1 0 0,3 0 0,-2 0 194,0 0 0,2 0 0,-8 0 0,2 0 0,2-2 0,1-2 0,0-5 0,-5-1 412,-4 1 0,10-6 0,-6 5 0,2-1 1,1 1-1,-4 1-373,-3 0 1,10 6 0,-7-1 0,-1 2 0,0 2 0,-4 0 0,0-1-141,1-4 0,-1 4 0,0-4 0,-1 4 0,-1-1 0,-3-1-519,3-1 732,1-6 1,1 2 0,2-7 0,1-1 0,3-3 0,0-2 0,2-3-37,0-1 1,-5 0 0,2 1-1,-2 4 1,-1 0 0,1 4-268,1 1 0,-7 6 0,5 1 0,-6-1 0,-3 0 0,-3 0 0,-2-1-41,-1-2 1,-1-2 0,-1 0 0,1-3 0,2-1 0,0 1 0,2-3 348,2-2 1,-2 0 0,4-2 0,-1-1 0,-3 1 0,-1-1-285,-2 0 1,-6 0-1,-5 3 1,-4 4-1,-4 3 1,-2 2-1,-2 0-274,-3-1 1,-5 2 0,0 2 0,0 1 0,0-1 0,-2-2 618,-1-1 1,-1-1 0,-5 1 0,0 0 0,0-1 0,-2 1 191,-2 0 0,-4 4 0,-5 0 1,0-2-1,-2 0 0,-1-3-246,-2 1 0,-10 0 1,0-1-1,-5 2 1,-4 2-1,-1 1 0,-2-1-100,0-2 0,-2-1 0,1 1 0,-2 3 0,3 4 0,0 4 0,4 0 176,2-4 1,-1 4-1,2-4 1,0 4 0,-1-1-1,0-1 1,-3-3 1673,-1-1-1578,-2-2 1,0-3 0,-2 2 0,1 1-1,-1 0 1,4 2-209,-1 2 1,1 4 0,-2 1 0,1 0 0,2 0-1,3 0-54,2 0 0,-4 1 0,3 2 0,-1 2 0,-1-2 0,-1-2 21,1-1-1,-1 0 1,-5 0 0,-2 0 0,-3-1 0,-2-4 0,-3-4 218,-6-3 1,4 2 0,-6-2 0,-3-3 0,1 2-1,-3 1 1,2 3-276,-2-1 1,-8 3-1,5-1 1,-1 1-1,0 1 1,3-2-101,2 1 1,0 4 0,5-1-1,2 1 1,1 0 0,2-2-1,-1 1 224,1-2 0,-6 3 0,-2-6 1,-1-1-1,0-1 0,-4 1 1,-2 0-50,-3-5 1,31 8-1,-1 0 1,-1-1-1,1-1 1,-3 1-1,-1 1 1,-3 0-1,0 1 1,-1-1-1,1 2 1,-1-1-1,1 1-98,-1 0 1,1 1 0,4 3-1,1-1 36,-4 0 0,1 0 0,2 1 0,2 1 0,-1-1 0,0 2 0,1-1 0,1 0 0,2 0 0,1 0 69,-36 0 1,4 0 0,6 0 0,4 0 0,-3 0 0,1 0 48,-1 0 1,-10 0 0,2 0 0,33-1 0,-1 0 0,-4 0 0,-1-1 0,-1-1 0,-1 0 0,-3 0 0,-1-1-58,0-1 1,-1-1 0,1 3 0,0-1 0,-2 0 0,1 1 0,0-1 0,0 2 0,2 0 0,0 1 0,0 0 0,-1 0 0,2 1 0,1 0-160,2 0 1,0 0 0,-3 3-1,0 0 1,6 1 0,2 1 0,1 1-1,0 0 1,-35 7 0,10 1-34,9-1 1,3 0-1,6 1 1,1-3-1,-1 0 1,3-4-1,-2-1 679,-4-3-160,0-2 0,-17-1 1,1 0-1,-6 0 1,32 0-1,1 0 1,-3 0-1,0 0-318,0 1 0,-1-2 1,-6 0-1,-2-2 0,5 1 1,0 0-1,-1 0 1,-1 1-1,-1 0 0,1 0 1,2 2-1,1 0 1,-1 0-1,1 1-323,2-1 1,0 2-1,2 2 1,1 0-1,-33 3 1,2 1 0,8-2-1,4 1 1,8-3 212,2 1 0,-1-1 0,5-5 0,1 0 0,0 0 0,-1 0 380,-5 0 1,-3-5 0,-3-1 0,-3-1 0,-4-3 0,-1-1 0,-3 2-253,0 5 1,1-2-1,-8 2 1,2 1-1,1 1 1,-2 2-1,-1 2-269,2 2 0,4 2 1,2 4-1,2-2 1,-3-1-1,4-1 298,1 0 0,4 3 0,3-5 0,1-1 0,-2-1 0,-1-2 0,-5 0 87,-4 0 1,4 0 0,-10-2 0,-3-1 0,36 1 0,-1-2 0,-1 1 0,0 1 0,0-2-1,0 2-34,0 0 1,0 1-1,-2 0 1,0 0 0,-1 1-1,1 0 1,1 0 0,-1 0-1,2 0 1,-1 0-1,1 1 1,0 0-234,0 0 1,0 2 0,-1 0 0,0 1 0,1 3 0,-1 0 0,0-1 0,1 1 0,1 0 0,1-1 0,-36 6 0,2-1 55,0-2 0,4-2 1,-5 3-1,2-2 1,0-2-1,-2-3 0,-2-2 147,35-1 0,0 0 0,-4 0 0,-1-1 0,0-1 1,0 1-1,-2-2 0,-1 0 0,-3-1 0,0 0 1,-1 0-1,0-1-32,1 2 1,-2-1-1,-5-2 1,-1 0-1,7 2 1,-1 1 0,-2-1-1,-1 0 1,-2 2-1,0 0 1,0 1 0,-1 0-1,-2 1 1,-2 0-325,-1 0 1,-1 0 0,3 1 0,0 0 0,-5 1 0,-1 0 0,1 2 0,1 1 0,2 1-1,0 2 1,1-1 0,0 2 0,3 0 0,0 1 77,1 1 1,0-1-1,4-2 1,2 2-1,5 0 1,1 2-1,3-1 1,1 0-1,1 0 1,1 0-1,1 0 1,1 0-1,1 1 1,-1 0 50,2 1 0,0-1 0,-3 2 0,0-1 1,2 0-1,-1 1 0,-2-1 0,-1 2 1,-1 0-1,0 2 138,-2 3 0,-2 0 0,0-1 0,-2-1 0,0 4 0,0 1 0,-1 0 0,-2 1 0,0 1 0</inkml:trace>
  <inkml:trace contextRef="#ctx0" brushRef="#br0" timeOffset="47">7145 11728 8555,'-13'0'-16,"4"0"1,0 0 0,-2 0 201,0 0 0,2-2 1,0-1-1,0-2 1,2-3-1,4-2 0,6-1 1,7 3-1,5 3 246,3 4 0,4 1 1,-3 0-1,2 0 1,2 0-1,3 1 1,2 4-1,1 3 0,2 4-261,-1 2 0,3-1 0,-1 0 0,2 1 0,2-1 1,-1-1-1,-1-2 0,1-1 0,-3 0 232,1-2 1,7 1 0,-2-5 0,2 1 0,3-2-1,-1-4-157,-1-2 1,4-7 0,-1 1-1,-1-6 1,-2-7 0,-1-2 0,2-3-147,2-3 1,-7 3 0,3-5 0,-3 1 0,-3-2 0,-2-2 0,-4 2-274,-2 1 1,-5-4 0,-3 3-1,-5-1 1,-4-1 0,-5 1 0,-2 1-159,-2 3 1,-7-3 0,-5 0 0,-9-2-1,-6 3 1,-7 2 157,-1 2 0,-8 2 0,-6-6 0,-6 4 0,-4 5 1,-6 3-1,-3 5 164,-7 1 0,38 11 1,-1 1-1,-2 0 1,0 1-1,0 1 1,0 1-1,-3 0 1,0 0-1,0 0 1,0 1-1,-1 2 1,-1 0 159,3 3 1,0 2 0,0-1 0,1 1 0,2 2 0,1 2 0,1 0 0,1 1 0,-27 15 0,6 5-122,10 1 0,5 3 0,8 7 0,8 6 1,8 7-1,8 5 0,7 3-287,6 2 1,22-4 0,19-2 0,-14-32 0,4-2 0,8 2-1,3-1 1,8-1 0,2-1-886,8 0 1,2-2 0,3 0 0,3-3 828,-22-9 0,1 0 1,2-1-1,8 2 1,1 0-1,2 0 1,2-2-1,1 0 1,0 1-1</inkml:trace>
  <inkml:trace contextRef="#ctx0" brushRef="#br0" timeOffset="48">6265 15220 8251,'-13'-15'0,"0"-3"0,5-3 469,4 8 1,2 4 0,2 0-1,2 0 1,2 2 0,5 4 0,6 7-1,6 10-36,5 6 1,17 6 0,6 2-1,10 1 1,9 4 0,-32-17 0,1 1-1,2-1 1,0 0-409,2 0 0,0-2 0,-1-2 0,0-2 0,4-1 1,1 0-1,1-2 0,1-1 0,1-1 0,0-1 1,3-1-1,-1-2 0,-2-1 0,0-1 0,-1-2 1,0-3 208,-4-2 1,0-2-1,-4-2 1,0-2-1,-3-2 1,-1-2-1,-1-2 1,-3-2 0,24-24-1,-7-7 1,-11-6-160,-9-8 1,-17 28 0,-3-1 0,-3 1 0,-3 0 0,-1-1 0,-3 0 0,-4-2 0,-4 1 0,-5 1 0,-4 0-193,-5 0 1,-4 3-1,-11 1 1,-5 4-1,-4 3 1,-3 5-1,-5 3 1,-3 3-1,-6 4 1,-3 3-1,-3 4 1,-2 4-1,22 2 1,-2 3-1,1 1-250,-4 2 0,0 2 1,0 2-1,4 0 0,0 2 1,1 1-1,-4 2 0,-1 1 1,2 1-1,4-1 0,1 2 1,2 0-1,-16 8 0,3 2 1,6-1-1,4 2 0,8 0 1,3 1-10,4-1 0,3 1 1,6 2-1,4 1 1,0 28-1,13 2 0,15 7 1,18-1 375,-4-33 0,3-1 0,1 3 0,2-1 0,4-6 0,0 1 0</inkml:trace>
  <inkml:trace contextRef="#ctx0" brushRef="#br0" timeOffset="49">6252 16566 8255,'-8'-14'0,"3"5"84,5 1 0,2 5 0,7 0 0,9 4 0,9 5 0,8 0 1,10 1-1,5-1 0,5 2 0,3-2 0,5 0 0,6-2 100,2 2 0,-33-5 1,1-1-1,0 3 1,0-1-1,3-1 1,1-1-1,2 1 1,0-2-1,0 1 1,0-1-1,2-1 1,0-1 303,1-1 1,0 0-463,-1-2 0,1 0 1,3-1-1,1-1 0,-3-1 1,0 0-1,-1-1 1,0-1-1,0 0 0,-1 0-17,0 0 0,-1 0 1,-3 0-1,-1 0 1,-1-2-1,1-1 1,-1 1-1,-1 1 1,-1 0-1,-1 0 1,33-9-1,-8 1-242,-10-1 1,-6 0 0,-8-2 0,-5 0-1,-7 0 1,-10-2-98,-6-2 0,-5-1 1,-9-3-1,-6-6 1,-12-6-1,-12-6 401,-11-3 1,14 23 0,-2 0 0,-4-1-1,-1 1 1,-3-2 0,-1 1 0,-4-1-1,-2 0 1,-1 1 0,-2 1 121,0 1 1,-2 3 0,-8 0 0,-3 4 0,2 2 0,-1 4 0,-3 0 0,-2 3 0,-2 2 0,-1 4 0,1 1 0,0 4-321,3 1 1,-1 4 0,-3 7 0,1 3 0,2 3-1,0 2 1,3 1 0,0 3 0,-1 3 0,2 3-1,5 0 1,2 2-316,4 2 1,2 2 0,1 6 0,3 3 0,11-1 0,4 1 0,2 2 0,4 1 0,4 3 0,4 1 441,4 1 0,4 0 0,0 1 0,4 0 0,4 1 0,2-1 0,-1 0 0,0 1 0</inkml:trace>
  <inkml:trace contextRef="#ctx0" brushRef="#br0" timeOffset="50">7345 17125 8200,'-13'-6'0,"-1"5"0,1-3 3,0 2 0,5 4 0,2 1 0,2 2 0,1 3 0,4 1 0,7-2 0,5-2 0,3-4 412,2-1 0,6 0 0,-2 0 1,5 0-1,2-1 0,2-2 0,-1-2 1,0 2-1,-1 0-189,2-1 1,5 2-1,-3-2 1,-1 2-1,2 2 1,-1 0-237,-1 0 1,5 0 0,-3 0 0,2 0-1,1 0 1,2 0 183,-1 0 0,9 5 0,-5-1 0,2-1 0,4 0 0,-2 0 0,1 2 105,0-2 0,7-2 0,4-1 0,1 0 0,2 0 0,4 0 1,1 0-228,4 0 0,0 0 0,-1 0 0,2 0 0,3 0 0,-4 0-42,-3 0 1,-1 0-1,-7 0 1,-1 0 0,-1 0-1,-6 0 1,1 0-3,0 0 0,-8 0 0,-1 0 0,0 0 0,-3 0 0,-3 0 0,-4 0 4,0 0 0,-5 0 0,4 0 0,-1 2 0,2 1 0,0 1-1,-1-1 1,4-2 0,-5-1 0,-2 0-1,0 0 1,-3 0 0,1 0-516,0 0 0,-1 0 0,-1 0 0,-2 0 1,-6 0-1,-2 0 0,-1 0-1356,-1 0 1,-4 6 1859,0 3 0,-6 3 0,3 1 0</inkml:trace>
</inkml:ink>
</file>

<file path=ppt/ink/ink1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8-25T23:18:03.242"/>
    </inkml:context>
    <inkml:brush xml:id="br0">
      <inkml:brushProperty name="height" value="0.053" units="cm"/>
      <inkml:brushProperty name="color" value="#FF0000"/>
    </inkml:brush>
  </inkml:definitions>
  <inkml:trace contextRef="#ctx0" brushRef="#br0">4732 5877 29451,'-4'-19'-3277,"-1"-2"0,2 1 0,0 3 1893,-1 7 0,1 4 0,-4 7 1504,1 4 1,9-2-1,8 4 1,7 1 0,1-2-1,4 0 109,2-4 0,-1 4 0,8-1 1,1-2-1,1-2 0,3-1 1,0 0 502,0 0 1,9 0 0,-6 0 0,0 0 0,0 0 0,-3 0-235,0 0 1,9 0 0,-6 0 0,1 0-1,2-1 1,0-2-404,2-2 1,3 1-1,-2 4 1,2 0-1,2 0 1,2 0-1,1 0 1,2 0-278,3 0 1,-2 0 0,5 0 0,-2 0 0,0 1 0,2 2 570,1 2 0,5-1 1,-8-4-1,0 2 0,2 1 1,-2 1-1,1-1 60,-4-1 0,3-1 0,-1 2 0,-2 2 1,-1-3-1,-2 0-223,1-2 1,-3 0 0,0 0 0,-1 0 0,4-2 0,2 0 0,0-3-99,-1 2 0,-2-3 0,2 2 0,1 1 0,4 1 0,-1 2 1,2 0-129,-1 0 0,-2 6 0,3 2 0,-1 1 0,0-1 0,-1 1 0,-3-1 0,1 2 0,-1-4 0,2 0 0,-2 1 0,-1-1 0,-2 0-9,0-3 0,5-1 0,0-2 0,-2 0 0,-1-2 0,-2-1 0,1-3 0,0 0 21,4 0 0,-3 2 0,1 4 0,-4 0 0,-3 0 0,0 0-12,-2 0 0,5 0 0,-5 0 0,2 0 0,0 0 0,0 0 0,1 1-96,4 4 1,-4-4 0,6 5 0,-2-1 0,-4-1 0,2-1 0,-3-1 190,-2-2 0,2 0 0,-3 0 0,0 0 0,1 0 0,-1 0 1,2 0-96,-1 0 0,-7 1 0,1 2 0,-1 1 0,-3-1 0,0 0-342,-2 2 228,-3-4 1,-7 7 0,-1-5 0,-3 1 0,-1-1 0,0-1-269,-1-2 0,0 1 1,-2 2-1,0 1 0,0-1 1,-3-1-1,0-2-1037,-1 0 1270,0 0 1,1-6 0,-1-1-1</inkml:trace>
  <inkml:trace contextRef="#ctx0" brushRef="#br0" timeOffset="1">5625 7970 28004,'0'-14'-4743,"0"1"0,0 0 4779,0-1 1,6 7 0,2 1 0,1 2-1,-1-1 1,3 2 0,1 2 0,1 1-1,0 0 1,1 0 268,-1 0 1,0 4 0,1 1 0,-1-2 0,0-2 0,2-1 0,3 0 0,3 0 0,2 0 236,4 0 1,-3 0 0,7 0-1,-2 0 1,1 0 0,4 1-1,2 2 1,4 2 0,0-2-535,3-2 1,4 4-1,-3 1 1,1 0-1,-1 0 1,1-2-1,-1 0-37,2 1 0,-7-1 0,2-4 0,-1 0 1,-3 2-1,2 1 0,-2 1 243,-2-1 0,4-1 1,-4-2-1,4 0 0,1 0 1,-2 0-1,1 0-309,1 0 1,-6 0-1,9 0 1,1 0 0,1 0-1,0 0 57,-2 0 1,-1 0-1,-2 0 1,0 1-1,-2 2 1,-1 2-1,-3-1 227,-1 2 1,4-5-1,-1 4 1,1-4 0,1-1-1,-1 0 1,2 0 42,-2 0 0,-5 0 0,2 0 0,0 0 1,-1 0-1,1 0-302,0 0 1,2 0-1,4 0 1,-2 2-1,-1 1 1,-1 1-1,-1 1-114,-1 1 0,5-3 0,-4 4 1,3-1-1,-1-3 0,-2 0 161,2 1 0,2-2 1,1 2-1,0-2 1,0-2-1,0 0 0,0-2 375,0-2 0,0 2 0,0-2 1,0 1-1,-2 0 0,-2-2 1,-4 2-508,1 2 1,-5 1 0,4 1 0,0 2 0,0 3 0,2 0 0,2 0-75,-2-3 1,4 3 0,-2-2 0,1 1 0,0-1-1,-1 1 435,1-2 1,1-2 0,2-1 0,2-1 0,0-2-1,3-2 1,-2 2 105,-2 2 0,-1-4 1,0 1-1,0 1 1,2 2-1,-1 1 0,2 0-544,0 0 0,-4 0 1,5 1-1,-2 2 1,-2 1-1,1-1 1,2-1 42,1-2 1,1 0-1,-4 0 1,1 0-1,1 0 1,-2 0 488,2 0 0,0 0 0,-3 0 1,0-2-1,0-1 0,-1-1 1,-2 0-400,-2-2 0,1 4 0,2-2 1,-2 2-1,-5 2 0,-1 0 1,-2 0-521,-2 0 1,2 2-1,-10 2 1,-1 5-1,-4 3 464,-4 1 1,3 1 0,-5-1 0</inkml:trace>
  <inkml:trace contextRef="#ctx0" brushRef="#br0" timeOffset="2">9144 10182 13999,'0'-13'-1398,"0"-1"0,0 5 0,2 1 1613,2-3 1,-2 4-1,1-1 403,-6 2 0,7 2 0,1 5 0,5 2 1,5 2-1,3-1 0,2 1-476,1-1 0,4 1 0,-2-4 0,2 2 1,1 2-1,1-3 90,0 0 1,-1-2 0,1 0 0,1 0 0,2 0 0,1 0-16,-1 0 0,-2-4 1,-2-1-1,3 2 0,2 2 1,3 1-1,1 0-326,1 0 1,-1 0 0,7 0 0,1 1 0,1 2 0,-2 2 0,-2-1-75,0 2 1,-8-5 0,7 4 0,-4-2-1,-2 0 1,-1 1 361,-2-1 0,-2-1 0,-1-2 1,0 0-1,-1-2 0,2-1 0,2-1 93,1 1 0,5 1 1,-4 2-1,1 0 1,1 0-1,-2 0-481,1 0 1,4 6 0,0 2-1,3 1 1,2-1 0,-4 1 3,1-1 1,-2 2 0,0-4 0,-3 0 0,0 0 0,-2-3 0,1-2 419,-3-1 1,-2 0 0,-2 0 0,1 0 0,0 0 0,1-1 319,3-4 0,-6 2 1,5-4-1,-1 1 1,-1 2-1,2-1-349,1 1 0,-3-1 1,3 5-1,-1 0 1,0 0-1,1 0 1,-2 0-506,0 0 1,2 0 0,0 0 0,-2 0 0,1 0 0,0 0 340,1 0 1,4 0 0,-2 0 0,-1 0-1,1 0 1,-2 0 0,2-1 151,2-4 1,-1 4-1,2-4 1,1 4-1,1 1 1,2 0-341,0 0 0,0 0 1,-1 0-1,-2 0 1,-2 0-1,2 0 0,2 0 102,1 0 0,-6 0 0,-1 0 0,-2 0 0,1 0 0,1 0 0,1 0 410,0 0 0,-3 0 0,5 0 0,1 0 0,1 0 0,2 0-226,0 0 0,-4 0 0,-1 0 1,2 0-1,2 0 0,-1 0 0,-1 0-369,-1 0 0,2 0 1,5 0-1,-1 0 0,1 0 1,-2 0 213,1 0 0,1 0 0,0 0 0,0 0 1,6 0-1,4 0 148,5 0 1,10 0-1,-2 1 1,3 2-1,-1 2 1,-3-2 0,-2 0-221,0 1 1,-6-1 0,4 5 0,-2-3-1,-4 0 1,-1-1 0,-4 1-65,0-2 0,4 3 0,-8-2 0,-2-1 0,0-1 0,-4-2 146,-1 0 0,2 0 0,-5 0 0,1 0 1,0 0-1,-2-2 392,3-2 0,-1 2 1,-2-2-1,-2 1 1,-2 0-1,0-2-611,-1 2 1,2 2 0,-1 1 0,-1 0 0,-2 0 0,-3 0 0,-1 0-236,-2 0 1,-1 4 0,1 1 0,-3-2 0,-1-2 0,0 1 0,-2 1-416,-1 1 0,-2 1 1,1-5-816,-1 0 1704,0 0 0,1-6 0,-1-2 0</inkml:trace>
  <inkml:trace contextRef="#ctx0" brushRef="#br0" timeOffset="3">17862 9289 8202,'-38'-33'0,"2"7"0,4 8 0,2 8 0,3 5 0,7 4 43,3 1 1,14-5 0,12 1 0,20 1 0,15 3 0,15 4 0,9 5 0,-30-3 0,1 2 0,2 0 0,0 1 0,2 2 0,1 1 502,2 0 1,0 1 0,-3 0 0,0 2 11,3 0 1,1 1 0,-1 1 0,-1 1 0,1 3 0,-1 1 0,0 2 0,-1 0 0,-2 0 0,-1 2-1,-2 1 1,-1 1-370,-1-1 0,-3 1 0,-2 0 1,-3 1-1,-1 0 0,-3 2 1,-1 1-1,-3 2 0,-2 1 1,-3 1-1,-2 4 0,-2 2 0,-4 1 1,-2 1-1,-2 5 0,-3 1-154,-2 4 0,-1 1 1,-3 0-1,-2 2 0,-5 10 1,-3 2-1,3-18 1,-3 0-1,-1 0 0,-1 2 1,-1-1-1,-1 1 0,-2 2 1,-1-1-1,-1 0 1,2-3-1,-1-1 0,0 0 1,0 0-1,0 0 0,0 0-19,0-2 1,1 1-1,0-1 1,0-1-1,-1 0 1,1 0-1,-1 1 1,1 1-1,-1 0 1,1-1-1,-1-1 1,1 0-1,-9 22 1,1-1-1,2-3 1,1 0-187,4-6 1,1-1 0,2-10 0,2-1 0,4-5-1,0 0 1,-1-4 0,1-2 0,-14 29 0,1-7 0,-1-11-162,0-8 1,1-8-1,-1-9 1,2-4-1,1-5 1,3-4-1,1-4-338,-1-4 1,5-2 668,-2-4 0,6-1 0,-1-3 0,-4 3 0</inkml:trace>
  <inkml:trace contextRef="#ctx0" brushRef="#br0" timeOffset="4">20195 10262 8475,'21'-61'257,"3"11"0,-7 14 1,0 13 678,-3 6 1,0 10 0,-2 4 0,-2 6 0,-3 6 0,-1 4-399,-3 5 0,-3 9 0,-4 8 0,-5 7 0,-4 3 0,-5 7 0,-4 2-4,-3 2 1,-2 5-1,-1-2 1,0 0 0,-2 2-1,3-1-605,2 4 1,0-2 0,12-2-1,5-9 1,7-3 0,7-7 0,7-5-1,9-10-1896,8-6 1,4-11 0,6-5 0,1-4 0,2-9 1865,2-13 0,-1-12 1,-4-19-1</inkml:trace>
  <inkml:trace contextRef="#ctx0" brushRef="#br0" timeOffset="5">20662 10115 11161,'-2'-46'1406,"-2"6"0,1 21 0,-5 21 0,1 15-742,0 12 0,-2 8 0,-5 0 1,0 6-1,-3 7 0,0 6 0,-1 6 1,1 5-821,4 4 1,-2 2-1,12-35 1,2 1-1,-1-2 1,-1 1 0,1 1-1,0-1 1,0 0-1,0 0-5448,-1 33 5604,1 0 0,-4-22 0,-1 3 0</inkml:trace>
  <inkml:trace contextRef="#ctx0" brushRef="#br0" timeOffset="6">20262 10822 8208,'0'-74'1528,"3"7"0,4 18 0,7 19-872,0 16 0,6 8 0,-1 7 0,0 2 0,2 3 0,0 0 0,4 1 0,6 2-2177,9 6 0,1 0 1521,8 7 0,6 0 0,6 5 0</inkml:trace>
  <inkml:trace contextRef="#ctx0" brushRef="#br0" timeOffset="7">21022 10648 8055,'-21'-51'4853,"3"2"-3991,9 9 0,3 32 1,8 11-1,2 5 1,5 1-1,3 2-865,1 6 1,1 2 0,0 6 0,3 0-1,2 3 1,2 1-480,2-1 1,1-2 0,0 0 0,-2-4 0,0-4 0,-1-4 0,-3-2 325,-3-3 0,-4-4 1,-2-10-1,-4-4 1917,-4-3 1,-2 5-1,-2 1-1198,-2 0 0,8 6 0,11-1 1,6 5-1,9 3 0,3 2 0,5-1-916,0-4 1,0 2 0,3-1 0,-1-4 0,-4-5 0,-4-10 0,-4-5-351,-5-2 1,-3-8 0,-7 1 0,-1-4 0,-4 0 0,-1 2-39,-3 2 1,-6 7 0,-3 4-1,-1 3 1,-5 7 0,-3 7 740,-3 7 0,-5 5 0,2 1 0</inkml:trace>
  <inkml:trace contextRef="#ctx0" brushRef="#br0" timeOffset="8">20129 11381 9959,'-63'-19'5400,"17"3"-4934,33 3 1,26 13 0,36 16 0,18-3 0,-23-8 0,4-1-1,8-1 1,3 0 0,8-1 0,3-1 0,2-1 0,2 0-387,1-2 1,1-1 0,-19 1 0,1 0-1,1-1 1,-1-1 0,1-1 0,0 1-1,0 0 1,0 0 0,1 0 0,0 0-1,0 1 1,0 0 0,-3 0 0,-2 0-1,1 1-978,-3 0 0,-1 0 0,0 0 0,21 0 0,-3 0 0,-8 2 0,-2 0 402,-6-1 1,-3 2 0,-9 1 0,-1 2 0,-2-1-1,0 1 1</inkml:trace>
  <inkml:trace contextRef="#ctx0" brushRef="#br0" timeOffset="9">5679 15713 8533,'-5'9'0,"1"-1"0,-1-3 0,7 2 0,2-1 0,5-3 0,4-1 0,5-2 0,4 0 0,5 0 0,4 0 0,5 0 0,4 0 643,4 0 1,4 0-1,3 0 1,1-2-1,0-1 1,4-1-1,2 1 1,3 1-158,0 2 1,1 0 0,4 0 0,1 0-924,0 0 493,-7 0 0,4 0 0,-6 2 1,0 1-1,-1 1 0,1 1 1,-1-1 127,-3 1 0,0 5 1,-1-3-1,0 2 1,1-1-1,-1-1 1,0-1-196,1 0 0,2 3 0,0-5 1,0-1-1,5-1 0,3-2 149,2 0 0,4 0 1,0 0-1,-2 0 1,3-2-1,0-1 1,-33 1-1,0-2 129,1 0 1,0 1-1,29 0 1,6-2 0,-3 4-1,-4 1 1,0 0-440,-1 0 1,-6 0 0,5 0-1,-3 1 1,-3 2 0,2 3-35,0 2 0,-10-4 0,3 4 0,-2-2 0,-1-3 0,3-2 0,-1-1 435,0 0 1,1 0 0,-1 0 0,0 0-1,4 0 1,0 0 0,6 0 285,0 0 0,-8 0 1,7 0-1,-4 1 1,-2 2-1,2 2-608,-2-2 1,5-2 0,0 1 0,3 1 0,-1 1 0,2 1-1,-2-1 55,-3 1 0,-2-1 0,-3-4 0,1 0 0,2-2 1,-2 0 624,-1-3 0,-3-4 0,0 3 0,-2 0 1,2-1-1,-3 1-451,-2 0 0,4 2 0,-3 2 0,4-1 1,2-1-1,-1 1-215,0 1 0,1 2 0,-1 0 0,-1 0 0,0 0 0,-1 0-277,4 0 0,0 0 0,-5 0 0,-2 0 0,-1 0 1,-1 0-1,1 0 0,-1 0 888,0 0 0,-1 0 0,-4 0 0,2 0 0,3 0 0,0 0-665,0 0 1,4 0 0,-1 0-1,1 0 1,1 2 0,-2 1-33,1 1 1,0 1-1,2-4 1,0 2-1,3 2 1,1-2-1,3-2 220,4-1 1,-3 0 0,3 0-1,0 0 1,1 0 0,0 0-1,-4 0-127,0 0 0,6-1 1,-2-2-1,-2-2 0,0 2 1,-2 2-370,-1 1 0,8 0 0,-5-2 0,-2-1 0,0-1 0,-3 1 162,0 1 1,-2 1 0,-1-2 0,3-3-1,0-1 1,0-4 0,0-1 446,6-1 1,-6-2 0,10-1 0,-2-2-1,-1 2 1,1 1-52,2 2 1,-7-1 0,9 3-1,-4 0 1,-6 2 0,-1 0 0,-3 1-280,-2-1 0,2 1 1,-11-2-1,-2 1 1,-4-1-1,-4-2-323,-1-2 1,2 1 0,-4 0 0,1-2-1,-1-1 1,0-2 499,-2 2 0,8-4 0,0 1 0,0 0 1,3 0-1,2 2 0,2 3-80,-1 0 1,-1 2-1,-4 2 1,-1 3 0,-4-1-1,-3 2-438,-5 0 1,-6-3 0,2 4 0,-2-3 0,-4-2 330,-5-2 39,-4-1 0,-6-2 0,0-3 0,-1-3 1,-4-2-1,-4-3 410,-3-2 0,3-1 0,1 2 1,-3 0-1,-2 1 0,-3 1-179,-2 2 0,0 4 1,3 6-1,-3-1 0,-4 1 1,-3 0-288,-2-1 1,-5 1 0,-4 1 0,-4 2 0,-4 1 0,-5 0 0,-3 0 188,-1 0 1,-5 2-1,0-3 1,1 2 0,-1 1-1,0 1 1,0-2 207,-1 1 1,4 3-1,-4-4 1,0 1 0,-4 1-1,-3-2-153,-5 1 1,1 3-1,33 0 1,-1 0 0,-1 1-1,-1 0 1,0 2 0,-1-1-1,-1 1 1,-1 1 0,1 0-1,0 0-186,-1 0 0,0 0 1,2 0-1,-1 0 1,-2 0-1,-1 0 1,0 0-1,0 0 0,0 0 1,-1 0-1,1 0 1,-1 0 139,-1 0 1,0 0-1,6 0 1,-1 0-1,-3 0 1,0 0-1,0 0 1,0 0-1,1 0 1,0 0-1,0 0 1,-1 0 76,2 0 1,-1 0-1,1-3 1,0 0 0,-3-1-1,0 1 1,-2-2 0,0 1-1,0-1 1,0 1 0,-1-1-1,0 1 153,0 0 1,2 0 0,4 1 0,1-1 0,-3 2 0,0 1 0,0-1 0,0 0 0,1 0 0,0 1 0,-1-1 0,0 1-324,-1-2 1,0 1 0,4 2-1,1-1 1,-4-1 0,0-1 0,1 2-1,0 1 1,3 0 0,1 0-1,0-1 1,1 0 0,1 0 0,1-1-182,-37-2 0,32 2 0,1 0 0,1 1 0,0 0 0,-1 0 1,0-1-1,1 0 0,0 0 370,2 0 1,1 1-1,-33-5 1,5 1 0,-3 2-1,-2 0 1,-1 0-1,0-1 232,1 1 0,-1 2 0,2 1 0,1 0 1,-2-2-1,2-1-325,0-1 0,-3-1 1,-2 5-1,-1 0 1,36 0-1,-1 0 0,0 0 1,1 0-66,-38 0 0,36 0 0,-1 0 1,2 0-1,0 0 0,-1 0 0,0 0 0,-2 0 1,1 0-1,0 0 0,0 0 0,0 0 1,-1 0 238,0 1 0,0-2 0,3-1 0,1 0 0,-2 0 0,0-1 0,0 2 0,1-1 1,-36 1-1,1 1 86,3 0 1,4 0 0,-7 0 0,0 0 0,3 0 0,0 1 0,2 2-562,0 2 1,-1 4 0,2-3 0,-1 1 0,-6 3-1,1 2 227,2 2 0,30-8 0,-1-1 0,5 1 1,1-1-1,-2-1 0,-1 1 0,0-1 1,0 1-1,2-1 0,1 0 301,-36 5 0,-1-4 1,12 4-1,-3 0 0,-3-1 1,0 0-28,1-2 0,-7 0 0,7-3 0,-1 1 1,-2 1-1,1-1-107,-2 0 1,-2 7 0,2-4 0,34-2 0,-1-1 0,-2 0-1,1 1 1,0 0 0,0 0-284,1 1 0,0 0 0,-5 0 0,-1 0 0,0 0 0,0 0 0,-1 0 0,0 0 0,-3 1 0,1 1 0,2-1 0,0 0 159,1 1 1,0-1 0,-4 0 0,0-1 0,6 1 0,1 0 0,0-1 0,1 1 0,0 0 0,1-1 0,-35 8 0,2-1 282,0 0 0,7 5 0,-4 0 0,5 0 0,6-1 0,3 3-357,2 0 1,4-2 0,3 4 0,3 2 0,5 0 0,1 0 0,1-4-154,1 0 0,5 3 1,-1-2-1,3 0 1,1-2-1,1 0 79,-1 3 0,0-1 0,1 0 1,0 0-1,3-2 0,0 2-150,0-1 1,-1 3-1,0 3 1,4 1-1,0-1 1,4 1-153,1 0 1,8-1 0,2 0 0,4-3 0,1 0 0,3-1-1,6 0-1267,9 0 1712,5-6 0,16 4 1,2-7-1</inkml:trace>
  <inkml:trace contextRef="#ctx0" brushRef="#br0" timeOffset="10">24727 5531 7929,'-19'-19'0,"0"8"0,-3-2 0,4 1 36,9 6 0,-3 0 0,5 9 1,-1 6-1,2 10 0,1 9 1,-3 9-1,-1 6 0,0 9 720,-1 9 0,-2 6 0,6-29 0,-1 1 0,0-2 0,-1 1 1,0 0-1,0 0 0,-2-1 0,0 1 0,1-1 0,-1 0 1,-9 34-704,3-6 1,2-1 0,5-11 0,5-5 0,3-7 0,1-4 0,0-4-4026,0-5 0,5-1 3972,4-14 0,3-3 0,2-10 0</inkml:trace>
  <inkml:trace contextRef="#ctx0" brushRef="#br0" timeOffset="11">24474 5371 8966,'-26'-19'2810,"11"4"1,7-3-2173,10 3 0,7 8 0,8 1 0,9 1 1,6 1-1,10 1 0,4 2-502,4 1 1,14 0 0,8 0 0,-32 0 0,0 0 0,4 0 0,0 0 0,1 0 0,0 0-265,2-1 1,1 2-1,-1-1 1,0 1 0,-2 1-1,-1 0 1,-2 2 0,-1 1-1,-2 1 1,-2 0-1,30 6 1,-10 0-254,-6 1 0,-11-2 1,-11 8-1,-5 0 0,-8 3 1,-5 5-1,-7 4 816,-2 5 0,-8 8 0,-5 6 0,-4 7 0,-4 6 0,0 4 122,0 0 0,-4 1 0,4-9 0,0 0 0,-2 0 0,2-2 0,-2-4-567,0-4 0,-1 1 0,-6-7 0,-3-3 1,-5-4-1,-4-5 0,-2-5-706,-3-2 0,-5-8 0,-2 2 0,-4-5 0,-5-4 0,5-3-509,2 0 1,5-3-1,9 5 1,2-1-1,2 0 1225,5 4 0,3 7 0,1 2 0</inkml:trace>
  <inkml:trace contextRef="#ctx0" brushRef="#br0" timeOffset="12">24487 6930 7882,'14'-9'678,"-1"0"0,0 5 1,1-3 710,-1 1 1,-7-3 0,-6 4 12,-7 2 0,-11 12 0,-4 7 1,-5 8-1,-6 10 0,-7 8-1066,-7 7 1,0 7 0,22-27-1,1 1 1,-1 0 0,1-1-1,0 1 1,0 0 0,-20 24 0,3-2-824,1-3 0,6-3 0,4 0 0,5-8 0,4-4 1,3-5-4848,6-6 3659,-1 2 0,12-14 0,-2 1 1675,6-5 0,10-8 0,8-7 0</inkml:trace>
  <inkml:trace contextRef="#ctx0" brushRef="#br0" timeOffset="13">24847 6997 7817,'-6'-8'874,"-2"4"1,8 4-1,6 4 1,7 5 322,5 3 1,4 6-1,-1 1 1,2 2-1,5 5 1,2 7-1,4 9 1,3 2-981,2 2 1,7 3 0,-9-3-1,0 0 1,1-1 0,-1 0 69,-1 1 0,-4 0-287,-5 3 0,-6 8 0,-2-2 0</inkml:trace>
  <inkml:trace contextRef="#ctx0" brushRef="#br0" timeOffset="14">23314 8409 7810,'-19'-16'3654,"-3"3"0,3 2-3386,1 11 0,8 2 0,2 4 0,1 7 1,-1 9-1,-2 8 0,-2 7 7,-1 6 0,-1 4 1,1 8-1,0 1 1,-1 1-1,1-4-1157,0-3 0,4-11 1,2 1-1,-1-3 0,2-3 1,0-4-1,3-7 882,2-5 0,7-9 0,1-3 0</inkml:trace>
  <inkml:trace contextRef="#ctx0" brushRef="#br0" timeOffset="15">23328 8329 7810,'7'-26'305,"-2"1"1,-4 2 186,-1 6 0,6 9 1,4 8-1,5 8 0,6 5 1,4 6 212,8 8 0,-1 7 0,4 9 0,2 4 1,4 2-1,2 4 0,-1-1-736,-1 0 1,-2 1 0,-2-8-1,-4-2 1,-9-2 0,-10-2-1,-10-2-137,-8-2 0,-14-4 0,-14 3 0,-15-1 0,-10-3 0,-9-4 598,-3-3 1,4-6-1,-4-6 1,7-4-1,6-1 1,10-3 0,8-2-19,10-1 1,6 0 0,12 2-1,11 1-412,15 1 0,19 7 0,11-4 0</inkml:trace>
  <inkml:trace contextRef="#ctx0" brushRef="#br0" timeOffset="16">25434 8423 7763,'-27'-14'1541,"4"9"-803,5 5 0,6 1 0,13 9 1,2 4-1,2 5 0,-1 5 1,1 7-1,-1 6-355,-1 9 1,0 8-1,0 6 1,2-1-1,-3 0 1,0-4-1454,-2-5 1,4-4-1,2-6 1070,2 0 0,1 0 0,4 0 0</inkml:trace>
  <inkml:trace contextRef="#ctx0" brushRef="#br0" timeOffset="17">25741 8396 7782,'-6'-7'985,"10"11"1,2 11 0,7 4-1,5 6-187,-2 5 0,4 0 0,-1 5 0,2 4 0,2 4 0,2 4 1,2 2-1055,0 0 1,-2-6 0,-3 1 0,-4-2-1,-5-2 1,-4-2-301,-4-2 1,-5 1 0,-8-6-1,-8-2 1,-11-1 0,-7-2 0,-9-3-1623,-9 0 2178,-1-7 0,15-4 0,-1 1 0,1-3 0,1 1 0</inkml:trace>
  <inkml:trace contextRef="#ctx0" brushRef="#br0" timeOffset="18">24008 9396 9828,'-26'9'655,"4"-1"0,9 1 0,10 5 0,7 0-541,10 4 0,9 4 0,11 10 1,5 3-1,7 5 0,4 4 0,5 5 1,1 2-65,-27-27 1,0 1-1,0 0 1,0 0 0,23 19-1,-3-1 1,-5-1-51,-3-2 0,-1 0 0,0 0 0</inkml:trace>
  <inkml:trace contextRef="#ctx0" brushRef="#br0" timeOffset="19">25581 9502 7761,'-54'6'1336,"2"6"0,6 6 0,11 0 1,11 1-1005,8 3 1,-2 0 0,-1 5 0,-2 5 0,-3 6 0,-1 4 0,0 7-125,3 9 1,-2 3-209,6-3 0,-5 11 0,2-7 0</inkml:trace>
  <inkml:trace contextRef="#ctx0" brushRef="#br0" timeOffset="20">24487 10715 11291,'-25'-7'980,"3"2"0,10 5 0,12 5-562,8 4 0,-1 4 1,2 5-1,1 5 0,1 7 1,-1 5-1,-1 4 1,1-1-854,2-2 0,0 5 0,-2-4 0,-1-1 0,3-2 435,4-4 0,5-8 0,6-3 0</inkml:trace>
  <inkml:trace contextRef="#ctx0" brushRef="#br0" timeOffset="21">24874 10555 7726,'-10'-7'768,"-4"2"1,1-1 0,9 2 103,8 1 0,8 6 0,4 1 0,3 1 0,4 1 0,5 3 0,9 4 0,9 5-733,7 4 1,8 3-1,0 3 1,-1 2 0,2 1-1,-5-1-737,-4-2 1,-10 0-1,-13 1 1,-8 3-1,-9-1 1,-8 0-1,-11 1 502,-12 2 0,-18 2 0,-18 4 1,-10 0-1,30-21 0,0 0 1,-2 0-1,-1-1 396,1 1 1,0-2-1,-1-2 1,1 0 0,-28 14-1,5-4 1,7-4 0,6-2-1,9-2-300,9-3 0,7 0 0,8-1 0</inkml:trace>
  <inkml:trace contextRef="#ctx0" brushRef="#br0" timeOffset="22">24887 11781 7742,'-14'-1'1009,"-4"-4"0,2 4 0,-7-4 0,1 4-239,1 1 1,-13 10-1,0 5 1,-4 4 0,-7 6-1,-1 5 1,-4 7-317,-2 6 1,-1 3-1,1 4 1,2-1 0,4 0-1,3 0 1,4 0-861,1 1 1,7-5 0,3-4 0,5-5 0,6-5-1,3-5-1672,4-2 1,8-9 2077,2-2 0,12-5 0,9-8 0</inkml:trace>
  <inkml:trace contextRef="#ctx0" brushRef="#br0" timeOffset="23">25007 11781 11467,'-17'0'1159,"-1"0"0,6 2 0,10 1 1,10 3-1186,10 1 0,7 3 0,6 7 1,5 2-1,5 3 0,8 6 1,9 6-1,-26-15 0,1 1-3,2-1 1,1 2 0,-2 1 0,0 0 0,2 2 0,-1 0 0,-1 0-1,-1 2 1,-2 1 0,0 1 0,-2-2 0,-2 1-1771,24 23 0,-7 7 1442,-8-4 0,-4 15 0,-5 0 0</inkml:trace>
  <inkml:trace contextRef="#ctx0" brushRef="#br0" timeOffset="24">23954 13061 7721,'-40'0'499,"2"4"1,4 2 0,7 1 0,9 5-247,8 5 1,0-1 0,4 6 0,0 5 0,0 5 0,1 11 0,1 8 280,-1 8 1,1 4-1,4 6 1,0-1-1,1 1 1,2-2-1,3-3 1475,2-10-2009,-5-5 0,15-9 0,-4 0 0</inkml:trace>
  <inkml:trace contextRef="#ctx0" brushRef="#br0" timeOffset="25">24168 13047 7722,'-6'0'3575,"7"2"-2963,11 2 1,1 4-1,7 6 1,-3 6-1,3 6 1,0 8 0,4 8-1,1 5-829,2 7 1,-2 2 0,-3-4-1,-5-3 1,-7-5 0,-6-3 0,-4-2-9,-4-4 1,-6-1 0,-13-4 0,-8 0 0,-6-4 0,-4-3 0,-2-4 285,-2-3 1,1-3 0,5-4 0,4-4-1,5-4 1,7-1-62,5 0 0,9-6 0,3-1 0</inkml:trace>
  <inkml:trace contextRef="#ctx0" brushRef="#br0" timeOffset="26">25940 12847 10498,'0'20'1622,"2"2"1,2 10 0,4 7-1307,-1 4 1,7 3 0,-3-2 0,6 5 0,-1 4-1,-1 2 1,-2 0 0,0-5-762,1-2 1,-1-8 0,0-6-1,-1-2 445,-3-2 0,3-2 0,-5-1 0</inkml:trace>
  <inkml:trace contextRef="#ctx0" brushRef="#br0" timeOffset="27">26167 12967 7689,'5'6'6118,"8"3"-5725,9 3 0,5 6 0,-2 1 1,-1 3-1,-2 6 0,2 6 0,1 5 1,1 1-182,1 0 0,0 4 0,-2 1 0,-3-2 0,-4-3 0,-5-3-418,-4-2 0,-4-5 0,-10 1 0,-5-3 1,-8-1-1,-9-1 0,-7 0-1249,-4-4 0,-8 1 1,-3-5 1454,-3-2 0,-7-1 0,-2-1 0</inkml:trace>
  <inkml:trace contextRef="#ctx0" brushRef="#br0" timeOffset="28">24714 14380 7665,'-12'-7'4915,"26"13"0,-3 11-4980,9 7 1,6 3 0,-3 1-1,3 3 1,5 6-639,5 6 0,-2 0 0,1 4 1,4-1-1,2-4 0,7-7 703,4-8 0,-2-7 0,9-6 0</inkml:trace>
  <inkml:trace contextRef="#ctx0" brushRef="#br0" timeOffset="29">26127 14100 7674,'-41'2'248,"-4"2"0,-4 6 0,12 7 0,9-2 826,6 1 0,0 2 0,2-2 0,1 3 0,-2 3 0,1 5 0,-2 4 0,2 2-1523,7-1 1,0 5 0,5-1-1,1 2 449,2 2 0,4 0 0,1 0 0</inkml:trace>
  <inkml:trace contextRef="#ctx0" brushRef="#br0" timeOffset="30">25047 15220 7683,'-13'17'0,"0"1"0,5 1 0,7-1 0,7 6 739,7 5 0,3 6 0,-2 6 0,-1 3 0,2 7 0,0 4 0,1 5 0,-1 1-876,1-2 1,0 0 0,-1-14-1,1-4 1,2-4 0,-2-7 136,-1-6 0,5-5 0,0-6 0</inkml:trace>
  <inkml:trace contextRef="#ctx0" brushRef="#br0" timeOffset="31">25154 15153 8444,'1'-9'1127,"7"0"0,10 0 0,11 0-816,8 1 1,11-1 0,4-5 0,5 1-1,4 1 1,3 3 0,-1 5 70,0 2 0,0 4 0,-5 4 1,-2 9-1,-2 10 0,-5 9 0,-6 6-430,-6 4 0,-6 5 1,-11 7-1,-6 5 0,-8 1 1,-6 2 239,-5-5 1,-2-3 0,-8-2 0,-1-2 0,-4-4 0,-2-5 1086,-6-6-1159,-5 2 1,-8-12-1,-3-1 1,-5-7-1,-5-5 1,0-5-75,0-5 0,-6-4-46,6-4 0,-8-16 0,1-8 0</inkml:trace>
  <inkml:trace contextRef="#ctx0" brushRef="#br0" timeOffset="32">23768 7037 7948,'-14'-14'0,"1"1"0,6 4 0,2 0 0,4 5 0,1-5 0,1 0 0,2 0 0,3 2 0,1-1 0,4 2 1232,1 1 0,0-1 0,-2 3 0,-3 0-540,-1 4 0,-7 11 1,-10 10-1,-5 6 0,-8 6-523,-5 6 0,-5 14 1,-6-1-1,-2 3 1,-1 2-132,-1 0 1,-1 0 0,7-7-1,1 1 1,3-1 0,1-1-94,4-4 1,6-5-1,6-5 1,3-5 0,5-4-1,5-5-239,2-4 1,4-5 0,4-6 0,9-7 0,8-10 0,10-11-255,5-10 1,1-7-1,8-7 1,1-4 0,-2-1-1,-2 1 537,-5 5 1,-5 4 0,-9 6 0,-3 5 0,-4 7 0,-5 3 634,-4 3 0,-4 7 1,-10 4-1,-5 4 0,-7 4 60,-5 6 1,-7 1 0,-4 12-1,0 2 1,-1 1 0,0 2-573,-3 0 0,3 4 0,0 0 0,2 0 0,2 0 0,2 0 0,3-1-1533,2-2 1,10-3-1,9-1 1,7-4 1420,10 0 0,9-3 0,18-3 0</inkml:trace>
  <inkml:trace contextRef="#ctx0" brushRef="#br0" timeOffset="33">25367 7290 8017,'-22'0'0,"-2"0"0,1 0 445,5 0 0,6 0 1,12 0-1,7 1 0,5 4 723,2 4 1,5 3-1,3 2 1,5 4-1,2 3 1,5 1-772,5 0 1,-5 1 0,9 3-1,0 1 1,-2-2 0,1-1-97,-2-2-319,0 0 1,-6-1 0,-4-3 0,-7-4-1,-5 0-658,-3-1 1,-11-5 0,-8-4 0,-14-3-1,-10-4 337,-8-5 0,-8-4 0,-5-12 1,-3-3-1,-1-1 0,0-4 392,-1-1 1,7-5-1,5 4 1,8-1 0,8 6-1,3 5 902,7 6 0,0 4 1,14 2-1,7 3-632,7 4 1,11 11 0,4 6 0,7 7 0,5 5 0,2 6 0,4 2-177,3 5 0,3 2 0,-1 2 0,-3 4 0,-1 4 1,-3 2-3121,-1 3 1,-8 4 2972,-3-1 0,-3 1 0,-1-5 0</inkml:trace>
  <inkml:trace contextRef="#ctx0" brushRef="#br0" timeOffset="34">23968 11968 7907,'0'-14'0,"0"1"0,0 0 0,0-1 0,0 1 307,0 0 1,1 0 0,2-1-1,3 2 1,0 2 0,1 3-1,1 1 1,2 1 0,2 1 0,1-1 1545,1 2 0,-6 0-1345,1-1 1,-6 1 0,0-4 0,-6-1-250,-6 1 1,2 4 0,-2 0 0,-1 7 0,-2 10-294,-1 6 1,-7 11 0,-5 8 0,-7 5 0,-10 8 0,-4 3 9,21-25 1,0 1 0,-1-2 0,0-1-1,0 1 1,0 0 0,-23 25 0,5-6 0,4-5-1,6-6 226,7-6 1,8-4 0,10-5 0,5-4 0,5-5 0,8-4-350,9-4 0,7-7 0,9-7 0,9-10 0,9-9 0,4-9-421,3-6 1,-4-4 0,-26 20 0,0 0 0,24-25 0,-5 4-1,-7 3 1,-5 5 456,-4 5 0,-7 2 0,-7 8 1,-3 3-1,-3 4 0,-3 3 678,-5 2 0,-4 5 1,-6 2-1,-7 2 0,-9 0 1,-9 2 846,-9 5-928,0 10 0,-17 7 0,2 5 1,-4 0-1,-3 3 0,3 0-218,5 0 1,1 4-1,7-1 1,3-2 0,8-1-1,7-1 1,7 1-902,7 3 0,10-1 0,14 4 0,16-2 633,15-2 0,12-2 0,14-1 0</inkml:trace>
  <inkml:trace contextRef="#ctx0" brushRef="#br0" timeOffset="35">26167 11994 8055,'-34'-5'351,"3"-1"0,9-3 260,4 4 0,5-2 0,4-2 0,4-3 2237,4-1-2485,7 5 1,-3 2-1,6 6 1,1 2-1,2 2 23,1 5 1,0 5-1,2 3 1,2 6-1,2 2 1,0 3-1,0 2-271,-2 1 0,2 4 0,-1-4 0,-1 0 0,1 0 0,0 1 0,-2-4-684,-1-5 1,3 3 0,0-6 0,-2 1-1,-1-3-154,-2-3 1,-7-8 0,-9-6 0,-12-6 0,-13-12 811,-9-6 0,-3-3 0,-13-9 1,-7-2-1,-3-2 0,30 19 0,-1 0 401,0 0 0,1 0 0,-23-15 0,6 2 1,7 5-1,10 7 0,8 5-165,7 3 0,14 7 0,13 6 0,17 7 0,17 7 0,15 5 0,-22-6 0,1 0-680,5 4 1,2 1 0,2 1 0,2 0-1,5 1 1,1 2 0,0 0 0,0 1-1,0 2 1,0 1 354,0-1 0,-1 2 0,2 6 0,0 2 0,-5-4 0,0 0 0</inkml:trace>
  <inkml:trace contextRef="#ctx0" brushRef="#br0" timeOffset="36">25594 5411 7938,'0'-21'0,"-2"3"0,-1 8 0,-1 1 0,0 8 0,4 2 0,0 11 0,0 9 0,-2 5 0,-1 5 0,-1 3 0,1 2 0,1-2 0,2-1 0,0-4 904,0-1 1,0-2-1,2-4 1,2-4-1,5-5 1,4-4-1,7-6 613,6-6 0,4-14 1,8-15-1,7-17 0,-21 19 1,1-2-1288,2-2 1,1-2-1,4-8 1,1-2 0,-1 0-1,1-1 1,0-3 0,1 0-137,0-2 0,1-2 1,2-4-1,-1 0 0,-1 0 1,-1 1-1,0 1 1,0 1-1,1 0 0,0 0-139,-1 3 1,0 2-1,0 4 1,-1 0 0,-2 1-1,0 1 1,-2 6 0,0 1-1,-2 5 1,-1 2 727,23-19-626,3 3 0,-11 24-57,4-1 0,-2 13 0,-2 6 0,-1 2 0,-3 2 0</inkml:trace>
  <inkml:trace contextRef="#ctx0" brushRef="#br0" timeOffset="37">25487 10475 11367,'9'2'4691,"0"2"-4169,1 5 0,2 1 0,3 1 0,1-2 0,4-1 0,0 0 0,6-4-223,3-2 0,11-11 0,12-10 0,10-18 0,-26 11 0,1-2 0,4-6 0,1-3 0,2-4 0,1-2-239,3-6 1,0-1 0,1-2 0,-2 0-1,-3 1 1,-2 0 0,-3 2 0,-1 0-1,-2-1 1,-1-1 0,-3 2 0,-2-1-616,-1-1 0,-1 0 0,0 0 0,0 1 0,-4 4 0,1 0 1,0 2-1,0 1 0,0 3 0,0 0 555,0 4 0,-1 0 0,0 0 0,1 1 0,2 1 0,0 1 0,-1 1 0,1 0 0</inkml:trace>
  <inkml:trace contextRef="#ctx0" brushRef="#br0" timeOffset="38">26034 15193 7841,'-18'-13'1410,"0"-1"0,0 7 0,7 4 0,2 6-945,4 6 1,-1 4 0,0 5 0,1 6-1,-3 7 1,2 7 0,2 7 0,4 1 139,3-1 1,19 3 0,8-8 0,14-8 0,14-8 0,7-11-710,6-7 1,-30-12 0,1-4 0,3-3-1,0-4 1,1-3 0,-1-4 0,2-5 0,-1-3-1,1-1 1,-1-2 0,2-3 0,-1-1-308,0-1 1,-2-1 0,-5 3 0,-2-1 0,1-8 0,-2-1 0,-2 1 0,0-1-1,-2 0 1,-1 0-91,-1 0 0,0 0 1,4-8-1,1-1 0,-2-1 1,0 1-1</inkml:trace>
</inkml:ink>
</file>

<file path=ppt/ink/ink1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8-25T23:18:03.281"/>
    </inkml:context>
    <inkml:brush xml:id="br0">
      <inkml:brushProperty name="height" value="0.053" units="cm"/>
      <inkml:brushProperty name="color" value="#FF0000"/>
    </inkml:brush>
  </inkml:definitions>
  <inkml:trace contextRef="#ctx0" brushRef="#br0">7452 5531 23111,'-14'0'-427,"1"0"1,0-2-156,-1-2 1,7 1 0,1-5 587,0 3 1,-1 0-1,-8 4 0,-2-2 1,-2-2-1,0 1 1,-2-1-32,0 1 0,4-2 0,-4 3 0,2-3 0,2 0 1,3 0-1,0 2 0,1-1 149,0 1 1,4-1-1,0 5 1,-2 0 0,0 0-1,-3 0-43,1 0 1,4 2 0,0 2 0,0 5-13,2 3 1,-3 1 0,5 1 0,2-1 0,3 0 0,3 1 0,5-1 369,3 0 0,7 1 1,13-1-1,9 0 1,9 1-1,13-1 1,8-1-167,-31-8 1,0 1 0,6 1-1,1 0 1,0-2 0,1 1 0,0 0-1,1 0 1,1 0 0,1 0 0,-1-1-1,0 0 1,1-1 0,1 0-72,-2-2 1,1 1 0,1-2-1,0 1 1,-2-1 0,0 0-1,1 0 1,-1 0 0,-2 0-1,-1 0-59,-1 0 0,-1 0 1,-1 0-1,-1-1 0,-2-1 1,1-1-1,-1-1 0,0-1 1,0 0-1,-1-2 0,35-6 1,0-2-1,-3-1-149,-5-2 0,-2-4 0,-8 3 0,-2-1 1,-2 0-1,-7 0 0,-2 0-261,-3-1 1,-1 5 0,-2-4 0,-3 3 0,-1-1 0,-4 0-11,-1-1 1,-2 4-1,-3-4 1,-2 1-1,-2-1 1,-2-2-1,-4-1 109,-4 1 1,1-7 0,-5 3 0,-2-2 0,-2-4 0,-2 0-31,-4-2 0,-8-4 1,-11 3-1,-6-1 0,-8-1 1,-7 1-1,-6 1-199,-4 3 1,-3 2-1,-9 4 1,-1 3 0,-1 4-1,-4 3 1,-1 2 175,36 6 1,-1 1 0,-2 1-1,-1 1 1,-1 0 0,-1 1 0,-1-1-1,-1 2 1,-2 0 0,0 1 0,-1 0-1,-1 0 1,-2 1 0,0 0 246,0 0 1,-1 0-1,-3 0 1,-1 0-1,1 0 1,0 0-1,-1 0 1,1 0-1,2 0 1,0 0-1,1 1 1,0 0 0,2 0-1,1 2 330,1 1 1,2 1 0,1 2 0,3 2 0,3 1 0,1 0 0,1 0 0,-1 0 0,0 2 0,1 1-1,1 2 1,2 0-284,-1 2 1,2 2 0,1-1 0,1 2 0,-30 22 0,5 0 0,7 6 0,7 2 0,7 5-598,10 0 0,5 0 0,9-4 0,3 0 0,8-4 0,11-1 1,15-3 423,12-2 0,24-5 0,-27-18 1,2 0-1,5 0 0,2-1 0,5 1 1,2-2-1,1 0 0,2-1 471,-1 0 1,2-2 0,4 1 0,0-1 0,1 1 0,0 0 0,1 1 0,-1 0-614,-1 1 0,2-1 0,6-2 0,2-1 0,-4-2 0,0-1 0</inkml:trace>
  <inkml:trace contextRef="#ctx0" brushRef="#br0" timeOffset="1">9584 4798 7850,'-19'-5'0,"-3"1"0,-2-1 0,2 5 0,4 0 0,5-5 0,4-4 0,8-3 168,8-2 1,5-3 0,14-4 0,9-3 0,7-7 0,12-4-1,-23 13 1,1-1 0,5-1 0,1-1 0,3-2 0,2-2 0,2 0-1,0-1 1,3-2 0,1-1 445,2-2 0,0 0 1,-5 3-1,1-1 0,3-2 1,1 0-1,-2 1 1,0 0-1,-1 1 0,0 1 1,1 1-1,0 0 0,-1 1 1,0 1-1,-1 0 1,1 1-174,-1 1 1,0 0 0,-4 0 0,0 0-1,3 1 1,0 0 0,-1 1 0,-1 0 0,-1 1-1,0-1 1,1 1 0,-1-1 0,1 1 0,0 0-398,1-1 1,0 1-1,-2 2 1,0 1 0,-1-2-1,-1 1 1,-2 2 0,-1 0-1,-2 2 1,-1-1 0,32-15-1,-5 2-389,-4 2 0,-11 6 0,-7 4 0,-6-1 0,-4 2 0,-2-1 1,-4 6-686,-4 3 1,-2-1 0,-5 5-1,-1-2 1,-1 2 0,-4-1-1,0 2 1030,1 0 0,1-10 0,4 1 0</inkml:trace>
  <inkml:trace contextRef="#ctx0" brushRef="#br0" timeOffset="2">13010 2745 7743,'-6'-7'2099,"-1"1"0,-2 6 1,2 2-1342,1 2 0,1 3 1,5 8-1,0 3 1,0 4-1,0 3-361,0 2 1,0 4 0,0 2 0,-1-1 0,-2 2 0,-2-3 0,1-1-2173,-2-5 1,5-6-1,-4 2 1,5-3 1774,5-6 0,8-11 0,8-8 0</inkml:trace>
  <inkml:trace contextRef="#ctx0" brushRef="#br0" timeOffset="3">13037 2639 7743,'0'-21'1257,"0"2"1,1 7 0,4 5-1102,4 7 1,3 1 0,1 6-1,3 1-156,6-1 0,1-4 0,9 3 0</inkml:trace>
  <inkml:trace contextRef="#ctx0" brushRef="#br0" timeOffset="4">13423 2519 7766,'-5'18'2735,"-3"-1"0,-1 0-1999,0-3 1,2 6 0,-3 3 0,2 6-1,1 3 1,1 1 0,0-1 0,3-2 147,1-2 0,2-3 0,0-3 0,0-4 0,0-3-1874,0-2 0,6-5 0,3-7 1,3-7-1,1-9 0,1-5 250,-1-8 1,0 1 0,1-4 0,-2 4 0,-2 5 0,-3 4 2528,-1 3 1,-1 2-558,-5 0 1,0 11-1,1 7 1,2 5-1,3 5 1,0 3-1044,0 4 0,-2 2 0,-2-1 0,2-1 0,4 1 0,1-1 218,0 0 1,5-12-408,9-1 0,14-6 0,4-3 0</inkml:trace>
  <inkml:trace contextRef="#ctx0" brushRef="#br0" timeOffset="5">13930 2559 7766,'-6'-12'8642,"-3"3"-7820,-3 3 0,5 12 0,4 4 1,4 5-1,5 3-347,2-2 0,-5 5 0,1 1 0,-1 3 1,0 2-1,2 0 0,-2-1-34,-2 1 1,-1 0 0,0-2 0,0-3 0,-1-3-1,-4-2 1,-2-3-1682,-1-2 1,-4-3 0,4 0 0,-4-5 0,0-4 0,3-4-3122,5-5 1,4-12 4360,4-10 0,9-9 0,8-13 0</inkml:trace>
  <inkml:trace contextRef="#ctx0" brushRef="#br0" timeOffset="6">14197 2212 7766,'13'-13'5976,"0"0"-4720,-5 5 0,-2 10 0,-6 10 0,0 7 1,0 5-1,0 5 0,0 4-1473,0 4 0,0 4 0,0 1 0,0-4 0,0 1 1,0-2-1,0 0 0,1-5 217,4-4 0,-4 8 0,5-8 0</inkml:trace>
  <inkml:trace contextRef="#ctx0" brushRef="#br0" timeOffset="7">14157 2612 7766,'0'-13'1270,"0"-1"671,0 1 0,1 1 0,4 3-1639,3 5 0,9 2 0,2 2 1,0 0-1,2 0 0,0 0 0,2 0-1707,3 0 1,0 0 1404,1 0 0,5 0 0,3 0 0</inkml:trace>
  <inkml:trace contextRef="#ctx0" brushRef="#br0" timeOffset="8">14637 2399 7820,'-21'-13'3509,"3"-1"-2311,9 7 0,5-4 0,8 7 1,6 1-1,5 2 0,5 1 0,0 0-2879,4 0 0,0 0 0,1 1 1681,2 4 0,-4-4 0,10 5 0</inkml:trace>
  <inkml:trace contextRef="#ctx0" brushRef="#br0" timeOffset="9">14890 2466 8642,'-5'13'0,"-1"-1"2018,-1-3 1,4 2-1103,-1-2 0,2-1 0,4-1 1,2-1-1,3-2 0,2 1 0,0-1-477,2-1 1,0-1 0,3-4 0,-1-2-1,0-4 1,-1 0-1171,-3-1 0,7 0 0,-2-4 0,2 1 0,3 1 0,4 2 0,3-1-652,5-2 0,-3-1 0,4 0 1,-4-1-1,-3 1 0,-1 0 1,-5-1 1493,-4 1 0,1 0 1,-9-1-1,1 1 0,-4 0 1,-4-1 984,-4 1 0,1 4 0,-6 2 0,-1 1 0,-2 3 18,-2 1 0,5 2 1,1 2-1,-1 4 1,0 7-1,1 6 1,1 3-510,0 1 0,4-1 0,-2 5 0,4-1 0,2 1 0,4 0-2244,4-1 1,10-5-1,6-5 1,8-5 0,5-10-1,6-10 1630,2-13 1,6-21 0,-4-12-1</inkml:trace>
  <inkml:trace contextRef="#ctx0" brushRef="#br0" timeOffset="10">16010 1599 7882,'-14'0'808,"2"2"0,2 4 0,1 6-14,-1 4 0,-8 12 0,-4 0 0,-3 6 1,-4 8-1,0 5 0,-2 6 0,1 4 610,2 0 0,3-3 0,1-6 1,3 0-1,4-4 0,3-5 1,5-5-2312,3-5 1,2-6 0,4-6 0,0-2-1,1-3 1,5-3-8925,8-5 9649,-1-8 0,12-21 0,-4-11 0</inkml:trace>
  <inkml:trace contextRef="#ctx0" brushRef="#br0" timeOffset="11">15743 2172 8750,'4'-22'0,"-1"3"0,-3 3 0,-4 4 723,-4 0 1,7 7 0,1 5 0,9 8-1,7 5 1,5 3 0,3 2 0,1-1-517,3-3 0,2 3 0,-2-3 0,1-3 0,2-2 1,-1-3-1328,-2 0 1,-3-2 0,-2-6-1,-7-2 1,-7-3 0,-9-2 1411,-8 0 0,-5 6 0,-3-2 0,-2 4 0,2 1 0,1 0 0,3 1 1112,3 4 0,3 2 0,6 7 1,0 0-1,0 3 0,0 1 1,2-2-2379,2-1 0,4-2 1,5 0-1,0-1 0,1-3-400,-1-5 0,-4-2 0,-2-4 0,1-2 0,-3-5 1600,1-3 0,-3 0 1,-7 4-1,-5 3 2591,-3 4 1,0 2-1,3 4-2261,5 3 1,4 3 0,4-1 0,5-2 0,3-3 0,1 0-1,2-1-854,3 1 0,-2-1 0,7-4 0,-1-1 0,0-4 0,-1-4 0,-1-2-1454,1-3 0,-4 1 1,0 0-1,-3-1 1,-4 1 721,-1 0 1,-6-1 2537,1 1 1,-1 6 0,0 4-942,2 6 1,5 4 0,-1 6 0,3 1 0,1-3-775,0-2 1,7 3-1,2-4 1,2-1-1,-1-3 1,0-2 0,0-2-1,1 0-543,-2 0 0,2-6 0,-5-3 0,0-3 0,1-3 1,-4-1-1,-1-2 0,-2 1 1464,0-3 1,4 10 0,-3-3 0,-2 1 0,0 1 1485,0 3 0,1 2 0,1 6-1711,-1 0 0,-1 6 0,-3 2 0,-5 6 0,-2 2 1,-2 3-1,0 1 0,0 0-403,0 1 0,0-3 0,0 3 0,0-2 0,-2-3 1,-1-1-1201,-1-2 1,-2-4 0,1 0 0,-5 0 1113,-6-2 0,-17 11 0,-8-3 0</inkml:trace>
  <inkml:trace contextRef="#ctx0" brushRef="#br0" timeOffset="12">14090 1999 8122,'-21'-34'0,"2"4"0,4 13 0,-1 8 130,-2 6 0,-6 3 0,2 1 0,-3 2 1,-3 2-1,-3-2 0,-6-2 0,-6-1 1,-8 0-1,-3 0 0,-7-1 0,-1-2 1,-5-3 78,-1-2 1,7 1 0,-4-2 0,3 5 0,3 2-1,-2 5 1,2 4 0,-2 8-198,0 5 0,-1 8 0,29-11 0,-1 3 0,0 1 0,0 1 1,-1 2-1,-1 2 0,-1 2 0,0 0 0,0 3 0,0 0-37,1 1 0,1 2 0,-2 3 0,1 3 0,1 0 0,2 1 0,2 1 1,1 2-1,5 1 0,2 0 0,3 0 0,4 1 0,3-1 0,4 1 1,4 0-1,4 0 7,4 2 1,4-1 0,6-1-1,7-2 1,9 0 0,7-3-1,6-1 1,5-3 0,9-1-1,5-4 1,-16-12 0,3-1 0,1-2 55,4 1 1,1-2 0,2-1 0,8-1 0,3-1 0,0-2 0,4 0 0,1-1 0,2-1 0,-16-2-1,0-1 1,1-1 0,1 1 0,3-1 0,0-1 0,1 1 0,-1-1 0,2-1 0,-1 1 0,1-1-1,1 0 1,1 0 0,1-1 0,0 0 0,0 0-117,1-1 0,1 0 0,0 0 0,-1 0 0,-1 0 0,-1-1 1,0 0-1,1 1 0,2-1 0,0 0 0,1 0 0,-1 0 0,0 0 1,-1 0-1,0 0 0,0 0 0,-3 0 0,-1-1 0,0 1 1,0-1-1,-1 0 0,-1 0 0,0 0 0,0 0 0,-3-1 0,-2 0 1,1-1-1,0 1-106,-1-1 1,0 1 0,0-1 0,-1-1 0,13-2 0,0 0 0,-2-1-1,-4-1 1,-2 0 0,-1-1 0,-4-1 0,0-1 0,-2-1 0,-2-1 0,0-2-1,-2-1 1,20-10 0,-3-2 123,-3-1 1,-2-5 0,-7-6 0,-4-5-1,-6 0 1,-3-3 0,-5-3 0,-2-3 0,-4-5-1,-4-2 1,-3-3 0,-5-1 0,-3-4-1,-5-1 125,-3-2 0,-4 0 0,-7-1 0,-4 0 0,-4-1 0,-5 1 1,1 24-1,-2-1 0,-3 2 0,-2 2 0,-2 1 0,-2 2 0,-4-1 1,-3 2-1,-1 2 0,-1 2 0,-3 1 0,-1 2 107,-2 2 0,-1 1 1,-3 2-1,-7 3 1,-3 2-1,-2 3 1,-3 3-1,0 3 0,-2 3 1,-3 0-1,-1 2 1,0 3-1,-6 4 1,-1 2-1,0 3 0,-2 2 1,0 3-1,0 2 1,14 1-1,0 2 1,0 1-1,0 1-543,-3 1 0,-1 3 0,1 0 0,1 1 0,2 1 1,1 1-1,0 1 0,-2 1 0,-6 4 0,-1 1 1,-1 2-1,1 0 371,0 0 0,0 1 0,0 1 0,1 0 0,12-5 0,1 1 0</inkml:trace>
  <inkml:trace contextRef="#ctx0" brushRef="#br0" timeOffset="13">23834 5637 8205,'-17'-13'0,"-1"0"0,6 4 0,7 0-7,4-1 0,2 2 0,4-1 0,5-1 1,7 0-1,5-1 0,1 2 0,0-1 0,-6 0 1,-2-1-1,-3 2 0,-3-2 668,-5-6 1,-2 1 0,-2-5 0,0 2-1,-2 3 1,0 1 0,-4 2 843,-2-1 0,-1 2 0,-3 6 0,4 11-1407,3 11 1,4 15 0,-1 11 0,-1 8 0,-1 8 0,-1 3 30,-1 2 0,3 10 0,-1-34 0,0 2 0,-1 1 0,1 2 0,-1 1 0,1 0 0,-1 1 1,1 0-86,-1 1 1,0 1-1,-1 3 1,0 1-1,-1 1 1,0-1-1,1 3 1,0 0 0,2-1-1,0 0 1,1-3-1,1 0 1,1-2-1,1-2-509,0 1 1,0-1 0,0-6 0,0-2 0,0 2 0,0 0 0,0 28 0,0-13 0,0-7 0,0-6-753,0-3 0,0 0 1,0-12-1,-2-5 1217,-2-7 0,2-6 0,-4-10 0</inkml:trace>
  <inkml:trace contextRef="#ctx0" brushRef="#br0" timeOffset="14">24154 5051 8806,'0'-18'332,"0"0"0,6 11 1,3 9-1,3 3-75,1 6 1,5 2 0,1 3 0,2 2 0,3 0 0,1 0 0,3 0 1732,3-2-1648,-3-7 0,12 1 0,0-6 0,9-1 0,9-1 0,6-2-21,1 0 0,10 0 1,-5 1-1,4 2 1,-36 0-1,-1 0 1,1 1-1,0 0 1,0 1-1,0 0-471,0 1 1,-1 0 0,33 7 0,-1 1 0,-5-1 0,-6 0 0,-5 1-199,-4-1 1,1 0 0,-5 1 0,-4-1-1,-2 0 1,-5 1 256,-2-1 1,-1 2 0,-4 1 0,-2 5-1,-2 2 1,-6 7 638,-2 3 0,-6 2 0,-2 7 0,-1 5 0,-3 9 0,-1 12 0,-2 8-250,0-36 0,0 1 1,0 8-1,0 2 1,0 1-1,0 1 1,0 2-1,0 2 1,0 4-1,1 1-280,1 4 1,1-2 0,0-6-1,1 0 1,2 3 0,1-1 0,-1-7-1,0-2 1,0-7 0,-1-2 0,2 32-1,-1-13-588,-3-10 1,-9-5 0,-10-6 0,-14-1 0,-14-2 0,-14-3 812,24-17 0,-3-2 0,-5-1 0,-2-2 1,-7-3-1,-2-1 0,-1 0 0,0-1 0,-2 0 1,0 0-1,-1-1 0,0-1 0,-2 0 0,1-1-79,-2-1 1,1-1 0,2 1 0,1 0-1,4-1 1,1 0 0,3 0 0,2 1-1,5-1 1,1 0 0,-34 2 0,10-1-495,6-1 1,17 2-1,5 1 1,8-2-1,6-2 1,4-1-8090,4 0 8419,0 0 0,7-12 0,1-2 0</inkml:trace>
  <inkml:trace contextRef="#ctx0" brushRef="#br0" timeOffset="15">24607 5744 8903,'-13'-1'465,"0"-4"0,1 2 1,2-4 1012,1 1 1,1 0-1039,-1 1 1,3 5-1,8-1-211,2 4 1,4 1-1,5-4 1,2 0-1,3 0 1,4 0-1,5-1 122,4-4 0,3 2 0,7-5 0,2-1 0,2 1 0,-2 2-769,-2 0 1,-5 5 0,-2-3 0,-2 2 0,-1 4 0,-1 0 0,-2 4-589,-3 2 0,-2 1 0,-1 3 1,-4-2-1,-4-1 0,0 0 0,-3 0 1006,-2-1 0,-3 1 0,-6 5 0</inkml:trace>
  <inkml:trace contextRef="#ctx0" brushRef="#br0" timeOffset="16">24647 6370 8627,'-7'-13'0,"1"1"1124,0 3 1,5-3 0,-5 4 316,0-4 0,6 0-1400,0 3 0,6 3 1,7 6-1,0 0 1,1 0-39,-1 0 0,5-1 0,3-2 1,2-3-1,7-2 0,3-2 1,5-3-83,5-5 1,-6 7-1,2-2 1,-4 3-1,-4 2 1,-1 4-679,-5 2 0,-7 2 1,0 0-1,-5 3 1,-4 5 756,-5 5 0,-2 9 0,-2-1 0</inkml:trace>
  <inkml:trace contextRef="#ctx0" brushRef="#br0" timeOffset="17">24754 6850 8006,'-13'-6'1430,"5"3"-927,4-6 0,2 5 1,4-5-1,2 0 1,5 2-1,3 1-105,1 0 1,7 3 0,2-6 0,3-1 0,2-1 0,1 1-167,3 1-484,-3 0 1,9 2-1,-4 1 1,-1 1 0,2 0-1,0-1 1,2 0-1191,-2 3 1,3-3-1,-6 1 1442,-1 2 0,-2-4 0,-1 0 0</inkml:trace>
  <inkml:trace contextRef="#ctx0" brushRef="#br0" timeOffset="18">24727 7330 8272,'-7'0'1615,"11"0"0,11 0 1,5 0-1772,3 0 1,8-2-1,3-1 1,2-1 0,0 1-109,1 2 1,1-1 263,2-2 0,0-4 0,0-5 0</inkml:trace>
  <inkml:trace contextRef="#ctx0" brushRef="#br0" timeOffset="19">25154 5477 8351,'-13'-13'0,"1"4"0,3 0 0,4-1 0,4-2 185,-5-1 0,3 0 0,-6 2 1,-1 5-1,-2 8 0,0 4 1,2 5 3648,1 6-3619,0-2 0,-3 4 0,3-6 0,5 0 0,1 2 1,0 2-1,-2 0 34,3 0 1,0 2-1,2 0 1,0 0 0,0 1-1,0-3 1,0 1-385,0 0 0,0 0 0,2-6 0,2-4-12,5-3 1,4-13 0,3-8 0,2-12 0,-1-7 0,-3-7 0,-2 1 113,-3-1 1,1-1-1,-5 3 1,-2 6 0,-2 6-1,-1 6 1,-1 4 434,-4 3 1,-2 3 0,-6 3 0,-2 7 0,-1 6 0,-2 9-206,2 8 0,1 3 0,1 1 1,1 0-1,0 3 0,-1 0 1,3 0-276,2-1 0,1-5 0,5 1 0,-1-1 1,1-2-1,3-2-324,4-3 1,-1-8 0,6-1-1,2-1 1,0-2 0,3-5 231,-1-5 1,-1-12-1,-2-7 1,-2-3-1,-2-1 1,-3 4-1,-2 2 276,-1 2 0,0 1 1,0-1-1,0 4 1,-1 3 135,-4 2 1,-2 7 0,-5 6 0,1 9 0,4 6-59,1 2 1,-3 10 0,5-3 0,1-1 0,1 1 0,2-2 0,2-1-294,2-2 1,4-5-1,5-7 1,0-1-1,1-3-38,-1-2 1,-6-7 0,-2-4-1,-4-5 1,-2-2 0,-4 0 132,-3 2 1,-6 2-1,-2 1 1,-2 5 40,2 7 0,7 6 1,6 9-1,6 1 0,7 2-27,7-2 0,9 5 0,8-1 0</inkml:trace>
  <inkml:trace contextRef="#ctx0" brushRef="#br0" timeOffset="20">25194 5584 8281,'0'-13'-13,"0"4"0,0 0 333,0-1 0,0 2 0,-1 1 0,-2-1 3198,-2 1-3270,1 4 1,4-1 0,1 8-48,4 5 1,-4-2 0,5 2-1,-2 2 1,1 2 0,-2 3 252,-2 2 1,-1 0 0,-1-3 0,-2 1 0,-2 3 0,1 0 0,0 2-245,-1 0 0,-1 1 0,3 3 1,-1-1-1,1-3 0,1-1 1,2 0-299,0-1 0,0 3 0,0-3 0,0 1 0,0-1 0,0-3 107,0-1 0,0 3 1,0-1-1,0 1 1,0 0-1,0 1 1,0 0 270,0 1 0,0 2 0,-1-3 0,-2 0 0,-2 1 0,2-3 1,2 1-358,1 0 0,0 4 1,0-3-1,0 1 0,0-1 1,0-3-1,0 1-51,0 0 0,0-2 0,0 3 0,0-3 0,0-2 1,0 0-1,0 1 249,0-1 1,1 0-1,2 2 1,2 1-1,-2 2 1,-2 0 68,-1 1 1,0-4 0,0 3 0,0-3-1,0-2 1,0 0 0,0 1-337,0-1 1,0 0 0,0 1-1,0-1 1,0 0 141,0 1 24,0-1 0,0 0 1,0 1-1,0-1 0,0 2 1,0 1 82,0 2 1,0 4-1,-1-3 1,-2 2 0,-2 1-1,1 0 1,0 1-104,-1 0 0,1-2 0,4 0 0,0-1 0,0 0 0,0 0 0,0 0-447,0-1 0,0-1 0,0-5 0,0 0 0,0 1 0,0-1 153,0 0 1,0 1 0,0-1 0,0 0 0,0 1 0,0-1-141,0 0 1,0 1 0,0-1 0,1-1 0,2-2-2351,2-1 2774,5-6 0,-3-3 0,7-7 0</inkml:trace>
  <inkml:trace contextRef="#ctx0" brushRef="#br0" timeOffset="21">25021 7050 7650,'-5'13'0,"1"1"591,1-1 1,0 5-1,0 1 1,-2 0-294,3 1 0,0 3 1,2-1-1,0 2 0,0 0 1,0-3-1,0-2 0,0-3 280,0-1 1,2-6 0,2-2 0,5-1-428,3-3 1,1-3-1,2-6 1,1-7-1,5-9 1,3-6 0,2-4-188,-2 3 1,4 1 0,-4 1 0,2 2 0,0 3 0,-1 4-1,-2 3-547,0 2 0,5 1 0,-4 3 1,-2 5-1,0 1 0,-3 0 583,0-2 0,5 1 0,-3 4 0</inkml:trace>
  <inkml:trace contextRef="#ctx0" brushRef="#br0" timeOffset="22">24661 7890 8195,'-19'-33'0,"10"11"0,-2 1 901,4 9 1,7 6-1,-2 8 2570,5 2-900,2-2-2279,-5 4 0,-2 0 0,-2 4 0,-5 5 0,-4 4 0,-4 0 3,0 1 0,-6 2 0,4-3 0,0 2 0,-2 2 0,0 3 26,-2 0 1,-2 5 0,-4 2 0,0 1 0,-5 5 0,-2 2-129,-1 3 1,-7 7 0,5-2-1,-1 2 1,-4 4 0,-1 1-195,-1 2 1,21-26 0,0 0 0,1-1 0,-1 0-1,0 1 1,0 0 0,0-1 0,-1 0 0,-19 25-293,3-5 0,1-1 0,11-7 0,3-3 0,5-5 0,3-2 0,3-3-5,1-2 0,6-8 0,1-2 0,3-3 0,2-2-907,1 1 0,4-7-2858,2-2 4063,3-10 0,19-8 0,2-8 0</inkml:trace>
  <inkml:trace contextRef="#ctx0" brushRef="#br0" timeOffset="23">24994 7970 8527,'-18'-11'0,"0"-4"0,2-2 243,1-3 0,7 4 1,0 6-1,1 2 216,-1 2 0,7-2 0,2 3 16,11 2 0,7 2 0,8 2 0,1 4 0,3 4 0,5 2 0,2 3 291,2-1 1,5 6-1,1 3 1,1 4 0,5 2-1,3 3-472,2 4 1,-24-14 0,0 0-1,-2 0 1,0 1 0,0-1 0,0 1-1,3 1 1,0 1 0,0 1-1,0 0-183,0 2 1,0 0 0,3 1 0,-1 2 0,-3-1 0,-1 1 0,1-1 0,-1 1 0,2 0-1,-1-1 1,-2 0 0,0 0 0,0 0 0,-1 0-508,-2 0 1,0 0-1,0-2 1,-1-1-1,25 20 1,-2-3-1,-4-6 1,-3-5 13,-4-7 1,-7-2-1,2-9 1,-1 1-1,-4-3 1,0-2 0,-4-2-1582,-3-4 1,2 2 1962,-7-1 0,1 5 0,-4-3 0</inkml:trace>
  <inkml:trace contextRef="#ctx0" brushRef="#br0" timeOffset="24">3079 10169 8366,'-26'-6'0,"0"4"0,3-2 0,2 2 0,2 2 0,1 0 0,8 0 0,7 0 0,13-1 0,15-2 0,14-3 0,8-1 0,6-2 923,5 1 0,0 1 0,6 4 1,-1-2 803,-3 2 1,-3 2 0,-2 1 0,-2 0-1647,-5 0 1,-7 1 0,-5 2 0,-7 3-1,-5 0 1,-8 2 0,-5-1-220,-7 3 0,-4 2 0,-6 3 0,-7 1 0,-9 4 0,-8 0 0,-5 4 0,-2 0 401,1-2 1,1 2-1,6-7 1,4 1-1,0 0 1,1 0-1,2 0-400,4 1 1,4-3 0,0 5 0,1 0 0,0-2 0,1 1-246,3 1 0,3 1 1,6 4 381,0-4 0,0 3 0,0-4 0</inkml:trace>
  <inkml:trace contextRef="#ctx0" brushRef="#br0" timeOffset="25">3079 10608 10713,'-34'-40'0,"5"5"1773,5 8 1,5 9 0,5 20-1523,1 2 0,0 2 0,-1 5 0,1-2 1,0 1-1,-1 2 0,0 4 106,-4 6 0,1 2 0,-5 13 0,-3 4 0,-3 5 0,-5 3-386,-1 0 0,5 0 0,-4 3 0,2-3 0,0-5 1,1-1-1,2-2-695,1-1 1,-4 3 0,0-7 0,2 1-1,0 0 1,3-3-792,-1-1 0,2 2 1515,3-4 0,-3-6 0,4-5 0</inkml:trace>
  <inkml:trace contextRef="#ctx0" brushRef="#br0" timeOffset="26">1346 11968 8792,'8'-14'0,"-2"1"0,0 0 505,2-1 0,0 1 0,1 0 0,1 1 169,2 3 0,1-3 0,1 3 0,-1-2 0,-1-3 1326,-3 1 0,-2 5-1407,-2 4 1,-10 3 0,1 1 0,-7 0 0,-2 1-318,0 3 1,-1 4 0,2 5-1,2 1 1,1-1 0,-1 2-1,-2 1 30,-1 2 1,-4 5 0,1 1 0,1 4 0,-1 5 0,0 1-109,-4 3 1,6 3-1,-6 3 1,3 1 0,-3 1-1,1 1 1,0 1-653,3 0 0,5-4 0,2-6 0,0 2 0,2-4 1,3-1-1,2-4-1250,2-2 1,0-1 0,0-2 0,0-3 0,0-3-1247,0 1 1,2-7 2949,2 0 0,3-5 0,7-8 0</inkml:trace>
  <inkml:trace contextRef="#ctx0" brushRef="#br0" timeOffset="27">1106 12434 9581,'-7'-20'1676,"1"6"0,12 10 0,4 8 0,7 5-2105,5 3 0,3 6 1,2-1-1,-1 0 423,1-2 0,0 2 0,1 0 6,3-6 0,-3 3 0,5-7 0</inkml:trace>
  <inkml:trace contextRef="#ctx0" brushRef="#br0" timeOffset="28">1506 12528 10235,'-13'0'1129,"0"0"1,5 1-1,4 3 1,4 5-1,3 3 1,3 2-396,1-1 1,2 0-1,4 0 1,2 1 0,3-1-1,4 0 1,2-1-703,-2-3 1,2 2 0,-7-7 0,0-1 0,-2-2-652,-2-1 0,-1-1 1,-3-3-1,-5-5 1,-2-3-1,-2-2 1,1 1-358,4 0 1,-4-1 0,3 1 0,-2 0 0,-2 0 0,1-1-21,4 1 1,2 1 995,7 3 0,-1-3 0,0 5 0</inkml:trace>
  <inkml:trace contextRef="#ctx0" brushRef="#br0" timeOffset="29">1880 12568 8378,'8'0'4344,"1"0"0,-4 0-2429,4 0 1,0 0-1,2 1-1604,-2 3 1,2 4 0,-5 5-1,-1 0 1,3 1 0,-1-1-1,2 0-839,-1 1 0,2-5 0,-4-2 0,0 0 0,1-1-965,1 0 0,-5-3 1,1-7-1,-4-5 1,-3-4 1196,-1-5 0,-5 3 0,3-3 0,0 3 1,0 2 3798,3 0-2582,2 0 1,2 11-1,2 6 1,3 7-1,1 4 1,4 1 114,1 2-1853,1 5 1,2-3 0,2 3 0,6 0 0,3 0 816,5 2 0,3-4 0,6-2 0</inkml:trace>
  <inkml:trace contextRef="#ctx0" brushRef="#br0" timeOffset="30">2319 12687 9210,'-10'-42'0,"-3"4"2697,-2 13 1,6 12 0,5 17-2554,2 5 1,2-1 0,0 1 0,0 1 0,2 3-1,1 4 1,4 2-551,5 2 0,0 1 1,10 3-1,3-1 1,3-4-1,5-2-69,1-6 475,1 1 0,5-11 0,0 4 0</inkml:trace>
  <inkml:trace contextRef="#ctx0" brushRef="#br0" timeOffset="31">2759 12234 8481,'-6'-37'-1,"-1"6"1617,0 9 1,1 13-1,6 9 1,0 8-1097,0 3 1,-5 3 0,-1 2 0,0 5 0,-1 7 0,0 6 0,-2 7-296,1 7 0,-2 1 0,5 2 0,3 4 1,0-1-1,2-3-7505,0-2 7280,0-6 0,0 3 0,0-6 0</inkml:trace>
  <inkml:trace contextRef="#ctx0" brushRef="#br0" timeOffset="32">2653 12661 8365,'4'-34'2139,"1"4"0,-2 6-724,-2 7 0,5 3-1594,3 5 1,3 9 0,1 9 0,2 5 0,3 2 178,4 2 0,3 11 0,2-1 0</inkml:trace>
  <inkml:trace contextRef="#ctx0" brushRef="#br0" timeOffset="33">2946 12687 9177,'-18'-31'0,"2"2"2479,4 4 1,5 11 0,7 14-2458,0 8 0,1 2 0,4 0 0,2-1 0,2 2 0,1 2 0,4 3 0,2 2-374,0-2 1,3-1 0,-1-3 0,-2-2 0,-1-2-227,-1-2 1,-6-2 0,0-5 0,-4-2 0,-5-3 0,-8-2 1031,-7-2 0,5-2 0,-2-1 0,1-2 1,0-1 820,-1-2 1,6 0-1,2 5 1,5 1-954,5 3 0,2 3 0,6 8 0,2 1 0,1 3 0,2-1-872,-2 1 0,-1 3 0,-3-3 0,-2 0 1,-1 0-1,0-2-2575,-1 2 1,2-3 2592,-6 6 0,1-7 0,-5-2 0,1-6 1806,4-2 1,-4-3-1,5 3 1,0-1 0,3 2-604,3 1 1,1 1 0,1 7 0,-1 2 0,2 5 0,1 5 0,3 2-607,2 2 0,-5-1 0,4-3 0,-3-1 0,3 0-2026,0 1 0,-3-1 0,2-1 1961,0-3 0,-4 3 0,4-5 0</inkml:trace>
  <inkml:trace contextRef="#ctx0" brushRef="#br0" timeOffset="34">1666 13554 8589,'0'-21'0,"0"3"496,0 3 1,2 7 0,1-1 162,1-2 0,1-1 0,-5-1 1,-2 0-1,-2 1 2537,-5 3-2680,3 3 1,-10 6 0,2 0 0,-1 0 0,-1 2 0,0 2-106,-2 5 0,-4 7 1,4 2-1,3 0 1,3 1-1,5 3-644,1 3 1,2 1 0,4-3-1,1-1 1,4 1 0,5-1-1847,6 0 1,5-6 0,7 2 0,2-5 2078,1-4 0,6-3 0,-3-6 0</inkml:trace>
  <inkml:trace contextRef="#ctx0" brushRef="#br0" timeOffset="35">2026 13514 8136,'-10'-30'597,"-4"3"0,0 8 3885,5 10 1,-2 8-3999,7 1 1,0 6-1,4 7 1,1 0 0,3 1-1,5-1-845,3 0 0,2 4 0,0-2 0,3-4 0,0 0 0,0-4-950,-2-2 0,2 0 0,1-2 0,-3-4 1482,-5-6 0,-4-5 1,-7-2-1,-4 1 0,-4 0 2507,-3-1 1,4 7 0,0 1-2301,2 0 0,2 6 1,5 0-1,2 8 0,3 3-883,2 3 1,0 4-1,7-1 1,2 0 0,2-3-1,2 0-3155,2-1 1,2-1 3659,2-3 0,6 3 0,1-5 0</inkml:trace>
  <inkml:trace contextRef="#ctx0" brushRef="#br0" timeOffset="36">2626 13274 8357,'-6'-19'2400,"-6"11"-1402,-6 4 1,7 10-1,6 10 1,4 2-1,-1 0 1,-1 1-1,-1 3-538,1 3 1,1 6-1,2 0 1,0 2-1,0 2 1,2 4-1,2-1-1262,5-1 1,-1-7 0,0 1 0,3-3 0,1-3 0,1-2-2432,0-6 0,2-8 3233,3-4 0,3-4 0,5-1 0</inkml:trace>
  <inkml:trace contextRef="#ctx0" brushRef="#br0" timeOffset="37">3079 13074 11119,'12'-2'1110,"-3"-2"0,-2 4 0,-4 0 0,2 7 0,-2 7-248,-2 4 0,-2 4 0,-4 9 0,-2 4 0,-2 5 0,0 5 0,-1 4-1076,-2 2 0,5 7 0,1 1 0,1 1 0,1 0 0,1-2 214,1-3 0,8 1 0,2-8 0</inkml:trace>
  <inkml:trace contextRef="#ctx0" brushRef="#br0" timeOffset="38">24328 11515 8331,'0'-27'0,"-11"2"0,-2 3 0,-2 5 54,0 7 0,6 0 0,2 8 0,2 8 1,7 10-1,5 11 1584,5 9 0,-3 1 1,-1 11-1,-3 6 0,0 5 1,-1 9-746,1 5 1,-5-35-1,-2 2 1,-1 3 0,-3 1-1,0 4 1,-1 1 0,-1 2-1,0 1 1,-2 3 0,1 0-869,-2-1 0,1 0 1,1 2-1,0-1 0,-1-4 1,-1-1-1,1 2 0,1-1 1,1 1-1,0-1 1,0 0-1,1 0 0,0-3 1,1-1-777,-1-3 1,0 0 0,3-1 0,1-1 0,-2 26 0,4-6 0,1-6 0,0-10-6047,0-7 5996,6-7 1,3-12 0,7-7 0,3-10 800,2-10 0,7-20 0,6-15 0</inkml:trace>
  <inkml:trace contextRef="#ctx0" brushRef="#br0" timeOffset="39">24474 11368 8524,'-21'-12'1659,"4"3"1,8 5-1255,4 8 1,5-2 0,5 2 0,4-1-1,5 0 1,7 2 0,7-4 218,5-4 0,10-6 0,9-9 0,8-5 0,6-5 0,-30 11 0,0 0 0,1-2 0,0 1-463,3-3 0,0 0 0,2 0 1,1-1-1,-2 2 0,1 0 1,-2 0-1,0 0 0,-1 1 1,0 0-1,-3 1 0,-1 0-577,30-13 1,-7 9 0,-9 4 0,-8 5 0,-6 2 0,-9 4 333,-1 1 0,-5 3 1,-3 9-1,-2 7 1,-1 10-1,0 8 1,3 10 661,0 11 1,3 7 0,-4 9-1,-7-31 1,1 0 0,0 5-1,1 1 1,1 4 0,0 2-256,0 2 0,1 2 0,0 2 0,0 1 0,1-1 0,-1 1 0,0-1 0,1 1 0,-1 0 0,0 0 0,1 1 0,-1 0-323,1 0 1,-1 0 0,0 2 0,-1-1 0,0-2 0,0-2 0,-1 0 0,0-1-1,1-3 1,0 0 0,-1-1 0,1-1 0,0-3 0,0 0-235,-1-1 1,0-1-1,-3-4 1,0-1-1,10 30 1,-4-7 0,-6-6-1,-3-8-240,-4-4 1,-4-9 0,-5-3 0,-13-3 0,-12-1 0,-11-2-1,-10-2 540,-8-6 1,-4-6-1,26-7 1,-2-1-1,-1 0 1,-1 0-1,0-1 1,-1-1-1,-2 0 1,1-1 101,-2 1 1,-1-2 0,1 1 0,0 0 0,-2 0 0,1 0 0,1 0 0,1 0 0,4 0 0,0 0 0,3 0-1,2 0 1,-31 0 149,10 0 1,7 0 0,15 0 0,5 0-1,7 0 1,4 0 0,5 0-952,1 0 0,0 2 0,-1 2 0,-4 7 1,0 5-1,-4 6-3029,-1 3 3200,-2-4 0,-5 9 1,-4-4-1,-1 3 0,0-1 1,4-3-405,5-3 0,0 3 0,10-4 0,2-2 864,1-5 0,8 2 0,2-7 0,4 0 0</inkml:trace>
  <inkml:trace contextRef="#ctx0" brushRef="#br0" timeOffset="40">25221 11528 8225,'7'-6'0,"-1"3"0,-5-4 0,2-1 0,2 1 0,-2-3 919,-2-2 1,-1 3 0,-1 1 0,-4 2 777,-4 4 1,-2 0 0,-3 2 0,1 2-1440,0 2 1,1 3 0,1 7 0,3-1 0,-3 2 0,1 3 0,1 4-156,4 3 0,0 2 0,0-2 0,2-2 1,2-2-1,1-2-371,0-2 1,4-2-1,2-4 1,1-2 0,4-4-40,1-4 0,-3-7 1,-1-3-1,1-2 1,0-4-1,-1-2-41,-2 0 1,-1-1-1,-2 5 1,2-1 0,-1 1 615,2 0 1,-4 2 0,4 5 0,-2 8-63,1 4 0,-1 4 0,-3 6 0,2 2 0,3-2 0,2 1 0,2-1-384,2 2 0,3-2 0,3-7 0,4-5 178,3-2 0,13-8 0,4-1 0</inkml:trace>
  <inkml:trace contextRef="#ctx0" brushRef="#br0" timeOffset="41">25727 11195 8225,'8'-21'1712,"-1"8"-963,-3 8 0,-2 5 1,4 5-1,-2 4 1,1 5-1,-2 7 0,-2 6 1,-1 2 417,0 4 1,0-5 0,-1 5 0,-2-2 0,-2 1 0,2 0-949,2-4 1,1 0 0,0-9-1,0 0 1,0 1-1404,0-4 1,-2-3 0,-1-5 568,-1-8 1,-5-6-1,3-8 1,0 1-1,0 0 1,2-1 410,-2 1 0,4 4 0,-3 2 0,0 2 576,1 7 1,-1 4 0,5 7 0,0 2 0,0 1 0,0 3 0,0 1-150,0-1 1,0 3-1,2-4 1,4-2-1,5-1 1,9-3-6104,5-3 5880,-1-3 0,14-18 0,-4-3 0</inkml:trace>
  <inkml:trace contextRef="#ctx0" brushRef="#br0" timeOffset="42">26234 11048 8385,'4'-7'2702,"2"10"-2691,2 10 1,-6 11 0,3 1 0,-4 6 0,-2 8 0,-2-1 0,-3 4 0,-1-4 1626,-4 1 0,4 1 1,-1-8-1,1-1 0,1-1 1,0-7-1123,3-2 0,0-4 0,-1-7 0,-5-3 0,-3-1-1503,-1-3 0,-2-1 0,-1-2 0,-4 0 1,1 0-1,0 0 0,3 0 1038,1 0 1,1 7 0,3 5-1,2 4 1,4 2-176,4 1 1,1 2 0,0 6 0,0-2 0,0-2 0,0 0-1,0 0-726,0 3 850,6-6 0,7 0 0,8-7 0</inkml:trace>
  <inkml:trace contextRef="#ctx0" brushRef="#br0" timeOffset="43">25381 12248 8133,'7'-14'269,"-3"1"0,-1 4 1,0 0-1,3 0 449,2 2 0,-4-5 0,4 3 1,-1-3 316,0-1 1,-5 6 0,-2 2 0,-6 5-716,-1 5 0,-8 6 0,3 7 0,0 0 0,-1 0 0,2 1-360,-1 2 0,7-3 1,0 2-1,2 0 1,0-4-1,-1-1-39,1-2 0,3-1 1,3-2-1,3-2 0,1-3 317,3-2 0,-4 5 0,0-1 0,-1 2-263,-1 0 1,1 0-1,-7 4 1,-2 1-1,-4-1-1473,1 0 1,1 1 0,6-1 0,1-1 1497,4-3 0,8-3 0,8-6 0</inkml:trace>
  <inkml:trace contextRef="#ctx0" brushRef="#br0" timeOffset="44">25567 12274 9908,'0'14'0,"0"-1"0,2 0 730,2 1 0,-1 3 0,6 1 0,0 0 1,0 0-1,0-2 0,1-3 0,2-4-67,1-3 0,1-1 1,-1-5-1,0-2 1,1-4-1436,-1-7 1,0-2 0,1-6 0,0 1-1,3-1 772,0-3 0,13-7 0,-2-3 0</inkml:trace>
  <inkml:trace contextRef="#ctx0" brushRef="#br0" timeOffset="45">26154 11941 10511,'-8'-18'1770,"4"9"0,2 9 0,4 12 0,1-1-1433,1-2 0,5 1 0,-3 6 0,0 3 0,1 2 0,-1 1 0,0 1 0,-3-1-533,-1 2 0,-2-1 0,0 1 0,0-3 1,0-2-3752,0-3 3612,0-1 0,0-14 0,0-5 0,0-6 0,0-4 759,0 1 1,6 6-1,1 4 1,0 7 0,-2 9-1,-4 10-1047,-1 6 0,-1 11 0,-5 11 0,-7 3 623,-8 4 0,6-23 0,-1 0 0,-1-1 0,0 0 0</inkml:trace>
  <inkml:trace contextRef="#ctx0" brushRef="#br0" timeOffset="46">25474 12967 8469,'1'-20'0,"2"2"1188,2 3 0,-1 6-95,-4 0 1,2 2 0,2-2-6,5 5 1,-3 9 0,-2 7 0,-2 6 0,-2 3 0,0 2-611,0 3 1,0 6-1,0 2 1,0 0 0,-2-1-1,-1-2 1,-1-1-1119,1-5 0,-3 0 0,0-7 0,0-2 0,0-1-172,3-2 0,-3-7 0,2-6 0,1-10 1,2-10 730,1-6 0,4-14 0,2-2 0,1-2 0,4-2 0,1 3 0,1 3 311,0 5 1,1 2 0,-1 8-1,0 3 1,-1 4 0,-2 5 390,-1 4 1,-1 1 0,2 5 0,-1-1 0,0 2-758,-2 5 0,-1 0 0,-6 6 0,0 2 0,0 0-1497,0 3 1,0-1-1,0 0-2718,0 1 4351,0-1 0,0 0 0,0 1 0</inkml:trace>
  <inkml:trace contextRef="#ctx0" brushRef="#br0" timeOffset="47">25767 13074 8132,'-13'-15'4915,"5"3"0,3 11-3992,5-4 0,1 2 0,3-4 1,5 0-1,3-1-1700,2-2 0,-3 2 0,0 0 0,-2-1 0,1 1 777,2 4 0,1 2 0,0 2 0</inkml:trace>
  <inkml:trace contextRef="#ctx0" brushRef="#br0" timeOffset="48">25927 12981 8132,'8'-6'4659,"-3"4"-4251,-5-10 0,-4 17 0,0-1 0,1 7 0,0 2 0,0 0 0,-2 1 0,2-1-679,2 0 0,-1 5 0,-1 0 0,-1-2 1,1-1-1,3-3-3751,4-3 4022,-2-3 0,16-18 0,-4-3 0</inkml:trace>
  <inkml:trace contextRef="#ctx0" brushRef="#br0" timeOffset="49">26047 12901 8132,'9'0'2820,"0"0"-1478,-6 0 0,9 0-1211,-3 0 1,2 0 0,3-2 0,-1-1 0,0-3-556,1-1 1,-2 2 758,-4-3 0,0 5 0,-5 0 0,1 6-121,-1 6 1,0 7 0,0 2-1,2-2 1,-1-1 0,1-2-1,-1 2 1,0 0-749,2-2 0,0 3 0,5-8 0,-2-1 0,1-3-207,2-2 0,1-12 1,-1-5-1,-2-4 0,-2-4 1,-2 3 567,-3 2 1,-2-1 0,-1 1 348,0 2 0,4 8 0,2 7 0,2 5 0,2 2 0,2 1 158,1 1 0,4-5 1,2 1-335,3-2 0,12-2 0,-6 0 0</inkml:trace>
  <inkml:trace contextRef="#ctx0" brushRef="#br0" timeOffset="50">26660 12581 8132,'-1'-19'1121,"-4"5"1,4 13 0,-4 11 0,4 6-770,1 7 1,-4 8 0,-2 6 0,-2 4 0,-2 5 0,-2 0 0,-1 0-380,-1-3 1,1-2 0,1-2-1,2-2 1,1-5 0,0-2-1,0-8-2903,0-5 0,0-3 2930,-4-9 0,0-7 0,-1-5 0</inkml:trace>
  <inkml:trace contextRef="#ctx0" brushRef="#br0" timeOffset="51">26460 13074 8132,'6'-33'-850,"3"-2"1,3-4 1325,1-1 0,2 5 0,1 1 0,2 3 0,0 5 76,1 7 1,-2 4 0,3 4-1,1 2 1,-2 4 0,2 7-553,0 7 0,1 5 0,5 13 0</inkml:trace>
  <inkml:trace contextRef="#ctx0" brushRef="#br0" timeOffset="52">25767 13514 8059,'0'-21'0,"5"-3"0,-1 7 1640,-1 0-971,-1 2 1,-1 8 0,2 4 0,1 6-1,-1 7 1,-3 7 0,-3 8 0,-3 6-48,-1 5 0,-5 9 0,-4-5 0,1 3 0,-1 2 0,1-1 0,2-1-1292,4-1 0,-2-2 0,7-2 0,1-2 0,2-5 1,1-5 669,0-3 0,0 2 0,0-5 0</inkml:trace>
  <inkml:trace contextRef="#ctx0" brushRef="#br0" timeOffset="53">26020 13767 12081,'-13'-4'0,"0"-1"0,1 4 945,3 4 1,2-2 0,4 5-347,-2 0 0,1 1 1,4 7-1,0-1-1474,0 0 1,0-4 0,1-1 0,4-3 263,4-2 0,-3 2 1238,-2-5 1,-3 1 0,-1-10 0,-1 1 0,-2-1 0,-3 1 0,0 1 1057,0-1 1,0 6-2634,2-3 0,4 4 0,0 2 1,7 2 947,5 1 0,7 7 0,2-4 0</inkml:trace>
  <inkml:trace contextRef="#ctx0" brushRef="#br0" timeOffset="54">26327 13754 8143,'-19'-15'3911,"-3"-3"-3365,2 3 1,7 15-1,9 9 1,2 3 0,2 3-1,2 1-528,2 2 0,3 4 1,7-4-1,-1-2 0,2-1 1,1-2-876,2 1 0,6-7 0,-2-4 0,2-5 1,-1-5-1,-2-3 489,-2-5 0,-1-7 0,-5-1 1,-1 0-1,-3-2 0,-4 1 0,-4-3 1371,-1-1-456,0 3 1,0-2 0,0 8 0,0 1-1,0 0 90,0 2 1,6 7 0,3 5 0,3 4 0,1 3 0,0 3-539,1 1 0,3 2 0,0 4 0,-4 1 0,-3-1 0,1 0 0,-1 1 331,-1-1 1,-2 0 0,-4 1 117,2-1 1,-7-4 0,-8-2 0,-6 1 0,-5-1-1,-1 5 1,0 3-690,-2 3 1,5 5-1,1-1 1,3 4-1,3 0 1,3 1 0,5 0-1512,2-1 0,10-1 0,5-1 1652,8-2 0,16-5 0,4 2 0</inkml:trace>
  <inkml:trace contextRef="#ctx0" brushRef="#br0" timeOffset="55">25327 14367 8183,'8'6'367,"-2"-5"1,-5 5 0,2-5 0,2 4 0,-3 4 0,0 3 0,-2 1 0,0 0 722,0 1 0,0 3 0,0 4 0,0 3 0,0 4 1,0 0-1,0 2 0,0-1-747,0 2 1,0 5-1,0-5 1,0-1-1,0-2 1,0-3 0,1-1-1,2-4-512,2 0 1,1-7 0,-2-6 0,5-1-1,3-3 1,1-4-452,1-8 0,-6-1 0,1-13 1,2-2-1,1-3 0,-1-2 1605,-2 5 0,2 0 0,-5 7 0,1 3-559,3 5 0,-4 6 1,0 8-1,-1 6 0,-1 7 1,-2 5-440,-5 3 1,-5 8 0,-7 1 0,-2 1-1,-6 1 1,-2-1-1566,-1-1 1312,-1-1 1,0-6 0,2-2-1,3-3 1,3-4 0,1-3 0,2-2-1517,4 0 1,0-4-1,9 0 1782,4 1 0,23-4 0,12 0 0</inkml:trace>
  <inkml:trace contextRef="#ctx0" brushRef="#br0" timeOffset="56">25887 15060 8156,'-1'-36'2781,"-4"9"1,2 5 0,-4 16-1692,1-1 1,1-2-1,5-4 1,0-1-1,0 1 1,2 0-1076,2-1 0,10 0 1,8-3-1,3 0 0,2-1 1,-1 0-1034,1 0 1,4 0-1,0 5 1,-1 1 0,-2 3-1,-3 5 1018,-3 3 0,4 12 0,-6 4 0</inkml:trace>
  <inkml:trace contextRef="#ctx0" brushRef="#br0" timeOffset="57">25407 15260 8417,'14'-14'2292,"-6"-2"0,0 1-1339,-2 3 1,-3 8 0,-9 1 0,-9 7-1,-10 10 1,-12 9 0,-9 11-399,-7 11 0,22-20 0,-1 0 0,2 2 0,0 1 0,-1 0 0,1 0 0,1 2 0,0 1 0,1 0 0,1 0 0,1 2 0,1-1-894,0 0 0,1 0-113,-16 26 1,3 1-1,7-6 1,3 1-1,5-3 1,3-2-933,3-4 1,5-5 0,4-5 0,1-5-1,3-6 1,3-7 0,6-2 1383,7-2 0,6-5 0,8-2 0</inkml:trace>
  <inkml:trace contextRef="#ctx0" brushRef="#br0" timeOffset="58">26100 15633 8073,'0'-55'1966,"0"15"0,6 27 0,5 19 0,5 8 0,9 10-1035,9 6 0,5 7 0,11 9 1,-23-20-1,1 1 0,0 1 1,2 0-1117,2 2 1,1 1 0,1 2 0,0 1 0,1-3 0,0 1 0,1 1 0,0 1 0,3 0 0,-1 0 0,0-2 0,0 0 0,0-1 0,-1 0 184,1-1 0,-2 1 0,-1-1 0,0 2 0,1 1 0,1 0 0</inkml:trace>
  <inkml:trace contextRef="#ctx0" brushRef="#br0" timeOffset="59">5199 14926 10616,'0'-40'-328,"0"6"0,1 6 0,2 8 411,2 6 0,-1 11 0,-5 2 0,-4 4 0,-4 0 0,-3-2 0,-1-1 0,0 0-239,-1 0 0,0 0 1,-3 0-1,-2 0 1,-2 0-1,-2 0 0,-3 0 1,0 0-1,-2 0 676,-3 0 0,1 0 1,-7 0-1,-3 0 0,-5 2 1,-2 2-396,-3 5 0,-2 3 0,-1 3 1,-1 2-1,1 4 0,1 1 1,3 1-147,5 0 1,2 2 0,2 1 0,2-3 0,2-1 0,5 2 178,3 1 0,6 3 0,0 2 0,-1 3 0,1 2 0,1 5 0,2 5-91,3 2 0,1 15 0,3 11 0,7-34 0,0 2 0,1 5 0,0 1 0,1 4 0,-1 2 0,0 5 0,1 2-52,-3 6 1,1 1-1,2-1 1,0 0-1,1 6 1,0 1 0,1 0-1,0-1 1,1-2-1,0 0 1,1-3-1,1 0-33,2-1 0,1-1 1,0-9-1,1-1 1,3 4-1,2 0 0,-1-3 1,0-1-1,-2-3 1,0 0-1,0-1 0,0 0 140,1 1 1,0 0 0,-3-6 0,0 1 0,1 3 0,1 1 0,-1-2 0,0-1-1,-1-1 1,0-2 0,2 0 0,-1-1 0,0-3 0,-1-2 42,2-2 1,1 0-1,7 33 1,-1-15-1,1-2 1,2-6 0,0-4-219,1-3 0,0-6 0,5-3 0,-2-3 0,2-1 0,-1-2 0,1-1-478,-2-2 0,-1-4 0,3 3 0,-2-1 0,0 0 0,0 0-271,1 1 1,-1-3 0,5 3-1,1-2 1,1-1 0,4 1 0,0 3 801,-1 3 0,4 2 0,-5 0 0,-2-1 0,0 1 0</inkml:trace>
  <inkml:trace contextRef="#ctx0" brushRef="#br0" timeOffset="60">5212 14087 13555,'21'-40'-554,"0"1"0,-7 4 1,1 5 463,-3 6 0,-2 1 0,4 5 0,-1 3 0,-1 3 0,-3 3 0,-5-1-316,-2-2 0,-2-1 0,-2 0 1,-2 1-1,-5 1 0,-3 4 766,-1 1 1,-1-3 0,0 3 0,-4 0 0,-3 0 0,-3 3-113,-2 2 1,2 1 0,-9 0 0,-1 0 0,-3 0 0,-4 0 276,-2 0-528,-2 0 1,-8 0-1,-3 0 1,-3 0 0,-5 0-1,2 0 109,1 0 1,-4 0 0,3 0 0,1 0 0,-3 0 0,3 1 3,1 4 0,-7 7 0,3 7 0,1 2 0,-1 4 0,3 3-127,4 3 0,3 0 0,5-3 0,5 2 0,2 1 1,4 0-1,2 0 1,5 0 0,3 2 0,3-3 1,3 1-1,4-2 0,5 1 126,4 1 0,3-3 0,6 5 0,1-1 0,4 2 0,5 3 0,8 2 3,9 2 0,11 7 0,11-2 0,4 1 0,-24-22 0,2-1 0,1 1 0,2-1-111,3 0 0,0 1 0,4-2 0,1 1 0,1 1 0,2 0 0,1-1 0,1 0 0,5-1 0,1 0 0,4-1 0,2-1 0,4 0 0,2-1 84,6 1 0,-1-2 0,-4-1 0,1-2 0,-16-5 0,0-2 0,1 1 0,1-1 0,1-1 0,-1 0 0,1-1 0,1 0 0,-1 0 0,4-1 0,-1 1 0,2-1-47,0 0 0,1-1 0,0 0 1,-4-1-1,-1-1 0,1-1 0,6 0 1,1-1-1,0 0 0,1 0 0,-1 0 1,0-1-1,-3 0 0,0 0 1,1 0-1,0 0 0,0-1 0,0 0 1,-2 1-1,-1-1 0,0-1 24,0 1 0,0 0 1,1-1-1,2-1 0,1-1 1,-2 1-1,-4 0 0,-1 0 1,-1 0-1,0 0 1,0-1-1,-1 0 0,0 1 1,-1-1-1,-1 0 0,21-2 1,-2 0-219,-4-1 0,0-1 0,-1-3 1,-1-2-1,-7 1 0,-2-2 1,0-3-1,0 0 0,-1-3 1,0-2-1,0-1 0,0-1 1,3-4-1,0-1-76,1-1 0,-2-3 0,-3-2 1,-2-1-1,1-5 0,-2-1 1,-2-1-1,-3-2 0,-4 1 1,-2 0-1,-2-2 0,-1 0 433,-3 1 1,-1-1-1,-3 1 1,-2 0 0,0 1-1,-2-1 1,-2 3-1,-3 0 1,-2 4 0,-2 0-1,-1 2 1,-2 1-1,7-26 17,-8 8 0,-15 4 0,-18 6 0,-19 3 0,-22 0 0,22 22 0,-3 1 0,-8-1 0,-2 2-718,-7 0 1,-1 2 0,-4 2 0,-2 0 0,-6 2 0,-2 0 0,22 3 0,0 1 0,0 1 0,-1 0 0,-1 1 0,0 0 0,-3 0 0,-1 1 0,-1-1-162,1 1 1,-2-1 0,1 1 539,-2 1 1,0 0-1,-1 0 1,-3-1 0,0 1-1,0 0 1,-1 0 0,1 2-1,-1-1 1,-1-1 0,1 0-1,-1 0 1,-2 0 0,0 0-1,0 0 139,-1 0 0,-1 0 0,1 0 0,0 0 0,-1 0 0,0 0 1,2 1-1,-1 0 0,1 0 0,-1 0 0,1 0 0,0 0 1,2 1-1,0 0 0,0 2 0,2 0 0,0 1 0,1 2 0,3 1 1,2 0-1,0 3 243,3 0 0,1 1 1,0 2-263,0 1 0,1 1 0,2 2 0,3 0 0,3 1 0,-2 1 0,-1 1 0,0 1 0</inkml:trace>
  <inkml:trace contextRef="#ctx0" brushRef="#br0" timeOffset="61">1186 16899 8379,'-13'9'0,"0"0"0,1-1 0,2 7 0,1 5 0,-2 6 0,1 1 0,0 5 0,2 1 0,1 3 0,1 1 0,0 1 0,3 1 0,1 4 0,2 2 0,0 9 538,0 6 0,6 3 0,3 11 1,-3-36-1,0 1 0,1 1 1,-1 1-1,2 2 0,-1 0 1,1 0-1,1 0 0,-1 1 1,1 1-226,0-1 1,-1 1 0,-1-3 0,0 0-1,0 0 1,0-1 0,-1-2 0,0 0 0,4 35-1,-3-1 1,-1-5 0,-3-3-653,-1-3 1,-2-8 87,0 4 1,0-13 0,-2 3 0,-1-8 0,-1-6-237,1-2 1,-3 0-1,1-6 1,3-1-1,0-1 1,2-3-799,0-2 1,0-1 0,2-6 1284,2-3 0,3-4 0,7-5 0</inkml:trace>
  <inkml:trace contextRef="#ctx0" brushRef="#br0" timeOffset="62">1346 16846 8148,'3'-43'0,"5"4"-5,5 5 1,9 9 0,0 6-1,4 1 266,0 0 1,2-4 0,4 3 0,3-2-1,7-3 1,3 0 0,9 1 0,4 1 108,7-2 1,7 5 0,-35 9 0,0 2 0,1 0 0,0 1 0,2 0 0,0 1 0,0 0 0,1 0-266,3 1 0,0 1 0,-1-1 0,1 0 0,1 2 0,-1 1 0,-2 0 0,0 1 0,2 1 1,0 0-1,-1 2 0,0 1-166,1 1 1,1 1 0,-2 0 0,-1 1 0,-2 1 0,-1 0 0,-1-1 0,0 1 0,36 6 0,-8 1 0,-4-1-270,-5 0 1,-11 2 0,-5 1 0,-2 2 0,-8-1 0,-6-3 0,-7 0 542,-4-1 0,-2 6 0,-1 3 0,-4 5 0,-1 4 0,-4 6-7,-5 6 1,-3 13 0,-5 11 0,2 7 0,4-31 0,0 1 0,0 5 0,0 2-14,0 3 0,1 1 0,0 6 0,2 1 0,1 4 0,2 1 0,0 2 0,1 0 0,1 4 0,1 1 0,3 0 0,1 1 0,-2-24 0,0 0 0,1 0-172,1-1 0,0 0 0,0-1 0,4 24 0,1 0 0,1-2 0,0 0 0,1 0 1,0 0-1,0-3 0,1-1 0,-2-2 0,0-2-105,-2-3 1,0-3 0,0-3-1,0-1 1,-3-4 0,1 0 0,-1-3-1,1 0 1,0-5 0,-1-1 0,0-2-1,-1 0 1,5 30-240,-4-5 1,-3-6-1,-6-12 1,0-7 0,-2-7-1,-2-9 777,-5-6 1,-9-1 0,-7-11 0,-9-1 0,-12-1 0,-9-4-246,-7-2 0,23-1 0,-2-2 0,-2-2 0,-1 0 1,-3 0-1,0 0 0,-3 1 0,0-1 0,-3 0 1,0 0-217,-2 0 1,-1 2 0,-4 1 0,-3 1 0,-2 1 0,0 1 0,1 0 0,-1 0 0,0 1 0,0 1 0,1 0 0,1 1 0,-2-1 0,1 2-367,0-1 1,2 0-1,2 0 1,1 0 0,0-1-1,0 2 1,5-1-1,1 1 1,6 0 0,2 1-1,5 0 1,2 0 333,-30 1 0,16 0 0,4 0 0,11 3 0,11 2 39,6 2 0,3 3 0,3 5 0,4 3 0</inkml:trace>
  <inkml:trace contextRef="#ctx0" brushRef="#br0" timeOffset="63">3306 15539 8580,'-13'-32'0,"-1"4"0,1-2 0,0 6 137,-1 7 1,-5 8 0,-3 4-1,-3 4 1,-4 2 0,-2 4 0,-3 4-1,-1 3 1,1 1 0,3 0 0,4 1-70,3-1 0,8 0 0,-2 0 0,5 1 0,4-1 0,7 0 0,10 1 582,10-1 0,8-5 0,10-3 0,8 0 0,8-1 0,6-1 1054,4-1-1558,-3-2 1,5 0 0,-3 0 0,1 1 0,2 2 0,-5 2-842,-3-2 0,-5 0 0,-4 0 1,-6 2-1,-2 1 0,-7 2-1338,-2-1 1,-9-2 2032,-3 4 0,-4-7 0,0 4 0</inkml:trace>
  <inkml:trace contextRef="#ctx0" brushRef="#br0" timeOffset="64">3919 15526 17004,'18'-25'-221,"0"3"0,4 3 1,-3 21-1,0 7 195,1 9 0,-3 6 0,-5 4 1,-3 0-1,-4 2 0,-4-4 0,-2 2-196,-4 1 1,-4-4 0,-9 7 0,-5-1 0,-7 2-1,-5 1 1,-5 2-7,-5-2 0,-1 1 0,-6-5 274,-1-1 0,-3-3 1,-11 6-1</inkml:trace>
</inkml:ink>
</file>

<file path=ppt/ink/ink1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8-25T23:18:03.346"/>
    </inkml:context>
    <inkml:brush xml:id="br0">
      <inkml:brushProperty name="height" value="0.053" units="cm"/>
      <inkml:brushProperty name="color" value="#FF0000"/>
    </inkml:brush>
  </inkml:definitions>
  <inkml:trace contextRef="#ctx0" brushRef="#br0">1773 5158 7990,'0'-14'622,"0"1"0,0 0 0,-2-1 0,-1 1 0,-2 0 0,-1-1 0,-2 1 0,1 1 0,-2 2 590,2 1 0,-5 6 0,3-3 1,-3 2-1,-1-1 0,-1 4 1,1 4-389,0 5 1,4 4-1,0 3 1,0 3 0,0 4-1,0 5 1,-1 2 0,-1 5-825,3 5 0,-4-5 0,3 9 0,-3 1 0,-1 1 0,-1 2 0,1 1 0,0 2 0,1 0 0,1-1 0,4-4 0,1-5 0,3-5-3277,2-4 0,1-4 0,0-5 3238,0-4 0,6-9 1,1-3-1</inkml:trace>
  <inkml:trace contextRef="#ctx0" brushRef="#br0" timeOffset="1">1466 5704 7976,'0'-18'673,"0"-1"0,0 0 0,0 0 0,0 2 1,0 2 730,0 2 0,2 1 0,2 3 1,5 6-1,4 6 0,4 5 1,2 1-676,2 0 0,2-5 1,7 3-730,1-1 0,6 5 0,-3-4 0</inkml:trace>
  <inkml:trace contextRef="#ctx0" brushRef="#br0" timeOffset="2">1800 5571 7945,'-9'0'3276,"0"0"1,6 6 0,0 1-1614,6 0 0,6 5 0,7-4 0,3 1 0,1-2-1490,-1-1 0,0-2 1,-3-4-1,2 0 1,-2 0-1,-1 0 1,-1-1-1266,-1-4 1,-1-2 0,-2-6 0,-1-1 0,1 0 0,1-3-548,-2 0 1,2-1-1,-2 3 1,2-1 0,-1-1-1,-1 4 1418,1 3 0,2 1 1,1-5-1</inkml:trace>
  <inkml:trace contextRef="#ctx0" brushRef="#br0" timeOffset="3">2146 5424 7928,'0'9'698,"0"0"1,0 1-1,0 2 1,-1 1 705,-4 1 0,4 1 0,-5 1 1,1 2-1,1-2 0,1-1 1,1-2-720,2 0 0,0 1 0,0-1 0,2-1 0,2-3 0,5-5-5457,3-2 1,3-4 4771,3-2 0,2-4 0,7-5 0</inkml:trace>
  <inkml:trace contextRef="#ctx0" brushRef="#br0" timeOffset="4">2359 5477 7875,'0'-13'1638,"0"6"0,0 7 1,2 7-1,1 2 0,3-2 1,0 1-581,0-1 0,3-2 0,-4 2 0,3-1 1,1-5-1115,-2-3 1,-1-1 0,-6-6-2516,0-2 1,2 7 0,1 4 2003,1 7 1,2 4 0,-2-1 0,7-3 0,4-1 0,4-3-2326,2-1 2892,1-8 0,4-7 0,1-8 0</inkml:trace>
  <inkml:trace contextRef="#ctx0" brushRef="#br0" timeOffset="5">2759 5011 7875,'8'-13'570,"-4"-1"1,-4 8 0,-3 6 0,-1 8 145,1 4 1,1 8 0,2 7-1,-1 9 1,-4 7 0,-3 5 0,-6 4-1,-2 2-86,-2-1 1,2-3-1,5-2 1,4-5 0,1-2-1,3-4-582,2-4 0,1-7 0,0-4 1,1-5-1,4-7 0,4-5 1,1-5-1688,-1-5 1,1-7-1,-5-7 1,-2-2 0,-2-1-1,-1 1 1689,0 4 1,0-3 0,0 3-1,0 0 1,0 2 1629,0 2 1,2 6 0,2 2 0,5 4 0,1 2-915,-1 4 0,3 2 0,-3 6 1,3-1-1,1-1 0,0-2-1366,1 1 1,-1-3 0,2 1 0,1-2 0,3-5 0,1-2-82,-1-4 1,3-5-1,-4-1 1,-3-3 0,-3-4-1,-5 2 1,-1 1 1013,-3 1 0,-2 6 0,-1-1 1978,0-2 0,0 7 0,0 4 0,0 7-1957,0 5 1,6 1 0,2 2 0,1 2-1,-1 0 1,3 0 0,1-3-480,1 0 0,0-5 0,1-2 0,-1-1 0,2-3 1,1-3-589,2-4 0,0-5 1,-5-8-1,0-3 1,-1-3-1,-2-2 0,-2 3 421,-2 1 0,3-1 0,-3 4 1,1 3 45,3 5-466,2 4 1,2 9 0,0 5 0,4 5 0,4 3 711,4 3 0,6-4 0,2 4 0</inkml:trace>
  <inkml:trace contextRef="#ctx0" brushRef="#br0" timeOffset="6">4492 4718 9358,'0'-18'0,"-1"0"1628,-4 2 0,2 1 1,-6 2-691,-1 0 0,-2 1 0,-1 4 1,1 8-1,2 11 0,1 9-195,-2 11 1,0 6 0,-3 6 0,2 3-1,2 6 1,1 1-987,-1 4 1,-1-1-1,1-1 1,3 0 0,1-2-1,3-6 1,1-4-4016,2-3 1,0-6 4257,0-3 0,6-8 0,2-4 0</inkml:trace>
  <inkml:trace contextRef="#ctx0" brushRef="#br0" timeOffset="7">4319 5211 7805,'0'-13'3679,"1"-1"-2869,4 1 1,4 6 0,7 2 0,3 4 0,1 1 0,0 1 0,1 2-1187,3 1 0,5 1 0,2-5 0,-1 0 0,-2 0 0,-1-2-910,0-2 1,-7 1-1,-2-6 1,-3-1-1,-3-2 1455,-3-1 1,-5 4-1,-10 1 1,-6 2-1,-4 3 1,0 2 1344,1 1 1,-3 0 0,2 1-1,2 4 1,4 4 0,1 3-889,2 1 1,1 5 0,6 1 0,0 0 0,1 2 0,4-2 0,4 0-720,3-2 1,2-2 0,3-4 0,0-2-1,0-4 1,-2-4 0,-2-1-792,0 0 1,1-7 0,-3-5-1,-2-6 1,-4-1 0,-4-2 577,-1 0 1,0 1 0,0-2-1,0 4 1,-1 3 0,-2 2-171,-2-1 1,2 2 0,8 4-1,5 3 1,6 4-2262,7 1 2737,8 6 0,3-5 0,6 5 0</inkml:trace>
  <inkml:trace contextRef="#ctx0" brushRef="#br0" timeOffset="8">5052 5078 7805,'-6'9'259,"-4"-2"1,-6 0 0,-5 1 4388,0 2-4009,-4 2 0,6 1 0,-4 1 0,4-1 0,3 0 0,3 1 1,5-1-1,5 0 0,5 2-351,2 3 1,6-8 0,11 4 0,9-4 0,5-3 0,7-2-1,-1-5 1,1-5-1254,-2-4 1,-6-2 0,-5-3-1,-6-1 1,-10-1 0,-7-2-1,-8 2 466,-6 1 0,-9 2 0,-12 0 0,-4 1 0,-1 3 0,0 4 1,3 4 1225,4 1 1,12 0-728,6 0 0,15-6 0,15-1 0</inkml:trace>
  <inkml:trace contextRef="#ctx0" brushRef="#br0" timeOffset="9">6079 4491 8849,'-6'-13'2894,"3"6"-3030,-6 2 0,4 4 0,-4 1 0,1 1 0,-3 4 0,-1 3 0,-4 6 0,-2 2 1214,-1 2 0,1 5 0,5 0 0,0 2 0,1 2 0,3-1-828,4 1 0,4 4 0,1 0 0,1-3 0,4-3 0,4-4 0,3 0-1061,1 0 0,5-7 1,-1 1-1,0-4 0,-2-1 415,-2 2 1,-7 1 0,-6 0 0,-11 2 0,-8 1 0,-7 4 1729,-3 0 1,1 3-1,2 3 1,0 1-1,4 0 1,6 1-1,6 1-974,5 2 0,4 1 1,4-4-1,5 1 0,10 2 1,6-2-1,6-6-1972,5-5 1,4-3 0,14-3 1611,6-3 0,-1 2 0,1-3 0</inkml:trace>
  <inkml:trace contextRef="#ctx0" brushRef="#br0" timeOffset="10">2333 17632 8271,'-18'-19'0,"0"-4"643,0 4 0,11 15 0,3 8 0,2 5 0,4 1 0,2 1 0,5-2 0,3 2 0,3 4-349,2 3 1,4 6 0,6-4-1,-1 3 1,1-1 0,0 0-1,-2 0 1,-1-1 248,-2-2 1,-6 4 0,0-4 0,-4 1 0,-4 3-1,-4-1-793,-5 0 0,-7 0 0,-10 5 0,-4 0 1,-4-2-1,-4-1 0,-1-4 759,1-1 0,8 1 0,4-4 0,3 0 0,4-2 0,2-4 0,4 0-25,4 2 1,13 2 0,5-1 0,7 0 0,3 1 0,1-1 0,3 0-475,5 1 0,-4-1 0,-1 2 1,-4 2-1,-5 6 0,-4 2-89,-3 1 1,-8 1 0,-4 0-1,-6-1 1,-9 3 0,-8 2 279,-12 4 1,-5-2 0,-4-2 0,-2-3-1,-3-1 1,0-2 0,2-1-772,5-2 0,1-4 0,7 4 570,1 1 0,2 14 0,1 5 0</inkml:trace>
  <inkml:trace contextRef="#ctx0" brushRef="#br0" timeOffset="11">4012 8676 32688,'0'-7'-241,"-6"1"1,-1 6-1,-6 0 1,-1 0-1,1 0 1,1-2-1,3-2-400,5-5 1,4-3-1,4 0 1,5 3 0,5 5-1,3 2 1341,6 2 1,6 0 0,4 0 0,-1 0-1,2 2 1,0 1 0,3 1 0,1 1-701,-3 1 0,2-5 0,-6 4 0,-1-4 0,-1-1 0,0 0 0,-1 0 0,-3 0 0,-3 0 0,2 0 0,-3 0 0,-2 0 0,-1 0-289,1 0 1,-4 0-1,2 0 1,-2 0 0,-1 0 265,-1 0 1,-6-6 0,-1-1-1</inkml:trace>
  <inkml:trace contextRef="#ctx0" brushRef="#br0" timeOffset="12">4586 8596 32767,'0'-21'-2011,"5"8"0,4 9 0,3 2 2149,2 2 0,-6 2 0,1 2 0,2 5 0,-1 3 0,0 1 0,-2 2 0,-2 1-599,-3 2 0,-2 1 0,-4-3 1,-4 2-1,-8 0 0,-6 0 360,-7 0 1,1-1 0,-4-2 0,3 1 0,2 4 0,-1 0 0,0 4-1275,1 1 1,0 2 1290,4 0 1,3-1-1,6 1 1</inkml:trace>
  <inkml:trace contextRef="#ctx0" brushRef="#br0" timeOffset="13">5012 8716 28563,'0'-13'-4916,"0"-1"1,0 1 5209,0 0 0,0 4 0,0 0 0,2 0 0,2 2 986,5 2 0,1 5 0,1 3 0,-4 3 0,-1 1-1103,-3 4 0,-7-1 0,-7-1 0,-5-3 0,-6-2 0,-4 1 0,0-2 573,-1-2 1,3 4 0,1-1 0,-2 1 0,1-1 0,-1 2-681,0 1 0,2 2 0,1 5 0,-2 0 0,-1 3 1,-3 2-210,-3 2 0,3-5 1,-3 3-1,3-1 1,1 0-1,-1 0 1,-2-1 276,-1 1 1,0 4-1,4-2 1,1-1-1,-1 0 1,2-1 0,1 0-139,2-1 0,4 7 0,-3-2 0,1 3 0,0 1 0,0-3 0,-1 0 0,-1-1 0,-5 4 0,2 1 0,1 0 0,2-1 0,-2 1 0,-1-2 0,-2-1 0,1-2 0,-1 2 0,0 1 0,1 0 0,-1-3 0,5 3 0,0-2 0,-2 2 0,-1 3 0,-2 2 0,-1 1 0,-3-2 0,3 1 0,-3 0 0,2 2 0,3 2 0,-2 3 0,-3 2 0,1 1 0,-4 0 0,0 0 0,0 0 0,-2 1 0,2 1 0,3-2 0,-2 5 0,2-8 0,2-1 0,1 0 0,1-4 0,0 1 0,1 4 0,-1-2 0,0 4 0,1 1 0,-1 0 0,0 0 0,5 4 0,0 2 0,-2 0 0,0 1 0,1-1 0,1 0 0,1 3 0,-3-3 0,2 1 0,-2 4 0,1 0 0,-1 3 0,2-1 0,-1 0 0,-3 1 0,1-1 0,1 0 0,2 1 0,-2-1 0,3-4 0,0-2 0,1 1 0,0-3 0,1 3 0,3-1 0,1 4 0,-3-1 0,1 2 0,0 0 0,1 2 0,0 1 0,-4 1-152,0 2 1,2-3 0,-3 3 0,0-3 0,2-2 0,-2 2-4,1 2 0,3-6 1,0 2-1,2-3 1,2-2-1,-1-2 221,1 0 0,5-9 1,4 3-1,3-3 0,1-2 1,0-1-1,0-1-140,0-4 1,4-2 0,2-3 0,0-2 0,1 0 0,-1 0-235,0 1 0,3-7 1,-5 3-1,1-1 1,-1 1-1,1 0 91,-2 1 0,-2 2 0,1-3 0,1 0 0,3 2 0,-1 0 0,3 3 474,-1 1 1,2-3 0,5 0 0,0 0 0,3 1 0,2-3 809,2 0-856,-5 3 1,8-4 0,-7 5 0,0-3 0,-3 0 0,0-2-37,-1 0 1,0 5-1,1-2 1,-1 2 0,0-1-1,1-2-142,-1-2 1,-4 5 0,0-3 0,1 0 0,2-2 0,1 0 0,1 2-34,-1 0 0,0 2 0,2-4 0,2 1 0,2 0 0,0 0 0,0-1 0,4 3 0,-4-3 0,0 1 0,2-1 0,-2-1 0,0-1 0,-2 1 0,-3 0 0,-2-5 0,-1 1 0,-3-1 0,3 0 0,1 1 0,1-1 0,0 0 0,1 1 0,0-1 0,3 0 0,2 1 0,2-1 0,-2 0 0,5-1 0,1-2 0,-1-1 0,1 2 0,0 1 0,2 1 0,-1 0 0,-1 1 0,-1-1 0,-3 0 0,0 1 0,-1-1 0,-2 2 0,3 1 0,-2 2 0,-1-1 0,0 1 0,1 0 0,2-2 0,-4 1 0,4-1 0,0 2 0,-2-2 0,2 0 0,0 2 0,-4-5 0,4 2 0,-2-5 0,-2-1 0,-2 0 0,-2 0 0,0-4 0,0 2 0,1 0 0,-1 1 0,0 2 0,5 2 0,2 1 0,-1 2 0,2 1 0,-1 2 0,4-1 0,1 2 0,2 0 0,-2 0 0,-1 2 0,-2-2 0,0 0 0,-1-2 0,3-2 0,-7-2 0,0 0 0,-3 1 0,0-1 0,-2-4 0,-2-2 0,-1-1 0,0-1 0,-2 0 0,5-2 0,-3 5 0,4-1 0,3-1 0,4 2 0,-1-3 0,0 1 0,3 3 0,-2-3 0,-1 0 0,2 2 0,-2-3-614,0 1 0,-1 3 0,-5-4 0,1-1 1,-1 1 1160,0-1 1,-1 2 0,-1-3-703,-3 1 0,-3 5 0,2-3 1,1 0-1,-1 2 0,3-3-424,2 1 1,-3-1 0,0-5 0,1 0 0,4 0 0,2 0 245,2 0 0,0 0 1,-5 0-1,0 0 1,1 0-1,-1-2-1460,0-2 1,1 2 1716,-1-2 0,-18 8 0,-3 4 1</inkml:trace>
  <inkml:trace contextRef="#ctx0" brushRef="#br0" timeOffset="14">4372 15366 17141,'-9'-4'-249,"1"-1"1,5 7 0,-2 7 565,4 3 1,1-4 0,1 1-1,4 0 251,3-1 0,0-1 0,1-4 1,3 3-1,2 0 0,6 1-228,0 1 0,-2-5 0,4 3 0,2-1 0,1 3 0,0 1 134,-2 0-575,-4-1 1,-3 6 0,-1-2 0,-5-2 0,-1-1-9,-1 1 0,-5 2 0,0 0 0,-6-2 0,-6-2 0,-3-2 0,-3-2 553,-3 2 0,2-4 0,-5 2 0,2-1 1,3 0-1,1 1-131,2-1 0,-1 3 0,2 0 0,2 2 0,3 2 0,-1 2-633,1 1 0,4 5 1,-2 1-1,2 0 0,0 1 1,-1-4-426,1-1 1,2 2-1,1 1 1,0-1-71,0-3 0,0-5 0,-2-1 0,-2-1 0,-5 0 0,-5 4 0,-3 1-2082,-6 1 0,-11 0 2815,-1 1 1,-18-1 0,4 0 0</inkml:trace>
  <inkml:trace contextRef="#ctx0" brushRef="#br0" timeOffset="15">6732 8703 7737,'6'-14'0,"1"1"0</inkml:trace>
  <inkml:trace contextRef="#ctx0" brushRef="#br0" timeOffset="16">6758 8649 7737,'-7'-6'2,"3"0"0,8-2 112,5 3 0,-5 4 324,-4 1 0,-6 0 0,-5 1 1576,2 4 0,3-2-1703,6 5 0,6-3 0,1 4 29,0 1 1,-1 2-1,-7 0 1,-2-2 0,-3-1-141,-1 1 1,2-2 0,-2 1 0,1 1-1,3 2 1,1 1 0,2 1 0,0-1-84,0 0 1,0 1 0,0-1 0,0 0 0,0 1-347,0-1 0,0 0 1,0 1-1,0-1-541,0 0-288,0-5 1,0-1-1517,0-3 2574,0-2 0,6-2 0,2-7 0</inkml:trace>
  <inkml:trace contextRef="#ctx0" brushRef="#br0" timeOffset="17">6505 8943 7723,'-13'7'-127,"-1"-3"1,6 2 0,0 0 109,2 2 1,-3 1 0,6 2 0,5-2 709,5-4 0,5-4 0,3-1 0,3 0 0,4 0 0,3 0-319,2 0 1,-1 0 0,1 2 0,0 1 0,-1 1 0,0-1 0,-3-2-185,0-1 1,-3 0 0,4 0 0,-3 0-1,-2 0 1,-3 0-162,-1 0 1,-2-1 0,1-3-1,-1-5 1,0-3 130,1-1 1,-1-1 0,0 1 0,1 0-1,-1-1-145,0 1 1,-1 4 0,-1 2-1,-3 1 1,3 3 0,1 1 0,1 2-744,0 0 1,-4 0-1,0 0 1,1 0 0,2 0 727,2 0 0,-1-6 0,0-1 0</inkml:trace>
  <inkml:trace contextRef="#ctx0" brushRef="#br0" timeOffset="18">5079 11941 8101,'0'-13'0,"0"-1"0</inkml:trace>
  <inkml:trace contextRef="#ctx0" brushRef="#br0" timeOffset="19">5079 11875 8101,'-8'0'0,"-3"0"0,3 0 0</inkml:trace>
  <inkml:trace contextRef="#ctx0" brushRef="#br0" timeOffset="20">4959 11821 8118,'0'-9'921,"0"0"-191,0 6-395,0-2 0,-5 6 0,1 3 1387,1 5-1354,1-3 1,8-6-1,3-9 1,3-1 0,0 0-211,-3 1 1,1 4-1,-4-2 1,0 0-646,0-1 1077,-2 5 3,-4 3 0,2 2 1,2 1-299,5-6 0,-1 1 1,-1-4-315,-1 0 0,-3 5 0,-6-2 1,-3 4 169,-1 4 1,2-1 0,-4-4 2601,-1 0-1863,4 0 0,-6 0-908,3 0 1,-3 2 0,-1 2 0,0 4-1,-1 0 1,1 0 136,0-2 0,-1 3 1,1-3-1,0 1 0,0 2 140,-1-2 0,1 4 1,1-5-1,2-1 1,1 3-153,-2-1 1,0 1-1,-4 2 1,-2-3 0,0 1-1,0-2-85,3 0 0,-4 3 1,-1-3-1,-1-1 1,0 1-1,-1-1 75,-3 1 1,3-5 0,-1 5 0,0-1 0,0-1-1,1-1 1,0-2 132,0-1 0,5 0 1,-2 0-1,2 0 1,0 0-1,-2 0 1,2-1-95,1-3 0,-3 2 1,-1-4-1,-2 2 0,-2-2 1,-1 0-281,2 0 0,-4 1 0,4 5 0,-3-1 1,-2-2-1,1-1 70,-1 1 0,0 0 1,1 0-1,-1-2 1,0 2-1,1 0 1,-1 0 137,0-1 0,1-5 1,-1 3-1,0 0 1,1-1-1,-1-1 0,0 0 59,1 0 1,-1-4 0,-1 3-1,-2-2 1,-1-3 0,2 1-121,1 0 1,1-1-1,0 1 1,1 0 0,-1-1-1,2 1-46,2 0 0,-2-1 0,5 1 0,-3 0 0,1-1 0,0 1 0,0 0 155,-1-1 1,6 1 0,-6 0 0,0-2 0,-1-1 0,0-2 0,4 0-110,0-1 0,-3 2 0,2-5-3,0-1 0,-2 2 0,3 0 0,0 2 0,3-3 0,-2 2 0,1 0 0,-1-3 0,0 1 0,-1 0-42,4-2 0,-5 4 0,1-3 0,-3 1 0,3 0 0,-1 0 0,2-2 91,-1-1 0,-2-2 0,4 1 0,2 0 0,0 1 0,0 2-49,-2-1 0,5-4 0,4 6 0,-2-4 0,1 0 0,0-1 0,1 0 0,-2 1 0,4-2 0,-2-2 0,0-3 0,0 1 0,2-1 0,-1 4-249,1 0 0,4 3 0,-3 1 0,2 1 1,-1 2-1,2 0 0,0-1 221,-1 1 0,2 0 0,-2-5 0,1 1 0,0-1 0,-1-1 0,1-2 92,1-1 0,-2 0 1,-1 4-1,1 1 1,-1-1-1,1 0-57,1 1 1,0-1 0,0 2 0,-1 1-1,1 2 1,1 0 0,2 0-83,0-1 1,0 6-1,0-4 1,0 0-1,2 2 1,1-2-1,2 0-54,3-2 0,-4-1 1,5 0-1,2 2 1,0-2-1,3-1 75,-1-1 0,0-1 0,1 0 1,-1 2-1,0 1 0,1 2 0,-1-1-3,0-3 1,2 4 0,0 1 0,1 1-1,-1 0 1,1 0 0,-1 0 8,0 1 0,0-5 0,1 2 0,3-1 1,2-1-1,1 2 90,-1-2 0,4-4 0,-4 0 0,1 4 1,0 2-1,1 1 0,-1-1 0,-1 1-84,-2 3 0,5-1 1,-4 1-1,3 2 1,-3 0-1,0 1 51,-4 2 0,-1-4 0,-2 8 0,0-2 0,1-1 0,-1 1 104,0 3 1,1-1-1,-1-5 1,0 1-1,2 1 1,1 2-100,2 1 0,1-1 0,-1-5 0,3 0 0,1 3 0,0 0 0,2 0-27,1-1 0,2 0 1,-2 1-1,-1 1 0,-4 4 1,0 0 141,-4-1 1,-1 5 0,-2-1 0,-1 1 0,-2 0 0,-1-1-115,2 1 0,0 1 0,3 2 1,-1 0-1,2 0 0,1 0 17,2 0 1,4-1-1,-2-2 1,0-2-1,4 1 1,0-1 111,-2 1 1,2-2 0,-7 3 0,0-3 0,-3 0 0,0 0 89,-1 3 1,0-3 0,1 2 0,-1 1-1,0 0 1,1 0-357,-1-1 131,0-1 0,5 5 0,0 0 0,0 0 0,-1 0 1,3 0-406,0 0 0,-2 0 0,3 0 0,0 0 0,-2 0 1,2 0 333,-1 0 346,-3 0 1,3 0 0,-3 0 0,1 0 0,-2 0 0,-1 0-1,-2 0-10,0 0 1,1 0 0,-1 0-1,0 0 1,1 0-612,-1 0 1,0 0-1,1 0 1,-1 2-1,0 2 1,1 3 221,-1 1 0,0-1 0,2-4 0,1 2 0,4-2 0,-1 0 328,0 1 0,3-3 0,-2 4 0,-1-4 0,2-1 0,-2 0 337,0 0 1,-1 0 0,-5 0-1,1 0-2211,-1 0-1701,-6 0 2659,-1 0 0,-4 2 1,1 2-1,3 4-2,1-1 1,-3-1 0,5-6-1,2 0-560,1 0 0,-1 6 0,-2 3 1144,-4 3 1,-4 1 0,-1 0 0</inkml:trace>
  <inkml:trace contextRef="#ctx0" brushRef="#br0" timeOffset="21">4626 8463 12922,'0'-14'-320,"0"1"1,0 0 0,1-1 0,2 1 769,1 0 0,5-1 1,-3 3-1,0 0 1,2 2-1,-2-1 1,1 0-10,0 1 0,-2 1 0,4 5 0,1-1-355,2 1 0,1 6 1,1 3-1,-1 0 1,2 1-1,1 1 1,3 2 42,2 2 0,1 0 1,3-2-1,1-1 1,-3 0-1,2 0 1,-2-2 61,-3-1 0,3 3 0,-6-5 0,-2 1 0,-3-1 0,-5 2-177,-1 2 1,-1-4-1,-7 5 1,-2 0-1,-7 0 82,-5 0 1,-5-1 0,-4 4-1,0-1 1,0-3 0,-3 1 0,0 0 336,0 0 1,2-4 0,3 2-1,2-1 1,2-3 0,2-2 0,3 1-460,0 2 0,5-2 0,0 2 0,1-1-1096,0 2 1,2-2-1,6 5 1,0 3-1,0 1 1,0 2 1032,0 4 0,-6 3 0,-1 6 1</inkml:trace>
  <inkml:trace contextRef="#ctx0" brushRef="#br0" timeOffset="22">7851 11741 7676,'-8'0'350,"-1"0"0,1-1 1,-1-4-1,6-2 1,6-1 197,6 4 0,2 4 0,-2 4-94,-5 5 0,-8-1 1,-5 1-1,-3 1 0,0 2 1,2 0-1,2-2 133,2-1 1,2 0 0,4 4 0,0 1 0,0-1-280,0 0 1,0 1 0,1-1 0,2 0-180,2 0 1,-1 1 0,-4-1 0,-1 0 0,-2 2 0,-3 2 0,-2 0 0,-2 1 97,-2 1 1,3-4-1,0 3 1,0-3-1,2-2 1,3 0 1583,2 1-2076,2-7 0,0 5 0,2-5 0,2 1 0,5-4-297,3-2 1,-3-2-1,0-2 1,-1-2-1,1-5 1,0-3-1,0-1 562,-1-1 0,3-5 0,-3-2 0</inkml:trace>
  <inkml:trace contextRef="#ctx0" brushRef="#br0" timeOffset="23">7758 12021 8818,'-1'-13'1403,"-4"-1"0,4 6-1887,-4-1 0,4 7 0,2 2 1272,4 8 0,-2-1 1,6 2-1,-1 1 1,1 2-1,0 1-374,2 1 0,2-1 0,3-1 1,3-2-1,2-2 0,1-1 0,2-1-341,3 0 1,-6-2 0,7-4 0,-2 0 0,-3-1 0,-1-2 0,-3-3-656,0-1 1,-1-2-1,-6-5 1,-2 3-1,-2 0 1,-2 2-30,-3-1 0,-2-2 1,-1-1-1,2 1 611,2 3 0,9-3 0,8 5 0</inkml:trace>
  <inkml:trace contextRef="#ctx0" brushRef="#br0" timeOffset="24">4879 12621 8150,'-6'-19'0,"4"10"54,-3-3 0,3 12 0,-2 0-648,-5 0 2733,3 0 1,-2 0-958,4 0 0,1 0 0,-4 1 0,-1 2 0,1 3-959,-4 2 1,-5 0 0,-3 4 0,-2-1 0,-3-2-1,-1 1 1,-1 2 41,-1 1 0,0 5 0,-1 0 0,0-2 0,-2 0 0,4 1 7,0 0 1,0 1-1,7-5 1,-1 2-1,1 1 1,3 2 0,1 0-1,2 0-278,-1 0 0,5 4 0,1-3 0,-3 0 1,-1 2-1,-1-2 1,0 1 1,-5 3 0,-1-1 0,-1 2 0,0 0-1,-1-2 1,-3 2 299,-1 1 1,-2 2 0,1-2 0,1-2 0,1-2 0,3 0 0,2 0-55,3 2 1,1-2-1,1 1 1,1 0-1,-2 1 1,-1-1-303,-2 2 0,0 1 1,5 3-1,-2 1 1,-1 3-1,-2-3 0,0 1 208,-1 1 1,4-3 0,-2 3 0,2-1-1,1-1 1,1 2 0,0-1 6,-1-2 1,1-1 0,0 1-1,-1 0 1,3 2 0,0-2-264,2 2 0,0 1 0,-2-2 0,0 2 0,2 0 0,-1 1 0,-2 2 9,-1 4 0,0-5 1,-2 7-1,-2-3 0,0-2 1,0-1-1,3 0 305,0 0 1,2-4 0,2 1 0,1-3 0,0-1 0,2 0-112,2-1 1,4 1-1,1-1 1,0 1-1,0 0 1,0-1 0,0 3-195,0 2 0,0-3 0,0 3 0,0-3 0,0-1 0,0 1 0,0 1-227,0 3 0,0-1 0,0-5 1,0 1-1,0 0 0,0-1 1,1 1 661,4 0 0,-4-5 1,5-1-1,0-1 1,2 0-1,0-1 1,1-3-281,2-1 1,5 3 0,2-1 0,0 0 0,1-3 0,2 0 0,1-1-109,0 0 0,0 1 0,5-1 0,-1 0 0,1 1 1,0-1-1,-2-1 84,-3-3 0,-1 3 0,-5-3 0,2 2 0,-2 3 1,1-2 29,0-4 1,-2 4-1,3-3 1,-3 2-1,0-1 1,2-3 0,6-1-62,2-3 0,1-1 0,1-2 0,1 0 0,2 0 0,2 0 0,1 0-11,0 0 0,1-5 0,-6-1 0,-5 0 0,0 0 1,-4 2-253,0-2 1,-1 3 0,-5-4-56,1 1 0,-5 1 1,-2 4-818,-1-4 0,0 4 1,-2-3 75,5 2 0,3 2 0,1 0 1,-1-1-11,-3-4 0,1 2 0,-4-4 0,0-1 0,0 1 1069,-3-3 0,5-8 0,-1-3 0</inkml:trace>
  <inkml:trace contextRef="#ctx0" brushRef="#br0" timeOffset="25">4372 15553 9802,'-13'0'3315,"6"0"0,7 0-2661,8 0 0,4 1 0,3 2 0,1 3-341,2 2 1,4-1 0,-2 3 0,0-1-1,3 2 1,-3-1 0,0 0 0,-3-1 3,1 2 1,0 0-1,-5 3 1,-1-1-26,-3 0 0,-3-4 1,-6 0-1,0 2 1,0 0-1,-2 4 37,-2 3 0,-3-2 0,-8 5 0,-2-2 0,0-1 0,0 0-339,3 0 1,-4-1 0,2-3 0,2-3 0,4 0 0,1-2-1013,2 1 1,1 2 0,6 1 0,0 1 1021,0-1 0,-6 0 0,-2 1 0</inkml:trace>
  <inkml:trace contextRef="#ctx0" brushRef="#br0" timeOffset="26">7652 12861 7800,'0'-9'0,"1"1"0,2 1-35,1 0 1,7-1 0,-2-2 0,1 1 0,0-1 0,-1-1-1,0 1 1,0 2 0,-2 1 0,-1 0 0,-1-2-134,1 1 0,-5 1 0,4 3 5849,-4-5-4269,-1-3 0,5 6-623,-1 6-610,0 6 1,-4 7 0,0 0-1,0 1 1,0-1 0,0 0 364,0 1 0,-4 4 0,0-1 0,-1 0 0,1-1-534,-1 2 0,1-4 0,4 4 0,0-3 0,0-2 0,0 1 0,0-1-2430,0 0 1010,0-5 0,1 2-1059,4-5 0,-5-2 2469,0-8 0,-6-2 0,-8-7 0</inkml:trace>
  <inkml:trace contextRef="#ctx0" brushRef="#br0" timeOffset="27">7665 13074 10046,'1'13'0,"4"-1"1380,4-3 1,2 1 0,3-5-1,1-2-936,2-2 1,4-1 0,6 0 0,1-1 0,3-4 0,3-4 0,3-2 0,0-3-796,0 1 1,5-2-1,-8-1 1,0-2-1,-3 0 1,-3 1-6139,-1-1 6489,-7 0 0,6-1 0,-6-2 0</inkml:trace>
  <inkml:trace contextRef="#ctx0" brushRef="#br0" timeOffset="28">9171 14647 7845,'-9'0'0,"2"1"178,1 3 0,3-2 0,7 2 0,5-2 0,3-2 0,3 0 1,1 0-1,4 1 0,2 2 0,6 2 0,6-2 0,6-2 790,4-1 1,5 0 0,8-1 0,3-2-1,2-3 1,5 0 0,1-1-820,6-1 1,-3 1 0,0-5-1,-2 0 1,-3-3 0,-1-1-1,-2-2 1,-6-1-96,-2-2 0,-3 0 1,-2-2-1,-1-1 1,2-3-1,0-2 209,3-1 1,-5 1 0,0-3 0,1-2 0,2-1 0,0-1 40,-4-1 1,7 0 0,-4-1-1,-3 1 1,1-2 0,-1 2-1,2-1-189,2-1 0,-3-1 1,-2 0-1,1-1 0,-4-2 1,1-3-1,-6 0-31,0 0 0,5-3 1,-5 3-1,-1 0 0,2 1 1,-4 0 87,-2-1 1,2 2 0,-4-4-1,1 5 1,-1-1 0,-2 0 0,-2-4-31,-1 1 1,-1-2 0,0-4 0,-3-1-1,-2 1 1,0-2 0,-2-1-121,0-2 0,4-4 0,-6 3 0,0 1 0,-1 0 1,0 5-97,2 1 0,0-7 1,-5 7-1,2 0 0,1 2 1,2 1 0,-2 2 1,-2-4-1,-4 5 1,-3 1 0,-1-4-1,-3 0 1,-1-3 111,-2 2 0,0-1 0,-2-2 0,-1-2 0,-3 0 0,-1 1 0,-2 0 56,2-2 0,-5 7 0,3-4 0,-1 1 1,-1 0-1,4-1-380,1 0 0,0-1 1,3 1-1,-2 0 1,1-1-1,0 1 1,-1 0 219,2-1 0,-3 6 0,2-1 1,-1-2-1,-1 1 0,-1 0 1,0 1 111,2-2 0,-1 1 0,2 0 0,-1 2 0,1 1 0,-2 0-34,-1-4 0,2 1 0,-2 0 0,-1 2 0,2 1 0,1-1-254,2-2 0,1 0 0,1-2 0,-2 0 0,-2-3 0,2-1 0,2-2-245,1 0 469,-6 1 0,3-1 0,-5 0 0,1 2 0,1 1 1,-1 2 114,-1 0 1,-1-5-1,-4 0 1,0 0 0,-1 1-1,1 0-84,0 5 0,-5-5 0,0 3 80,2 0 1,1-1 0,3 2-1,2-1 1,1 1-110,-1 0 1,-1 1 0,1 1 0,1 3-1,0-3 1,0 1-204,0 1 0,2-1 0,-3 4 0,2 0 0,1 0 0,-1 3 0,-2 0-55,-2-1 1,-1 5 0,0-4 0,-1 0 0,-1 3 0,-1 0 0,-2 2 1112,2-4-792,1-1 0,2 6 1,0 0-1,-1-1 1,1 1-1,0-2 75,-1 1 1,1 4 0,0 3 0,-1 3 0,1 1 0,-2 2 0,-1 2-162,-2 6 0,0 2 0,5 2 1,0-1-1,-2 2 0,-2 2 0,0 3-72,0 1 0,-2-3 1,0 4-1,-2 2 0,-1 0 1,-2 0-1,1-1 29,-1 1 0,-4 2 0,5 1 0,0 0 0,-1-2 0,3-1 0,2-1 214,3 1 1,1 1 0,2 2 0,-1 0 0,1 0 0,0 0-208,-1 0 0,1 5 0,0 1 1,-1 0-1,1 1-62,0 0 0,-1 1 1,1 2-1,-2-1 117,-3 1 1,4 1 0,-4-2 0,3-5 0,2-1-1,-1 0 1,1 1 189,0-1 1,-1-1-1,1-1 1,0 2 0,-1 2-1,1-1 1,0 1-147,-1-1 0,1 5 1,0-3-1,-1 1 0,1 4 1,0 2-181,-1 5 1,-3-3-1,-3 4 1,1-1 0,0-1-1,1 0 1,-1-1 67,-3 2 1,2-3 0,3 2 0,0-2-1,1-2 1,-2 1 0,2-1-31,1 0 0,2 1 0,0-1 1,-1 0-1,1-1 0,1-1-124,3-3 0,-3 0 0,5 2 0,-2-2 0,0-2 1,0-2-1,0 0-654,0 1 0,5 1 0,-3-2 1,-1 4-1,2 1 146,0-1 0,2-3 0,5 2 1,4-1-1,4-1 335,3 1 1,1-5 0,0 4 0,1-4 0,-1-1 410,0 0 0,-4 0 0,-2-1 1,-1-4 45,-3-4 1,-1 2 0,-2-2-1,1-1 1,2-2 0,2-2-1,-2 1-82,-2 0 0,-1-1 1,0 1-1,0 0 42,0-1 1,-6 7 0,-1 1 0,-2 2-1,0-1 242,-1 2 0,4 0 0,0 0 1,0-1 71,-3 1 0,-3-3 0,-1 2 0,0 1-177,-1 1 1,1 2 0,0 0 0,-1 0 472,1 0 0,4 0 1079,0 0 1,6 2-984,-1 2 1,2 3-1,2 7-501,0-1 0,0 0 1,0 1-1,0-1 1,0 0-249,0 1 1,0-1 0,0 0 0,0 1 0,0-1 0,2 0-97,2 1 1,-1-1 0,6-1 0,1-2 0,2-2 0,2-2 0,-1-4-75,0 0 1,5 2-1,1 1 1,1-2 0,0-2-1,-1-1 62,1 0 1,3-4 0,0-1-1,3 1 1,4 0 0,3-1-1,-1 1-158,1-2 1,2 4-1,-4-2 1,0 2-1,1 2 306,-1 0 0,0 0 0,-5 0 0</inkml:trace>
  <inkml:trace contextRef="#ctx0" brushRef="#br0" timeOffset="29">4652 6424 21734,'6'-14'-4313,"-4"1"4177,4 6 1,-6 2-1,-2 8 1,-2 3-1,-4 1 1,-1 4-1,0 1 1,1 1-1,-1-1 1,1-2 3332,2-1-2349,2-6 1,2 3-1,-2-6-533,-5 0 1,-3 0 0,-1 0 0,0 0 0,-1 0 0,2-1-129,4-4 0,2-2 0,6-8 1,0-3-1,1-3 0,2-1 1,3 0-80,1-2 1,2 1 0,6-1 0,1 2 0,2-1-1,-3 1 1,-3 1 0,-3 1-589,1-1 1,-4 5 0,-2-2-1,-2 2 1,-2-1 0,0 0 124,0 0 0,-2 3 0,-2 0 0,-3 1 315,-1 0 1,-2-1 0,5 1 0,4 1 0,2 2 131,4 1 1,5 4 0,-1-2 0,3 0 0,1 1 0,1-2 30,-1 1 0,0 2 1,1-2-1,-3 0 1,0 1-1,-2 0-76,1 3 1,-3-3 0,2 1 0,2 2 0,1 2 0,1-1 1924,0-2-1715,6 3 1,2-5 0,7 6 0,3 0 0,5 0-1,4 0-37,4 0 1,2 0 0,6 0 0,0 0 0,4-2-1,1-1 1,0-1 103,0 1 0,-10 1 0,5 2 1,-5 0-1,-5 0 0,-5 0-213,-6 0 0,1 0 0,0 0 1,-3 0-1,-1 0 0,-1 0 1,-2 0 3,-3 0 0,8 0 1,-3 2-1,1 1 1,3 1-1,3-1 1,7 0 10,5 2 0,-1-4 0,4 3 1,1-2-1,0-2 0,1 0 0,-2 0-74,1 0 0,0 0 0,1 0 0,-5 0 0,-2 0 1,-3 0-53,2 0 0,-4 0 0,-5 0 0,0 0 0,-1 0 0,-1 0 0,-1 0-61,2 0 1,-3 4 0,5 1 0,2-1 0,2 1-1,2-1 1,2-1 46,1-1 1,1-2-1,-4 0 1,2 0 0,3 0-1,0-2 1,0-1 529,-3-1-516,4-7 0,-4 8 0,5-4 0,-2 1 0,-2 3 0,-1 2 0,-3 1 0,6 0 0,-9 1 0,-1 2 0,-1 3 0,-2 0 0,1 1-19,0 1 0,-5-4 1,4 4-1,-2-3 1,2-2-1,1-1 1,1-2 36,-1 0 1,9 0-1,-3 0 1,2 0-1,1-2 1,-2-1 0,2-1-19,0 1 0,-4-3 0,4 2 0,-5 1 0,-1 1 0,2 2 0,-1 0 0,5 2 0,-7 1 0,2 3 0,2 0 0,0 1 0,0-1 0,-1 0-50,-4-3 0,2 3 0,-4-2 1,-1-1-1,1-1 0,-2-2 1,0 0 107,0 0 0,2-2 0,-3-1 0,2-3 0,2 0 0,2 0-58,-2 3 0,3 2 0,-5 1 0,2 0 0,2 0 0,-2 0 0,-1 0 0,-1 0 0,-2 0 0,4 1 0,0 2 0,-1 2 0,1-1 0,-2 1 0,1-1 0,2 1 0,-4-5 0,-1 0 0,0 0 0,-1 0 0,2 0 0,5 0 0,-5-2 0,-1-1 0,-2-3 0,-1 0 0,1 0 0,1 2 0,2-2 0,0 5 0,-2-4 0,0 4 0,2 1 0,-1 0 0,-2 0 0,-1 0 0,-1 0 0,0 0 0,-3 0 0,-2 0 0,-2 0 0,-2 0 0,-1-2 0,0-1 0,2-1 0,-2-1 0,-1 1 0,-2-1 0,1 2 0,-1-2 0,0 0 0,1 2 0,-1 0 0,0 0 0,1-1 0,-1-1 0,0 5 0,1 0-968,-1 0 0,-1 2 0,-2 1 595,-1 1 0,-4 1 1,3-5 1042,3 0 0,-4 0 1,2 0-1,1 0 0,2 0 1,2 0-671,-1 0 0,-4 0 0,0 0 0,1 0 0,1 1 0,-1 2-43,-1 2 0,-5 3 0,4-2 0,-1 2 1,-1 2-37,0 2 0,4 1 0,-2 1 0,1-3 0,-2 0 0,0-2 0,-1 1 206,0 2 1,3 1 0,-4 1 0,-1-1 0,0 0 0,1 1-397,-2-1 0,-2 5 1,-1-1-1,0 0 0,0-1 1,0 0-1,0 2-415,0-2 1,0-1 0,0-2 0,0 1 0,0-1-667,0 0 1,2-4 0,2-1-2912,5-2 4253,3-2 1,1 2-1,1 1 1</inkml:trace>
  <inkml:trace contextRef="#ctx0" brushRef="#br0" timeOffset="30">4346 16539 12615,'-20'0'-1198,"6"0"1,-3-1 1074,7-4 1,4 2 0,7-4 0,2-1 0,3 2 0,3-1 0,5 1 0,2-1 0,0-1 0,-1-1 891,-2 2 0,1-3 0,-3 4 1,0 0 388,-2 0 0,-6 3 0,1 7 0,-2 7-732,-2 5 0,-6-1 0,-2 4 0,-1 0 1,2 2-1,1 0 0,3-3-196,2-4 0,1 0 1,0 0-1,0 3 0,1 1 1,4-2-204,3-1 1,9-2 0,0 0 0,1 1 0,0-1 0,0 0 0,-2-1-333,-1-3 0,-2 3 0,1-3 0,-3 3 0,0-1-50,-2-2 551,-6 3 1,3-4 0,-6 5 0,1 0 0,3 1-29,5-1 1,3-4 0,3-2 0,3-1 0,6-3 0,5-2-245,7-1 1,4 0 0,4-1 0,5-2-1,3-3 1,1 0 0,-1-1-165,-3-1 0,0 5 1,-8-1-1,-4 3 1,-3 1-1,-4 0 1,-2 0 140,-1 0 1,-7 1-1,-2 2 1,-3 1-1,-2 1 1,2-1 266,3 1 1,-2 4 0,5-5 0,1 0-1,2 1 1,6-1 0,2-1-138,5-1 0,6-2 0,3 0 0,1 0 0,2 0 0,-1 0 1,-4 0-198,-2 0 0,-2 0 1,-2 0-1,-2 0 1,-5 0-1,-3 0 59,-1 0 1,-5 0 0,-2 0-1,1 1 1,-2 2 0,2 3-1,0 0 263,3 0 0,1 3 0,1-5 0,1 1 0,1-1 0,3 1 0,5-1-227,2 2 1,-1-4 0,1 3 0,0 0-1,-2-1 1,-1-1-900,-1-1 891,-10 4 0,10-5 0,-10 5 0,-2-1 0,0-1 0,-3 0 92,1 2 0,2-4 0,-3 4 0,2-2 0,2 2 0,3 0 0,0 1-95,1 1 1,1-4-1,3 4 1,5-1-1,1-1 1,1 1-28,2 1 0,-7-5 1,7 1-1,-2-2 1,-1-2-1,0 0 1,-2 0 426,-3 0 1,-1 0 0,-4 0 0,-2 0-1,0 0 1,-1 0 0,1 0-17,-1 0 1,1 0-1,5 0 1,2 0-1,2 0 1,2 0-1,-1 0-639,1 0 1,-1 0-1,5 0 1,-1 0-1,-2 0 1,-3 0 259,-1 0 0,2 1 0,-4 2 0,-1 2 0,-2-2 1,-1-2-1,-1-1 0,0 0 530,-4 0 0,3 0 0,-3 0 0,2 0 0,0 0 0,-2 0-349,1 0 1,3 2 0,2 1 0,3 1 0,4 0-1,4 1 1,2 1-379,4 1 1,-4-4-1,4 2 1,-2-4 0,0-1-1,1 0 1,-1 0 49,-1 0 1,-4 0 0,-1 0 0,-3 0-1,-1 0 1,-5 0 734,-4 0 1,1 0 0,-5 0 0,3 0 0,-1 0 0,2 0 0,1 0 1250,1 0-2105,1 0 0,4 0 0,0 0 0,0 2 0,2 0 0,1 3-139,0-2 1,5-2 0,-4-1-1,2 0 1,0 0 0,-3 0 0,-1 0 426,-3 0 1,-2 0 0,-3 0 0,-1-1-1,-4-2 1,1-2 3763,0 3-3468,1 0 0,5 2 1,-1 0-1,1 0 1,1-1-1,2-2-365,1-2 0,0 1 0,-3 4 0,2-2 0,1-1 0,-3-1 0,-3 1-142,-3 1 0,1-2 0,2-2 0,-3 0 0,-4 0 0,-3 2 0,-2-1 738,0 1 1,0-5 0,1 3 0,1 0 0,1-1 0,3 1-592,2 0 0,1-5 1,6 4-1,2-2 0,1 2 1,-3-1-1,-3 2-343,-2 1 1,-3-1-1,2 3 1,-4-3-1,-3 0 915,-2 0 1,-4-3 0,-1 3 0,-2-1 0,-2-2 368,2 1 1,-5-3 0,5 3 0,0-1 0,3 2-1200,3 1 0,-2 0 1,2 2-1,3-4 0,0 1 1,0 1-202,-2 0 0,-4 3 1,-2-6-1,1 0 1,-2 0 597,0 0 1,-2 1-1,-4-6 1,0 1-8,0 0 0,2 1 1,2 1-1,5 4-766,3 1 1,1 2 0,2 2 0,1-1-1,2-1 1,-2 1 145,-1 1 1,-2 2-1,1-1 1,-1-2-1,0-2-842,1 2 1449,-7 2 0,-7-5 0,-7-1 0</inkml:trace>
  <inkml:trace contextRef="#ctx0" brushRef="#br0" timeOffset="31">4559 7530 29600,'7'-11'-3648,"-2"-2"0,-2 3 1085,1 5 1,-2 2 2638,2-1 1,-2 1 2859,-2-6-2510,0 6 1,-6 2 0,-3 7-1,-3-1 1,-1 1 0,-1-3 155,1-1 0,4-2 1,2-2-1,1-2-457,3-5 1,1-3 0,4-1 0,2-2 0,7-3 0,3-2 0,4-3-355,-2 1 1,4 4-1,-3-2 1,0-1-1,-2 2 1,-2-1-1,0 4 38,1 1 1,-7 2-1,-3 0 1,-2-1-1,-2 1 1,0 0 23,0-1 0,-5 1 0,1 0 0,1-1 286,2 1 0,2 4 0,3 2 0,5 1 0,5 3 41,3 1 1,-2 1 0,5-2 0,-3-1 0,1 1 0,-2 1-1,-1 2 1,-1 0-264,-1 0 1,0 5 0,2-1 0,1 0 0,2 1 0,-2-1 209,-1-1 1,4-1 0,4-2-1,2 0 1,3 0 0,2 0-1,1 0 183,-2 0 0,5 0 0,0 0 0,2 0 0,-2 0 0,0 0 0,0 0-202,3 0 0,0 1 1,0 2-1,-3 2 0,-1-2 1,-3 0-1,-2-1 191,-2 3 1,1-1 0,-2-4-1,-1 0 1,-2 0 0,0 0 2271,-1 0-2344,4 0 0,-4 0 0,7 0 0,2 0 0,1-1 0,-2-2-207,0-2 0,2-3 0,1 2 0,1 0 0,1 0 0,-1 1 0,-1 1 0,-2 0 0,-1-1 0,-1 5 0,1 0 0,-4 0 0,-1 0 0,-2 0 0,0 0 0,-4 0 0,2 0 0,0 0 0,-3 0 0,1 0 0,2-1 0,-1-2 0,0-2 0,5 1 0,-2 2 0,2-1 0,-1-1 0,0 1 0,0 1 0,2-2 0,2 0 0,0 1 0,-1 1 0,1 2 0,1 0 0,3 0 0,-3 0 0,4 0 0,-3 2 0,1 1 0,1 1 0,-1 0 0,-2 2 0,-2-4 0,1 2 0,-2-2 0,-1-2 0,-3 0 0,-1 0 0,1 0 0,-3 0 0,4 0 0,2 0 0,1 0 0,2 0 0,-1-2 0,1-2 0,0 2 0,-1-2 0,2 2 0,2 1 0,3-2 0,-1-1 0,1 1 0,2 1 0,-2 2 0,-1 0 0,1 0 0,-3 0 0,-2 0 0,-2 6 0,0-5 0,-3 5 0,-2-1 0,0-1 0,-2-1 0,0-1 0,4 2 0,-4 1 0,2-2 0,1-2 0,0-1 0,0 0 0,2 0 0,1 0 0,2 0 0,-1 0 0,1 0 0,1 0 0,3 0 0,5 0 0,-2 0 0,0 0 0,0 0 0,0 0 0,2 0 0,-2 0 0,-3 0 0,-2 0 0,0 0 0,-1 0 0,-3 0 0,-1 2 0,-2 1 0,0 1 0,-4 0 0,3-4 0,-1 2 0,0 1 0,0 1 0,1-1 0,-3-1 0,4-1 0,0 2 0,2 2 0,1-2 0,3-2 0,0-1 0,1 0 0,2 0 0,1 0 0,1 0 0,-1 0 0,-2 0 0,-2 0 0,2 0 0,-2 0 0,-3 0 0,-1 0 0,-2 0 0,-1 0 0,-2 0 0,3 0 0,-4 0 0,0 0 0,0 2 0,1 0 0,0 3 0,0-2 0,5 3 0,-2 0 0,2 0 0,1 0 0,-1-3 0,2 0 0,1-1 0,3 3 0,4-1 0,-2-4 0,1 0 0,0 0 0,-2 0 0,1 0 0,-4 0 0,5 0 0,-2 0 0,0-1 0,-1-2 0,-2-2 0,-3 3 0,-3 0 0,2 2 0,-5 0 0,1 0 0,0 0 0,0 0 0,-1 0 0,3 0 0,-3 0 0,1 0 0,0 0 0,1 0 0,3 0 0,1 0 0,3 0 0,2 0 0,1 0 0,0 0 0,0 0 0,2 0 0,1 0 0,-5 0 0,4 0 0,-2 0 0,0 0 0,-1 0 0,-2 0 0,-2 0 0,-3 0 0,-1 0 0,2 0 0,-1 0 0,1 0 0,-3 0 0,-2 0 0,3 0 0,-3 0 0,1 0 0,0 0 0,1 0 0,3 0 0,1 0 0,2-4 0,-2-1 0,0 1 0,-1-1 0,2 1 0,3 1 0,-10 1 0,10-2 0,-9-1 0,0 3 0,3 0 0,-3 2-293,-2 0 0,3-1 0,0-2 0,-1-2 0,-2 2 184,-3 2 1,-2 1 0,1-2 0,-1-1 0,0-1 0,1-1 230,-1-1 0,0 5 0,2-3 0,1 1 0,2 0 1,-2-2-202,-1 2 1,3-3-1,0 2 1,-2 1-1,-1 1 1,-2 2 0,1 0-154,-1 0 1,0 0 0,1 0 0,-1 0 245,0 0 1,-4 0 0,0 0-1,1 0 259,2 0 0,-3 0 0,0 0 0,1 0 0,2 0-119,1 0 1,-4 5 0,-1 1-1,-2 1-611,-3 4 0,-2 0 0,-1 3 1,0-1-1,0 0 0,-1 1 0,-2 1 372,-2 2 1,-4-2 0,5 3 0,-1-3 0,1-1 0,0 3 0,1 1 132,1-2 0,2 0 0,2 0 0,1 2 0,3 0 0,-1 0-455,1-1 0,0 6 0,-3-4 0,2 0 0,-2 2 0,-2-2 0,-1 0-671,0-2 0,-6 2 0,-3-1 1,-4-2-1,-5-3 0,-5-2 1,-7-4-2092,-6-1 3136,-2-2 1,-2-4 0,0 0-1</inkml:trace>
  <inkml:trace contextRef="#ctx0" brushRef="#br0" timeOffset="32">4706 6264 18041,'-9'0'-297,"0"0"0,1-2 0,-1-2 0,5-5 0,4-3 1,4-1 201,5-1 0,-1 7 1,-1 1-1,1 2 1,-2-2 264,-1-2 0,-2 7 0,-6 1 0,-4 6 0,-3 3 0,-5 0 0,0 1-216,0 2 1,2 1-1,0 0 1,-1 1-1,1-1 1,0 0-1,1 1 1,1 1 69,2 2 0,7-2 0,-4 4 0,1-1 1,1 0-1,1 0-56,1 1 1,2-3 0,0 5 0,0 0 0,0-1 0,2 3 0,1-1 8,1 0 1,2-4 0,-3 3 0,1-1 0,1 0 0,-1-1 0,2-1-112,2 1 1,-4-4 0,5 2 0,1-2 0,2-1-1,3-1 1,1 0 198,2 1 1,6-1-1,-2 0 1,3 0-1,3 1 1,2-1-1,1 0-11,-1 1 1,-1-1 0,1 0 0,1 1 0,-1-1-1,-2 0 1,0 1-100,3-1 0,-3 0 0,3 1 0,-3-1 0,-2 0 0,-1 1 131,1-1 0,-2-4 0,9-2 0,-2-1 0,0-3 0,0-1 0,2-2 268,2 0 0,4 0 1,2 0-1,1 0 1,1 0-1,-2 0-173,2 0 0,0 0 1,-2 0-1,2 0 0,2 0 1,-2 0-1,-2 0-140,-1 0 1,-1 0-1,-2 0 1,-2 0-1,1 0 1,-1 0-1,-1 0 214,-1 0 1,-2 0 0,-3 0-1,2 0 1,1 0 0,-1 0 0,-2 0 56,-2 0 0,3 0 0,0 0 0,2 0 0,-1 0 0,0 0-420,1 0 1,-3 1 0,3 2 0,-3 2-1,-1-2 1,-1-2 0,1-1 24,0 0 0,-1 0 1,1 0-1,-2 0 0,0 0 1,-1 0-1,3 0 309,1 0 0,-6 0 1,8 0-1,-2 0 0,-3 2 1,-1 0-1,-1 3-270,3-2 1,0 4-1,1 1 1,0 1-1,-1-2 1,1 0-1,0-1-175,-1 0 1,1 0 0,0-3 0,-2 2 0,-2-2-1,0-2 1,0-1 405,3 0 1,-1 0-1,-2 0 1,0 0 0,0 0-1,3-1 1,2-2 14,3-2 1,-6 1 0,5 4 0,-1 0-1,-1 0 1,2 0 0,0 0-424,1 0 0,4 4 1,-2 1-1,-1-2 0,1-2 1,-3-1-1,-1 1 248,2 4 1,-3-4 0,5 4 0,-2-4 0,0-1 0,0-1 52,2-4 1,-5 4 0,3-4 0,-1 3 0,-1-1 0,3-2-1,-3 2 178,-1 2 0,3 1 0,2 0 0,0 0 0,1 0 0,0 0 0,1 0-540,-1 0 0,5 4 1,-5 1-1,1-2 0,0-2 1,-1-1-1,-2 0 195,1 0 1,-2 0-1,-3 0 1,2 0-1,2 0 1,1 0-1,-1 0 388,-2 0 0,3 0 0,-1 0 0,2-1 1,2-2-1,-1-2 0,1 2-347,1 2 1,-3 1-1,2 0 1,-1 0 0,1 0-1,-2 0-94,-2 0 0,4 0 1,-5 0-1,-1 0 0,-2 0 1,-2 0-1,1 0 230,0 0 0,-1 0 0,1 0 0,0 0 0,-1 0 0,1 0 0,0-2 92,-1-2 0,5 2 0,0-2 0,1 1 1,0 0-1,2-2 0,3 2-253,3 2 0,-7 0 1,7-2-1,-3-2 0,-2 2 1,-1 2-1,-1 1-164,-3 0 0,-2-2 1,-2-1-1,1-1 1,0-1-1,-1-1 309,1-2 0,0 0 0,-1-1 0,0-1 0,-3-2 0,0-1 0,0-2 6,2-3 1,-2 3-1,-3-4 1,1 1-1,-2 1 1,2-1-1,-2 0-267,1 0 1,-3 0 0,-3 4 0,-1-3 0,0 0 0,1 0 0,-1 3-139,0 0 1,1-4 0,-1 1 0,0-1 0,1-1-1,-1-4 1,0-2 73,1-1 1,-1-6 0,0 1 0,1 2 0,-3-1-1,0 1 318,-2-3 0,-2-3 1,2 4-1,-5 1 1,-2 2-1,-2 3 0,0 1-183,0 2 1,0 4-1,0-3 1,0 2-1,0 1 1,0 1-1,0-1-424,0 2 0,-2 1 0,-2 1 0,-5 1 0,-4 0 0,-6 0 170,-8-1 1,-9 1-1,-13-2 1,-10-1-1,-9-2 1,31 10 0,0 0-1,-2 0 1,0 1 140,-4 0 0,1 1 0,4-1 1,-1 0-1,-3 1 0,0 0 1,-31-2-1,9 3 0,7 4 0,5 4 336,7 5 0,1 1 0,10 11 1</inkml:trace>
  <inkml:trace contextRef="#ctx0" brushRef="#br0" timeOffset="33">4586 7477 29119,'-8'-6'-1526,"-2"3"843,5-6 0,-4 4 0,5-4 0,3 1 0,2-1 1,5 1 558,1 2 0,-2-3 0,2 4 1361,-1-3 0,-3 1-694,-7-2 0,-4 3 0,-5 7 0,0 2 1,-1 3-1,1 0 0,0 0 36,-1-3 1,1 3 0,0 0-309,-1 1 0,7-2 1,2 4-1,5 1 0,3 2 1,2 1-412,-2 1 0,3-1 1,0 0-1,0 1 1,-1 0-1,-2 3 1,-1 0-107,-2 0 0,0 2 0,0 0 0,0 0 0,-2 1 0,-1-4 312,-1-1 0,0 3 1,2-1-1,-1 0 0,-1-3 1,1 0-1,1 1-45,2 2 1,0-2 0,0 3-1,0-3 1,0-2 0,0 0 0,0 1-102,0-1 0,0-4 0,0 0 0,0 1 0,0 2 1,2 1-205,2 1 0,-2-1 1,2 0-1,-2 1 0,-2-1 1,0 0-1,0 1 11,0-1 1,0 2-1,0 1 1,0 2-1,0-2 1,0-1-1,0-2 142,0 1 0,0-1 0,0 0 0,0 1 0,0-1 0,1 0 168,4 1 0,-4-1 1,3 0-1,-1 0 0,0 2 1,2 2-1,-2 0 113,-2 0 1,-1-3 0,2 0 0,1-1 0,1 2-1,-1 1 1,-1 2-112,-2-2 1,1-1-1,2-2 1,1 1 0,-1-1 2,-1 0 1,-2 1 0,0-1 0,0 0 0,1 1-1,2-1 1,2 0 42,-2 1 0,3-1 1,0 0-1,0 2 1,1 1-1,0 2 1,4 0 62,1 1 1,1-2 0,0 3 0,-1-1 0,-2-1 0,-1 0 0,0 0-102,-1-2 1,-1-1 0,-4-2 0,1 1 0,-1-1 0,-1 0-333,-2 1 0,0-6 0,0 1 0,0 2 1,0 1-371,0 1 1,0 0 0,-2-1-947,-2-3 0,2-5 1,0-8-1698,4-5 1,12-3 3640,8-1 1,3-6 0,2-2 0</inkml:trace>
  <inkml:trace contextRef="#ctx0" brushRef="#br0" timeOffset="34">11757 7543 26566,'0'-9'-6580,"0"0"6117,0-1 1,6 0 748,3 1 1,-3 4 0,-2 10-274,-2 4 1,-2 3-1,0 1 1,0 0 0,-2-1-1,-1-2 1,-1-1 282,1 2 0,2 0 0,1 3 0,0-1 0,0 0 0,0 2 189,0 3 1,0-2-1,0 7 1,1 0 0,2 2-1,1 4-361,-1 2 1,0-2 0,0 5 0,2 0 0,-2-1 0,-3 1 0,-5 0-385,-4 3 0,2-4 0,0-2 1,-1-3-1,2-1 0,0-1 1,2-1 452,-2-2 1,4 0-1,-2-5 1,3 0-1,1 0 1,0 1-1,0 0 200,0 0 0,0 5 0,0-2 0,0 2 0,1 1 0,2 0-511,1 3 0,1 2 1,-5-2-1,0 2 0,0 1 1,0-1-1,0-1 39,0 2 0,-5-6 0,1 4 0,0-3 0,-1-2 0,1 0 0,-1-4 237,-1-2 1,5 1 0,-4-1-1,2-2 1,0-1 0,-1-1 290,1-1 1,2 0 0,1 0 0,0 1 0,0-1 0,0 0-487,0 1 0,0-1 0,0 0 0,0 1 0,0-1-4879,0 0 1,-6-5 5124,-3-4 1,-3 4 0,-1-1 0</inkml:trace>
  <inkml:trace contextRef="#ctx0" brushRef="#br0" timeOffset="35">4559 9795 29441,'9'-8'-252,"0"0"0,0 1 0,-1 1 1,1-2-1,2 1 0,-1-3 241,-1-2 1,1 3 0,-4 2-1,0-1 1,0 1 0,-3-4-1,-1 0-576,-2-3 0,0 1 0,0 0 0,0-2 0,-2-2 0,-1-2 503,-1-2 1,-1 1 0,5-4 0,0 2 0,0-2 0,0 0 0,0 2 99,0 4 0,0 4 0,2-1 1,1-1-1,3-1-131,1 5 1,-3-1 0,4 4 0,-2-3 0,-3-1-663,-2 0 0,-1 4 0,0 0-117,0-1 0,-1-1 0,-2 1 941,-2 1 0,1 0 1,4-4-280,0-1 1,1 7-1,4 3 1,4 2 717,3 2 0,1 0 1,0-1-1,1-2 1,-1-2-1,0 2 72,1 2 1,3-4 0,3 1-1,0-1 1,3 1 0,0 0-182,4 1 0,-6 0 0,8 0 1,1-2-1,-1 2 0,3 0 1,-1 0-251,-2-1 1,4-1 0,-1 5 0,1 0 0,0 0 0,-4 0 123,-1 0 0,-5 0 1,-1 0-1,2 0 1,1 0-1,0 0 1,-1 0 307,-2 0 0,2 0 0,4 0 0,1 0 0,-1 0 1,2 0-476,-2 0 1,5 0 0,-1 0-1,1 0 1,1 0 0,0 0-85,3 0 0,-3 0 0,2 0 0,1 0 0,1 0 0,1 0 0,-4 0 0,-4 0 0,1 0 0,-3 0 0,-1 0 0,2 0 0,-3 0 0,-4 0 0,2 0 0,-2 0 0,2 0 0,1 0 0,1 2 0,0 1 0,-1 1 0,1 1 0,1-5 0,2 0 0,1 1 0,0 2 0,2 2 0,-4-1 0,7-4 0,-1 0 0,-1 0 0,-1 0 0,-2 0 0,0 0 0,5 0 0,-5 0 0,-1 0 0,-2 0 0,-2 0 0,1 0 0,0 0 0,1 0 0,1 0 0,3 0 0,-3 2 0,-1 1 0,-1 1 0,1 5 0,2-3 0,2 0 0,1 0 0,-1-2 0,-2 2 0,3-5 0,-1 4 0,2-4 0,2-1 0,-2 0 0,-1 0 0,-1 0 0,-2 0 0,4 0 0,-2 0 0,-1 0 0,1 0 0,-1 0 0,4 0 0,-4 0 0,0 0 0,1 0 0,0 2 0,2 2 0,0-1 0,5 6 0,-2 0 0,1 0 0,-1 0 0,0 0 0,-3-2 0,3 3 0,-4-5 0,0-2 0,1-2 0,0-1 0,3 0 0,-3 0 0,0 0 0,0 0 0,-1 0 0,-1 0 0,-2 0 0,-2 0 0,3-1 0,0-2 0,-1-2 0,-2 3 0,-1 0 0,-1 2 0,1 0 0,-3 0 0,1 0 0,3 0 0,0 0 0,0 0 0,-1 0 0,1 0 0,2 0 0,2 0 0,1 0 0,1 0 0,-2 0 0,1 0 0,3-1 0,-4-2 0,2-2 0,2 1 0,-1-1 0,1 1 0,-5-1 0,4 4 0,3-2 0,-1-1 0,-2 1 0,-4 1 0,2 2 0,-1 0 0,1 0 0,1 0 0,-1 0 0,-1 2 0,-2 2 0,-2-3 0,-1 4 0,-1-4 0,1-1 0,0 0 0,-1 0 0,2 0 0,2 0 0,1 0 0,-1 0 0,-1 0 0,1 0 0,1 0 0,5 0 0,-4 0 0,1 0 0,1 0 0,-2 0 0,1 0 0,-2 2 0,-3 1 0,2 1 0,1-1 0,-1-1 0,-2-1 0,-2 4 0,-3-4 0,-1 4 0,2-4 0,-1-1 0,1 0 0,-2 0 0,-4 0 0,3 0 0,-1-1 0,0-2 0,-1-2 0,-1 1 0,1-2 0,-4 4 0,3-4 0,-4 2 0,0 0 0,-1 1 0,0 1 0,1 2 0,-1 0 0,0 0 0,1 0 0,-1 0 0,-4 2 0,0 1 0,0 2 0,-2 3 0,3-4 0,-4 5 0,2 2 0,-5 0 0,3 1 0,-2-1 0,1-3 0,-2 3-372,-2 1 1,-1 1 0,0 0-1,-1 1 1,-2-1 0,-3 2-855,-2 3 1,5-2 0,-3 5 0,2-1 0,-2 1 0,0 1-3228,0-1 4067,-4 4 1,2-4 0,-5 6 0</inkml:trace>
  <inkml:trace contextRef="#ctx0" brushRef="#br0" timeOffset="36">4559 8649 8401,'0'-7'0,"-5"2"0,3 10 65,3 4 1,5 3 0,6 1-1,-2 0 1,0 2 0,4 1 0,2 4-1,0 0 1035,-1 4 0,3 1 1,0 2-1,0 0 1,-1-2-1178,1-3 0,0 3 0,-5-4 0,2 0 0,1-4 0,2-2 224,-2-2 0,1-1 1,-1-1-1,3-4 0,2-1 1,3-3-1,-1-2 186,0-1 0,6 0 0,-1 0 0,3 0 0,3 0 0,-1 0 1,1 0-517,0 0 0,0 0 0,3 2 1,-3 1-1,0 3 0,0 0-761,4 0 851,-6 4 0,5-3 1,-6 7-1,-1-1 1,-2-1-1,-1-2 137,-1-1 0,1-4 1,0 2-1,-1-1 1,2-3-1,2-2 1,3-1 206,1 0 0,3 0 1,4 0-1,2 0 0,-1 0 1,2 0-1,1 0-253,0 0 0,0 0 1,-4 0-1,1 0 1,-1 0-1,-4 0-66,-3 0 1,2 0 0,-5 0 0,-1 0-1,-4 2 1,-2 1 0,-3 1 54,-2-1 1,5 3 0,-2-1 0,3-2 0,2-2 0,-1-1 0,1 0 464,0 0 1,4 0 0,0 2 0,-1 1 0,-1 1 0,1-1-686,1-2 0,1 4 0,-2-1 0,1-1 0,-1 0 1,-2 0-1,0 2 0,0-2 125,-1-2 1,3-1 0,-10 0 0,2 0 0,-1 0 0,-2 0 0,-1 0 530,2 0 0,-6 0 0,6 0 1,-3 0-1,1 0 0,0 0 0,0 0-424,-1 0 0,7 0 1,-2 0-1,2 0 1,0 0-1,-2 0 1,2 0-201,1 0 0,2 0 0,-1 0 0,1 0 0,-1 0 0,1 0 0,-2 0 590,-2 0 0,2-1 0,-5-2 1,3-2-1,-1 2 0,2 0 1,1 0-155,1-1 1,-3-1 0,-1 5-1,2-1 1,1-2 0,1-1-1,0 1-499,-4 1 0,7 2 0,-2 0 0,1 0 0,2 0 0,-1 0 0,3 0 5,-3 0 1,1 0-1,-1 0 1,4 0-1,0-1 1,-1-2-1,-2-3 830,-2-2 0,-1 4 0,-1-4 0,1 1 0,1 1 0,2 0-317,1 3 0,0 0 1,-4 0-1,1-1 0,1 1 1,4 1-1,0 2-1593,-1 0 1097,5 0 1,-7 0-1,4 0 1,0-1 0,0-2-1,1-1 266,0 1 0,2 0 0,-5 0 0,2-2 0,2 1 0,-1-1 0,-1 1 303,-1 1 0,0-3 1,-4 2-1,4 1 1,-1 1-1,1 2 0,-3 0-700,-2 0 1,3 0 0,0 0-1,-1 0 1,-1 0 0,1 0 0,1 0 231,-1 0 1,-2 0 0,-2 0 0,1 0 0,-2 0 0,0 0-1,1 0 396,2 0 1,1 0 0,-2 0 0,0 0-1,-1-1 1,1-2 188,0-2 1,-1 1-1,2 4 1,2 0-1,1 0 1,-3 0-1,-1 0-895,0 0 1,-8 0-1,7 0 1,0 0 0,-3 1-1,1 2 1,-2 2 0,2-2 675,1-2 0,-3-1 0,1 0 0,0 0 0,1 0 0,0 0 0,-2 0 81,2 0 1,1-4-1,1-1 1,0 2-1,-3 2 1,0 1 0,0 0-607,2 0 0,-2 0 1,-3 0-1,1 0 1,-2 0-1,2 0 1,-2 0 196,1 0 0,-3 0 1,-2 0-1,1 0 0,2 0 1,-1 0 259,-3 0 0,4 0 0,0 0 1,0 0-1,1 0 0,2 0 1,-1-2 305,-2-2 1,1 2-1,1-2 1,-1 2 0,2 1-1,-2-2 1,0-1-653,-3 1 1,-1 1 0,-1 2-1,-1-1 1,0-2 0,1-2 0,-1 1 287,0-2 1,-4 4 0,0-2-1,1 1 1,2 0 0,2-3-1,-1 0-43,0 0 0,1 0 0,-1 3 0,0-3 0,1 1 0,-3-3 0,0 2-229,-2 0 1,-2-4 0,3 3 0,-2-2 0,-2 0 0,-3-2-1,-2 0 265,-1-3 0,0-4 0,2 1 1,1-1-1,1-1 0,-1-2 292,-1 0 1,3-4 0,3 4 0,1-1 0,0 1 0,0 1 0,-1 0-824,1 1 0,-4 0 0,2 3 0,1-1 0,-3 4 0,1 3-1899,-3-1 1,3 4-3298,-1-2 5635,-1 6 0,-10 9 0,-1 9 0</inkml:trace>
  <inkml:trace contextRef="#ctx0" brushRef="#br0" timeOffset="37">4639 7903 16579,'-13'-7'-1273,"-1"1"1085,1 6 1,0 0 0,-1 0 0,1 0 0,0 0 0,1 1 0,4 2 266,8 2 1,6-1-1,8-4 1,-1-1-1,0-2 1,1-3 367,-1-2 1,0 5-1,-1-3 1,-2 2-1,-2 1-384,-2 4 1,-2 5 0,-5 8 95,-4-1 201,4-6 1,-5-2 0,7-8-1053,4-2 0,-4 2 21,4 8 0,-5-4 1,-3 5 84,-2 0 0,-1-4 935,2 2 1,2-4-293,-2-4 1,1 2-1,-1-2 414,-5 2 0,-3 2 1868,-1 0-2004,-1 0 0,7-1 0,4-2-854,6-2 916,-2 1-117,5 4-253,-6 0 0,5 1 1,1 2-1,1 2-82,3-2 1,-2-2 0,-1 1 0,1 1 0,-1 1 299,3-1 1,-2-1 0,1-4 0,1-1 116,2-1 1,-3-1-1,0 4 1,1-2 0,3-2-444,5 2 0,1-2 1,5 0-1,-3 2 1,0 2-1,-2 1 53,0 0 0,0 0 1,-2 0-1,0 0 1,0 1-1,-3 2 1,0 2 83,-1-2 1,0-1-1,1 1 1,-1 2 0,0-2-1,1-2 122,-1-1 0,0 5 1,1-1-1,1-1 0,1-1 1,2-2-1,-2 0-134,-1 0 0,0 4 0,1 1 1,3-2-1,0-2 0,2-1 0,-2 0-85,1 0 1,-1 0 0,-3 0 0,2 0 0,-2 0-1,-1 0 1,-2 0 164,1 0 0,-5 0 0,-1 0 0,3 0 0,1 0 0,1 0 0,0 0-74,1 0 1,3 0 0,1 0 0,0 0 0,0 0-1,1 0 1,2 0-61,2 0 0,3 0 1,0 0-1,1 0 1,0 0-1,-2 0 1,-1 0 4,-2 0 0,-2 4 1,4 1-1,-3-2 1,-2-2-1,-3-1 1,-1 0 165,-1 0 0,-1 0 1,0 2-1,1 1 0,-1 1-116,0-1 1,1-1-1,-1-2 1,0 0 0,2 0-1,1 0 1,4 0-70,0 0 0,-2 0 1,4 0-1,2 0 0,1 0 1,0 0-1,1 0-81,0 0 71,-8 0 0,12 0 0,-11 0 0,2 0 1,1 0-1,-1 0 62,-4 0 0,3 0 1,-3 0-1,0 0 0,-3 0 1,0 0-1,1 0 1,1 0 28,2 0 0,-1 0 0,-2 0 0,2 0 0,2 0 1,0 0-106,0 0 1,9 0-1,-1 0 1,1 0-1,0 0 1,-1 0-1,0 0 1,-1 0 29,1 0 1,0 0 0,-1 0 0,0 0 0,-3 0 0,-1 0 165,2 0 1,-3 0-1,0 0 1,-2 0-1,-1 0 1,-1 0-1,1 0-162,-2 0 1,1 0-1,-1 0 1,3 0-1,1 0 1,0 0-1,0 0-240,-1 0 0,3 4 1,-3 2-1,2 0 0,3 0 1,1-3-1,2-2 347,-1-1 1,1 5 0,0-1 0,-1-1 0,1-1 0,-2-2-208,-3 0 385,3 0 0,-5 0 0,3 0 1,-2 0-1,0 0 0,-2 0 1,2 0-336,0 0 0,-5 0 0,3 0 1,-1 0-1,0 0 0,-1 0 1,1 0-100,0 0 0,6 0 0,-2 0 0,2 0 1,-1 0-1,0 0 0,0 0 218,2 0 1,2 0 0,0 0-1,-1 0 1,0 0 0,-1 0-1,-2 0 202,1 0 0,9-2 0,-7-1 1,1-1-1,0 1 0,-4 1 1,3 2-323,-3 0 1,1 0 0,1 0-1,-1 0 1,-2 0 0,2 0-1,-1 0-66,0 0 0,5 0 0,-4 0 0,-1 0 1,2 0-1,1 0 0,0 0 202,1 0 1,-5 0 0,0 0 0,1 0 0,-1 0 0,0 0 0,2-1 53,1-4 1,0 4-1,-1-4 1,-2 4 0,2 1-1,-1 0-298,0 0 1,2 0 0,-3 0 0,3 0 0,2 1 0,-2 2 0,-1 2 0,-2-2 91,2-2 0,-1-1 0,1 0 0,-2 0 0,2 0 0,0 0 153,-2 0 1,3 0-1,-4 0 1,1 0 0,0-1-1,0-2 1,1-2 0,-1 2 81,2 2 0,-4 1 0,2 0 0,1 0 0,-1 0 0,0 0-402,2 0 1,0 0 0,-1 0-1,-1 0 1,1 0 0,-1 0-1,0 0 297,2 0 0,-3 0 0,1 0 0,0 0 0,0 0 1,-1 0-1,0 0 155,-1 0 1,-3-4 0,2-1-1,-1 1 1,1-1 0,0 1 0,2 1-94,0 1 1,-4 2-1,4 0 1,0 0-1,-2 0 1,0 0-1,-1 0-521,1 0 1,-4 0 0,5 2 0,-3 1 0,3 1 0,-1-1-1,2-1 407,-1-2 0,1 4 0,3 1 0,-4-3 0,1 0 0,0-2 0,1 0 187,-1 0 1,3 0 0,-5 0 0,0 0 0,2 0 0,-2 0-79,0 0 0,1 0 0,-4 0 0,2 0 0,-1 0 0,3 0 0,0 0-310,1 0 0,3 0 1,-5 0-1,0 0 0,2 0 1,-2 0-1,2 0 273,0 0 1,-5 0 0,3 0 0,1 0 0,0 0 0,1 0 0,-2 0 154,1 0 0,-6 0 0,6 0 0,-3 0 0,1 0 0,0 0 0,0 0-262,0 0 0,-1 0 1,-2 0-1,1 0 0,4 0 1,-1 0-1,0 0-223,-3 0 1,-1 0 0,-1 0 0,0 0 0,4 0 490,4 0 1,2 0 0,-2 0-1,-4 0 1,-3 0 0,-2 0 0,2 0-359,3 0 0,-3 0 0,4 0 0,-1 0 0,-1 0 1,0 0-1,-1 0-110,2 0 0,-3 0 1,2 0-1,-2 0 0,-1 0 1,-1 0-16,0 0 223,1 0 1,-6 0-1,3 0 1,4 0-1,4 0 82,2 0 1,-2 0-1,-4 0 1,1 0-1,2 0 1,-1 0-1,1 0-366,0 0 1,0 0 0,-5 0-1,0-2 1,1 0 0,-1-3-371,0 2 1,1 2 0,-1 1-394,0 0-92,1 0 1,-5 1 1162,0 4 1,-6 2 0,2 6-1</inkml:trace>
  <inkml:trace contextRef="#ctx0" brushRef="#br0" timeOffset="38">5079 11768 7878,'9'-5'-264,"0"1"0,-5 0 0,5 2 0,1-1 0,1-3 482,-2-1 1,-2 4 0,-4-3 2417,1 0 0,1 3-1735,-5-6 0,0 5 0,1-4 1,4 2 154,4 3-801,-3 2 1,-2 2 0,-8 2 0,-5 3 0,-3 0 0,-2 2 153,1-1 0,0-3 0,-1 4 0,3-1 0,0-1 0,2 2-204,-1-1 1,0 2-1,-1 3 1,2-2-1,-1-3 1,0 1-119,1-1 0,-3-4 1,3 3-1,-3-1 1,-1-1-1,1 1 111,3 0 0,-3-3 0,3 4 0,-3-2 0,-1 1 455,0-2 1,4 3-1,2 0-713,1 1 0,0-4 0,1 1 88,-4-2 89,-2 4 1,-3-5 0,1 4 0,0-2 0,-2 0-1,-2 1 7,0-1 0,-6-2 0,4 1 0,0 1 0,0 1 0,1-1 0,0 0-239,0 2 0,-1-4 0,3 4 1,-2-2-1,2 0 0,-1 1 1,1-1-15,-2-2 1,-4 4 0,4-1-1,1-1 1,-1-1 0,-1-2 310,-2 0 0,3 0 0,-3 0 0,1 0 0,0 0 1,1-2-1,1-1-121,-1-1 1,4-2 0,-3 3 0,2-1 0,0 1 0,-2 0 0,2 0-441,1-2 1,-3-1 0,-1 3-1,0-1 1,-2 1 0,0 1 285,-2 2 1,-3-4 0,0 0 0,-1 1-1,0 0 1,1 0 0,-1-2 470,0 2 0,1-3 0,-1 0 0,0 1 0,2-3 0,2 2-104,0 0 0,3-3 0,-4 3 0,3 1 0,2-3 0,1 1 1,0-2-544,1 1 1,-1-3 0,5 3 0,-2-1-1,-2 0 1,0-1 0,-1-2 109,-1-1 0,2 3 0,-3-1 0,0-1 0,3 2 0,-1-2 0,0 2 192,2 1 1,1-3 0,2 3-1,-1-1 1,1-1 0,1 3-174,3-3 0,-3-1 1,3-1-1,-2-2 1,-3 0-1,1 1 53,0 2 1,-1 1-1,1-3 1,0-3-1,-1-1 1,1 2 0,0 1 125,-1 2 1,-3 0-1,-1-1 1,0 0-1,0-3 1,0 0-193,2 0 0,1 2 0,2 2 0,0 0 0,-1-1 0,1 1 1,0 0-27,-1-1 0,1 1 0,0 0 1,-1-1-1,1 1 0,0-2 0,-1-1 265,1-2 1,0-4-1,-1 3 1,1 0-1,0-4 1,1 1-20,3-2 0,-3-8 1,5 5-1,-1-1 1,2 0-1,2 1 0,-2 1-395,-1-1 1,4 0 0,-3 1 0,1-1 0,-1 0 0,0 1-821,0-1 1195,-4 0 1,7 5-1,-4 0 1,-1 0-1,2 0 1,1 1 51,2 2 1,1-4-1,2 4 1,0 0-1,0-2 1,0 2-1,0-2-153,0 0 1,2 4 0,1-6 0,1 0-1,0-1 1,1 0 0,-1 2-104,-1-2 1,0 4-1,0-1 1,2 0 0,-2 1-1,-2-3 1,1 1 75,2 0 1,-3 4 0,5-4-1,-1-2 1,-1 1 0,1-1-1,-1 2 20,1-2 0,3 0 0,-2 1 1,2 0-1,2 0 0,1-3-21,-3 0 0,9-1 0,-4-1 0,2-2 0,0-1 0,-2 2-131,0 1 1,1 1 0,-1 0-1,0 1 1,2-1 0,0 2-1,1 1 171,1 2 1,-6 4 0,6-3 0,-4 1 0,-3 0 0,2 1 0,-1 1-139,0-1 0,1 4 1,3-4-1,1 1 0,2 1 1,-2 0 36,-1 2 0,-1 2 0,0-2 0,3-1 1,0-2-1,1 2 0,0 1 177,0 2 0,6-1 0,-4 1 0,2 0 0,1 1 0,0 2 0,1 1-194,-2-2 0,3 4 1,-2 0-1,2 1 1,0 1-1,-1 1 1,-2-1-243,2 2 0,-4 2 0,1 1 0,-2 0 0,-1 0 0,0-2 0,1-1 343,2-1 1,0-2-1,2 3 1,0-3 0,2 0-1,3-1 170,3-1 0,5 0 1,-5-6-1,0 1 0,0 0 1,0-1-1,-1 1 85,-2 0 1,-3 5 0,-1 2 0,-2 2 0,0-1 0,-1 2 0,-3 0-382,-4-1 1,4 3 0,0-4 0,-2 4 0,-1 1 0,0 0 216,3 0 0,-7 0 1,6 0-1,-1 0 0,-1 0 1,1-2 66,2-2 1,-2 1 0,5-5 0,0 2 0,-2 2 0,2 0 0,-2-1 0,0 1-288,-3-2 1,-1 4-1,-1-2 1,-1 2 0,0 2-1,1 0 1,-1 0-2239,0 0 2426,1 0 0,-1-6 0,0-1 0</inkml:trace>
  <inkml:trace contextRef="#ctx0" brushRef="#br0" timeOffset="39">4586 8636 8529,'1'-19'-285,"5"5"1,6 8-1,7 5 222,6 1 1,-5 0-1,6 0 1,-1 0 0,1 0-1,0 0 1,1 1-1,1 2 358,3 2 1,-7 5 0,1-1 0,-4 4 0,-5 5 0,-3 4-1,-4 4-292,-4 0 1,-11 5 0,-8 2-1,-8 0 1,-9 1 0,-9-2 0,-9 2-536,-7 0 0,4-3 0,-4 3 532,0-1 0,-7 4 0,3-3 0</inkml:trace>
  <inkml:trace contextRef="#ctx0" brushRef="#br0" timeOffset="40">4972 8983 29714,'-9'-12'-7254,"0"3"7122,0 3 1,-4 0-1,0-1 1</inkml:trace>
  <inkml:trace contextRef="#ctx0" brushRef="#br0" timeOffset="41">4599 9849 8378,'0'-14'0,"0"1"-160,0 0 0,-2 5 0,-2 4 1,-5 2-1,-3 2 383,-1 0 0,6-1 0,1-2 0,1-3 892,1-1 1,1 4 0,7-2-870,5 4-24,-3 1-151,0 0 0,-6 1 1,0 4-1,0 4 1,-2 2 147,-2 3 0,-3-5 0,-7 0 0,1 1 0,0 0 0,1 1 213,3-2 1,-2-1-1,7 6 1,1-1-1,2 0-208,1 1 1,4-1 0,0 0 0,1 1 0,-1-1-1,1 0-103,-2 1 0,-2 3 1,-1 3-1,0-1 0,0 2 1,0-2-1,0 0 31,0-3 1,0 4-1,0-1 1,0 0-1,0 0 1,0-2-1,0-2 43,0-2 1,0 5 0,0-1 0,0 0 0,0-2-1,0-2-72,0 0 0,2 3 0,1 1 1,1-2-1,1 1 0,-1-1 0,2-1-116,1 0 1,-4-1-1,3 0 1,-1 1 0,-1-1-1,1 0 1,-1 1 10,0-1 1,1 5 0,-5 0 0,0-2 0,0-1-1,0-2 1,0 0 265,0 1 1,0-1-1,0 0 1,0 1-1,0-1-135,0 0 0,0 1 0,0-1 0,1 0 1,2 1-1,2-1 0,-1 0-204,2 1 1,-4-1 0,2 0 0,-2 1 0,-2-1 0,0 0 58,0 1 0,0-1 0,0 0 0,0 1 1,0-1-1,-2 0 0,-1 1 0,-1-1 191,1 0 1,-3-4-1,1 0 1,2 1 0,2 2-1,1 2-480,0-1 1,0-4 0,0 0-1,0 1 1,1 0-169,4-1 1,-4 3 0,4-3 0,-2 1 0,0 1-93,1-2 0,1-1 1,-4 6-1,2-1 0,3 0-15,1 1 1,-2-1 0,2 0 0,1 1 0,0-2 0,6-2 0,4-3 559,2-1 0,3-1 0,3-5 0</inkml:trace>
  <inkml:trace contextRef="#ctx0" brushRef="#br0" timeOffset="42">11104 9462 13547,'-1'-7'-3978,"-4"1"3905,-4 0 0,3 3 0,0-4 0,2-1 0,-1 1 1653,3-4-1447,0 0 0,4-1 0,2 1 1,5 3-1,4-1 0,3 1 89,2 4 0,4-2 0,-2 1 0,-1 2 0,0 2 0,-2 2 0,-4 4-20,-4 4 1,1 0 0,-5 3 0,-3 2-1,0 3 1,-2 2 0,0 3 256,0 3 1,-6 2 0,-3 1 0,-3 2 0,-1 2 0,1 1 0,3 1-51,5 0 1,-2-1 0,1 5 0,2 4 0,2-1 0,1 2 0,0 0-162,0 1 0,1 1 0,2-4 1,2 2-1,-1 3 0,1-2-314,-1-2 0,1 1 0,-4-9 0,2 0 0,2-4 1,-2-5-1,-2-5-690,-1 0 1,1-3 0,2-3 0,2-1 0,-2 0-1316,-2 1 1,4-1 0,1 0 2070,1 1 0,-4-7 0,3-1 0</inkml:trace>
  <inkml:trace contextRef="#ctx0" brushRef="#br0" timeOffset="43">4519 12847 10995,'0'-16'-1114,"1"4"1600,4 5 1,-2 2 0,6 5-1,1 0-79,2 0 1,-6 0 0,-6 0 0,-8 0-1,-3 0-295,-3 0 1,5-6-1,2-2 1,1-6-1,3-4 1,3-4-1,5-3 1,3-2-61,4 1 1,3-2-1,1 0 1,2-1-1,-3 6 1,-3 0-1,-5 4-43,-1 0 0,0 1 0,-3 5 0,1 0-120,-1-1 0,-6 1 0,-2 0 1,-1-1-1,-2 1 97,1 0 0,4 4 0,-2 0 0,4-2 0,1 0 0,1-3 287,4 1 0,-4 0 0,5 1 1,-1 1-1,1 3-247,1-3 0,-3-1 0,4-1 1,-1 1-1,-1 2-65,0 1 0,3 4 0,-3-2 0,1 0 1,5 1 189,4 0 0,-1-3 1,5 4-1,-3 3 1,3-1-1,0 0 102,4-2 0,1-1 0,2 3 0,-1-1 0,0 1 0,-3 1 0,0 1 44,0-4 1,2 4 0,2-3 0,-2 2 0,0 2 0,-1-1 0,1-2-321,-1-2 1,0 1 0,1 4 0,-1 0 0,-2 0-1,2 1 1,-1 2 1,-1 2 1,2-1 0,-5-2 0,1 1 0,0 1 0,1-1 360,3-2 1,0-1 0,1 0 0,0 0 0,3 0 0,0-1 0,2-2-166,1-1 1,-1-1 0,4 4-1,0-2 1,0-2 0,3 2-1,0 2-267,-2 1 0,2-2 0,-4-1 0,0-1 0,-1 1 0,-2 1 112,-2 2 0,-1 2 0,-1 1 1,-1 1-1,-1-1 0,-3 0 1,0 0 165,-1 2 1,-3-1-1,2-2 1,-1 1 0,1 1-1,2-1 1,2-2-69,2-1 0,7 0 0,0 0 0,2 0 0,3-1 0,2-2-118,1-1 1,3-5-1,-2 4 1,-2 2-1,-1 0 1,1 0-1,-1-1-60,-2 1 0,-2 1 1,-5 2-1,3 0 1,-3 0-1,-1 2 0,-1 2-165,0 5 0,-1 2 0,1-1 0,-2-1 0,-1 0 0,-2 0 205,2-1 0,-1 0 0,3 1 0,-1-5 0,3-2 1,2-2 322,2 0 1,2 0 0,6 0 0,-1 0 0,-1-2 0,1-1-1,2-1 1,1-1-182,-1-1 1,-2 5-1,-2-3 1,-3 2-1,0 2 1,-2 0-1,1 0-287,-3 0 1,-2 0-1,-2 0 1,3 2 0,-1 0-1,1 3 2,1-2 1,-5 3 0,6-2 0,-1-1 0,-1-1 0,4-2 0,0 0 515,-1 0 0,8 0 1,-3 0-1,0 0 0,0 0 1,-1 0-1,-1-2-186,2-2 0,-3 2 1,1-2-1,-1 2 0,-2 2 1,1-1-1,-4-2-305,0-2 0,-3 1 0,1 4 1,-2 0-1,0 0 0,-1 0 0,1 0-32,-1 0 1,0 4 0,1 1 0,0-1 0,-1 1 0,2-1 411,2-1-186,-8-1 1,15-2 0,-7 0-1,3 0 1,3 0 0,-1 0 138,0 0 1,4 0 0,-2 0 0,4 0 0,1 0 0,0 1 0,-2 2-358,-2 2 1,2-1 0,-4-4 0,2 0 0,-2 0 0,-1 0 0,-2 0 160,1 0 0,-4 0 0,5 0 1,-2 0-1,2 0 0,-1-1 356,1-4 1,2 2 0,-2-6 0,1 0 0,3 0-1,0 1 1,2-1-264,1 1 1,-3-4 0,7 5-1,-1-2 1,0 2 0,3-1-472,1 1 1,-2 4 0,2-3-1,-1 2 1,-5-1 0,-2 2-1,-5 2 267,-1 1 0,2 0 0,-4 0 0,-1 0 0,-3 0 0,-4 0 0,-2 0 308,-2 0 0,5 0 1,-3 0-1,1 0 0,-1 1 1,-1 2-404,1 2 1,1 4 0,5-4 0,1 3-1,2 2 1,2 1 0,2-1 30,3-1 0,-3-5 0,2 4 0,0-1 0,-1-1 0,-1 0 0,-1-2 322,-4 2 0,1-4 1,-2 2-1,0-2 0,-3-2 1,-1 0-1,-2 0 2,1 0 1,-7 0 0,3 0 0,-1 0 0,1 0 0,0 0-304,1 0 1,2 0 0,-3 0 0,2 0 0,3 0 0,-1 0 0,1 0 411,-2 0 1,-4 0 0,3 0-1,-1 0 1,0 0 0,-1 0 401,-3 0-1011,-7 0 1,3 0-1180,-3 0 542,-3 0 1,1 0 1112,-2 0 0,-2 0-160,6 0 0,-2 1 0,2 4 0,-5 4-484,-2 2 0,-2 3 1,0-1-1,0 0 0,0 1 1,0-1-95,0 0 1,-5-4 0,1 0-1,-1 1 18,-1 2 0,4 0 1,-9-3 546,-4-5 1,-10 4-1,-9-1 1</inkml:trace>
  <inkml:trace contextRef="#ctx0" brushRef="#br0" timeOffset="44">4759 10608 27876,'4'-13'-9831,"1"0"8154,-1 5 1,-14 17 1601,-4 9 1,-2 9-1,3-7 1</inkml:trace>
  <inkml:trace contextRef="#ctx0" brushRef="#br0" timeOffset="45">4746 10742 28534,'7'-6'-2637,"-1"-2"0,-6-1 1,-2 2-3443,-2 1 6445,-3 2 1,-2 4 0,0 0 0,-2 1 0,0 2 65,-3 2 0,2 1 1,2-2-1,3 5-136,1 3 0,1-3 0,5-1 0,0 3 1,0 1-1,2 2 0,2 3-148,5 1 0,1 5 0,1-1 0,-2 5 0,0 3 0,-1 2-374,1 2 0,-1 2 0,1 5 1,-3 1-1,-2 1 0,0-3 1,1 0-245,1-3 0,-5 0 0,4 1 0,-4-2 0,-1-5 0,2-3 647,2-1 1,-2-2-1,4-1 1,-2-4-1,2 0 1,0-4-1,1-1 353,1-2 1,-1 0 0,3 1 0,-1-1 0,2 0 0,1 1-1,1-1-688,0 0 1,-4 1-1,0 0 1,1 4 0,2 3-1,1 1-325,1 0 1,-5-4-1,0 3 1,1-2-1,2-3 1,1-2-1,2-4 1079,3-1 0,-2-6 1,8 1-1,2-2 1,4-2-1,1 0 73,2 0 0,-4 0 1,7 0-1,-1-2 0,1-1 1,-1-1-1,1 1-198,-2 1 1,3 2-1,-6 0 1,0 0-1,0 0 1,2 0-390,1 0 0,-1 2 0,4 1 1,1 1-1,-1-1 0,2-1 1,-1-2 537,2 0 0,0 0 1,0 0-1,0 0 0,2 0 1,1 0-611,1 0 1,2-5-1,-2-1 1,4 1-1,1-1 1,0 3 0,1 0-11,2-2 0,-3 4 0,0-4 0,1 4 0,0 1 0,1 0 0,-3 0 0,-8 0 0,3 0 0,2 0 0,-2 0 0,1 0 0,-4 0 0,-1 0 0,7 4 0,-5 1 0,4-2 0,3-2 0,1-1 0,2 0 0,8-1 0,-4-2 0,3-2 0,1 2 0,-1 2 0,1 1 0,1-5 0,7 1 0,-2 1 0,-2 2 0,-6 2 0,0 2 0,0 1 0,-2 7 0,3-4 0,-3 2 0,-2 0 0,-1 0 0,-3-2 0,1 4 0,-5-5 0,-3-1 0,0 1 0,-2-3 0,0-1 0,-5-2 0,1 0 0,0 0 0,-1 0 0,2 0 0,2 0 0,-1 0 0,10 0 0,-7 1 0,3 2 0,4 3 0,-2 0 0,0 0 0,7 3 0,-3-3 0,-1 0 0,0 0 0,-1-2 0,2 1 0,2-1 0,1 0 0,-1-4 0,0 0 0,0-1 0,1-3 0,-3-5 0,4-3 0,-7 0 0,2 2 0,0 1 0,0-2 0,-2 1 0,-3 1 0,2-1 0,-1 4 0,-2 0 0,0 0 0,0 3 0,1 1 0,0 2 0,-4 0 0,-1 0 0,-2 0 0,-1 0 0,1 0 0,0 0 0,0 0 0,-3 0 0,0 0 0,-2 0 0,2 0 0,0 0 0,1-4 0,0 0 0,-2 1 0,-2 1 0,0 2 0,-1 0 0,-2-4 0,-3-1 0,-1 2 0,-4 2 0,0 1 0,-4 0 0,-1 0 0,-2 0 0,-1-2 0,-2-1 0,-1-1 0,-2-6 0,4 1 0,-4-3 0,-1-1 0,3-1 0,-3 1 0,1-2 0,4-1 0,1-3 0,1-2 0,0-3 0,-1-1 0,-2-2 0,-2 1 0,-1-1 0,-1 0-263,0 1 1,-1-1 0,-5-1 0,0-2 0,0-2 0,0-2 0,0 0-144,0 4 1,1-6 0,2 8 0,1-3 0,-1-1 0,-1 2-1,-2 0 192,0-1 0,0 3 0,0-4 0,-2 0 0,-1 0 0,-2-2-96,-3-3 0,1 3 0,-5 0 0,2 1 0,-2 3 0,1 2 0,-1 3-104,1 3 0,-1-2 1,1 6-1,2 4 1,1 2-1,0 3-1200,4-1 1401,-4 4 0,7 1 0,-2 10 1,6 4-1,6 2 632,3 3 0,1-1 0,0 0 0</inkml:trace>
  <inkml:trace contextRef="#ctx0" brushRef="#br0" timeOffset="46">4559 13874 26091,'-6'7'-1192,"3"0"1,-6-2 0,-1 4 1211,-2 3 0,-3-4 0,-1 1 0,-2 0 1,3 0-1,3-1 0,3-3 207,-1-2 0,9-3 0,2-4 0,4-5 0,2-3 0,-1-3 0,0-1-219,-3-2 1,-2-1-1,-1 1 1,0-2 0,-1-4-1,-2-1-298,-2-3 0,-1-2 1,3 2-1,-1-2 0,1-1 150,2 2 1,1-1-1,0 0 1,0-1 0,0 2-181,0 0 0,0 7 0,0 0 0,0 0 0,0 0 1,0 1 98,0 2 0,0-4 0,0 6 0,0 0 0,0 1 0,0 0 0,0-3 258,0-2 1,1 4 0,2 0 0,1 0 0,-1 1-1,0-2-208,2 2 0,-4 1 0,5 2 0,-1 0 0,1 1 1,0 1 252,-1 3 0,6 3 0,-2-2 0,3-1 287,1 1 0,2 2 1,1-3-1,3-3 0,2-1 1,3 0 80,1 4 0,2-4 1,1 3-1,0-3 1,1-1-1,0 1-164,0 3 1,5-1 0,-3 5-1,-1 2 1,-2 2 0,-1 1-1,1 0-396,3 0 0,-3 4 0,3 2 0,-3 0 0,-1 1 0,0-1 322,-1 0 0,3 0 0,0-3 1,2 2-1,0-2 0,2-2 235,3-1 0,-2-1 1,0-2-1,0-2 1,0 1-1,3-1 1,1 1 46,2 1 0,-1 0 1,-1 0-1,1-2 1,1 3-1,-2 0 1,-1 4-449,0 2 0,-3-1 1,2 4-1,0 1 1,-2-2-1,-2 1 1,-1-1-658,0 0 0,5 0 1,-3-3-1,-1 1 1,2-1-1,-1-1 1109,-1-2 0,5 0 1,-1 0-1,2 0 1,2 0-1,-1 0-370,-3 0 1,6 0-1,-2 0 1,2 0-1,1 0 1,-2 0-129,-1 0 0,3 1 0,-7 2 0,2 2 0,1-2 0,-2-1 0,-2 3 0,-5-4 0,3 4 0,-2-2 0,0 0 0,-2 1 0,0-1 0,-3-1 0,1-2 0,0 0 0,1 0 0,1 0 0,4 0 0,1 0 0,0 0 0,3 0 0,-1 0 0,1 0 0,3 0 0,1 1 0,-1 4 0,8-4 0,-8 5 0,0-2 0,-1 1 0,0-1 0,2 2 0,1-4 0,-5 2 0,-1-2 0,1-1 0,0 2 0,-2 2 0,2-1 0,-4-4 0,-1 0 0,2 0 0,0 0 0,3 0 0,-2 0 0,0 0 0,2 0 0,2 0 0,1 0 0,0 0 0,0 0 0,1 0 0,2 1 0,1 2 0,-1 2 0,0-2 0,2-2 0,-2 4 0,3-1 0,-2-1 0,-2 0 0,1 2 0,-1-4 0,-3 5 0,-2-6 0,-3 0 0,0 0 0,-1 0 0,-1 0 0,7 0 0,-1 1 0,8 2 0,5 2 0,3-2 0,0-2 0,-4-1 0,2 2 0,-3 1 0,1 1 0,1 1 0,-3-1 0,3 0 0,-1 1 0,0-5 0,-2 0 0,-1 0 0,-1 0 0,0 0 0,3 0 0,-3 0 0,-2 0 0,1 0 0,-4 0 0,2 0 0,0 0 0,-3 0 0,-1 0 0,-2-2 0,-3-1 0,0-1 0,0 1 0,-5 2 0,1 1 0,-5 0 0,-4 0 0,-2 0 0,-2 0 0,-3 0 0,0 0 0,-1 0 0,0 0 0,1-2 0,-1-1 0,0-1 0,1-1 0,-1 4 0,0-2 0,1-2 0,-1 2 0,0 0 0,1 1 0,-1-3 0,0 2-505,1 2 0,-5 1 1,-1 0-1,3 0 203,1 0 0,1 0 0,0 0 0,1 0 401,-1 0 1,-4 1-1,0 4 197,1 3 1,-4 6 0,-2 2 0,-2 3 0,-2 2 0,0 3-464,0 1 0,-6 3 1,-3 2-1,-1 1 1,-1-2-1,4 1 1,1-2-582,3-1 1,2 1-1,1-10 1,0-2-1,0-1 1,1-2-1220,4 0 0,-2-1-3090,5-3 3898,-16-9 1187,-1-7 1,-30-18 0,-2-4-1</inkml:trace>
  <inkml:trace contextRef="#ctx0" brushRef="#br0" timeOffset="47">4679 12128 23209,'0'-20'-2463,"0"6"0,0-6 1,0 7 1317,0 0 1,0 7 1051,0 6 1,1 7 0,2 11 0,2 3 0,-2 1 0,-2 0 267,-1 2 0,0 5 1,0 3-1,0-3 1,0 1-1,0-1 1,0 3 98,0-3 0,2-1 1,1-1-1,3 0 0,1-1 1,2-1-1,0-1 26,0-2 0,0-5 1,4 2-1,2-1 0,-1-1 1,1 1-1,-1 0-208,2 0 0,-3 1 1,5-3-1,-3 2 1,-2 0-1,0 0 1,1-1-465,-1 0 1,0-3 0,1 0 0,1-1 0,1 0 0,2-1 506,-2-3 0,5-1 0,1-6 0,3 3 0,2-2 0,-1-2 390,1-1 1,0 0 0,-1 0 0,1 0 0,0 0 0,-1 0 0,3 0-113,2 0 1,-6 0 0,4 0 0,1 0 0,-2 2 0,2 1-253,1 1 0,-3 5 1,5-3-1,-2 0 0,1 1 1,2-1-1,3 2 66,2-1 1,5-4-1,1 2 1,-2-4-1,0-1 1,1-1 0,5-4 226,3-4 0,1 2 0,1-2 0,-1-1 0,0-2 0,0 0 0,1 1-282,-1 3 0,-4 5 1,0-2-1,0 4 0,0 1 1,-2 0-280,-1 0 1,3 0 0,-3 0 0,0 0-1,0 0 1,-2 0 160,2 0 1,-5 0-1,5 0 1,-1 0 0,-1 0-1,-1 0 1,0 0 296,2 0 0,-1-5 0,6-1 0,2 0 0,-3-1 1,0 1-293,-2 0 1,2 2 0,3 4 0,-2 0 0,-1 0 0,2 0-319,0 0 0,3 1 1,-2 2-1,-2 3 0,-3 1 1,1 4-1,-2-1 65,0-1 1,2 1 0,-2-4-1,0 0 1,0 0 0,-3-3-1,-1-1 488,-2-2 0,0 0 0,0 0 0,0 0 0,-2 0 0,1 0 0,-2 0-136,0 0 0,4 0 0,-5 0 0,2 0 0,4 1 0,-1 2 1,2 2-444,0-2 0,-4 4 0,5 0 1,-3 2-1,-1 0 0,2 0 169,2-2 1,-2 5 0,4-3 0,1 2 0,5-1 0,7-1 0,3 0 534,2-2 0,3 0 0,-9-4 0,-4 2 0,0-2 1,-4 0-420,0 1 0,5-1 0,-7 5 0,0-1 0,1 0 0,2 2-184,1-1 0,-4 4 0,0-5 0,-2 2 0,-3-2 1,-2 1-1,-1-2 0,0-1 18,0-2 1,-4-1-1,-1-2 1,2 0 0,2 0-1,1 0 576,0 0 1,-5-6 0,1-1-1,1-2 1,0 0 0,0-2-411,-2 0 0,-3 2 0,3 0 0,1 0 0,-1 0 0,-1 2 0,-1-1-390,-4 1 1,0 2 0,-4-3-1,-2-1 1,-2 0 0,-2 0-1,-2-1 90,-2-2 0,-4-6 1,0-1-1,-4-2 1,-1-4-1,-3-3 149,-1-4 1,-1-7 0,2 0 0,1-1 0,-1-3 0,-1 3 0,-1 2-3,4 2 0,-4 5 0,4-3 0,-4 3 0,1 4 0,1 5 0,1 1-479,-1 0 0,-1 5 0,-2-2 0,0 4 0,0 0 0,0 1-2006,0 0 2579,0-1 0,0 1 0,0 0 0,1-2 0,2-1 0,1-2 0,1 0-84,1-1 0,-3 4 1,4-4-1,-1 1 1,-1 0-1,-1 2-1165,0 1 1,-1 9 465,-7 6 910,-3 6 0,-13 13 0,0 2 0</inkml:trace>
  <inkml:trace contextRef="#ctx0" brushRef="#br0" timeOffset="48">4292 13500 7831,'-13'0'0,"0"-6"0,5 5 0,2-6 0,8 4 0,2-2 0,5 1 0,3-1 0,1 1 0,1-1 0,0 1 0,3 0 0,1 1 0,4 1 0,-3 2 0,0 0 0,0 2 0,-2 1 0,-4 4 0,-3 3 0,-2 5 907,-2 0 0,-2 6 0,-4 1 0,0 3 0,-1 2 0,-4 1 0,-4 1-86,-2 3 0,-7 5 0,0-2 1,2 4-1,1 1 0,2 0 0,-1 0 1,1-2-534,0-2 1,4 1 0,1-5 0,2 1 0,3 1-1,2-2 1,1 2 0,0-2-257,0-4 1,4 4-1,2-8 1,2 0 0,2-1-1,2 0-116,1-1 1,1-6-1,-1 3 1,0-1 0,1 1-1,-3 1 1,0-1-68,-2-3 0,-5 3 0,4-1 1,-3-2-1,0 1 0,-1-1 218,1 2 0,4 0 1,-3-5-1,1-1 1,3-3-1,1-3 1,1-2-1,-1 0 120,4-1 0,3 3 0,0-1 0,4-1 0,3 1 0,2 1-88,0 1 0,5-3 1,2 5-1,0 0 0,-1 0 1,-1 0-1,2 1-17,1 2 0,3-3 0,-2 0 0,4 0 0,3 0 1,2-2-1,1-1-2,0-3 0,3-2 0,-3 1 0,1 1 0,2 1 0,0-1-14,0-1 1,-4-2 0,2 0-1,-1 0 1,-2-2 0,1-1-1,-1-1 1,-2 1 6,-5 1 1,1 2 0,-4 0 0,2 0-1,-2 0 1,-2 0-158,-2 0 0,-2 2 0,-1 1 1,0 3-1,-1 1 0,1 2 0,0 0-54,-1 0 1,1-5 0,-1 4 0,3-1 0,0-1 0,5 1-1,2-1 149,1 0 1,9-1 0,-6-4 0,1 2-1,1 2 1,-2-2 0,0-2 106,0-1 0,-2 0 0,-1 0 0,-1 0 0,-1 0 0,-1 0 1,-2 0-31,-4 0 1,-2 0 0,1 0 0,0 0 0,-2 0-1,-1 2 1,-2 1-216,1 1 1,-2 2 0,1-3 0,2 1 0,1 1 0,2-1 0,0 1 169,-1-2 1,1-2-1,1-1 1,3 0-1,5 0 1,1 0-1,1 2-16,2 2 1,-6-3 0,9 4-1,0-4 1,-1-1 0,-1 0-1,-1 2-335,0 2 0,5-1 0,-1 5 0,-1-1 0,-2 0 0,-1 2 0,-1 0 83,-4 0 0,4 0 0,-3 3 1,2-2-1,2-2 0,1-2 510,4-3 1,-8 2 0,3 0 0,-2-2 0,1-2-1,2-1 1,2-1 82,2-4 0,5 4 0,-1-5 0,3 2 0,1-2 0,2 0 0,0-2-642,-2 1 1,5 0 0,-8-4 0,2 4 0,-3-1 0,-3 2 0,0-1 88,1 0 0,-8 2 0,1-2 0,-2 1 0,-1 1 0,-1 1 362,-5-1 0,1 1 1,0 4-1,-3 0 0,-1 0 1,-1 0-1,0 0-207,-1 0 0,1 0 0,0 0 0,-1 0 0,1 0 0,0 0 0,-1 0-50,1 0 1,4 0 0,0 0-1,-1-1 1,-2-2 0,-3-2 323,-3 2 1,2 0 0,-5 0 0,1-1 0,-1-1 0,-3 1 0,0-2 0,1 0-103,0 0 1,1-3 0,-4 3-1,-1 0 1,-1-1 0,-2 0-393,-1-4 0,-2 4 1,4-2-1,-4-1 0,1-4 1,-3-2-1,1-3 29,-3-2 1,-1-1 0,-2-3-1,0 1 1,0 2 0,0-2 0,0-1 878,0-2 1,0-4-1,0 0 1,1 1-1,4 1 1,2-1-539,1-1 0,2-4 1,-3 2-1,2 0 1,3-1-1,-2 2 1,2-1-553,0 4 0,-3 0 1,-2 3-1,-1-1 1,-3 2-1,-1 1 1,-2 2 189,0-2 0,-2-1 0,-2-1 0,-4-1 1,0 0-1,0 1 0,2-3 758,3-2 0,2 3-212,1-3 1,6-3 0,3-2 0,2-2 0,3-2-239,-1 0 0,0 2 0,-1 2 1,-1 5-1,-4 3 0,-1 3-503,-3 2 1,-2 3 0,-1 3 0,0 0 0,0 0 0,-1 2 0,-3 2 398,-5 0 1,1 0 0,-1-1 0,-1 1 0,0 0 0,-1-2 0,4-2 210,1 0 1,1-7 0,5 0-1,0-4 1,0-3 0,0 1-121,0 2 1,0 6 0,2 1 0,1 2 0,1 3-660,-1 1 0,-4 11 0,-7 8 0,-6 14 606,-6 10 0,-8 6 0,-6 6 0</inkml:trace>
  <inkml:trace contextRef="#ctx0" brushRef="#br0" timeOffset="49">4386 16659 7949,'-14'-7'0,"2"2"-16,4 10 1,3 0-1,8 3 1,3-8 0,1-6-1,4-3 1,1 0-1,1-1 1,0-2 0,1-3-1,-1-1 633,0-2 0,2-6 1,0 2-1,0-3 0,-3 0 1,-1 0-1,0 1 0,-1-1-423,-1 1 0,-6 0 0,1-2 1,-2-1-1,-2 0 0,-2 1 1,-2-1-395,-5 1 1,-4-1 0,-5 0 0,-3 2-1,-1 0 1,1 0 170,2-3 0,-3-2 0,6 2 1,2-2-1,5-4 0,3-1 282,3-2 1,2-9 0,1 4 0,1-2 0,4-4 0,4 4 0,4 0-224,5 1 1,-2 7 0,5-5 0,-2 1 0,-3 4 0,-1 2-1,-3 4-192,-3 2 1,1 3 0,-5 1 0,-1 4 0,1-1 0,-1 2 316,-1-1 0,-1 3 0,-2 3 0,0 1 0,0 0 1,0-1-1,1 1 97,4 0 1,-1-1 0,8 1-1,4 0 1,3 1 0,7 0-1,2 2-287,3-1 0,6-4 1,-2 7-1,4-4 0,1 0 1,0 3-3,0 5 1,4-2 0,1 1 0,-2 1 0,0-1 0,-2 1 57,-1 1 0,3 1 0,-7 2 1,2 0-1,1 0 0,-2 2 1,-2 1 0,2 1 0,2 7 0,2-4 0,2 2 0,3-2 0,1 1-75,4-1 0,5 1 1,3 0-1,1-3 0,-1-2 1,-3 0-1,0 1 179,2-1 0,-3-1 0,3-2 0,-5 1 0,-3 2 1,-2 2 136,-2-2 1,3 2 0,-4 1 0,0 0 0,-1 2 0,-2-1-206,1 4 0,0-1 1,-3 0-1,0-2 1,1-1-1,2-1 1,2 0-29,-2-3 1,2 3 0,1-2 0,2-1-1,2-1 1,0-2 0,1 0 120,-2 0 0,0 0 0,5 0 0,3 0 1,0 0-1,0 0-147,-2 0 0,-2 0 1,0 1-1,0 2 1,1 3-1,-2 0 1,-2 1-93,-1 1 0,-6-5 0,1 3 0,-2-2 0,-1 1 0,4-1 0,2 0 304,0 1 0,13-1 1,-4-4-1,0-1 1,2-2-1,-3-3-91,0-1 1,-4-1 0,1-1 0,0 3 0,3 2 0,0-1-89,0 2 1,1 2 0,0 1 0,-1 0 0,1 0 0,-3 0-558,-2 0 1,4 0 0,-6 0 0,-4 0 0,0 0 0,-4 0 446,-1 0 161,9 0 0,-18 0 0,8 0 0,-5 0 0,-3 0 0,0 0 95,0 0 0,0 0 1,-4 0-1,1 0 1,2 0-1,2 0 1,2 1-416,3 4 1,2-4-1,1 5 1,0-1-1,1-1 1,2-1-373,2-1 564,-1-2 1,-4 0 0,0 0-1,0 0 1,-1 0 0,-1 0 1906,2 0-1433,-9-6 1,12 3 0,-12-5-1,0 2 1,1 3 0,-1 1-408,-2-3 0,-1 4 0,1-4 1,0 4-1,4 1 0,1 0-370,3 0 1,0 0 0,0 0 0,-3 0 0,0 0 0,-1 0 204,-1 0 1,-1 0 0,-6 0-1,-1 0 1,-2 0 0,1-2-1,-3-1 613,-2-1 1,-3-2-1,-2 3 1,1-2-1,-3 1 1,0 0-279,-2-1 0,0 1 0,4 4 0,0 0 0,1 0 0,0 0-861,4 0 0,-3 0 0,3 0 0,-3 1 0,-2 2-1112,0 2 1856,1 5 0,-3-7 0,0 4 0,-2 1 0,0-1 0,-1 3 246,1 2 1,-1 3 0,2 3-1,-2 4 1,-3 5 0,-2 4 0,0 4-302,2 4 1,-4 5-1,4 1 1,-4-1-1,-1 1 1,2-2-198,2-5 0,-1 2 1,4-4-1,1 1 1,-1 0-1,2-3 317,-1-2 0,2 4 0,-6-4 0,1 2 0,-1 3 0,1 0-103,-2-1 0,-2 1 1,-1-6-1,0-1 1,0-2-1,0-1 1,0-1-122,0 1 0,-1-5 0,-4 0 0,-2 2 1,-2 1-1,0 2 14,-1-1 1,-2 1-1,-1 0 1,1-1-1,3 0 1,3-3 0,1-1-154,1 2 1,0-3 0,4 0 0,0-1 0,0 0 0,0-1 389,0-3 0,0-1 1,0-2-1,0 1 682,0-1 0,0-4 0,0 0 0,-2 1-1851,-2 2 678,2 1 0,-10 1 1,5 0-1,-2 3 0,2 2 1,-1 0-311,1 0 0,4 1 1,-2-4-1,4 3 0,1 0 1,0 1 987,0-4 0,0-1 0,-2-3 691,-2-3 0,1-4 0,-6-3-1281,-1 2 1,-2 4 0,-1 5 0,-1 2 0,1 1 0,0 2 0,-2 0-75,-3 1 0,0-4 0,-7 3 0,-5-4 1,-5-2-1,-10-1-69,-6-3 1,-16-5-1,0 2 1,-1-4-1,0-1 1,3-1-1,3-2 897,4-2 0,3 0 0,2 2 0,1-2 0,3 1 0,5-1-681,2 1 0,2-1 0,2 5 1,1 0 157,1 0 0,1 0 0,-5 0 0</inkml:trace>
  <inkml:trace contextRef="#ctx0" brushRef="#br0" timeOffset="50">10198 9329 8249,'1'-68'0,"3"10"-39,5 15 0,-1 18 0,-2 21 0,-5 1-84,-7-2 1,-6-2 0,-5-7 0,-6 0 0,-2-1 0,-1 0 0,-1 3-1,0 2 1,-1 2 516,-3 4 0,1 2 1,-5 2-1,-1 0 0,2 0 1,2 0-1,1 0-191,-1 0 1,-3 0 0,2 0 0,-1 0 0,-3 0 0,0 0-190,2 0 0,-10 0 0,1 0 0,-7 0 0,-3 0 0,-3 0 0,-2 0 0,0 0 12,0 0 1,-4 0-1,4 0 1,0 0-1,0 0 1,1 2-29,-1 2 1,4-2 0,-3 4 0,3-2 0,2 1-1,0-2 1,-1-2 352,1-1-333,-6 0 1,1 0 0,-4 0-1,3 2 1,-5 1 0,0 1-12,-1-1 0,-2-2 0,7 1 0,-4 1 1,-4 1-1,1-1 0,2 0-75,3 2 1,4-4 0,-3 4 0,2-4-1,3-1 1,-1 0 0,3 0 114,0 0 0,-6 0 0,6 0 1,-1 0-1,1 0 0,0 0-22,1 0 1,-5 0 0,1 0 0,-1 2 0,-1 2 0,-1 3 0,0 2-122,-3 0 1,13-4 0,-11 2 0,3 0 0,4-1 0,-1 2 0,2-2 119,-1 0 0,2 0 0,2-3 0,3 2 0,-1 1 0,4 2 40,2-1 0,-5 1 0,7 2 0,-2-1 1,0 3-1,-1 2 0,-3 6-213,-2 0 0,2 3 0,-4 3 1,-3 2-1,-1 2 0,-2 3 84,1 1 0,-1 1 0,1 4 0,-1-2 0,3-3 0,-1-2 0,4-2 192,-2-2 0,6 3 1,0 2-1,2-1 1,-1 2-1,4-1-72,4 0 1,0 4 0,6 0 0,3 4 0,1 7 0,3 2 0,-2 5-190,-3-1 1,4-2 0,-6-1 0,2 2 0,-1-1 0,0 1 0,4-4 140,2-2 1,3 2 0,-1-4-1,6-2 1,4-2 0,4-1-1,2 0 314,4 0 1,0 0 0,4 1 0,3 4 0,9 4 0,7 3 0,5 1-270,5 0 1,8 6 0,-16-27-1,1 0 1,1 1 0,1 1-1,2 0 1,1 0 0,2-2-1,1-1 1,2 1 0,1-1-65,1 0 0,1-2 1,1-3-1,1-1 0,1 0 1,1-1-1,1-3 0,-1-1 1,-1-2-1,0 0 0,1-2 1,1-1-1,0-1 0,0-2 150,4 0 1,0-1 0,2 1 0,-1 1 0,0-2 0,-1 0 0,1 1 0,0 0 0,0 0 0,1 1 0,0-1 0,1 1-107,2 1 0,0 0 1,0 1-1,-1 1 1,1 0-1,0-1 1,1 2-1,0 0 1,1 1-1,-1 0 1,2 0-1,0-1 1,1 2-1,0-1 0,1 2 1,-1-1-150,0 1 1,0 0 0,2 0 0,1-2 0,-1 1 0,0-2-1,-1-1 1,1-2 0,1-2 0,1-1 0,0-2 0,2-1 50,1-3 0,0 0 0,2-1 1,1-2-1,-1-2 0,1-2 1,1 1-1,1-2 0,3-2 1,1 0-1,0-2 0,0-1 1,1-1-1,0 0 104,-2 1 0,0 0 1,1 0-1,-1 1 1,-1 1-1,0 0 1,1 1-1,1 1 0,-2 2 1,1 0-1,-2 1 1,0 0-133,0 1 1,-1 0 0,-5 3 0,-1 0-1,4 1 1,0 1 0,-1 0 0,0 0-1,-3 1 1,-1-1 0,-1-1 0,-1-1-1,-2 0 1,-1 0-95,-2-1 0,-1-1 0,2 0 1,0 0-1,-3-1 0,-1 0 1,-2-1-1,0 0 0,0-1 1,-1-2-1,-3-1 0,0-2 1,-1-1-1,-1-3 479,0-1 0,-1-1 1,-2-2-1,-1-1 1,5-6-1,0-1 1,2-1-1,-1 0 1,0-3-1,0 0 1,1-2-1,1-3-47,3-3 0,-1-1 0,-4 3 0,1-2 0,4-5 1,1-3-1,-2-1 0,0-2 0,-1-1 0,-1-1 0,5-3 1,1-1-1,0-1 0,2 0-319,-17 17 0,0 0 0,2 0 0,3-1 1,1-1-1,-1 1 0,15-14 0,-1 1 0,-1 1 1,-1-1-1,-2 2 0,-3 0 0,-4 2 0,-1 1 1,-3 1-1,-1 1-277,-2 2 1,-2 1-1,-4 3 1,-3 1-1,-3 1 1,-1-1-1,-5 1 1,-2 0 0,-2 1-1,-2-1 1,-4-2-1,-1 0 1,-3-2-1,-2 1 379,-2-3 0,-4 0 0,-3-5 1,-3-1-1,-5-1 0,-4 0 0,-3-3 1,-3 1-1,-5-3 0,-3-1 0,-4 0 1,-4 0-9,-4-3 1,-3 0 0,-2 2-1,-3 1 1,13 17 0,-1 1-1,-1 1 1,-1 1 0,-2 1-1,0 2 1,-4 0 0,-2 2-1,-1 1 1,0 3 0,-1 1-1,-2 2 1,-2 1 0,-2 1-1,-1 2-667,-1 1 1,0 1 0,-1 2 0,-1 3 0,-1 2 0,-1 2 0,-4 1 0,-1 0 0,0 2 647,-1 0 0,1 1 0,-1 1 0,0 1 0,-1 0 0,2 1 0</inkml:trace>
</inkml:ink>
</file>

<file path=ppt/ink/ink1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8-25T23:18:03.397"/>
    </inkml:context>
    <inkml:brush xml:id="br0">
      <inkml:brushProperty name="height" value="0.053" units="cm"/>
      <inkml:brushProperty name="color" value="#FF0000"/>
    </inkml:brush>
  </inkml:definitions>
  <inkml:trace contextRef="#ctx0" brushRef="#br0">18902 7850 8244,'0'-30'0,"0"3"0,0 4 0,-1 14 0,-4 0 0,-2-1 0,-2-1 0,0 2 248,-1 5 1,2 2 0,1 4-1,-1 2 1,1 5 0,-3 3 0,-4 3 299,-3 3 0,-4 2 1,-7 7-1,-3 1 1,-5 3-1,-2 5 0,-4 2 1,-2 4-1,-5 1 1,-3 1-223,-1-1 1,-1 0 0,2 0 0,2 1 0,3-2-1,1-2 1,1-3-60,-1 0 0,5 4 0,-2-5 0,5 2 0,2 2 1,0 0-1,1 0-373,-1 0 1,2 2 0,-3 1 0,3 1 0,2-1 0,0-3 0,3-4 0,1-4-483,3 1 1,5-10 0,1 4 0,3-3 0,4-3 0,2-4 0,2-2-1446,4-2 0,5-5 2033,8-4 0,18-2 0,14-2 0</inkml:trace>
  <inkml:trace contextRef="#ctx0" brushRef="#br0" timeOffset="1">18676 8090 8505,'-14'-18'2021,"1"0"-1875,5 0 1,4 11 0,8 2 0,5 4 0,5-1 0,3 0 0,7-3 0,4 2 463,3 2 1,9 1-1,-1 0 1,1 0 0,4 1-1,2 4 1,5 5-385,0 6 1,4 0-1,3 8 1,4 4-1,2 6 1,-31-14-1,1 0 1,-1 2 0,0-1-1,3 3 1,1 0-94,1 1 1,-1 2 0,0-2 0,-1 1 0,4 4 0,0 1 0,-3-1-1,0 1 1,-2-2 0,0 1 0,-2 0 0,0 1 0,-2-2 0,-1 1-187,-1-1 1,-2 1 0,-1 1 0,0-1 0,24 25 0,-2-5 0,-2-3 0,-5-4 0,-2-3-160,-4-4 1,-5-2-1,1-6 1,-3 0-1,-1-4 1,-2-3-458,-3-5 1,-1-1-1,-5-3 1,2-2 0,-2-3 668,-1-1 0,-8 5 0,-1-4 0</inkml:trace>
  <inkml:trace contextRef="#ctx0" brushRef="#br0" timeOffset="2">17409 9582 9747,'-6'-28'0,"6"6"1072,8 10 0,9 18 0,9 9 1,5 4-920,4 5 1,8 5 0,-1 5 0,8 3 0,8 8 0,-28-21 0,1 1 0,1 3 0,1 1 0,1 2 0,0 1 28,1 1 1,1 2 0,2 2 0,-1 1-1,1 1 1,-1-1 0,0 2 0,0 0 0,0 1-1,0 0 1,-3-2 0,0 0-127,-1 1 0,0-1 0,1-3 0,-1 0 0,1 0 0,-1-1 0,-2-1 0,0-1 0,1-1 0,0 0 0,-2-2 1,0 0-1,1 0 0,-1 0-23,-2-2 0,0 0 0,0-1 0,-1-1 0,25 22 0,-3-9 0,-6-6 0,-8-6 0,-6-5 0,-7-6-1695,-3-5 0,-1-7 1,-6-10-1,-2-9 1662,-1-10 0,12-19 0,7-11 0</inkml:trace>
  <inkml:trace contextRef="#ctx0" brushRef="#br0" timeOffset="3">20249 10009 8027,'-8'-74'0,"2"11"0,6 19 4846,0 16-4328,0 16 0,-6 18 0,-3 12 0,-5 5 0,-9 6 1,-8 3-1,-7 7-324,-7 4 1,20-16 0,-2 2 0,-3 0-1,0 1 1,-2 4 0,0 0 0,-3 3-1,0 0 1,0 1 0,-1 0 0,-1 0 0,0 1-413,0 1 1,0 1-1,-3 3 1,-1 0-1,-3 3 1,0 0-1,0 2 1,-1-1-1,2-2 1,1-1-1,0 0 1,2-1 0,3-3-1,2-2-1749,1-1 1,2 0 0,5-3-1,3-1 1967,-16 29 0,4-4 0,14-6 0,5 0 0</inkml:trace>
  <inkml:trace contextRef="#ctx0" brushRef="#br0" timeOffset="4">18995 11981 8052,'15'-21'-3,"3"-1"0,-9 7 1,1 4 110,-1-1 1,-3 4 0,-4-1-1,1-1 1,1-2 0,-1-1-1,-2 0 463,-1-1 1,-1 1 0,-2 0 0,-3 1-1,-1 3-173,-4 4 1,-1 11 0,-2 9 0,-4 10 0,-6 12 0,-5 9 0,-8 10-267,15-24 0,1 0 1,-2 1-1,0 1 0,-5 5 1,-1 2-1,-3 2 1,-2 0-1,-3 1 0,0 0 1,-5 3-1,-1-2 1,0 0-1,0-1-63,1-1 0,-2 0 0,-6 5 0,-2-1 0,6-6 1,0-2-1,1-1 0,-1-1 0,1-1 0,1-2 1,3-3-1,0-1-24,4-3 1,-1-1 0,-3 0 0,2 0 0,6-4 0,1 0 0,0-1 0,0 0 0,-26 16 0,8-6 0,7-3-571,6-1 0,6-5 0,8-2 0,7 1 0,7-2 0,12 1 525,14-4 0,9-7 0,14-3 0</inkml:trace>
  <inkml:trace contextRef="#ctx0" brushRef="#br0" timeOffset="5">18942 12101 7988,'-16'-6'0,"1"-1"0,5 1 51,2 6 0,4 10 0,4 8 1,3 0 256,6 1 1,5-3 0,15 6 0,2 2 0,7 4-1,8 5 1,10 7 0,-25-18 0,1 0-48,1 4 1,2 0-1,6 5 1,1 0 0,2 2-1,1 1 1,4 2-1,1 0 1,3 3 0,2-1-1,0 1 1,1-1 0,2 3-1,0 0-224,1 2 0,-1 0 0,-6-3 0,-1 1 0,3 4 0,-1 1 0,-5-5 0,-3 1 0,-5-5 0,-3 0 0,-3-3 0,-3 1-356,-3-1 0,-2-1 1,20 26-1,-12-4 0,-8-6 1,-6-5-1,-7-4-189,-4-3 1,1-12 0,-5 0-1,-4-4 1,-2-5 507,-4-1 0,-11-1 0,1-1 0</inkml:trace>
  <inkml:trace contextRef="#ctx0" brushRef="#br0" timeOffset="6">17809 14007 8683,'-6'12'2230,"8"5"1,9 9-1878,10 5 1,16 3-1,11 7 1,9 1 0,-23-21-1,2 1 1,2-1 0,1 1-1,3 0 1,0 2 0,1-1-1,0 1-223,0 0 1,-1 1 0,0 0 0,0 2 0,-1 0 0,0 2 0,-3-2 0,1 1 0,-1 0 0,-1 1 0,-1 0 0,-1-1-829,0-1 0,-2 0 1,2 3-1,-1 0 0,-5-5 1,-1 0-1,27 25 364,-4 2 0,-6-6 0,-5 0 0</inkml:trace>
  <inkml:trace contextRef="#ctx0" brushRef="#br0" timeOffset="7">20129 14300 7867,'-64'-35'0,"-3"8"0,-1 15 190,0 12 1,-3 18 0,35-5-1,1 2 1,0 0 0,0 1 132,-33 17 1,30-11 0,0 1-1,-1 1 1,0 0 0,-2 2 0,0 1-1,-2 4 1,-1 0 0,0 3-1,-1 0 1,-1 5 0,0 1 0,1 2-1,0 2-396,-1 2 0,2 1 0,-1 4 0,2 2 0,5-3 0,2-1 1,3-2-1,1-1 0,4 0 0,1-1 0,4-3 0,2 0 73,2-1 0,1-1 0,1 3 0,1-1 0,3-6 0,0-1 0,-14 33 0</inkml:trace>
  <inkml:trace contextRef="#ctx0" brushRef="#br0" timeOffset="8">22688 7397 8506,'-7'-2'1657,"4"-2"-866,6-5 0,-1 3 0,6 3-345,-2 6 1,-2 4 0,-5 8 0,-4 3 0,-4 4-1,-1 3-316,1 2 1,-3 0 0,3-2-1,-2-2 1,-1-2 0,3-2-1,4-2-1193,4-3 0,1-5 0,3-3 1063,6-4 0,6-17 0,11-13 0</inkml:trace>
  <inkml:trace contextRef="#ctx0" brushRef="#br0" timeOffset="9">22781 7143 9076,'-10'-14'0,"-5"-1"0,-3 1 0,1 6 2784,5 0-2624,-2 7 1,14-5-1,0 6 1,8 0 0,4 0-1,1 0-436,0 0 1,2 0-1,3 0 1,4 0 275,3 0 0,2-6 0,0-2 0</inkml:trace>
  <inkml:trace contextRef="#ctx0" brushRef="#br0" timeOffset="10">23101 6957 8726,'-21'-17'439,"4"4"1,3 4 0,7 14-204,7 4 0,1 2 0,7 3 0,-1-1 0,-1 2 0,0 4 0,-3 6 67,-2 5 1,-1 7-1,0-1 1,0 3-1,0 6 1,0 2 0,0 1-732,0-4 0,0-2 1,0-4-1,2-2 0,1-7 1,3-4-894,1-2 1321,-4-13 0,9 14 0,-5-10 0</inkml:trace>
  <inkml:trace contextRef="#ctx0" brushRef="#br0" timeOffset="11">23101 7477 8027,'-9'-27'0,"2"2"0,-1 2 0,3 6 0,-1 2 0,3 2 515,1-1 1,2 5 0,2 2-1,2 1 1,5 3 0,3 2-355,1 1 1,2 0 0,3 0 0,4 0 0,5-2 0,4-2-162,4-5 0,4-3 0,1-1 0</inkml:trace>
  <inkml:trace contextRef="#ctx0" brushRef="#br0" timeOffset="12">14237 9422 16690,'-6'-7'-155,"-2"2"1,-5 11 0,1 6 0,2 6-1,1 1 3,-2 0 1,0 1 0,-1-4-1,1 3 1,4 2 0,0 1 0,1 0-1,0 1 1,3-1 0,1-1 0,4-2-1,2-1 717,5-1 0,7 6 1,2-6-1,-2 0 0,1-3 1,-1 0 675,2-1-1111,0-5 0,-23-14 0,-4-9 0</inkml:trace>
  <inkml:trace contextRef="#ctx0" brushRef="#br0" timeOffset="13">14130 9702 16563,'-25'-13'-49,"3"0"0,-2-1 1,6 1-1,2 1 1,1 2 229,2 1 1,8 6-1,10-2 1,11 4 0,8 1-54,2 0 0,5 0 0,2-2 0,1-1 0,2-1 0,-1 0-962,1-2 1,-1 3 0,7-6 880,2-2 1,4-6 0,5-4 0</inkml:trace>
  <inkml:trace contextRef="#ctx0" brushRef="#br0" timeOffset="14">14703 9436 16741,'-18'6'246,"-1"4"1,0 5-131,0 2 0,-4 10 1,6-2-1,0 2 0,3 4 1,0 0-1,1 2 0,1-4-251,3 0 0,-1 2 0,5-2 0,2-2 1,2-5-1,1-3-459,0-2 0,4-7 0,2-3 1,2-1-1,2-3 0,2-1 56,1-2 0,-4-2 1,-2-2-1,-1-5 614,-3-3 1,-1 3-1,-4 2 1,-2 2 484,-5 7 0,2 4 0,-1 7 1,2 0-1,3 1 0,3-1-269,5 0 0,8-1 0,9-3 0,4-4 0,0-4 0,2-1-238,3 0 0,-2-1 0,0-4 1,-5-4-1,-6-3 0,-4 1 1,0 0-663,-1 2 1,-5 0 0,-4-4 0,-4 1 969,-4 3 0,2 5 0,-2 8 0,2 5 107,2 3 1,2 1-1,4 1 1,7 1-1,8 1 1,4 2-1,3-4-771,3-3 1,8-1-1,5-5 1,0-1-1,2 0 1,2 1-1,1-2 446,-1-2 0,1-1 0,5 0 0</inkml:trace>
  <inkml:trace contextRef="#ctx0" brushRef="#br0" timeOffset="15">21875 9476 17215,'-14'-14'-1746,"1"7"1971,0 2 0,5 10 1,4 4-1,2 3 1,2 1-1,2-1 96,2-3 0,10 1 1,8-6-1,5 1 1,2-1-1,2 1-351,-1-2 1,-2-2 0,-3-2 0,-3-4 0,-4-4-1,-3-2 1,-3-3-644,-3 1 1,-3-2 0,-6-1 0,-2-2 0,-2 2 0,-5-1-510,-3 0 1017,-7 8 1,4-9 0,-3 11 0,3-1 0,2 4 871,0 2 0,1 4 0,3 2 0,5 5 1,2 3-1,4 3-502,2 3 1,2 1 0,6 5-1,0-4 1,2 1 0,3-2-1315,2 0 1,2-1 0,5-6-1,1-2 1106,0-1 0,5-6 0,2 3 0</inkml:trace>
  <inkml:trace contextRef="#ctx0" brushRef="#br0" timeOffset="16">22635 9062 8580,'-5'-22'0,"-2"2"977,-5 5 0,2 22 0,-10 15 0,3 6-853,-1 5 1,-4 0 0,4 2 0,1-4 0,3-1-1,0-1 1,1 4 0,1 0-296,3-1 1,3 4 0,6-4 0,0 1-1,0-1 1,3 0 0,6-3-1600,9-2 1,12 0 1769,5-14 0,10 3 0,2-8 0</inkml:trace>
  <inkml:trace contextRef="#ctx0" brushRef="#br0" timeOffset="17">22728 9569 12362,'-12'-15'0,"2"-1"843,1 2 0,4 6 1,-2 9-1,1 4-1111,3 3 0,3 3 1,5-1-1,5-1 0,6 0 1,8-2-1,4-2 1,5-4-352,1-1 0,0 0 0,3-1 1,-3-2-1,-3-2 0,-6 2 591,-6 2 0,-7-4 0,-9 1 0,-12 1 244,-10 2 1,-6 2 0,-2 3 0,1 7-1,-1 4 1,0 4 245,1 2 0,3 2 0,3 8 1,2 5-1,6 4-522,6 4 1,-1 4 0,-1 5 0</inkml:trace>
  <inkml:trace contextRef="#ctx0" brushRef="#br0" timeOffset="18">20755 11821 15774,'0'-21'266,"0"4"1,-6 8-1,-3 4 1,-3 5 0,-2 5-1,-3 4 1,0 4-1,0 3 1,2 2 0,2 0-1,0 0 1,-1 1 89,1 2 1,6-4-1,2 4 1,4-2 0,1-1-1,1 0 1,5-2 0,7-4-2264,8-6 0,0-5 1899,1-1 1,0-11 0,5-4 0</inkml:trace>
  <inkml:trace contextRef="#ctx0" brushRef="#br0" timeOffset="19">20608 11581 14363,'5'-38'875,"-1"2"1,2 5 0,-1 22-398,4 5 1,2 4 0,3 3 0,-1 1 0,2-1 0,3-1 0,4-2 0,3 0-943,2 0 0,-1 4 0,1 2 1,0 1-1,-1 2 493,1-1 0,6 4 0,1-5 1</inkml:trace>
  <inkml:trace contextRef="#ctx0" brushRef="#br0" timeOffset="20">21262 11341 8424,'0'-29'1026,"0"2"0,0 11 0,0 17 1,0 10-521,0 5 0,1 12 1,2 0-1,1 6 0,-1 8 1,-1 4-1,-2 6 1,0 2-368,0 6 1,-2 6 0,-2-4 0,-5 2 0,-6 0 0,-4-4-140,-3 0 0,-12-3 0,6-3 0</inkml:trace>
  <inkml:trace contextRef="#ctx0" brushRef="#br0" timeOffset="21">20888 12114 8424,'26'-37'0,"5"-3"0,6 0 0,4 2 0,5 4 0,7 1 0,-1 13 0,4 8 0,-4 4 0,-1 5 0,-2 2 0,-9 1 0</inkml:trace>
  <inkml:trace contextRef="#ctx0" brushRef="#br0" timeOffset="22">14970 13061 16617,'0'-14'-1915,"-2"2"1,-1 2 2487,-1 1 1,-6 6 0,2 0 0,1 8 0,2 7-1,4 5 1,1 6 450,0 5 0,0 4 0,1 8 1,2 0-1,3 2 0,2-1-1296,2-1 1,-3 6 0,1-9 0,-1-1 0,1-2 0,2-5 0,2-2-3810,1-5 1,-6-3 4007,-2-5 0,2-7 0,1-1 0</inkml:trace>
  <inkml:trace contextRef="#ctx0" brushRef="#br0" timeOffset="23">14903 13301 9889,'0'-40'0,"0"1"0,0 5 0,2 6 0,1 6 0,4 2 671,5 4 1,-2 7 0,9 3 0,-1 2 0,1-1 0,2 2 0,3 3 0,3 5-419,4 4 1,-3 3 0,3 1 0,-1 2 0,-1 0 0,2 1 0,-3-3-254,-4-1 0,1 3 0,-4-8 0</inkml:trace>
  <inkml:trace contextRef="#ctx0" brushRef="#br0" timeOffset="24">15370 13207 8521,'-14'-4'1781,"1"-1"0,0-4 1,-1 5-1304,1 1 1,6 9 0,2 6 0,5 4-1,5 0 1,3 1 0,4-1-247,2 2 1,-1 4 0,0-4 0,1-2 0,-1-3 0,0-4 0,1-3-3742,-1 0 3008,-6-4 0,4 2 1,-7-8-1,-1-5-247,-1-3 1,-2 3 1784,0 0 1,1 6 0,2 0-1,3 5 1,3 4 0,4 1 0,4 3-620,-1 2 0,5 1 0,1 1 1,1-2-1,1-3 0,-3-4-361,-2 1 0,3-4 1,-4 2-1,-2-2 0,-2-4 1,-4-1-1,-1-3-1232,1-1 0,-2-2 1,1-4-1,1 1 1,3 3 571,5 5 1,-2 4 0,7 6-1,2 7 603,4 8 0,11 10 0,8 3 0</inkml:trace>
  <inkml:trace contextRef="#ctx0" brushRef="#br0" timeOffset="25">22088 13074 8290,'-13'-6'565,"4"5"0,1-2-123,3 6 1,0 5 0,5 9 0,0 0 0,0 0 0,2-2 0,2-2-249,5 0 1,3-1-1,3-2 1,1-2-1,3-2 1,0-3-1,2-2 23,0-1 1,-3-1-1,2-4 1,0-4-1,-4-4 1,-3-3-508,-4-2 1,-3-4 0,-6 3 0,-1-1 0,-4 0 0,-4 0 0,-4 1 408,-5 3 1,2 2 0,-5 6 0,0 2 0,2 1 0,0 1 0,4 2 255,5 5 1,-1 5 0,7 5 0,1 2 0,1 1-1,4 3-248,2 2 0,4 1 1,5 5-1,0-2 0,2-1 1,1-3-2151,2-2 0,6-1 2023,-2-5 0,15 0 0,5 1 0</inkml:trace>
  <inkml:trace contextRef="#ctx0" brushRef="#br0" timeOffset="26">22621 12874 10620,'0'-27'1409,"0"20"1,0 13-1008,0 16-144,0 5 1,-4 10 0,-1-6 0,2-1 0,0-1 0,0 1 0,-1 2 0,1 2-839,2 3 0,1 2 1,1 1-406,4 0 985,-4-6 0,17-2 0,-3-5 0</inkml:trace>
  <inkml:trace contextRef="#ctx0" brushRef="#br0" timeOffset="27">22768 13327 10767,'-10'-29'0,"-4"3"0,-1 10 706,1 9 1,0 11-1,1 5 1,0 1-534,-1-1 1,7 3-1,4-4 1,6 0-1,9 1 1,7 2-876,8 0 0,8 1 0,2-3 0,5-3 0,1-1 0,-5-1 155,-5-1 0,-7-2 1,-3-2-1,-7-3 0,-7-4 1792,-9 1 0,-6-5 0,-7 4 0,-1 1 0,1 3 0,0 2-143,-1 2 0,7 2 0,2 4 0,4 5 0,1 7 1,1 3-1500,4 3 0,8 5 1,11 5 396,5 5 0,0-2 0,3 9 0</inkml:trace>
  <inkml:trace contextRef="#ctx0" brushRef="#br0" timeOffset="28">25581 6824 8143,'5'-54'372,"3"10"0,5 8 0,1 14 1,-1 9 635,0 4 0,-4 6 1,-3 0-876,-4 6 0,-7 6 0,-13 9 0,-4 4 0,-3 3 1,-2 3-70,1 3 0,-1 2 1,-1 5-1,-3 1 1,-5 5-1,-2 5 0,-4 9 1,20-27-1,0 1 196,-2 4 1,-1 1-1,-3 6 1,0 1-1,-3 5 1,1 0-1,-1 2 1,0 2-1,-3 3 1,1 2 0,0-1-1,1 1-150,-1 2 1,1 0 0,-2 4 0,1 0-1,4-5 1,0 0 0,1 0 0,0-1-1,0 1 1,0-1 0,0-4 0,1-1-282,0-4 1,1-1 0,-2 1-1,1-1 1,4-9 0,1-1 0,1-2-1,-1 0 1,2-1 0,-1-2 0,-18 24 201,4-9 1,4-2-1,7-15 1,3-2 0,2-6-1,4-5 1,3-5 389,3-4 1,8-3 0,1-7 0,7-5-554,5-8 1,7 1 0,2-5 0,1 3 0,-1 2 0,-2 1 0,-1 3 96,1 5 0,-4 3 0,5 2 0,-1 5 0,3 7 0,3 8 0,3 4 310,3 2 0,9 5 0,11 4 0,5 2 0,6 2 0,-29-20 1,-1 0-1,2 1 0,-1 0-64,0 1 0,1 0 0,-1-1 0,0 0 0,0 1 0,0 0 0,-1 0 0,-1-1 0,28 21 0,-1-1 0,-6-2 0,-2-1-1169,-4 1 0,-7-5 1,2-3-1,-5-3 0,-5-2 1,-4 0-1,-5-4-5733,-3-4 6691,-1-9 0,1 2 0,2-3 0</inkml:trace>
  <inkml:trace contextRef="#ctx0" brushRef="#br0" timeOffset="29">25407 7050 8985,'6'-37'0,"5"6"0,3 9 621,4 5 1,6 9 0,-2 0-1,5 4-404,4 5 0,1 5 0,5 9 1,-1 3-1,1 5 0,2 8 0,1 11 1,-2 8-68,-2 7 0,-17-19 0,-1 2 1,-2 2-1,0 0 0,1 6 1,-1 1-1,0 6 0,-1 2 1,-1 3-1,-1 2-73,-1 1 0,-1 3 0,-2 4 1,-1 0-1,1-4 0,1-2 1,-1-1-1,1-1 0,1-2 1,0 0-1,1-4 0,1 0 1,1-1-1,1 0-174,0 0 1,1-2 0,0-6 0,2-1 0,1 2 0,2-1 0,-2-3 0,2-2 0,-1-4 0,0 0 0,-1-2 0,0-1 0,17 27-86,-5-6 0,-4-7 0,-7-14 1,-5-5-1,-6-6 0,-3-6 459,-3-4 0,-3-6 0,-5-4 0,-5-2 0,-8-4 0,-7-1 0,-7-3 45,-7-1 0,2 4 0,-9-2 1,0 5-1,-3 5 0,-4 5-372,-5 7 0,0 9 0,-7 10 1,31-16-1,-1 1 0,-1 2 1,-1 2-1,-2 2 0,0 0 0,-1 2 1,0 0-112,-1 1 0,2-1 0,0 2 0,2-1 0,5-3 0,2-1 0,-25 22 0,9-5 0,12-5-39,9-2 0,6-4 0,7-6 0,1-4 0,4-4 0,1-4 0,3 0-1704,2-1 1,1-4 1903,0 0 0,-6 0 0,-2 4 0</inkml:trace>
  <inkml:trace contextRef="#ctx0" brushRef="#br0" timeOffset="30">24981 11861 9706,'-2'-21'0,"-2"5"301,-5 10 1,-4 23-1,-5 18 1,-6 11-274,-6 6 1,-11 7 0,15-27 0,-1 0 0,-4 1 0,-1 0-1,-3 3 1,-2-1 0,-4 1 0,-1-1 0,-4 4 0,-1-1 214,-3 2 0,0 0 1,-1 2-1,0 1 1,-2 3-1,0 1 1,-1 0-1,1-1 1,0 0-1,1 0-224,0-1 1,2-1 0,5-4 0,2 0-1,5-3 1,1-1 0,2-2 0,2 1-1,2-1 1,1-1 0,3-3 0,2-1-1,-15 21-804,12-10 0,7-10 0,9-9 0,5-3 0,10-10 785,13-11 0,11-22 0,13-16 0</inkml:trace>
  <inkml:trace contextRef="#ctx0" brushRef="#br0" timeOffset="31">23461 13487 7777,'-40'-47'2043,"7"13"1,8 16-1977,11 15 0,6 13 1,11 23-1,4 5 0,10 8 1,6 5-1,12 6 0,6 6-67,-17-30 0,1 2 1,3 4-1,2 2 1,2-1-1,1 1 1,2 1-1,1 0 1,3 3-1,2-1 1,0 0-1,1 0 251,1-1 0,1 0 0,3 1 0,0-1 1,-4-5-1,1-2 0,0 1 0,-1-1 1,0-3-1,-1 0 0,-2-3 0,0-1-228,-2-1 0,-1-1 0,0-1 0,0 0 1,-3-1-1,0-1 0,1-2 0,-1-1 0,28 16 1,-4-6-1,-8-6 0,-3-6-373,-4-5 1,-9-10 0,-6 1 0,-5-4 0,-4-2 0,-4-4 574,-5-4 0,0-3 0,-5-1 0,-1 0 0,1-1 0,-1 1 1,1 1-310,1 3 1,-3-1 0,5 4 0,3 0 0,1 0-185,1 3 0,0 2 0,1 1 1,-1 0-1,2 0 0,1 0 301,2 0 0,0-6 0,-4-3 0,4-3 0,6-3 0,4-2 0,5-4 605,1 0 0,1-3 0,5 5 0,2 0 1,1 0-1,3 2-240,1 3 1,-3 0-1,2 1 1,-1 0 0,-4-1-1,1 2 1,-4 2-569,-1 1 0,-7 2 1,-1-4-1,-5 4 0,-6 0 1,-3-1-1,-2-1-97,0 2 1,-1-5 0,-3 3 0,-3-3 0,-1-1 0,-1 0 0,-1-1 571,-2 1 1,1-5 0,1-1 0,1 0 0,-1-2 0,-1 2-282,-2 0 0,0-5 1,0 2-1,-2-4 0,-1-2 1,-3-1-1,0-2-297,1 1 0,-6 0 0,2 1 0,-4-5 0,-3-2 0,-4-4 0,-2 0-129,-6-3 1,1 0 0,-4 2-1,5-2 1,2-3 0,2 0 413,-2 0 1,0-9-1,1-1 1,0-6-1,12 26 1,-1-1 0,-1-1-1,1-2 1,-2-4-1,1-1 132,-1-1 1,1-1 0,0 0 0,0-1 0,0-3 0,0 0 0,1 0 0,1 0 0,0 2 0,1 1 0,0 2 0,-1 1 0,2 3 0,-1 2-75,1 3 0,-1 0 0,-13-30 1,3 5-1,-4 6 0,-4 6 0,0 5 1,-2 5-337,-1 5 0,1 2 0,-4 6 0,0 2 0,2 3 0,-2 4 1,1 3 238,0 2 0,2 6 1,6 2-1,3 4 0,4 1-845,3 0 0,8 6 1,4 6 871,6 8 0,16 14 0,9 14 0</inkml:trace>
  <inkml:trace contextRef="#ctx0" brushRef="#br0" timeOffset="32">21662 1533 26420,'1'-18'-4165,"2"0"0,3 2 4026,1 1 1,-2 2-1,4-1 1,1 2-1,0 2 1,1 3-1,-2 1 648,1 3 1,-4 0 0,-3-2-1,-6-2 45,-6 0 0,-3 2 0,0 10 0,2 4 0,3 2 1,-1 4-692,1 3 0,4 3 0,-3 4 0,1-1 0,1-2 0,0 1 0,-2 1 157,-3-2 1,-8 2-1,-2-5 1,-2 2-1,-4 3 1,-3-1 456,-3 0 1,-12 2 0,-1-2 0,-7 6 0,-2 3 0,0 2 0,-1 3-707,1 2 1,6 2 0,2 1 0,4 1 0,2-2-1,2 4 1,3-1 189,1 2 1,-2-2-1,2-4 1,2-1 0,2-2-1,3-3 123,1-2 0,6-2 1,3-6-1,4-5 0,4-3 1,3-4 95,2 0 0,0-2-502,-2-1 1,2-3 0,-4-7 0,-1-2 0,1-3-1,-3 0 1036,-2 0 1,-2-3 0,3 3-1,0 0 443,2 0 1,0 2-1296,-4 4 0,7 4 0,6 2 0,9 2 0,7 2 0,7 2 1,3 1 406,5 0 1,0 1-1,8 1 1,2 1-1,2 3 1,3 0-1,2 2 338,-1 0 0,5 0 1,-5 2-1,2-1 0,-1 2 1,-1 0-1,-1 0-562,0-2 1,0 0 0,-2 5 0,4-2 0,-1-2 0,-1 0 0,-2 0-46,1 3 0,-1-1 0,-4-2 0,-1 0 0,-4-1 0,-4 0 0,-3-1 0,-2-2-823,-4-3 1,-7-2-1,-8-4 551,-1-1 0,-7-8 1,-8 1-1,-3-7 1,0-2-1,2-2-2617,1 2 2789,6-5 1,-3 5-1,6-7 1</inkml:trace>
  <inkml:trace contextRef="#ctx0" brushRef="#br0" timeOffset="33">21755 1693 28015,'0'-14'-7786,"-5"5"8080,1 0 1,1 6-1,7-2 170,5-1 1,3 0-38,1-3 0,-5 10 1,-4 11-1,-1 6 1,0 1-569,2 0 0,-1 5 0,-4-2 0,0 4 0,0 0 0,0-1 0,0 1 213,0 0 0,0-5 0,2 9 1,2-1-1,5-1 0,4 2 332,5 1 0,-3 5 0,4 8 1,0 6-1,2 5 0,0 4-770,-3 2 435,-4 1 1,-6 9 0,-4 2 0,-2 1 0,-4 1 0,-2-1-659,-5-2 1,2-4 0,-1-3 0,2-4 0,3-7 0,2-6 0,1-5 787,0-5 1,0-8-1,1-2 1,2-6 0,2-3-45,-2-2 1,0-8 0,0-4 0,1 1-518,-1 3 1,-2-1-1,-1 1 1,0 1 0,0 2-1,0 1-924,0 0 0,0-4 0,0 0 1,0 2-1,0 0-1021,0 3 1,5-1 2225,-1 0 1,7 1-1,-4-1 1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8-25T23:18:02.816"/>
    </inkml:context>
    <inkml:brush xml:id="br0">
      <inkml:brushProperty name="height" value="0.053" units="cm"/>
      <inkml:brushProperty name="color" value="#FF0000"/>
    </inkml:brush>
  </inkml:definitions>
  <inkml:trace contextRef="#ctx0" brushRef="#br0">18369 8156 8586,'0'-13'-14,"-4"-5"1,-2 2 11,-2 4 0,4 5 0,-5 7 0,0-2 0,0-1 0,0-1 0,0-1 87,2-1 0,2 5 0,10-4 1,5 2-1,8 0 0,10-1 1,11 1-1,11 2 0,9-1 1,11-1 456,-32 1 0,1 0 0,-1-1 0,1 1 0,4 2 0,0 0 0,-1 0 0,0 0 0,0 0 0,-1 0 0,-1 0 0,0 0 0,34 0 0,-6 0 0,-7 0 0,-8 0 0,-10 0 0,-10 0-829,-8 0 1,-12 0 0,-5 0 0,-17 0-1,-18-1 1,-16-2 238,-13-2 0,-9-3 0,-6 2 1,-3 0-1,0-2 0,3 2 1,2 0-1,4 3 245,3 2 0,4 1 0,9 0 1,7 0-1,3 1 0,6 2 1,5 5-471,8 4 0,3 4 0,5 11 0,4-1 0,3 1 0,7 0 0,8-1 155,12 1 0,11-2 1,11-3-1,5-4 1,6-5-1,4-4 1,6-4 489,3-4 1,-7-1-1,4-1 1,-4-4-1,-6-4 1,-5-2 0,-7-1-1,-6 1 87,-6 2 1,-9 6 0,-4-1 0,-4 1 0,-8 0 0,-11-1-689,-11 1 0,-26-3 1,-13 0-1,-13 0 1,30 3-1,-1 0 1,-1 1-1,0 0 76,1-2 1,0 2-1,0 1 1,-1 0 0,2-1-1,-1 0 1,-29 0 0,6 2-1,9 0 1,7 0 361,10 0 1,8 0 0,6 0 0,7 2-1,9 2-387,11 5 0,18 3 0,14 1 1,12 1-1,13-1 0,8 0 1,-30-7-1,1 0 102,3-1 0,0-1 0,-1-1 0,1 0 0,4-3 0,-1 0 0,-2 0 0,-1 0 0,-3 0 0,-1 0 0,0 0 0,-1 0 1,32 0 403,-6 0 1,-9-5 0,-11-1 0,-11-1 0,-9-3 0,-9-2 29,-5-1 1,-7-5 0,-11-1 0,-10-1-1,-12 0 1,-13-1 0,-15-1-434,-14 1 1,34 11 0,-1 1 0,-3 2 0,-2 2-1,1-1 1,0 1 0,2 1 0,1 1 0,-35-3 0,9 3-106,6 2 0,7 1 1,7 0-1,11 0 1,11 1-1,9 5 1,10 4-107,7 2 0,16 9 0,15-8 0,12 2 0,15-2 0,10-2 289,-32-6 1,2-1 0,8-2 0,1-1 0,1 1 0,0 0-1,2-1 1,1 0 0,0-1 0,0 0 0,-1 0 0,-1 0 138,0 0 1,-2 0 0,0-2 0,-2-1-1,-3 1 1,-1 0 0,-2-1 0,-1 1 0,33-2-1,-12-1 1,-13 2 65,-10 2 1,-13-1 0,-9-2 0,-10-3 0,-13-2-242,-15 0 0,-13 0 1,-15-4-1,-7 1 0,-6 1 1,-3 3-1,-5-1-58,-2 1 1,2-2 0,-1 5 0,1 2 0,1 2 0,-3 1 0,6 0 0,7 0-339,10 0 1,13 6 0,10 3 0,8 4 0,9 3 0,12 4 0,15 0 0,19 4 408,17 1 1,-18-14 0,2-1 0,9 0-1,1-2 1,4-1 0,0-1 0,2 0-1,2-2 1,-1 0 0,1 0 0,0-1-1,0 0 261,2-1 1,0-1 0,-4 0 0,-2-1 0,-1 0 0,-1 0 0,-3 0 0,-2 0 0,-4 0 0,-1 0 0,33 0 308,-11 0 1,-9 0-1,-8 0 1,-11 0-1,-9-1-702,-7-4 0,-18-2 0,-13-6 0,-20-1 0,-16 1 0,-16 0 0,28 6 0,-2 0 40,-3 0 0,-1 1 0,-3-1 0,0 1 1,-1-1-1,0 0 0,3 1 0,0 0 1,-1 1-1,1 0 0,2 1 0,1 1 1,2-1-1,1 2 95,-29-1 0,9 1 1,14 2-1,10 0 1,10 2-1,11 2-87,7 5 0,22 3 1,15 4-1,21 3 1,-16-7-1,4-1 1,5-1-1,3-1 98,3-1 0,2 0 1,4 1-1,1-1 1,1-1-1,-1 0 1,-1-1-1,0-1 1,-2-1-1,-2-1 1,-4-1-1,-1-1 1,-5 0-1,-2 0 132,32-1 1,-16 0-1,-18 0 1,-12-2-1,-13-2 1,-11-7-1,-13-5-71,-17-6 0,-26-3 1,13 11-1,-3 1 1,-7-1-1,-2 1 1,-8 0-1,-2 0 1,-2 0-1,-1 0 1,-2 2-1,0 0-22,-1 2 1,2 0 0,7 2 0,1 0 0,-1 0 0,1 2 0,6 0 0,1 1 0,6 1 0,1 0 0,3 1 0,2 0 0,-26-3-69,11 2 0,11 2 1,20 2-1,5 5 1,12 6-1,15 6-199,18 2 0,26 3 0,-15-10 1,2 0-1,8 1 0,2-1 1,5 0-1,3-1 0,5-1 1,3-1-4,1-3 0,0-1 225,-6 2 1,0-3 0,0-3 0,-1-2 0,-9 2 0,-3 0 0,-2-1-1,-1 0 1,-3-1 0,-1 0 0,30 0 0,-12 0 105,-14 0 0,-16-2 0,-13-2 0,-10-6 0,-15-5 0,-22-4-36,-22-2 1,18 12-1,-4 2 1,-13-3 0,-4 2-1,-5 0 1,-3 1-1,-4 1 1,-3 0 0,-1 1-1,-1 0 1,2 1 0,1 0-115,6 1 0,1 0 0,3 1 0,2 0 0,6 2 0,3 0 0,5 0 0,3 0 1,-24 0-1,21 0 0,16 1 202,13 4 0,22 2 0,24 8 1,27 3-1,-14-7 0,5-1 0,13 0 1,4 0-36,-16-3 1,3-1 0,1-1 0,7 0 0,2 0 0,1 0 0,1 0 0,0-1 0,0 0 0,2 0 0,0 0 0,-1 0 0,2-1 0,0 0 0,-1 0 0,0-1 0,0-1 0,-1 0 0,1 0 0,-1 0 0,0-1-144,-1 0 0,0 0 0,-1 0 1,-6 1-1,0 1 0,-1-1 1,-1 1-1,0-1 0,-1 1 0,21-1 1,-4 1-1,-5-1 0,-3-1 1,-7 0-1,-2-1 0,-6-1 1,-3 1-149,-7-1 1,-2-1 0,15-7 0,-20 1 0,-11-3 0,-12-1 0,-9-2 0,-12-3 47,-15-4 0,-16-5 0,-25-2 0,26 13 1,-2 1-1,-5 0 0,-2 0 0,-6 1 1,0 0 99,-5 1 1,1-1-1,5 1 1,0 0-1,-3 0 1,-1 1-1,3 0 1,1 1-1,5 2 1,1 1-1,4 0 1,0 1-1,6 1 1,2 0-205,-30-3 1,10-1 0,15 5 0,12 2 0,12 3 0,10 6-1,12 9-202,13 10 1,23 9 0,-8-12-1,4-1 1,9 3 0,4-2-1,7 1 1,4 0 0,9 1-1,2-1 438,-19-7 0,1 0 0,0 0 0,3-1 0,1-1 0,1 1 0,5 1 0</inkml:trace>
  <inkml:trace contextRef="#ctx0" brushRef="#br0" timeOffset="1">7838 8143 8435,'0'-28'-36,"0"9"35,0 13 1,-6 6 0,-3 0-1,-3 0 1,-1 0 0,0 0-1,-1 0 1,1 0 0,0 0-1,-1 0 187,1 0 1,-2 1-1,-1 4 1,-2 2-1,3 2 1,4 0 887,2 1 0,6 3 0,-2 4 0,4 2 0,1 0 0,0 2-968,0 0 1,4-1 0,2 4 0,3-3-748,6-2 499,-2-1 1,6-9 0,-5-2-1,-1-1 411,0-3 0,-5-3 1,-4-6-1,-2-6 0,-2-7 1,-2-5 44,-2-4 0,-9-1 0,-10 2 0,0 0 0,-3 2 0,1 3 1,-3 3 112,0-1 1,0 11 0,3-1 0,1 4 0,3 2 0,1 2-236,-1 5 0,4 6 0,1 7 0,4 4 0,5 0 1,1 4-1,3 1 18,2 2 0,12-2 1,10-1-1,10-4 1,11 0-1,5-5-471,8-5 1,-2-4 0,4-6 0,-7-2 0,-7-4 0,-6-7 0,-8-8-635,-5-4 0,-6-7 1,-11-4-1,-8-2 1,-12-2-1,-14 0 549,-12 0 0,-8 6 0,-9 4 0,-5 6 1,-1 8-1,-2 6 0,6 5 244,6 4 1,7 2-1,5 5 1,1 6 0,5 7-1,7 5 1231,8 4 1,10 8 0,5-1-1,7 4 1,10 2 0,17 2-1540,14 1 0,12-5 410,-21-23 0,1-1 0,7 0 0,0-2 0,5 0 0,-1 1 0</inkml:trace>
  <inkml:trace contextRef="#ctx0" brushRef="#br0" timeOffset="2">7478 7397 8539,'5'-29'0,"1"3"-10,1 4 1,-4 4 0,3 15 2240,0-2-1118,-5-5 0,5 10 0,-6 0-721,0 7 1,0 5 0,0 3-1,0 3 1,0 4 0,0 3 0,2 3-1,1 2 1,3 3-518,1 1 0,6-3 0,7 3 0,0 0 0,4-2 0,1 0 0,0-7-463,-2-6 0,0-6 0,-5-4 1,-2-4-1,-1-5 0,-2-5 338,1-4 1,-7-8 0,-2-7 0,-4-4-1,-1-3 1,0 1 0,-1 2 1072,-4 1 1,4 6 0,-5 4-1,1 2 644,1 2 0,-5 7 1,6 6-1,3 7-1250,3 5 1,7 3 0,1 1 0,5 0 0,6-2 0,3-6-369,2-2 1,0 3 0,-1-4 0,1-2 0,-2-3-1,-3-3 1,-4-5-366,-3-4 1,-6 5 0,-2-9 0,-1-1 0,-3 1-1,-1-2 1,-2 1-871,0 0 0,0 3 1,-2 2-1,-1 1 877,-1 2 1,5 6 0,8-1 0,5 4 0,3 3-1,4 3 1,0 0 508,-3 0 0,2 4 0,1-2 0</inkml:trace>
  <inkml:trace contextRef="#ctx0" brushRef="#br0" timeOffset="3">8185 7503 10146,'15'0'0,"1"2"0,3 1 0,2 1 0,1 1 0,0-1 0,-1 0 432,-2-1 0,-1 3 0,-5-1 1,1-2-1,-1-2 0,0-1 1,-2 0-1,-7 0 0,-8 0 0,-7 0 1,-2 0-1,0 0-678,-1 0 1,5 0 0,1 0 0,-1 2 260,1 2 1,2 4-1,6 5 1,0 0-1,2 0 1,2-1 131,5-3 1,3 3-1,1-5 1,1 2-1,-1-1 1,2-2-6694,3-3 6546,2-2 0,13-1 0,1 0 0</inkml:trace>
  <inkml:trace contextRef="#ctx0" brushRef="#br0" timeOffset="4">8918 7237 8363,'0'-24'0,"-2"2"0,-1 7 0,-2 13 194,-3 11 1,-1 6-1,-3 1 1,2 5 0,1 4-1,-1 6 1,-2 3 0,0 2 438,3 1 0,2-3 0,4 0 0,-2 0 0,2-3 0,0-1 0,0-6-912,-1-4 0,-6-3 0,1-8 1,-3-5-1,-4-3 0,-4-2 0,-5-3 466,-3-5 1,3-3-1,-5-2 1,7 1-1,5 0 1,3 1-1,2 2 771,-1 1 1,7 7-1,2 2 1,5 8-1,5 5-1303,4 5 1,9 4-1,5 8 1,7 1-1,5-2 345,4-1 0,7-1 0,1 0 0</inkml:trace>
</inkml:ink>
</file>

<file path=ppt/ink/ink2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8-25T23:18:03.431"/>
    </inkml:context>
    <inkml:brush xml:id="br0">
      <inkml:brushProperty name="height" value="0.053" units="cm"/>
      <inkml:brushProperty name="color" value="#FF0000"/>
    </inkml:brush>
  </inkml:definitions>
  <inkml:trace contextRef="#ctx0" brushRef="#br0">2199 8356 17253,'0'-27'-237,"0"7"0,-5 6 0,-4 10 1,-3 4-1,0 4 0,3 5 0,5 3 114,2 1 1,8-1-1,3-3 1,4-4 0,4-2-1,2 0 842,2 1 0,-4 2 1,6-3-1,2 3 1,3 0-1,4 1-14,3 1 1,-3-4 0,5 3-1,3-1 1,0-1 0,5-1-635,0 1 1,-2-1 0,3-4 0,-1 0 0,1 0 0,1 0-53,3 0 1,-2 0-1,-1 0 1,1 0-1,-2 0 1,1 0-1,-1 0 593,0 0 1,3 0 0,-3 0 0,-1 0 0,1 0 0,-4 0 0,-2-1-786,0-4 0,-3 2 0,7-6 0,-1 0 0,-1 1 0,1-1-104,0-2 0,-3-1 0,7-1 1,-1-2-1,-3-1 0,0-2 1,-2 2 421,-1 1 1,8 2 0,-8 0 0,0-1-1,0 1 1,-3 0 103,0-1 1,-2 2 0,-8 2 0,0 1 0,-1-1 0,-1-1-771,-2 2 1,0-7 0,-5 3 0,-2-2 0,-1 0 0,-3 2 0,-2-2 440,-1-3 0,-4 2 0,4-5 0,1 1 0,2-1 0,1-3 0,1-1 76,-1-2 0,-1 1 0,-2 1 0,-2 1 0,-1 3 0,-1 2 155,0 3 1,-2 1 0,-4 1 0,-1 1 0,-4 0 0,-4-1-395,-2 1 1,-7 0 0,-3-1 0,-3 1-1,-4 0 1,-1-1 0,-4 1-198,-3 0 1,-2 1-1,-1 2 1,2 1-1,2 0 1,-2 0 713,-2 0 0,-1 0 0,-1-4 0,-2 0 1,-3 1-1,-1 1 0,-4 4 52,-1 1 1,-1 0 0,-2 3 0,-1-1 0,-3 1 0,-1 1-226,1 2 0,1 2 1,4 2-1,-3 5 1,-2 3-1,0 1 1,-2 1 45,0-1 0,8 0 0,-2 1 0,2 0 0,4 3 0,2 0 0,5 0 38,5-3 1,0 0 0,6-1 0,1 0 0,2 1 0,2-1 0,-1 0-47,0 1 1,7-1 0,2 0-1,3 2 1,2 2 0,-1 0 0,3 1-387,2 1 0,-2 2 0,7 6 0,1-1 0,4 1 1,8 0 81,9-1 0,10 1 1,6 0-1,3-2 1,5-3-1,-1-4-37,1-3 1,1-2-1,0-1 1,-3-2 0,0-2-1,-3-1 1,0 0-31,-3 4 0,-2-5 0,-7 0 0,-2-1 0,-6 3 0,-3 2-2914,-5 4 2931,-3-4 0,-12 9 0,-2-5 1</inkml:trace>
  <inkml:trace contextRef="#ctx0" brushRef="#br0" timeOffset="1">15023 7063 27884,'2'-11'-9831,"2"2"8367,-3 3 1,5 4 0,-7-2 1463,-4-5 0,4 2 0,-3-2 1,2-2 1305,2-1 1,-1 5-575,-4 3 1,-2 2 0,-7 2 0,1 0 0,-2 0-461,-2 0 0,0 5 0,-5 0 0,-3 3 1,-3 1-1,-3 0 25,1 0 1,-3-5 0,2 3-1,2 1 1,0-2 0,1 1 0,0-1-24,2 0 0,-3 0 1,10-3-1,0 3 1,0 0-1,2 1 214,3 0 0,0-2 1,-1 4-1,-1 1 1,-2 2-1,1 1-280,-3 1 0,1-2 1,-5-2-1,2-1 1,-2 1-1,-1 2-209,-1 1 0,3 1 0,3-1 0,-1 0 0,2 1 0,-1-1 0,4 0 228,1 1 1,3-1 0,2-1-1,3-2 1,1-1 0,3 1-658,1 2 0,2 2 1,0-1-1,2 0 1,2 1 430,5-1 1,0 2 0,3 1-1,4 2 1,2-2 0,4-1 704,3-2-631,-1 1 0,9-1 0,-5 0 0,1 0 0,2 1 0,1-1 61,0 0 0,2-1 0,6-1 1,0-2-1,0 1 0,0 0 13,0-1 0,0 2 1,-1-6-1,-2 3 1,-3 1-1,0 0 21,0 0 0,-4-5 1,2 3-1,-1 1 1,0-2-1,-1 1 1,0-1-171,1 0 0,3 3 0,6-3 0,0 0 0,1 1 0,4-1 0,3 1 0,4 1 0,2-5 0,-1 3 0,0-2 0,1 1 0,-3-2 0,-2-2 0,2-1 0,-7 0 0,-2 0 0,-4 0 0,-2 0 0,1 0 0,0 0 0,0 0 0,-3 0 0,1 0 0,1-1 0,1-4 0,9 4 0,-5-4 0,4 4 0,2 1 0,-1 0 0,1 0 0,1 0 0,2 0 0,-2 0 0,0 0 0,3 1 0,1 2 0,1 2 0,0-2 0,-4 2 0,-1 0 0,-1-2 0,-1 0 0,1 0 0,1 1 0,-5 1 0,1-5 0,-2 1 0,-1 2 0,3 2 0,-2 0 0,4-2 0,0 2 0,1-1 0,2 1 0,0-1 0,4 5 0,5-3 0,0 1 0,-2 2 0,0 0 0,1 0 0,-6-6 0,9 3 0,-3-2 0,0 1 0,-4-2 0,-3-2 0,1-1 0,1 0 0,4 0 0,3 0 0,6 0 0,0 0 0,4 0 0,-1 0 0,-3 0 0,7 0 0,0 0 0,-1 0 0,-2 0 0,-1 0 0,-2 0 0,-4 0 0,-3 0 0,-1 0 0,0 0 0,-2 0 0,-1 0 0,-2-1 0,0-2 0,1-2 0,-3 1 0,-2-2 0,3 3 0,-4-6 0,0-1 0,1-2 0,2 0 0,1 2 0,1 1 0,0 0 0,0-4 0,1-1 0,-1 1 0,0 0 0,1-1 0,-5 5 0,-2 1 0,-1-3 0,-3-1 0,-3-1 0,-5 0 0,-2-5 0,-6 0 0,-2 2 0,-3 0 0,-4-1-396,-3 0 0,-2-6 0,-1 4 1,-2 0-1,-2-2 0,-2 0-37,-3-2 1,2-1 0,0 0 0,-2 2 0,-2-2 0,1-1-34,2-1 1,-2 0 0,2 3 0,-2 0 0,-2 1 0,-2 0 0,-2 1 206,-5 2 0,-3 0 0,-3 3 0,-3-4 0,-4 1 0,-3 0 236,-2 3 0,-1-1 1,-3 1-1,-6-2 0,-6 0 1,-4 1-1,-2-1 18,0 2 1,-3 1-1,-3 1 1,2 1-1,-2 0 1,0-1 323,4 1 0,-7 0 1,4-1-1,-2 3 1,-2 0-1,1 4-12,0 1 1,3-3 0,0 5 0,1 1-1,0 1 1,-1 2 40,1 0 1,1 0 0,0 0 0,0 0-1,-2 2 1,0 1 0,1 1-54,0-1 0,1-2 1,-9-1-1,0 0 1,1 0-1,-4 0-11,-1 0 0,-3 0 0,-2 0 0,-2-1 0,-1-2 0,35 0 1,0 0-285,-1-1 0,0 1 0,-34 0 0,34 1 0,0-1 0,1 2 0,0-1 0,-34-1 0,-1-1 0,4 1 0,-6 2 0,0 1 0,36 0 0,-1 0 0,0 0 0,0 0 0,0 0 0,0 0 0,-35 0 0,-1 1 0,38 0 0,-1 1 0,0 0 0,-2 0 0,-1 0 0,0-1 0,-2 1 0,-1-1-50,-1 2 0,0-1 0,-2-1 1,0-1-1,-2 2 0,-1 1 0,-1-2 0,-1-1 1,0 0-1,1 0 0,0 0 0,0 0 99,0 0 1,1 0 0,-2 0 0,0 0 0,0 0 0,0 0-1,-1 0 1,1 0 0,0 0 0,1 0 0,0 0 0,0 0-50,1 0 0,0 0 0,0 2 0,-2 1 0,-2-1 0,-1 0 0,-1 0 0,-1 0 0,-1 1 0,-1 0 0,0 1 0,0 1 0,2 1 0,-1 0 0,4 1 0,-1-1 0,-4 1 0,0 0 0,5 0 0,1 1 0,0-1 0,1 2 0,2 0 0,1 1 0,3 0 0,1-1-720,1 1 1,1 0-1,1 1 1,0 0 0,3-2-1,0 0 1,1-1-1,0 1 1,1 0 0,0 0-1,-31 7 720,5-4 0,5 5 0,5-9 0,1-2 0,0-3 0</inkml:trace>
  <inkml:trace contextRef="#ctx0" brushRef="#br0" timeOffset="2">2813 5331 29373,'-14'-19'-1812,"1"-4"0,-2-2 0,0-1 0,1-3 1624,2-2 1,1 3 0,0-1 0,0 5 0,4 6 0,-1 3 0,1 3 0,-3 4 0,-2 3 0,-3 5 426,-3 5 1,-3 3 0,-7 9 0,-3 2 0,-6 2 0,-4 2 0,-5 3-130,-2 0 1,-1 5 0,-4 2-1,0 0 1,-1 1 0,3-2 432,2 1 1,-6 8 0,5 1-1,-1 2 1,1 5 0,1 1-592,0 5 0,25-24 0,1 2 0,-3 0 1,1 0-1,1 3 0,1 1 0,0 1 1,0-1-1,2 0 0,1 1 0,0-1 1,3 1-1,1 0 0,2 0-153,1 0 1,2 1-1,1 1 1,1 1 0,-3 33-1,7-36 1,1 0 0,2-1-1,1 1 1,4 36 0,8-3 9,5-4 0,0-3 1,6 2-1,4 1 0,0-2 1,2 0 192,-2 2 1,-1 2 0,-11-30 0,0 1 0,1-1-1,0 0 1,-2 0 0,0 1 0,1 2 0,0 0 0,0 2-1,-1 0 124,1 1 0,2 0 0,2 1 1,2 0-1,-1-4 0,1 0 0,-1-1 1,2 0-1,1 0 0,2-1 1,0-3-1,2-1-301,3-1 1,1-2 0,2-4-1,1-2 1,3-4 0,2-2 0,2 0-1,2-3 1,3-1 0,2-3-1,1-2 1,1-2 449,4-1 0,0-2 0,0 0 1,2-2-1,0 1 0,1-1 0,1-1 1,0 1-1,2-1 0,0 2 0,-1 0 1,0 1-200,1 2 0,-1 0 0,-2-1 0,-1 0 0,2 3 1,0 0-1,-1 1 0,1 0 0,0 1 0,1-1 0,0 2 1,0-1-1,1 0 0,0-1-382,-1 0 1,0-2 0,0 0 0,1-2 0,-4-3 0,-1-1 0,2-1 0,-1-1 0,-2-1 0,-1-1 0,1-1 0,0-1-1,-3-2 1,0-1 75,1-3 0,-1-2 0,3-3 0,-1-3 0,0-2 0,-2-1 0,1-3 1,-1-1-1,3-3 0,-1-2 0,1-4 0,-1 0 343,3-2 0,0-2 1,4-6-1,1-3 1,-20 14-1,0 0 1,0-2-1,0-2 1,1-1-1,-1-1 0,2-4 1,0-1-1,0-1 1,-1-1-1,-1-1 1,0-1-1,1-2 1,0-2-1,-1 0-55,0-1 0,-1-1 0,-1 0 0,-2-1 1,0 0-1,-2-1 0,2-2 0,-2-1 0,0 0 1,-1-1-1,-1 0 0,-1 0 0,-1 2 0,-1-1 1,-2 0-1,0 1 0,-1 0 0,-2 1 113,0 2 1,-2 1 0,-1 0 0,-2 1 0,-1 1 0,-2 0 0,5-22 0,-3 2 0,-3 2 0,-4 1 0,-3 4 0,-5 1 0,-6 3 0,-5 0 0,-6 2 0,-7 1-432,-5 2 1,-6 2 0,-12 1 0,-7 4-1,-6 2 1,-6 4 0,19 14 0,-2 2-1,-1 0 1,-4 1 0,-1 1 0,-1 1-1,0 1 1,-1 1 0,0 1-114,-1 1 1,-1 1-1,-1 1 1,-3 0-1,-1 1 1,0 1-1,1 2 1,0 0-1,-1 2 1,1 0 0,-1 1-1,0 1 1,1 2-1,-1 0 1,2 1-1,2 0 1,1 2-1,1 0 1,2 2 0,0 0-1,1 0 103,-25 2 1,3 1 0,6 4 0,1 3 0,-1 4-1,1 2 1,3 3 0,2 3 0,4 1 0,2 3-1,2 2 1,1 1 0,6 1 0,1 1 269,3 1 0,2 0 0,-2 4 0,1 0 0,6-2 0,1 1 0,1 2 0,0 0 0</inkml:trace>
  <inkml:trace contextRef="#ctx0" brushRef="#br0" timeOffset="3">7038 7037 15563,'-41'-36'0,"5"4"-87,7 3 0,-2 3 1,-1 11-1,3 5 588,1 2 0,3-1 0,1 5 0,2 1 0,-1 1 0,3 2 0,2 2-339,3 2 0,3-1 1,5 6-1,7 2 222,7 0 1,17 1 0,10-1 0,10-2 0,14-1 0,10 0 0,-27-5 0,1-2 0,5 0 0,1 0-51,5-1 0,1 0 0,3-5 0,3-1 0,4-1 0,2 0 0,1-2 0,1 0 0,4-1 0,1-1 0,1 1 0,2-1-280,-23 4 1,1-1 0,0 0 0,2-1 0,1 1 0,0 0 0,2-1 0,0 0 0,0 0 0,-2 0 0,-1 1 0,1 0 0,0 0 0,1 0 0,-1 0 0,-1 1 0,0 0 0,1 0-81,1 1 1,0-1 0,0 1 0,1 0 0,-1 1 0,0 0 0,-4 1 0,-2 0 0,1 1 0,-2 1 0,0-1 0,-1 1 0,23-1 0,-1 0 0,-4 1 0,-1 0-1189,-3-2 0,-1 2 1125,-1 1 1,-2 0 0,-6-2 0,-1 0-1,0 2 1,0 1 0,1-2 0,-1 1-1,0-1 1,-1-1 0,-1 1 0,0 0-1,-2 0 1,0-1 272,-1 2 1,-1-2 0,-2-2 0,0 0 0,0 1 0,-1 0 0,0 0 0,-1-1 0,4 2 0,0-1 0,0 0 0,0 1-69,1-1 0,-1 0 1,2 3-1,0-1 1,-4 0-1,-1 0 0,0 0 1,1 1-1,1-1 1,1 1-1,0-1 0,-1-1-318,2 2 0,-1-1 0,-1 2 0,-1-1 0,-2 1 0,1 0 0,-2 0 0,-1 0 1,0-1-1,1 0 0,-1 0 0,-1 0 191,1-1 1,0-1 0,31-3 0,-4 2 0,-5-4 0,-4-1 0,-3 1 0,-1-3 383,-2-1 0,1-1 1,-3 0-1,0 1 0,-2 1 1,1 4-1,0 1-331,-1 3 1,9 3 0,-2 5 0,5 3 0,0 4 0,-2 2 0,-3-1-866,-1 0 1,-2 1-1,-1-2 1,-1-2-1,-5-3 1,-2-1 708,-1-3 0,-10-1 0,2-2 0,-7-2 1,-6-1-1,-4-3 0,-3-1 237,-2-3 1,-5-7 0,-7-2 0,-8-2 0,-14-1 0,-12 0-4910,-11 0 4786,-6 5 0,-8-3 0,0 2 0,0-3 0</inkml:trace>
  <inkml:trace contextRef="#ctx0" brushRef="#br0" timeOffset="4">13663 6317 21276,'0'-49'-4057,"0"0"3639,0 6 1,-1 18 556,-4 12 1,4 7-14,-3 10 0,12 2 1,7 5-1,3-4 1,3 1-1,-2-1 466,0 3 0,5 2 0,-3 3 0,-1 1 0,-2 3 0,-3 2 0,-3 4-768,-3 5 0,-3 4 1,-8 6-1,-4 0 1,-7 0-1,-8 1 0,-5 2-640,-6 2 1,3-1 0,-5-4-81,1 0 0,1-4 1,2-4 83,-1-4 1,-6 7 0,1-7 977,-2 4 0,-8-2 1,-2 2-1</inkml:trace>
  <inkml:trace contextRef="#ctx0" brushRef="#br0" timeOffset="5">2653 15846 8022,'19'-7'0,"2"-5"0,5 4 0</inkml:trace>
  <inkml:trace contextRef="#ctx0" brushRef="#br0" timeOffset="6">2919 15726 8022,'-1'-49'309,"-4"0"0,-4 11 0,-7-1 0,-5 4 0,-2 4 0,-7 3 0,-2 7-166,-5 5 0,-6 2 1,-6 2-1,-5 3 0,-8 5 1,-4 4-1,28 2 1,0 2-1,-2 2 0,-1 1 1,-4 4-1,-1 2 1,0 2-1,0 3-289,2 1 0,-1 2 0,-1 2 0,1 2 0,5 0 0,3 1 1,0 0-1,1 3 0,2 0 0,1 2 0,6 0 0,3 0 0,2 2 1,4 1 408,-8 34 1,19 3 0,10-31 0,6-1 0,8 1 0,6-2 0,9 2 0,5-3 0,12 3-1,6-1 1,-13-13 0,2 0 0,2-1-262,6 2 0,2-1 0,1-1 0,5 0 0,1-1 0,2 0 1,4 0-1,2 0 0,1-1 0,-16-6 0,1 0 0,0-1 0,2-1 1,3 0-1,2 0 0,0-1 0,1 0 0,1-1 0,0-1 0,0-1 1,2 0-1,3 0 0,1-1 0,0-1 0,1 0 0,-1-1 1,1 0-1,0-1 0,1-1 0,-12-1 0,1 0 0,0 0 0,1-1 1,-1-1-117,2 1 0,1-1 1,-1 0-1,1-1 0,-2 0 1,9 0-1,-1-1 1,0-1-1,0 0 0,3-2 1,1-1-1,-1-1 1,0-1-1,-2-1 0,0-1 1,-2-1-1,0-2 1,-4 0-1,0-1 0,-2-1 1,0-2-1,-1-1 1,0-1-1,-2-1 0,-1-2 1,13-5-1,-2-2 1,-3-2 9,-4-1 1,-2 0-1,-3-4 1,-3 1 0,-2-3-1,-5-1 1,-9 0 0,-4-1-1,-2-1 1,13-22 0,-5-3-1,-7-4 1,-6-2-1,-6-3 1,-5-1 128,-9 23 0,-1 0 0,-3-2 0,-3-3 1,-3-1-1,-3 0 0,-2 5 0,-3 0 1,-3 1-1,-2-1 0,-2 1 0,-4 1 1,-3 2-1,-4 0 0,-3 3 0,-3 2 0,-4 2 1,-3 2 72,-2 1 1,-3 2 0,-4 4-1,-8 1 1,-4 4 0,-1 3-1,-6 3 1,-1 4 0,-2 2-1,15 4 1,0 2 0,-2 2-1,0 0 1,-4 2 0,-1 2-1,-1 1 1,1 1 0,-2 1-1,1 1 1,-1 1 0,0 1 0,-1 2-1,-2 1 1,1 2 0,0 0-169,-1 2 0,0 1 1,1 1-1,1 0 0,7 0 1,2 1-1,0 1 0,0 1 1,2 1-1,-1 2 0,2 1 1,1-1 69,-10 6 0,1 1 0,2 1 0,4 0 0,2 1 0,1 1 0,5 0 0</inkml:trace>
  <inkml:trace contextRef="#ctx0" brushRef="#br0" timeOffset="7">6652 16033 8252,'12'-14'1081,"8"7"0,19 4 1,8 6-997,11 6 0,-21-1 1,2 1-1,4 2 0,2 1 1,6 0-1,1 1 1,6 0-1,2 1 0,4-1 1,1 0-1,6 1 0,2-1 1,-23-4-1,1-1 1,0 0 81,2-1 1,0 1 0,1-1-1,7 3 1,1 0 0,0 0-1,-1-1 1,-1 0 0,0 0-1,1-1 1,1 1 0,0 0-1,2 0 1,1-1 0,0 0-1,0 0 1,0-2 0,1 1-363,1 0 0,0-1 0,2 0 0,-13-1 0,2 0 0,0-1 0,-1 0 1,18 1-1,-1 0 0,1 0 0,-18-1 0,0 0 0,0 0 0,0 0 1,1 1-1,0 0 0,1 0 0,-2-1 0,18 3 0,0-1 0,-1 1 0,1-1 1,0 1-1,0-1 226,-1 0 1,-1-1 0,-1 0-1,0 0 1,-1-1 0,1 1-1,-15-3 1,0 1 0,0 0 0,0-1-1,0 0 1,0 0 0,0 0-1,0-1 1,18 2 0,0-1 0,0-1-1,-17 0 1,1-1 0,-1 1-1,0-1 1,-1 0 0,0-1-1,0 1 1,0-1 175,1 0 1,1 0-1,-1 0 1,0 0-1,16-1 1,0 1-1,0-1 1,-3 2-1,-1-1 1,-1 1 0,-3-1-1,-2 0 1,0 0-1,-3-1 1,-1 1-1,-2-1 1,-4 1-1,-1 0 1,-1 1-1,20-1 1,-2 2-285,-8 0 0,-2 2 0,-7-1 0,-3 2 0,-8 1 1,-2 0-1,31 4 0,-15 0 0,-13-2 0,-12-1-1029,-7 0 0,-9-4-5011,-7 2 6117,1-8 0,-9-4 0</inkml:trace>
  <inkml:trace contextRef="#ctx0" brushRef="#br0" timeOffset="8">13770 16512 8252,'-4'0'799,"8"2"-500,12 2 0,14 2 0,6 5 0,4-3 0,4 3 1,5 1-1,3 1 0,-1 0 266,-2 1 1,-4-1 0,-10 2 0,-7 1 0,-7 3 0,-9 1-601,-5-1 1,-9 3 0,-13-3 0,-10 1 0,-12 0 0,-9 0 0,-9 0 0,-4-1 0,-7 1 0,-5-2-1134,32-9 1,-2 1 0,-2-1 0,-1 1 1167,-4 1 0,-2 0 0,-8 5 0,-2-1 0,-5-1 0,1 0 0</inkml:trace>
  <inkml:trace contextRef="#ctx0" brushRef="#br0" timeOffset="9">25634 10089 8295,'7'-12'0,"-2"-6"0,-5 2 0,-5 2 335,-4 9 0,-1 9 0,0 6 0,1 8 1,-2 9-1,1 8 0,0 8 0,2 6 0,1 4 1,1 5-1,0 4 0,2 3-53,-2 2 1,4 3 0,-4-1 0,2-2 0,-1 0 0,2-5 0,2-3 0,1-7 0,0-6-1115,0-5 0,0-11 1,0-5-1,1-6 336,4-7 0,2-12 0,8-16 496,3-14 0,3-22 0,5-16 0</inkml:trace>
  <inkml:trace contextRef="#ctx0" brushRef="#br0" timeOffset="10">25674 10075 8295,'-16'-35'0,"2"-1"0,-1 1 0,11 10 0,0 4 0,-1 6 835,1 5 0,5 7 0,10-2 0,6 7 0,10 5 1,10 6-1,9 4-445,7 2 0,11 3 0,4 9 0,-30-13 0,1 0 1,4 2-1,0 1 0,1 2 0,-1 0 0,2 2 1,1 1-347,-1-1 0,0 0 0,-4 0 0,0 0 0,2 1 0,1 0 0,-4-1 0,-2 0 0,-2-1 0,-2-2 0,-2 0 0,-2-1-821,24 18 0,-14-4 1,-15 1-1,-10-4 1,-10 0-1,-8 0 0,-11 1 726,-17-1 1,-18 4 0,-18-4 0,30-15-1,-2-1 1,-4 1 0,-1 0 0,0-1-1,-1 1 1,1-1 0,-1 0 384,4-1 1,1 0-1,-28 11 1,3-2 0,4-2-1,6 1 1,5-1 0,5-2-936,4 0 0,1 3 0,0-2 1,1 1-1,2 1 601,2 0 0,-1 2 0,-4 2 0</inkml:trace>
  <inkml:trace contextRef="#ctx0" brushRef="#br0" timeOffset="11">26100 10768 8198,'-7'-10'0,"3"-3"0,4 2 0,4 7 0,3 8 0,13-2 0,0 4 0</inkml:trace>
  <inkml:trace contextRef="#ctx0" brushRef="#br0" timeOffset="12">25887 10595 8254,'8'-13'257,"-3"-1"0,0 1 400,-1 0 1,5 4-1,-4 0 1,-1 0-238,2 2 0,-4 2 1,2 10-1,-4 5 1,-3 6-1,-3 7 1,-1 2-1,-2 1-6,1 1 0,1 0 1,4-1-1,-1 1 1,1 0-1,1-2 1,2-3-397,0-4 1,0-3 0,2-3 0,2-4-278,5-3 0,-2-5 1,1-6-1,-2-7 1,-2-10-1,1-6-10,-1-7 1,0-4 0,-4-4-1,0-4 1,0 0 0,2 2 317,2 4 0,-1 1 1,6 10-1,0 2 1,0 6-1,0 5 1,1 5 186,2 4 0,1 3 1,1 6-1,-1 0 0,0 0 1,1 0-1,-1 1 165,0 4 0,2-2 0,2 6 0,0 0 1,0-1-1,-4 1-295,-4 2 1,3 1 0,-5 1 0,0 0 0,-2 1-413,-4-1 1,-7 0-1,-2 0 1,-4 1-1,-2-2 1,1-2-419,0-1 694,-1-6 0,6 7 0,0-4 0,2 2 0,3 2-18,2 2 1,8 1 0,5 0 0,4 1 0,1-2 296,-3-4 0,4 4 1,0-3-1,-3 3 1,-3 1-1,-5 1-44,-1-1 0,-2-4 0,-4 0 1,0 1-1,-3 2 0,-5 1 1,-12 1-504,-8-1 1,-1 0 0,-7 1-1,-1-1 1,0-1 0,0-2-512,1-1 1,8-1 0,2 0 0,9-3-1,13-4 809,13-1 0,26-6 0,14-1 0</inkml:trace>
  <inkml:trace contextRef="#ctx0" brushRef="#br0" timeOffset="13">26580 10502 8254,'0'-27'907,"-6"8"0,-2 6 0,-4 7 0,-3 6 0,-1 6-249,-2 7 0,-4 8 1,2 10-1,1 4 0,0 5 1,3 6-1,1 7-1010,1 8 0,3 1 1,2 4-1,4 3 352,4 4 0,13-4 0,2 4 0</inkml:trace>
  <inkml:trace contextRef="#ctx0" brushRef="#br0" timeOffset="14">25434 11808 8324,'0'-19'0,"0"4"0,4-4 261,1 5 0,1 5 0,-2 0 0,5 1 0,3 0 0,1 4 0,1 2 0,-1 2 543,0 0 1,1 8 0,-3 5 0,0 8-1,-4 4 1,-1 3 0,-3 3-556,-1 5 1,-2 7-1,0 4 1,0 2-517,0 1 1,-2 14-1,-1-6 1,-3-1 0,0 1-1,0-3-506,3-2 1,2-1-1,1-10 1,0-3-1,0-4-3345,0-6 4118,0-8 0,6-2 0,1-6 0</inkml:trace>
  <inkml:trace contextRef="#ctx0" brushRef="#br0" timeOffset="15">25741 11581 8775,'-5'-29'0,"1"2"0,1 6 646,1 5 0,4 9 1,2 1-1,5 1-271,3 1 0,3-1 1,4 5-1,8 0 0,8 0 1,7 0-1,5 2 0,3 2-198,5 5 0,6 2 0,0-1 0,2-1 0,5 0 0,1 0-304,-1-1 0,-3-5 0,-3 3 0,-6-1 0,-4-1 0,-6-1 0,-3 0 16,-4 2 0,-13-4 0,-1 5 0,-4 0 0,-6 4-54,-5 7 186,-4-3 1,-6 12 0,0-1 0,-1 6-1,-4 7 1,-4 2 286,-2 3 0,2 6 1,0 0-1,0 1 1,2-1-1,2-4 1,4-4-199,1-1 1,0 0 0,0-1-1,0-2 1,0-3 0,0-2-227,0-2 1,0-2-1,0-1 1,-2-1 0,-4-1-1,-7-1 1,-8-3-219,-4-2 0,-8 3 0,-4-2 0,-6-1 0,-7 2 0,-5-2 1,-6 2 177,-4-1 1,-6 2 0,30-8-1,-1-1 1,0 0 0,0-1-1,1 0 1,0-2 0,2 0-1,0-2 1,-34 6 41,5-6 1,5 3 0,9-7-1,2-1 1,3-1 0,7-4 113,4-2 0,6-10 0,5-6 0</inkml:trace>
  <inkml:trace contextRef="#ctx0" brushRef="#br0" timeOffset="16">25954 12234 8184,'1'-17'0,"2"-3"101,2 0 0,4 3 0,-3 0 0,1 2 418,3 1 0,-2 1 0,1 0 0,1 1 0,0 2 0,1 2-54,-2 2 0,-1 2 0,4 5 0,-1 5 0,-4 6-261,-1 4 1,-2 8 0,-4-2-1,0 3 1,0 2 0,0 0 0,0-1-200,0 1 1,-1 0 0,-2-2 0,-1-3 0,1-4-1,1-3-675,2-2 0,-1-6 1,-2-4-1,-3-6 0,0-7 301,0-6 0,-3-2 0,5-7 1,1-3-1,1-1 0,2 0 0,0-1 533,0-1 0,0 4 0,2 7 0,2-1 0,5 2 595,3 0 0,1 2 1,0 8-1,1 5 1,-1 2-458,0 2 0,1 0 0,-1 0 0,0 2 0,1 1 0,-1 3 0,0 0-485,1 0 0,-2 4 1,-2-3-1,-3 2 1,-1 0-1,-3 2-119,-1 0 0,-2 3 1,-2-2-1,-2-4 1,-4-2 265,1 0 1,-3-3-1,4 5 1,0-1-1,-2 0 211,1 4 0,4 1 0,-1 1 1,2 0-1,2 1 124,0-1 0,5 0 0,-1 1 0,-1-1 0,-2 0-330,-1 1 0,0-1 0,-1 0 0,-4-1 0,-3-2 0,-4-1 1,-3 0-284,-3-1 1,-1 2 0,-5-6-1,3 1 1,2-1 0,3 1-679,1-2 1,2 3 0,1 0 991,3 1 0,3 2 0,6 4 0</inkml:trace>
  <inkml:trace contextRef="#ctx0" brushRef="#br0" timeOffset="17">26380 12288 8296,'-20'-27'128,"2"0"0,9 11 0,3 4-108,0 5 0,6 2 0,0 5 1,9 0-1,7 0 0,8 0 190,6 0 0,-2 0 1,3 0-1,-3 0 0,-1 0 1,-2 0-1,-1 0 446,-2 0 0,-6-4 1,2-1-238,-3 3 1,-9-4 0,-6 1 0,-8 2 0,-5 3-274,-5 5 1,5-2 0,-2 4 0,5 0 0,1 1-1,1 2-222,4 2 0,4 1 0,4 1 0,7-2 0,3-2 0,6-3 74,0-1 1,1 3-1,3-3 1,-3 0 0,-2 1-1,-3 1 218,-1 2 1,-3 2 0,-3 1 0,-6 1 0,-6-1-89,-6 0 1,-5 1 0,-3-3-1,-6 0 1,-2-2 0,-1 1-350,-1 2 1,0 1 0,1 1 0,-1-1 0,2 2 0,1 1 0,3 3-4424,2 2 4644,-5 1 0,4 11 0,-7 1 0</inkml:trace>
  <inkml:trace contextRef="#ctx0" brushRef="#br0" timeOffset="18">25794 13194 8325,'-8'-6'1314,"3"4"1,5-2-1,0 8-675,0 5 1,0 5 0,0 5 0,1 8-1,2 7-266,1 4 0,1 8 0,-5 1 0,-2 4 0,-2 1 0,-3 2 0,-2 1-1066,0 0 0,1 1 0,-1-1 0,5-5 0,3-4 0,1-7 693,0-7 0,0-3 0,0-3 0</inkml:trace>
  <inkml:trace contextRef="#ctx0" brushRef="#br0" timeOffset="19">26007 13061 8239,'-19'-30'600,"6"3"54,5 4 0,10 15 0,4 2 0,8 2 1,12-1-1,9 2 0,11 2 0,10 1-537,9 0 1,-25 0 0,0 0 0,2-1 0,-1 1 0,3-2 0,0 1 0,2-2 0,0 0 0,-2-1 0,-1 0-439,-1-1 0,-1 0 0,2-1 0,0 0 1,-5 0-1,-1-1 0,34-7 0,-7 1 1,-12 0-1,-11 1-42,-8 3 0,-11 2 0,-7 5 1069,-9 2-324,-13 9 1,-14 18 0,-6 10-1,-1 6 1,-3 10 0,-5 9-195,17-27 0,0 1 0,-1 9 0,1 2 0,1-1 0,1 1 0,1 3 0,1 1 0,1 1 0,1 1 0,1 0 1,2-1-1,1 2 0,2-1-508,1-1 0,1 0 0,2-5 1,0-1-1,3-6 0,0-2 1,0 30-1,-1-8 0,-2-9 0,-3-5-259,-2-6 0,-5-10 1,-6-3-1,-3-10 0,-6-6 1,-7-7 574,-3-2 0,-8-8 0,-3-5 0,-3-5 0,-1-5 0,1-1 113,3 0 0,8 6 1,7-2-1,3 3 1,4 2-1,5 1-1695,3 3 1586,1 3 0,4 6 0,1 0 0</inkml:trace>
  <inkml:trace contextRef="#ctx0" brushRef="#br0" timeOffset="20">26327 13620 8043,'0'-26'0,"2"5"0,2 5 452,5 5 0,-2 5 1,1 8-1,-2 2 0,-3 5 1,-2 5-1,-1 3 100,0 6 0,-1 3 1,-2 4-1,-3 2 0,-2 2 1,-1 2-589,2-2 0,-3 3 0,4-6 0,0-3 0,0-3 0,3-4-622,1-2 0,2-5 1,0-8-1,0-6 0,0-11 1,0-9 350,0-10 1,0-9 0,2-6 0,1-1 0,3-2 0,0 1 648,0-3 0,4 1 0,-1 3 1,1 7-1,1 5 0,-3 6 1,3 4 128,1 7 0,1 3 0,0 5 0,1 5 1,-1 1-1,0 0 0,2-1-266,3 1 1,3 3-1,5 4 1,0 3-1,-3 2 1,-2 0-201,-2 2 0,3 0 1,-4 3-1,-3-1 1,-3 0-1,-5 1 0,-1-1-172,-3 0 0,-3 1 0,-4-2 0,-5-2 0,-3-1 1,-1 1-1,-2 1 144,-3-3 1,3 4 0,-3-4 0,4-1 0,2-1 0,1-2-88,3 1 0,3 5 1,-2-1-71,1 3 0,1 1 0,4-1 0,-2-1-350,-2-3 1,1 1 0,4 5 0,0-1-402,0 0 0,0 1 1,0-1 930,0 0 0,0-5 0,0-2 0</inkml:trace>
  <inkml:trace contextRef="#ctx0" brushRef="#br0" timeOffset="21">26834 13487 8044,'0'-21'0,"0"4"347,0 2 1,0 6 0,1 1 0,4 3-105,3 2 1,6 1 0,4 2 0,2 0 0,4 0 0,1 0 0,3 0-1,0 0 313,1 0 1,-3 6 0,-1 1 0,-2 2-1,-6 0 1,-2 2-490,-1 0 1,-7 3-1,-3 1 1,-4 1-1,-6 3 1,-7 2-226,-8 3 1,-10 1 0,-4 1 0,-4 1-1,1 0 1,2-2 0,7-3 0,5-3 229,6 1 0,5-6 1,4 4-1,4-3 0,5-2 1,5-1 197,4-3 1,9 1 0,5-4 0,7 0-1,5 0 1,2-3-605,-1-1 0,1-2 1,-4 1-1,-1 2 334,1 1 0,-2 1 0,-4-5 0</inkml:trace>
  <inkml:trace contextRef="#ctx0" brushRef="#br0" timeOffset="22">25994 14713 8108,'0'-13'1382,"1"5"0,2 5-879,2 6 0,-1 6 0,-4 9 0,0 6 0,-1 7 0,-4 9 0,-5 9 0,-6 7-347,-7 6 1,3 8-1,8-33 1,0 1-1,-1 2 1,1 0-1,-2 4 1,1 0-1,0-1 1,1 0-612,-1-2 0,1 0 0,4 0 0,2-2 0,-3 30 0,7-6 455,2-2 0,0-9 0,0-6 0</inkml:trace>
  <inkml:trace contextRef="#ctx0" brushRef="#br0" timeOffset="23">26220 14647 8011,'-11'-39'118,"2"4"0,3 12 755,6 10 0,3 9 0,6-1 1,8 5-507,7 5 1,13 0 0,8 7-1,8 0 1,11 3 0,2 0-371,2 0 0,2-2 0,0 2 0,-5 1 0,-3 2 0,-7-2 0,-3 0-324,-5 2 1,-7-3-1,-10 3 1,-7-4-1,-5 0 1,-5 1 114,-4 2 380,-3-2 0,-7 15 0,-4-2 1,-5 6-1,-6 9 0,-7 9-69,-2 8 0,-1 10 1,12-34-1,1 1 0,0-2 1,-1 1-1,1-1 0,0 1 1,-14 30-1,0 1-2,1-3 0,3-9 1,1 1-1,-2-1 0,-1-5 1,-3-6-214,-3-7 0,0-4 1,-6-8-1,-3-3 0,0-5 1,-5-7-1,1-6 89,-2-2 1,-3-2 0,5 0 0,2-2 0,2-3 0,3-7 0,0-5-373,5 1 1,4 1-1,4 2 1,3 1-1,2 2 1,3 2-982,1 2 0,1-2 1380,1 3 0,0 1 0,-1 4 0</inkml:trace>
  <inkml:trace contextRef="#ctx0" brushRef="#br0" timeOffset="24">26300 15380 7890,'0'-15'1309,"0"4"1,-1 16 0,-2 4-785,-1 3 1,-1 5 0,5 4 0,-1 3-1,-2 4-375,-2 0 0,-1 5 0,3-2 0,-3-2 1,0-1-1,1-2 0,2-4-1132,1-4 1,2-4-1,-1-2 324,-4-3 1,2-15-1,-4-13 1,1-8 0,3-7-1,1-3 382,2-4 1,0-2-1,2 1 1,1 1-1,3-1 1,1 5-1,4 5 1,-1 5 916,-1 3 0,3 8 0,-3 0 1,2 6-30,3 5 1,-1 4 0,0 1 0,1 0 0,-1 1 0,0 2-179,1 2 0,3 5 0,1-1 0,-1 3 0,-3 1 0,-2 0 0,-3 1-576,-4-1 0,0 0 1,0 1-1,-2-1 1,-3 0-1,-3 1-686,-2-1 1,-5-4 0,1 0-1,-3 0 551,-1-2 1,1 0 795,3-2 1,3-2 0,6 6 0,0 1-268,0 2 1,0-3-1,0 0 1,0 1 0,-1 2-1,-2 1 1,-2 0-484,3 1-1,-4-1 1,0 0 0,-2 1 0,-1-1 0,2 0-585,3 1 0,-2-5 0,1 0 0,2 1 816,2 2 0,7-5 0,1-1 0</inkml:trace>
  <inkml:trace contextRef="#ctx0" brushRef="#br0" timeOffset="25">26794 15420 9323,'-15'-27'0,"0"2"0,2 2 329,5 6 0,7 14 1,5 7-1,5 7 0,4 3 1,4 4-1,2 4-806,2 4 1,1 0 0,5-1 0,-1-1 0,1-3 0,-2-3 0,-3-5 350,-4-3 1,-11-8 0,-7-2 0,-7-8 838,-5-4 0,-1 1 0,-2 0 1,-1 2-1,-2 0 0,2 2 1,-1 3 52,0 2 0,2 11 0,-3 7 0,3 12 0,3 9 1,2 12-1,3 8-1116,1 5 1,3-25 0,1 1 349,2 38 0,3-37 0,0 0 0,1 4 0,0 0 0</inkml:trace>
</inkml:ink>
</file>

<file path=ppt/ink/ink2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8-25T23:18:03.457"/>
    </inkml:context>
    <inkml:brush xml:id="br0">
      <inkml:brushProperty name="height" value="0.053" units="cm"/>
      <inkml:brushProperty name="color" value="#FF0000"/>
    </inkml:brush>
  </inkml:definitions>
  <inkml:trace contextRef="#ctx0" brushRef="#br0">7678 5451 24440,'-4'-9'-2404,"-2"2"1,-2 1 1889,-2 3 628,-2 1 1,-1 2-1,0 0 1,1-1-1,1-2 1,2-3-1,-1-2-4,-2-2 1,6 4 0,6 3 0,8 6 0,5 6 179,5 3 0,4 1 0,6 0 0,2 1 0,-1-1 0,4-1 0,0-2-190,-2-1 1,1-4 0,1 2 0,-1-1 0,1-3 0,-5-2 0,-1-1 407,-1 0 0,-6-1 1,6-2-1,0-3 1,-1-1-1,1-4 1,3 1-1,0 0-288,2 1 1,5 6 0,-4-2-1,2 2 1,3 0 0,3-1-1,2 1-117,-2 1 1,6 2 0,-8 0-1,4 0 1,5 2 0,2 1 0,1 1-6,-1-1 1,-3 3-1,5 0 1,0 0 0,-2 0-1,0-3 1,-3-2 88,0-1 0,3 5 0,-3-1 0,0-1 1,1-1-1,-2-2-59,-4 0 0,2 0 0,-7 0 1,2 0-1,2 0 0,-1 1 1,-2 2-1,-3 2-65,-2-2 1,5-2-1,-3-1 1,2 0-1,-1 2 1,2 1-64,2 1 0,1 0 0,0-4 0,0 0 0,1 0 0,2 0 0,2 0 0,-2 0 0,-2 0 0,4 0 0,-1 2 0,-1 1 0,0 3 0,0 0 0,3 1 0,1 1 0,-2-4 0,2 3 0,0-1 0,-1-1 0,2-1 0,-2 1 0,0-2 0,0 3 0,-4-2 0,4-1 0,2-2 0,1-1 0,-2 0 0,3-1 0,-4-2 0,0-1 0,2 1 0,-1 0 0,2 0 0,-2-2 0,5 1 0,-3 4 0,3 0 0,1 1 0,1 2 0,-3 3 0,-2 2 0,8-4 0,-4 3 0,2 1 0,-1-2 0,0 0 0,-1-3 0,0-2 0,-2-1 0,-1 0 0,2 0 0,-3 0 0,0 0 0,-3 0 0,0 0 0,2-4 0,-2-2 0,-1 0 0,-1 0 0,-4 3 0,-1 1 0,-7 2 0,2 0 0,-3 0 0,-1 0 0,-3 0 0,-4 2 0,0 2-1435,0 5 1,-3 3 0,-1 1-1,-1 1 1,-1 1 0,1 2 1253,1 6 0,-4-4 0,5 0 0</inkml:trace>
  <inkml:trace contextRef="#ctx0" brushRef="#br0" timeOffset="1">4479 6530 30607,'-6'8'-6169,"-3"-4"7421,3-8-991,0-4 0,12 1 1,3 2-1,4 4 0,5 1 1,4-1-1,5-2 1,3-2 35,1 2 0,1 2 1,-2 1-1,1 1 1,0 2-1,2 2-208,2-2 1,4 2 0,-1 0 0,-1-2 0,0-2 0,3 1 0,5 1 0,1 1 164,0-1 0,0-1 0,-2-2 1,5 0-1,3 0 0,1 0 0,2 0-137,3 0 0,-5 0 1,6 0-1,3 0 0,-1 0 1,1 0-118,-1 0 0,-3 0 0,3 0 0,-1 0 0,0 0 0,-1 0 0,-3 0 0,-1 0 0,-3 0 0,-2 0 0,-1 0 0,0 0 0,0 0 0,-2 0 0,-1 0 0,4 0 0,-2 0 0,1-2 0,-1-1 0,3-1 0,-1 1 0,-1 1 0,1 2 0,-5 0 0,-2 0 0,0 0 0,-2 0 0,-1 0 0,8 0 0,-8 0 0,0 0 0,0 0 0,-3 0 0,3 0 0,1 0 0,-2 0 0,5 0 0,-1 0 0,0 0 0,1 0 0,-1 0 0,-1 0 0,-2 2 0,0 1 0,-2 1 0,-1-1 0,-1-1 0,1-2 0,0 0 0,0 0 0,-3 0 0,0 0 0,-1 0 0,-1 0 0,-2 0 0,2 0 0,0 0 0,-1 0 0,1 0 0,2 0 0,0 0 0,-3 0 0,2 0 0,0 0 0,-1 0 0,1-2 0,-4-1 0,1-1 0,-2 1 0,-1 1 0,3 2 0,-8 0 0,1 0 0,1 0 0,-3 0 0,-2 0 0,-1 0 0,-5 0 0,1 0 0,-1 0 0,0 0 0,1 0-36,-1 0 1,-4 5-1,0 1 1,1 0-1,0 1 1,1-1-1,-2 1-2416,1 1 0,-3-4 0,1 5 2222,-2 1 0,4-10 0,-2-1 1</inkml:trace>
  <inkml:trace contextRef="#ctx0" brushRef="#br0" timeOffset="2">6985 8409 12431,'4'-13'-1535,"1"0"1350,-1 5 0,-5 2 1,-4 8 116,-3 2 0,-6-2 0,-2 2 0,-2-4 0,0-3 1,-1-3-1,-2-1 0,1-3 0,2-2 0,2-2 1,1 1-1,-2 0 0,3-1 0,-3 1 451,3 0 1,-3 0-1,-2 1 1,-6 3-1,-6 4 1,-5 4-1,-4 1 1,-4 0-1,-5 1 1,-6 4-241,-6 4 0,1 7 1,-3 3-1,0 2 0,-1 1 1,2 0-1,4 1 0,5 2 18,4 4 1,4-1 0,10 5-1,5-2 1,7 0 0,6 0-1,8 2 150,9 2 0,21 4 0,21 1 0,20 0 1,-22-19-1,4-2 0,7 1 0,2-2 377,4 0 1,3 0-2096,6 2 1,3-2 1414,0-3 1,2-1-1,-21-4 1,1 1 0,-1-1-1,3-2 1,0-1 0,0 0-1,0-1 1,1 0-1,-1 0 1,0-1 0,0 0-1,1-1 1,0 1 0,-1-1-1,1 1-25,1-1 1,1 1 0,-1-1 0,0-1 0,0 0-1,0 0 1,0 0 0,-1-1 0,1 0 0,-2 1-1,0-1 1,-1-1 0,0 1 0,-1-1 0,-1-1-1,22 1 1,-2 0 0,-2-2 0,-2-1-215,-4-2 0,-2-1 0,-7 1 1,-2-2-1,-4-4 0,-2-1 0,-7 0 1,-2 0-1,23-13 0,-11-7 16,-13-6 0,-10-3 0,-16-12 0,-4-4 0,-8-5 1,-11-7-1,1 32 0,-3-1 252,-5 0 1,-3 0 0,-5-2 0,-4 1-1,-7 2 1,-4 1 0,-5 0 0,-3 2 0,-6 1-1,-2 3 1,-5 3 0,-1 4 0,-2 2 0,-2 4-146,0 2 1,-2 3-1,-2 3 1,-1 3-1,24 2 1,-1 2-1,1 0 1,-2 1-1,0 1 1,0 1 0,2 1-1,-1 2 1,1 0-1,0 3 1,1 1-1,0 1 108,-22 7 0,0 2 0,4-1 0,0 1 0,3 0 0,1 2 0</inkml:trace>
  <inkml:trace contextRef="#ctx0" brushRef="#br0" timeOffset="3">18556 8250 10107,'7'-21'-684,"3"2"460,-5 5 197,5 7 0,-2-1 0,5 5 0,0-1 0,-1 0-122,-3-2 1,-3 3 0,-8-6 0,-2 0 0,-5 0 0,-3 0 207,-1-1 1,0-2 0,-1 0 5447,1 3-5305,0-3 0,4 11 0,0-4 1,-2 4-1,0 1 0,-3 0-86,1 0 1,-2 6 0,-3 3-1,-4 3 1,-3 2 0,-2 3 226,1 0 1,-7 1 0,-3-3 0,-2 1 0,-2 4 0,1-1 88,4 0 1,-2 3 0,6-2 0,0 0 0,0 4 0,-1 1 0,3 2-317,1-1 0,6 1 0,-1 0 1,0-1-1,-1 0 0,0-3 0,2-1-381,-2 2 1,-1-3 0,-2 0 0,2-2-1,2-3 1,2-1-155,2-2 1,-4 1 0,4-1 0,0-1 0,0-2-1,1-1 1,0 1-2591,0 2 1,1-3 3005,3 0 1,7-6-1,1 3 1</inkml:trace>
  <inkml:trace contextRef="#ctx0" brushRef="#br0" timeOffset="4">17316 8663 8410,'0'-20'1938,"-5"4"1,0 3-1731,-3 13 1,5 9 0,-3 4 0,2 0 0,-1 1-1,2-1 1,2 0 248,1 1 1,1 0 0,5 4-1,8 3 1,8 1 0,7-1-725,7-2 1,4-1-1,4-5 1,5 1-1,3-3 1,3-2-1,0-4-2379,-2-4 2646,3 5 0,-2-10 0,6 2 0</inkml:trace>
  <inkml:trace contextRef="#ctx0" brushRef="#br0" timeOffset="5">19395 8183 12262,'-9'-5'489,"1"1"24,5 0 0,-2 4 0,11 0 0,7 0 130,8 0 0,1 1 1,4 2-1,3 3 0,2 1 1,3 4-1,0 2-490,3 5 0,0-2 0,1 5 1,-4 0-1,0-1 0,-2 4 1,1 1-364,-4 2 0,0-1 0,-3 0 0,1-3 1,0 0-1,-2 0-481,-3 2 0,-3-2 0,-5-1 0,-1 0 0,0-1 0,1-2-2398,-1 0 0,5-5 2985,-1-1 1,7 0 0,-3-5 0</inkml:trace>
  <inkml:trace contextRef="#ctx0" brushRef="#br0" timeOffset="6">20222 8583 9507,'-9'-18'0,"2"0"1336,1 2 1,1 8 0,5 8-1259,0 8 1,5 10 0,-1 4 0,-1 3 0,-1 3 0,-2 3-1,0 5 1,-2 2-445,-2 2 1,-8 0 0,-8-1 0,0-4 0,-5-4 0,-5-2-1,-6-4-749,-2-3 1,-4-3-1,-2-6 1,-6 1 1114,-7-1 0,8 0 0,-2 1 0</inkml:trace>
  <inkml:trace contextRef="#ctx0" brushRef="#br0" timeOffset="7">18809 12461 8255,'-6'13'16,"-3"1"0,-3-3 0,-1-2 0,0-3 0,-1-1 0,-1-1 0,-1-1 0,-2-1 0,2-1 0,1 2 0,2 1 1016,0-1 1,-1 0 0,1 2 0,1 4 0,3 3-50,5 1 0,-4 0 0,-2 2 0,-5 1 0,-4 4 0,-2 0-681,-3 4 1,-5 1 0,-4 2 0,-1-1-1,-3 1 1,0 0 0,0-1 0,2 1-123,-2 0 0,2-5 1,1-1-1,2-1 1,4 0-1,2-1 1,6-3-835,0-1 0,9-6 1,6 0-1,5 0 1,5-2-1,4-3-993,2-2 0,3-4 1,-1 0-1,0-4 1647,1-2 0,-1-7 0,0-5 0</inkml:trace>
  <inkml:trace contextRef="#ctx0" brushRef="#br0" timeOffset="8">18076 12981 8159,'-25'-5'266,"1"-1"0,3-1 0,0-2 0,2 2 0,-2 2 0,2 2 0,0 0 1031,3-1 0,5-1 1,4 7-1,1 2 0,3 5-883,1 3 1,10 3-1,5 1 1,9 2 0,7-2-1,5 0 1,3 1 0,7 1-1419,6-2 1,-2-6-1,10-2 1,4-3 1003,6-2 0,6-7 0,-34 0 0,0 1 0</inkml:trace>
  <inkml:trace contextRef="#ctx0" brushRef="#br0" timeOffset="9">19835 12088 8046,'-7'-14'-70,"-9"3"0,2 2 0,-2 3 0,-3 1 139,-4 1 1,-2-1 0,-1 5-1,0 2 1,3 1 0,2 3 0,2 1-1,2 2 760,3-2 1,6 10 0,5-4 0,6 2 0,8 1 0,6 0-1,10 4-285,7 0 0,5-3 0,2 2 1,4-1-1,3 1 0,4 0 0,3 2-265,3 0 1,-5 1 0,3 5 0,-2 1-1,-1 1 1,-1 2-1566,-2-1 1,-11-2 0,1-1-1318,-2 0 0,-5-1 2603,-2 1 0,3-6 0,0-2 0</inkml:trace>
  <inkml:trace contextRef="#ctx0" brushRef="#br0" timeOffset="10">20502 12621 11532,'-14'-24'0,"1"-1"0,0 1 540,-1 5 0,1 10 1,-2 5-1,-1 5-60,-2 8 0,-5 6 1,0 12-1,-2-1 1,-2 2-1,1 3 1,1 5-1,1 4-2704,2 4 0,1 2 2224,-1 3 0,-9 9 0,3-3 0</inkml:trace>
  <inkml:trace contextRef="#ctx0" brushRef="#br0" timeOffset="11">19902 12821 7805,'9'-54'0,"0"1"0,0 7 0,4 21 0,0 10 32,1 8 0,-1 7 1,-1 1-1,-3 4 0,-5 5 1,-7 8-1,-10 9 1,-17 10-1,-13 10 0,15-17 1,-2 1 514,-3 4 1,-2 2 0,1 0 0,-1 2 0,-8 5 0,0 2 0,-2 3-1,1 0 1,1 0 0,0 1 0,0 1 0,2 0 0,2-1 0,2-1-1,2 1 1,0 0-158,4-2 1,2 0 0,4-4-1,2-1 1,4-3 0,3-1 0,-6 29-2838,10-9 2389,6-10 0,16-3 0,6-9 0,7-5 0,6-8 1,4-8-100,4-8 0,7-5 1,7-8-1,5-8 0,9-15 1,-29 9-1,1-2 138,2-3 0,2-1 1,3-4-1,1-3 1,0-3-1,0-2 1,3-6-1,0-2 1,3-4-1,0-1 0,1-1 1,0-1-1,0 0 1,0 0 111,-1 0 1,0 2-1,-6 7 1,-1 1-1,-2 2 1,-1 2-1,-6 4 1,-1 3-1,-4 4 1,-2 2-1,21-15 1,-10 12 515,-11 8 0,-8 7 0,-9 4 0,-8 6-135,-12 6 0,-16 8 0,-18 12 1,-12 13-1,21-13 0,0 1 0,-4 4 1,-1 2-1,-4 3 0,0 2-322,-2 4 0,0 1 1,0 0-1,2 2 1,1 4-1,3 0 1,1 1-1,3 1 0,4-1 1,3 1-1,3-2 1,4 1-1,4-3 1,4-1-476,3-2 0,4-2 1,6 34-1,16-11 1,12-6-1,14-4 1,8-6-1,11-6-40,7-10 0,-30-18 0,1-3 0,4-4 0,2-2 1,2-1-1,0-4 0,3-2 0,0-3 0,1-6 0,0-3 208,-1-2 1,0-4-1,1-2 1,-1-3 0,-2-3-1,-1-3 1,1-2-1,-1-2 1,-2-1 0,-1-1-1,-2-3 1,-1-2-1,-4 1 1,-2 0 98,-1 0 0,-3-1 0,-2 3 1,-3 0-1,-5 5 0,-2 1 1,6-24-1,-11 10 0,-11 11 1820,-6 4-1252,-17 8 1,-9 7 0,-16 7 0,-5 3 0,-5 8 0,-4 8 0,0 11 500,-1 6 0,7 4 0,7 3 0,6 3 0,12 3 0,12 2-1034,10 2 1,19 6 0,17-2 0,20-2 0,-15-22 0,3-1 0,4 0 0,3-1 0,5-1 0,1-2-266,2-2 1,0-2 0,3-1-1,1-2 1,3-4 0,1-3-1,2-1 1,-1-3 0,-1-2-1,-1-3 1,1-1 0,0-3-1,-4-1 1,0-3 24,0-2 1,-2-3 0,-1 1 0,-1-2-1,-3-2 1,-2-2 0,-4 0 0,-2 1 0,-4 0-1,-2-1 1,-5 1 0,-3 0 54,19-21 0,-11 2 1,-18 6-1,-11 4 0,-13 3 1,-16 8 924,-17 6 0,-11 5 0,-9 14 0,-5 6 0,-1 12 0,6 10 0,8 12 1,14 7-607,14 10 1,20 5 0,13-29 0,8 0 0,8 5 0,6-2 0,11 5 0,7-2 0,-10-11 0,2-2 0,2 0-464,5 2 1,3-1-1,1-2 1,4-1-1,2-2 1,1 0 0,6 1-1,0 0 1,2-1-1,1 0 1,2-1 0,-1 0 88,-15-7 0,1 1 0,0 0 0,0 0 0,0 1 0,2 0 0,-1 0 0,0 1 0,-1-2 0,1 1 1,0-1-1,-1 1 0</inkml:trace>
  <inkml:trace contextRef="#ctx0" brushRef="#br0" timeOffset="12">18955 11541 7782,'-13'0'0,"0"0"0,-1 0 0,1 0 0,4 0 0,0 0 0,5 0 0,-5 0 0,-1 0 0,-2 0 0,-3 0 0,-3 0 0,-4 0 0,-5 2 0,-4 2 0,-6 5 381,-6 3 0,-4 9 0,-6 4 0,-1 6 0,1 3 0,0 5 0,-2 3 206,26-18 0,0 1 1,-26 27-1,26-25 1,0-1-1,2 1 1,0 0-1,-1 1 1,-1 0-1,0 2 1,-1 1-1,-2 2 1,-1 2-1,0 0 1,-1 1-282,0 0 0,-1 1 0,-2 1 0,0 1 0,0-1 0,1 1 0,0 0 0,1 1 0,0 2 0,0 1 0,3-1 0,1 0-172,0 1 0,1 2 1,3 1-1,2 1 0,2-1 1,2 0-1,0 1 0,2 2 1,0 1-1,1 1 0,1-2 1,1 1-1,1 0 0,0 1-28,2-2 0,1 1 0,3 3 1,1 0-1,-1-1 0,1 0 1,2 2-1,2 0 0,1 1 1,1 0-1,2 2 0,0 0-159,2 1 0,1 1 0,1-1 0,2 1 0,3-1 0,3-1 0,2 1 0,2-2 0,1-2 0,3-1 0,2-1 0,3-2 6,1-1 1,3-2-1,2-1 1,3-1-1,3-2 1,2 0-1,1-1 1,2-2-1,0 0 1,1-1-1,0 0 1,1-1-1,-1-1 1,0 0 107,-1-1 0,1-1 0,-2 0 0,1 0 0,-4-2 0,1-1 0,-4-2 0,-1-1 0,-1-1 0,-1 0 0,-2-2 0,0-1 127,23 21 0,-3-2 0,-8-3 0,-5-2 0,-3-2 0,-5-3 0,0-3-234,-3-3 1,-4-1 0,1-2 0,0-1 0,1-3 0,0-2-1594,-2-3 1,-1-3-1,2-2 1,-2-4 0,-2-1-1,-2-3 1639,-2-1 0,-8 2 0,-3 0 0</inkml:trace>
  <inkml:trace contextRef="#ctx0" brushRef="#br0" timeOffset="13">14863 15380 7706,'-3'-24'0,"-6"-3"0,-3 5 0,8 9 858,8 7 1,7 6 0,1 4 0,-3 5 0,-5 4 0,-3 7 236,-1 6 1,0 8 0,-1 12 0,-3 6 0,-5 7 0,-3 2-838,-2-2 1,1 8-1,0-11 1,-1 2-1,1-3 1,0-6-1,-1-4-774,1-2 0,1-6 0,3-4 0,3-3 0,2-7 1,0-2-2507,1-5 0,12-7 3022,4-4 0,21-22 0,1-5 0</inkml:trace>
  <inkml:trace contextRef="#ctx0" brushRef="#br0" timeOffset="14">15250 15140 7663,'-24'-18'0,"-3"0"0,5 8 0,9 13 0,7 10 0,4 9 741,2 2 0,0-5 0,0 3 0,0 4 1,-1 3-1,-4 8 0,-2 6-464,0 6 1,-1 7 0,5 2-1,-1-2 1,1-2 0,1-6-1114,2-3 0,-4 1 836,0-2 0,-7-5 0,4-7 0</inkml:trace>
  <inkml:trace contextRef="#ctx0" brushRef="#br0" timeOffset="15">15023 15673 7662,'-6'-14'443,"8"7"0,2 3 1,11 4-64,4 4 1,5-3 0,-5 5-1,2 0 1,5 2 0,7 1-1,7 0 1,3 1-381,3 2 0,1-5 0,7-1 0</inkml:trace>
  <inkml:trace contextRef="#ctx0" brushRef="#br0" timeOffset="16">15570 15726 13231,'-31'0'0,"-1"0"0,3 2 0,2 2 0,6 5 0,7 3 0,5 1 743,3 0 0,1 7 1,7 2-1,2 2 0,7-1 1,3-1-1,7 1-492,4-3 1,1 4 0,8-8 0,0-2 0,-3-5-1,-2-4 1,-3-2 0,-3-1-1302,-2-2 0,-3-2 1,-9-2-1,-5-6 0,-4-5 1,-4-3-1,-5 2 1,-5-1 1057,-3 0 0,2 2 0,-3-3 0,3 3 0,3 2 2127,4 0-1964,8 5 0,14-2 0,14 4 1,10-1-1,10-5 0,9-3-5897,6-3 5726,-24 7 0,-1-2 0,25-7 0,-27 6 0,0 1 0</inkml:trace>
  <inkml:trace contextRef="#ctx0" brushRef="#br0" timeOffset="17">16289 15273 7679,'-32'-5'0,"1"3"2298,6 3 1,7 27 0,18 17 0,0 5-2206,0 0 1,4 1 0,1-5 0,-1 1-1,1 5 1,1 3 0,1 4 0,2-2-94,-2-2 0,5-4 0,-5-11 0</inkml:trace>
  <inkml:trace contextRef="#ctx0" brushRef="#br0" timeOffset="18">16063 15726 7639,'3'-34'1625,"6"3"1,19 9 0,22 4 0,14 2-2424,-28 7 1,2 0-1,6-2 1,2 0 797,2-4 0,2-1 0,10-4 0,1 0 0,4-4 0,-1 0 0</inkml:trace>
  <inkml:trace contextRef="#ctx0" brushRef="#br0" timeOffset="19">20262 11181 7885,'-55'0'0,"2"2"720,4 2 1,7-1 0,20 6 0,4 0-107,4-1 0,6-1 0,5-4 1,8 3-315,8 1 0,14-2 0,13 2 1,10 0-1,12 1 0,-25-3 1,2 0-1,4 1 0,1 0-159,4 0 1,0 1 0,2 2 0,1 2 0,4 0 0,0 1 0,1 2 0,0 2 0,3 2 0,1 1 0,0 2 0,0 1 0,1 2 0,1 2 16,-1 2 1,-1 1-1,-1 1 1,-1 3-1,-2 3 1,-1 2-1,-1 2 1,-1 2-1,-4 0 1,-2 2-1,-1 1 1,-3 1-204,-3 2 0,-3 1 1,-3-2-1,-3 2 1,-1 2-1,-2 0 1,-1 0-1,-1 0 1,-1 0-1,-2 0 0,-2 0 1,-1-1-1,-2 0 1,-2-1-86,-1-1 1,-2 1 0,2 2 0,-2 1 0,-3 0 0,-2 0 0,1 0-1,-1 1 1,-1 1 0,0 0 0,0 0 0,0-1 133,0-3 1,-1 0 0,-2 2 0,-1-1 0,0-6 0,-1 0 0,-1-1 0,-1 1 0,0-1 0,-1-1 0,-1-1 0,-2-1-1,-2 1 1,-1 1 143,-3 1 1,-1 0 0,-2-3 0,-1 0-1,-1 4 1,-2 2 0,-3-1 0,0 1-1,-3-1 1,0 0 0,-3 0 0,0 0-1,-1-3 1,-1-1-108,-1-1 1,-1 0 0,-3 3-1,-1-1 1,3-3 0,-1-1-1,-2 0 1,-1 0 0,-1 0-1,-2-1 1,1 0 0,0 0-60,1-1 1,0 0-1,-6-1 1,-1 0-1,6-2 1,0-1-1,-1 0 1,1-1 0,-1 0-1,2 0 1,1-2-1,0 0 34,1 0 1,1 0 0,1 0 0,1 0 0,-21 25 0,4-4 0,8-4 0,9-6 0,8-4-862,5-5 1,9-4 0,5-3 0,6-4 0,12-8 844,12-7 0,7 0 0,7-2 0,3 1 0</inkml:trace>
  <inkml:trace contextRef="#ctx0" brushRef="#br0" timeOffset="20">23181 14940 9345,'-22'-2'297,"0"-2"1,7 4-1,15-2-926,7 5 0,-2 2 2531,-5-5 1,-6 0 0,-8-2-1250,1-2 1,-2 1 0,-2-5 0,-6 3 0,-2 2-1,-1 3 1,-4 4-270,-6 5 1,4 9-1,-10 4 1,2 5-1,5 2 1,1 4-569,4 1 1,3-3-1,7 3 1,6-1-1,8-4 1,6-1-1,6-1-2744,8 0 0,11-7 2928,10-2 0,28-9 0,6-3 0</inkml:trace>
  <inkml:trace contextRef="#ctx0" brushRef="#br0" timeOffset="21">23461 15140 7613,'-46'0'0,"2"0"0,5 0 1062,8 0 170,24 0 0,1 1 0,6 4 0,1 2 1,4 2-1233,4 0 1,1-5 0,2 4-1,0-2 1,2-2 0,1 0-666,0 1 1,-2 4-1,-1-3 976,-3 1 1,-4-4 0,-8 3 0,-3-2-1,-2 1 1,-2-2 0,0 0 1242,1 1 0,-3-2 0,4 4-1882,1 0 1,9-5 0,11 3 0,8-2 0,4-4 0,3-1 0,3-4-3419,5-5 0,-2 2 3746,1-8 0,-5-3 0,2 1 0</inkml:trace>
  <inkml:trace contextRef="#ctx0" brushRef="#br0" timeOffset="22">23874 14846 10866,'-13'2'0,"0"2"518,-1 5 0,2 8 0,4 2 0,3 2-292,4 2 0,1 7 0,0 2 0,-2 1 0,-1 1 0,-3-1 0,0 1 0,0-2-605,3 1 0,2-4 0,1-5 0,0-3 0,1-2 379,4-3 0,8-7 0,8-3 0</inkml:trace>
  <inkml:trace contextRef="#ctx0" brushRef="#br0" timeOffset="23">24647 14513 10629,'-28'3'0,"-3"6"0,2 12 1979,3 11 1,9 8 0,8 11 0,3-4-1987,0-1 1,3-2 0,-4-2-1,-1 1 1,2 1 0,0-1-1,3-1 1,3-4 157,5-2 1,-2-1 0,6-7 0,-1-4 0,0-3 0,-2-6-1284,0-5 1,-6 0 0,0-5 0,-8-4 0,-5-4 0,-5-6 1123,-4-2 0,-3 2 0,-2 1 1,1 2-1,-1 3 0,0 2 1,2 2 1406,3 4 0,-2 2 1,6 10-1,2 2 1,1 6-1,3 2-1250,3 2 0,5 4 0,8-4 0,7 0 0,5-1 1,8-3-1,5-4-5918,7-7 5769,3 3 0,12-16 0,4 5 0</inkml:trace>
  <inkml:trace contextRef="#ctx0" brushRef="#br0" timeOffset="24">6145 16326 19790,'-13'-19'-1275,"5"2"0,3-3 1,0-1 1173,1 0 0,-2 3 1,3-2-1,-2-1 1,1 2-1,-1-1 1,0 4-1,-3 1 740,-2 2 1,-4 5 0,-3 4-1,-6 3 1,-3 1 0,-4 1-1,-4 2-889,-4 1 0,1 7 0,-8-4 0,2 1 0,-1-2 389,-5-1 0,-2-2 1,1 5-1,3-1 1,1 1-1,3 1 134,1-2 0,-2 9 1,0-2-1,1 0 1,1 3-1,2-1 1,2 2-295,2-2 0,-1 5 1,6-1-1,3 3 1,3-3-1,2 1 1,1-2-106,1 1 0,-2 3 0,5 0 0,2 0 0,2 1 0,4-2 157,1 2 1,6 1-1,-1 2 1,4-1 0,6 2-1,7 2 1,8 3 484,4 1-492,7-5 0,8 7 0,11-7 0,4-2 0,2 0 0,0-5 71,-3-1 0,3 1 0,-1-4 0,-1-2 0,1-1 0,-1-2 0,0 0 9,-2 1 1,-4-5 0,0 0 0,1-1 0,2 1 0,3 0-1,0 0-128,-2-2 0,8 4 1,-7-5-1,4 1 0,4 2 1,1 0-75,0 0 0,5 0 0,-5 4 0,0-1 0,2-2 0,-2-1 0,0 2 179,1 0 1,-9-2-1,7-1 1,-6-1 0,-4-1-1,-1 1 1,-3-1 336,3 0 1,-5 0 0,0-3 0,-2 3 0,2 0 0,0 1-332,0 1 1,0-4 0,-2 4 0,4-1 0,3-1-1,4 1 1,6-1-100,1 0 0,2 3 0,1-4 1,-1-3-1,-4 0 0,3-2 0,0 0 354,5 0 1,2 0 0,-3-2 0,-1-2 0,1-3 0,0-2-1,-1 1-307,1 2 0,0 2 1,-2 4-1,-2 0 1,0 0-1,-1 1 1,-1 2-408,-4 2 0,0 5 1,-1-1-1,2 3 0,-2 1 1,-1-1-1,-2-2 191,0-1 0,7-1 0,0 2 0,1-2 0,-3-3 1,-2-2-1,0-1 847,2-2 1,4 0 0,-2-2 0,-1-1 0,3-1 0,2 1-499,4 2 0,2 1 0,-4 0 0,1 0 0,1 0 0,0 0 0,0 1-495,-3 4 0,-5-3 0,0 6 0,1-2 1,0-3-1,1 0 0,-1 0 447,-3 1 1,1 1 0,0-5 0,0 0 0,2-2 0,0-1 0,2-3 254,3-1 1,-3 2-1,1-2 1,3 1-1,-2 2 1,3-1-238,0 1 1,-6-1 0,6 5 0,0 0 0,-1-1 0,3-2 0,-2-2-818,0 2 1,-1 2 0,-1 1 0,-1-2 0,-2-1 0,-6-2 0,0-3 744,1-2 0,-4-2 0,4-3 0,-2-3 0,-1-4 0,1-4 0,-2-6 67,-2-3 0,1 1 0,-9 0 0,-2 1 0,-4 4 1,-5 0-235,-5 3 0,0 5 1,-10 2-1,-3 1 1,-3 2-1,-5 2 1,-1 4-5209,-3 0 4848,-2-2 0,-1 3 1,-1 0-1,-2-1 1,-4-1-1,-4 1 500,-4 1 1,-8-1 0,-4-7 0,-6 0-1,-4-1 1,-3 0 0,-5-1 154,-6-2 0,-5-1 0,-3-3 1,-8 1-1,-4 2 0,31 11 1,0 0-1,-1 0 0,0-1-275,1 1 1,-1 0 0,-1 3-1,1 0 1,4 0 0,0 0-1,-37-4 1,1 4 0,4 2-1,1 3 1,4 1-93,3-3 0,-5 4 1,2-4-1,0 4 1,-1 1-1,0-2 308,-2-2 0,-4 1 1,-2-6-1,-1-1 0,35 3 1,0 0-1,-1-1 0,0 0 1,-2-1-1,0 0-27,-2 1 0,0 0 0,4-2 0,-1 1 1,-5 0-1,0 0 0,2 1 0,0 0 1,3 0-1,0 1 0,-1-1 0,1 1 1,-1-1-1,1 1-86,-2 1 1,1-1 0,0-2 0,0 2-1,2 2 1,0 1 0,0-1 0,0-1-1,0 1 1,0 0 0,0 1 0,0 1-1,0-1 1,0 2-18,0 0 0,0 1 0,-1-2 1,0 0-1,1 0 0,-1 1 0,-1 0 1,0 0-1,-1 0 0,1-1 1,-2 1-1,1-2 0,0 1 0,1 1-14,1-1 1,-1 0 0,3-2 0,0 1 0,1 1 0,0 0 0,-33-3 0,3 0-1,1 2 1,1-1 101,-1 1 0,3-5 1,1 4-1,-4 1 1,0-1-1,-2 1 1,1 1-113,0 2 0,-5 1 0,-3 0 1,37 0-1,0 0 0,-2 0 0,1 0 1,-2 0-1,1 0 19,-1 0 1,-1 0 0,-1 0 0,-1 0 0,2 0 0,-1 0 0,-2 0 0,0 0 0,-3 0 0,0 0 0,0 0 0,-1 0 45,1 0 0,0 0 0,-2 0 0,0 0 0,1 0 0,-1 0 0,3 0 0,0 0 1,1 0-1,1 0 0,3 0 0,0 0 0,1 0 0,0 0 0,0 0 0,1 0 19,-1 0 0,-1 0 1,-3 0-1,-1 0 1,1-1-1,0 2 1,0-1-1,0 1 0,-1 1 1,-1 0-1,2 2 1,1 0-1,-3 0 1,1 1-95,-1-1 1,1 1 0,2-1 0,1 1 0,-2 1 0,-1 1-1,1-1 1,0 1 0,3 0 0,0-1 0,-1 2 0,-1-1-1,2 1 1,0 1-196,-1-1 1,-1 1 0,-1 1 0,1-2 0,1-1 0,2-1 0,-1 1 0,1 0 0,1-1 0,-1 1 0,4 0 0,-1-1-1,-35 8-101,5-1 0,0-4 1,4 0-1,3 0 1,3 0-1,0 0 334,-4 1 0,-2 8 0,-1 2 0</inkml:trace>
  <inkml:trace contextRef="#ctx0" brushRef="#br0" timeOffset="25">19155 11795 10948,'-17'-27'-530,"-1"0"1,2 1 596,1-1 1,7 2-1,4 1 1,2 3-1,2 2 1,0 3-1,2 2 1,-1 6-117,-1 3 0,-7 8 1,-14 3-1,-4 1 1,-9 2-1,-6 0 0,-6 0 1,-3 1 646,-6 2 0,2 2 0,-3-1 0,4 0 0,3 1 0,0-1 0,2 0-314,2 1 0,5 0 0,5 3 0,2 2 0,2 2 0,-1 4-289,-2 4 99,4 6 1,-4 4 0,1 4 0,-5 5 0,-5 5-52,0 2 0,20-25 0,0 1 0,-20 29 0,3 4 1,4 1-1,19-31 0,0 0 0,-15 34 175,-1 1 0,4-3 0,6 2 0,6 3 0,2 3 0,8-36 0,2 0 0,-4 36-155,5-1 0,6-35 0,2 1 0,1-2 0,1 1 0,2 1 0,1-1 1,-1 1-1,0-1 0,0 0 0,0 0 0,0-1 0,-1 1-115,6 36 0,-4-37 0,-1 0 0,-1 33 1,2 1-1,-2-2 0,-1-3 253,-3-9 1,3 8 0,0-8-1,3-1 1,4 2 0,5-3-1,4 1 132,6 2 1,1-7-1,6 4 1,4 0-1,2-2 1,7 5-1,0-2-282,3-1 1,-22-22-1,1 1 1,-3-3 0,1 0-1,1 2 1,1 1 0,3 0-1,1 1 1,0-1-1,1 0-251,0 0 1,1-1-1,4 1 1,-1 0-1,-6-5 1,-1 0-1,-1-2 1,0 1-1,-1-3 1,-2 0-1,22 18 1,-2-5 108,-7-2 0,-8-11 0,-4 0 0,-5-4 0,-6-5-701,-3-1 0,-6-6-5284,0 0 6076,5-6 0,7-3 0,6-8 0</inkml:trace>
  <inkml:trace contextRef="#ctx0" brushRef="#br0" timeOffset="26">19809 12088 8275,'10'-20'0,"3"1"50,7 3 0,9 0 0,7 11 0,2 2 137,2 2 0,11 8 1,3 7-1,6 6 1,5 8-1,3 5 1,-32-14-1,-1 0-162,0 2 0,0 0 0,-1-2 0,0 2 1,-1 3-1,-1 2 0,0 1 0,0 1 0,-2 2 1,-1 1-1,-1 1 0,-1 2 0,-3 1 0,-1 1 49,-1 2 1,-1 0 0,-3 3 0,-2 1-1,0 1 1,-2 1 0,-2 0 0,-2 0 0,-2 1-1,-3 1 1,-1 0 0,-2-1 42,0 1 1,-2 1 0,-3 1 0,0 0 0,-2-4 0,-1-2 0,0 1 0,-2 0 0,-2 1 0,0-1 0,1 0 0,-1 0 52,1 0 0,-1 0 1,-1 2-1,0 1 1,0-1-1,1 0 0,-1 1 1,-2 1-1,-1 1 1,-1-1-1,-1 0 0,-1-1-118,-1 2 0,-1 0 1,-3-1-1,-1 0 1,-1 3-1,-2 0 1,-1 0-1,-1 0 1,-1 0-1,-2 0 1,-1 0-1,-2-2 1,-1 1-1,-2 0-165,-1-1 1,-1-1 0,1-2-1,-1-2 1,1-1 0,-1-1-1,0-2 1,-1-1 0,3-2 0,-1-2-1,1-2 1,0 0 37,2-3 1,0-1 0,1-2 0,0-1-1,2-1 1,0-1 0,2 0 0,0 0-1,-25 19 1,1-4 0,6-2-481,0 1 1,-1 1 0,3 4-1,2 0 555,2 3 0,-3 5 0,9-1 0,3 3 0,4 1 0</inkml:trace>
  <inkml:trace contextRef="#ctx0" brushRef="#br0" timeOffset="27">19755 11328 7984,'-15'-34'0,"-2"3"0,-6 3 0,3 7 0,-1 3 0,2 5 0,1 3 0,0 1 0,0 0 0,2 1 0,0 4 0,-2 3 889,-4 1 1,-3 0 0,-3 2 0,-4 7 0,-5 12-1,-6 12 1,-8 13-691,21-20 1,-1 2-1,-1 3 1,-1 1 0,-6 3-1,-2 1 1,-3 2 0,0 2-160,-3 3 0,0 1 1,-4 1-1,1-1 0,-3 5 1,1 2-1,-1-1 1,1 0-1,-1 3 0,2 1 1,16-17-1,0 1 0,1 1 1,1 0-1,0 1 1,0-1 65,0 1 1,1 0 0,1 0-1,1 1 1,2 1 0,0 0 0,0 0-1,1 0 1,0 1 0,-11 22 0,2 0-1,2 2 1,2 1 0,2 0 0,3 0 55,2 2 0,3 0 1,4-4-1,2 1 1,1 1-1,3 0 0,2-2 1,2 0-1,3 1 1,2 1-1,2 0 0,3 1 1,3 4-1,3-1-158,3 2 0,4-1 1,-3-24-1,2 0 0,2 0 1,3-1-1,0 0 1,3 1-1,1 1 0,2 0 1,1-1-1,0 0 0,2 0 1,1 0-1,1 0 1,0 0-1,2-1-111,-2-1 0,1-2 1,1 0-1,0-1 1,1 0-1,0-1 1,-1-2-1,0-1 1,1-1-1,1 1 1,-1-1-1,1-1 1,14 16-1,0-1 1,-1-3-1,0-2 1,-5-5-1,0-2-94,-2-3 0,-1-2 1,-3-1-1,-1-2 1,-5-6-1,-1-2 0,20 18 1,-12-10-1,-9-10 1181,-6-5 0,-10-10 0,-13-8 0,-11-8 1,-9-5-1007,-4-5 0,-8-1 1,-2-5-1,-5 2 1,-6-3-1,-6-3-289,-4-4 1,24 12-1,0-1 1,0 0-1,0 1 1,-1-2-1,0-1 1,-3-2-1,1 0 1,-1-1-1,0-2 1,-1-3-1,-1-1 276,0-3 0,0-1 0,0-1 0,-1-2 0,0-6 1,0-3-1,0-2 0,1-2 0,1-2 0,1-2 1,1-3-1,1-2 0,1-2 0,2-1 57,10 18 1,0-1 0,2-1 0,2-2-1,2-2 1,1-1 0,2-3 0,1-1 0,2-1-1,0 2 1,2-1 0,2 0 0,1-3 0,2-1-1,1 0 1,1 2 0,1-1 0,2 1-155,2 0 1,1-1 0,1 2 0,-1 1 0,1 0 0,2 2 0,2 5 0,2 1 0,0 0 0,0 0 0,0 0 0,1 0 0,1 0 0,0 1 0,1 0 0,9-22 0,2 1 0,2 0 0,2 2-38,3 1 1,1 1 0,-3 1 0,1 1 0,1 3 0,1 1 0,1 1 0,1-1 0,1 1 0,1 1 0,3-1 0,2 0 0,1 1 0,2 0 125,1 1 0,1 1 1,3 2-1,2 1 1,-17 18-1,1 0 0,1 2 1,0-1-1,0 2 1,1 0-1,1 0 0,1 0 1,0 1-1,0 1 1,0 0-1,1 1 199,0 0 1,0 0-1,0 1 1,18-12-1,-1 1 1,2 1-1,-1 0 1,-1 3-1,-1 0 1,0 0-1,0 1 1,-2 2-1,0 0 1,-2 1-1,0-1-173,-4 3 0,-1 0 1,-7 6-1,-2 1 1,-4 3-1,-1 2 1,23-9-1,-16 9 1,-14 5-1,-11 10-70,-7 8 1,-25 17-1,-21 22 1,6-16 0,-3 2-1,-12 7 1,-4 2 0,10-10-1,-2 1 1,-2 0 0,-6 4-1,-3 1 1,-1 1 110,-6 3 1,-1 1-1,-2 1 1,15-10-1,-1 0 1,-1 1-1,0 0 1,-6 5-1,-1 1 1,0 0 0,0 0-1,-2 0 1,1 1-1,0 0 1,-1 0-1,1 0 1,0 0-1,0 0 1,-1 0-1,0 1 1,-1-1 0,1 1-1,0-1 1,1-1-1,1 0 1,1 0-1,-1 0-55,2-1 1,1-1 0,-1 0 0,1-1 0,2-1-1,1-2 1,0 0 0,2 0 0,-9 7 0,2-1 0,1-1-1,2-2 1,1 0 0,1-1 0,3-2 0,0 0 0,0 0-1,3-2 1,1 0 0,0 0 0,1 0 0,0 1 0,2 0 233,0 0 1,0 0-1,3 0 1,-15 16 0,4 1-1,2 1 1,4 0 0,3 1-1,3 0 1,5-1 0,4 2-1,4 1 1,4 1-1,4 1 1,4 1-25,3 0 0,4 1 0,6 4 0,4 1 0,3 3 0,4 0 1,4 0-1,3 1 0,3 1 0,3 0 0,4-1 0,2-1-340,3 0 1,2-1-1,1-3 1,4-1-1,4-3 1,3-2-1,1-3 1,1-1 0,2-2-1,3-1 1,-1-4-1,2-1 1,2-1-1,1 0 12,1-2 1,1-1-1,-2 0 1,0-1-1,2-1 1,0-1-1,1 1 1,0 0-1,-4-3 1,0-1-1,1 1 1,-1-2-1,-2-1 1,-2-1 240,-1-1 0,0 0 0,2 1 0,-2 0 0,-8-1 0,-3 0 1,-3-1-1,-1 1 0,-3-1 0,-3 1 0,-5-2 0,-1 0 1,19 29 812,-6 0-969,-12-8 0,-4 9 1,-13-12-1,-4-2 1,-3-5-1,-7-7 288,-6-6 1,-7-6-1,-13-8 1,-5-3-1,-7-7 1,-9-10-1,-7-11 1,-6-9 0,29 6 0,0-4 0,0-3 0,0-2 0,-1-5 0,0-2 1,-1-4-1,0-2 0,-1-6 0,1-2 0,0-5 0,0-2-360,1-5 0,0-2 0,12 20 0,0-1 0,1-1 0,-1-3 0,1 0 0,0-1 0,1 1 1,0-1-1,1 0 0,0-3 0,0 0 0,1 0 0,0 1 0,1 1 0,0-1 0,0 0 1,0 0-1,1 0-119,0 4 1,0 0 0,0 1-1,-4-20 1,0 2 0,4 5 0,1 1-1,1 0 1,2 0 0,0 3-1,1 1 1,2 0 0,2 0 0,1 2-1,2 0 144,0 2 1,3 0 0,3 1 0,1 0 0,0 1 0,3 0 0,0 3 0,1 1 0,1-1 0,2 0 0,1 0 0,1-1 0,4-3 0,2-1 167,6-4 0,1 0 0,1 5 0,3 1 0,9-10 0,4 0 1,-12 21-1,1-1 0,1 1 0,2-2 0,1 1 0,0-1 0,2 0 1,1 0-1,0 1 0,-1 1 0,1 1 0,1 1-16,-1 2 1,1 2 0,1 0 0,0 1-1,0 0 1,1 3 0,20-11 0,1 3-1,-2 3 1,0 2 0,0 4 0,0 3-1,-3 5 1,0 2 0,-2 4 0,0 2-234,-4 2 1,-2 3 0,-6 3-1,-1 1 1,32 0 0,-12 2-1,-13 2 1,-14 0 0,-11 2 321,-11 2 0,-10 9 0,-19 11 0,-19 7 0,-25 11 0,22-17 0,-2 1 0,-8 6 0,-2 0-52,-4 5 0,-1 0 0,-7 4 0,-2 1 0,16-10 0,0 1 0,0 0 0,-2 1 1,0 0-1,0 1 0,-1 2 0,0 0 0,-1 1 0,-2 1 0,0 1 0,-1 0 1,-1 2-1,0 1 0,0 0-6,-2 1 0,0 0 0,0 0 0,3-2 0,0 1 0,1-1 0,1-1 0,1 0 0,1 0 1,3-2-1,1-1 0,0 0 0,3-2 0,0 0 0,2-1 0,2-2 0,2 0 0,0 0 32,-12 14 1,1 1-1,1-1 1,3 2 0,8 0-1,3 1 1,1 1-1,3 1 1,4 2 0,2 1-1,5 0 1,3 1-1,3 1 1,3 0 0,4 0-1,2-1-112,2-1 1,4-1 0,8 5 0,5-2-1,6-3 1,4-1 0,4 0 0,4 0-1,4 0 1,2-2 0,1-2 0,1-2-447,1-1 1,1-2 0,3 2-1,2-1 1,0-3 0,-1 0-1,1 0 1,1-1 456,-2 0 0,0-1 0,1 0 0,-1 0 0,-4 0 0,-1 0 0,0 0 0</inkml:trace>
  <inkml:trace contextRef="#ctx0" brushRef="#br0" timeOffset="28">5372 10795 13293,'0'-21'-2183,"0"8"2110,0 13 1,6 13 0,1 8-1</inkml:trace>
  <inkml:trace contextRef="#ctx0" brushRef="#br0" timeOffset="29">5439 10795 13293,'17'-4'-102,"1"-2"1,-1 0 0,-3-2 0,0 2 0,-1 0 0,0 2 0,1 0-1292,-1-1 1397,-6 1 0,5 10 0,-4 1 1</inkml:trace>
  <inkml:trace contextRef="#ctx0" brushRef="#br0" timeOffset="30">5665 10835 17319,'2'-24'-4555,"1"8"2895,1 12 1938,1 2 1,-5 9 681,0-2 0,-2-4 1,-1 5-797,-1 0 1,-7-4-1,3 4 1,-4-2-1,-3 1 1,-1-2 60,-2-2 1,0 3-1,3 1 1,-1-2-1,-2-2 1,2-1 99,1 0 1,2 0 0,-1 0 0,1 0 0,0 0 0,-1 0 0,1 0-272,0 0 0,-2 0 0,-1 0 0,-2 0 1,0 0-1,-1 2 0,-2 1-29,0 1 1,-4 5 0,3-3 0,-3 1 0,-2 2 0,0 0 182,1 0 1,-1 0 0,2 3-1,1-2 1,2-1 0,0 1-1,1 1-13,3-2 1,-1 3 0,1-4-1,2 6 1,1 2 0,2 2 0,0 0-180,-1 1 0,1-3 0,0 5 0,1-2 0,1-1 1,4 0-165,1-1 0,-3 6 0,5-6 0,1 0 0,1-3 0,4-2 391,2-3 0,4 3 0,6-3 0,4 1 0,4 1 0,5-2 0,3-1-15,1 0 0,6 2 1,-2-4-1,4 2 0,1 0 1,0 1-1,-2 0-198,-2 2 0,5 0 1,-4 3-1,0-1 1,0-1-1,-1-2-128,-1-1 1,1-1-1,4 2 1,0-3-1,1-1 1,2-3-1,3 0 339,2 2 1,-5-4 0,1 5 0,-1 0-1,-1 1 1,1 2 0,-2 0-579,2 1 1,0 2 0,-3 2 0,-2-1 0,1 0 0,-1 1 238,4-1 1,1 3 0,-3-1 0,-2-3 0,1 0 0,-2-2 0,1-1 1326,-1-5-1075,0-2 1,2 2 0,-1 1 0,-1-2 0,2-2 0,-2 1 46,2 2 0,-1-2 0,4 4 0,-1-2 0,2 2 0,-2 0 0,2 1-368,-1 1 1,1-5 0,0 1 0,1-1 0,1 0 0,-1 1 0,0-1 150,-1-1 1,3-2-1,0 0 1,0 0-1,2 0 1,-3 0 265,1 0 1,3-5-1,-3 1 1,2 1 0,0 2-1,0 1-364,-4 0 0,1 0 1,-2 0-1,-2 0 0,2 0 1,-1 0-1,1-2 28,1-2 1,-3 1 0,5-6 0,-1 0 0,-1 0 0,-1 0 0,-3 0 412,-4 2 1,2-5 0,-4 3 0,2-1 0,-2-1 0,-2 4-218,-2 1 1,-2-3 0,-1 5 0,0-1-1,1 1 1,1-2 0,4 0-472,1 0 1,-3 0-1,5 3 1,1-3-1,0 0 1,0-1 0,-2 0 343,2-4 0,-3-1 0,0-1 1,-1 0-1,-2-1 0,0 0 154,0-4 1,6 3 0,-3-4 0,2 1 0,0 0 0,-1 2 0,1 1-376,-1 2 1,-5-2 0,-1-1-1,-3-2 1,-7 2 0,-3 1-137,-4 1 0,-3-3 1,0-1-1,-5 0 1,-2 0-1,-2-1 1,-2 0 356,-2 0 0,-4-4 0,-5 4 0,0 0 1,-2 0-1,-3 2 4,-4 3 1,-3-3 0,-2 1 0,0 3 0,-1-1 0,-3 4 0,-3-2-150,0 0 0,-5-1 0,5 0 0,-3-1 0,-1 1 0,-5 1 0,-2 2 239,0 1 0,-4 4 0,3-2 0,0 1 0,-2 3 1,3 2-81,-1 1 0,1 0 0,5 0 0,0 0 0,0 0 0,2 0 0,1 0-49,1 0 0,5 0 0,-3 0 0,0 0 0,1 0 0,-1 0 0,0 0 412,-3 0 0,-1-2 0,-2-1 1,0-3-1,-2-1 0,-1-3 12,-1-2 0,-7-2 0,1 1 0,-6 0 0,-6 1 0,-2 3 1,0 4-495,2 4 1,0 1 0,-3 0-1,1 0 1,5 1 0,1 2-1,3 3-528,-1 2 1,4-4 0,5 4 0,1-2 0,3-3 0,1-2 956,2-1 1,0 0 0,0 0-1,2-1 1,-1-4 0,1-4 0,-4-4 172,1-5 1,-1 3 0,2-2-1,-1 2 1,-4 1 0,-3 3 0,-4 2-965,-2 4 0,1 4 1,-2 1-1,-1 1 1,-3 4-1,-2 4-156,-3 2 0,-1 7 0,-3 1 0,-2 2 0,-1 1 0,2 1 0,-1-3 446,-1 0 1,3 2-1,-2-4 1,8-2-1,9 0 1,5 0 0,5 4-107,3 0 1,-7 3 0,4 5 197,-7 3 1,-1 3-1,-8 6 1</inkml:trace>
  <inkml:trace contextRef="#ctx0" brushRef="#br0" timeOffset="31">2399 11461 16578,'-13'-11'-1680,"1"0"2042,3 2 0,3 5 1,9-5-1,6-1 0,11-1 1,9 1-1,11 1 1,11-1-1,8-1 0,9 1 1,4 1-1,-33 4 0,1 0 1,1-1-1,-1 1-218,2 1 1,1-1-1,3 0 1,1 0-1,-1 2 1,0 0-1,0 0 1,0 0-1,0 0 1,0 0-1,-4 1 1,0 0-1,-2 0 1,0-1-1,33-1 1,-5 1-1,-8 1-502,-3 2 1,-10 0 0,-4 0-1,-6-1 1,-6-2 0,-4-3-1,-3 0-315,-2 0 1,-6-4 0,2 1-1,-3-3 1,-2-1 0,0-1 0,1 1 559,-1 0 1,6-12 0,2-3 0</inkml:trace>
  <inkml:trace contextRef="#ctx0" brushRef="#br0" timeOffset="32">4106 10968 18466,'-14'0'0,"1"0"0,0 0-16,-1 0 1,8 2 0,6 2 0,9 4 0,8 0 0,5 0 0,4-1-1,4 1 515,1 2 0,5 2 0,-5 1 1,-3-1-1,-3-2 0,-4-1 0,-3 2 1,-6 1-777,-7 1 0,-3 0 1,-4 1-1,-3-3 1,-10 1-1,-9-1 1,-9 2-26,-5 2 0,1-2 1,-9 8-1,2-1 1,-1 1-1,1 4 1,1 4 244,3 2 0,3 6 0,10-3 1</inkml:trace>
  <inkml:trace contextRef="#ctx0" brushRef="#br0" timeOffset="33">5479 10275 26282,'6'-29'-3653,"3"2"1,-2 3 3424,2 11 1,-5 0 0,4-1-1,-2 1 1,-3 0 0,-2-1-1,-1 0 1,1-3 0,2-1-1,2 2 1,-2 0 0,-2 0 292,-1-2 1,-6 2 0,-2 5 0,-4 2 0,-2 0 0,1 2 0,-2 1 0,-3 2 0,-4-1 349,-3 2 0,1 3 0,-1 3 0,-3 3 1,-2 2-1,-2 0 0,-2 1-367,0 0 0,-3 0 0,4 4 0,-1 1 1,-3-1-1,0 0 323,1 1 0,-1 3 0,5 1 0,-1 0 0,-1 0 0,2 1 0,-1 2-8,3 2 1,7 3 0,2 0-1,2 2 1,2 2 0,3 3-2600,0 1 2023,7-5 1,1 8 0,7-3-1,4 2 1,5 4 0,8-2 478,9 1 0,7 2 0,10-7 0,6 0 0,8-1 0,7-3 0,-28-16 0,0 0-65,4-1 0,1-1 1,3-1-1,1 0 1,6 1-1,2-2 1,2 0-1,-1 0 1,3-1-1,1-1 1,5 1-1,1 0 1,2 0-1,1-2-129,2 1 1,1-1 0,3-1 0,0 0 0,-1 0 0,-1-2 0,2 0 0,0 0 0,1-1 0,0 0 0,0-1 0,1-1-91,-24 0 1,0-1 0,1 0 0,-1-1 0,0 0-1,-1-1 1,25-1 0,-2 0 0,-2-1 0,0 0 0,-2 0-1,-1-2 1,-1 0 0,0 0 0,-1-1 0,-1-1-44,-1 0 0,-2-1 1,-4-1-1,-1-1 0,-3-2 1,-1-1-1,-1 1 1,-2-2-1,-3 1 0,-1-1 1,-3-1-1,-2-1 1,-4 0-1,-1-2-26,-1-1 1,-2-1 0,-3-1-1,-1-2 1,-1-3 0,-2-1-1,-1 0 1,-2-1 0,-1-2-1,-1-1 1,-2 0 0,0-1 25,15-33 1,-8 0 0,-11 4-1,-5 6 1,-10 6 0,-10 7-1,-14 6-331,-14 6 0,-21 8 0,20 14 0,-3 1 1,-8 0-1,-2 2 0,-7 1 0,-1 0 1,-7 1-1,0 0 33,-3 1 0,0 1 1,-1-1-1,-1 3 0,-3 2 1,-1 1-1,22 1 1,-1 0-1,1 0 0,-2 2 1,-1 0-1,1 0 359,-2 1 0,0 0 0,0 0 0,1 0 0,0 0 0,0 1 0,2 1 0,1 0 0</inkml:trace>
  <inkml:trace contextRef="#ctx0" brushRef="#br0" timeOffset="34">23848 5517 7819,'-5'-13'0,"1"0"0,1-1 0,7 1 0,5 0 0,3-1 0,6 6 0,1-1 0,2-2 0,1 1 0,-1 0 0,-2 2 0,-1 2 0,-1 3 1399,0 2 0,-5 2 0,-6 4 0,-8 5-697,-4 6 1,2 1 0,-5 5 0,0 2-1,0 2 1,2 4 0,-1 2-687,1 3 1,2 0-1,-2 4 1,1-2 0,3-3-1,2-2-55,1-2 0,0-2 1,0-1-1,0-2 1,0-3-1,0-3 1,1-1 66,4 0 1,0 0-1,7-7 1,0 0-1,3-4 1,1-1-1,4-3-130,2-1 1,3-2-1,2 0 1,1 0 0,1 0-1,1 0-418,-5 0 0,0-5 1,-5 1-1,-1-1 1,0 1-1,-3-2-1557,-1-2 0,0 0 2077,3-6 0,3-5 0,5-2 0</inkml:trace>
  <inkml:trace contextRef="#ctx0" brushRef="#br0" timeOffset="35">24967 5238 7970,'-25'-20'-9,"3"7"8,9 6 0,8 8 1,8 5-1,3 7 1,0 10 141,0 6 1,-2 2-1,-4 9 1,0 6-1,-1 4 1,-4 4 1496,-3-1 0,2-4 1,1-3-1,4-3 0,2-5 1,4-1-1206,4-3 1,8-5 0,7-9-1,7 0 1,8-6 0,5-3-1,3-7-604,4-2 1,-1-4 0,2-2 0,-2-5 0,1-2-769,-5 3 0,-8-4 0,-4 4 0,-1-1 1,-5 2 938,-4 1 0,1-4 0,-4 2 0</inkml:trace>
  <inkml:trace contextRef="#ctx0" brushRef="#br0" timeOffset="36">24261 6757 7931,'0'-18'-74,"0"0"0,6 1 0,3 3 0,1 1 458,-1 0 0,1-1 1,-4 1-1,0 0 1,2 1-1,-3 1 562,1 3 1,-1 2 0,-5 1 0,0 10-635,0 5 1,0 14 0,0 7-1,0 7 1,0 11 0,-2 3 0,-1 4-145,-1-1 0,-2 1 1,3 1-1,-1-1 1,1-4-1,0-6 1,0-8-1,-2-5-919,2-7 0,2-8 562,1 0 0,0-23 1,1-12-1,4-17 1,4-12-1,4-11 1,3-3 35,2-4 1,1-9-1,-2 7 1,2-1-1,2 2 1,1 6-1,0 4 123,0 8 0,-4 10 0,3 7 0,-2 6 1,-4 6-1,-3 5 599,-3 4 0,-6 5 1,1 8-1,-3 7 1,-2 5-151,-3 6 1,-5 8 0,-8 1 0,0 0 0,-1 0 0,-1 0-465,-4-1 1,0-2-1,0-1 1,6-2-1,2-3 1,2-4-1,-1-5-337,1-4 262,5 3 1,3-9 0,6 4 0,3 1 233,5-1 0,8-3 1,2 5-1,2 0 1,2 2-1,2 0 1,4 6 243,2 2 1,0 3 0,6 3-1,3-1 1,0-2 0,3 0 0,-2 1-332,1-1 1,2-6 0,-1 2-1,-3-3 1,-4-2 0,-5 0-968,-6 1 0,-4-2 1,-8-2-468,0-1 1,-5-8 0,-4-1 0,-1-9-1,2-7 1,3-8 1406,4-5 0,8-5 0,0-6 0</inkml:trace>
  <inkml:trace contextRef="#ctx0" brushRef="#br0" timeOffset="37">25261 6930 7926,'7'-22'42,"-3"1"1,-2 0-1,-2 2 1,0 0 172,0 3 0,0 5 1,-2 4 990,-2 1 1,3 3 0,-2 9-1,4 6 1,5 7 0,0 5-1,1 5-664,1 4 1,2 2 0,6 5 0,4 0 0,0-1 0,6-2 0,2-3-671,3-1 0,6-8 1,0-7-1,3-4 1,1-2-1,-2-3 1,-1-5-1,-1-2-2845,-1-2 1,1-6 0,-6-3 2972,-1-3 0,4-7 0,0-2 0</inkml:trace>
  <inkml:trace contextRef="#ctx0" brushRef="#br0" timeOffset="38">24674 8196 7921,'-6'-13'0,"5"4"0,-4 0 298,4-1 0,1 2 0,1-1 0,4-1 1,4 0 827,2 1 0,-3 4 1,-4 10-1,-2 4 0,-2 4 1,0 5-723,0 4 1,-2 9-1,-2 5 1,-5 2-1,-3 4 1,-3 2 0,-1 5-362,-2 3 0,-4 0 0,4-2 0,2-4 0,1-3 0,2-6 0,1-3 0,3-5-137,5 0 0,2-7 0,2-1 0,2-2 0,2-4-150,5-5 0,7-4 0,4-6 0,2 0 0,4-2 0,4-1 0,3-4-289,4-5 0,-6 6 1,7-7-1,-2 1 0,-4 0 1,1-1-1,-3 0-765,-2-1 0,4-3 0,4-3 1298,2 0 0,2-3 0,0-3 0</inkml:trace>
  <inkml:trace contextRef="#ctx0" brushRef="#br0" timeOffset="39">25487 8356 7920,'0'-18'225,"0"1"0,-1-1 1,-2 4-1,-3 1 3114,-2 0-1999,6 0 0,-3 7 0,8 6-988,1 7 1,5 6-1,-4 5 1,-2 4 0,-2 3-1,-1 2 1,0 0-343,0-1 1,-1 1 0,-2-2-1,-2-1 1,2-3 0,2-2-1,-1-4 1,-1-3-815,-1-4 1,0-6 0,4-2 0,0-10 0,0-11 644,0-10 1,1-8 0,2-5 0,3-7 0,1-3-1,4-3 415,1 6 1,5-1 0,1 9 0,0 4 0,0 7-1,1 5 1,0 5 39,0 4 0,4 8 0,-6 2 0,0 2 0,-2 3 0,-4 3 0,0 5 227,-2 4 1,-6 4 0,1 5 0,-2 4 0,-2 3 0,-3 3-496,-6 4 1,-2-3 0,-9 5-1,-1-1 1,2-4 0,-2 0 0,2-4-311,-1-3 1,3 2-1,3-7 1,1 0 0,1-3-1,2 0 22,1-1 0,6 0 0,-2 1 1,4-1-1,2 0 0,5 1 527,8-1 1,0 2 0,9 1 0,0 3 0,3 2-1,2 3 1,1 1-207,2 2 0,1-4 1,-6 1-1,1 1 1,-2-1-1,-1 0-2385,-2-4 0,-6 6 0,2-6 2324,-3 1 0,-8 4 0,-1-4 0</inkml:trace>
  <inkml:trace contextRef="#ctx0" brushRef="#br0" timeOffset="40">24807 9716 7832,'0'-14'0,"0"5"0,0 0 0,0-1 429,0-2 0,5 3 1,1 2-1,0 2 0,0 7 1,-3 7-1,-2 9 344,-1 8 0,0 7 0,0 8 0,0 2 1,-1 3-1,-2 0 0,-2 0 0,2-3-841,2-2 1,-4-2 0,1-4 0,1-5 0,1-5 0,2-4-580,0-2 1,-4-6 0,-2-5 0,-1-4 423,-4-5 0,4-15 0,-1-14 0,3-7 0,0-10 0,1-8 292,-1-7 0,1-8 1,4-1-1,1 3 1,4 4-1,4 6 1,2 5 177,3 4 1,1 9 0,1 9 0,3 4-1,0 5 1,2 6 60,0 6 0,-5 4 1,3 6-1,-1 0 0,0 1 1,-2 5-1,-1 6 168,-2 4 1,-4 6 0,-1-2 0,-2 0 0,-3 4 0,-2 1-532,-1 2 1,-6-2 0,-3-1 0,-3-4 0,-1 1-1,0-2-161,-1 1 0,1-2 1,0-5-1,-1-1 1,3-2-1,0-3 33,2-1 1,6 5 0,-1-2 0,2 2 0,4 3 263,2-1 0,4 2 1,7 1-1,1 3 0,3 2 1,2 3 75,3 1 1,-4-3 0,1 0 0,0 1 0,-2-3 0,2-2-232,-1-3 0,-3 3 0,1-2 0,-4-3 0,0-2 0,-2-1-2098,-4 2 0,4-5 1,-4-4-844,-1-6 3015,5 2 0,-5-17 0,7 3 0</inkml:trace>
  <inkml:trace contextRef="#ctx0" brushRef="#br0" timeOffset="41">25674 9569 7826,'7'-6'0,"-1"-3"206,0-3 0,-4 3 1,2 0-1,-1-1 0,0-2 1,3-1-1,0 0 1,0-1-1,-2 1 816,2 0 0,-4 7 0,2 6 0,-2 10 0,-2 11-526,0 10 0,-2 7 0,-2 7 0,-5 4 1,-3 1-1,0 0-547,3-1 0,-3-6 1,5 2-1,-2-5 0,2-5 1,1-4-1,3-4-1941,1-5 0,4-7 1767,2-15 1,-1-10 0,5-23 0,-3-7-1,0-9 1,-1-7 0,2-6 169,2-3 0,1-5 1,2 2-1,0 4 0,-2 5 1,1 9-1,2 7 629,1 6 0,1 13 1,-1 2-1,0 5 1,1 4-1,-1 1-113,0 3 0,0 3 0,1 6 0,-1 2 0,0 2 0,1 4-386,-1-1 0,-4 8 1,-2-5-1,1 1 1,-2 1-1,0-1 1,-3 3-170,-2-1 1,-2 0-1,-2 1 1,-5-1-1,-2-1 1,-5-2-1,-1-1 244,-3 1 0,4 2 0,-5 3 0,3 1 0,-1 4 0,3-1 2,5 0 1,-1 5 0,7-2-1,1 3 1,3 3 0,4 2 0,7 3-1,5-1-126,6 1 0,8 1 1,3-5-1,1-2 0,3 0 1,0-5-286,-2-1 1,2 1 0,-4-4-1,-2-2 1,-1-1 0,-5-2-1,-2 0-578,-2 1 1,-2-5 0,-5-1 0,1 3 0,1 1 0,5 1 836,4 0 0,-2 1 0,10-1 0</inkml:trace>
  <inkml:trace contextRef="#ctx0" brushRef="#br0" timeOffset="42">26714 8583 7787,'0'-14'0,"1"1"0,4 0 0,3-1 0,4 1 0,3-2-22,3-3 0,-5 4 0,2-4 0,-5 3 0,-1 2 1,-1-1-1,-4 1 0,-1 1 0,0 2 0,1 1 900,-1-1 1,-1 2-1,-2 2 1,0 5 468,0 7-1471,0 10 1,0 11-1,0 10 1,-2 7 0,-3 8-1,-7 6-44,-5 2 1,-6 3-1,0 2 1,0-2-1,2-3 1,6-6 131,5-6 1,7-7-1,-2-7 1,7-7-1,5-8 1,7-5 195,0-5 0,6-5 0,-1-10 0,2-7 0,1-10 1,0-8-1,-1-9-161,-2-7 0,-1-5 0,-5 0 0,-1 4 0,-3 2 1,-5 1-1187,-2 1 853,-2 5 1,-2 5 333,-2 3 0,-9 3 0,-8-5 0</inkml:trace>
  <inkml:trace contextRef="#ctx0" brushRef="#br0" timeOffset="43">3053 12341 24543,'-14'-21'-1498,"5"8"0,2 10 0,0 6 1315,-1 6 1,5 3 0,-1 1-1,2 0 1,5-1 0,5-2-1,8-2 1,8-2 0,8-3-1,7-2 895,5-1 1,5 0 0,9 0 0,4-1 0,5-4 0,2-4 0,4-2-1,-36 4 1,1 0-577,3 0 0,0 1 0,-1 1 0,0 1 0,3 0 0,0-1 1,-2 1-1,1-1 0,-2 1 0,0-1 0,34-2 0,-5 0 1,-3 1-2060,-4 0 0,-5 1 0,-8 5 1945,-4 0 0,-10-6 1,-2-1-1</inkml:trace>
  <inkml:trace contextRef="#ctx0" brushRef="#br0" timeOffset="44">4119 12341 20696,'0'-30'-631,"0"4"1,1 8 0,5 16 0,6 10 0,5 10 173,-1 5 0,-6 5 0,-2 4 0,-1 2 1,-1 1-1,0 2 0,-3 2 66,-2-1 0,-13 11 1,-5-5-1,-8 7 1,-8 2-1,-6-1 48,-4-3 0,-5 1 0,0-5 0,-1-5 463,-1-8 1,-11-1-1,6-10 1</inkml:trace>
  <inkml:trace contextRef="#ctx0" brushRef="#br0" timeOffset="45">5052 7183 28866,'-7'-47'-3003,"1"1"1,6 8-1,1 2 2774,4 5 0,-2 9 0,4 4 0,-1 3 0,-3 2 0,-3-1 1,-4 3-1,-5 0 0,-5 2 0,-3 0 919,-6 2 0,-2-5 0,-2 5 0,1-1 1,-2 4-1,-2 3 0,-3 1-784,-1 0 1,-1 0-1,-5 0 1,-2 0-1,-1 1 1,-2 3-1,-1 7 1,-2 7 231,1 8 1,2 7-1,-3 8 1,-3 7 0,25-21-1,0 2 1,-1 4 0,1 1-268,-1 1 0,1 2 0,-3 1 0,0 1 0,0 3 1,2 1-1,-1 2 0,1 1 0,0 3 0,1 2 0,-1 1 1,0 1-1,2-1 0,0-1 76,1-1 1,2 0 0,1-2-1,2 1 1,1-1 0,0 1-1,2-3 1,1 1 0,1 0-1,0 1 1,1-1 0,-1 0-109,1 4 0,0-1 0,0-1 0,1 0 1,0 1-1,1 0 0,2 2 0,1 0 1,-1 4-1,1 1 0,1 3 0,0 3 173,0 3 1,0 1 0,-1 0 0,0 1 0,4 4-1,1 1 1,0-23 0,0 1 0,1 0 0,0 3-1,1 1 1,0 1 0,0 0 0,2 1 0,0 0-1,1 0 1,0 0 0,2-1-91,-1-1 1,1-1 0,2 0 0,1-3-1,0-2 1,1 1 0,2 23 0,1-1-1,0-4 1,0-1 0,-1-9 0,1-1-1,-1-6 1,1-3 85,-1-4 1,0-2-1,8 25 1,4-8-1,2-7 1,3-9-1,4-6 1,4-5 655,4-2 1,11 1-1,5-3 1,4-3 0,5 1-1,1-1-421,2 1 1,-29-13-1,1 0 1,0-1-1,0-1 1,1 0-1,-1 0 1,-1 1-1,-1-1 1,34 9-1,-3 0-321,1-1 0,-12-4 1,4 2-1,-9-2 0,-9-1 1,-6-1-924,-6 0 1,-3 1 0,-3 0 1000,-2 4 0,-1 0 0,-9 0 0,-3-6 0</inkml:trace>
  <inkml:trace contextRef="#ctx0" brushRef="#br0" timeOffset="46">13997 1786 8141,'4'-18'0,"1"0"0,5 2-7,-1 7 1,-2-1 0,1 4 995,-2-2 1,-2 7-1,-4 1 1,0 7 0,0 5-1,0 3 1,0 3-535,0 4 1,0 5 0,1 2 0,2 7 0,2 5 0,-2 10 0,-2 3 0,-1 6-1,-1 0-316,-4 1 1,2 7-1,-4-6 1,0-1-1,-1-2 1,-1-2-1,0-4-536,1-3 1,-1-11-1,-3 1 1,1-3-1,3-2 1,-1-2-1,1-5-1535,4-7 0,2-5 0,4-6 1932,2-5 0,10-19 0,6-14 0</inkml:trace>
  <inkml:trace contextRef="#ctx0" brushRef="#br0" timeOffset="47">14410 1439 8344,'-6'-13'1270,"4"0"0,-2 5 0,8 4-765,5 2 0,3 2 1,5 2-1,3 1 1,8 3-206,5 1 1,4 2 0,7 3-1,5 0 1,3 0 0,4 2 0,4 3-1,3 0-30,1 1 1,4 6-1,3-2 1,-1 3-1,-2 2 1,-1 1-1,-2 2-356,-3 1 0,0 4 1,-7-2-1,-6-1 1,-5 3-1,-8-1-140,-6 3 0,-4 1 0,-11 2 0,-5 0 1,-2 2-1,-5-1 0,-3 2 255,-5 0 1,-2-9 0,-8 4 0,-4-2 0,-6-3 0,-6-1 0,-5-2 28,-5-2 0,-7-1 0,-10-1 0,-5 1 0,-8-2 1,32-13-1,-1 0 0,-2-2 0,0 0-87,-2 0 0,0 0 1,2-1-1,0 1 0,-2-2 1,0 0-1,1 1 0,1 0 1,0 0-1,1 0 1,0 0-1,2 0 0,1-1 1,2 1-28,-31 8 0,8-3 0,11 0 1,8-2-1,9-2 0,6 0 1,6 4-1414,4 2 1,5 3 0,13-3 1468,5 2 0,13 0 0,13-5 0</inkml:trace>
  <inkml:trace contextRef="#ctx0" brushRef="#br0" timeOffset="48">14530 2306 8223,'0'-14'0,"0"1"159,0 0 1,0-1 0,0 1 0,0 0 0,0-1 0,0 1 0,1 0 0,4-1 0,4 1-1,1 0 1,2-1 909,1 1 0,-7 6 1,7 1-1,-1 1 1,-1 2 411,-2 5 0,-8 10 0,-8 10 1,-4 4-1,-5 6-963,-3 3 1,1 1-1,-4 1 1,0 3 0,-1-2-1,3 2 1,0-4-620,4-2 1,7 0-1,5-6 1,2-4-1,4-4 1,2-5-389,5-4 1,7-6 0,4-5-1,-1 0 1,2-1 0,-1-5-5,4-7 0,-5-1 0,-1-5 0,-3 1 0,-2 1 0,1 0 1,0 3-488,4 0 0,-3 2 1,3 2-1,-2 3 980,2 1 0,2-5 0,7 4 0</inkml:trace>
  <inkml:trace contextRef="#ctx0" brushRef="#br0" timeOffset="49">15116 2172 8167,'0'-13'379,"0"0"0,0-1 0,0 1 0,-1 1 0,-2 2 1356,-1 1 0,-1 7 0,5 2 0,0 9-874,0 8 0,0 3 1,0 7-1,-1 0 1,-2-1-1,-3 1 1,-2 0-675,-2-1 1,3-1 0,-1-2-1,2-6 1,3-2 0,2-1-737,1-1 1,1-1 0,4-3-1,4-6 1,4-6 0,5-6-1419,4-3 1,3-7 0,2-4 0,-1-2 0,1-1 1645,0-1 1,5-6 0,2-1 0</inkml:trace>
  <inkml:trace contextRef="#ctx0" brushRef="#br0" timeOffset="50">15503 2039 10593,'-12'13'0,"2"1"778,1-1 1,4 0 0,-2 1-1,1-1 1,3 2 0,2 1-1,1 3 1,0 1-636,0-1 0,-5 3 0,1-3 0,1 2 0,1 1 0,2-1 1,2-3-2204,2-3 1,4-4 0,5-2 0,0-6 2059,1-6 0,5-10 0,2-8 0</inkml:trace>
  <inkml:trace contextRef="#ctx0" brushRef="#br0" timeOffset="51">15836 2092 8035,'-6'9'0,"-3"0"990,-2 1 0,-3 4 0,1 2 1,0 2-255,-1-2 1,7 5 0,2 1-1,4 2 1,1 0 0,0-4-1,1-1 1,4-2-637,4-2 0,4-8 0,5-3 1,4-2-1,3-4 0,2-3 0,0-9-932,-1-7 1,-4-4 0,-1-1 0,-2-1 0,-2 0 0,-4 1-684,-4-1 1,1 2 1514,-5 3 0,5-4 0,-2 6 0</inkml:trace>
  <inkml:trace contextRef="#ctx0" brushRef="#br0" timeOffset="52">14996 706 10030,'-4'-20'0,"-2"3"261,-1 7 0,4-2 0,-3 3 0,1-3 0,1-1 1683,1 0 0,1 4 0,4 1 0,2 3 0,5 3-1140,3 5 0,-5 4 1,-1 7-1,-1 1 0,-1 2 1,-1 7-372,-1 6 1,-4 2-1,-2 7 1,-4-1-1,0 5 1,-1 2-1,-2 2-785,-1 0 1,4-7 0,0 2 0,2-2 0,3-5 0,2-1 0,1-4-979,0-2 1,0-3 0,1-3 0,2-2 0,3-4 0,0-1-2284,0-3 0,0-3 3583,-2-1 1,-2-8 0,4-7 0</inkml:trace>
  <inkml:trace contextRef="#ctx0" brushRef="#br0" timeOffset="53">14850 1213 10292,'-12'6'0,"3"3"0,6 2 0,8 1 0,8-1 777,8-2 1,14-7 0,7 3 0,2-4 0,3-2 0,-1-2 0,0-3 0,-3-1-306,-1-4 1,-8 4 0,-3-2-1,-3 0 1,-3 0-473,-3 0 0,4 0 0,-6-4 0</inkml:trace>
  <inkml:trace contextRef="#ctx0" brushRef="#br0" timeOffset="54">17049 2026 7856,'-13'-8'0,"1"8"0,2 11 0,1 3 0,0 4 0,2-1 0,-5 2 0,3 0 0,-3 3 0,-1 5 0,-1 3 0,2-1 0,2 1 0,1-2 0,0 0 0,0-3 486,1 0 0,5-5 0,-2-3 0,4-2 0,1-4 0,1-7-142,4-8 1,6-13-1,9-8 1,0-7 0,6-11-1,3-6-572,7-6 0,1-1 0,-2 4 0,-4 3 0,-2 5 0,-4 4 455,-3 4 0,2 5 0,-7 7 1,0 4 3008,-2 0 1,-4 5-2845,-2 11 0,-3 5 1,-6 13-1,0 1 1,-1 1-1,-4 3 1,-4 2-423,-2 3 1,-4-4-1,-2 3 1,-2 0-1,0 1 1,-2 0-1,0-2-995,-2 2 1,-1-1-1,0-1 1,4-4-1,0-3-441,4-2 1,10-5 1465,11-4 0,14-14 0,15-5 0</inkml:trace>
  <inkml:trace contextRef="#ctx0" brushRef="#br0" timeOffset="55">17609 1906 8739,'-13'-8'1708,"-1"4"1,3 14-1,0 7 1,2 3-1010,-1 3 0,-2-1 1,-3 6-1,1 1 1,-3 6-1,2 2 0,-1 4 1,1 1-562,1-1 0,5-1 0,0 0 0,0 0 1,0 0-1,2-2-5743,1-2 5605,1-3 0,-1-7 0,-1 1 0</inkml:trace>
  <inkml:trace contextRef="#ctx0" brushRef="#br0" timeOffset="56">15170 2985 7910,'-12'-6'117,"3"-3"225,5-2 1,2-3-1,4 1 1,2 0-1,5-1 1,4 2 0,3 2 494,2 1 1,0 2 0,-5-2-1,1 4 1,-1 4 0,0 1-428,1 0 0,-2 3 1,-2 4-1,-3 8 0,-1 6 1,-1 7-1,-1 6 36,1 5 1,-2 2 0,-8 2-1,-4 3 1,-1-2 0,-1 1-1,3-5-1222,-3-2 0,4 7 0,-1-8 0,2-2 1,2-1-1,0-4-798,-1-2 1,1-1 0,2-2 0,-1-3 1573,-1-4 0,-7-9 0,4-3 0</inkml:trace>
  <inkml:trace contextRef="#ctx0" brushRef="#br0" timeOffset="57">15143 3638 7910,'-4'11'0,"-1"1"1134,2 2 1,2 3-1,1-4 1,0 0-355,0 1 0,6-3 1,4 0-1,5-4 1,4-1-1,2-4 1,3-4-1,1-5-2903,1-5 0,5 0 2123,1-10 0,5-6 0,-3-6 0</inkml:trace>
  <inkml:trace contextRef="#ctx0" brushRef="#br0" timeOffset="58">15090 4251 7872,'0'-13'0,"3"7"0,4 6 0,6 8 0,5-1 0,-2 2 0,4 1 0,-1 2 0,2 3 0,-1 1 0,3 2 0,-1 0 0,0 1 0,2 2 242,1-1 1,2 6 0,1-4 0,3 1 0,4 1 0,4-3-1,4-2 1,3-3 1312,3-1 1,10-1-1,-4-3 1,4-2-1,5-3-1356,1 0 1,-3-4 0,-1 2 0,-2-4 0,-4-3 0,-3-3 358,-3-1-765,-6-2 0,5-6 0,-5-3 1,-3-4-1,-1-3 0,-7-2-100,-2 1 0,-5-1 0,-3 2 0,-4 1 0,-3 3 0,-2 2 0,-1 3-766,-3 1 1,3 8 0,-5 1 0,2 1 1072,0 1 0,0-7 0,4 4 0</inkml:trace>
  <inkml:trace contextRef="#ctx0" brushRef="#br0" timeOffset="59">17436 3772 7990,'-15'-27'442,"-3"8"95,9 5 1,8 8 0,2 9 0,5 2 0,3-1 0,0 1 0,-2 1 0,-1 1 357,-3 3 1,3 4 0,-1 4-1,-2 4 1,-2 4 0,-1 4 0,2 3-684,2 1 0,-1-3 0,4 3 0,-1-2 0,-3-2 0,0-2 0,0-3-637,2-3 1,1-2-1,-2-8 1,5-4-1,3-6 88,1-9 0,0-10 1,1-14-1,-1-4 0,0-4 1,1-2-1,-2-2 281,-3-2 0,2 5 1,-3 6-1,1 2 1,0 4-1,1 4 325,2 6 0,-3 3 1,0 3-1,-1 2 0,1 3 1,0 1-1,2 3-1096,0 1 0,4 2 0,3 0 0,4 0 0,5 0 0,4 0 212,5 0 1,7 0 0,-1 0 0,-2 0 0,-4-1 0,-5-2 0,-6-2 0,-5 2 440,-6 2 0,-5 1 0,-1 1 1,-2 5-1,-3 6 853,-2 5 1,-5 2-1,-2-3 1,0 2-1,0 0 1,3-1-1,3 1 1,4-3 291,5-5 0,7 1 0,5-7 0,3-1 0,5-1 0,3-5-985,0-6 1,-1 0-1,-4-10 1,-2 1-1,-1-1 1,-3-2-766,-2-3 1,-6-1 0,-5-2-1,-3 2 1,-2 1 0,-1 4-1,-2-1 136,0 0 1,4 5-1,2 0 1,2 5-1,2 7 1,3 2 515,5 2 1,1 0 0,4 2 0,-6 2 0,-2 7 0,-3 3 0,-2 4 805,-1-1 1,-6-1 0,2 0 0,-4 3 0,-1 1 0,0-1 0,0-3 373,0-1 0,0-6 1,-1-2-1018,-4-1 0,4-3 1,-4-7-1,4-5 1,1-3-1,1-3-342,4-3 0,2 4 1,8-4-1,1 3 1,4 2-1,-1 1 568,0 3 1,-1 3 0,-3 6 0,1 1 0,2 4 0,-3 4 30,-5 3 1,0 2 0,-5 3 0,-1 2-1,1 0 1,-1 1 0,-1-3-1099,-2 3 0,4-6 0,-1 4 1,1-3-1,1-2 0,3-1 805,2-3 0,9-9 0,0-7 0</inkml:trace>
  <inkml:trace contextRef="#ctx0" brushRef="#br0" timeOffset="60">19755 3572 7799,'-13'-14'2278,"4"7"-2276,0 3 1,8 2 2920,1 2-2398,-6 0 0,9 0 0,-11 2 0,1 0 0,1 4-297,0 2 1,3-1-1,8 2 1,3-3-1,6-2 1,4 2-313,4 2 0,3-1 0,0 5 0,-3 0 0,-5 3 1,-6 1-1,-3 3 74,-2 3 0,-8-1 0,-8 0 0,-6 0 1,-7-2-1,-3 0 0,-4-3 23,-1-1 0,0-1 1,6-3-1,3-2 1,4-4-1485,3-4 1,15-4 0,10-6 1470,14-8 0,26-19 0,13-5 0</inkml:trace>
  <inkml:trace contextRef="#ctx0" brushRef="#br0" timeOffset="61">20315 3305 8728,'-21'-24'1207,"4"7"1,9 17 0,7 17 0,5 6-1378,4-1 0,-4 0 1,3-7-1,-1-3 1,-3 0-1,-1-1 1,-2 4-1,0 2-4,0 0 1,-2 7-1,-1-2 1,-3 3-1,-1 2 1,-3-2-1,-2-1 174,-1-2 0,-1-6 0,1 4 0</inkml:trace>
  <inkml:trace contextRef="#ctx0" brushRef="#br0" timeOffset="62">20328 3625 7842,'21'-9'0,"-3"0"888,-3-1 0,-2 4 0,0 1 0,1 4-559,-1 1 1,0-1-1,1-2 1,-1-3 0,2 0-1,1-2-862,2 1 0,4-2 0,-3-3 0,2 2 0,3 1 0,0 0 1,-2 2-1,-3 1-410,0 0 1,-4 4 0,1-1 1570,-5 6 1,-7 0 0,-7 6 0,-3 2 0,-1 0 0,-3 3 0,-2-1 0,0 0 0,3 1 95,5-1 0,-2 2 0,1 1 0,2 2 0,2-2 0,1-1 0,1-2 0,2 1-1277,2-1 1,1-1 0,-2-2 0,5-2 0,3-3-194,1-2 0,-6-3 1,-2-4-1,-2-3 0,0-2 1,1 0 441,-1-2 1,0 1 0,2 0 0,4 1 0,4 0-1,5 0-1062,4 0 1099,3 0 1,11 0-1,2-1 267,4-5 0,-4 2 0,8-6 0</inkml:trace>
  <inkml:trace contextRef="#ctx0" brushRef="#br0" timeOffset="63">21168 3505 7830,'6'-7'0,"-6"-4"0,0 7 0,-9 1 0,-5 1 0,-6 4 466,0 2 0,2-1 0,-3 6 1,0 2-1,2 0 96,0 3 0,2-1 0,9 0 0,5 1 0,6-2 0,5-2-12,4-1 1,3 0 0,1 4 0,2 0-1,-3 1 1,-5-1-704,-5 0 0,-5-4 0,-8 0 0,-8 0 0,-11 0 0,-5 0 0,-5 1 0,-2 0 0,-1 1 0,2-2-1062,2 1 1,4 2 0,7 1 0,2-1 0,6-2 0,3-1 0,5 2 1999,5 1 1,16-1-1,10-2 1,11-4 0,7-5-1,4-6-785,5-8 0,3-5 0,1-7 0</inkml:trace>
  <inkml:trace contextRef="#ctx0" brushRef="#br0" timeOffset="64">22808 1546 7867,'13'-25'0,"1"1"0,-1 3 115,0 2 0,1 6 0,-1 4 0,0 0 64,1 2 0,-3-10 0,-2 4 0,-4-2 0,-4 0 0,-1 2 0,0 0 618,0-1 0,-1 6 0,-2 2 0,-2 6 0,2 11-493,2 13 0,-1 16 1,-1 15-1,-3 10 1,3-27-1,-1 1 1,-1 3-1,0 2 1,-1 2-1,0 1-219,-1 1 1,1-1 0,-1 0 0,2 1 0,0-2 0,1 1 0,1-1 0,1 0 0,1-2 0,-1-1 0,1-2 0,-1 0 0,-2 33-568,1-6 1,0-6 0,0-13-1,-1-5 1,1-4 0,1-6 0,2-7-719,0-8 0,3-5 1,5-8-1,6-12 1,7-15 1199,7-12 0,5-23 0,7-6 0</inkml:trace>
  <inkml:trace contextRef="#ctx0" brushRef="#br0" timeOffset="65">23154 1559 8275,'0'-59'0,"-1"6"0,-3 8 0,-5 10 0,-2 8 0,2 6 524,5 2 0,-2 9 0,2-4 0,2 4 0,5 1 0,7 2 0,7 1 16,5 3 1,9 3 0,8 4 0,5 5 0,9 3-1,5 1 1,7 2-380,2 3 1,4 3 0,-35-8 0,1 0 0,2 1 0,2 1 0,0-1 0,1 1 0,2 2 0,0 0-1,0 1 1,-2 1-239,0 1 0,-1 2 0,2 1 0,-1 1 0,-5-1 0,0 1 0,-2 2 0,-1 0 0,0 4 0,-3 1 0,-2 2 1,-3 2-1,-2 3 0,-3 1-142,-3 2 1,-4 1 0,-2 0-1,-4 0 1,-6 3 0,-3 1-1,-2 0 1,-4 0 0,-5-2 0,-3 0-1,-5 1 1,-4-2 0,-4-2-1,-2-2 152,-2-2 0,-3-2 1,-1-1-1,-2-4 1,2-5-1,0-3 1,0-1-1,-1-2 1,-1-2-1,0-1 1,1-2-1,0 0 250,1 0 1,0-1-1,-2-2 1,2-2-1,-25 9 1,0-3-1,4-2 1,3 1 0,5-1 1999,5 0-2183,8 1 0,4-1 0,5 0 0</inkml:trace>
  <inkml:trace contextRef="#ctx0" brushRef="#br0" timeOffset="66">21262 3745 7822,'-8'6'415,"4"3"0,4 3-272,4 1 1,2 0 0,4 1-1,-1-1 1,2-1 0,1-2 0,1-1-1,0 0 308,1-2 1,0 4 0,3-5-1,2-1 1,3 1 0,6-3-320,6-1 1,5-4-1,2-2 1,2-5-1,2-3 1,-4-3-1,-2-2-92,-4-6 0,-4 3 0,3-3 0,-2 0 0,-6-2 0,-2-4 0,-2 0 132,-1-2 0,-2-5 0,-6 5 1,-1 0-1,-1-2 0,-2-1 1,1 0-108,2 3 1,-5 2-1,-1-1 1,-1-1 0,-1 1-1,-1 2 1,-2 2-116,-1-1 0,0 2 0,-1 1 0,-2 2 0,-3-2 0,0-1 180,0-2 0,-4-4 1,2 0-1,0 1 0,0 1 1,1-1-1,1-1 0,0 1-26,3 2 1,1 2 0,2-1-1,0 0 1,0 1 0,0-1 0,0 2-301,0 3 1,0-2-1,0 5 1,0-2 0,0-1-1,0 0 188,0-1 0,0 1 0,0-3 0,0 0 0,0 0 1,0-3-1,0-2 129,0-3 0,0-1 0,0-4 0,0 1 1,0 1-1,0-1 0,-1-1-93,-4-2 0,4 0 0,-3 0 1,2 1-1,4 2 0,1 3 0,2 2-123,3 2 0,1 2 0,4 1 0,0 1 0,1-1 0,-2 0 0,-2 1 13,-1-1 0,0 0 0,4 1 0,0-1 0,-1 0 0,-1 1 84,-3-1 1,1 0-1,5 1 1,-1-1 0,0 0-1,1 1 1,1-1-141,2 0 0,3 2 0,5 2 0,-2 2 0,4 0 0,0 2 1,2 0 30,0 2 0,-1 2 0,-3 2 0,-1 1 0,-4 2 1,1 3-1,-3-1 202,-3 1 1,1 4 0,-7-2 0,1 2-1,0 0-15,-1-1 1,0 0 0,5 4 0,-1-2 0,0-1-1,2-1 1,3 1 6,4 1-120,3 2 1,8 0-1,1 0 1,0 0-1,-3 0 1,-3 0-133,-1 0 1,-5 0 0,-1 2 0,-2 2 0,-4 5 0,-5 3 0,-4 3 144,0 2 0,-4 0 0,2 3 1,-2 1-1,-2 0 0,-2 3 0,-1 1-242,-1 1 1,-2-3 0,3-3-1,-2 1 1,2-2 0,2 1-1,-1-4-1609,-2-1 0,2-2 1871,-2 0 0,3-7 0,1-6 0,0-7-327,0-5 0,-6-1 0,-3 1 1,-3 3-1,-1 3 0,-2 2 1333,-3-1 0,3 1 0,-3 4 0,5 1-505,4 4 1,3 2 0,9 6 0,5 1 0,6-1-1,7 0-420,7 1 1,5-1-1,7-1 1,0-3 0,1-5-1,1-2 1,-1-2-1524,-2 0 1,-4-2 0,1-4 1441,-5-7 0,-3-6 0,-1-8 0</inkml:trace>
  <inkml:trace contextRef="#ctx0" brushRef="#br0" timeOffset="67">23901 746 7892,'0'-13'0,"0"0"0,0-1 0,0 1 0,0 0 0</inkml:trace>
  <inkml:trace contextRef="#ctx0" brushRef="#br0" timeOffset="68">23888 626 7892,'-5'-17'158,"-1"-1"0,0 2 1,0 1 296,3 1 0,2 1 0,2 0 15,4-1 0,2 7 0,7 1 1,-1 2-245,0-1 1,-5 2-1,-4 8 1,-2 4-1,-2 2 1,0 3-1,-2 1 51,-2 2 0,1 4 0,-5 6 0,2 1 0,3 3 0,2 3 0,1 2-119,0-1 1,1-1-1,4 3 1,2-1-1,2-1 1,0 1-709,1-1 1,2-5 0,2 3 0,-1-4 0,0-2 0,-1-5-525,-3-1 0,-3-6 0,-9 1 0,-3-7-134,-3-9 0,-6-6 1208,6-8 0,-2-5 0,-3-2 0</inkml:trace>
  <inkml:trace contextRef="#ctx0" brushRef="#br0" timeOffset="69">23941 1066 8083,'-13'2'380,"-1"2"0,1-1 1,1 6-1,3 1 0,5 2 1,2 1-1,2 1 0,0-1-42,0 0 0,2 1 1,4-1-1,6-1 0,5-3 1,4-3-1,3-2 0,1 1-643,2-2 0,5-8 1,2-4-1,2-3 0,-1-2 1,1-3-1,-1-3 0,0-3-4236,-3 0 4541,-1-5 0,2 1 0,1-7 0</inkml:trace>
  <inkml:trace contextRef="#ctx0" brushRef="#br0" timeOffset="70">23914 2959 7904,'0'-34'-9,"0"2"0,0 10 69,0 4 0,0 16 1,-1 6-1,-4 6 0,-4 5 1,-2 3-1,-3 4 1,-1 5-1,-1 4 0,-2 4 1,4 4-1,2 1 440,3 0 0,4 0 0,-2-2 0,1-1 0,3-3 0,2 1 1,-1-3-1,-1 2 54,-1 0 0,-1-3 0,5 3 0,-1 2 0,-2-1 1,-2 5-688,2 2 1,-4-2 0,-2 9-1,-3 0 1,-1-2 0,-2-1-1,-1-3-788,-2-3 0,-1 3 0,3-9 0,-2-2 0,0-3 0,0-7 481,0-3 0,1-7 0,3-8 0,1-2 1,0-2-1,1-2 0,3-2 440,5-5 0,2-3 0,2-1 0,0-1 267,0 1 0,0 7 0,0 6 0,0 8 0,0 3 452,0 3 1,2 4 0,2-1 0,5 1 0,4 0 0,4 0-545,0-2 1,11-7 0,-1-5 0,3-2 0,2-4 0,4-2 0,2-7 0,1-3-197,-4-4 1,2-4 20,-5 4 0,10-12 0,0 2 0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8-25T23:18:03.090"/>
    </inkml:context>
    <inkml:brush xml:id="br0">
      <inkml:brushProperty name="height" value="0.053" units="cm"/>
      <inkml:brushProperty name="color" value="#FF0000"/>
    </inkml:brush>
  </inkml:definitions>
  <inkml:trace contextRef="#ctx0" brushRef="#br0">2746 6464 29714,'-21'-55'-2934,"2"9"1,6 16 0,1 7 2857,3 5 1,-3 8-1,3 2 1,-3 2 0,1 2-1,0-1 1,2-1 0,0-1-1,2-3-252,3-2 0,-2 3 0,1 0 0,2-1 0,0-1 380,-1 2 0,1 3 1,-6 8-1,0 2-441,2 5 0,-1-1 0,5 1 1,-1 1-1,1 2 153,1 1 1,2-4 0,2-2 0,2-1 0,7-3 944,5-1 0,2-2 0,7-2 1,3-1-1,2-3 0,1-1-505,0-3 1,7 2 0,1 1 0,4 1 0,0 3 0,0 1 0,0 2-215,1 0 1,-1 0-1,-6 0 1,-1 0 0,-1 0-1,-1 2-178,-3 2 1,-4-2-1,-3 4 1,-3-2-1,-2 2 1,-3 0-1,-1 1 1447,-2 1-942,1-5 0,5 3 0,2-6 1</inkml:trace>
  <inkml:trace contextRef="#ctx0" brushRef="#br0" timeOffset="1">3333 6157 29990,'-8'-40'-2458,"2"8"0,8 5 1,2 9-1,5 8 3042,3 5 1,3 4 0,2 2 0,6 2 0,0 3 0,3 2 0,-1 2-632,3 2 1,1 0 0,-2-2 0,-2 0 0,-2 2 0,-6 3 0,-2-2-492,-2-1 1,-5 3 0,-4-6-1,-2 3 1,-5 1 0,-6-1-1,-9-2 581,-6-1 0,-4 0 1,-3 6-1,-3 1 0,-1 3 1,1 2-1,1 4-997,3 5 0,4 4 1,3 6 700,6 0 0,2-6 0,2-1 1</inkml:trace>
  <inkml:trace contextRef="#ctx0" brushRef="#br0" timeOffset="2">2586 10049 13838,'-19'6'648,"5"-6"0,17-2-442,11-7 0,12 2 0,3-5 0,2 2 0,3-2 18,0 1 1,3 3 0,6-3 0,1 4 0,-1 1 0,0 3-1,0 1-286,2 2 0,3 2 0,-3 1 0,-2 1 1,0 1-1,0-1 0,1 2-349,-1 1 1,-4-4 0,-2 2-1,1-2 1,-1 0 0,0 3-311,-3 1 1,3-4-1,-6 2 719,-1-4 1,4 5-1,0 1 1</inkml:trace>
  <inkml:trace contextRef="#ctx0" brushRef="#br0" timeOffset="3">3666 9795 17484,'-12'-38'-1604,"3"2"1,5 7 1373,8 24 1,3 7-1,8 13 1,2 1-1,2 2 1,2-2-1,2-1 1,4-2 335,4 0 1,-1 5-1,4 0 1,0-2 0,-2 1-1,-1-1 1,-4 2-31,-3-2 1,-9-1 0,-2-2 0,-9 0-27,-7 1 1,-16-1 0,-13 0 0,-10 2-1,-5 1 1,-2 2 0,0 0-350,-1 1 1,4-2 0,1 5 297,4 1 0,7-3 0,1-1 0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8-25T23:18:03.100"/>
    </inkml:context>
    <inkml:brush xml:id="br0">
      <inkml:brushProperty name="height" value="0.053" units="cm"/>
      <inkml:brushProperty name="color" value="#FF0000"/>
    </inkml:brush>
  </inkml:definitions>
  <inkml:trace contextRef="#ctx0" brushRef="#br0">4172 7263 22485,'12'-25'-1208,"-7"9"0,6-6 0,-2 7 0,-1 6 1319,2 4 1,2 4 0,1 1 0,1 0-1,-1 0 1,0 0 0,1 0 0,-1 1-1,0 2 1,1 3 288,-1 2 0,2-4 0,3 4 0,4-2 0,3-2 0,3 0 0,2 1 0,4-2 119,4-2 1,-4 1 0,9 1-1,2 1 1,-1-1 0,4 0-1,-1 0 1,3 2 0,1-3-543,-2 0 1,7-2 0,-3 0 0,0 0 0,1 0 0,-4 0 0,2 0 233,-2 0 1,1 0 0,2 0 0,0 0 0,-1 0 0,-3 0 0,-4 0 161,-4 0 0,3 0 0,2 0 0,0 0 0,2 1 0,-2 2 0,-1 2-560,-2-2 0,5 3 0,-1 0 0,4 0 0,0 0 0,3-2 21,-4 2 0,5-5 0,-5 4 0,4-4 0,-3-1 0,1 0 0,0 0 110,1 0 1,-1 0-1,-1-1 1,-3-2-1,1-2 1,0 2 740,0 2 0,-6 1 1,3 1-1,-2 2 1,1 2-1,-2-1 1,0 1-686,1-1 0,-1 1 0,5-5 0,-1 0 0,-1 0 0,1 0-45,1 0 0,-4 0 0,3 0 0,-1 0 0,-1 0 1,-1 0-1,-1-2 97,-4-2 0,5 2 1,-4-2-1,2 2 0,-1 2 1,-1 2-180,0 2 1,0-2 0,0 4 0,0-2 0,-1 0 0,-2 1 0,-2-1-381,2 1 525,2-1 1,-4-4 0,1 0 0,-1 0 0,1 0 0,-1 0 193,2 0 1,0 5 0,0-1 0,-1-1 0,1 0 0,2 0-213,1 1 0,0 1 0,0-4 0,0 2 0,0 3 0,0 0 0,-1 0-272,1-3 0,2 0 1,-1 0-1,2 1 0,-1-1 1,1 0-1,-2 0 312,1 2 1,-2-1 0,1-4 0,2 0 0,3 0 0,0 0 0,1 0 0,-1 0 74,0 0 0,2 0 0,-5 2 0,-2 1 0,3 1 0,1-1 0,1-1-281,-3-2 0,3 4 1,0 0-1,1-1 1,2-1-1,1-2 0,1 0 49,-1 0 1,5 0-1,-6 0 1,2 0-1,3 0 1,-2 0 264,-3 0 0,2 0 1,-3 0-1,-1 0 0,-1 0 1,-2 0-1,2 0-183,2 0 1,-8 0 0,1 0 0,1 0 0,-2 0 0,4 0 0,1 0-146,1 0 0,2 0 0,-3 0 0,-2 0 0,0 0 0,0 0 0,3 0 158,1 0 1,-3 0 0,4 0 0,-1 0 0,-1 0-1,2 0 186,-1 0 1,0-2-1,2-1 1,-3-1-1,-1 1 1,0 2-1,1-1-219,0-2 1,-1 2-1,-4-2 1,2 2-1,3 2 1,0 0-172,0 0 1,3 0 0,-5 0-1,-1 0 1,-1 0 0,-2 0 0,0 0 229,0 0 0,0 0 1,0-1-1,0-2 0,0-3 1,0 0-1,-2-1 224,-2-1 1,7 1 0,-3-4 0,1 4 0,0 0 0,-2 1-600,-3 0 1,2-3-1,-2 4 1,1 1-1,0-1 1,-3 0-62,-2-3 1,-5 5 0,-5-3-1,0 0 1,-1-3 0,-3-1-159,-3 1 1,3-7 0,-1 3 0,0-4 0,-3 0 0,0-3 0,-1 0 865,0-4 0,1-1 0,-1-2 1,-1 0-1,-2 2 0,-2 2-83,-2 0 0,-2 1 0,-4-3 0,0 1 1,0 4-1,0-1 0,0 2-276,0-1 0,-1 3 0,-2 2 0,-3-2 0,0 0 0,-2 0 58,1 3 1,0 0 0,-4 1 0,2 0 0,-1-1 0,-2 1 38,-1 0 0,-1-5 1,1-1-1,-2-1 0,-3 1 1,-2 3-1,-4-1 53,-3 0 0,2 3 0,-9 0 0,-1 3 0,-1 2 1,-4 0-16,-1 1 1,1 3 0,-8-4 0,1 0-1,2 0 1,1 2 59,1 1 1,4-3-1,-3 5 1,3-1-1,3 1 1,-2-2 845,-5-1-822,2-2 0,-10 0 0,2 0 0,-3-1 0,-7-2 0,0-2-79,-3 1 1,-5 4 0,3 0-1,-4 0 1,-4 1 0,-2-1 0,36 4-1,0 1 1,-36-4 0,1 2-25,1 1 1,8 3 0,-1-2 0,4 2 0,5 2 0,0 0-23,-2 0 0,8-4 1,-4-1-1,2 1 1,2-1-1,-2-1 1,0-1-92,-2-3 1,-7 2 0,0-1 0,-3-1 0,-7-2 0,-3 0 0,35 7 0,0 0-157,0 0 0,1 1 1,-1 0-1,1-1 1,-1-1-1,1 0 0,-36-4 1,6 3-1,1 1 1,5 1-1,1 1 1,3-2 235,-1-2 0,4 5 0,-3-2 0,4 0 1,0-1-1,1 0 0,0-1 0,-1 1 1,1-1 4,0-1 1,-5-1 0,0-3 0,2 2 0,1 1 0,-1-1 0,-3-1 0,-5 1 0,0 3 0,-1-1-11,0 1 1,3 4 0,1-2 0,0 4 0,2 1-1,0 0 1,2 0 0,3 0 0,0 0 0,1 0-1,0 0 0,-1 0 1,2 0-1,2 0 0,3 0 1,-1 0-1,2 0 20,1 0 0,-4-2 0,3-1 0,0-1 0,-2 0 1,2-1-2,1 1 0,0-1 1,4 4-1,-2-2 0,-2-2 1,2 2-1,0 2 0,0 1-15,-1 0 1,-2 0 0,3 0 0,-3 0-1,-1 0 1,-2 0 0,0 0 2,0 0 1,5 0 0,-4 0 0,1 0 0,1 1 0,-1 2-9,-1 2 1,4 1 0,-4-3-1,1 1 1,1 1 0,-1-1 0,1 2-1,0 0-10,3 0 0,-3 3 0,2-5 0,-1 1 0,1-1 0,-2 0 0,-2 1 15,-2 1 0,0-5 1,-2 5-1,1-1 1,0-1-1,0-1 8,-1-1 1,2-1-1,0 2 1,4 1-1,1 1 1,4-1-1,-4 2-17,0 2 0,2-4 1,-2 4-1,2-1 0,0 0 1,-1 2-7,1-1 0,-3 3 0,2-3 0,-1 1 0,1-2 0,-1 1 0,2-3 17,2 1 0,-4 0 1,1-3-1,1 2 0,0-2 1,2-2-1,-2-1 14,0 0 1,9 0-1,-6 0 1,1 0-1,2 0 1,0 0 1,1 0 1,2 0 0,-3 0 0,2 2 0,-1 1 0,-1 3 0,0-1 27,0 1-46,-4 5 1,7-8 0,-6 4 0,0 1 0,0-3-9,0 1 0,0 5 0,1-2 0,4 1 0,2 0 0,2-1 1,0 2-12,1 0 0,2 3 0,1-1 0,1 0 0,-1 1 0,0 1 0,2 1 0,2 3-50,0 2 1,7-3 0,-2 4 0,4 2 0,0 1 0,1 1 0,1 1-71,3 0 0,3 4 1,6 1-1,0 2 0,0 2 1,0-1-1,3 0 31,6-3 0,3 1 0,13-4 0,5 1 0,2-3 0,7-5 101,4-3 0,1-1 0,8-5 1,4-1-1,2-3 0,1-3 0,-2-2 37,-3 1 1,-6-1 0,-4-2 0,-4 1 0,-3 2 0,-3 1-7,-1 0 0,4 5 0,-3-4 0</inkml:trace>
  <inkml:trace contextRef="#ctx0" brushRef="#br0" timeOffset="1">22155 7596 26213,'-5'-38'-2503,"1"2"1,-1 14 0,7 10 1229,2 5 1,5 3 1521,9 4 1,3 0-1,7 0 1,4 1 0,8 2-1,9 3 1,11 0-1,9 1 1,-29-3 0,2 0-1,3 1 1,1 0 211,6 1 1,0 0 0,4 0 0,2 0-1,4-1 1,1 0 0,-1-1 0,0-1-1,2 1 1,1-2 0,-1 0 0,-1-1 0,2 0-1,1 0-77,-1-1 0,1 0 1,0 0-1,0 0 0,5-1 1,0 0-1,1 0 0,-1-1 1,-2 0-1,1 0-450,-3 1 1,-1-1 0,-2-1 0,-2 0 0,-4 1 0,0 0-1,-3 0 1,-1 1 0,-2 0 0,-2 0 0,-3 1 0,-2 0-495,-3 0 1,-2 0 0,26 0 0,-12 0 0,-10 2 0,-7 2 0,-7 5-2730,-7 3 0,-9 1 3289,-10 0 0,-2 1 0,-2-1 0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8-25T23:18:03.104"/>
    </inkml:context>
    <inkml:brush xml:id="br0">
      <inkml:brushProperty name="height" value="0.053" units="cm"/>
      <inkml:brushProperty name="color" value="#FF0000"/>
    </inkml:brush>
  </inkml:definitions>
  <inkml:trace contextRef="#ctx0" brushRef="#br0">5879 7410 29704,'-20'0'0,"1"0"0,-3 0 0,4 0 0,3 0-30,2 0 1,0 0 0,-1 0 0,1 0 0,1-2-670,3-2 1,3 1 0,8-6 914,2-1 1,4 4 0,5 1 0,0 4 0,2 1 0,1 0-396,2 0 0,4 0 0,-2 1 1,0 2-1,6 2 0,2-1 0,3 1 1,-2-1 262,0-1 0,3-1 0,2-2 0,2 1 0,-2 2 0,0 1 0,0-1-67,3-1 1,2-2 0,0 0 0,1 0 0,-1-2 0,0-1-141,0-1 0,-1 0 0,6 4 0,-1 0 0,0 1 0,1 2 0,-1 3-354,-1 1 1,2-4-1,2 3 1,0-1-1,1 1 1,-1 0-1,0-1 346,-3-2 0,3-1 1,-1-2-1,-3 0 1,0 0-1,-2 0 282,0 0 1,-2 0 0,-1 0 0,-1 0 0,0 1 0,-1 2 0,1 2-242,1-2 0,-5 3 0,1-2 0,-2-1 0,2 0 1,-1 0-1,2 1 59,0-1 1,-7 3 0,3-1 0,-1-2 0,-1-2 0,2-1 326,1 0 1,-1 0-1,4 0 1,0 0 0,-2-1-1,1-2 1,-3-2-124,-2 2 0,3 0 0,1 0 0,1-1 0,0 1 0,-2 2 0,1 1-354,4 0 1,-4 0 0,1 0-1,-2 0 1,2 0 0,1 1-130,3 3 375,-5-2 1,5 4 0,-4-6 0,0 0 0,1 0 0,-2 0 140,1 0 1,2 0-1,-2 0 1,-1 0-1,4-2 1,0-1-1,2-1-199,-1 1 0,-4 2 0,1 1 0,0 1 0,-2 2 0,2 1 0,1-1-407,2-1 0,-3 2 0,0 1 0,0-2 0,-2 0 0,1 0 528,-3 1 0,-1 1 0,1-5 1,1 0-1,-1-2 0,-1-1 1,1-3 387,1-1 0,1 2 0,-2-2 1,1-1-1,-1 3 0,-2-1 0,-1 3-814,-1 1 1,5 2-1,0 0 1,-1 0 0,-2 0-1,-3 0 1,-1 2-289,-2 2 1,-4-2-1,3 2 1,-2-1-1,-3 0 1,-1 1 286,-1-1 1,-1-1 0,-1-1-969,-3 4 1,-3-2 983,-6 6 0,-6 5 0,-2 7 0</inkml:trace>
  <inkml:trace contextRef="#ctx0" brushRef="#br0" timeOffset="1">21941 5824 9464,'-13'-10'-75,"-2"-4"0,0-1 96,2 1 0,-8 5 0,8 0 1,-2 0-1,-1 2 0,0 1 1,-2 1-1,2 1-94,1 1 1,1 1 0,1 2 1163,0 0 1,5 2 0,5 1 0,6 1-495,6-1 1,9-1 0,6-2 0,4 0 0,6 0 0,2 0-278,1 0 0,8 1 0,-5 2 0,0 2 0,-1-2 1,-6-2-1,-4-1-178,-4 0 0,-7 4 0,-2 2 0,-5 2 0,-8 2-374,-6 2 0,-11 3 1,-9 1-1,-5 3 1,-5 1-1,-3 0 363,-5 1 0,1 1 0,-4 5 1,4-2-1,3-1 0,2-3 0,3-1 80,2 1 0,4-5 0,3 2 1,6-3-1,3-2 0,5 0-355,5 1 1,4-1 0,4-1 0,8-2-1,8-2 1,9-2 0,7-3-663,5-2 0,8-1 0,-2 0 0,2 0 1,-1 0-1,-2 0-1157,-3 0 1959,4-6 1,-6-1-1,5-7 1</inkml:trace>
  <inkml:trace contextRef="#ctx0" brushRef="#br0" timeOffset="2">22755 5531 8521,'13'-40'1906,"-1"7"0,-2 8-1736,-1 10 0,-6 9 0,1 11 1,-2 4-1,-4 2 0,-2 4 1,-6 3 208,-7 4 1,-2 5 0,-5 4-1,2 6 1,-2 6 0,-2 6-224,-5 3 1,-2 7 0,-5 3 0,18-29 0,1 1 0,-1 0 0,0 1 0,1 1 0,0-1 0,0 1 0,2-1 0,0 0 0,1 0-803,-13 32 0,7 1 0,2-10 0,4-2 0,1-1 0,3-4-712,1-2 0,5 0 0,1-7 0,4-5 1358,1-3 0,17-3 0,6-4 0</inkml:trace>
  <inkml:trace contextRef="#ctx0" brushRef="#br0" timeOffset="3">22928 6384 10300,'-5'-42'1998,"1"7"1,0 12 0,4 23-2102,0 8 1,0-1-1,0 2 1,1 0 0,3 0-1,5-2 1,2 1 268,-2-1 1,2 2 0,-2 4 0,3 1 0,0-1 0,-2 0-184,-1 1 1,-6-1 0,2 0 0,-4 1 0,-1-1-1,0 0 1,0 1-103,0-1 0,0 2 1,0 1-1,0 2 0,0-2 1,0 0-1,0 1-424,0 0 0,0 1 0,2-3 1,1 1-1,1 2 0,-1-2 790,-1-1 1,-2-1 0,0-1 0,0 0 0,0 1 419,0-1 1,-2-4 0,-2 0 0,-5 1 0,-3 0 0,-1 1 0,-2-4-675,-3-1 1,-4 3 0,-9-5 0,-5 1 0,-4-1 0,-3 1-988,-1-2 0,-5-2 1,3 1-1,0 1 0,0 3 994,3 1 0,2 2 0,1 4 0</inkml:trace>
  <inkml:trace contextRef="#ctx0" brushRef="#br0" timeOffset="4">24128 6504 8326,'7'-14'19,"-1"-3"0,-6-1 0,0 1 217,0 3 1,0 5 0,0 0 0,0-1 0,0-2-1,0-2 1,1 3 0,2 0 0,3 4 533,2 1 1,1 1-1,4 5 1,0 0-1,1 3 1,-1 5-1,0 7 1,-1 5-1,-3 7-666,-5 3 0,-2 2 0,-2-1 0,0 3 0,-2 0 0,-2-1 0,-5-3-245,-3-4 1,3 2 0,0-8 0,-1-1 436,-2 0 1,5-10-1,2-12 1,5-12-354,5-8 0,2-4 0,7-12 0,-3-4 0,0-1 1,-2-3 216,1-1 0,-4 5-83,-2-1 0,-2 8 0,-2 7 0,0 5 0,0 6 192,0 3 1,-2 8 0,-1 4 0,-1 8-275,1 8 0,2 6 1,1 8-1,0 2 0,1 4 1,2 5-1,3 2 172,1 3 0,7-4 1,3-5-1,0-1 0,-2-5 1,-2-3-244,0-3 1,1-7 0,-1-2 0,0-8 0,1-10 0,-1-8 155,0-8 0,1-9 0,-1-2 0,0-2 0,2-3 0,1-3 231,2-5 1,0 5-1,-3 0 1,1 8-1,2 5 1,-3 5-1,-4 4-154,-2 3 1,0 8-1,3 4 1,-2 8 0,-1 6-1,2 7-506,0 3 1,-2 1 0,0 5 0,3-1 0,3 3 0,4 0-1,2 4-705,3 1 1,5-5-1,4 4 1,1-3-1,3-4 1458,1-5 0,2-11 0,0-4 0</inkml:trace>
  <inkml:trace contextRef="#ctx0" brushRef="#br0" timeOffset="5">25327 6530 27995,'5'-25'-645,"-1"3"1,7 9-1,-4 10 1,3 7-1,2 6 1139,3 2 1,3 8-1,0-10 1,2 0-1,2 4 1,2 0 0,3 4-1,2-2-532,1-1 1,-8-3 0,-4-2 0,-6-2 0,-9-5-293,-12-9 1,-16-1-1,-14-11 1,-5 1 0,-2 1-1,2 0 1,5 3 727,6 2 1,2 8-1,5-1 1,5 2 0,5 4-1,4 2 119,3 5 1,6 9-1,13 6 1,15 7-1,18 7 1,18 7-1,-23-21 1,1 0-1297,7 4 1,0-1 0,-3-2 0,1 1 0,7 2 0,1 0 744,-1 0 1,0 0 0,-2-2 0,0-2 0,0-1 0,1 0 0</inkml:trace>
  <inkml:trace contextRef="#ctx0" brushRef="#br0" timeOffset="6">15036 13367 8551,'-8'-13'0,"-1"-1"0,6 1 0,-2 0 0,4 0 0,7 4 0,3 1 0,4 2 0,3 3 0,3 0 0,2 0 0,3-1 0,1 1 0,0 2 0,0 2 0,1 2 0,2 3 109,0 1 0,1-2 1,1 2-1,1 1 0,0-3 1,2 1-1,2-3 166,4-1 1,7-1-1,3 2 1,4 2-1,3-2 1,4-2-1,0-1 1,4 0 222,1 0 0,6-4 0,2-1 0,1 2 0,-36 2 0,-1-1 0,38-1-540,-4-1 0,-34 1 1,1 2-1,36 1 1,-1 0-1,1 0 1,-2 0-109,0 0 0,-1 0 0,-2 0 1,-1 0-1,3 0 0,1 0 1,2 0-1,-3 0 228,-3 0 0,-30 1 0,-1 2 0,33 1 0,3-1 0,1 0 0,-2 0 0,2 2-1,-1-2 0,-5-2 0,6-1 0,0 0 0,-1 0 0,1 0-9,0 0 0,1 0 1,-36 0-1,1 0 0,-2 0 1,1-1-1,35-2 1,-2-2-1,-2 2-124,-2 2 0,2-4 0,1 1 0,0 1 1,5 2-1,-1 1 0,-36-1 0,1 0 0,-1-1 1,0 0-1,2 1 1,0 0 0,0-1-1,0 0 1,2 1 0,0 0-1,0 1 1,0 0 0,0 0-1,0 0 176,-1 0 0,-1 0 1,0 0-1,0 0 1,-3 0-1,1 0 0,35 0 1,-6 0-1,-2 0 1,-2 0 38,1 0 0,-5 2 1,-1 2-1,-1 4 1,1 0-1,0 0 1,3-1-222,3 1 0,-4 0 0,10 4 1,2-1-1,1-2 0,-36-5 1,-1 0 110,2 0 1,-1 0-1,36 6 1,-36-7 0,0-1-1,0-1 1,1 1 0,0-1-1,1-1 1,0 0 0,0 0-1,-1 0 1,0 0 223,37 0 1,-37 0-1,0 0 1,35 0 0,2 0-1,-2 0 1,-2 0 0,-1 0-353,2 0 0,-5-4 1,2-1-1,-4 2 1,-2 2-1,1 1 1,-3 0-221,-1 0 0,1 4 0,-4 1 0,-2-1 0,-2 1 1,-4-1 195,-1-1 1,-6 3 0,3-2-1,-3-1 1,0-1 0,-2-2 0,2 1-121,-1 4 0,-1-4 0,-1 4 0,0-2 0,0 1 0,0 3-4192,0 1 4415,6 4 0,1 1 0,7 8 0</inkml:trace>
  <inkml:trace contextRef="#ctx0" brushRef="#br0" timeOffset="7">5665 14073 11217,'-25'8'-93,"3"-4"441,4-2 1,3-4 0,2-1 0,1-3 0,3-1-34,5-3 0,2-2 0,4 0 0,2 2 0,7 1 0,5-2 1,9 1-238,9 1 1,2-1 0,10 5 0,1 2 0,6 2 0,10 2-166,6 4 1,2 2-1,-32 0 1,1 1 0,2 1-1,0 0 1,1 1-1,0 1 1,2 0 0,0 0-1,0-1 1,-1 0 44,3 0 1,0 0 0,0 1 0,0 0 0,1-2 0,-1 0 0,0-2 0,1 0 0,1 0 0,0-2 0,-1-1 0,0 0 257,0-1 1,0 0 0,5-1-1,-1 0 1,-2-2 0,0-1-1,2-1 1,1-1 0,3-1 0,0-2-1,1-1 1,-1-1 673,1 0 1,0-2-769,5-2 1,-1 1-1,-10 3 1,0 1 0,4-2-1,1 0 1,-1 2-1,0 1 1,-2 0 0,0 1-1,-1 1 1,-1 1-163,-5 0 1,0 0-416,-4 0 1,0 2 0,-3 1 0,-1 1 0,33 2-1,-10 3 1,-9 0 0,-9 1-381,-6 1 0,-6 0 1,-9 6-1,-4-1 1,-5 0-1,-4 1 835,-5-1 0,-2 3 0,-2-2 0,0-4 0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8-25T23:18:03.112"/>
    </inkml:context>
    <inkml:brush xml:id="br0">
      <inkml:brushProperty name="height" value="0.053" units="cm"/>
      <inkml:brushProperty name="color" value="#FF0000"/>
    </inkml:brush>
  </inkml:definitions>
  <inkml:trace contextRef="#ctx0" brushRef="#br0">5679 8383 8536,'11'-25'0,"-2"2"0,-1 10 0,-4 10 0,7 6 0,5 6-50,-1 3 0,5 1 0,-3-1 0,1-2 0,-1-2 0,3-1 0,3 1 0,7 2 1,5 0-1,4 1 0,2-4 0,4 0 0,2-1 412,1 0 1,3-1-1,-2-5 1,2 0-1,-1-2 1,-3-1-1,1-3 1,-2 0-1,1 1-119,1 2 0,-4 1 0,3 2 1,1 0-1,-2 0 0,1 0 1,0 2-242,4 2 1,-4-3 0,2 5 0,0-1 0,1-1 0,2-1-55,3-1 1,-3-2 0,-2 0-1,2 0 1,3 0 0,0-2-1,1-1 438,-1-1 1,0-5-1,-2 5 1,0 1 0,-1 1-1,-2 2-585,-1 0 124,0 0 1,0 0 0,-2 0 0,1 0-1,-1 2 1,2 1-190,-2 1 0,4 0 1,-5-4-1,1 0 1,3 0-1,4 0 527,4 0 1,-4 0 0,6 0 0,-3 0 0,3 0 0,-1-1-1,3-2-174,3-1 1,-8-1 0,8 5 0,1 0 0,1 0 0,1 0 0,-1 0-396,-1 0 1,1 0 0,0 0-1,-1 0 1,3 0 0,0 0 204,2 0 0,0-1 0,-4-2 0,0-3 0,1 0 0,1-2 634,2 1 1,4 3 0,-6-4 0,1 2 0,2 2 0,1-1 0,-1 1-492,1 1 0,-8 1 1,3 2-1,0 0 1,-2 0-1,0 0 0,-4 0-469,-1 0 1,6 0-1,-5 0 1,-3 0-1,-1 0 1,-2 0 0,5 0 623,4 0 0,-5 0 0,5 0 1,-2 0-1,1 0 0,4 0 1,0 0-1,0 0 82,-1 0 0,1 5 1,0 1-1,2 0 0,-2 0 1,3-3-288,2-2 0,-7 4 0,3-1 1,-1-1-1,-3-2 0,2-1-222,-4 0 0,-4 0 0,2 0 1,1 0-1,1 0 0,2-1 1,-3-2 621,-1-1 1,5-5 0,-2 4 0,0 1 0,1-1 0,-1 1-815,-2 1 311,9 1 0,-12 2 1,11 0-1,1-1 1,-2-2-1,3-1-505,-3 1 562,-4 1 0,11 2 0,-7-1 1,-2-2-1,1-3 0,-3-2 128,1-2 0,5-2 0,-8-1 1,1-2-1,1-3 0,-3-2 248,-4-1 1,4-4-1,-8 4 1,1 0 0,-1 2-1,-2 1-608,-3 0 1,1 2-1,-4 6 1,0 1-1,-1-2 1,-5 0-1,-5-3-55,-2 1 1,-4 1 0,-5 2-1,-3 1 1,-3-2 0,-7 0 0,-3-3 137,-2 1 1,-6-6-1,0-3 1,-8-2-1,-6-1 1,-7-1 16,-6-2 0,-2-1 1,2 4-1,-1 2 0,-3 4 1,-5 0-1,-2-2 0,-2 0 0,-6-2 0,-2 3 1,-4 0-1,-2-2 0,-7-1 0,-3 1 199,-5-2 0,31 12 1,0 1-1,-4-1 0,0 0 1,0 1-1,1 0 0,-3-1 1,0 0-1,1 0 0,0 0 62,-1 1 1,0 0-1,-2-1 1,1 0-1,3 3 1,0 1 0,0-1-1,-1 1 1,-2 1-1,0 0 1,-1 0 0,0 0-33,-2 0 1,0 1-1,-2 1 1,-1 1 0,1 0-1,-1 1 1,1-1-1,0 0 1,-1 1 0,0 0-1,1 0 1,0-1-111,-1 0 0,0 1 0,0 1 0,0 1 0,-2-2 0,1 1 0,1 1 0,0-1 0,-1 1 0,1-1 0,3 0 0,0 0 0,0 0 0,0 1 5,0 0 0,1 0 0,0 1 1,-1-1-1,-3 0 0,-1-1 0,-1-1 1,0 0-1,2-1 0,0 1 0,0-2 1,0 1-1,1-1 0,-1 1 117,0-1 0,-1 1 0,-2 0 0,0-1 0,-1-1 0,1-1 0,1 0 0,0 0 0,-1 1 0,1 1 0,0-1 0,-1 1 46,2 1 1,-1-1 0,-1 2 0,-1-1 0,-1-1 0,1 0 0,1 1-1,-1 0 1,1 1 0,-1 0 0,1 1 0,0 1 171,0 0 1,1 1-376,-2 0 1,1 0-1,4 0 1,0 0 0,1 0-1,-1 0 1,2 0 0,0 0-1,2 0 1,0 0 0,-1 0-1,-1 0 1,2 0-1,0 1 73,1 1 0,-2 1 0,-2-3 0,-1 1 0,3 1 1,1 1-1,-1-2 0,1-1 0,-1 0 0,0 0 0,2 0 1,0 0 73,0 0 0,0 0 1,-4 0-1,0 0 0,3 0 1,2 0-1,-1 0 1,1 0-1,-2 0 0,1 0 1,1 0-1,1 0 344,0 0 1,0 0-336,-4 0 1,1 0 0,6 0 0,0 0 0,-5 0 0,1 0 0,1 1 0,1 0 0,2 0-1,0 2 1,2 1 0,-1-1-115,1 1 1,1 0 0,-34 8 0,-3-3 0,1 2 0,4 3 0,-1-1-1,2 0-214,1 1 0,-2-5 0,6-1 0,0 1 0,-1-1 0,3-2 564,2 0 0,-3-5 0,3 4 0,-1-4 1,1 0-1,1 2 0,1 2-117,-1-2 1,-6 3 0,3 0 0,-2 1 0,-3 3-1,-3 2-201,-4 2 0,2-1 0,-1 0 0,1 2 0,2 1 0,0 2-243,1-2 1,0-1 0,1-1 0,0-1 0,2 0 0,1 1 0,4-1 0,0 0 542,4 1 0,1-1 1,2 2-1,0 1 0,-2 3 1,0 0-343,2 1 0,-5 5 1,8 0-1,-5 5 0,0 1 1,0 0-1,3 0-236,2-1 1,7-2 0,0-2 0,8 0 0,6-4 0,7-3 154,3 0 0,6-4 1,5 3-1,2-3 1,5-2-1,5 0-425,10 1 944,5-1 1,16 2-1,10 1 1,13 2 0,11-2-1,-29-8 1,2 0 585,3 1 1,1 0-961,1-2 0,0 1 1,6 2-1,0 1 1,0-2-1,0-1 0,1 3 1,0 1-1,0 0 1,0 1-1,-2 0 1,0 1-696,-3-1 1,1 0 0,0 2 0,-1 1 700,-6 0 0,-2-1 0,0 1 0,-2-1 0,-2-1 0,-1-1 0,32 14 0,-4-1 0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8-25T23:18:03.113"/>
    </inkml:context>
    <inkml:brush xml:id="br0">
      <inkml:brushProperty name="height" value="0.053" units="cm"/>
      <inkml:brushProperty name="color" value="#FF0000"/>
    </inkml:brush>
  </inkml:definitions>
  <inkml:trace contextRef="#ctx0" brushRef="#br0">4826 11248 10778,'7'-53'-449,"-1"17"1,-6 10 416,0 8 1,0 9 0,-2 2 0,-2-1 0,-5 2 0,-3-1 0,-1 1 0,0 0 180,-1 3 1,-1 2 0,-1 1 0,-3 0-1,-2 1 1,-3 2 0,-2 1 2095,-5-1-2099,2 5 0,-9-5 0,1 6 0,-5 1 0,-3 3 0,-1 4 0,-2 0-35,1 0 1,-2 2 0,-3 0 0,2 0 0,1 2-1,0 0-161,2 3 1,-5-4-1,4 3 1,1 0-1,1 1 1,2 0 0,-1-2 86,2 2 1,3-1 0,3 2 0,3 1 0,2 2 0,2 1-23,2 4 1,1-1 0,2 7-1,1 1 1,4 7 0,0 7-1,3 6-48,-3 6 1,8 2 0,5-29-1,0 2 1,0 1 0,2 0-1,1-1 1,0 1 0,1 0-1,0 0 10,1-1 1,0 0-1,-1 1 1,2 0-1,1 1 1,1 0-1,0 2 1,1 0-1,0 0 1,0-1-1,0 1 1,-1-1-1,0-1 1,0 0 161,-1 0 0,0 0 0,0 3 0,1 1 0,1-2 1,1 0-1,0 0 0,1-1 0,1 1 0,-1 1-885,1 0 0,-1-1 767,0-6 0,1 1 0,1 11 1,0 2-1,-1-7 0,0-1 0,-1 3 1,0 1-1,-1 1 0,-1 2 0,0 0 1,-1-1-36,0 2 1,0 1 0,-1 6 0,0 2 0,-1 0 0,0 1 0,0 0 0,-2 0-1,-1 0 1,-1-1 0,0-4 0,0-1-3,0-2 1,1 0 0,0-4-1,2-2 1,2-5 0,1-2-1,1-3 1,-1-1 0,4 35-1,-1-6 1,1-1 133,-1-2 1,1 5-1,-5 7 1,0-38-1,0 1 1,0 0-1,0-1 1,0 36-1,-2-1-94,-2-4 0,2-2 0,-4-4 0,2-2 0,-1 0-100,2 0 47,2-5 0,1 3 1,0-6-1,0 1 1,0-2-1,0-4 1,0-2-63,0 0 0,4-9 1,2 2-1,2-4 1,2-2-1,2 1-13,1 0 0,5-4 0,0 1 0,0-3 0,1-2 0,3 1-147,3 0 315,2-1 1,-1-6-1,4-6 1,3-5 0,4-3-1,0-3 347,1-1 1,1-2 0,2-2 0,1-2 0,1-4 0,-2 0-1,2 0-1462,-1 2 0,-4 2 0,-1 4 0,2 3 0,-2 6 1048,1 8 1,1 13 0,1 4-1</inkml:trace>
</inkml:ink>
</file>

<file path=ppt/ink/ink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8-25T23:18:03.117"/>
    </inkml:context>
    <inkml:brush xml:id="br0">
      <inkml:brushProperty name="height" value="0.053" units="cm"/>
      <inkml:brushProperty name="color" value="#FF0000"/>
    </inkml:brush>
  </inkml:definitions>
  <inkml:trace contextRef="#ctx0" brushRef="#br0">4346 12661 8276,'-8'-40'310,"-2"3"0,5 6 1,2 8-1,3 7-271,5 3 0,-2 5 1,4 3-1,1-1 1,-2-3-1,1-2 0,-1 1 932,0 1 0,-2 5-660,-4-5 0,-1 10 0,-4 1 0,-4 4 0,-2 4 0,-4 2-517,-3 1 0,2 1 1,-6-3-1,-1 0 1,0-2-1,-4 0 1,-6-1 325,-4 1 1,-4-1 0,-2 2 0,-4-1 0,-4 1-1,-4 2 1,1 1 59,-1 1 1,3 1 0,2 1 0,1 3 0,0 2 0,1 3 0,4 1-347,3 1 0,5 1 0,2 1 1,0 3-1,1 5 0,1 2 1,4 2 133,4 0 1,2 5 0,7 1-1,4 0 1,4 1 0,4 0 290,2 4 0,1 5 0,1 5 0,4 4 0,3 9 0,-2-34 0,0 1-188,1 3 0,0 1 0,-1 0 0,1 0 1,0 0-1,1-1 0,0 0 0,1-2 1,3 0-1,0-1 0,1-1 0,1-1 1,0-3-1,0-1 55,11 30 1,-1-9 0,3 0-1,-2-4 1,-3-6 0,-3-3-37,0-4 1,-2-8 0,5-2 0,0-4 0,-1-4 0,-2-2 0,0-2 607,4-2 1,-3-2-1,3 2 1,-1 1-1,0 2 1,-1-2-975,-2-1 0,0 3 1,-2-1-1,0 0 0,0-1 1,-3 0-1,0 2-1614,-1-2 1,0-1 0,1-2 0,-1 2 1889,0 3 0,1 3 0,-1 5 0</inkml:trace>
</inkml:ink>
</file>

<file path=ppt/ink/ink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8-25T23:18:03.138"/>
    </inkml:context>
    <inkml:brush xml:id="br0">
      <inkml:brushProperty name="height" value="0.053" units="cm"/>
      <inkml:brushProperty name="color" value="#FF0000"/>
    </inkml:brush>
  </inkml:definitions>
  <inkml:trace contextRef="#ctx0" brushRef="#br0">5039 14193 8471,'-6'-13'0,"3"6"0,-6 4 0,-1 6 0,-2 4 0,-2 6 0</inkml:trace>
  <inkml:trace contextRef="#ctx0" brushRef="#br0" timeOffset="1">4972 14193 8471,'-6'8'0,"-3"-4"0,-3-2 0,-1-2 0,4 0 0,0 0 0,5-5 0,-5 1 0,-1 1 0,-2 1 0,-3 2 0,-1 0 0,-4 2 48,0 2 1,-4-1-1,-6 6 1,-2 2 0,-1 0-1,-1 4 1,0 2-1,-4 0 1,-2 0 269,0-3 1,-8 4 0,8 0 0,-1-2 0,-1-1 0,4-2 0,1 1 0,3 0 0,1 3-52,3 1 1,2 5 0,2-1-1,1 4 1,1 0 0,3 4-1,2 2-291,3 4 0,1 11 0,3-1 1,1 9-1,4 10 0,1 9 1,4-32-1,1 1 0,0 2 1,1 1 7,0 3 0,0 0 0,0-1 1,0 0-1,0 3 0,0 1 1,0-1-1,0 1 0,-1 1 1,0 1-1,-1 1 0,0-1 1,-2 2-1,-1 0 77,-1-2 0,0 1 0,-1 3 0,-1 0 0,0 1 1,-2 0-1,0 3 0,-2 0 0,1 1 0,-1-1 1,0-1-1,0-1-51,0-2 0,2-2 0,1-1 1,1-2-1,0-1 0,0-1 1,2-3-1,0 0 0,2-3 1,1 0-1,-1-2 0,0-1 0,1-2 1,0 0 34,0-3 1,1 1 0,-1 0 0,1 0 0,2 30 0,0-5 0,2-2 0,2-6-60,5-5 1,4-5-1,5-8 1,4-2-1,3 1 1,4-2-1,2-3 1,4-4-151,4-5 1,5 1-1,1-5 1,-1-1-1,0-3 1,-1 0-215,-4-1 1,1 0 0,-6 1 0,0-1-1,-3 2 378,-3 3 0,-7 2 0,-2 7 0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7463"/>
            <a:ext cx="2971800" cy="450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8736" tIns="0" rIns="18736" bIns="0" numCol="1" anchor="t" anchorCtr="0" compatLnSpc="1">
            <a:prstTxWarp prst="textNoShape">
              <a:avLst/>
            </a:prstTxWarp>
          </a:bodyPr>
          <a:lstStyle>
            <a:lvl1pPr defTabSz="977900"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17463"/>
            <a:ext cx="2971800" cy="450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8736" tIns="0" rIns="18736" bIns="0" numCol="1" anchor="t" anchorCtr="0" compatLnSpc="1">
            <a:prstTxWarp prst="textNoShape">
              <a:avLst/>
            </a:prstTxWarp>
          </a:bodyPr>
          <a:lstStyle>
            <a:lvl1pPr algn="r" defTabSz="977900"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68413" y="715963"/>
            <a:ext cx="4324350" cy="3341687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0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9163" y="4305300"/>
            <a:ext cx="5019675" cy="40338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559" tIns="59330" rIns="90559" bIns="5933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559800"/>
            <a:ext cx="2971800" cy="450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8736" tIns="0" rIns="18736" bIns="0" numCol="1" anchor="b" anchorCtr="0" compatLnSpc="1">
            <a:prstTxWarp prst="textNoShape">
              <a:avLst/>
            </a:prstTxWarp>
          </a:bodyPr>
          <a:lstStyle>
            <a:lvl1pPr defTabSz="977900"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559800"/>
            <a:ext cx="2971800" cy="450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8736" tIns="0" rIns="18736" bIns="0" numCol="1" anchor="b" anchorCtr="0" compatLnSpc="1">
            <a:prstTxWarp prst="textNoShape">
              <a:avLst/>
            </a:prstTxWarp>
          </a:bodyPr>
          <a:lstStyle>
            <a:lvl1pPr algn="r" defTabSz="977900"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072D86F7-D0FB-4E79-B1EB-AE9BFB137F7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993775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71488" algn="l" defTabSz="993775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46150" algn="l" defTabSz="993775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430338" algn="l" defTabSz="993775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908175" algn="l" defTabSz="993775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defTabSz="977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defTabSz="977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defTabSz="977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defTabSz="977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fld id="{DF0DBD40-114C-4822-A54A-38C55ABA4ACE}" type="slidenum">
              <a:rPr lang="en-US" altLang="en-US" smtClean="0">
                <a:solidFill>
                  <a:schemeClr val="tx1"/>
                </a:solidFill>
              </a:rPr>
              <a:pPr/>
              <a:t>0</a:t>
            </a:fld>
            <a:endParaRPr lang="en-US" altLang="en-US">
              <a:solidFill>
                <a:schemeClr val="tx1"/>
              </a:solidFill>
            </a:endParaRPr>
          </a:p>
        </p:txBody>
      </p:sp>
      <p:sp>
        <p:nvSpPr>
          <p:cNvPr id="61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 lIns="92120" rIns="92120"/>
          <a:lstStyle/>
          <a:p>
            <a:endParaRPr lang="en-US" altLang="en-US" sz="140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2"/>
          <p:cNvSpPr>
            <a:spLocks noChangeShapeType="1"/>
          </p:cNvSpPr>
          <p:nvPr/>
        </p:nvSpPr>
        <p:spPr bwMode="auto">
          <a:xfrm>
            <a:off x="914400" y="3886200"/>
            <a:ext cx="77724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ctrTitle" sz="quarter"/>
          </p:nvPr>
        </p:nvSpPr>
        <p:spPr>
          <a:xfrm>
            <a:off x="838200" y="2438400"/>
            <a:ext cx="7772400" cy="1447800"/>
          </a:xfrm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600"/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508125" y="4403725"/>
            <a:ext cx="7042150" cy="1987550"/>
          </a:xfrm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0" indent="0" algn="ctr">
              <a:buFont typeface="Monotype Sorts" pitchFamily="2" charset="2"/>
              <a:buNone/>
              <a:defRPr sz="3200"/>
            </a:lvl1pPr>
          </a:lstStyle>
          <a:p>
            <a:pPr lvl="0"/>
            <a:r>
              <a:rPr lang="en-US" noProof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3063013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43655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24650" y="835025"/>
            <a:ext cx="1962150" cy="602297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835025"/>
            <a:ext cx="5734050" cy="60229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448752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 preserve="1">
  <p:cSld name="Title, Text and Clip 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835025"/>
            <a:ext cx="7772400" cy="61595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990600" y="1641475"/>
            <a:ext cx="3771900" cy="52165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lipArt Placeholder 3"/>
          <p:cNvSpPr>
            <a:spLocks noGrp="1"/>
          </p:cNvSpPr>
          <p:nvPr>
            <p:ph type="clipArt" sz="half" idx="2"/>
          </p:nvPr>
        </p:nvSpPr>
        <p:spPr>
          <a:xfrm>
            <a:off x="4914900" y="1641475"/>
            <a:ext cx="3771900" cy="5216525"/>
          </a:xfr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44519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02673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5338" y="4994275"/>
            <a:ext cx="8548687" cy="1544638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5338" y="3294063"/>
            <a:ext cx="8548687" cy="1700212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25448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90600" y="1641475"/>
            <a:ext cx="3771900" cy="52165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14900" y="1641475"/>
            <a:ext cx="3771900" cy="52165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6300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238" y="311150"/>
            <a:ext cx="9051925" cy="12954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3238" y="1739900"/>
            <a:ext cx="4443412" cy="72548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3238" y="2465388"/>
            <a:ext cx="4443412" cy="447833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10163" y="1739900"/>
            <a:ext cx="4445000" cy="72548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10163" y="2465388"/>
            <a:ext cx="4445000" cy="447833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7674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33537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95810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238" y="309563"/>
            <a:ext cx="3308350" cy="1317625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32238" y="309563"/>
            <a:ext cx="5622925" cy="66341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3238" y="1627188"/>
            <a:ext cx="3308350" cy="531653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86835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1675" y="5440363"/>
            <a:ext cx="6035675" cy="642937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1675" y="693738"/>
            <a:ext cx="6035675" cy="46640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1675" y="6083300"/>
            <a:ext cx="6035675" cy="91122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6469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Line 2"/>
          <p:cNvSpPr>
            <a:spLocks noChangeShapeType="1"/>
          </p:cNvSpPr>
          <p:nvPr/>
        </p:nvSpPr>
        <p:spPr bwMode="auto">
          <a:xfrm>
            <a:off x="914400" y="1447800"/>
            <a:ext cx="7769225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838200" y="835025"/>
            <a:ext cx="7772400" cy="615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01600" tIns="50800" rIns="101600" bIns="5080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990600" y="1641475"/>
            <a:ext cx="7696200" cy="5216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01600" tIns="50800" rIns="1016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38200" y="6781800"/>
            <a:ext cx="3429000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101600" tIns="50800" rIns="101600" bIns="50800" numCol="1" anchor="ctr" anchorCtr="0" compatLnSpc="1">
            <a:prstTxWarp prst="textNoShape">
              <a:avLst/>
            </a:prstTxWarp>
          </a:bodyPr>
          <a:lstStyle>
            <a:lvl1pPr defTabSz="1106488">
              <a:defRPr sz="1000" b="1" i="1">
                <a:solidFill>
                  <a:schemeClr val="tx2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7315200" y="6781800"/>
            <a:ext cx="1524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101600" tIns="50800" rIns="101600" bIns="50800" numCol="1" anchor="ctr" anchorCtr="0" compatLnSpc="1">
            <a:prstTxWarp prst="textNoShape">
              <a:avLst/>
            </a:prstTxWarp>
          </a:bodyPr>
          <a:lstStyle>
            <a:lvl1pPr algn="r" defTabSz="1106488">
              <a:defRPr sz="1400">
                <a:solidFill>
                  <a:schemeClr val="tx2"/>
                </a:solidFill>
                <a:latin typeface="Hewlett" pitchFamily="82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1" name="Line 7"/>
          <p:cNvSpPr>
            <a:spLocks noChangeShapeType="1"/>
          </p:cNvSpPr>
          <p:nvPr/>
        </p:nvSpPr>
        <p:spPr bwMode="auto">
          <a:xfrm>
            <a:off x="914400" y="6858000"/>
            <a:ext cx="77724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4495800" y="6858000"/>
            <a:ext cx="685800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01600" tIns="50800" rIns="101600" bIns="50800" anchor="ctr"/>
          <a:lstStyle>
            <a:lvl1pPr defTabSz="1106488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 defTabSz="1106488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 defTabSz="1106488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 defTabSz="1106488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 defTabSz="1106488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defTabSz="11064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defTabSz="11064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defTabSz="11064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defTabSz="11064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defRPr/>
            </a:pPr>
            <a:r>
              <a:rPr lang="en-US" altLang="en-US" sz="1400">
                <a:solidFill>
                  <a:schemeClr val="tx1"/>
                </a:solidFill>
              </a:rPr>
              <a:t>- </a:t>
            </a:r>
            <a:fld id="{811453DA-B780-4880-915D-5649E9031945}" type="slidenum">
              <a:rPr lang="en-US" altLang="en-US" sz="1400" smtClean="0">
                <a:solidFill>
                  <a:schemeClr val="tx1"/>
                </a:solidFill>
              </a:rPr>
              <a:pPr algn="ctr">
                <a:defRPr/>
              </a:pPr>
              <a:t>‹#›</a:t>
            </a:fld>
            <a:r>
              <a:rPr lang="en-US" altLang="en-US" sz="1400">
                <a:solidFill>
                  <a:schemeClr val="tx1"/>
                </a:solidFill>
              </a:rPr>
              <a:t> -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2" r:id="rId1"/>
    <p:sldLayoutId id="2147483831" r:id="rId2"/>
    <p:sldLayoutId id="2147483832" r:id="rId3"/>
    <p:sldLayoutId id="2147483833" r:id="rId4"/>
    <p:sldLayoutId id="2147483834" r:id="rId5"/>
    <p:sldLayoutId id="2147483835" r:id="rId6"/>
    <p:sldLayoutId id="2147483836" r:id="rId7"/>
    <p:sldLayoutId id="2147483837" r:id="rId8"/>
    <p:sldLayoutId id="2147483838" r:id="rId9"/>
    <p:sldLayoutId id="2147483839" r:id="rId10"/>
    <p:sldLayoutId id="2147483840" r:id="rId11"/>
    <p:sldLayoutId id="2147483841" r:id="rId12"/>
  </p:sldLayoutIdLst>
  <p:txStyles>
    <p:titleStyle>
      <a:lvl1pPr algn="l" defTabSz="1106488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+mj-lt"/>
          <a:ea typeface="+mj-ea"/>
          <a:cs typeface="+mj-cs"/>
        </a:defRPr>
      </a:lvl1pPr>
      <a:lvl2pPr algn="l" defTabSz="1106488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Times New Roman" charset="0"/>
        </a:defRPr>
      </a:lvl2pPr>
      <a:lvl3pPr algn="l" defTabSz="1106488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Times New Roman" charset="0"/>
        </a:defRPr>
      </a:lvl3pPr>
      <a:lvl4pPr algn="l" defTabSz="1106488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Times New Roman" charset="0"/>
        </a:defRPr>
      </a:lvl4pPr>
      <a:lvl5pPr algn="l" defTabSz="1106488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Times New Roman" charset="0"/>
        </a:defRPr>
      </a:lvl5pPr>
      <a:lvl6pPr marL="457200" algn="l" defTabSz="1106488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Times New Roman" charset="0"/>
        </a:defRPr>
      </a:lvl6pPr>
      <a:lvl7pPr marL="914400" algn="l" defTabSz="1106488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Times New Roman" charset="0"/>
        </a:defRPr>
      </a:lvl7pPr>
      <a:lvl8pPr marL="1371600" algn="l" defTabSz="1106488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Times New Roman" charset="0"/>
        </a:defRPr>
      </a:lvl8pPr>
      <a:lvl9pPr marL="1828800" algn="l" defTabSz="1106488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Times New Roman" charset="0"/>
        </a:defRPr>
      </a:lvl9pPr>
    </p:titleStyle>
    <p:bodyStyle>
      <a:lvl1pPr marL="377825" indent="-377825" algn="l" defTabSz="1106488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SzPct val="75000"/>
        <a:buFont typeface="Monotype Sorts" pitchFamily="2" charset="2"/>
        <a:buChar char="v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806450" indent="-314325" algn="l" defTabSz="1106488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SzPct val="100000"/>
        <a:buChar char="»"/>
        <a:defRPr sz="2400">
          <a:solidFill>
            <a:schemeClr val="tx1"/>
          </a:solidFill>
          <a:latin typeface="+mn-lt"/>
        </a:defRPr>
      </a:lvl2pPr>
      <a:lvl3pPr marL="1171575" indent="-250825" algn="l" defTabSz="1106488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Font typeface="Wingdings" panose="05000000000000000000" pitchFamily="2" charset="2"/>
        <a:buChar char="Ÿ"/>
        <a:defRPr sz="2000">
          <a:solidFill>
            <a:schemeClr val="tx1"/>
          </a:solidFill>
          <a:latin typeface="+mn-lt"/>
        </a:defRPr>
      </a:lvl3pPr>
      <a:lvl4pPr marL="1538288" indent="-252413" algn="l" defTabSz="1106488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SzPct val="65000"/>
        <a:buFont typeface="Monotype Sorts" pitchFamily="2" charset="2"/>
        <a:buChar char="u"/>
        <a:defRPr>
          <a:solidFill>
            <a:schemeClr val="tx1"/>
          </a:solidFill>
          <a:latin typeface="+mn-lt"/>
        </a:defRPr>
      </a:lvl4pPr>
      <a:lvl5pPr marL="1905000" indent="-252413" algn="l" defTabSz="1106488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Font typeface="Monotype Sorts" pitchFamily="2" charset="2"/>
        <a:buChar char="â"/>
        <a:defRPr sz="1600">
          <a:solidFill>
            <a:schemeClr val="tx1"/>
          </a:solidFill>
          <a:latin typeface="+mn-lt"/>
        </a:defRPr>
      </a:lvl5pPr>
      <a:lvl6pPr marL="2362200" indent="-252413" algn="l" defTabSz="1106488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Font typeface="Monotype Sorts" pitchFamily="2" charset="2"/>
        <a:buChar char="â"/>
        <a:defRPr sz="1600">
          <a:solidFill>
            <a:schemeClr val="tx1"/>
          </a:solidFill>
          <a:latin typeface="+mn-lt"/>
        </a:defRPr>
      </a:lvl6pPr>
      <a:lvl7pPr marL="2819400" indent="-252413" algn="l" defTabSz="1106488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Font typeface="Monotype Sorts" pitchFamily="2" charset="2"/>
        <a:buChar char="â"/>
        <a:defRPr sz="1600">
          <a:solidFill>
            <a:schemeClr val="tx1"/>
          </a:solidFill>
          <a:latin typeface="+mn-lt"/>
        </a:defRPr>
      </a:lvl7pPr>
      <a:lvl8pPr marL="3276600" indent="-252413" algn="l" defTabSz="1106488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Font typeface="Monotype Sorts" pitchFamily="2" charset="2"/>
        <a:buChar char="â"/>
        <a:defRPr sz="1600">
          <a:solidFill>
            <a:schemeClr val="tx1"/>
          </a:solidFill>
          <a:latin typeface="+mn-lt"/>
        </a:defRPr>
      </a:lvl8pPr>
      <a:lvl9pPr marL="3733800" indent="-252413" algn="l" defTabSz="1106488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Font typeface="Monotype Sorts" pitchFamily="2" charset="2"/>
        <a:buChar char="â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ustomXml" Target="../ink/ink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piazza.com/" TargetMode="External"/><Relationship Id="rId2" Type="http://schemas.openxmlformats.org/officeDocument/2006/relationships/hyperlink" Target="http://www.llvm.org/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customXml" Target="../ink/ink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customXml" Target="../ink/ink5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customXml" Target="../ink/ink6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customXml" Target="../ink/ink7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customXml" Target="../ink/ink8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customXml" Target="../ink/ink9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customXml" Target="../ink/ink10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customXml" Target="../ink/ink11.xml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customXml" Target="../ink/ink12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customXml" Target="../ink/ink13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6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customXml" Target="../ink/ink14.xml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8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customXml" Target="../ink/ink15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customXml" Target="../ink/ink16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customXml" Target="../ink/ink17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customXml" Target="../ink/ink18.xml"/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customXml" Target="../ink/ink19.xml"/><Relationship Id="rId1" Type="http://schemas.openxmlformats.org/officeDocument/2006/relationships/slideLayout" Target="../slideLayouts/slideLayout1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customXml" Target="../ink/ink20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customXml" Target="../ink/ink21.xml"/><Relationship Id="rId1" Type="http://schemas.openxmlformats.org/officeDocument/2006/relationships/slideLayout" Target="../slideLayouts/slideLayout1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hyperlink" Target="http://llvm.org/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ustomXml" Target="../ink/ink2.xml"/><Relationship Id="rId2" Type="http://schemas.openxmlformats.org/officeDocument/2006/relationships/hyperlink" Target="mailto:mahlke@umich.edu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customXml" Target="../ink/ink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838200" y="2438400"/>
            <a:ext cx="8001000" cy="1447800"/>
          </a:xfrm>
          <a:noFill/>
        </p:spPr>
        <p:txBody>
          <a:bodyPr lIns="111125" tIns="55562" rIns="111125" bIns="55562"/>
          <a:lstStyle/>
          <a:p>
            <a:r>
              <a:rPr lang="en-US" altLang="en-US" sz="4400" dirty="0"/>
              <a:t>CSE 583 – Advanced Compilers</a:t>
            </a:r>
            <a:br>
              <a:rPr lang="en-US" altLang="en-US" sz="4400" dirty="0"/>
            </a:br>
            <a:r>
              <a:rPr lang="en-US" altLang="en-US" sz="4400" dirty="0">
                <a:solidFill>
                  <a:schemeClr val="tx2"/>
                </a:solidFill>
              </a:rPr>
              <a:t>Course Overview, Introduction to Control Flow Analysis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>
          <a:noFill/>
        </p:spPr>
        <p:txBody>
          <a:bodyPr lIns="111125" tIns="55562" rIns="111125" bIns="55562"/>
          <a:lstStyle/>
          <a:p>
            <a:pPr algn="l">
              <a:lnSpc>
                <a:spcPct val="80000"/>
              </a:lnSpc>
            </a:pPr>
            <a:r>
              <a:rPr lang="en-US" altLang="en-US" dirty="0"/>
              <a:t>Fall 2025, University of Michigan</a:t>
            </a:r>
          </a:p>
          <a:p>
            <a:pPr algn="l">
              <a:lnSpc>
                <a:spcPct val="80000"/>
              </a:lnSpc>
            </a:pPr>
            <a:endParaRPr lang="en-US" altLang="en-US" dirty="0"/>
          </a:p>
          <a:p>
            <a:pPr algn="l">
              <a:lnSpc>
                <a:spcPct val="80000"/>
              </a:lnSpc>
            </a:pPr>
            <a:r>
              <a:rPr lang="en-US" altLang="en-US" dirty="0"/>
              <a:t>Aug 25, 2025</a:t>
            </a:r>
          </a:p>
          <a:p>
            <a:pPr algn="l">
              <a:lnSpc>
                <a:spcPct val="80000"/>
              </a:lnSpc>
            </a:pPr>
            <a:endParaRPr lang="en-US" altLang="en-US" dirty="0"/>
          </a:p>
          <a:p>
            <a:pPr algn="l">
              <a:lnSpc>
                <a:spcPct val="80000"/>
              </a:lnSpc>
            </a:pPr>
            <a:r>
              <a:rPr lang="en-US" altLang="en-US" sz="18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https://web.eecs.umich.edu/~mahlke/courses/583f25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9CBD6112-0AD0-1566-35D7-956A147F0D49}"/>
                  </a:ext>
                </a:extLst>
              </p14:cNvPr>
              <p14:cNvContentPartPr/>
              <p14:nvPr/>
            </p14:nvContentPartPr>
            <p14:xfrm>
              <a:off x="7244280" y="892800"/>
              <a:ext cx="468000" cy="453960"/>
            </p14:xfrm>
          </p:contentPart>
        </mc:Choice>
        <mc:Fallback xmlns=""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9CBD6112-0AD0-1566-35D7-956A147F0D49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7234920" y="883440"/>
                <a:ext cx="486720" cy="47268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Background You Should Have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1641475"/>
            <a:ext cx="8305800" cy="5216525"/>
          </a:xfrm>
        </p:spPr>
        <p:txBody>
          <a:bodyPr/>
          <a:lstStyle/>
          <a:p>
            <a:r>
              <a:rPr lang="en-US" altLang="en-US" sz="2400" dirty="0"/>
              <a:t>1. Programming</a:t>
            </a:r>
          </a:p>
          <a:p>
            <a:pPr lvl="1"/>
            <a:r>
              <a:rPr lang="en-US" altLang="en-US" sz="2000" dirty="0"/>
              <a:t>Good C++ programmer (essential)</a:t>
            </a:r>
          </a:p>
          <a:p>
            <a:pPr lvl="1"/>
            <a:r>
              <a:rPr lang="en-US" altLang="en-US" sz="2000" dirty="0"/>
              <a:t>Linux, </a:t>
            </a:r>
            <a:r>
              <a:rPr lang="en-US" altLang="en-US" sz="2000" dirty="0" err="1"/>
              <a:t>gcc</a:t>
            </a:r>
            <a:r>
              <a:rPr lang="en-US" altLang="en-US" sz="2000" dirty="0"/>
              <a:t>, emacs (vi or other editor is ok too)</a:t>
            </a:r>
          </a:p>
          <a:p>
            <a:pPr lvl="1"/>
            <a:r>
              <a:rPr lang="en-US" altLang="en-US" sz="2000" dirty="0"/>
              <a:t>Debugging experience – hard to debug with </a:t>
            </a:r>
            <a:r>
              <a:rPr lang="en-US" altLang="en-US" sz="2000" dirty="0" err="1"/>
              <a:t>printf’s</a:t>
            </a:r>
            <a:r>
              <a:rPr lang="en-US" altLang="en-US" sz="2000" dirty="0"/>
              <a:t> alone – </a:t>
            </a:r>
            <a:r>
              <a:rPr lang="en-US" altLang="en-US" sz="2000" dirty="0" err="1"/>
              <a:t>gdb</a:t>
            </a:r>
            <a:r>
              <a:rPr lang="en-US" altLang="en-US" sz="2000" dirty="0"/>
              <a:t>!</a:t>
            </a:r>
          </a:p>
          <a:p>
            <a:pPr lvl="1"/>
            <a:r>
              <a:rPr lang="en-US" altLang="en-US" sz="2000" dirty="0"/>
              <a:t>Compiler system not ported to Windows, Mac should work</a:t>
            </a:r>
          </a:p>
          <a:p>
            <a:r>
              <a:rPr lang="en-US" altLang="en-US" sz="2400" dirty="0"/>
              <a:t>2. Computer architecture</a:t>
            </a:r>
          </a:p>
          <a:p>
            <a:pPr lvl="1"/>
            <a:r>
              <a:rPr lang="en-US" altLang="en-US" sz="2000" dirty="0"/>
              <a:t>EECS 370 is good, 470 is better but not essential</a:t>
            </a:r>
          </a:p>
          <a:p>
            <a:pPr lvl="1"/>
            <a:r>
              <a:rPr lang="en-US" altLang="en-US" sz="2000" dirty="0"/>
              <a:t>Basics – caches, pipelining, function units, registers, virtual memory, branches, multiple cores, assembly code</a:t>
            </a:r>
          </a:p>
          <a:p>
            <a:r>
              <a:rPr lang="en-US" altLang="en-US" sz="2400" dirty="0"/>
              <a:t>3. Compilers</a:t>
            </a:r>
          </a:p>
          <a:p>
            <a:pPr lvl="1"/>
            <a:r>
              <a:rPr lang="en-US" altLang="en-US" sz="2000" dirty="0"/>
              <a:t>Frontend stuff is not very relevant for this class, but good to know</a:t>
            </a:r>
          </a:p>
          <a:p>
            <a:pPr lvl="1"/>
            <a:r>
              <a:rPr lang="en-US" altLang="en-US" sz="2000" dirty="0"/>
              <a:t>Basic backend stuff we will go over fast</a:t>
            </a:r>
          </a:p>
          <a:p>
            <a:pPr lvl="2"/>
            <a:r>
              <a:rPr lang="en-US" altLang="en-US" sz="1800" dirty="0"/>
              <a:t>Non-EECS 483 people will have to do some supplemental reading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Textbook and Other Classroom Material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1641475"/>
            <a:ext cx="8229600" cy="5216525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dirty="0"/>
              <a:t>No required text – Lecture notes, papers</a:t>
            </a:r>
          </a:p>
          <a:p>
            <a:pPr>
              <a:lnSpc>
                <a:spcPct val="90000"/>
              </a:lnSpc>
            </a:pPr>
            <a:r>
              <a:rPr lang="en-US" altLang="en-US" dirty="0"/>
              <a:t>LLVM compiler system – we will use version 20.1.8</a:t>
            </a:r>
          </a:p>
          <a:p>
            <a:pPr lvl="1">
              <a:lnSpc>
                <a:spcPct val="90000"/>
              </a:lnSpc>
            </a:pPr>
            <a:r>
              <a:rPr lang="en-US" altLang="en-US" dirty="0"/>
              <a:t>LLVM webpage: </a:t>
            </a:r>
            <a:r>
              <a:rPr lang="en-US" altLang="en-US" u="sng" dirty="0">
                <a:solidFill>
                  <a:schemeClr val="accent1"/>
                </a:solidFill>
                <a:hlinkClick r:id="rId2"/>
              </a:rPr>
              <a:t>http://www.llvm.org</a:t>
            </a:r>
            <a:endParaRPr lang="en-US" altLang="en-US" u="sng" dirty="0">
              <a:solidFill>
                <a:schemeClr val="accent1"/>
              </a:solidFill>
            </a:endParaRPr>
          </a:p>
          <a:p>
            <a:pPr lvl="1">
              <a:lnSpc>
                <a:spcPct val="90000"/>
              </a:lnSpc>
            </a:pPr>
            <a:r>
              <a:rPr lang="en-US" altLang="en-US" dirty="0"/>
              <a:t>Read the documentation!</a:t>
            </a:r>
          </a:p>
          <a:p>
            <a:pPr lvl="1">
              <a:lnSpc>
                <a:spcPct val="90000"/>
              </a:lnSpc>
            </a:pPr>
            <a:r>
              <a:rPr lang="en-US" altLang="en-US" dirty="0"/>
              <a:t>LLVM users group</a:t>
            </a:r>
          </a:p>
          <a:p>
            <a:pPr>
              <a:lnSpc>
                <a:spcPct val="90000"/>
              </a:lnSpc>
            </a:pPr>
            <a:r>
              <a:rPr lang="en-US" altLang="en-US" dirty="0"/>
              <a:t>Course webpage + course newsgroup</a:t>
            </a:r>
          </a:p>
          <a:p>
            <a:pPr lvl="1">
              <a:lnSpc>
                <a:spcPct val="90000"/>
              </a:lnSpc>
            </a:pPr>
            <a:r>
              <a:rPr lang="en-US" altLang="en-US" u="sng" dirty="0">
                <a:solidFill>
                  <a:schemeClr val="accent1"/>
                </a:solidFill>
              </a:rPr>
              <a:t>https://www.eecs.umich.edu/~mahlke/courses/583f25</a:t>
            </a:r>
          </a:p>
          <a:p>
            <a:pPr lvl="1">
              <a:lnSpc>
                <a:spcPct val="90000"/>
              </a:lnSpc>
            </a:pPr>
            <a:r>
              <a:rPr lang="en-US" altLang="en-US" dirty="0"/>
              <a:t>Lecture notes – available the night before class</a:t>
            </a:r>
          </a:p>
          <a:p>
            <a:pPr lvl="1">
              <a:lnSpc>
                <a:spcPct val="90000"/>
              </a:lnSpc>
            </a:pPr>
            <a:r>
              <a:rPr lang="en-US" altLang="en-US" dirty="0"/>
              <a:t>Piazza – ask/answer questions, GSIs and I will try to check regularly but may not be able to do so always</a:t>
            </a:r>
          </a:p>
          <a:p>
            <a:pPr lvl="2">
              <a:lnSpc>
                <a:spcPct val="90000"/>
              </a:lnSpc>
            </a:pPr>
            <a:r>
              <a:rPr lang="en-US" altLang="en-US" dirty="0">
                <a:solidFill>
                  <a:schemeClr val="accent1"/>
                </a:solidFill>
                <a:hlinkClick r:id="rId3"/>
              </a:rPr>
              <a:t>http://www.piazza.com</a:t>
            </a:r>
            <a:endParaRPr lang="en-US" altLang="en-US" dirty="0">
              <a:solidFill>
                <a:schemeClr val="accent1"/>
              </a:solidFill>
            </a:endParaRP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C247A863-512C-8287-9D81-880E4577CE1E}"/>
                  </a:ext>
                </a:extLst>
              </p14:cNvPr>
              <p14:cNvContentPartPr/>
              <p14:nvPr/>
            </p14:nvContentPartPr>
            <p14:xfrm>
              <a:off x="1238040" y="2111040"/>
              <a:ext cx="7841880" cy="633600"/>
            </p14:xfrm>
          </p:contentPart>
        </mc:Choice>
        <mc:Fallback xmlns=""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C247A863-512C-8287-9D81-880E4577CE1E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1228680" y="2101680"/>
                <a:ext cx="7860600" cy="65232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What the Class Will be Like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1450975"/>
            <a:ext cx="9067800" cy="5216525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dirty="0"/>
              <a:t>Core backend stuff</a:t>
            </a:r>
          </a:p>
          <a:p>
            <a:pPr lvl="1">
              <a:lnSpc>
                <a:spcPct val="90000"/>
              </a:lnSpc>
            </a:pPr>
            <a:r>
              <a:rPr lang="en-US" altLang="en-US" dirty="0"/>
              <a:t>Text book material – some overlap with 483</a:t>
            </a:r>
          </a:p>
          <a:p>
            <a:pPr lvl="1">
              <a:lnSpc>
                <a:spcPct val="90000"/>
              </a:lnSpc>
            </a:pPr>
            <a:r>
              <a:rPr lang="en-US" altLang="en-US" dirty="0"/>
              <a:t>2 </a:t>
            </a:r>
            <a:r>
              <a:rPr lang="en-US" altLang="en-US" dirty="0" err="1"/>
              <a:t>homeworks</a:t>
            </a:r>
            <a:r>
              <a:rPr lang="en-US" altLang="en-US" dirty="0"/>
              <a:t> to apply classroom material</a:t>
            </a:r>
          </a:p>
          <a:p>
            <a:pPr>
              <a:lnSpc>
                <a:spcPct val="90000"/>
              </a:lnSpc>
            </a:pPr>
            <a:r>
              <a:rPr lang="en-US" altLang="en-US" dirty="0"/>
              <a:t>Research papers</a:t>
            </a:r>
          </a:p>
          <a:p>
            <a:pPr lvl="1">
              <a:lnSpc>
                <a:spcPct val="90000"/>
              </a:lnSpc>
            </a:pPr>
            <a:r>
              <a:rPr lang="en-US" altLang="en-US" dirty="0"/>
              <a:t>Last 1/3</a:t>
            </a:r>
            <a:r>
              <a:rPr lang="en-US" altLang="en-US" baseline="30000" dirty="0"/>
              <a:t>rd</a:t>
            </a:r>
            <a:r>
              <a:rPr lang="en-US" altLang="en-US" dirty="0"/>
              <a:t> of the semester, students take over</a:t>
            </a:r>
          </a:p>
          <a:p>
            <a:pPr lvl="1">
              <a:lnSpc>
                <a:spcPct val="90000"/>
              </a:lnSpc>
            </a:pPr>
            <a:r>
              <a:rPr lang="en-US" altLang="en-US" dirty="0"/>
              <a:t>Select paper related to your project </a:t>
            </a:r>
          </a:p>
          <a:p>
            <a:pPr lvl="1">
              <a:lnSpc>
                <a:spcPct val="90000"/>
              </a:lnSpc>
            </a:pPr>
            <a:r>
              <a:rPr lang="en-US" altLang="en-US" dirty="0"/>
              <a:t>Each project team - presents 1 paper.  15 min talk + Q&amp;A.</a:t>
            </a:r>
          </a:p>
          <a:p>
            <a:pPr lvl="1">
              <a:lnSpc>
                <a:spcPct val="90000"/>
              </a:lnSpc>
            </a:pPr>
            <a:r>
              <a:rPr lang="en-US" altLang="en-US" dirty="0"/>
              <a:t>Entire class is expected to watch presentations and grade presentations</a:t>
            </a:r>
          </a:p>
          <a:p>
            <a:pPr lvl="1">
              <a:lnSpc>
                <a:spcPct val="90000"/>
              </a:lnSpc>
            </a:pPr>
            <a:r>
              <a:rPr lang="en-US" altLang="en-US" dirty="0"/>
              <a:t>You will need to attend live for at least your own presentation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CEC765A0-7788-1EC2-4F5A-586C47AA1FB3}"/>
                  </a:ext>
                </a:extLst>
              </p14:cNvPr>
              <p14:cNvContentPartPr/>
              <p14:nvPr/>
            </p14:nvContentPartPr>
            <p14:xfrm>
              <a:off x="1996200" y="1948320"/>
              <a:ext cx="7376400" cy="3156840"/>
            </p14:xfrm>
          </p:contentPart>
        </mc:Choice>
        <mc:Fallback xmlns=""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CEC765A0-7788-1EC2-4F5A-586C47AA1FB3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986840" y="1938960"/>
                <a:ext cx="7395120" cy="317556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What the Class Will be Like (2)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1412875"/>
            <a:ext cx="7696200" cy="5216525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dirty="0"/>
              <a:t>Learning compilers</a:t>
            </a:r>
          </a:p>
          <a:p>
            <a:pPr lvl="1">
              <a:lnSpc>
                <a:spcPct val="90000"/>
              </a:lnSpc>
            </a:pPr>
            <a:r>
              <a:rPr lang="en-US" altLang="en-US" dirty="0"/>
              <a:t>No memorizing definitions, terms, formulas, algorithms, </a:t>
            </a:r>
            <a:r>
              <a:rPr lang="en-US" altLang="en-US" dirty="0" err="1"/>
              <a:t>etc</a:t>
            </a:r>
            <a:endParaRPr lang="en-US" altLang="en-US" dirty="0"/>
          </a:p>
          <a:p>
            <a:pPr lvl="1">
              <a:lnSpc>
                <a:spcPct val="90000"/>
              </a:lnSpc>
            </a:pPr>
            <a:r>
              <a:rPr lang="en-US" altLang="en-US" dirty="0"/>
              <a:t>Learn by doing – Writing code</a:t>
            </a:r>
          </a:p>
          <a:p>
            <a:pPr lvl="1">
              <a:lnSpc>
                <a:spcPct val="90000"/>
              </a:lnSpc>
            </a:pPr>
            <a:r>
              <a:rPr lang="en-US" altLang="en-US" dirty="0"/>
              <a:t>Substantial amount of programming</a:t>
            </a:r>
          </a:p>
          <a:p>
            <a:pPr lvl="2">
              <a:lnSpc>
                <a:spcPct val="90000"/>
              </a:lnSpc>
            </a:pPr>
            <a:r>
              <a:rPr lang="en-US" altLang="en-US" dirty="0"/>
              <a:t>Fair learning curve for LLVM compiler</a:t>
            </a:r>
          </a:p>
          <a:p>
            <a:pPr lvl="1">
              <a:lnSpc>
                <a:spcPct val="90000"/>
              </a:lnSpc>
            </a:pPr>
            <a:r>
              <a:rPr lang="en-US" altLang="en-US" dirty="0"/>
              <a:t>Reasonable amount of reading</a:t>
            </a:r>
          </a:p>
          <a:p>
            <a:pPr>
              <a:lnSpc>
                <a:spcPct val="90000"/>
              </a:lnSpc>
            </a:pPr>
            <a:r>
              <a:rPr lang="en-US" altLang="en-US" dirty="0"/>
              <a:t>Classroom</a:t>
            </a:r>
          </a:p>
          <a:p>
            <a:pPr lvl="1">
              <a:lnSpc>
                <a:spcPct val="90000"/>
              </a:lnSpc>
            </a:pPr>
            <a:r>
              <a:rPr lang="en-US" altLang="en-US" dirty="0"/>
              <a:t>Attendance – Best to attend class, lots of examples solved in class</a:t>
            </a:r>
          </a:p>
          <a:p>
            <a:pPr lvl="1">
              <a:lnSpc>
                <a:spcPct val="90000"/>
              </a:lnSpc>
            </a:pPr>
            <a:r>
              <a:rPr lang="en-US" altLang="en-US" dirty="0"/>
              <a:t>Discussion important</a:t>
            </a:r>
          </a:p>
          <a:p>
            <a:pPr lvl="2">
              <a:lnSpc>
                <a:spcPct val="90000"/>
              </a:lnSpc>
            </a:pPr>
            <a:r>
              <a:rPr lang="en-US" altLang="en-US" dirty="0"/>
              <a:t>Work out examples, discuss papers, </a:t>
            </a:r>
            <a:r>
              <a:rPr lang="en-US" altLang="en-US" dirty="0" err="1"/>
              <a:t>etc</a:t>
            </a:r>
            <a:endParaRPr lang="en-US" altLang="en-US" dirty="0"/>
          </a:p>
          <a:p>
            <a:pPr lvl="1">
              <a:lnSpc>
                <a:spcPct val="90000"/>
              </a:lnSpc>
            </a:pPr>
            <a:r>
              <a:rPr lang="en-US" altLang="en-US" dirty="0"/>
              <a:t>Essential to stay caught up</a:t>
            </a:r>
          </a:p>
          <a:p>
            <a:pPr lvl="1">
              <a:lnSpc>
                <a:spcPct val="90000"/>
              </a:lnSpc>
            </a:pPr>
            <a:r>
              <a:rPr lang="en-US" altLang="en-US" dirty="0"/>
              <a:t>Extra meetings outside of class to discuss projects</a:t>
            </a:r>
          </a:p>
          <a:p>
            <a:pPr lvl="1">
              <a:lnSpc>
                <a:spcPct val="90000"/>
              </a:lnSpc>
            </a:pPr>
            <a:endParaRPr lang="en-US" altLang="en-US" dirty="0"/>
          </a:p>
          <a:p>
            <a:pPr lvl="1">
              <a:lnSpc>
                <a:spcPct val="90000"/>
              </a:lnSpc>
            </a:pPr>
            <a:endParaRPr lang="en-US" altLang="en-US" dirty="0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1DE440CF-52AA-EF76-2D54-069ABFCE1946}"/>
                  </a:ext>
                </a:extLst>
              </p14:cNvPr>
              <p14:cNvContentPartPr/>
              <p14:nvPr/>
            </p14:nvContentPartPr>
            <p14:xfrm>
              <a:off x="1743120" y="2533320"/>
              <a:ext cx="3970080" cy="513720"/>
            </p14:xfrm>
          </p:contentPart>
        </mc:Choice>
        <mc:Fallback xmlns=""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1DE440CF-52AA-EF76-2D54-069ABFCE1946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733760" y="2523960"/>
                <a:ext cx="3988800" cy="53244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Course Grading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Yes, everyone will get a grade</a:t>
            </a:r>
          </a:p>
          <a:p>
            <a:pPr lvl="1"/>
            <a:r>
              <a:rPr lang="en-US" altLang="en-US"/>
              <a:t>Distribution of grades, scale, etc - ???</a:t>
            </a:r>
          </a:p>
          <a:p>
            <a:pPr lvl="1"/>
            <a:r>
              <a:rPr lang="en-US" altLang="en-US"/>
              <a:t>Most (hopefully all) will get A’s and B’s</a:t>
            </a:r>
          </a:p>
          <a:p>
            <a:pPr lvl="1"/>
            <a:r>
              <a:rPr lang="en-US" altLang="en-US"/>
              <a:t>Slackers will be obvious </a:t>
            </a:r>
          </a:p>
          <a:p>
            <a:r>
              <a:rPr lang="en-US" altLang="en-US"/>
              <a:t>Components</a:t>
            </a:r>
          </a:p>
          <a:p>
            <a:pPr lvl="1"/>
            <a:r>
              <a:rPr lang="en-US" altLang="en-US"/>
              <a:t>Midterm exam – 25%</a:t>
            </a:r>
          </a:p>
          <a:p>
            <a:pPr lvl="1"/>
            <a:r>
              <a:rPr lang="en-US" altLang="en-US"/>
              <a:t>Project – 45%</a:t>
            </a:r>
          </a:p>
          <a:p>
            <a:pPr lvl="1"/>
            <a:r>
              <a:rPr lang="en-US" altLang="en-US"/>
              <a:t>Homeworks – 15%</a:t>
            </a:r>
          </a:p>
          <a:p>
            <a:pPr lvl="1"/>
            <a:r>
              <a:rPr lang="en-US" altLang="en-US"/>
              <a:t>Paper presentation – 10%</a:t>
            </a:r>
          </a:p>
          <a:p>
            <a:pPr lvl="1"/>
            <a:r>
              <a:rPr lang="en-US" altLang="en-US"/>
              <a:t>Class participation – 5%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4C963548-C57F-B5B2-6F6F-90449938496C}"/>
                  </a:ext>
                </a:extLst>
              </p14:cNvPr>
              <p14:cNvContentPartPr/>
              <p14:nvPr/>
            </p14:nvContentPartPr>
            <p14:xfrm>
              <a:off x="1171080" y="3982320"/>
              <a:ext cx="571320" cy="2207160"/>
            </p14:xfrm>
          </p:contentPart>
        </mc:Choice>
        <mc:Fallback xmlns=""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4C963548-C57F-B5B2-6F6F-90449938496C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161720" y="3972960"/>
                <a:ext cx="590040" cy="222588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Homeworks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1641475"/>
            <a:ext cx="8229600" cy="5216525"/>
          </a:xfrm>
        </p:spPr>
        <p:txBody>
          <a:bodyPr/>
          <a:lstStyle/>
          <a:p>
            <a:r>
              <a:rPr lang="en-US" altLang="en-US" sz="2400" dirty="0"/>
              <a:t>1 preliminary (HW0), available on course webpage now</a:t>
            </a:r>
          </a:p>
          <a:p>
            <a:pPr lvl="1"/>
            <a:r>
              <a:rPr lang="en-US" altLang="en-US" sz="2000" dirty="0"/>
              <a:t>Get LLVM set up, nothing to submit</a:t>
            </a:r>
          </a:p>
          <a:p>
            <a:r>
              <a:rPr lang="en-US" altLang="en-US" sz="2400" dirty="0"/>
              <a:t>2 real </a:t>
            </a:r>
            <a:r>
              <a:rPr lang="en-US" altLang="en-US" sz="2400" dirty="0" err="1"/>
              <a:t>homeworks</a:t>
            </a:r>
            <a:endParaRPr lang="en-US" altLang="en-US" sz="2400" dirty="0"/>
          </a:p>
          <a:p>
            <a:pPr lvl="1"/>
            <a:r>
              <a:rPr lang="en-US" altLang="en-US" sz="2000" dirty="0"/>
              <a:t>1 small &amp;1 harder programming assignment</a:t>
            </a:r>
          </a:p>
          <a:p>
            <a:r>
              <a:rPr lang="en-US" altLang="en-US" sz="2400" dirty="0"/>
              <a:t>Goals</a:t>
            </a:r>
          </a:p>
          <a:p>
            <a:pPr lvl="1"/>
            <a:r>
              <a:rPr lang="en-US" altLang="en-US" sz="2000" dirty="0"/>
              <a:t>Learn the important concepts </a:t>
            </a:r>
          </a:p>
          <a:p>
            <a:pPr lvl="1"/>
            <a:r>
              <a:rPr lang="en-US" altLang="en-US" sz="2000" dirty="0"/>
              <a:t>Learn the compiler infrastructure so you can do the project</a:t>
            </a:r>
          </a:p>
          <a:p>
            <a:r>
              <a:rPr lang="en-US" altLang="en-US" sz="2400" dirty="0"/>
              <a:t>Grading</a:t>
            </a:r>
          </a:p>
          <a:p>
            <a:pPr lvl="1"/>
            <a:r>
              <a:rPr lang="en-US" altLang="en-US" sz="2000" dirty="0"/>
              <a:t>Working testcases?, Does anything work? Level of effort?</a:t>
            </a:r>
          </a:p>
          <a:p>
            <a:pPr lvl="1"/>
            <a:r>
              <a:rPr lang="en-US" altLang="en-US" sz="2000" dirty="0"/>
              <a:t>We have an </a:t>
            </a:r>
            <a:r>
              <a:rPr lang="en-US" altLang="en-US" sz="2000" dirty="0" err="1"/>
              <a:t>autograder</a:t>
            </a:r>
            <a:r>
              <a:rPr lang="en-US" altLang="en-US" sz="2000" dirty="0"/>
              <a:t>, more on this with HW1</a:t>
            </a:r>
          </a:p>
          <a:p>
            <a:r>
              <a:rPr lang="en-US" altLang="en-US" sz="2400" dirty="0"/>
              <a:t>Working together on the concepts is fine</a:t>
            </a:r>
          </a:p>
          <a:p>
            <a:pPr lvl="1"/>
            <a:r>
              <a:rPr lang="en-US" altLang="en-US" sz="2000" dirty="0"/>
              <a:t>Make sure you understand things or it will come back to bite you</a:t>
            </a:r>
          </a:p>
          <a:p>
            <a:pPr lvl="1"/>
            <a:r>
              <a:rPr lang="en-US" altLang="en-US" sz="2000" dirty="0"/>
              <a:t>Everyone must do and turn in their own assignment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190F86E5-9540-E7E8-5B6D-8C931856CEAD}"/>
                  </a:ext>
                </a:extLst>
              </p14:cNvPr>
              <p14:cNvContentPartPr/>
              <p14:nvPr/>
            </p14:nvContentPartPr>
            <p14:xfrm>
              <a:off x="1142280" y="4474800"/>
              <a:ext cx="432000" cy="942120"/>
            </p14:xfrm>
          </p:contentPart>
        </mc:Choice>
        <mc:Fallback xmlns=""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190F86E5-9540-E7E8-5B6D-8C931856CEAD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132920" y="4465440"/>
                <a:ext cx="450720" cy="96084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Projects – Most Important Part of the Class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1641475"/>
            <a:ext cx="8153400" cy="5216525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sz="2400" dirty="0"/>
              <a:t>Design and implement an “interesting” compiler technique and demonstrate its usefulness using LLVM</a:t>
            </a:r>
          </a:p>
          <a:p>
            <a:pPr>
              <a:lnSpc>
                <a:spcPct val="90000"/>
              </a:lnSpc>
            </a:pPr>
            <a:r>
              <a:rPr lang="en-US" altLang="en-US" sz="2400" dirty="0"/>
              <a:t>Topic/scope/work</a:t>
            </a:r>
          </a:p>
          <a:p>
            <a:pPr lvl="1">
              <a:lnSpc>
                <a:spcPct val="90000"/>
              </a:lnSpc>
            </a:pPr>
            <a:r>
              <a:rPr lang="en-US" altLang="en-US" sz="2000" dirty="0"/>
              <a:t>3-5 people per project (Other group sizes allowed in some cases)</a:t>
            </a:r>
          </a:p>
          <a:p>
            <a:pPr lvl="1">
              <a:lnSpc>
                <a:spcPct val="90000"/>
              </a:lnSpc>
            </a:pPr>
            <a:r>
              <a:rPr lang="en-US" altLang="en-US" sz="2000" dirty="0"/>
              <a:t>You will pick the topics (I have to agree)</a:t>
            </a:r>
          </a:p>
          <a:p>
            <a:pPr lvl="1">
              <a:lnSpc>
                <a:spcPct val="90000"/>
              </a:lnSpc>
            </a:pPr>
            <a:r>
              <a:rPr lang="en-US" altLang="en-US" sz="2000" dirty="0"/>
              <a:t>You will have to</a:t>
            </a:r>
          </a:p>
          <a:p>
            <a:pPr lvl="2">
              <a:lnSpc>
                <a:spcPct val="90000"/>
              </a:lnSpc>
            </a:pPr>
            <a:r>
              <a:rPr lang="en-US" altLang="en-US" sz="1800" dirty="0"/>
              <a:t>Read background material</a:t>
            </a:r>
          </a:p>
          <a:p>
            <a:pPr lvl="2">
              <a:lnSpc>
                <a:spcPct val="90000"/>
              </a:lnSpc>
            </a:pPr>
            <a:r>
              <a:rPr lang="en-US" altLang="en-US" sz="1800" dirty="0"/>
              <a:t>Plan and design</a:t>
            </a:r>
          </a:p>
          <a:p>
            <a:pPr lvl="2">
              <a:lnSpc>
                <a:spcPct val="90000"/>
              </a:lnSpc>
            </a:pPr>
            <a:r>
              <a:rPr lang="en-US" altLang="en-US" sz="1800" dirty="0"/>
              <a:t>Implement and debug</a:t>
            </a:r>
          </a:p>
          <a:p>
            <a:pPr>
              <a:lnSpc>
                <a:spcPct val="90000"/>
              </a:lnSpc>
            </a:pPr>
            <a:r>
              <a:rPr lang="en-US" altLang="en-US" sz="2400" dirty="0"/>
              <a:t>Deliverables</a:t>
            </a:r>
          </a:p>
          <a:p>
            <a:pPr lvl="1">
              <a:lnSpc>
                <a:spcPct val="90000"/>
              </a:lnSpc>
            </a:pPr>
            <a:r>
              <a:rPr lang="en-US" altLang="en-US" sz="2000" dirty="0"/>
              <a:t>Working implementation</a:t>
            </a:r>
          </a:p>
          <a:p>
            <a:pPr lvl="1">
              <a:lnSpc>
                <a:spcPct val="90000"/>
              </a:lnSpc>
            </a:pPr>
            <a:r>
              <a:rPr lang="en-US" altLang="en-US" sz="2000" dirty="0"/>
              <a:t>Project report:  ~5 page paper describing what you did/results</a:t>
            </a:r>
          </a:p>
          <a:p>
            <a:pPr lvl="1">
              <a:lnSpc>
                <a:spcPct val="90000"/>
              </a:lnSpc>
            </a:pPr>
            <a:r>
              <a:rPr lang="en-US" altLang="en-US" sz="2000" dirty="0"/>
              <a:t>15 min presentation at end (demo if you want)</a:t>
            </a:r>
          </a:p>
          <a:p>
            <a:pPr lvl="1">
              <a:lnSpc>
                <a:spcPct val="90000"/>
              </a:lnSpc>
            </a:pPr>
            <a:r>
              <a:rPr lang="en-US" altLang="en-US" sz="2000" dirty="0"/>
              <a:t>Project proposal (late Oct) scheduled with each group during semester 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85BA002F-25A1-B060-2933-66853E23D390}"/>
                  </a:ext>
                </a:extLst>
              </p14:cNvPr>
              <p14:cNvContentPartPr/>
              <p14:nvPr/>
            </p14:nvContentPartPr>
            <p14:xfrm>
              <a:off x="1338840" y="5101200"/>
              <a:ext cx="475560" cy="1438560"/>
            </p14:xfrm>
          </p:contentPart>
        </mc:Choice>
        <mc:Fallback xmlns=""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85BA002F-25A1-B060-2933-66853E23D390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329480" y="5091840"/>
                <a:ext cx="494280" cy="145728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Types of Projects</a:t>
            </a:r>
          </a:p>
        </p:txBody>
      </p:sp>
      <p:sp>
        <p:nvSpPr>
          <p:cNvPr id="22531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685800" y="1371600"/>
            <a:ext cx="8534400" cy="5216525"/>
          </a:xfrm>
        </p:spPr>
        <p:txBody>
          <a:bodyPr/>
          <a:lstStyle/>
          <a:p>
            <a:r>
              <a:rPr lang="en-US" altLang="en-US" dirty="0"/>
              <a:t>New idea</a:t>
            </a:r>
          </a:p>
          <a:p>
            <a:pPr lvl="1"/>
            <a:r>
              <a:rPr lang="en-US" altLang="en-US" dirty="0"/>
              <a:t>Small research idea</a:t>
            </a:r>
          </a:p>
          <a:p>
            <a:pPr lvl="1"/>
            <a:r>
              <a:rPr lang="en-US" altLang="en-US" dirty="0"/>
              <a:t>Design and implement it, see how it works</a:t>
            </a:r>
          </a:p>
          <a:p>
            <a:r>
              <a:rPr lang="en-US" altLang="en-US" dirty="0">
                <a:solidFill>
                  <a:srgbClr val="FF0000"/>
                </a:solidFill>
              </a:rPr>
              <a:t>Extend existing idea</a:t>
            </a:r>
          </a:p>
          <a:p>
            <a:pPr lvl="1"/>
            <a:r>
              <a:rPr lang="en-US" altLang="en-US" dirty="0">
                <a:solidFill>
                  <a:srgbClr val="FF0000"/>
                </a:solidFill>
              </a:rPr>
              <a:t>Take an existing paper, implement their technique</a:t>
            </a:r>
          </a:p>
          <a:p>
            <a:pPr lvl="1"/>
            <a:r>
              <a:rPr lang="en-US" altLang="en-US" dirty="0">
                <a:solidFill>
                  <a:srgbClr val="FF0000"/>
                </a:solidFill>
              </a:rPr>
              <a:t>Then, extend it to do something small but interesting</a:t>
            </a:r>
          </a:p>
          <a:p>
            <a:pPr lvl="2"/>
            <a:r>
              <a:rPr lang="en-US" altLang="en-US" dirty="0">
                <a:solidFill>
                  <a:srgbClr val="FF0000"/>
                </a:solidFill>
              </a:rPr>
              <a:t>Generalize strategy, make more efficient/effective</a:t>
            </a:r>
          </a:p>
          <a:p>
            <a:r>
              <a:rPr lang="en-US" altLang="en-US" dirty="0"/>
              <a:t>Implementation</a:t>
            </a:r>
          </a:p>
          <a:p>
            <a:pPr lvl="1"/>
            <a:r>
              <a:rPr lang="en-US" altLang="en-US" dirty="0"/>
              <a:t>Take existing idea, create </a:t>
            </a:r>
            <a:r>
              <a:rPr lang="en-US" altLang="en-US" u="sng" dirty="0"/>
              <a:t>quality</a:t>
            </a:r>
            <a:r>
              <a:rPr lang="en-US" altLang="en-US" dirty="0"/>
              <a:t> implementation in LLVM</a:t>
            </a:r>
          </a:p>
          <a:p>
            <a:pPr lvl="1"/>
            <a:r>
              <a:rPr lang="en-US" altLang="en-US" dirty="0"/>
              <a:t>Try to get your code released into main LLVM system</a:t>
            </a:r>
          </a:p>
          <a:p>
            <a:r>
              <a:rPr lang="en-US" altLang="en-US" dirty="0"/>
              <a:t>Using other compilers/systems (GPUs, JIT, mobile phone, etc.) is possible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086B17A8-4DEB-74F5-D95A-D98C15B4C2DA}"/>
                  </a:ext>
                </a:extLst>
              </p14:cNvPr>
              <p14:cNvContentPartPr/>
              <p14:nvPr/>
            </p14:nvContentPartPr>
            <p14:xfrm>
              <a:off x="475200" y="1549800"/>
              <a:ext cx="9329400" cy="5397840"/>
            </p14:xfrm>
          </p:contentPart>
        </mc:Choice>
        <mc:Fallback xmlns=""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086B17A8-4DEB-74F5-D95A-D98C15B4C2DA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465840" y="1540440"/>
                <a:ext cx="9348120" cy="541656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2800"/>
              <a:t>Topic Areas (You are Welcome to Propose Others)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336675"/>
            <a:ext cx="4305300" cy="5216525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sz="2400"/>
              <a:t>Automatic parallelization</a:t>
            </a:r>
          </a:p>
          <a:p>
            <a:pPr lvl="1">
              <a:lnSpc>
                <a:spcPct val="90000"/>
              </a:lnSpc>
            </a:pPr>
            <a:r>
              <a:rPr lang="en-US" altLang="en-US" sz="2000"/>
              <a:t>Loop parallelization</a:t>
            </a:r>
          </a:p>
          <a:p>
            <a:pPr lvl="1">
              <a:lnSpc>
                <a:spcPct val="90000"/>
              </a:lnSpc>
            </a:pPr>
            <a:r>
              <a:rPr lang="en-US" altLang="en-US" sz="2000"/>
              <a:t>Vectorization/SIMDization</a:t>
            </a:r>
          </a:p>
          <a:p>
            <a:pPr lvl="1">
              <a:lnSpc>
                <a:spcPct val="90000"/>
              </a:lnSpc>
            </a:pPr>
            <a:r>
              <a:rPr lang="en-US" altLang="en-US" sz="2000"/>
              <a:t>Transactional memories/speculation</a:t>
            </a:r>
          </a:p>
          <a:p>
            <a:pPr lvl="1">
              <a:lnSpc>
                <a:spcPct val="90000"/>
              </a:lnSpc>
            </a:pPr>
            <a:r>
              <a:rPr lang="en-US" altLang="en-US" sz="2000"/>
              <a:t>Breaking dependences</a:t>
            </a:r>
          </a:p>
          <a:p>
            <a:pPr>
              <a:lnSpc>
                <a:spcPct val="90000"/>
              </a:lnSpc>
            </a:pPr>
            <a:r>
              <a:rPr lang="en-US" altLang="en-US" sz="2400"/>
              <a:t>Memory system performance</a:t>
            </a:r>
          </a:p>
          <a:p>
            <a:pPr lvl="1">
              <a:lnSpc>
                <a:spcPct val="90000"/>
              </a:lnSpc>
            </a:pPr>
            <a:r>
              <a:rPr lang="en-US" altLang="en-US" sz="2000"/>
              <a:t>Instruction/data prefetching</a:t>
            </a:r>
          </a:p>
          <a:p>
            <a:pPr lvl="1">
              <a:lnSpc>
                <a:spcPct val="90000"/>
              </a:lnSpc>
            </a:pPr>
            <a:r>
              <a:rPr lang="en-US" altLang="en-US" sz="2000"/>
              <a:t>Use of scratchpad memories</a:t>
            </a:r>
          </a:p>
          <a:p>
            <a:pPr lvl="1">
              <a:lnSpc>
                <a:spcPct val="90000"/>
              </a:lnSpc>
            </a:pPr>
            <a:r>
              <a:rPr lang="en-US" altLang="en-US" sz="2000"/>
              <a:t>Data layout</a:t>
            </a:r>
          </a:p>
          <a:p>
            <a:pPr>
              <a:lnSpc>
                <a:spcPct val="90000"/>
              </a:lnSpc>
            </a:pPr>
            <a:r>
              <a:rPr lang="en-US" altLang="en-US" sz="2400"/>
              <a:t>Reliability</a:t>
            </a:r>
          </a:p>
          <a:p>
            <a:pPr lvl="1">
              <a:lnSpc>
                <a:spcPct val="90000"/>
              </a:lnSpc>
            </a:pPr>
            <a:r>
              <a:rPr lang="en-US" altLang="en-US" sz="2000"/>
              <a:t>Catching transient faults</a:t>
            </a:r>
          </a:p>
          <a:p>
            <a:pPr lvl="1">
              <a:lnSpc>
                <a:spcPct val="90000"/>
              </a:lnSpc>
            </a:pPr>
            <a:r>
              <a:rPr lang="en-US" altLang="en-US" sz="2000"/>
              <a:t>Reducing AVF</a:t>
            </a:r>
          </a:p>
          <a:p>
            <a:pPr>
              <a:lnSpc>
                <a:spcPct val="90000"/>
              </a:lnSpc>
            </a:pPr>
            <a:r>
              <a:rPr lang="en-US" altLang="en-US" sz="2400"/>
              <a:t>Customized hardware</a:t>
            </a:r>
          </a:p>
          <a:p>
            <a:pPr lvl="1">
              <a:lnSpc>
                <a:spcPct val="90000"/>
              </a:lnSpc>
            </a:pPr>
            <a:r>
              <a:rPr lang="en-US" altLang="en-US" sz="2000"/>
              <a:t>High level synthesis</a:t>
            </a:r>
          </a:p>
          <a:p>
            <a:pPr lvl="1">
              <a:lnSpc>
                <a:spcPct val="90000"/>
              </a:lnSpc>
            </a:pPr>
            <a:r>
              <a:rPr lang="en-US" altLang="en-US" sz="2000"/>
              <a:t>HW optimization</a:t>
            </a:r>
          </a:p>
        </p:txBody>
      </p:sp>
      <p:sp>
        <p:nvSpPr>
          <p:cNvPr id="23556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914900" y="1600200"/>
            <a:ext cx="4914900" cy="5216525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sz="2400"/>
              <a:t>Power</a:t>
            </a:r>
          </a:p>
          <a:p>
            <a:pPr lvl="1">
              <a:lnSpc>
                <a:spcPct val="90000"/>
              </a:lnSpc>
            </a:pPr>
            <a:r>
              <a:rPr lang="en-US" altLang="en-US" sz="2000"/>
              <a:t>Instruction scheduling techniques to reduce power</a:t>
            </a:r>
          </a:p>
          <a:p>
            <a:pPr lvl="1">
              <a:lnSpc>
                <a:spcPct val="90000"/>
              </a:lnSpc>
            </a:pPr>
            <a:r>
              <a:rPr lang="en-US" altLang="en-US" sz="2000"/>
              <a:t>Identification of narrow computations</a:t>
            </a:r>
          </a:p>
          <a:p>
            <a:pPr>
              <a:lnSpc>
                <a:spcPct val="90000"/>
              </a:lnSpc>
            </a:pPr>
            <a:r>
              <a:rPr lang="en-US" altLang="en-US" sz="2400"/>
              <a:t>Streaming/GPUs</a:t>
            </a:r>
          </a:p>
          <a:p>
            <a:pPr lvl="1">
              <a:lnSpc>
                <a:spcPct val="90000"/>
              </a:lnSpc>
            </a:pPr>
            <a:r>
              <a:rPr lang="en-US" altLang="en-US" sz="2000"/>
              <a:t>Stream scheduling</a:t>
            </a:r>
          </a:p>
          <a:p>
            <a:pPr lvl="1">
              <a:lnSpc>
                <a:spcPct val="90000"/>
              </a:lnSpc>
            </a:pPr>
            <a:r>
              <a:rPr lang="en-US" altLang="en-US" sz="2000"/>
              <a:t>Memory management</a:t>
            </a:r>
          </a:p>
          <a:p>
            <a:pPr lvl="1">
              <a:lnSpc>
                <a:spcPct val="90000"/>
              </a:lnSpc>
            </a:pPr>
            <a:r>
              <a:rPr lang="en-US" altLang="en-US" sz="2000"/>
              <a:t>Optimizing CUDA programs</a:t>
            </a:r>
          </a:p>
          <a:p>
            <a:pPr>
              <a:lnSpc>
                <a:spcPct val="90000"/>
              </a:lnSpc>
            </a:pPr>
            <a:r>
              <a:rPr lang="en-US" altLang="en-US" sz="2400"/>
              <a:t>Security</a:t>
            </a:r>
          </a:p>
          <a:p>
            <a:pPr lvl="1">
              <a:lnSpc>
                <a:spcPct val="90000"/>
              </a:lnSpc>
            </a:pPr>
            <a:r>
              <a:rPr lang="en-US" altLang="en-US" sz="2000"/>
              <a:t>Program analysis to identify vulnerabilities</a:t>
            </a:r>
          </a:p>
          <a:p>
            <a:pPr lvl="1">
              <a:lnSpc>
                <a:spcPct val="90000"/>
              </a:lnSpc>
            </a:pPr>
            <a:r>
              <a:rPr lang="en-US" altLang="en-US" sz="2000"/>
              <a:t>Eliminate vulnerabilities via xforms</a:t>
            </a:r>
          </a:p>
          <a:p>
            <a:pPr>
              <a:lnSpc>
                <a:spcPct val="90000"/>
              </a:lnSpc>
            </a:pPr>
            <a:r>
              <a:rPr lang="en-US" altLang="en-US" sz="2400"/>
              <a:t>Dynamic optimization</a:t>
            </a:r>
          </a:p>
          <a:p>
            <a:pPr lvl="1">
              <a:lnSpc>
                <a:spcPct val="90000"/>
              </a:lnSpc>
            </a:pPr>
            <a:r>
              <a:rPr lang="en-US" altLang="en-US" sz="2000"/>
              <a:t>DynamoRIO</a:t>
            </a:r>
          </a:p>
          <a:p>
            <a:pPr lvl="1">
              <a:lnSpc>
                <a:spcPct val="90000"/>
              </a:lnSpc>
            </a:pPr>
            <a:r>
              <a:rPr lang="en-US" altLang="en-US" sz="2000"/>
              <a:t>Run-time optimization</a:t>
            </a:r>
          </a:p>
          <a:p>
            <a:pPr lvl="1">
              <a:lnSpc>
                <a:spcPct val="90000"/>
              </a:lnSpc>
            </a:pPr>
            <a:endParaRPr lang="en-US" altLang="en-US" sz="200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Class Participation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dirty="0"/>
              <a:t>Interaction and discussion is essential</a:t>
            </a:r>
          </a:p>
          <a:p>
            <a:pPr lvl="1">
              <a:lnSpc>
                <a:spcPct val="90000"/>
              </a:lnSpc>
            </a:pPr>
            <a:r>
              <a:rPr lang="en-US" altLang="en-US" dirty="0"/>
              <a:t>Try to join live if you can (we don’t take attendance, but we notice who is here frequently)</a:t>
            </a:r>
          </a:p>
          <a:p>
            <a:pPr lvl="1">
              <a:lnSpc>
                <a:spcPct val="90000"/>
              </a:lnSpc>
            </a:pPr>
            <a:r>
              <a:rPr lang="en-US" altLang="en-US" dirty="0"/>
              <a:t>If you are here, don’t just stare at the wall</a:t>
            </a:r>
          </a:p>
          <a:p>
            <a:pPr lvl="1">
              <a:lnSpc>
                <a:spcPct val="90000"/>
              </a:lnSpc>
            </a:pPr>
            <a:r>
              <a:rPr lang="en-US" altLang="en-US" dirty="0"/>
              <a:t>Be prepared to discuss the material</a:t>
            </a:r>
          </a:p>
          <a:p>
            <a:pPr lvl="1">
              <a:lnSpc>
                <a:spcPct val="90000"/>
              </a:lnSpc>
            </a:pPr>
            <a:r>
              <a:rPr lang="en-US" altLang="en-US" dirty="0"/>
              <a:t>Have something useful to contribute</a:t>
            </a:r>
          </a:p>
          <a:p>
            <a:pPr>
              <a:lnSpc>
                <a:spcPct val="90000"/>
              </a:lnSpc>
            </a:pPr>
            <a:r>
              <a:rPr lang="en-US" altLang="en-US" dirty="0"/>
              <a:t>Opportunities for participation</a:t>
            </a:r>
          </a:p>
          <a:p>
            <a:pPr lvl="1">
              <a:lnSpc>
                <a:spcPct val="90000"/>
              </a:lnSpc>
            </a:pPr>
            <a:r>
              <a:rPr lang="en-US" altLang="en-US" dirty="0"/>
              <a:t>Research paper presentations – thoughts, comments, questions</a:t>
            </a:r>
          </a:p>
          <a:p>
            <a:pPr lvl="1">
              <a:lnSpc>
                <a:spcPct val="90000"/>
              </a:lnSpc>
            </a:pPr>
            <a:r>
              <a:rPr lang="en-US" altLang="en-US" dirty="0"/>
              <a:t>Saying what you think during class or in project discussions outside of class</a:t>
            </a:r>
          </a:p>
          <a:p>
            <a:pPr lvl="1">
              <a:lnSpc>
                <a:spcPct val="90000"/>
              </a:lnSpc>
            </a:pPr>
            <a:r>
              <a:rPr lang="en-US" altLang="en-US" dirty="0"/>
              <a:t>Lectures: Solving class problems, asking questions</a:t>
            </a:r>
          </a:p>
          <a:p>
            <a:pPr lvl="1">
              <a:lnSpc>
                <a:spcPct val="90000"/>
              </a:lnSpc>
            </a:pPr>
            <a:r>
              <a:rPr lang="en-US" altLang="en-US" dirty="0">
                <a:solidFill>
                  <a:srgbClr val="FF0000"/>
                </a:solidFill>
              </a:rPr>
              <a:t>Helping answer questions on piazza!</a:t>
            </a:r>
            <a:br>
              <a:rPr lang="en-US" altLang="en-US" dirty="0"/>
            </a:br>
            <a:endParaRPr lang="en-US" alt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Lectures</a:t>
            </a:r>
          </a:p>
        </p:txBody>
      </p:sp>
      <p:sp>
        <p:nvSpPr>
          <p:cNvPr id="7171" name="Content Placeholder 2"/>
          <p:cNvSpPr>
            <a:spLocks noGrp="1"/>
          </p:cNvSpPr>
          <p:nvPr>
            <p:ph idx="1"/>
          </p:nvPr>
        </p:nvSpPr>
        <p:spPr>
          <a:xfrm>
            <a:off x="914400" y="1450975"/>
            <a:ext cx="7696200" cy="5216525"/>
          </a:xfrm>
        </p:spPr>
        <p:txBody>
          <a:bodyPr/>
          <a:lstStyle/>
          <a:p>
            <a:r>
              <a:rPr lang="en-US" altLang="en-US" sz="2400" dirty="0"/>
              <a:t>Class meeting pattern</a:t>
            </a:r>
          </a:p>
          <a:p>
            <a:pPr lvl="1"/>
            <a:r>
              <a:rPr lang="en-US" sz="2000" dirty="0"/>
              <a:t>Mon/Wed 10:30-12:20 (we’ll stop at ~noon)</a:t>
            </a:r>
          </a:p>
          <a:p>
            <a:pPr lvl="1"/>
            <a:r>
              <a:rPr lang="en-US" sz="2000" dirty="0"/>
              <a:t>Scott office hours right after lecture: noon-12:30</a:t>
            </a:r>
          </a:p>
          <a:p>
            <a:r>
              <a:rPr lang="en-US" altLang="en-US" sz="2400" dirty="0"/>
              <a:t>In-person lecture: </a:t>
            </a:r>
            <a:r>
              <a:rPr lang="en-US" sz="1800" dirty="0"/>
              <a:t>1500 EECS (Mon/Wed)</a:t>
            </a:r>
            <a:endParaRPr lang="en-US" altLang="en-US" sz="2400" dirty="0"/>
          </a:p>
          <a:p>
            <a:pPr lvl="1"/>
            <a:r>
              <a:rPr lang="en-US" altLang="en-US" sz="2000" dirty="0"/>
              <a:t>Please attend, get much more out of the lecture</a:t>
            </a:r>
          </a:p>
          <a:p>
            <a:pPr lvl="1"/>
            <a:r>
              <a:rPr lang="en-US" altLang="en-US" sz="2000" dirty="0"/>
              <a:t>Will keep things fast paced and interesting</a:t>
            </a:r>
          </a:p>
          <a:p>
            <a:pPr lvl="1"/>
            <a:r>
              <a:rPr lang="en-US" altLang="en-US" sz="2000" dirty="0"/>
              <a:t>May have some virtual classes during the semester</a:t>
            </a:r>
          </a:p>
          <a:p>
            <a:r>
              <a:rPr lang="en-US" altLang="en-US" sz="2400" dirty="0"/>
              <a:t>Class will also be presented live on Zoom</a:t>
            </a:r>
          </a:p>
          <a:p>
            <a:pPr lvl="1"/>
            <a:r>
              <a:rPr lang="en-US" altLang="en-US" sz="2000" dirty="0"/>
              <a:t>Should be used as a backup when sick</a:t>
            </a:r>
          </a:p>
          <a:p>
            <a:pPr lvl="1"/>
            <a:r>
              <a:rPr lang="en-US" altLang="en-US" sz="2000" dirty="0"/>
              <a:t>Zoom videos also available (try to use just for review!)</a:t>
            </a:r>
          </a:p>
          <a:p>
            <a:pPr lvl="2"/>
            <a:r>
              <a:rPr lang="en-US" altLang="en-US" sz="1600" dirty="0"/>
              <a:t>Bad idea if this is all you do: run 1.5x, multi-task, don’t pay attention</a:t>
            </a:r>
          </a:p>
          <a:p>
            <a:r>
              <a:rPr lang="en-US" altLang="en-US" sz="2400" dirty="0"/>
              <a:t>Zoom info</a:t>
            </a:r>
          </a:p>
          <a:p>
            <a:pPr lvl="1"/>
            <a:r>
              <a:rPr lang="en-US" altLang="en-US" sz="2000" dirty="0"/>
              <a:t>Same link/password for all lectures, posted on course website</a:t>
            </a:r>
          </a:p>
          <a:p>
            <a:pPr lvl="1"/>
            <a:r>
              <a:rPr lang="en-US" altLang="en-US" sz="2000" dirty="0"/>
              <a:t>Separate link for GSI office </a:t>
            </a:r>
            <a:r>
              <a:rPr lang="en-US" altLang="en-US" sz="2000" dirty="0" err="1"/>
              <a:t>hrs</a:t>
            </a:r>
            <a:r>
              <a:rPr lang="en-US" altLang="en-US" sz="2000" dirty="0"/>
              <a:t> – more later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Tentative Class Schedule (on course website)</a:t>
            </a:r>
          </a:p>
        </p:txBody>
      </p:sp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1975485" y="1811337"/>
          <a:ext cx="5726430" cy="48768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68680">
                  <a:extLst>
                    <a:ext uri="{9D8B030D-6E8A-4147-A177-3AD203B41FA5}">
                      <a16:colId xmlns:a16="http://schemas.microsoft.com/office/drawing/2014/main" val="1099532746"/>
                    </a:ext>
                  </a:extLst>
                </a:gridCol>
                <a:gridCol w="1085850">
                  <a:extLst>
                    <a:ext uri="{9D8B030D-6E8A-4147-A177-3AD203B41FA5}">
                      <a16:colId xmlns:a16="http://schemas.microsoft.com/office/drawing/2014/main" val="2960083821"/>
                    </a:ext>
                  </a:extLst>
                </a:gridCol>
                <a:gridCol w="3771900">
                  <a:extLst>
                    <a:ext uri="{9D8B030D-6E8A-4147-A177-3AD203B41FA5}">
                      <a16:colId xmlns:a16="http://schemas.microsoft.com/office/drawing/2014/main" val="3232486208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 indent="0" algn="ctr"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US" sz="1000">
                          <a:effectLst/>
                        </a:rPr>
                        <a:t>Week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US" sz="1000">
                          <a:effectLst/>
                        </a:rPr>
                        <a:t>Date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US" sz="1000">
                          <a:effectLst/>
                        </a:rPr>
                        <a:t>Topic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76517883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indent="0"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US" sz="1000">
                          <a:effectLst/>
                        </a:rPr>
                        <a:t>1  Mon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US" sz="1000">
                          <a:effectLst/>
                        </a:rPr>
                        <a:t>Aug 25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US" sz="1000">
                          <a:effectLst/>
                        </a:rPr>
                        <a:t>Course intro, Control flow analysis, 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47577223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indent="0"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US" sz="1000">
                          <a:effectLst/>
                        </a:rPr>
                        <a:t>     Wed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US" sz="1000">
                          <a:effectLst/>
                        </a:rPr>
                        <a:t>Aug 27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US" sz="1000">
                          <a:effectLst/>
                        </a:rPr>
                        <a:t>Control flow analysis, HW #0 out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9667285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indent="0"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US" sz="1000">
                          <a:effectLst/>
                        </a:rPr>
                        <a:t>2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US" sz="1000">
                          <a:effectLst/>
                        </a:rPr>
                        <a:t>Sep 1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US" sz="1000">
                          <a:effectLst/>
                        </a:rPr>
                        <a:t>No class, Labor Day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2719978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indent="0"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US" sz="1000">
                          <a:effectLst/>
                        </a:rPr>
                        <a:t> 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US" sz="1000">
                          <a:effectLst/>
                        </a:rPr>
                        <a:t>Sep 3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US" sz="1000">
                          <a:effectLst/>
                        </a:rPr>
                        <a:t>Control flow analysis, HW #0 due, HW #1 out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31502235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indent="0"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US" sz="1000">
                          <a:effectLst/>
                        </a:rPr>
                        <a:t>3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US" sz="1000">
                          <a:effectLst/>
                        </a:rPr>
                        <a:t>Sep 8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US" sz="1000">
                          <a:effectLst/>
                        </a:rPr>
                        <a:t>Control flow analysis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01259464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indent="0"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US" sz="1000">
                          <a:effectLst/>
                        </a:rPr>
                        <a:t> 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US" sz="1000">
                          <a:effectLst/>
                        </a:rPr>
                        <a:t>Sep 10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US" sz="1000">
                          <a:effectLst/>
                        </a:rPr>
                        <a:t>Dataflow analysis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45078075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indent="0"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US" sz="1000">
                          <a:effectLst/>
                        </a:rPr>
                        <a:t>4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US" sz="1000">
                          <a:effectLst/>
                        </a:rPr>
                        <a:t>Sep 15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US" sz="1000">
                          <a:effectLst/>
                        </a:rPr>
                        <a:t>Dataflow analysis, HW #1 due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2988482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indent="0"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US" sz="1000">
                          <a:effectLst/>
                        </a:rPr>
                        <a:t> 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US" sz="1000">
                          <a:effectLst/>
                        </a:rPr>
                        <a:t>Sep 17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US" sz="1000">
                          <a:effectLst/>
                        </a:rPr>
                        <a:t>SSA form, HW #2 out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25652358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indent="0"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US" sz="1000">
                          <a:effectLst/>
                        </a:rPr>
                        <a:t>5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US" sz="1000">
                          <a:effectLst/>
                        </a:rPr>
                        <a:t>Sep 22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US" sz="1000">
                          <a:effectLst/>
                        </a:rPr>
                        <a:t>Code optimization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8303433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indent="0"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US" sz="1000">
                          <a:effectLst/>
                        </a:rPr>
                        <a:t> 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US" sz="1000">
                          <a:effectLst/>
                        </a:rPr>
                        <a:t>Sep 24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US" sz="1000">
                          <a:effectLst/>
                        </a:rPr>
                        <a:t>Code optimization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9651419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indent="0"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US" sz="1000">
                          <a:effectLst/>
                        </a:rPr>
                        <a:t>6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US" sz="1000">
                          <a:effectLst/>
                        </a:rPr>
                        <a:t>Sep 29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US" sz="1000">
                          <a:effectLst/>
                        </a:rPr>
                        <a:t>Code generation 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16546485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indent="0"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US" sz="1000">
                          <a:effectLst/>
                        </a:rPr>
                        <a:t> 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US" sz="1000">
                          <a:effectLst/>
                        </a:rPr>
                        <a:t>Oct 1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US" sz="1000">
                          <a:effectLst/>
                        </a:rPr>
                        <a:t>Code generation 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07893632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indent="0"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US" sz="1000">
                          <a:effectLst/>
                        </a:rPr>
                        <a:t>7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US" sz="1000">
                          <a:effectLst/>
                        </a:rPr>
                        <a:t>Oct 6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US" sz="1000">
                          <a:effectLst/>
                        </a:rPr>
                        <a:t>Code generation 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92805136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indent="0"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US" sz="1000">
                          <a:effectLst/>
                        </a:rPr>
                        <a:t> 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US" sz="1000">
                          <a:effectLst/>
                        </a:rPr>
                        <a:t>Oct 8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US" sz="1000">
                          <a:effectLst/>
                        </a:rPr>
                        <a:t>Code generation, HW #2 due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62461757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indent="0"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US" sz="1000">
                          <a:effectLst/>
                        </a:rPr>
                        <a:t>8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US" sz="1000">
                          <a:effectLst/>
                        </a:rPr>
                        <a:t>Oct 13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US" sz="1000">
                          <a:effectLst/>
                        </a:rPr>
                        <a:t>No class – Fall Break!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57198128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indent="0"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US" sz="1000">
                          <a:effectLst/>
                        </a:rPr>
                        <a:t> 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US" sz="1000">
                          <a:effectLst/>
                        </a:rPr>
                        <a:t>Oct 15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US" sz="1000">
                          <a:effectLst/>
                        </a:rPr>
                        <a:t>Code generation, Advanced topics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19466622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indent="0"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US" sz="1000">
                          <a:effectLst/>
                        </a:rPr>
                        <a:t>9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US" sz="1000">
                          <a:effectLst/>
                        </a:rPr>
                        <a:t>Oct 20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US" sz="1000">
                          <a:effectLst/>
                        </a:rPr>
                        <a:t>No regular class - Project proposals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67407508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indent="0"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US" sz="1000">
                          <a:effectLst/>
                        </a:rPr>
                        <a:t> 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US" sz="1000">
                          <a:effectLst/>
                        </a:rPr>
                        <a:t>Oct 22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US" sz="1000">
                          <a:effectLst/>
                        </a:rPr>
                        <a:t>No regular class - Project proposals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00439717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indent="0"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US" sz="1000">
                          <a:effectLst/>
                        </a:rPr>
                        <a:t>10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US" sz="1000">
                          <a:effectLst/>
                        </a:rPr>
                        <a:t>Oct 27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US" sz="1000">
                          <a:effectLst/>
                        </a:rPr>
                        <a:t>Midterm Review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90416174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indent="0"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US" sz="1000">
                          <a:effectLst/>
                        </a:rPr>
                        <a:t> 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US" sz="1000">
                          <a:effectLst/>
                        </a:rPr>
                        <a:t>Oct 29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US" sz="1000">
                          <a:effectLst/>
                        </a:rPr>
                        <a:t>Midterm Exam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87351020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indent="0"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US" sz="1000">
                          <a:effectLst/>
                        </a:rPr>
                        <a:t>11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US" sz="1000">
                          <a:effectLst/>
                        </a:rPr>
                        <a:t>Nov 3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US" sz="1000">
                          <a:effectLst/>
                        </a:rPr>
                        <a:t>Research paper presentations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6903863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indent="0"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US" sz="1000">
                          <a:effectLst/>
                        </a:rPr>
                        <a:t> 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US" sz="1000">
                          <a:effectLst/>
                        </a:rPr>
                        <a:t>Nov 5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US" sz="1000">
                          <a:effectLst/>
                        </a:rPr>
                        <a:t>Research paper presentations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68836847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indent="0"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US" sz="1000">
                          <a:effectLst/>
                        </a:rPr>
                        <a:t>12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US" sz="1000">
                          <a:effectLst/>
                        </a:rPr>
                        <a:t>Nov 10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US" sz="1000">
                          <a:effectLst/>
                        </a:rPr>
                        <a:t>Research paper presentations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0354314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indent="0"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US" sz="1000">
                          <a:effectLst/>
                        </a:rPr>
                        <a:t> 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US" sz="1000">
                          <a:effectLst/>
                        </a:rPr>
                        <a:t>Nov 12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US" sz="1000">
                          <a:effectLst/>
                        </a:rPr>
                        <a:t>Research paper presentations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06012471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indent="0"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US" sz="1000">
                          <a:effectLst/>
                        </a:rPr>
                        <a:t>13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US" sz="1000">
                          <a:effectLst/>
                        </a:rPr>
                        <a:t>Nov 17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US" sz="1000">
                          <a:effectLst/>
                        </a:rPr>
                        <a:t>Research paper presentations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36980828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indent="0"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US" sz="1000">
                          <a:effectLst/>
                        </a:rPr>
                        <a:t> 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US" sz="1000">
                          <a:effectLst/>
                        </a:rPr>
                        <a:t>Nov 19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US" sz="1000">
                          <a:effectLst/>
                        </a:rPr>
                        <a:t>Research paper presentations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89099358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indent="0"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US" sz="1000">
                          <a:effectLst/>
                        </a:rPr>
                        <a:t>14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US" sz="1000">
                          <a:effectLst/>
                        </a:rPr>
                        <a:t>Nov 24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US" sz="1000">
                          <a:effectLst/>
                        </a:rPr>
                        <a:t>Research paper presentations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01791247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indent="0"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US" sz="1000">
                          <a:effectLst/>
                        </a:rPr>
                        <a:t> 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US" sz="1000">
                          <a:effectLst/>
                        </a:rPr>
                        <a:t>Nov 26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US" sz="1000">
                          <a:effectLst/>
                        </a:rPr>
                        <a:t>No class, Thanksgiving break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86737104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indent="0"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US" sz="1000">
                          <a:effectLst/>
                        </a:rPr>
                        <a:t>15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US" sz="1000">
                          <a:effectLst/>
                        </a:rPr>
                        <a:t>Dec 1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US" sz="1000">
                          <a:effectLst/>
                        </a:rPr>
                        <a:t>Research paper presentations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48593551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indent="0"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US" sz="1000">
                          <a:effectLst/>
                        </a:rPr>
                        <a:t> 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US" sz="1000">
                          <a:effectLst/>
                        </a:rPr>
                        <a:t>Dec 3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US" sz="1000">
                          <a:effectLst/>
                        </a:rPr>
                        <a:t>Research paper presentations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25374313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indent="0"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US" sz="1000">
                          <a:effectLst/>
                        </a:rPr>
                        <a:t> 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US" sz="1000">
                          <a:effectLst/>
                        </a:rPr>
                        <a:t>Dec 5-12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US" sz="1000" dirty="0">
                          <a:effectLst/>
                        </a:rPr>
                        <a:t>Project demos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955183686"/>
                  </a:ext>
                </a:extLst>
              </a:tr>
            </a:tbl>
          </a:graphicData>
        </a:graphic>
      </p:graphicFrame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3" name="Ink 2">
                <a:extLst>
                  <a:ext uri="{FF2B5EF4-FFF2-40B4-BE49-F238E27FC236}">
                    <a16:creationId xmlns:a16="http://schemas.microsoft.com/office/drawing/2014/main" id="{226CF15A-4CCF-6ECE-589D-2E3CEB05417F}"/>
                  </a:ext>
                </a:extLst>
              </p14:cNvPr>
              <p14:cNvContentPartPr/>
              <p14:nvPr/>
            </p14:nvContentPartPr>
            <p14:xfrm>
              <a:off x="1373040" y="4855320"/>
              <a:ext cx="7121160" cy="1933920"/>
            </p14:xfrm>
          </p:contentPart>
        </mc:Choice>
        <mc:Fallback xmlns="">
          <p:pic>
            <p:nvPicPr>
              <p:cNvPr id="3" name="Ink 2">
                <a:extLst>
                  <a:ext uri="{FF2B5EF4-FFF2-40B4-BE49-F238E27FC236}">
                    <a16:creationId xmlns:a16="http://schemas.microsoft.com/office/drawing/2014/main" id="{226CF15A-4CCF-6ECE-589D-2E3CEB05417F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363680" y="4845960"/>
                <a:ext cx="7139880" cy="195264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2800"/>
              <a:t>Target Processors:  1) VLIW/EPIC Architectures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2209800"/>
            <a:ext cx="7696200" cy="5216525"/>
          </a:xfrm>
        </p:spPr>
        <p:txBody>
          <a:bodyPr/>
          <a:lstStyle/>
          <a:p>
            <a:endParaRPr lang="en-US" altLang="en-US"/>
          </a:p>
          <a:p>
            <a:endParaRPr lang="en-US" altLang="en-US" sz="2400"/>
          </a:p>
          <a:p>
            <a:r>
              <a:rPr lang="en-US" altLang="en-US" sz="2400"/>
              <a:t>VLIW = Very Long Instruction Word </a:t>
            </a:r>
          </a:p>
          <a:p>
            <a:pPr lvl="1"/>
            <a:r>
              <a:rPr lang="en-US" altLang="en-US" sz="2000"/>
              <a:t>Aka EPIC = Explicitly Parallel Instruction Computing</a:t>
            </a:r>
          </a:p>
          <a:p>
            <a:pPr lvl="1"/>
            <a:r>
              <a:rPr lang="en-US" altLang="en-US" sz="2000"/>
              <a:t>Compiler managed multi-issue processor</a:t>
            </a:r>
          </a:p>
          <a:p>
            <a:r>
              <a:rPr lang="en-US" altLang="en-US" sz="2400"/>
              <a:t>Desktop</a:t>
            </a:r>
          </a:p>
          <a:p>
            <a:pPr lvl="1"/>
            <a:r>
              <a:rPr lang="en-US" altLang="en-US" sz="2000"/>
              <a:t>IA-64: aka Itanium I and II, Merced, McKinley</a:t>
            </a:r>
          </a:p>
          <a:p>
            <a:r>
              <a:rPr lang="en-US" altLang="en-US" sz="2400"/>
              <a:t>Embedded processors</a:t>
            </a:r>
          </a:p>
          <a:p>
            <a:pPr lvl="1"/>
            <a:r>
              <a:rPr lang="en-US" altLang="en-US" sz="2000"/>
              <a:t>All high-performance DSPs are VLIW</a:t>
            </a:r>
          </a:p>
          <a:p>
            <a:pPr lvl="2"/>
            <a:r>
              <a:rPr lang="en-US" altLang="en-US" sz="1800"/>
              <a:t>Why?  Cost/power of superscalar, more scalability</a:t>
            </a:r>
          </a:p>
          <a:p>
            <a:pPr lvl="1"/>
            <a:r>
              <a:rPr lang="en-US" altLang="en-US" sz="2000"/>
              <a:t>TI-C6x, Philips Trimedia, Starcore, ST-200</a:t>
            </a:r>
          </a:p>
        </p:txBody>
      </p:sp>
      <p:pic>
        <p:nvPicPr>
          <p:cNvPr id="26628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81250" y="1524000"/>
            <a:ext cx="4552950" cy="175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D3BFCB4D-06E5-77CC-05F4-575235587431}"/>
                  </a:ext>
                </a:extLst>
              </p14:cNvPr>
              <p14:cNvContentPartPr/>
              <p14:nvPr/>
            </p14:nvContentPartPr>
            <p14:xfrm>
              <a:off x="1094040" y="2168640"/>
              <a:ext cx="6910920" cy="2984400"/>
            </p14:xfrm>
          </p:contentPart>
        </mc:Choice>
        <mc:Fallback xmlns=""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D3BFCB4D-06E5-77CC-05F4-575235587431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1084680" y="2159280"/>
                <a:ext cx="6929640" cy="300312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Target Processors:  2) Multicore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5029200"/>
            <a:ext cx="7772400" cy="1828800"/>
          </a:xfrm>
        </p:spPr>
        <p:txBody>
          <a:bodyPr/>
          <a:lstStyle/>
          <a:p>
            <a:r>
              <a:rPr lang="en-US" altLang="en-US" sz="2400"/>
              <a:t>Sequential programs – 1 core busy, 3 sit idle</a:t>
            </a:r>
          </a:p>
          <a:p>
            <a:r>
              <a:rPr lang="en-US" altLang="en-US" sz="2400"/>
              <a:t>How do we speed up sequential applications?</a:t>
            </a:r>
          </a:p>
          <a:p>
            <a:pPr lvl="1"/>
            <a:r>
              <a:rPr lang="en-US" altLang="en-US" sz="2000"/>
              <a:t>Switch from ILP to TLP as major source of performance</a:t>
            </a:r>
          </a:p>
          <a:p>
            <a:pPr lvl="1"/>
            <a:r>
              <a:rPr lang="en-US" altLang="en-US" sz="2000"/>
              <a:t>Memory dependence analysis  becomes critical</a:t>
            </a:r>
          </a:p>
          <a:p>
            <a:endParaRPr lang="en-US" altLang="en-US" sz="2400"/>
          </a:p>
          <a:p>
            <a:endParaRPr lang="en-US" altLang="en-US"/>
          </a:p>
        </p:txBody>
      </p:sp>
      <p:pic>
        <p:nvPicPr>
          <p:cNvPr id="27652" name="Picture 4" descr="Nehalem_Die_callou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2200" y="1600200"/>
            <a:ext cx="5238750" cy="336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D3EAC681-1E88-BAC9-3E7F-08F7E0757693}"/>
                  </a:ext>
                </a:extLst>
              </p14:cNvPr>
              <p14:cNvContentPartPr/>
              <p14:nvPr/>
            </p14:nvContentPartPr>
            <p14:xfrm>
              <a:off x="1215000" y="1064880"/>
              <a:ext cx="7375320" cy="5719680"/>
            </p14:xfrm>
          </p:contentPart>
        </mc:Choice>
        <mc:Fallback xmlns=""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D3EAC681-1E88-BAC9-3E7F-08F7E0757693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1205640" y="1055520"/>
                <a:ext cx="7394040" cy="573840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Target Processors:  3) SIMD/GPU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5029200"/>
            <a:ext cx="7772400" cy="1828800"/>
          </a:xfrm>
        </p:spPr>
        <p:txBody>
          <a:bodyPr/>
          <a:lstStyle/>
          <a:p>
            <a:endParaRPr lang="en-US" altLang="en-US" sz="2400"/>
          </a:p>
          <a:p>
            <a:r>
              <a:rPr lang="en-US" altLang="en-US" sz="2400"/>
              <a:t>Do the same work on different data: GPU, SSE, etc.</a:t>
            </a:r>
          </a:p>
          <a:p>
            <a:r>
              <a:rPr lang="en-US" altLang="en-US" sz="2400"/>
              <a:t>Energy-efficient way to scale performance</a:t>
            </a:r>
          </a:p>
          <a:p>
            <a:r>
              <a:rPr lang="en-US" altLang="en-US" sz="2400"/>
              <a:t>Must find “vector parallelism”</a:t>
            </a:r>
          </a:p>
          <a:p>
            <a:endParaRPr lang="en-US" altLang="en-US"/>
          </a:p>
        </p:txBody>
      </p:sp>
      <p:pic>
        <p:nvPicPr>
          <p:cNvPr id="28676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7400" y="1524000"/>
            <a:ext cx="5448300" cy="3829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48E6900C-C53C-F454-350B-8190BA04454E}"/>
                  </a:ext>
                </a:extLst>
              </p14:cNvPr>
              <p14:cNvContentPartPr/>
              <p14:nvPr/>
            </p14:nvContentPartPr>
            <p14:xfrm>
              <a:off x="2788200" y="6356880"/>
              <a:ext cx="2509560" cy="470880"/>
            </p14:xfrm>
          </p:contentPart>
        </mc:Choice>
        <mc:Fallback xmlns=""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48E6900C-C53C-F454-350B-8190BA04454E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2778840" y="6347520"/>
                <a:ext cx="2528280" cy="48960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835025"/>
            <a:ext cx="8458200" cy="615950"/>
          </a:xfrm>
        </p:spPr>
        <p:txBody>
          <a:bodyPr/>
          <a:lstStyle/>
          <a:p>
            <a:r>
              <a:rPr lang="en-US" altLang="en-US" sz="2800"/>
              <a:t>So, lets get started…  Compiler Backend IR – Our Input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sz="2400"/>
              <a:t>Variable home location</a:t>
            </a:r>
          </a:p>
          <a:p>
            <a:pPr lvl="1">
              <a:lnSpc>
                <a:spcPct val="90000"/>
              </a:lnSpc>
            </a:pPr>
            <a:r>
              <a:rPr lang="en-US" altLang="en-US" sz="2000"/>
              <a:t>Frontend – every variable in memory</a:t>
            </a:r>
          </a:p>
          <a:p>
            <a:pPr lvl="1">
              <a:lnSpc>
                <a:spcPct val="90000"/>
              </a:lnSpc>
            </a:pPr>
            <a:r>
              <a:rPr lang="en-US" altLang="en-US" sz="2000"/>
              <a:t>Backend – maximal but safe register promotion</a:t>
            </a:r>
          </a:p>
          <a:p>
            <a:pPr lvl="2">
              <a:lnSpc>
                <a:spcPct val="90000"/>
              </a:lnSpc>
            </a:pPr>
            <a:r>
              <a:rPr lang="en-US" altLang="en-US" sz="1800"/>
              <a:t>All temporaries put into registers</a:t>
            </a:r>
          </a:p>
          <a:p>
            <a:pPr lvl="2">
              <a:lnSpc>
                <a:spcPct val="90000"/>
              </a:lnSpc>
            </a:pPr>
            <a:r>
              <a:rPr lang="en-US" altLang="en-US" sz="1800"/>
              <a:t>All local scalars put into registers, except those accessed via &amp;</a:t>
            </a:r>
          </a:p>
          <a:p>
            <a:pPr lvl="2">
              <a:lnSpc>
                <a:spcPct val="90000"/>
              </a:lnSpc>
            </a:pPr>
            <a:r>
              <a:rPr lang="en-US" altLang="en-US" sz="1800"/>
              <a:t>All globals, local arrays/structs, unpromotable local scalars put in memory.  Accessed via load/store.</a:t>
            </a:r>
          </a:p>
          <a:p>
            <a:pPr>
              <a:lnSpc>
                <a:spcPct val="90000"/>
              </a:lnSpc>
            </a:pPr>
            <a:r>
              <a:rPr lang="en-US" altLang="en-US" sz="2400"/>
              <a:t>Backend IR (intermediate representation)</a:t>
            </a:r>
          </a:p>
          <a:p>
            <a:pPr lvl="1">
              <a:lnSpc>
                <a:spcPct val="90000"/>
              </a:lnSpc>
            </a:pPr>
            <a:r>
              <a:rPr lang="en-US" altLang="en-US" sz="2000"/>
              <a:t>machine independent assembly code – really resource indep!</a:t>
            </a:r>
          </a:p>
          <a:p>
            <a:pPr lvl="1">
              <a:lnSpc>
                <a:spcPct val="90000"/>
              </a:lnSpc>
            </a:pPr>
            <a:r>
              <a:rPr lang="en-US" altLang="en-US" sz="2000"/>
              <a:t>aka RTL (register transfer language), 3-address code</a:t>
            </a:r>
          </a:p>
          <a:p>
            <a:pPr lvl="1">
              <a:lnSpc>
                <a:spcPct val="90000"/>
              </a:lnSpc>
            </a:pPr>
            <a:r>
              <a:rPr lang="en-US" altLang="en-US" sz="2000"/>
              <a:t>r1 = r2 + r3 or equivalently add r1, r2, r3</a:t>
            </a:r>
          </a:p>
          <a:p>
            <a:pPr lvl="2">
              <a:lnSpc>
                <a:spcPct val="90000"/>
              </a:lnSpc>
            </a:pPr>
            <a:r>
              <a:rPr lang="en-US" altLang="en-US" sz="1800"/>
              <a:t>Opcode (add, sub, load, …)</a:t>
            </a:r>
          </a:p>
          <a:p>
            <a:pPr lvl="2">
              <a:lnSpc>
                <a:spcPct val="90000"/>
              </a:lnSpc>
            </a:pPr>
            <a:r>
              <a:rPr lang="en-US" altLang="en-US" sz="1800"/>
              <a:t>Operands</a:t>
            </a:r>
          </a:p>
          <a:p>
            <a:pPr lvl="3">
              <a:lnSpc>
                <a:spcPct val="90000"/>
              </a:lnSpc>
            </a:pPr>
            <a:r>
              <a:rPr lang="en-US" altLang="en-US" sz="1600"/>
              <a:t>Virtual registers – infinite number of these</a:t>
            </a:r>
          </a:p>
          <a:p>
            <a:pPr lvl="3">
              <a:lnSpc>
                <a:spcPct val="90000"/>
              </a:lnSpc>
            </a:pPr>
            <a:r>
              <a:rPr lang="en-US" altLang="en-US" sz="1600"/>
              <a:t>Literals – compile-time constants</a:t>
            </a:r>
          </a:p>
          <a:p>
            <a:pPr>
              <a:lnSpc>
                <a:spcPct val="90000"/>
              </a:lnSpc>
            </a:pPr>
            <a:endParaRPr lang="en-US" altLang="en-US" sz="2400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5CA0BA47-6D85-4DDC-6DEA-5240EEE7A3D1}"/>
                  </a:ext>
                </a:extLst>
              </p14:cNvPr>
              <p14:cNvContentPartPr/>
              <p14:nvPr/>
            </p14:nvContentPartPr>
            <p14:xfrm>
              <a:off x="282960" y="1832760"/>
              <a:ext cx="8657640" cy="4361400"/>
            </p14:xfrm>
          </p:contentPart>
        </mc:Choice>
        <mc:Fallback xmlns=""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5CA0BA47-6D85-4DDC-6DEA-5240EEE7A3D1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273600" y="1823400"/>
                <a:ext cx="8676360" cy="438012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First Topic: Control Flow Analysis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sz="2400"/>
              <a:t>Control transfer = branch (taken or fall-through)</a:t>
            </a:r>
          </a:p>
          <a:p>
            <a:r>
              <a:rPr lang="en-US" altLang="en-US" sz="2400"/>
              <a:t>Control flow</a:t>
            </a:r>
          </a:p>
          <a:p>
            <a:pPr lvl="1"/>
            <a:r>
              <a:rPr lang="en-US" altLang="en-US" sz="2000"/>
              <a:t>Branching behavior of an application</a:t>
            </a:r>
          </a:p>
          <a:p>
            <a:pPr lvl="1"/>
            <a:r>
              <a:rPr lang="en-US" altLang="en-US" sz="2000"/>
              <a:t>What sequences of instructions can be executed</a:t>
            </a:r>
          </a:p>
          <a:p>
            <a:r>
              <a:rPr lang="en-US" altLang="en-US" sz="2400"/>
              <a:t>Execution </a:t>
            </a:r>
            <a:r>
              <a:rPr lang="en-US" altLang="en-US" sz="2400">
                <a:sym typeface="Wingdings" panose="05000000000000000000" pitchFamily="2" charset="2"/>
              </a:rPr>
              <a:t> </a:t>
            </a:r>
            <a:r>
              <a:rPr lang="en-US" altLang="en-US" sz="2400"/>
              <a:t>Dynamic control flow</a:t>
            </a:r>
          </a:p>
          <a:p>
            <a:pPr lvl="1"/>
            <a:r>
              <a:rPr lang="en-US" altLang="en-US" sz="2000"/>
              <a:t>Direction of a particular instance of a branch</a:t>
            </a:r>
          </a:p>
          <a:p>
            <a:pPr lvl="1"/>
            <a:r>
              <a:rPr lang="en-US" altLang="en-US" sz="2000"/>
              <a:t>Predict, speculate, squash, etc.</a:t>
            </a:r>
          </a:p>
          <a:p>
            <a:r>
              <a:rPr lang="en-US" altLang="en-US" sz="2400"/>
              <a:t>Compiler </a:t>
            </a:r>
            <a:r>
              <a:rPr lang="en-US" altLang="en-US" sz="2400">
                <a:sym typeface="Wingdings" panose="05000000000000000000" pitchFamily="2" charset="2"/>
              </a:rPr>
              <a:t> Static control flow</a:t>
            </a:r>
          </a:p>
          <a:p>
            <a:pPr lvl="1"/>
            <a:r>
              <a:rPr lang="en-US" altLang="en-US" sz="2000">
                <a:sym typeface="Wingdings" panose="05000000000000000000" pitchFamily="2" charset="2"/>
              </a:rPr>
              <a:t>Not executing the program</a:t>
            </a:r>
          </a:p>
          <a:p>
            <a:pPr lvl="1"/>
            <a:r>
              <a:rPr lang="en-US" altLang="en-US" sz="2000"/>
              <a:t>Input not known, so what could happen</a:t>
            </a:r>
          </a:p>
          <a:p>
            <a:r>
              <a:rPr lang="en-US" altLang="en-US" sz="2400"/>
              <a:t>Control flow analysis</a:t>
            </a:r>
          </a:p>
          <a:p>
            <a:pPr lvl="1"/>
            <a:r>
              <a:rPr lang="en-US" altLang="en-US" sz="2000"/>
              <a:t>Determining properties of the program branch structure</a:t>
            </a:r>
          </a:p>
          <a:p>
            <a:pPr lvl="1"/>
            <a:r>
              <a:rPr lang="en-US" altLang="en-US" sz="2000"/>
              <a:t>Determining instruction execution properties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09706F83-044C-F23E-98EA-0D270181469A}"/>
                  </a:ext>
                </a:extLst>
              </p14:cNvPr>
              <p14:cNvContentPartPr/>
              <p14:nvPr/>
            </p14:nvContentPartPr>
            <p14:xfrm>
              <a:off x="1583640" y="1468080"/>
              <a:ext cx="8259120" cy="4299120"/>
            </p14:xfrm>
          </p:contentPart>
        </mc:Choice>
        <mc:Fallback xmlns=""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09706F83-044C-F23E-98EA-0D270181469A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574280" y="1458720"/>
                <a:ext cx="8277840" cy="431784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Basic Block (BB)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sz="2400"/>
              <a:t>Group operations into units with equivalent execution conditions</a:t>
            </a:r>
            <a:br>
              <a:rPr lang="en-US" altLang="en-US" sz="2400"/>
            </a:br>
            <a:endParaRPr lang="en-US" altLang="en-US" sz="2400"/>
          </a:p>
          <a:p>
            <a:pPr>
              <a:lnSpc>
                <a:spcPct val="90000"/>
              </a:lnSpc>
            </a:pPr>
            <a:r>
              <a:rPr lang="en-US" altLang="en-US" sz="2400" u="sng"/>
              <a:t>Defn: Basic block</a:t>
            </a:r>
            <a:r>
              <a:rPr lang="en-US" altLang="en-US" sz="2400"/>
              <a:t> – a sequence of consecutive operations in which flow of control enters at the beginning and leaves at the end without halt or possibility of branching except at the end</a:t>
            </a:r>
          </a:p>
          <a:p>
            <a:pPr lvl="1">
              <a:lnSpc>
                <a:spcPct val="90000"/>
              </a:lnSpc>
            </a:pPr>
            <a:r>
              <a:rPr lang="en-US" altLang="en-US" sz="2000"/>
              <a:t>Straight-line sequence of instructions</a:t>
            </a:r>
          </a:p>
          <a:p>
            <a:pPr lvl="1">
              <a:lnSpc>
                <a:spcPct val="90000"/>
              </a:lnSpc>
            </a:pPr>
            <a:r>
              <a:rPr lang="en-US" altLang="en-US" sz="2000"/>
              <a:t>If one operation is executed in a BB, they all are</a:t>
            </a:r>
            <a:br>
              <a:rPr lang="en-US" altLang="en-US" sz="2000"/>
            </a:br>
            <a:endParaRPr lang="en-US" altLang="en-US" sz="2000"/>
          </a:p>
          <a:p>
            <a:pPr>
              <a:lnSpc>
                <a:spcPct val="90000"/>
              </a:lnSpc>
            </a:pPr>
            <a:r>
              <a:rPr lang="en-US" altLang="en-US" sz="2400"/>
              <a:t>Finding BB’s</a:t>
            </a:r>
          </a:p>
          <a:p>
            <a:pPr lvl="1">
              <a:lnSpc>
                <a:spcPct val="90000"/>
              </a:lnSpc>
            </a:pPr>
            <a:r>
              <a:rPr lang="en-US" altLang="en-US" sz="2000"/>
              <a:t>The first operation in a function starts a BB</a:t>
            </a:r>
          </a:p>
          <a:p>
            <a:pPr lvl="1">
              <a:lnSpc>
                <a:spcPct val="90000"/>
              </a:lnSpc>
            </a:pPr>
            <a:r>
              <a:rPr lang="en-US" altLang="en-US" sz="2000"/>
              <a:t>Any operation that is the target of a branch starts a BB</a:t>
            </a:r>
          </a:p>
          <a:p>
            <a:pPr lvl="1">
              <a:lnSpc>
                <a:spcPct val="90000"/>
              </a:lnSpc>
            </a:pPr>
            <a:r>
              <a:rPr lang="en-US" altLang="en-US" sz="2000"/>
              <a:t>Any operation that immediately follows a branch starts a BB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91621233-7A3B-CE2D-F17E-52A39E714A26}"/>
                  </a:ext>
                </a:extLst>
              </p14:cNvPr>
              <p14:cNvContentPartPr/>
              <p14:nvPr/>
            </p14:nvContentPartPr>
            <p14:xfrm>
              <a:off x="383760" y="499320"/>
              <a:ext cx="9377640" cy="6654600"/>
            </p14:xfrm>
          </p:contentPart>
        </mc:Choice>
        <mc:Fallback xmlns=""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91621233-7A3B-CE2D-F17E-52A39E714A26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374400" y="489960"/>
                <a:ext cx="9396360" cy="667332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Identifying BBs - Example</a:t>
            </a:r>
          </a:p>
        </p:txBody>
      </p:sp>
      <p:sp>
        <p:nvSpPr>
          <p:cNvPr id="32771" name="Text Box 3"/>
          <p:cNvSpPr txBox="1">
            <a:spLocks noChangeArrowheads="1"/>
          </p:cNvSpPr>
          <p:nvPr/>
        </p:nvSpPr>
        <p:spPr bwMode="auto">
          <a:xfrm>
            <a:off x="1676400" y="2057400"/>
            <a:ext cx="2552700" cy="4108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2400">
                <a:solidFill>
                  <a:schemeClr val="tx1"/>
                </a:solidFill>
              </a:rPr>
              <a:t>L1: r7 = load(r8)</a:t>
            </a:r>
          </a:p>
          <a:p>
            <a:r>
              <a:rPr lang="en-US" altLang="en-US" sz="2400">
                <a:solidFill>
                  <a:schemeClr val="tx1"/>
                </a:solidFill>
              </a:rPr>
              <a:t>L2: r1 = r2 + r3</a:t>
            </a:r>
          </a:p>
          <a:p>
            <a:r>
              <a:rPr lang="en-US" altLang="en-US" sz="2400">
                <a:solidFill>
                  <a:schemeClr val="tx1"/>
                </a:solidFill>
              </a:rPr>
              <a:t>L3: beq r1, 0, L10</a:t>
            </a:r>
          </a:p>
          <a:p>
            <a:r>
              <a:rPr lang="en-US" altLang="en-US" sz="2400">
                <a:solidFill>
                  <a:schemeClr val="tx1"/>
                </a:solidFill>
              </a:rPr>
              <a:t>L4: r4 = r5 * r6</a:t>
            </a:r>
          </a:p>
          <a:p>
            <a:r>
              <a:rPr lang="en-US" altLang="en-US" sz="2400">
                <a:solidFill>
                  <a:schemeClr val="tx1"/>
                </a:solidFill>
              </a:rPr>
              <a:t>L5: r1 = r1 + 1</a:t>
            </a:r>
          </a:p>
          <a:p>
            <a:r>
              <a:rPr lang="en-US" altLang="en-US" sz="2400">
                <a:solidFill>
                  <a:schemeClr val="tx1"/>
                </a:solidFill>
              </a:rPr>
              <a:t>L6: beq r1 100 L3</a:t>
            </a:r>
          </a:p>
          <a:p>
            <a:r>
              <a:rPr lang="en-US" altLang="en-US" sz="2400">
                <a:solidFill>
                  <a:schemeClr val="tx1"/>
                </a:solidFill>
              </a:rPr>
              <a:t>L7: beq r2 100 L10</a:t>
            </a:r>
          </a:p>
          <a:p>
            <a:r>
              <a:rPr lang="en-US" altLang="en-US" sz="2400">
                <a:solidFill>
                  <a:schemeClr val="tx1"/>
                </a:solidFill>
              </a:rPr>
              <a:t>L8: r5 = r9 + 1</a:t>
            </a:r>
          </a:p>
          <a:p>
            <a:r>
              <a:rPr lang="en-US" altLang="en-US" sz="2400">
                <a:solidFill>
                  <a:schemeClr val="tx1"/>
                </a:solidFill>
              </a:rPr>
              <a:t>L9: jump L2</a:t>
            </a:r>
          </a:p>
          <a:p>
            <a:r>
              <a:rPr lang="en-US" altLang="en-US" sz="2400">
                <a:solidFill>
                  <a:schemeClr val="tx1"/>
                </a:solidFill>
              </a:rPr>
              <a:t>L10: r9 = load (r3)</a:t>
            </a:r>
          </a:p>
          <a:p>
            <a:r>
              <a:rPr lang="en-US" altLang="en-US" sz="2400">
                <a:solidFill>
                  <a:schemeClr val="tx1"/>
                </a:solidFill>
              </a:rPr>
              <a:t>L11: store(r9, r1)</a:t>
            </a:r>
          </a:p>
        </p:txBody>
      </p:sp>
      <p:sp>
        <p:nvSpPr>
          <p:cNvPr id="32772" name="AutoShape 4"/>
          <p:cNvSpPr>
            <a:spLocks noChangeArrowheads="1"/>
          </p:cNvSpPr>
          <p:nvPr/>
        </p:nvSpPr>
        <p:spPr bwMode="auto">
          <a:xfrm>
            <a:off x="4953000" y="3733800"/>
            <a:ext cx="1143000" cy="914400"/>
          </a:xfrm>
          <a:prstGeom prst="rightArrow">
            <a:avLst>
              <a:gd name="adj1" fmla="val 50000"/>
              <a:gd name="adj2" fmla="val 31250"/>
            </a:avLst>
          </a:prstGeom>
          <a:solidFill>
            <a:srgbClr val="FF00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2400" b="1">
                <a:solidFill>
                  <a:schemeClr val="tx1"/>
                </a:solidFill>
              </a:rPr>
              <a:t>??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D8E89497-C69A-C9A6-010E-8861D18F61F0}"/>
                  </a:ext>
                </a:extLst>
              </p14:cNvPr>
              <p14:cNvContentPartPr/>
              <p14:nvPr/>
            </p14:nvContentPartPr>
            <p14:xfrm>
              <a:off x="518400" y="1607400"/>
              <a:ext cx="4010040" cy="5210640"/>
            </p14:xfrm>
          </p:contentPart>
        </mc:Choice>
        <mc:Fallback xmlns=""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D8E89497-C69A-C9A6-010E-8861D18F61F0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509040" y="1598040"/>
                <a:ext cx="4028760" cy="522936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Control Flow Graph (CFG)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990600" y="1447800"/>
            <a:ext cx="4038600" cy="5216525"/>
          </a:xfrm>
        </p:spPr>
        <p:txBody>
          <a:bodyPr/>
          <a:lstStyle/>
          <a:p>
            <a:r>
              <a:rPr lang="en-US" altLang="en-US" sz="2400" u="sng"/>
              <a:t>Defn Control Flow Graph</a:t>
            </a:r>
            <a:r>
              <a:rPr lang="en-US" altLang="en-US" sz="2400"/>
              <a:t> – Directed graph, G = (V,E) where each vertex V is a basic block and there is an edge E, v1 (BB1) </a:t>
            </a:r>
            <a:r>
              <a:rPr lang="en-US" altLang="en-US" sz="2400">
                <a:sym typeface="Wingdings" panose="05000000000000000000" pitchFamily="2" charset="2"/>
              </a:rPr>
              <a:t> v2 (BB2) if BB2 can immediately follow BB1 in some execution sequence</a:t>
            </a:r>
          </a:p>
          <a:p>
            <a:pPr lvl="1"/>
            <a:r>
              <a:rPr lang="en-US" altLang="en-US" sz="2000"/>
              <a:t>A BB has an edge to all blocks it can branch to</a:t>
            </a:r>
          </a:p>
          <a:p>
            <a:pPr lvl="1"/>
            <a:r>
              <a:rPr lang="en-US" altLang="en-US" sz="2000"/>
              <a:t>Standard representation used by many compilers</a:t>
            </a:r>
          </a:p>
          <a:p>
            <a:pPr lvl="1"/>
            <a:r>
              <a:rPr lang="en-US" altLang="en-US" sz="2000"/>
              <a:t>Often have 2 pseudo vertices</a:t>
            </a:r>
          </a:p>
          <a:p>
            <a:pPr lvl="2"/>
            <a:r>
              <a:rPr lang="en-US" altLang="en-US" sz="1800"/>
              <a:t>entry node</a:t>
            </a:r>
          </a:p>
          <a:p>
            <a:pPr lvl="2"/>
            <a:r>
              <a:rPr lang="en-US" altLang="en-US" sz="1800"/>
              <a:t>exit node</a:t>
            </a:r>
          </a:p>
        </p:txBody>
      </p:sp>
      <p:sp>
        <p:nvSpPr>
          <p:cNvPr id="33796" name="Rectangle 4"/>
          <p:cNvSpPr>
            <a:spLocks noChangeArrowheads="1"/>
          </p:cNvSpPr>
          <p:nvPr/>
        </p:nvSpPr>
        <p:spPr bwMode="auto">
          <a:xfrm>
            <a:off x="6400800" y="2362200"/>
            <a:ext cx="762000" cy="457200"/>
          </a:xfrm>
          <a:prstGeom prst="rect">
            <a:avLst/>
          </a:prstGeom>
          <a:solidFill>
            <a:srgbClr val="0066FF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BB1</a:t>
            </a:r>
          </a:p>
        </p:txBody>
      </p:sp>
      <p:sp>
        <p:nvSpPr>
          <p:cNvPr id="33797" name="Rectangle 5"/>
          <p:cNvSpPr>
            <a:spLocks noChangeArrowheads="1"/>
          </p:cNvSpPr>
          <p:nvPr/>
        </p:nvSpPr>
        <p:spPr bwMode="auto">
          <a:xfrm>
            <a:off x="5791200" y="3124200"/>
            <a:ext cx="762000" cy="457200"/>
          </a:xfrm>
          <a:prstGeom prst="rect">
            <a:avLst/>
          </a:prstGeom>
          <a:solidFill>
            <a:srgbClr val="0066FF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BB2</a:t>
            </a:r>
          </a:p>
        </p:txBody>
      </p:sp>
      <p:sp>
        <p:nvSpPr>
          <p:cNvPr id="33798" name="Rectangle 6"/>
          <p:cNvSpPr>
            <a:spLocks noChangeArrowheads="1"/>
          </p:cNvSpPr>
          <p:nvPr/>
        </p:nvSpPr>
        <p:spPr bwMode="auto">
          <a:xfrm>
            <a:off x="6477000" y="3886200"/>
            <a:ext cx="762000" cy="457200"/>
          </a:xfrm>
          <a:prstGeom prst="rect">
            <a:avLst/>
          </a:prstGeom>
          <a:solidFill>
            <a:srgbClr val="0066FF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BB4</a:t>
            </a:r>
          </a:p>
        </p:txBody>
      </p:sp>
      <p:sp>
        <p:nvSpPr>
          <p:cNvPr id="33799" name="Rectangle 7"/>
          <p:cNvSpPr>
            <a:spLocks noChangeArrowheads="1"/>
          </p:cNvSpPr>
          <p:nvPr/>
        </p:nvSpPr>
        <p:spPr bwMode="auto">
          <a:xfrm>
            <a:off x="6934200" y="3124200"/>
            <a:ext cx="762000" cy="457200"/>
          </a:xfrm>
          <a:prstGeom prst="rect">
            <a:avLst/>
          </a:prstGeom>
          <a:solidFill>
            <a:srgbClr val="0066FF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BB3</a:t>
            </a:r>
          </a:p>
        </p:txBody>
      </p:sp>
      <p:sp>
        <p:nvSpPr>
          <p:cNvPr id="33800" name="Rectangle 8"/>
          <p:cNvSpPr>
            <a:spLocks noChangeArrowheads="1"/>
          </p:cNvSpPr>
          <p:nvPr/>
        </p:nvSpPr>
        <p:spPr bwMode="auto">
          <a:xfrm>
            <a:off x="5867400" y="4648200"/>
            <a:ext cx="762000" cy="457200"/>
          </a:xfrm>
          <a:prstGeom prst="rect">
            <a:avLst/>
          </a:prstGeom>
          <a:solidFill>
            <a:srgbClr val="0066FF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BB5</a:t>
            </a:r>
          </a:p>
        </p:txBody>
      </p:sp>
      <p:sp>
        <p:nvSpPr>
          <p:cNvPr id="33801" name="Line 9"/>
          <p:cNvSpPr>
            <a:spLocks noChangeShapeType="1"/>
          </p:cNvSpPr>
          <p:nvPr/>
        </p:nvSpPr>
        <p:spPr bwMode="auto">
          <a:xfrm>
            <a:off x="6781800" y="2819400"/>
            <a:ext cx="5334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02" name="Line 10"/>
          <p:cNvSpPr>
            <a:spLocks noChangeShapeType="1"/>
          </p:cNvSpPr>
          <p:nvPr/>
        </p:nvSpPr>
        <p:spPr bwMode="auto">
          <a:xfrm flipH="1">
            <a:off x="6172200" y="2819400"/>
            <a:ext cx="6096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03" name="Rectangle 11"/>
          <p:cNvSpPr>
            <a:spLocks noChangeArrowheads="1"/>
          </p:cNvSpPr>
          <p:nvPr/>
        </p:nvSpPr>
        <p:spPr bwMode="auto">
          <a:xfrm>
            <a:off x="6934200" y="4648200"/>
            <a:ext cx="762000" cy="457200"/>
          </a:xfrm>
          <a:prstGeom prst="rect">
            <a:avLst/>
          </a:prstGeom>
          <a:solidFill>
            <a:srgbClr val="0066FF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BB6</a:t>
            </a:r>
          </a:p>
        </p:txBody>
      </p:sp>
      <p:sp>
        <p:nvSpPr>
          <p:cNvPr id="33804" name="Rectangle 12"/>
          <p:cNvSpPr>
            <a:spLocks noChangeArrowheads="1"/>
          </p:cNvSpPr>
          <p:nvPr/>
        </p:nvSpPr>
        <p:spPr bwMode="auto">
          <a:xfrm>
            <a:off x="6477000" y="5410200"/>
            <a:ext cx="762000" cy="457200"/>
          </a:xfrm>
          <a:prstGeom prst="rect">
            <a:avLst/>
          </a:prstGeom>
          <a:solidFill>
            <a:srgbClr val="0066FF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BB7</a:t>
            </a:r>
          </a:p>
        </p:txBody>
      </p:sp>
      <p:sp>
        <p:nvSpPr>
          <p:cNvPr id="33805" name="Line 13"/>
          <p:cNvSpPr>
            <a:spLocks noChangeShapeType="1"/>
          </p:cNvSpPr>
          <p:nvPr/>
        </p:nvSpPr>
        <p:spPr bwMode="auto">
          <a:xfrm>
            <a:off x="6172200" y="3581400"/>
            <a:ext cx="6096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06" name="Line 14"/>
          <p:cNvSpPr>
            <a:spLocks noChangeShapeType="1"/>
          </p:cNvSpPr>
          <p:nvPr/>
        </p:nvSpPr>
        <p:spPr bwMode="auto">
          <a:xfrm flipH="1">
            <a:off x="6858000" y="3581400"/>
            <a:ext cx="5334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07" name="Line 15"/>
          <p:cNvSpPr>
            <a:spLocks noChangeShapeType="1"/>
          </p:cNvSpPr>
          <p:nvPr/>
        </p:nvSpPr>
        <p:spPr bwMode="auto">
          <a:xfrm flipH="1">
            <a:off x="6248400" y="4343400"/>
            <a:ext cx="6096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08" name="Line 16"/>
          <p:cNvSpPr>
            <a:spLocks noChangeShapeType="1"/>
          </p:cNvSpPr>
          <p:nvPr/>
        </p:nvSpPr>
        <p:spPr bwMode="auto">
          <a:xfrm>
            <a:off x="6858000" y="4343400"/>
            <a:ext cx="5334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09" name="Line 17"/>
          <p:cNvSpPr>
            <a:spLocks noChangeShapeType="1"/>
          </p:cNvSpPr>
          <p:nvPr/>
        </p:nvSpPr>
        <p:spPr bwMode="auto">
          <a:xfrm>
            <a:off x="6248400" y="5105400"/>
            <a:ext cx="6096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10" name="Line 18"/>
          <p:cNvSpPr>
            <a:spLocks noChangeShapeType="1"/>
          </p:cNvSpPr>
          <p:nvPr/>
        </p:nvSpPr>
        <p:spPr bwMode="auto">
          <a:xfrm flipH="1">
            <a:off x="6858000" y="5105400"/>
            <a:ext cx="5334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11" name="Oval 19"/>
          <p:cNvSpPr>
            <a:spLocks noChangeArrowheads="1"/>
          </p:cNvSpPr>
          <p:nvPr/>
        </p:nvSpPr>
        <p:spPr bwMode="auto">
          <a:xfrm>
            <a:off x="6400800" y="1676400"/>
            <a:ext cx="762000" cy="381000"/>
          </a:xfrm>
          <a:prstGeom prst="ellipse">
            <a:avLst/>
          </a:prstGeom>
          <a:solidFill>
            <a:srgbClr val="FFFF00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Entry</a:t>
            </a:r>
          </a:p>
        </p:txBody>
      </p:sp>
      <p:sp>
        <p:nvSpPr>
          <p:cNvPr id="33812" name="Oval 20"/>
          <p:cNvSpPr>
            <a:spLocks noChangeArrowheads="1"/>
          </p:cNvSpPr>
          <p:nvPr/>
        </p:nvSpPr>
        <p:spPr bwMode="auto">
          <a:xfrm>
            <a:off x="6477000" y="6172200"/>
            <a:ext cx="762000" cy="381000"/>
          </a:xfrm>
          <a:prstGeom prst="ellipse">
            <a:avLst/>
          </a:prstGeom>
          <a:solidFill>
            <a:srgbClr val="FFFF00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Exit</a:t>
            </a:r>
          </a:p>
        </p:txBody>
      </p:sp>
      <p:sp>
        <p:nvSpPr>
          <p:cNvPr id="33813" name="Line 21"/>
          <p:cNvSpPr>
            <a:spLocks noChangeShapeType="1"/>
          </p:cNvSpPr>
          <p:nvPr/>
        </p:nvSpPr>
        <p:spPr bwMode="auto">
          <a:xfrm>
            <a:off x="6781800" y="20574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14" name="Line 22"/>
          <p:cNvSpPr>
            <a:spLocks noChangeShapeType="1"/>
          </p:cNvSpPr>
          <p:nvPr/>
        </p:nvSpPr>
        <p:spPr bwMode="auto">
          <a:xfrm>
            <a:off x="6858000" y="58674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73AC522B-FD8C-0017-ADFE-C070304FFEC6}"/>
                  </a:ext>
                </a:extLst>
              </p14:cNvPr>
              <p14:cNvContentPartPr/>
              <p14:nvPr/>
            </p14:nvContentPartPr>
            <p14:xfrm>
              <a:off x="5037120" y="494640"/>
              <a:ext cx="4517280" cy="5138280"/>
            </p14:xfrm>
          </p:contentPart>
        </mc:Choice>
        <mc:Fallback xmlns=""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73AC522B-FD8C-0017-ADFE-C070304FFEC6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5027760" y="485280"/>
                <a:ext cx="4536000" cy="515700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CFG Example</a:t>
            </a:r>
          </a:p>
        </p:txBody>
      </p:sp>
      <p:sp>
        <p:nvSpPr>
          <p:cNvPr id="34819" name="Text Box 3"/>
          <p:cNvSpPr txBox="1">
            <a:spLocks noChangeArrowheads="1"/>
          </p:cNvSpPr>
          <p:nvPr/>
        </p:nvSpPr>
        <p:spPr bwMode="auto">
          <a:xfrm>
            <a:off x="838200" y="1828800"/>
            <a:ext cx="1677988" cy="4108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2400"/>
              <a:t>x = z – 2;</a:t>
            </a:r>
          </a:p>
          <a:p>
            <a:r>
              <a:rPr lang="en-US" altLang="en-US" sz="2400"/>
              <a:t>y = 2 * z;</a:t>
            </a:r>
          </a:p>
          <a:p>
            <a:r>
              <a:rPr lang="en-US" altLang="en-US" sz="2400"/>
              <a:t>if (c) {</a:t>
            </a:r>
          </a:p>
          <a:p>
            <a:r>
              <a:rPr lang="en-US" altLang="en-US" sz="2400"/>
              <a:t>    x = x + 1;</a:t>
            </a:r>
          </a:p>
          <a:p>
            <a:r>
              <a:rPr lang="en-US" altLang="en-US" sz="2400"/>
              <a:t>    y = y + 1;</a:t>
            </a:r>
          </a:p>
          <a:p>
            <a:r>
              <a:rPr lang="en-US" altLang="en-US" sz="2400"/>
              <a:t>}</a:t>
            </a:r>
          </a:p>
          <a:p>
            <a:r>
              <a:rPr lang="en-US" altLang="en-US" sz="2400"/>
              <a:t>else {</a:t>
            </a:r>
          </a:p>
          <a:p>
            <a:r>
              <a:rPr lang="en-US" altLang="en-US" sz="2400"/>
              <a:t>    x = x – 1;</a:t>
            </a:r>
          </a:p>
          <a:p>
            <a:r>
              <a:rPr lang="en-US" altLang="en-US" sz="2400"/>
              <a:t>    y = y – 1;</a:t>
            </a:r>
          </a:p>
          <a:p>
            <a:r>
              <a:rPr lang="en-US" altLang="en-US" sz="2400"/>
              <a:t>}</a:t>
            </a:r>
          </a:p>
          <a:p>
            <a:r>
              <a:rPr lang="en-US" altLang="en-US" sz="2400"/>
              <a:t>z = x + y</a:t>
            </a:r>
          </a:p>
        </p:txBody>
      </p:sp>
      <p:sp>
        <p:nvSpPr>
          <p:cNvPr id="34820" name="Rectangle 4"/>
          <p:cNvSpPr>
            <a:spLocks noChangeArrowheads="1"/>
          </p:cNvSpPr>
          <p:nvPr/>
        </p:nvSpPr>
        <p:spPr bwMode="auto">
          <a:xfrm>
            <a:off x="5105400" y="1676400"/>
            <a:ext cx="2209800" cy="1143000"/>
          </a:xfrm>
          <a:prstGeom prst="rect">
            <a:avLst/>
          </a:prstGeom>
          <a:solidFill>
            <a:srgbClr val="0066FF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2400">
                <a:solidFill>
                  <a:schemeClr val="tx1"/>
                </a:solidFill>
              </a:rPr>
              <a:t>x = z – 2;</a:t>
            </a:r>
          </a:p>
          <a:p>
            <a:r>
              <a:rPr lang="en-US" altLang="en-US" sz="2400">
                <a:solidFill>
                  <a:schemeClr val="tx1"/>
                </a:solidFill>
              </a:rPr>
              <a:t>y = 2 * z;</a:t>
            </a:r>
          </a:p>
          <a:p>
            <a:r>
              <a:rPr lang="en-US" altLang="en-US" sz="2400">
                <a:solidFill>
                  <a:schemeClr val="tx1"/>
                </a:solidFill>
              </a:rPr>
              <a:t>if (c) B2 else B3</a:t>
            </a:r>
          </a:p>
        </p:txBody>
      </p:sp>
      <p:sp>
        <p:nvSpPr>
          <p:cNvPr id="34821" name="Rectangle 5"/>
          <p:cNvSpPr>
            <a:spLocks noChangeArrowheads="1"/>
          </p:cNvSpPr>
          <p:nvPr/>
        </p:nvSpPr>
        <p:spPr bwMode="auto">
          <a:xfrm>
            <a:off x="3657600" y="3505200"/>
            <a:ext cx="1752600" cy="1143000"/>
          </a:xfrm>
          <a:prstGeom prst="rect">
            <a:avLst/>
          </a:prstGeom>
          <a:solidFill>
            <a:srgbClr val="0066FF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2400">
                <a:solidFill>
                  <a:schemeClr val="tx1"/>
                </a:solidFill>
              </a:rPr>
              <a:t>x = x + 1;</a:t>
            </a:r>
          </a:p>
          <a:p>
            <a:r>
              <a:rPr lang="en-US" altLang="en-US" sz="2400">
                <a:solidFill>
                  <a:schemeClr val="tx1"/>
                </a:solidFill>
              </a:rPr>
              <a:t>y = y + 1;</a:t>
            </a:r>
          </a:p>
        </p:txBody>
      </p:sp>
      <p:sp>
        <p:nvSpPr>
          <p:cNvPr id="34822" name="Rectangle 6"/>
          <p:cNvSpPr>
            <a:spLocks noChangeArrowheads="1"/>
          </p:cNvSpPr>
          <p:nvPr/>
        </p:nvSpPr>
        <p:spPr bwMode="auto">
          <a:xfrm>
            <a:off x="5181600" y="5257800"/>
            <a:ext cx="1752600" cy="1143000"/>
          </a:xfrm>
          <a:prstGeom prst="rect">
            <a:avLst/>
          </a:prstGeom>
          <a:solidFill>
            <a:srgbClr val="0066FF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2400">
                <a:solidFill>
                  <a:schemeClr val="tx1"/>
                </a:solidFill>
              </a:rPr>
              <a:t>z = x + y</a:t>
            </a:r>
          </a:p>
        </p:txBody>
      </p:sp>
      <p:sp>
        <p:nvSpPr>
          <p:cNvPr id="34823" name="Rectangle 7"/>
          <p:cNvSpPr>
            <a:spLocks noChangeArrowheads="1"/>
          </p:cNvSpPr>
          <p:nvPr/>
        </p:nvSpPr>
        <p:spPr bwMode="auto">
          <a:xfrm>
            <a:off x="6705600" y="3429000"/>
            <a:ext cx="1752600" cy="1143000"/>
          </a:xfrm>
          <a:prstGeom prst="rect">
            <a:avLst/>
          </a:prstGeom>
          <a:solidFill>
            <a:srgbClr val="0066FF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2400">
                <a:solidFill>
                  <a:schemeClr val="tx1"/>
                </a:solidFill>
              </a:rPr>
              <a:t>x = x – 1;</a:t>
            </a:r>
          </a:p>
          <a:p>
            <a:r>
              <a:rPr lang="en-US" altLang="en-US" sz="2400">
                <a:solidFill>
                  <a:schemeClr val="tx1"/>
                </a:solidFill>
              </a:rPr>
              <a:t>y = y – 1;</a:t>
            </a:r>
          </a:p>
          <a:p>
            <a:r>
              <a:rPr lang="en-US" altLang="en-US" sz="2400">
                <a:solidFill>
                  <a:schemeClr val="tx1"/>
                </a:solidFill>
              </a:rPr>
              <a:t>goto B4;</a:t>
            </a:r>
          </a:p>
        </p:txBody>
      </p:sp>
      <p:sp>
        <p:nvSpPr>
          <p:cNvPr id="34824" name="Line 8"/>
          <p:cNvSpPr>
            <a:spLocks noChangeShapeType="1"/>
          </p:cNvSpPr>
          <p:nvPr/>
        </p:nvSpPr>
        <p:spPr bwMode="auto">
          <a:xfrm flipH="1">
            <a:off x="4419600" y="2819400"/>
            <a:ext cx="1752600" cy="685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25" name="Line 9"/>
          <p:cNvSpPr>
            <a:spLocks noChangeShapeType="1"/>
          </p:cNvSpPr>
          <p:nvPr/>
        </p:nvSpPr>
        <p:spPr bwMode="auto">
          <a:xfrm>
            <a:off x="6172200" y="2819400"/>
            <a:ext cx="1600200" cy="609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26" name="Line 10"/>
          <p:cNvSpPr>
            <a:spLocks noChangeShapeType="1"/>
          </p:cNvSpPr>
          <p:nvPr/>
        </p:nvSpPr>
        <p:spPr bwMode="auto">
          <a:xfrm>
            <a:off x="4495800" y="4648200"/>
            <a:ext cx="1524000" cy="609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27" name="Line 11"/>
          <p:cNvSpPr>
            <a:spLocks noChangeShapeType="1"/>
          </p:cNvSpPr>
          <p:nvPr/>
        </p:nvSpPr>
        <p:spPr bwMode="auto">
          <a:xfrm flipH="1">
            <a:off x="6096000" y="4572000"/>
            <a:ext cx="1600200" cy="685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28" name="Text Box 12"/>
          <p:cNvSpPr txBox="1">
            <a:spLocks noChangeArrowheads="1"/>
          </p:cNvSpPr>
          <p:nvPr/>
        </p:nvSpPr>
        <p:spPr bwMode="auto">
          <a:xfrm>
            <a:off x="3962400" y="2514600"/>
            <a:ext cx="1046163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2400">
                <a:solidFill>
                  <a:schemeClr val="tx1"/>
                </a:solidFill>
              </a:rPr>
              <a:t>then</a:t>
            </a:r>
          </a:p>
          <a:p>
            <a:r>
              <a:rPr lang="en-US" altLang="en-US" sz="2400">
                <a:solidFill>
                  <a:schemeClr val="tx1"/>
                </a:solidFill>
              </a:rPr>
              <a:t>(taken)</a:t>
            </a:r>
          </a:p>
        </p:txBody>
      </p:sp>
      <p:sp>
        <p:nvSpPr>
          <p:cNvPr id="34829" name="Text Box 13"/>
          <p:cNvSpPr txBox="1">
            <a:spLocks noChangeArrowheads="1"/>
          </p:cNvSpPr>
          <p:nvPr/>
        </p:nvSpPr>
        <p:spPr bwMode="auto">
          <a:xfrm>
            <a:off x="7391400" y="2514600"/>
            <a:ext cx="17399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2400">
                <a:solidFill>
                  <a:schemeClr val="tx1"/>
                </a:solidFill>
              </a:rPr>
              <a:t>else</a:t>
            </a:r>
          </a:p>
          <a:p>
            <a:r>
              <a:rPr lang="en-US" altLang="en-US" sz="2400">
                <a:solidFill>
                  <a:schemeClr val="tx1"/>
                </a:solidFill>
              </a:rPr>
              <a:t>(fallthrough)</a:t>
            </a:r>
          </a:p>
        </p:txBody>
      </p:sp>
      <p:sp>
        <p:nvSpPr>
          <p:cNvPr id="34830" name="Text Box 14"/>
          <p:cNvSpPr txBox="1">
            <a:spLocks noChangeArrowheads="1"/>
          </p:cNvSpPr>
          <p:nvPr/>
        </p:nvSpPr>
        <p:spPr bwMode="auto">
          <a:xfrm>
            <a:off x="4556125" y="1489075"/>
            <a:ext cx="5397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2400">
                <a:solidFill>
                  <a:schemeClr val="tx1"/>
                </a:solidFill>
              </a:rPr>
              <a:t>B1</a:t>
            </a:r>
          </a:p>
        </p:txBody>
      </p:sp>
      <p:sp>
        <p:nvSpPr>
          <p:cNvPr id="34831" name="Text Box 15"/>
          <p:cNvSpPr txBox="1">
            <a:spLocks noChangeArrowheads="1"/>
          </p:cNvSpPr>
          <p:nvPr/>
        </p:nvSpPr>
        <p:spPr bwMode="auto">
          <a:xfrm>
            <a:off x="3200400" y="3048000"/>
            <a:ext cx="5397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2400">
                <a:solidFill>
                  <a:schemeClr val="tx1"/>
                </a:solidFill>
              </a:rPr>
              <a:t>B2</a:t>
            </a:r>
          </a:p>
        </p:txBody>
      </p:sp>
      <p:sp>
        <p:nvSpPr>
          <p:cNvPr id="34832" name="Text Box 16"/>
          <p:cNvSpPr txBox="1">
            <a:spLocks noChangeArrowheads="1"/>
          </p:cNvSpPr>
          <p:nvPr/>
        </p:nvSpPr>
        <p:spPr bwMode="auto">
          <a:xfrm>
            <a:off x="6172200" y="3048000"/>
            <a:ext cx="5397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2400">
                <a:solidFill>
                  <a:schemeClr val="tx1"/>
                </a:solidFill>
              </a:rPr>
              <a:t>B3</a:t>
            </a:r>
          </a:p>
        </p:txBody>
      </p:sp>
      <p:sp>
        <p:nvSpPr>
          <p:cNvPr id="34833" name="Text Box 17"/>
          <p:cNvSpPr txBox="1">
            <a:spLocks noChangeArrowheads="1"/>
          </p:cNvSpPr>
          <p:nvPr/>
        </p:nvSpPr>
        <p:spPr bwMode="auto">
          <a:xfrm>
            <a:off x="4648200" y="5105400"/>
            <a:ext cx="5397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2400">
                <a:solidFill>
                  <a:schemeClr val="tx1"/>
                </a:solidFill>
              </a:rPr>
              <a:t>B4</a:t>
            </a:r>
          </a:p>
        </p:txBody>
      </p:sp>
      <p:sp>
        <p:nvSpPr>
          <p:cNvPr id="34834" name="AutoShape 18"/>
          <p:cNvSpPr>
            <a:spLocks noChangeArrowheads="1"/>
          </p:cNvSpPr>
          <p:nvPr/>
        </p:nvSpPr>
        <p:spPr bwMode="auto">
          <a:xfrm>
            <a:off x="2514600" y="3581400"/>
            <a:ext cx="685800" cy="762000"/>
          </a:xfrm>
          <a:prstGeom prst="rightArrow">
            <a:avLst>
              <a:gd name="adj1" fmla="val 50000"/>
              <a:gd name="adj2" fmla="val 25000"/>
            </a:avLst>
          </a:prstGeom>
          <a:solidFill>
            <a:srgbClr val="FF00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13002A76-7E6B-8FD9-6FF4-6A57D6865271}"/>
                  </a:ext>
                </a:extLst>
              </p14:cNvPr>
              <p14:cNvContentPartPr/>
              <p14:nvPr/>
            </p14:nvContentPartPr>
            <p14:xfrm>
              <a:off x="500040" y="1809720"/>
              <a:ext cx="9304560" cy="4312440"/>
            </p14:xfrm>
          </p:contentPart>
        </mc:Choice>
        <mc:Fallback xmlns=""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13002A76-7E6B-8FD9-6FF4-6A57D6865271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490680" y="1800360"/>
                <a:ext cx="9323280" cy="433116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Attending Class Virtually</a:t>
            </a:r>
          </a:p>
        </p:txBody>
      </p:sp>
      <p:sp>
        <p:nvSpPr>
          <p:cNvPr id="8195" name="Content Placeholder 2"/>
          <p:cNvSpPr>
            <a:spLocks noGrp="1"/>
          </p:cNvSpPr>
          <p:nvPr>
            <p:ph idx="1"/>
          </p:nvPr>
        </p:nvSpPr>
        <p:spPr>
          <a:xfrm>
            <a:off x="914400" y="1471613"/>
            <a:ext cx="8001000" cy="5216525"/>
          </a:xfrm>
        </p:spPr>
        <p:txBody>
          <a:bodyPr/>
          <a:lstStyle/>
          <a:p>
            <a:r>
              <a:rPr lang="en-US" altLang="en-US" dirty="0"/>
              <a:t>Lecture is synchronous and recorded</a:t>
            </a:r>
          </a:p>
          <a:p>
            <a:pPr lvl="1"/>
            <a:r>
              <a:rPr lang="en-US" altLang="en-US" dirty="0"/>
              <a:t>Please try to attend live if you can</a:t>
            </a:r>
          </a:p>
          <a:p>
            <a:pPr lvl="1"/>
            <a:r>
              <a:rPr lang="en-US" altLang="en-US" dirty="0"/>
              <a:t>We’ll start at 10:35 and end at </a:t>
            </a:r>
            <a:r>
              <a:rPr lang="en-US" altLang="en-US" dirty="0" err="1"/>
              <a:t>noonish</a:t>
            </a:r>
            <a:endParaRPr lang="en-US" altLang="en-US" dirty="0"/>
          </a:p>
          <a:p>
            <a:pPr lvl="1"/>
            <a:r>
              <a:rPr lang="en-US" altLang="en-US" b="1" dirty="0">
                <a:solidFill>
                  <a:srgbClr val="FF0000"/>
                </a:solidFill>
              </a:rPr>
              <a:t>Keep your camera and mic muted</a:t>
            </a:r>
          </a:p>
          <a:p>
            <a:pPr lvl="2"/>
            <a:r>
              <a:rPr lang="en-US" altLang="en-US" b="1" dirty="0">
                <a:solidFill>
                  <a:srgbClr val="FF0000"/>
                </a:solidFill>
              </a:rPr>
              <a:t>Critical to avoid disruptions</a:t>
            </a:r>
            <a:endParaRPr lang="en-US" altLang="en-US" dirty="0"/>
          </a:p>
          <a:p>
            <a:r>
              <a:rPr lang="en-US" altLang="en-US" dirty="0"/>
              <a:t>Asking questions on Zoom</a:t>
            </a:r>
          </a:p>
          <a:p>
            <a:pPr lvl="1"/>
            <a:r>
              <a:rPr lang="en-US" altLang="en-US" dirty="0"/>
              <a:t>Type the word “question” in the chat box</a:t>
            </a:r>
          </a:p>
          <a:p>
            <a:pPr lvl="1"/>
            <a:r>
              <a:rPr lang="en-US" altLang="en-US" dirty="0"/>
              <a:t>GSI will unmute you and you can ask question</a:t>
            </a:r>
          </a:p>
          <a:p>
            <a:pPr lvl="1"/>
            <a:r>
              <a:rPr lang="en-US" altLang="en-US" dirty="0"/>
              <a:t>If you prefer not to speak, then just type out your question in chat and the GSI can ask it for you</a:t>
            </a:r>
          </a:p>
          <a:p>
            <a:pPr lvl="1"/>
            <a:r>
              <a:rPr lang="en-US" altLang="en-US" dirty="0"/>
              <a:t>I will also pause regularly to ask if there are questions</a:t>
            </a:r>
          </a:p>
          <a:p>
            <a:pPr lvl="1"/>
            <a:r>
              <a:rPr lang="en-US" altLang="en-US" dirty="0"/>
              <a:t>Discussion important in a grad class, so don’t be bashful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Weighted CFG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990600" y="1641475"/>
            <a:ext cx="4191000" cy="5216525"/>
          </a:xfrm>
        </p:spPr>
        <p:txBody>
          <a:bodyPr/>
          <a:lstStyle/>
          <a:p>
            <a:r>
              <a:rPr lang="en-US" altLang="en-US" sz="2000" u="sng" dirty="0"/>
              <a:t>Profiling</a:t>
            </a:r>
            <a:r>
              <a:rPr lang="en-US" altLang="en-US" sz="2000" dirty="0"/>
              <a:t> – Run the application on 1 or more sample inputs, record some behavior</a:t>
            </a:r>
          </a:p>
          <a:p>
            <a:pPr lvl="1"/>
            <a:r>
              <a:rPr lang="en-US" altLang="en-US" sz="1800" dirty="0">
                <a:solidFill>
                  <a:srgbClr val="FF0000"/>
                </a:solidFill>
              </a:rPr>
              <a:t>Control flow profiling</a:t>
            </a:r>
          </a:p>
          <a:p>
            <a:pPr lvl="2"/>
            <a:r>
              <a:rPr lang="en-US" altLang="en-US" sz="1600" dirty="0">
                <a:solidFill>
                  <a:srgbClr val="FF0000"/>
                </a:solidFill>
              </a:rPr>
              <a:t>edge profile</a:t>
            </a:r>
          </a:p>
          <a:p>
            <a:pPr lvl="2"/>
            <a:r>
              <a:rPr lang="en-US" altLang="en-US" sz="1600" dirty="0">
                <a:solidFill>
                  <a:srgbClr val="FF0000"/>
                </a:solidFill>
              </a:rPr>
              <a:t>block profile</a:t>
            </a:r>
          </a:p>
          <a:p>
            <a:pPr lvl="1"/>
            <a:r>
              <a:rPr lang="en-US" altLang="en-US" sz="1800" dirty="0"/>
              <a:t>Path profiling</a:t>
            </a:r>
          </a:p>
          <a:p>
            <a:pPr lvl="1"/>
            <a:r>
              <a:rPr lang="en-US" altLang="en-US" sz="1800" dirty="0"/>
              <a:t>Cache profiling</a:t>
            </a:r>
          </a:p>
          <a:p>
            <a:pPr lvl="1"/>
            <a:r>
              <a:rPr lang="en-US" altLang="en-US" sz="1800" dirty="0"/>
              <a:t>Memory dependence profiling</a:t>
            </a:r>
          </a:p>
          <a:p>
            <a:r>
              <a:rPr lang="en-US" altLang="en-US" sz="2000" dirty="0"/>
              <a:t>Annotate control flow profile onto a CFG </a:t>
            </a:r>
            <a:r>
              <a:rPr lang="en-US" altLang="en-US" sz="2000" dirty="0">
                <a:sym typeface="Wingdings" panose="05000000000000000000" pitchFamily="2" charset="2"/>
              </a:rPr>
              <a:t> </a:t>
            </a:r>
            <a:r>
              <a:rPr lang="en-US" altLang="en-US" sz="2000" u="sng" dirty="0">
                <a:sym typeface="Wingdings" panose="05000000000000000000" pitchFamily="2" charset="2"/>
              </a:rPr>
              <a:t>weighted CFG</a:t>
            </a:r>
          </a:p>
          <a:p>
            <a:r>
              <a:rPr lang="en-US" altLang="en-US" sz="2000" dirty="0">
                <a:sym typeface="Wingdings" panose="05000000000000000000" pitchFamily="2" charset="2"/>
              </a:rPr>
              <a:t>Optimize more effectively with profile info!!</a:t>
            </a:r>
          </a:p>
          <a:p>
            <a:pPr lvl="1"/>
            <a:r>
              <a:rPr lang="en-US" altLang="en-US" sz="1800" dirty="0"/>
              <a:t>Optimize for the common case</a:t>
            </a:r>
          </a:p>
          <a:p>
            <a:pPr lvl="1"/>
            <a:r>
              <a:rPr lang="en-US" altLang="en-US" sz="1800" dirty="0"/>
              <a:t>Make educated guess</a:t>
            </a:r>
          </a:p>
        </p:txBody>
      </p:sp>
      <p:sp>
        <p:nvSpPr>
          <p:cNvPr id="35844" name="Rectangle 4"/>
          <p:cNvSpPr>
            <a:spLocks noChangeArrowheads="1"/>
          </p:cNvSpPr>
          <p:nvPr/>
        </p:nvSpPr>
        <p:spPr bwMode="auto">
          <a:xfrm>
            <a:off x="6400800" y="2362200"/>
            <a:ext cx="762000" cy="457200"/>
          </a:xfrm>
          <a:prstGeom prst="rect">
            <a:avLst/>
          </a:prstGeom>
          <a:solidFill>
            <a:srgbClr val="0066FF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BB1</a:t>
            </a:r>
          </a:p>
        </p:txBody>
      </p:sp>
      <p:sp>
        <p:nvSpPr>
          <p:cNvPr id="35845" name="Rectangle 5"/>
          <p:cNvSpPr>
            <a:spLocks noChangeArrowheads="1"/>
          </p:cNvSpPr>
          <p:nvPr/>
        </p:nvSpPr>
        <p:spPr bwMode="auto">
          <a:xfrm>
            <a:off x="5791200" y="3124200"/>
            <a:ext cx="762000" cy="457200"/>
          </a:xfrm>
          <a:prstGeom prst="rect">
            <a:avLst/>
          </a:prstGeom>
          <a:solidFill>
            <a:srgbClr val="0066FF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BB2</a:t>
            </a:r>
          </a:p>
        </p:txBody>
      </p:sp>
      <p:sp>
        <p:nvSpPr>
          <p:cNvPr id="35846" name="Rectangle 6"/>
          <p:cNvSpPr>
            <a:spLocks noChangeArrowheads="1"/>
          </p:cNvSpPr>
          <p:nvPr/>
        </p:nvSpPr>
        <p:spPr bwMode="auto">
          <a:xfrm>
            <a:off x="6477000" y="3886200"/>
            <a:ext cx="762000" cy="457200"/>
          </a:xfrm>
          <a:prstGeom prst="rect">
            <a:avLst/>
          </a:prstGeom>
          <a:solidFill>
            <a:srgbClr val="0066FF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BB4</a:t>
            </a:r>
          </a:p>
        </p:txBody>
      </p:sp>
      <p:sp>
        <p:nvSpPr>
          <p:cNvPr id="35847" name="Rectangle 7"/>
          <p:cNvSpPr>
            <a:spLocks noChangeArrowheads="1"/>
          </p:cNvSpPr>
          <p:nvPr/>
        </p:nvSpPr>
        <p:spPr bwMode="auto">
          <a:xfrm>
            <a:off x="6934200" y="3124200"/>
            <a:ext cx="762000" cy="457200"/>
          </a:xfrm>
          <a:prstGeom prst="rect">
            <a:avLst/>
          </a:prstGeom>
          <a:solidFill>
            <a:srgbClr val="0066FF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BB3</a:t>
            </a:r>
          </a:p>
        </p:txBody>
      </p:sp>
      <p:sp>
        <p:nvSpPr>
          <p:cNvPr id="35848" name="Rectangle 8"/>
          <p:cNvSpPr>
            <a:spLocks noChangeArrowheads="1"/>
          </p:cNvSpPr>
          <p:nvPr/>
        </p:nvSpPr>
        <p:spPr bwMode="auto">
          <a:xfrm>
            <a:off x="5867400" y="4648200"/>
            <a:ext cx="762000" cy="457200"/>
          </a:xfrm>
          <a:prstGeom prst="rect">
            <a:avLst/>
          </a:prstGeom>
          <a:solidFill>
            <a:srgbClr val="0066FF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BB5</a:t>
            </a:r>
          </a:p>
        </p:txBody>
      </p:sp>
      <p:sp>
        <p:nvSpPr>
          <p:cNvPr id="35849" name="Line 9"/>
          <p:cNvSpPr>
            <a:spLocks noChangeShapeType="1"/>
          </p:cNvSpPr>
          <p:nvPr/>
        </p:nvSpPr>
        <p:spPr bwMode="auto">
          <a:xfrm>
            <a:off x="6781800" y="2819400"/>
            <a:ext cx="5334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50" name="Line 10"/>
          <p:cNvSpPr>
            <a:spLocks noChangeShapeType="1"/>
          </p:cNvSpPr>
          <p:nvPr/>
        </p:nvSpPr>
        <p:spPr bwMode="auto">
          <a:xfrm flipH="1">
            <a:off x="6172200" y="2819400"/>
            <a:ext cx="6096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51" name="Rectangle 11"/>
          <p:cNvSpPr>
            <a:spLocks noChangeArrowheads="1"/>
          </p:cNvSpPr>
          <p:nvPr/>
        </p:nvSpPr>
        <p:spPr bwMode="auto">
          <a:xfrm>
            <a:off x="6934200" y="4648200"/>
            <a:ext cx="762000" cy="457200"/>
          </a:xfrm>
          <a:prstGeom prst="rect">
            <a:avLst/>
          </a:prstGeom>
          <a:solidFill>
            <a:srgbClr val="0066FF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BB6</a:t>
            </a:r>
          </a:p>
        </p:txBody>
      </p:sp>
      <p:sp>
        <p:nvSpPr>
          <p:cNvPr id="35852" name="Rectangle 12"/>
          <p:cNvSpPr>
            <a:spLocks noChangeArrowheads="1"/>
          </p:cNvSpPr>
          <p:nvPr/>
        </p:nvSpPr>
        <p:spPr bwMode="auto">
          <a:xfrm>
            <a:off x="6477000" y="5410200"/>
            <a:ext cx="762000" cy="457200"/>
          </a:xfrm>
          <a:prstGeom prst="rect">
            <a:avLst/>
          </a:prstGeom>
          <a:solidFill>
            <a:srgbClr val="0066FF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BB7</a:t>
            </a:r>
          </a:p>
        </p:txBody>
      </p:sp>
      <p:sp>
        <p:nvSpPr>
          <p:cNvPr id="35853" name="Line 13"/>
          <p:cNvSpPr>
            <a:spLocks noChangeShapeType="1"/>
          </p:cNvSpPr>
          <p:nvPr/>
        </p:nvSpPr>
        <p:spPr bwMode="auto">
          <a:xfrm>
            <a:off x="6172200" y="3581400"/>
            <a:ext cx="6096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54" name="Line 14"/>
          <p:cNvSpPr>
            <a:spLocks noChangeShapeType="1"/>
          </p:cNvSpPr>
          <p:nvPr/>
        </p:nvSpPr>
        <p:spPr bwMode="auto">
          <a:xfrm flipH="1">
            <a:off x="6858000" y="3581400"/>
            <a:ext cx="5334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55" name="Line 15"/>
          <p:cNvSpPr>
            <a:spLocks noChangeShapeType="1"/>
          </p:cNvSpPr>
          <p:nvPr/>
        </p:nvSpPr>
        <p:spPr bwMode="auto">
          <a:xfrm flipH="1">
            <a:off x="6248400" y="4343400"/>
            <a:ext cx="6096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56" name="Line 16"/>
          <p:cNvSpPr>
            <a:spLocks noChangeShapeType="1"/>
          </p:cNvSpPr>
          <p:nvPr/>
        </p:nvSpPr>
        <p:spPr bwMode="auto">
          <a:xfrm>
            <a:off x="6858000" y="4343400"/>
            <a:ext cx="5334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57" name="Line 17"/>
          <p:cNvSpPr>
            <a:spLocks noChangeShapeType="1"/>
          </p:cNvSpPr>
          <p:nvPr/>
        </p:nvSpPr>
        <p:spPr bwMode="auto">
          <a:xfrm>
            <a:off x="6248400" y="5105400"/>
            <a:ext cx="6096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58" name="Line 18"/>
          <p:cNvSpPr>
            <a:spLocks noChangeShapeType="1"/>
          </p:cNvSpPr>
          <p:nvPr/>
        </p:nvSpPr>
        <p:spPr bwMode="auto">
          <a:xfrm flipH="1">
            <a:off x="6858000" y="5105400"/>
            <a:ext cx="5334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59" name="Oval 19"/>
          <p:cNvSpPr>
            <a:spLocks noChangeArrowheads="1"/>
          </p:cNvSpPr>
          <p:nvPr/>
        </p:nvSpPr>
        <p:spPr bwMode="auto">
          <a:xfrm>
            <a:off x="6400800" y="1676400"/>
            <a:ext cx="762000" cy="381000"/>
          </a:xfrm>
          <a:prstGeom prst="ellipse">
            <a:avLst/>
          </a:prstGeom>
          <a:solidFill>
            <a:srgbClr val="FFFF00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Entry</a:t>
            </a:r>
          </a:p>
        </p:txBody>
      </p:sp>
      <p:sp>
        <p:nvSpPr>
          <p:cNvPr id="35860" name="Oval 20"/>
          <p:cNvSpPr>
            <a:spLocks noChangeArrowheads="1"/>
          </p:cNvSpPr>
          <p:nvPr/>
        </p:nvSpPr>
        <p:spPr bwMode="auto">
          <a:xfrm>
            <a:off x="6477000" y="6172200"/>
            <a:ext cx="762000" cy="381000"/>
          </a:xfrm>
          <a:prstGeom prst="ellipse">
            <a:avLst/>
          </a:prstGeom>
          <a:solidFill>
            <a:srgbClr val="FFFF00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Exit</a:t>
            </a:r>
          </a:p>
        </p:txBody>
      </p:sp>
      <p:sp>
        <p:nvSpPr>
          <p:cNvPr id="35861" name="Line 21"/>
          <p:cNvSpPr>
            <a:spLocks noChangeShapeType="1"/>
          </p:cNvSpPr>
          <p:nvPr/>
        </p:nvSpPr>
        <p:spPr bwMode="auto">
          <a:xfrm>
            <a:off x="6781800" y="20574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62" name="Line 22"/>
          <p:cNvSpPr>
            <a:spLocks noChangeShapeType="1"/>
          </p:cNvSpPr>
          <p:nvPr/>
        </p:nvSpPr>
        <p:spPr bwMode="auto">
          <a:xfrm>
            <a:off x="6858000" y="58674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63" name="Text Box 23"/>
          <p:cNvSpPr txBox="1">
            <a:spLocks noChangeArrowheads="1"/>
          </p:cNvSpPr>
          <p:nvPr/>
        </p:nvSpPr>
        <p:spPr bwMode="auto">
          <a:xfrm>
            <a:off x="6842125" y="2019300"/>
            <a:ext cx="4127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20</a:t>
            </a:r>
          </a:p>
        </p:txBody>
      </p:sp>
      <p:sp>
        <p:nvSpPr>
          <p:cNvPr id="35864" name="Text Box 24"/>
          <p:cNvSpPr txBox="1">
            <a:spLocks noChangeArrowheads="1"/>
          </p:cNvSpPr>
          <p:nvPr/>
        </p:nvSpPr>
        <p:spPr bwMode="auto">
          <a:xfrm>
            <a:off x="5851525" y="2705100"/>
            <a:ext cx="4127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10</a:t>
            </a:r>
          </a:p>
        </p:txBody>
      </p:sp>
      <p:sp>
        <p:nvSpPr>
          <p:cNvPr id="35865" name="Text Box 25"/>
          <p:cNvSpPr txBox="1">
            <a:spLocks noChangeArrowheads="1"/>
          </p:cNvSpPr>
          <p:nvPr/>
        </p:nvSpPr>
        <p:spPr bwMode="auto">
          <a:xfrm>
            <a:off x="7223125" y="2781300"/>
            <a:ext cx="4127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10</a:t>
            </a:r>
          </a:p>
        </p:txBody>
      </p:sp>
      <p:sp>
        <p:nvSpPr>
          <p:cNvPr id="35866" name="Text Box 26"/>
          <p:cNvSpPr txBox="1">
            <a:spLocks noChangeArrowheads="1"/>
          </p:cNvSpPr>
          <p:nvPr/>
        </p:nvSpPr>
        <p:spPr bwMode="auto">
          <a:xfrm>
            <a:off x="5927725" y="3543300"/>
            <a:ext cx="4127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10</a:t>
            </a:r>
          </a:p>
        </p:txBody>
      </p:sp>
      <p:sp>
        <p:nvSpPr>
          <p:cNvPr id="35867" name="Text Box 27"/>
          <p:cNvSpPr txBox="1">
            <a:spLocks noChangeArrowheads="1"/>
          </p:cNvSpPr>
          <p:nvPr/>
        </p:nvSpPr>
        <p:spPr bwMode="auto">
          <a:xfrm>
            <a:off x="7299325" y="3543300"/>
            <a:ext cx="4127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10</a:t>
            </a:r>
          </a:p>
        </p:txBody>
      </p:sp>
      <p:sp>
        <p:nvSpPr>
          <p:cNvPr id="35868" name="Text Box 28"/>
          <p:cNvSpPr txBox="1">
            <a:spLocks noChangeArrowheads="1"/>
          </p:cNvSpPr>
          <p:nvPr/>
        </p:nvSpPr>
        <p:spPr bwMode="auto">
          <a:xfrm>
            <a:off x="6080125" y="4229100"/>
            <a:ext cx="4127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20</a:t>
            </a:r>
          </a:p>
        </p:txBody>
      </p:sp>
      <p:sp>
        <p:nvSpPr>
          <p:cNvPr id="35869" name="Text Box 29"/>
          <p:cNvSpPr txBox="1">
            <a:spLocks noChangeArrowheads="1"/>
          </p:cNvSpPr>
          <p:nvPr/>
        </p:nvSpPr>
        <p:spPr bwMode="auto">
          <a:xfrm>
            <a:off x="7299325" y="4229100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0</a:t>
            </a:r>
          </a:p>
        </p:txBody>
      </p:sp>
      <p:sp>
        <p:nvSpPr>
          <p:cNvPr id="35870" name="Text Box 30"/>
          <p:cNvSpPr txBox="1">
            <a:spLocks noChangeArrowheads="1"/>
          </p:cNvSpPr>
          <p:nvPr/>
        </p:nvSpPr>
        <p:spPr bwMode="auto">
          <a:xfrm>
            <a:off x="6003925" y="5067300"/>
            <a:ext cx="4127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20</a:t>
            </a:r>
          </a:p>
        </p:txBody>
      </p:sp>
      <p:sp>
        <p:nvSpPr>
          <p:cNvPr id="35871" name="Text Box 31"/>
          <p:cNvSpPr txBox="1">
            <a:spLocks noChangeArrowheads="1"/>
          </p:cNvSpPr>
          <p:nvPr/>
        </p:nvSpPr>
        <p:spPr bwMode="auto">
          <a:xfrm>
            <a:off x="7299325" y="5067300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0</a:t>
            </a:r>
          </a:p>
        </p:txBody>
      </p:sp>
      <p:sp>
        <p:nvSpPr>
          <p:cNvPr id="35872" name="Text Box 32"/>
          <p:cNvSpPr txBox="1">
            <a:spLocks noChangeArrowheads="1"/>
          </p:cNvSpPr>
          <p:nvPr/>
        </p:nvSpPr>
        <p:spPr bwMode="auto">
          <a:xfrm>
            <a:off x="6918325" y="5829300"/>
            <a:ext cx="4127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20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3C7F253B-21E6-366E-8B12-8F498092A80F}"/>
                  </a:ext>
                </a:extLst>
              </p14:cNvPr>
              <p14:cNvContentPartPr/>
              <p14:nvPr/>
            </p14:nvContentPartPr>
            <p14:xfrm>
              <a:off x="849240" y="173160"/>
              <a:ext cx="8844840" cy="6126840"/>
            </p14:xfrm>
          </p:contentPart>
        </mc:Choice>
        <mc:Fallback xmlns=""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3C7F253B-21E6-366E-8B12-8F498092A80F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839880" y="163800"/>
                <a:ext cx="8863560" cy="614556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Property of CFGs: Dominator (DOM)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1524000"/>
            <a:ext cx="7696200" cy="5216525"/>
          </a:xfrm>
        </p:spPr>
        <p:txBody>
          <a:bodyPr/>
          <a:lstStyle/>
          <a:p>
            <a:r>
              <a:rPr lang="en-US" altLang="en-US" u="sng"/>
              <a:t>Defn: Dominator</a:t>
            </a:r>
            <a:r>
              <a:rPr lang="en-US" altLang="en-US"/>
              <a:t> – Given a CFG(V, E, Entry, Exit), a node x dominates a node y, if every path from the Entry block to y contains x</a:t>
            </a:r>
          </a:p>
          <a:p>
            <a:r>
              <a:rPr lang="en-US" altLang="en-US"/>
              <a:t>3 properties of dominators</a:t>
            </a:r>
          </a:p>
          <a:p>
            <a:pPr lvl="1"/>
            <a:r>
              <a:rPr lang="en-US" altLang="en-US"/>
              <a:t>Each BB dominates itself</a:t>
            </a:r>
          </a:p>
          <a:p>
            <a:pPr lvl="1"/>
            <a:r>
              <a:rPr lang="en-US" altLang="en-US"/>
              <a:t>If x dominates y, and y dominates z, then x dominates z</a:t>
            </a:r>
          </a:p>
          <a:p>
            <a:pPr lvl="1"/>
            <a:r>
              <a:rPr lang="en-US" altLang="en-US"/>
              <a:t>If x dominates z and y dominates z, then either x dominates y or y dominates x</a:t>
            </a:r>
          </a:p>
          <a:p>
            <a:r>
              <a:rPr lang="en-US" altLang="en-US"/>
              <a:t>Intuition</a:t>
            </a:r>
          </a:p>
          <a:p>
            <a:pPr lvl="1"/>
            <a:r>
              <a:rPr lang="en-US" altLang="en-US"/>
              <a:t>Given some BB, which blocks are guaranteed to have executed prior to executing the BB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Dominator Example 1</a:t>
            </a:r>
          </a:p>
        </p:txBody>
      </p:sp>
      <p:sp>
        <p:nvSpPr>
          <p:cNvPr id="11267" name="Rectangle 3"/>
          <p:cNvSpPr>
            <a:spLocks noChangeArrowheads="1"/>
          </p:cNvSpPr>
          <p:nvPr/>
        </p:nvSpPr>
        <p:spPr bwMode="auto">
          <a:xfrm>
            <a:off x="4114800" y="3505200"/>
            <a:ext cx="762000" cy="457200"/>
          </a:xfrm>
          <a:prstGeom prst="rect">
            <a:avLst/>
          </a:prstGeom>
          <a:solidFill>
            <a:srgbClr val="0066FF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BB1</a:t>
            </a:r>
          </a:p>
        </p:txBody>
      </p:sp>
      <p:sp>
        <p:nvSpPr>
          <p:cNvPr id="11268" name="Rectangle 4"/>
          <p:cNvSpPr>
            <a:spLocks noChangeArrowheads="1"/>
          </p:cNvSpPr>
          <p:nvPr/>
        </p:nvSpPr>
        <p:spPr bwMode="auto">
          <a:xfrm>
            <a:off x="3505200" y="4267200"/>
            <a:ext cx="762000" cy="457200"/>
          </a:xfrm>
          <a:prstGeom prst="rect">
            <a:avLst/>
          </a:prstGeom>
          <a:solidFill>
            <a:srgbClr val="0066FF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BB2</a:t>
            </a:r>
          </a:p>
        </p:txBody>
      </p:sp>
      <p:sp>
        <p:nvSpPr>
          <p:cNvPr id="11269" name="Rectangle 5"/>
          <p:cNvSpPr>
            <a:spLocks noChangeArrowheads="1"/>
          </p:cNvSpPr>
          <p:nvPr/>
        </p:nvSpPr>
        <p:spPr bwMode="auto">
          <a:xfrm>
            <a:off x="4191000" y="5029200"/>
            <a:ext cx="762000" cy="457200"/>
          </a:xfrm>
          <a:prstGeom prst="rect">
            <a:avLst/>
          </a:prstGeom>
          <a:solidFill>
            <a:srgbClr val="0066FF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BB4</a:t>
            </a:r>
          </a:p>
        </p:txBody>
      </p:sp>
      <p:sp>
        <p:nvSpPr>
          <p:cNvPr id="11270" name="Rectangle 6"/>
          <p:cNvSpPr>
            <a:spLocks noChangeArrowheads="1"/>
          </p:cNvSpPr>
          <p:nvPr/>
        </p:nvSpPr>
        <p:spPr bwMode="auto">
          <a:xfrm>
            <a:off x="4648200" y="4267200"/>
            <a:ext cx="762000" cy="457200"/>
          </a:xfrm>
          <a:prstGeom prst="rect">
            <a:avLst/>
          </a:prstGeom>
          <a:solidFill>
            <a:srgbClr val="0066FF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BB3</a:t>
            </a:r>
          </a:p>
        </p:txBody>
      </p:sp>
      <p:sp>
        <p:nvSpPr>
          <p:cNvPr id="11271" name="Line 7"/>
          <p:cNvSpPr>
            <a:spLocks noChangeShapeType="1"/>
          </p:cNvSpPr>
          <p:nvPr/>
        </p:nvSpPr>
        <p:spPr bwMode="auto">
          <a:xfrm>
            <a:off x="4495800" y="3962400"/>
            <a:ext cx="5334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72" name="Line 8"/>
          <p:cNvSpPr>
            <a:spLocks noChangeShapeType="1"/>
          </p:cNvSpPr>
          <p:nvPr/>
        </p:nvSpPr>
        <p:spPr bwMode="auto">
          <a:xfrm flipH="1">
            <a:off x="3886200" y="3962400"/>
            <a:ext cx="6096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73" name="Line 9"/>
          <p:cNvSpPr>
            <a:spLocks noChangeShapeType="1"/>
          </p:cNvSpPr>
          <p:nvPr/>
        </p:nvSpPr>
        <p:spPr bwMode="auto">
          <a:xfrm>
            <a:off x="3886200" y="4724400"/>
            <a:ext cx="6096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74" name="Line 10"/>
          <p:cNvSpPr>
            <a:spLocks noChangeShapeType="1"/>
          </p:cNvSpPr>
          <p:nvPr/>
        </p:nvSpPr>
        <p:spPr bwMode="auto">
          <a:xfrm flipH="1">
            <a:off x="4572000" y="4724400"/>
            <a:ext cx="5334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75" name="Oval 11"/>
          <p:cNvSpPr>
            <a:spLocks noChangeArrowheads="1"/>
          </p:cNvSpPr>
          <p:nvPr/>
        </p:nvSpPr>
        <p:spPr bwMode="auto">
          <a:xfrm>
            <a:off x="4114800" y="2819400"/>
            <a:ext cx="762000" cy="381000"/>
          </a:xfrm>
          <a:prstGeom prst="ellipse">
            <a:avLst/>
          </a:prstGeom>
          <a:solidFill>
            <a:srgbClr val="FFFF00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Entry</a:t>
            </a:r>
          </a:p>
        </p:txBody>
      </p:sp>
      <p:sp>
        <p:nvSpPr>
          <p:cNvPr id="11276" name="Oval 12"/>
          <p:cNvSpPr>
            <a:spLocks noChangeArrowheads="1"/>
          </p:cNvSpPr>
          <p:nvPr/>
        </p:nvSpPr>
        <p:spPr bwMode="auto">
          <a:xfrm>
            <a:off x="4114800" y="5791200"/>
            <a:ext cx="762000" cy="381000"/>
          </a:xfrm>
          <a:prstGeom prst="ellipse">
            <a:avLst/>
          </a:prstGeom>
          <a:solidFill>
            <a:srgbClr val="FFFF00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Exit</a:t>
            </a:r>
          </a:p>
        </p:txBody>
      </p:sp>
      <p:sp>
        <p:nvSpPr>
          <p:cNvPr id="11277" name="Line 13"/>
          <p:cNvSpPr>
            <a:spLocks noChangeShapeType="1"/>
          </p:cNvSpPr>
          <p:nvPr/>
        </p:nvSpPr>
        <p:spPr bwMode="auto">
          <a:xfrm>
            <a:off x="4495800" y="32004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78" name="Line 14"/>
          <p:cNvSpPr>
            <a:spLocks noChangeShapeType="1"/>
          </p:cNvSpPr>
          <p:nvPr/>
        </p:nvSpPr>
        <p:spPr bwMode="auto">
          <a:xfrm>
            <a:off x="4495800" y="54864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2563823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Dominator Example 2</a:t>
            </a:r>
          </a:p>
        </p:txBody>
      </p:sp>
      <p:sp>
        <p:nvSpPr>
          <p:cNvPr id="12291" name="Rectangle 15"/>
          <p:cNvSpPr>
            <a:spLocks noChangeArrowheads="1"/>
          </p:cNvSpPr>
          <p:nvPr/>
        </p:nvSpPr>
        <p:spPr bwMode="auto">
          <a:xfrm>
            <a:off x="4648200" y="2590800"/>
            <a:ext cx="762000" cy="457200"/>
          </a:xfrm>
          <a:prstGeom prst="rect">
            <a:avLst/>
          </a:prstGeom>
          <a:solidFill>
            <a:srgbClr val="0066FF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BB2</a:t>
            </a:r>
          </a:p>
        </p:txBody>
      </p:sp>
      <p:sp>
        <p:nvSpPr>
          <p:cNvPr id="12292" name="Rectangle 16"/>
          <p:cNvSpPr>
            <a:spLocks noChangeArrowheads="1"/>
          </p:cNvSpPr>
          <p:nvPr/>
        </p:nvSpPr>
        <p:spPr bwMode="auto">
          <a:xfrm>
            <a:off x="3962400" y="3276600"/>
            <a:ext cx="762000" cy="457200"/>
          </a:xfrm>
          <a:prstGeom prst="rect">
            <a:avLst/>
          </a:prstGeom>
          <a:solidFill>
            <a:srgbClr val="0066FF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BB3</a:t>
            </a:r>
          </a:p>
        </p:txBody>
      </p:sp>
      <p:sp>
        <p:nvSpPr>
          <p:cNvPr id="12293" name="Rectangle 17"/>
          <p:cNvSpPr>
            <a:spLocks noChangeArrowheads="1"/>
          </p:cNvSpPr>
          <p:nvPr/>
        </p:nvSpPr>
        <p:spPr bwMode="auto">
          <a:xfrm>
            <a:off x="5105400" y="4114800"/>
            <a:ext cx="762000" cy="457200"/>
          </a:xfrm>
          <a:prstGeom prst="rect">
            <a:avLst/>
          </a:prstGeom>
          <a:solidFill>
            <a:srgbClr val="0066FF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BB5</a:t>
            </a:r>
          </a:p>
        </p:txBody>
      </p:sp>
      <p:sp>
        <p:nvSpPr>
          <p:cNvPr id="12294" name="Rectangle 18"/>
          <p:cNvSpPr>
            <a:spLocks noChangeArrowheads="1"/>
          </p:cNvSpPr>
          <p:nvPr/>
        </p:nvSpPr>
        <p:spPr bwMode="auto">
          <a:xfrm>
            <a:off x="3962400" y="4114800"/>
            <a:ext cx="762000" cy="457200"/>
          </a:xfrm>
          <a:prstGeom prst="rect">
            <a:avLst/>
          </a:prstGeom>
          <a:solidFill>
            <a:srgbClr val="0066FF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BB4</a:t>
            </a:r>
          </a:p>
        </p:txBody>
      </p:sp>
      <p:sp>
        <p:nvSpPr>
          <p:cNvPr id="12295" name="Oval 19"/>
          <p:cNvSpPr>
            <a:spLocks noChangeArrowheads="1"/>
          </p:cNvSpPr>
          <p:nvPr/>
        </p:nvSpPr>
        <p:spPr bwMode="auto">
          <a:xfrm>
            <a:off x="3505200" y="1828800"/>
            <a:ext cx="762000" cy="381000"/>
          </a:xfrm>
          <a:prstGeom prst="ellipse">
            <a:avLst/>
          </a:prstGeom>
          <a:solidFill>
            <a:srgbClr val="FFFF00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Entry</a:t>
            </a:r>
          </a:p>
        </p:txBody>
      </p:sp>
      <p:sp>
        <p:nvSpPr>
          <p:cNvPr id="12296" name="Oval 20"/>
          <p:cNvSpPr>
            <a:spLocks noChangeArrowheads="1"/>
          </p:cNvSpPr>
          <p:nvPr/>
        </p:nvSpPr>
        <p:spPr bwMode="auto">
          <a:xfrm>
            <a:off x="4648200" y="6400800"/>
            <a:ext cx="762000" cy="381000"/>
          </a:xfrm>
          <a:prstGeom prst="ellipse">
            <a:avLst/>
          </a:prstGeom>
          <a:solidFill>
            <a:srgbClr val="FFFF00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Exit</a:t>
            </a:r>
          </a:p>
        </p:txBody>
      </p:sp>
      <p:sp>
        <p:nvSpPr>
          <p:cNvPr id="12297" name="Line 21"/>
          <p:cNvSpPr>
            <a:spLocks noChangeShapeType="1"/>
          </p:cNvSpPr>
          <p:nvPr/>
        </p:nvSpPr>
        <p:spPr bwMode="auto">
          <a:xfrm>
            <a:off x="5029200" y="22860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298" name="Line 22"/>
          <p:cNvSpPr>
            <a:spLocks noChangeShapeType="1"/>
          </p:cNvSpPr>
          <p:nvPr/>
        </p:nvSpPr>
        <p:spPr bwMode="auto">
          <a:xfrm>
            <a:off x="5029200" y="60960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299" name="Rectangle 23"/>
          <p:cNvSpPr>
            <a:spLocks noChangeArrowheads="1"/>
          </p:cNvSpPr>
          <p:nvPr/>
        </p:nvSpPr>
        <p:spPr bwMode="auto">
          <a:xfrm>
            <a:off x="4648200" y="4953000"/>
            <a:ext cx="762000" cy="457200"/>
          </a:xfrm>
          <a:prstGeom prst="rect">
            <a:avLst/>
          </a:prstGeom>
          <a:solidFill>
            <a:srgbClr val="0066FF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BB6</a:t>
            </a:r>
          </a:p>
        </p:txBody>
      </p:sp>
      <p:sp>
        <p:nvSpPr>
          <p:cNvPr id="12300" name="Line 24"/>
          <p:cNvSpPr>
            <a:spLocks noChangeShapeType="1"/>
          </p:cNvSpPr>
          <p:nvPr/>
        </p:nvSpPr>
        <p:spPr bwMode="auto">
          <a:xfrm>
            <a:off x="5029200" y="5410200"/>
            <a:ext cx="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301" name="Rectangle 25"/>
          <p:cNvSpPr>
            <a:spLocks noChangeArrowheads="1"/>
          </p:cNvSpPr>
          <p:nvPr/>
        </p:nvSpPr>
        <p:spPr bwMode="auto">
          <a:xfrm>
            <a:off x="4648200" y="1828800"/>
            <a:ext cx="762000" cy="457200"/>
          </a:xfrm>
          <a:prstGeom prst="rect">
            <a:avLst/>
          </a:prstGeom>
          <a:solidFill>
            <a:srgbClr val="0066FF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BB1</a:t>
            </a:r>
          </a:p>
        </p:txBody>
      </p:sp>
      <p:sp>
        <p:nvSpPr>
          <p:cNvPr id="12302" name="Line 26"/>
          <p:cNvSpPr>
            <a:spLocks noChangeShapeType="1"/>
          </p:cNvSpPr>
          <p:nvPr/>
        </p:nvSpPr>
        <p:spPr bwMode="auto">
          <a:xfrm>
            <a:off x="4267200" y="2057400"/>
            <a:ext cx="381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303" name="Line 27"/>
          <p:cNvSpPr>
            <a:spLocks noChangeShapeType="1"/>
          </p:cNvSpPr>
          <p:nvPr/>
        </p:nvSpPr>
        <p:spPr bwMode="auto">
          <a:xfrm>
            <a:off x="5181600" y="2286000"/>
            <a:ext cx="0" cy="152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304" name="Line 28"/>
          <p:cNvSpPr>
            <a:spLocks noChangeShapeType="1"/>
          </p:cNvSpPr>
          <p:nvPr/>
        </p:nvSpPr>
        <p:spPr bwMode="auto">
          <a:xfrm>
            <a:off x="5181600" y="2438400"/>
            <a:ext cx="12192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305" name="Line 29"/>
          <p:cNvSpPr>
            <a:spLocks noChangeShapeType="1"/>
          </p:cNvSpPr>
          <p:nvPr/>
        </p:nvSpPr>
        <p:spPr bwMode="auto">
          <a:xfrm>
            <a:off x="6400800" y="2438400"/>
            <a:ext cx="0" cy="3048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306" name="Line 30"/>
          <p:cNvSpPr>
            <a:spLocks noChangeShapeType="1"/>
          </p:cNvSpPr>
          <p:nvPr/>
        </p:nvSpPr>
        <p:spPr bwMode="auto">
          <a:xfrm>
            <a:off x="5181600" y="5486400"/>
            <a:ext cx="12192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307" name="Line 31"/>
          <p:cNvSpPr>
            <a:spLocks noChangeShapeType="1"/>
          </p:cNvSpPr>
          <p:nvPr/>
        </p:nvSpPr>
        <p:spPr bwMode="auto">
          <a:xfrm>
            <a:off x="5181600" y="5486400"/>
            <a:ext cx="0" cy="152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308" name="Rectangle 32"/>
          <p:cNvSpPr>
            <a:spLocks noChangeArrowheads="1"/>
          </p:cNvSpPr>
          <p:nvPr/>
        </p:nvSpPr>
        <p:spPr bwMode="auto">
          <a:xfrm>
            <a:off x="4648200" y="5638800"/>
            <a:ext cx="762000" cy="457200"/>
          </a:xfrm>
          <a:prstGeom prst="rect">
            <a:avLst/>
          </a:prstGeom>
          <a:solidFill>
            <a:srgbClr val="0066FF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BB7</a:t>
            </a:r>
          </a:p>
        </p:txBody>
      </p:sp>
      <p:sp>
        <p:nvSpPr>
          <p:cNvPr id="12309" name="Line 33"/>
          <p:cNvSpPr>
            <a:spLocks noChangeShapeType="1"/>
          </p:cNvSpPr>
          <p:nvPr/>
        </p:nvSpPr>
        <p:spPr bwMode="auto">
          <a:xfrm>
            <a:off x="4343400" y="3733800"/>
            <a:ext cx="10668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310" name="Line 34"/>
          <p:cNvSpPr>
            <a:spLocks noChangeShapeType="1"/>
          </p:cNvSpPr>
          <p:nvPr/>
        </p:nvSpPr>
        <p:spPr bwMode="auto">
          <a:xfrm flipH="1">
            <a:off x="4343400" y="3048000"/>
            <a:ext cx="68580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311" name="Line 35"/>
          <p:cNvSpPr>
            <a:spLocks noChangeShapeType="1"/>
          </p:cNvSpPr>
          <p:nvPr/>
        </p:nvSpPr>
        <p:spPr bwMode="auto">
          <a:xfrm>
            <a:off x="5029200" y="3048000"/>
            <a:ext cx="533400" cy="1066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312" name="Line 36"/>
          <p:cNvSpPr>
            <a:spLocks noChangeShapeType="1"/>
          </p:cNvSpPr>
          <p:nvPr/>
        </p:nvSpPr>
        <p:spPr bwMode="auto">
          <a:xfrm>
            <a:off x="4267200" y="3733800"/>
            <a:ext cx="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313" name="Line 37"/>
          <p:cNvSpPr>
            <a:spLocks noChangeShapeType="1"/>
          </p:cNvSpPr>
          <p:nvPr/>
        </p:nvSpPr>
        <p:spPr bwMode="auto">
          <a:xfrm>
            <a:off x="4343400" y="4572000"/>
            <a:ext cx="6096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314" name="Line 38"/>
          <p:cNvSpPr>
            <a:spLocks noChangeShapeType="1"/>
          </p:cNvSpPr>
          <p:nvPr/>
        </p:nvSpPr>
        <p:spPr bwMode="auto">
          <a:xfrm flipH="1">
            <a:off x="5105400" y="4572000"/>
            <a:ext cx="3810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315" name="Line 39"/>
          <p:cNvSpPr>
            <a:spLocks noChangeShapeType="1"/>
          </p:cNvSpPr>
          <p:nvPr/>
        </p:nvSpPr>
        <p:spPr bwMode="auto">
          <a:xfrm>
            <a:off x="4191000" y="4572000"/>
            <a:ext cx="0" cy="152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316" name="Line 40"/>
          <p:cNvSpPr>
            <a:spLocks noChangeShapeType="1"/>
          </p:cNvSpPr>
          <p:nvPr/>
        </p:nvSpPr>
        <p:spPr bwMode="auto">
          <a:xfrm flipH="1">
            <a:off x="3733800" y="4724400"/>
            <a:ext cx="4572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317" name="Line 41"/>
          <p:cNvSpPr>
            <a:spLocks noChangeShapeType="1"/>
          </p:cNvSpPr>
          <p:nvPr/>
        </p:nvSpPr>
        <p:spPr bwMode="auto">
          <a:xfrm flipV="1">
            <a:off x="3733800" y="3124200"/>
            <a:ext cx="0" cy="1600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318" name="Line 42"/>
          <p:cNvSpPr>
            <a:spLocks noChangeShapeType="1"/>
          </p:cNvSpPr>
          <p:nvPr/>
        </p:nvSpPr>
        <p:spPr bwMode="auto">
          <a:xfrm>
            <a:off x="3733800" y="3124200"/>
            <a:ext cx="304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319" name="Line 43"/>
          <p:cNvSpPr>
            <a:spLocks noChangeShapeType="1"/>
          </p:cNvSpPr>
          <p:nvPr/>
        </p:nvSpPr>
        <p:spPr bwMode="auto">
          <a:xfrm>
            <a:off x="4038600" y="3124200"/>
            <a:ext cx="0" cy="152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6069755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Get Started ASAP!!  Homework 0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23912" y="1487488"/>
            <a:ext cx="8320087" cy="5216525"/>
          </a:xfrm>
        </p:spPr>
        <p:txBody>
          <a:bodyPr/>
          <a:lstStyle/>
          <a:p>
            <a:r>
              <a:rPr lang="en-US" altLang="en-US" dirty="0"/>
              <a:t>Go to </a:t>
            </a:r>
            <a:r>
              <a:rPr lang="en-US" altLang="en-US" dirty="0">
                <a:hlinkClick r:id="rId2"/>
              </a:rPr>
              <a:t>http://llvm.org</a:t>
            </a:r>
            <a:endParaRPr lang="en-US" altLang="en-US" dirty="0"/>
          </a:p>
          <a:p>
            <a:r>
              <a:rPr lang="en-US" altLang="en-US" dirty="0"/>
              <a:t>Setup LLVM 20.1.8 on the class server or your favorite Linux box</a:t>
            </a:r>
          </a:p>
          <a:p>
            <a:pPr lvl="1"/>
            <a:r>
              <a:rPr lang="en-US" altLang="en-US" dirty="0"/>
              <a:t>For server, use the central version that is already set up</a:t>
            </a:r>
          </a:p>
          <a:p>
            <a:pPr lvl="1"/>
            <a:r>
              <a:rPr lang="en-US" altLang="en-US" dirty="0"/>
              <a:t>For your own system, read the installation instructions</a:t>
            </a:r>
          </a:p>
          <a:p>
            <a:pPr lvl="1"/>
            <a:r>
              <a:rPr lang="en-US" altLang="en-US" dirty="0"/>
              <a:t>See upcoming GSI post on piazza for detailed instructions</a:t>
            </a:r>
          </a:p>
          <a:p>
            <a:r>
              <a:rPr lang="en-US" altLang="en-US" dirty="0"/>
              <a:t>Try to run it on a simple C program</a:t>
            </a:r>
          </a:p>
          <a:p>
            <a:r>
              <a:rPr lang="en-US" altLang="en-US" dirty="0"/>
              <a:t>HW1 goes out next week and you need LLVM</a:t>
            </a:r>
          </a:p>
          <a:p>
            <a:r>
              <a:rPr lang="en-US" altLang="en-US" dirty="0"/>
              <a:t>We will have 2 dedicated servers for class use</a:t>
            </a:r>
          </a:p>
          <a:p>
            <a:pPr lvl="1"/>
            <a:r>
              <a:rPr lang="en-US" altLang="en-US" dirty="0"/>
              <a:t>eecs583a/eecs583b.eecs.umich.edu</a:t>
            </a:r>
          </a:p>
          <a:p>
            <a:pPr lvl="1"/>
            <a:r>
              <a:rPr lang="en-US" altLang="en-US" dirty="0"/>
              <a:t>Everyone should have </a:t>
            </a:r>
            <a:r>
              <a:rPr lang="en-US" altLang="en-US" dirty="0" err="1"/>
              <a:t>ssh</a:t>
            </a:r>
            <a:r>
              <a:rPr lang="en-US" altLang="en-US" dirty="0"/>
              <a:t> access later this week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About Me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Mahlke = mall key</a:t>
            </a:r>
          </a:p>
          <a:p>
            <a:pPr lvl="1"/>
            <a:r>
              <a:rPr lang="en-US" altLang="en-US"/>
              <a:t>But just call me Scott</a:t>
            </a:r>
          </a:p>
          <a:p>
            <a:r>
              <a:rPr lang="en-US" altLang="en-US"/>
              <a:t>Been at Michigan since 2001</a:t>
            </a:r>
          </a:p>
          <a:p>
            <a:pPr lvl="1"/>
            <a:r>
              <a:rPr lang="en-US" altLang="en-US"/>
              <a:t>Compiler guy who likes hardware</a:t>
            </a:r>
          </a:p>
          <a:p>
            <a:pPr lvl="1"/>
            <a:r>
              <a:rPr lang="en-US" altLang="en-US"/>
              <a:t>Program optimization to make programs go faster</a:t>
            </a:r>
          </a:p>
          <a:p>
            <a:pPr lvl="1"/>
            <a:r>
              <a:rPr lang="en-US" altLang="en-US"/>
              <a:t>Building custom hardware for high performance/low power</a:t>
            </a:r>
          </a:p>
          <a:p>
            <a:r>
              <a:rPr lang="en-US" altLang="en-US"/>
              <a:t>Before this – HP Labs in Silicon Valley</a:t>
            </a:r>
          </a:p>
          <a:p>
            <a:r>
              <a:rPr lang="en-US" altLang="en-US"/>
              <a:t>Before before – Grad student at UIUC</a:t>
            </a:r>
          </a:p>
          <a:p>
            <a:r>
              <a:rPr lang="en-US" altLang="en-US"/>
              <a:t>Before ^ 3 – Undergrad at UIUC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More About Me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78831" y="1450975"/>
            <a:ext cx="7696200" cy="1482725"/>
          </a:xfrm>
        </p:spPr>
        <p:txBody>
          <a:bodyPr/>
          <a:lstStyle/>
          <a:p>
            <a:r>
              <a:rPr lang="en-US" altLang="en-US" dirty="0"/>
              <a:t>3 kids – 9, 9, and 7</a:t>
            </a:r>
          </a:p>
          <a:p>
            <a:pPr lvl="1"/>
            <a:r>
              <a:rPr lang="en-US" altLang="en-US" dirty="0"/>
              <a:t>So if I show up to lecture half asleep, you know why!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81399" y="2514600"/>
            <a:ext cx="3238877" cy="4301633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Contact Information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1641475"/>
            <a:ext cx="8001000" cy="5216525"/>
          </a:xfrm>
        </p:spPr>
        <p:txBody>
          <a:bodyPr/>
          <a:lstStyle/>
          <a:p>
            <a:r>
              <a:rPr lang="en-US" altLang="en-US" dirty="0"/>
              <a:t>Email: </a:t>
            </a:r>
            <a:r>
              <a:rPr lang="en-US" altLang="en-US" dirty="0">
                <a:hlinkClick r:id="rId2"/>
              </a:rPr>
              <a:t>mahlke@umich.edu</a:t>
            </a:r>
            <a:endParaRPr lang="en-US" altLang="en-US" dirty="0"/>
          </a:p>
          <a:p>
            <a:r>
              <a:rPr lang="en-US" altLang="en-US" dirty="0"/>
              <a:t>Office hours</a:t>
            </a:r>
          </a:p>
          <a:p>
            <a:pPr lvl="1"/>
            <a:r>
              <a:rPr lang="en-US" altLang="en-US" dirty="0"/>
              <a:t>Mon/Fri 12:00-12:30 in 1500 EECS/1571 GG Brown</a:t>
            </a:r>
          </a:p>
          <a:p>
            <a:pPr lvl="1"/>
            <a:r>
              <a:rPr lang="en-US" altLang="en-US" dirty="0"/>
              <a:t>Or send me an email for an appointment</a:t>
            </a:r>
          </a:p>
          <a:p>
            <a:r>
              <a:rPr lang="en-US" altLang="en-US" dirty="0"/>
              <a:t>Visiting office </a:t>
            </a:r>
            <a:r>
              <a:rPr lang="en-US" altLang="en-US" dirty="0" err="1"/>
              <a:t>hrs</a:t>
            </a:r>
            <a:endParaRPr lang="en-US" altLang="en-US" dirty="0"/>
          </a:p>
          <a:p>
            <a:pPr lvl="1"/>
            <a:r>
              <a:rPr lang="en-US" altLang="en-US" dirty="0"/>
              <a:t>Mainly help on classroom material, concepts, etc.</a:t>
            </a:r>
          </a:p>
          <a:p>
            <a:pPr lvl="1"/>
            <a:r>
              <a:rPr lang="en-US" altLang="en-US" dirty="0"/>
              <a:t>I am an LLVM novice, so likely I cannot answer any non-trivial question</a:t>
            </a:r>
          </a:p>
          <a:p>
            <a:pPr lvl="1"/>
            <a:r>
              <a:rPr lang="en-US" altLang="en-US" dirty="0"/>
              <a:t>See GSIs for LLVM details</a:t>
            </a:r>
          </a:p>
          <a:p>
            <a:pPr lvl="1"/>
            <a:endParaRPr lang="en-US" altLang="en-US" dirty="0"/>
          </a:p>
          <a:p>
            <a:pPr lvl="1"/>
            <a:endParaRPr lang="en-US" altLang="en-US" dirty="0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74E1CE5D-775A-6186-236D-3FE82AEA3F2D}"/>
                  </a:ext>
                </a:extLst>
              </p14:cNvPr>
              <p14:cNvContentPartPr/>
              <p14:nvPr/>
            </p14:nvContentPartPr>
            <p14:xfrm>
              <a:off x="2592000" y="2582640"/>
              <a:ext cx="5354280" cy="435600"/>
            </p14:xfrm>
          </p:contentPart>
        </mc:Choice>
        <mc:Fallback xmlns=""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74E1CE5D-775A-6186-236D-3FE82AEA3F2D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2582640" y="2573280"/>
                <a:ext cx="5373000" cy="45432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583 GSIs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990600"/>
            <a:ext cx="8229600" cy="3200400"/>
          </a:xfrm>
        </p:spPr>
        <p:txBody>
          <a:bodyPr/>
          <a:lstStyle/>
          <a:p>
            <a:pPr marL="0" indent="0">
              <a:buNone/>
            </a:pPr>
            <a:endParaRPr lang="en-US" altLang="en-US" dirty="0"/>
          </a:p>
          <a:p>
            <a:r>
              <a:rPr lang="en-US" altLang="en-US" dirty="0" err="1"/>
              <a:t>Rishika</a:t>
            </a:r>
            <a:r>
              <a:rPr lang="en-US" altLang="en-US" dirty="0"/>
              <a:t> </a:t>
            </a:r>
            <a:r>
              <a:rPr lang="en-US" altLang="en-US" dirty="0" err="1"/>
              <a:t>Kalidindi</a:t>
            </a:r>
            <a:r>
              <a:rPr lang="en-US" altLang="en-US" dirty="0"/>
              <a:t> (rishikak@umich.edu)</a:t>
            </a:r>
          </a:p>
          <a:p>
            <a:pPr lvl="1"/>
            <a:r>
              <a:rPr lang="en-US" altLang="en-US" dirty="0"/>
              <a:t>Office hours: </a:t>
            </a:r>
            <a:r>
              <a:rPr lang="fr-FR" altLang="en-US" dirty="0"/>
              <a:t>Mon 1-3pm, Tue 1-3pm, Thu 1-3pm</a:t>
            </a:r>
            <a:endParaRPr lang="en-US" altLang="en-US" dirty="0"/>
          </a:p>
          <a:p>
            <a:r>
              <a:rPr lang="en-US" altLang="en-US" dirty="0"/>
              <a:t>Naveen </a:t>
            </a:r>
            <a:r>
              <a:rPr lang="en-US" altLang="en-US" dirty="0" err="1"/>
              <a:t>Unnikrishnan</a:t>
            </a:r>
            <a:r>
              <a:rPr lang="en-US" altLang="en-US" dirty="0"/>
              <a:t> (naveenu@umich.edu)</a:t>
            </a:r>
          </a:p>
          <a:p>
            <a:pPr lvl="1"/>
            <a:r>
              <a:rPr lang="en-US" altLang="en-US" dirty="0"/>
              <a:t>Office hours: Tue 9-10:30am, Wed 2:30-4pm, Thu 9-10:30am, Fri 9-10:30am</a:t>
            </a:r>
          </a:p>
          <a:p>
            <a:r>
              <a:rPr lang="en-US" altLang="en-US" dirty="0"/>
              <a:t>Location: Zoom (link on course website,</a:t>
            </a:r>
            <a:br>
              <a:rPr lang="en-US" altLang="en-US" dirty="0"/>
            </a:br>
            <a:r>
              <a:rPr lang="en-US" altLang="en-US" dirty="0"/>
              <a:t>same link for the entire semester, same for</a:t>
            </a:r>
            <a:br>
              <a:rPr lang="en-US" altLang="en-US" dirty="0"/>
            </a:br>
            <a:r>
              <a:rPr lang="en-US" altLang="en-US" dirty="0"/>
              <a:t>both GSIs, passcode = eecs583)</a:t>
            </a:r>
          </a:p>
          <a:p>
            <a:pPr marL="0" indent="0">
              <a:buNone/>
            </a:pPr>
            <a:endParaRPr lang="en-US" altLang="en-US" dirty="0"/>
          </a:p>
          <a:p>
            <a:endParaRPr lang="en-US" altLang="en-US" dirty="0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123E3ADC-EF93-93DD-B7C9-2CBBBB5138B1}"/>
                  </a:ext>
                </a:extLst>
              </p14:cNvPr>
              <p14:cNvContentPartPr/>
              <p14:nvPr/>
            </p14:nvContentPartPr>
            <p14:xfrm>
              <a:off x="906840" y="2168640"/>
              <a:ext cx="551160" cy="1497240"/>
            </p14:xfrm>
          </p:contentPart>
        </mc:Choice>
        <mc:Fallback xmlns=""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123E3ADC-EF93-93DD-B7C9-2CBBBB5138B1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897480" y="2159280"/>
                <a:ext cx="569880" cy="151596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Getting Help from the GSIs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0" y="1600200"/>
            <a:ext cx="8229600" cy="5216525"/>
          </a:xfrm>
        </p:spPr>
        <p:txBody>
          <a:bodyPr/>
          <a:lstStyle/>
          <a:p>
            <a:r>
              <a:rPr lang="en-US" altLang="en-US" dirty="0"/>
              <a:t>LLVM help/questions</a:t>
            </a:r>
          </a:p>
          <a:p>
            <a:r>
              <a:rPr lang="en-US" altLang="en-US" dirty="0"/>
              <a:t>But, you will have to be independent in this class</a:t>
            </a:r>
          </a:p>
          <a:p>
            <a:pPr lvl="1"/>
            <a:r>
              <a:rPr lang="en-US" altLang="en-US" dirty="0"/>
              <a:t>Read the documentation and look at the code</a:t>
            </a:r>
          </a:p>
          <a:p>
            <a:pPr lvl="1"/>
            <a:r>
              <a:rPr lang="en-US" altLang="en-US" dirty="0"/>
              <a:t>Come to them when you are </a:t>
            </a:r>
            <a:r>
              <a:rPr lang="en-US" altLang="en-US" u="sng" dirty="0"/>
              <a:t>really</a:t>
            </a:r>
            <a:r>
              <a:rPr lang="en-US" altLang="en-US" dirty="0"/>
              <a:t> stuck or confused</a:t>
            </a:r>
          </a:p>
          <a:p>
            <a:pPr lvl="1"/>
            <a:r>
              <a:rPr lang="en-US" altLang="en-US" dirty="0"/>
              <a:t>They cannot and will not debug your code</a:t>
            </a:r>
          </a:p>
          <a:p>
            <a:pPr lvl="1"/>
            <a:r>
              <a:rPr lang="en-US" altLang="en-US" dirty="0"/>
              <a:t>Helping each other is encouraged</a:t>
            </a:r>
          </a:p>
          <a:p>
            <a:pPr lvl="1"/>
            <a:r>
              <a:rPr lang="en-US" altLang="en-US" dirty="0"/>
              <a:t>Use the class piazza group (GSIs will monitor)</a:t>
            </a:r>
          </a:p>
          <a:p>
            <a:r>
              <a:rPr lang="en-US" altLang="en-US" dirty="0"/>
              <a:t>Virtual office hours on Zoom</a:t>
            </a:r>
          </a:p>
          <a:p>
            <a:pPr lvl="1"/>
            <a:r>
              <a:rPr lang="en-US" altLang="en-US" dirty="0"/>
              <a:t>Considering having appointments along with open sessions</a:t>
            </a:r>
          </a:p>
          <a:p>
            <a:endParaRPr lang="en-US" altLang="en-US" dirty="0"/>
          </a:p>
          <a:p>
            <a:endParaRPr lang="en-US" alt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Class Overview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sz="2400"/>
              <a:t>This class is NOT about:</a:t>
            </a:r>
          </a:p>
          <a:p>
            <a:pPr lvl="1">
              <a:lnSpc>
                <a:spcPct val="90000"/>
              </a:lnSpc>
            </a:pPr>
            <a:r>
              <a:rPr lang="en-US" altLang="en-US" sz="2000"/>
              <a:t>Programming languages</a:t>
            </a:r>
          </a:p>
          <a:p>
            <a:pPr lvl="1">
              <a:lnSpc>
                <a:spcPct val="90000"/>
              </a:lnSpc>
            </a:pPr>
            <a:r>
              <a:rPr lang="en-US" altLang="en-US" sz="2000"/>
              <a:t>Parsing, syntax checking, semantic analysis</a:t>
            </a:r>
          </a:p>
          <a:p>
            <a:pPr lvl="1">
              <a:lnSpc>
                <a:spcPct val="90000"/>
              </a:lnSpc>
            </a:pPr>
            <a:r>
              <a:rPr lang="en-US" altLang="en-US" sz="2000"/>
              <a:t>Handling advanced language features – virtual functions, …</a:t>
            </a:r>
          </a:p>
          <a:p>
            <a:pPr lvl="1">
              <a:lnSpc>
                <a:spcPct val="90000"/>
              </a:lnSpc>
            </a:pPr>
            <a:r>
              <a:rPr lang="en-US" altLang="en-US" sz="2000"/>
              <a:t>Frontend transformations</a:t>
            </a:r>
          </a:p>
          <a:p>
            <a:pPr lvl="1">
              <a:lnSpc>
                <a:spcPct val="90000"/>
              </a:lnSpc>
            </a:pPr>
            <a:r>
              <a:rPr lang="en-US" altLang="en-US" sz="2000"/>
              <a:t>Debugging</a:t>
            </a:r>
          </a:p>
          <a:p>
            <a:pPr lvl="1">
              <a:lnSpc>
                <a:spcPct val="90000"/>
              </a:lnSpc>
            </a:pPr>
            <a:r>
              <a:rPr lang="en-US" altLang="en-US" sz="2000"/>
              <a:t>Simulation</a:t>
            </a:r>
          </a:p>
          <a:p>
            <a:pPr>
              <a:lnSpc>
                <a:spcPct val="90000"/>
              </a:lnSpc>
            </a:pPr>
            <a:r>
              <a:rPr lang="en-US" altLang="en-US" sz="2400"/>
              <a:t>Compiler backend</a:t>
            </a:r>
          </a:p>
          <a:p>
            <a:pPr lvl="1">
              <a:lnSpc>
                <a:spcPct val="90000"/>
              </a:lnSpc>
            </a:pPr>
            <a:r>
              <a:rPr lang="en-US" altLang="en-US" sz="2000"/>
              <a:t>Mapping applications to processor hardware</a:t>
            </a:r>
          </a:p>
          <a:p>
            <a:pPr lvl="1">
              <a:lnSpc>
                <a:spcPct val="90000"/>
              </a:lnSpc>
            </a:pPr>
            <a:r>
              <a:rPr lang="en-US" altLang="en-US" sz="2000"/>
              <a:t>Retargetability – work for multiple platforms (not hard coded)</a:t>
            </a:r>
          </a:p>
          <a:p>
            <a:pPr lvl="1">
              <a:lnSpc>
                <a:spcPct val="90000"/>
              </a:lnSpc>
            </a:pPr>
            <a:r>
              <a:rPr lang="en-US" altLang="en-US" sz="2000"/>
              <a:t>Work at the assembly-code level (but processor independent)</a:t>
            </a:r>
          </a:p>
          <a:p>
            <a:pPr lvl="1">
              <a:lnSpc>
                <a:spcPct val="90000"/>
              </a:lnSpc>
            </a:pPr>
            <a:r>
              <a:rPr lang="en-US" altLang="en-US" sz="2000"/>
              <a:t>Speed/Efficiency</a:t>
            </a:r>
          </a:p>
          <a:p>
            <a:pPr lvl="2">
              <a:lnSpc>
                <a:spcPct val="90000"/>
              </a:lnSpc>
            </a:pPr>
            <a:r>
              <a:rPr lang="en-US" altLang="en-US" sz="1800"/>
              <a:t>How to make the application run fast</a:t>
            </a:r>
          </a:p>
          <a:p>
            <a:pPr lvl="2">
              <a:lnSpc>
                <a:spcPct val="90000"/>
              </a:lnSpc>
            </a:pPr>
            <a:r>
              <a:rPr lang="en-US" altLang="en-US" sz="1800"/>
              <a:t>Use less memory (text, data), efficiently execute</a:t>
            </a:r>
          </a:p>
          <a:p>
            <a:pPr lvl="2">
              <a:lnSpc>
                <a:spcPct val="90000"/>
              </a:lnSpc>
            </a:pPr>
            <a:r>
              <a:rPr lang="en-US" altLang="en-US" sz="1800"/>
              <a:t>Parallelize, prefetch, optimize using profile information</a:t>
            </a:r>
          </a:p>
          <a:p>
            <a:pPr lvl="1">
              <a:lnSpc>
                <a:spcPct val="90000"/>
              </a:lnSpc>
            </a:pPr>
            <a:endParaRPr lang="en-US" altLang="en-US" sz="1800"/>
          </a:p>
          <a:p>
            <a:pPr lvl="1">
              <a:lnSpc>
                <a:spcPct val="90000"/>
              </a:lnSpc>
            </a:pPr>
            <a:endParaRPr lang="en-US" altLang="en-US" sz="18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hp new">
  <a:themeElements>
    <a:clrScheme name="">
      <a:dk1>
        <a:srgbClr val="000000"/>
      </a:dk1>
      <a:lt1>
        <a:srgbClr val="FFFFFF"/>
      </a:lt1>
      <a:dk2>
        <a:srgbClr val="3333FF"/>
      </a:dk2>
      <a:lt2>
        <a:srgbClr val="777777"/>
      </a:lt2>
      <a:accent1>
        <a:srgbClr val="3333FF"/>
      </a:accent1>
      <a:accent2>
        <a:srgbClr val="3333FF"/>
      </a:accent2>
      <a:accent3>
        <a:srgbClr val="FFFFFF"/>
      </a:accent3>
      <a:accent4>
        <a:srgbClr val="000000"/>
      </a:accent4>
      <a:accent5>
        <a:srgbClr val="ADADFF"/>
      </a:accent5>
      <a:accent6>
        <a:srgbClr val="2D2DE7"/>
      </a:accent6>
      <a:hlink>
        <a:srgbClr val="000000"/>
      </a:hlink>
      <a:folHlink>
        <a:srgbClr val="0099CC"/>
      </a:folHlink>
    </a:clrScheme>
    <a:fontScheme name="hp new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accent1"/>
            </a:solidFill>
            <a:effectLst/>
            <a:latin typeface="Times New Roman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accent1"/>
            </a:solidFill>
            <a:effectLst/>
            <a:latin typeface="Times New Roman" charset="0"/>
          </a:defRPr>
        </a:defPPr>
      </a:lstStyle>
    </a:lnDef>
  </a:objectDefaults>
  <a:extraClrSchemeLst>
    <a:extraClrScheme>
      <a:clrScheme name="hp new 1">
        <a:dk1>
          <a:srgbClr val="000099"/>
        </a:dk1>
        <a:lt1>
          <a:srgbClr val="FFFFFF"/>
        </a:lt1>
        <a:dk2>
          <a:srgbClr val="0000FF"/>
        </a:dk2>
        <a:lt2>
          <a:srgbClr val="FFFF00"/>
        </a:lt2>
        <a:accent1>
          <a:srgbClr val="FF6633"/>
        </a:accent1>
        <a:accent2>
          <a:srgbClr val="FF00FF"/>
        </a:accent2>
        <a:accent3>
          <a:srgbClr val="AAAAFF"/>
        </a:accent3>
        <a:accent4>
          <a:srgbClr val="DADADA"/>
        </a:accent4>
        <a:accent5>
          <a:srgbClr val="FFB8AD"/>
        </a:accent5>
        <a:accent6>
          <a:srgbClr val="E700E7"/>
        </a:accent6>
        <a:hlink>
          <a:srgbClr val="FF0000"/>
        </a:hlink>
        <a:folHlink>
          <a:srgbClr val="8080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p new 2">
        <a:dk1>
          <a:srgbClr val="000066"/>
        </a:dk1>
        <a:lt1>
          <a:srgbClr val="CCECFF"/>
        </a:lt1>
        <a:dk2>
          <a:srgbClr val="000080"/>
        </a:dk2>
        <a:lt2>
          <a:srgbClr val="000000"/>
        </a:lt2>
        <a:accent1>
          <a:srgbClr val="9999FF"/>
        </a:accent1>
        <a:accent2>
          <a:srgbClr val="CC00FF"/>
        </a:accent2>
        <a:accent3>
          <a:srgbClr val="E2F4FF"/>
        </a:accent3>
        <a:accent4>
          <a:srgbClr val="000056"/>
        </a:accent4>
        <a:accent5>
          <a:srgbClr val="CACAFF"/>
        </a:accent5>
        <a:accent6>
          <a:srgbClr val="B900E7"/>
        </a:accent6>
        <a:hlink>
          <a:srgbClr val="00CC99"/>
        </a:hlink>
        <a:folHlink>
          <a:srgbClr val="0099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p new 3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B2B2B2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D5D5D5"/>
        </a:accent5>
        <a:accent6>
          <a:srgbClr val="797979"/>
        </a:accent6>
        <a:hlink>
          <a:srgbClr val="5F5F5F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p new 4">
        <a:dk1>
          <a:srgbClr val="000000"/>
        </a:dk1>
        <a:lt1>
          <a:srgbClr val="FFFFFF"/>
        </a:lt1>
        <a:dk2>
          <a:srgbClr val="660033"/>
        </a:dk2>
        <a:lt2>
          <a:srgbClr val="FFFF66"/>
        </a:lt2>
        <a:accent1>
          <a:srgbClr val="FF0033"/>
        </a:accent1>
        <a:accent2>
          <a:srgbClr val="CC6600"/>
        </a:accent2>
        <a:accent3>
          <a:srgbClr val="B8AAAD"/>
        </a:accent3>
        <a:accent4>
          <a:srgbClr val="DADADA"/>
        </a:accent4>
        <a:accent5>
          <a:srgbClr val="FFAAAD"/>
        </a:accent5>
        <a:accent6>
          <a:srgbClr val="B95C00"/>
        </a:accent6>
        <a:hlink>
          <a:srgbClr val="999933"/>
        </a:hlink>
        <a:folHlink>
          <a:srgbClr val="A50021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Designs\hp new.pot</Template>
  <TotalTime>11755</TotalTime>
  <Words>2561</Words>
  <Application>Microsoft Office PowerPoint</Application>
  <PresentationFormat>Custom</PresentationFormat>
  <Paragraphs>509</Paragraphs>
  <Slides>34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34</vt:i4>
      </vt:variant>
    </vt:vector>
  </HeadingPairs>
  <TitlesOfParts>
    <vt:vector size="35" baseType="lpstr">
      <vt:lpstr>hp new</vt:lpstr>
      <vt:lpstr>CSE 583 – Advanced Compilers Course Overview, Introduction to Control Flow Analysis</vt:lpstr>
      <vt:lpstr>Lectures</vt:lpstr>
      <vt:lpstr>Attending Class Virtually</vt:lpstr>
      <vt:lpstr>About Me</vt:lpstr>
      <vt:lpstr>More About Me</vt:lpstr>
      <vt:lpstr>Contact Information</vt:lpstr>
      <vt:lpstr>583 GSIs</vt:lpstr>
      <vt:lpstr>Getting Help from the GSIs</vt:lpstr>
      <vt:lpstr>Class Overview</vt:lpstr>
      <vt:lpstr>Background You Should Have</vt:lpstr>
      <vt:lpstr>Textbook and Other Classroom Material</vt:lpstr>
      <vt:lpstr>What the Class Will be Like</vt:lpstr>
      <vt:lpstr>What the Class Will be Like (2)</vt:lpstr>
      <vt:lpstr>Course Grading</vt:lpstr>
      <vt:lpstr>Homeworks</vt:lpstr>
      <vt:lpstr>Projects – Most Important Part of the Class</vt:lpstr>
      <vt:lpstr>Types of Projects</vt:lpstr>
      <vt:lpstr>Topic Areas (You are Welcome to Propose Others)</vt:lpstr>
      <vt:lpstr>Class Participation</vt:lpstr>
      <vt:lpstr>Tentative Class Schedule (on course website)</vt:lpstr>
      <vt:lpstr>Target Processors:  1) VLIW/EPIC Architectures</vt:lpstr>
      <vt:lpstr>Target Processors:  2) Multicore</vt:lpstr>
      <vt:lpstr>Target Processors:  3) SIMD/GPU</vt:lpstr>
      <vt:lpstr>So, lets get started…  Compiler Backend IR – Our Input</vt:lpstr>
      <vt:lpstr>First Topic: Control Flow Analysis</vt:lpstr>
      <vt:lpstr>Basic Block (BB)</vt:lpstr>
      <vt:lpstr>Identifying BBs - Example</vt:lpstr>
      <vt:lpstr>Control Flow Graph (CFG)</vt:lpstr>
      <vt:lpstr>CFG Example</vt:lpstr>
      <vt:lpstr>Weighted CFG</vt:lpstr>
      <vt:lpstr>Property of CFGs: Dominator (DOM)</vt:lpstr>
      <vt:lpstr>Dominator Example 1</vt:lpstr>
      <vt:lpstr>Dominator Example 2</vt:lpstr>
      <vt:lpstr>Get Started ASAP!!  Homework 0</vt:lpstr>
    </vt:vector>
  </TitlesOfParts>
  <Company>University of Michigan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EECS 583 - Advanced Compilers</dc:title>
  <dc:creator>Scott Mahlke</dc:creator>
  <cp:lastModifiedBy>Mahlke, Scott</cp:lastModifiedBy>
  <cp:revision>236</cp:revision>
  <cp:lastPrinted>2001-10-18T06:50:13Z</cp:lastPrinted>
  <dcterms:created xsi:type="dcterms:W3CDTF">1999-01-24T07:45:10Z</dcterms:created>
  <dcterms:modified xsi:type="dcterms:W3CDTF">2025-08-25T23:23:04Z</dcterms:modified>
</cp:coreProperties>
</file>