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27"/>
  </p:notesMasterIdLst>
  <p:handoutMasterIdLst>
    <p:handoutMasterId r:id="rId28"/>
  </p:handoutMasterIdLst>
  <p:sldIdLst>
    <p:sldId id="256" r:id="rId2"/>
    <p:sldId id="603" r:id="rId3"/>
    <p:sldId id="683" r:id="rId4"/>
    <p:sldId id="681" r:id="rId5"/>
    <p:sldId id="682" r:id="rId6"/>
    <p:sldId id="673" r:id="rId7"/>
    <p:sldId id="684" r:id="rId8"/>
    <p:sldId id="697" r:id="rId9"/>
    <p:sldId id="685" r:id="rId10"/>
    <p:sldId id="675" r:id="rId11"/>
    <p:sldId id="676" r:id="rId12"/>
    <p:sldId id="677" r:id="rId13"/>
    <p:sldId id="700" r:id="rId14"/>
    <p:sldId id="688" r:id="rId15"/>
    <p:sldId id="689" r:id="rId16"/>
    <p:sldId id="703" r:id="rId17"/>
    <p:sldId id="705" r:id="rId18"/>
    <p:sldId id="690" r:id="rId19"/>
    <p:sldId id="698" r:id="rId20"/>
    <p:sldId id="701" r:id="rId21"/>
    <p:sldId id="691" r:id="rId22"/>
    <p:sldId id="693" r:id="rId23"/>
    <p:sldId id="704" r:id="rId24"/>
    <p:sldId id="692" r:id="rId25"/>
    <p:sldId id="702" r:id="rId26"/>
  </p:sldIdLst>
  <p:sldSz cx="10058400" cy="7772400"/>
  <p:notesSz cx="6858000" cy="9029700"/>
  <p:defaultTextStyle>
    <a:defPPr>
      <a:defRPr lang="en-US"/>
    </a:defPPr>
    <a:lvl1pPr algn="l" rtl="0" eaLnBrk="0" fontAlgn="base" hangingPunct="0">
      <a:spcBef>
        <a:spcPct val="0"/>
      </a:spcBef>
      <a:spcAft>
        <a:spcPct val="0"/>
      </a:spcAft>
      <a:defRPr kern="1200">
        <a:solidFill>
          <a:schemeClr val="accent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accent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accent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accent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accent1"/>
        </a:solidFill>
        <a:latin typeface="Times New Roman" panose="02020603050405020304" pitchFamily="18" charset="0"/>
        <a:ea typeface="+mn-ea"/>
        <a:cs typeface="+mn-cs"/>
      </a:defRPr>
    </a:lvl5pPr>
    <a:lvl6pPr marL="2286000" algn="l" defTabSz="914400" rtl="0" eaLnBrk="1" latinLnBrk="0" hangingPunct="1">
      <a:defRPr kern="1200">
        <a:solidFill>
          <a:schemeClr val="accent1"/>
        </a:solidFill>
        <a:latin typeface="Times New Roman" panose="02020603050405020304" pitchFamily="18" charset="0"/>
        <a:ea typeface="+mn-ea"/>
        <a:cs typeface="+mn-cs"/>
      </a:defRPr>
    </a:lvl6pPr>
    <a:lvl7pPr marL="2743200" algn="l" defTabSz="914400" rtl="0" eaLnBrk="1" latinLnBrk="0" hangingPunct="1">
      <a:defRPr kern="1200">
        <a:solidFill>
          <a:schemeClr val="accent1"/>
        </a:solidFill>
        <a:latin typeface="Times New Roman" panose="02020603050405020304" pitchFamily="18" charset="0"/>
        <a:ea typeface="+mn-ea"/>
        <a:cs typeface="+mn-cs"/>
      </a:defRPr>
    </a:lvl7pPr>
    <a:lvl8pPr marL="3200400" algn="l" defTabSz="914400" rtl="0" eaLnBrk="1" latinLnBrk="0" hangingPunct="1">
      <a:defRPr kern="1200">
        <a:solidFill>
          <a:schemeClr val="accent1"/>
        </a:solidFill>
        <a:latin typeface="Times New Roman" panose="02020603050405020304" pitchFamily="18" charset="0"/>
        <a:ea typeface="+mn-ea"/>
        <a:cs typeface="+mn-cs"/>
      </a:defRPr>
    </a:lvl8pPr>
    <a:lvl9pPr marL="3657600" algn="l" defTabSz="914400" rtl="0" eaLnBrk="1" latinLnBrk="0" hangingPunct="1">
      <a:defRPr kern="1200">
        <a:solidFill>
          <a:schemeClr val="accent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200">
          <p15:clr>
            <a:srgbClr val="A4A3A4"/>
          </p15:clr>
        </p15:guide>
        <p15:guide id="2" pos="3072">
          <p15:clr>
            <a:srgbClr val="A4A3A4"/>
          </p15:clr>
        </p15:guide>
      </p15:sldGuideLst>
    </p:ext>
    <p:ext uri="{2D200454-40CA-4A62-9FC3-DE9A4176ACB9}">
      <p15:notesGuideLst xmlns:p15="http://schemas.microsoft.com/office/powerpoint/2012/main">
        <p15:guide id="1" orient="horz" pos="2845">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CBCB"/>
    <a:srgbClr val="00FFFF"/>
    <a:srgbClr val="CCECFF"/>
    <a:srgbClr val="FFFF00"/>
    <a:srgbClr val="FF6600"/>
    <a:srgbClr val="CCFFFF"/>
    <a:srgbClr val="6666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01" d="100"/>
          <a:sy n="101" d="100"/>
        </p:scale>
        <p:origin x="360" y="120"/>
      </p:cViewPr>
      <p:guideLst>
        <p:guide orient="horz" pos="1200"/>
        <p:guide pos="3072"/>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3084"/>
    </p:cViewPr>
  </p:sorterViewPr>
  <p:notesViewPr>
    <p:cSldViewPr>
      <p:cViewPr varScale="1">
        <p:scale>
          <a:sx n="67" d="100"/>
          <a:sy n="67" d="100"/>
        </p:scale>
        <p:origin x="-1478" y="-58"/>
      </p:cViewPr>
      <p:guideLst>
        <p:guide orient="horz" pos="2845"/>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92438"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t" anchorCtr="0" compatLnSpc="1">
            <a:prstTxWarp prst="textNoShape">
              <a:avLst/>
            </a:prstTxWarp>
          </a:bodyPr>
          <a:lstStyle>
            <a:lvl1pPr defTabSz="887413">
              <a:defRPr sz="1000" i="1">
                <a:solidFill>
                  <a:srgbClr val="FF0033"/>
                </a:solidFill>
              </a:defRPr>
            </a:lvl1pPr>
          </a:lstStyle>
          <a:p>
            <a:pPr>
              <a:defRPr/>
            </a:pPr>
            <a:endParaRPr lang="en-US"/>
          </a:p>
        </p:txBody>
      </p:sp>
      <p:sp>
        <p:nvSpPr>
          <p:cNvPr id="4099" name="Rectangle 3"/>
          <p:cNvSpPr>
            <a:spLocks noGrp="1" noChangeArrowheads="1"/>
          </p:cNvSpPr>
          <p:nvPr>
            <p:ph type="dt" sz="quarter" idx="1"/>
          </p:nvPr>
        </p:nvSpPr>
        <p:spPr bwMode="auto">
          <a:xfrm>
            <a:off x="3878263" y="30163"/>
            <a:ext cx="29940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t" anchorCtr="0" compatLnSpc="1">
            <a:prstTxWarp prst="textNoShape">
              <a:avLst/>
            </a:prstTxWarp>
          </a:bodyPr>
          <a:lstStyle>
            <a:lvl1pPr algn="r" defTabSz="887413">
              <a:defRPr sz="1000" i="1">
                <a:solidFill>
                  <a:srgbClr val="FF0033"/>
                </a:solidFill>
              </a:defRPr>
            </a:lvl1pPr>
          </a:lstStyle>
          <a:p>
            <a:pPr>
              <a:defRPr/>
            </a:pPr>
            <a:endParaRPr lang="en-US"/>
          </a:p>
        </p:txBody>
      </p:sp>
      <p:sp>
        <p:nvSpPr>
          <p:cNvPr id="4100" name="Rectangle 4"/>
          <p:cNvSpPr>
            <a:spLocks noGrp="1" noChangeArrowheads="1"/>
          </p:cNvSpPr>
          <p:nvPr>
            <p:ph type="ftr" sz="quarter" idx="2"/>
          </p:nvPr>
        </p:nvSpPr>
        <p:spPr bwMode="auto">
          <a:xfrm>
            <a:off x="-14288" y="8543925"/>
            <a:ext cx="2994026"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b" anchorCtr="0" compatLnSpc="1">
            <a:prstTxWarp prst="textNoShape">
              <a:avLst/>
            </a:prstTxWarp>
          </a:bodyPr>
          <a:lstStyle>
            <a:lvl1pPr defTabSz="887413">
              <a:defRPr sz="1000" i="1">
                <a:solidFill>
                  <a:srgbClr val="FF0033"/>
                </a:solidFill>
              </a:defRPr>
            </a:lvl1pPr>
          </a:lstStyle>
          <a:p>
            <a:pPr>
              <a:defRPr/>
            </a:pPr>
            <a:endParaRPr lang="en-US"/>
          </a:p>
        </p:txBody>
      </p:sp>
      <p:sp>
        <p:nvSpPr>
          <p:cNvPr id="4101" name="Rectangle 5"/>
          <p:cNvSpPr>
            <a:spLocks noGrp="1" noChangeArrowheads="1"/>
          </p:cNvSpPr>
          <p:nvPr>
            <p:ph type="sldNum" sz="quarter" idx="3"/>
          </p:nvPr>
        </p:nvSpPr>
        <p:spPr bwMode="auto">
          <a:xfrm>
            <a:off x="3878263" y="8543925"/>
            <a:ext cx="29940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b" anchorCtr="0" compatLnSpc="1">
            <a:prstTxWarp prst="textNoShape">
              <a:avLst/>
            </a:prstTxWarp>
          </a:bodyPr>
          <a:lstStyle>
            <a:lvl1pPr algn="r" defTabSz="887413">
              <a:defRPr sz="1000" i="1">
                <a:solidFill>
                  <a:srgbClr val="FF0033"/>
                </a:solidFill>
              </a:defRPr>
            </a:lvl1pPr>
          </a:lstStyle>
          <a:p>
            <a:pPr>
              <a:defRPr/>
            </a:pPr>
            <a:fld id="{65F0833C-6DE8-45FB-B626-CD4C4B13A4A7}" type="slidenum">
              <a:rPr lang="en-US" altLang="en-US"/>
              <a:pPr>
                <a:defRPr/>
              </a:pPr>
              <a:t>‹#›</a:t>
            </a:fld>
            <a:endParaRPr lang="en-US" altLang="en-US"/>
          </a:p>
        </p:txBody>
      </p:sp>
    </p:spTree>
    <p:extLst>
      <p:ext uri="{BB962C8B-B14F-4D97-AF65-F5344CB8AC3E}">
        <p14:creationId xmlns:p14="http://schemas.microsoft.com/office/powerpoint/2010/main" val="214541999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21115 7983 7601,'-31'-15'4083,"0"-3"-3838,-6-8 1,15 11 0,1-3 0,9 3 0,6 4-1,2 5 1,-2 12 0,0 14 0,-2 14 0,1 9-1,-2 9 1,0 7-460,0 8 0,7-30 0,1 1 0,-1 0 0,0 0 209,0 1 1,2 0-1,6 35 1,5-4-1,5-6 1,8-6 0,5-5-1,7-6 1,4-7-1,4-9 1,7-7 0,3-6-1,7-5 1,3-6-1,5-9 1,4-15 0,-34 3-1,0-4 1,3-4-1,-1-2 275,4-4 1,-1-2 0,5-9 0,0-2-318,2-2 1,0-3 0,-1-3 0,-2-1 0,1 0 0,-2-1 0,-1 1 0,-1-2 0,-1 0 0,0-1 0,-2 3 0,-2-1-1,-1 2 1,-3-1 0,-3 3 0,-3 1 0,-3-1 0,-1 0 0,-4 4 0,-1 1 372,-2 2 0,-1 1 0,9-30 0,-11 18-94,-6 7 0,-4 7 0,-9 15 0,-6 5 0,-10 7 0,-12 10 0,-15 13 1,-18 24-1,24-8 0,-1 4-83,-7 9 0,0 4 0,-2 6 1,2 2-1,-1 4 0,2 0 0,3-1 1,2 0-150,5-4 1,3 1 0,1 2-1,3 0 1,10-6 0,2-1 0,2 1-1,4-1 1,3-1 0,3-1-1,4-5 1,4-1 0,4-2 0,3-2-1,19 31 1,-8-35 0,3-2-1,2-3 1,3-2 0,4-1 0,1-2-1,2-4 1,1-1-380,2-3 1,2-2 287,4-1 0,2-3 0,-5-6 0,1-2 0,5-2 0,1-4 0,1-3 0,-1-5 1,1-3-1,-1-3 0,1-4 0,-1-3 0,0-3 0,-1-3 0,1-2 0,-1-1 1,-1-2-1,-2-2 0,0 0 0,-2-2 0,-2 0 0,-3-1 75,-2 1 1,-2-1 0,-2-2 0,-4-1 0,-3 2 0,-2 1 0,-3 2 0,-1 1 0,-2 3 0,-2 1 0,5-24 0,-6 7 0,-5 10 1102,-2 10-910,-8 7 1,-7 13 0,-9 3 0,-7 8 0,-9 9 0,-12 19 0,-7 17 0,24-14 0,0 3-1,1 1 1,1 1 0,2 3 0,2 1 0,2 0 0,3-1-351,3 0 1,2 1 0,2 3 0,3-1-6,-1 26 0,15 5 0,16-3 0,12-7 1,-11-33-1,3-1 0,2-1 0,2-3 0,5 0 1,2-2 177,4-2 0,3-2 0,5-2 0,2-4 0,6-2 0,0 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12557 16872 8217,'7'-29'516,"-2"2"1,1 11 0,-2 16 0,-1 7 0,-1 5-1,-4 0 1,-2-3 0,-5-5 0,-3-2 0,-1-2 3841,-1 0-3995,7-6 1,1-3-1,6-8 1,0-3 0,0-4-1,0-7 1,0-5-1,1-5 1,4-1 0,2-2-1,2-2 1,-1-4 0,-1-1-1,-1 0 1,1 0 2195,1 2-2770,-5-8 1,7 8 0,-5-10 0,-2 1 0,-2 0 0,-1 0 0,-1 1-1,-4-3 1,-4 0 0,-3-4 0,-1 0-147,0 2 489,6 24 0,0-1 0,-2-23 0,6 24 0,-1-1 0,1 0 1,0 1-1,-1-36 0,1 35 0,1 1 0,0 0 0,0 0 0,0-1 1,1 0-1,0 0 0,0 1 0,1-1 0,0-1 0,1 2 0,0-1 642,1 2 1,0-1-1,0-38-807,2 10 0,2-4 0,-1 8 0,-2 0 0,-2 1 0,0 5 0,2-1 0,2 1 0,-1-2 1,1 1-162,-1 0 1,5-6-1,-3-2 1,1-2 0,2-3-1,0 2 1,-1-1 0,-1 0 536,0 3-340,-2 28 0,-1 0 0,4-18 0,-2-6 0,-2 7 0,1 8 0,-2 5 0,-1 5 0,1 2 0,2 1 0,-2 4 0,-2 5-1077,-1 3 1,-4 5 388,-1 0 1,1 2 0,3 3-1,-2 2 1,0 2-487,4 2 1,1 8 0,6 8 0,1 6 1199,-1 7 0,4 8 0,-5 3 0</inkml:trace>
  <inkml:trace contextRef="#ctx0" brushRef="#br0">12050 13194 29691,'-7'-40'-1213,"-5"6"1,6 7-1,-3 9 1,5 4 652,2 0 674,2-5 0,8 3 1,4-6-1,7-2 1,5-1-1,5-2 0,2 0 1,5 1-1,-1-1 1,5 0-1,-1 1 170,0-1 1,0 2-46,-7 3 1,3-2-1,-4 6 1,-1 2-1,-3 3 1,-5 4-1,-3 4 1,-1 4 0,0 1-1,-2 0-167,-1 0 0,2 10 1,1 6-1,-2 7 1,-1 6-1,-1 4 1,-1 5-1,0 4-1512,1 2 758,5 7 1,-4-8-1,2 4 1,0 0-1,-1-1 1,5 0-1,2-4 1,7-4 868,3-2 1,2-1-1,5 5 1</inkml:trace>
  <inkml:trace contextRef="#ctx0" brushRef="#br0">18676 12887 8295,'0'-13'33,"0"0"0,5 1 0,4 3 1,2 3-1,-1 2-1353,-1-1 1476,0-5 1,0 2-1,-2-5 1,1 0 0,-3-1-1,1 1 1,-3 0 0,-1-1-1,-2 1 1756,0 0 0,0 4-1397,0 0 1,-5 8-1,-1 2 1,1 11-1,-1 9 1,1 7-1,1 6 142,-1 6 1,-4 13 0,3 2 0,-1 4 0,-3 6 0,-2 2 0,-1 1-1,-2-3 948,-3 0-1556,3 0 1,-4-7 0,6-2-1,-1 1 1,2-4 0,2-3 0,3-5-247,1-4 0,1-2 0,5-4 0,0-5-425,0-6 1,2-1-1,1-5 1,3-3-1,2-5 1,6-5-1,4-4 1,1-1-1,3-1 622,3-4 0,5-14 0,10-9 0</inkml:trace>
  <inkml:trace contextRef="#ctx0" brushRef="#br0">19022 12514 8527,'0'-31'0,"0"0"361,0 6 1,0 6 0,2 5-1,2 1 1,5 1 0,3 3 1638,1 5 1,5 2-1773,0 2 0,4 0 0,-1 2 0,2 2 0,8 5 0,5 1 0,8 1 0,5-2 0,9 0 0,4-2 116,6-3 0,6-2 0,0-2 0,-35 0 1,0 0-358,1 0 0,1 0 1,-1-1-1,0 0 0,34-3 1,-6-5-1,-3-3 0,-7-3 1,-5-1-1,-7-2 1,-3 4-1,-7 2 0,-5 4 1,-7 2 1120,-4 3-919,-2 2 1,-5 1 0,1 1 0,1 5 0,1 8 0,2 8 0,-2 8 0,0 7 0,1 7-1,0 9 1,1 9 954,1 8 0,-9-30 0,1 2-1084,3 4 1,-1 1 0,-2 1 0,-2 2 0,1 3 0,0 2 0,-2-1 0,0 1 0,0 4 0,-1 1 0,-2-1 0,0 2 0,0 3 0,-1 0 0,-1-1 0,0 0 0,1 2 0,-1-1 0,1-4 0,1-1-370,2-3 0,1 0 0,-1 1 0,-1-1 0,3-12 0,-1-1 0,-2-2 0,0-2 0,1 31 0,-1-14 0,-3-9 0,-3-8-1900,-5-5 2118,-8-3 0,-9-15 0,-9-4 1,-8-5-1,-8-7 0,-12-8 0,-9-15 259,30 8 0,0-2 0,-5-5 0,0-1 0,-1-1 0,-1 0 0,0-3 0,0 0-231,-4-2 1,0 0 0,0 2 0,0 1 0,-2-1 0,-1 1 0,0 3 0,0 1 0,0 3 0,0 1 0,3 3 0,1 1 0,0 1 0,1 2 0,3 2 0,0 2 0,2 1 0,0 1 0,-32 1 0,6 4 0,10 3-2875,5 1 1,10 11 2936,12-1 0,8 20 0,4 1 0</inkml:trace>
  <inkml:trace contextRef="#ctx0" brushRef="#br0">18756 14460 8307,'7'-6'0,"5"5"0,-5-10 0,7 7 0,5-7 0,2 4 0</inkml:trace>
  <inkml:trace contextRef="#ctx0" brushRef="#br0">18849 14407 8307,'6'-14'678,"-5"1"0,5 0 0,-4-1 1,1 1-1,1 0 1059,-1-1 1,0 3 64,1 2-1596,-2 3 1,4 7-1,-8 5 1,-4 6 0,-7 7-1,-6 5 1,-5 7 0,-3 5-1,-7 6 1,-6 4 387,-4 5 0,-6 5 0,25-27 0,1 1-401,-2 1 0,0-1 0,-1-1 0,-1 0 0,0 2 0,0 0 0,-2 1 0,1 0 0,0-1 0,0 1 0,0 1 0,0-1 0,2 0 0,1 0 1,-1 1-1,0-1 0,3-1 0,1 0 75,-20 30 1,2-3 0,9-6 0,3-3-782,1-5 0,3-4 1,1-4-1,5-5 1,2-3-1,5-3 1,2-3-1,1-6 0,2-4-7975,1-3 8488,7-6 0,13-9 0,6-9 0</inkml:trace>
  <inkml:trace contextRef="#ctx0" brushRef="#br0">17996 15366 8300,'-21'8'80,"-6"-7"0,2-2 1,-4 8-1,-1 12 1,2 11-1,1 4 1660,0 3 0,2-3 0,3 0 0,6 0-694,5 0 0,1-4-1160,6 1 0,5 1 1,9 0-1,8-4 0,10-5 1,11-6-1,11-7 1,9-5-1,11-7 0,-32-1 1,0-3 113,2-2 0,1-2 0,9-4 0,1-1 0,0-2 0,0 0 0</inkml:trace>
  <inkml:trace contextRef="#ctx0" brushRef="#br0">19929 14540 8205,'-14'-6'0,"1"-3"685,0 3 0,-1 0 0,2 8 0,4 2 0,3 5 0,4 3 0,1 1 0,1 1 1101,4-1 1,8 5-1322,9-1 0,3 7 1,5 0-1,4 5 1,7 7-1,4 2 1,2 4-1,2 1 0,4 3 1,4 0 699,-1 0 0,-1 2-1205,-2-3 1,0 4-1,1-5 1,-2-2-1,-4-4 1,-2-2-1,-1-1 1,-2-1-1,-2-3 1,-2-4-1134,-2-5 1,-2 2-1,-9-5 57,-4 2 1,-3-5 0,-6 2 0,1-3-1,-2-2 1116,-4 0 0,-8-5 0,-7-2 0</inkml:trace>
  <inkml:trace contextRef="#ctx0" brushRef="#br0">21022 15260 10427,'13'-5'4354,"0"1"-4152,7-1 0,-3 13 0,9 4 0,2 5 0,1 4 1,2 3-1,0-1 0,-2 1 0,-6-2 0,-5 2 1,-3 1 3745,-2 2-3970,-5-1 1,-2 1-1,-8 0 1,-2-1 0,-7 1-1,-5 1 1,-8 2 0,-5 1-1,-7 0 1,-4 0 0,-4 2-3037,-5 1 0,-7-6 809,-2-1 0,-12-1 1952,-1-4 0,30-12 1,-1 0-1,-2-1 1,1 1-1</inkml:trace>
  <inkml:trace contextRef="#ctx0" brushRef="#br0">16716 16846 8046,'13'-37'0,"1"-3"231,-1-3 1,-3 3-1,1 0 1,1 1 0,-2 4-1,2 3 1,-2 6 0,-1 4-1,-3 5 869,0 7 0,-5 6-690,4 8 1,-4 11 0,-1 13 0,0 9-1,0 12 1,0 7 0,0 11 0,0 2 0,0-30-1,-1-1 1,-1 1 0,-1 1-245,-1-1 0,0 2 0,0 4 0,0 0 0,0-4 0,1 0 0,-1-1 0,2-1 0,0 1 0,1-1 0,-1 34 0,2-5 0,0-8-238,0-5-1013,12 1 0,-3-14 0,10 1 1,1-8-1,2-8 1085,3-8 0,2-10 0,-1-3 0</inkml:trace>
  <inkml:trace contextRef="#ctx0" brushRef="#br0">17196 16286 10514,'0'-25'2704,"0"2"-2508,0 10 1,1 7 0,5 8 0,8 2 0,8 6 0,10 7 0,11 5 0,12 6 0,6 5-1,-28-14 1,1 2 0,-1 0 0,0 1 596,2 1 1,0 1 0,2 5 0,0 0-778,-1-3 0,-1 1 1,0 3-1,0 1 0,-4-2 1,0 1-1,-2 0 0,0 1 1,-2 0-1,-1 0 0,-1-1 1,-1 1-1,19 28 0,-8-1 1,-10 1-1,-10 0 85,-9 0 0,-12-1 0,-9-5-79,-10 1 0,-10-7 0,-14-3 0,-12-4 0,26-22 0,-1-2 0,-4-1 0,-1-1 0,-1-3 0,-1-2 0,-1 0 0,-1-3 0,1-1 1,-1-2 290,0-1 1,0-1-1,1-1 1,1 0 0,-33 0-1,8-2-893,9-2 0,2 1 0,15-6 0,4-2 0,12 0 0,11-4 580,9-3 0,22-9 0,7-7 0</inkml:trace>
  <inkml:trace contextRef="#ctx0" brushRef="#br0">21315 16259 8219,'13'-12'851,"-5"3"1,-1-4 0,-4 10 0,3 6-1,1 7 1,2 7 1490,-1 5-2106,-2 15 0,-2 0 0,0 12 1,1 4-1,-1 5 0,1 7 1,-2 3-1,-2 6 0,-1-35 1,0-1-1,0 2 0,-1-1 1,-1-1-1,1-1 1239,-4 34 1,1 0-2243,4-4 0,-5 6 0,1-11 0,1-3 0,2-4 0,2-6 0,2-6 0,3-6 0,1-8 0,5-5 767,4-6 0,5-15 0,6-5 0</inkml:trace>
  <inkml:trace contextRef="#ctx0" brushRef="#br0">21701 16232 10124,'0'-20'795,"0"6"1,2 10 0,2 8 0,7 7-1,5 4 1,9 5 0,8 4 2502,7 4-3139,9 8 1,4 4 0,-22-16 0,0 1 0,2 1 0,-1 1 0,1 0 0,0 1 0,-1 0-1,-1 1 1,0 0 0,-1 0 0,-1 2 0,0 0 0,-3-1 0,0 1 0,-3 0 0,-2 0-1,15 27 697,-10-3-974,-5 7 0,-14-15 0,-4 8 0,-7-6 1,-11-3-1,-13-3 0,-14-3 0,-12-5 0,-12-5 1,29-18-1,-3-2 0,-1-2 0,-2-1-835,0-1 1,-1-2 919,-5-2 0,0-1 0,6 2 1,0-1-1,-4-3 0,-1-1 0,2-1 1,0 0-1,4 0 0,0-1 0,2-1 1,1-1-1,-30-6 0,5 0 0,8 2 1,7 3 32,9 1 0,0-5 0,6 4 0</inkml:trace>
  <inkml:trace contextRef="#ctx0" brushRef="#br0">21542 14380 8722,'7'-13'1265,"-3"-1"-1191,-8 7 0,1 1 1,-6 6-1,-1 0 1,-2 0-1,-1 0 0,1-1 1311,3-4 1,3 2-1,6-6 1244,0-1-2415,0 4 1,0 2 0,-2 8-1,-2 5 1,-5 4 0,-3 5 0,-1 4-1,1 3 1,2 3 2322,1 4-2428,6-4 1,-3 10 0,6-4 0,0 2 0,3-4 0,4-2 0,8-5 0,4-1 0,5-5 0,1-4 0,2-6-305,0-3 0,-2-3-80,-3-8 0,2-2 1,-7-8-1,0-4 1,-2-8-1,-4-7 0,-2-6 1,-4-3-1,-4-3 1,-1 0-1108,0 0 1,-4 2 1673,-1 4 1,-5 6-1,1 3 1,-3 4-1,-1 5 1,0 6-1,1 4 1,3 6-299,4 4 1,4 2 0,1 12-905,0 3 0,7 7 0,5 1 0,7 2 0,5 1 910,4 1 0,8 0 0,-2-1 0</inkml:trace>
  <inkml:trace contextRef="#ctx0" brushRef="#br0">21955 14393 8202,'6'-32'1861,"-5"4"0,5 8 0,-6 16 807,0 10-2439,0 6 0,2 1 0,1 2 0,2 3 0,1 4 1,2 4-1,-1 4 0,4 1 0,0-1 0,3-2 0,-1-1 485,0-1 0,1-5 1,-1-3-810,0-3 0,5-8 0,0-3 1,-2-2-1,-1-2 0,-2-3 1,1-4-1,-2-8 0,-4-5-1062,-3-3 0,1-2 1,-2-1 869,-1 4 0,-1-1 1,-2 5-1,0 0 0,0 0 1,0 0-280,0 2 1,1 7 0,2 6-29,2 6 1,5 0 0,0 6 593,7 1 0,3 2 0,7 2 0</inkml:trace>
  <inkml:trace contextRef="#ctx0" brushRef="#br0">22688 14273 8143,'6'-26'1038,"-5"5"1,5 5-1,-6 13 1,0 10-1,0 9 1,0 5 2771,0 3-3803,0 7 1,0-1 0,0 5 0,0 1 0,0-1 0,0 2 0,0 2 0,0 1 0,-1-3 0,-2-2 0,-3-2-2971,-2-1 2963,0 0 0,-6-6 0,1 1 0</inkml:trace>
  <inkml:trace contextRef="#ctx0" brushRef="#br0">22488 14220 8137,'30'-53'0,"-2"10"680,-3 18 1,-1 13-1,2 12 1,1 1-1,0 2 1,-1 3 0,1 0-1,1 3 1,2 1-681,1 5 0,6 7 0,-3-1 0</inkml:trace>
  <inkml:trace contextRef="#ctx0" brushRef="#br0">15916 15819 8112,'8'-19'637,"-2"7"0,-6 3 1,0 12 1626,0 8-1856,-6 2 1,3 2-1,-5 3 1,1 5 0,-1 5-1,-2 6 1,0 3 0,-1 5-1,2-1 1,1 1-1,-1-4 760,0-2 0,6 1-1599,-2-6 0,4-1 0,1-7 0,0-2 0,0-2 0,1-2 1,4-4 430,4-4 0,3-15 0,1-9 0</inkml:trace>
  <inkml:trace contextRef="#ctx0" brushRef="#br0">15716 15766 8066,'8'-18'841,"-4"3"0,-5-8 1,1 11-1,4 12 3925,2 6-4664,12-3 1,-8 3 0,11-5 0,1 2 0,2 3 0,5 0-1,4 1 1,4 1 0,2 1 0,1 0 0,-2-1-4633,-2 3 4530,2 1 0,-10 7 0,5 2 0</inkml:trace>
  <inkml:trace contextRef="#ctx0" brushRef="#br0">15676 16179 8132,'-13'0'899,"0"0"0,1 8 1,3 5-1,6 8 1,4 2-1,5 0 1,2-6-1796,2-2 643,8-2 1,0-1 0,7-1-1,4-2 1,4-1 0,6 0 0,2-4 252,3-2 0,7-8 0,-4-2 0</inkml:trace>
  <inkml:trace contextRef="#ctx0" brushRef="#br0">16263 16019 8829,'-5'-32'3756,"1"5"-2960,-1 12 0,5 11 0,0 8 1,2 5-1,1 3 209,1 1-1232,1 1 1,-5 0-1,0 3 1,0 2-1,0 2 1,-2 1-1,-1 0 1,-3-1-1,0-2 1,1-3-1,2-1-5045,1-1 4888,2-1 0,0-4 0,0-3 601,0-5 0,6-4 0,1-10 1,4-2-1,1-3 288,2-4 0,7-2 0,-2 1 0,1 0 0,0 1 0,0 1 0,-1 5 1,-3 4 3217,-1 3-3483,-8 7 0,5-4 0,-3 7 1,3 4-1,1 3 0,1 6 0,-1 3 1,0 6-1,1 0 0,-1 1 0,0-2 896,1 2 0,5-5-1045,3-1 0,5-3 1,2-3-1,4-3 1,1-8-1,2-7 0,-1-10-677,1-8 1,-5-1 0,3-12-154,-1-5 1,-8 1-1,-8-8-186,-2-1 0,-7 2 1,-5 1-1,-6 0 1,-6 2-1,-5 2 0,-2 6 925,-2 3 0,-5 9 0,2 6 0</inkml:trace>
  <inkml:trace contextRef="#ctx0" brushRef="#br0">21995 15753 8069,'7'-6'916,"5"-2"0,-11 2 0,4 6 1,-5 9-1,-3 8 3025,-1 5-3670,-1 3 0,1 2 0,-1-1 0,1 2 0,-2 4 0,-2 3 0,0 2-799,-1-1 0,4 4 0,-2-6 0,1-3-629,3 0 0,1-3 1157,2-6 0,0 3 0,0-4 0</inkml:trace>
  <inkml:trace contextRef="#ctx0" brushRef="#br0">21861 15699 8032,'-5'-31'606,"2"11"1243,-6-7 1,6 18-1162,-2 18-548,4-3 1,2 1-1,5-4 1,8 3-1,6 2 1,7 2-593,4 2 0,0-3 1,8 0-1,2 1 1,-1 2 451,-3 1 0,2 0 0,-5 1 0</inkml:trace>
  <inkml:trace contextRef="#ctx0" brushRef="#br0">21582 15966 8116,'-14'-6'707,"7"7"0,2 4 0,4 10 0,4 4 0,4-1 0,8-3 1186,4-2-1974,9-6 1,4 4 0,6-5 0,5 0 0,3-1 0,6 0 0,4-1 80,6 1 0,9-1 0,3-4 0</inkml:trace>
  <inkml:trace contextRef="#ctx0" brushRef="#br0">22581 15806 8060,'-13'-19'842,"0"4"0,-5 3 0,0 14 0,2 9 0,1 10 0,2 3 0,-1-2 2788,1-4-3497,0 3 1,-1-5 0,2 5 0,2-1-1,3 0 1,-1 0 0,2 0 0,0-1-1,5-3 1,4-3 0,6-4-1089,3-4 0,2-4 397,4-1 1,-3-1 0,3-5 0,-3-6 0,-2-6 0,-1-3 0,-2-1 0,-2 0 0,-2 1 0,-4 2-1142,0 3 1220,-2 7 1171,0 3 0,0 22 1,0 8-1,1 7 1,4 6-1,4 3 1,3 3-1,2 1 1,4-2-1,6-4 1,4-4 2202,3-1-2846,12-2 1,-7-12-1,8-5 1,-2-8-1,-4-6 1,1-6-1,-2-9 1,0-10-1,-5-11 1,-2-5-1,-5-5-782,-3-2 1,-3-5-129,-5-5 0,-7 2 0,-2 7 0,-4 6 1,-1 6 860,0 6 0,0 9 0,0 3 0</inkml:trace>
  <inkml:trace contextRef="#ctx0" brushRef="#br0">4546 8663 8024,'-14'0'0,"1"0"0,-6 0 0,4 0 0,-4 0 0</inkml:trace>
  <inkml:trace contextRef="#ctx0" brushRef="#br0">4319 8769 10996,'13'-6'136,"1"-3"1,-1 2 0,0 0-1,2-1 1,1 2 0,4 0 0,-1 3-1,2 2 1,-1-1 0,4 0 0,0-3-1,-1 2 1,0 2 0,0 1 0,1 0-1,0 0 1,-2 1 0,2 2 0,1 2-1,2-3 1,-1 0 2375,1-2-2266,5 0 1,-2 0-1,4 0 1,0 0-1,-1 0 1,1 0-1,0 0 1,1 0 0,1 1-1,0 2 1,1 3-324,1 2 1,2-1-1,2 4 1,-1-3 0,2 3-1,-2-1 1,2 0-1,-1-2-511,-1-2 718,-1-2 1,0 1 0,0-1 0,0-1 0,-1-1-1,-2-2 1,-2 0 0,2 0 0,0-2 0,0-1-1,-2-3 2605,-3-1-2758,5 4 1,-7-3 0,4 6 0,-2 0 0,0 0 0,-1 0 0,1 0 0,1 0 0,1 0 0,0 0-1,1 0-957,0 0 1,2 4 997,-6 1 1,6 1-1,-3-3 1,1 1 0,1-1-1,1-1 1,1-4 0,2-1-1,0-3 1,0 0 956,0 0 0,3-4-860,-3 1 0,6 3 0,-9 0 0,0 2 1,2-1-1,-1 2 0,2 2 0,-1 1 0,-2 0 1,-3 0-694,-2 0 0,1 0 0,-3 1 436,1 4 0,0-4 0,-4 4 0,-1-4 0,1-1 0,0 0 0,-1 0 0,2 0 0,2 0 767,1 0 0,2-4 0,-4-2 0,2 0-376,-1 0 1,4-3 0,0 3 0,0 0 0,-1 0 0,-2 3 0,0 2 0,-1 1-209,-2 0 1,-2 0 0,1 0 0,-2 0-217,-3 0 0,2 4 1,-5 2-1,2 0 0,3 0 1,1-1-1,2-1 1,-1 1-1,2-3 0,2 0 1,3-2-1,-1 0 2223,1 0-1945,4 0 1,-3-4 0,4-2 0,0 0 0,-4-2 0,0 2 0,-2 0 0,2 3 0,-1 0 0,-1 1 0,-3-3-532,-6 2 329,2 2 1,-5 1-1,3 0 1,-2 0 0,-2 0-1,-1 0 1,0 0-1,0 0 1,0 0 0,-1 0-1,1 0 455,-2 0 0,4 0-322,-3 0 0,6 0 0,-6-2 1,0-1-1,-1-1 0,0 1 1,2 0-1,-2 0 0,-1-2-2229,-2 2 0,-4 2-5040,0 1 6726,-6 6 1,-4-3 0,-11 6 0,-6 1 0,-3 0 523,-2-1 1,-3-3 0,0-6 0</inkml:trace>
  <inkml:trace contextRef="#ctx0" brushRef="#br0">18062 14047 8289,'-16'-18'51,"1"2"0,3 4 1,1 9-1,0 9 0,1 9 1,1 2-1,-1 3 0,-1-4 1,1-1-1,2-2 0,3 0 1,2 2-1,1 3 0,2 3 1,0 2-1,2 3 0,3 2 1,9 0 4984,7 0-4800,4 5 1,9-1 0,7 4 0,11-5 0,9-2-1,-27-13 1,1 0 0,3 1 0,1 0 0,4 0-1,0 0 1,2-1 0,-1-1 0,2 0 0,0-1 0,0 1-1,0 0 1,1 1 0,1-1 0,-1 0 0,0 0-1,2-1 1,-1 0 0,-1-1 0,-1 0 2786,0 1 0,0-1-2936,2 0 1,-1 1-1,-5 0 1,0 0-1,2 0 1,1 0-1,0 1 1,-1 0-1,-2-2 1,0 0-1,1 1 1,0-1 0,-1-2-1,1 0 1,1 1-1,0-2 1,0 0-1,0-2 1,1 1-1,0-2 1,-1-1-1,1-1-221,2-1 1,-1-1 96,2 0 0,-1-1 1,1-2-1,0-2 1,1 1-1,0-2 1,1-2-1,-1-1 1,-2-1-1,0-2 1,-2-1-1,0-2 1,-2 0-1,-1-1 1,0-1-1,0 0 1,-3-1-1,0 0 1,0-1-1,-1-1 0,-2 1 1,0 0 214,-1 0 0,1-1 0,30-17 0,-5 5 0,-8 2 0,-4 0 0,-9 5 0,-6 1 0,-9 5-178,-5 1-729,-5 2 1,-8 4 0,-3 0 0,-4 0 0,-4 2 0,-5 4 728,-3 6 0,-1 4 0,0 7 0</inkml:trace>
  <inkml:trace contextRef="#ctx0" brushRef="#br0">17942 14473 8354,'-1'-17'2,"-2"8"1,-3 10-1,-1 7 1,-5-1-1,-3-1 1,-3-3-1,0-2 1,-1-1-1,-2-1 1,1-2-1,2-3 1,2-1-1,-2-2 1598,-4 1-1401,-4-10 0,3 8 0,-2-11 0,-5 1 0,-1-1 0,-5-3 1,-1 1-1,-7-1 0,-7 2 0,-9-2 0,-8 0-40,30 13 0,0 0 0,-3-1 0,-1 0-143,0 3 1,0 1-1,-7-4 1,0 1-1,1 2 1,0-1-1,0 1 1,-1-1 0,0-1-1,1 1 1,0 0-1,1 1 1,-2-1-1,0-1 1,0 1-1,0-1 1,-2-1 0,0-1-1,0-1 1,0-1 143,-2-3 1,-1 0-1,0 1 1,0 0 0,0-1-1,-1-1-153,-3-1 0,0-1 0,4 0 1,0 0-1,-4-2 0,-1-1 0,0 0 1,-1 0-1,3 1 0,0 0 0,-1 0 1,1-1-1,3 1 0,0 0 0,-1 0 1,0 0-1,3 2 0,-1-1-2,0 1 0,-1 1 0,2 0 0,1 1 0,-1 1 0,0-1 0,2 2 0,1 0-2,1 1 0,1 0 1,-3 0-1,1 1 1,3 1-1,1 1 0,2 0 1,-1 1-1,1 0 1,0 0-1,2 2 0,1-1 1,-2 1-1,1 0 1,-1 0-1,1 0 0,-1 1 1,-1 1-1,1 0 1,0 2-1,0 1 0,-1 0 1,2 0-1,0 1-2,1 0 0,0 1-9,-8-4 1,1 2-1,7 3 1,1 1-1,-6-3 1,-2 0-1,1 1 1,1-1-1,-1 1 1,0 0-1,-3 0 1,0 0-1,1 1 1,0 0 0,-2 0-1,0-1 1,2 0-1,-1 0 1,-2 0-1,0-1 1,-1-1-1,1 1-138,0 0 1,-1 1-1,-5-3 1,1 0 181,3 1 0,-1 1 0,-3-2 0,-1 0 0,0-1 0,-1 1 0,-1-1 0,0 0 0,-2 1 0,0-1 0,0 0 0,-1 1 0,-2-1 0,0 0 0,-1 1 0,0-1 0,-3 0 0,0 1 0,0-1 0,0 0 152,0 0 0,-1 1 1,-2 1-1,-1 1-205,0-1 0,-1 1 0,1 3 1,0-1-1,23 1 0,-1-2 0,1 1 1,-24 0-1,0 0 0,0 0 0,0 0 1,-1 0-1,0 1 0,-1 0 0,1 2 1,0 0-1,0 1 0,1 0 1,0 1-1,2 0 0,0 0-152,3 0 0,1 0 1,-2 2-1,1-1 1,6-1-1,1 0 126,3 1 1,1 0 0,1-3 0,0 0 0,4 2-1,1-1 1,3-1 0,2-1 0,2 0 0,2 0-1,3 0 1,0 0 0,-34 0 0,8 0 0,8 0 32,7 0 1,7-1 0,8-2 0,7-1-200,5 1 1,5-3 0,6 1-1,1 1 209,3-2 0,12 0 0</inkml:trace>
  <inkml:trace contextRef="#ctx0" brushRef="#br0">3359 12434 8458,'8'-22'0,"-4"0"383,-2 6 1,-4-4 0,-2 8 0,-5 4-1,-3 3 1,-1 4 0,-1 1 0,1 1-1,1 5 1,2 9 3594,1 10-3852,6 8 1,-8 8 0,7 5 0,1 7 0,2 6 0,1 4 0,3-4 0,5-3 0,12-4 0,8-3 0,9-6-80,6-8 1,0-11-1,4-8 1,-1-5-1,-2-8 1,-1-8-1,-3-8 1,-6-9-47,-4-8-108,-3-4 0,-6-12 0,-5-3 1,-6-3-1,-5 1 0,-4 0 0,-1 5 1,-1 3-1,-2 6 0,-2 5 0,1 7-3197,-2 5 2599,4 6 0,-2 8 1,10 6-1,7 7 0,9 5 705,8 1 0,10 1 0,7-1 0</inkml:trace>
  <inkml:trace contextRef="#ctx0" brushRef="#br0">4372 12581 12622,'-16'-19'0,"4"7"3037,5 10-2916,2 20 1,4 10-1,-4 12 1,-2 0 0,-2-1-1,2-2 1,1-3 0,3 0-1,1-2 1,2 1 0,0-3-577,0-2 151,6-8 0,0 0 1,5-8-1,-3-4 1,1-5-1,0-7 1,-1-9-1,-2-8 1,-4-6-1313,0-4 1965,-2-3 0,4-6 0,1 0 0,-2 2 1,-2 2-1,-1 6 0,0 7 0,0 5 5454,0 3-5775,6 8 1,0 7 0,5 9 0,-3 2-1,3 4 1,2 3 0,3 4 0,2 3-1,0 2 1,1 0-470,3-1 0,-1 1 0,3 0-2848,4-1 1,0-5 3288,8-3 0,-7-9 0,4-3 0</inkml:trace>
  <inkml:trace contextRef="#ctx0" brushRef="#br0">4866 12701 10349,'-6'-39'0,"-2"8"0,1 15 511,2 19 0,4 7 0,1 9 1,0-1-330,0 0 1,1 6-1,4-2 1,4 3-359,3 2 0,5-2 0,3-3 0,-1-4 1,2-3-1,-2-3 0,0-4 0,-3-3 1,-2-5-1,-5-6 0,-5-7-963,-3-8 1,-11 0 1944,-3-1 0,-5 1 0,2-2 1,-4 2-1,1 2 0,0 2 1,4 2-1,3 2-251,3 0 0,9 5 1,3 4-1,11 2 1,5 4-1,6 2 1,3 4-4091,3-1 2563,6 5 0,-4-5 0,4 5 972,-1-3 0,5 9 0,6-3 0</inkml:trace>
  <inkml:trace contextRef="#ctx0" brushRef="#br0">5345 12674 8110,'-6'-13'908,"5"-1"0,-9 6 1,4 2-1,0 4 0,0 8 1812,3 4-2842,1 4 1,4-1 0,2 0 0,7 1 0,5-2-1,6-3 1,3-5 0,2-3 0,0-1 0,-1-1 0,1-3-1072,0-5 1,-7-9 1300,-2-4 0,-3-8 1,-3-1-1,-2 0 1,-1 0-1,0 1 1,0 3-1,-2 5 1,1 3-1,-1 4 1124,3 5 1,2 4 0,3 6-1,1 3-1718,2 6 0,6 6 1,-3 13-1,-1 3 1,0 6 485,-1 6 0,-4 4 0,4 6 0</inkml:trace>
  <inkml:trace contextRef="#ctx0" brushRef="#br0">4252 13620 8198,'15'-50'0,"-5"7"2999,-2 12-2377,-7 9 0,7 14 1,-4 5-1,4 6 0,-1 6-204,-3 3 0,-2 13 0,-2 8 0,0 7-742,0 4 0,0 17 0,0 1 0,-2 5 0,0 1 0,-3-4 324,2-7 0,-4 13 0,-1-8 0</inkml:trace>
  <inkml:trace contextRef="#ctx0" brushRef="#br0">4172 14020 8061,'0'-66'632,"2"18"1,4 14 0,7 16 0,8 12 0,5 6-1,4 3-644,1 2-306,6-1 1,-6-4 0,8 0-1,4 0 1,3 0 0,6 2 317,4 2 0,-1-2 0,4 4 0</inkml:trace>
  <inkml:trace contextRef="#ctx0" brushRef="#br0">4879 13847 8061,'-19'-2'4084,"-4"-2"-3737,4 3 1,4-5 0,8 7 0,1 4-1,3 5 1,2 6 0,2 5 0,5 0-1,7-2 1,11-1 0,9-1-559,7 0 0,2-8-223,-2-5 0,-5-2 0,-4-2 0,-5-3 0,-5-5 1,-8-7-1,-10-4 0,-10-5 0,-12-1 0,-11-1-625,-10-1 0,-6 6 0,-7 5 0,0 6 376,-1 5 683,1 4 0,0 7 0,-1 1 0</inkml:trace>
  <inkml:trace contextRef="#ctx0" brushRef="#br0">3666 15966 7984,'-6'-19'743,"0"-2"1,-3-6-1,5 2 1,4 1-1,4 2 1,6-3 2612,7-5-3246,3-10 0,9-8 0,2-10 0,4-4 0,4-2 0,-18 31 0,1 1 0,1 0 0,1 0 0,4-1 0,0 0 0,2 0 1,1 0-1,2 0 0,1 0 0,-2 1 0,1 2 92,-1-1 0,1 1-332,2 1 0,-2 0 0,21-21 0,-1 5 0,-9 10 0,-8 8 1,-9 8-1,-8 7 0,-4 5 0,-2 7 0,-1 7 53,-3 11 0,-2 11 148,-3 7 1,2 8 0,5 7 0,-2 3 0,1 6 0,3-3 0,5 3 0,4-4 0,4 2 0,2-5-72,3 0 0,3 5 0,6 3 0</inkml:trace>
  <inkml:trace contextRef="#ctx0" brushRef="#br0">17356 17139 8354,'13'-39'388,"-1"5"1,-3 8-1,-3 6 1,-2 5 0,2 4-1,2 2 1,2 4-1,2 4 1,1 1 619,1 0 1,3 4 0,1 2-1494,-2 2 1,-5 0 0,-2 6 0,-1-1 0,1-1 0,-1-2 484,-2-1 0,-2 6 0,-4 6 0</inkml:trace>
  <inkml:trace contextRef="#ctx0" brushRef="#br0">17329 17152 8354,'-13'0'220,"0"0"1,4 0 0,1 2 0,1 1 0,1 2 0,1 1 0,7 0 0,5-3 0,5 0 580,2 2 1,3-4 0,3 4 0,-1-2-946,0 1 0,0-3 592,-1 4-448,-3 2 0,10 1 0,-4 5 0</inkml:trace>
  <inkml:trace contextRef="#ctx0" brushRef="#br0">17716 17125 8273,'0'-22'0,"0"0"782,-6 6 0,3 11 0,-5 10 0,3 4 0,0 1 0,1 0 0,-1-1 0,2 2 0,2 2-525,1 5 1,0-4 0,0 4 0,0-3 0,0-2-2577,0 1 2134,6-7 1,-5-4-1,4-10 1,-2-7-1,0-2 1,1-3-1,0-2 1,1-1-1,1 0 1,0-1-1,0 3 307,-3 2 1,0 5 0,1 4 647,5 4 1,-2 4 0,2 1-1,2 0-1071,0 0 0,4 10 0,2 3 0,2 2 0,0 2 1,2-1 300,0 2 0,7-1 0,6-3 0</inkml:trace>
  <inkml:trace contextRef="#ctx0" brushRef="#br0">18156 16965 9110,'16'-29'2930,"-3"2"-2494,4 4 1,-14 15 0,5 5 0,1 6 0,-1 7 0,-4 7 0,-2 6 0,-2 6 0,0 5 0,0 3-480,0 4 1,0 7 0,-2-3 0,-1 3 42,-1 2 0,-7-10 0,4-1 0</inkml:trace>
  <inkml:trace contextRef="#ctx0" brushRef="#br0">18409 17805 8583,'-27'-21'165,"1"2"1,-1 7 0,0 3 0,2 3 0,1 2 0,2-2 0,0-1 0,1-4-1,5-2 1,6-3 0,7-2 3909,6 2-3800,10 1 1,11 7-1,10 4 1,9 3-1,6 2 1,7 6 0,3 10-1,5 11 1,-2 7-1,-1 10 1,-32-21 0,-1 1-1,2 2 1,0 2-1,-1-1 1,-1 2 0,1 1-1,-1 0 1,-2-1-1,0 1 1652,-1-2 1,0 1-2105,3 4 0,-1-2 1,10 16-1,1 5 0,-2-7 1,-5-6-1,-1-4 1,-7-7-1,-1-4 0,-2-4 1,-1-3-1,-1-5-2751,1-2 1,2-8 2338,5 1 0,11-3 0,9-2 608,14-3 1,-1-10 0,-20 4-1,0-1 1</inkml:trace>
  <inkml:trace contextRef="#ctx0" brushRef="#br0">20995 17832 9523,'0'-39'891,"0"-1"0,1-22 0,4 4 0,2 26 6780,1 26-7528,-2 10 1,-12 17-1,-5-2 1,-5 8 0,-6 7-1,-5 7 1,-4 7-1,-6 7 1,-4 5 0,18-27-1,1 1 1,0 1-1,1 0 22,0-1 0,1 1 1,0 1-1,0 1 0,0-2 1,1 1-2133,1-1 1,1-1 0,-17 30 0,5-2 0,1 2 1925,3 1 0,1-4 0,-2-2 0</inkml:trace>
  <inkml:trace contextRef="#ctx0" brushRef="#br0">19795 19444 13557,'8'-32'-175,"2"10"1,-6-1 6658,-1 7-6207,-1 15 1,-2 8 0,0 15-1,-2 6 1,-2 8 0,-5 10-1,-3 9 1,-3 11 0,7-29 0,0 0-1,-1 5 1,0 1 0,1-1-1,0 2-13,0 0 0,1 0 0,3-1 0,1-1-992,-2 29 0,10-3 0,4-15 0,3-5 0,1-7 1,-1-7-1,-2-7 761,-1-8 0,0-10 0,4-3 1</inkml:trace>
  <inkml:trace contextRef="#ctx0" brushRef="#br0">19969 19431 11853,'0'-47'1356,"0"-5"0,0 22 0,1 5 0,5 12 0,7 8 0,8 4 3487,4 1-4713,8 0 1,5 7-1,13 6 1,9 8 0,7 6-1,-30-11 1,0 0 0,1 3-1,0 1 1,0 2-1,1 0 1,-3 2 0,0 0-1,-1 1 1,-2 2 0,-2-1-1,-2 2-510,-2 1 1,-3 0 468,16 29 1,-8-5 0,-12 0-1,-6 4 1,-11 3 0,-12 7-1,-14 1 1,8-33 0,-4-2-1,-1 1 1,-1-1 0,-2 1-1,-1-1 1,-2 0 0,0-1 1327,-3 0 1,-2-2-1413,3-3 0,-1-1 1,-3-2-1,0-2 1,-26 15-1,-1-6 1,-2-8-1,-2-9 1,0-5-1,3-6 1,3-4-1,3-7 1,0-2-1882,1-5 0,11-3 470,7 1 1,7-3-1,6-3 1365,4 0 0,3 1 1,2-4-1</inkml:trace>
  <inkml:trace contextRef="#ctx0" brushRef="#br0">21288 19844 8578,'5'-35'4554,"-1"-1"-3996,7 6 0,-4 13 0,8 8 0,1 4 0,2 4 0,0 2 0,1 2 0,3 3 0,3 2 0,2 2 0,0 2 592,-1 1 1,1 1-1958,0-1 0,-5 0 0,-2 2 1,0 1-1,-2 4 0,-1 0 0,1 4 1,-3 1-1,-3 2 0,-5 1 807,-1 3 0,-7-3 0,-7 5 0</inkml:trace>
  <inkml:trace contextRef="#ctx0" brushRef="#br0">21395 20191 8578,'-8'-20'4043,"4"-2"-3655,3 3 0,8 0 0,5 7 0,6 1 0,2 4 0,4 1 0,1 3 0,3 2 0,2 2 0,1 4 0,0 4-1837,2 2 1,-5 7 1448,3 0 0,3 6 0,0-4 0</inkml:trace>
  <inkml:trace contextRef="#ctx0" brushRef="#br0">21995 20031 8578,'0'-42'1378,"0"4"1,6 19 0,3 5 0,1 10-1,0 7 1,-1 6 1795,2 2-3102,0 9 0,1-6 0,-1 6 0,-4-1 1,-1 3-1,-3 3 0,-2 1 0,-2-3 1,-4-2-1,-2-2 0,-2-4-4464,0-5 4308,0-4 1,1-6-1,0-1 1,2-5-1,3-7 1,2-10-1,1-6 1,0-8 0,1-6-1,4-6 1,4-3 2413,2-1-1861,9 5 1,-4 4 0,5 8 0,-2 5 0,-1 5 0,-1 3 0,1 7 0,-1 6 0,-3 5 0,1 4 0,1 1-2423,2 0 1,4 12 0,-1 6-1,3 5 1953,4 4 0,8 5 0,-2 3 0</inkml:trace>
  <inkml:trace contextRef="#ctx0" brushRef="#br0">22608 19911 8578,'1'-52'0,"4"6"5838,4 11-5052,9 14 1,-4 15 0,6 6 0,-3 1 0,3 2 0,-1 3-1,0 2 1,-4 2 0,-3 3 0,-5 4-344,-1 0-719,-1 13 0,-13-11 0,-5 11 0,-8-1 0,-3 0 0,2-1 0,4-2-758,4 1 1,2-2 0,3-1 0,4-2 1436,4 2 1,7-3-1,4-1 1,7 0 0,5-6-1,4-2 1,5-4-1,5-2 1,3-4 0,-1 0-1,-1-2 1,-3 1 1487,-1 4 1,-2-2-3910,-4 6 0,-1 0 2018,1 4 0,-1 0 0,1 1 0</inkml:trace>
  <inkml:trace contextRef="#ctx0" brushRef="#br0">20222 20151 6563,'-8'-6'879,"1"4"0,3-2 0,-4 1 0,-1 0 481,0-2-1359,6 1 0,-8 4 0,2-1 0,-3-2 0,-1-2 0,-1 1 0,-1-2 0,-2-2 0,-7-1 0,-6 1-35,-5-3 107,-10-7 1,1 4-1,-8-6 1,-4 1-1,-3-3 1,-5-3-1,-1-2 1,-3 0-1,-2-1 1,34 14-1,-1-1 1,1-1-1,0 1 418,0 0 1,-1 0-1,-1 1 1,1 0-497,1 0 0,1 1 0,-3 0 1,0 0-1,2 0 0,-1 0 1,1 1-1,0 1 0,-1-1 1,0 1-1,1 0 0,-1 0 1,0 0-1,0 0 0,1 0 1,0 0-1,-1-1 0,1 0 1,-35-13-693,34 12 0,1-1 0,-32-17 669,33 16 1,-1-1 0,-1 0 0,0 0 0,0 0 0,0 0 0,-1-1 0,0-1 0,1-1 0,-1-1 0,1 1 0,0 0-1,0 0 1,1 1 0,1 0 0,1 0 0,-1 0 0,0-1 0,1 0 0,1 0 600,-30-21 0,4 1-512,5 4 1,2-7 0,3 5 0,5 0-1,3-1 1,2 1 0,2 0 0,3 1 0,1-1-1,4 0 106,1 2 0,-3-4 0,-1 4-141,3-4 0,-4-1 0,2 0 1,0 0-1,0 2 0,0-1 0,1 1 1,2-4-1,1 1-95,1-1 1,3 2 0,1 0 0,0 0 49,1 0 0,2 2 1,6 1-1,-1 1 1,0-1-1,-3 0 1,0-1-1,0 1 32,2 0 1,-2-3 0,-3 6 0,1-2 95,0-1 0,-3-4 1,2 5-1,0-1 0,-4-1 1,0 1-1,1-2 1,0 2 13,0-1 0,3 5 1,1-1-1,1 0-59,1-2 0,-1-5 0,6 7 0,2-2 0,2 1 0,2-2 0,3-2 0,2-1 0,1 2 0,0 1 0,0 3 0,0 1 498,0 3 0,1-1-621,4 5 0,-4-4 1,4 9-1,-4-1 0,-1 1 1,0 2-1,0 3 0,0 1 1,0 2-1061,0-1 0,0 1-1361,0 0 1789,0 5 1,0 4 0,-1 7 690,-4 1 0,4 7 0,-5-4 0</inkml:trace>
  <inkml:trace contextRef="#ctx0" brushRef="#br0">15730 16326 12595,'0'-19'166,"0"4"0,1-3 0,4 9 0,5 5 0,5 4 0,5 6 0,4 8 2938,4 12-3208,8 0 1,-2 13 0,6-5 0,0 1 103,0 1 1,6 5-1,1 7 1</inkml:trace>
  <inkml:trace contextRef="#ctx0" brushRef="#br0">22915 19564 10378,'-14'-13'434,"2"0"1,2 1 0,3 1 1840,1 3-1829,1 5 1,7-3 0,2 4-1,5-2 1,4-5 2295,5-3-2671,3-1 1,7-8-1,2-6 1,4-7-1,3-6 1,4-4-1,2-5 1,3-4-1,-22 24 1,1 0-1,1-2 1,0 0-1,0-2 1,1 1-163,0-2 0,-1 1 0,1-2 0,-2-1 0,1-1 0,-1 0 0,-1-1 0,-1 0 0,0-1 0,0 0 0,-1 0 0,-1 1 0,-1-1 0,0 1 0,-2 0 0,-1 0-835,0 1 1,-2-1 863,-4-3 1,0 0 0,-1 2 0,-1 0 0,-2-3 0,-2-1 0,0 0-1,0-1 1,-1 0 0,0 1 0,-1-2 0,0 1 0,-2 1 0,1 0 0,-2-2-1,1 0 1,-1 0 0,0 1 0,0-2 0,0 1 0,0 4 0,0 0-110,0 1 1,0 0 0,0-2-1,0 1 278,0-30 0,1 32 1,-1 1-1,3-26 0,3 3 1,2 3-1,1 10 1,0 3-1,-2 8 0,0 3 1,-1 4 110,0 2 0,-1 8 1,-5 2-1,0 3 1,0 2-1,0-1 0,-2 1 1,-1 0-595,-1-1 17,-7 1 0,5 4 0,-4 2 0,3 2-1422,1 7 1340,7 4 0,1 13 0,2 2 0,-2 2 441,-2 4 0,0-3 0,0 8 0</inkml:trace>
  <inkml:trace contextRef="#ctx0" brushRef="#br0">23381 16766 8563,'-25'-12'0,"4"-6"707,8-6 0,1-1 1,8 3-1,1 4 2025,1 3-2842,2 8 0,8 2 0,5 10 0,8 5 0,4 7 0,3 5 110,3 3 0,3 8 0,6 1 0</inkml:trace>
  <inkml:trace contextRef="#ctx0" brushRef="#br0">13557 9822 8507,'7'-41'75,"-1"2"0,-7 24 1,-4 8-1,-4 7 0,-1 6 1,0 1-1,1 4 0,0 0 1,0 4-1,0 2 4141,-1 0-3934,-2 13 1,0-5 0,2 14 0,1 4-1,-2 2 1,-1 9 0,-1 4 0,0 7 0,1-2-1,2 1 1,2-8-209,2-2 0,-3-7 0,5-13 0,1-7-251,1-8 0,-2-7 0,0-9 0,-1-12 0,1-12 0,-1-11 476,2-13 1,3-10 0,5-17 0,-1 32-1,1 0-294,0-4 0,1 0 0,5-1 0,2-1 0,0-1 1,1 0-1,0 1 0,0 1 0,0 0 0,0 1 1,-1 2-1,1 1 0,0 2 0,0 2 0,14-28 1,0 12-1,-3 13 0,1 12 0,-1 10 2492,1 8-2306,7 4 0,-3 13 0,4 5 0,0 7 0,-2 6 0,2 11 0,-2 7 0,-3 10 0,-5 5 0,-5 7 0,-7 3 260,-6 5 0,-5-35 0,-1 1-708,1 0 1,-2 2-1,-3 2 1,-4 1 0,0-4-1,-1-1 1,-2-2 0,-2 0-1,-15 29 1,-2-11 0,-1-6-1,0-9 1,0-6-1,0-9-987,1-6 1,-2-10-1,-1-4 1,0-5 95,1-5 0,2-8 1,7-11 1147,0-5 0,7-6 0,-3-4 0</inkml:trace>
  <inkml:trace contextRef="#ctx0" brushRef="#br0">13890 10289 12441,'13'-54'750,"1"25"0,-1 11 0,2 13 0,3 10 1,5 2-1,5 2 1582,4 0-2360,5-6 1,-3 7 0,6-5 0,0-2 0,0-2 0,-2-1 0,-2 0 0,-5 0 0,-5 0 0,-5-1 0,-8-4-711,-7-4 0,-6-7 781,-4-2 0,-6-4 0,-11 4 1,-6 2-1,-2 3 0,-3 4 0,1 4 1,3 4-1,3 1 0,4 0 1744,2 0 0,3 10 0,7 5-1749,4 4 0,4 8 0,2 6 1,5-1-1,6 1 0,7-4 1,7 0-1,8-3 0,6-1 1,6-4-1,0-6 0,2-6 1,1-3-3945,2-3 3906,3-8 0,-12-14 0,4-9 0</inkml:trace>
  <inkml:trace contextRef="#ctx0" brushRef="#br0">14863 9556 14405,'0'-49'234,"0"19"0,-1 27 1,-2 21-1,-3 12 0,0 4 1,-2 3-1,0 1 0,-6 7 1,-2 3-1,-2 10 0,0 4 7555,1 6-8409,8-30 1,0 0 0,-1-1-1,1 0 1,-2 2 0,1 0-1,-1 0 1,0-1 0,-12 34-1,1-9 1,1-11 0,4-10-1,3-11 1,4-11 0,1-8-1660,-1-7 1,2-11 0,1-9 2338,1-10 1,-3-11 0,5-10 0,2-4 0,4 1-1,5 0 1,3 3 0,7 0 0,0 6 2311,3 8 1,3 2 0,0 12 0,2 4-2231,1 3 1,4 5 0,0 9 0,-2 5 0,2 7-1,-2 2 1,1 6 0,1-1 0,1 4 0,-1 1-321,-2 3 1,-2-1 0,1-2 0</inkml:trace>
  <inkml:trace contextRef="#ctx0" brushRef="#br0">15036 10275 13421,'17'-35'2591,"-4"-1"-2141,3 1 1,-8 27 0,5 5 0,0 6 0,-1 8 0,-1 3 0,-4 6-1,-1-1 1,-3 2 0,-2-1-1459,-1 4 1,0 1 0,-1 2 842,-4 0 0,1-7 0,-8 0 119,-3-1 1,-7-4-1,1 4 1</inkml:trace>
  <inkml:trace contextRef="#ctx0" brushRef="#br0">15050 10169 9352,'9'-26'0,"-2"4"2522,-1 4 1,4 10-2920,-1 3 0,3 7 0,0 5 0,-2 8-370,-1 4 1,0 3 0,4 5 766,1 0 0,5-1 0,2 1 0</inkml:trace>
  <inkml:trace contextRef="#ctx0" brushRef="#br0">15370 10315 8887,'13'-40'2515,"-4"8"0,0 6 1,1 12 1446,2 8-3885,1 10 1,-5-1 0,-4 8 0,-1 2 0,0 3 0,2 2 0,-3 0-1,0 1 1,-2 0 0,1 0 0,2-2-1717,2-2 1,1-4-1,-2-2 1,4-6 339,-1-6 1,0-4 1861,-2-6 1,-4-5 0,4 0-1,-4 2 1,-1 1 0,2 3-1,1 2 1,3 2 1609,1 2 1,2 3 0,4 9-2465,1 8 0,0-4 0,4 6 0,3 1 0,1-4 0,0-1 0,1-3 0,0 0 0,1-2-1594,0-3 1,4-2-1,-6-2 1,2-2 1882,-2-2 0,3-15 1,-4-9-1</inkml:trace>
  <inkml:trace contextRef="#ctx0" brushRef="#br0">16396 9502 12747,'7'-32'354,"-1"17"0,-6 7 0,0 19 0,0 14 1,-1 9-1,-2 5 1984,-1 1-1993,-7 5 0,4-6 0,-7 5 0,1 5 0,0 5 0,-2 5 0,-1 0 0,-4 3 0,0 3 0,-6 6 0,13-34 0,-2-1-637,0 0 0,-1-1 1,-2-1-1,-1-1 0,-15 29 1,0-6 239,3-5 0,3-11 0,1-8 0</inkml:trace>
  <inkml:trace contextRef="#ctx0" brushRef="#br0">16023 10235 9095,'13'-53'-280,"1"0"797,-1 5 1,0 23 0,0 12 0,1 8 0,-1 8 0,0 6 0,1 3 0,-1 1 0,0 2 0,2 3 0,2 4-2460,0 3 1,1 6 1934,-5 0 1,7 1 0,0-6 0</inkml:trace>
  <inkml:trace contextRef="#ctx0" brushRef="#br0">16343 10369 10994,'21'-54'1174,"4"7"0,-11 13 0,6 12 0,-1 7 1,2 4-1,1 4 0,-1 0 272,-2-1-2087,5 5 0,-10-7 1,4 4-1,-4-1 1,-6-4-1,-5 1 1,-7 1-1,-9 4-519,-8 4 1,-3 1-1,1 0 1,0 0 1273,0 0 1,3 6 0,3 3-1,2 4 1,3 5 0,2 3 0,2 2-1,2 1 1,3 3 0,2-1 0,2 5-115,4 2 0,8-3 0,8 2 0</inkml:trace>
  <inkml:trace contextRef="#ctx0" brushRef="#br0">17582 9342 8402,'-13'-12'497,"-6"4"1,4-6-1,-4 13 1,1 8-1,-1 12 1,0 10-1,-2 8 1554,0 6-1981,-7 10 0,-2 5 1,-5 8-1,16-30 0,1-1 1,-1 2-1,1 0 1,-1 2-1,1-1 0,0 1 1,2 1-1,-1 0 1,1 1-1,1 0 0,0 0 1,1 0-1,0-1 1,1-1-1,1-1-927,0-1 1,2-1 0,-3 33-882,8-6 0,5-3 1505,5-15 0,14-1 0,9-4 0</inkml:trace>
  <inkml:trace contextRef="#ctx0" brushRef="#br0">17529 10155 8538,'12'-29'4052,"-3"-7"-3714,3 7 1,-5 11-1,6 18 1,2 9 0,2 5-1,2 7 1,0 3-1,0 4 1,-1 2 0,0 2-1,0 4-317,-2 2 0,3 7 0,-2 1-189,-6 1 0,-3-3 0,-8 4 0,-2 1 1,-2-1-1,-8 6 0,-10-1 0,-14 3 1,-10-1-1,-7-2 0,-2-5 0,0-7 1,5-7-869,3-5 1202,2-6 0,7-11 0,4-3 0,5-5 0,9-4 0,5-6 1,8-7-1,5-9 0,8-9 0,10-9 0,14-8 909,13-3 1,-16 24 0,2 0-1360,2 0 1,0 1 0,0 2 0,-1 2 0,32-19 0,0 5 0,-1 5 0,-5 6 0,-5 6 0,-8 4 283,-6 1 0,1 1 0,-4 0 0</inkml:trace>
  <inkml:trace contextRef="#ctx0" brushRef="#br0">19529 9436 18324,'0'-37'-311,"0"3"0,-2-12 0,-1 16 0,-3 15 1,-1 9 1761,-3 8-1356,-8 10 1,3 8-1,-4 8 1,-2 5-1,-4 7 1,-6 9-1,-2 7 1,-2 9 0,16-29-1,1 1 1,-4 3-1,1 1 1,-2 2-1,1 0 597,-1 2 1,0 1-1,-1-1 1,-1 1-911,3 1 1,0 0-1,-3 3 1,1 0-1,1 0 1,2 0-1,-1-4 1,2 1-1,1-2 1,3-1-1,2-3 1,2-1-1,4 0 1,2-1 0,0 32-1,7-6 1,10-10 166,11-6 1,15-17 0,10-7-1</inkml:trace>
  <inkml:trace contextRef="#ctx0" brushRef="#br0">19475 10488 8449,'14'-53'360,"5"0"1,-9 19-1,4 12 1,-4 14-1,-1 11 1,-2 6 3636,-1 3-4257,5 7 0,-10 2 0,4 7 0,-4 2 0,-2 1 0,-2 0 0,-3 0 0,-2 1 0,-1 1 0,2 0 0,1-4 260,0-1 0,5-7 0,-5-2 0</inkml:trace>
  <inkml:trace contextRef="#ctx0" brushRef="#br0">19542 10542 8449,'7'-54'901,"5"-5"1,-9 10 0,6 1 0,1 6 0,2 8 0,0 7 0,-1 8-637,-3 4 1,1 8 0,5 2 0,-1 4-1,0 2 1,1 4 0,0 4 0,3 4-2596,1 5 2370,5 3 0,-6 1 0,5 0 1,0 2-1,0 1-40,0 2 0,1-1 0,3 1 0</inkml:trace>
  <inkml:trace contextRef="#ctx0" brushRef="#br0">19929 10448 9999,'1'-22'1059,"4"0"0,-3 7 0,6 3-924,-2 11 0,3 11 0,-3 10-23,1 0 1,2 2-1,4 5 1,1 0 0,0-1-1,4 0 1,3-3-1,1-3 1,0-4 0,1-6-1,-3-2 1,-2-5 0,-3-2-250,-2-1 1,-1-1 0,-2-5-1,-2-6 1,-2-6 0,-2-1-1,1-2 1,-1 0-670,-1-2 1058,-1 3 0,-1 1 1,2 6-1,1 2 0,-1 7 1,0 10-1,0 9 192,2 7-1732,5 3 1,-3 3-1,8 2 1288,3 1 0,3 6 0,5-3 0</inkml:trace>
  <inkml:trace contextRef="#ctx0" brushRef="#br0">22048 9489 8499,'0'-27'752,"0"2"0,0 3 1446,0 4-2048,0 9 0,-1 15 0,-4 15 1,-5 11-1,-7 13 0,-5 8 1,-4 8-1,9-25 0,0 0 1,-3 5-1,-2 0 0,-3 6 1,-2 1-1,-1 1 0,0 1 496,-2 3 1,-1 1 0,-5 4 0,0 1 0,0 0 0,-1 0-683,-3 2 0,-1-1 1,0-2-1,0-2 1,-1 4-1,0-1 0,1-1 1,0-1-1,2-2 1,1 0-1,2-1 0,0-1 1,3-5-1,1 0 1,1-3-1,2-1 1,3-6-1,2-1-988,2-3 0,2-1 0,-12 25 0,10-8 1,5-4 1023,7-5 0,4-4 0,6-10 0</inkml:trace>
  <inkml:trace contextRef="#ctx0" brushRef="#br0">22541 10502 9887,'0'-34'1708,"0"3"-1715,0 3 0,-1 20 0,-4 5 0,-5 6 0,-6 6 0,-8 3 0,-6 3 0,-5 2 49,-4 6 0,-2 3 104,-4 5 1,1 6 0,-3 6 0,4-1 0,1 2 0,5-1 0,8 0-1,8-4 1,9-2 0,6-2-2697,7 1 0,13-8 2550,12-1 0,13-7 0,8-6 0</inkml:trace>
  <inkml:trace contextRef="#ctx0" brushRef="#br0">22728 10742 10670,'0'-31'777,"0"-1"-450,0 13 0,-2 7 0,-2 14 0,-5 2 0,-1 5 0,-1 3 0,2 3 0,-1 1 0,-2 3-17,-1 2 0,4 1 0,2 5 1,1 0-1,3-1 0,1 1 1,4 0-1,2-2-3229,5-3 2704,3 3 1,1-14 0,1 0 0,-1-3 0,0-5 0,1-3 0,-1-6 0,-1-7 0,-3-8 0,-5-6 0,-2-4-76,-2-5 0,-2-1 1052,-2 2 1,-2-7 0,-3 7-1,4 2 1,4 5 0,1 6 0,0 4-1,0 3 694,0 2 1,1 6-2147,4 2 1,2 5-1,8 5 1,1 4-1,4 4 1,0 3 0,6 3-1,3 1 690,7-1 0,2 5 0,2-4 0</inkml:trace>
  <inkml:trace contextRef="#ctx0" brushRef="#br0">23114 10742 8270,'-13'0'570,"4"-5"1,2-1 0,-1 2 0,1 2-1,-2 10 1,0 5 0,0 6 0,-1 2 1481,-2 3 1,-1 1-2337,0 2 1,-1-2-1,2-1 1,2-4-1,3 1 1,1-2-1,3 0-233,1-2 1,4-10 0,2-7 0,6-9-1,7-7 1,4-8 0,1-4 0,0-3 1222,2 1-288,-5 2 0,0 6 0,-6 1 0,1 4 0,-1 5 0,-1 7 0,-2 8 0,-1 8-1218,2 5 0,0 5 0,4 7 0,3 1 800,4 3 0,9-1 0,3-5 0</inkml:trace>
  <inkml:trace contextRef="#ctx0" brushRef="#br0">23421 10848 8318,'6'-38'830,"-5"-4"1,11 13-1,-3 11 1,2 14 0,-1 8-1,-1 5-662,1 3 1,-2 1-104,1 0 1,-7 2-1,3 1 1,-4 4-1,-1 0 1,-1 4-1,-4 3 1,-5 2 0,-6 4-1,-8 0-377,-6-1 0,1-1 111,-7-4 0,5-2 0,-3-1 0,3-4 0,4 0 0,5-5 0,3-4 201,3-2 0,7 0 0,3 4 0</inkml:trace>
  <inkml:trace contextRef="#ctx0" brushRef="#br0">23714 10915 12234,'-6'-27'2716,"-2"10"-2540,2 8 1,0 15-1,6 2 1,0 4-1,0 2 1,1-3-1,4 0 1,3-4-1,4 1 2650,2-1-3334,5-4 0,2 3 0,4-6 1,-1 0-1,-4-2 0,1-2 0,-2-5 1,1-3-1,-4-3 0,-1-1 508,-2-2 0,6-5 0,2 2 0</inkml:trace>
  <inkml:trace contextRef="#ctx0" brushRef="#br0">24168 10822 8265,'0'-42'1946,"0"16"0,0 15 0,0 16-741,0 3 1,0 4-1109,0 2 0,0-1 0,0 2 0,0 3 0,-2 2 0,-1 3 0,-3-3 0,0 1 0,-1 0 0,1 1-527,0-1 1,-3-2 0,5-6 0,1 1 0,3-3-1,4-2-3064,5-4 3707,9-10 0,-2-4 1,5-7-1,-2-3 0,-3 0 1,-1-1-1,-3 4 0,-2 1 1,-2 2-1,-1 1 6504,1 3-6768,-5 3 0,3 8 1,-6 2-1,0 7 1,0 3-1,0 6 1,0 0-1,0 3 1,0-1-1511,0 0 1,0-4 1028,0 4 0,0-10 0,1 0 0,2-3 0,3-4 1,0-2-1,1-7 0,1-9 0,2-7 441,2-3 0,1-7 0,2-1 0,1 0 664,2-2 1,0 7-1,-5-1 1,1 8-1,-1 4 1,2 3-1,2 3 1,3 6 0,-1 6-1,-3 8-4467,1 5 2505,5-1 0,-7 8 1389,2-5 0,4-6 0,0-6 0</inkml:trace>
  <inkml:trace contextRef="#ctx0" brushRef="#br0">24794 10982 9123,'15'-27'0,"0"-4"4117,-2-2 0,3 8-4067,-7 16 0,-3 8 1,-3 1-1,-6 7 0,-6 3 1,-3 1-1640,-1-2 0,0-2 0,-1 2 1229,1-5 0,4-2 0,0-4 0,0-2 0,2-5 1,1-3-1,2-1 0,-1 0 1393,2-1 1,2 1 33,1 0 0,1 2 0,2 7 0,2 8 0,-2 7 0,0 2-1464,1 0 0,2 2 0,6 3 1,0 3-1258,2-1 1,10 0 0,3-9 1714,7-2 1,10-9 0,4-7 0</inkml:trace>
  <inkml:trace contextRef="#ctx0" brushRef="#br0">25727 10475 8459,'5'-34'2708,"-1"3"-2381,1 9 1,-7 29 0,-2 15 0,-7 11 0,-5 4 0,-6 0 0,-2-3 0,0-1 0,4-4 0,-3 1 0,0 1 2101,-5 5 1,-2 1-2858,3-2 1,-4 7 0,-3-7 0,-1-2 0,-4-5 0,3-6 0,2-4 0,5-5 0,1-4-1,1-5-83,0-2 1,2-2-1,1 0 1,4-2 0,0-1-1,6-2 1,2-1 0,3 0-201,-1 3 1124,-2 1 1,3 8 0,1 5-414,2 5 0,-4 5 0,3 5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8958 7210 7924,'-9'-7'643,"0"2"0,6-2 1,-3-1-1,2-1 0,-1 1 5295,2-3-5505,2 5 1,1-1-1,1 4 1,4-3-1,4 0 1,3-1-1,1 1 1,2-3-1,2-2 1,4-5-1,3-3 1,1-5-1,5-1 1,1-3-1,1-2-258,-2-1 1,3-4 0,-2 4-1,-3 1 1,-4 2 0,-7 3-1,-2 2-1509,-2 6 1486,-5 2 0,-2 10 1,-6 10-1,0 10 0,0 7 1,0 3-1,0 6 0,0 5 1632,0 5 1,6 2-1764,3-3 1,2 5-1,4-1 1,2-3-1,2-2 1,0-5-1,0-1 1,-2-4 0,-1-1-1,0-3-4937,2-2 1,1-6-459,-1-8 5374,-3-3 0,4-6 0,-6 0 0</inkml:trace>
  <inkml:trace contextRef="#ctx0" brushRef="#br0">9558 7197 8308,'-14'0'0,"1"1"1917,0 4-1371,-7 8 0,9 3 0,-4 6 0,1 2 0,4 3 0,0 5 0,1 7 0,0 7 1,0 6-1,0 7 0,0 6 0,-1 8 0,4-35 0,0 1 0,-1 2 0,1 0 0,-1 2 1,0-1 314,1 2 1,-1-1-1,0-2 1,1 0 0,-6 31-1,2-4 1,2-3-1,2-7 1,3-4 0,2-9-9837,1-2 7269,6-9 1706,1-7 0,18-8 0,3-5 0</inkml:trace>
  <inkml:trace contextRef="#ctx0" brushRef="#br0">9371 9022 7781,'0'-13'0,"0"0"787,0 0 1,0 4 0,2 1 0,1 4 0,1 7 0,-1 9 0,-2 8 3884,-1 5 0,0 8-4124,0 3 0,-1 12 0,-3 9 1,-5 5-1,-5 8 0,-2 1 0,7-34 1,0 0-1,-7 34 0,1-3 1,2-6-549,-1-1 0,6-12 0,0-1-783,2-5 0,2-9 1,4-4-1,0-6 1,1-8-1,4-7 1,2-11-1,2-11 1,0-11-1,1-10 1,1-6-1288,-2-5 2297,2-9 0,-3 8 0,4-3 0,-2 5 0,-1 4 0,1 6 0,2 6 0,1 6 0,1 4 0,-1 6 0,0 5 4597,1 1-4489,-1 4 1,0 4 0,1 10-1,-1 5 1,-1 4 0,-2 3-1,-1 2 1,0 4 0,-2 1 0,-2-1-336,-4-2 0,4-3 0,-1-1-1231,-1-2 0,-1-6 1,-1 1-1,4-7 0,4-7 1231,2-6 0,9-16 0,0-10 0</inkml:trace>
  <inkml:trace contextRef="#ctx0" brushRef="#br0">9918 9449 7794,'-2'12'0,"-2"-3"893,-4 8 1,-1-6-1,2 10 1,0-1 0,1 1-1,-2 3 1,2 1 0,0 2-1,3-1 1,2 1 0,1-2 4091,0-3-5771,0 3 0,1-14 1,4 1 785,4-5 0,9-8 0,2-7 0</inkml:trace>
  <inkml:trace contextRef="#ctx0" brushRef="#br0">10051 9342 7755,'-19'-12'1074,"4"10"1,-1-6 0,5 10 4341,7 6-5379,2 4 1,2 2 0,2 0-1,2 3 1,5 1 0,3-2-1,1-3 1,2-2 0,3-4-1,4-1 1,3-5-7077,2-4 7039,-6-4 0,4-6 0,-4-1 0</inkml:trace>
  <inkml:trace contextRef="#ctx0" brushRef="#br0">10238 9382 11449,'-14'2'0,"2"2"0,3 5 0,4 3 0,0 1 0,1 1 0,1-1 0,3 2 0,3 1 4332,1 2-3680,12 6 1,-7-4 0,9 5-1,-3-1 1,-3-2 0,-2 2 0,-2 0-1,-3 1 1,-2 0 0,-1 3-1,-2-1 585,0-3 0,-5 4-1706,1-6 1,-6 5-1,1-10 1,-3 0-1,0-3 1,2-2 468,1-3 0,12-15 0,-2-9 0</inkml:trace>
  <inkml:trace contextRef="#ctx0" brushRef="#br0">10717 8783 13174,'-7'6'2798,"3"2"-2250,2 4 1,2 9 0,0 7 0,0 11 0,0 8-1,-1 8 1,-4 7 0,-5 8 0,-5 2 0,-3 1-1,2-5 6115,1-6-7582,-4 0 0,9-20 0,-2 1 0,4-8 1,5-8-1,2-8 0,2-6 0,2-7 1,3-9 233,2-9 0,-1-14 0,3-2 0,-2-5 1,-1-2-1,-1-1 0,2 2 0,-1 1 4180,3 4-3208,2 7 0,3 2 0,1 8 0,3 4 0,1 3 0,0 5 0,1 5 0,1 5 0,1 6 0,-1 6 0,0 4-1072,-1 0 0,3-1-2529,-7-2 0,7 0 3314,-2-5 0,9-6 0,3-6 0</inkml:trace>
  <inkml:trace contextRef="#ctx0" brushRef="#br0">12144 8449 7801,'4'-13'1726,"1"0"-1007,-1 5 1,-5 1 0,-4 4 0,-4-1-1,-3-1 1,-1 1 0,0-1 0,-1 2-1,1 2 5050,0 1-5441,-6 6 1,-2 7-1,-4 9 1,1 5-1,2 5 1,-2 10-1,-1 10 1,0 8-1,2 6 1,7 2-1,4 3-144,7-34 0,1 1 0,3 1 0,-1-1-1132,0 0 0,0 0 0,1 33 0,1-9 0,1-6 0,3-5 0,5-8 948,3-6 0,2-11 0,-1-6 0</inkml:trace>
  <inkml:trace contextRef="#ctx0" brushRef="#br0">11811 9249 7801,'0'-27'111,"0"-1"0,0-1 1,0-1-1,0 3 1,1 5-1,3 3 6342,5 3-6283,3 1 1,3 6 0,1 2 0,2 1 0,-2 3 0,1 1 0,0 2 0,4 0-1,1 0 1,-1 0 0,0 0-171,0 0 0,1 0 0,4 0 0</inkml:trace>
  <inkml:trace contextRef="#ctx0" brushRef="#br0">12304 8956 7801,'-2'15'1142,"-2"1"0,-4 2 0,1-2 0,3-1 0,2-2 0,2 0 0,0 2 2134,0 3 1,2-5 0,1 2-3262,1-4 0,6-8 0,-1-1 0,2-4 0,-1-7 0,-3-5 0,1-3-1671,-1-6 1,-2-2-1,3-3 1,3-2-20,1-1 0,1-3 0,2 6 0,1 3 1675,2 0 0,6 0 0,-4-2 0</inkml:trace>
  <inkml:trace contextRef="#ctx0" brushRef="#br0">12610 8903 7801,'-12'20'1380,"2"5"0,-11-2 0,2 2 0,3 0 0,1-3 0,3-4 6033,3-3-7431,3-8 1,8 4 0,4-7 0,7-1 0,9-5 0,6-5 0,5-9 0,1-6 0,2-7 0,-2 1-1298,-3 0 1,-5 3 862,-3 3 0,-6-2 0,-8 6 0,-4 2 0,-5 3 0,-5 4 0,-5 4 0,-5 4 0,-4 2 0,-2 4 6,-3 4 0,1 4 0,-1 5 0,3 4 521,2 3 1,3 2 0,7 1 0,4 0 0,4 0 0,1-3 0,3-1 0,4-3 0,10-3 0,5-5-76,6-4 0,8-3 0,-2-6 0</inkml:trace>
  <inkml:trace contextRef="#ctx0" brushRef="#br0">13024 8836 8468,'-14'0'3440,"1"0"-2977,0 0 1,-1 4-1,1 2 1,0 3-1,1 4 1,3 5-1,3 3 1,1 4-1,1 5 1,1 5 0,2 4 1954,1 1-2507,0 0 0,0 1 0,0 2 1,0 0-1,0-3 0,0-4 0,0-5 1,0-5-1,0-3 0,1-6-3630,4-5 3777,-4-4 1,5-14 0,-6-3 0,-2-3 0,-2-3 0,-3-1 0,-4-3 0,1-1 0,-2 1 0,2 4 2884,-2 5 0,0 0-2611,-1 5 0,5 2 0,4 8 0,2 4 0,4 4 0,2 3 1,5 2-1095,3-2 1,0 5-1,-2 0 1,-1-1-292,1-2 1,2 1-1,0-1 1,-2-3-1,-1-5 270,2-5 0,-1-10 0,-1-4 0,-5-2 564,-2-3 0,-2 1 1,0-2-1,0-1 1,0-2-1,0 2 1,0 1 218,0 2 0,6-1 0,1 1 0</inkml:trace>
  <inkml:trace contextRef="#ctx0" brushRef="#br0">13303 8903 7754,'-5'13'487,"2"-4"0,-6-2 0,-2 1 0,0-3 0,-3 3 2192,1-1-1860,5-4 1,-2 9 0,6-3 0,1 3 0,1 1 0,2 0-297,0 1 0,2-7 0,2-4 1,5-6-1,4-7 0,4-6 0,3-7 1,3-3-1221,0-5 541,5-3 1,-8-2-1,2 2 1,-6 1-1,-5 5 1,-7 3-1,-3 4 1,-1 2-1,-1 4 1,-3 5-1,-5 5-1688,-3 4 1717,-2 1 1,0 1-1,-1 4 1,0 4-1,3 4 1,2 5 0,1 3-1,2 2 1,1 1-1,3 0 1,3-4-2224,4 1 0,3-8-200,7 1 2550,11-1 0,-3-17 0,11 2 0</inkml:trace>
  <inkml:trace contextRef="#ctx0" brushRef="#br0">13677 8636 10578,'-9'4'0,"0"2"0,0 2 3512,2 2-3184,1 2 0,6 1 0,0 2 0,0 3 0,0 3 1,-2 2-1,-1 1 0,-1 1 0,-1-1 0,1 0 0,0-4 1317,1-2 1,1-3-2355,2-2 1,2-5 0,1-5 0,2-6 0,3-8 0,2-5 0,1-6 143,-3-3 1,4-2 0,-3-1 0,2 0 955,-3 1 1,3 3 0,-7 11 0,-1 0 0,0 1 0,2 3 0,4 4 0,2 5-1,1 5 1,0 4 1503,1 3-2510,-8 1 1,14 2 0,-7 1 0,6 2 0,2-3 614,4-5 0,1-4 0,2-6 0</inkml:trace>
  <inkml:trace contextRef="#ctx0" brushRef="#br0">14117 8583 7754,'-6'-14'1750,"-2"1"1,-4 4-1,2 2 3750,1 1-5530,12 1 1,-1 5-1,11 0 1,0 0-1,1 2 1,-1 2-1,0 4 1,1 1-1,-1-2 1,2 0-1,1-1-1080,2 0 0,0-1 472,-5-5 1,0 0 0,1 0 0,-3-2 0,0-1 0,-2-3 0,1-1 551,2-3 1,0 5 1229,-3 5 1,-3 10 0,-5 13 0,2 3 0,1 10-1,-1 5 1,-1 10 0,-1 3-245,4 3 0,-4 2 0,4 2 0,-5 1-906,-5 2 0,-2-1 0,-8-8 0,-1-2 0,-2-5 0,0-5 0,0-5 0,1-4 0,2-7 0,3-8-2094,3-4 1671,6-8 0,9-27 0,12-17 0,6-9 1,2-6-1,1 2 0,0-1 0,1 4 1,1 1 366,2 3 0,2 3 0,-2 3-1998,5 1 0,2 11 2060,2-1 0,6-4 0,1-4 0</inkml:trace>
  <inkml:trace contextRef="#ctx0" brushRef="#br0">21861 9542 12160,'-13'-26'207,"6"-1"0,-5 14 1,4 10-1,0 13 1,0 11-1,2 4 1,3 3-1,2 5 0,1 7 1,0 10-1,0 9 1,0 11-1,0 5 4708,0-35 0,0 2-4802,0 5 1,0 1 0,-1-3-1,0 1 1,0 6 0,-1 0 0,0 1-1,-2-1 1,1-1 0,1-1 0,-2-1-1,2 0 1,0-5 0,1 0 0,0-1-1,0-1 1,1 33 0,0-5 0,0-11-3303,0-7 0,2-12 1,1-10 277,1-7 1,0-12 2885,-4-16 1,6-26 0,2-18 0</inkml:trace>
  <inkml:trace contextRef="#ctx0" brushRef="#br0">21835 9462 8465,'0'-44'0,"7"5"1032,7-14 1,2 22 0,9 9 0,5 13 0,4 9 2498,7 4-3278,11 10 1,16 3 0,-28-4 0,2 1-1,4 2 1,2 2 0,5 2 0,1 2 0,4 2-1,0 2 1,0 1 0,1 2 0,0 3 0,0 1-1,1 3 1,0 1 0,1 2 0,-1 2 0,0 0-1,-1 1 12,-3 0 1,-2 2-1,-4-2 1,-1 2 0,-6 1-1,-2 1-502,-2 1 0,-2 0 0,-8-5 1,-3 2 228,-5 2 1,-2 1-1,-4-5 1,-4 0-1,-5 0 1,-4 1-1,-2-3 1,-3 0-1,-4-2 1,-4-1 0,-4-1-1,-4-2 1,-4-2-1,-2-1-106,-2-1 0,-2-2 1,-2-1-1,-3-2 1,-2-2-1,-2-2 0,0-2 1,-1-2 156,-2-2 1,0 0-1,0-2 1,-1-1 0,2-1-1,-1 0 1,0-2 0,1 0-1,-2-2 1,1 1-1,0-2 1,0 1 0,0 0-1,-1-1 1,1 1 0,1 0-1,-1 0 1,0 0 0,1 2-1,0 0 1,0 2-1,-1 2 1,0 1 0,0 1-44,1 3 0,0 0 0,-1 2 0,-1 1 0,5 0 0,-1-2 0,-1 0 0,-1-1 0</inkml:trace>
  <inkml:trace contextRef="#ctx0" brushRef="#br0">20089 12448 8192,'20'-32'0,"-2"1"586,-3 0 0,-6 12 1,0 6-1,0 10 0,-2 10 1,-1 12-1,-2 10 0,1 8 1,-2 7 2705,-2 9 1,-1 15-3069,0 8 1,0-30 0,-1 1 0,-1 0 0,-1-1 0,-1 5 0,-1 1-1,-1 2 1,-1 1 0,-1 1 0,0-1 0,-1 3 0,1 0 0,2-1 0,1 1-1,1 1 1,2-1 0,1-2 0,3-1-1101,2-2 1,1-2 0,1-9 0,3-3 0,19 28 0,3-15 0,3-12 0,2-10 875,-1-13 0,1-14 0,4-10 0</inkml:trace>
  <inkml:trace contextRef="#ctx0" brushRef="#br0">20728 12408 8377,'14'-40'1006,"2"13"1,6 12-1,11 20 1,8 20-1,10 18 1,-24-17-1,0 1 2556,2 1 1,0 2-3566,0 4 1,0 1 0,1 1 0,-1 1 0,2 7 0,-1 2 0,1 5 0,0 0 0,-1 3 0,-1 1-1,0 2 1,-1 1 0,-4-2 0,-1 1 0,-2-1 0,-3 2 0,-5-3 0,-3 1 0,-2-1 0,-4 1 0,-3-5-1,-3 0-3862,-2-4 0,-4-2 3693,-5-8 0,-5-3 1,-6-3-1,-4-3 0,-8-5 1,-4-5-1,-6 0 0,-2-3 1,-6-3-1,-1-3 0,-3-2 1,-2-2-1,1-3 1,-1-1 202,1-2 1,0-1 0,-2-2 0,0-1 0,4-3-1,0-2 1,1-1 0,1-2-139,3-1 1,2-1-1,6 1 1,4-2-1,-22-18 1,14 0 106,14 0 0,10 4 0,15-1 0,4 3 0</inkml:trace>
  <inkml:trace contextRef="#ctx0" brushRef="#br0">23901 12701 8142,'13'-27'1034,"-5"-1"1,-4 0 0,-1 1 0,0 11 4741,2 13-5551,-1 18 1,-4 32 0,0 15 0,1 14-1,1-33 1,-1 1 0,2 5 0,-1 0 0,0 3-1,0 1 1,1 2 0,-1 0 0,0 0 0,0-1-1,0 0 1,-1 0 0,0 0 0,-2-1-276,-1 1 1,0 0-1,-1 0 1,0 0-1,-2-2 1,1 0-1,1-3 1,1 0-1,2-3 1,2-1-1,1-3 1,1-2 49,2-2 0,2-1 0,14 34 0,-1-4 0</inkml:trace>
  <inkml:trace contextRef="#ctx0" brushRef="#br0">23888 12887 8303,'-4'-45'0,"0"0"0,2 2 0,0 2 756,0-32 0,8 40 0,5 16 0,6 9 0,9 10 0,8 7 1,7 10-1,12 11 0,11 10 0,-27-17 0,2 2 0,1 3 1,1 1 406,1 1 0,-1 2 0,4 7 1,0 3-1307,0 2 0,-1 1 0,2 6 0,-1 2 0,-6 0 0,-1 0 0,-4 1 0,-3 1 0,-3 0 0,-3 2 0,-5-4 0,-4 1 0,-3-2 1,-4-1-1,-4-4 0,-4 0 0,-3-4 0,-4 0 0,-4-5 0,-5-2-1224,-3-3 0,-5-3 0,-8-4 0,-5-3 0,-6-2 0,-2-2 1277,-2-1 1,-1-3-1,-2-3 1,-1-2 0,-8-1-1,0 0 1,1-2 0,0 0-1,0 0 1,0 0-1,-2-1 1,0 1 89,-2 0 0,0-1 0,1 3 0,0-1 0,-4-1 0,-1-1 0,1-1 0</inkml:trace>
  <inkml:trace contextRef="#ctx0" brushRef="#br0">21662 14447 8082,'0'-21'1033,"-5"9"1,1 14 0,2 12-1,5 16 1,7 14 0,7 13 35,5 9-984,-7-27 0,1 1 0,-1 1 0,1 1 1,3 2-1,2 1 0,2 0 0,0 0 1,3 1-1,0 0 0,1 1 0,1 0 0,-1 1 1,1 1-1,-3 0 0,0 1 0,-1-1 1,1 1-562,-1 0 1,-1-1-1,1 3 1,1 0-1,2-2 1,-1 1-1</inkml:trace>
  <inkml:trace contextRef="#ctx0" brushRef="#br0">23821 14780 14617,'-28'-25'0,"-3"4"1432,-5 8-1419,-2 23 1,-2 15 0,-2 23 0,-2 6 0,19-24 0,-1 0 0,-2 2 0,-1 2-1,-3 2 1,-2 1 0,-1 2 0,-1 2 0,0-1 0,0 1 0,0 0 0,1 0 0,1-1-1,1 0-2429,1-1 1,0 2 2415,4 1 0,0 1 0,-2-2 0,1 0 0,2 2 0,1 0 0</inkml:trace>
  <inkml:trace contextRef="#ctx0" brushRef="#br0">22621 11608 13968,'0'-27'-301,"0"1"1,-6 5 0,-3 3 0,-4 5 0,-3 4 0,-3 4 0,-1 4 2676,1 1-2103,-11 6 0,5 4 0,-13 13 0,-5 9 0,-3 11 0,-6 12 0,25-24 0,-1 1 0,-2 5 0,0 1 0,-1 1 0,1 2 0,-2 2 0,0 2 0,2 1 0,-1 0 780,0 2 1,0 0 0,0 3 0,1-1-1739,3-1 0,1 0 1,3-1-1,2-1 1,1-5-1,3 0 0,3-4 1,2 0-1,-4 28 619,9-8 0,16 0 0,5-11 1</inkml:trace>
  <inkml:trace contextRef="#ctx0" brushRef="#br0">22928 11755 9979,'7'-20'7489,"-2"-2"-7386,2 15 1,3 21 0,11 29-1,7 14 1,5 6 0,-14-28 0,0 0-1,3 2 1,-1 0 0,3 3-1,0 0 1,0 2 0,1 0 0,-1 2-1,1 0 1,-1 1 0,0 0 41,0 1 1,0 0-1657,2 0 0,0 1 1184,-3 0 0,1-1 0,2 4 0,1 0 0,0 0 0,0 0 1</inkml:trace>
  <inkml:trace contextRef="#ctx0" brushRef="#br0">22288 16512 7952,'0'-50'1638,"-13"19"0,-7-8 1,-5 25-1,2 21 0,2 21 1,5 15-264,1 10-1436,1 10 0,-5-1 0,-2 10 1,11-32-1,0 0 0,0 2 0,2 1 1,0 0-1,1 1 0,1-1 0,0 0 1,1 1-1,1 1 0,2-1 0,0-1 61,0 1 0,2 0 0,5-5 0,2 0 0,8 34 0</inkml:trace>
  <inkml:trace contextRef="#ctx0" brushRef="#br0">22835 16219 8027,'7'-66'1896,"0"31"1,1 27 0,10 30 0,11 25 0,8 9-3716,3 4 1700,0 3 1,-4-2-1,-2 6 1,-17-32-1,0 1 1,-1 2-1,0 1 1,1 3 0,-2 2-1,-2-1 1,-1 1-1,-2 0 1,-1-1-1,-2-2 1,-1 0-1,-1-3 1,-1-1 0,-2 30-344,-10-8 1,-18-7 0,-22-9 0,-11-13 0,23-21 0,-2-2 0,-4-4 0,-2-2 0,-5-2 0,-1-2 0,-3-3 0,-1-3 372,-1-3 1,-1-1 62,-6-2 0,1-3 0,7-2 0,0-3 1,-4 0-1,-1-1 0,0-3 0,-1-1 26,0-1 0,1-1 0,-1-2 0,0-1 0,-5-1 0,1 1 0</inkml:trace>
  <inkml:trace contextRef="#ctx0" brushRef="#br0">21035 11835 10449,'0'-20'-1696,"0"-2"1475,0 9 0,1 1 1,2 13-1,3 2 0,2 0 1,2-3 178,2-3 1,3-7 0,1 0 0,2-5 204,-2-3 1,0-1 0,1 2 0,1 0 0,-2-1 0,-1 0 0,-2-1 0,0 0 0,1-1 0,-3 4 0,0 1 0,-4 2 4242,-1 0-4073,-1-1 0,-7 7 0,-2 2 0,-5 5 0,-3 5 0,-1 4 0,-1 4 0,1 3 150,0 2 1,1 6 0,3-2-1,3 3-435,0 2 0,5 0 0,-2-1 0,4-1-26,4-2 0,11-4 1,2-7-1,5-2 0,4-3 1,0-1-1,-2-3 0,-2-1 1,-2-4-1,-2-2 1,-2-5 80,-2-3 217,-2-1 1,-7 5 0,-6 4-1,-9 4 1,-7 4 0,-7 7-1,-2 5 1,-3 8 0,-2 5 994,-1 7 0,-4 2-1377,4 2 0,-5 0 1,4 3-1,0 3 1,3 3-1,5-3 1,3-3-1,5-3 1,3-2-1,4-2-4202,4-5 0,4-4 2984,1-5 0,7-4 1277,7-9 1,11-9 0,9-8 0</inkml:trace>
  <inkml:trace contextRef="#ctx0" brushRef="#br0">21595 12074 12539,'-11'-47'0,"0"7"3304,-4 12-3118,4 10 1,1 26 0,4 3 0,0 9-1,0 3 1,2 5 0,-1 1 0,1-1-1,1-2 1,2 1 0,2 1-408,3 3-139,4-3 1,11 1 0,5-9-1,5 0 1,7-6 0,1-3-1,0-8 1,-1-8 0,-1-8-1,-2-9 1,-5-6-2566,-4-4 3104,-14-10 0,2 9 0,-14-10 0,-4 0 0,-5 3 0,-7 3 0,-1 6 0,-2 4 0,3 5 0,2 6 0,5 4 450,4 3 0,4 6 1,10 0-630,11 6 0,15 10 0,14 8 0</inkml:trace>
  <inkml:trace contextRef="#ctx0" brushRef="#br0">23328 11555 8402,'0'-23'582,"0"1"-73,6 0 0,1 10 0,6 2 1,1 2-1,-1 2 1168,0 4 1,-11 10-1392,-7 6 0,-15 12 0,-8 4 0,-5 7 0,-4 9 1,-2 3-1,-1 3 0,2-2 0,2 3 0,7-1-1796,5 0 0,11 1 0,8-7 1510,4 2 0,13-6 0,2 4 0</inkml:trace>
  <inkml:trace contextRef="#ctx0" brushRef="#br0">23488 11848 8464,'-14'-46'840,"-3"13"0,-1 7 0,2 14 1,1 10-1,1 8 0,1 6 2710,0 4-3632,-1 8 1,7-3 0,1 6 0,2 1 0,1 3 0,4 6 0,7 3 0,5 1 0,5-4-1,5-3 1,6-6-777,2-4 0,0-6 0,-5-9 890,1-5 0,-5-10 1,-1-7-1,-2-9 0,-4-8 1,-3-5-1,-5-4 0,-1-2 1,-3-2 435,-1-2 1,-8 1 0,-3 5 0,-3 4 246,-1 4 0,-1 8 0,1 7-715,0 6 0,-7 16 0,0 9 0</inkml:trace>
  <inkml:trace contextRef="#ctx0" brushRef="#br0">22675 9142 8065,'0'-47'65,"0"1"0,4 17 1,0 3-1,-1 6 1,-1 3-1,-4 4 1,-2 4-1,-6 5 1,-7 4 907,-5 4-884,-9 4 0,0 11 0,-8 4 0,-4 7 0,0 6 0,-1 4 0,4 3 0,0 2 0,5 1 1,-1 3-1,3 0 386,1 1 0,-4 5-385,5-6 0,-4 3 0,2 1 1,-1 1-1,-3 0 0,-2 3 1,-1 2-1,0 2 0,-1 1 0,20-31 1,-1 0 9,0 0 0,0 0 1,-1 0-1,1 0 0,2 2 1,0-1-1,-18 31-104,2-6 0,-1 1 1,6-3-1,1-3 0,4 0 1,2-1-1,2 1 0,0-3 40,1-4 0,-4 2 1,2 0-1,-3 2 58,-5 0 0,3-5 0,-5 7 0,0 2 1,-2 3-1,-4 2 0,1 0 0,1 0 0,1 1 1,1 2-1,1 2 0,3-1 197,2-1-324,3 3 1,3-12 0,1 2 0,-1 3 0,-3-1 0,-2 6 0,-3 0 0,13-28 0,-1 1 0,-1-1 0,-1 1 0,-2 2 0,0-1 0,0-2 0,0 0 122,0 0 0,0-2 1,-2-2-1,0 0-57,0-2 0,1 1 0,-3 3 0,-1 0 0,0 0 1,0 0-1,0-1 0,1 0 0,-1 0 0,-1 0 1,3-1-1,-1-1 0,1 2 0,0 1 0,3-2 1,0 0-1,1 2 0,1 0 0,-16 30 35,3 5 1,3-1 0,5 0 0,0-1 0,4 3 0,4 0 0,5 0 0,3-3 140,1-3-196,6 10 1,-9-15 0,5 10-1,-1-2 1,2 0 0,2 2 0,-2-2-1,0 0 1,0 0 0,2 3-1,-1-1-258,1-3 0,-1-1 145,5-5 1,0 9 0,2-4 0,1 0 0,3-1 0,1-3 0,3 2 0,2-2 0,2 0 0,-1-1 204,0 1 0,-1-1 0,0 3 1,-2-4-1,4 4 0,-1 1 1,3 2-1,-1-5 602,0-4-766,4 13 0,0-16 1,5 13-1,-2-3 0,2-4 1,1 1-1,2-1 0,1 3 1,2-3-1,2-1 0,1 0-512,-1 0 1,4 6 585,-5-6 1,6 5 0,-3-4-1,2-2 1,-1 1 0,1-1-1,-1 3 1,1 0 0,1 1-1,0-4 98,-1-1 0,2 3 0,-1 1 0,5 0 0,3 0 0,3-2 0,4-3 0,-25-27 0,2-2-645,2 0 0,0-1 485,1 2 0,1 0 1,1-4-1,-1-1 0,0 2 1,1 0-1,-1-1 0,2 0 1,-1-2-1,1 0 0,1 0 1,-1 0-1,1-1 0,0-1 1,-1 1-1,1-1 0,-1-1 1,1 0-1,-1 0 0,-1-1 1,34 15 272,-1 0 1,-2 0-83,-2-4 1,-1-1 0,-5 1 0,1-2 0,6-3 0,1-2 0,8-4 0,1-1 0,-34-10 0,1 0 0,1-1 0,1-1-199,2-1 1,1-1 0,4 0 0,0 0 0,-1-1 0,1 0 0,-1-1 0,1 0 0,1 0 0,0-2 0,-1 0 0,0-1 0,-1-1 0,1 1 0,-4-1 0,0 1-629,-1-1 0,0-1 706,-1 1 1,-1-1-1,31-8 1,-4 1-1,-6 0 1,-6-1 0,-5 1-1,-6 0 1,-5-1-1,-5 0 1,-2-3-1,-1-2 642,-3-2 1,-2-1-698,-3-5 0,5 1 0,2-2 0,0-2 1,-1-3-1,-1-1 0,0-4 0,0-2 0,-1-2 1,-2 4-88,-1-1 1,-6 1-1,-4-2 1,-2 0 0,-1-2-1,-3 0 1,0-3-1,-4 2 1063,-1 2-916,-2-5 1,-4 3 0,0-5-1,-1 3 1,-2 2 0,-3 0-1,0 0 1,0-3 0,2 0-1,-1-1 1,-1 1-1059,-1 0 1,-2-3 940,-4 4 1,-2-5-1,-3 3 1,-4-2 0,-6 0-1,-5 0 1,-5 0-1,-2 2 1,-5-1 0,-1 1 253,-4-3 0,-2 4 1,-3 0-1,-2 0 0,26 22 1,-1 1-1,1-2 1,-1 1-1,0-1 0,0 1 1,2-1-1,-1 1 610,2 1 0,-1-1-830,1-2 0,0 0 0,-24-17 0,1-5 0,2 1 0,4 1 1,2-3-1,2 0 0,-1-2 0,2 0 0,-1-1 0,2 1-870,0-3 1,0 1 914,0 0 0,0-5 1,0 0-1,0 2 0,-1 1 1,-1 2-1,-1-2 1,2 0-1,-2 0 0,3 5 177,3 3 1,3-4 0,6 3-1,0-3 1,4 1 0,3 2 0,5 1-1,1 1 197,2 0-366,5-4 1,2 7 0,8-4 0,2-1 0,5 2 0,4-1 0,4 1-1,1-1 1,-1 1 0,1-2 0,1 2-296,2 1 1,-5-4 290,2 4 1,1-4-1,1 3 1,0 1-1,4-3 1,1 1-1,2-4 1,1 1-1,5-2 1,5 0 136,5-2 0,-17 25 1,0 1-1,26-25 0,-24 26 1,0 1-1,1-2 1,0 1-1,0 0 0,0-1 1,0 1-1,-1-1 1,1 2-1,-1 1-477,26-27 193,0 0 0,-5 3 0,-3 2 0,-3-2 0,-5 0 1,-1-4-1,-1-1 0,-2-2 0,-2 1 0,-1-1 1,0 0 65,1-2 0,3-9 163,-4 5 0,-13 27 0,1-1 0,17-29 0,-17 32 1,0-1-1,2-1 0,0 1 0,0 0 0,1 0 1,0-1-1,0 0 0,0 1 0,-1 0 0,0 0 0,0 0 1,-2 1-1,0 1 474,17-34 1,1 4-599,-6 4 0,-2-4 0,-6 7 0,-6-2 1,-2-3-1,-3 4 0,-3-2 0,-5 1 1,-1-4-1,0 3-588,2 0 0,-1-2 1,-5-1 418,-4-4 1,2 6 0,-6-8 0,-1 2 0,-3 1 0,-5 1 0,-6 2 0,-5 2 0,-7 2 225,-2 3 1,-11 2-1,-5 3 1,-2 4 91,-5 4 0,28 23 1,-2 2-1,-31-14 1,30 18-1,-1 2 1,-1 2-1,-1 1 1,1 2-1,-1 1 1,-2 2-1,0 1 1,0 3-1,0 1 55,-3 1 0,0 4 1,-3 7-1,1 4 1,1 0-1,1 2-157,-2 2 0,0 3 0,-1 5 0,1 3 0,-1 0 0,1 0 0</inkml:trace>
  <inkml:trace contextRef="#ctx0" brushRef="#br0">22608 10115 11875,'-6'-19'846,"5"-8"0,-10 10 1,7 2-1,1 10 0,1 11 750,2 5-1342,0 2 1,0 2 0,0 3 0,0 7 0,-1 6 0,-2 7 0,-2 2 0,2 5 0,0-2 0,1 1 0,-3-2 467,2 1 1,2-2-990,1-5 1,0-5-1,1-9 1,2-4-1,3-5 1,0-6 0,0-8-1,-3-11-438,-2-9 0,-7-5 1,-1-5 530,0-5 1,1-4-1,6-3 1,0-3 0,1-1-1,4-4 1,3 3 0,6 2-1,2 7 496,2 5 1,4 4 0,-4 7 0,-2 4 17,-1 4 1,-2 4 0,1 11 0,-1 0 0,0 2 0,1 4 0,0 7 0,3 6 0,0 5 0,1 3 0,0 7 0,0 6-2634,-2 4 1510,-1 12 0,-3-10 0,-2 11 795,-1-1 0,-6 0 0,3-3 0</inkml:trace>
  <inkml:trace contextRef="#ctx0" brushRef="#br0">22608 10369 12157,'6'-69'186,"1"10"1,8 31-1,1 18 1,4 16 0,0 14-1,6 10 1,2 3 4935,3-1-5135,0 5 1,1-3-1,3 6 1</inkml:trace>
  <inkml:trace contextRef="#ctx0" brushRef="#br0">20622 12954 8425,'19'-13'0,"2"-7"0,5 0 0</inkml:trace>
  <inkml:trace contextRef="#ctx0" brushRef="#br0">20875 12647 8425,'7'-22'709,"-2"4"0,-4 10 1,-1 14-1,-1 11 0,-2 8 1708,-2 2 1,1 4-2167,4 0 1,-4 6 0,-1-1 0,1 2 0,-1 2-1,1 0 1,1-1 0,1-4 0,2-4 0,0-4-652,0-5 1,0-2 0,0-7 9,0 0 0,2-5 1,1-5-1,3-8 0,0-8 1,1-8-1,0-6 1,5-4-1,3-6 0,3-4 1,-2-5-1,0 0-75,2 0 788,-3 8 0,4 1 1,-5 7-1,0 5 1,3 6-1,1 5 1,-2 5-1,-1 5 0,-2 2 1,-1 4 3291,-3 2-3599,-3 10 1,-2 2-1,1 6 1,-3 2-1,0 1 1,-2 3-1,-2 2 1,0 1-1,-4-1 1,0-4 0,-2-2-1099,1-2 0,4-6 815,-2 2 1,4-3 0,1-2-1,1-1 1,4-1 0,5-4 0,5 0-1,3-1 1,-2 0 0,-1-3-1242,-2-1 1886,1 4 0,-3-3 1,-2 5-1,-4 3 1,-7 1-1,-7 1 0,-8 2 1,-9 1-1,-6 3 1,-8 2 917,-8 3 1,-8-5 0,-2-1-1901,2-3 1,1-2 0,4-1-1,3-2 1,8-3 0,9-1-1,9-1 604,8 1 0,25 1 0,11 6 0</inkml:trace>
  <inkml:trace contextRef="#ctx0" brushRef="#br0">24554 13567 8380,'25'-13'0,"-2"-1"344,2 1 0,-9 4 0,5 0 0,-2 0 0,-3 1 0,-2-1 0,-5-2 0,-5-1 0,-3-1 0,-4 0 0,-5 1 3752,-10 3-3886,-18 3 1,-4 8-1,-15 2 1,-7 6-1,-1 7 1,-4 5 0,5 3-1,1 3 1,5 2-1,4 2 1,7 2 470,10 3 0,17 2-1112,9 1 0,15 4 0,13 2 1,17 0-1,14 0 0,11-3 1,-27-22-1,0 0 0,2-1 1,1 0 430,0 0 0,1-1 0,3 1 0,0 0 0,-4 0 0,0 0 0</inkml:trace>
  <inkml:trace contextRef="#ctx0" brushRef="#br0">22461 16766 10329,'-6'-24'3714,"-3"6"-3632,4 12 1,-1 22 0,6 14 0,0 9 0,1 4 0,4 1-1,3 2 1,3 1 0,-1 1 0,-2-4 0,-1-5-413,0-5 1,-2-3 0,2-6 0,-1-3-883,-3-4 921,-1-9 1,-2-11 0,-2-11 0,-2-9 0,-4-8-1,-1-7 1,2-4 0,1-5 0,5 0 1206,4 0 1,0-3-1,5 6 1,3 5-210,1 5 0,5 6 0,1 5 0,0 6 0,1 6 0,3 5 0,4 5 1,0 5-143,1 3 1,0 10 0,-1 4 0,-1 5-847,-2 4 1,-4 3 0,-7 8 0,-3 1 0,-5 2 0,-4 1 0,-7 2 0,-10-4 0,-11-1 0,-9-7 0,-10-5 0,-7-8-3087,-3-2 2524,-7-9 0,6-6 0,-5-6 1,-3 0 842,3 0 0,-1-6 0,-3-1 0</inkml:trace>
  <inkml:trace contextRef="#ctx0" brushRef="#br0">12584 11701 9964,'0'-35'-90,"0"1"1,0 6-1,1 11 1,2 17-1,2 18-830,-2 13 920,-2 14 0,-7 11 1,-4 15-1,2-29 1,-1 2-1,-1 4 1,-2 3-1,0 6 1,-1 3-1,0 4 0,-1 2 1,5-16-1,-1 0 1,0 1-1,-1 3 1,-1 1-1,1 1 1,-2 4-1,0 2 0,0 1 1,0 1-1,0 0 1,1 0-109,-1 2 1,0 0 0,2 1 0,0 4 0,2 1 0,-1-1 0,0-1 0,-1-1 0,1 0 242,0 0 1,0 0 0,2-1 0,1-8-1,0-1 1,1 1 0,1 1 0,1 1 0,0-2-1,1-2 1,1-1 0,0-1 0,0-4 0,1 0-1,-1-1 1,-1 25 0,0-2 0,1-6-1,-2-2 1,1 1 0,-1-2 0,1-2 0,-1-1 298,-1 0 0,-1 0 1,-1 5-1,-2-1-345,0-6 1,0 0-1,-3 11 1,1 0-1,0-2 1,1-1-1,-1 2 1,1 0-1,1 2 1,0 0-1,2-1 1,-1 0-1,2 2 1,-1 1-1,0-2 1,1-1-1,0 2 1,0-1-1,1-3 1,1-1-224,2-5 0,0 1 1,-1 3-1,0-2 0,0-10 1,1-2-1,1-3 1,-1-1-441,1-2 1,1-2 0,-2 30 0,-1-11 0,-1-12-1,-1-8 1,1-8 0,0-6 573,1-10 0,1-9 0,2-5 0</inkml:trace>
  <inkml:trace contextRef="#ctx0" brushRef="#br0">13490 11408 8280,'-21'-7'-916,"4"2"878,8 4 1,3 7 0,6 4 0,0 5 0,0 4 0,3 2 0,6 1 0,10-1 0,8-3 0,7-4 0,6-2 1954,10-3-1787,14-3 1,7-6 0,-32 0 0,0 0 0,4 0-1,0 0 1,3-1 0,0 0 0,4 0 0,1-2 0,-1-1-1,0-1 1,3 0 0,0-2 0,-1 1 0,1-1 0,2 0-1,1 1 1,-1-1 0,1 0 71,2 0 0,-1 1-300,-1 2 1,0 1-1,-2-3 1,0 1 0,-5 3-1,-1 0 1,-1 0 0,0 1-1,-5 0 1,0 0 0,-1 1-1,-2 0 1,32 0 0,-6 0-1,-8 0 1,-7 2-1,-7 1-1270,-6 1 1,-6 7 1522,-9-3 1,-8 10 0,-10 4 0,-2 5 0,-2 7-1,-3 9 1,-6 12 0,-8 7 0,7-26 0,-2 1-1,0 3 1,-1 1 280,-1 6 0,0 1 0,-4 7 1,0 2-429,0 2 0,1 2 0,-2 10 0,1 1 0,0 0 0,0 2 0,7-23 1,1 0-1,0 1 0,1 3 0,0 0 0,0 1 0,2 0 0,0 0 1,1 1-1,0 1 0,1 1 0,1 0 0,0-1 0,2-1 0,-1 1 1,1 2-1,0 1 0,0-1 0,1-1 0,0 0 0,0 1-96,0 0 0,1 0 0,0 0 1,0 0-1,0-1 0,1 0 1,0-5-1,1 0 0,0-1 1,0 0-1,0 0 0,1 0 126,1 22 0,-1-1 1,3 1-1,-1 0 0,-3-4 1,0-1-1,0-3 0,1 0 1,-1-2-1,0-1 0,0-5 1,1-1-1,-2-1 0,1-1 1,-2-1-1,1-1 63,-1 2 0,0-1 0,-1-2 0,1-1 0,-2-2 0,1 0 0,-2-1 0,0-1-148,-1 1 0,0 0 0,0 0 0,-2 0 0,-2-2 0,-2 1 0,-1 0 0,0 0 0,-2 2 0,-1-1 1,-1 0-1,-1 0 0,-2 1 0,-1-1 0,-2 0 0,-1 0 0,-2 1 0,-2 1 0,-2-2 0,-1-1 1,-1 0-1,-2-2 0,0-3 0,-1-2-1042,1-2 1,-3-3 1125,-3 0 0,-2-2 1,0-4-1,-2-2 1,-3-2-1,-3-3 0,1-5 1,-1-2-1,0-4 1,-1-4-1,-4-2 0,-1-3 1,-2-1-1,-2-2 1,-4-2-1,0-2 1,-1-2-1,0-1 0,-3-4 1,0-1-1,1-1 1,-1-2 722,1 0 0,-1-1 1,-3-1-1,0 0-780,5 3 1,-1 1 0,-4-1 0,0 0-1,3 5 1,0 2 0,1 0 0,-1 2 0,-2 2-1,1 2 1,1 2 0,0 2 19,0 3 0,0 1 0,2 2 0,1 2 0,3 2 0,1 0 0,0 1 0</inkml:trace>
  <inkml:trace contextRef="#ctx0" brushRef="#br0">13757 12061 8278,'13'-68'1100,"0"1"1,1 18 0,-1 12-1,-1 9 99,-3 6 0,1 10-1035,-5-1 0,1 8 0,-4 3 0,3 4 0,-2 9 0,-2 7 157,-1 8-263,0 7 0,-1 10 0,-4 4 0,-5 8 1,-6 6-1,-6 5 0,9-30 0,0 1 1,0 1-1,0 1 0,-1 1 0,1 0 1,0-2-1,1-1 579,-10 31-1689,2-7 0,9-10 809,2-7 1,-2-6-1,7-12 1,1-4-1,1-7 1,2-11 144,0-13 1,2-13 0,2-12 168,5-5 0,5-2 0,2-14 0,3-4 0,0 1 0,2 2 0,0 4 0,1 3 0,0 5 400,0 2 0,-4 8 0,3 3-464,-2 3 0,-1 7 0,-3 4 0,1 3 0,0 4 0,-2 2 0,-4 3 0,0 2 0,2 3 0,2 4 0,0 6 0,3 7 1,1 6 37,-2 7 3,5 10 1,-7 0-1,4 7 1,-3 7-396,-2 3 1,-4-3 0,0 2 0,1 0 0,2-2 0,0-3 0,-3-3-3947,-5-2 4293,-2-2 0,-2-4 0,0 0 0</inkml:trace>
  <inkml:trace contextRef="#ctx0" brushRef="#br0">13677 12474 8483,'-6'-37'7377,"4"8"-7232,-2-16 0,10 21 1,6 17-933,4 9 586,14-1 1,-7 9-1,13-4 1,2 2-37,5 2 1,5 3 236,5 5 0,0-3 0,1 4 0</inkml:trace>
  <inkml:trace contextRef="#ctx0" brushRef="#br0">13730 13367 8874,'0'-29'2176,"0"2"-1964,0 3 0,0 18 0,0 6 1,0 9-1,0 7 0,0 7 1,-1 2-1,-2 3 0,-2 2 879,2 1 0,-3 6-1193,2-2 1,-1-2 0,5-1 0,0-2 0,0-2 0,2-4 0,1-3 0,3-7-249,1-3 0,2-11 1,4-11-1,1-5 1,-1-8-1,0-5 1,1-7-1,-1-4 76,0-4 467,7 2 0,-6-4 0,4 8 0,-3 1 0,-2 3 0,-1 3 0,-1 6 0,-4 5 0,0 7 2600,1 4-2642,-5 3-258,3 6 0,-6 2 0,0 4 0,0 5 0,-2 7 1,-2 3-1,-4 3 0,-1 1 0,1 1 0,-3 1-601,-1 0 0,1-6 602,2-4 0,-2-2 1,7-2-1,1 1 0,4-1 1,7-1-1,8-3 0,6-5 285,6-2 0,6-1 0,-2 2 0,-3 3-45,-1 2 0,-5-4 0,-3 5 0,-2 3 0,-5 2 0,-4 4 0,-3 2 0,-4 0 0,-5 4 0,-8 0 0,-5 1 1,-8 0 210,-5 2-566,-5-1 1,-6-1-1,-2-2 1,-1-6 19,-1-2 1,-1-6-1,7-1 1,2-3 0,5-2-1,5-1 1,3-2-1060,6 0-699,8 0 1959,9 6 0,19 1 0,9 7 0</inkml:trace>
  <inkml:trace contextRef="#ctx0" brushRef="#br0">13837 14340 8094,'-14'-40'0,"1"5"-63,0 8-62,5 9 0,4 18 0,8-1 1,4-4-1,1-2 0,-1-2 1,3 1-1,1 3 125,1 2-36,-6 1 0,4 4 0,-8 1-149,-5 1 994,-4 0 0,-3-4 1,2-1-1,0-2 3248,-1-1-3694,5 5 1,-3 6 0,8 8 0,1 3 0,3 6 0,0 5 0,0 8-1,-2 5 1,0 4 0,1 1 524,-2 3 0,-2 1-1453,-1-2 0,0-9 1,0-9-1,0-5 1,0-3-1,0-9-587,0-8 0,0-13 1,0-18 1167,0-9 1,6-3 0,3-12 0,5-2 0,3 0 0,5-1 0,4 1 0,0 6 0,1 3 795,0 8 0,2 6 0,-1 6 0,-2 4-183,-1 3 1,-4 8 0,-1 2-531,0 4 1,-3 8-1,-5 5 1,-2 7-1,-2 5 1,-2 4 0,-3 2-1,-3 2 1,-5 4-2729,-4 2 1971,-8-4 1,0 3 0,-5-5 0,-2-3 69,-1-1 0,-6-6 0,0-1 0,0-3 0,-2-5 0,-4-4 588,-6-3 0,2-1 0,-5-5 0</inkml:trace>
  <inkml:trace contextRef="#ctx0" brushRef="#br0">12184 14980 8106,'-30'-14'0,"3"1"319,-2 0 0,17 1 0,5 3 0,17 5 0,20 2 0,17 2 0,18 2 0,-25-1 0,3 1 561,7-1 1,2 2 0,11 2-1,2 0-789,5 0 1,2-1 0,-20-1-1,1-1 1,0 1 0,4 0-1,1 0 1,1 0 0,-1-1 0,2 1-1,-1 0 1,5 0 0,0 0-1,-1 0 1,1 0 0,-1-1-1,0 1 1,1-1 0,0 1 0,-1-1-1,-4 0 1,0 0 0,-1 0-1,0 0 1,-1 1 0,-1-1-1,-3 0 1,-1 0 0,0 0-656,-1 0 1,-1 0 0,1 0 292,1 2 1,-1 0-1,-1-1 1,12-2 0,-1-1-1,-3 2 1,-1 1 0,-5-2-1,-3-1 1,-6 0 0,-2 0-1,35 0 1,-14 0 0,-9 0-1,-10-1 271,-6-4 0,-4-2 0,-6-7 0</inkml:trace>
  <inkml:trace contextRef="#ctx0" brushRef="#br0">13997 15460 8427,'-6'5'678,"-3"-5"1,-3 0-1,-1-4 1,-1 3 880,1 1-1574,6 0 0,2 1 0,8 3 0,3 4 0,1 1 0,2 0 1,0 2-1,0 4-3730,1 3 3745,-4 6 0,6-4 0,-4 7 0</inkml:trace>
  <inkml:trace contextRef="#ctx0" brushRef="#br0">13810 16086 8778,'-9'-19'2337,"0"5"-2434,6 13 0,-3 4 0,8 4 1,2 1-1,4-1 0,1 2 1,-1 1 96,3 4 0,1-4 0,1 9 0</inkml:trace>
  <inkml:trace contextRef="#ctx0" brushRef="#br0">13837 16592 8209,'-6'-40'835,"-2"6"1,-3 11 0,2 14 0,4 12 0,4 7-2508,1 3 1167,0 7 0,0-4 1,0 6 504,0 2 0,12 7 0,2 3 0</inkml:trace>
  <inkml:trace contextRef="#ctx0" brushRef="#br0">13863 16952 8228,'-11'-31'1200,"2"4"0,-8-5 0,7 17 0,6 18-2351,2 12 701,2 0 0,2 10 0,2-3 0,3 6 450,1 8 0,4-1 0,-5 11 0</inkml:trace>
  <inkml:trace contextRef="#ctx0" brushRef="#br0">12104 17645 11567,'-14'0'-99,"1"6"1,0-3 0,-1 6-1,3 1 1,0 2 0,4 1-1,1 1 2197,3-1-1945,1 6 0,5-4 1,6 3-1,12-2 1,12 1-1,14 0 1,11 0-1,13-3 0,-31-7 1,1 0-1,6-1 1,1 0-1,3-1 1,0 0-45,2 0 0,1-1 0,3-2 0,2 0 0,0 2 0,1 0 0,1-1 0,0 1 0,1-1 1,0 0-1,-2 0 0,-1 0 0,-1-1 0,-1 0 0,-2 1 0,0-1 45,-1 0 1,0 0-155,0 3 1,-1 1 0,-5-3 0,-1 0 0,-3 2 0,0 0 0,-2-1 0,-1 1 0,-2-1-1,-1 1 1,35 4 0,-8-2 0,-3 0 0,-2-1 0,0 0 0,0-3 146,-1-1 1,4-4-393,0-2 1,0-4 0,0-5-1,-6 0 1,-3-1 0,-7 1-1,-5 1 1,-8 2 0,-5 2-1,-5 2 194,-3 4 0,-4-6 0,-3 1 0</inkml:trace>
  <inkml:trace contextRef="#ctx0" brushRef="#br0">13877 17565 8587,'0'-19'68,"0"-2"0,-2 2 1,-2 6-1,-5 7 1,-3 4-1,-1 2 0,-2 0 1822,-3 0-1637,-3 0 0,-10 2 0,-1 2 0,-2 5 0,-3 3 0,-2 3 0,-1 2 0,2 6 0,2 2 1,6 2-1,8 1 1293,9 3 1,5-2-1589,8 7 1,9-1-1,9 4 1,13-4-1,14-3 1,12-6-1,15-4 1,-33-12-1,2-2 1,2-1-1,1 0 1,1-2-1,0-2-2205,2 0 1,1-1 2246,6 0 0,0-3 0,-3-4 0,0-2 0,6 0 0,-1 0 0</inkml:trace>
  <inkml:trace contextRef="#ctx0" brushRef="#br0">11064 12807 8531,'-44'0'211,"-1"0"1,2 0 0,6 0 0,5 2 0,0 1 0,6 3 0,1 0 0,7 1 2535,6 0-2451,6-4 1,8 8 0,4-5 0,10 1-1,13 4 1,16 0 0,8 1 0,8-1-1,3-3 1,5 3 0,1 1 515,-2 1 0,0-4-990,-10 0 0,-2-2 0,-7 4 1,-6-4-1,-7 0 0,-10-1 1,-7 2-1,-4-1-778,-1 3 1,-13-4-1,-8-1 1058,-13-4 0,-5-1 1,-13 0-1,-4 0 1,-1 0-1,-3 0 0,0 2 1,2 1-1,4 1-245,2-1 1,5 5 0,2 0 0,4 4-671,5 2 1,0-1 0,7 0 0,5 1 812,2-1 0,10 0 0,5 1 0</inkml:trace>
  <inkml:trace contextRef="#ctx0" brushRef="#br0">11384 13074 11459,'-19'-6'246,"-8"-1"1,-9-7-1,-4 2 1,-4 4-1,-6 5 1,-8 7-1,-9 9 1,31-3 0,-2 0-1,-3 0 1,-1 0-1,-2-1 1,-1-1 1521,-1-3 1,-1 0-1752,-8 2 1,-1-2-1,8-4 1,0-1-1,-7 3 1,-1-1-1,1-1 1,0-1-1,2 0 1,-1-1-1,2-1 1,1 1-1,2-1 1,1-1-1,3 1 1,0 0-1,3 0 1,1-1-1,3 1 1,1-1-1,-30-5-2916,9-2 0,2 2 2653,12 0 1,-7-1 0,4-5 0</inkml:trace>
  <inkml:trace contextRef="#ctx0" brushRef="#br0">8611 12967 20867,'-34'-34'-471,"2"2"0,3 7 0,0 2 0,-2 6 0,1 3 0,1 4 0,-1 1-245,-1-1 1073,6-2 1,4 3 0,5 1-1,-2 3 1,2 3 0,1 5-1,1 9 1,1 9 0,0 11-1,-1 10 294,1 7 0,0-2 1,-2 3-1,-1 4 1,-4 3-1,0 4 1,-3 1-1,3-1-676,2-3-416,-3 2-1,8-11 1,0 0 0,7-7 0,4-7 0,2-5 0,2-7 0,2-6 0,5-7 0,3-7-771,1-6 1,-1-12 1081,-3-11 0,3-3 0,-3-8 0,1-1 0,0-2 0,-2 1 0,-1 1 0,-1 2 1,0 5-1,-3 9 3072,-2 6-2941,-1 3 1,5 7 0,-1 6-1,1 8 1,-1 9 0,2 6 0,2 6-1,2 3 1,3 1-329,5-1 0,-2 5 1,6-3-353,2 0 1,1 3 0,2-7 0,1-3 0,3-5 0,5-3 873,2-3 1,2-1 0,0-1 0</inkml:trace>
  <inkml:trace contextRef="#ctx0" brushRef="#br0">8691 13607 18199,'-6'-15'-1181,"-3"-1"0,-2-2 2842,-3 2 0,1 7 1,0 6-1766,-1 6 1,7 4 0,2 7 0,4-1 0,1 0 0,0 1-1,0 1 1,1-1 0,4 1 0,4-3 0,3-2 0,1-1-7,0 0 0,1-6 0,-1 2 0,0-4 0,1-2 1,-3-4-1,1-4 0,0-3-1931,3-1 1780,-5 0 1,2-1-1,-3 1 1,3 0-1,1-1-154,1 1 0,-1 6 412,0 2 0,6 10 1,2 2-1</inkml:trace>
  <inkml:trace contextRef="#ctx0" brushRef="#br0">9411 13181 24254,'0'-34'439,"0"1"0,0 23 0,-1 13 0,-2 19 0,-3 12 0,-3 9 0,-4 1-5119,-4 2 4211,-6 4 1,6-7 0,-4 8-1,1 2 1,0 5 287,1 2 1,-10-3 0,0 2 0</inkml:trace>
  <inkml:trace contextRef="#ctx0" brushRef="#br0">9078 13674 19362,'25'-46'306,"-7"0"1,7-2 0,-1 10-1,-1 10 1,7 10 0,4 8 0,8 8-1,5 8-167,5 7 1,13 16 0,3-1-1</inkml:trace>
  <inkml:trace contextRef="#ctx0" brushRef="#br0">11011 17312 8669,'13'-12'1009,"0"3"-773,7 3 0,-1 6 1,12 0-1,9 0 1,7 0-1,5 2 1,2 2-1,-1 5 1,-1 3-1,0 1 1,-5 1 876,-4-1-1183,-6 0 1,-12 1-1,-3-3 1,-4 0-1,-5-2 1,-4 1-1,-6 2 1,-7 0-1,-10-2 1,-8-2-1646,-7-3 1800,-5 0 0,-2-5 0,-1 0 1,-2 0-1,-1 0 0,3 1 0,3 2 1,5 2-1,2-2 0,5 0 1,4 0-63,3 1 1,6 5-24,1-5 0,5 7 0,-3-4 0</inkml:trace>
  <inkml:trace contextRef="#ctx0" brushRef="#br0">11397 17459 22099,'-26'-24'993,"-1"-3"-695,-6 4 0,4 9 0,-5 13 0,0 7 0,1 6 0,-3-1 0,-1-2 0,-5-1 1,-3-2-1,-4-1 0,-1-2-563,-5-1 0,-6-2 0,1 0 1,-4 0-1,-4-2 0,-2-2 1,-1-3-1,0-2-1647,1 0 1635,2-6 1,6 3-1,1-4 1,2 1 0,3 3 311,1 2 1,-4 7 0,-2-3 0</inkml:trace>
  <inkml:trace contextRef="#ctx0" brushRef="#br0">7998 17312 12440,'-19'-19'-355,"6"7"1,-1 3-1,10 13 1,8 10-407,10 4 745,-1-1 1,13-8 0,0-1 0,5-2 0,3-4 0,1 0 0,-1-2-1,-2 0 1,-4 0 0,-3 0 791,-3 0-256,-3 0 0,-13 0 0,-6 0 0,-9 0 0,-7 0 0,-8 0 1,-5 1-1,-7 2 0,-4 2 0,-3-1 601,-1 2 1,-4-3-1,6 5-1039,-1-2 0,8 2 1,-5-2-1,3 2 1,3 2-1,3 0 1,5 1-1,3-2 0,7 1-1166,6 2 1,4 6 0,6 1 0,3 0 250,6 0 1,7 4 0,15-4 0,5 0 0,4 2 0,3-2 902,1 0 1,6 5 0,-2-3 0</inkml:trace>
  <inkml:trace contextRef="#ctx0" brushRef="#br0">8598 17525 14258,'-6'-15'0,"-3"1"2550,-3 0-2095,-1-2 0,4 16 0,0-1 0,-1 5 0,-2 3 0,-1 4 0,-1-1 0,1 0 0,1-1 1,2 0-1,2 0 1032,2 0-1561,-4 0 0,9 4 0,-2 1 0,6-1 0,5 0 0,6 1 1,5-3-1,6 0 0,6-4 0,2-1 0,0-4 132,-4-5 1,-2 0-166,-5-6 1,0-2-1,-8-5 1,-7-3-1,-4-2 1,-5-1-1,-3 0 1,-7 1 0,-6 0-1,-3 3 479,-3 4 1,1-3 0,1 10 0,4 0-2133,3 2 1747,19 10 1,11-4-1,22 5-10,6 0 1,16-5 0,10 5 0</inkml:trace>
  <inkml:trace contextRef="#ctx0" brushRef="#br0">9304 17139 8842,'-10'-30'2482,"-3"3"-2392,-4 4 0,9 17 1,0 7-1,2 11 1,3 10-1,2 8 1,1 6-1,1 2 0,5 2 1,6 0-239,4 0 1,8 0-57,-2 0 1,3 0-1,2 0 1,-2-3 0,-3-4-1,-4-10 1,-4-5 0,-7-9 80,-7-6 0,-12-8 0,-12-12 0,-5-6 0,-7-2 1,-2 0-1,-2 3 0,1 4 419,4 3 298,2 8 0,8 1 0,3 6 0,4 3 0,5 7-599,4 12 1,3 10 0,6 8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19835 9889 16246,'8'-34'261,"4"-5"1,-11 21 0,3 8-1,-2 17 1,-2 13 0,0 8 0,0 7-1,0 13 1,0 10 2336,0 7 0,0-21 0,0 2-2594,0-2 1,0 1-1,0 6 1,0 3-1,0 5 1,0 2-1,0 2 1,1 1 0,1 6-1,-1 1 1,2-2-1,-1 0 1,-1 1-1,1 0 1,-1-4 0,-1-1-1,0 0 1,-1-2-1,-1-4 1,1-2-1,-1-2 1,-1-2 0,2-6-1,-1-2 1,1-4-1,-1-1 1,-1 30-1515,-1-6 0,-5-11 958,5-9 1,-5-5 0,3-7 0,0-6 0,-1-6-1,1-3 1,0-6-2534,3-6 1,9-15 3037,7-13 0,12-17 0,9 5 0</inkml:trace>
  <inkml:trace contextRef="#ctx0" brushRef="#br0">20262 9995 8419,'-6'-60'955,"-1"0"1,1 26-1,6 14 1,8 15 0,9 13 898,5 3-1724,9 3 1,12-2-1,13-2 1,14-3 0,-31-3-1,2-2 1,4 1-1,0-1 1,3 0 0,1 0-1,1 1 1,2 0 0,0 0-1,1 0 1,0 1-1,1-1 1,-2 0 0,-1 0-51,-1 0 0,-1 0 1,1 0-1,-2 0-25,-7 0 1,-2-1 0,32 1 0,-13 6 0,-5 1 0,-5 3 0,-7 3 0,-5 5 0,-4 3 0,-2 7 0,-3 6 700,-5 9 1,-3 16-683,-6 9 0,-6-26 1,0 2-1,0 5 1,-1 1-1,0 5 1,0 3-1,-1 7 1,-1 1-1,-1 4 1,-2 1-1,0-23 1,-1 0-1,1-1 1,-1 25-1,0-1 1,-1-1-1,0 0 1,0-2-1,-1-1-84,0-2 0,0-1 0,-3-3 0,1-3 0,1-9 0,2-1 0,-1-4 0,1 0 29,0-3 1,0-2 0,1 0 0,0-2 0,-1 26 0,-2-5 0,-3-5 0,-2-2 0,-4-3 0,-4-3-274,-6-8 1,-5-3 0,-4-11-1,-6-5 189,-6-4 1,-4-10-1,-9-3 1,-7-4-1,-6-4 1,-5-5 0,36 3-1,0 0 1,0 0-1,1 0 1,-1 1-1,0 0 1,-36-2 0,0 1-1,3 3-1218,3 1-1347,-2 2 0,15 8 2630,-2 5 0,2-3 0,1 8 0,1 3 0,0 2 0</inkml:trace>
  <inkml:trace contextRef="#ctx0" brushRef="#br0">17982 14020 8151,'0'-65'0,"0"3"351,0 9 0,0 33 0,0 16 0,0 13 0,0 10 0,-1 12 0,-4 9 0,-2 12 0,-2 9 0,-1 11 0,4-32 0,0 0 0,-1 3 1,-1 0-1,1-1 0,-1 0 0,1 1 0,0 0 0,0-1 0,2 1 0,-1 0 0,1 0 0,1-2 0,-1 0 0,1 0 0,0-2 1,0 0-1,0-1 2833,-2 36 1,2-2-4350,4-10 0,1-4 0,2-10 1,2-5-1,-1-7 0,2-8 0,4-7 1165,7-6 0,3-23 0,7-14 0</inkml:trace>
  <inkml:trace contextRef="#ctx0" brushRef="#br0">18196 13940 8260,'-12'-25'2176,"4"12"1,-3-1 0,11 16-1,10 10 2001,6 5-4138,14-2 1,2 10-1,20-1 1,13 6-1,-27-13 1,0 1-1,5 2 1,0 0-1,1 1 1,1 1-1,0 1 1,0 0-1,-2 0 1,0 2-1,-2-1 1,-1 2-1,-2-1 1,-1 2-258,-2-1 1,-1 1 0,-6-1 0,-1 1 274,22 27 1,-14 3 0,-8 1 0,-9 0 0,-8 1 0,-8 2 0,-10 1 0,-11-3 0,-11-2 0,-10-7 515,-7-3 1,-9-2-490,-2-5 0,22-21 1,-1-1-1,1-1 1,0-2-1,-2-1 1,0-1-1,-1-1 1,0 0-1,0-2 1,1-1-1,-1-1 1,1-1-1,-33 3 1,4-1-1,6 0-399,-1 0 1,12-6-1,5 1-6024,11-2 6339,6-2 0,19-24 0,5-6 0</inkml:trace>
  <inkml:trace contextRef="#ctx0" brushRef="#br0">22328 14034 8289,'-7'-21'1404,"-5"7"0,4 23 0,-5 18 1,0 16-1,-1 12 0,0 8 1,-4 7 1390,7-32 1,0 0-2855,-2 1 1,0 0 0,2 1 0,-1 0 0,-1-1 0,0 0 0,0-1 0,-2 0 0,2-2 0,0-1 0,-12 35 0,4-4 0,2-1 0,2-5 0,4-3 0,4-3-3431,5-4 0,2-4 1773,2-6 1,6-6 0,4-6 1715,7-9 0,9-7 0,8-12 0</inkml:trace>
  <inkml:trace contextRef="#ctx0" brushRef="#br0">22368 13940 10321,'-7'-15'7420,"2"-2"-7005,4 2 0,4 22 0,6 14 0,8 9 0,7 4 0,3 3 0,1 0 0,3 1 0,4 1 0,7 5 0,5 5 44,-20-22 0,0 1 0,3 2 0,0 0 0,-1-1 0,0 0 0,-1-1 0,0 0 0,-1 0 0,0-1 0,20 25 0,-8-5 0,-11-7-3455,-9-7 2619,-10 1 1,-6-6 0,-15 3-1,-18-3 1,-21-2 0,15-14-1,-2-2 1,-7-1 0,-1 0-1,-6-2 1,-2-1 0,-5-1-1,-1-1 1,-5-1 0,-2-2-1,1 0 1,-1 0-1222,0-1 0,1 0 1344,-5-3 1,1 0 0,8 0 0,1-2 0,-5-1-1,0-1 1,-1 0 0,1-1 0,1 0 0,1 0-1,-1-1 1,1-1 0,4-1 0,2 0-161,2-2 0,2-3 1,6-1-1,1-4 1,4-3-1,0 1 1</inkml:trace>
  <inkml:trace contextRef="#ctx0" brushRef="#br0">20395 12581 8462,'8'-42'0,"-4"-4"3933,-3 1-3522,-1 5 1,0 35-1,-1 10 1,-3 14-1,-7 13 1,-7 14-1,-8 11 1,9-23-1,-2 1 1,-2 5-1,-2 2 1,-4 5-1,-3 2 1,-3 4-1,-2 1 1832,-3 3 0,-2 2-2241,7-14 1,-1-1-1,0 1 1,2-3-1,0 0 1,-2 0-1,-2 2 1,-2 1-1,0-1 1,1 0-1,0-1 1,0 0-1,1-2 1,1 0-1,1-1 1,0-1-1,0-1 1,1 0-1,-12 14 1,1-2-1,4-3 1,1-2 0,6-4-1,1-2 1,5-3-1,1-1 1,4-3-1,3 0-5313,-14 26 4411,11-4 0,8-6 1,10-5-1,5-6 0,10-8 900,11-5 0,11-3 0,11-6 0,5-2 0,3-3 0</inkml:trace>
  <inkml:trace contextRef="#ctx0" brushRef="#br0">20742 13207 8293,'-24'-50'-10,"-3"-12"802,-2 5 1,9 28-1,9 29 1,11 16-1,13 15 1,11 12-1,8 10 1,5 7 0,-16-28-1,1 1 1,1 1-1,0 1-279,2 3 1,1 0 0,-1 3 0,1 1 0,1 1 0,0 0-849,-1 1 0,1-1 0,1-1 0,0 1 0,1 0 0,0-1 1,1 0-1,1-1 0,-2-2 0,1-1 0,0 0 0,1 0-139,-2-1 0,1 0 0,0-5 0,-1 0 0,-2 0 0,0 1 0</inkml:trace>
  <inkml:trace contextRef="#ctx0" brushRef="#br0">18649 15460 8076,'21'-2'3672,"-4"-2"-3230,-8-4 1,5 1-1,-1 4 1,11 9 0,8 10-1,11 12 1,8 9 0,-22-14-1,1 2 1,1 1 0,1 1-1,3 3 1,0 1 0,1 0-1,-1 0-164,0 0 0,1 1 0,4 5 1,0-1-1,-4-3 0,-1 1 0,3 0 1,1 0-1,2 1 0,0-1 0,0 0 1,-1 0-1,1 1 0,0-1 0,-3-2 1,1-1-1710,-2 0 0,0-1 966,1 2 1,1 0 0,-4-7 0,-1 0 0,3 1 0,-1 0 0,-1-2 0,0-1 0,-3-2 0,-1 0 464,30 16 0,-27-20 0,2-2 0,32 12 0</inkml:trace>
  <inkml:trace contextRef="#ctx0" brushRef="#br0">21741 15753 8031,'-19'-48'563,"4"-4"1,-4 24 0,6 6 0,0 13 0,-1 8 0,1 1 7579,0 0-8025,-7 6 1,-2 9 0,-11 11-1,-7 11 1,-8 11 0,20-20-1,-1 3 1,-2 3 0,0 1-1,-2 4 1,-1 1 0,0 1 0,0 1-1,-1 0 1,1 0 0,0 0-1,0 1-1248,-1-1 1,0 0 0,1 0 0,0-1 975,2-3 0,2-1 1,0-1-1,0 0 1,4-4-1,1-1 1,0 0-1,1-1-113,-21 29 0,10-1 0,2-5 0</inkml:trace>
  <inkml:trace contextRef="#ctx0" brushRef="#br0">20435 17565 8100,'-18'-31'362,"1"0"-94,-1 6 1,4 12-1,1 7 1,0 1 0,-1 1-1,1 1 1,-2 3-1,-2 6 1,-4 7 3575,0 8 0,2 14-3652,6 5 0,-5 24 0,0 7 0,9-31 1,0 1-1,1 6 0,0 0 0,0 1 0,1 0 1,1 3-1,0 0 0,1-1 0,0 1 0,1 0 1,0 0-1,2-3 0,2 0-1057,0-1 0,2 0 0,2-1 0,1-1 140,3-4 1,2-2-1,0 2 1,1-2 0,17 29-1,3-4 725,5-3 0,8-9 0,3-6 0</inkml:trace>
  <inkml:trace contextRef="#ctx0" brushRef="#br0">20675 17312 7990,'-19'-34'414,"4"7"0,-3 15 0,9 12 1,8 8 5021,8 4-5191,8 1 0,19 0 0,8 1 0,11 0 0,11 4 0,-28-7 1,2 2-1,1 1 0,0 2 0,3 1 0,1 3 0,-2 0 0,-1 3 1,1 1-1,-2 2 0,-3 1 0,-1 1 11,-2 0 0,-1 1 0,0 7 0,-1 2 0,-4 0 0,-1 0 0,-2 2 1,-1 0-1,-2 1 0,-2-1 0,-2 0 0,-1-1 0,-3-1 0,-1-1 1,7 34 1444,-7-2-1611,-4-9 0,-8 0 0,-3-7 0,-8 0 0,-11-1 0,-12-3 0,-9-6 0,-7-6 0,-7-8 0,-6-6 1,-7-10-59,33-9 1,-2-2 0,0-1 0,0-1-365,-1 0 0,0 0 0,1 0 0,-1 0 0,1 0 0,0 0 0,0 0 0,1 0 1,-1 0-1,-1 0 0,-35 0 0,-1 0 0,4 0 0,-2 0 0,3 0-4150,3 0 4482,-2 6 0,9 2 0,-5 5 0</inkml:trace>
  <inkml:trace contextRef="#ctx0" brushRef="#br0">18582 12741 7971,'0'-14'47,"0"1"-26,0 6 1,-1 1-1,-4 6 1,-4 0 3849,-2 0-3565,-3-6 0,7 3 1,2-6-1,4-1 0,2-1 1,2 1-1,2 1 0,-2-1 150,-2-2 0,-2-2 1,-4 3-1,-4 2 1,-2 4-1,-3 4 490,1 1-788,0 6 0,-4-2 1,2 8-1,4 3 0,-1 1 1,1 2-1,3 1 0,3 2 1,4 1-1,1 0 1,0-1 838,0-2 0,6 4-1086,2-6 1,6 0 0,4-7 0,2-3 0,2-1 0,1-3 0,0-1-1,3-4 1,-1-2 0,-3-5-1076,-4-3 0,1-3 977,-1-3 0,-2 2 0,-6-5 0,-2 2 0,-2 1 0,-3 1 0,-3-1 0,-5 3 905,-4 5 0,-2 4 0,-3 7 0,1 4 0,0 5 0,-1 6 0,2 7 0,2 3 367,1 5 0,0-1 0,-4 5 0,1 3-852,3 0 0,-4 2 1,1 1-1,-4 2-840,-1 2 0,3-1 0,-1-4 0,-3 0 0,-4-1 1,-3-2-1,-2-3 0,2-2 0,1-2 0,2-2 0,0-3 607,1-2 0,-4 2 0,4-5 0</inkml:trace>
  <inkml:trace contextRef="#ctx0" brushRef="#br0">19289 12874 8187,'0'-33'941,"0"-1"1,0 6 0,-2 6 0,-1 6 0,-3 4 127,-1 3-884,4-3 1,-9 6-1,3-4 1,-3 2-1,-1 3 1,-2 2-1,-3 1 1,-4 4 0,-3 4-1,0 5 1,1 7 474,2 3 1,-3 7 0,-3 8-1,3 4 1,1 4 0,3 5-1,5 3 1,5 1 862,7 0-1641,2 1 0,5-3 0,6-2 0,11-4 0,6-7 0,7-7 0,1-8 0,3-9 0,1-5 0,1-6 0,-2-7-5413,-1-10 5229,-7-11 1,2-13 0,-10-10 0,-8-3 0,-7-7 0,-4-4 0,-2-4 0,-2-2-1,-2 2 1,-7 2 0,-3 8-233,-4 5 1,0 7 308,5 8 1,-1 10-1,3 8 1,0 5-1,4 5 225,1 8 0,7 6 0,7 7 0</inkml:trace>
  <inkml:trace contextRef="#ctx0" brushRef="#br0">21821 12994 8281,'6'-41'990,"-4"8"1,2 17-1,-7 11 1,-3 10 0,-1 8-1,-3 6 2809,-2 3-3676,-7 13 1,2-6 0,-6 14 0,-4 1 0,-3-1 0,-1 0 0,0 2-1,0 2 1,1 1 0,4-4 0,3-3-2097,6-1 1,8-4 154,4 0 0,4-8 1818,1-2 0,12 1 0,3-6 0</inkml:trace>
  <inkml:trace contextRef="#ctx0" brushRef="#br0">22101 13087 8448,'8'-12'1113,"-2"4"0,-8-7 1,-2 10-1,-5 14 1,-1 10 2038,1 7-2960,-9 0 1,13 5 0,-8 2 0,3 1 0,2 2 0,4 1-1,2 1 1,5 2 0,5-3 0,7-4 0,2-7-385,3-4 0,2-2 1,-3-8-127,2-4 1,-3-8 0,1-10 0,-3-8 0,-5-8-1,-4-8 1,-4-6 0,-2-5 0,-4-2-418,-5-1 0,-7-3 1,-13 3 680,-4 1 0,3 11 0,-4 11 0,4 4 0,3 7 0,3 3 0,2 8 54,3 6 0,9 11 0,3 6 0</inkml:trace>
  <inkml:trace contextRef="#ctx0" brushRef="#br0">21355 11181 8034,'-13'-5'749,"-1"-4"1,5-2 0,2 1 0,1 1 0,5-1 0,4-1 2712,5 2-3142,10-2 1,3 3-1,7-5 1,5-2 0,5-1-1,8-3 1,6-2 0,9-4-1,7-4 1,-30 13 0,2-2-1,3 0 1,2-1 0,4-1-1,1-1 1,3 0 0,1 0-1,3 0 1,1 0-1,1-1 1,-1 1 1001,0-2 0,1 1-1479,10 0 1,-2 0 0,-15 2 0,-1 0 0,7 0-1,1 1 1,-5 1 0,-2 1 0,-4 2 0,-3 0-1,-2 2 1,-3 1 0,29-9 0,-13 2 0,-15 3-1,-8 1-7914,-8 2 5038,-7-1 3033,-5 7 0,-7 7 0,-6 7 0</inkml:trace>
  <inkml:trace contextRef="#ctx0" brushRef="#br0">24034 10235 9597,'0'-22'4860,"0"0"-4355,0 0 1,0 16-1,0 6 1,0 7-1,0 5 1,0 1 0,0 4-1,0 3 1,0 10-1,0 4 3460,0 3-4159,-6 10 1,0-11 0,-4 7-1,1-5 1,-1-5 0,-1-3 0,1-7-1,1-4 1,-1-7 269,-2-6 1,5-12 0,2-8 0,4-12-1,2-11 1,4-7 0,5-9 0,6-5 1522,6-7-1395,4-3 1,2 10-1,1 5 1,2 2 0,-1 8-1,-2 5 1,-3 10 0,-1 7-1,-5 6 1,-2 3 0,-5 3 1230,-1 5-1741,1 2 1,-3 4 0,0 2 0,0 7 0,0 4 0,1 5 0,3 4 0,5 6 0,1 1 0,2 3 0,0-2-6722,3 1 7027,7-2 0,3-10 0,6-2 0</inkml:trace>
  <inkml:trace contextRef="#ctx0" brushRef="#br0">24714 9782 8098,'8'-40'869,"3"12"0,-3 4 1,4 17-1,-2 5 0,-1 7 1,1 2-1,2 4 3696,1 1-4346,1 1 0,-5 8 0,-2 4 0,-1 6 1,-3 3-1,-2 4 0,-2 5 0,-4 6 0,-3 2 1,-6-1-1,-2-3 3530,-2-1-3934,0 5 1,8-10 0,-2 3 0,-3-4 0,2-4 184,3-5 0,-2-3 0,4-1 0</inkml:trace>
  <inkml:trace contextRef="#ctx0" brushRef="#br0">25287 9729 8248,'-6'-27'3732,"6"8"2394,0 6-6026,6 5 0,9 10 1,3 1-1,4 3 1,3 1-1,3 3 1,2 4-1,1 2 0,-1 2 1,-2-2-1,-3-1-2512,-3-2 1,-2 5 2411,-7 0 0,0 11 0,1-1 0</inkml:trace>
  <inkml:trace contextRef="#ctx0" brushRef="#br0">25141 10169 8126,'19'-23'1579,"3"12"0,8 19 0,1 3 0,-2-2 0,1-5 0,0-1-2437,1 2-181,0-4 1,-3 9 0,2-4 1038,1 2 0,0 1 0,-4 4 0</inkml:trace>
  <inkml:trace contextRef="#ctx0" brushRef="#br0">26287 9995 8092,'13'-47'1843,"-5"-5"0,-2 23 0,-8 3 0,-4 15 0,-6 9-1494,-4 5-218,-13 7 1,5-1-1,-13 9 1,-3 7-1,-5 9 1,1 12-1,1 9 1,6 10-1,20-29 1,1 1 0,3 2-1,3 0 1,1 0-1,3-1 631,0 35 0,16-8-919,8-7 0,13 1 0,9-13 0,8-8 0,3-7 0,3-10 0,1-6 0,1-8 0,2-8 0,-4-13 17,-3-11 0,-5-13 0,-9-14 0,-6-9 0,-10-10 0,-14 33 0,-3-1 0,-1-1 0,-3 0 0,-1 0 0,-2 0-40,-2 0 1,-3 0-42,-4 3 0,-2 0 0,-20-29 0,-4 11 1,-1 9-1,2 12 0,0 10 0,3 11 221,0 7 0,6 16 0,-5 5 0</inkml:trace>
  <inkml:trace contextRef="#ctx0" brushRef="#br0">23021 14393 8074,'-1'-34'0,"-4"3"766,4 3 1,-5 19 0,7 2-1,4-1 1,4 2 0,4 1-1,3 0 1,4 1 0,0-1 1443,4 2 0,3-3-2339,4 2 0,1-2 0,7 1 0,-2-2 0,1-2 0,-1-1 129,2-5 0,-1-4 0,2-8 0</inkml:trace>
  <inkml:trace contextRef="#ctx0" brushRef="#br0">24101 14113 8168,'-6'-26'0,"-3"-1"983,-9 6 0,9 18 0,1 12 0,3 9 0,2 6 0,-1 4 0,1 3 0,1 3 0,2 3 0,0 0 4834,0 0-6251,0 11 0,0-19 0,2 7 0,1-8 0,3-6 0,1-6 0,3-5 0,1-10 0,-1-8 0,-1-12-2382,1-10 1,-2-6 3016,1-10 0,-5 0 0,4-7 0,-1 1 0,-1 1 0,1 4 0,-1 5 0,2 7 0,-2 5 0,1 9 2466,0 5 1,2 0-2565,5 11 1,-1 1 0,2 7 0,1 5 0,2 4-1,0 5 1,-1 6 0,1 4 0,0 5 0,0-1-3588,-1 1 0,12 2 3484,-3-4 0,10 0 0,-2-4 0</inkml:trace>
  <inkml:trace contextRef="#ctx0" brushRef="#br0">24861 13660 8165,'0'-40'1404,"6"18"0,-3 10 0,4 23 1,0 6-1,-1 10 0,0 7 1,-3 6 5656,-1 5-6940,-2 8 1,-2 8 0,-2 5 0,-4 2-1,1 2 1,3 1 0,2-3 0,2-4 0,2-6-1,2-5 1,5-4-122,3-5 0,7-8 0,2-4 0</inkml:trace>
  <inkml:trace contextRef="#ctx0" brushRef="#br0">25287 14020 8240,'-7'-25'1555,"-3"4"1,5-5 0,2 6 0,3 6 3474,5 0-4832,8 7 1,5-4 0,7 6-1,3-1 1,0 0 0,2 3-1,-1 1 1,4 4 0,0 2-1,-1 5 1,-4 3-1687,-4 1 0,0 1 1488,-7-1 0,1 6 0,-4 2 0</inkml:trace>
  <inkml:trace contextRef="#ctx0" brushRef="#br0">25341 14287 8054,'-8'-27'455,"4"12"0,8 8 1,5 7-1,4 6 3266,5 1 0,-2 1-4843,7 0 1,5 4 1121,7-3 0,10 3 0,2 1 0</inkml:trace>
  <inkml:trace contextRef="#ctx0" brushRef="#br0">26047 13607 8119,'2'-33'0,"1"-1"4114,1 0-3087,0 14 1,2 3-1,3 13 1,2 2-1,-1 7 1,-3 10-1,-1 10 1,-3 12 2603,-1 10-3922,-14 2 1,2 21 0,-13-4 0,-2 4-1,12-35 1,-2 1 0,-1 0 0,-1-1 0,2 0-1,-1 0 1,-13 33 0,4-5 290,-1-5 0,1 6 0,-1-9 0</inkml:trace>
  <inkml:trace contextRef="#ctx0" brushRef="#br0">26207 14060 8125,'-7'-46'311,"-4"24"1,7 9-1,1 16 8686,1 9-8860,2 1 0,0 2 0,0 2 1,0 7-1,2 4 0,2 5 0,4-2 1,1-1-1,0-7 0,-1-2 0,1-5-5494,0-1 5339,-6-8 1,3-4 0,-6-10-1,0-8 1,-1-4 0,-2-5-1,-3-2 1,-2-4 0,-2 0 0,-2 4 1913,-1 2-1352,-1 8 1,6-2-1,3 11 1,5 7 0,9 7-1,4 6 1,10 5-1,3 3-3901,5 0 3357,6 4 0,-3-10 0,6 4 0</inkml:trace>
  <inkml:trace contextRef="#ctx0" brushRef="#br0">26594 14047 8125,'-21'-15'4284,"3"-3"-3675,3 3 1,6 2 0,1 9 0,-1 4 0,1 6 0,4 7 0,2 8-1,2 4 1,2 1 1282,2 1 1,-1 4-2226,6 0 0,-1-1 0,2-6 0,-3-4 0,1 0 1,-2-4-1,1-3-1246,0-4 1,-4-13 0,0-11 1940,-6-4 1,0-2 0,-5-3 0,-3 3 0,1 2-1,-1 3 1,4 1 0,0 3 0,1 5 0,1 7 1335,7 7-2037,4 11 1,11-3 0,3 3 0,0-4 0,6 0 0,2-2 0,4-4 338,2-3 0,2-4 0,4-1 0</inkml:trace>
  <inkml:trace contextRef="#ctx0" brushRef="#br0">27047 13740 7129,'12'-38'-1096,"-3"2"2188,-3 4 0,-5 12 0,2 9 0,1 12 1,-1 14-1,0 12 0,0 5 0,2 7 1,-2 4 1466,-2 5 1,-1 4 0,-1 2-2493,-4-1 1,4-6 0,-4-2 0,4-4 0,1-4 0,-2-4 0,-1-8 0,-2-4 0,-3-5 0,-2-3 0,-2-4 0,-4-4 0,-4-5-5742,-2-5 5511,-6-2 1,7-8 0,-4-1 0,3-2 0,4 2 0,3 1 0,2 3 0,0 5-1309,-1 7 1,5 13 1470,0 14 0,1 5 0,-6 8 0</inkml:trace>
  <inkml:trace contextRef="#ctx0" brushRef="#br0">27593 13767 8070,'-13'-6'1173,"4"-12"1,0-5 0,-1 2 0,-2 8 1370,-1 5-2416,5 16 1,-3 6 0,2 14 0,-3 5 0,-2 7 0,0 9 0,-3 6 0,-2 4 0,0 0 0,0 2 0,2-3-486,2-4 1,2-3-1653,0-11 0,5-6 2009,4-3 0,-3-9 0,-1-3 0</inkml:trace>
  <inkml:trace contextRef="#ctx0" brushRef="#br0">27673 13767 8070,'-13'-28'374,"0"9"1,4 16 0,1 10 0,3 8 0,2 4 0,0 5 0,0 1-188,-2 2 220,1 5 1,-2 4-1,-3 7 1,-3 4-1,-1 2 1,-2 3-1,-1-2 1,-4 2-1,0-2 1,-4 1-1,-3-5-1914,-4-5 1310,-3 8-63,-6-14 1,-12 5 0,-2-7 0</inkml:trace>
  <inkml:trace contextRef="#ctx0" brushRef="#br0">17889 15046 8420,'13'-13'77,"-7"6"0,-6 2 742,-7 4 1,-5 1-1,-1 0-370,-1 0 1,-3-5 0,-3 1 0,0 1 0,-6 1-1,-3 2 1,-8 0 0,-5 0 0,-5 0 0,-5 0-1,-10 0 1,-8-1-214,33-1 1,-1-1-1,-8 3 1,-2-1-1,2-1 1,-1 0-1,-3 1 1,-2 0-1,-3 0 1,0 1-1,0-2 1,-1 1 0,-2-2-1,-1 0 1,0 0-1,0 0 260,-3 0 0,-1 0-536,-3-3 0,1 1 0,6 5 0,2-1 0,-2-2 0,-1 0 0,2 1 0,-1 0 0,5-1 1,0 1-1,3 1 0,0-1 0,5 1 0,0 1 0,2 0 0,1 0 0,2 0 0,0 0 1,-34 0-1,10 1-2131,7 4 1567,11-4 1,2 10 0,11-7 0,7 0 0,10 2 603,6 3 0,23 3 0,10 1 0</inkml:trace>
  <inkml:trace contextRef="#ctx0" brushRef="#br0">11451 14926 8385,'6'-13'844,"-5"-6"1,11 6 0,-3-2 0,3 6 0,2 3 0,4 3 0,4 1 684,4 2-1469,0 0 0,5-4 1,2-2-1,1 0 1,0 0-1,-1 3 1,-4 2-1,1 1 0,-3 0 1,-4 0-1,-5 1-2152,-3 4 0,-8 2 2092,-2 6 0,-4 13 0,-1 2 0</inkml:trace>
  <inkml:trace contextRef="#ctx0" brushRef="#br0">11437 15153 8259,'0'-19'363,"0"4"0,2 2 0,2 8 0,5 4 0,4 1 1,4 0-1,3 0 0,4 0 0,4 0 0,2-2 723,2-2-1209,-3-4 1,3-1 0,-5 2 0,-2 1 0,-1 3 0,-4 2 0,0 2 122,-4 4 0,-1 2 0,-2 6 0</inkml:trace>
  <inkml:trace contextRef="#ctx0" brushRef="#br0">12410 14940 8198,'8'-42'3,"4"10"0,-9 18 1,4 11-1,-1 6 1,-3 6-1,-2 3-951,-1 1 1033,0 1 1,0 1 0,0 2 0,0 6 0,0 3-86,0 5 0,-6 3 0,-1 6 0</inkml:trace>
  <inkml:trace contextRef="#ctx0" brushRef="#br0">12824 14753 9399,'-2'-22'3206,"-2"0"-2941,2 5 1,-5 12-1,4 6 1,-3 5-1,-1 6 1,-4 6-1,-1 2 1,-1 4-1,0 1 1,-2 3-1,-1 2 175,-2 1 1,0 10 0,5-1-1,-1 2 1,1-1 0,1-2 0,3-4-1,5-3-1522,2-4 866,2-8 1,-1-5-1,-4-9 1,-3-4 0,-4-10-1,-2-7 1,1-10 0,1-7 243,3-8 1,-1-8 0,5 2-1,2 0 1,2-1 0,2 3 0,4 2-1,4 8 3502,3 4-3486,7 4 1,-3 5-1,5 5 1,1 5 0,2 7-1,4 1 1,2 0 0,2-1-1,2 2 1,3 4 0,0 4-1295,0 1 0,5 3 122,-7 8 0,4-2 1128,1 7 0,0-7 0,0 3 0</inkml:trace>
  <inkml:trace contextRef="#ctx0" brushRef="#br0">13450 14607 10460,'5'-54'7050,"-1"10"-6977,0 14 0,-4 41 0,0 18 0,-1 17 0,-3 7 0,-7 4 0,-5-1 0,-6 5 0,-4 1 0,0 4 0,1 3-73,13-33 0,1 2 0,1 0 0,1 1 0,2 1 0,1 0 0</inkml:trace>
  <inkml:trace contextRef="#ctx0" brushRef="#br0">20368 18245 8407,'-7'-6'-36,"-5"4"1,5-2-1,-7 8 1,1 7 0,-2 4-1,1 2-1671,0 0 1816,-2 3 1,9-8-1,-7 5 1,1-3 1174,0-3 1,7-10-768,6-10 0,1-1 1,6 0-1,1 1 0,-2-2 1,0 0-1,-2-1 0,1 1 1933,-1 2 1,-1 6-2396,-7-1 0,-10 4 0,-9 4 1,-9 5-1,-9 2 0,-9-1 1,-10-1-1,-6 0 0,28-5 1,-1-1-1,-4 0 0,0-1 84,-3-1 0,0-1 1,-3-1-1,-1-1 1,-3-1-1,-1-1 1,-3-3-1,0-1 56,-3-1 0,0-1 1,0-1-1,0 0 0,7-2 1,1-1-1,1 1 0,1-1 1,2 1-1,0 0 1,2 0-1,0 0 0,1 2 1,1 0-1,3 2 0,1 0 1,-33-4-1,11 3 1,9 2-1,10 2 1433,10 3-2969,2 2 1,18 2 0,-1 4 0,11 5 0,12 7 1340,14 5 0,14 3 0,10 2 0</inkml:trace>
  <inkml:trace contextRef="#ctx0" brushRef="#br0">15023 17725 8776,'0'-29'1924,"0"2"-1717,0 3 1,2 17 0,2 2 0,5 4 0,4 1-1,4 0 1,2 0 0,2 0 1997,2 0-2255,2 0 0,2 0 1,0 0-1,-1 1 0,1 2 1,-2 3-1,-1 0 0,-3 2 1,-2-1-1,-3 5 50,-1 4 0,-8 11 0,-1 7 0</inkml:trace>
  <inkml:trace contextRef="#ctx0" brushRef="#br0">14756 18072 8311,'0'-46'880,"0"12"0,3 4 0,6 14 0,9 10 1,6 4-1,2 2 587,1 0-1985,6 0 0,-4 0 1,7 0-1,-1 2 0,1 2 518,0 5 0,5 9 0,6 3 0</inkml:trace>
  <inkml:trace contextRef="#ctx0" brushRef="#br0">15570 17738 8203,'13'-45'588,"0"5"1,1 3 0,-1 13 0,2 13 0,1 11 0,2 6-483,-2 3 69,-1 12 1,-6-12 0,0 10 0,0 0 0,-2 4 0,-3 3 0,-2 5 0,-2 5 0,0 2-1,0 2 1,-2-1 671,-2-4 0,1-3-983,-6-10 0,0-3 0,-4-7 1,0-3-1,-1-6 0,1-6 0,0-9 1,1-7 105,3-8 1,-2-9 0,7-1 364,1-6 0,2 1 0,2-4 0,4 3 0,2 6 0,2 3 1,0 5-1,1 6 0,2 5 164,1 3 0,5 8 1,0 2-1,0 4-1221,1 1 1,2 6-1,5 4 1,2 6 0,2 8-1,3 4 722,1 3 0,13 12 0,8-1 0</inkml:trace>
  <inkml:trace contextRef="#ctx0" brushRef="#br0">16343 17512 8450,'0'-58'371,"0"17"1,0 1-1,0 26 1,0 26-1,0 15 3141,0 8-3382,0 10 0,0-7 1,0 5-1,0 3 0,0 3 1,0 9-1,1 5 1,2 10-1,-1-35 0,1 1 1,-1 1-1,0 0 1,0 0-1,1 0-2684,-1 0 0,0 0 2554,0 0 0,0 0 0,-2 28 0,0-3 0</inkml:trace>
  <inkml:trace contextRef="#ctx0" brushRef="#br0">13197 14780 8332,'40'-45'544,"-6"7"1,-4-11-1,-5 11 1,-5 14 0,0 11-1,-3 8 2943,3 4-3753,0 7 1,7 2 0,-2 9-1,-2 0 1,-6 0 0,-3-1-1,-5 0 1,-7 4 0,-6-1 0,-12 2-1,-14-1 24,-13 4 0,-15 6 1,-10 1-1,30-16 1,-1-1-1,-3 0 1,-2-1-1,0-1 1,-1 0-1,0-2 0,-1 0 1,1 0-1,1 0 1644,0-2 0,0 0-1070,2 2 0,0 1 1,-32 3-1,4 4 1,8-3-1,9-2 1,10 1-1,10-1 1,12 2-1,10 1 1,9 3-1,11 2 139,13 3 0,21-1-593,15 0 0,-18-11 0,3-2 0,4-2 0,2-1 0,5-2 0,2 0 0,2-1 0,1-1 1,1-1-1,0-2 0,-1-1 0,-1-1 0,-2-2 0,-1-1 0,-3-1 0,-2-1 0,-4-1 0,-2 0-119,-4-1 1,-3 0-1,26-13 1,-23 2 0,-14 0-1,-9-4 1,-13-3 0,-14-2-1,-18-4 962,-12-1-553,4 16 1,-3 0 0,6 1 0,-3 0 0,-13 1-1,-3 3 1,-1 0 0,-2 2 0,0 1 0,-1 2-1,-4 1 1,0 1 0,1 1 0,-1 1 0,-1 1-1,0 2 1,2 0 0,2 2 0,0 1 0,1 2-1,5 1 1,2 1 896,3 2 0,1 1 0,-27 8-1140,18-3 0,15-1 0,12 2 0,11 1 0,13 5 1,16 3-1,21 5 0,21 2 0,-16-14 0,3-1 1,9-1-1,3 0-149,9-1 1,3 0-1,-14-5 1,3-1 0,0 0-1,3 0 1,1-1-1,1 0 1,3-1 0,0 0-1,1-2 1,3 0 0,1 0-1,0-1 1,1-1-1,0-1 1,0 0 0,3-1-1,0 0 1,1-1 0,-1-1-1,0-1 1,0 0-445,-1 0 1,0-2 0,2 0 649,-16 0 1,2-1 0,-1 0 0,-1 1 0,8-2 0,-1 0 0,1 0 0,2-1 0,1-1 0,0 1 0,-6 0 0,0 0 0,-1 0 0,-6 1 0,-1 0 0,0 0 0,20-3 0,-2 0 0,-10 0 0,-2 0 0,-9 1 0,-2-1 0,-8 1 0,-3 0 0,24-8 0,-17-1 841,-16 2 0,-10-5-421,-10-1 0,-9-2 0,-12 0 0,-7 3 0,-10 2 0,-10 3 0,-11 3 0,-8 4 0,-4 4 0,3 4-366,4 1 1,7 6-1,17 3 1,10 2 0,10 3-1,8 1 1,10 1 0,15 3-1125,17 2 1076,16 1 0,-20-11 1,4-1-1,4-1 1,3 0-1,5-2 1,1-1-1,5-1 1,0-1-1,5-1 1,1-2-1,-1 0 1,0 0-1,2-1 1,-1 0-1,-2 0 0,-2 0 1,1-1-1,-1-1 1,-4-1-1,0-2-53,-1-1 0,-2-1 0,-6-1 0,-3 1 97,28-2 1,-21-3-1,-15 4 1,-10-4-1,-9-2 1,-7 1-1,-12 0 1,-13-1 0,-18 1-1,-17 0 683,-15-1-640,26 10 1,-2 1 0,-6-2-1,-2 0 1,-2 2 0,-1 1 0,0 1-1,1 1 1,1 1 0,1 1 0,3 2-1,1 1 1,4 0 0,3 1 0,-30 9-1,16 2 1,12 2 0,10 2 638,7 2 1,10 7-787,10 1 0,6 0 1,9-3-1,16 2 0,19 1 1,16-1-1,-24-16 0,3-2 1,2 0-1,1-2 0,5 0 1,1-2-1,3-1 1,1-1-334,4-1 1,1-1 0,-1 0-1,-1-2 1,-1-2 0,-2-1 223,-1-1 0,-2-1 1,-6 0-1,-1-3 1,-6-1-1,-1-3 0,28-12 1,-16-5-1,-13-4 1,-16-5-1,-8-2 0,-10-4 250,-10-2 0,-20-2 0,-24-4 0,20 26 0,-2 2 102,-4 0 0,-3 2 0,-11-1 0,-2 2 0,-3 5 0,0 2 0,-5 0 0,-1 3 0,-5 1 0,-2 1 0,2 2 0,-1 1 0,0 2 0,0 3 0,3 1 0,2 2 0,0 3 0,0 2 0,4 1 0,0 2 0,3 2 1,0 2-1,6-1 0,1 1-1338,7-1 1,1 2 958,0 4 0,5 1 0,-4 9 0,7 9 0,17 0 0,20 2 0,24 4 0,25-2 0,-14-21 0,4-3 0,5-1 0,3-2 0,9-1 0,1-3 0,2-1 0,0-3-1346,1 0 0,2-2 1564,8-2 1,-1-2-1,-20 0 1,-2-2-1,4-3 1,-1-2 0,-10-1-1,-3-3 1,19-13-1,-18-8 1,-20-8-1,-24-11 1,-28-4 0,3 23-1,-6 2 1,-9-1-1,-3 3 249,-6-2 0,-4 3 1,-12 2-1,-5 3 0,22 8 1,-2 2-1,-1 2 0,-4 2 1,0 1-1,-3 3 0,-6 1 1,-2 3-1,0 1 0,-4 3 1,1 2-1,-1 2-260,17-2 0,-1 1 0,1 1 0,0 0 0,-1 2 0,-1 0 0,1 0 0</inkml:trace>
  <inkml:trace contextRef="#ctx0" brushRef="#br0">16716 17792 10143,'1'-12'531,"2"5"1,2 7-1,-2 7 1566,-2 5-1990,-1 7 1,0 3 0,-1 8 0,-4 2 0,-2 2-1,-2 3 1,0 2 0,-1-1 0,0 0 0,-1-6 0,4-2-2399,1-5 1,1-7 951,5-1 1329,0-8 1,-6-3-1,-1-6 1</inkml:trace>
  <inkml:trace contextRef="#ctx0" brushRef="#br0">16556 17978 10213,'13'-32'338,"2"11"0,3 3 0,4 11 0,2 5 0,0 4 0,-2 1 1,1 3-1,4 0 0,3 1 0,2-1 4758,2 0-4925,2 4 1,5-1-1,2 7-167,2 2 1,5 0-1,-2-5 1</inkml:trace>
  <inkml:trace contextRef="#ctx0" brushRef="#br0">17409 17738 8840,'-7'-26'422,"1"14"0,6 12 0,0 15 0,0 8 0,1 3 6173,4-4-6578,-4 9 0,5-7 0,-6 13 0,0 4 0,0 6 0,-1 7 0,-2 4 0,-3 4-24,-2 3 0,-6 2 1,-7-1-1</inkml:trace>
  <inkml:trace contextRef="#ctx0" brushRef="#br0">12304 17712 8522,'0'-14'381,"0"1"1,1 1 0,4 5-1,2 7 4495,0 7-4477,5 5 0,-9 3 1,6 1-1,0 2 1,0 0-1,1 0 1,2 1-1,3 0 1,0 2-1,1-2 1,-1 0 270,0-2 1,-2-3-1,0-2 1,1-3-1,-1-4-3542,0-4 2579,-5-13 0,-1 2 1,-4-12-1,0-2 1,-3-3-1,-4-2 1,-4-2-1,-2 1 1,-2 2-1,-1 3 1,1 2 628,3 6 1,-3 3 33,3 5 0,3-2 0,5 3 0,7 1 1,9 2-1,4 4 806,4 1 0,7 1-4479,1 4 1,11 2 3302,-2 7 0,9-7 0,-2-1 0</inkml:trace>
  <inkml:trace contextRef="#ctx0" brushRef="#br0">13037 17579 16688,'0'-26'988,"7"6"0,7-6 0,8 12 0,7 8 0,7 4 0,3 2 1538,1 0-2333,5 0 0,3 0 1,4 0-1,-2 0 1,-4 2-1,-3 2 0,-6 5 1,-4 4-1,-8 4 1,-8 2-1,-6 2-961,-7 2 0,-5 3 0,-10 0 660,-11 1 1,-13 4 0,-11 0 0,0-1 0,0-4 0,4-2 0,5-3 0,8-2 272,5-3 0,8-1 1,13-3-9,12-3 1,19-3 0,15-6-1,6 0 1,5 0 0,1 0-1,0 1 1,-3 2 0,-2 3 0,-4 1-1,-3 5-217,-4 5 0,-2-3 0,3 6 0</inkml:trace>
  <inkml:trace contextRef="#ctx0" brushRef="#br0">25501 11168 7860,'7'-13'129,"0"7"0,-2 6 0,5 9 1,7 7-1,6 5 0,5 0 1,5-4-1,1-2 0,6-3 0,4-3 1,7-5-1,-1-2 0,3-4 1,4-2-1,6-5 0,6-3 0,-32 5 1,1-1-1,2 0 0,0-1 2402,3-2 1,0-1-2594,4-2 0,-1-3 1,-3 0-1,-1-1 1,2-4-1,1-1 1,-1-2-1,-1-2 1,-2-2-1,-1-2 1,0-4-1,-3-1 1,0-3-1,-2-1 0,-2-3 1,-1-1-1,-2-2 1,-1-1-1,-2-3 1,-2-1-1,-1 0 1,-2 0-1,-2-2 1,-2 1-1,-1 2 1,-3 0-1,-2 3 0,-3 1 1,-2 4-1,-2 1-552,-2 2 1,-2 0 0,-1-37 799,-4 9 0,-11 2 1,-12 3-1,-7 4 0,-6 4 1,-4 2-1,-6 3 0,-5 4 1,-6 7-1,-3 7 357,-4 9 0,30 13 0,-1 3-483,0 1 1,-2 1 0,-4 1-1,-2 1 1,-5 5 0,-1 2-1,-3 2 1,0 4 0,-6 3-1,-1 4 1,-3 4 0,-1 4-1,19-7 1,-1 3 0,1 0-1,-2 3 1,1 0 0,0 2-1,-2 2 1,1 1 0,1 2-1,1-1 1,2 2 0,-1 0-112,2 0 1,1 1 0,2 2 0,1 1 0,1 3 0,4 0 0,-11 15 0,6 2 0,7-1 0,5 2-397,5-1 1,6 0-1,7-2 1,6 0-1,8-4 1,6 0-1,5-2 1,7 0 0,7-1-1,6-2 1,7 1-1,4-2 447,6 1 0,3-3 0,6-1 0,2-3 0,2 0 0,1-2 0</inkml:trace>
  <inkml:trace contextRef="#ctx0" brushRef="#br0">25714 11035 7897,'21'-18'0,"-4"0"316,-2 7 0,0 5 1,3 7-1,4 4 1,3 2-1,2 2 1,-2-2-1,-3-1 1,-4-3-360,-3-1 165,-8-2 0,-2 4 0,-10 2 0,-4 0 0,-3 1 0,-2 1 0,-4 4 0,-3 2 0,-1 4 0,0 0 1026,-2 1-979,-7-4 1,1 10 0,-4-3-1,0 3 1,0 2 0,-3 0 0,-1 1-1,-2 2 1,-2 2 0,-2 2 0,-5 3 176,-3 2 1,-1 4-329,-1-3 0,2 6 0,2-9 0,3-2 0,-1 1 0,1-4 0,-2 2 0,2-1 1,1-1-1,1-3-74,1-6 1,-2 7 0,2-5 42,-5-1 0,-3 2 1,-2-5-1,0 1 1,-4 1-1,-4 0 1,-5 1-1,-3 0 1,-2-4 174,35-10 0,0 0 0,-1 1 0,0 1 0,-2-1 0,0-1-136,0 0 0,0 1 1,0 1-1,0-1 0,1-1 1,0-2-1,0 1 1,1 0-1,1 0 0,0 1 1,0 1-1,0 0 1,0 2-1,1 0 0,0-1 1,0 1-1,-33 10-142,6 0 0,-7-1 1,3 5-1,-1-1 107,0 1 0,-1-2 0,-1-1 0,0-2 0,33-10 0,-1 0 0,-2 0 1,0 1-1,-3 0 0,0 0 0,0 1 0,0-1 69,0 1 1,0-1 0,-3 0 0,-1 0 0,1 1 0,0 1-1,0-1 1,0 1-116,0 1 1,0-1 0,-3 2 0,1-1 0,1-1 0,2 1 0,-1 1 0,0 0-1,-1 1 1,1 0 0,0-1 0,1 1 0,-1 0 0,0 1 0,1 0 0,0 1-1,-2 0 1,1 1 0,0 0 0,0 0 0,-1-1 0,-1 1 0,2-2 0,0 0-673,-1 1 1,0-1 754,-1 0 0,1 0 0,-1 0 0,-1 0 0,1-1 0,-1 1 1,-2 0-1,1 0 0,0 0 0,1-1 0,-2 1 0,0-1 1,0 0-1,-1 0 0,0-1 0,1 1 0,1 0 0,0 0 0,1-1 1,1 1-1,1-1 0,0 0 254,1-1 0,1 1 0,-2 1 0,0 1-305,5-1 0,0-1 1,-2 2-1,0 1 0,3 0 1,1 0-1,1 0 1,1 0-1,1 0 0,1 0 1,3 0-1,0 1 1,1 1-1,0 1 0,1 0 1,0 1-1,0 0 0,0 1 1,0-1-1,-1 1-36,0 0 0,1 0 1,1 0-1,0 1 86,1-2 1,1 0 0,-1 3 0,0 0-1,-27 20 1,1-2 0,-1 0 0,1-2 0,-2 0-1,3-4 1,-1-1 0,5 1 457,2 1 1,-1-5-1,5 1-374,1 1 1,6 1 0,1 4 0,1 1 0,1 1 0,1 1 0,2-1-1,0 3 1,0 4-325,-2 4 1,5 1 0,-3-3 0,3-1 150,1-3 1,0 7 0,2-4 0,2 0 0,2-2 0,2-1 0,2 0 0,3-2 146,0-1 1,5-1 0,0-5-1,1 0 3,0 0 1,-2 0-1,4 0 1,-2 0-1,0-1 1,-1 1 0,0 0-1,-2 0 1,1 0-1,0 0 1,1 0-1,-2 0 547,0 0-650,-3 0 1,5 0 0,2 0 0,0 0-1,1 0 1,0 2 0,3-1 0,1 1 0,2-4-1,0 1 1,0-2-487,0-2 407,0 4 1,0-10 0,0 5 0,0-1 0,-1-3 0,-4-2 0,-2-3 0,-2-1-1,0-2 1,0 1 0,0 1-821,0-2 1,2 4 501,-2-4 1,-1-2 0,5 3 0,2-1 0,2 0 0,1 0 0,0 1-1,0-3 1,0-2 0,1-5 411,4-4 0,2-3 0,7-6 0</inkml:trace>
  <inkml:trace contextRef="#ctx0" brushRef="#br0">17076 17259 7701,'-13'6'750,"5"-3"0,4 5 1,2 3-1,2 1 0,0 1-331,0 0-501,0 1 0,6-1 0,3 0 0,3 1 0,1-1 0,2 0 0,1-1 0,4-3 0,0-5 82,4-2 0,7-2 0,3 0 0</inkml:trace>
  <inkml:trace contextRef="#ctx0" brushRef="#br0">15756 16806 7754,'14'-8'-1096,"-3"2"258,-2 0 1375,-3 5 1,-7-5 0,-2 4 0,-3-1 0,0-2 0,1-3 0,7-1-108,5 2 0,5 1 0,0 4 0,-3 1 0,-6-1 259,-6 4-411,-10 13 1,-4-5 0,-5 12 0,-2 4 0,-1 3 0,0 7-1,3 2 1,4 1 0,5-2 0,4-2 0,4 2 558,4 2 1,17-1-1040,6-2 0,17-8 1,4-7-1,6-4 0,7-5 1,0-6-1,1-6 0,-8-6 1,-5-7-1,-7-8-151,-3-4 1,-13-10 0,-9-4 0,-6-2 0,-9-7-1,-9-1 1,-9-1 0,-6 3 1006,-4 1-463,3 1 1,-9 7-1,6 4 1,1 7 0,4 8-1,5 4 1,6 3-1,8 6 1,5 9-677,8 9-2617,10 4 3102,11 4 0,13-6 0,8 6 0</inkml:trace>
  <inkml:trace contextRef="#ctx0" brushRef="#br0">16649 16619 9112,'-19'-6'597,"-2"5"0,-4-5 1,3 9-1,4 4 1,3 8-1,2 4 0,0 3 329,-1-1-833,1 10 0,0-6 0,-2 12 1,-1 3-1,-2 0 0,3 3 1,3-1-1,5-1 0,1-2 1,3-2-1,3-5-4351,4-4 4258,-2 2 0,16-9 0,-4 5 0</inkml:trace>
  <inkml:trace contextRef="#ctx0" brushRef="#br0">16423 16992 9401,'-12'-21'512,"3"2"0,-9 13 1,12 5-1,9 4 0,9 0 1,3-2-1321,0-1 622,10 0 1,-3 0 0,11 0 0,1 0 0,6 0 185,7 0 0,17-6 0,4-1 0</inkml:trace>
  <inkml:trace contextRef="#ctx0" brushRef="#br0">17183 16646 7722,'-14'-6'504,"1"4"1,3-2-1,5 7 1,11 3-1,7 0-504,5 0 0,6-2 0,-3-4 0</inkml:trace>
  <inkml:trace contextRef="#ctx0" brushRef="#br0">17569 16512 6326,'-1'-13'-571,"-4"0"661,4 5 1,-4 2-1,10 5 1,5-2-1,5-2 1,3 1-1,-2 0 1,0-1-1,1 2 1,0 2 613,0 1 1,-7 0 0,-3 1 33,-1 4 0,-1 2 1,-7 8-1,-2 3 1,-7 4-1,-5 4 0,-5 6 1,-2 6-1,-2 8 402,-4 7 1,-2 8-1,2 0 1,-2 1-1344,1 2 0,3 2 0,5-8 1,3-3-1,3-3 0,1-6 0,3-4 1,2-3-1,2-4 0,4-3 0,2-6 1,2-2 202,0-3 0,12-2 0,3-6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7691 5851 8206,'2'-14'0,"1"1"0,1 0 0,1 1 1172,1 3-887,-5-9 1,11 14 0,-5-10 0,2 4 0,0 1 0,2 2 0,0 1-1,3 3 1,-1 1 0,0 2 0,1 0 0,-1 0 0,0 0 0,2 0 0,3 0-1,4 0 1,3 2 0,4 1 0,0 1 3107,2-1-3094,6-1 1,-3 2 0,6 1-1,2-2 1,1-2 0,1-1 0,1 0-1,1 0 1,1 0 0,2 0 0,0 0 871,1 0 0,6 0-1089,2 0 0,1 0 0,-2 0 0,0 0 0,1 0 1,0 0-1,0 0 0,-2 0 0,-1 0 0,-3 0 108,-3 0 0,1 0 0,-4 0 118,1 0 1,-4 0-1,0 0 1,-4 0 0,-4 0-1,1-1 1,-2-2-1,-3-2 1,-3 2 180,-1 2 0,-2 1 1,-1 0-1,-4 1-809,0 4 0,-3-4 0,-2 5 0,1-2 0,2 2 0,-1 0 266,-3 0 0,0-1 1,-1-5-1</inkml:trace>
  <inkml:trace contextRef="#ctx0" brushRef="#br0">17169 5704 24386,'0'-21'-2141,"0"2"1,0 6 0,-1 1 792,-4 3 1577,-2 3 0,1 6 0,6 2 0,10 1 0,11 1 0,10 0 0,9 1 1,8-1-1,8-1 0,9-1-28,-27-2 0,1 0 0,3 0 0,0 0 0,6 0 1,1 0-1,-1 0 0,1 0 0,3 0 0,-1 0 1,-1 0-1,0 0 0,2 0 0,0 1 0,-1 0 0,-1 1 570,0 0 1,1 1-748,4-1 0,-1 0 0,-7-2 0,-1 0 0,4 1 0,0 0 0,-2 0 0,0 0 0,-3 2 1,0 0-1,1 0 0,0 0 0,-2 1 0,0 0-115,0 0 0,0-1 1,2-1-1,0-1 1,-3 2-1,-1 0 1,-2-1-1,0 0-101,32 3 1,-2 4-1,-12-5 1,-4 1-1,-5-1 1,-9 1 0,-6-1-1,-4 0 1,-3 1-1,-5-1 1,-4 2 536,-5 3 0,-3-3 0,-10 0 0</inkml:trace>
  <inkml:trace contextRef="#ctx0" brushRef="#br0">17756 10475 8227,'1'-19'-346,"4"-3"362,-4 2 0,7 7 1,-5 7-1,2 2 1,3-2 1841,2-2-1339,-4 5 0,0-1 0,-6 10 1,0 6-1,0 6 0,0 2 188,0 4 1,0 1-1,2 5 1,2 4-537,5 6 1,-2 4 0,1 1 0,-1 4 0,-1 5 0,0 7 0,-3 7 0,-2 3 0,-1 3 0,0 0 0,0-34-1,-1 0 1,-1 3 0,-1 2 1032,-1 3 1,0 1-1148,-2 0 1,0 0 0,-1 6-1,0 0 1,1-3 0,-1 1 0,0 0-1,1 0 1,-1 1 0,0-1-1,1 0 1,1 1 0,-1-2 0,1 1-1,1-1 1,1-1 0,0 0-1,0-1 1,1 0 0,-1-1 0,1 0-1,0-1 246,0 0 1,0 0 0,-1 2-1,1 1-232,2-3 0,0 1 1,-2 2-1,0 0 1,-1 0-1,0-1 1,-1 2-1,0 1 1,0 2-1,-1 0 0,1 0 1,0 1-1,-1-2 1,1 0-1,-1-1 1,-1-1-1,1-1 1,0 0-1,0 0 0,0-1 59,0-1 1,1 0-1,2 1 1,1-1-149,-1-6 1,-1-2 0,0 2 0,0-1 0,1-1 0,0-1 0,0 1 0,1 0 0,-1 0-1,1 1 1,0-2 0,-1 1 0,0 0 0,0-1 0,0 0 0,1-1 0,0 0 0,0-1-1,1 36-300,0-4 1,-4 4 0,-1-11 0,1-2-68,-2-5 1,3-2-1,-4-13 1,1-4-1,1-3 1,1-6-1,-2-3 1,0-4-1,0-2 1,1-4-1,1-3-4436,0-3 4595,5-12 226,6-4 0,25-32 0,3-10 0</inkml:trace>
  <inkml:trace contextRef="#ctx0" brushRef="#br0">18196 10515 8277,'-40'-19'493,"12"6"0,5-2 0,8 7 1619,7 7-1973,2-2 1,19 15-1,11-5 1,16 2 0,16-2-1,15 1 1,-30-5-1,1 0 1,4 0 0,1 0-1,3-1 1,1 0-1,3 0 1,2 1 0,1-1-1,1 0 171,2 0 0,0-1 1,7 0-1,1-1-371,-6 1 0,0-2 0,4 1 0,-1 0 0,-4 1 0,1-2 0,-2 1 0,0-1 0,-1 0 0,0-1 0,-4-1 0,0 0 0,-4 0 1,-2-1-1,-4-1 0,-1-1 0,-2 0 0,-2-1 0,-3-1 0,0 0-641,29-10 0,-5-1 1,-9 2 766,-3 0 1,-3-3 0,-6 4 0,-2-2-1,-2 2 1,-4 0 0,-2-1 0,-2 0-1,-3 0 285,1 3 0,-3 5 0,1 1 0,-3 1-91,-2-1 1,3 6-1,-4-3 1,-2 5-1,-1 3 1,-2 4-1,1 4 1,-1 5-1,-1 3 1,-2 7-1,-2 5 1,-2 10 1408,-3 11-1643,-2 13 0,-3-25 0,-2 2 0,-1 4 0,0 2 1,-2 6-1,-1 2 0,-2 5 0,1 2 0,-1 7 1,0 1-1,1 2 0,-1 1 0,4-23 0,0 0 0,0 1 1,1-1-1,-1 0 0,1 1 0,0 0 0,0 1 1,0 0-1,1-1 0,1-1 0,0 0-758,-2 23 1,3 0 0,1 0 0,3-1 831,1-6 1,3-1 0,1 0 0,2-2 0,1-9 0,-1-2 0,0-1 0,0-1 0,0-2 0,0-1-1,-2-2 1,1-1 0,-1-1 0,1 0 0,-2-1 0,-1 0 0,1 2 0,-1-1 0,0 1 0,0-1 727,1 1 0,0 0 0,1 4 1,-1 0-841,1-5 1,0 1-1,-2 4 1,-1 1 0,-1-2-1,1-1 1,-1 2-1,0 0 1,-1 2 0,0 0-1,1-1 1,-1 0-1,0 2 1,0-1 0,0-2-1,-1 1 1,0 1 0,0 0-1,-1 1 1,0 0-573,0 1 0,0 0 0,0-3 0,0 0 506,0-4 0,0 1 0,-1-1 1,0 0-1,0-4 0,-1-1 1,0-2-1,0 0 0,-3 32 1,1-9-1,-2-7 0,0-6 1,-1-5-1,-1-5 498,-2-7 0,2-3 0,0-3-384,-3 1 0,4-5 1,-2 0-1,-1 2 0,-1 0 1,1-1-1,1 0 0,-1 0 1,-2 1-544,-2-2 0,-3 2 0,-3-5 0,0 0 230,-4 1 0,-3-3 1,-4-3-1,-4-1 1,-5-1-1,-3-2 0,-3-2 1,-3-4-1,-6-4 1,-4-4-1,-3-5 1,-2-6 1608,-4-6-1249,-5 2 1,33 7 0,-1-1 0,0 2 0,-1 0 0,-2-2 0,-1 0 0,-1 1 0,-1-1 0,-3 2 0,-1 0 0,-1 2 0,0 0 0,-1 2 0,0 0 0,0 0-1,0 2 1,2-1 0,0 1 0,1 1 0,0 1 142,-2 0 0,1 0 1,2-2-1,-1 1-224,1 2 0,0 0 0,0-1 0,1 1 0,-1 2 1,1 0-1,2 0 0,0 0 0,2 0 0,0 0 0,3 0 1,0 0-1,2 0 0,0 0 0,-34-1 0,6-2 1,10-2-1285,6 2 0,11-3 0,9 1 1283,3-3 0,4-4 0,7-1 0,5 3 0</inkml:trace>
  <inkml:trace contextRef="#ctx0" brushRef="#br0">20875 13021 8037,'-13'0'275,"-1"0"0,5-5 1,2-1-1,1-1 779,3-3-830,8-2 1,2 0 0,6 1-1,1 4 1,-1 0 0,0 1-1,1 0 1,-1 3 0,0 1 0,1 4 1098,-1 2 0,0-1-1093,1 6 0,-5 0 1,-1 4-1,3-1 1,2 0-1,3 0 1,4 3-1,0-1 1,6 1-1,2-1 145,3-1 0,4 5 0,-2-1 0,1 0 0,5-1 1,2 0-1,5 4 0,1-1 1221,4 0-1508,1-1 1,1 0-1,0-1 1,0 0-1,2-1 1,2 0 0,0 2-1,1-2 1,-2-1-1,1-2 1,-3 1 97,3-1-125,-1 6 1,2-4-1,-2 3 1,-3-2-1,-4 1 1,-1 0 0,-2 0-1,0-3 1,-5 0-1,-3-1 1,-2 0 297,1 1 0,-3-2-389,2-4 1,-7 4-1,4-4 1,-3 1-1,-2-2 1,-5 0-1,0-1 1,-4 0-1,0-3-755,-3-1 0,-5 2-559,-2 1 1,-6 0 0,0-2 1343,-6 2 0,-5 5 0,-5-2 0</inkml:trace>
  <inkml:trace contextRef="#ctx0" brushRef="#br0">22861 13407 7957,'0'-40'1003,"0"6"1,0 15 0,2 16 0,2 10-1,5 7 1,4-3-2328,5 1 1507,-3-6 0,10 6 0,-3-5 0,5 4 1,4 1-1,5 4 0,2 3 0,2 5 1,-1 0-1,-2 1 0,-3 0 708,-2 3 0,-6-3-763,-9-3 0,-8 1 0,-4 3 0,-5 1 0,-6 0 1,-9-1-1,-12 2 0,-11 2 0,-11 1 0,-6-1 87,-3-2 1,-4-3-1,3-1 1,1-4-754,3 0 0,2-2 1,13-4-1,6 3 1,6 0-1,6 0 538,4-3 0,3 0 0,2-1 0</inkml:trace>
  <inkml:trace contextRef="#ctx0" brushRef="#br0">20502 12967 8248,'-2'-12'-369,"-2"4"369,-5 3 0,-3 10 0,-1 2 0</inkml:trace>
  <inkml:trace contextRef="#ctx0" brushRef="#br0">18849 12607 10945,'-13'-13'-20,"4"1"1182,0 3 1,4 4 518,-4 5-1298,6 0 0,-2 5 0,5 6 1,1 5-1,3 6 0,5 3 0,3 4 1,2 2-1,-1 3 0,0 3 0,0 0-131,1 0 1,-7 3-1,-1-8 1,-1 1 0,-1-2-1,-1-4 1,-2-5-2131,-1-3 1286,0-1 317,-5-11 1,0-1 0,-7-6 0,-4 0-1,-2-1 1,-3-5 0,2-6 0,0-7 0,3-5-1,1-7 1,3-5-1937,3-5 2366,3-8 0,6 8 0,0-4 0,2 4 0,2 1 1,6 1-1,5 4 0,5 4 0,-1 4 0,2 5 0,-1 4 1783,4 3 0,1 2-1599,2 0 0,4 5 1,2 4-1,-1 2 1,1 2-1,-4 0 1,-2 2-1,-5 2 1,-4 5-1,-5 3-271,-4 1 1,-1 5 0,-5 1-275,1 2 1,-6-3 0,-6 2 0,-6 1 0,-2-2 0,-2 1 0,2-4 0,0-3 0,1-2-801,1-2 1,0-1 928,9 6 1,2-7 0,8-2 0,5-4-1,5 1 1,4 1 0,0 1 0,2-1 0,-2-2-1,1 1 1,-4 1 759,-1 1 0,-2 5-302,0-4 1,-5 5 0,-4-1 0,-2 3-1,-2 1 1,-2 2 0,-4 3 0,-6 2 0,-5 3-1,-4-3-144,-3 0 1,-2 2-1,-4-4-728,-1-2 1,-5-1 0,4-2 0,-1-1 0,1-2 0,2-1 0,2 0 0,3 0 0,1-2-2579,2-1 1,10 0 3068,-1-1 0,14-10 0,1 4 0</inkml:trace>
  <inkml:trace contextRef="#ctx0" brushRef="#br0">19422 12621 8361,'7'-40'1488,"1"13"1,-5 11-1,3 13 774,1 10-1994,2 11 0,0-2 0,0 7 1,1 0-1,2 4 0,1 4 1,-1 3-1,-1 2 0,-4-1 1,-1 1-1,-3-2 256,-2-3 1,-1 0-1,0-3-922,0-3 0,-6-11 0,-2-1 1,-4-3-1,-2-2 0,1-5 0,0-6 1,-1-8-1,1-5-607,0-6 0,5-8 0,4-4 1,2-3 1103,2-4 0,2-5 0,2 3 0,5 3 0,5 0 0,2 4 0,2 2 0,-2 6 0,-1 4 0,-2 7 0,0 2 0,1 2 2488,-1-1-1664,0 7 0,1 1 1,-1 6-1,0 1 0,-1 4-385,-3 4 0,-3 3 1,-6 1-1,0 2-710,0 2 1,-12 3-1,-4 3 1,-5 0-1,-3-1 1,-1-1-1,-1-2 1,0-1-1,3-1 1,0 0 0,3-3-2797,0 0 3004,3-1 1,9-4 0,5-2-1,6 1 1,6-2 0,3 0 0,1-2-1,2 1 1,1 0-16,2 3 0,4 1 1,-2 4-1,-1 0-1091,0 1 0,5 1 1,-3 1-1,-1 3 1,0 0 1069,-1 1 0,2-3 0,5-3 0</inkml:trace>
  <inkml:trace contextRef="#ctx0" brushRef="#br0">19889 12874 8192,'0'-37'0,"0"6"1221,0 12 1,0 14-1,1 10 1,2 4 4414,1 2-5703,1 3 1,-4-1 0,4 0 0,2 1 0,2-2 0,0-2 0,1-3 0,2-1 0,2-3 0,-1-1-4564,0-2 5039,-5 0 0,-2-2 0,-8-1 1,-2-1-1,-5 1 0,-3 1 1,-1 2 2734,-1 0 0,7 6-3215,2 3 0,4 3 1,1 1-1,0 2 1,0 1-1,1 4 1,5-1-1,6 2 1,6-2-1,1 0-1725,0-3 1,10-1 1795,-3-1 0,4-7 0,-3-1 0</inkml:trace>
  <inkml:trace contextRef="#ctx0" brushRef="#br0">20062 12941 8267,'0'-27'1488,"0"18"0,0 5 1,1 17-1,4 0 3139,4 1-4637,3-7 0,-1 0 1,0-4-1,-2 2 0,1-2 1,2-2-1,1-1 1,1 0-1,-1 0 0,0 0-3893,1 0 3295,-7 0 0,-3 0 0,-8 0 0,-5 0 0,-3 0 0,-1 0 0,0 0 1505,-1 0 1,2 2-691,3 2 1,4-1 0,5 6 0,1 1 0,3 4 0,5 2-1,5 2 1,2-2-208,2-1 0,5-2 0,-2 1 0</inkml:trace>
  <inkml:trace contextRef="#ctx0" brushRef="#br0">20288 13021 8519,'-13'-12'1295,"0"-3"1,5-1 0,4 2-1,4 4 2873,4 3-4082,4 1 0,7 7 0,1 2 0,2 3 0,-1 0 0,3 1 0,0 1 0,3 1 1,-3 0-1,1-2 0,-2-1-2613,1-3 0,-7 3 2527,-4-2 0,0 1 0,4-5 0</inkml:trace>
  <inkml:trace contextRef="#ctx0" brushRef="#br0">20382 12994 8267,'-14'0'790,"1"0"1,4-4 0,2-2-1,2 0 2274,7 0-2979,10 1 1,4 5 0,6 0-1,2 0 1,3 0 0,2 0 0,2 0-1,0 0 1,1-1 0,-1-2 0,-3-2-1,-5 1 1,-5-2 0,-4-3 0,-6-3-6265,-3-1 6328,-4 0 0,-7-1 1,-2 3-1,-4 0 1,-3 4-1,-1-1 0,-2 2 1,2 0-1,1 5 1,1 4-1,3 7 1789,2 7 0,-2 3 0,7 7 1,2 1-1748,5 3 0,5 2 0,7 4 1,1-3-1,3-2 0,2-2 1,3-2-1,2-3 0,4-4 0,1-8 1,0-7-1,-1-4-191,-4-2 0,4 0 0,-9 0 0</inkml:trace>
  <inkml:trace contextRef="#ctx0" brushRef="#br0">19115 14127 8764,'-1'-14'0,"-2"1"2355,-1 0-2131,-1 5 0,5 1 1,2 3-1,2-4 1,5 1-1,4 2 1,4 4-1,0 1 1,0 0-1,-3 0 2304,0 0-1986,-7 0 0,-7 0 1,-10 1-1,-7 2 1,-5 3-1,-3 0 1,-3 2-1,-3-1 0,-6 3 1,-5 2 1883,-2 1 0,-5 5-2218,5 0 1,-10 0 0,2-3-1,-1 1 1,-6 3 0,-3 0-1,-8 2 1,-1-2 0,33-9-1,0 0 1,0-1 0,-1-1-209,-1 2 0,-1 0 0,-3-2 0,1 0 0,0 3 0,1 0 0,1 1 0,-1 0 0,1-2 0,1 1 0,-1-1 0,0 2 0,0-1 0,-1 1 0,0 1 0,0 0 0,0 0 0,-1 2 0,2-1 0,0 1 0,-1 1 0,1 1 0,0-1 0,0 1 0,0-1 0,-1 0 0,-1 0 0,-1-1 0,1-2 0,1-1 0,1 0 0,1 0-268,1 0 0,1-2 0,-3-1 1,0-1-1,3 0 0,1 1 1,-34 6-1,6-3 0,10-3 1,7-3-1,10-2 0,4 1 0,6-2 1,4-2-1,6-1-4090,3 0 4358,8 0 0,1 6 0,6 1 0</inkml:trace>
  <inkml:trace contextRef="#ctx0" brushRef="#br0">13810 15486 15608,'0'13'684,"-6"7"0,3 0 0,-6 9 0,-1 0 0,-2 4 0,0 1 0,2 1 4386,1-1-5143,0 5 0,-3-5 0,2 6 0,2-2 0,1-2 0,1-5 0,0-3 0,3-3 0,2-2-4023,1-6 4017,0-8 1,-2-10 0,-1-13 0,-1-8-1,1-9 1,1-9 0,2-7 0,2-5-1,1-3 1,3-1 0,1 0 1687,4 4-960,6-1 0,-2 16 0,3-2 0,-2 5 0,0 6 0,2 4 0,0 8 0,0 5 1,1 7-1,2 3 0,1 1-641,-1 0 1,4 1 0,-3 3 0,2 7-1,0 4 1,-4 4 0,1 2 0,-2 2-7438,1 2 5611,3 2 1,-6-5 0,3 1 1817,0 0 0,9 2 0,-1 2 0</inkml:trace>
  <inkml:trace contextRef="#ctx0" brushRef="#br0">14543 15286 8227,'8'-25'1883,"-2"18"1,-6 2 0,-2 19-1,-1 8 1146,-1 0-2616,-7 3 1,10 0 0,-5 8 0,0 2 0,-1 5 0,-2 5 0,1 1 0,1 1 0,1-1 0,0 1 0,3-2-4062,2-4 0,2 1 3648,3-11 0,10 0 0,7-4 0</inkml:trace>
  <inkml:trace contextRef="#ctx0" brushRef="#br0">14890 15566 8064,'0'-35'0,"0"-1"3542,0 6-2398,0 17 1,1 6 0,4 4 0,5-2 0,6 2 0,5 2-1,3 1 1,1 0-1269,3 0 0,3 0 0,-1 1 124,1 4 0,0 2 0,-4 7 0</inkml:trace>
  <inkml:trace contextRef="#ctx0" brushRef="#br0">14890 15806 8017,'7'-10'0,"-2"-4"561,-4 4 1,1 6-1,2 8 1,5 3-1,3 2 1,3-1-1,2-2 1,6-3-1,2-2-561,1-1 0,13 6 0,2 1 0</inkml:trace>
  <inkml:trace contextRef="#ctx0" brushRef="#br0">15410 15686 7982,'-5'-13'0,"1"8"1228,-1 10 1,5 4 0,0 0 0,0 1-1,0 2 1,-1 1 0,-2 0 0,-2 1 5261,2-1-6953,2-6 0,2 4 1,4-7-1,2-2 0,1-5 1,-2-8-1,-2-3 0,1-6 1,-2 0-2026,-2-4 0,-1-6 3047,0-1 1,0 2 0,0 5 0,0 3 0,0 2 0,1 4 608,4 5 0,-2 4-1619,6 6 0,0 6 0,5 4 0,3 5-1028,1 3 0,1 5 1479,-1 0 0,2 8 0,7 3 0</inkml:trace>
  <inkml:trace contextRef="#ctx0" brushRef="#br0">15716 15593 7971,'9'-36'0,"0"1"745,-6-1 0,9 21 0,-3 6 1,3 7-1,1 2 0,2 0 1,1 0-1,2 0 0,-2 0 1,-1 0-1,-2 0 1938,1 0 1,-3 5 0,-2 4-2741,-4 3 1,-4 1 0,-1 2 0,-3 3-1,-6 3 1,-7 1 0,-5 0 0,-1 0-1,-2 1-529,-1-1 0,0-1 1,3 1-1,4-4 337,3-4 1,8 0 0,2-1 0,4 0 0,1 1 0,0-1 0,1 0 0,4 1 0,4-1 0,4 0 0,3-1 0,2 0-215,-2 1 103,5-2 1,-5 8-1,7-6 360,0 1 0,3-1 0,0 0 0</inkml:trace>
  <inkml:trace contextRef="#ctx0" brushRef="#br0">16409 15686 7980,'8'-33'2515,"-2"11"0,-6 5-1918,0 17 0,0 14 1,0 11-1,0 2 1,0 4-1,0 3 4563,0 8-5663,-6-2 1,-2 12-1,-5-4 1,0 3 502,-1-2 0,1 2 0,0-3 0</inkml:trace>
  <inkml:trace contextRef="#ctx0" brushRef="#br0">16236 15873 8024,'0'-42'0,"0"7"306,0 11 1,2 22-1,2 7 1,5-2-1,1 0 1,2 0-1,0 3 1,3 1-1,1 3 1,5 4-307,6 4 0,5-4 0,8 6 0</inkml:trace>
  <inkml:trace contextRef="#ctx0" brushRef="#br0">16703 15993 7887,'-14'-11'0,"1"-2"1328,-6 3 0,4 10 0,-3 8 0,3 4 0,4 2 0,2-1 1,4 0 4685,4 1-6143,1-7 0,1-1 1,4-8-1,4-2 0,4-6 1,3-7-1,2-5 0,0-3 1,-1-3-1,1-3-662,-1-5 0,-3 4 0,0-1 0,-1 2 0,-1 0 0,-2 1 0,-2 4-3253,-2 3 3276,-2 10 0,-4 9 0,1 8 1,2 6 767,2 7 0,5 9 0,-2 8 0</inkml:trace>
  <inkml:trace contextRef="#ctx0" brushRef="#br0">16943 16033 7898,'-6'-33'4915,"0"11"0,-2 1-917,8 9-4138,6 6 1,9 6 0,3 0 0,4 0 0,3 0 0,2 0 0,0 2 0,-2 1 0,-3 1-1,-4 1 1,-3-1-3685,-2 0 3662,-6 1 1,2 1 0,-9 1 0,-6 1 0,-4-2 0,-3-2 0,1 2 3759,3 1-3297,3 2 0,6 9 1,0 0-1,0 0 1,1 1-1,4 3 1,2 2-1,1-1 1,-4-2-1,-2 0 1,-2-2-1011,0 0 1,-12-1-337,-6-5 1,-12-1 0,-5-1 0,-5-4 0,-3-1 1044,-2-3 0,-5-7 0,3-4 0</inkml:trace>
  <inkml:trace contextRef="#ctx0" brushRef="#br0">18796 14060 7852,'0'-21'-182,"0"8"1,1 7 0,3 6 0,5 0 0,3 0-771,2 0 1232,-1 0 0,-6 2 1,-2 2-1,-5 5 1,-5 3-1,-4 0 1,-2-2-1,-3-3 1493,1-1 0,0-1-1603,-1-5 0,1 0 0,0 0 1,-1 0-1,-1 0 0,-1 0 1,-3 0-1,-2-2 0,-3-1 1,-1-3-68,-1-1 1,-1 0 0,-1-5-3,-3-2 0,-5 4 0,-7-8 1,-3 2-1,0 0 0,-1-2 1,0 0-1,-4 0 0,1-1 419,1-2 0,-1 4 0,5-6 0,4 1-445,4 2 0,-2-6 0,5 4 0,0-3 0,1-2 0,2-1 0,0-1 0,2-4 0,0-1 0,3-2 0,-1 1 1,0-1-347,1-1 235,-1-1 1,0-2 0,1 0-1,-1 0 1,-1 0 0,-2 0-1,-1 0 1,2 0 0,1 0-1,1 0 1,0 0-330,1 0 1,-1 0 353,0 0 1,7-3-1,2 0 1,3 2-1,2-2 1,-1 1-1,1 1 1,0 1 0,-1-2-1,2 1-24,4 1 1,-3-3 0,5 7-1,0-1 1,0 0 0,3 2-1,2-1 1,1 2-514,0 3 541,0-3 0,1 2 1,4-4-1,4 3 1,3 1-1,2-4 0,4-1 1,6-1-1,4 1 1,5-2-1,2 2 508,7-1 0,-1 1-365,8 1 1,0-1-1,6 6 1,1 1-1,3 2 1,0 3-1,4 0 1,-1 1 0,3-1-1,-1 3-109,1 1 0,-6-1 0,-1 4 0,-5 2 0,-2 0 0,-4-1 1,-1 0-1,-3 0-1315,-2 2 1235,-7 2 1,-1 0 0,-8-1 0,-1 1 0,-5 0 0,-3 1-1,-5 2 1,-2 2 0,-3 1-483,-1-1-620,0 5 1,-7-7 1154,-2 6 0,-3 5 0,-7 7 0</inkml:trace>
  <inkml:trace contextRef="#ctx0" brushRef="#br0">18382 10888 8027,'0'-19'27,"2"0"0,2-3 0,5 5 0,3 5 1,1 4-1,1-3 2150,-1-1-1838,0 5 1,2-5 0,1 5 0,4-2 0,0 1 0,4 2 0,1 4 0,2 0 0,0 4 0,-1 2-1,1 5 66,0 3 1,-5 1-1,-2 2 1,-2 1 0,-6 3-1,-6 1 1,-4 0-1,-2 1-204,0 3-311,-12 7 0,0-2 0,-13 6 0,-4-3 1,1-2-1,0-2 0,2-1 0,-1-2 1,2-2-1,1-2 0,3-2-813,2-2 1,1 2-1134,5-1 2056,-6 11 0,4-6 0,-4 9 0</inkml:trace>
  <inkml:trace contextRef="#ctx0" brushRef="#br0">23928 14113 8290,'0'-17'0,"0"-1"0,0 2 0,1 1 0,4 0 0,5-1 483,6-2 0,1 0 0,3 5 0,-1 1 0,-1 2 0,0 1 0,0-2 0,-2 1 0,-3 0 1,-2 2 2856,-2 2 0,-5 2-2918,5 4 0,-7 7 0,-2 5 0,-8 7 0,-4 7 0,-3 6 0,-1 5 1,-3 3-1,0 2 0,-2 1 0,2 2 0,-1 1 0,4 0-205,1-3 1,6 3 0,2-3 0,1-3-1137,3-3 1,2-7 0,1 1 0,-2-5 0,-1-2-1,-1-3 919,1-2 0,1-1 0,2-5 0</inkml:trace>
  <inkml:trace contextRef="#ctx0" brushRef="#br0">24381 14220 8091,'-6'-38'1892,"-1"20"0,-7 0 0,1 12 0,1 8 1824,3 2-3650,3 3 0,6 7 0,0-1 0,0 2 0,0 3 0,2 4 0,1 3 0,3 2 0,1-1-66,3 1 0,2 0 0,2-1 0</inkml:trace>
  <inkml:trace contextRef="#ctx0" brushRef="#br0">24541 14220 8093,'0'-27'2150,"0"7"0,6 6 0,3 8 0,2 2-1918,3 0 1,-1-1-1,0 5 122,1 0 1,-1 0 0,-1 2 819,-3 2-1124,-3-2 1,-6 5-1,-2-3 1,-1 5 0,-1 5-1,1 3 1,0 6 0,0 2-1,-3 3 1,-1 3 400,-4 5 1,4-2 0,0 1-1,-1 1-85,1-2 1,4 1 0,-2-7-1,4-4-483,1-3 1,4-3 0,2-7 0,2-2 0,2-4 0,2-5 0,1-5 0,0-5 0,1-6 0,-1-8 0,0-4 0,1-3-794,-1 1 547,0-4 1,1 6-1,-1-3 1,0 4-1,1 5 1,-1 3 0,0 2-1,1 3 1,-1 3-1,0 4 1,1 4 362,-1 1 0,6 2 0,2 0 0</inkml:trace>
  <inkml:trace contextRef="#ctx0" brushRef="#br0">25087 14340 8093,'0'-13'3939,"0"-1"1,0 1-3301,0 0 0,2 1 0,2 3 1,5 5-1,4 2 0,4 2 1,2 0-1,0 0 0,1 0 0,-4 0 1,-3 2-3153,-4 2 2297,-3-3 0,-8 10 0,-2-5 0,-6 0 0,-5 1 0,-3-1 0,2 1 1,1 1-1,2 1 0,1 0 1081,3-1 1,4 3-1,10 5-936,4 2 0,9 0 0,4-5 0,4 0 0,6 1 0,2-1 0,1 0 71,1 1 0,5-1 0,7 0 0</inkml:trace>
  <inkml:trace contextRef="#ctx0" brushRef="#br0">25860 13967 8502,'20'-8'-115,"-5"3"0,4 5 1,-1 0-1,-1 0 1,0 0 1018,-3 0-389,0 0 0,-7-2 0,-1-1 0,-1-3 0,-1-1 0,0-2 319,2 1 0,0 1 0,5 4 0,-2-1 0,-1 2 0,0 5 0,-4 6-306,-2 3-602,-2 1 0,-3 2 0,-6 3 0,-9 3 0,-7 1 0,-5 0 0,-2 0 0,-1-1 0,-1-2 0,2-1 0,-1 0 787,3-2 1,8 3-597,4-1 0,4 0 0,2-3 0,3 1 0,4 3 0,4 0 0,1 2 1,1-2-1,4 1 0,4-4-590,3-1 0,-4-2 0,0 0 0,-2 1 1,-3-1-1,-2 0 579,-1 1 48,-6-7 0,-3 5 1,-7-5-1,-3 2 1,0 0-1,-1 1 1,4 2-1,3 2 1,2-1-1,4 2 1,1 1 1341,3 2 0,7 4-1701,5-4 1,5 4-1,3-3 1,6 0-1,0 1 1,1-4 0,-2 0-1,2 1 1,1 0-1,0 0-2203,-2-3 0,0 0 857,-5-1 0,6 0 1,-1 1 1550,7-1 0,4 6 0,6 2 0</inkml:trace>
  <inkml:trace contextRef="#ctx0" brushRef="#br0">26967 14047 8396,'-27'-12'92,"1"3"14,-1 3 1,0 12-1,2 3 1,3 3-1,6 1 1,5 0-1,7 1 1,2-1-1,5 0 1,5 1 368,5-1 0,11 5 0,1 1 1,4 0-1,3 1 0,0-4 0,2 0 1,0 1 1085,-3 0-1470,-8 1 1,0-9-1,-6 0 1,-4 1 0,-4 2-157,-3 1 1,-9-1 0,-11-1 0,-8-4 247,-7-1 1,-1 3-1,-6-3 1,1 0-1,1 1 1,4-1-1,5 1 1,6 1-1,2 2 1,7 2 0,3 1-1,5 2 148,5 3 1,12 1-1,12 6 1,7 0 0,7 4-1,5-1 1,4 1-1,-1 1-552,-1 1 88,2 6 0,-14-9 0,-1 3 0,-7-3 0,-7-2 0,-8-3 0,-7 0 1,-6-1-1,-4 0 0,-8-1 0,-9-1-487,-10 1 1,-18-5 0,-10 4-1,-9-3-200,31-8 0,-2 0 1,-2 0-1,-2 0 820,-1-2 0,-1-1 0,-6 4 0,-2 0 0,-1 0 0,0 0 0</inkml:trace>
  <inkml:trace contextRef="#ctx0" brushRef="#br0">12837 16352 8141,'0'-13'493,"0"7"1,3 6 0,6 8 0,10 5 0,11 3 0,11 3 509,11 2-927,13-5 1,-25-6 0,2 0-1,3-3 1,1-1 0,5 0-1,1 0 1,1-1 0,2-1-1,4-2 1,0 0 0,1-1-1,0 0 1,4-2 0,0-1-1,-2-1 1,0-2 0,1-2-1,0-2 1,-3-2 0,-2-2-644,0-2 0,-2-2 0,-1-1 0,-3-3 565,-7 0 0,-1-2 0,-2 0 0,-1-2 1,-4-2-1,-2-2 0,-2 0 0,-2-1 0,-2-3 1,-2-1-1,-2 0 0,-2-3 0,-2-2 0,-2-2 1,-2 0-1,-3-1 0,-2-2 0,-3 0 0,-2-1 1,-2 1 18,-2-1 1,-2-1 0,-5-3 0,-2 1-59,-2 3 0,-2 1 0,-4-3 0,-2 2 0,-2 3 0,-2 3 0,-2 0 0,-2 2 0,-3 1 0,-3 1 0,0 2 0,-2 2 0,-3 1 0,-2 1 0,-2 3 0,-2 2 0,-4 2 0,-2 4 0,-2 2 0,-1 4 98,-4 1 0,0 2 1,-6 4-1,0 1 0,-5 2 1,1 1 63,-2 2 0,1 1 0,5 2 1,0 3-1,-3 2 0,-1 4 0,1 2 1,0 4-1,3 2 0,2 4 1,-2 4-1,1 3 0,5 2 0,2 4 1,1 4-1,4 4 0,4 1 1,4 3-178,2 2 1,5 3 0,5 7 0,5 3 0,4 1 0,3 0 0,4 3 0,3 0-228,3 0 0,6-1 0,5-2 0,5-1 0,7-3 0,6-1 0,5-4 0,5-3 0,8-2 1,5-2 282,4-4 0,3-2 0,3-1 0,2-1 0,3-2 0,0 0 0</inkml:trace>
  <inkml:trace contextRef="#ctx0" brushRef="#br0">23834 15393 8315,'0'-25'0,"0"2"-18,0 6 800,0 8 1,2 3 0,2 6 0,5 1 175,3 4 0,1 1 0,1 4 0,0-1-801,4 1 0,3-2 1,7-1-1,3-1 0,3-3 1,0-1-1,-1-2 0,-2 0 1,0-2-1,-1-2 0,-4-5 1,-2-2 293,-2 2-448,-5-2 0,2 5 1,-6-3-1,-1 3 1,-2 1-1,-1 1 0,0 3 1,-1 4 165,-4 5 0,3 9-119,2 0 1,-1 6 0,1-4 0,0 2 0,-1 2 0,0 3 0,-1 0 0,1-1 0,2-1 0,2-3-2599,1-2 0,0 5 2548,1-2 0,-1 3 0,0 2 0</inkml:trace>
  <inkml:trace contextRef="#ctx0" brushRef="#br0">24301 15659 8116,'-22'-10'3174,"-1"-3"-2876,-5 2 0,8 16 0,-9 16 0,-2 14 0,-3 9 0,-1 7 0,-1 1 0,-1 1 0,0 0 1,0 2-1,3 1 0,1 4 0,5 0 0,5 4 0,5 0 2050,3-2-2123,8-3-415,-5-6 1,4-5 0,-5-2-1</inkml:trace>
  <inkml:trace contextRef="#ctx0" brushRef="#br0">22768 16979 8006,'0'-19'2639,"0"4"0,-2 3-577,-2 12-1817,2 12 0,-9 4 0,3 6 0,-1 2 0,2 3 0,0 4 0,1 3 0,0 3 0,1 1 0,1 5 0,-1 0-1186,2-1 1,2-1-2579,1-10 3519,6 6 0,1-9 0,7 5 0</inkml:trace>
  <inkml:trace contextRef="#ctx0" brushRef="#br0">22701 16859 8037,'-4'-53'0,"-1"8"415,1 10 0,5 27 0,4 4 0,4 4 1,3 3-1,2 3 0,4 1 0,6 5 1,5 6-621,7 8 205,8 7 0,-2 7 0,4 0 0</inkml:trace>
  <inkml:trace contextRef="#ctx0" brushRef="#br0">23261 17059 7958,'-13'-40'0,"-1"9"280,1 20 1,4 8 0,2 12 0,1 2 0,3 0 0,1 3 0,2 1 0,2 1-1,4 3 1,6 3 995,4 6-1304,8-1 0,-8 1 1,5-6-1,-1 2 1,0 0-1,-1-2 0,-4-4 1,-3-3-1,-5-2 1,-1 0-1,-3 1 314,-2-1 1,-8-4 0,-5-2 358,-4-1 1,-8-1 0,2-5 0,-3-2-1,-2-1 1,-1-3 0,0 0 0,0-1-1,4 1 369,3 0 1,-1-3-2788,4 5 1,6 1 1772,8 7 0,14 4 0,5 5 0</inkml:trace>
  <inkml:trace contextRef="#ctx0" brushRef="#br0">24221 17152 7982,'0'19'949,"0"2"1,0 6-1,0-1 1,0 1 0,1-2-1,2-1 1636,2-2-2659,-1-6 0,-2 4 0,1-7 0,1-3 1,-1-5-672,-1-10 769,-8-11 0,4-5 1,-2-5-1,2-2 1,2-2-1,0-1 0,0 1 1,2 2-1,1 3 1,3 1-1,1 5 1482,3 4 0,1-1-1317,-2 7 1,8-1 0,0 1 0,3 4-1,1 4 1,0 1 0,1 1 0,5 5-1,4 6-2654,3 4 0,7 12 2465,8-1 0,9 3 0,3-4 0</inkml:trace>
  <inkml:trace contextRef="#ctx0" brushRef="#br0">25101 16899 8172,'0'-34'3551,"0"3"-3191,0 8 1,4 25 0,1 11 0,-2 8 0,-1 4 0,1 0 0,2-1 0,-2 0 0,-2 2 0,1 7 0,1 7 606,1 10 1,1 10-1,-5 9-717,0 2-562,0 0 1,0-10 0,0-2 0</inkml:trace>
  <inkml:trace contextRef="#ctx0" brushRef="#br0">23634 18178 8621,'5'-26'0,"-1"0"2254,-1 4-1695,5-3 0,-5 13 0,4-4 0,0 0 0,1 1 0,2 1 0,2 6 3084,1 3-3518,-5 10 1,-2 3 0,-6 12 0,0 6 0,-2 8-1,-4 6 1,-4 3 0,-5 3 0,0 2 0,-1 1-1,3-1 452,2 1-1271,-1 0 0,11-4 0,-3-3 0,2 0 0,2-5 0,2-3 0,0-4 0,6-2 694,4-3 0,-2-7 0,9 1 0</inkml:trace>
  <inkml:trace contextRef="#ctx0" brushRef="#br0">23981 18391 8100,'0'-25'3636,"0"3"-2884,0 3 1,1 13-1,2 6 1,3 7 0,2 8-1,1 6 442,-2 6 1,9 4-2374,-2 0 1,3-2-1,1 5 1,3-1 1178,0-3 0,4-2 0,-4-2 0</inkml:trace>
  <inkml:trace contextRef="#ctx0" brushRef="#br0">24074 18352 8040,'-6'-48'3502,"-3"4"-2898,4 2 0,0 27 0,10 7 1,3 5-1,6 3 0,4 0 1,4 1-190,3 3 0,6 4-769,0 5 0,5 5 1,-4 1-1,1 0 1,-1 2 353,-2 0 0,-2-5 0,-1 4 0</inkml:trace>
  <inkml:trace contextRef="#ctx0" brushRef="#br0">24408 18405 8040,'-8'-14'705,"-4"7"1,11 3-1,-4 8 1,4 5-1,1 3 1674,0 1-2220,0 0 0,6 1 0,3-1 1,3 0-1,1 1 0,2-2 1,1-2-1,3-1 0,0 0 1,1-2-1,-3-2-805,3-4 0,-5-1 1,2 0-580,-2 0 0,-2 0 0,1 0 1225,-1 0 0,0-6 0,1-1 0</inkml:trace>
  <inkml:trace contextRef="#ctx0" brushRef="#br0">24701 18458 9136,'6'-7'672,"-3"1"1,6 7-1,1 2 1,2 2-1,1-2 1,2-2 2608,3-1-3317,2 0 1,9 5 0,0-1-1,2-1 1,-1-2 0,-2-1-1,-1 0 1,-2 0 0,-3 0-281,-4 0-190,-9 0 0,-9-4 0,-11-2 0,-5 0 0,-6 0 0,-3 2 0,-2-1 0,2 1 0,1 1 1,3 1 1358,2 2 0,3 2 0,6 2 1,2 7-1,2 4 0,5 4 0,5 3 1,9 5-286,8 2-713,10 2 1,6 0-1,11 1 145,5-3 0,15-1 0,0-1 0</inkml:trace>
  <inkml:trace contextRef="#ctx0" brushRef="#br0">23541 13847 19594,'9'-24'-4962,"0"-2"4978,-6 2 0,3 12 1,-8 11-1,-1 5 1,-3 3-1,-3 5 1,-4 3-1,-5 4 0,-1 2-203,0 3 1,-9 5 0,1 4 341,-1 1 1,-6 3 0,-2 6-1,-4 4 1,-4 2 0,-5 3-1,-1-2 1,-4 2 0,1-1 0,24-26-1,0 0 1,1-1 0,-2 1-1,-1 0 1,-1 0 0,-1 1-1,1 0 338,-1 1 0,-1-1-479,-7 1 1,0 0-1,9 0 1,-1 0-1,-5 1 1,-2-1-1,2 1 1,0 0-1,2 0 1,1-1-1,0 2 1,1 0-1,1 0 1,2 0-1,0 1 1,0 0-1,1 0 1,0 0-1,1 0 1,-1 0-1,2 0 1,1 0-28,2-1 0,0 1 0,2 3 0,2 0 0,-15 31 1,5 0-1,4 1 0,5 0 0,3 3 0,1 2-1241,0 1 1216,9-33 0,0 1 0,-2 35 0,5-35 0,1 0 0,0 1 0,0-1 0,-1-1 0,-1 1 0,-1 0 0,-1 0 0,1 0 0,-1-1 0,-1 2 0,0-1 0,0-1 0,-2 1 0,-1 1 0,-1 0 1,0-1-1,-1 0-401,0 0 1,-1-1 0,-3 6 0,1 0 459,0-8 0,0-1 1,-2 4-1,-1 0 1,-1-2-1,1-1 0,0 0 1,0 0-1,0 1 1,-1 0-1,1 0 0,-1 0 1,0 2-1,0-1 1,0 1-1,-1-1 0,1 2 1,0-1-1,0-1 1,1 1-17,1-1 0,0 1 1,-1 6-1,1 0 1,3-2-1,2-1 1,1 0-1,0 0 1,1 0-1,1 0 1,1-1-1,1 0 0,1 0 1,1 1-1,1-1 1,0-1-983,1 2 1,2-1 931,2 1 1,1-1 0,-1-3 0,1 0-1,10 36 1,10-2 0,9-2 0,-10-36-1,3 0 1,1-1 0,3-1 0,4 0 0,1-2-1,4 0 1,1-2 0,3 0 0,2-1-1,3-1 1,1 0 137,4-2 1,2 1 99,4 1-1,2-1 1,-1-3 0,1-1 0,1 3 0,1 0 0,1-1 0,-1 1 0,-1-1 0,0 0 0,2 1 0,-1-1 0,-1 0 0,-1 0 0,1 1 0,0 0 0,-3-1 0,0 0 0,1 0 0,0 1 0,-3-1 0,1 0-304,1 0 1,0 0 0,-2 1 0,-2 1 33,-1-3 1,0 0-1,0 1 1,0-2-1,-1-1 1,0-1-1,-1-1 1,-1 0-1,1-2 1,0-1-1,-2-2 1,0 0-1,2-1 1,-1-2-1,2 0 1,-1-2-1,3 0 1,-1-2-1,2-1 1,-1-2-483,2 0 1,0-1 0,1-1 0,0-1 641,3 1 1,0-2 0,1-1-1,1-2 1,3 0 0,0 0 0,-2-3-1,1 0 1,3-1 0,0 0 0,0-1-1,-1 0 1,0 1 0,-1 0 0,-4 0-1,0 1 1,-2 0 0,1 1 0,-2-1-1,0-1 98,-1-1 1,1 0 0,-3 1-1,0 0 1,-6-3 0,-1 0 0,-3 0-1,-1-1-235,33-8 1,-8-7 0,-13 2 0,-5-6-1,-7-3 1,-9-3 0,-6-5 0,-5-4 19,-6-2 0,1-7 0,-10 7 1,-2-1 58,-2 1 0,-1-4 0,0-2 1,0 6-1,0 2 0,0 1 1,2 1-1,2-1 0,8 0 1,7-1-1,11 0 0,5 1 487,7-1-530,-12 23 0,1-1 0,22-25 1,-19 25-1,1 1 0,1-2 1,0 1-1,0-1 0,0 0 0,3-3 1,1-1-1,0 1 0,0-1 1,1-2-1,1-1 0,-1 0 1,1-1-1,1-3 0,1 0 0,0-3 1,1 1 157,-1-2 1,1 0-1,2-4 1,0 0-43,-2 3 1,-1-2 0,4-6-1,-1 0 1,-2 5 0,-1-1 0,0 0-1,1-2 1,-1 0 0,1 0-1,-3 1 1,0 0 0,1-1 0,0 1-1,-1 1 1,-1 1 0,1-1-1,0 1 1,-1 1 0,0 2 532,-14 14-215</inkml:trace>
  <inkml:trace contextRef="#ctx0" brushRef="#br0">24981 19658 8329,'0'-20'371,"-2"10"1,1-2 1513,1 5-1611,3 2 1,10 5 0,2 2 0,3 1 0,4 3 0,3 0 0,2 1 0,-1 0-1,0 4 1,-3 1 0,-2-1-1797,-2-2 0,3 8 749,-4-4 1,4 6 772,-4-6 0,0 4 0,-5-10 0</inkml:trace>
  <inkml:trace contextRef="#ctx0" brushRef="#br0">25034 19857 8329,'-7'-10'1921,"2"-3"-1595,-2-4 0,7 10 0,1 3 1,10 4-1,6 3 0,4 3 0,4-1 1,5 3-1,5-1 0,4 2-906,1-1 0,1 8 580,4-3 0,2 3 0,7-2 0</inkml:trace>
  <inkml:trace contextRef="#ctx0" brushRef="#br0">25701 19684 8329,'0'-28'567,"0"3"0,0 19 0,0 6 0,0 7 0,1 5 2516,3 2 0,-1-1-3188,6 0 1,-1 2-1,2 1 1,-1 4-1,1-1 1,1 0-1,-1-3 1,-1-1-1,1-3-4062,2-3 4029,2-3 0,-6-8 0,0-4 0,-2-7 0,-3-8 0,-2-5 0,-1-5 0,0-5 0,0-2 0,-1-1 1623,-4 4-937,4 2 0,-5 6 0,6 2 0,0 3 0,0 4 0,1 5 0,4 4 1,4 4-1,4 5 0,3 6-1416,2 8 0,10 5 63,-1 8 0,8 1 0,1 1 1,2 2 804,2-1 0,6-8 0,2-2 0</inkml:trace>
  <inkml:trace contextRef="#ctx0" brushRef="#br0">26580 19444 8329,'-6'-44'870,"-2"8"0,-3 17 0,1 21 0,1 9 0,-1 12 0,-2 5 2478,-2 3 0,1 6-3541,0-2 1,-1 5 0,1 6 0,1 8 0,2 9 0,2 8 0,5-31-1,0 0 193,1 4 0,2-2 0,4 32 0,0-32 0,-1 1 0</inkml:trace>
  <inkml:trace contextRef="#ctx0" brushRef="#br0">25847 19191 8056,'0'-13'92,"0"-1"0,0 6 1,2-1-1,1-2 1,3-2-1,2-5 0,6-3 894,2 1-897,8-11 1,-8 11 0,6-8-1,0 2 1,1 2 0,-1-1-1,0 0 1,0-1 0,-1 3 0,0 1-1,-2-1-444,0 3 1,-2-6 278,-9 4 0,4-3 0,-4-3 1,-1-2-1,-1-1 0,-1 0 1,-1 0-1,-1-2 0,-2-1 0,-2-1 1105,-4 1 0,4-3-926,-3 6 1,-2-6-1,1 3 1,2-2 0,2 2-1,1 0 1,0 1 0,0-1-1,0 2 1,0-2-665,0 0 1,0-1 0,0-2 363,0 2 0,0 1 1,0-3-1,-2 3 0,-1 0 1,-1 1-1,1-1 0,0 0 1,0-1 273,-1 0 0,-2-2 0,3 5 0,-2-2-79,2-3 0,2 3 0,1-2 0,0-1 0,0-1 0,0-2 0,0 0 0,0 0 0,-2-2 0,-1 1 0,-1-2 1,-1 1-837,0-1 952,-3 0 1,-5 2 0,-1-2 0,1-1 0,0 1 0,-2 1-1,-1 2 1,-2 2 0,2 2 0,1 4 0,3 1 188,3-1 1,-3 1 0,3 5-1,-3-1-444,-1 0 1,1 1 0,2-1 0,1-1-44,-1-3 0,-2 3 0,-3-5 0,-1 2 0,-4-2 0,0-1 0,-4-3 0,-1 0 166,-2 2 1,-2-4 0,-1 4 0,3-2 74,2 1 0,-3-1 0,6 5 1,-3-1-1,-2-1 0,0 1 1,1 1-1,-1 2 0,0 1 1,2 0-1,1 1 0,4 3 413,0 0-427,-3 6 0,6-6 1,-3 4-1,0 0 0,4 2 1,1 1-1,2 0 0,-2 1 1,-1 0-1,-2 1 0,2 1-19,1-1 0,-3 4-114,0 3 1,-4 0-1,3-3 1,0 2-1,-2 1 1,0 0-1,-2 0 1,-3 1-1,-2-3 1,-1-1 52,-2-1 1,-5 0 0,2-1 0,-2 1 0,-2 0 0,1-1 0,0 1 0,1 0 742,1-1-711,5 1 1,-3 0-1,7-1 1,-2 3-1,-2 0 1,-1 4-1,1-1 1,2 2-1,2 1 1,-1 0-1,0 1-305,1-1 310,-1 1 1,0-1 0,2-1-1,1-1 1,2-3 0,-2-2 0,-1-2-1,-1 1 1,-1 0 0,0-1 0,2 1 684,3 0 0,-2-5-679,6 0 1,-1 0 0,3 5 0,-2-2 0,0-1 0,1-2 0,-3 2 0,1 1 0,-2 0 0,-1-1-175,-6-2 1,1 1 0,-5 3 0,-1 1-1,-2 0 1,-4-1 0,-2 1 0,-2-2-376,-2-3 547,-5 4 1,8-7-1,-2 5 1,4-2 0,3 1-1,3 3 1,3 2-1,4 3 1,5 4-5,3 4 0,-11 7 0,2 1 0</inkml:trace>
  <inkml:trace contextRef="#ctx0" brushRef="#br0">12064 16472 8514,'0'-28'384,"12"9"0,-1 15 1,15 9-1,5 9 1,6 8-1,10 8 1,9 7-286,-23-16 1,1 1 0,4-2 0,1 0 0,5 1 0,1 1 0,1-3 0,1 0 0,5 1 0,1-1-1,4-1 1,1-1 0,6 1 0,2-2 0,3-1 0,1 0 790,3-1 0,2 0-862,-14-3 1,2 0 0,-2-1 0,-7 0-1,-2-1 1,2 1 0,8 0 0,1 0-1,0 1 1,0-2 0,0 1 0,0-1-1,-4-1 1,1 1 0,0-1 0,1 0-1,1-1 1,0 0 0,-2 0 0,0-2 0,1 1-1,2-1 1,2 0 0,-1 0 0,0-1-1,-1 0 1,1 0 0,1-1 0,1 1-1,-1-1 1,-2 0 0,-1-1 0,1 0 235,-1 1 0,0-2 0,0 1 0,1 0 1,0 0-1,0-1 0,-3-1 0,-1 0 0,1 0-317,0 0 1,0 0 0,-1 0 0,-4-1 0,0 1 0,-1-1 0,3 0 0,0 0-1,0-1 1,-3-1 0,-1 0 0,0-2 0,21-1 0,0-2 0,-1-2 0,0-1 0,-3-1-1,-2-1 1,1-4 0,0-2 0,-4-2 0,-1-2-247,-2-3 1,0-2-1,2-4 1,0-2-1,-6 0 1,-1 0 0,-2-2-1,-2-2 337,0-2 0,-1-2 1,-1 0-1,-2-2 0,-4-2 1,-2-1-1,-1 1 1,-1 0-1,-1 1 0,-3 0 1,-2 1-1,-1 1 1,-4-1-1,-1 0 0,-4 2 1,-3-2-1,-2 1 0,-3-1 1,-3 1-1,-3 0 1,-2 0-1,-4-1 0,-4 0 1,-4 0-864,-3-1 0,-4 0 661,-4-1 0,-5 0 0,-4-1 1,-3 1-1,-1 0 0,-3 0 0,-3 0 1,-1 0-1,-3 1 0,-1 0 0,-5-2 1,-2 1-1,-1-1 0,-3 2 1,-3-1-1,-2 2 0,-3 2 0,-3 2 1,17 14-1,-2 1 0,-1 1 0,-1 0 1,-2 1-1,-1 1-197,-2 1 0,-2 0 0,0 1 0,-7-1 0,-1 0 0,0 3 385,-1 1 1,-1 3 0,0 0 0,-3-1 0,0 1 0,-1 0 0,-3 2 0,-1 0-1,-1 2 1,-1 1 0,0 0 0,-2 2 0,17 2 0,-2 1 0,1 1 0,-1 0 0,-1 1-1,0 1 1,0 0 0,-1 1 0,-1 0 0,-1 1 0,1 1 0,-1 1 0,2 0-1,0 1 1,-1 2 0,1 0 0,-2 1 0,0 2 0,0 1 0,1 1 0,0 1 0,0 1-1,1 1 1,-1 0-47,1 1 1,-1 1-1,1 1 1,0 0 0,-3 3-1,0 2 1,0 0 0,0 0-1,3 1 1,1 0 0,-1 0-1,1 2 17,-2 0 0,-1 2 0,1 0 0,1 0 1,3 0-1,1-1 0,1 1 0,-1 1 0,-1 2 1,0 0-1,0 1 0,2 0 0,2-2 1,1 1-1,1 0 0,1 1 0,-12 7 0,1 0 1,2 1-1,4-2 0,3 1 0,1 0 1,5-4-1,1 1 0,2-1 0,5-2 0,1 1 1,1-1-1,-12 12 0,3 0-288,5-1 1,3 0-1,6-1 1,3-1 0,6-2-1,3-1 1,4-2 0,4 1-98,-2 31 0,18 1 390,15-6 0,7-1 0,-5-29 0,2 1 0,1 0 0,-1 1 0</inkml:trace>
  <inkml:trace contextRef="#ctx0" brushRef="#br0">11104 16939 11583,'0'-27'364,"6"12"0,3 4 1,9 12-1,5 3 0,7 5 1,7 2-1,7-1 3839,10-1-3991,5-6 0,3 7 0,-1-5 1,0-2-1,-2-2 0,0-1 1,-4 0-1,-6 0 0,-9 0 1,-8 0-1,-6 2 361,-9 2 1,0-1-760,-13 6 1,-1 0 0,-9 4-1,-7 2 1,-9 3 0,-8 2 0,-6 3-1,-2-1 1,-4 3 0,-1 3-74,-1 3 1,1 0 0,6-5-40,1-4 1,7 1 0,-2-5 0,4-1-1,3-3 1,4 0 0,0-1 0,4 0 0,3 1-5199,4-1 5440,3 0 1,0 1-1,-1-1 1</inkml:trace>
  <inkml:trace contextRef="#ctx0" brushRef="#br0">11091 17365 8584,'-14'-25'1263,"1"0"1,0-6-1,-1 10 1,1 9 0,-2 9-1,-4 6 272,-8 6-1544,-5 3 1,-11 6-1,-3 1 1,-7 3-1,-5 5 1,-7 4 0,-1 3-1,33-15 1,0 1-1,1 0 1,0 1 0,-1 2-1,1 0 1,1 0-1,0 0-2649,0-1 1,1 2 1828,1 1 0,0 0 0,-26 18 0,1 4 521,0-1 0,23-21 0,0 1 0,-24 21 0</inkml:trace>
  <inkml:trace contextRef="#ctx0" brushRef="#br0">9118 18152 21439,'0'-14'-949,"-6"1"1,-2 6-1,-3 4 8009,2 6-6589,3-2 1,12 9-1,3-5 1,4-2 0,5-2-1,5-2 1,6-2 0,2-3-1,-2 0 1,-2-1 0,-3-1 491,-2-2 0,-6 2-1598,2 0 0,-5 3 0,-4-4 1,-6 0-1,-6 2 0,-7 2 1,-6 4-1,-8 2 0,-6 4 799,-5 4 1,2 3-1,0 1 1,2 2 0,0 1-1,3 3 1,6 1 0,7 0 3324,5 1-3757,7 1 0,-3 0 0,7 1 0,7 0 0,8 3 0,12 0 0,6-1 1,6 1-1,2-1 0,4 3 0,1-2 404,2-2 1,0 7 0,4-3 0</inkml:trace>
  <inkml:trace contextRef="#ctx0" brushRef="#br0">9424 18471 8520,'6'-53'1062,"2"6"1,7 8 0,1 14 0,3 10 0,0 9 0,2 5 0,0 1 2212,3 0-3437,-5 6 0,2-3 1,-4 6-1,4 1 0,1 2 1,0 3-1,2 1 0,0 5 1,-2 1-1,-3 5 0,-1-1-8119,0 4 7279,0-1 1002,-5-2 0,6 6 0,2 1 0</inkml:trace>
  <inkml:trace contextRef="#ctx0" brushRef="#br0">9931 18551 8520,'0'-32'0,"0"-4"739,-6-2 1,0 5 0,-4 5-1,1 7 1,-3 5 0,-4 6-1,-6 2 1,-5 5 0,-3 3-1,-4 5 1,-1 5-89,-2 6 0,-5 5 1,8 6-1,0-1-827,3 1 1,4 6 0,5 2-1,4 4 1,5 1 0,4 0-1,5 0 1,5-2 175,8-2 0,12-4 0,13-5 0</inkml:trace>
  <inkml:trace contextRef="#ctx0" brushRef="#br0">10224 18485 8368,'-1'-25'1707,"-4"2"-1452,4 10 0,-7 7 0,4 6 0,-5 0 0,-3 0 0,-1 0 1,-2 0-1,-1 0 0,-3 0 0,-2 2 0,-1 2 0,-1 6 1,3 7-1,-1 5 0,2 5 1651,-1 4-2399,9-3 1,5 6 0,6-5 0,0 4 0,3 0 0,4-1 0,9-4 492,8-4 0,12 1 0,11-4 0</inkml:trace>
  <inkml:trace contextRef="#ctx0" brushRef="#br0">10278 18725 9186,'-5'-20'4048,"1"-2"-3597,-1 3 1,7 6 0,2 8 0,5 2 0,3 0 0,3-1 0,1 1 67,2 1-1519,11 8 1,-11-3 0,7 5 0,-2-1 0,-4-1 0,-4 0 221,-12-3 0,-9-8 1502,-17-3 0,-6-4 0,2-2 1,0 1-1,2 0 0,5 1 1,-1 2-1,2 1 6572,-1-2-7612,3 5 0,12 6 0,8 11 1,10 5-1,7 6 0,5 3 1,4 2-1,8 0 0,5-1-7289,2 1 7605,7 0 0,-4-7 0,6 0 0</inkml:trace>
  <inkml:trace contextRef="#ctx0" brushRef="#br0">10771 18738 8382,'-14'-43'4157,"1"3"-3550,6 21 0,1 3 0,4 20 0,-1 5 0,-1 3 0,1 1 0,1 0 0,2 2 1,0 3-1,2 4 439,2 3 0,2 2-1480,3 0 1,3-1 0,-3 1 0,3-2-1,1-4 1,-1-6 0,-2-6 0,-1-4 0,0-3-701,-2-5 1,-1-9 0,-6-7 1375,0-2 0,0-3 0,0-5 0,0-4 1,0 1-1,0-2 0,0 1 0,0 0 0,0 5 1845,0 5 0,0-1 0,0 6-2147,0 2 1,0 8 0,0 8 0,0 9 0,0 8 0,0 6 0,0 5 0,2 4 0,2-1-4179,5 1 0,3-4 1037,1 3 3201,7-2 0,0-9 0,7 0 0</inkml:trace>
  <inkml:trace contextRef="#ctx0" brushRef="#br0">11397 18098 15265,'0'-20'670,"-1"9"1,-2 14 0,-3 10-1,-1 5 4036,-4 1-4683,-1 5 1,-1-3 0,0 6 0,1 1 0,1 3 0,4 4 0,1 4 0,3 2 0,2 2 0,1 2 0,0-4-2482,0-4 0,0-4 1,1-8-1,2-1 1968,2-2 1,-1-10 0,-6 0 0,-2-7 0,-5-8 0,-1-7 0,-1-6 0,4-2 0,1 0 0,3 1 3468,2 0-2280,1 2 0,0 2 0,1 3 0,5 5 0,6 10 0,6 7 0,1 4-906,0 2 0,9 4-1590,-1-4 1,3 4 1763,-4-4 0,1-1 1,0-3-1</inkml:trace>
  <inkml:trace contextRef="#ctx0" brushRef="#br0">11544 18631 8530,'-12'-31'0,"3"0"3589,5 2-2942,2 6 1,2 4 0,2 7 0,2 3 0,5 6 0,3 5 0,1 5 0,2 4-786,3 3 0,1 4-592,3 0 1,6-3 0,-4 4 0,0-1 0,0-2 0,-4-3 0,-2-4 0,-3-3 0,-2-3-128,1-1 0,-7-4 0,-3-2 0,-4-5 1578,-4-3 0,-2-1 1,-4-2-1,2-1 1,1-4-1,1 1 0,0 0 1,3 3-1,2 1 1,2 3-1,3 2 2716,5 1 1,5 6-3551,3-2 1,4 8 0,9 3 0,4 2 0,7 2 0,4 0 0,1 1 0,-3-4-1,-2-1 1,-4-2-851,-6 2 0,0-4 585,-8 2 0,-4-2 0,-1-2 0,-5-2 0,-3-1 1797,-1-1 1,-4 5 0,4 11-2339,1 9 0,3 9 0,5 14 919,4 5 0,3 3 0,2 1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10091 10169 18011,'-2'-43'-4245,"-2"4"4462,-5 10 1,2 11-1,-2 10 1,-2 2 2287,0 4-2317,-3 0 1,7 4-1,1 2 1,2 5 0,-1 3-1,2 4 1,2 5 0,1 8-1,0 8 1,1 11 0,2 7 1026,2 7 1,-1 12-1,-4-35 1,-2 2 0,1 1-1,-2 0-1155,-1 4 0,-1 0 0,-1 4 0,-1 1 0,-1 0 0,0 1 0,-1 1 0,0-1 0,1-1 0,1-1 0,1-5 1,2-3-1,-1 33 0,4-13 0,2-10 0,4-11 0,2-10 0,2-9-1875,0-8 1582,-6-7 0,4-10 0,-4-6 0,3-13 1,0-15-1,3-18 0,1-13 0,-2 27 1,2-2-129,2-7 1,0-1 0,-2 1 0,2-2 0,4-9 0,2-3-137,1-2 0,0-1 1,2 1-1,-2-1 315,-1 0 0,0 1 1,2-1-1,1 2 1,-1 5-1,-1 1 0,0 6 1,0 1-1,1 4 1,0 1-1,-1 7 0,-1 2 1,20-27-1,-4 16 1,-2 12-1,-1 12 408,0 10 0,5 3 0,-3 9 0,-1 5 226,1 5 0,-1 12 1,-4 8-1,1 7 1,-6 7-1,-4 7 1,-7 8-1,-6 5 1,-7 5-1,-8 1 0,-12 3 1,-10-4 3467,-9-2-3775,13-33 0,-1-3 1,-22 20-1,-11-5 1,0-5-1,4-4 1,0-1-1,6-5 0,0-5 1,5-5-1,5-3 1,7-3-291,6-3 0,-1-3 1,12-6-404,0 0 1,11 1 0,11 4 0,11 4 0,8 4 249,3 5 0,5 4 0,4 9 0,2 4 215,2 4 0,0 1 0,-1 1 0,-2 2 0,-3 3 0,0 0 0,-2 0 0,3-2 0,-1 2 0,1 2 0,1-1 0,1-1 83,4 0 0,5-10 0,7 2 0</inkml:trace>
  <inkml:trace contextRef="#ctx0" brushRef="#br0">11051 11195 8235,'-6'-31'929,"7"14"0,2-3 0,11 15 1,5 11-1,4 2 5217,3-4-5995,6-2 0,2-2 0,8 0 0,2 0 0,2 0 0,-1 0 0,-7 0 0,-4 0 0,-6-2 0,-5-4 0,-10-6-264,-7-4 1,-8-3 344,-7 1 0,-7-1 1,-16-5-1,-7 5 0,-5 2 1,-5 7-1,-3 3 0,0 4 1,3 3-1,5 4 1239,4 5 0,3 9 0,12 6 1,2 4-2016,6 3 1,8 6 0,6-2 0,6 5 0,8 3 0,10 2-1,13-1 1,11-1 0,10-2 0,5-3 543,-27-21 0,2 0 0,7-1 0,1-1 0,4-2 0,1 0 0</inkml:trace>
  <inkml:trace contextRef="#ctx0" brushRef="#br0">11811 11275 8116,'-26'-46'1485,"10"18"1,-6 6-1,7 14 1,5 11-1,2 7 1,1 7 1600,-1 5-3176,5 3 1,-2 3-1,6 3 1,3 6 0,7 5-1,5 4 1,6 0 0,5 1-1,4-3 90,5-2 0,2-5 0,2-10 0</inkml:trace>
  <inkml:trace contextRef="#ctx0" brushRef="#br0">12997 10795 8301,'0'-19'2034,"0"4"1,0 0 0,1 8 2197,4 1-3929,-4 7 1,5 10 0,-6 9 0,0 9 0,0 3 0,-1 5 0,-2 3 0,-3 3 0,-2 0 0,-2-2 0,-2-1-397,-1 2 0,0-5 0,1-6 0,3-4 0,4-5 0,4-4-3765,1-4 3814,0-6 0,1-5 0,4-12 0,4-10 0,3-9 0,1-11 0,0-5 0,2-10 0,1-2 0,4-5 1,-1 2 454,0-2 0,-1 13 1,-5 0-1,1 11 0,-1 10 1,-1 8-1,-2 6 2278,-1 4-2464,-6 9 0,7 15 1,-5 11-1,-2 9 0,-2 4 1,-1 7-1,0 6 1,0 5-1,0-1 0,0-1 1,0-5-63,0-6 1,6 1-341,3-10 0,3-2 0,1-4 0,2-5 0,1-8 1,2-5-1,-2-8 0,-1-8 0,-2-8-401,1-8 1,-1-16 0,-1-9 670,-3-8 0,3-7 0,-3-6 0,2-1 1,3 0-1,1 1 0,1 8 0,3 9 0,0 10 365,1 7 1,-3 11-1,-3 6-314,-1 5 0,0 5 0,1 8 0,-1 2 0,0 7 0,1 6 0,-1 9 0,-1 5 574,-3 3 0,3 6 1,-3 6-1,1 1-1214,-1 3 1,3 2-1,-3 0 1,2-3 0,3-3-1,1-3 1,1-2 0,2-4-1,-1-3 1,1-6 0,1-4-1,1-6 496,-1-3 0,11-8 0,-2-1 0</inkml:trace>
  <inkml:trace contextRef="#ctx0" brushRef="#br0">14676 10395 8437,'-5'-15'1351,"2"5"0,-5 17 0,1 10 0,-1 9 1,0 7-1,-1 2 3913,0 0-4921,0 9 0,0-6 0,2 14 0,-1 5 0,2 2 0,-1 4 0,1 3 0,0-1 0,3-3 1,2-4-1,1-3-5259,0-2 1,0-6 4690,0-2 0,11-10 0,4-2 0</inkml:trace>
  <inkml:trace contextRef="#ctx0" brushRef="#br0">14930 10289 8558,'-8'7'641,"2"0"1,5-2-1,-2 4 1,-1 3-1,-1 2 1,1 4 5263,-1 4-5650,-5 4 0,7 6 0,-5 5 0,1 8 0,1 6 0,-1 9 0,1 2 0,0 4 0,1 3 0,0 3 0,-4-1-898,-3-4 0,0-2 0,3-7 1,5-3 642,2-5 0,2 2 0,0-5 0</inkml:trace>
  <inkml:trace contextRef="#ctx0" brushRef="#br0">14183 10462 8353,'-7'-33'296,"-3"7"1,5-1 0,5 9 0,6 8 0,9 5 0,4 4 7325,5 1-7397,7 0 1,4 0 0,10 0 0,5 0-1,6 1 1,8 4 0,3 4 0,1 4 0,-3 3-1,0 4 1,-1 0-1933,-2 4 1,-3 1 1706,-5 2 0,-1 5 0,0 2 0</inkml:trace>
  <inkml:trace contextRef="#ctx0" brushRef="#br0">14197 11448 11862,'-8'0'839,"11"7"1,15 5 0,15 5 0,11-3 0,12-2 0,6-4 574,7-2-1666,-32-4 1,1 0 0,2-2 0,0 0-1,4 0 1,-1 1-70,1 2 0,0-1 0,-1-1 0,0-1 0,-3 3 0,0 0 0</inkml:trace>
  <inkml:trace contextRef="#ctx0" brushRef="#br0">10464 13874 8025,'-12'-40'-382,"3"-6"0,-10-2 0</inkml:trace>
  <inkml:trace contextRef="#ctx0" brushRef="#br0">10331 13447 8473,'13'-35'0,"2"1"2244,3 1-1270,-9 2 1,13 16-553,-9 6 0,4 14 0,-4 9 0,0 13 0,-1 13 0,-2 12 0,-1 10 0,2 8 0,-6-32 1,1 2 53,1 4 0,0-1 0,-2-1 1,-1-1-1,0 4 0,-1-1-530,0-2 0,0-1 1,0-1-1,0-1-285,-1-1 0,0-1 1,0 30-1,2-11 0,-2-7 1,-2-11-1,1-9 1,2-15-1,2-14-1001,-2-17 0,-2-25 0,-1-19 1350,0-11 0,1 28 0,0-2 1,0-8-1,2-1 0,2-4 0,0-1 1,2-4-1,1-1 0,2-5 1,0-1-1,0-1 0,0 0 0,2 0 1,1 1-1,1 3 0,1 2 8,-1 5 0,3 1 0,3 0 1,3 2-1,-2 8 0,2 3-707,1 3 1,2 2 904,1 8 1,0 3 0,20-18-1,-1 20 1,-2 11 0,1 11-1,-2 8 1,-3 8 0,-5 10-1,-4 11 1,-4 10 0,-6 10-1,-8 12 381,-8-25 0,-4 2-608,-4 5 1,-4 2 0,-3 2 0,-2 1 0,-7 2-1,-2 0 1,-3 1 0,-1-1 0,-3 1 0,-1 0-1,-1 0 1,-2-2 0,1-2 0,-1-3 0,0-1-1,0-3 1,2-4 0,-1-2 0,2-1 0,-1-1 0,2-4-1,0-2-1094,-27 21 1,12-11 1350,3-15 1,13-4 0,2-9-1,4-5 1,8-4 0,7-4 0,13-5-1,11-3 619,9-1 1,13 1-1,3 3-640,7 4 1,3 5 0,11 5 0,3 4 0,-4 4 0,1 5 0,-6 4 0,0 5 0,-5 2 388,-3 2 1,-8 6 0,-10-1 0,-2 1-1798,-5-2 1,-7 8 0,-2-4-1,-5-1 1,-7-2 0,-1-3 1182,2-4 0,-4-1 0,3-1 0,-2 0 0</inkml:trace>
  <inkml:trace contextRef="#ctx0" brushRef="#br0">11677 14140 7971,'0'-24'3947,"0"-2"-3533,0 8 1,2 6-1,2 12 1,7 0 0,5 0-1,6 0 1,5 0 0,4 0-1,4 0 1,4 0 0,1 0 609,0 0 0,-2 0 0,-2 0-1417,-5 0 0,-4-4 0,-7-2 0,-6-3 0,-8-4 0,-8-5 0,-8-1 0,-12-1 0,-13 4 648,-7 1 1,-6 3 0,-5 3-1,0 5 497,-1 3 0,4 2 0,4 5 0,7 7 0,5 8 1,6 6-1,6 2 594,9 2-2051,5 6 1,8-3 0,5 6-1,7 0 680,10 0 1,18 3 0,4-1 0,8-7 24,6-5 0,-23-14 0,2-2 0,4-4 0,0 0 0</inkml:trace>
  <inkml:trace contextRef="#ctx0" brushRef="#br0">12464 14087 7981,'-25'-25'3209,"-4"5"-1533,-11-2 1,14 21 0,6 18 0,10 7 0,4 1-1056,3-2 1,2 0-1039,1-5 1,6 6 0,6-2 0,7 3 0,7 2 0,3-1 0,-1 1 0,-3-2 0,-3-1-1,-4-3-134,-3-2 0,-6-1 0,-2-5 0,-3-1 0,-8-2 0,-12-2 0,-14-2 0,-7-4-1266,-3 0 1619,-6-2 1,3 0 0,-4 0 0,2 0-1,7 0 198,5 0 0,5-6 0,1-1 0</inkml:trace>
  <inkml:trace contextRef="#ctx0" brushRef="#br0">13703 13447 9327,'-11'-35'1481,"-7"-1"-1318,0 12 0,3 14 0,6 14 0,-1 5 0,0 3 0,-1 3 0,2 1 0,-1 5 0,0 3 0,-2 7 0,0 6 948,-3 9 1,-3 10-775,1 6 0,2 8 0,-5 2 0,4 1 0,1-1 0,5-3 0,3-6 1,4-8-1,1-8 0,2-8-992,0-5 1,6-9-1,1-7 1,2-5 0,0-4-1,0-7 1,0-10-1246,0-10 1870,0-11 1,3-13 0,-2-9 0,-1-7 0,1-3 0,2-3-1,1 2 1,1 4 0,-1 10 0,-1 6 0,-2 8 1612,-1 7 1,-4 8-1114,4 10 1,-7 6 0,3 12 0,-4 9-1,-1 9 1,2 7 0,1 7 0,1 5 1236,-1 4 1,3 2-1770,-1 2 1,5-7-1,0-3 1,5-2 0,4-4-1,2-4 1,3-7 0,1-9-1,2-8 1,1-5-759,3-4 1,-3-17 0,3-9 0,-4-11 0,-3-13 0,-2-10 0,1-12 0,-11 33 0,0-1 780,0-1 1,-2 0 0,1-1 0,-2-1 401,-3 2 0,1 0 0,1 2 0,0 0 0,7-24 0,-5 8 0,-1 9 0,-3 14 0,0 10 463,-3 6 1,3 15 0,-1 9-1,-3 12 1,0 10 0,-1 8-1,2 7 1,3 2-1241,2 3 172,7 9 0,1-11 0,6 8 0,3-6 0,5-5 0,5-3 0,5-6 242,5-3 0,2-8 0,7-7 0</inkml:trace>
  <inkml:trace contextRef="#ctx0" brushRef="#br0">15290 13247 8137,'-2'-13'2745,"-2"0"-2181,2 11 1,-4 9-1,5 16 1,-2 2-1,-2 2 1,3 1-1,-1 3 1,0 6-1,-3 6 1,0 7-1,-2 6 6704,1 7-7278,4 8 1,-7 1 0,7-34 0,1 0 0,-1 31 0,2-5 0,1-6 0,0-5 0,1-3 0,5-4-1,7-3 1,8-7 9,4-7 0,8-5 0,1-11 0</inkml:trace>
  <inkml:trace contextRef="#ctx0" brushRef="#br0">16036 13074 8102,'0'-19'1041,"0"4"1,-4 5 0,-1 15 0,2 15 0,2 9 0,-1 5 2929,-2 3-3728,2 2 0,-8 8 1,4 5-1,-1 9 0,-4 5 1,-2 8-1,5-36 0,0 0 1,-2 1-1,0 0 0,2-1 1,-1 0-1,0-1 1,0 0-1,-4 30-2558,1-7 0,3-5 1226,9-15 1,1-4 1088,4-1 0,8-5 0,8 2 0</inkml:trace>
  <inkml:trace contextRef="#ctx0" brushRef="#br0">14823 13354 7981,'13'-61'1404,"7"-4"0,8 25 0,10 9 1,10 18-1,5 10 0,9 3 1,5 0-1452,7 0-205,-30 0 0,1 0 0,-4-1 0,-1 2 0,5-1 0,1 1 0,0 1 0,0 1 0,-1 1 0,0 2 0,0 1 0,0 2 1,-3 2-1,-2 0 252,-3 1 0,0 2 0,25 18 0,-3 2 0</inkml:trace>
  <inkml:trace contextRef="#ctx0" brushRef="#br0">14916 14193 7912,'-19'-32'1404,"10"10"0,-1 5 0,17 23 1,14 14-1,16 8 0,16 0 1,11-5 1782,9-5-4045,-30-12 1,3-3 0,1 1-1,2-2 58,6-2 1,1 0 0,1 3 0,0 0 0,3 1 0,0-1 0</inkml:trace>
  <inkml:trace contextRef="#ctx0" brushRef="#br0">16063 10982 9535,'0'-21'1040,"-6"2"1,4 13-1,-1 6 1,6 7 0,8 3-1,4 1 575,2-2-1552,13-6 0,0 7 0,13-6 1,5-1-1,9-3 0,11-3 0,-31 1 1,1-1-1,2 0 0,-1 0 0,-1-1 1,-1 0-1,35-2 0,-6-1-2035,-4-1 1,-2 4 0,-9-5 1971,-2-1 0,-3-2 0,-6-1 0</inkml:trace>
  <inkml:trace contextRef="#ctx0" brushRef="#br0">16703 10635 8098,'0'-46'1116,"7"12"1,8 4-1,12 16 1,10 12-1,7 11 1,2 6 2232,0 3-3632,4-1 1,-5 3-1,5 0 1,3 4-1,-2 1 1,-1 5-1,-6 2 1,-1 5-1,-7 1 1,-8 0-1,-10 1 32,-8 2 0,-4 5 0,-10-5 1,-8-2-1150,-10-1 0,-18 4 0,-6-1 1400,-9-2 0,-6-2 0,28-17 0,0 0 0</inkml:trace>
  <inkml:trace contextRef="#ctx0" brushRef="#br0">19529 10275 15137,'13'-19'0,"0"-2"2665,1 1-1986,-1 6 1,0 4 0,1 5 0,-1 4-1,-1 4 1,0 6 0,0 4 0,2 5 0,1 4-1,-2 5 1,-2 2-164,-2 2 1,-6 11 0,1 1 0,-2 6 0,-2 7 0,-2 0 0,-2 3 0,-5-1 49,-3 3-372,-7 6 0,4-8 0,-3 2 0,3-8 0,3-9 1,2-7-1,1-6 0,-1-4 0,-1-5 0,1-5 1,1-7 130,-1-6 1,-2-2-458,-1-2 1,-1-6 0,0-6-1,-4-7 1,-4-11 0,-5-5-1,-3-8 1,-1-2 0,2-1-1,0 5 141,3 4 0,-4 4 135,3 7 0,-5 6 0,10 7 0,1 7 0,2 5 0,1 2 0,3 4 0,5 5 0,5 6-377,4 6 1,7 4 0,3 0 266,2 1 0,9 1-241,2 3 0,3-1 0,2 4 1,-1-2-1,1-3 0,0-3 1,-1-2-2292,1 0 0,4 4 0,2-6 2524,1 3 0,1-4 0,5-2 0</inkml:trace>
  <inkml:trace contextRef="#ctx0" brushRef="#br0">19795 11102 12502,'14'-26'355,"-6"3"0,1-4 0,2 14 0,2 8 0,3 5 8175,2 0-8239,6 0 0,-3 0 0,5 0 0,1 0 0,0 2 0,-2 1 1,-2 1-1,-2-1 0,-2-1-901,-2-2 0,-10-2 731,-7-2 1,-7-4 0,-11-5-1,-4 1 1,-3 3 0,-2 3-1,2 2 1,1-1 0,3 2-1,2 3 1,4 5 0,3 4 0,5 4 3330,1 5-3781,2 3 1,4 1 0,1 0 0,5 2 0,7 1-1,8 2-1188,4-1 1,3 1 0,3-2 0,7-3 0,3-4-1210,3-3 2724,1-8 0,-5 5 1,0-5-1</inkml:trace>
  <inkml:trace contextRef="#ctx0" brushRef="#br0">20382 11075 13799,'6'-21'711,"-5"2"1,7 7 0,-4 3 0,5 5 0,3 4 2871,1 4-3037,0 4 0,-4 6 1,-1 3-1,-2 2 1,-3 2-1,-2 4 1,-1 3-1,0 3 1,0-1-1,-1-2 1,-2-2 118,-2 1 1,-4-6-1277,5-3 0,-6-5 0,2-7 1,1-11-1,2-11 0,4-9 0,1-6-654,0-5 0,6-13 0,3-5 0,2-3 1483,3 3 0,2-6 0,-1 13 0,-3 4 0,-2 6 0,-2 6 0,-4 4 1,-1 7-1,0 3 6332,1 5-6658,1 8 0,-7 4 1,-1 10-1,-3 7 0,-1 5 1,-2 3-1,0 3 0,0 3 1,0 5-1,1 1 0,0-2-1144,2-4 1,2 2-1,5-2 1,4-3-1,4-3 1,4-5 0,6-4 1282,8-4 0,5-2 0,8 3 0</inkml:trace>
  <inkml:trace contextRef="#ctx0" brushRef="#br0">20928 10942 14389,'6'-15'981,"-4"9"1,10 13 0,-5 7 0,2-3-1,0 0 1,3-2 0,2 0 555,4-2 1,0 5-1718,-5-3 1,1-3 0,-1-2 0,0-2 0,-1-4 0,-3-2 0,-6-5 0,-4-5-844,-4-3 708,-5 2 0,2-4 0,-5 5 1,0 1-1,-1 1 0,1 3 0,0 5 451,-1 2 0,7 8-419,2 3 0,4 7 0,4 4 0,3-1 0,6 2 0,1-2 1,5 2-1,0-4 0,2 0 0,1-5 190,3-1 1,7-5 0,3 0 0</inkml:trace>
  <inkml:trace contextRef="#ctx0" brushRef="#br0">21275 10955 9764,'0'-19'748,"0"4"0,1-3 1,4 5-1,4 4 1,3 6 8910,1 6-9519,-6 4 1,4 8-1,-5 1 1,1 2 0,2-2-1,-2-1 1,-1-1 0,-1-1-1,1 0-2113,1 1 1,-3-7 1576,5-3 1,-6-4 0,3-6 0,-1-5 0,1-6 0,0 0 0,1-1 0,-1 0 0,1 2 0,-1 1 369,0 2 1,3 4 0,-3 1 0,1 2-151,4 3 1,1 2 0,1 2 0,2 2 0,2 3-1,6 2 1,2 2 0,3 2 0,2 1 171,1 1 0,6-7 0,-3-1 0</inkml:trace>
  <inkml:trace contextRef="#ctx0" brushRef="#br0">21941 10688 9554,'12'-44'-449,"-3"0"1441,3-1 0,-6 15 0,4 5 0,-2 5 0,-1 5 1,1 7-1,0 13 0,0 11-22,-4 8 0,-2 4 0,-2 5 0,-2 5 0,-1 5 0,-3 0 0,-1 0 0,-3 0 777,-2 1-2229,-2 7 0,1-11 1,0 0-1,1-8 1,2-4-1,1-3 1,0-2-2699,1-6 1,1-8-1,4-6 2984,-1-6 0,-1-6 0,5-8 1,0-4-1,2-3 0,1 1 1,2-3-1,3 4 0,2 0 0,2 3 644,1-1 1,1 4 0,-1 9 0,-1 7 0,-2 7 0,-1 6-2585,2 5 1452,0-3 0,4 9 697,3-7 0,3 1 0,5-4 0</inkml:trace>
  <inkml:trace contextRef="#ctx0" brushRef="#br0">22315 10955 9327,'17'-2'-21,"1"-2"1170,0-3 0,0-5 0,-2 1 0,-3 3 1,-2-1-1,-1 0 0,2 1 760,1 2 0,-5 9 0,-4 9-2113,-2 5 1,-2 2-1,0-3 1,1 2-1,2 0 1,3-2 0,1-1-1,4-3 1,1-2-1,2-3 1,3-2 0,1-4-2243,-2-1 0,-1-10 2502,-2-3 0,0-8 0,-1 2 1,-2-2-1,-2-1 0,-2-1 1,-2 4-1,1 3 0,-1 4 4266,-1 0-4733,-1 6 0,-4 8 1,-1 10-1,-3 7 1,-1 5-1,-4 4 0,0 1 1,-3 4-1,1 1-6742,0 0 7139,5-1 0,2-1 1,6 2-1</inkml:trace>
  <inkml:trace contextRef="#ctx0" brushRef="#br0">20448 11781 8452,'0'-13'670,"0"5"0,2 3 0,1 3 1,3-1 3635,1-1-2756,2-1 1,0 5 0,-3 2-1,-3 2 1509,-5 5-3525,-1 3 1,-1 1-1,-2 1 1,0-1 0,0 0-1,3 2 1,2 1-1,4 2-1443,6-2 1,1-1 0,12-3 1120,2-3 0,1-2 0,2-4 0,-1 2 0,0-2 788,-4-2 0,3-1 0,-4 0 0</inkml:trace>
  <inkml:trace contextRef="#ctx0" brushRef="#br0">20928 11781 8452,'14'-6'0,"-2"-3"1087,-4-2-424,4 3 1,-4 2 0,5 6 0,0 0 0,1 0 0,0 2 0,4 2 0,4 5 0,4 3 0,2 3 0,1 2 203,3 6-1229,-1 2 0,-2 0 0,-1-1 1,-2-4-1,-1 0 0,0-4 0,0-1 1,-1-3-1,-3-3 0,-1-5 0,0-4-3505,-1-4 1,-3-4 4036,-7-5 1,-2-5-1,-4-1 1,2 0 0,-4-1-1,-4 4 1,-6 1-1,-2 3 1,-3 2 1977,1 1 0,0 8 0,-2 2-1271,-3 11 0,2 4 1,-5 9-1,0 5 1,0 3-1,-1 4 1,0 3-1,0 4-25,-2 5-1732,5 3 0,0 0 0,7-2 1,3-4 183,4-5 696,4 2 0,13-15 0,3 5 0</inkml:trace>
  <inkml:trace contextRef="#ctx0" brushRef="#br0">21915 11888 8392,'-6'-31'769,"-3"10"0,-7-6 1,-2 15-1,2 11 0,-1 5 1,1 5 6275,-2 3-6849,0 2 1,5 0-1,1 3 1,2 3 0,3 4-1,1 4 1,3 2-1,1 1 1,5 0 0,6 0-1,9-1-1671,5-4 0,10 2 0,4-11 0,3-4 0,3-4 1475,0-3 0,-5-8 0,8-5 0</inkml:trace>
  <inkml:trace contextRef="#ctx0" brushRef="#br0">22595 11488 9392,'4'-19'3746,"0"-3"-3261,1 2 1,-5 10 0,0 13 0,-2 10-1,-2 8 1,-5 6 0,-4 4 0,-5 4 0,-4 7 667,-3 5 0,-2 9-1366,0 2 0,2 3 1,1-3-1,2-1 1,0 6-1,1-3 0,3 1 1,5-8-1,6-5 213,7-8 0,12-3 0,8 3 0</inkml:trace>
  <inkml:trace contextRef="#ctx0" brushRef="#br0">22581 11968 8276,'0'-42'1270,"6"16"1,-3 17-1,6 16 1,1 7 965,2 0-2130,2 1 0,0 0 0,4 1 0,3 2 0,0-2 0,-4-2 0,-3-4 1,-4-3-1,-2-2-1643,-3-7 1,-6-4 1632,-8-7 1,-9 0 0,-2-1-1,-3 1 1,3 1 0,0 3-1,4 5 660,1 2 1,8 8 0,5 3 0,10 5-1256,10 3 0,10-2 0,4 4 1,1-1-1,1-2 499,0-4 0,2 8 0,4-6 0</inkml:trace>
  <inkml:trace contextRef="#ctx0" brushRef="#br0">19902 8943 22538,'15'-12'-163,"3"-3"0,-16-6 0,7 5 833,2 5-695,1 11 0,-5 14 0,-3 8 0,-2 5 0,-4 2 0,-2 5 0,-5 5 0,-3 7 0,-1 3 0,0 2 0,-1-2 323,1-3-386,6 2 1,-4-14 0,7 6 0,1-2-1,1-4 1,2-6 0,0-5 0,0-4-1,0-3 408,0-1 0,-6-8-32,-3-2 1,-4-10 0,-5-4 0,-4-2 0,-3-3 0,-2 1 0,1 1 0,-1 3 0,0 5 0,1 2-163,-1 2 1,2 5-1,1 2 1,3 5-205,2 7 0,3 3 1,7 2-1,3-2 1,2 2-1,-1 0 1,4-1-1,2-2 1,7 0-1,2 0 0,6 1 1,5-1-3051,7-4 2587,-1-2 1,8-2 0,-1-1 0,6-1 0,2-4 0,1-1 0,0-5 0,3-3 0,0-7 0,-1-5 0,-3-3-2752,-5-6 1,-1-2 3363,-10-2 1,2-4 0,-10 0 0,-3 3 0,-5 3 0,-5 4 0,-4 2 0,-2 4 1083,-4 5 0,2 4-721,-6 6 1,6 6-1,-2 3 1,0 3-1,1 2 1,1 4-1,1 3 1,2 1-1,0-1 1,0 0 308,0-1 1,0-2 0,0 3 0,2-2-1187,2-3 0,-1-2 0,6-4 0,1-3 0,2-1 1,2-6-1,-3-6 0,-2-8 0,-3-4 0,-1-4 1,-1-4-5313,-1-6 5588,-1 1 1,-2-6 0,0 4 0,0 1 0,-2 0 0,-1 7 0,-3 6 0,0 4 0,-1 3-74,-1 4 0,4 2 651,-5 6 0,8 6 0,-1 2 0,7 4 1,3 2-1,7-1 0,5-1 0,3-2 1,2-2 515,4-3 1,0 1-1,-1-3-1218,3 2 0,-2-1 1,2-4-1,-3 0 0,-3 0 1,-1 0-1,-4 0 1,0 0-41,-4 0 1,-7-1 745,-5-4 1,-8 4-1,-5-4 1,-3 4 0,-1 1-1,1 1 1,2 2 0,1 3-1,0 2 1,1 2-1,4 2 3411,2 1-3699,2 1 0,0-1 0,0 0 0,2 1 0,1-1 0,3 0 1,0 1-1,0-1 0,-2 0-1140,2 0 1,-4-4-1,3-1-5859,1-2 6828,8-2 1,6-10 0,7-1-1</inkml:trace>
  <inkml:trace contextRef="#ctx0" brushRef="#br0">21075 9382 8800,'7'-19'639,"5"4"1,-10 3-1,2 12 1,-2 8-1,-1 5 1,2 6 976,2 8-1515,-1 6 1,-4 4-1,-2 1 1,-2 5-1,-5 2 1,-3 0-1,-1-2 1,-2 0-1,-1-1 1,-2-1-1,3-4-1489,5-3 0,0-4 1,4-8 781,-2-4 605,5-3 1,-15-2 0,4 0 0</inkml:trace>
  <inkml:trace contextRef="#ctx0" brushRef="#br0">20795 9795 8723,'-21'-38'581,"4"2"-219,2-2 0,7 14 0,4-1 0,2 4 0,4 5 0,2 3 0,7 4 0,5 4 0,6 5 0,3 5 1,4 4-1251,2 3 0,7 1 888,7 0 0,11 6 0,-1 2 0</inkml:trace>
  <inkml:trace contextRef="#ctx0" brushRef="#br0">22195 9582 12755,'0'-18'-2967,"0"1"3588,-6 5 0,3 7 0,-6 10 1,-1 5-1,-2 6 0,-3 7 0,-1 2 1,-4 2-1,1-2 0,-2 0 0,2-1 4057,0-1-4765,1 5 1,11-7-1,1 6 1,1-2-1,1-3 1,2-3-1,7-1 1,8 0-1,8-3 1,4-5-1,0-5-1107,-3-4 0,4-1 996,-4 0 1,-3-6-1,-1-4 1,-3-5-1,-3-4 1,-4-1-1,-3 1 1,-4 1 0,-2 1-1,-2-1 262,-2 2 1,-5 2 607,1 5 1,-3-1-1,-1 6 1,1 2 0,3 5-1,5 6-397,2 3 0,7 1 1,1 0-1,1 1-798,4-1 1,0-1 0,3-2 0,1-1 0,2 2-1,4 0 1,1 1 0,0-1 0,4-4 547,3-1 0,5 4 0,6-2 0</inkml:trace>
  <inkml:trace contextRef="#ctx0" brushRef="#br0">22515 9889 9009,'-21'-2'0,"3"-2"2470,3-5-2092,2 3 1,0 0 0,-1 6 0,2 2 0,2 1 0,3 2 0,2 1 635,7 0 0,8-1-1239,8-5 0,4-2 0,-3-2 0,2-4 1,1 0-1,1-1 0,-1 0 0,0 0 0,0 1 1,0 1-4955,2 0 5179,-5-2 0,7 1 0,-6 2 0</inkml:trace>
  <inkml:trace contextRef="#ctx0" brushRef="#br0">22808 9795 9480,'-13'0'1874,"-1"0"-1470,7 0 1,-5 0 0,5 2 0,-1 2 0,4 5 0,2 3 0,4 1 0,2 1-63,5-1 0,3 0 0,1-1 0,1-1 0,0-4 0,3 0 0,2-1 0,0 0-1890,0-3 1383,5-1 0,-8-4 0,5-1 0,-2-3 0,-2-1 0,-4-3 0,-3-4 0,-2-2 0,-2-2 0,-5 0 0,-2 1 4,-4-1 0,-5 2 111,1 7 0,-3-3 1,-1 4-1,0 1 1,1 4-673,3 6 1,9 4 0,9 5 0,4-1 332,5-2 0,3-2 0,7 3 0,1-2 0,2-2 1,-1-3-1,-2-2 0,-1-1 348,-1 0 1,-5-1 0,-3-4 0,-3-4 531,-2-3 0,-4-1 0,-2 0 0,-1-1 0,-3 1 1,0 1 6,2 3 1,-4 5 0,5 8 0,-1 5 0,-1 3 0,0 1 0,1 1 0,1-1-652,1 0-88,2-5 0,0 4 1,0-5-1,1 1 0,2-4 1,1-1-1,1 0 0,-1 1 1,0-1-1,1-1-1358,-1-2 1,0-2 1361,1-2 1,4 1 0,-1-5 0,0 1 0,-3 0 0,0-2 0,-1 1 0,-1 2 596,-3 1 0,-3 2 401,-6-6 0,-2 7 1,-1 2-1,-1 8-52,1 3 0,7 1 0,5-1 0,5-4-1059,3-1 1,4-2 0,7-4 0,2 0 0,2 0 0,2 0 0,2-1 0,0-3 0,-1-7 0,1-4 0,-1-2 0,-1-1 349,-1-1 0,10-8 0,-2-7 0</inkml:trace>
  <inkml:trace contextRef="#ctx0" brushRef="#br0">24168 9662 9378,'29'-16'0,"-4"4"0,-4 5 0,-6 7 0,-5 7 1540,-5 11-1445,-10 6 1,-4 8-1,-8 2 1,-6 2-1,-2-1 1,-1 1-1,-1-1 1,2-1 0,3 0-1,4-1 1,4 0-250,6-4 154,2-7 0,6-2 0,0-7 0</inkml:trace>
  <inkml:trace contextRef="#ctx0" brushRef="#br0">16916 14180 8327,'-21'-13'243,"-4"-1"0,4 1 1,-4 1-1,1 3 1,4 3-1,0 2 1292,4 0 0,6-5 1,10 4-1,15 2 0,13 2 3803,12 1-5170,0 6 1,15 0 0,2 4 0,11-1 0,5 1-1,0 2 1,-4 0 0,-1-2 0,-4-2 0,-3-1-1,-6-1-2482,-5 0 1,-4 3 0,-6-5 2313,0-1 0,0 5 0,0-1 0</inkml:trace>
  <inkml:trace contextRef="#ctx0" brushRef="#br0">17502 13967 12630,'6'-25'486,"8"-3"0,2 5 1,5 13-1,0 14 1,-1 13-1,5 3 0,4 3 8226,2 0-8343,0 3 1,0 0 0,0 1-1,-1-1 1,-2 3 0,-5 2-1,-3 3 1,-8 1 0,-5 1 0,-4 1-1,-5 0-1209,-6-2 1,-7 2-1,-12-5 1,-1-3-1,-2-2 1,-1-3-1,0-4 768,-1-1 1,3-1-1,-3-4 1</inkml:trace>
  <inkml:trace contextRef="#ctx0" brushRef="#br0">18929 14273 8287,'19'-6'589,"-4"1"1,3-3 0,-4 10 0,1 9 0,2 10-1,0 4 5906,0 2-5711,-3 0 1,-2 1-1,-1 3 1,-4 3 0,-1 2-1,-3-1 1,-2 2-1,-2 0 1,-3-1 0,-5-4 1720,-3 1-2505,4-11 0,-3 8 0,2-13 0,-3 1 0,0-5 0,2-1 0,2-4 0,2-8 0,3-9 0,2-7-1929,1-7 0,0-9 1,1-7-1,4-5 1967,4-4 1,2 0 0,4-4 0,2 3 0,0 4 0,0 5 0,-3 5-1,0 5 1,-1 7 0,0 6 0,1 7 6812,-1 6-6953,0 2 0,2 2 0,2 2 0,0 3 0,1 7 1,0 6-1,1 1 0,2 4 0,3 0 0,1 5 0,0 1-4260,-3-1 0,3-3 4362,-2-3 0,8 3 0,3-4 0</inkml:trace>
  <inkml:trace contextRef="#ctx0" brushRef="#br0">19675 14393 8263,'14'-31'1256,"-1"15"1,0-3 0,1 16 0,-3 12 0,0 1 5316,-2 2-6089,0-6 0,4 4 0,0-5 0,1-1 0,-1 0-722,0 1 157,-17-1 1,-2-4-1,-18 0 1,-2-1-1,0-2 1,-2-2-1,3 4 1,-2 4-1,5 4 1,1 4-1,5 1 2063,1 2 1,3 4-1899,4 0 1,2 7-1,6 8 1,0-1-1,0 2 1,1 0-1,4 2 1,5-1-1,6-1 1,6-1-7481,4-3 7396,6-2 0,2-2 0,6 1 0</inkml:trace>
  <inkml:trace contextRef="#ctx0" brushRef="#br0">20315 14580 8519,'8'-40'3276,"-3"12"1,-5 10 0,0 18 1098,0 7-3937,0 5 0,-4 2 0,-2-1 1,-1 2-1,-4 3 0,-1 4 0,-1 3 1,-2 2-1,-2-1 0,-6 1 0,0-2-94,0-3 1,-2 0-1,5-7-1369,-1-3 0,0-2 1,5 2-1,-2-1 1,2-4-1,2 0-3891,5 1 1,15-4 4839,12 5 0,6 0 0,3 4 0</inkml:trace>
  <inkml:trace contextRef="#ctx0" brushRef="#br0">20515 14940 10413,'13'-12'5021,"-5"3"-872,-4-9-2874,-2 9 1,-7 2-1,-1 4-691,-1-1 1,-2-5 0,-3 6-1,3 4 1,5 7 0,4 3-1,4 3 1,5-1 0,5-1-3212,3-3 1517,4 3 0,10-11 0,0 4 0,-1-5 1,-2-3-1,-1-5 0,-2-2-3938,-3-5 5220,-3-1 0,-11 1 0,-4-1 1,-2-2-1,-4 2 0,-2 1 0,-5 1 1,-3 3-1,-1 2 0,-1 4 4623,1 4-5036,6 1 1,1 10 0,9 4-1,4 2 1,8 2 0,4 1-1,6 0 1,5 0 0,6-2-1,2-3-2551,2 0 1,0-7 2475,0-2 1,-6-4 0,-4-2-1,-7-5 1,-6-6 0,-8-4 0,-8-2-1,-5 0 1,-4 0 1358,-2 2 1,-2 1 3325,-1 2-3162,-1-1 0,7 6 0,2 2 0,5 4 0,5 8 1,5 4-430,7 4 1,-1 4 0,6-1 0,2 0-739,1-3 0,2 0 0,-2-1-486,-3 0 0,2-4 0,-7-1 0,-2-4 0,-4-5 0,-8-7 0,-6-4-1361,-6-1 2677,3 0 0,-6-1 0,5 1 0,-1 0 0,5 2 0,6 8 1657,6 12-3074,3 3 0,6 13 1,1-1-1,0 4 0,2 5 1,-2-1-1,2 2 0,0-1 547,2 0 0,8-8 0,4-6 0</inkml:trace>
  <inkml:trace contextRef="#ctx0" brushRef="#br0">22528 15060 8109,'13'0'268,"-5"0"1,-4 0 678,-8 0-428,-4-6 1,-4 3-1,2-5 1,1 1-1,-3 1 1,-2 0-1,-6 3 1,1 2-1,-2 1 1,1 0-1,-3 1 4396,3 4 0,-6 2-5143,4 6 1,4 1-1,4-1 1,5 0 0,3 2-1,3 1 1,4 2 0,8-1-1,12-3 228,12 0 0,8-7 0,12-1 0</inkml:trace>
  <inkml:trace contextRef="#ctx0" brushRef="#br0">22941 14966 8076,'-7'-29'0,"-7"2"807,-5 9 0,-12 21 0,0 14 0,1 6 0,2 1 0,3-3 0,3-5 0,4-1 0,3-2 0,3 2 0,4 1 6757,3 1-7469,4 3 1,4 0 0,5 2 0,10-6 0,7-6 0,6-5 0,5-4-1599,3-1 1037,-5-6 1,3-2-1,-8-9 1,-4-2-1,-5-2 1,-7-2-1,-4-3 1,-5-2-1,-4-1 1,-6-1-1,-5 3 1274,-6 4 0,0 8-739,3 2 0,1 1 1,1 9-1,3 4 0,6 7 1,8 5-1,8 3 1,9 3-3211,8 2 1,4 0 3140,6 1 0,12 3 0,2-4 0</inkml:trace>
  <inkml:trace contextRef="#ctx0" brushRef="#br0">23381 15046 8076,'-15'-10'710,"-2"-3"1,-3 2 0,-5 7 2327,-2 2 0,8 8 0,-8 5-1119,2 5-1786,0 5 1,4 1-1,4-1 1,3-1-1,5 0 1,5 0-1,2 0 1,2 0-1,2 0 1,2-1-1,7-4-4753,5-5 4066,-1 2 0,10-11 135,-3 4 1,-1-10 0,0-4 0,-1-4-1,0-5 1,-1-5 0,-3-5 0,-1-4-1,-3 3 787,-3 1 1,-2 3 0,-4 2 0,2 6 6643,-2 2-5809,-2 7 1,5 5-1089,3 12 0,-2 2 1,2 9-1,3 1 0,4 0 1,7 2-1,2 3-3390,1 0 3275,7-5 0,1 4 0,6-4 0</inkml:trace>
  <inkml:trace contextRef="#ctx0" brushRef="#br0">23781 15100 8125,'-4'-39'0,"-2"5"0,-2 7 1092,-1 13 0,0 8 0,2 7 0,1 4 1,3 4-1,2 2 0,1 4 0,0 3 1,0 4 968,0 3 0,0 2-2293,0 0 0,-2-1 0,-1 1 1,-3-2-1,-1-1 0,-2-2 1,-1 0-1,-2-1 0,-3-2 0,0-1 1,0-2-1,2-2 0,0-5 232,-1-4 0,1 6 0,0-4 0</inkml:trace>
  <inkml:trace contextRef="#ctx0" brushRef="#br0">23928 15246 10070,'-6'-7'1617,"-2"1"0,-1 18 0,2 4 0,1 3 1,3-1-1,2-3 262,1-2-1906,0 1 1,6-6-1,2 0 1,7-2-1,6-3 1,6-2-1,1-1 1,1-3 0,1-4-1,1-6 1,-1-2-1829,-2 0 0,-7-3 0,-4 0 1,-2 2 1854,-1 1 0,-7-4 0,-1-2 0</inkml:trace>
  <inkml:trace contextRef="#ctx0" brushRef="#br0">24341 15180 11014,'13'0'3486,"1"0"-2938,-7 0 1,0-5 0,-2 1 0,2 2 0,1 5 0,-4 6-1,-2 4 1495,-2 5 0,-2-1-1880,-2 5 0,2-6 0,-4 3 1,2-1-1,-2 0 0,0-2 1,0-1-2450,3-2 1792,2-5 0,6-8 0,6-11 0,4-4 0,2-4 1,0-2-1,-2-2 0,-2-2 0,0-1 0,-1 4 999,-3 4 0,1 4 1,-5 0 248,-2 1 0,-2 7 1,-1 8-1,0 8 0,0 6 1,0 2 673,0 1 1,0-2 0,-1 3 0,-2-1-1535,-2-2 1,1-2 0,4-2-1,1-1 1,2-2 0,3-2 0,2-3-1,3-2 1,4-3 0,3-4 0,-2-6-9608,-1-7 9548,-2-3 0,-1-7 0,-1 0 1,-4 2-1,-1 1 0,-3 4 1,-2 0-1,-1 4 0,-1 3 1472,-3 4 0,-2 9-1317,-3 9 1,1 9 0,5 4-1,-1 3 1,1 3 0,3 2-1,4 1 1,5-2 0,5 0 9,3-3 0,4-5 0,6-2 0</inkml:trace>
  <inkml:trace contextRef="#ctx0" brushRef="#br0">24981 15100 8083,'4'-23'0,"1"1"489,-1 6 1,-4 19 0,0 13-1,0 9 1,0 4 0,0-1 0,0-2-1,-1 1 1,-2 1 0,-3 2-1,-2 1 739,-2-2 1,-2 4 0,-1-2 0,1-3-1,2-3 1,1-4 0,0-2 0,0-4-913,0-4-1190,6 0 0,-9-9 1,5 1-1,-1-6 1,4-7-1,2-8 1,2-9-1,0-7 1,0-4-1,2-2-3298,2 0 4738,4 0 1,1 4 0,-2 2 0,-1 3 0,-3 4 0,0 5 0,0 6 1746,1 8 0,5 13-2902,-4 13 1,5 5 0,-1-1 0,4 4 588,5 0 0,3-5 0,5-2 0</inkml:trace>
  <inkml:trace contextRef="#ctx0" brushRef="#br0">25554 14820 12022,'19'-33'7238,"-6"-2"-7214,-5 26 0,-8 7 1,0 32-1,0 1 0,0-3 1,-2-3-1,-2-2 1,-5 2-1,-4 3 0,-5 4 1,-4 2 4863,-3 4-5794,-2 0 0,0 2 0,1-1 0,-1-4 0,0-2 0,2-2 906,3 0 0,-3-6 0,4-6 0</inkml:trace>
  <inkml:trace contextRef="#ctx0" brushRef="#br0">25541 15100 8065,'13'-34'1318,"0"-5"1,-5 24 0,-4 6 0,-2 14 0,-2 7 0,0 1 143,0 0-1408,0 1 0,0 1 1,0 1-1,0 3 0,0 2 1,0 2-1,0 1 0,0 0 1,0-3-1,1-2 1,3-3-2651,5-1 0,3-8 2096,2-2 0,-1-4 1,0-2-1,1-4 1,-3-4-1,0-4 1,-4-5-1,1-4 0,-3-3 1,1 0 1868,-3 3 0,0-2 0,0 5 269,2-2 0,-1 5 1,-2-1-1,1 5 0,1 7 1,-1 5-223,-1 10 0,2 2 0,0 7-1639,-1 0 0,-1 2 0,-2 4 0,0-1 0,0-3 1,0-2-1,0-3 0,0-1 0,1-2-1293,4 1 0,2-7 0,7-3 1447,-1-2 0,0-4 0,2-2 0,1-5 0,4-4 0,0-3 0,4-4 0,1 1 1792,2 0 1,4 1 0,1 6 0,1 3-1487,0 5 0,7 4 0,-3 4 1,0 7-1,1 5 0,-1 6 0,0 3 1,-3 3-1,-1 2 0,-5 1 0,-4 0 1,-6 0-5005,-4 0 894,-6 1 0,-5-1 3873,-12 0 0,-12 0 0,-13-5 0</inkml:trace>
  <inkml:trace contextRef="#ctx0" brushRef="#br0">7758 6597 21832,'-22'-6'0,"1"-1"-1186,2-1 1222,1-4 0,5 11 0,1-5 1,2 2-1,1-1 0,0 1 560,1-2 1,7 3-306,5-6 1,7 6 0,-2 0 0,3 6 0,2 7-1,6 7 1,5 3 0,9 3 0,6-1 688,6 1 0,20 1 1,0 0-734,3-2 0,-30-13 0,1 0 0,3 1 1,1 1-1,2-1 0,0 0 0,0 0 0,0-1 1,1 1-1,0 0 0,-1-2 0,0 0 1,2 0-1,1-1 0,-3-1 0,1 0-130,-2-2 1,0 1 0,6-2 0,-1-1-1,-5-1 1,0-2 0,2 1 0,1 0-118,4 1 0,0-2 0,-1 1 0,0-1 0,1-1 0,0 0 0,0-3 0,-1-1 0,1-1 0,0-1 0,-2-1 0,-1-1 0,0 0 0,0-2 0,-1-1 0,-1-1 0,1-1 0,0-2 0,-1-1 0,-1 0 0,1-1 0,-2-2 0,-2 1 0,0 0 0,0-1 0,-1-1-18,-1-2 1,1-1 0,-4 4 0,-1-1 0,0-1 0,-1-1-1,-1 1 1,-1 0 0,-2 1 0,0 1 0,29-19 0,-7 3-1,-2 3 1,-6 2 0,-3 2 0,-6 2-661,-3 1 1,-9 2 0,-8 1 0,-7 2 0,-5-2 0,-5 1 0,-8-1 0,-10 2-2594,-11-2 3172,-26-7 1,-4 3-1,20 12 1,-1 1-1,-2 0 1,0 2-1,-2-1 1,-1 1-1,-3 0 1,0-1-1,-1 1 1,0 0-1,-2 0 1,0 1-1,-2-1 1,1 2-1,-5 0 1,-1 1-1,-1 0 1,-2 1-92,0 0 0,-2 2 0,-1-1 0,1 2 247,3 1 0,0 1 0,-5 1 0,-1 0 0,5 3 0,-1 0 0,1 0 0,0 0 0,-3 1 0,0 0 0,1 1 0,-1 0 0,-3 3 1,0 1-1,0 1 0,0 1 0,-3 1 0,0 1 0,0 0 0,0 0 245,-2 2 0,2 0 0,3 2 0,0 2 1,1 0-1,0 0-248,3 1 1,1 0-1,4 1 1,0 1 0,-3 3-1,1 1 1,-1 1 0,2 2-1,2 1 1,1 1 0,2 1-1,1 1 1,6 0 0,1 1-1,3 1 1,3 1 0,5 0-1,3 2-829,5 0 1,3 1-1,5 1 1,7 0 0,7 33-1,24-2 445,1-32 1,6-2 0,12 1 0,7-2 0,10-1 0,4-2 0,6-1 0,2-2 329,-19-9 0,0-1 0,1-1 0,3-1 0,0 0 0,0-1 0,-1-1 0,1-2 0</inkml:trace>
  <inkml:trace contextRef="#ctx0" brushRef="#br0">7958 6637 11527,'24'-59'0,"-1"8"1002,1 14-1259,-8 17 0,-8 14 0,-5 7 1,0 4-1,-5 2 0,-5 2 1,-5-2-1,-3 1 0,-1-2 0,-3 1 361,-2 0 1,-1 2 641,-5 5 0,2 5 1,0 5-1,0 5 1,-4 5-1,1 2 1,-1 1-1,-1 3 1,-1 3-1,0 1 1050,-2 2 0,4 0 0,-7 4-1677,-1-1 0,-1 2 0,-4 6 0,20-26 0,0 0 1,-2 1-1,0 0 0,-1 1 0,0 1 0,-1 0 1,-1 0-1,-3 3 0,0 0 0,-2 1 0,-1-1 131,-2 2 0,-1 1 0,0 1 0,-1 1 0,-2 1 0,0 0 0,0 0 0,1 0-153,0-1 1,-1 2 0,-1 0 0,0 2 0,4-2 0,2 1 0,1 0-1,1 0 1,1 1 0,1 0 0,2-1 0,0 0 0,0 2 0,1 1 0,2 0-1,0 2 1,1 1 0,2 1 0,2 0 0,2 0 0,1 0 0,2 0 0,3-1-1,1 1 39,1 1 0,2-1-199,0 4 0,1 1 0,3-1 0,1 1 0,1 0 0,1 1 0,2-2 1,1-1-1,2-1 0,1-1 0,1-1 0,1 1 0,1-2 0,2 0 1,0 0-1,2 0 0,0-2 0,1 0 0,0 0 0,1 0 0,-1-3 1,1-1-422,-1-1 1,0-2 0,2 1 0,1-1 534,0-4 0,-1-1 1,2 2-1,-1 1 1,-1-1-1,1 0 1,1-1-1,0 0 0,1-2 1,0 0-1,-1 0 1,1-1-1,1 1 1,-1-1-1,1 1 0,1 0 1,0-1-1,1 1 1,0-1-1,1-1 5,0-1 1,1-1 0,4 3 0,2 0-1,-1-3 1,2 0 0,1-2 0,1 0-1,1 0 1,1-2 0,-1-3 0,1-1 0,-1-1-1,2-2 1,-1-2 0,1-2-856,1-2 1,-1 0 984,1 0 0,0-1 0,27-1 0,-1 1 0,2-8 0,-2-5 0,5-1 0,-2-1 0,2-4 0,-3-2 0,2-2 0,-1 0-238,1-1 0,2-1 1,-6 3-1,2 3 47,-2 4 1,6-4-1,-4 1 1,-2 1-134,-1 1 1,-4 2 0,-5 0-1,-3 0 1,-5-1 0,-4-2-1,-6-2 1,-7 2-80,-8 2 0,-4-4 0,-3 0 0,-3-3-147,-5-2 0,2 2 1,-1 0-1,-2-3 1,-3 1-1,-5-1 1,-4 4-1,-2 0 364,-3-1 0,4 5 0,-3-1 0,-4 2 0</inkml:trace>
  <inkml:trace contextRef="#ctx0" brushRef="#br0">8558 11195 9625,'-16'-42'5555,"2"-2"-5155,-2 8 0,18 19 1,0 15-1,13 7 0,8 1 1,8 1-1,6-1 1,12 1-1,8 1 564,10 2 0,-30-4 1,1 0-1,1 1 1,-1 1-756,4 1 0,-1-1 0,-1-2 0,-1 0 1,2 2-1,1 1 0,-1-1 0,-1 1 0,-1 0 1,-2 0-1,31 10 0,-10-1 0,-9 0 0,-9 1 196,-8 2 0,-11-3 0,-6 2-459,-5 0 1,-8 3-1,-4-2 1,-10 3 0,-10 1-1,-9 3 1,-8 0-1,-5 0 1,-2-3 37,0-2 1,-3 0 0,6-5 0,5 0-705,5 1 1,5-3 0,1 7 0,1 0 0,-1 4-1,0 4 720,1 5 0,-13 14 0,-2 5 0</inkml:trace>
  <inkml:trace contextRef="#ctx0" brushRef="#br0">12797 6863 28064,'0'-25'-1756,"0"9"0,1-5 0,5 9 0,6 8 0,6 4 6640,3 4-4651,-5 4 1,9 1 0,-3-2-1,4-1 1,2-1 0,1-1-1,4 2 1,2 0 0,5 1-1,5-1 1,2 2 348,4-1 0,6 0 0,7 4 0,4-4 0,5-1 0,1-3 0,-35-2 0,0-1 0,2 1 0,0-2-478,1 1 1,0 0-105,7 1 0,-1-2 0,-8 1 0,1-1 0,5 0 0,0-1 0,1 0 0,-1 0 0,-1 0 0,0 1 0,1 0 0,-1 0 0,-3 1 0,0 0 0,1 0 0,0 0 0,-1 0 0,-1 0 0,1 1 0,1 0 0,-3 0 0,1 1 0,0-1 0,-1 2 0,2 1 0,-1 1 0,0-3 0,0 0 0,-2 0 0,0 1 0,1 0 0,-1 0 0,33-2 0,2 4 0,-1-4 0,-2-1 0,-31 0 0,-1 0 0,29-1 0,3-4 0,3-4 0,-1-1 0,1 0 0,0-1 0,-35 5 0,0-1 0,2-1 0,0 0 0,1-1 0,1 1 0,0 1 0,-1 0 0,-1 0 0,-1 0 0,-1 0 0,-1 1 0,31-3 0,-3 2 0,1 1 0,-6 3 0,-2 1 0,-7 2 0,-3 0 0,-8 2 0,-2 1 0,-5 3 0,-2 1 0,-5-3 0,-6 4 0,-2-1 0,-3 1 0,-1-4 0,-2 5-1599,1 1 0,-6-2 0,-2-1 1457,-4-1 1,-11-7 0,-12-7-1</inkml:trace>
  <inkml:trace contextRef="#ctx0" brushRef="#br0">12730 9409 8445,'-50'-27'-8,"-3"1"0,-10 0 1,-2 18-1,-6 3 0,32 4 1,-2 1-1,0-1 1,-1 0-1,-3-1 0,0 0 1,-1-2-1,-1-1 1,-5-1-1,-2-1 0,-1-1 1,-1-1-1,-4 0 1,-1-1-1,0 0 0,-1 1 1,-4-1-1,0 2 1,-1 1-1,-1 1 0,-4 1 1,-1 1-1,0 1 1,-2 1-1,22 3 0,-1 0 1,0 2-1,-1 1 0,-1 1 1,1 1 339,-3 1 0,0 1 0,-1 2-358,-7 2 0,-1 3 1,1-1-1,7 0 1,0 0-1,0 1 1,-6 3-1,-1 2 0,1 0 1,1 0-1,0 2 1,1 0-1,3 0 1,1 1-1,0 1 1,1 1-1,0 1 0,1 0 1,3 0-1,1 1 1,0 0-1,1 1 1,1 1-1,0 0 0,4-1 1,1 1-1,0 0 1,1 1-1,1 1 1,1 0-1,-16 13 1,3 2-1,2 1 0,4 2 1,6-2-1,3 1 1,5 1-1,4 1 1,6-2-1,3 1-6,5-2 1,4 2 27,5 3 0,8 1 1,6-5-1,7-1 1,7 5-1,7 1 1,7 0-1,6-1 1,8 1-1,6-2 1,-12-16-1,4 0 1,2-2-1,4 2 1,3-2-1,2-1 1,9 1-1,2-2 1,3-1-1,-14-7 1,1 0-1,2-2 1,1 0-1,7 0 1,2-1-1,0 0 1,2-1-1,-13-4 1,2-1-1,0 0 1,0 0-1,1 0 9,1-1 1,1 0 0,0 0-1,2 0 1,0-2 0,-3 0 0,0-1-1,2-1 1,0 0 0,0 0-1,0 0 1,8 0 0,1 1 0,-1-1-1,0-1 1,1 0 0,2 0-1,0-1 1,0 0 0,1-1 0,0 0-1,-11-1 1,0-1 0,0 0 0,1 0-1,0 0 1,-1-1 0,0 0-1,0-1 1,0 0 0,0 0 0,1 0-1,-1-1 1,3-1 0,-1 1-1,1-1 1,0-1 0,1 0 0,-2 0-1,1-1 1,0 0 0,-1 0 0,1-1-1,0 0 1,-1-1-572,1 0 0,-1 0 0,1-1 0,-1 0 0,1-1 0,0 0 537,3-1 1,1 0 0,0-2-1,-1 1 1,0-1 0,-1 0 0,-6 1-1,-2 0 1,0 0 0,0 0-1,0-1 1,0 0 0,2-1 0,0 0-1,0 0 1,0-1 0,0 1-1,-1-1 1,10-2 0,-1 0 0,0 0-1,0-1 1,-2 0 0,-3 0-1,0 0 1,-2-1 0,0 0 0,0-1-1,-1 0 1,-1 0 0,0-1-1,-1 0 1,-1-1 0,11-4 0,-1-1-1,-2 0 1,0-1 0,-4 0-1,-1 0 1,-1-1 0,-2-1 0,-4 1-1,-2-1 1,-1-1 0,-2 0 0,13-10-1,-2-1 1,-3-1 0,-5 0-1,-2-1 1,-2-1 130,-4 0 0,-3-1 0,-3-1 0,-8 0 1,-3-2-1,-5 0-31,6-19 0,-8-1 0,-10-2 0,-8-1 0,-10-1 0,-8 0 0,-11 0 1,-9 1-1,3 19 0,-5 2 0,-5 2 0,-6-2 0,-4 2 0,-3 2 1,7 9-1,-2 1 0,-1 2 0,-2 0 0,-4 1 0,-1 1 0,-1 1 1,-2 1-1,-4 0 0,-1 1 0,-2 1 0,0 1 0,-3 1 0,-1 2 1,-1 1-1,-1 1 54,13 4 0,-2 0 0,0 2 0,-1 0 0,0 1 0,-2 1 0,0 1 1,-1 2-1,0 0 0,-1 2 0,-1 1 0,0 2 0,-1 1 0,0 1 1,0 0-450,-2 1 0,-1 2 0,0 0 1,0 1-1,0 1 0,3 0 1,0 2-1,0 0 0,0 2 1,0 2-1,-3 1 0,-1 3 1,1 0-1,-1 2 0,1 0 324,-1 0 0,1 2 0,0 0 0,-1 0 0,1 1 0,-2-1 0</inkml:trace>
  <inkml:trace contextRef="#ctx0" brushRef="#br0">12984 12168 7180,'-49'-51'552,"1"1"1,-1 4 0,-4 3-505,9 16 0,-3 3 0,0 4 0,-15 0 0,-2 6 0,15 5 0,-2 3 0,-1 0 0,-2 2 0,0 0 1,-1 2-1,-2 1 0,-1 1 0,-2 1 0,-7 2 0,-2 1 0,-1 1 0,-3 1 0,-1 2 0,-1 1 0,14 0 1,-1 0-1,0 1 0,0 1 0,0 0 0,0 1 0,-1 1 0,1 0 0,-2 1 0,-1 2 0,0 0 0,1 0 1,1 1-1,1 0 0,-1 2 0,1-1-1461,-1 1 0,1 0 1,0 1-1,-1 2 1362,-6 3 1,0 2 0,0 0 0,2 1 0,6-3 0,2-1 0,0 2 0,-1 1-1,-4 3 1,0 2 0,0 1 0,0 1 0,1-1 0,1 2 0,0 0 0,2 1-1,0 0 1,2 1 0,0 1 0,1 0 0,-1 3 0,1 0 0,1 1 0,0 0-1,3 1 1,1 0 0,1 1 0,0 1 0,1 1 0,0 1 0,2 0 0,1 1-1,2-1 1,2 0 0,1 0 0,1 2 0,2-1 0,0 2 0,3 0 0,1 0 0,3-2-1,3 1 1,1 0 0,1 1-17,-6 14 0,3 1 0,4 1 1,6 2-1,3 2 0,5-2 120,5-8 1,4-1 0,4 0-1,8 1 1,5 1 0,5-2-1,5-4 1,4-1 0,4-3-1,6 1 1,3-3 0,5-2-1,7 1 1,4-3 0,3-3-1,-12-11 1,1-2 0,2-1-1,1-1 1,6 1 0,3-2-1,0-1 1,2-1 0,3-2-1,1 0 1,1-2 0,2-1-1,-9-5 1,2 0 0,1-1-1,0-1 1,1 0 0,2-2-1,0 0 1,0-1 0,1-1-1,1-1 61,1 0 0,0 0 0,0-1 0,2-1 0,1 0 0,-4-2 0,2 1 0,1-2 0,1 0 0,-1 0 0,-1 0 1,-1-1-1,-1-1 0,-1 0 0,1 0 0,0-1 0,1 1 0,2-2 0,0 1 0,1-1 0,0-1 0,0 1 0,1-2 1,-9 1-1,1-1 0,1-1 0,-1 1 0,1-1 0,-1-1 0,0 1 0,1-1 0,-1-1 0,0 1 0,1-1 0,-1-1 1,1 1-1,0-1 0,1-1 0,2 0 0,-1 0 0,1-1 0,-1 1 0,1-2 0,-1 1 0,0 0 0,0-1 1,0 0-1,0 0 0,0-1 0,0 0 0,0 1-139,0-1 1,0 0 0,0 0 0,1-1 0,-1 0 0,0 0 0,1-1-34,1-1 0,1-2 1,0 1-1,-1-1 1,1 0-1,-1 0 0,-1 0 1,-5 2-1,-1 1 1,0-1-1,-1 1 0,0-1 1,0-1-1,0 0 1,2-1-1,-1-1 0,1 0 1,-1-1-1,0 0 1,0 0-1,-1 0 1,9-2-1,0-1 0,-1 0 1,0 0-1,0 0 1,-1 0-1,-3 0 0,-1 0 1,0-1-1,0 1 1,-1-1-1,0 0 0,-1 0 1,0-1-1,-1 1 1,0-1-1,-1 0 1,0 0-1,9-5 0,-1 1 1,0-1-1,-2-1 1,1 1-1,-2-1 0,-1 0 1,0 0-1,0-1 1,-2 0-1,-4 2 0,0 0 1,-1-1-1,-1 0 1,0 0-1,-4 1 0,0 0 1,-1-1-1,0 0 1,-2 0-1,7-5 1,-2 0-1,0 0 0,-3 0-677,-3 1 1,-1 0-1,-2 0 1,-3-1 0,5-8-1,-3-2 1,-5 0 736,7-14 1,-11-2 0,-14-1 0,-12 0 0,-17 4 0,-12 2 0,-15-1 0,-11 4 0,3 15 0,-7 3 0,-4 2 0,-9-2 0,-6 3 0,-3 2 0,8 7 0,-2 1 0,-2 1 0,-1 1 0,7 5 0,-1 0 0,-1 1 0,-1 1 0,-1 1 0,-6-1 0,-2 2 0,-1 0 0,-1 1 0,0 0 0,9 2 0,-1 1 0,0 0 0,-1 1 0,-1 0 0,0 0-17,-3 0 1,0 1-1,0 0 1,-2 1-1,0 0 1,0 0-1,6 1 1,-1 0-1,-1 1 1,0 0 0,0 0-1,0 0 1,0 1-1,-1 0 1,0 1-1,0 0 1,0 0-1,0 1 1,-1 0 0,0 0 13,-2 0 0,0 1 0,0 1 0,-1-1 0,0 1 0,1 0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16356 5784 28679,'0'-18'-4916,"0"0"1,0 5 2563,0 7 2876,0 2 0,2 14 0,2-4 0,6 0 1,7 0-1,5-3 0,3-2 0,2-1 1,1 0-1,3-1 0,3-2 0,3-2 0,2 2 1893,2 2 1,2 0-2283,-3-4 1,3 4 0,0-4 0,-2 4-1,2 1 1,-1 1 0,1 2 0,0 2 0,1-1-1,-1 2 329,-1 3 1,3-2-232,4 2 1,2-6-1,-1 3 1,-1-2 0,0 1-1,0-2 1,0-2-1,1-1 1,2 0 0,0 0-234,-3 0 0,1-4 0,-6-1 0,-1 1 0,-1-2 0,-2 5 0,0-4 0,0 2 0,0 0 0,-2-1 0,-1 1 0,-1 1 0,1 2 0,0-1 0,0-2 0,-3-2 0,-1 2 0,-2 2 0,-5 1 0,1 0 0,0 0 0,-2 0 0,-2 0 0,-2 0 0,-2-1 0,-2-2 0,-2-2 0,-2 2 0,0-3-102,1 2 0,-6-2 1,1 3-1,2-2 1,-1 1-8212,-1-2 7791,-3 11 0,-12-4 1,-1 12-1</inkml:trace>
  <inkml:trace contextRef="#ctx0" brushRef="#br0">6425 6903 29356,'-13'-1'-680,"1"-3"1,3-5-1749,5-3 2299,2-2 1,2 6 0,2 0 0,2 2 0,5 3 0,3 2 0,1 1 0,0 0 300,1 0 1,5 6 0,3 3-1,5 2 1,4 3 0,5-1-1,5 0 1,5-1 894,3-3-827,17-3 0,-12-1 1,15-1-1,3-1 1,-1-3-1,3-4 0,0-4 1,-36 4-1,1-1 1,-1 1-1,1-1 1,1 0-1,0 0 0,0-1 1,0 0 265,0 0 0,1-1 1,3 0-1,0 0-494,-4 1 0,0-1 0,34-2 0,-35 5 0,0 1 0,35-3 0,0 3 0,-3 2 0,0 1 0,-2 0 0,0 0 0,1 0-127,1 0 1,4 0 0,-2 0 0,-2 1 0,2 2 0,-4 1 0,2-1 0,-4-1 1027,0-2-913,4 0 0,0-5 0,-33 3 0,1 0 0,0 0 0,0 0 0,35-3 0,-1-1 0,-8 0 0,0-1 0,-4 1 0,3 0 0,-2 2 0,3-2 0,-1 4 0,-2-2 0,-3 2 0,-5 1 0,-3-2 0,0-2 0,-2 2 0,3 0 0,2 0 0,7-1 0,1 0 0,2-2 0,3 3 0,-8-5 0,0 2 0,2 2 0,-2-1 0,2 0 0,-2-1 0,0 0 0,5 1 0,-9 1 0,4-1 0,-1 2 0,0 2 0,-2 1 0,-1 0 0,-1 0 0,3 0 0,2 1 0,0 2 0,0 2 0,4 4 0,-6-5 0,10 1 0,-3-4 0,-1 2 0,3 1 0,-3-1 0,1-1 0,-3-2 0,-1 0 0,0 0 0,-1 0 0,-3-5 0,-7 1 0,6 0 0,-5 4 0,-1 0 0,0 0 0,-3 0 0,1 0 0,-1 0 0,2 0 0,-2 0 0,-1 0 0,1 4 0,-3 0 0,2-1 0,1-1 0,-3-2 0,3 0 0,-1 0 0,3 0 0,-4 0 0,1 0 0,-4 0 0,2 0 0,-4 0 0,-4 0 0,2 0 0,2 0 0,1 0 0,0 0 0,-2 0 0,-1 1 0,0 2 0,3 3 0,3 0 0,0 0 0,-1-3 0,-1-1 0,1-1 0,-2 3 0,8-2 0,-12 4 0,8-6 0,-2 0 0,-4 0 0,-1 0 0,-1 0 0,0 0 0,-1 0 0,1-2 0,-1-1 0,-1-1 0,3 0 0,-6 4 0,5 0 0,-4 0 0,3 0 0,0 0 0,1 0 0,-1 1 0,2 2 0,2 1 0,1-1 0,0-1 0,0-2 0,0 0 0,0 0 0,1 0 0,2 0 0,2 0 0,-2 0 0,-2 0 0,5 0 0,-8-2 0,5-1 0,0-2 0,-1-3 0,-2 5 0,-3-3 0,-2 2 0,1-1 0,-1 2 0,0 0 0,-3-1 0,4 2 0,-4-2 0,1 3 0,1-1 0,-2-1 0,1-1 0,-3 1 0,-2 1 0,-2-4 0,-5 5 0,-3-4 0,-3 4 0,-2 1 0,0 0-7714,1 0 5627,-7 0 2197,5 0 0,1 6 1,8 1-1</inkml:trace>
  <inkml:trace contextRef="#ctx0" brushRef="#br0">5372 9982 24848,'6'-40'-1352,"1"6"0,2 9 1,0 12-1,2 7 0,0 3 942,3-2 636,-7-8 0,3 1 1,-4-4-1,0-1 1,2 1-1,-2-2 0,1 2 1,-1 3-1,0 2 1,-3 1 844,-2-2 0,-8 5 1,-5 2-1,-6 4 1,-4 2-1,-6 5 1,-6 8-1,-6 6 1040,-5 5-2054,-2 8 0,-8 7 1,0 7-1,1 2 1,3 0-1,5 2 1,8 0-1,7 4 1,7 1-1,6 5 1,5 3 527,4 4 0,3 1-1136,6-2 1,0-2 0,0-1-1,0-5 1,0-3 0,2-4 0,1-1-1,1-4 1,-4-1 0,-6-3-1906,-7-3 0,-5-3 0,0-12 2025,-4-3 0,-5-4 0,-2-9 1,-2-5-1,1-4 0,2-6 0,3-7 1,2-9-1,7-6 715,6-3 0,4-5 1,6 4-1,1-1 479,4 0 0,8-4 0,9 3 0,4 0 1,2 3-1,3 3 0,4 1 0,4 2 71,1 3 1,0 3 0,1 5 0,1 1-1042,-2 0 0,7 4 0,-7 1 0,2 3 1,-1 2-1,-4 0 0,-4 0 0,-7-2 0,-2 2 1,-3 2-1,-3 1-2076,-4 0 2810,-6-6 1,-4 4 0,-8-2 0,-5 2 0,-1 4 0,-1 1-1,4 3 394,1 1 0,1 7 1,7 5-1,2 0 0,7 2 1,4-1-1,4 3 1,2-3-922,2-2 0,8-3 0,-1-2 0,4-1 0,0-3 0,-3-4 0,-1-4 0,-5-1 0,0 0 0,-6-4 0,-1-4 0,-4-2 0,-6-5 0,0-1 0,-5 2 0,1 1 0,-1 0 0,0 1 0,2 4 0,3 8 0,4 8-426,8 4 0,-4 7 1,6 2-1,3 2 0,3 3 1,5 2-1,1 0 1,5-2 569,4-3 1,4-4 0,6-6 0</inkml:trace>
  <inkml:trace contextRef="#ctx0" brushRef="#br0">6545 10755 25685,'2'-19'-7795,"2"5"8520,-2 7 1,3 9-1,-3 2 1,1 5-1,1 3 1,-2 0-1,-4-1 1,-4 1 0,0 3-1,1 1 2607,2 4-3796,-5 0 1,5 7-1,-4 0 1,1-2-1,3-2 1,1-2 0,2-2-1,2-4 488,2-4 1,4 0-1,5-3 1</inkml:trace>
  <inkml:trace contextRef="#ctx0" brushRef="#br0">6465 10528 20077,'-1'-66'-1520,"-4"8"1571,4 15 214,-5 16 0,6 13 0,1 6 0,4 2 0,4 3 0,2 2 1,4 1-1,3 1-2954,4 4 2456,3 2 0,8 8 312,3 3 1,2-3 0,2 4 0</inkml:trace>
  <inkml:trace contextRef="#ctx0" brushRef="#br0">7118 10302 28899,'-12'13'-4196,"4"1"3648,-4-7 0,10 5 0,-1-5 0,6 1 0,6-4 0,4-1 0,4 0 3792,1 1 0,4 1 0,-3-4-2935,2 4 1,1-4 0,3 5-1,-1 0 1,-3 3 0,-1 3 0,0 3-462,-1 2 0,-1 4 1,-5 6-1</inkml:trace>
  <inkml:trace contextRef="#ctx0" brushRef="#br0">7038 10848 16330,'8'-25'970,"1"6"0,-2-3 1,9 13-1,7 10 0,8 7 1,4-1 462,7-2-1389,1-4 0,-3-1 1,0 0-1,1-1 1,2-4-1,3-4-54,1-3 0,2-1 0,5 0 0</inkml:trace>
  <inkml:trace contextRef="#ctx0" brushRef="#br0">8078 10342 28629,'-27'-19'591,"-5"4"0,4 3 0,-3 13 0,2 11 0,1 9 0,-1 4 1,-1 2-592,5 0 0,4-1 0,8-2 0,1 3 0,3 5 0,6 5 0,6 3 0,7 0 0,7 0 0,5-1 0,6-4 0,6-5 0,6-7 0,8-3 0,-1-8-171,5-4 0,-2-3 0,5-10 0,-8-5 0,-10-6 0,-6-6 0,-8-5 0,-6-6 0,-6-5 0,-5-5 0,-8 0 0,-7 1 0,-7 4-7617,-6 2 7396,-3 4 1,-3 13-1,-2 5 1,-1 8 318,1 5 1,8 1 0,3 0 0</inkml:trace>
  <inkml:trace contextRef="#ctx0" brushRef="#br0">8931 10395 31380,'0'-46'-1217,"0"-1"1,0 11 0,0 13 0,0 14-576,0 13 1429,0 7 0,0 3 1,0 4-1,-1 4 1,-2 4-1,-2 2 1,2 3-1,0 4 1,0 4 74,-1 1 0,0 6 0,4 1 0</inkml:trace>
  <inkml:trace contextRef="#ctx0" brushRef="#br0">8865 11048 28446,'-14'8'1813,"1"5"-2360,0 18 1,-1 5-1,-1 8 1,-2-1-1,-7 0 1,-6 0-1,-5-3 1,-4-5-1,1-2 1,1-3 402,1-2 1,1-2-1,-5 1 1</inkml:trace>
  <inkml:trace contextRef="#ctx0" brushRef="#br0">10038 10862 28711,'-26'-2'1427,"4"-2"-1627,3-4 0,7-5 0,3 0 0,5-1 0,4 2 0,4 2 1,5 3-1,3-1 0,3 2 0,1-1 1735,2 0 1,-5 4 0,-4-2-1526,1 4 1,2 1-11,2 0 0,-6 0 0,0-2 0,-2-2-43,-3-5 1,3-3 0,0-3-1,1-3 1,3-4 0,1-3-1,-1-3 1,-1-2 0,0-1 0,0 3-1,-2 3 1,-1 4-2551,-3 2 2790,-1 1 0,-4 6 0,-2 5 0,-5 7 1,-3 9-1,-1 7 0,-1 8 0,1 7 892,0 9-1216,-1 0 1,5 13 0,2-1 0,1 4 0,3 1 0,2-3 0,1-2-1,0-3 1,0-6 0,1-5 0,5-5-1319,7-5 0,1-1 1387,3-14 0,10 3 0,1-8 0</inkml:trace>
  <inkml:trace contextRef="#ctx0" brushRef="#br0">10478 10022 21627,'-6'-40'-3763,"-3"9"4687,-9 9 0,3 10 0,-3 16 0,2 7 0,-2 4-525,-4 2-852,3 7 1,1-8-1,9 5 1,5 1-1,2 0 1,2 5-1,3 0 461,6 2 0,18-5 1,14-5-1</inkml:trace>
  <inkml:trace contextRef="#ctx0" brushRef="#br0">11264 10382 26304,'21'-33'-1246,"-8"5"1,-3 1 1743,-5 10-169,-7 8 0,-7 6 0,-8 10 0,-6 8 0,-2 4 1,-3 7-1,-1 2 0,-4 4 0,0 1 0,1 1 0,2-2 28,2 1 0,-2 1 0,4-4 0,5-2 0,5 1 0,4-2 0,3-2 0,5-3-832,2 2 86,8-5 0,3 1 1,10-7-1,8 0 0,7 1 1,6-2-1,3-2 0,1-3 1,-1 1-1,-3-2 0,-4 0-5817,-5-4 6251,3 0 0,-6 4 1,5 1-1</inkml:trace>
  <inkml:trace contextRef="#ctx0" brushRef="#br0">11917 10448 16321,'0'-47'-3282,"0"3"5493,0 14-1731,0 11 0,-1 13 0,-4 7 0,-4 4 0,-3 4 0,-2 4 1,-4 5-1,-4 4 0,-5 3 0,-4 3 2223,-5 3-2936,-2 9 1,-2 8-1,0 7 1,0 1 0,1 0-1,5-3 1,8-4-1,8-3 132,8-3 1,15-1-1,10-2 1</inkml:trace>
  <inkml:trace contextRef="#ctx0" brushRef="#br0">12130 10688 11373,'-17'-37'3846,"-1"-3"-2420,-6 15 0,5 9-1255,-3 20 1,-3 5 0,4 9-1,0 4 1,3 2 0,5-2 0,3-3-1,2-1 1,4 1-461,5 2 328,5 1 0,19 4-342,6-4 1,6-3-1,3-6 1,0-1 0,0-3-1,-1-6 1,-4-6-1,-3-6 1,-6-4-814,-4-5 0,-7 2 0,-7-8 1,-2-1 1624,-3 0 1,-2-8-1,-2 9 1,-2 2-1,-3 2 1,-2 3-1,-1 5 1,2 8-510,3 8-896,14 13 0,6-1 1,17 5 937,7-2 0,6 5 0,7-4 0</inkml:trace>
  <inkml:trace contextRef="#ctx0" brushRef="#br0">12717 10688 11129,'-27'-17'0,"1"-1"0,-1 2 863,0 7 0,-1 3 0,-1 7 0,-3 5 0,4 6 0,3 6 1,6 2-1,4 4 0,8 0 0,4 0 0,4-4 1326,4 0-2349,2-3 1,14-3-1,4-2 1,6-4-1,2-5 1,-1-7-1,-4-9 1,-2-8-1,-7-6 1,-3-4-1,-6-4-3175,-2-4 0,-5-1 2614,-8 0 0,-4 0 1,-7 2-1,-3 2 1,0 6-1,-1 7 728,4 5 0,1-3 0,2 1 0</inkml:trace>
  <inkml:trace contextRef="#ctx0" brushRef="#br0">13210 10635 12912,'14'-38'485,"-1"8"1,0-4 0,1 10 0,-1 11 2896,0 7-3318,0 10 0,-5-1 1,-4 6-1,-2 2 1,-2 2-1,0 5 1,-2 4-1,-2 5 1,-5 2-1,-3 5-119,-1 5 0,-12-2 1,-3 9-1</inkml:trace>
  <inkml:trace contextRef="#ctx0" brushRef="#br0">12930 11368 15257,'-19'-10'5025,"-3"-4"-5743,-9 10 1,0 19-1,-8 19 1,-4 6-1,-1-2 1,-2-7-1,3-7 1,3-8-1,4-5 711,5-7 0,3 4 0,1-1 0</inkml:trace>
  <inkml:trace contextRef="#ctx0" brushRef="#br0">13837 10702 15336,'0'-61'788,"6"8"1,-5 22-1,2 17 1,-6 17 0,-4 11-1510,-1 3 766,-4 7 0,5-6 1,-6 7-1,-2 5 0,-1 4 1,-2 6-1,0 3 1,0 1-1,2-1 0,3-2 1,4-5-716,3-6 1,1-7 0,5-9-839,0-1 1,2-6 0,2-2 1588,5-4 0,15-19 0,4-4 0</inkml:trace>
  <inkml:trace contextRef="#ctx0" brushRef="#br0">13823 10329 26401,'0'-21'-4599,"0"7"1,2 4 4150,2 6 0,4-7 0,5 4 0</inkml:trace>
  <inkml:trace contextRef="#ctx0" brushRef="#br0">14557 10182 28475,'-14'0'-331,"4"3"1,-2 7-1,-4 15 1,-2 14 0,-3 11-1,0 2-1325,-2 0 1349,-2 9 1,2-17 0,1 11 0,0-2 0,1-2-1,3-7 1,4-6 0,0-2 0,1-3 0,0-5 0,1-6 155,3-3 0,-9 5 0,3-3 1</inkml:trace>
  <inkml:trace contextRef="#ctx0" brushRef="#br0">14183 10648 11499,'12'-43'1624,"-3"3"-1481,3 9 0,-5 20 0,7 11 1,-1 7-1,0 5 0,1 0 0,0-2 1,4-1-1,4 0 0,5-2-54,4-2 1,9 2-1,8 0 1</inkml:trace>
  <inkml:trace contextRef="#ctx0" brushRef="#br0">15343 10422 26954,'0'-27'25,"-12"30"0,0 3 1,-14 28-1,-8 2 1,-6 1-1,-8 6 0,-2 4-3519,23-20 1,-1 1 3358,-3-2 0,0 1 1,1 3-1,-1-1 0,-2-2 1,-1 0-1</inkml:trace>
  <inkml:trace contextRef="#ctx0" brushRef="#br0">14796 10768 10795,'26'-29'761,"0"-1"1,19-14 0,7 8 0,-4 20 0,-2 14-682,0 11 0,5 6 0,-4 12 0</inkml:trace>
  <inkml:trace contextRef="#ctx0" brushRef="#br0">3999 9436 15494,'-52'7'546,"3"6"-734,3 24 1,11 20-79,16-19 0,2 4 0,4 4 1,1 4-1,0 6 0,0 2 1,3 8-1,2 4 293,3-18 1,2 2 0,1 0-1,2 0 1,1 1 0,2 0-1,2 9 1,2 1 0,3 0-1,3 0 1,3-2 0,3 0-1,3 0 1,3-1 0,3-1-588,3 0 1,2-1 0,4-2 0,4-2 0,4-2 0,2-3 260,3-3 1,2-2-1,3-2 1,-8-10-1,3-2 1,2 0-1,-1-3 299,2-1 0,0-3 0,1 0 0,0-1 0,3 1 0,0 0 0,1-1 0</inkml:trace>
  <inkml:trace contextRef="#ctx0" brushRef="#br0">15410 9116 13433,'47'0'-125,"3"18"1,2 16 0,-20-7 0,0 5-1,3 5 1,1 4 0,3 7-1,1 4 1,0 4 0,1 3-514,-13-16 0,0 1 0,0 2 554,3 6 1,0 2-1,-2 0 1,-3-1-1,-2 1 1,0 1-1,0 2 1,-1 2 0,-2 1-1,-2-1 1,-2 1-1,-3 0 1,-1-2-1,-3 0 1,-2 1 0,-1 1-1,-2 0 1,-3 0-1,-2-1 1,-3-1-1,-2 0 1,-3 2-1,-3-1 1,-4 0 83,-3-1 0,-4-1 0,-1 0 0,0-2 0,-1 1 0,-2-2 0,-5 2 0</inkml:trace>
  <inkml:trace contextRef="#ctx0" brushRef="#br0">11970 10115 8232,'8'-12'79,"-4"-5"0,-4 5 0,-4 3 0,-5 6 0,-3 3 317,-1 0 494,-1 0 0,6-4 1,-1-2-1,-2-2 1692,-1-2-2446,-1 4 1,0 0 0,0 6-1,-2 2 1,-5 3 0,-5 7 0,-7 6-1,-5 4 1,-6 5 0,-2 4 126,-1 3 0,-3 6 1,2 6-1,-3 1-201,-5 4 1,5 2 0,5 3 0,7 2 0,7 1 0,10 2 0,9 3 0,9-2 0,10 0 0,16-4 0,18 0 0,-13-30 0,3-2 119,6 3 0,2-1-196,5-2 0,2-2 1,7-1-1,2-2 0,2-2 1,2-2-1,1-1 0,1-1 1,0-1-1,0-1 0,2-2 1,1-2-1,-2-1 0,-1-2 1,1-3-1,-1 0 0,-4-2 1,0-1-1,0-1 0,-1-1 1,-3-1-1,-1-3-847,-1-1 0,-2-4 1,-1-1-1,-4-4 704,-7 2 1,-3-3-1,29-24 1,-19-4-1,-10-8 1,-9-12-1,-8-8 1,-12 33 0,-3-1-1,-3-2 1,-2 0-1,-5-2 1,-4 1-1,-2 1 1,-4 0-322,-3 2 0,-3 1 0,-2-1 0,-3 2 458,1 5 0,-1 1 1,-4 2-1,-2 2 0,0 4 1,0 4-1,-2 0 0,-2 3 1,-2 1-1,-1 2 0,1 1 1,-2 2-1,-1 3 0,-1 1 1,2 2-1,-1 1 0,-1 2 1,1 2-1,2 0 0,1 0 20,1 1 0,0 0 0,1 2 0,1 1 0,-30 1 0,1-1 0,4-1 0</inkml:trace>
  <inkml:trace contextRef="#ctx0" brushRef="#br0">12237 10515 8187,'-13'-32'51,"5"3"0,-2 3 0,4 9 1,0 4-1,0 1 0,3-3 1,2-1-672,1-3 992,0-8 1,0-11-1,0-7 1,0-1 0,-2-2-1,-1-4 1,-1 0 0,-1 2-1,1 1 1,-2 0 0,0-1 2148,0-5 1,2 1-2241,4-3 0,0-3 0,0 0 0,0-2 1,0-5-1,1 2 0,4-2 0,4 5 0,4 1 1,3 3 352,2-1-854,0 10 0,-3-7-95,2 12 0,-2-1 0,3 7 0,-3 2 0,-3 5 0,-2 4-1796,-1 5 0,-6 3 285,1 6 1826,-2 5 0,-8 2 0,-2 6 0</inkml:trace>
  <inkml:trace contextRef="#ctx0" brushRef="#br0">12077 7943 8516,'0'-33'923,"0"7"0,2 1 569,2 10-1297,-2 7 1,5 8 0,-4 2 0,1 4-1,-1 9 1,-1 10 0,-2 9 0,0 9-1,-2 7 1,-2 11 0,-7 4 347,-5 5 0,8-33 0,0 0 1,-13 35-747,11-35 1,1 0-1,-9 30 1,5 1-1,-1-3 1,3-6 0,2-2-1,4-7 1,4-4-1,1-8 203,0-4 0,12-8 0,2-7 0</inkml:trace>
  <inkml:trace contextRef="#ctx0" brushRef="#br0">12157 7876 8373,'0'-44'0,"2"8"0,2 13 505,3 12 0,8 7 0,2 8 0,2 5 1,0 3-1,3 1 0,2 1 0,6 1 1,1 1-1,3 5 0,0 2-808,3 5 151,-5 8 0,1 2 0,-8 8 0,-3 0 0,-4 2 0,-4-1 0,-6 2 0,-3-2 0,-4-2 0,-1-4 0,-1-2-349,-4-4 1,-1 2 722,-2-6 1,-3-4-1,7-6 1,1-2-1,1-3 1,4-1 0,2-2-1,5 1 1,3-2 631,1-4 1,5 4-1,1-1-773,2 5 0,3-1 0,5 2 0,3-2 0,-3-1 0,-2-3 0,-4-2 0,-2-4 0,0-4 130,0-1 0,-5-13 1,3-9-1,1-14-27,2-11 1,-2-8 0,1-15 0,-2-2 0,-11 32 0,-1 0-1,0-1 1,-2-1 0,-1-2 0,0 1 0,-1 1 0,-1 1-1,0 0 1,-1 2 0,1-34 0,-2 5 0,0 9-1033,0 7-606,0 12 1,-2 9 1453,-2 9 0,2 8 0,-3 8 0</inkml:trace>
  <inkml:trace contextRef="#ctx0" brushRef="#br0">7905 10395 8496,'-6'-26'498,"4"-1"1,-4 6 0,8 5-1,1 4 1,1 3 279,-1-1-628,5-8 0,-1-3 1,6-7-1,1-4 1,-1-7-1,0-5 1,-1-5-1,-1-6 1,-2-7-1,-1-8 1,-3 33-1,-1-1 710,1-1 0,-1-1 1,-2-4-1,1-2-818,1 0 0,1-1 0,-4-4 1,0 1-1,2 1 0,-1 0 1,-1 2-1,-1 1 0,1 2 0,-2 0 1,1 5-1,0 1 0,0-30 1,0 12-1,0 9 0,0 8-3157,0 8 0,0 1 3115,0 13 0,0-1 0,0 5 0</inkml:trace>
  <inkml:trace contextRef="#ctx0" brushRef="#br0">7478 7996 9972,'0'-56'0,"0"6"-5,0 7 1122,0 12 0,-1 20 0,-4 14 1,-4 12-1,-1 7 0,0 6 1,2 2-379,2 3-703,-4 7 0,4 1 0,-3 3 0,5-1 0,2 0 0,2 2 0,2-4 0,2-2 0,5-7 0,3-2 0,1-6 306,1-4 0,-1-3-84,0-8 1,1-4 0,-1-5 0,-1-1-1,-2-3 1,-1-7 0,1-5 0,4-8-1,2-5 1,2-7 651,-2-2 1,-1-7-1050,-2 1 0,1 1 0,-1 7 0,0 5 1,0 4-1,-1 5 0,-1 6 0,-2 4 227,1 3 1,0 12-1,-1 2 1,-4 6-141,-4 7 0,-1 3 1,0 6-1,0-1 0,0 1 1,0 0-1,0-1 0,0-1 1,2-1-1,2-3 0,3-2 1,2-3 677,0-1-475,0-7 0,4-3 0,1-6 1,-1-3-1,0-7 0,1-7 1,1-8-1,2-8 0,4-8 1,1-5-58,1-6 0,-3-7 1,5 4-1,-1 3 0,1 1 1,-1 8-1,0 6 0,-4 12-58,-2 7-42,-3 4 1,-2 7-1,1 5 1,-2 6-1,-2 6 1,-1 6-1,1 6 1,2 5-1,1 4 1,1 3-1,1 1-94,2 0 1,3 9-637,2-3 0,7 7 0,0-1 0,2 0 0,4 1 0,1-1 914,1 0 0,16 4 0,-4-2 0</inkml:trace>
  <inkml:trace contextRef="#ctx0" brushRef="#br0">15396 10289 8541,'14'-14'-399,"-1"1"0,-1 0 0,-5-1 510,-7 1 103,-6 6 0,-7-4 0,0 5 0,-2 0 0,-1-1 0,-4 1 0,1-1 0,0-1 0,2-1 0,3 0 0,-1 1 347,-3-3 1,3-1 0,-4-1-1,0 0 1,-2 1 0,-1 1-1,-2 4 1,-3 1 633,-2 3-1135,-8 2 1,-2 7 0,-7 4 0,-4 6 0,-8 9 0,-7 9 0,31-12 0,0 1 0,0 2 0,0 0 0,1 2 0,1 0-1,-1 0 1,1 2 0,-1 1 0,2 1 153,-1 1 1,0 2 0,0 3 0,2 0-285,2-2 0,3 1 0,3 1 1,2 0-1,2-2 0,2 0 1,-9 32-1,9-2 0,7-6 0,10-3 1,11-5-1,13-4 0,12-7-403,12-6 1,-13-16-1,2-3 339,3-5 0,3-3 1,3 0-1,2-2 0,6-2 1,1-1-1,1-2 0,0 0 1,3-3-1,0-2 1,-1-2-1,-1-2 0,0-4 1,0-2-1,-5-2 0,-1-3 1,-2-3-1,-3-2 1,-3-1-1,-3-2-438,-4-2 0,-2-3 1,0-1-1,-4-3 1,-10 0-1,-2-3 1,-3 0-1,-1-1 507,-4-1 1,-2-1-1,-1-2 1,-5-1-1,-6 1 1,-3 1 0,-3 1-1,-3 0 1,-5-1-1,-3 2 1,-2 3 0,-3 1-1,-4 1 1,-2 2-1,0 2 1,-1 3 0,-3 1-1,-1 2 1,1 4-1,-1 2 65,-2 3 0,0 2 0,-3-1 0,-1 2 0,-2 5 0,1 0 0</inkml:trace>
  <inkml:trace contextRef="#ctx0" brushRef="#br0">14930 10249 8376,'7'-37'779,"-1"4"0,-4-20 0,1 1 1,2 0-1,4-4 0,5-5 1355,2-6-2078,-4 27 0,0-1 0,-1 3 0,0-1 0,3-5 0,2-1 0,0-1 0,2-1 0,-1-1 1,1 0-1,2-4 0,0 0 0,0 0 0,0-1 0,2-4 0,1 0 0,-1 0 0,1 0 1,2-3-1,1 0 0,-1 2 0,0 2-461,-1 0 0,1 1 0,2-3 0,1 3 0,-4 10 0,1 3 0,-2 2 0,0 1 0,-3 6 0,1 1 0,15-15 0,-7 13 0,-5 13-2773,-6 9 2914,-9 12 264,-3 13 0,-6 14 0,0 7 0</inkml:trace>
  <inkml:trace contextRef="#ctx0" brushRef="#br0">16183 7596 8506,'0'-38'493,"4"13"1,2-3 0,2 10 0,2 10-131,2 6-402,-5 7 0,1 9 0,-5 8 0,1 5 0,-1 4 0,-3 6 0,-4 6 0,-5 7 0,-5 5 0,-3 4 0,-4 0 55,0 1 0,2-3 0,5-3-467,1-1 1,6-6-1,4-2 1,7-5 450,10-5 0,11-2 0,9-7 0</inkml:trace>
  <inkml:trace contextRef="#ctx0" brushRef="#br0">16876 7463 14950,'0'-37'176,"-6"12"1,-3-11-1,-3 19 172,-1 17 0,0 10-354,-1 8 0,1 3 0,-2 7 0,-3 3 0,-4 4 0,-3 2 0,-2 2 0,1-2 0,-1 1 0,0-2-14,1-2 0,-1 6 0,2-4 0,1-2 0,3-2 0,2-1 0,3-1 0,1-2-1248,2-1 1119,-1-1 0,7 1 0,3-2 0,4-3 0,3-2 1,2-3-1,3 1 0,2 0 0,4 0 0,3 1 0,6 2 672,2 2 0,1 1-672,1-2 1,4 6 0,2-4 0,-1 0 0,2 1-1,0 0 157,3 2 0,14 5 0,4 2 0</inkml:trace>
  <inkml:trace contextRef="#ctx0" brushRef="#br0">17729 5957 26956,'39'-38'-573,"-4"13"1,8-5-1,-6 8 1,-7 7-1,-7 3 714,-5 3-66,-3 6 1,-8-4 0,-4 2-1,-7-3 1,-9-6 0,-10-2 0,-6-2-1,-7 0 1,-4 1 0,-4 0 0,-7 4-1,-5 4 1,-7 3 0,-7 3 1139,-6 2 0,35 5 0,-2 4-1117,-1-1 0,-1 3 0,-6 5 0,0 1 0,-3 4 0,1 2 1,-1 3-1,2 2 0,0 3 0,1 2 0,4 2 0,3 2 1,2 2-1,4 2 0,3 1 0,4 1 0,6 1 0,3 1 1,6-2-1,4 1-308,3-1 1,6 0 0,11 2 0,6-1 344,4 0 0,4-1 0,10 0 0,6-3 0,7-1 0,3-3 0,4-2 0,3-2 0,7-2 1,2-4-1,-1-2 0,1-4 0,2-3 0,0-4 0,-4-3 0,0-3 0,2-3 0,0-3 0,-4-3 1,0-3-136,-1-3 0,-1-4 0,-5-4 0,-3-3 0,-2-5 0,-2-4 0,-4 0 0,-3-2-102,-4-1 0,-2-3 0,0-8 0,-5-3 0,-7 3 0,-4-1 0,-1-4 0,-3-2 0,-5-4 0,-3 0 0,-5 0 0,-3 0 0,-5-2 0,-3 1 1,-5 2-1,-4 2 0,-4 2 0,-5 2 0,-3 5 0,-4 2 0,-4 4 0,-3 3 0,-3 4 0,-2 3-3376,-1 4 1,-4 3 2967,-13 0 1,-3 6 0,12 10 0,-1 3 509,-12 4 0,-2 1 0,3 0 0,0 4 0,-2 7 0,0 3 0</inkml:trace>
  <inkml:trace contextRef="#ctx0" brushRef="#br0">19742 9489 17095,'-7'-39'-222,"1"1"1,7-6 0,4 9 0,3 12 2770,4 9-2491,2 7 1,-3 16-1,-2 7 1,-4 12-1,-4 9 1,-1 11 0,0 7-1,-1 11 1,-1-29-1,-1 2 1,-1 4-1,-2 3 1,-2 2 0,0 1 379,-3 6 0,-1 0 0,2 0 0,0 1-449,-1 1 1,0 1-1,0 1 1,1-1-1,-1 2 1,0-1-1,1-3 1,2 0 0,1-1-1,0 0 1,2-4-1,0 0 1,1-2-1,1 0 1,0-4 0,0 0-1,0-1 1,1 0-1,0-5 1,0 0-539,-3 32 0,1-7 231,4-11 1,0 2 0,0-3 0,0-8 0,0-2 0,0-7 0,0-2 0,0-8 0,1-6 0,5-6-7080,8-4 7379,5-9 0,14-13 1,1-8-1</inkml:trace>
  <inkml:trace contextRef="#ctx0" brushRef="#br0">20155 9356 9654,'-25'-33'-267,"3"6"151,4 8 297,9 10 0,2 3 1,7 6-1,4 0 1,12 0-1,11 2 1,13 1-1,10 1 1035,13-1 1,8-1-1075,4-2 0,1 0 0,-33 0 0,0 0 0,-1 0 0,0 0 0,0 0 0,-1 1 0,-1 0 0,-1 1 0,33 4 0,-5 0 0,-5 1 0,-4 2 29,-3 6 1,-8 3-157,-3 4 1,-4 9-1,-3 2 1,-2 8-1,-3 11 1,-2 9-1,-16-26 1,0 2-1,0 4 1,-1 1-1,0 6 1,-1 2-1,-1 5 1,0 3 302,-1 4 0,-2 3 1,-1 5-1,-1 1 0,-1 1 1,-1 2-314,-2-22 1,-1 2 0,0-1 0,0-1 0,-1 0 0,-1 2 0,1 5 0,-1 1 0,-1 0 0,1 3 0,-1 0 0,1 1 0,0 0 0,0 0 0,0 0 0,0 2-1,1-1 1,0 0 0,-1-4 0,1 0 0,1-1 0,-1-2 0,1-1 0,0 0 0,2-5 0,-1-1 0,2 0-603,5 21 0,0-1 0,0-8 0,1-3 0,0-9 0,0-3 0,-2-4 0,-2-3 526,2 25 1,-7-12-1,-8-19 1,-11-7-1,-16-8 1,-15-11 0,-17-8-1,26-3 1,0-2-1,-7-2 1,-1-1-1,-4-4 1,0-2 0,-3-3-1,-1-2 1,0-3-1,-1-1 783,3 0 1,-1-2-751,-7-2 0,1 0 0,10 8 0,1 1 1,-6-1-1,0 0 0,3 3 0,1 2 1,4 2-1,1 1 0,3 3 0,2 1 1,3 3-1,2 2 38,-29 4 0,5-2 0,8 6 0,-1 4 0,1 4 0</inkml:trace>
  <inkml:trace contextRef="#ctx0" brushRef="#br0">19782 12647 8322,'7'-38'364,"-1"2"0,-4-5 1,2 10-1,4 16 2387,-1 17-2601,5 11 1,-11 21 0,4 6 0,-4 12 0,-1 10-1,-1-24 1,-1 1 0,-1 4 0,-3 1 0,-2 7-1,-1 2 1,-3 3 0,-2 1 0,-1 5 0,-1 1-1,-1 2 1,-1 1 682,-1 1 0,-1 0 0,0 5 0,0 0-897,0-5 0,0-1 0,3 1 0,0-2 0,2-3 0,1-1 1,2-5-1,1-1 0,4-2 0,1-2 0,2-5 0,2-2 1,1-2-1,2-2 0,5 28 0,6-8 0,4-8-1509,1-6 1,2-10 0,-1-7 633,-2-5 1,3-6 0,-1-9 938,-2-5 0,5-14 0,0-5 0</inkml:trace>
  <inkml:trace contextRef="#ctx0" brushRef="#br0">20288 12621 8357,'0'-61'583,"-5"2"1,5 20 0,0 13-1,10 15 1,11 14 0,11 12-1,10 9-1539,7 5 959,-16-10 0,3-1 1,2 0-1,1-1 0,10 3 1,1-1-1,5 2 0,0-2 1,5 2-1,2-2 0,4 2 1,2-2-1,3 1 0,1 0 1,0 1-1,1 0 0,-3 0 1,-1 1-1,-4 0 0,-1 0 1,-5 0-1,-1-1-795,-4 0 0,-2 0 0,-4-4 1,-2 1 742,-6 0 0,0 0 0,-4-4 0,-1 1 0,21 16 0,-13-2 0,-13-3 0,-13 1 0,-8 1 0,-10 2 1,-14 4-1,-15 3 484,-13 4 0,15-16 0,-1 1 1,-4 0-1,-1 1-212,-3 3 1,0 1 0,-5 4 0,0 1 0,-2 0 0,0 2-1,-1 1 1,0 0 0,-1 1 0,0 0 0,-1 1 0,1 1-1,1-1 1,1-1 0,2 1 0,2 0 0,5-2 0,1 0-229,3-2 1,2 0 0,1 0-1,2-1 1,5-2 0,2-1 0,-15 27-356,4-3 1,5-11 0,1-5 0,2-5 0,-2-2-1,-2-3 1,-6-3 0,-5-7-389,-6-5 0,-8-9 0,-10-2 0,-1-4 271,-2-1 1,-7-4 0,6-2 476,-3-2 0,-4 1 0,33 2 0,-1 1 0,0 1 0,0 2 0,0 0 0,0 0 0</inkml:trace>
  <inkml:trace contextRef="#ctx0" brushRef="#br0">19622 14940 8172,'-13'0'336,"2"1"1,-2 5 0,-6 12 0,-5 14 0,-3 20-1,1 13 1794,12-27 0,1 1-2081,-3 5 0,-1 0 0,3-1 1,0 1-1,-1 2 0,-1 0 1,2-1-1,2-1 0,1-2 1,1-1-1,2-2 0,1 0 1,-2 34-1,3-2 0,3-4 0,2-1 1,2-5-985,4-5 1,7 3-613,5-10 0,7 0 1333,-2-9 0,9-6 0,3-1 0</inkml:trace>
  <inkml:trace contextRef="#ctx0" brushRef="#br0">20022 14940 8118,'0'-61'850,"-6"2"0,4 19 1,-2 9-1,4 11 0,6 10 80,7 6-925,12 2 0,15 8 0,14 3 0,14 4 0,-30-5 0,2 1 0,6 1 0,2 0 0,2 2 0,0 0 1,5 3-1,0 1 0,0 1 0,1 2 0,3 2 0,-1 2 0,1 1 0,-1 1 113,2 2 0,0 1 1,-2 0-1,-2 1 1,-5 0-1,-3 0 1,0 2-1,-2 0 1,-4 2-1,-1 1 1,-4 1-1,-2 1 1,-3 2-1,-2 1 1,-2 1-1,-2 2-482,-2-1 1,-2 2 233,-6 5 0,-3 0 1,0-5-1,-2 0 1,-6 6-1,-3 0 0,-1 0 1,-3 0-1,-3-2 1,-3 0-1,-5-1 0,-3-1 1,-3-3-1,-3-1 1,-4-2-1,-3-1 0,-1-4 1,-4-2-1,-1-2 1,-4-3-1,-1-5 1,-3-2-227,-2-1 1,-3-3-1,0-5 1,-2-2 0,-2-1-1,-2-2 1,0-3 0,0-2 250,-2-2 1,-1-1 0,0-2-1,0-2 1,3-4 0,1-2-1,1-3 1,-1 0-118,2-1 1,0-1 0,2-4 0,0-1 221,5 3 0,-1-2 0,0-2 0,0-2 0,4 0 0,1 1 0,2-2 0,2 0 0,2-1 0,1 1 0</inkml:trace>
  <inkml:trace contextRef="#ctx0" brushRef="#br0">19969 12301 8448,'13'13'0</inkml:trace>
  <inkml:trace contextRef="#ctx0" brushRef="#br0">19809 12248 8499,'0'-14'0,"0"7"0,0-5 0,0 5 0</inkml:trace>
  <inkml:trace contextRef="#ctx0" brushRef="#br0">19849 12234 7755,'6'-13'0,"1"0"0</inkml:trace>
  <inkml:trace contextRef="#ctx0" brushRef="#br0">19622 12408 19831,'0'-14'-710,"0"7"0,0-1 0,1 5 0,4-2 235,4-3 584,-3 5 1,1-3-1,-2 6 1,2-1 806,0-4-293,-1 4 1,-6-7 0,-1 4 1206,-4-5-1792,4 3 1,-11 0 0,2 5 0,-5-2 0,-4-2 0,-2 2 0,-4 2 0,-3 1 0,-5 0 0,0 0-18,1 0 1,-4 0-1,4 1 1,-1 2-1,-1 2 1,1-1-1,-1 2 1,3 2 1712,3-1-1632,-7 5 1,17-5 0,-9 7-1,2-1 1,0 0 0,-2 1 0,0-1-1,1 2 1,-1 1 0,-1 2 0,-3-2 256,-5-1 0,-2 4-260,-2 3 1,0-1 0,-2 1 0,-1 2 0,-1 1 0,1 3-1,2 2 1,1 1 0,0 0 0,1 0 63,4 0 1,-2 5 0,4-4 0,2 1-1,0 1 1,3-1 0,-2 1 0,2-2 122,0 1-274,7 4 1,-4-8 0,3 6-1,-4-1 1,0-2 0,-2 2-1,-2-1 1,-3 1 0,1 0 0,-1 1-1,4 1 306,0 0 1,-2 1-308,0 7 1,0-1-1,4 6 1,1 1-1,-1 0 1,2 1-1,1-2 1,4 1 0,-1 3-1,2 5-520,-1 4 1,1 5-1,3 3 365,-2 1 0,6-32 0,0 0 0,2 0 1,0 1-1,-1 0 0,1 1 0,1-1 0,0 0 1,1-2-1,0-1 0,-7 35 0,-1-6 1,1-2-518,-1 0 0,-1-5 0,4-1 949,0-4 0,-1-5 0,1 0 0,0 1 0,-1 1 0,2-2 0,4-5 0,2-1 1,1 0 93,1 1 0,-5 1 0,3-4 0,0 2-443,0 2 0,0 5 1,3-1-1,-3 3 0,0 1 1,-1 0-1,-1 2 0,-2 3 1,0 3-1,-1-1 0,4-2 1,1-3-507,3-2 605,2 0 0,1 1 0,0-2 0,0-2 1,0-4-1,0-2 0,0-4 0,1 0 0,2-3 1,1 2-1,1-2-38,1-2 1,0 2-82,3-6 1,3 5 0,-4-4 0,3 1 0,-1 0 0,-1-4 0,1-1 0,1-1 0,-1 1 0,-2 2 8,-3 1 0,4-1 0,-4-5 91,-2 1 0,3-6 0,-2 6 0,1-1 0,-1 1 0,0 0 0,1 1 0,-1 0 0,2-1-488,2 1 0,-1-2 1,3-1-1,-1-2 63,2 2 0,1-5 0,1 0 1,-1-1-1,-2 0 0,-1-2 1,1 0-1,2 1-2273,2 0 1,2 1 0,0-5 2678,0 1 0,2-1 0,9 0 0</inkml:trace>
  <inkml:trace contextRef="#ctx0" brushRef="#br0">17116 17485 8084,'-19'-20'564,"-1"6"0,0 11 0,6 8 1,8 8-1,5 8 0,1 2 672,0 0-1145,6-4 1,3 0-1,9 2 1,7 1 0,7-1-1,11-2 1,8-3-1,8-2 1,6-5 0,5-5-1,1-3-5,-2-1 0,4-10-3021,-2-3 2468,-35 0 1,-1-2 0,1 1-1,1 0 1,0-6 0,0 0-1</inkml:trace>
  <inkml:trace contextRef="#ctx0" brushRef="#br0">19902 14780 8232,'0'-19'171,"0"-4"-151,0-2 0,-5 4 0,1 4 0,3 2 0,4 3 0,5 2 1,4 2-1,2 2-227,-1 3 0,-4-3 476,0 2 0,-6-2 1,3 3-1,-2-3 1,-1 0-1,-5 0 967,-5 3 0,-9 2-1069,-2 1 0,-6 4 0,1 2 0,-6 3 1,-3 4-1,-1 4 0,-1 1 0,0 1 1,-1 2-1,-1 1 168,1 0 1,3-4 0,-2 4-245,2 2 1,-5-4-1,3 1 1,-2 0 0,2 0-1,1 2 1,4 2 0,1 1-1,1-3 204,0-1 0,5 1 0,0 5 0,0 1-203,1 3 1,-4 5 0,3-2 0,-2 4-1,-1 2 1,0 4 0,-4 3 0,1 4-101,0 2 0,1-1 0,-1 2 0,-1-1 202,-2 0 1,2 2 0,6-7 0,-2 1 0,1-1 0,0-5 0,3-1 0,2-1 0,3-1 0,1-4 0,2-1 0,-1-4 2325,3 1-2482,-6-2 0,10-3 0,-5 2 0,2 1 0,2-1 0,1-1 0,1 1 0,-1 2 1,1 1-1,0 1 0,1-1-643,-1-1 568,5 5 1,-7-3 0,5 5 0,-1-1 0,1-1 0,0 2 0,0-2-1,-1 0 1,1-2 0,0-1 0,0-1 398,-2-3 0,1 1-314,4-5 1,0 7 0,0-9-1,0-2 1,0 0 0,0-3-1,0 2 1,0-2 0,0 1-1,0-4-32,0-1 1,0-2 0,1 0-163,4 1 0,-4-1 1,4 0-1,-4 1 1,-1-1-1,0 0 1,0 1-1,2 0 1,1 3-999,1 0 0,2 7 1,-3-2-1,3 4 34,1 0 0,2 1 1,5 0-1,-1 1 0,0 1 1110,1 2 0,5 0 0,2-4 0</inkml:trace>
  <inkml:trace contextRef="#ctx0" brushRef="#br0">18369 17379 10255,'-18'-23'2455,"0"1"-2659,-5 6 0,14 13 0,0 12 0,6 7 1,3 3-1,1 1 0,4-3 0,4 3 1,4 0-1,6 4 0,8 3-437,7 4 0,11-2 641,3 7 0,10 0 0,3 3 0</inkml:trace>
  <inkml:trace contextRef="#ctx0" brushRef="#br0">20782 16432 7880,'-14'-6'189,"5"5"1,1-3 0,-1 4 0,0 3 0,0 2 0,-1 1 0,-2 2 0,-2-2-1,1 1 1,1 0 0,3 4 0,5 1 0,4 1 5761,4 0-5795,10 7 1,2-4 0,6 6 0,2 3 0,1 3 0,2 5 0,-1 0 0,3-1 0,0-1 0,4 0 0,-1 0 0,1-2 0,-3-4 0,-1-5 0,1 0 2239,1-4-2163,0-1 0,-3-3 0,2-3 0,4-5 0,1-3 0,5-3 1,2-6-1,5-7 0,4-2 0,3-4 0,3 0 1980,0-3-2198,7-1 1,-3-1 0,5-1-1,3-1 1,-1-2 0,-33 15-1,-1-1 1,34-15 0,1 0 0,-6-2-1,-3-1 1,-7-1-615,-4 1 1,1-9 449,-5 3 1,-1-9 0,-3-2-1,2-3 1,2-6 0,-1 0-1,-21 28 1,-1 0 0,0 0 0,0-1-1,0-2 1,-1 0 0,0 0-1,0-1 129,-1 1 0,0-1 0,0-3 0,1 0 44,1 5 0,0 1 0,-1-4 0,-2 0 0,3 1 0,-1-1 1,-1 1-1,0 0 0,2-2 0,-1 0 0,1 1 0,1-1 0,0-1 1,0-1-1,-2 3 0,-1-1 0,0-1 0,-1 1 0,-2 0 0,0 0-212,-1 0 1,0-1-1,2-1 1,0-1 0,-2 2-1,0 1 86,2-3 0,-1-1 1,-4 2-1,-1 0 1,1-3-1,0 0 0,0-2 1,0 0-1,-1-1 1,-1 0-1,1-2 0,-2 0 1,0 0-1,-2-1 1,0-1-1,-1 0 0,-1-1 1,0 0-1,-1-2 1,0 0-1,-1 2 0,0-1 1,-1-1-1,0-1 1,-2 1-1,1 0 453,-2-1 0,1-1-273,-1-1 0,0 0 0,0 4 0,0 0 0,0-1 0,0 0 0,0 0 1,0 1-1,0 0 0,0 0 0,0-1 0,0 1 0,0 1 0,0 0 0,0-1 1,0 1-1,0 2 0,0-1 0,0 0 0,0-1 0,0 2 0,0-1 10,0 1 0,0 1 0,0-2 0,-1 0-290,-2 2 1,1-1 0,1-3-1,1 0 1,-3 1 0,0 0 0,0-2-1,1 1 1,-1-2 0,0 1 0,0 0-1,0-1 1,0 0 0,-1 0 0,1-1-1,0-1 1,-1-1 0,1-1-1,0-1 1,0-1 160,0 0 1,0 0-1,0 0 1,1-1-1,2 1 1,0 1-1,0 3 1,-1 0-1,0 0 1,-1 1-1,0 1 1,-1 1-1,1 1 1,0 1 0,0 3-1,0 1 1065,-1 4 1,1 0-1006,0-3 0,0 2 0,-3-23 0,-1-6 0,0 7 0,-1 6 0,0 3 0,-4 0 0,-1-2 0,-2 1 0,-3 1 1,-2 2-977,-2-1 1,-1-5 856,-5 3 0,1-10 1,-2 0-1,13 33 0,0-1 1,-1-2-1,1 0 0,0 0 1,0-1-1,1-1 0,0 0 1,1 1-1,-1 0 0,1 1 1,0 0-1,-12-33 913,2 6 1,0 4-687,5 8 1,0 3 0,5 5-1,-2 10 1,-1 5 0,-2 5-1,0 3 1,0 4 0,-2 5 0,-4 4-526,-4 4 0,-3 0 0,0 0 0,-5 2 255,-2 2 0,-2-4 0,0-1 0,0 0 0,0-1 0,0 0 0,0-4 326,0-1 0,4 0 0,2 2 1,1 3-1,4-1 609,1 1-837,-5 4 0,5-3 0,-3 6 0,1 1 0,1 4 1,-4 5-1,-1 5 0,-5 4 0,-2 2 0,-3 4 0,1 3-390,1 3 1,4 2 510,2-2 1,-2-3 0,2 5-1,-1-2 1,1 0-1,5-1 1,3-2 0,2-3-1,0-1 1,3-2 656,0 2 1,7-5 0,-2 0-638,4 0 1,5-4 0,0 4 0,0-1-1,0 1 1,2 2 0,-1 3 0,2 1 0,-1 2-403,-1-1 1,4 5-1,-5 2 1,0 0-665,2-1 1,-4-1 0,7-4 0,1-2 0,2-1 0,1-3 969,0-2 0,6-1 0,1-5 0</inkml:trace>
  <inkml:trace contextRef="#ctx0" brushRef="#br0">21302 8729 8441,'-24'-1'0,"-3"-4"179,4 4 0,3-4 0,7 10 0,1 4 0,2 3 0,1 1 0,0 0 0,2 1 0,2-1 0,2 2 0,0 3 1843,-1 4 1,-1 3-1431,5 2 1,0-2 0,2-2-271,2 0 1,1-1 0,8 4 0,8 0 0,5-3 0,8-2 0,5 0-443,7 0 0,0-7 1,3 1-1,0-6-929,-2-3 0,9-2 0,-4-4 1,-2 0 1048,-4 0 0,2-6 0,-1-1 0</inkml:trace>
  <inkml:trace contextRef="#ctx0" brushRef="#br0">20209 17658 8424,'13'-38'3494,"5"2"-3143,-1-8 0,1 8 0,-5 7 0,1 4 0,-1 4 0,-1 2 0,-2 4 0,-2 3 0,-1 5 0,-1 2 0,0 7 0,-3 8 0,-3 11 1,-4 11-1,-5 10 0,-5 8 0,-3 8 0,-6 7 0,-2 5 0,12-35 0,0 1 0,-1-1 0,1 1 0,-1-1 0,1 1 0,-12 34 1,1-2-1,4-3 3110,0-3 1,3-4-3462,3-9 0,5-9 0,2-9 0,1-3 0,3-3 0,0-4 0,-1-8 0,2-9 0,-4-11 0,2-8 0,-1-4 0,-4-3 0,4-6 0,-3-2 0,-2-1 0,-1 1 0,1 4 0,3 3 0,-1 6 0,1 3 0,-4 5 0,0 5 0,3 3 0,1 8 0,4 5 0,-3 6 0,0 4 0,0 4 0,3 4 0,2 1 0,2 0 0,4 0 0,3-1-444,4-2 0,6-1-739,0-1 1,7 6 0,0-1 0,6-3 0,3-3 0,3-4 1182,2-2 0,7-1 0,1-5 0</inkml:trace>
  <inkml:trace contextRef="#ctx0" brushRef="#br0">20328 18538 8424,'0'-30'0,"0"4"1092,0-4 0,0 20 0,2-2 0,2 5 1,7 4-1,4 1 0,4 4 0,2 1 1,4 3 2183,4 1 1,1 2 0,6 4-3450,1 0 0,-3-5 1,0-4-1,-2-2 0,-4-2 1,-2 0-1,-4-2 0,0-2 1,-1-5-818,-3-3 0,-5-1 0,-3-2 0,-2-1-234,-2-2 1,-2-4 0,-5 4-1,-2 2 1,-3 2 0,-2 5 0,-2 5 120,-2 3 1,0 2 0,3 3 0,5 5-388,2 3 1490,2 2 0,6 5 0,2 1 0</inkml:trace>
  <inkml:trace contextRef="#ctx0" brushRef="#br0">21088 18285 8424,'0'-21'1764,"0"2"0,0 13 0,0 6 0,0 9-576,0 7 0,0 5 1,0 7-1,0 2 1,0 2-1,0 1 0,0 1 1,0-3-1135,0-3-724,0 2 0,0-10 0,0 6 0,0-4 0,0-4 0,0-7 0,0-8-547,0-12 1,0-7 0,0-9 1632,0-2 0,0 4 0,2-7 1,1 5-1,1 4 0,1 2 0,-1 3 4112,1 1 0,5 7-4528,-1 4 0,-2 13 0,1 6 0,-1 2 0,0 4 0,4 0 0,1 1 0,-1-1 0,-2-3 0,8-4 0,-6 0 0,1-2-567,-1-4 1,-2 3 0,4-7 0,0-2 0,-1-5 0,-2-6 0,-1-4 0,0-5-1,0-3 1,-1 0 0,-1 2-243,0 0 1624,-4 4 1,5 0-1,-5 6 1,3 0 0,1 4-1,2 5 1,0 7-152,0 5 0,0 1-765,4 0 1,6 7 0,5 2 0,4 3 0,5 2 0,2-2 100,7-3 0,9 3 0,10-4 0</inkml:trace>
  <inkml:trace contextRef="#ctx0" brushRef="#br0">22261 17805 8344,'14'-52'1941,"-5"18"1,-2 5 0,-1 20-1,-2 15 2077,2 5-3599,-4 9 0,4-3 0,-6 10 0,1 7 1,2 8-1,2 9 0,-2 7 0,-2 7 0,-2 1 1,-2-1-1,-3-6 406,-2-3 0,4-4-1691,-5-3 0,4-8 1,-2-8-1,1-3 0,3-7 1,2-2-872,1-5 1,6-14 0,1-10 2988,0-6 1,1-3 0,-5 7-1,1 1 1,-1-1 67,-1-2 1,-8 4 0,-3 5 0,-3 5-1195,-1 2 1,-2 7-1,-3-1 1,-3 5-1,-1 4 1,1 2-1,2 1 1,3 0 0,1 1-127,2 0 0,-1 2 0,1 2 0</inkml:trace>
  <inkml:trace contextRef="#ctx0" brushRef="#br0">22928 18192 10556,'6'-11'-381,"3"7"73,3 5 0,1 7 0,0-4 1,2-2-1,1-2 0,2 0 4184,-2 0-2989,-7 0 1,-3 1 0,-7 3 0,-2 5-1,-3 5 1,-2 2 0,-2 5 0,0 1 272,1 2 0,-2 4 0,7-6 1,1 3-1335,2 2 0,1-5 0,1-1 1,3-2-1,7-4 0,4-3 1,4-5-1,2-1 0,2-3 1,1-3-1,0-4 0,-4-7-4806,0-5 5275,-3-5 0,-3-1 0,-1 0 0,-1-1 0,-2 3 1,-2 1-1,-2 1 4567,-3 0-4518,4 6 0,-5 12 0,2 9 0,-1 4 0,0 5 0,3 3 0,0 1 0,1 0 1,1 2-1,2 0-669,2-2 1,6-3-1,-1-6 1,0 1 0,-3-2-1,0-4 1,-1-5-5462,0-6 6050,-5-4 1,-2-8 0,-6-2 0,0-6 0,0 0 0,0-1 0,0 2 0,0-1 0,0 3 0,0 2 0,0 3 6152,0 2-6794,0 5 0,1 3 1,4 5-1,4 1 0,2 3 1,4 7-1,3 4 0,4 4 1,3 2 376,2 2 0,12 2 0,2 2 0</inkml:trace>
  <inkml:trace contextRef="#ctx0" brushRef="#br0">24021 18431 8415,'0'-31'4398,"0"0"-3171,0 12 1,-2 7 0,-1 14-1,-2 1 1,-3 3-752,-2 1 1,2 2 0,1 4 0,0 2 0,1 1 0,0 2 0,3 0 0,1 0-2558,2-1 1661,0 1 0,8-5 0,4-1 1,4-1-1,0-4 0,-1-1 1,-2-3-1,1-3 0,-1-3 1,0-4-1,-1-4-75,-3-4 0,1-1 1590,-5 3 1,4-1-1,-5 1 1,-1 0-1,-1-1 1,-1 3 1079,4 2 0,2 3-2413,6 6 1,1 4 0,0 2-1,4 0 1,4 2 0,4-3 0,2 1-1,1-3 1,2-1 0,-1-2-348,-2 0 0,2-5 1,-2-1 1083,-3-1 1,-7 0 0,0-2-1,-4 4 1,0 7 0,-2 7-1,-3 10 1,-5 11 200,-3 10 0,-11 5 0,-5 10 0,-4 1-700,-5 2 0,-1 3 0,-3-6 0,-2-5 0,-2-3 0,-1-4 0,-1-1 0,0-4 0,-3-2 0,-4-8 0,-1-7 0,4-3-727,-1-7 0,7-3 0,0-8 0,6-3 1,4-5-1,4-6 0,4-9 0,6-8 0,5-7 0,7-5 1,9-2-1,8 1-2932,4 1 2991,8 8 0,1 3 1,7 10 667,4 4 0,2 4 0,7 0 0</inkml:trace>
  <inkml:trace contextRef="#ctx0" brushRef="#br0">25234 17858 8345,'-6'-65'784,"-4"13"0,-11 5 1,-7 22-1,-3 16 0,-6 7 1,-6 2 294,-12 0-1202,-13-5 0,30 1 1,-1 0-1,-4-3 1,-2-1-1,-3-1 0,-1-1 1,-3-2-1,-2-1 1,-3-2-1,-3-1 0,-1-1 1,-2 0-1,-5-2 1,-2 1-1,-2-1 0,-1 1 1,21 5-1,-1 0 1,0 0-1,-3 0 0,1 1 1,-2-1-746,-2-1 0,0 0 0,-2 0 0,-5 0 0,-1-1 0,0 1 931,2 1 1,0-1-1,0 1 1,-3 0-1,-1 0 1,0 1-1,-2-1 1,1 1-1,-1 0 1,0 0 0,-1 2-1,0-1 1,-2 1-1,-1 0 1,1 1-1,-1 0 1,1 1-1,-1 1 1,16 2 0,-1 0-1,0 0 1,0 1-1,0 0 1,-1 1-1,1 0 1,-1 1-1,-2 0 1,-1 1-1,0 1 1,1 0 0,1 1-1,0 0 1,1 1-1,-1 1 333,1 1 0,0-1 1,-1 2-1,0 1 1,-5 2-1,-2 2 1,0 0-1,2 2 1,2 0-1,2 1 1,0 1-1,0 0 0,1 1 1,0 1-1,0 1 1,1 1-269,1-1 1,1 2-1,1 1 1,-1 1 0,-1 1-1,0 2 1,1 0 0,1 2-1,-11 7 1,2 1-1,2 1 1,2 0 0,2 2-1,1 1 1,4 1 0,1 1-1,2 2 1,5-2-1,3 2 1,2 0 0,3 1-1,2 1 1,3 1 0,5-3-1,3 1 1,3 1-1,-6 22 1,8 1 0,9-3-1,8 1 1,9 1 0,8-2-1,13 0 1,8-3-77,-6-19 0,5-1 0,4-1-108,12 2 1,7-1-1,3-4 1,4-3-1,3-4 1,4-1-1,-8-7 1,3-1-1,1-1 1,3-2-1,-10-3 1,1-1-1,1 0 1,1-2-1,1 0 1,4-1-1,0 0 1,2-1-1,0-1 1,0-1-1,6 0 1,0-1-1,1 0 1,0-2-1,1 0 1,-12-1-1,0-1 1,0 0-1,0-1 1,1 0-1,0-1 1,3 0-1,0 0 1,0-2-1,0 1 1,1-1 0,-1 0-1,1-1 1,-1 0-1,1-1 1,0 1-1,0-2 1,0 0-1,2 0 1,0-1-1,1 0 1,-1-1-1,0 0 1,0 0-1,-1-1 1,-1 0-1,1 0 1,-1-1-1,0-1 1,0 1-312,-1-1 1,1 1 0,-1-2 0,0 1 0,0-2 0,0 0 0,-1-1 0,1-1 0,-1-1 0,0 0-1,-1-1 1,-1 0 444,6-1 1,0-1 0,-2-1 0,1 0 0,0-2 0,-10 3 0,1-2 0,-1 0 0,1-1 0,-2 0 0,0 0 0,5-3 0,0 1 0,-1-1 0,-1-1 0,0 0 0,-1 0-1,-1 0 1,0-2 0,-1 1 0,-1-1 0,10-6 0,-1-1 0,-1 0 0,-2-1 0,-6 2 0,-2-1 0,-2 0 0,-1-1 0,9-9 0,-2-2 0,-3 0 0,-9 2 0,-2 0 0,-4 0-1,-7 3 1,-3-1 0,-4 0 0,3-14 0,-9-1 1337,-8 4 0,-10 1 0,-17-1 0,-12 3-1689,-12 2 1,-11 5 0,1 11 0,-6 2 0,-4 3 0,6 7 0,-3 3 0,-3 1 0,0 2 0,-7-2 0,-3 2 0,-1 2 0,-1 1 0,7 2 0,-2 2 0,-1 0 0,-1 2 0,0 0 272,-5 0 0,-1 2 0,-1 1 0,-1 1 0,1-1 0,-1 1 0</inkml:trace>
  <inkml:trace contextRef="#ctx0" brushRef="#br0">8785 13034 11746,'13'-46'457,"-6"6"1,-1 2-1,-1 9 1,-1 10-1,1 6 2890,0 4-2971,-3 3 1,10 8 0,-5 3 0,2 9-1,-1 9 1,-3 12 0,-2 10 0,-1 12 0,-2 8-1,0 4 745,0 1 0,0-32 1,0 1-1252,0 37 0,-1-36 0,0 1 1,-2 33-1,-2 0 0,-1-1 0,0-4 1,3-2-1,1-6 0,2-8 0,0-9-2569,0-8 1,0-6 0,0-5-1735,0-3 4336,0-9 1,6-19 0,2-9 0</inkml:trace>
  <inkml:trace contextRef="#ctx0" brushRef="#br0">9051 12767 8283,'8'-40'1482,"3"0"1,-8 18-1,6 9 1,3 8-1,4 5 1,7 0 432,2 0-1870,7 6 1,7-3-1,13 5 1,11-1-1,7 1 1,-32-4-1,0 0 1,-1 1-1,1-1 1,2 0-1,0 0 1,0-1-1,0 0 1,2-2-1,1 1 1,-1-1-1,0-1-557,1 1 1,0-2-1,-1-3 1,-1-2 0,-3-1-1,-1-1 1,33-10 0,-5-4 58,-3-3 0,-7 6 0,-2-8 56,-7 2 763,-4 5 1,-10 1-1,-5 7 1,-6 3-1,-3 5 1,-1 3-1,0 4 1,-1 7 0,2 12-1,5 14 1,6 10 1737,2 7 0,-13-15 1,1 4-1941,-1 1 1,-1 3 0,2 5 0,1 3-1,0 1 1,0 1 0,-1-1 0,0-1-1,0 1 1,-1 0 0,0 0 0,-2 0 0,1 0-1,-1 1 1,0-1 0,-1-1 0,1-1-1,-1-1 1,0-3 0,0-1-100,-3-6 1,1 0 0,2-2 0,0 0 0,8 31 0,1-3 0,0-6 0,-4-8 0,-3-8 0,-7-6-5146,-6-5 4813,-2 4 1,-9-17 0,-7 0 0,-9-6 0,-12-4 0,-12-3 0,-12-5 0,-14-2 0,33-2 0,-1 0 0,-4-1 0,-1 0 0,-2 0 0,-1 0 5,-4-2 1,-1 1 0,0 0 0,0 0 145,-4 1 0,0 2 1,1-1-1,0 0 0,-1 0 1,-1 1-1,2 1 0,0 1 1,0 0-1,0 2 0,1 2 1,0 0-1,-1 1 1,1 0-1,1 1 0,1 1 1,-1 0-1,1 1-363,1 1 1,0 0 0,-3-2 0,-1-1 0,0 1-1,0-1 1</inkml:trace>
  <inkml:trace contextRef="#ctx0" brushRef="#br0">5199 13687 8435,'12'-6'3981,"-4"-3"-3391,-2-3 0,-6 6 0,2 6 0,1 9 0,3 9 0,0 9 0,0 7 0,-3 6 0,-2 4 0,-1 5 1,-1 3 904,-4 1 0,4-4-957,-4 0 0,-1-5 0,2 4 0,1-2 0,1-5-1424,2-4 0,0-6 0,0-9 0,2-4-1724,2-3 2599,-2-8 0,4-14 0,-6-15 0,0-12 0,-2-9 0,-1-9 0,-1-6 0,1-7 0,1 0 450,2 0 0,0 4 0,2 11 1,1 4 192,1 4 1,5 7 0,-3 11 0,2 5 0,2 3 0,2 4-1,1 1 1,2 4 0,3 2 0,4 4 0,3 1 0,2 0 353,-1 0-1561,1 0 1,0 1 0,-1 4 0,1 4-1,0 4 1,-1 3 0,1 4 0,0 0 574,-1 4 0,7 1 0,1 2 0</inkml:trace>
  <inkml:trace contextRef="#ctx0" brushRef="#br0">5799 13967 8485,'1'-12'5959,"4"3"-5283,2 3 0,6 12 0,1 3 0,-1 1 1,0-1-1,2-3 0,1-1 0,2-1 0,-2-1 1,-1-1-1,-1-2 2580,-1 0-3758,-6 0 0,4-2 0,-7-2 0,-1-5 0,-1-3 0,-2-1 0,-2-1 1,-2 1-1,-5 0 0,-3 1 0,-1 3-1232,-1 4 0,1-1 2167,0 2 1,4 1 0,0 7-1,0 5 1,2 5 0,2 2-1,4 3 1,1 2 0,0 3-1,0 1 605,0 2 0,7 4-1318,6 0 1,5 0 0,7-3 0,2 0 0,6 0 279,4-3 0,14-7 0,4 1 0</inkml:trace>
  <inkml:trace contextRef="#ctx0" brushRef="#br0">6385 13940 8500,'0'-25'1388,"0"9"1,0-4 0,0 13 0,0 12-1,2 5 1,1 3 0,3 2 648,1 3 0,0 1 0,4 6-2035,-2 2 1,-6-6 0,2 7 0,0-2 0,-1-2 0,1 1 0,-1-1 0,1-2 0,-1-4 0,1-3-8349,-1-2 8322,0-6 0,-4-7 0,-1-10 0,-2-5 0,-1-5 0,1-3 0,0-2 1,0 3-1,-2 1 0,2 5 4470,2 1-3390,1 2 0,1 1 0,4 5 0,4 7 0,2 7 0,3 5 0,1 1 1,1 0-1057,2 1 0,-1 2 0,-2-1-279,3-3 1,-3-3 0,3 1 0,-4-3 0,0-1 0,-2-6 0,-2-6-848,-1-7 1,-6-5 0,1 1-1,-1-4 1331,2 0 0,-4 2 0,5 6 1,-1-1-1,0 2 0,3 5 0,2 7 1,4 7-1,2 7 583,2 3 1,4-2-1535,-4 3 0,5 3 0,-2 1 1,1 2-1,0-2 746,2-4 0,1 2 0,2 1 0</inkml:trace>
  <inkml:trace contextRef="#ctx0" brushRef="#br0">7225 13554 8240,'0'-33'8465,"0"11"-7644,0 0 1,-5 14 0,1 13-1,1 13 1,2 8 625,1 5-999,-6 6 0,4-7 0,-4 4 0,2 2 0,-2 2 0,0 8 0,0 4 0,3 4 0,0-3 0,0 0-4433,-1-2 774,-1-6 1026,5 8 0,0-14 2185,0 3 0,6-3 0,2 3 0</inkml:trace>
  <inkml:trace contextRef="#ctx0" brushRef="#br0">7318 14140 8171,'0'-22'3773,"0"0"-3331,-6 5 1,5 13-1,-4 8 1,4 5 0,1 3-1,0 1 1,0 1 0,1-1-1,4 0 1508,4 1 0,4-1 0,3-1-2219,2-3 0,0 1 0,-5-5 0,1-2 0,-1-2 0,-1-2 0,-2-5 1,-2-6-634,-3-4 1,-5-8 0,-7 2 975,-5-4 0,2 4 0,-8 3 1,2 1-1,-1 5 0,0 0 1,0 2 2390,3-1-2026,6 6 0,10 6 1,11 9-1,8 3 0,4 3 1,2 1-1,1 2-439,3-2 0,3 5 0,6 0 0</inkml:trace>
  <inkml:trace contextRef="#ctx0" brushRef="#br0">7545 14060 8171,'-13'-13'4270,"5"7"1279,4 6-5661,8 6 1,4 13 0,5 3 0,0 3 0,2 2-1,3 0 1,4-2 0,3-1 0,0-5 0,-1-3 0,-3-5-5667,-2-4 5613,-1-3 0,-6-11 0,-3-5 0,-5-6 0,-4-4 1,-4-4-1,-7-4 0,-4 0 0,-2 2 0,0 1 1102,2 1 0,2 1 0,1 2-303,3 6 1,2 3-1,10 7-634,7 7 0,17 6 0,1 7 0</inkml:trace>
  <inkml:trace contextRef="#ctx0" brushRef="#br0">7958 13900 8355,'0'-13'542,"0"7"1,0 7 0,2 13 0,2 9 0,3 9 0,1 0 1146,-4 1 0,2-2 0,0-5 1,0 0-1635,0-4 0,3 6 0,-5-4 1,-1-1-1,0 1 0,0-3 1,2-3-4130,-2-4 4048,-2-6 0,-7-4 0,-3-10 0,-3-7 1,-2-8-1,-1-5 0,0-5 0,5-7 1,1-1-1,3-3 0,0 4 4563,3-1-4179,1 6 1,2 5 0,2 9 0,1 3 0,3 5 0,1 5 0,2 9 0,-1 9-294,-4 9 1,2 3-1246,-2-2 1,-5 8 0,-8-2 0,-3 4 0,-3 7 1179,-2 4 0,-10 4 0,-7 6 0</inkml:trace>
  <inkml:trace contextRef="#ctx0" brushRef="#br0">9784 14607 8225,'8'7'1386,"-4"0"0,-7-2 0,-1 5 1,1 5-1,1 6 0,2 4 2148,0 7-3238,6 0 0,3 8 0,9-2 0,6 6 0,5 2 0,8 2 0,6-2 0,8 0 1,3-5-1,7-4 0,4-6 173,-29-16 1,1-2 0,5-2 0,2-2-508,0-2 0,1-1 1,7-1-1,2-3 0,-1-2 1,-1-1-1,3-1 1,0-2-1,5-2 0,1-3 1,0-3-1,0-3 0,4-3 1,0-2-1,-1-3 1,0-1-1,2-3 0,-1-1 1,-1-2-1,-2-2-1235,2-3 1,-2-2 0,-1 0 0,-2-3 1037,-3 1 1,-1-2 0,2-3 0,-1-2-1,-5-1 1,-3-2 0,-1-1 0,-2-1-1,-1-2 1,-2 0 0,-4 0 0,-2 0 0,-2-1-1,-1-1 1,-6 1 0,-1 0 0,-3-2-1,-2-1 1,-3 2 0,-3-1-261,-1-1 1,-3-1 0,-2 1 0,-3 0 0,-2 0 0,-2 0 372,-1 1 0,-1 1 0,1 4 1,-2 1-1,-4-2 0,-3 0 0,-1 3 1,-1 1-1,-2 2 0,0 1 0,-2 0 1,0 1-1,-1 2 0,0 0 0,-1 0 1,0 0-1,-1 1 0,0 2-302,-2 0 1,1-1-1,-2-4 1,0 1 0,-2 1-1,-1 1 1,0-2 0,-1 1 466,0 2 0,0 0 1,0-1-1,1-1 0,1 4 1,1 1-1,-1 1 0,0 1 1,0 2-1,1 1 1,-19-25-1,3 6 0,3 5 1314,1 4 0,2 5 0,4 11 1,2 0-20,3 4 0,7 9-1254,6 8 0,0 5 1,-3 6-1,2 11 1,0 12-1,-5 16 1,-6 8-1,-4 8-1023,-2 4 451,1-1 167,12-26 0,1 2 0,0-4 0,1 1 0,0 0 0,2 1 0,-8 33 0,3-4 0,3-5 321,3-4 0,3-9 0,6-3 0</inkml:trace>
  <inkml:trace contextRef="#ctx0" brushRef="#br0">9838 15846 8136,'12'-55'0,"-4"8"0,-3 8 312,-10 19 0,2 8 0,-5 12 0,-3 1 0,1 4 0,-2 5 0,2 6 0,-2 9 0,1 8 0,0 9 0,-1 6 7007,-2 12-7111,1 0 1,4 14-1,0-3 1,4-33-1,0 0 1,-1 0-1,0 1 1,-1-1-1,1 0-69,-8 33 0,7-3 0,3-2 0,4-1 0,4-2-1915,5-6 1,7-8 447,2-4 1,6-10 0,-1-7 0,4-8 0,3-11 1327,-1-7 0,-4-19 0,8-5 0</inkml:trace>
  <inkml:trace contextRef="#ctx0" brushRef="#br0">10091 15926 8136,'12'-13'609,"-3"-1"0,-3 2 1,0 5-1,4 7 0,6 9 4499,6 7-4907,9 5 0,1 10 0,6 2 0,5-1 0,3 2 1,7 2-1,4 4 0,3 4 0,-30-20 0,0 0 1,-1 0-1,1 0 0,25 24 111,-7-4 1,-8 7 0,-8-1-616,-10 0 0,-12-4 1,-7 2-1,-9-2 0,-12-5 1,-14-3-1,-14-3 0,-13-4 1,-8-6-47,-4-6 1,29-10 0,0 0 0,1-1-1,0-1 257,1-1 1,0-1 0,1-1-1,1-2 1,-36 6 0,6-1 0,7 1-1,5 2 1,5 2 91,4 1 0,3 0 0,4 1 0</inkml:trace>
  <inkml:trace contextRef="#ctx0" brushRef="#br0">9598 17485 8353,'0'-26'1708,"0"-1"0,0 9 1,1 11-1,4 14-121,4 12-1481,2 7 0,3 2 1,1 3-1,2 6 0,4 6 1,1 7-1,-1 6 0,-2 7 1,-2 2-1,-3 3 0,0 1 533,-1 3 0,-6-35 0,-1 1-504,8 33 1,-1 0 0,0-4 0,1-2-136,-1-3 0,0-3 0,1-5 0</inkml:trace>
  <inkml:trace contextRef="#ctx0" brushRef="#br0">10104 17405 9470,'14'-19'578,"-7"-2"1,5 2 0,-2 6 0,5 7 0,4 4-1,1 2 13,-1 0-251,10 6 0,-3-3 0,12 6 0,5 1 0,3 4 1,7 5-1,4 6 0,5 8 0,-1 5 0,-29-15 0,-1 0 1,0 2-1,-1 1 216,0 0 0,1 1 0,0 3 0,-2 2-557,-2-1 1,0 0 0,3 3 0,-1 0-1,-4-2 1,-1 0 0,-1 1 0,-2 1-1,-1 1 1,-3 1 0,10 33 0,-9 2-1,-8-5 1,-8-3 0,-11-5-550,-14-3 1,-14 4 0,-13-9 440,-6 1 0,23-28 0,-2-2 0,-4 1 1,-1-1-1,-2-2 0,0-2 0,-1-3 0,0-2 1,-1-2-1,-1-2 0,1-2 0,-1-2 0,0-1 1,1-1-1,3-2 0,1 0-277,-34-5 0,7-2 1,5-6-1,6-2 386,5-3 0,5 3 0,6-4 0</inkml:trace>
  <inkml:trace contextRef="#ctx0" brushRef="#br0">10304 19164 8246,'-6'8'1404,"-1"4"0,-5 0 0,2 13 1,2 12-1,1 7 0,1 8 1,0 3 1740,3 3-3476,2 11 1,1-14 0,0 9-1,1-1 1,5-2 0,6 0-1,6-7 1,2-3 0,6-7-1,3-4 331,7-4 0,2-4 0,2-5 0</inkml:trace>
  <inkml:trace contextRef="#ctx0" brushRef="#br0">10531 19005 8111,'7'-20'252,"-1"5"0,-4 2 0,2 9 0,6 2 0,5 2 0,5 0 1,-1 2 5031,0 2-4926,11 4 0,-2 6 0,12 4 0,1 6 1,4 4-1,4 6 0,4 3 0,3 6 1,3 3-1,-29-21 0,0 2 0,-1-1 1,-1 1-108,24 26 1,-26-23 0,-1 0 0,18 20 0,-3 0 0,-3 2 0,-9 0 0,-8 1 0,-6-1-63,-5-3-417,-3 3 1,-15-11-1,-8 4 1,-12-2-1,-11-2 1,-14 0-1,-6-3 1,26-21-1,-2-2 1,0-1-1,0-1 1,-3-2-1,-1 0 1,0-1-1,0-1-141,0 0 1,0-2-1,0 1 1,0-2-22,-27 3 1,1 1-1,11-4 1,6 0 389,6 0 0,6-2 0,11-4 0</inkml:trace>
  <inkml:trace contextRef="#ctx0" brushRef="#br0">10517 20670 8131,'5'-23'0,"-1"-4"612,7-3 0,-7 11 0,10 6 0,5 7 0,6 4 0,6 2 0,6 0 1,8 2-1,6 1 0,9 3 0,3 0 741,5 0 1,6 0-1304,-2-2 0,-33-3 1,0 0-1,0 1 1,1 0-1,1-1 1,1-2-1,0-1 1,0 0-1,-1-3 1,1-1-1,0-2 1,0-3-1,1-3 1,-1-2-1,2-3 1,1-2-1,-1-2 1,0-1 136,3-3 1,-2-1-1,-1 1 1,0-1 0,1-3-1,0-3 1,1 0-1,0-3 1,1-3 0,-1-3-1,-1-2 1,-1-2 0,0-2-1,-2-2 1,-2 1-1,-2 0-1469,0 3 0,-1-2 1161,3-5 0,-1 0 1,-10 10-1,-1 1 1,3-7-1,-2-1 1,-2 2-1,-3 0 1,-3 2-1,-2 0 1,-3-2-1,-1 0 0,-2 0 1,-2 0-1,-2-1 1,-2-1-1,-1 3 1,-2-1-1,-1-1 1,-1 0-1,-1 2 1,-1 0-990,0 1 1,0-1 0,0-4 0,-1-1 1085,-1 4 1,-1 1-1,-2-6 1,-2 1 0,-2 2-1,-1 0 1,1-2 0,-1 1-1,-1-2 1,0 0 0,0 0-1,0 1 1,-2 0 0,0-1-1,1 2 1,1 1 0,-2-2-1,0 1 1,1 0 0,-1 1-11,0 2 0,0-1 1,-1-1-1,1 0 0,-1 0 1,0 1-1,-1 1 1,0-1-1,-1 0 0,0-1 1,0 2-1,-1 1 0,-1-1 1,0 1-1,1 2 1,-1 1-359,0-1 1,-1 1 360,-5 0 1,1 1 0,5 7 0,0 0 0,-4 2 0,0-1 0,-1 1 0,1 1-1,-1-1 1,0 2 0,-2-2 0,0 1 0,0 2 0,-1-1 49,1 0 0,-1 1 1,0 2-1,0-1 0,-1 0 1,0 0-1,1 1 0,1 0 35,-24-27 1,23 27 0,0 0 0,-21-21 0,-1 4-1,2 1 1,3 7 0,0 2 0,3 8 0,-1 2 0,2 8-1,-2 4 1,2 5 361,1 1 0,-8 7-350,6 2 1,-3 8 0,1 11 0,0 6 0,-6 6 0,-1 3 0,-1 5 0,4 2 0,3 5 0,3 0 183,0 0 0,2 9 1,2-3-201,5-2 0,3-1 1,3-8-1,2 1 1,6-5-1,3-3 1,5-6-1,3-3-488,1-3 1,3-5 0,-2 0 0,4-3-1526,4-5 1,-1 1 1962,6-6 0,-6 5 0,1-4 0</inkml:trace>
  <inkml:trace contextRef="#ctx0" brushRef="#br0">10571 16179 8228,'9'8'2413,"0"5"-2313,5 12 0,9 5 1,6 4-1,7 0 1,5-3-1,11-1 0,6-8 1,6-4-1,1-8 1,4-3-101,-31-5 0,0-1 0,37 1 0,-32-2 0,0 0 0</inkml:trace>
  <inkml:trace contextRef="#ctx0" brushRef="#br0">8051 17339 25543,'0'-40'6,"2"9"0,2 11 0,7 10 0,4 6 0,4 4 0,0 2 0,3 4 0,2 2 1,7 4-1,5 2 0,7 4 0,2-1 561,6-3 1,-5 4 0,0 0 0,-2-2-524,1-1 1,-1 3-1,-4-1 1,-2 1 0,-3 0-1,-7 0 1,-6-3 0,-4-4-1,-5-2 1,-4 2 0,-5-1-1,-5 0-166,-7-1 1,-17-6 0,-10 2 0,-11-2 153,-6 1 1,-10-2 0,-3 2 0,-1-2 0,-2-2 0,3 0 0,-3 0-1,4 0 1,1 0 0,5 1 0,2 3 0,5 5 19,5 3-990,-1 2 1,11 0-1,2 3 1,11 2 567,9 2 1,1 1 0,5 4 0</inkml:trace>
  <inkml:trace contextRef="#ctx0" brushRef="#br0">8038 17712 25543,'-34'-27'524,"-10"0"1,7 1-1,-12-1 1,-5 3-1,-5 5 1,-11 7-1,33 8 1,-1 1 786,-3 1 0,0 1-1616,3 0 0,-1 1 0,-35 5 1,6 4-1,2 3 0,3 3 0,6 3 1,3 3-1,5 1 0,4-2 0,0 1 1,2-2-5651,2 1 5786,1 3 1,6-8 0,1 4 0</inkml:trace>
  <inkml:trace contextRef="#ctx0" brushRef="#br0">3799 17099 11476,'-6'-46'0,"-1"7"761,-1 11 124,2 13 1,1 9-1,-3 8 1,1 2 0,2 5-1,4 5 1,-1 3-1,-1 6-1184,-1 2 293,-1 13 0,5-5 0,0 10 0,-1 0 1,-2-2-1,-1 1 0,1-2 0,1-2 1,2-2-1,0-5 0,0-5 128,0-3 89,0-4 0,6-12 0,3-4 0,3-6 0,1-7 0,0-8 0,1-8 1,1-10-1,2-5-345,6-4 0,0-10 115,-1 2 1,-2-6 0,-7 5 0,-1 9-1,-2 5 1,-2 7 0,-1 5 0,-1 7 156,0 5 1,4 10-220,-1 6 1,-1 1-1,0 8 1,4 3 0,2 3-1,2 4 1,-1 2 0,1 3-1,-1 1-104,0 1 0,1 6 0,0 0 0,-1 1-415,1-1 0,2 4 0,-2-5 0,4-3 0,0-3 1,4-6 1122,1-4 1,8 2-1,1-10 1</inkml:trace>
  <inkml:trace contextRef="#ctx0" brushRef="#br0">4572 17205 32092,'-7'-26'-1901,"-1"1"1,5 2-1,-1 6 838,1 2 1097,2 19 0,2 1 1,4 18-1,3 4 1,6 4-1,5 3 0,8 3 1,8 0-1,7-1 1,2-5-1,-2-5-188,-5-3 0,0-9 1,-8-6-83,-4-2 1,-1-3 0,-9-6 0,-5-5 0,-2-3 0,-7-10 0,-5-7 0,-10-8 0,-8-2 0,-7-2-1,-8 0 1,-5 3 0,-2 4-1968,1 6 2418,7 10 0,-2 3-195,2 10 0,3 8 0,1 4 0</inkml:trace>
  <inkml:trace contextRef="#ctx0" brushRef="#br0">2493 18365 28778,'4'-37'-283,"1"6"1,1 7 0,-2 15 0,3 6 0,1 6 0,-4 8 0,-2 5-4109,-2 6 4183,0 9 1,-2 0 0,-2 8-1,-7 4 1,-3 1 0,-4 2-1,2-5 1,2-1 0,4-3 0,2 0-1,3-5-6727,2-7 6592,1 0 0,8-16 0,1 3 1</inkml:trace>
  <inkml:trace contextRef="#ctx0" brushRef="#br0">2426 18445 31147,'0'-48'-3763,"0"8"0,0 18-662,0 9 4637,6 14 0,3-4 0,9 12 0,4 2 0,5 1 26,4 1 1,3 0 0,6 0-1</inkml:trace>
  <inkml:trace contextRef="#ctx0" brushRef="#br0">2986 18272 30075,'0'-26'-8169,"0"4"8112,0 9 1,4 8-1,1 11 1,-1 6-1,1 4 1,1 2-1,0 0 1,0 3-1,-2 1 1,0 5-1,2-1-45,2 4-499,-5-1 0,3 0 0,-6 0 0,0 1 0,0-4 0,0-3 0,0-4 0,1-3-816,4-1 1,2-13 1571,6-7 0,-4-16 1,0-5-1,1-2 0,1-2 1,-1 2-1,-2 0 0,-1 4 1,-1 3-1,0 5 4694,-3 1-4595,-2 2 1,4 7 0,1 4-1,0 8 1,1 6 0,0 7-1,4 5-742,1 3 0,1 4 0,0 1-228,1 3 1,-6-6 0,1 2 0,2-3 0,1-1-1,1-2 896,0-3 1,1-2 0,-1-7 0</inkml:trace>
  <inkml:trace contextRef="#ctx0" brushRef="#br0">3026 18511 9438,'0'-57'0,"0"2"2862,0 8-2669,-6 18 1,-1 18 0,-7 11 0,1 0 0,-2 0 0,-1 0 0,-2 1 0,0 2 0,1 3 0,-1 0 0,1 0-320,3-3 0,6 4 0,4 2 0,4 3 0,4 1 0,5-1 252,3-3 228,-5-3 0,-4-2 1,-10 1-1,-8-2 0,-4 0 1,-5 0-1,-1 3 1,-2 1 3033,1 3-3478,-1 2 0,2 6 1,3 1-1,5 0 1,7 2-1,6 0 1,2 1-1,5-1 1,6-3-1,9-4 0,7-2-604,6-3 1,7-3 693,7-6 0,4-10 0,-5-7 0,-2-5 0,-4-7 0,-5-3 0,-5-2 0,-7 0 0,-7-1 0,-5 1 191,-4 3 0,-4 4-102,-1 5 0,-10 0 0,-5 7 0,-3 4 0,-2 5 0,-1 8 1,-3 5-1,0 8 0,2 6 0,4 6-954,4 1 0,6 9 0,7 1-2349,8 4 3127,8-4 0,23 8 0,4-6 0</inkml:trace>
  <inkml:trace contextRef="#ctx0" brushRef="#br0">4066 17992 9355,'0'-14'0,"0"1"191,0 0 427,-6-1 1,3 7 0,-6 3 0,-1 4 0,-2 4 0,-3 8 0,-3 9 0,-3 11 0,-2 10 4163,-4 6-4794,3 4 1,-10 7-1,6 2 1,0 1-1,4 1 1,4-1-1,3-1 1,4-4-1,4-3 1,6-6 0,8-5-24,8-6 1,6 2 0,8-5 0</inkml:trace>
  <inkml:trace contextRef="#ctx0" brushRef="#br0">4079 18538 9926,'2'-43'-602,"2"3"1213,-3 15 0,5 15 0,-4 14 0,2 5 1,5 3-1,3 1 974,1 0 1,1 5-1766,-1 0 1,5 4-1,0-4 1,-2-2-1,-1-1 1,-2-2-1,0-1 1,1-3-629,-1-4 1,-1-5-1,-3-5 927,-5-4 1,-8-4 0,-5-3 0,-5-4 0,-2 1-1,-3-2 1,0 2 0,-1 0 0,4 4 3781,1 5-4239,2-2 1,6 12 0,5 1-1,8 10 1,9 5 0,4 0-1398,5-1 0,1 3 1,5 0 1748,5-2 1,1-1 0,10-2-1</inkml:trace>
  <inkml:trace contextRef="#ctx0" brushRef="#br0">4479 18498 10476,'-13'-19'0,"-1"-2"2776,1 0-2630,0 8 1,-1 3-1,1 5 1,0 4-1,1 4 1,3 7-1,4 6 1,4 7 0,1 2-1,1 1 169,4 1 0,4 0-475,9-1 1,-2 1 0,6-2 0,0-3 0,-1-4-1,-2-4 1,-1-6 0,-2-5 0,-4-6-536,-6-5 0,-4-6 0,-4-4 0,-2-5 770,-5-7 1,-8 2-1,0-3 1,0 4-1,3 4 1,0 2 0,2 2-1,4 2 1,5 4 2042,6 4-3133,10 3 1,8 11-1,7 1 1,3 1 1033,4 3 1,4 2-1,1 1 1</inkml:trace>
  <inkml:trace contextRef="#ctx0" brushRef="#br0">4799 18498 11782,'-13'-7'719,"-1"1"1,5 15-1,0 7 1,-1 9-1,-2 5 1,-1 2 0,0 4 1022,-1 2-1938,1 2 1,0-6 0,1-1 0,3-2 0,4 0 0,4 0 0,1-1 0,0-3 0,0-7 0,1-5-1946,4-6 0,2-5 1973,7-8 1,-1-11 0,0-12 0,1-7-1,0-7 1,3-5 0,2-4 0,0-1 0,0 1-1,-4 3 760,-4 2 0,-1 11 0,-6 8 0,1 6-5,1 5 1,-5 7-1,5 0 1,-1 4 0,1 5-1,1 7 1,3 3-345,2 3 0,0 5 1,-2 3-1,-1 3-756,2 2 0,-5 4 1,-1 2-1,0-1 0,-2 2 1,-5-1-1,-6 1 1,-7-3 522,-3-3 0,-18 2 1,1-9-1</inkml:trace>
  <inkml:trace contextRef="#ctx0" brushRef="#br0">3666 19604 17748,'13'-26'-100,"0"-7"1,1 3 0,-2-2 0,-2 2 0,-3 7 0,1 2 0,-2 5 633,0 1-351,4 7 0,-7-2 0,4 8 0,-1 8 0,-3 12 0,-1 9 0,-2 7 0,0 3 702,0 4 0,-6 8-982,-3 0 1,-1 3-1,1 1 1,4 1-1,4-1 1,1-1-1,1-5 1,2-7 0,5-6-1,2-4-619,5-4 0,1 1 1,-3-12 685,1-3 1,-1-8 0,0-1-1,1-6 1,-1-9 0,-1-7-1,-2-9 1,-1-5 0,2-4 202,0-1 0,-2 4 1,-1 3-1,-2 4 21,-3 5 0,-2 2 1,-1 10-1,-1 6 0,-2 8 1,-2 8-1,1 4-486,-2 2 17,-2 6 1,1-5 0,1 3 0,2-3 0,-1-1 0,2 0-1,2-2-904,1-1 1,1-2 0,4 1-1,4-2 1341,2-4 1,15 4 0,2-4-1</inkml:trace>
  <inkml:trace contextRef="#ctx0" brushRef="#br0">4292 19857 19253,'-16'-19'219,"3"-3"283,8 9 1,-5 7-1,5 15 1,2 2 0,3 1-140,5-3 1,2 2-514,7-7 0,0 5 0,3-5 0,1-1 1,-2-1-1,-1-2 0,-4-2 0,0-1 1,-4-3-1,-1-1-1016,-3-3 1,-3-2 0,-4-2 1795,-5 1 1,-3 0 0,-1 1-1,-1 2 1,1 2 0,0 2 0,-1 3-1,2 3-9,4 5 0,2 2 1,6 7-1,0 0-839,0 4 0,1 1 0,4 5 0,3-2 1,4 0-1,3-1 0,3-2 0,3-2 0,2-2 1,1-5-1,1-3 0,-3-4-4335,-1-1 4167,3-2 0,-11-2 0,1-2 0,-9-5 0,-3-3 0,-2-1 0,-3-1 0,-4 1 0,-7 0 0,-2 1 0,-2 3-132,0 5 0,-4 8 307,4 5 1,2 3 0,7 3 0,5 1 0,2 3 0,5 0 0,6 1 0,9-4 0,7-1 0,6-3 371,5-4 0,2 4 1,2-4-1</inkml:trace>
  <inkml:trace contextRef="#ctx0" brushRef="#br0">4786 19977 11335,'11'-32'0,"-2"-4"639,-4-2-400,2 4 1,-5-3-1,2 7 1,-2 3-1,-4 5 1,-1 3-1,-1 3 1546,1 1 0,-5 7-1739,-1 4 0,2 6 0,0 5 0,1 6 0,1 5 1,1 4-1,-1 5 0,2 1 0,2 0 0,1 0 1,0 2-1,0 0 41,0-5 1,6 4 0,3-6-440,3-4 0,2-3 0,3-3 0,3-1 0,3-3 0,2-4 1,-2-5-1,3-5 0,-3-4 0,1-6 435,-2-7 1,0-6-1,5-12 1</inkml:trace>
  <inkml:trace contextRef="#ctx0" brushRef="#br0">5265 19471 18113,'0'-7'-404,"0"4"1,0 10 0,0 6 0,0 2-1,0 1 1,-1 1 1178,-4 1 1,4 1 0,-3-1 0,2 4-359,2 3 1,0 2-838,0-1 0,0 1 0,0 1 0,0 3 0,0 3 0,2 2 0,2-1 0,6 1 434,7-2 1,3-2 0,7-5-1</inkml:trace>
  <inkml:trace contextRef="#ctx0" brushRef="#br0">5452 19804 19116,'-15'-53'-1588,"-3"8"1784,4 16 1,-6 15-1,7 10 1,0 3 0,1 2-1,2 3 1,2 7-1,2 4 1,5 2 100,4 0 1,10 3 0,9 3-509,3 2 0,4 0 0,2-3 0,3-4 0,1-3 0,-1-3 0,-1-2 0,-5-3 1,-4-1-1,-6-3 0,-5 0 0,-4 2-4646,-5 4 4742,-2-3 1,-8 5-1,-2-3 1</inkml:trace>
  <inkml:trace contextRef="#ctx0" brushRef="#br0">6225 19298 17748,'8'-39'-721,"-2"8"1,-6-6-1,1 7 1,2 10 868,1 3-125,1 10 1,-5 3 0,1 8 0,2 8 0,2 7 0,-1 9 0,1 5 0,-1 5 0,-1 5 762,-1 6 1,-2 2-782,0-3 0,0 4 0,0-4 1,0-1-1,0-3 0,1-2 1,2-2-1,3-2 0,0-2 0,0-5-1082,-3-3 0,3-7 1116,-2-3 0,2-8 1,-3-4-1,3-5 0,0-9 1,0-9-1,-2-8 0,1-2-244,-1-2 1,2-1 0,-3 4 793,1-1 0,1 6 1,-5 3-1,0 4-380,0 0 0,0 13 1,0 5-1,0 7-318,0 2 0,0 6 0,0 3 0,0 2 0,0 0 0,0-2 0,0 0 1,0-1-1334,0-3 1,0-4 0,0 0-1,-2-4 1670,-2-5 0,-4-13 0,-5-13 1</inkml:trace>
  <inkml:trace contextRef="#ctx0" brushRef="#br0">6665 19937 29754,'2'-35'-6371,"2"-1"6409,-3 7 1,5 14 0,-6 6 0,0-1 0,2-2 0,1-1 0,1-1 0,1 2 0,1 3-2706,3 5 1,7 3 3103,2 1 1,11-12 0,-1-3 0</inkml:trace>
  <inkml:trace contextRef="#ctx0" brushRef="#br0">6878 19817 29754,'-13'-39'-1434,"0"15"1,-1 8 2007,1 7-484,6 4 1,1 7-1,7 1 1,4 3-1,5 1 1,6 2-1,7 0 1,0 0 0,1 0-1,-2-1-1001,2 1 0,-5-6 0,-1 2 672,-3-4 0,-6-1 1,-4-1-1,-3-2 0,-8-3 1,-4-2-1,-4-2 1,1 0-1,0 1 5642,-1 4-5433,1-2 0,6 7 0,2 0 0,4 7 0,2 7 0,4 2 0,3 2 0,6-1 0,2 1-1697,2 0 1,4 4 0,-3-4 0,2-2 0,3-1 2014,1-2 0,2 1 1,-1-1-1</inkml:trace>
  <inkml:trace contextRef="#ctx0" brushRef="#br0">7132 19884 20143,'-21'-19'0,"5"-2"1089,5 0-926,-1 8 0,11 9 0,-2 8 1,7 3-1,8 2 0,6 0 130,3 2 1,1 0 0,5 3-762,-1-1 0,1-4 1,0-2-1,-2-1 0,-2-3 1,-2-1-1,-2-5 470,-2-6 0,-8-4 1,-6-11-1,-6 3 16,-6 2 1,-2-3-1,1 2 1,1 1 0,-1 0-1,-2 4 1,-1 3 0,-1 5-1,2 2 5915,4 7-6075,2 10 1,6 4 0,0 6 0,1 2 0,4 0 0,5-1-1,5 0 1,4-1 0,2-1 0,4-4 0,3-3-2149,3-5 0,3-4 2347,-7-5 1,7-7-64,-7-6 0,2-12 0,-2-10 0</inkml:trace>
  <inkml:trace contextRef="#ctx0" brushRef="#br0">7652 19684 29754,'7'-34'-836,"-3"3"0,-2 9 0,-2 4 0,0 6 0,0 9 0,-2 11 598,-2 6 0,2 13 69,-2-5 0,3 6 0,1-5 1,0 2-1,0 3 0,1 0 1,3 0-1,4-3 0,1-1 1,0-3-2084,1-3 2223,-4-4 1,6-6 0,-5-5 0,1-6 0,-4-8 0,-3-5 0,-1-6-1,0-3 1,0-2 0,0 2 0,0 3 0,2 4 0,1 3 5413,1 2-5417,13 5 0,-7 3 0,14 5 0,2 1 1,5 5-1,4 6 0,3 6 0,4 1 1,3 2-1,3-1 0,1 4-4670,-2 1 5103,5-4 1,-11-2-1,5-6 1</inkml:trace>
  <inkml:trace contextRef="#ctx0" brushRef="#br0">1973 17565 25577,'0'-15'-581,"0"-2"1,-6 8-1,-3 1 1,-3 10 0,-1 7-1,0 3 1,-1 1 676,1 0-74,5 6 1,-3-2-1,3 5 1,-1 2 0,2 1-1,0 1 1,1 1-1,0 1 1,3 2 0,1-1-1,2-2 362,0-3 1,0-8-535,0 2 0,6-3 1,3-3-1,3-4 1,1-3-1,1-4 1,-1-1-1,0-1 1,2-5-1,1-7-567,2-8 0,0-10 0,-5-6 752,1-6 1,-6 4-1,0-2 1,-1-1 0,-1 5-1,0 2 1,-3 7 0,-1 3-1,-2 4 999,0 3-1037,0 15 1,0 5-1,0 11 1,1 2-1,2 2 1,3 6-1,1 0 1,5 1 0,3-3-1,3 0 1,-1-2-666,3 0 1,-5-3 656,2-7 0,3 2 0,-3-7 1,0-1-1,-4-3 0,-3-4 0,-2-5 1,-2-5-1,-2-3 28,2-6 0,-4 0 1,3-3-1,0 3 1,-1-2-1,1 2 1,-1 3 533,1 3-461,5 8 0,-7-1 0,6 7 0,1 5 0,2 5 0,1 5 0,-1 3 0,-1 1-748,-2 2 0,-1 4 396,6-4 0,-1 4 0,0-3 1,1 0-1,1 2 0,1-2 0,3 1 1,0-4 375,1-1 1,3 4 0,-2 2 0</inkml:trace>
  <inkml:trace contextRef="#ctx0" brushRef="#br0">2773 17752 12739,'0'-8'-204,"-5"17"0,1 9 1,1 0-1,1-2 0,2-3-1070,0 1 1308,0-7 0,0 5 0,0-3 0,2 1 0,2 1 1,5-4 65,3-1 1,7-2-1,2-4 1</inkml:trace>
  <inkml:trace contextRef="#ctx0" brushRef="#br0">3213 17285 9629,'0'-13'95,"0"6"0,-2 4 1,-1 12-1,-3 8 1,-1 6-1,-2 2 1,0 0-728,0 3 953,0 8 0,0-2 0,0 6 0,1 1 0,-1 0 0,0 2 0,0-3 0,2 0 0,1-4 0,1-2 0,1-6-542,1-4-174,1-5 1,2-9-1,0-7 1,-1-11-1,-2-10 1,-3-4-1,0-1 401,0 0 0,-4-1 1,1 2-1,-2 4 1,1 3-1,1 3 0,-1 3 2847,-2 5-2834,-1 2 1,5 4 0,4 2 0,2 5 0,2 3 0,0 1 0,2 1 0,2 1 0,5 1 0,4 2 0,5-2-1015,4-1 612,10-2 1,3-6 0,10-2 382,3-4 0,4-7 0,2-1 0</inkml:trace>
  <inkml:trace contextRef="#ctx0" brushRef="#br0">3599 17392 12317,'-7'-12'-156,"-1"21"1,5 1 0,-3 14 428,-1 7 1,4-1-1,-1-8 1,2-4 0,2-2-1,0 0 1,0 2 0,0-2-1,-1-1 1,-2-1 0,-2-1-1,2 0 211,2 0-603,-5 1 0,-2-2 0,-5-3 0,0-5 0,0-3 0,-1-1 0,1-1 0,0-2 0,-1-3-280,1-1 0,0 4 0,-1-2 761,1 4 1,4 1-1,0 0 1,0 1-1,2 4 1,2 4-438,4 2 0,7 3 1,4-1-1,5 0-1683,3 1 1,10-1 1762,-1 0 0,14 1 1,0-1-1</inkml:trace>
  <inkml:trace contextRef="#ctx0" brushRef="#br0">3839 17405 17194,'-6'-25'-106,"5"16"0,-5 2 1,1 14-1,-1 11 1,0 3-1023,1 2 1026,0-3 0,1-1 0,-1-6 1,2 1-1,2-1 0,1 2 0,0 2 1,0 4-1,0 1 0,0-1 0,0 0-2475,0 0 2475,0-5 0,6 9 0,1-4 0</inkml:trace>
  <inkml:trace contextRef="#ctx0" brushRef="#br0">3932 17712 15397,'0'-19'-156,"2"11"1,2 2 788,5 8-306,-3 2 0,6 1 1,-3-1-1,4-1 1,3-2-1,4-1 0,-1 0 1,0 0-1,-2-1 1,-3-2-1,0-3 209,-1-1 0,-6 2-970,-2-4 1,-4 0 0,-2-2 0,-5 2-1,-6 4 1,-6 4 0,-1 1 0,0 1 349,3 4 0,-2 2 0,3 6 167,3 1 1,8 5 0,-1 2 0,4 1 0,2 0 0,5 3 0,9 5 0,10 4-186,9 0 0,11 5 0,2-5 0</inkml:trace>
  <inkml:trace contextRef="#ctx0" brushRef="#br0">18356 1493 7989,'11'-2'0,"-2"-2"0,-1 2 1609,-4-2-1136,-2-4 1,5 5-1,-4-5 1,3-1-1,0 0 1,1 1-1,-1 1 1,2 0-1,-2-4 1,-1-1-1,0 1 1,-1 0 74,1 2 0,-1 5 0,-4-5 0,0-1 0,-1-1 0,-4 2 0,-4 5 0,-2 1 0,-4 0 0,-1-1 2210,-2 1-2477,-6 1 1,3 8-1,-4 1 1,1 2-1,2 0 1,-2 2 0,1 2-1,-1 3 1,3 3-1,1 2 1,0 4-25,1 5 0,1 0 0,5 4 0,0 0 0,-1 0 0,3 1 0,0 1 0,4-1-257,1 2 0,-5 2 0,8-2 0,-4 0 0,1 1 0,2-2 0,-1-1 0,-1-2 0,0 0 0,0-4 0,4-1 0,-1-2-1681,-2-4 0,4 1 0,-4-3 0,4-1 1681,1 0 0,6-1 0,1-5 0</inkml:trace>
  <inkml:trace contextRef="#ctx0" brushRef="#br0">17956 2026 7937,'-8'-14'0,"2"7"0,6 0 0,2 4 4498,2-2-3426,10 1 1,6 4 0,7 0 0,1 0 0,3 0 0,6 0 0,5 0-1073,2 0 0,7-12 0,-4-3 0</inkml:trace>
  <inkml:trace contextRef="#ctx0" brushRef="#br0">18596 1879 7868,'-14'0'860,"-5"0"0,9 6 0,-4 4 0,2 5 0,2 4 0,0 2 0,1 3 6810,-2 1-7719,6 2 1,-3-1 0,5 1 0,-1-2 0,1-3 0,3-4 0,3-3 0,3-3 0,3-3 48,5-5 0,0-14 0,5-5 0</inkml:trace>
  <inkml:trace contextRef="#ctx0" brushRef="#br0">18582 1773 8901,'-7'1'2158,"2"3"0,4-1 0,1 6-315,0 2-2062,6 0 1,6-2 0,7 0 0,3 0 0,5 0-1,4-2 219,3-1 0,2-1 0,4-5 0</inkml:trace>
  <inkml:trace contextRef="#ctx0" brushRef="#br0">18942 1773 7868,'-6'7'1081,"-1"5"1,-5-5-1,2 6 1,2 1-1,2-1 1,3 0 6407,2 1-6968,1 5 1,0 2 0,0 4-1,0-1 1,0-4 0,0 1-1,0-2 1,0 1 0,0-4-1,0-1-1032,0-2 1,0-4 0,1-2-246,4-1 1,-4-3 0,5-7 0,0-7 0,3-5 0,1-6 0,1-2 0,-2 2 0,-1 4 0,1 2 0,-1 0 2305,-2-2 1,0 6-753,-2 8 1,-1 2 0,4 4 0,1 2 0,-1 5 0,4 3 0,-1 1 0,0 0-924,-1 1 0,0-1 1,6 0-1,1 1-2333,2-1 0,6-6 1,-1-2-1,6-4 1802,2-1 0,0-11 0,-5-4 0</inkml:trace>
  <inkml:trace contextRef="#ctx0" brushRef="#br0">19369 1892 7868,'-14'0'3905,"7"0"1,0-1-2645,2-3 0,10 2 0,-1-2 0,6 2 0,4 2 0,-1 0 1,0 0-531,1 0-1236,-1 0 1,-4-1-1,0-2 1,1-3-1,1-2 1,-3-2-564,-3-2 1,-5 5 0,-5 4 1390,-3 6 1,2 4 0,1 6 0,4 1 0,1 1-1,0 1 1,0 3 0,0 0 0,1 2 0,5-2-1,6 1 1,4-4 3678,1-1-3937,9-8 1,-1-1-1,14-7 1,4-5-1,3-9 1,4-10-1,0-9 1,1-6 0,-4-5-1,-1-4 1,-4-2-552,-5-3 0,-9-5 0,-7-5 0,-2-5 0,-11 31 1,0 0-1,-1 0 0,-1 1 0,3-33 0,-4 14-1630,-4 13 2219,-1 15 1,-7 10 0,-7 9 0,-6 8-1,-5 9 1,-4 15 0,-2 11 0,-3 10-1,-1 11 1,1 9 0,17-30 0,1 1 100,1 0 1,0 0 0,-7 36-1,4-3 1,5-4-2522,4-4 1,5-8-1,10-7 2317,7-4 0,12-7 0,9-1 0</inkml:trace>
  <inkml:trace contextRef="#ctx0" brushRef="#br0">20782 1852 7961,'0'-13'429,"-5"0"1146,1-1-482,-1 7 0,5-5 1,0 3-1,0-2 0,0-3 1,0 1 544,0 0 0,2 5 1,2 4-1,5 2 0,3 4 1,1 1-1702,1 1-520,-1 6 0,2-4 0,3 3 0,4-3 1,2-1-1,1-1 0,0-1 583,3-1 0,8-14 0,-2-3 0</inkml:trace>
  <inkml:trace contextRef="#ctx0" brushRef="#br0">21382 1599 8149,'-8'6'1515,"2"2"1,2 0 0,-1 1 0,2 2 0,2 1 0,1 1 1473,0 0-4151,0-5 1,1 3 1161,4-2 0,2-9 0,7-1 0</inkml:trace>
  <inkml:trace contextRef="#ctx0" brushRef="#br0">21382 1453 8149,'-14'0'1342,"7"0"1,2 0-1,10 0 1,4 0-1,4 0 1,6 1 794,8 4-1661,0-4-476,11 5 0,2 0 0,8 1 0</inkml:trace>
  <inkml:trace contextRef="#ctx0" brushRef="#br0">21821 1506 8027,'-13'7'640,"0"5"0,-1-3 0,1 9 0,1 3 1,2-1-1,3 0 0,-1-3 8289,1 1-8449,4 6 1,-8-8 0,7 5-1,-1 0 1,1-2 0,0 0-1,1-3 1,1-1-1131,2-2 1,0-7 0,0-6-1,2-7 366,2-5 1,3-7 0,8-3 0,2-3 0,0-2 0,-2 0 0,-3 2-1,-5 3 1,1 4 0,-1 5 4503,4 4-3945,-5 3 1,4 16 0,-6 4-1,1 2 1,-1 3 0,1 2-1,-2 1 1,0 0 0,0 2-1,1 1-1567,-1 2 0,0-5 1,0 0-1,3 0 1292,1-1 0,2-2 0,4-5 0</inkml:trace>
  <inkml:trace contextRef="#ctx0" brushRef="#br0">22155 1599 8027,'-9'5'3276,"0"-1"1,6 2 0,-1-1-2419,2 3 0,2 4 0,0 2 0,0-1 0,0 0 0,0 2 0,2 0 0,0 0-7134,3-4 5342,5-6 934,-2 1 0,11-6 0,2 0 0</inkml:trace>
  <inkml:trace contextRef="#ctx0" brushRef="#br0">22501 1279 7952,'0'-13'4634,"0"0"1404,0-1-5934,0 7 0,0 3 0,0 8 1,0 6-1,2 5 0,2 3 0,5 0 1,3 0-1,3-1 0,1 0-104,2-3 0,11-6 0,0-2 0</inkml:trace>
  <inkml:trace contextRef="#ctx0" brushRef="#br0">22888 1133 7952,'7'-6'1070,"1"4"0,-5-1 0,1 6 0,-1 6 7762,-1 3-8207,-2 13 0,0 3 1,0 14-1,-2 2 1,-2 4-1,-5 4 1,-3 1-1,-1 3 1,-2-3-1,-2-1 1,0-3-2886,0 0 1,-3-6 0,-3 1-1,-2-4 2260,-1-4 0,-7-9 0,-1-8 0</inkml:trace>
  <inkml:trace contextRef="#ctx0" brushRef="#br0">22435 1693 8452,'1'-12'543,"4"3"1,3 3 0,6 1 0,4 1 0,5 1 0,5 2 0,6 1 0,2 0-1,4 0 1,0 0 0,3 0 0,-2 0-544,1 0 0,-2 0 0,0 0 0</inkml:trace>
  <inkml:trace contextRef="#ctx0" brushRef="#br0">17463 2705 6607,'-20'0'311,"0"0"0,-1 5 0,2-1 0,1-1 0,0-1 0,2-2 2074,1 0-1844,2 0 0,7 0 1,6 0-1,9-2 1,5-1-1,7-3 0,3 0 1581,4 1 1,6-4-1778,-3 4 1,11-4-1,-1 5 1,3-1-1,5 1 1,3 0 0,7 1-1,5 1 1,4 1-1,2-2 376,1-2 0,-29 3 0,2 0 1,-1 1-1,1 2-602,3-1 0,0 0 0,0 0 0,0 0 0,5 0 0,0 0 0,1 0 0,-1 0 0,1 0 0,-1 0 0,2-1 1,0 0-1,1 0 0,0-1 0,2 0 0,0 0 0,1 0 0,0-1-130,-1 0 0,1 1 1,5 1-1,-1 0 0,-7-2 1,1 0-1,1 1 0,1 0 11,0 0 0,0-1 0,2-1 0,0-1 0,-3 3 0,0 0 0,-1 0 0,0-1 0,1 1 0,0 0 0,-1-1 0,-1 0 0,1 0 0,0 0 0,-3-1 0,0 1 0,0 0 0,-1 0 0,-3-1 0,0 0 0,-1 1 0,0-1 0,-2 0 0,0-1 0,-2 2 0,1-1 0,6-2 0,-1 0 0,-12 2 0,-1 1 0,8-4 0,1 0 0,-1 0 0,0 1 0,-2 0 0,0 0 0,1 1 0,-1 0 0,-1 0 0,-1 1 0,3-1 0,1-1 0,0 1 0,0 0 0,5 0 0,0 0 0,-2 1 0,0 0-1,-2 1 0,0 0 0,3 1 0,0 0 0,-6 2 0,-1 0 1,2 0-1,0 0 0,0 0 0,-1 1 0,-1 1 0,-1-1 1,0 2-1,0 0 0,-2 1 0,0 0 1,-1 1 0,0 0 0,1 1 0,0 0 0,23 7 0,2 1 0,-5-1 0,-2 0 0,-4-1 0,-3-2 0,-1-2 0,0-2 0,-2-3 0,-1-2 0,-3-1 0,5 0-72,1 0 0,2-1 1,3-2-1,-2-3 0,-1-2 1,1 0-1,2-1 1,-3 1-1,-2 2 0,-4 2-1910,-7-2 1,1 4-1,-8-2 1236,-2 3 0,-2 1 1,-5 0-1,-4 0 0,-5-2 1,-5-1 745,-11-6 0,-10 9 0,-4 0 0</inkml:trace>
  <inkml:trace contextRef="#ctx0" brushRef="#br0">19915 3372 8920,'0'-11'1738,"0"7"0,-1 10 0,-2 7 1287,-2 5-2293,-5 12 1,3-7-1,-7 11 1,1 0-1,0-1 1,-1 0 0,1-4-1,1-1 1,3-3-1,5-1-1646,2-2 1188,2-5-274,0-4 0,12-19 0,3-9 0</inkml:trace>
  <inkml:trace contextRef="#ctx0" brushRef="#br0">19929 3278 7893,'0'-20'0,"0"2"1060,0 3 0,-2 8 0,-1 1 0,-1 3 0,1 3 0,3 6 2219,4 4-3747,4 9 0,9-5 0,1 1 468,-2-5 0,5-1 0,0 4 0</inkml:trace>
  <inkml:trace contextRef="#ctx0" brushRef="#br0">20288 3305 18499,'0'13'0,"0"1"6206,0-1-5766,0 0 1,0 2 0,0 2-1,0 0 1,0 1 0,0 0-1,0 0 1,0-2 0,0-1-1512,0-2 0,6-6 0,3-2 590,3-4 1,3-11 0,1-5-1,2-4 1,0-5 0,0 1 0,-1-1-1,0 2 1,-3-1 0,-2 3-1,-1 3 1,-4 6 822,-1 2 617,4 6 0,-7-3 1,6 7-1,0 4 1,0 4-1,0 2 1,0 4-1,-2 3 1,-1 3-960,0 0 0,-4 4 0,2-3 0,-3 2-929,-1-2 1,0 1 0,2-5 0,1-1 0,3-4 0,1-3 0,7-2 0,5-4 0,9-7 928,5-9 0,2-7 0,5-8 0</inkml:trace>
  <inkml:trace contextRef="#ctx0" brushRef="#br0">21088 3305 7986,'8'-18'0,"-4"1"-3,-2 0 1231,-2 3 1,0 0 0,0 1 0,0 0-1,-2 1 1,-2 3 0,-5 7 0,-3 8 2047,-1 8 1,-5 9 0,0 4-3198,2 7 0,1 0 0,2 0 0,1 0 0,3-3 0,4-1 0,5-5 0,6-1 0,6-5 0,6-4 0,3-6 1,2-3-1,3-3-1712,0-2 0,-1-1 1,-1-1-1,-3-2-4428,-2-2 6061,-1 1 0,1 4 0,2 0 0</inkml:trace>
  <inkml:trace contextRef="#ctx0" brushRef="#br0">25087 2146 8563,'8'-6'-398,"-2"3"0,-6-6 1596,0-1 0,0 2 0,-2 1 0,-1-1 899,-1 1-1820,-1-2 1,5 0 0,0 0 0,0-1 0,-1 0 718,-4 1 1,-2-2-760,-6 7 1,-1-1 0,1 5 0,0-1-1,-1-2 1,0-1 0,-3 1 0,-1 1 0,2 2 591,1 0 0,7 0 0,-1 0-712,-2 0 0,5 6 0,2 3 0,2 3 0,2 1 0,2-1 0,2-3 0,7-5 0,4-2-538,2-2 318,7 0 0,-8-6 1,6-3-1,1-3 1,-1-1-1,-1-1 1,-2 0-1,-3-3 0,-1 0 1,-3 0-1,-2 2-256,-1 2 0,-6 4 1294,2 0 0,-4 8 1,-2 2-1,-2 10 805,-2 5 0,-5 8-1740,1-2 0,1 3 0,0 3 0,-3 2 0,-1 1 0,-1 0 0,-2 2 0,-1 1 0,-3 1 0,-1-1 0,1-1 0,-5 2 0,2-4 0,-1-1 0,0-2 0,-5-1 0,4-2 0,2-1 0,0-4 0,3 0 0,0-4 0,2-1 0,2-2 0,4 0 0,0-1 0,4-1-6769,1-2 5676,1-1 1,7 6 0,2-2 0,5-2-1,3-3 1,1-1 0,1-3 0,-1-1-1,0-2 1006,1 0 1,5 6 0,2 1-1</inkml:trace>
  <inkml:trace contextRef="#ctx0" brushRef="#br0">25274 2612 8327,'-13'0'815,"4"0"0,1 2 1,1 1-1,0 1 2762,-4-1-3207,5 4 0,-6 1 1,4 5-1,-3 0 1,1 1-1,1-1 1,-1 0-1,-1 2 0,1 2 1,1 2 3104,-1 1-3361,4-3 1,-5 8 0,5-4 0,0 1 0,0-1 0,3-1 0,2 0 0,1-1 0,1-3 0,4-3 0,4-2-1669,3-2 1313,7-6 1,-3 1 0,5-7-1,-2-4 1,-2-5 0,-3-6 0,0-3-1,-3-1 1,-2-1 0,-4-3-1,-4 0-544,-1-1 0,0 5 1081,0 0 1,-6 4 0,-3-3 0,-2 2 0,-3 4-1,1 5 1,0 5-143,-1 4 0,5 2-1185,1 4 0,5 2 0,-2 6 0,4 2 1031,1 3 0,12 3 0,2 5 0</inkml:trace>
  <inkml:trace contextRef="#ctx0" brushRef="#br0">26020 1839 8224,'0'-13'700,"0"5"0,0-3 1,-1 3-1,-2-1 0,-1 0 3665,1-1-3913,1 4 1,2 2-1,0 10 1,2 5-1,1 7 1,1 1-113,-1 1 1,-2 8 0,-1-2-1,0 3 1,0-1 0,0-2 0,2 1-1,1-2 328,1-3-659,7-2 0,-8-11 0,6-2 1,1-1-1,2-5 0,1-5 1,-1-8-255,-3-4 1,1-6-272,-5 4 1,4-4 0,-4 2-1,1 1 1,2 0 0,-2 3 0,1 1-1,-1 1 1,0 1-634,-3 0 0,0 5 0,0 5 0,3 6 1149,1 6 0,2 3 0,4 1 0</inkml:trace>
  <inkml:trace contextRef="#ctx0" brushRef="#br0">26460 1839 9446,'14'-7'2376,"-5"1"1,-1 6 1711,3 0-3803,-5 0 0,0 1 0,-6 4 1,0 4-1,0 2 0,0 4 0,0 2 1,-2 0-1,-2 1 0,-4 0 0,-1 0 973,1-2-1780,5 5 1,-8-7 0,7 4-1,1-6 1,1-9-4273,2-12 4753,6-9 1,2-10-1,5-1 1,-1-2 0,-2 1-1,-1 2 1,0 3 0,0 2-1,-2 6 1178,-1 2 0,3 4 0,-4 7 0,-2 8 1,-2 7 1332,-1 2-2854,0 0 1,4 5-1,1 2 1,-2-1 0,-2 0-1,1-1 1,1 0 0,3-1-1,0 0 1,1-3 383,0 0 0,8-1 0,6 0 0</inkml:trace>
  <inkml:trace contextRef="#ctx0" brushRef="#br0">26780 1999 8333,'0'-7'2360,"0"-5"0,0 4 0,0-5 0,0 0-1523,0-1-1217,0 1 1,5-2 0,1-1 0,0-3 0,1 0 0,0-2 0,4 2-5636,1-1 6015,1-3 0,0 8 0,1-4 0</inkml:trace>
  <inkml:trace contextRef="#ctx0" brushRef="#br0">27007 1866 8307,'-13'7'652,"-1"-1"0,2-4 0,2 1 0,3 2 0,-1 1 4551,1 0-2635,-2-1-2861,2-5 1,2 0 0,10-2-1,3-2 1,4-4 0,0-2-1,-2 0 1,-2-4 0,-1 1-1,-1-3-1841,0 1 1,-1 0 2288,-5 2 1,0 0 0,-2 1 0,-1 1 492,-1 2 1,-1 8 0,7 1-945,2 7 0,-1 1 1,6-1-1,1 1 0,2-3 1,2 1-1,-1-3 0,2-1 1,2-5-5171,6-6 5466,-4-6 0,6-11 0,-4-1 0</inkml:trace>
  <inkml:trace contextRef="#ctx0" brushRef="#br0">27273 1466 8901,'0'-13'1082,"0"-1"0,-1 7 1,-3 2 312,-5 4-1069,3 7 0,-6 3 0,3 9 0,-3 5 0,-3 5 0,-1 6 1,-3 2-1,0 4 0,-2 0 0,2 1 0,-1-2 1910,4-2-2446,7-7 1,-1 1-1,5-8 1,2-2-1,3-3 1,5-8 0,4-10-1,3-12 1,2-8-1,1-7 1,1-6 0,-2-5-5154,-2-5 5287,2-7 1,-8 8-1,3-1 1,-4 6-1,-4 6 1,-1 4-1,0 5 1,0 4 1257,0 4 1,0 14 0,0 9-901,0 10 1,0 7-1,-1 6 1,-4 5-1,-5 6 1,-5 5 0,-3 4-1,2 2 1,1-1-1,2-1 1,0-2-1,1-3 1,1 1-4348,2-1 3624,1 2 360,-6-2 0,1-7 1,0-7-1</inkml:trace>
  <inkml:trace contextRef="#ctx0" brushRef="#br0">26327 2732 8284,'0'-13'92,"-6"-7"0,3 10 0,-4-3 0,-1 1 0,1 0 4493,-3-1-4241,-2 5 0,3 2 0,0 6 0,-1 0 0,-2 2 0,-2 2 0,1 7 1,0 5-1,-1 8 0,1 4 1230,0 3-1505,-1 6 0,0-1 0,-3 8 0,0 5 1,0 1-1,2 0 0,2-1 0,0 2 1,1-1-1,2-1 0,2-5-3787,2-2 1,2-8 3717,4-3 0,0 3 0,0 0 0</inkml:trace>
  <inkml:trace contextRef="#ctx0" brushRef="#br0">26140 3132 10402,'0'-13'3055,"0"5"0,0 8-2652,0 9-878,0-3 0,6 1 0,3-4 0,3 2 0,1-2 0,2-2 1,3-1 474,4 0 0,3-12 0,2-2 0</inkml:trace>
  <inkml:trace contextRef="#ctx0" brushRef="#br0">26340 3065 8336,'-7'8'482,"-3"-1"0,5-3 0,2 5 5431,2 3-5223,1 2 0,0-1 1,0 0-1,0 1 0,0-1 1,0 0-1,0 1 184,0-1-1547,0-6 1,1-2 0,2-10-1,3-4 1,0-2 0,1-3 0,-1 1-1,2 1-1194,-1 3 0,-2 3 2267,3 6 0,-5 2 0,3 2 0,-1 5 0,-1 3 0,-1 1 0,-1 1 0,-2-1 0,0 0 565,0 1 1,0-1-2125,0 0 0,6-1 0,3-3 0,2-5 1159,3-2 0,5-2 0,2 0 0</inkml:trace>
  <inkml:trace contextRef="#ctx0" brushRef="#br0">26740 2932 8467,'-26'-19'3082,"5"10"1,6-3-2530,6 12 1,6 1 0,-1 4-1,1 4 1,0 4 0,-2 3-1,2 5 1,2 3 2330,1 4-3255,0 2 0,1 1 0,4 0 1,4 0-1,3-2 0,2 0 0,3-4 371,1 0 0,11-6 0,-1 0 0</inkml:trace>
  <inkml:trace contextRef="#ctx0" brushRef="#br0">26980 2625 8136,'-32'-29'0,"5"2"602,12 9 1,9 14-1,6 8 1,0 5-1,0 3 1,-1 3-1,-4 1 1,-2 3-1,-2 2 1,-1 6 0,-4 5 1846,-2 8 1,-2 9-2635,5 0 1,0 3 0,1 3 0,1 0 0,3-1 0,-1-2 0,0-1 0,1-4 0,2-3 0,3-4-3686,2-4 1,1-5 3869,0-9 0,12-3 0,3-5 0</inkml:trace>
  <inkml:trace contextRef="#ctx0" brushRef="#br0">26887 3185 8136,'-13'-26'3553,"-1"5"1,1 2-3186,0 5 0,5 8 1,5 6-1,5 8 1,2 5-1,1 3 1,-1 2-511,0-2-86,7 5 1,-4-5-1,5 5 1,-2-2-1,-1-2 1,2-4 0,1-3-1,1-2 1,0-2-1,1-3-1572,-1-2 1,-1-2 2271,-3-4 1,-3 2-1,-6-6 1,0-1 0,1 0-1,3 1 1,5 4 0,5 4 541,3 1 0,12 0 0,14 0 0,11 0-1559,12 0 0,-24-3 0,3 0 0,2-1 0,1-1 545,5 0 0,0-2 0,1-4 0,0-3 0,3 0 0,-1 0 0</inkml:trace>
  <inkml:trace contextRef="#ctx0" brushRef="#br0">17622 573 8489,'-22'-9'1237,"0"0"-1149,-12 0 0,6 14 0,-12 7 0,-2 13 0,-1 10 1,-1 11-1,0 6 0,20-22 0,0 1 0,-2 4 1,0 1-1,-2 6 0,-1 2 0,-2 3 0,1 2 228,-2 1 1,0 2 0,0 6 0,-1 1-352,0-3 0,-1-1 0,-1 8 1,-1 0-1,1 0 0,1 0 0,1 4 1,2 1-1,12-21 0,0 0 0,2 1 1,-6 23-1,2 2 0,1-1 0,3 1 1,1-1-1,4 1 0,1 1 0,2 0 1,4-1-1,3-1-137,1-2 0,3-1 0,4 2 0,5-1 0,3-4 0,6-2 235,3 2 0,6-2 0,4 0 1,6-3-1,-9-19 0,2-1 0,2-1 1,3 0-1,1-1 0,1-1 1,4-1-1,2-1 0,1-1 0,3 0 1,3-2-1,1 0 0,2-2 1,1 0-1,2-2 0,3 1 0,2-1 1,1-2-1,2 0 0,2-1 0,1-2-63,-16-6 0,2-1 0,-1 0 0,1-1 0,1 1 0,0 0 0,1-1 0</inkml:trace>
  <inkml:trace contextRef="#ctx0" brushRef="#br0">27633 600 7646,'-1'-14'0,"-2"1"-224,-1 0 249,-7-1 1,10 6 0,-4-1 0,4-2 31,1-1 0,0 4 1,0-1-54,0-2 0,0-1 1,0-1-1,-2 3 1,-1 5 977,-1 10-942,-1 5 1,5 3-1,0 2 1,0 2-1,3 2 1,5 2-1,7 2 1,5 2-1,8 4 1,8 0 0,5 4 263,4 1-242,11 7 0,-10 4 0,-17-19 0,-10-8-21</inkml:trace>
  <inkml:trace contextRef="#ctx0" brushRef="#br0">27939 2615 9138,'-2'6'-41,"-20"56"-20,-5 3 1,1-2 0,3-11 0,0-1 0,-5 3 0,-2-1 0,0-4 0,1-2-1,0-3 1,0-2 0,1-3 0,0-1 0,2-5 0,0-1 0,-1-2 0,0-2 0,-27 24-1,24-27 1,0 0 0,0-1 0,0-1 60,-1 0 0,-1-1 0,-28 18 0,-3-5 0,4-2 0</inkml:trace>
  <inkml:trace contextRef="#ctx0" brushRef="#br0">23501 7916 16280,'-25'-66'-2588,"3"-1"2506,2-5 0,12 21 0,-1-1 0,-3 6 1,-3 8-1,-6 5 0,-2 5 0,-7 3 1,-4 1-1,-8 4 0,-6 0 86,-9 4 0,-8 3 0,28 7 0,-1 1 0,-3 1 0,-1-1 0,-5 1 0,-1 0 1,-3 0-1,0 0 0,-4 2 0,0 0 0,-1 1 0,-1 0 0,-3 1 0,-1 0 1,-2 1-1,0 1 0,-4 2 0,-1 1 0,2 3 0,-1 2 972,0 1 0,1 2-970,-5 5 0,1 2 0,11-2 1,1 1-1,-4 5 0,0 1 0,0 0 1,1 2-1,2 0 0,2 2 0,0 2 1,0 2-1,4 0 0,1 0 0,-1 2 1,1 0-1,1-1 0,1 0 0,-2 2 1,0 1-1,2-1 0,1 2 6,1 0 1,0 1 0,-5 4 0,1 0-25,3-4 1,0 2-1,-5 3 1,0 2 0,1 0-1,1 1 1,-4 3 0,1 1-1,17-16 1,0 0 0,1 0-1,-1 0 1,1 1 0,-1 0-1,1 0 1,0 0 0,0 1-1,1 0 1,0 1 0,0 0-1,1 1 1,-1 1-1,2 1 1,1 0 0,0 1-1,1 1 14,1 1 1,0 2 0,0 0 0,-1 0 0,-1 0 0,2 1 0,0 1 0,1 0 0,0 1 0,0 0 0,0-1 0,0 2-23,-1 0 1,0 2 0,0 0 0,-3 4 0,-1 1 0,1 0 0,3-2 0,-1 0 0,1-1 0,-1 1 0,0 1 0,-1-1 0,0 3 0,0 0 0,0 1 0,1-1 0,0 0 0,0 1 0,-1 1 0,1 0 0,-1 0 0,2-1 0,0 0 0,0 0 0,0 1 0,-1 0 0,2 0 0,-1 0 0,1 0 0,0 1 0,0 1 0,-1 0 0,0 0 0,1 0 0,1 0 0,-1 0 9,2-1 1,-1 0 0,1 0 0,-3 3 0,0 1 0,1-1 0,2-5 0,1-1 0,0 1 0,-1 0 0,0-1 0,0 1 0,-2 1-1,1 1 1,-1-1 0,1-1 0,0-1 0,0 1 0,-1 0 0,0 0 0,1-1 0,1-2 0,0-2 0,1 1-354,0-3 0,0 1 0,1 0 366,-2 2 0,1-1 0,0 0 0,5-7 0,1-1 0,-1 0 0,0 3 0,-1 0 0,0 0 0,1-1 0,-1 0 0,1-1 0,-9 22 1,0 0-1,0 0 0,0 0 0,2-3 0,0 1 0,0 0 0,0 1 0,3-2 0,-1 1 0,0 2 0,1 0 0,1-1 0,-1 1 105,9-21 1,0-1-1,0 1 1,-9 21-1,1-1-154,1 1 1,-1 0 0,1 2 0,0 0 0,2 0 0,1 0-1,0 0 1,0 1 0,0 0 0,1 1 0,1-3 0,1 0-1,1 0 1,1 0 0,2-4 0,1 1 0,2 0 0,0 1 0,2-3-1,0 0-31,1 0 1,2 0 0,1 0 0,2 0-1,1-2 1,1-1 0,2-1 0,1 1 0,2 1-1,3 0 1,0-2 0,2-1 0,2 0 0,1 0-1,3-3 1,0 0-87,2 0 1,2 0 167,0-3 1,0 0-1,2 2 1,0-1-1,0-1 1,1-1 0,0 2-1,2-1 1,-1 0-1,2-1 1,2 1-1,1 0 1,1-1 0,1 1-1,3 1 1,0-1-1,0 0 1,2 0 0,2 1-1,1 0 1,1-1-1,1-1-156,1-2 0,1 1 0,1 2 0,1 0 130,-2-2 1,1-1 0,3 0-1,2-2 1,-1-3 0,1-1-1,1-1 1,1-1 0,2 0 0,2 0-1,-1-2 1,2-2 0,1-1-1,2-2 1,-1-3 0,1-1-1,3 0 1,0-2 0,0 0 0,2-2 155,3 0 1,0-1-1,0 0 1,1-1-1,0-4 1,1-3 0,1 1-1,1-3 1,-20-5-1,1 0 1,1-1 0,1-1-1,0-1 1,1 0-1,2-1 1,2 0-1,0-1 1,0 0 0,0-1-1,0-1 402,2 0 0,0 0 0,1 0-533,3 0 0,0-1 1,1 0-1,-4 0 0,0-2 1,0 1-1,3 0 0,1-1 1,-1 1-1,-1-1 0,1 1 1,-2-1-1,-1 0 0,-1 0 1,0 0-1,0 0 0,-1 0 1,0 0-1,-2-1 0,0 0 1,1 0-1,-1-1 0,1 1 1,0-1-1,-2 0 1,0 0-1,-1 0 0,0 0 1,-1-1-1,0 1 0,-2-1 1,-1 0-1,0 0-341,23-1 1,-1-1 0,0-3 0,0-2 336,-1 1 1,-1 0-1,-2-4 1,-1-1-1,0-1 1,-1-1 0,-3-2-1,0-2 1,-2-1-1,0-2 1,-2-1-1,0-1 1,0-2 0,0-1-1,-3-2 1,0-2-1,0-3 1,0-1-1,-2 0 1,0-1 111,-1-2 1,1 0 0,-14 7 0,0 0 0,0-1 0,17-13 0,-2-2 0,-17 14-1,0-1 1,0 0 0,0-1 0,0-1 0,0 1 0,0-1 0,-1 0 0,1-1-1,0 0 1,1-1 0,-1-1 0,1 0 0,0 0 0,0-1-69,0-1 1,1 1 0,0-2-68,5-5 0,0 0 0,-1 0 1,-6 6-1,-1 0 0,-1-1 1,5-4-1,0-1 0,0 1 0,0-2 1,-1 1-1,-1-1 0,0 1 1,0 0-1,-1-1 0,1-2 0,0-1 1,0 0-1,-2 0 0,0-1 1,0 1-1,-1-2 0,0-1 1,0 1-1,-2 0 0,-1-1 0,1 1 1,-1-3-1,0-1 0,0 1 1,-2-1-1,1 0 0,-2 0-505,0 2 1,-1-1-1,-1-1 1,1-4 0,-1-1-1,-2 1 557,-3 5 0,-3 1 0,1-1 0,1-4 0,0 0 0,-1-1 0,-1-1 0,-2 0 0,0-1 0,1 0 0,-1 0 0,0 0 0,0-3 0,-1 0 0,0 1 0,-1 0 0,-1 0 0,0-1 0,-1-1 0,1-1 0,-1 0 0,0 1 0,-1-1 0,1 0 0,0-2 0,0-1 0,0 1 0,-1-1 0,0 1 0,0 0 99,0 0 1,-1 0 0,0 0 0,3-4 0,-1-1-1,0 2 1,-2 5 0,-1 2 0,0 0 0,1-1-1,-1-1 1,0 1 0,1 1 0,-1 0 0,0 0-1,0 2 1,0 0 0,0 1 0,0-1 0,-1 0 0,0 1-1,0 1 1,0 0 0,0 1-218,-1 0 0,0 0 0,-1 0-12,1-1 1,0-2 0,-2 2 0,0 8-1,-1 1 1,-1-1 0,0-2 0,0 0 0,-2-1-1,1 0 1,-2 0 0,0 1 0,-1 0 0,-1 1-1,0 0 1,0-2 0,0 0 0,-1 1 0,0 1-1,-1 1 1,0 0 0,0-1 0,0 1 0,-1 0-1,-1 1 1,0 1 0,0 0 0,-1-2 0,-1 0-1,1 0 1,-2 1 0,1 0 0,-1-1-237,1 0 0,-1-1 0,0 0 0,-2 0 0,1 1 0,-1 0 338,2 1 1,1 1-1,-1-2 1,-2-2-1,0-2 1,0 1 0,0-1-1,0 1 1,0 0-1,-1-1 1,-1 1-1,0-1 1,-2-3 0,0-1-1,0 1 1,0 1-1,0 0 1,-1 1 0,0-3-1,0 1 1,-1 0-1,1 2 1,-1 1-1,0 0 1,-2-2 0,-1 1-1,1-1 1,-1 2-1,0 0 1,-1 1 80,0-1 0,-1 0 1,0 0-1,-1 4 1,0 0-1,-1 1 0,1 4 1,-1 2-1,0-1 1,-1 2-1,0-1 1,-1 1-1,-2 0 0,0 1 1,-2 0-1,-14-18 1,-1 1-1,-4 1 0,-1 1 1,-3 4-1,-1 1-276,14 18 0,0 1 0,-2 1 158,0 1 0,0 2 1,-3 1-1,-1 2 1,-2 1-1,-1 1 1,-1 1-1,-1 0 1,-1 1-1,-3-1 1,-2 1-1,0 0 1,-1 1-1,-1 0 1,0 1-1,-3 0 1,0 1-1,0 1 1,0 0-1,0 1 1,0 1-1,-3 1 0,0-1 1,-1 2-1,-1-1 1,0 1-1,-1 0 1,0 0-1,-2 0 1,1 0-1,-1 1 1,1 0-1,-1 1-164,1 0 0,0 0 0,0 2 0,1 1 0,0 1 0,1 0 190,0-1 0,0 0 0,0 2 1,0 1-1,0 1 0,0 1 1,4 1-1,0 0 0,1 2 1,1 0-1,0 2 0,0 2 1,2 0-1,0 2 0,1 2 1,2 1-1,1 2 0,0 3 1,1 2-1,0 3 0,0 2 1,1 4-1,-1 3 0,1 4 0,-3 4 1,0 5-1,1 2 10,-3 6 0,0 3 0,1 1 0,12-12 0,0 0 0,1 2 0,0 1 0</inkml:trace>
  <inkml:trace contextRef="#ctx0" brushRef="#br0">21355 10968 12707,'0'-26'-170,"0"5"1,1 2 0,4 7 0,4 3 999,3 4 1,7 4 0,5 1 0,7 0 0,12 0 0,11 0-1,15 0 1,-32 0 0,3 0-55,2 0 1,1 0-754,5 0 1,1 0-1,3 0 1,1 0-1,2 0 1,1 0-1,-1 1 1,0-1-1,-1 2 1,1-1 0,2 2-1,0-1 1,3 0-1,2 0 1,2 1-1,2 0 1,0 1-1,0 0 1,1 1-1,-1 0 1,-1 1 0,-1 0-1,1 1 1,0 1-1,0 0 1,-1 0-1,2 1 1,0 1-1,-2 1 1,-1 0-959,-1 1 1,-1 2 907,1 1 0,-1 2 1,-7-2-1,-1 0 0,2 2 1,1 1-1,0 1 0,-1-1 1,-3 1-1,0 1 0,-2 0 1,-1 0-1,-5-1 1,-1 2-1,-1-1 0,-2 1 1,-3 0-1,-2 0 0,1 0 1,-2 1-1,-2-2 0,0 1-856,27 22 1219,-4 0 0,-8-2 1,-2 1-1,-4 1 1,-2-2-1,-2 2 1,-2-3-1,2 2 1,3-1-1,3 7 1,3 2-53,1 6 1,-4 3 0,-20-24-1,-1 0 1,-1 1 0,-1 1 0,1 1-1,-2 2 1,1 0 0,-1 0 0,-1 2-1,-1 0 1,-1 0 0,-1-1-1218,0 0 0,-1 0 834,-1 3 0,0 1 1,8 27-1,-12-31 0,-2 1 1,-1 0-1,-1-1 1,-3-1-1,0 0 0,-1-1 1,0-1-1,-1 33 610,0-3 1,-2-3 0,-1-1 0,-3-3-407,-1-2 0,-7 3 0,-3-3 0,0 2 0,1 3 0,0 1 0,-2 3 0,2 0 0,1 2 0,2-1 0,6-31 0,0 0 0,1 2 0,-1 0-105,0 1 0,1 2-92,-1 8 0,0 0 0,1-7 0,-1 0 0,0 5 1,1 1-1,-2-2 0,1 0 0,-1-1 0,-1 0 0,1 1 1,-1 0-1,0-2 0,1 0 0,1-2 0,0 0 1,0-2-1,0-1 0,1 0 0,-1 0 0,0-2 0,1-1-189,-8 34 0,1-1 0,0-2 479,-1-4 0,1-3 0,1 2 0,2-4 0,1-2 0,-3-3 1,-3-2-1,-4 3 0,0 2-372,-1 1 1,1 10 0,1 0 0,8-32 0,0 0-2,0 1 1,-1 1 0,-4 5-1,0 1 1,2-3 0,0 0-1,-1 1 1,1-1 0,1 1 0,0 0-1,3-3 1,1 0 0,0 0-1,2 0 1,1-2 0,1 1 0,2-1-1,0-1 1,2 34 0,4-4-1,4-3 1188,-1-2-645,5-6 1,-5 2 0,7-9-1,-1-5 1,-1-2 0,-2-4-1,-2-1 1,-1-1 0,-1-1-1,1 2 1,-1 0-505,0 0 1,0 8 0,-3-7 0,2 1 0,-2 1 0,-2-3 0,-1 1 0,0-1-5996,0-1 5915,0-4 1,1-5 0,2-2 0,2-3 0,-1-4 0,1-3-1,-1-2 1,-1 1 0,0-3 0,0 0 215,2-2 0,-1 0 0,-4 4 0</inkml:trace>
  <inkml:trace contextRef="#ctx0" brushRef="#br0">24754 18471 8187,'0'-19'0,"0"-3"760,0 9 1,5 19 0,5 25 0,9 18 0,3 4-1,5 2 1,1-5 0,3 0 0,0-4 0,2-4-761,3-5 0,8-8 0,3 4 0</inkml:trace>
  <inkml:trace contextRef="#ctx0" brushRef="#br0">21328 13967 11488,'-28'-13'615,"6"-1"-405,12 7 1,5 2 0,12 10-1,13 5 1,14 5 0,16 3 0,12-2-1,-25-8 1,2-1 0,2 0 0,2-1-1,5 0 1,1 0 0,1-1 0,2 0 1635,0 0 0,2-1-1832,14 1 1,1-1 0,-7 1-1,0-1 1,-13-1 0,2 1 0,0-1-1,0 1 1,0 1 0,0 0 0,0 0-1,1 1 1,0 1 0,2-1 0,1 1-1,-1 0 1,0 1 0,1 0-1,-1 0 1,1 0 0,0 1 0,0 1-1,-2-1 1,0 2 0,0 0 0,1 0-1,-1 1 1,-1 0 0,-2 1 0,0 0-1,0 0-1907,20 6 0,-1 2 1677,-1 1 0,-1 2 1,-11-3-1,-1 1 1,-1 1-1,0 2 1,-4 0-1,-2 1 1,-5-1-1,-2 2 0,-3-1 1,-3 1-1,-6-1 1,-2 1-1,14 29 1,-14 5-1,-12 7 1,-11 5 418,-4-35 0,-3 1 0,-2 4 1,-3 1-1,-3 3 0,-2 0-68,-1 2 0,-1 1 0,-2-2 0,0 1 0,-3 5 0,1 1 1,0-2-1,1 0 0,1 0 0,0 1 0,1 0 0,1 0 0,2-3 1,1 0-1,1 0 0,1-1 0,1-3 0,2 1 0,-1-1 0,1-1 1,1-4-1,0 0 0,0-1 0,0 0 0,0-3 0,0-1 557,-7 37 1,8-36-1,1 0-659,-5 33 1,7-33 0,0-1-1,-7 34 1,-2 1 0,0-1-1,-3 0 1,-1 0 0,-1-2 0,-3-1-1,0-2-474,-1-1 0,-3-2 0,0-2 0,0-8 0,-1-7 0,3-6 0,2-4 0,3-6-1780,1-7 1694,8 2 0,-4-10 0,5 3 0,-1-5 1,-3-4-1,-2-7-5790,-2-10 8855,1-1-2538,-6-10 0,-8 0 0,-7-2 0</inkml:trace>
  <inkml:trace contextRef="#ctx0" brushRef="#br0">23421 17698 8190,'-46'14'0,"6"-2"422,8-3 0,9 1 0,6-4 1,3 1-1,7 4 0,7 0 730,7 3 0,21 4 0,11-1-1014,10 0 1,4-3 0,12 0 0,5 1 0,2 2-139,-33-6 0,-1 1 0,2 0 0,-1 1 0,1 0 0,0 0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16596 5811 27253,'-6'-14'-279,"5"5"0,-4 1 1,4-3-1,-1 1 0,-1-1 1,-3 4-1,0 0 0,-1 1 1,0 0-1,-5 3 0,-3 0 1,-4 0-1,-2-2 0,-3 3 3233,-1 0-2914,-8 2 1,-2-1-1,-8-2 1,-3-2 0,0 1-1,-1-1 1,-1 1 0,-3-1-1,-4 1 1,-3-2 0,3 0-1,3 0 1,3 3 0,-1 2-1,0 1 272,1 0 1,3 0-338,6 0 0,-3 6 1,0 3-1,3 2 0,0 3 1,3 1-1,-1 1 0,0 3 1,0 2-1,1 1-883,0-1 1,-8 4 856,10-3 1,-9 2 0,6-1 0,1 0 0,0-1-1,3 0 1,3-1 0,3-2 0,1-1 0,2 0-287,3-1 1,-2 1 319,7-4 0,-1 3 0,4 1 0,1 0 0,1 0 1,2 1-1,3 2 0,1 2 0,3 2 0,1 2-758,2 0 1,2-1-1,4 3 744,7 2 1,8-3 0,11 4 0,8-1-1,6 1 1,4-3 0,1-1 0,2 0 0,0 2 251,4 1 0,5 0 0,0-4 0,3-2-121,2-3 1,1 2-1,2-6 1,-1 0-1,1-1 1,-2 1-1,3-2 1,2-1-1,-34-8 1,2-1-1,0 1 1,1 0-1,1-1 1,1 1-1,-1 0 1,0-1 80,0 1 0,1 0 0,5-1 0,0 0 0,-2-1 0,-1 0 0,2-1 1,-1-1 434,0 0 0,1 0 1,2 2-1,1-1 1,-1-1-1,0-1 1,-1 0-1,0 0-542,0 1 1,0 0-1,0-2 1,0-1-1,-2 3 1,1-1-1,-3-1 1,0-1-1,2 1 1,1-2-1,-2 1 1,1 0-1,3 0 1,1 0 0,-2 0-1,1 0 1,2 0-1,0 0 1,-2 1-1,0-2 1,2 1-1,-1-1 1,-3-1-1,0-1 211,-2-1 0,1 0-285,4 1 0,-1 0 0,-7-4 0,0 0 0,4 2 0,2-1 0,0-3 0,0 0 0,-1-1 0,0 0 0,1 0 0,0 0 0,-2 0 0,1-1 0,0-1 0,1 0 0,-1 0 0,1-1 0,0 0 0,-1 0 0,-1-1 0,0 1 0,-1 0 0,-1-1 0,-2 1 0,-1 0 0,-4-1 0,-1 1 0,32-14 0,-1 1 0,-6-3 0,-4 0 0,-6-2 0,-7 0 0,-5-2 0,-5-2 0,-7-4-367,-5-1 1,-12-1 0,-2-4 82,-6-4 1,-8 0 0,-7-2 0,-13-4-1,-9 0 1,-10 0 0,-5 3 0,21 27-1,-2 0 1,-1 1 0,0 1-36,-3-1 1,0 2-1,-6-1 1,0 1 0,-1 3-1,0 0 1,-1 1-1,-2 0 300,0 2 0,-2 1 1,-3-1-1,0 0 1,-2 0-1,0 1 1,-2-1-1,-1 2 1,-2-1-1,0 2 1,-3 0-1,-1 1 1,-3-1-1,-1 2 1,-4 0-1,0 0 1,-5 0-1,-1-1 1,23 5-1,0 0 1,-1-1-1,-1 1 1,-1 0-1,0 1 1,-2-1-1,1 0 1,0 1-561,0 1 0,0-1 0,-1 1 559,-8 0 1,-1 0 0,1 0-1,10 2 1,1 1 0,-1 0 0,-6 0-1,-1 0 1,1 1 0,3 1-1,1-1 1,0 1 0,3 0 0,1 0-1,0 1 1,1 1 0,1 0-1,0 0 1,-22 4 0,2 2 0,2 2-1,1 2 1,7 2 0,2 1 19,5 2 0,2 2 0,2 0 0,2 2 0,5 0 0,2 2 0,3 1 0,0 1 0,4 1 0</inkml:trace>
  <inkml:trace contextRef="#ctx0" brushRef="#br0">5092 9969 25994,'-18'-6'-1492,"1"-3"1636,-1 3 0,9 0 1,2 5-1,2-2 0,7-2 1,5 2-1,6 2 0,5 1 1,4 0-1,3 0 0,2 0 1,1 0-1,2 0 0,4 1 1,1 4-1,5 2 0,0 2 1,5 0-1,-1 1-32,2 2 1,8 1-1,-4 1-84,0-1 1,5 0-1,3-1 1,0-1 0,-1-4-1,4-1 1,1-3-1,3-2 1,-2-1 0,0 0-1,0 0 1,3 0 0,1 0 2101,3 0-2120,-1-6 1,1 5 0,2-4 0,-33 5-1,1 0 1,0 2 0,0-1 0,1 2-1,1 0 1,-2 0 0,1 0 0,1 1 0,1 0-1,-1-1 1,0 1 0,2 1 0,1 0-1,-1 1 1,-1 0-450,2 1 1,-1 0 0,3-3 0,-1 1 401,-1-1 0,-1 0 1,3-1-1,1-1 1,0 1-1,0 1 0,0-1 1,-1 0-1,2-1 1,0-1-1,0 0 0,0 0 1,2-2-1,0 0 1,-1 0-1,1-1 0,0 0 1,0-2-1,-2 1 1,1-1 176,1-1 1,0-1 0,-2 1 0,0 0-44,0 1 0,0-1 0,2 0 0,0 0 0,-1 2 1,-1 1-1,-1 1 0,-1-1 0,0 2 0,-1-1 0,0 1 1,-1 0-1,0 0 0,0 0 0,-2 0 0,0 0 0,-1 1 1,0-1-1,-1 2 0,0-1-273,0 1 0,1 1 1,-3 0-1,-1 0 0,33 0 37,-3 1 0,-4 5 1,-1-3-1,3 0 0,-4 1 1,0-1-1,-3 0 0,0-3 1,-1-1 195,1-2 1,1 4 0,3 1-1,-3-1 58,-6 2 0,12-5 0,-7 5 1,2-1-1,2 1 0,-1 0 1,5-1-1,-2-2 0,3 0 1,-1 0-1,3 2 0,-2-2 315,0-2-432,5 5 0,-1-4 0,-33 0 1,-1 2-1,36 0 0,-1 2 0,-2 0 1,1 1-1,2-1 0,-36-2 1,0 0-1,36 2 0,-1-1-417,-4-2 438,5-1 1,-1-2-1,-35 0 1,1 0 0,36 0-1,1 0 1,0 0 0,-2 0-1,0 0 1,-2-2 0,2-1-1,-1-1 144,-1 1 0,-31 2 0,0 1-161,-1-1 0,0 2 1,1-1-1,1 0 0,-3 0 1,0 0-1,0 0 0,-1 0 1,38 0-1,-38 0 1,1 0-1,1 0 0,0 0 1,1 0-1,1 0 0,1 0 1,1 0-1,0 0 1,0 0-23,-2 0 1,1 0-1,6 0 1,-1 0 0,-4 0-1,-1 0 26,4 0 0,-1 0 0,-1-1 0,-1 2 0,4-1 0,1 1 0,-1 0 0,1 1 0,-1 1 0,1 0 1,0 0-1,-1 0 0,-1 0 0,0 0 0,0-1 0,0 0 0,-1 1 0,0 0-67,0 2 0,0-1 1,5 0-1,0-1 0,-2 1 1,-1 0-1,0 0 1,0-1 21,1 1 1,0 0 0,-1-3 0,0 1 0,0 0 0,0 0 0,1-1 0,0 0 0,1-1 0,1 0 0,-2 0 0,1 0 0,1 0 0,0 0 0,0 0 0,0 0 196,0 0 1,0 0 0,3 0 0,1 0 0,-3-1 0,1 0 0,0 0 0,0-1-97,2 0 0,0 0 0,0-3 1,0 1-1,-1 1 0,0 1 0,-1 1 1,0-1-1,1 1 0,-1 1 1,-1 0-1,0 0 0,1 0 0,0 0 1,0 0-1,-1 0 0,3 0 1,-1 0-1,-2 0 0,1 0 0,1 0 1,0 0-1,-2 0 0,1 1-1323,1 2 0,0-1 1220,-3-2 0,0 1 1,3 2-1,-1 0 1,-2-2-1,0-2 1,2 1-1,-1 0 1,0 0-1,-1 0 1,0 0-1,1 0 1,-1 0-1,0 0 1,3 0-1,1 0 1,-1 0-1,0 0 0,1 0 1,1 0-1,-3 0 1,0-1 443,1-1 1,1-1-370,2 3 1,0-1 0,-3-2 0,0 0 0,2 2 0,2 2-1,0-1 1,1 1 0,-2 1 0,0-1 0,1 2 0,-1 0-1,0 0 1,0 0 0,2 1 0,1 0 0,0-1 0,0 1-1,1 0 1,1 1 0,-2-1 0,0 1-206,1-1 1,-1 1 0,-1-2 0,-1 1 64,0 0 0,0 1 1,-3 1-1,-1 0 1,2-2-1,-1 1 1,-2 0-1,0 1 1,-3 1-1,0 0 1,-2 0-1,-1 1 1,-1 0-1,0 0 1,-3 1-1,-2 0 1,0-1-1,-2 1 1,34 11 105,-5 2 0,0-1 0,-10 1 0,-2 2 0,-1 1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9251 17832 8384,'8'-8'498,"-4"2"0,-10 6 0,-6-1 1801,-4-4-1992,-2 4 1,3-5 0,-1 6 0,-3-1 0,-2-2 0,-3-3 0,-1 0 0,-3 0 0,-2 1 0,-2 1 0,-1 0 0,-2 1 0,-2 3 0,-6 3 0,-2 2 1617,-1 3-2098,-4 1 0,3 9 1,-5-1-1,1 1 1,4 1-1,1 2 0,3 1 1,2 0-1,2 1 1,4-1-1,4-1-816,2-2 1,3 3 0,1-4-1,2 0 1,6-1 0,2 1 988,1-2 0,1 5 0,0 0 0</inkml:trace>
  <inkml:trace contextRef="#ctx0" brushRef="#br0">7638 18205 22058,'8'-27'-245,"-2"1"1,-5 5 0,2 3 0,1 3 596,-1 2-6,-1 6 1,-2 2 0,0 10 0,0 6 0,-2 9 0,-2 8 0,-3 4 0,-4 7 0,-1 2 1182,-3 4-1642,-1-1 1,-3-2 0,-2 1 0,-1 2 0,1 1-1,1 2 1,-1-2 0,-3 0 0,0-5 0,1-2-1,2-5-352,2-2 1,1 4 0,6-7-884,3-3 1,-1-1 0,5-8-1,2 0 1,2-2 991,1-2 1,12 0 0,3 1 0</inkml:trace>
  <inkml:trace contextRef="#ctx0" brushRef="#br0">7851 18738 9045,'14'-39'0,"-2"5"1214,-3 8 30,2 11 1,-8 9-1,5 8 1,-2 2 788,-3 5-2100,-2 9 0,-1-2 0,0 6 1,0 2-1,0 0 0,0-1 1,0-2-1,0-2 0,2-3 0,2-1-282,5-1 1,3-3 0,1-2 0,0-4 0,1-5 0,-2-5 0,-2-4 0,-3-2-226,-1-3 1042,5-5 1,-10 4-1,5-4 1,-1 1-1,-1 0 1,-3 4 1058,-4 3 1,1 5-1457,-7 6 1,6 6-1,-2 3 1,2 4 0,0 4-1,-1 1 1,1-1-1,1 1 1,4 0 0,1 0-2160,1 1 0,7-4 1351,-2 2 1,-2-2-1,2-1 1,1-1 0,2 0-1,1-1 737,1-3 0,-1 3 0,0-5 0</inkml:trace>
  <inkml:trace contextRef="#ctx0" brushRef="#br0">8318 18831 8370,'18'-17'1430,"0"-1"-1031,-1 0 1,-5 5-1,-1 1 1,-3 3-1,1 3 1,-1 3 360,-4 3 0,-2 3-868,-2 10 0,0 1 1,-2-1-1,-1 0 1,-1 1-1,1-1 1,1 0-146,2 1 371,0-7 1,6-1-1,3-6 1,2 1 0,-3 4 9,-3 4 0,-4-2 1,-1 2-179,0 1 1,0 2 0,0 2 0,0-1 0,0 0 0,0 2 0,0 1 0,0 2-542,0-2 1,0-1 0,0-1 193,0-1 1,6-6-1,3-2 397,3-4 0,7-1 0,2 0 0</inkml:trace>
  <inkml:trace contextRef="#ctx0" brushRef="#br0">9078 18565 8282,'0'-34'523,"0"7"1,-2 14-1,-2 11 1,-5 10 0,-3 8-1,-1 5 1,-2 1 2270,-3 2-3225,-2 7 0,-4 4 0,-1 8 0,-3 3 1,-1 0-1,1 1 431,2 1 0,-1 1 0,0 4 0</inkml:trace>
  <inkml:trace contextRef="#ctx0" brushRef="#br0">8771 18831 8282,'34'-53'625,"5"0"0,-5 7 1,4 9-1,-1 12 0,-3 11 1,-1 7-1,-3 5-2327,-2 5 1702,4 11 0,-3 6 0,3 7 0</inkml:trace>
  <inkml:trace contextRef="#ctx0" brushRef="#br0">21648 17738 8335,'8'-13'-9,"3"1"1,-3 2 0,1 3-1,-2-1 1,1 2 0,-3-1-1,3 1 1,-2-2 0,1 3-1,1-3 1,2 1 0,2-4 1506,1 0-331,0-3 0,-4 5 1,0 2-1,-1 1 1560,-5 3-2267,-5 2 1,-11-4-1,-1-1 1,1-1 1663,0-4-2014,-1 5 0,1 1 0,0 5 0,-1 0 1,1 0-1,0 0 0,0 0 0,-2 1 1,-2 2 209,0 1 1,-3 5 0,4-3-165,-2 2 1,-1-4 0,3 3 0,-2 1 0,2-2 0,1 0 0,2-3 0,-2 0 551,-3 1 1,3 2-1,-3 3 1,4-3-654,0 0 0,-4-3 1,1 6-1,-1 1 1,0 2-1,-1 1 1,-2 0-1,-1 1 1,0-1-1,0 2 1,-2 1-1,0 2-91,2-2 113,3-1 1,5 3-1,1 0 1,0-2-1,1-1 1,1-2 0,4 0-1,1 1 1,3-1-1,2 0 1,1 1-53,0-1 1,0 0-26,0 1 0,1-1 0,2 2 0,3 1 0,0 3 0,1 2 0,1 1 0,2 0 0,0 1 0,2 0 0,2 3 0,-4-1 0,8-3 0,1 3 0,0-3 0,2 2 0,4-2 0,3-4 0,6-3 0,2-2 0,4 0 0,0-1 0,3-3 0,6 2 0,0-7 0,3-1 0,-1-2 0,0-1 0,-2 0 0,-1-1 0,1-2 0,-1-3 0,-1-1 0,-1-2 0,0 1 0,3-3 0,-3 3 0,0-1 0,0 0 0,-6 1 0,-5-6 0,1-1 0,-1-1 0,1-3 0,-1-2 0,1-1 0,-1-2 0,1 0 0,0-2 0,-2-1 0,-2-2 0,-1-1 0,-4 2 0,-2 0 0,-1-2 0,-3 2 0,-2-2 0,-4 2 0,-5 0 0,-6 1 0,-2 2 0,-2 2 0,0 0-162,-6 1 0,-3 1 0,-7 4 0,-5 2 0,-1 1 0,-5 1 0,1 0 0,-6-1 0,0 3 0,-5 0 0,-2 2 49,-1-1 0,2 3 1,-1-2-1,2 0 1,-1 0-1,1 2 0,0-1 1,1 2 841,1 0-811,5 2 1,-4-1 0,4 1 0,-1 1-1,3 2 1,1 1 0,4 0 0,-3 0-1,3 0 1,-2 0 0,-1 0-4593,0 0 3792,-1 0 0,0 1 0,-1 3 1,-1 5-1,-2 3 0,1 3 882,2 3 0,1-3 0,1 4 0</inkml:trace>
  <inkml:trace contextRef="#ctx0" brushRef="#br0">21582 17832 8172,'0'-14'1771,"0"1"1,0 7-644,0 6-1014,5 0 0,-2 11 1,6-6-1,2 1 0,-1 2 1,0-2-1,-1 0 265,2-3 1,1 3 0,1-2 0,0-1-159,0-2 0,2-1 0,2 0 0,0 0 0,1 0 0,0-1 1,1-2-1,0-1 0,1 1 0,-3 1 0,1 2 0,0 0 446,-2 0-662,-1 0 1,-6 0-1,0 0 1,0 2-1,0 1 1,0 1-1,1-1 1,0 0 257,-1 1 0,-1-2 70,-4 2 0,-3-1 0,4 2 0,-5 4 359,-5 2 1,-2 3-570,-6-1 1,-1 2-1,0 1 1,-4 3-1,-4 2 1,-2 1-1,0 1 1,3-3-1,1 1 1,1-2 231,-1 0 1,-2-1 0,4-4-403,2-1 0,1 0 0,2 1 1,-1-3-1,1 0 0,1-2 1,2 0-1,3-1 0,-1 0-789,1-2 0,4 4 0,-2-1-1166,4 3 0,1 1 0,0 1 2002,0-1 0,6 6 0,1 2 0</inkml:trace>
  <inkml:trace contextRef="#ctx0" brushRef="#br0">23154 15993 10437,'0'-14'-9,"-5"7"1,-4 2-1,-3 4 1,-2 1 0,1 1-1,0 2 1,1 3 0,2 0-1,2 2 1,4-2 3194,5-1-3067,5 0 0,9-7 0,3-1 0,4-1 0,3 1 0,2 0 0,-2 0 1,0-1-1,-1 1 0,1 1 0,-3 2 0,-1 0 0,-5 0 0,-1 2 103,-2 2 1,-4 4-1,-1 5 1,-2 0-1,-3 1 1,-3-3 0,-3 0 611,-2-2-770,-5 0 1,4 4-1,-4 0 1,1 1 0,-3-3-1,-3 0 1,-3-2 0,0 2-1,1 3 1,-3 2 0,1-1 133,0 1-172,1 0 0,0-2 1,1-1-1,0 0 1,2 1-1,2-1 1,1 0-1,3 1 1,5-1-1,2 0 0,2 1 134,0-1 1,6-1 0,5-2 0,5-1 0,6 0 0,3-2 0,2-2 0,0-4 574,-1-1-895,1 0 1,0 0 0,-2 0 0,-3 0 0,-3 0 0,-1 0-1,0 0 1,-2 0-5021,-1 0 4098,-8 0 0,-1 2 0,-6 2 1082,0 5 0,0 3 0,0 1 0</inkml:trace>
  <inkml:trace contextRef="#ctx0" brushRef="#br0">23074 15553 7681,'-13'-9'-714,"0"0"753,0 6 0,4-3 0,-2 6 0,-2 0 0,-3 0 1,-1 0-1,3 0 0,0 0 0,1 0 0,0 0 1,-1 0 1896,1 0-1791,0 0 1,4 2 0,0 1 0,0 3 0,0 1-1,0 3 1,0 2 0,0 3 0,2 1 0,0 3 0,1 2 1444,0 3-1478,-5 1 0,4 2 0,-6 1 0,-1 3 0,1 3 0,0 2 0,1 1 0,1 3 0,4 2 0,1 1 0,3-3 567,2-4 1,1 2-610,0-2 1,0-2 0,1 0 0,4-1-1,3-4 1,4-1 0,3-1 0,1-2-1,4-1 1,0-3 274,4-2 1,1-1 0,3-5-200,3 0 0,-1 1 0,4-1 0,2 0 0,1 1 0,4-2 0,1-2 0,1-1 0,0 0 36,1-2 0,0 5 0,-4-5-235,0 1 0,0 2 0,-1-4 0,-2 0 0,-3 0 0,0-2 1,-1 1-1,-1-1 0,-2-1-6,-2-1 0,2-2 1,-1-2-1,-2-2 203,-2-5 0,3-3 1,-7-3-1,1-1 0,-1-3 1,0-2-1,-1-4 1,3-3-93,-3-4 1,4-5 0,-6 2-1,-2-4-332,-1-1 0,-2 0 0,-1-1 0,-3-2 1,-5-1-1,-2 1 0,-4 0 0,-3 1 1,-7-1-1,-6 3 0,-3 0 0,-3 5-2773,-1 1 3073,-1-3 1,-3 9 0,0-2-1,-4 5 1,-1 3 0,-3-1 0,-1 3-1,-4 3 1,-1 6 0,-3 3-1,0 1 906,1-1-991,-6 5 0,13-3 0,-5 6 0,0 2 0,1 2 0,2 5 0,3 3 0,2 3 1,1 1-1,1 3 0,3 2-1808,1 3 0,1 1 1873,5 2 0,-2-1 0,5 1 0</inkml:trace>
  <inkml:trace contextRef="#ctx0" brushRef="#br0">21768 12914 8204,'0'-18'0,"0"0"280,0 1 1,0 8 0,0 0 0,2-1 0,1-2-1,3 0 1,1 2 0,3 2 0,2 4 0,0 5-1,-3 7 691,-5 3 1,-2 3 0,-4 1 0,-1 1-693,-1 2 0,-6 8 0,1-1 0,-3 2 0,-2 3 1,1-2-1,0 1 0,1 1 0,2 1 0,1-1 1,-2-2-1,-1-1 409,-1-1-945,0 1 0,4 0 1,0-1-1,-1-1 1,-2-1-1,0-3 1,2-2-1,2-3 1,2-1-1,2-3 0,-1-2-4834,1-1 4736,0-6 355,9 3 0,3-12 0,5-1 0</inkml:trace>
  <inkml:trace contextRef="#ctx0" brushRef="#br0">21608 12607 8294,'-6'-19'206,"0"4"0,-4-1 0,1 4 0,-1 5 0,-4-1 0,-2 3 1510,-2-1-1587,1 1 0,3 5 1,1 0-1,0 0 1,-2 0-1,-2 0 1,0 0-1,0 2 1,3 1-1,-1 3 0,-2 2 755,0 7 1,-1-1-609,5 3 0,-5 4 1,0 1-1,0 5 1,0 4-1,1 6 1,0 5-1,3 3 1,0 3-1,1 4 113,0 4 1,5 3-1,4 3 1,2-4-1,4-2 1,2 1-1,7 0 1,5 0-215,6-3-187,3 0 1,2-5 0,1-2 0,3-1 0,5-5 0,2-4 0,2-7 0,2-6 0,2-7 0,5-3 0,3-5 701,1-5 1,-4-2-654,0-2 1,1-11 0,7-4 0,0-4 0,1-6-1,0-5 1,0-7 0,-2-4 0,-1-5 0,-3-1-347,-4-4 0,3-5 61,-7-2 1,-5-1 0,-8 1 0,-5-2 0,-5-1-1,-7 3 1,-9 2 0,-5 0 0,-7-4 0,-9 3-107,-9 2 0,-20 0 0,-4 9 0,-8 2 0,22 21 1,-2 3-1,-1 0 0,-2 3 0,-3 0 0,0 1 1,1 3-1,0 1-298,1 2 1,0 1 412,-3 1 1,-1 1 0,7 3 0,1 0 0,-4 2-1,0 0 1,-31 1 0,11 1 0,8 1 0,7 3 0,6 5-1,10 3 239,9 2 0,13-1 0,2 0 0</inkml:trace>
  <inkml:trace contextRef="#ctx0" brushRef="#br0">23074 10688 8321,'0'-13'216,"0"0"1,0 4-1,2 1 1,2 1-1,5 1 1,3 0 2473,1 3-1790,1-4 1,-5 5-289,0-2 0,-8 7-613,-1 1 0,-6 2 1,-7-1-1,-1 2 0,1 2 1,0 0-1,-1 0 0,1 0 1,0-1-1,0 3-231,-1 1 1,2-3-1,2-1 1,3 3 372,1 1 0,1 1 1,5 0-1,2 1 1,2-1-1,5 0 1,4 2-1,5 1 0,4 2 1,3 0-1,2 0 1,0 1 1538,-1 2-1578,7 1 0,-9 0 0,2 0 0,-2 2 0,-3 0 0,-3-1 0,-5-2 0,-4 0 0,-5-2 0,-2 0 0,-2-2-185,0-3 1,-6 0 0,-5-1 0,-5 0 0,-8 1 0,-4-2 0,-4-2 0,-2-3-562,-3-1 364,-2-1 1,1-1 0,1 1 0,3-2-1,1-2 1,3-2 0,2-4 0,3-4-1,3-1 1,6-2 0,5 0-2498,7-3 0,2-2 2777,2-1 0,6-15 0,2-8 0</inkml:trace>
  <inkml:trace contextRef="#ctx0" brushRef="#br0">22915 10688 8266,'7'-34'287,"11"-4"0,-8 17 0,12 3 0,3 11 0,5 5 1,6 2-1,2 0 3663,2 0-4059,0 0 0,5 0 0,0 0 0,1 0 1,0 0-1,-3 0 0,-1 2 0,-4 1 0,-4 3 109,-7 1 0,0 2 0,-7 4 0</inkml:trace>
  <inkml:trace contextRef="#ctx0" brushRef="#br0">23274 10289 8546,'-25'-24'692,"3"-3"-544,-3-2 0,4 8 0,-4 3 0,1 5 1,2 2-1,-2 4 0,-1 0 0,-1 1 0,0 0 1,3 3-1,0 1 192,0 2 0,-2 6 1,-4 6-1,0 7 0,-4 12 1,-2 9-1,-5 14 1,-5 6 665,21-27 0,1 3-902,-2 9 1,1 3 0,1-7 0,2 2 0,-1 10-1,2 2 1,0 2 0,0 0 0,2 0 0,2 0 0,0 3-1,2-1 1,4-3 0,1-1-176,2-2 0,2 1 0,4-2 0,4-2 1,3-9-1,3-2 0,2-2 0,4 0 91,3-2 1,3-1 0,1-1 0,2-2 0,2-1 0,2-1-1,1-3 1,2-1 0,1-3 0,1-2 0,2-1 0,1-3-1,1-2 1,0-2 0,1-2 0,1-2 0,0-2 0,1-3 0,0-2-1,1-2 1,0-2 0,-1-3 0,1-3 0,0-3-132,-1-3 1,-2-2-1,-2-3 1,-2-2-1,1-5 1,-2-4 0,-1 0-1,-2-1 1,1-4-1,-2-2 1,-1-2-1,-2-2 1,0-2 0,-1-2-1,-3-2 1,-1 0-1205,-2-2 1,-1-1 1253,2-8 0,-2-2 0,-4 6 0,-1-1 0,1-5 0,-1 1 0,-3 3 1,-1 1-1,-2 3 0,-1 1 0,-1 3 0,-1 2 0,-2 3 0,-2 2 1,-3 3-1,-3 1 0,-17-30 0,-12 10 0,-11 13 312,-7 11 0,-20 14-230,36 12 1,-1 2-1,-7 2 1,-1 2-1,0 4 1,0 2-1,0 3 1,1 1-22,-1 4 0,0 1 0,-1 3 0,0 2 0,5 4 0,0 1 0,0 1 0,0-1 0</inkml:trace>
  <inkml:trace contextRef="#ctx0" brushRef="#br0">23314 7996 8537,'0'-6'-194,"0"6"1,2 6 523,2 2 436,-2-2 0,5-6 0,-4 1 0,2 4 0,-2 3 525,-2 4-1207,-1-4 1,0 4-1,-1-4 1,-4 4 0,-2 2-1,-2-1 1,0 0 0,-3 1-1,-3-1 1,-2 0 0,0 1 1620,2-1-1558,2 0 0,0 2 0,-1 1 0,3 4 0,2 0 0,4 2 0,4 1 0,1-1 1,0 2-1,1-1 0,4 1-209,4-2 1,2-6-1,3 4 1,-1-4 0,0-1-1,1-5 1,-1-1-1532,0-2 1604,1-4 0,-1 3 0,-1-7 0,-2-4 0,-2-3 0,-1-4 0,-1-2 0,0 0 0,-3-3 0,-2 0 889,-1 0 1,-10 4-763,-3 4 0,-8-1 1,2 5-1,-2 2 0,-3 2 1,1 1-1,-1 1 1,2 2-1,-1 5 0,3 2-368,2 5 1,3 1 0,3-1 0,3 1 0,5 3 0,2 1-1,2 0 1,2 0-3961,2-1 3585,4-1 1,7-2-1,2-1 1,6-5 604,2-2 0,7-10 0,2-5 0</inkml:trace>
  <inkml:trace contextRef="#ctx0" brushRef="#br0">23381 7530 16893,'-7'-6'-309,"-1"0"1,4-3 0,-5 5 0,-3 2 0,-1 2-1,-1-1-213,1-4 818,-6 4 0,3-5 0,-7 6 0,1 0 0,0 0 0,1 0 1,2-2-1,1-1 0,0-1 0,1 1 0,0 2 3808,2 1-3990,2 0 0,0 0 0,1 1 0,2 3 0,1 7 0,-2 4 0,0 5 1,-3 4-1,-1 7 0,-1 6 298,-2 9 0,1 4 0,2 7 0,-2 2-351,0 3 1,7-23-1,2 1 1,-5 34-1,6-37 1,2 1-1,-4 36 1,4-3-1,4 0 1,2-3-1,5-2 1,8-6-1,8 1 1,6-3-1036,3-3 896,6 1 0,-3-10 0,6 3 0,0-6 0,-1-6 0,-1-6 0,1-5 0,2-3 0,1-7 0,1-6 0,0-5-27,1-4 1,11-8 67,-2-7 0,2-5 1,-3-10-1,-2-6 1,2-6-1,-2-6 1,2-8-1,-26 25 1,0-1-1,1-2 0,-1 0 1,1-3-1,-2 0-195,0-1 1,-1-1 0,1-1-1,-1-1 72,-4 1 1,0-2-1,1 0 1,-2-2-1,-5 1 1,-1 0-1,-2 1 1,-2 0-1,0 2 1,-3 0 0,-2 1-1,-2 0 1,-6-36-1,-16 3 1,-12 7-304,-13 8 541,-5 6 1,-11 11 0,-5 4-201,29 18 1,-1 3 0,-1 2 0,-1 1 0,-1 3 0,0 0 0,0 2 0,-1 2 0,1 1 0,1 1 0,-1 1 0,0 1 0,2 0-1,1 1 1,-33 5 0,7 6 0,7 7 0,5 5 0,6 4 0,7 2-6103,5 2 6125,9 2 0,6 12 0,6 2 0</inkml:trace>
  <inkml:trace contextRef="#ctx0" brushRef="#br0">23035 8943 8554,'0'-18'-51,"1"0"333,3 2 1,-1 7 0,6 4 0,2 2 0,0 0 0,3-1 0,-1 1 0,-2 2 0,-7 1 255,-8 0 1,-7 4 0,-2 0 0,-1 1 0,0-1 0,-3 2 0,-2 0 0,0 2 763,0-1 1,-4-3-1100,6 5 0,-7 0 0,3 5 1,-1-1-1,0 0 0,0 1 1,-1-1-1,1 2 0,-3 1 1,-3 3 273,-3 2 1,0-3 0,2 4 0,0 0-299,-2-1 0,0 4 1,2-3-1,1 3 1,0 2-1,3 0 0,0-1 1,1 1-1,0 0 1,4-1-1,-1 1 0,2 1 1773,-1 3-1838,-3-3 0,6 5 1,-5-6-1,-1 1 1,-1 1-1,0 4 1,2-1-1,-2 3 1,-1-3-1,-2 2 1,1-1 568,-1-1 1,0 5-681,1-1 0,-1 1 0,0 0 0,2-3 1,2 0-1,2-1 0,0 1 0,2-2 0,0 2 1,2-1-4,2-1 0,1 1 0,-3-3 0,0 1 0,0-2 0,3 4 0,0-2 0,1 0 0,0 0 0,-1 0 0,-1 0 0,1 1 0,-1-1 0,3-2 0,0 1 0,0-1 0,-1 3 0,0-1 0,4-3 0,0 0 0,0 2 0,1-4 0,3 1 0,0-3 0,1 1 0,1-2 0,1 1 0,2-2 0,0 2 0,0 0 0,0-1 0,0 0 0,0 0 0,0 2 0,0 2 0,0 0 0,0-1 0,0 1 0,0 4 0,0 0 0,-1 0 0,-2 0 0,-2 1 0,2-3 0,0-1 0,0-1 0,-1 0 0,1-1 0,2 1 0,1 0 0,0-2 0,1-2 0,2 0 0,3-1 0,1 0 0,4-1 0,1-2 0,1 5 0,-4-9 0,0 4 0,0-1 0,-2 1 0,-1 0 0,-2 2 0,1 0 0,-2 1 0,-2 1 0,-1 1 0,0 0 0,0 4 0,0-6 0,-4 3 0,-1 2 0,2-2 0,2-1 0,1-3 0,0-1 0,0 0 0,1-1 0,2-1 0,2 1 0,4-4 0,-5 2 0,5-2 0,-5-1 0,1-1 0,-1 0 0,1 1 0,-2-1 0,-2 0 0,-2-1-2458,-4-3 0,-2 3 1,-4-6-1,7-3-1821,8-8 0,7-11 1826,2-6 2453,-5-3 0,-2-2 0,-6 0 0</inkml:trace>
  <inkml:trace contextRef="#ctx0" brushRef="#br0">21315 12168 7854,'0'-21'1106,"-6"3"3413,-3 9-4067,3 3 0,0 12 0,6 5 0,-1 3 0,-2 6 0,-2 0 0,2 4 0,2 1 0,1 2 0,0 0 110,0-1 1,6 1 0,3 0 0,1-2 0,2-2 0,0-2 0,4-2 0,2-4 553,1-4-1074,11 0 1,-8-9-1,9 2 1,-1-4-1,-1-4 1,4-5-1,-1-4 1,1-5-1,-3-4 1,-2-3-1,-2-2 744,1 0-652,0 1 1,-5-1-1,-1 2 1,0 1-1,-2 2 1,0 0-1,-3 1 1,-1 3-1,-2 3 1,-1 2-1,-1 0 155,-2-1 1,-1 6-1332,6-1 1,-5 6 0,0-3 0,1 1 0,2 1 1041,1 1 0,0 13 0,1 5 0</inkml:trace>
  <inkml:trace contextRef="#ctx0" brushRef="#br0">20408 10688 8037,'-13'0'1223,"0"0"-848,5-6 0,1 5 1,6-3-1,1 2 1,5 2-1,7-1 1,6-2-1,4-2 1319,3 2 0,2-3-1466,0 2 1,1-2-1,3 3 1,3-1-1,2-1 1,-2 1-1,-2-1 1,-2 2-1,-2 2 1,-3 1 624,-3 0 0,2 0 1,-6 0-684,-2 0 0,-2 6 1,-6 3-1,-3 2 1,-4 3-1,-2-1 1,-2 0-1,-4 1 1,-4-1-1,-5 2 1,-2 1 208,-1 2 0,-3 1-265,4-1 1,-6-3 0,2 4 0,-3-1 0,0 1 0,1 0 0,2 2 0,1-2 0,3 2 0,5-2 442,1 0 0,6 1-533,2-3 0,2-2 0,2 3 0,2-5 1,4-2-1,5-2 0,9 0 0,3-1 1,5 0-1,2-2-152,3-3 1,-4-2 0,5-1 0,-3 0-454,-5 0 0,-1 0 0,-6 0 0,0 0 0,1 0 0,-4 0 0,-1 0 581,-2 0 0,0 0 0,1 0 0</inkml:trace>
  <inkml:trace contextRef="#ctx0" brushRef="#br0">22781 11928 8446,'0'-14'339,"0"7"1,2 0-1,2 4 1,5-3 0,3 0-1,1-2 1,1 3 591,-1-1-439,0 1 1,1 1-1,-1-1 1,0 2 0,-1 0-1,-3 2 4400,-5 1-4621,-2-3 0,-8 15 0,-3-3 0,-3 3 1,-1 1-1,0 0 0,-1 0 0,1 1 1,0-1-1,-1 2 987,1 3 0,-2-3 1,-1 4-972,-2 0 0,-6-4 0,4 4 0,-3-1 0,3 1 0,-1 0 0,2 2 0,-2-2 0,2 2-287,-1 0 0,-2-3 0,4 2 0,2 1 0,1 0 0,-2-5 0,-1 3 0,1-1 0,3 0 0,0-2 0,1-1 0,0-2 0,-1 1 0,1-1 0,0-1-4596,-1-3 2954,7 2 1,2-11-1,10 0 1,5-8 0,4-7 1641,-1-3 0,9-6 0,-7 4 0</inkml:trace>
  <inkml:trace contextRef="#ctx0" brushRef="#br0">22315 12234 8468,'-20'-7'1345,"6"1"1,0 7-1,10 4 1,2 4-1,2 3 1576,0 1-2692,0 0 1,0 1 0,0-1 0,0 0 0,2 2 0,2 1 0,7 2-1,5-2 1,6-1 0,5-3 0,2-2 204,3-1-849,5-6 1,-8 3 0,4-6 0,-2 0 0,-4 0 0,-1 0 0,-4-1 0,1-2 0,-4-2 0,0 1-1244,-3-2 0,-1 0 743,-1-3 1,-1 2 914,0 2 0,1-2 0,-1-6 0</inkml:trace>
  <inkml:trace contextRef="#ctx0" brushRef="#br0">23314 12288 7856,'8'-6'429,"-1"0"0,-4-5 0,2 3 0,-1-3 1589,2-1-1485,1-1 0,2 6 1,-1 1-1,-1 1 2959,1 1-3143,-6 5 0,4 2 0,-6 6 0,-1 1 0,-2 2 0,-3 2 0,-1-1 0,-2 0 0,0 1 513,0-1 0,2 6 1,-4 3-1,2 2-701,-1-2 0,3 4 0,-2-4 0,-2 1 0,1 1 0,0-3 0,2-2 0,1-3-181,-1-1 0,4-3 0,-4-2-145,3-1 0,0-7 0,5-2 0,0-9 0,0-7 1,2-7-328,2-2 1,3-1-1,7-1 1,-1 0 389,0 1 1,-1-1 0,-1 2 0,-4 1 0,0 3 0,-1 2 0,0 3 0,-1 2-1,-1 4 1,1 1 2523,-2-1-1879,-2 4 1,-1-1 0,0 5 0,0 4 0,0 6 567,0 7 0,0 7-1087,0-4 0,-6 7 0,-3 1 0,-3 3 1,1 2-1,0 0 0,2 2 0,-1 0 0,-2-1 1,-1-2-575,-1-2 1,1-3 0,0-1 0,1-4 0,2 0 0,1-4 0,0-1 0,0-3-5826,0-3 6375,6-4 0,-9 1 0,5 2 0</inkml:trace>
  <inkml:trace contextRef="#ctx0" brushRef="#br0">23008 16606 7849,'0'-21'383,"0"3"0,0 3 0,0 2 1,0 3 571,0 5 1,-2 1-270,-2 8 1,2 4 0,-3-1 0,0 2 0,-1-2 817,-1-1 0,2 5 1,-2-3-1294,1 4 0,-4 2 0,1 0 0,-3 3 0,-1 1 0,-2-1 0,-2 1 0,-2 1 0,0 1 802,0-1 1,1 0 0,3-3 0,-1 2-725,-2-2 1,2 4 0,5-3 0,2 1-1,1 1 1,-1 2 0,1 1 0,1 1-1,1-1 1,-1 0 0,-1 0 0,-2 0-290,-2-1 0,-1 4 0,-2-4 0,-3 4 0,-4-1 0,-2-3 0,-1-2 0,1-1 0,-1-1 0,3 1 0,0-3 0,2-3 0,1-3-499,1 0 0,6 0 0,2-2 0,4-1 0,6-3 0,11-3 0,9-5 0,8-2-3528,4 0 1,0-5 4026,-1 3 0,-3-3 0,5-1 0</inkml:trace>
  <inkml:trace contextRef="#ctx0" brushRef="#br0">22408 17059 7737,'0'-21'1990,"0"3"-1516,0 9 0,-1 3 0,-4 6 0,-4 0 0,-3 2 0,-2 2 0,-3 5 0,-1 3 3293,2 1-3492,1 7 0,2-4 1,0 5-1,-1-1 1,1 1-1,1 1 1,3 1 389,5-1 1,2-1 0,2 2 0,0-2-633,0-2 0,2-1 1,4-5-1,6-1 1,5-1-1,3-4 0,2-1 1,2-5-1,5-2 1,2-5-1,5-3 0,1-4-306,4-4 1,-2 0 0,-5 3 0,0 1 0,-1 0 0,-1 1-1,-2 1 1,-4 4-3494,-3 1 2724,2 2 0,-6 5 0,5 5 1042,-2 7 0,0 7 0,5 6 0</inkml:trace>
  <inkml:trace contextRef="#ctx0" brushRef="#br0">23408 17032 7800,'0'-7'1381,"1"1"0,4 6 0,4 1 2956,2 4-3986,-3-4 1,4 5-1,-5-4 1,2 1 0,-2 2-1,-2 3 134,-7 2 0,1 1 0,-8-1-351,-1-1 0,-2 1 0,-2 7 0,1 0 0,-2 0 0,0-3 0,1 1 0,3 1 1,2 2 128,2-1 0,4-3 0,-1 0-353,2-1 0,4-6 0,2-2 0,3-5 1,2-5-1,0-3 0,0-4 0,0-3 0,-2-3-1403,-1-4 1403,5-3 1,-8-2-1,4 0 1,-1 2 0,-2 2-1,1 0 1,1 1 0,0 0-1,0 1 1,-2 2 444,2 3 0,0 1 340,3 1 1,-2 3-1,-4 0 1,2 5-345,-2 5 1,-3 8 0,-3 13 0,-3 0 0,-2 5 0,-4 4 0,-1 2 0,-2 0 265,3 1-849,2-4 1,-2 5-1,2-6 1,2-1-1,3 1 1,2 0-1,1-2 1,2-3-1,0-4 1,2-3-1,2-4 232,5-2 0,9-3 0,2-6 0</inkml:trace>
  <inkml:trace contextRef="#ctx0" brushRef="#br0">24341 6970 8092,'0'-13'-178,"1"4"0,4 1 0,4 1 1,3 1-1,1 0 0,0 3 1,1 0-1,-1 0 0,-1-3 0,-3-1 178,-5-3 784,-2 4 0,-2-2 1,0 4-1,-2-4 1998,-2 1-1676,2 1-876,2 6 0,0 2 1,0 2-115,-7 5 0,-1 3 0,1 1 1,-1 0-1,3 1 0,-3-1 0,2 0 1,-1 1-1,1-1 0,0 0 0,3 1 1,2 1 779,1 2-919,-6-2 1,4 4 0,-2-5 0,1-1 0,0 0 0,-3 1 0,0-1-1,-2-1 1,1-2-349,-3-1 514,-2-6 0,-1 3 0,1-7 0,3-4 1,4-4-1,4-4-113,1-5 0,1 3 1,4-4-99,4 0 1,3 3 0,1-5 0,2 0 0,1 2 0,2-2 0,-2 0 0,-1-2 0,-2-1-72,1 2 1,-6-2 0,0 5 0,-1 0 338,1-1 1,-5 3 0,1 3-1,-2 1 1,-2 0 0,-2 1 770,-2 3-880,2 3 1,-10 12 0,5 4 0,-2 5 0,2 3 0,-1 0 0,2 1-1,-1 2 1,1 1 0,0-2 0,3 1 244,2 0 0,1 0-413,0 1 1,0-3-1,0-6 1,0 1 0,0-1-1,0 0 1,-2 1-1,-2-2-1276,-5-4 1,1-2 0,-1-6 0,-1 0-92,-2 0 0,-6-1 1,1-2 1443,0-1 0,3-7 0,0 4 0</inkml:trace>
  <inkml:trace contextRef="#ctx0" brushRef="#br0">19915 12807 8299,'-4'-13'998,"-1"0"-523,1-1 0,2 7 0,-2 1 0,-2 2 0,3 1 1181,8 4-1577,5-1 0,-1 8 0,0-5 0,1 1 0,2-1 0,3 0 0,1 0 0,2 1 0,-2-1 0,-1 0 0,-2 0-28,1 2 0,-6-1 0,0-2-131,-2 2 1,3-1-1,-5 6 1,-2 1 0,-5 1-1,-5-1 368,1-1 1,-5-5 0,3 5-17,-3 2 0,5-4 1,2 2-1,5 0 1,5-2-1,4-1 0,3 0 1,1 1-1,-1 2 1,-2 0 1517,-1 1-1861,-6-4 0,7 6 0,-5-3 0,-2 3 0,-3 3 0,-5 1 0,-4 2 0,-4-2 0,-3-1 0,-3-2 0,-1 2 203,1 3 1,-3-8 0,3 4 0,-1-4 0,1-1 0,3 0 0,1 0-1137,2-2 126,-1 5 1,2-9-1,4 6 878,3 1 0,4 2 0,1 1 0</inkml:trace>
  <inkml:trace contextRef="#ctx0" brushRef="#br0">20249 13141 8146,'-5'-32'4854,"1"1"-4443,-1 12 0,5 15 0,0 16 1,0 4-1,-1 0 0,-2-1 1,-3-2-1,0 1 0,-2 0 1,3 3 190,-1 0-1615,1 1 1,1 0-1,-1 0 1013,2-2 0,8 5 0,2 0 0</inkml:trace>
  <inkml:trace contextRef="#ctx0" brushRef="#br0">20568 12781 7966,'0'-27'221,"-5"0"1,3 7-1,-2 2 1,2 3 0,1 3-1,-2 2 1065,-2 1-811,1 0 1,4-4 0,1-1-1,4 3 1,4 2 0,2 4-1,3 4 1,-1 1 803,0 0 1,1 4 0,-1 4-1271,0 4 0,-4-2 0,-1 9 0,-2-1 0,-3 1 0,-2 0 1,-1 2-1,-1-2 0,-4 2-351,-4 0 0,-3-5 1,-2 3-1,-3-2 177,0-4 1,-1 3 0,4-7 0,1 2 0,1-1 0,5-3 0,7-1 0,9-3 0,6 0 350,2 2 1,7-4-1,-3 4 1,1-2-1,-1-1 1,-2 4-1,-3 2 1,-1 1 1774,-2-2-1837,-5 5 1,-2-5-1,-6 7 1,-2 0-1,-1 3 1,-3 1-1,-1-2 1,-3-1-1,-2-2 1,0 0 608,3 1-844,-3-1 1,11 0 0,-2-1-1489,6-3 1244,-8 3 1,-2-11-1,-15 5 1,-4 0-1,-2 2 1,-1 0-1,-4 1 1,0 0-1,-1 0 1,2 0-1,-1 0 355,4-2 0,-5 5 0,-1-4 0</inkml:trace>
  <inkml:trace contextRef="#ctx0" brushRef="#br0">24008 9822 7836,'-14'0'23,"1"0"1,0 0-1,1-1 635,3-4 1,4-4 0,10-5-58,4 0 1,-2-2 0,1 7-1,-2-3 1,-4-1 0,-2 1 0,-4 5-1,-3 7 1,-2 7 0,1 5 1214,2 1 0,2 6-1739,4 4 0,-4 2 1,-1 1-1,2 0 1,2-1-1,1-2 0,0 3 1,1-3-1,4 1 1,2-3 343,0-3 1,8-4-270,-6 0 0,10-1 1,-4-1-1,3-3 1,3-5-1,-2-2 0,0-2 1,-3 0-1,1 0 1,-1-2 62,2-2 0,4-4 0,-3-6-520,2-4 1,1-1-1,3-5 1,-1 2 0,-3-1-1,0 1 1,-2 1 0,0 1-1,-3 0-1392,-1 1 1,-1 3 0,-3 6-1,-2 1-1579,-4-2 3276,2 5 0,-5 0 0,4 6 0</inkml:trace>
  <inkml:trace contextRef="#ctx0" brushRef="#br0">24234 9795 7836,'-15'8'1602,"-2"-4"-1121,8 4 0,-6-7 0,16 4 0,8-4 0,8-1 0,3-1 1,4-5-1,1-6 1569,2-4 0,0-8-1697,-1 2 1,-1-5 0,-1-4 0,-2-5-1,2-2 1,0-4 0,-1-2 0,0-3-1,2-4 1,4 1 1298,7 0 0,1-8 0,1 7-1432,2 1 1,-5 4 0,7-1 0,1 1 0,-1 3 0,1 0 0,-2 2 0,4-2 0,-1 1-21,4-1 1,-1 0 0,-7 5 0,-2 2-489,-2 5 0,1-1 1,-4 0-1,-1 3 1,1 1-1,-4 1 0,0 0 1,-4 2-1,-3 3 1,-4 4-1,-3 3 1,-4 2-3452,-2 0 2722,-3 5 1,-7-2 0,-4 7 0,-4 3 0,-2 5 1016,-3 2 0,1 8 0,0 5 0</inkml:trace>
  <inkml:trace contextRef="#ctx0" brushRef="#br0">25874 7423 8132,'-9'0'415,"0"-1"1,0-4 0,2-4 0,2-2 0,4-3 0,1 1 0,0 0 2175,0-1 1,1 7-2456,4 2 0,2 4 1,6 1-1,2 0 1,5 0-1,5 0 1,4-2-1,2-1 0,1-1 1,-1 1-1,-2 2 1,-1 1-1,-2 0 1,-4 0 185,-4 0 0,-5 6-272,-4 2 0,-3 0 0,-8 1 0,-4 3 0,-7 2 0,-8 6 0,-4-1 0,-3 0 0,-2-1 0,-1 0 465,2-1 0,6 1-611,6-4 1,3-6 0,4 1 0,3 2 0,1 1 0,3 1 0,3-1 0,3-2-77,1-1 1,6 0 475,-1 4 1,3 0 0,0 1 0,-2-1-1,-2 0 1,-1 1 0,-1-1 0,2 0 0,-3 2 67,1 3 0,-1-3 0,-5 3 0,0-4-497,0 0 0,0-1 0,-2 0 0,-2-1 0,-5-1 0,-3-4 1,-1-1-1,-1-2 0,1 1 0,0-1 0,-1-1 0,1-1-2714,0-2 2360,-6 0 1,2 1 0,-5 2 0,-2 2 0,1-2 0,0-1 0,6 1 478,2 2 0,2-1 0,-1-4 0</inkml:trace>
  <inkml:trace contextRef="#ctx0" brushRef="#br0">25914 7037 7965,'-24'-28'0,"5"7"0,6 9 387,2 6 0,2 2 0,0-1 0,-1 2 0,-2 2 0,-1 2 0,0 5 0,-2 8 0,-2 6 1038,0 5 1,-6 8-1268,6 3 0,-6 4 0,6 5 0,0 7 0,4 6 0,4 3 0,6 2 1,6 1-1,8 0 0,6-4 310,10 0 1,6-4-518,7-7 0,1 0 0,3-8 0,5-4 0,5-3 0,3-6 0,6-4 0,-1-6 0,-1-5 0,-7-4-85,-2-5 1,3-4 156,-6-4 1,-3-9-1,-3-11 1,-6-6 0,-6-7-1,-4-6 1,-5-5-1,-4-3 1,-5-2 0,-4-2 709,-5-4 0,-10-12 0,-7 4-419,-8-1 0,-5 4 1,-6 5-1,-5 3 0,-4 7 1,-5 6-1,-1 9 1,-4 6-1,-1 6-758,-1 4 1,7 9-1,6 5 1,8 2-460,3 2 1,9 12-1,2 7 1,5 9 902,4 8 0,-3 2 0,4 2 0</inkml:trace>
  <inkml:trace contextRef="#ctx0" brushRef="#br0">25221 9222 7923,'-14'-13'870,"1"4"1,0 0-1,1-1 2247,3-2-2891,3 5 1,7 1 0,5 6 0,6 0 0,6 0 0,3 0 0,2 0 939,3 0 1,0-2-981,1-2 0,6 2 1,1-2-1,0 2 1,-3 2-1,-5 0 1,-2 0-1,-3 0 1,-3 2-1,-5 1 292,-3 1 0,-7 8-336,2 1 0,-10 7 0,-5 6 1,-6 1-1,-8 1 0,-4 2 0,-5 1 1,-1-1-1,-3-1 0,2-1 233,3-1 1,3 3-1,11-10-205,2 1 1,2 3 0,6-7 0,3 0-1,4-2 1,4-2 0,4-1 0,9-2-1,7-3 107,5-1 1,12-1-1,1-5 1,4 0-490,0 0 0,0-2 1,-5-1-1,-2-3 1,-1 1-1,-2-3 1,-3 2-1,-2-1-559,-2-1 0,-7 5 0,-2-2 0,-1 0-455,-1 1 0,1-5 0,-3 4 1226,3 2 0,-3-10 0,4-2 0</inkml:trace>
  <inkml:trace contextRef="#ctx0" brushRef="#br0">25980 6277 8103,'0'-7'242,"0"-1"1,0 4-1,0-5 1,2-3-1,2 0 1,4 2-1,1 2 1,0 1-1,1 1 1,0-1-1,1 1 1,-4-2 2625,-1 1-2453,-2 4 0,-4-4 0,-1 4 0,-2-3 0,-3 0 1637,-1 0-1908,4 1 0,-5 5 1,4 0-1,-5 0 0,-3 0 1,-1 2-1,-1 1 1,1 3-1,0 1 585,-1 4 1,6 0-643,-1 3 0,1 4 0,-2 1 0,3 2 0,-1 4 0,2 3 0,0 3 0,3-1 0,2-2 0,1-2-8,0 1 1,1-2-1,4-1 1,5-3 0,6-2-1,5-3 1,3-1 0,1-2 1091,3 1-1039,2-7 0,1-1 1,0-6-1,0 0 0,0-2 1,0-2-1,-3-5 1,-2-3-1,-6-3 0,0-2 1,-4-4 337,-1 0 1,2-8-410,1 2 0,0-7 1,-5 1-1,-1 1 0,-1-2 1,-3 0-1,1-2 1,-1 2-1,-4 1 0,-2 4-105,-2 2 1,-2-1-1,-4 10 1,-7 2 0,-8 3-1,-4 4 1,-3 4 0,-3 4-752,-5 1 283,-2 6 0,-2 3 0,1 7 1,2 2-1,3 0 0,2 1 1,2 1-1,2 3 0,3-3 1,2 0-1,7-4-3102,6-1 1,4-2 3613,6 0 0,0 1 0,0-1 0</inkml:trace>
  <inkml:trace contextRef="#ctx0" brushRef="#br0">14570 13674 8337,'9'-14'797,"-2"1"88,-1 0-743,-1-1 1,-4 8 926,3 6-52,4 0 1,1 6-1,-2-7 805,-1-4-1857,-1 4 1,-7-5 0,-2 6 0,-5 0-1,-3 0 1,-1 0 0,-1 2 0,1 0 419,0 3-211,-1-1 0,5-2 0,0 1 0,-1 1 0,0 1 0,-1-1 0,2 1 0,-1-1 0,-2 0 0,-1 2 1880,0 2-1983,-1 1 0,2 4 1,2 0-1,3 1 1,1-1-1,1 0 1,1 1-1,-1-1 1,2 0-1,2 2 1,1 3 476,0 4 0,4-3-513,1-1 0,5 1 1,-1 1-1,4-1 1,4 2-1,2-2 0,2 0 1,2-3-1,3-2 1,0-4-155,1-1 1,0-5 0,1 4-1,1-2 1,2-3 0,-1-3 0,0-3-1,-2-3-246,-2-2 308,4-6 0,-11-3 1,4-3-1,-6-1 0,-2 0 1,-2-4-1,-1-3 0,-1-5 1,-4 1-1,-1-2 1,-3 1-474,-2 0 1,-6 2 340,-4 5 0,-5-4 1,-3 2-1,-6 3 0,-2 1 1,-2 3-1,-1 4 0,-3 2 1,-4 3-1,-4 3-225,-1 5 1,5 2-1,-1 4 1,1 2 0,0 6-1,4 5 1,5 4 0,3 2 413,6 3 0,2 7 0,2 3 0</inkml:trace>
  <inkml:trace contextRef="#ctx0" brushRef="#br0">9025 17312 7206,'-15'-1'0,"-2"-4"-371,0-4 384,-1-3 0,9 0 0,2 2 1,1 1-1,3-1 0,3 0 0,6 1 1,5 4-1,7 4 0,3 1 0,3 1 1,2 4-1,7 4 0,5 1 0,8 0 1,5-1-1,8 0 0,5 0 0,7 0 1,1 0-1,-32-5 0,0 1 0,2-2 1,-1 1 229,0-1 1,1 0 0,5 0 0,-1 0 0,-2-2-1,0 1-243,2 0 0,1 0 0,-2 0 0,-1-1 0,4-2 0,0-1 0,2 0 0,0-2 0,0 1 0,0-1 0,3-1 0,-1 0 0,0-2 0,0 0 0,1-1 0,-1 0 0,0-1 0,0 0 0,1 1 0,-1 0 0,-1 0 0,0 1 0,1 0 0,-2 1 0,0-1 0,-2 0 0,2 0 0,-2 1 0,17-1 0,-4 2 0,10 2 0,-32 2 0,2-1 0,4 0 0,0 0 0,4-1 0,0 1 0,-4 2 0,-1 0 0,-1 0 0,0 0 0,-1 1 0,-1 0 0,-2 0 0,0 1 0,1 1 0,-1 0 0,-1 0 0,1 1 0,0 0 0,0 1 0,-1 0 0,0-1 0,36 3 0,-6 1 100,-4-1 0,4-4 1,-6 2-1,-3-4 1,-2-1-1,-6 0 0,0 0 1,-4 0 590,-1 0 1,-1 0 0,-5-1 0,-2-2-1,-1-2 1,-3 2 0,0 2-692,0 1 0,-4 0 0,2 0 0</inkml:trace>
  <inkml:trace contextRef="#ctx0" brushRef="#br0">8945 13767 28819,'7'-21'-9831,"-3"3"7872,-2 10 0,-2 3 1628,0 10 1,-6 8 0,-1 8 0</inkml:trace>
  <inkml:trace contextRef="#ctx0" brushRef="#br0">8878 13847 29748,'4'-9'-4331,"1"0"1,5 6 4441,-1-1 1,-2-2 0,2 1-1,3 2 1,4 2 0,7-1 0,3-1-1,7-1 1,7 1 0,7 2 352,5 1 0,10-5 0,4 1-90,2 1 0,3 1 0,-32 2 1,0-1-1,1 0 0,0-1 1,-1-1-1,1 0 0,0-1 1,0 1-1,34-6 0,-2 0 1,-5 0-1,-3 0 0,-8 0 0,-6 2 1,-7 1-1,-6 3 0,-6 1 1,-4 2-191,-5 0 0,-2 0 0,-7 0 0</inkml:trace>
  <inkml:trace contextRef="#ctx0" brushRef="#br0">9118 15593 21420,'-8'-14'-252,"2"6"1,6-1-1,2 0 1,4 0-1,7 0 1,8 0 0,6 0-1,4 0 1,4 0 733,4 2 1,5 1 0,2 6 0,0 2 0,1 2 0,-1 5 0,0 3 0,-1 3 0,1 1 0,1 2 0,2-2 0,-2-3-399,-1-4-2540,-1 3 2363,-5-5 1,6 7 0,1-1 0</inkml:trace>
  <inkml:trace contextRef="#ctx0" brushRef="#br0">9025 12967 8505,'0'-29'86,"0"2"1,5-1-1,4 12 1,3 4-1,2 6 1,0 4 0,4 2-1,6 0 1,4 0-1,6 0 1,3 0-1,6 0 1,3 0 0,4 2-1,4 1 1,2 1-1,3-1 1,0-1-1,1-2 1495,-4 0-1669,-1 0 0,-2 0 0,-1 0 0,-2 0 0,-2 0 0,-2 0 0,-4 0 88,0 0 0,-2 0 0,0 0 0</inkml:trace>
  <inkml:trace contextRef="#ctx0" brushRef="#br0">9011 16579 8361,'6'-43'163,"3"3"0,1 6 1,1 6-1,-2 7 1,1 6 3296,2 5-3330,1 7 0,2-3 0,1 6 0,5-1 0,3-2 0,7-2 0,6 2 1,10 0-1,8 0 0,9-1 0,5 1 791,7 1 1,-4 2-1088,0 0 1,3 0 0,-2 0-1,-7 2 1,-3 2 0,-9 5 0,-2 5 165,-3 3 0,-6-2 0,3 4 0</inkml:trace>
  <inkml:trace contextRef="#ctx0" brushRef="#br0">8985 12114 8586,'0'-31'178,"1"3"1,3 7-1,5 11 1,3 9 0,2 4-1,0 2 1015,4 3-1087,3-5 0,7 3 0,3-6 0,6 0 0,5 0 1,5-2-1,3-1 0,7-1 0,0-1 0,6 1 0,-3 0 223,0 1 0,9 3-315,-11 4 0,9 9 0,-7 8 0</inkml:trace>
  <inkml:trace contextRef="#ctx0" brushRef="#br0">19849 17499 22776,'-14'-12'-230,"-4"3"1,2-9-1,3 5 1,3 4 0,-1 4-1,-1 4 1687,-1 1-1487,6 0 0,-4 1 0,5 2 0,0 3 1,0 2-1,3 2 0,3 3 0,5 4 0,4 2 1,3 0 933,1 0 1,6 8-708,3-5 1,-1 6 0,1-5-1,1 2 1,-1 1 0,-1 1-1,-2 0 1,-4-1 0,-5 1-1,-6-2-339,-2-3 0,-2 7 0,-2-6 0,-2 0-100,-5-3 0,-10 2 0,-6-4 0,-5-1 0,-1-3 0,-2 0 0,-1-3 0,2-2-778,5-4 1,2-4-1,7-2 1,3-4 911,5-4 1,4-8 0,7-7-1,5-4 1,9-5 0,10-1 0,9-1-1,6-1 1,3 2 0,2 2 0,-1 0-1,1 1 1642,-1 0-1419,1 0 0,-11 5 1,-3-1-1,-5 0 1,-3 2-1,-7 3 1,-4 3-1,-5 1 1,-1 0-1,-4 2 1,-7 1-946,-8 2 0,-6-1 749,-8 1 1,0 1 0,1 2-1,-1 2 1,-1 2 0,0 3-1,-1 2 1,6 2 0,1 4-1,2 4-510,1 3 1,1 11-1,5 4 1,1 3 0,3 2-1,5 4 504,2 2 1,14 8-1,3 1 1</inkml:trace>
  <inkml:trace contextRef="#ctx0" brushRef="#br0">20195 17938 11507,'0'-25'3402,"0"3"-3323,0 3 1,0 13-1,0 6 1,0 7-1,0 7 1,-3 3-1,-3 6 1,-6 2-1,-1 1 1,-3 2-1,1 2-2226,0 1 1,3 5 2146,3-5 0,-2 6 0,3-3 0</inkml:trace>
  <inkml:trace contextRef="#ctx0" brushRef="#br0">20422 17379 8570,'-5'-14'1636,"1"1"-1189,-6 6 1,8 2 0,-1 10 0,6 3 0,6 6 0,3 4 0,3 4 0,1 4 2409,2 6-2758,-1 2 0,-3 6 0,-2 0 0,-3 0 0,-5-1 0,-3 1 0,-1-1 0,0-2 0,0-3 0,-1-1 0,-3-4 240,-5-1 1,-3-7-683,-2-3 1,-3-3-1,-1-2 1,2-1-1,-1-2 1,1-2-1,-2-2-2780,2-3 2982,7-2 0,3-2 0,9-4 0,5-4 0,6-4 0,6-3 0,3-4 0,2 0 0,2-4 0,0-1 36,-1-2 0,-3-4 0,-3 0 849,0 1 1,-3 2 0,-3 1-1,-1 1 1,-1-1 0,-3 1 0,-5-1-1,-2 0 1,-2 1-351,0-1 0,-6 0 1,-5 1-1,-3 0-654,-4 4 1,-6-1-1,0 5 1,-4 3 0,-4 5-1,-2 5 1,-3 4 0,-2 2 259,-1 4 0,-12 14 0,-2 9 0</inkml:trace>
  <inkml:trace contextRef="#ctx0" brushRef="#br0">24448 14993 8452,'-8'-13'434,"-4"-1"1,11 1-1,-5 0 1,1-1-1,1 1 1293,1 0-1420,2-1 0,-1 1 1,-2 1-1,-5 6 0,-3 9 1,-1 11-1,-1 6 524,1 8 1,1 5-665,3 7 1,-3 4-1,3 2 1,-1 0-1,0 2 1,2-2-1,2-1 1,3-2-1,3-3 1,5-4 21,4-5 1,4 0 0,3-3 0,2-4 0,-2-3 0,-1-5 0,-3-1 0,-2-3-580,-1-3 233,-6 2 0,8-11 0,-7-1 1,-2-9-1,-4-7 0,-4-1 1,-1 1-1,-4-1-124,0 2 351,3 1 0,-4 2 0,3 1 1,-1 1-1,0 4 0,2 2 0,1 5 1,1 5-1,0 2 68,3 4 1,2 5-542,1 2 0,0 1 0,0-3 0,1 4 1,2-1-1,3 1 0,1 0 0,4 0 0,1 0 1,1-1 402,0-3 0,6 5 0,2 0 0</inkml:trace>
  <inkml:trace contextRef="#ctx0" brushRef="#br0">24901 15659 8335,'0'-25'716,"0"15"0,0 0 1,0 23-1,0 8 1,-2 4-1,-4 1 0,-7 1-666,-8 0-439,-4-1 0,1 2 1,-1 2-1,-3 3 0,0-1 389,0 1 0,1 4 0,0-3 0</inkml:trace>
  <inkml:trace contextRef="#ctx0" brushRef="#br0">22248 14367 8407,'7'-14'468,"5"-5"0,-9 9 1,5-4-1,-1 4 1,0 1-1,4 2 1,1 1 1834,1 3-2188,-6 1 0,4 8 0,-7 3 0,-2 3 0,-5 3 1,-6 1-1,-3 2 0,-1-2 0,-1-1 0,1-2 0,0 1 1,-1-1-1,1 0 0,1 1 2523,3-1-2546,3 0 1,2-4 0,-1 0 0,4 0 0,2 0 0,5-2 0,3 1 0,5-2-1,3-1 1,4-2 0,3-1-326,1-2 1,2 0 76,-1 0 1,1 0 0,-2 0 0,-1 0 0,-3 0 0,-2 0-1,-3 0 1,-1 0-2519,-2 0 0,-4 1 1130,0 4 0,-6-2 1544,1 6 0,4-6 0,-1 3 0</inkml:trace>
  <inkml:trace contextRef="#ctx0" brushRef="#br0">22608 14447 8407,'0'-20'910,"0"6"1,-2-3-1,-2 7-381,-5 5 0,-3 5 0,-1 5 1,0 4-1,-1 3 0,-1 1 1,-2 2-1,-4 3 267,0 4-987,-4 3 1,6 2 0,-5-1 0,3 1 0,2-2-1,3-1 1,1-3 0,2-1 0,-1-1 0,1 1 0,1-4 190,3-1 0,-8-8 0,2-1 0</inkml:trace>
  <inkml:trace contextRef="#ctx0" brushRef="#br0">22341 14100 8432,'-6'-27'54,"-1"7"1,-6 3 0,-2 7 0,-1 6 0,-4 2 0,0 2-1928,-4 0 2292,5 0 0,-7 0 0,4 2 0,-3 1 0,-2 3 0,1 1 0,1 3 0,1 4 0,2 5 0,-2 6 0,-1 6 1892,-2 3 0,0 3-2074,1 8 0,-1 2 0,3 6 0,5 1 0,7-1 0,5-1 0,5-2 0,7-4 0,10-3 0,10-5 737,9 1 0,9-6-927,1-2 0,11 1 0,-2-1 0,2-3 0,2-4 0,-1-6 0,3-3 0,0-3 0,2-4 0,-2-5-604,1-6 0,-3-4 0,-2-9 51,3-6 1,-9-2-1,0-12 1,-6-1-1,-5-1 1,-2-4-1,-7-2 1,-5-5-1,-8-1 109,-5 1 0,-5-3 1,-6 5-1,-2-1 309,-2 4 0,-16 2 1,-11 5-1,-6 5 1,-6 7-1,-4 4 1,-8 6-1,-4 5-1,-5 5 0,0 4 0,1 2 1,2 4 88,2 4 0,-5 14 0,3 5 0</inkml:trace>
  <inkml:trace contextRef="#ctx0" brushRef="#br0">22021 13674 8352,'0'-21'0,"0"3"508,0 3-462,0 8 1,0 0-1,0 2 1,-1-2-1,-4-1 1,-5 2 1117,-6 0-911,1 5 0,-9-5 0,7 6 1,0 0-1,4 2 0,3 2 0,2 5 1,4 3 2760,5 1-2787,5 0 1,7 1 0,2-1 0,2 0 0,2-1 0,2-1 0,1-3-1,0 3 1,-1-1 0,-2 1 0,-3-3 631,-1 3 1,-2 1-861,1 1 1,-2 0 0,-2 1 0,-1-1-1,1 0 1,1 1 0,-1-1 0,-1 0-1,3 2 1,2 1-106,4 2 0,0 0 0,-3-5 0,1 1 0,3-1 0,1-1 1,-1-2-1,-3-3 108,-1-1-185,-2 5 0,1-8 0,-2 6 0,-4 1 0,-5 2-1022,-6 1 1,-4-4 477,-6 0 0,-1 0 0,2 4 0,4 0 0,6-1 0,8-3-2568,7-4 3295,10-4 0,-3-1 0,7 0 0</inkml:trace>
  <inkml:trace contextRef="#ctx0" brushRef="#br0">22541 13980 8692,'-13'0'597,"6"0"0,-4 2 0,8 2 0,3 5 984,3 3-1340,13 1 1,-7-4-1,9 0 1,-3 0-1,-2 0 1,-1 0 0,-3 1-1,-5 2 1,-2 1-1,-2 0-104,0 1 0,-12-5-340,-6 0 1,-5-5 0,-6 3 0,0 1 0,-4-2-1,1 0 1,-2-2 0,0 1 0,-2 0 0,2 1-4264,3 0 4466,-3 5 0,6-4 0,-5 6 0</inkml:trace>
  <inkml:trace contextRef="#ctx0" brushRef="#br0">22408 15060 8077,'13'-15'218,"-5"-3"1,4 12-163,-4-3 0,-2 2 0,-3 4 916,-6-2-433,2 1 1,-11 4 0,3 0 0,-3 0-1,0 2 1,2 0 482,1 3 0,0 5 0,-4-2-840,0-1 1,-1 5-1,1-3 1,0 3-1,1 1 1,1-1-1,3-2 1,-3-1 321,-1 1 1,3 1-1,1-1 1,-3-1-288,-1 1 1,-1-2 0,0 1 0,-1 1 0,1 2 0,1 3 0,2 1 0,1 3 0,-1 1 0,-1 0 0,-1 1 0,2 1 1130,0-1-1188,-5 4 0,7-9 0,-5 5 0,0 0 1,-1-2-1,0 2 0,-3-2 0,0 0 0,0-1 1,2 0-1,2 0 241,0-2 0,-1 3 0,1 0 0,1 1 0,2 0 0,1 0 0,0 0 0,0 0-99,0-1-302,0 5 0,-2-4 0,0 6 0,2-3 0,0-1 0,1 2 0,-1 0 0,0 0 0,0-4 0,0 1 0,0-2 0,2 0 0,-5 4 0,3-6 0,-1 3 0,-1-4 0,2 2 0,-1 0 0,0-1 0,-1 1 0,2 0 0,1 0 0,-1-1 0,0 0 0,1 3 0,-2 3 0,3 0 0,-1 1 0,2-3 0,0-1 0,2 1 0,-2 3 0,-1-5 0,-2 5 0,0-5 0,0 0 0,0 2 0,0-2 0,-1 1 0,-1-4 0,1-1 0,3-2 0,-1 0 0,1 1 0,2 3 0,-4 1 0,6 0 0,-1-5 0,3 1 0,-1 0 0,-1 3 0,-1 0 0,1 0 0,1-1 0,1 0 0,-4 2 0,2 4 0,-4-2 0,1-1 0,2 2 0,-1-2 0,1 0 0,-1-3 0,-1-1 0,5 4 0,-7-4 0,5 3 0,-1-3 0,1-2 0,2 0 0,1 1 0,0-1 0,0 0 0,1 1 0,2-1 0,1 0 0,2 1 0,-1-1 0,-4 5 0,5 0 0,-1-2 0,-1-1 0,-1-2 0,-1 0 0,-2 1 0,0 0 0,0 3 0,0 1 0,0-1 0,0-3 0,0-1 0,0 0 0,0 1 0,0-1 0,0 0 0,0 1 0,0-1-214,0 0 0,0 1-1416,0-1 0,1-1 0,3-3 0,5-5 0,3-4-8201,2-4 9550,-1-4 1,0-11 0,1-2-1</inkml:trace>
  <inkml:trace contextRef="#ctx0" brushRef="#br0">21128 17245 7812,'-7'-7'119,"-5"0"1,3 4 0,-3-2 0,0 1-1,2-1 1576,1 1-1050,6-1 1,-1 4-1,8-2 1,5-2-1,3 3 1,1 0-1,1 2 1482,-1 0 1,0 2-1759,1 2 1,-1-1-1,0 6 1,-1 1 0,-1 2-1,-4 1 1,0 1-1,1-1 1,1 2 0,-1 1 492,1 2 0,-4 4 0,2-3-821,-1 2 0,3-5 1,-3 4-1,1-3 1,4 1-1,2-2 1,3-1-1,4-3 1,0-3-347,4-5 1,1-2 0,2-2 0,1-2 191,3-2 1,-3-8 0,3-7 0,-4 0 0,-3-2-1,-4 2 1,0-2 0,-4 2 144,-1-1 1,-6 3 0,-2 3 0,-1 1-505,-3 0 1,3 4 0,0 1 0,1 2 0,4 5-1,0 5 472,3 10 0,-1 5 0,0 8 0</inkml:trace>
  <inkml:trace contextRef="#ctx0" brushRef="#br0">22608 13540 7982,'-6'-13'1390,"5"6"-36,-5 1-986,6 6 1,0 1 0,0 4-1,0 4 1,1 1 0,4-1-1,3-5 131,4-2 0,2-2 1,0 0-1,3 0 1,2 0-1,2 0 1,2 0-1,1 0 930,-2 0-1393,3 0 0,-5 0 0,2 1 1,-4 2-1,-3 2 0,-2-2 0,-1 0 1,-5 1 106,-7 5 1,-10-3-43,-8-2 0,-6 4 0,2 1 0,-2 2 0,1 1 0,2-1 0,0-3 1,3 3-1,2 1 0,6 1 88,2 0 0,4 7 0,4 0 1,1 1-1,4-3 0,5-3 0,5-2 195,3 0-614,5 1 0,-6-3 1,4 0-1,-1-2 1,0 0-1,0-1 0,1 0 1,1-1-1,-1-1 1,-2 0-1,-1-1-2940,0 0 0,5-3 1746,0 2 0,2-2 1424,1-2 0,1-6 0,0-1 0</inkml:trace>
  <inkml:trace contextRef="#ctx0" brushRef="#br0">20982 15566 8047,'0'-13'418,"0"-1"1,0 1-1,0 0-121,0-1 490,0 7 0,0 0 1,0 5-392,0 2 0,0 3 0,0 12 0,1 1 0,2 4 0,2 0 0,-2 4 1,-2 0 1775,-1-2-1959,0 9 1,0-9 0,0 9 0,-1-3 0,-2-2-1,-3-3 1,0-1 0,0 1 0,1-1 0,1-1 0,-1-2 1231,2-3-1638,2-1 1,-3-6 0,-1 0 0,1 0 0,-1-3 0,1-6 0,1-8-1036,1-4 1,2-5 1052,0-1 0,0-10 1,0-1-1,0-2 0,2-3 1,1 2-1,3-1 1,0 4-1,0 0 0,-2 4 52,2 3 0,-5 3 1055,4 5 1,-4 1 0,-1 3 675,0 5 0,0 16-1573,0 11 1,0 6-1,0-6 1,0 3-1,2 1 1,2-3-1,5-1 1,3 2-1,1 0-1188,1-2 1,-2 2 0,-2-5 0,-1 2-3423,1 2 4575,-4 3 0,6-6 0,-5 0 0</inkml:trace>
  <inkml:trace contextRef="#ctx0" brushRef="#br0">20515 15739 7910,'-7'-6'690,"-5"5"0,4-5 0,-3 5 671,2-4-1075,3-2 1,6-2 0,0 0 0,1-1 0,4-1 0,2 1 0,2 1 0,0-1-1,1-1 1,2 2 0,1 3 0,1 2 0,1 0 0,2 1 1139,6 1 0,2 1-1229,1-4 1,7 4-1,1-4 1,2 4-1,-1 1 1,2 0 0,0 0-1,-1 0 1,-5 1-1,-3 2 584,-1 2 1,-2 1-710,-3-2 0,-3-1 0,-7 6 1,-1 1-1,-4 2 0,-1 1 0,-5 1 1,-4-1 124,-6 0 0,-8 5 0,-5 0 0,-4 0-97,0 1 1,-2-3 0,-4 6-1,-2 1 1,-1-1 0,1-1-1,1-1 1,4 0 0,2 0-1,5 1 1,4 1 0,5 0 940,4 1-903,3-7 0,7 9 0,4-4 0,5 0 0,5-2 0,4-1 0,2-1 0,4-2 0,5-3 0,4-5 1,1-1 84,1-3 1,-1-1 0,5-2 0,0-2-1,0-2 1,0-5 0,-1-3 0,-4-1-224,-4 0-333,-2 5 0,-7-2 0,-1 4 0,-2 0 0,-3 0 0,-1 3 0,-3 3 1,-2 4-1,-2 7 0,-3 5 333,-2 6 0,5 9 0,-1 3 0</inkml:trace>
  <inkml:trace contextRef="#ctx0" brushRef="#br0">22488 13181 8163,'-2'-8'532,"0"2"1,-4 2 127,-2-1 0,4 1 0,-4 5 0,2 4 1223,3 4-1579,2-3 1,2 4 0,2-4 0,3 0 0,2 0 0,4-2-1,2 1 1,6-1 0,-1-1 0,3 0 0,0 0 550,2 1 0,9 7 1,-7-4-1,2 2-640,1 0 1,-3 0 0,1 4 0,0 1 0,-1-1 0,1 0 0,-2 0 0,-1 1 182,-2-1 0,-4 0 0,2 1 1,1-1-263,0 0 0,-3 5 0,2 0 0,1 0 0,0 1 0,1 2 0,0 1 0,1-1 1,0 1-1,2 0 0,1 3 0,-3-3 73,0-1-163,-1 3 1,0-3-1,-1 4 1,-2-1 0,-3-4-1,1 1 1,-1-2-1,2 2 1,-2-2 0,-1 2-1,-2 0 736,0 2 1,1-2-693,-1 1 1,5-4 0,0 4-1,-2 1 1,-1 0 0,-2 1-1,0 3 1,1-1 0,-1 4 0,0-2-144,1 0 0,-2-1 0,-4 1 0,-3 0 0,-2 2 1,0-4-1,1 1 0,-1-3 252,-1 1-179,-8 0 0,4 0 1,-4-1-1,2-2 0,-2 0 1,0 0-1,0-1 1,3 0-1,2-2 0,1 2 1,0-2-21,0 0 0,0 4 0,0-6 0,0 6 0,1-4 0,2 0 0,2 2 0,-2-2 0,-2 2 0,-1 0 0,-1 1 0,-2 0 0,-2 0 0,-4-6 0,5 2 0,-7 1 0,4 1 0,-2-1 0,2 0 0,-1-1 0,2 0 0,0 0 0,4-1 0,-1 1 0,-2 0 0,4 0 0,-4-5 0,4 0 0,1 5 0,0 0 0,0 0 0,0-1 0,0 3 0,0-1 0,0 0 0,-2-1 0,-2 1 0,1-4 0,-5 4 0,1-1 0,0 0 0,2 0 0,-2-5 0,1 0 0,1 0 0,1 1 0,-2-1 0,0 0 0,0 1-1607,3-1 965,2-5 0,1-1 1,1-4-1,4 1 0,4-1 1,2-1-1,3-2 0,-1 0 1,0 1-1,2 2 0,1 2-9189,2-2 8809,0-2 0,-5-1 1,-2 0 1021,-7 0 0,-11-6 0,-14-1 0</inkml:trace>
  <inkml:trace contextRef="#ctx0" brushRef="#br0">23461 15499 7950,'-13'0'1531,"4"0"0,1-1 1008,3-3-2211,0 2 1,11-4-1,3 6 1,3 0 0,1 2-1,0 2 1,1 3 0,-1 2-1,0 0 1,1 2-1,-1 0 1360,0 3 0,1-1-1626,-1 0 1,0-1-1,1-1 1,-1-2 0,2-1-1,1 0 1,2-4-1,-2-2 1,0-2 0,2-2-214,4-2 0,2-9 1,0-10-4,-2-2 1,0-2-1,5 1 1,-2 1 0,-3 1-1,-2 3 1,-3 0 0,0 2-1,-4 0-743,-3 3 1,-1 2 0,3 4-1,-2 3-957,-1 1 1,0 1 1853,5 5 0,5 0 0,2 0 0</inkml:trace>
  <inkml:trace contextRef="#ctx0" brushRef="#br0">23821 13540 7914,'0'-20'728,"0"2"0,-1 5 1577,-4 4-1802,4 3 1,-4 1 0,10 1 0,3 1-1,6 1 1,2 2 0,5 0 0,3 0 93,4 0 0,6 0 0,-3 0 0,-2 0 0,-2 0 0,-5 0 1,-2 2-475,-1 2-149,-4 4 1,-2 5 0,-9 0 0,-4 2 0,-5 2 0,-10 3 0,-10 4 0,-10 4 0,-3 0 0,-2 0 0,1-1 607,4 0-352,-4-1 0,11-1 0,-1-1 0,6-3 0,9-2 0,5-3 1,4-1-1,7-1 0,7-1 0,8 0 0,9-1 695,3-3 1,14 1-961,2-5 0,5-1 0,3-4 0,1 0 0,-3 0 0,-2 0 0,-4 0 0,-5 0 0,-5 0 0,-5 0-5314,-6 0 4109,1 6 1,-12-3-1,0 6 1240,-7 1 0,-4 8 0,-2 3 0</inkml:trace>
  <inkml:trace contextRef="#ctx0" brushRef="#br0">22581 13700 8252,'-15'-9'0,"-1"1"2258,-2 2-1469,1 3 1,5 9 0,3 2-424,4 4 0,11-4 0,6-2 1,6-2-1,1 2-154,1 1 1,6-2 0,-1 2 0,1-1-322,-1-3 170,3-1 1,-13-2 0,2 0 0,-2 0 0,-1 0-1,-3-2 1,-2-2 0,-4-5 0,-4-3 0,-1-1 472,0-1 0,-6-3 1,-3-1-1,-2 1-291,-3 3 1,1 5 0,-2 1 0,-1 2 0,-3 4 0,-1 0 0,1 2 0,3 2 0,1 2 0,2 6 0,1 7-1,3 3 2034,4 1-2369,4 4 0,4-4 0,6 6 1,9-2-1,7-2 0,6-2 1,3-3-1,3-5 0,0-4 0,0-3 1,-4-3-678,-4-1 0,-8-2 0,-3-3 1,-5-5-1,-4-5 0,-6-3 0,-6-4 1,-7 0-2396,-7-1 2987,-3 2 0,-7 5 1,0 1-1,2 1 1,3 3-1,3 5 0,1 2 177,0 2 0,0 6 0,5 2 0</inkml:trace>
  <inkml:trace contextRef="#ctx0" brushRef="#br0">20915 14034 8285,'-7'0'1018,"-1"0"1,5-2 797,-1-2-1396,-1 2 1,7-5 0,2 4 0,5-2 0,3 2 0,3 2 0,1 1 0,3 0-108,2 0 1,0 0 0,3 0 0,-4 0 0,1 0 0,-2 0 0,1 0 0,-4 1-641,-1 4 311,-8-4 0,0 7 0,-4-4 1,0 5-1,-4 1 0,-7 1 0,-3-2 1,-3-1-1,1 1 0,0 0 48,-1 2 0,1-5 0,1-1 147,3 1 1,-1-3 0,5 6 0,4 2-1,5-1 1,8 0 0,6-1 106,3 2 0,-1 0 1,4 3-1,-2-1-259,2 0 1,-5 1-1,-1-1 1,-3 0 0,-3 1-1,-3-1 1,-5 0-1,-2 1 1,-2-1 0,-2 0-1,-4-1 1,-7-1-107,-8-3 0,-4 0-65,-2 1 0,1-3 0,-1-6 0,0 0 0,1 0 1,-1 0-1,0 0 0,2 0 0,1 0 0,4 0-4846,0 0 1788,3 0 3202,3 0 0,1 6 0,0 1 0</inkml:trace>
  <inkml:trace contextRef="#ctx0" brushRef="#br0">24101 13727 8240,'-21'-21'102,"2"2"1,1 12 0,0 2 0,2 2-1,1-1 1,2-4 1086,0 1-818,-1 1 0,1 6 0,0 0 119,-1 0 0,5 0 0,2 1 0,0 4 0,1 4 0,0 4 0,3 3-94,1 2 1,4 4-1,2-2 1,5 0 0,4 3-1,5-3 1,4-2 0,2-5-152,-2-4-456,4 3 0,-7-10 128,3 2 1,2-4 0,-7-4 0,-2-7 0,-3-4-1,-4-5 1,-3-4 0,-2-4 0,-3 0-1453,-4 0 1630,-3-5 0,-7 5 1,1-2-1,-2 5 1,-3 4-1,-2 2 0,-1 4 1,3 5-1,3 4 1,2 2 2087,0-1-1938,-1 7 1,2 5 0,2 8 66,1 3 0,6 2 0,-1 7 1,2 0-1,2-1 0,3 2 0,6 1 1,10-1-1,8-3-347,4 0-377,6-12 1,-7 4-1,2-13-96,-3-1 0,-1-1 0,-12-4 0,-4-4 0,-6-7 0,-8-6 0,-7-4 0,-10 1 0,-9-2 0,-8-1 0,-4 0 0,-1 3-2511,1 4 3133,-3 9 1,12 3-1,-2 6 1,8 0-1,4 2 1,7 4-1,3 6 1,8 5 0,6 4-1,9 4 1,7 3-2300,8 4 1597,14 5 1,2-12 293,15-3 0,3-9 0,6-13 0</inkml:trace>
  <inkml:trace contextRef="#ctx0" brushRef="#br0">24501 13234 8407,'-14'-10'1945,"1"-4"-1593,0 4 1,2 4 0,9 6-1,10 0 1,12 1 0,6 2-1,5 3 827,5 2 0,2 1-1176,2 4 1,-4-4 0,-2 0-1,-3 1 1,-6 2 0,-5 0-1,-6-2 1,-2-1 0,-3 1 60,-4 2 1,-14 1 12,-5 1 0,-6-2 0,0-2 0,0-3 0,-3-1 0,3-3 0,3 0 0,6 0 0,3 3 139,2 2 0,3-5 0,9 2-78,8 1 1,6-3 0,10 6-1,2 2 1,1 0 0,1 3 0,-1-1-1,-1 0 1,-4 1 224,-4-1 0,-5 0 0,-5 1 0,-2-1-229,-4 0 1,-2 1 0,-7 1 0,-4 1 0,-5 2-1,-5-2 1,-4-1 0,-2-2 0,-2 0 0,-3 1-1,-2-3 1,0-2-28,1-4-300,-8 2 0,17-5 0,-9 2 0,4-2 0,1-2 1,1 0-1,2 0 0,2-2 0,2-1 0,2-1-855,0 1 747,-1 1 301,1 2 0,0-6 0,-1-1 0</inkml:trace>
  <inkml:trace contextRef="#ctx0" brushRef="#br0">23261 6717 27290,'13'-6'-266,"1"4"1,-5-5 0,-2 6 0,-2-1-1,-7 4 1,-4 1 0,-3 1 0,2-1 0,-1-3-1,2-4 1,1-4 19,2-2 497,1 4 1,2-2 0,-1 5 0,-4-1 0,-4 1 0,-4 3 0,-3 3 0,-2 1 0,2 1 0,-1-1 0,1 2 25,-2 2 1,-4-1-170,4 2 1,-4 3 0,4-3 0,2 3-1,1 2 1,2 3 0,1 0 0,3 1-1,5 1 1,2 4-2,2 2 0,8 1 1,3 0-1,9-3-95,5 0 0,0-3 1,11 4-1,-1-3 1,1-4-1,-2-3 1,0-5-1,-3-3 1,0-3-1,-4-2 1,-2-4-1,-6-4-2347,-3-7 2197,-2-8 1,-2 0-1,-4-8 1,-3-2 0,-4-2-1,-4-3 1,-2 0-1,-7 0 1,-2 3 0,-3 2-1,-1 6-356,-1 2 0,-1 8 101,3-2 0,2 5 1,-3 4-1,3 4 1,2 4-1,1 2 0,3 4 1,5 5-1,2 5-2432,2 3 0,6 5 2840,3 0 1,15 2-1,4 2 1</inkml:trace>
  <inkml:trace contextRef="#ctx0" brushRef="#br0">23661 6997 11093,'15'-27'375,"3"6"0,-11 8 0,5 10 1,-2 8-1,-2 6 0,-1 7 1,-1 1-230,0 1-43,-2-3 0,-4 1 0,-1 1 0,-5 2 0,-6 1 0,-6 1 0,-1-1 0,-3 3 1,-2 3-1,-5 6 0,-3 3-858,0 5 1,-4-1-1,4-4 744,-2-1 0,4-7 1,-3 4-1</inkml:trace>
  <inkml:trace contextRef="#ctx0" brushRef="#br0">14783 16512 8169,'0'-13'-577,"2"1"1063,2 3-355,3-3 1,2 9-1,0-4 1,2 0 0,0 1-1,3-2 1,-1 2 0,0-1-1,1 1 1,-2-1-1,-2 1 988,-1 0 0,-6-5-944,1 3 0,-4 2 0,-4 1 0,-5 4 1,-3 1-1,-3 3 0,-2 3 0,-6 5 1,-2 3-1,-2 2 0,1-1 664,-1 0-641,-5-2 1,3 0-1,0 1 1,4-1-1,4 0 1,2 1-1,2-1 1,3 0 0,2 1-1,3-1 1,4 0 1127,4 1 1,7 0-1143,3 4 1,13-1 0,8 3-1,5 1 1,9-2 0,5 0 0,8-2-1,0-4 1,3-4 0,-6-5-491,-3-2 1,-2-4 12,-9-2 1,-3-9 0,-12-10 0,-3-2 0,-6-3 0,-5-1 0,-10-4 0,-8-1 0,-12-3 0,-10 0-666,-6 1 0,-8 1 1,-3 8 665,-1 6 0,-2 7 0,-5 5 0,3 4 0,3 5 1,5 8-1,5 9 292,1 13 0,1 7 0,10 3 0</inkml:trace>
  <inkml:trace contextRef="#ctx0" brushRef="#br0">24088 10475 8809,'0'-7'1198,"1"1"0,4 6 1,3-2-1,6-1 0,2-1 1545,2 1-2408,5-4 1,-2 5 0,6-2-1,1 2 1,2 4 0,1 2-1,0 3 1,0 4 0,0 1 0,-3 3-1,-4-1 607,-6 1 0,-5 3 1,-3 0-1,-2-1-754,-2 3 0,-8-4 0,-8 5 0,-8-1 0,-9 0 0,-7 0 1,-4 0-1,-2 0 0,1 0 0,4-1 0,4-3 0,3-1 1222,1-2-1435,6 1 0,6-2 0,8-2 0,1-1 0,5 1 0,5 2 0,11 0 0,10-2 0,9-1 1,6 0-1,3 0-499,1 0-70,7-6 0,-10 3 0,2-5 0,-3 2 0,-3 1 0,0-1 594,-4-1 0,2-2 0,-1 0 0</inkml:trace>
  <inkml:trace contextRef="#ctx0" brushRef="#br0">24741 11075 7506,'-9'4'0,"1"2"0,1 2 1473,0 2 0,4 2-1110,-2 1 1,4 1-1,1 0 1,0 3-1,0 0 1,0 1 0,0 0-1,1 0 1,2-1-1,2 1 1,-2 1 0,-2 1-1,-4 0-363,-6 1 0,-6 1 0,-11 5 0</inkml:trace>
  <inkml:trace contextRef="#ctx0" brushRef="#br0">21662 14806 8419,'-9'0'386,"0"0"1,0-1-1,1-3 1,4-5 4061,3-3-4298,1-2 1,-2 1 0,-2 1 0,-7 2 0,-5 1 0,-8-1 0,-7-1-1,-12 1 1,-12 3 0,-13 1 0,30 3 0,-1 1-109,-3-1 0,-2 0 1,-3 2-1,-2 1 1,-2-2-1,0-1-127,-1 2 1,-1 1-1,-3 0 1,1 0-1,-2 0 1,0 0-1,-4 0 1,0 0-1,1 0 1,0 0 0,-3 0-1,0 0 1,3-1-1,-1 0 1,-2 0-1,0-1 1,3 0-1,1 0-63,1 0 1,-1 1 0,-1 0 0,0 1 0,9-1 0,2 0 0,1 0-1,1-1 226,3 0 0,1 0 0,-32-3 0,7 5 1,6 0-1,4 0 0,8 0 0,10 0-78,12 0 0,0 0 0,10 0 0,3 0 0</inkml:trace>
  <inkml:trace contextRef="#ctx0" brushRef="#br0">18156 14327 8257,'26'-21'-73,"1"2"0,-2 7 0,-1 3 1,-3 5-1,-1 1 0,0 0-371,-1-2 685,-1 1 1,-5-1 0,0-1-1,1 0 1,-3-1 0,-3 1 0,-8 0 2755,-8 3 0,-9 2-2642,-6 1 1,-3 10-1,-5 5 1,-5 4-1,-4 6 1,-1 3-1,-1 5 1,4 1-1,1 5 1,3 4 267,3 5 1,4 3 0,6 1-609,8 1 0,5-3 0,8 7 1,3-7-1,6-6 0,10-2 1,10-4-1,6-2 0,5-7-486,5-5 1,-2-5-1,4-7 274,-1-3 1,-2-3 0,-5-6 0,-4 0 0,-5-1 0,-5-5 0,-6-6 0,-2-5 0,-7 1-50,-3 1 1,-2-2 0,-8-1-1,-4 2 314,-7 1 1,-14 3-1,-2 3 1,-2 5-1,-1 2 1,2 2-1,0 2 1,3 2 417,4 5 1,6 7 0,10 2-1,3 0-486,4 1 0,7 8 0,1 7 0</inkml:trace>
  <inkml:trace contextRef="#ctx0" brushRef="#br0">25154 15006 8249,'0'-13'1107,"-4"4"0,-1 0 805,2-1-1167,2 4 0,2 0 1,4 6-1,3 0 1,4 0 873,2 0 1,-1 0-1,2-1-1378,3-4 0,2 4 0,7-4 0,1 4 0,2 1 0,4 0 0,3 0 0,6 0 0,1 0 0,4 0 0,-2 0 0,1 1 0,-3 2 160,-2 2-351,1-1 0,-17-4 0,3 0 0,-7 0 1,-3 2-1,-4 2 1004,-5 5-798,-4 3 1,-7 1-1,-2 0 1,-3 2-1,0 1 1,-2 4-1,1-1 1,-2 2 0,0-1-1,0 4 1,-1 3-257,-2 4 0,-1-3 0,0 3 0,-1 3 0,-1 2 0,-1 2 0,-3 2 0,0-1 0,-2-1 0,0-1 0,-3 2 0,1-2 0,0 1 0,4-5 0,6-2 0,0-4-774,-1-5 0,1 1 0,0-5 0,1-1 1,1-3-1,4 0 0,0-2 0,1-2 774,0-1 0,1 0 0,5 4 0</inkml:trace>
  <inkml:trace contextRef="#ctx0" brushRef="#br0">18649 15060 8180,'13'-27'168,"1"6"0,-1 4 1,-1 6-1,-2 4 1,-3 2 1588,-1 7-1595,-1 4 1,-7 7-1,-2 2 1,-6 3-1,-7 4 1,-3 3-1,-3 2 1,3-1-1,-1 1 1,2 0-1,-2-1 313,0 1 0,5 0 0,-2-2-1459,3-3 1,3-3-1,2-5 984,1-1 0,6 0 0,-3 1 0</inkml:trace>
  <inkml:trace contextRef="#ctx0" brushRef="#br0">19355 14487 8824,'14'-34'-315,"-7"1"1,1 18-1,-6 5-466,3 2 1138,-7 7 0,-1-5 0,-5 6 1,-3 1-1,-2 5 0,-3 8 1,-4 8-1,0 6 0,-4 6 1,-1 5 2233,-2 7 1,-3 2-2403,4 1 0,-7 11 0,10-3 1,0 2-1,3 4 0,3-6 1,4 0-1,4-5 0,5-4 1,4-5 46,4-6 1,9 0-1,10-7 1,2-3-484,1-4 1,1-11 0,-2 0 0,-1-5 0,-2-5 0,0-5-1,-1-7 1,-5-7 0,-4-5 0,-4-3 0,-2-3 0,-3-2-1876,-2-1 2110,-7-6 0,-3 9 0,-7-2 0,-5 5 1,-2 6-1,-6 3 0,0 5 892,-4 4 1,5 2 0,-5 8 0,4 5-945,2 5 1,-1 15 0,12 3 0,4 8 0,6 5 63,4 5 0,8-3 0,2 0 0</inkml:trace>
  <inkml:trace contextRef="#ctx0" brushRef="#br0">25234 10742 7975,'-4'-18'2335,"-1"0"-397,1 0-1638,4 11 1,1-3-1,4 5 1,3 2 0,6 2-1,2 1 1,5 0 0,4 0-1,8 0 1,2 0 0,4 0-1,-2 0 3810,0 0-3969,4 0 1,-8 4-1,2 1 1,-4-1 0,-2 0-1,-4 2 1,-3 2 0,-4 2-1,-5 2 1,-6 1 359,-7 1 1,-11 3-380,-12 1 1,-12 1 0,-5-2-1,-3 1 1,-3-1 0,-1 1-1,-1 0 1,4-2 0,2-1-1,5 0 165,6 3 1,0-4 0,10 4 0,1-3 0,3-2 0,7 1 0,5-1 0,7 0 585,7 1-980,6-1 1,17 0 0,4 1 0,5-1 0,7-1-1,5-3 1,3-5 0,2-1 0,-2 0 0,-2 1-1,-6-1-1486,-2-1 0,-3-2 434,-7 0 1,-4 0 0,-6-2 0,-4-1 0,-6 0 1158,-5 5 0,-17 4 0,-9 7 0</inkml:trace>
  <inkml:trace contextRef="#ctx0" brushRef="#br0">14637 14593 8623,'-6'-7'1365,"4"1"245,-4 6-1361,6 0 1,0-2 0,2-1 0,2-2-1,5-1 1,1-2 0,1 2 0,-4-1 2334,-1-1-2410,-2 6 0,-5-4 0,-3 7 0,-5 4 0,-5 3 0,-2 4 0,-3 3 0,0 3 1204,-1 4 0,-2-1-1004,4 1 0,2-1 1,6 4-1,2-1 1,2 2-1,3-1 1,2 2-1,2-3 1,4 1-1,4-1-348,3-2 0,5 2 0,3-7-437,0 0 1,3-7 0,2-3 0,-2-1-1,-2-3 1,-2-1 0,-2-4 0,-3-2 0,-2-5-533,-3-3 0,-3-6 0,-6 1 1,0 0 1113,0 2 0,-6 2 0,-3 0 0,-3-1 0,-1 3 0,0 2 0,1 6 0,3 7 0,5 8 1970,2 4-2873,8 8 1,7-8-1,10 7 1,2-1-1,1 0 732,1 0 0,12-6 0,2 4 0</inkml:trace>
  <inkml:trace contextRef="#ctx0" brushRef="#br0">15876 14513 8289,'14'0'538,"-7"0"1,5-6-1,-5-3 1,1-2 1745,-4-3-1311,-2 7 0,-2-1 0,0 4 0,-2-3 0,-2-1 1186,-5 4 0,-2 4-1882,2 4 1,4 5 0,3 7 0,-1 4 0,-1 0 0,1 4 0,1 3 0,2 2-1,0 4 1,0 0 842,0-1 0,2-1-1308,2-4 0,4 2 0,6 0 0,3-6 0,2-1 1,0-2-1,0-1 0,-2-4 0,-1-5 0,0-5-1873,2-4 0,0-1 1971,-5 0 0,-1-7 0,-3-5 0,-5-6 0,-2-1 1,-2-2-1,0 2 0,-2 0 0,-2 2 0,-5 2 1,-3 2-1,-1 1 0,0 3 320,-1 5-615,1 3 0,0 2 1,-1 3-1,1 7 0,0 5 385,-1 6 0,-5 15 0,-2 5 0</inkml:trace>
  <inkml:trace contextRef="#ctx0" brushRef="#br0">26674 6650 8351,'-8'-6'336,"2"5"0,8-10 0,1 6 1,3-3-1,1-1 0,3 0 0,2 1 1,2-1-1,-1 1 0,-1 2 0,-3 3 6145,-5 3-6276,-8 3 0,-4 17 0,-7 2 0,-1 3 0,-3 2 0,-2 1 0,-1 1 0,1 2 0,3 1 0,4-1 0,0 0 478,1-2 1,6-6-684,2-6 0,4 4 0,1 0 0</inkml:trace>
  <inkml:trace contextRef="#ctx0" brushRef="#br0">27100 6330 7979,'-13'-20'913,"0"6"0,5 10 0,2 8 0,2 5 0,-2 5 1,-2 3-1,0 7 1342,0 6 0,-4 7-2102,3 3 1,3 3 0,2-9 0,3 0 0,4-3 0,4-5 0,8-3 0,4-7 0,5-6 0,1-5 161,2-4 1,-2-11 0,-3-6-337,-4-8 0,-5-1 0,-4-11 1,-8 1-1,-8-1 0,-12 2 0,-11 0 1,-8 3-1,-8 3 0,-3 7 1,-3 5-1,2 4 0,-1 3-3333,4 5 1,1 2 2429,6 2 1,7 2 923,7 2 0,-1 9 0,6 8 0</inkml:trace>
  <inkml:trace contextRef="#ctx0" brushRef="#br0">15996 13580 8832,'0'-17'983,"0"-1"-1032,0 0 1,2 9-1,2 2 1,5-1-1,3 1 1,1-3 2522,1-2-2122,-7 4 0,-1 4 1,-8 8-1,-2 7 1,-5 4-1,-4 4 1,-5 2 204,-4 2 1,1 2 0,-1 2 0,0 0-396,1-1 0,3-3 0,8-3 0,2 1 1,2-2-1,5 1 0,5-3 0,10 1 0,8 1 1,6-1-1,6 0 0,3-5 1009,5-1-1222,6 3 1,-6-14-1,2 4 1,-2-4-1,-2-1 1,-2-1-1,-2-4 1,-7-4-1,-3-2 1,-6-4 0,-2-2-194,-6 0 0,-5-7 0,-7 0 1,-3-4-1,-5-4 0,-10-1 1,-7 0-1,-6 5-1292,-5 5 1383,-3-3 1,-2 13 0,-2 0-1,-1 7 1,1 4 152,1 2 0,-4 12 0,-1 3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3946 6330 13207,'0'-13'-264,"0"0"0,0-1 0,0 1 1,0 0-1,0-1 0,0 1 1,1 1-1173,4 3 1448,-4 3 0,5 8 0,-7 2 1,-2 5-1,-2 3 0,2 1 1,2 1-1,2-1 0,4-1 0,4-3 1286,2-5 0,3-2-1063,-1-2 1,5 0 0,1-2 0,2-1 0,1-1 0,0 1 0,0 1 0,1 1 0,-1-2 0,-1-1 196,-2 1 1,3 1 0,-3 2-322,2 0 0,-3 0 1,3 0-1,-1 0 1,0 0-1,2 0 1,0 0-1,5 0 1,-1 0 299,4 0 0,4-4 0,-1-2-214,1-2 1,1 4 0,4-4 0,-2 3 0,-2 2-1,2 1 1,0 2 0,0 0 0,-1 0 14,1 0 0,-3 2 1,2 1-142,1 1 0,-3 5 0,0-3 0,-2 0 0,-2 1 0,0-1 0,-1 1 0,2-1 0,-1 0 0,0-3 0,-1-1 0,2-2 0,-1 0 653,-2 0 4,5 0 0,-5 0-630,3 0 0,-2-2 0,1-1 0,1-1 0,-1 1 0,-2 1 0,-3 2 0,-1 0 0,-2 0-236,2 0 0,-3 0 116,1 0 1,0 0 0,3 0-1,-1 0 1,-2 2 0,2 1-1,1 1 1,2-1 0,1-1-1,1-2 168,2 0 1,5 0 0,-3 0-1,1 0-61,3 0 0,-3 0 1,0 0-1,0 0 0,-2 0 1,3 0-1,-3 0 0,1 0 1,-2 0-1,0 0 0,0 0 1,-1 1-478,-2 4 331,-2-4 1,1 7-1,0-5 1,1 1-1,2-1 1,2 0-1,1 0 1,2 1 0,2-1-1,5-1 1,-1-2-310,1 0 0,4 0 631,2 0 0,3 0 0,-1 0 1,-2 0-1,-1 0 0,-3 0 1,1 0-1,-4 0 0,2 0 1,-1 0-286,-1 0 0,-2 0 0,-2 0 0,-2 0-24,2 0 1,0 0 0,0 0 0,-3 0-1,-1 0 1,-3 0 0,-1 0 0,1 0 0,2 0-1,1 0 1,1 0 0,0 0 702,3 0 1,2-2-609,1-2 0,1 2 0,2-2 0,2 2 0,-1 2 0,0 0 0,2 0 0,-1 0 0,-1 0 0,-4 0-486,-1 0 0,2 0 1,-5 0 291,2 0 1,-2 0-1,-2 0 1,0 0 0,-1-1-1,1-2 1,-2-1 0,2 1-1,0 0 217,3-2 0,-3 4 1,2-5-86,1 0-69,-4 4 1,8-4 0,-2 5 0,-1-2 0,4-1 0,-4 1-1,4 1 1,-4 2 0,2 0 0,-3 0 0,2 0 0,-2 0-420,-2 0 1,7-1 547,-7-4 1,7 4 0,-8-5 0,1 1 0,1 1 0,-1 1 0,1 0-1,-1 0 1,2-3 0,0 0 387,-1 0 1,5 2-468,-5 4 0,6-2 0,-7-1 1,2-1-1,0 1 0,-3 0 1,0 0-1,0-1 0,3-1 0,0 1-160,-1-1 0,1-4 0,-4 3 0,-1-1 248,1-3 1,2-1 0,-2 1 0,-1 1 0,2 0 0,-1 0 0,0 0 0,-4 1 0,-1-1 0,-1 0 0,0 0 0,-2 0 520,-3 0-620,3 0 0,-8-4 0,3 1 0,0 0 0,-4 2 0,-1-2 0,-2 0 0,0-3 0,-1-1 0,-1 0 0,-4 1-269,-1 2 0,0-5 209,-2 0 0,-2 0 0,2 3 0,-2-1 0,-4-2 0,-1 2 0,-4 1 0,-4 2 0,-3 0 0,-1-1-341,0 1 0,-4 0 0,-3-1 0,-4 3 453,0 2 0,-2-2 0,-2 5 0,-3-1 0,-1-2 0,-1 0 0,-2 2 0,-2-1 0,-2 1 0,-1-2 0,-1 2 0,2 1 685,1 0-617,-9 4 0,13-4 0,-8 6 0,1 0 0,2 0 0,-2-1 0,1-2 0,-1-1 0,2 1 0,-1 1 0,2 2 217,0 0 0,-3 0-172,3 0 1,-7-1-1,5-2 1,-2-2-1,-2 2 1,2 0-1,-1 0 1,-1-3-1,-1 0 1,-2 1 420,2 2 0,-5-3 0,3 0 0,-3 0-476,-1 0 0,-5-3 0,-1 5 0,0 1 0,-2 0 0,2 0 0,-4-2 0,3 2 0,-4 2 0,5 1 0,-2 0 0,3 0-307,-4 0 263,4 0 0,-3 0 0,5 0 0,-3 0 0,0-2 0,-1-1 0,4-1 0,-2 1 0,1 1 0,-4 2 0,2 0 49,-4 0 0,3 0 0,-2 0-51,-1 0 1,13 2-1,-12 1 1,1 1-1,2-1 1,1-1-1,3-2 1,2 0 0,1 0 82,3 0 0,-3 0 0,5 0 0,-2 1-58,0 4 1,5-4-1,-4 4 1,2-4 0,2-1-1,0 0 1,-2 0-1,0 0 1,-2 0 0,2 0-1,-1 0 1,1 0 226,0 0-307,-4 6 1,7-4-1,-6 3 1,0 0 0,0-1-1,0 1 1,1-1 0,-1 1-1,0-1 1,-2 1 0,1-1 120,1-1 1,-3-2 3,3-1 1,-1 5 0,0-1-1,2-1 1,1-1 0,1-2-1,-1 0 1,1 0 0,-2 0-1,2 0 133,1 0 0,-4 0 0,3 0 0,-2 0-279,-2 0 1,0 4 0,-1 1 0,2-1 0,-1 1 0,-3-1 0,-2 0 0,0 1 0,3 1 0,0 0 0,1 1 0,-3-1-570,1 0 602,6 4 1,-5-4 0,3 5 0,-3-2 0,-1 1 0,1 2-1,1 0 1,3-1 0,-3 1 0,-1 3 0,-1 1-328,0 4 0,-1-6 349,1 4 0,0 3 0,-1 0 0,3 1 0,2 0 0,4 0 0,4 0 0,2-1 1,2 0-1,3-2-119,2 0 0,2 4 0,8-4 1,4 0 128,3 0 1,8-1 0,2-4 0,5-1 0,6 2 0,8-1 0,9 1-1,10-3 1,10 0 0,7-2 0,12 1 0,10-4 477,-33-4 0,2 0 0,5 0 0,1-2-541,-1 0 0,1-2 0,3 2 1,-1 0-1,0 0 0,-1 1 0,-2 0 1,1 0-1,-1 0 0,0 1 0,-3 0 1,0 0-1,-2 0 0,1 1 0,-4 0 1,1 1-1,35 4 0,-8 1-1806,-5 2 0,-2 1 2011,-14 1 1,-1 5 0,-4 2 0</inkml:trace>
  <inkml:trace contextRef="#ctx0" brushRef="#br0">5652 8316 28130,'0'-19'-8032,"0"9"8397,0-4 0,-6 10 0,-3-1 0,-3 4 0,-1 1 0,0 0 0,-1 0 0,1 0 0,0 0 0,-1 1 0,1 2 0,0 2 0,1-4 2492,3-4 0,5 2-2834,8-4 1,3 4 0,7 1-1,0 0 1,4 0 0,4 0 0,5 0-1,3 0 1,2 0 0,2 0 0,3 0-1,0 0 1,1 0 161,-3 0 29,-5 0 1,2 0-1,-7 0 1,-2 0 0,-6 0-1,-2 0 1,-1-2 0,-3-2-215,-2-5 0,-4-3 0,-10 0 0,-4 3 0,-2 4 0,-4 0 0,-3 1-853,-4 1 930,-3 1 1,-4 2-1,-2 0 1,-4 0-1,-4 0 1,-1 0-1,2 0 1,2 0-1,5 0 1,3 0 0,3 2-78,3 2 0,2-2 0,7 4 0,3-6 0,7 0 0,10 0 0,11 0 0,6 0 0,4 0 0,10 0-411,-2 0 0,10 0 0,-8 0 0,1 0 1,-4 0-1,-2 0 0,-4 0 0,-2 0 472,-5 0 1,4 5 0,-6 3 0</inkml:trace>
  <inkml:trace contextRef="#ctx0" brushRef="#br0">17956 7983 27754,'1'-13'-1967,"2"-2"1,3-1 0,0-2 0,1 1 0,-1 3 2492,0 0-590,-1 7 0,-4-5 1,2 3-1,2-3 1,-4 1 1151,-4 2 0,2 4 0,-4 10 0,4 4 1,1 4-1,0 3 784,0 2-1657,6 12 0,-5-7 1,4 13-1,-4 2 0,-1 5 1,-1 6-1,-2 3 0,-3 3 1,-2 1-1,-2 5 0,-2 1 367,-1 2 1,1 2-919,3-8 0,-1 4 0,5-4 0,2-3 1,2-4-1,1-3 0,-2-2 0,-1-3 0,-1-3 1,-1-3-723,-1-2 1,5-5 611,-3 1 0,-2-7 0,0-4 0,0 0 0,0-4 1,3-1-1,3-2 0,4-1 0,7-3 0,6-6-4962,10-6 5144,12-5 0,2-17 0,5-3 0</inkml:trace>
  <inkml:trace contextRef="#ctx0" brushRef="#br0">18436 7676 14620,'-21'-28'-326,"2"3"0,5 13 1,1 3 1031,0 5-464,-1 2 1,8 2 0,6 0 0,8 0 0,5 0 0,5 0 0,6 2 0,5 1-1,7 1 1,4-1 237,4-1 0,5 2 0,9 1 1,4-2-1,3-2 0,2-2 1,-1-2-1,0-3 453,-4-2-1056,-3 5 1,-6-7 0,-1 4 0,-1 0 0,-5 0 0,-4 3 0,-4 2 0,-3 1 0,-2 1 0,-1 4 0,-2 4-1154,-2 2 0,-3 9 1174,-3 2 1,2 8 0,-6 4 0,-2 4 0,-1 8 0,-2 4 0,1 7 0,-1 5-1,-1 9 1,-7-33 0,0 1 134,0 1 1,-1 0-1,0 2 1,1 0-1,1 2 1,1 0 0,0 0-1,0 0 165,-1 1 0,1 1 1,0 3-1,-1 0 1,1-5-1,0-1 0,-1-2 1,1-1-1,5 34 1,-2-7-1,-2-5 1,-3-5-1,-2-6 0,-1-3 1,-2-2-1,-2-3 586,-2-2-686,-3-7 1,-8 3-1,-3-7 1,-4-4 0,-3-3-1,-4-4 1,-2-3 0,-6-3-1,-4-2 1,-8-4-1,-4-1 66,-7-3 1,-12-1 0,1-2 0,33 0-1,-1 0 1,-2-1 0,-1 0 0,0 0-1,-1-1 1,-1 0 0,0 0 0,0 0-1,0 1-262,0 0 0,-1 0 64,1 1 1,1 0 0,4 0 0,1 0-1,-1 0 1,1 0 0,-2 0 0,1 0 0,-35-1-1,3-2 1,7-2 0,4 2 0,5 2-1,5-1 1,5-1-488,4-1 1,7-2 0,4 3 0,6-3 0,7 0 0,2 0 0,3 2 593,3-2 1,3-1-1,6-7 1</inkml:trace>
  <inkml:trace contextRef="#ctx0" brushRef="#br0">19835 9662 8417,'-13'-6'-255,"0"5"1,-1-4 0,1 4 0,0 1 0,-1 0-707,1 0 1403,0 0 0,4 0 1,1-2-1,1-1 1,0-1-1,-2 2 5511,1 5-5711,8-1 0,9 10 0,9-3 0,4 1 0,5 0 0,4 1 0,4 2 0,5 3 0,5 1 0,5-1 0,5 2 1335,3 4 1,2 2-1322,-6-2 0,11 7 0,-6 0 0,0 2 0,1 3 0,-5 0 0,1 3 0,-1 1 0,-1 4 0,0 1 33,-1 1 1,-6-1-1,-1-4 1,-3-2-457,-3 0 0,3 4 1,-9-7-1,0 0 1,-4-3-1,-5-4 1,-4-3-1,-2-4 1,-3-2-1,-2-5 1,-4-4-4350,-1-3 4000,-6-1 1,9-5 0,-3-2 0,3-2 0,2-5 515,4-3 0,9-1 0,7-1 0</inkml:trace>
  <inkml:trace contextRef="#ctx0" brushRef="#br0">21795 10848 8138,'0'-32'1444,"0"-2"1,-2 7-1,-1 11 968,-1 13-2050,-1 9 1,5 8 0,0 4-1,0 4 1,-1 5 0,-2 6 0,-1 7-1,1 9 1,0 5 0,0 7-1,-2 1 1321,2 2 0,-3 4-1738,2-6 1,-1 6 0,5 2 0,0-3 0,2-2 0,2-5 0,5 0 0,2-6 0,-1-3 0,-1-8-1645,1-5 1,1-2 0,-1-11-1,-1-3 836,1-4 1,2-9-1,1-6 1,1-8-1,-1-11 863,0-14 0,7-15 0,0-16 0</inkml:trace>
  <inkml:trace contextRef="#ctx0" brushRef="#br0">22021 10768 8032,'-6'-32'1601,"5"13"1,-2 5 368,6 16-1762,4 14 1,14 0-1,7 6 1,11 4 0,8 2-1,8 6 1,4 1-1,-26-14 1,-1 0 0,2 0-1,-1 1 1,3 2-1,-1 1 1,1-1 0,-1 1 166,2 0 1,-1 1 0,1 2 0,0 1 0,-2 0 0,-1 2-337,2 2 1,-2-1 0,-4-2 0,-2 0 0,1 3 0,0 0 0,-5 0-1,-1 1 1,-2 0 0,-2 0 0,-1 1 0,0 1 0,-2-1 0,-1 0 0,11 34-1,-3-1 73,-6-1 0,-8 1 0,-4-10 1,-4-2-67,-1-1 1,-10-9 0,-5-5 0,-4-7-1,-5-5 1,-3-10 0,-4-7 0,-6-8 0,-9-4-1,-9-4 1,-8-8 0,-4-7 787,-2-8 1,29 10-1,1 0-878,1 1 1,1 1 0,-4-2 0,2 0 0,3 2-1,0 0 1,-32-12 0,6 2 0,9 6 0,8 3 0,7 4-1,4 3 1,3 5-1012,5 2 1,6 4 0,6 2 0,3 5 1054,2 3 0,-3 7 0,4 2 0</inkml:trace>
  <inkml:trace contextRef="#ctx0" brushRef="#br0">20742 9489 30296,'7'0'-923,"-1"-2"0,-6-2 0,0-5-2025,0-3 2857,0 5 0,0-5 0,-1 5 0,-4-1 0,-4 4 1487,-3 2 1,-1 8-1465,0 3 0,4 7 0,0 4 1,0 0-1,0 3 0,2-1 1,1 0-1,3 0 0,3 0 1,4-1 87,5-2 0,3-2 1,3-7 58,3-1 0,1-6 1,5 1-1,-4-2 0,1-4 1,-2-2-1,1-5 0,-3-3 1,1-1-911,0 0 0,0-5 1,-6 0 619,-4 2 1,3 1 0,-7 2 0,-2 1-1,-5 3 937,-6 4 1,-3 11-1,0 6 1,2 4-688,1 1 1,2 2 0,-4 0 0,2 0 0,0 2 0,2-2-1,1 1 1,2-4 0,-1-1 0,2-2 0,2 0 0,1 1-2826,0-1 0,6-5 2518,3-4 1,2-3 502,3-1 1,11 0 0,3 0 0</inkml:trace>
  <inkml:trace contextRef="#ctx0" brushRef="#br0">21582 9329 13914,'13'-25'-1942,"-6"12"3581,-2-1-1367,-4 7 0,-1 14 1,0-2-1,-1 2 0,-4 3 1,-2 2-1,-4 5 0,0 0 1,-4 3-1,0-3 26,0 3 1,-3-6-1,1 6-461,0-1 1,4-4-1,3 4 1,2-1 0,2-1-1,3 0 1,2-2 0,2-4 71,4-2 1,4 2 0,7-7 0,2-1 110,-2-1 0,5-2 0,0 0 0,1 0 1,-2 0-1,1-2 0,-2-1 0,1-1 1,-4 1-1,-1 1 0,-2 2 11,0 0 0,1 6 0,-1 2 0</inkml:trace>
  <inkml:trace contextRef="#ctx0" brushRef="#br0">21222 9795 12540,'0'-19'334,"0"10"0,7-3 1,5 12-1,6 0 0,2 2 1,6 1-1,3 1 448,7-1-871,-4-1 0,7-2 0,-5 0 0,1 0 0,-1 1 0,-1 2 1,-3 2-1,-4-1 0,-2 1 124,-2-1 1,0 6 0,5-2 0</inkml:trace>
  <inkml:trace contextRef="#ctx0" brushRef="#br0">22288 9462 14047,'0'-37'0,"-1"8"1921,-4 11-1779,4 9 1,-11 9 0,1 0 0,-3 0-1,-4 1 1,0 4 0,0 5 0,-1 7 0,0 6-1,-1 8 1338,4 9-1387,7 0 0,-1 12 0,6-4 0,2 0 0,6 0 0,10-2 1,7-5-1,7-4 0,4-7 0,5-7 0,-1-6 449,-2-7 1,1 1 0,-3-9-1,-4-3-764,-5-6 1,0-11-1,-9-4 1,-3-5-1,-5-6 1,-8-5 0,-7-5-1,-8 0 1,-10 2-1,-6 2 1,-5 2 0,-2 4 364,-2 5 0,-15-7 0,8 7 0</inkml:trace>
  <inkml:trace contextRef="#ctx0" brushRef="#br0">18236 9662 21537,'6'-13'-1037,"-3"4"1,5 2 0,1-1 2627,-1 1-1123,-2 4 0,-8-2-135,-2 10 0,-10-1 1,-6 8-1,-4 3 1,-1 1-1,-5 3 0,-4 5 1,-6 4-1,-3 5 1296,0 1-1505,-4 1 1,8 5 0,-4 0-1,0 0 1,2 0 0,1 0 0,4-1 1023,5-4-1669,-3 4 0,11-11 1,-3 3-1,6-3 1,3-3-1,4-2 1,3-6-1,2-2 1,2-1-1,3-1-6913,2 0 7486,7 1 1,1-7 0,6-1 0</inkml:trace>
  <inkml:trace contextRef="#ctx0" brushRef="#br0">17009 10195 28180,'12'-10'-5093,"-3"-3"5571,-3 2 1,0 5-1,1 8 1,2 2-1,-1 5 1,-1 4 0,-1 5-1,1 3 1,1 1-1,2 0-95,2 2 0,3 1 0,1 2-604,2 0 1,3-1 0,-2 1 0,6-2 0,2-3 0,4-4 0,1-5 0,7-4 0,2-4 0,5-4 0,-1-1 0,-2 0 193,-5 0 0,-1-12 1,3-3-1</inkml:trace>
  <inkml:trace contextRef="#ctx0" brushRef="#br0">16036 10728 21707,'0'-20'-2297,"0"-6"0,0 12 2427,0-4 67,0 15 0,0 9 0,0 13 1,0 3-1,0 6 0,0 8 1,-1 8-1,-4 11 0,-4 9 1,-4 7-1,5-34 0,-2 1 182,0 3 0,-2 0 1,0 1-1,-1 0 0,0 2 1,-1 0-564,1-4 0,0 0 1,1 0-1,1 0 0,-8 32 1,3-2-1,5-8 0,4-7 1,4-6-1,2-6 1,1-6-1769,0-6 1,4-8 0,0-2 0,1-3 1963,1-6 0,1-5 0,7-7 0</inkml:trace>
  <inkml:trace contextRef="#ctx0" brushRef="#br0">16369 10662 8574,'0'-33'73,"0"11"0,2 4 1,2 20-1,5 8 2080,3 6-2011,1 8 0,7 3 0,3 8 0,7 5 0,7 5 0,7 5 0,8 5 0,-23-25 0,2 0 1,0 1-1,1 1 0,3 1 0,0 0 0,1 1 0,0-1 57,3 2 1,-1 0 0,1-3-1,-1 1-236,1-2 0,-2 0 1,-3-3-1,-1 0 0,-4 2 1,-1-1-1,-1-1 1,0 1-1,22 27 0,-6-3 1,-6 1-1,-6-6 1,-5 1-1,-3-1 219,-6 2 1,-8-3-1,-4 1-124,-4-2 1,-8-2-1,-7-2 1,-8-1-1,-7 0 1,-10-4-1,-7-2 1,-10-7-1,-8-5-37,-8-5 1,31-11-1,0-1 1,-2-1-1,0-1 1,1-1-1,0-1-45,1-1 1,0-1-1,-2-2 1,-1-2-1,4 0 1,0-1-1,-1-1 1,1-1-1,-1-1 1,2 0-1,0-1 1,2-1-1,-34-11 1,4-3-118,5-1 0,9-2 1,8-1-1,7 0-828,7 1 969,0-8 0,10 13 0,-6-11 0</inkml:trace>
  <inkml:trace contextRef="#ctx0" brushRef="#br0">15996 9569 27349,'14'-13'-1512,"-1"-1"0,0 1 1,1 0-1,-3-1 368,-2 1 1244,-3 0 0,-6 4 0,0 0 0,-1-2 0,-4 1 0,-4 1 0,-2 5 1,-3 2 2492,1 2 0,4 0-2673,0 0 0,2 11 1,-4 5-1,4 5 0,1 5 1,3 1-1,2 3 1,1-4-1,0-1 0,2-2 30,7 0 1,0-5 0,11-3 420,-1-5 0,0-2 1,5 1-1,-2-5 1,0-2-1,-1-4 0,-3-2 1,-4-5-1,-2-3-1555,-3-1 1,2-5 0,-7-2 0,-1 1 945,-2 0 1,-1 1-1,0 5 1,-1 1 0,-2 5-1,-3 7 573,-1 7 0,4 5 0,-3 3 0,1 2-87,1 6 0,-1 0 1,5 1-1,0-3 1,2 0-1,1-2 0,3 2 1,1-2-1,5 0 1,3-3-1,4-1 1,2-3-4982,3-3 5336,1-3 0,13 0 0,4 1 0</inkml:trace>
  <inkml:trace contextRef="#ctx0" brushRef="#br0">16623 9396 29325,'-6'-21'-1189,"4"8"0,-4 13 0,8 7 1,4 2-1,6-2 3370,4-1-1811,14 5 1,-7-8 0,13 5 0,-1 3 0,1 1 0,-2 1 0,-1 0 0,-4 1 0,-2-1 0,-5 0 0,-6 2-525,-5 3 9,-5-3 0,-9 10 0,-6-4 0,-10 1 0,-10 0 0,-6 0 0,-4 0 0,-2-1 1,-1-2-1,1-2 0,5-3 385,7 0 1,1-1-504,10 0 1,4-4-1,9-1 1,5-2 237,10-3 0,25-2 0,14-1 1</inkml:trace>
  <inkml:trace contextRef="#ctx0" brushRef="#br0">17343 9529 25770,'-21'-15'0,"3"0"13,3 2-180,2 3 0,0 21 0,-1 7 0,1 6 1,0 1-1,-1-1 0,2-3 0,3-2 1,5-1-1,3-1 0,2 1-727,3-2 1039,10 5 0,7-6 0,5 1 0,1-4 0,-2-5 0,-1-1 0,-4-3 1,0-3-1,-5-4 0,-5-6 0,-6-7-624,-2-5 1,-2-3 328,0-2 0,-11 1 0,-3-1 0,-4 2 1,-3 1-1,0 5 0,-4 2 0,-1 7 393,-1 3 1,-9 2-1,8 5 1</inkml:trace>
  <inkml:trace contextRef="#ctx0" brushRef="#br0">16223 12434 8316,'7'-6'1587,"1"5"1,-5-5 1429,1 0-2647,0 5 0,-5-5 1,-2 7-1,-4 4 0,-4 3 1,-5 6-1,-3 3 0,-5 4 1,-1 1-1,-3 2 1,0 1 207,1 0 1,-7 10 0,9-9 0,-1 2 0,3 2 0,1-2 0,1 0 0,3-3 790,3 1-1553,-4-7 1,4 4 0,-3-5 0,4 0 0,0 0 0,1 0 0,0-2-1,-1-1 1,1-2 0,0 0 0,-1 1-9648,1-1 9565,6 0 0,-5 1 0,4-1 0</inkml:trace>
  <inkml:trace contextRef="#ctx0" brushRef="#br0">15610 12901 8994,'1'-24'3553,"4"-3"-2599,-4 4 0,5 8 0,-8 7 1,-2 4 1404,-5 5-2261,-9 11 0,2 9 1,-6 6-1,0-1 1,1 3-1,3 0 1,3 2-1,2 0 0,1 0 1,3 1-1,5-3-322,2-1 0,8-3 0,5-2-174,5-6 1,6-2-1,9-3 1,6-3 0,5-5-1,4-2 1,0-2-1,-1 0 1,-2-2 397,-1-2 0,-2-9 0,0-8 0</inkml:trace>
  <inkml:trace contextRef="#ctx0" brushRef="#br0">14490 13660 8694,'0'-17'3646,"0"-1"-3352,0 6 1,-2 13 0,-1 11 0,-1 6 0,0 1-1,-1 4 1,-1 0 738,-1 5 0,2 8 1,-4-1-1,1 5-864,0 5 1,-4 2 0,3 7 0,-2 0 0,-4 3 0,-2 0 0,0 0 0,0-4 0,4-4 0,3-5 0,2-2 0,2-4 267,3-2-2202,-4-10 0,6-2 0,-2-8 0,7-5 0,8-11 1765,4-12 0,14-7 0,-2-8 0</inkml:trace>
  <inkml:trace contextRef="#ctx0" brushRef="#br0">14903 13567 8606,'0'-38'0,"0"2"3604,0 5-3267,0 15 0,2-1 1,2 13-1,5 1 0,3 3 1,1 4-1,2 5 1,3 5 3122,4 3-3336,9 4 0,5 6 0,7-1 1,4 4-1,2 3 0,4 2 1,0-1-1,5-1 0,-2-2 1,1 0-1,-7 0 437,-2 0-561,-4 6 0,-6-1 0,-2 7 1,-5 3-1,-4 1 0,-5 5 0,-6 3 1,-5 5-1,-7 4 0,-2 6 0,-4-1 558,-2-1 1,1 5-612,-6-11 0,0-6 0,-4-10 0,-2-3 0,-2-3 0,-2-6 0,-3-4 0,-5-5 0,-5-3 0,-5-4-162,-5-3 1,-8-8 0,-3-2 0,-5-4 0,-3-2-1,2-2 1,-2-5 0,3-2-1341,2-5 1214,3-1 1,4 2 0,1 1-1,4 0 1,4-1 0,4 1-1,2 0 1,0 1 0,-1 2-1,1 1 1,1 0 340,1 1 0,-2-9 0,-6 2 0</inkml:trace>
  <inkml:trace contextRef="#ctx0" brushRef="#br0">13930 12647 8007,'0'-26'145,"0"1"0,0 2 0,0 6 1708,0 2-1379,0 7 1,1-2 0,2 7 0,3 6-1,0 7 1,0 8 0,-3 4-14,-1 7 0,-1-3 0,2 8 0,2 0 0,-2 3 1,-2-1-1,-1-1 0,0-3 6,0-4-628,0 1 1,0-9 0,1 2 0,2-4 0,3-5 0,2-4 0,2-6 0,2-6-671,1-6 0,-4-4 943,0-5 1,0 3 0,3-4 0,-2 1-1,-1 0 1,1 2 0,2 3 826,2 4 1,-7 4 0,-3 10-698,-2 4 1,-2 2-1,0 4 1,0 1-1,-2 4 1,-2-1-1,-3 2 1,-2-2-1,0 0 1,-2-2-1,0-3 1,-1 0-1,1-3-1227,3-2 168,-1 3 1,0-10-1,0 2 1,0-4-1,5-4 817,8-5 0,9-9 0,14-3 0</inkml:trace>
  <inkml:trace contextRef="#ctx0" brushRef="#br0">14357 12488 10436,'6'7'620,"1"3"0,5-4 1,-2 0-1,-1 2 1,3-3-1,3 3 2369,2-1-2957,1 2 0,-4 0 0,-1 0 0,0 1 0,1 1 0,-3-1 0,-2-1 1,-4 1-1,-4 2 0,-1 1 0,-1 1-144,-4-1 0,-2 5 86,-6 0 0,-5-1 1,0-3-1,2-1 1,1 0-1,2-1 1,-1-1-1,2-2 1,3 1-1,5 2-1083,3 1 1,1 0-1,3-1 1109,5-3 0,13-3 0,13-6 0</inkml:trace>
  <inkml:trace contextRef="#ctx0" brushRef="#br0">14823 12607 8096,'-6'-17'0,"-3"-1"565,-3 0 0,1 14 1,0 7-1,4 9 1,-1 4-1,3 2 1,-1 2-1,3 3 0,1 3 1,2 1 845,0 2 0,6 6 1,3-3-1701,3 2 1,3-9 0,4 1 0,6-7 0,5-7 0,-1-6 0,-1-5 0,-1-2 0,0-4-190,-1-4 1,-5-9 0,-5-5 0,-5-5 591,-7-3 0,-5-9 1,-8 3-1,-9-1 1,-7 1-1,-5 3 1,-1 5-1,0 4 0,1 5 1,2 6-115,3 6 0,1-1 0,-2 2 0</inkml:trace>
  <inkml:trace contextRef="#ctx0" brushRef="#br0">16476 12687 8115,'7'-19'0,"4"4"225,-7-2 0,7 3 0,-2 5 0,1 3 0,0 2-695,-1 0 198,0-1 1,0 5-1,-2-1 1,1-2 0,-2 0-1,-2 4 1421,-5 7 0,1 3 0,-5 3 0,4 1 0,-1 1 0,-1 2 0,-1-2 1522,1-1-2470,1 4 0,4 2 1,1 4-1,3-1 1,1-2-1,4 2 1,0 1-1,4 1 1,1 0-1,4-3 1,-1-2 959,0-2 0,5 3-1018,-2-4 0,5 4 0,2-4 1,4-2-1,1-1 0,3-1 0,3-1 1,3 0-1,1 1 0,1-3 13,1-2 0,-3-1 1,4-5-190,-1 1 0,4 1 0,-2-5 0,1 0 0,-2 0 1,1 0-1,-3 0 0,1-2 0,-3-2 258,-1-5 1,2-2 0,2 0 0,0-1-155,0-3 1,3-1 0,-3 2 0,1-1 0,4-1 0,0-3 0,4 0-1,0-2 1,3 0 0,-1-1 0,6 0 0,-1 1-446,3 2 327,-6-5 0,2 3 0,-6-4 0,0 2 0,-4 0 1,0 0-1,-4-1 0,-2-1 0,-4 1 0,-1-3 0,-1 1 354,-4-4 0,2 1-192,-6 2 0,6 0 1,-1 1-1,2-1 1,2-1-1,-1-2 0,-2-1 1,-2 1-1,3 2 1,0 3 39,2 3 0,-6-6 0,-1 3 0,-2-2 1,1-3-1,1 2 0,0 0 0,-4 1 372,-1 1-504,-1-1 1,0 0 0,-2 1 0,-2-1 0,-2 0-1,0 1 1,-2-1 0,2 1 0,-2-1 0,2 0 0,-2 1-465,0-1 0,4 2 225,-6 3 1,7-2 0,-2 5 0,4-1 0,0 1 68,1 3 0,-5-1 0,0 1 0,2-2 0,1 2 259,2 1 0,-5-2 115,0-1 1,-1 0 0,1 3-127,-4-3 1,1 4 0,-1-4 0,-2 3 0,-1 0 0,0-1 0,1-2-271,2 2 1,0 1 0,-3 2 48,2-1 0,-2 1 0,3 0 0,-2 1 0,1 2 0,0 1 0,1-2 0,0 1 0,0 0 0,-2 2 0,-1 1 0,0 1 0,1-2 170,2 1-32,-1-2 0,-2 0 1,3 2-1,3-1 0,1 3 1,0-1-1,2 1 1,1 1-1,0-1 0,-1 1 1,-2-1-313,2 1 0,-1 0 386,0 4 0,-3-2 0,-3-1 1,1-1-1,-2 1 0,-1 1 1,-2 1-1,0-2 0,1-2 664,-1 2 0,0 2-754,1 1 1,-1 0 0,0 1-1,1 2 1,-1 2 0,0-1-967,1 2 0,-1-4 0,-1 4-976,-3-1 0,-2-3 0,-4 4 0,1 0 1940,-1 3 0,-1 3 0,-2 1 0</inkml:trace>
  <inkml:trace contextRef="#ctx0" brushRef="#br0">21195 10968 8266,'-9'-13'0,"2"0"2516,1-1-2187,1 1 0,5 4 0,0 0 0,2 0 1,2 2-1,5 2 0,3 4 0,1 2 0,2 4 1,3 4 728,4 3-1054,-3 1 1,5 2-1,-6 1 1,0 2-1,-2-2 1,0-1-1,-3-2 1,1 1-1,-4-1 1,1 0 0,-4 1-426,-3-1 1,-2 0 0,-2 1-1,-2-1 1,-2 0 0,-5 1 0,-4-1 420,-5 0 0,-3 6 0,-5 2 0</inkml:trace>
  <inkml:trace contextRef="#ctx0" brushRef="#br0">18129 12088 8255,'0'-14'744,"0"1"0,0 4 0,1 2 1,2 2 3784,2 7-4275,-1 4 0,-2 9 0,1 2 0,1 6 1,1 2-1,-1 3 0,1 1 0,-1 3 1,2-3-1,1-1 0,2-1 230,0 0 0,0-2 0,4-3-979,1-4 0,-3-3 1,0-4-1,-2-2 0,0-3 1,0-1-1,-1-2 0,1-5-379,-1-5 0,4-10 1,-5-2-1,2 0 925,0 0 1,-5-5-1,4 3 1,-1-1-1,-1 1 1,1 4 0,-1 3-1,2 5 1,-2 2-1,1 1 3748,0 0-3597,2 2 0,-1 10 0,-2 1 0,-2 3 0,0 4 0,1 3 0,-1 3 0,1-3 0,-2-2 0,-2-1-633,-1-1 1,0 0-694,0 1 1,-1-6-1,-4 0 1,-4-2 1123,-2-3 0,-3-14 0,1-3 0</inkml:trace>
  <inkml:trace contextRef="#ctx0" brushRef="#br0">19062 11621 8575,'-7'-17'3126,"-7"-1"-2924,1 6 1,-6 7 0,7 10 0,2 2 0,1 2-1,-2 0 1,1 1 0,0 2 0,2 2 0,2-1-1,2 0 513,-2 1 1,4 5 0,-2 2-776,2-1 0,2 4 1,0-6-1,0-2 1,2-1-1,2-2 0,5 1 1,3-3-1,3 0-45,3-2 1,-3-6 0,4 1 0,-1-2-3,-1-2 0,6 0 0,-4-2 0,0-1 1,2-3-1,-2 0 0,0 0 0,-1 2 1,0-1-1,1 1 107,2 1 0,1-10 0,5-2 0</inkml:trace>
  <inkml:trace contextRef="#ctx0" brushRef="#br0">18955 12154 8156,'14'0'138,"-1"0"1,0 0 0,1 0 0,-1-1 0,0-2 0,2-3 0,2 0 1951,0 0-2062,7-4 1,-9 4-1,4-4 1,-1 1-1,0-2 1,-2 1-1,-1 0 1,0 1-1,1 0 1,2 0-29,-2 0 0,5 0 0,-1-4 0</inkml:trace>
  <inkml:trace contextRef="#ctx0" brushRef="#br0">19809 11368 8289,'7'-31'0,"-3"0"338,-2 0 0,-2 10 0,-2 3 0,-2 5 1,-3 3-1,-2 2 0,0 2 0,-2 3 0,0 2 1,-3 1 947,1 0 1,-5 12 0,-1 7 0,-2 8-1023,-3 4 0,5 12 1,1 1-1,5 5 1,4 1-1,5-2 1,5-1-1,8-3 1,10-1-1,10-6 1,6-4-1,4-8 210,1-6 0,4-5-1087,0-5 1,-1-3 0,-6-8 0,-4-2 0,-5-8-1,-7-9 1,-6-10 0,-6-6 0,-8-5 0,-8 0-480,-11-3 0,-9-4 0,-5 5 0,-5 1 772,0 1 1,-3 8-1,-2 5 1,5 7 319,3 8 0,3 1 0,4 5 0</inkml:trace>
  <inkml:trace contextRef="#ctx0" brushRef="#br0">22408 11555 14066,'0'-14'-1395,"0"1"1,0 4 0,0 0 378,0-1 2050,0 4 0,0-1 0,0 2 2618,0-4-3127,6-3 1,-5 6 0,4 6-1,-5 9 1,-3 6-231,-2 3 0,-5 1 0,3-3-342,-1 2 1,2 0-1,6-5 1,0 1-1,0-1 1,2-1-1,2-3 1,5-5 51,3-2 0,3-2 0,0-2-142,-2-2 1,3-4 0,-7-5-1,1 0 1,-1-1 0,-4 1-1,-4 0 1,-2-1 0,-2 1-1,-3 1 1,-1 2-599,-4 1 791,5 6 0,-6-3 0,5 7 0,1 2 1,6 3-1,9 2 0,7 2 419,6 2 0,4-5-3976,0-2 3684,7 2 1,1-5 0,6 4 0</inkml:trace>
  <inkml:trace contextRef="#ctx0" brushRef="#br0">22781 11448 15729,'-1'-12'1810,"-4"3"-1570,4 9 1,-4 9 0,8 7 0,3 2-1,2-1 1,2-1 0,2 0 0,1 2-1,-1-2 1,-2-1 0,-1-2-266,2 1 0,1-3 0,1-2 0,0-4 1,1-4-1,-1-2 0,-1-4-2629,-3-4 2178,2-2 0,-9-3 1,2 1-1,-1 0 1,0-1-1,3 0 0,0-3 1,2-1-1,-1 2 1,3 1-1,2 4-1128,2 2 0,5-3 1621,3 3 1,3-3 0,2-1 0</inkml:trace>
  <inkml:trace contextRef="#ctx0" brushRef="#br0">23248 11221 13287,'0'-26'123,"0"-1"0,0 6 0,0 4 1,0 2-1,1 3 2845,4 3-2629,2 3 0,6 17 0,1 3 0,-2 6 0,-2 3 0,-3 4 0,-1 4 1,-3 6-1,-1 5 0,-2 2-555,0-1 1,-6 4-1,-3 1 1,-3-1-1,0-3 1,2-4 172,1-4 0,0-3 0,-4-7 1</inkml:trace>
  <inkml:trace contextRef="#ctx0" brushRef="#br0">23274 11488 8528,'14'-34'0,"-1"6"2539,0 9-2306,1 7 0,-1 12 0,0 0 1,1 0-1,-1 0 0,0 0 1,1 1-1,1 2 0,1 3 0,2 1 1,-2 2-1886,-1-1 931,-2 4 1,-4-5 0,-2 6 0,-2-1 414,-7-3 0,-4-3 0,-7-6 1180,0 0-233,5 0 1,2 6 0,8 3 0,2 3 0,5 1 0,3 0 0,1 1 0,2-1 0,1-1 0,2-2-208,-1-1 1,2-6 0,-1 1-638,-2-2 1,-1-2-1,-2-2 1,0 0 0,-1-4-1,-1-3 1,-4-5 0,-1-2-1,-2 0-27,2 1 0,-4 2 0,4 1 1,-2 1 460,1 3 1,5 5-1,-1-2 1,3 4 0,1 2-1,0 4 1,1 3-1,0 6 1,3 2 0,1 2-1,-1 0-1701,3 1 0,-6-4 1,4 4 1469,-3 0 0,4-4 0,2 4 0</inkml:trace>
  <inkml:trace contextRef="#ctx0" brushRef="#br0">24128 11581 8463,'0'-20'1219,"0"0"1,1 13 0,4 2 1480,3 4-2702,4 1 1,2 0 0,-1 0 0,2 0-1,1 0 1,2-1 0,0-2 0,-1-3-1,1 0 1,-3-2 0,-3 1-607,-3-3 0,-6-4 0,1-2 1,-4 0-1,-4 2 0,-5 4 1,-3 0-1,-1-1 1648,-1 2-521,1 3 0,-2 2 1,-1 0-1,-2 2 0,2 5 1,2 7 187,5 7 0,-1-1 1,6 6-1,1 2-751,1 1 1,2 2-1,3-1 1,5 1 0,6 0-1,4-2 44,1-3 0,11-3 0,-2-5 0</inkml:trace>
  <inkml:trace contextRef="#ctx0" brushRef="#br0">24674 11088 14925,'13'-34'134,"-5"7"0,-2 16 0,-6 11 0,0 9 0,0 5 1,0 6-1,0 0 6181,0 4-6327,-6 1 0,3-1 0,-6 3 0,-1 5 1,-1 5-1,1 5 0,1 1 0,-1 2 1,-2 1-1,-3 2 0,-1-4-3607,-2-2 3550,0 6 1,5-18-1,-1 9 1</inkml:trace>
  <inkml:trace contextRef="#ctx0" brushRef="#br0">24701 11448 8413,'1'-22'1853,"4"0"-1728,-4 5 1,5 13 0,-4 8 0,1 5 0,2 2 0,3-1 0,2-3 0,2 1 0,1-1 0,1 4 0,-1 0-69,0 3 0,1 0 0,-1 3 73,0 1 1,-1-1 0,-1-3 0,-4-1 0,-1 0 0,-3 1 0,-3-1 0,-5 0-1,-3 2 252,-4 3 1,-2-3-1,0 4-85,-4 0 0,3-3-297,-3 7 0,3-7 0,2 3 0</inkml:trace>
  <inkml:trace contextRef="#ctx0" brushRef="#br0">24887 11528 8467,'6'-53'1672,"2"19"0,5 11 1,0 15 2832,1 6-4303,-1 2 1,0 0 0,1 0-1,1 2 1,1 0 0,2 4-1544,-2 2 1,-9-5-1,-7 1 1071,-7-2 0,-6 2 0,-5 2 0,-3 1 0,0 4 0,2 1 0,1 2 0,1 4 0,0 6-316,2 6 1,4 2 585,2 4 0,-9-4 0,3-5 0</inkml:trace>
  <inkml:trace contextRef="#ctx0" brushRef="#br0">12104 14220 7659,'-6'-13'530,"-2"5"1,0 1 0,-1 3 0,-2-4 0,1-1 1094,1 0-1314,-3 6 1,9-7-1,-6 6 1,-1 1-1,0 3 1,-1 3 0,4 2-1,1 4 712,3 6 1,-3-1-1123,2 3 1,-1 0-1,5-1 1,2 2 0,2-2-1,3-1 1,2-3 0,0-4-1,3-3 1,3-4-607,3-1 1,-1 0 615,-3 0 0,-2-6 0,-2-4 0,-3-5 0,-1-2 0,-3-1 0,-1 0 0,-2 0 0,-2 2 0,-2 0 470,-5-2 0,-3 7 1,0-2-47,3 1 1,-2 6 0,3 3 0,2 5-965,6 2 1,8 5 0,8-3-38,2 2 0,5-1 0,0 3 0,3-2 1,4-2-1,1-3 0,-1-2 666,-2-1 0,-2 6 0,1 1 0</inkml:trace>
  <inkml:trace contextRef="#ctx0" brushRef="#br0">12357 14180 8284,'-13'0'433,"-1"-4"0,1-1 0,0 2 0,-1 2 2387,1 1-2616,6 6 1,1 1 0,7 6-1,4 2 1,5 2 0,6 0-1,7 0 1,2-1 0,1 0-1,3 0 1,0-2 202,2-4 1,-1-7-1,-6 2-647,-2-4 0,-6-7 1,2-3-1,-5-4 1,-4-3-1,-4-4 1,-4 1-1,-1-2 0,-1 1 1,-2-3-1,-3 3 1,-2 0-1,-2 4-3745,-2 3 3813,5-3 1,-4 8-1,7-5 1,2-1-1,5 3 1,6 0-1,4 2 1,4 1 171,1 0 0,11-10 0,-1 4 0</inkml:trace>
  <inkml:trace contextRef="#ctx0" brushRef="#br0">12757 13780 8337,'0'-13'659,"1"6"0,2 4 1,2 6-1,-2 7 1,0 6-1,1 6 3808,5 4-4319,-3 6 1,6 1 0,-3 4-1,3-2 1,-1 1 0,0-1 0,-4 1-1,-1 1 1,-3 0 0,-1 0-1,-2-3-4925,0-1 4140,0-2 0,-5-6 1,-1-3 636,-1-4 0,-2-3 0,-4-2 0</inkml:trace>
  <inkml:trace contextRef="#ctx0" brushRef="#br0">12690 14233 8337,'5'-19'108,"-1"-3"0,7 4 0,-3 3 1,4 6 614,2 4 1,3 0 0,3 5 0,-1 0-738,0 0 0,3 0 1,-2 2-1,0 1 1,3 2-1,-3 1 0,0 2 1,-3-1-1,1 2 1,-2 0-1177,-1 0 1,-9-6 0,-4 0 0,-5-6 1289,0-6 496,-5-3 0,5 3 0,-4 0 0,0-1 1,1-2-1,-2 0 0,2 2 1266,0 1 0,2 8 0,5-1-1631,4 5 0,2 12 1,7-2-1,-1 3-178,0 4 0,5-5 0,1 2 1,1-2-1,0-2 0,0 1 1,-1-2-1,-3-4-1425,-1-3 0,-2-4 1079,1-1 0,-7-1 0,-3-4 0,-2-3 0,-4-4 1,-2-2 419,-5 1 0,-1 0 0,1-1 500,4 1 0,7 1 0,4 5 0,6 7 0,1 7 1,3 7-1,-1 2-1792,0 2 878,-2 5 1,1-8 0,-3 4 0,0-1 0,-4 1 0,1 1 286,-1-1 0,2 5 0,4-4 0</inkml:trace>
  <inkml:trace contextRef="#ctx0" brushRef="#br0">13730 13940 8998,'7'-21'1499,"-2"4"-1067,-4 2 0,1 7 1,1 6-1,1 6 1,-1 9-1,-1 8 0,-2 4 2249,0 2-2895,-6 0 0,3 4 1,-6 1-1,-1 2 1,-2 3-1,0 2 0,2-1 1,1-1-1,0-3 1,0-3 213,0-5 0,0-6 0,-4-6 0</inkml:trace>
  <inkml:trace contextRef="#ctx0" brushRef="#br0">13690 14060 8306,'9'-44'0,"-2"2"0,-1 8 378,5 8 0,-4 18 0,6 4 1,1 2-1,-1 2 0,0 0 1,1 0-1,-1 0 0,2 0 1,1 0-1590,2 0 1,0 0 0,-5 0 1210,0 0 0,1-6 0,-1-1 0</inkml:trace>
  <inkml:trace contextRef="#ctx0" brushRef="#br0">13943 13900 8306,'14'6'856,"-7"2"1,-1 5-1,-5 2 1,2 2-1,2 4 1,-2 1 0,-2 1 1553,-1 0-2426,0 2 1,-1 1-1,-2-3 1,-2-2 0,1 0-1,0-2 1,-1 0-1,2-2 1,2-3-4908,1 0 4556,6-7 0,-3-1 1,5-7-1,1-4 1,0-4-1,-1-3 1,-2-1-1,-3-2 1,-2-1-1,-1-2-1143,0 2 2060,0 1 1,0 9-1,0 6 1,1 8-1,2 3 1,3 3 1249,2-1 1,1 0-1906,4 1 0,0-2 0,2-2 1,1-3-1,2-1 0,-2-3 0,-1-1 1,-1-2-1,-1 0-1594,0 0 1,-1-6 1109,-3-3 1,-3-3-1,-6-1 589,0-1 0,-6-5 0,-1-2 0</inkml:trace>
  <inkml:trace contextRef="#ctx0" brushRef="#br0">14157 14140 8306,'-8'0'-1259,"1"0"1718,2 0 1,5 0 0,-1 2 0,5 1 0,4 1 0,2-1 0,2-2-416,1-1-222,1 0 0,-5 5 1,-1-1-1,3-1 1,-1 0-1,0 0 1,-1 2-783,2-2 710,-5-2 0,0-7 1,-6-3 6170,0-3-5646,0 5 0,0 7 0,1 9 0,2 3 0,1 3 0,-1 1 1,-1 2-1,-2-2 0,0-1 0,1-3 0,2-2-301,2-1-322,-1-6 0,2 3 0,3-6 1,1-2-1,1-1 0,-2-3 0,0-1 1,-1-3-1,1-1-157,2 2 0,1-1 0,1 6 1,2 1 340,2 1 0,4 4 1,7 3 163,3 9 0,-2 11 0,3 9 0</inkml:trace>
  <inkml:trace contextRef="#ctx0" brushRef="#br0">23074 12101 8374,'0'-13'0,"-4"-1"446,0 1 0,-7 6 0,2 2 0,-2 4 0,-3 1 0,2 1 0,3 4 2680,5 4-2836,3-4 1,6 7 0,4-4 0,5 1 0,3-2-1,7 0 1,4-1 0,5 2 0,1-2 0,4 0 585,5-3 0,0 2 1,5 1-1,-1 0 1,-1 2-414,0-1 1,0-2-489,-2 3 0,-7 0 0,3 2 0,-3-1 1,-3 0-1,-2 0 0,-6 0 0,-4 0 0,-2 0 1,-3-1-2404,1 3 1,4-4 1691,-4 2 1,6-6-1,0 3 1,4-2 0,3 1-1,-2-1 1,0 1 735,-3-1 0,1-5 0,0-7 0</inkml:trace>
  <inkml:trace contextRef="#ctx0" brushRef="#br0">24261 12408 11326,'0'-27'1070,"0"0"1,0 11 0,1 4 0,4 5 0,4 4 3120,3 1-3916,1 8 1,5 3 0,-1 7 0,1 4-1,0-1 1,0 2 0,-2-1 0,-1 4 0,-2 0-1,1-1 1,-1 0-741,0 0 1,-4-3 0,0-1 0,1-1 0,2-1 0,1 0 0,1-4-8968,-1-4 8158,0-3 1262,1-6 0,5 6 0,2 1 0</inkml:trace>
  <inkml:trace contextRef="#ctx0" brushRef="#br0">24781 12528 8505,'7'-6'4920,"4"3"2454,-7-6-6848,-6 12 1,-5 4 0,-8 15 0,-2 5 0,-6 3 0,-2 2 0,-3 2 0,-3 5 0,-5 4 0,-1 4 0,0 2-695,2 0 1,5-6 0,-1 1-1049,3-2 1,7-2 0,5 0-1,5-2 1,7-4 1215,3-7 0,6-1 0,3-5 0</inkml:trace>
  <inkml:trace contextRef="#ctx0" brushRef="#br0">25234 12328 9209,'6'-34'646,"0"7"0,4 11 0,-1 5 0,0 5 0,0 2 2995,0-1-3149,0 1 1,2 5 0,0 4-1,-4 4 1,1 4 0,-2 6-1,0 7 1,-4 6 0,-2 5-1,-4 5 1,-5-1 342,-3 1 1,-5 2-1,-3 0 1,1-2-1872,0-5 1,-3 4 0,4-4 0,1 0 0,3 0 0,0-3-1,2-2 1032,4-4 1,-4-8-1,4 0 1</inkml:trace>
  <inkml:trace contextRef="#ctx0" brushRef="#br0">25181 12474 8536,'-2'-38'0,"-1"4"2729,-1 7-1510,-7 12 0,11 9 0,0 6 0,8 2 51,4 2 1,1 4-1622,0 5 0,2-4 0,1 0 0,4 1 0,-1 2 0,2 1 0,1 1 0,5-1 0,2-1 351,1-3 0,10 2 0,1-3 0</inkml:trace>
  <inkml:trace contextRef="#ctx0" brushRef="#br0">25714 12394 8577,'0'-25'3914,"0"3"-3395,6 9 1,-3 7 0,6 6 0,1 1 0,3 2 0,4 2 0,0-1 0,0 0 0,-1 2 0,0 0-823,2 0 0,0 5-1560,-5-3 1,0 4 0,1 2 1862,-1-1 0,-5-6 0,-3-1 0</inkml:trace>
  <inkml:trace contextRef="#ctx0" brushRef="#br0">25634 12687 8447,'6'-23'4893,"3"5"-4237,3 9 1,1 12-1,2 4 1,1 1-674,2-4 1,4-2 0,-3-2 0,2 0 0,3 0-1,-1 0 1,1 0 16,-2 0 0,6 6 0,6 1 0</inkml:trace>
  <inkml:trace contextRef="#ctx0" brushRef="#br0">26794 12208 8422,'19'-48'1274,"-4"8"0,-2 21 0,-7 15 0,-2 11 1,1 8-1,-4 4 4630,-4 2-5664,-4 1 0,-8 6 1,-1 3-1,-5 8 1,-4 8-1,-8 11 1,15-26-1,-2 1 0,-2 2 1,-1 1-1,0 0 1,-1 1-1,0-1 1,-1 0-1,2-2 1,0 0 347,2-1 1,1 0-1,-16 33-5504,14-8 1,9 3 4463,8-8 1,4 9 0,1-7-1</inkml:trace>
  <inkml:trace contextRef="#ctx0" brushRef="#br0">14557 15166 8128,'0'-19'478,"0"-2"0,5-1 1,4 1-1,3 4 0,2 5 1,-3 7-1,-2 10 1,-4 7-1,-7 7 0,-5 5 5279,-7 4-5618,-8 7 1,-4 1 0,-11 8 0,-6 4 0,-8 0-1,-5 0 1,25-24 0,0-1 0,-2 0 0,1 0-1,-2 0 1,1 0 0,0-1 0,1-1 0,0 0-1,0-1-213,-30 20 0,6-6 0,-2-2 1,3-4-255,2-2 1,5 1 0,5-2-1,6-3 1,6-2 0,5-3-1,3 1 1,6-2 327,2-1 0,1-1 0,1-1 0</inkml:trace>
  <inkml:trace contextRef="#ctx0" brushRef="#br0">12690 16272 9417,'-7'20'5675,"2"2"-5364,4 9 1,-3 5-1,-2 9 1,-2 7 0,-2 5-1,-2 2 1,-1 2 0,-1 2-1,2-1 1,4-1 0,3-5-3099,4-1 1788,1-2 0,6-11 0,4-7 999,6-5 0,5-3 0,6-1 0</inkml:trace>
  <inkml:trace contextRef="#ctx0" brushRef="#br0">12770 16379 8047,'6'-52'281,"-3"12"1,6 2-1,1 17 1,4 14-1,4 7 1,4 6 6546,3 7-6596,2 0 1,11 12-1,5-2 1,6 3-1,3 5 1,4 8-1,2 7 1,-28-20-1,-1 3 1,0 0-1,-2 1 1,0 1 0,-2 0-1,20 30-312,-10-4 1,-7-2 0,-7-3 0,-8-3 0,-8-5 0,-10-4 0,-8-3 0,-9-3-1696,-8-1 1683,-4-8 0,-12-7 0,-1-9 1,-5-5-1,-3-2 0,-4-4 1,0-2-1,-1-7 0,4-3 1,3-6-1,4 1-2366,3 0 1840,2-5 0,11 8 1,6-5-1,10 2 618,6 3 0,5-5 0,6 0 0</inkml:trace>
  <inkml:trace contextRef="#ctx0" brushRef="#br0">15436 15166 8063,'-13'0'342,"0"-4"0,-2-1 0,0 4 0,0 4 0,5 9 1,1 7 2510,2 8-2516,4 14 0,4-4 0,11 11 1,7 0-1,6 1 0,8 3 0,4-5 1,4-1-1,2-6 0,3 0 1,2-4 323,2-2 1,2-3-991,1-4 1,-1-2 0,-2-1 0,-2-4 0,-4 0 328,-5-4 0,1-1 0,-6-2 0</inkml:trace>
  <inkml:trace contextRef="#ctx0" brushRef="#br0">16329 15913 8161,'14'-9'0,"-1"0"657,0 0 1,2 12 0,2 7 0,0 13 0,-2 8 0,-5 4 0,-4-1 0,-1 2 0,-1 1 0,-1 6 0,-1 3 522,-2 4 0,-6 8-1529,-3 4 1,2 3 0,-1 0 0,2-3 0,3-4-1,2-5 349,1-4 0,12-9 0,2-7 0</inkml:trace>
  <inkml:trace contextRef="#ctx0" brushRef="#br0">16583 16073 8158,'0'-33'1169,"6"11"1,-3 5 0,5 20 0,4 11-1,3 5 1,4 5 0,2-1 620,3 0-1729,7 8 1,4-9 0,8 9-1,3-3 1,2-1 0,1-1-1,0 0 1,-1-3 0,1 0 0,0-1-1,-1 0-445,-3 0 1,0-4 343,-5 4 0,-3-1 0,-5 3 0,-6-2 0,-7 3 0,-7 3 0,-8 5 0,-8 1 0,-13 4 0,-12 4-183,-14 2 1,-13-1 79,-7-7 0,28-18 0,-2-1 0,-1-3 0,0-1 0,1-3 0,-1-1 0,-2-2 0,0-2 0,1-2 0,1-2 0,-38-1 0,10-3 0,3-3 0,10-2-1578,4-7 1,5 1 1720,4-3 0,0-10 0,0-1 0</inkml:trace>
  <inkml:trace contextRef="#ctx0" brushRef="#br0">14330 17352 8106,'-7'-13'1050,"-4"4"0,7 3 0,4 4 0,6 10 1888,7 7-2700,15 5 1,-4 8-1,11 2 1,5 4-1,6 3 1,9 5 0,3 1-1,3 1 1,-4 0-1,1 1 1,-3-1-1127,1 1 1,0-2-767,-2-8 0,4-4 1319,-1-9 1,-20-11-1,2-2 1,-1-3-1,-1 1 1</inkml:trace>
  <inkml:trace contextRef="#ctx0" brushRef="#br0">16249 17192 7965,'-11'-27'282,"-6"7"0,-12 5 1,-2 12-1,1 18 0,0 17 1,-1 14 3528,-4 6-3886,-10 1 0,2-4 0,-3-1 1,2 0-1,4 1 0,0 3 0,6-2 75,4 2 0,-5 6 0,7 3 0</inkml:trace>
  <inkml:trace contextRef="#ctx0" brushRef="#br0">15490 18312 10415,'-14'0'0,"1"1"4012,0 3-3901,-1 16 0,5 5 0,2 13 0,0 4 1,-1 1-1,-2 3 0,-1 1 0,3 2 1,3-2-1,4-1 0,1-3-813,0-1 463,6 4 138,1-11 0,18 9 0,3-9 1</inkml:trace>
  <inkml:trace contextRef="#ctx0" brushRef="#br0">15623 18298 8116,'6'-40'325,"-5"6"0,7 9 0,-2 13 1,8 12-1,12 10 0,9 8 1,7 3 6419,2 3-6554,6 1 0,-5-1 0,7 1 0,3 4 0,-2 4 0,-1 5 0,-5 4 0,-2 4 0,-7 0 1,-7-2-1,-9-5-938,-8-7 0,-11 1 433,-17-2 1,-20-4-1,-26-7 1,-12 0 0,31-12-1,-2-2 1,-2 0-1,0-1 1,-4-3 0,0 0-1,1-1 1,0 0-1,-2-1 1,0 0 0,3 0-1,0 0 67,1 0 1,1 0-1,-1 0 1,2 0-614,-27 0 0,4 0 689,18 0 0,3 6 1,6 1-1</inkml:trace>
  <inkml:trace contextRef="#ctx0" brushRef="#br0">12557 15553 8205,'6'-14'429,"-5"1"1,5 0 0,-6-1 0,0 1-1,0 0 1,0 0 0,0-1 0,0 1 0,-1 1-1,-4 3 1,-3 6 0,-4 6 0,-2 6 3586,1 3-3862,6 1 0,-5 2 0,4 1 1,-1 4-1,2-1 0,1 2 1,3-2-1,2 1 0,2 0 1,2-1-1,3-3 0,1-1 1,4-3-1,2-2 0,3-2-616,2-2-396,0-2 0,0-4 0,0 0 0,-1 0 0,1-1 0,1-2 858,2-2 0,-5-11 0,4 1 0</inkml:trace>
  <inkml:trace contextRef="#ctx0" brushRef="#br0">12957 15353 8232,'-7'-19'1357,"1"10"1,7-3 0,4 12 0,3 0-1,4 0 1384,2 0-2730,5 0 1,3 0-1,6 0 1,2 0 0,-4 0-1,1 1 1,-5 2 0,-1 3-1,-5 2 1,-2 2-986,-5 2 1,-3 1-1,-6 1 1005,0-1 1,-8 0 0,-4 1 0,-6-1 0,-1 0 0,-2 1 0,2-1 0,0 2-1,3 1-426,1 2 0,7-1 1,4-3 394,3-1 0,12 0 0,4 1 0</inkml:trace>
  <inkml:trace contextRef="#ctx0" brushRef="#br0">13477 15353 8247,'-14'-8'848,"7"3"1,1 16 0,6 6-1,0 3 1,0 1 0,2-2-1,2-2 69,5-2 0,4-2 0,5 0 0,4-1-1013,3-3 0,2 1-146,0-5 1,-5-2 0,-1-8-1,-4-4 1,-5-4 0,-6-5 0,-4-5-1,-4-6 1,-2-2 0,-7 2-1287,-5 1 1,-3 2 0,-5 4 394,2 4 1133,6-2 0,-4 5 0,7-4 0</inkml:trace>
  <inkml:trace contextRef="#ctx0" brushRef="#br0">16223 15406 8243,'0'-13'237,"0"0"0,0-1 0,1-1 0,2-1 0,3-3 0,2 0 0,2-2 1,0 2 1534,-1-1 1,3-2-1,-5 4-1429,1 2 1,2 1-1,-7 2 1,-4 1-1,-7 3 1,-4 6 0,-2 6-1,-4 6 1,-3 4-1,-1 4 2296,0 1-2739,5 5 1,0-1-1,6 8 1,4 1 0,1-1-1,3-2 1,3-1-1,4-1 1,5-1 0,5-2-1,3-6-3487,6-2 1,3-3 3586,5-3 0,9-3 0,8-6 0</inkml:trace>
  <inkml:trace contextRef="#ctx0" brushRef="#br0">16876 15033 8127,'0'-19'4479,"0"11"-6236,0 4 2314,0 2 1,-6 13 0,-3-5 0,-3 3 0,-1 4 0,0 3-1,-1 2 1,1 0 0,0 1 0,1 0-217,3 1 1,3-1-1,6-3 1,0 2-1,1-2 1,4-3-1,5-2 1,5-4-1986,3-1 1089,6 5 1,-8-10 0,6 3 0,0-1 0,-1 0 0,-3 2 0,-3-2 0,-2 0 0,0 0 554,1 1 0,-1 7 0,0-4 0</inkml:trace>
  <inkml:trace contextRef="#ctx0" brushRef="#br0">16823 15593 8095,'-8'-15'2810,"-4"-3"-742,11 17-1770,-5-5 0,7 6 1,4 0-1,4 0 1,3 0-1,1 0 1,0 0-1,1 0 1,0-2-1,3-1 0,2-1 449,2 1 1,-1 1-1287,3 2 1,2-4 0,-3 0 0,2 1 538,-2 1 0,9-4 0,-3-1 0</inkml:trace>
  <inkml:trace contextRef="#ctx0" brushRef="#br0">17676 15100 8875,'-6'-21'2362,"-3"3"-1855,-3 3-69,-1 8 1,-2 3 0,-1 8 0,-4 5 0,1 4 0,-2 5 0,2 3 0,0 1 0,3 2 0,2 2-1,5 5 3256,5 3-3540,3 2 0,2-2 0,5-3 1,9-3-362,10-1 1,7-6-1,10-5 1,1-6-1,1-5 1,-1-5-1,-3-5-2422,-4-4 1,-10-10 2041,-8-8 1,-9-5 0,-9-10 0,-10 1 0,-15-2 0,-11 3 0,-11 2 586,-8 5 0,-6 3 0,-6 4 0</inkml:trace>
  <inkml:trace contextRef="#ctx0" brushRef="#br0">12544 17072 8350,'7'-30'945,"-4"5"1,-6 9 2103,-6 9-2816,-3 5 0,-1 2 0,0 0 0,-4 2 1,-3 1-1,-8 2 0,-5 3 0,-6 2 1,-4 2-1,-5 1 0,-4 1-144,-2-1 0,-6 3-345,2-2 0,-12 5 0,13-9 1,0 1-1,4 1 0,7-2 1,3 0-1,8-2 0,3-1-6421,7 0 6677,7 2 0,5-1 0,7-2 0</inkml:trace>
  <inkml:trace contextRef="#ctx0" brushRef="#br0">9371 17405 22533,'0'-19'143,"0"4"0,-4 3 0,-1 12 0,2 8 1005,2 4-727,13 7 1,-3-3 0,10 6 0,0 4 0,3 2 0,3 3 0,2-2 0,0 0-1,-2-3 1,-1-1 0,-4-2-70,0-6 1,2 3-1383,-4-3 1,-1 0-1,-3-7 1,-1-3-1,0-1 1,-1-4 943,-3-5 1,3-16-1,-5-10 1</inkml:trace>
  <inkml:trace contextRef="#ctx0" brushRef="#br0">9744 17419 16839,'-6'-20'2400,"-7"6"1,-3 0-1901,-6 10 1,4 14-1,-4 8 1,-2 6-1,-1 2-25,-2 1-467,-6-6 1,8 4 0,-4-4 0,1 1 0,4 0-1,5 2 1,4 1 0,1 3 0,3 0 0,2 2 0,4-4-749,4 0 0,2 2 0,4-8-6872,4 1 7641,8-2 1,10-5-1,7-1 1</inkml:trace>
  <inkml:trace contextRef="#ctx0" brushRef="#br0">10211 17352 13617,'21'-24'752,"-8"8"0,-7-14 0,0 14 1727,3 10-2299,-3 11 0,0-2 0,-5 7 0,2 3 0,1 5 0,-1 4 0,-1 6 0,-4 5 0,-2 4 0,-3 0-861,-1 0 0,-4 4 91,3-5 1,3-3 0,2-1 0,4-2-1,4-2 1,5-6 604,3-6 1,2 7 0,-1-9-1</inkml:trace>
  <inkml:trace contextRef="#ctx0" brushRef="#br0">10024 17619 18471,'-17'0'0,"-1"0"1149,1 0-758,3 5 0,2-2 0,1 6 69,3 2 0,8-5 1,4-3-1,11-5-599,4-2 0,12-5 1,-1 4-1,4-1 1,0-1-1,0-3 0,-1-1 1,-1 1-1,-2 1 0,-2 0 0,4-6 0,3-5 0</inkml:trace>
  <inkml:trace contextRef="#ctx0" brushRef="#br0">10584 17419 17027,'6'-8'277,"1"2"1,7 6 0,-1 0 0,2 0 0,1 0 0,3 0 0,1 2 1460,-1 2-2239,5-2 0,-9 8 0,4-4 0,-1 1 0,-1 2 0,-2 0 440,-5 0 0,2-6 0,-4 3 1</inkml:trace>
  <inkml:trace contextRef="#ctx0" brushRef="#br0">10504 17712 9458,'6'-19'511,"1"10"0,7-2 0,1 14 0,2 3 0,4 0 0,3 0 0,1-3-1607,3-2 759,2-1 0,1-5 0,1-3 337,3 1 0,0-17 0,5 2 0</inkml:trace>
  <inkml:trace contextRef="#ctx0" brushRef="#br0">11104 17272 8309,'7'-12'4081,"-2"-6"-3647,-4 18 0,-1 5 0,0 24 1,0 3-1,-1-3 0,-2-1 1,-2-1-1,1 1 0,0 3 1,-1 5-1,1 2-1581,-2 2 1097,4 6-84,-4-4 0,6 9 0,0-3 0</inkml:trace>
  <inkml:trace contextRef="#ctx0" brushRef="#br0">17489 16712 8149,'-6'8'361,"5"-2"1,-4-5 0,10 4 0,5 3 0,8 4 0,7 2 2850,5-1-3338,13 0 0,-11 1 1,11-3-1,0 0 0,-1-2 1,-1 0-1,-1-1 126,0 1 0,6-6 0,1 3 0</inkml:trace>
  <inkml:trace contextRef="#ctx0" brushRef="#br0">18796 16739 8375,'13'-12'1265,"0"9"1,2-6 0,1 8 0,2 5 0,-2 5 328,-1 3-1329,4 1 0,-4 1 0,4-1 0,-1 2 1,0 1-1,0 3 0,0 0 0,-1 2 0,0-2 1,-1 2-1,0-2-1625,2 1 1,0 2 0,-3-4 209,2-2 1,0-1-1,5-3 1150,2-3 0,1 2 0,1-3 0</inkml:trace>
  <inkml:trace contextRef="#ctx0" brushRef="#br0">19315 16792 11172,'-1'-29'3327,"-4"2"-3078,-2 9 1,-2 12-130,0 6 1,5 0 0,-5 2 0,-1 1 0,-1 3 0,-1 1 0,-1 5-1,-5 3 441,-1 2 0,-5 12 0,7-3-1118,0 2 1,-1 5 0,4 0 0,3-1 0,4 1-1,5-2 1,5 0 556,6 0 0,9-6 0,3-6 0</inkml:trace>
  <inkml:trace contextRef="#ctx0" brushRef="#br0">19902 16672 8253,'9'-25'3879,"0"-6"-3411,-6 12 0,4 2 1,-4 22-1,1 4 0,-1 3 1,-1 1-1,-2 2 1,0 1-1,0 3 0,0 4 1858,0 5-2569,0-2 0,-2 13 0,-1-5 1,-2 1-1,-1 1 0,0-1 0,3 0 1,1-3-1,4-2 243,2-4 0,10 10 0,6-8 0</inkml:trace>
  <inkml:trace contextRef="#ctx0" brushRef="#br0">19662 16992 8910,'-6'-25'3268,"-3"3"-2969,-3 8 0,6 8 1,8 6-1,10 0-177,8 0 0,7-4 1,6-2-1,5 0-174,5 0 1,8-3-1,-3 3 52,4-1 0,2-2 0,-1-4 0</inkml:trace>
  <inkml:trace contextRef="#ctx0" brushRef="#br0">20355 16819 11277,'0'-37'5543,"0"6"-5552,0 6 0,6 17 1,3 4-1,3 2 1,1 2-1,2 0 1,3 0-1,4 0 0,2 0 1,1 0-1,-1 0 392,-1 0-1805,5 6 0,-7-3 0,4 6 1422,-3 1 0,-2 2 0,-7 2 0</inkml:trace>
  <inkml:trace contextRef="#ctx0" brushRef="#br0">20315 17112 9067,'2'-15'4852,"2"-3"-4728,3 10 1,11-4 0,2 12 0,0 0 0,4 0-1,1 0 1,3-2 0,2-2 0,2-5-125,3-3 0,0-1 0,5-1 0</inkml:trace>
  <inkml:trace contextRef="#ctx0" brushRef="#br0">20928 16699 8242,'6'-40'614,"-3"18"1,8 8-1,3 11 1,7 6 0,6 2-1,2-1 4081,3 2-4611,5-4 0,-6 4 1,6-6-1,0 1 1,-5 4-1,-4 3 0,-5 4 1,-7 2-1,-6-1 1,-5 2-1,-7 3-1068,-7 4 0,-10 3 1007,-12 2 0,-10-1 0,1 1 0,-2 1 0,1 2 0,4 1 0,4-2 0,9-1 0,8-1 0,9-2 534,4-3 1,16 4 0,12-6 0,17 1 0,15-3 0,12-3 0,5-2 0,-37-6 0,1-1 49,0 1 1,0 0 0,0-1 0,1 0-608,-2-2 0,1 0 0,3 5 0,0 0 0,27 6 0</inkml:trace>
  <inkml:trace contextRef="#ctx0" brushRef="#br0">15690 19018 8206,'0'-22'42,"1"1"1,4 6 0,3 9 0,4 11 0,3 9 0,1 10 3031,2 6-2805,0 7 0,1 3 1,3 7-1,4 3 1,2 2-1,3 5 1,4 0-1,4 4 0,2-2 1,-19-28-1,1 0 1,1 1-1,1-1 86,0 1 1,1-1 0,3 1 0,0-1 0,1-4 0,-1-1-439,2 1 0,-1-1 0,1-2 0,0-2 0,2-1 1,1 0-1,33 14 0,-1-4 0,1-6 0,-2-5 1,-1-6-1,-5-2-1626,-4-3 0,1-3 1709,-7-6 0,3-6 0,1-1 0</inkml:trace>
  <inkml:trace contextRef="#ctx0" brushRef="#br0">22875 12354 8350,'-27'-6'-37,"6"5"0,3-1 0,2 10 0,0 10 0,-3 7 0,-2 4-629,-3 2 798,-1 6 0,-6-4 0,-2 4 0,1-3 0,-2 0 0,1-1 0,0-1 1,4-1-1,2 1 0,3 2 0,2 3 1058,-1 4 0,2 8-1119,-1 0 1,-4 13-1,11-27 1,-1 1-1,0 4 1,-2 2-1,-3 5 1,-2 2-1,-3 3 1,-2 2-1,-3 6 1,-3 2-1,0 2 1,-1 2-1,9-18 1,0 0 0,1 1-1,-1 1 1,0 0-1,-1 1-416,-1 3 1,0-1 0,0 2 0,-2 1 0,0 0 0,1 1 0,1-2 0,0 1 0,1 0 277,-1 1 0,0 1 0,1-1 0,3-5 0,2-1 0,-2 1 0,0 1 0,-1 0 0,0 0 0,1-3 0,1 0 0,-1-1 1,-9 20-1,1-2 0,1-4 0,0-1 0,3-7 0,1-1 0,0-2 0,-1-2 0,2-2 0,-1-1 113,-1 0 0,0 0 0,-1-4 1,1-1-1,1 2 0,0 0 1,-1-1-1,-1 0 248,0-1 1,1 0 0,-2 5 0,0-1-1,2-3 1,-2-1 0,0 3 0,-2 0-1,-1 2 1,0 1 0,-2 0 0,-1 0 0,-3 2-1,1 1 1,-3 0 0,0 1-255,-1 2 1,0 1 0,-3 2-1,1 1 1,1-1 0,0 0-1,0 0 1,0 0-107,0-1 1,0-1 0,0 3 0,2 0 0,1-2-1,1 0 1,1-2 0,1-1 0,1-2 0,2-1-1,2-5 1,2 0 0,2-4 0,1-1 0,2-3 0,1-1-1,1-2 1,0 0 0,2-1 0,-1-1 0,-19 30-1,2-4 652,4-3-497,-4 4 0,11-3 1,-3 5-1,1-2 1,1-1-1,-4 1 1,-1 2-1,-3 1 1,-1 0-1,-2 1 1,0-3-370,0-2 0,19-26 0,0 1 195,-1 1 1,0-1 0,0 0 0,1-1 0,-3-1 0,0-1 0,-22 27 0,2-3-1,1-5 1,2-3 0,2-5 0,0-2 0,4-5 803,4-2 1,-5-1-1,10-4-602,-3 0 1,1-5 0,2 0 0,-1 2 0,2 1 0,1 1 0,2 0 0,-2-1 0,1 0-762,0 3 0,-6 3 1,2-1-1,-3 2 466,-2 2 0,-1 1 1,-4 2-1,2-3 1,-2 0-1,0-2 0,0-1 1,3-4-1,-1-3 1,3-2-1,-1-1 1,5-4 1679,4-2-1715,5-7 1,6-1-1,0-4 1,-1 1 0,2-2 212,3-5 0,4 1 0,5-3 0</inkml:trace>
  <inkml:trace contextRef="#ctx0" brushRef="#br0">16663 20217 7823,'-14'0'440,"5"2"1,2 4 0,1 7-1,3 8 1,2 4 0,1 2 0,0 2-1,0 5 1,1 8 0,4 4 1748,4 4-2269,2 2 1,3 1-1,-1 0 1,0 1 0,1-2-1,-1-2 1,-1-4 0,-2-3-1,-1-6 1,1-5-1,1-5-1359,-2-3 1,3-12-1,-4-1-722,4-3 2161,2-4 0,-1-22 0,0-4 0</inkml:trace>
  <inkml:trace contextRef="#ctx0" brushRef="#br0">16863 20337 7823,'-12'-35'0,"3"-1"435,3 7 0,7 9 1,5 7-1,8 0 0,8-2 1,9-1-1,8-4 0,5 1 1,6 0-1,5 3 660,1 1 1,14 7-985,-12 4 1,5 4-1,-6 7 1,-4 10-1,2 9 1,-5 7 0,-1 4-1,-7 3 1,-4 4-1,-5 5-95,-7 3 0,0 6-81,-9-1 0,-5 7 0,-7-3 0,-5 0 0,-5-4 0,-5-2 0,-8-2 0,-9-1 0,-7-4 0,-4-8-24,-2-8 0,-11-1 1,-3-4 229,-6-6 1,-2-5-1,-3-4 1,1-2-1,4-2 1,0-3-1,6-2 1,3-1-1,8-2-221,6 0 1,5 0-1,6 0-1428,4 0 1508,9 0 0,19-6 0,9-1 0</inkml:trace>
  <inkml:trace contextRef="#ctx0" brushRef="#br0">17702 20884 7823,'-13'-14'188,"0"7"1,-1 2-1,1 4 1,1 0 0,2-2 771,1-2-659,0 1 1,2 5-1,2 4 1,4 3 0,2 4-1,4 2 1,5-1 0,6 0-1,7 1 514,2-1 0,7-4-794,4 0 1,13-5-1,6 4 1,5-2-1,8-4 1,5 0-1,-34-3 1,1 0-1,-1 0 1,2 0-1,1-2 1,1 0-1,0-1 1,0 0 10,2-1 1,-1 0-1,2 0 1,0-1-1,-2 1 1,-1 0 0,1 1-1,0-1 1,1 0-1,0 0 1,-1-1 0,1 0-1,2-1 1,-1 1-1,1-1 1,0 0 438,0 1 0,0-1-461,0 0 0,0 1 0,0-1 0,1 0 0,0 1 0,1-1 0,2 0 0,0 1 1,1-2-1,0 1 0,0-1 0,0 0 0,-2-1 0,1 0 0,-1 1 0,0 0 1,1 0-1,-1 1 0,2 0 0,0 0 0,0 1 0,1-1 92,0 0 0,0 1-156,-2-1 1,-1 0 0,3 0-1,-1 0 1,-1-1 0,1-1 0,0 1-1,1-1 1,0 0 0,0 0 0,1 0-1,-1 0 1,0 0 0,-1-1 0,0 0-1,0-1 1,-1-1 0,0 0 0,1 0-1,0-1 1,0 0 0,1 0 37,0-1 1,1 1-1,-2-2 1,1-1-1,-1 0 1,1-1 0,-1 1-1,1 0 1,0-1-1,1 0 1,-2 0 0,1-1-1,-1 0 1,-1-1-1,1 0 1,-1 0 338,-1-1 1,0 0-316,3 0 1,0 0 0,-4 0-1,1 0 1,0 0 0,0 0 0,-2 0-1,-1-1 1,-1-1 0,-1 1 0,-1-2-1,0 1 1,0 1 0,0-1 0,-2 1-1,-1 1 1,-2 0 0,0 0 0,-1-1-1,0 0 1,-1 0 0,0-1-447,-2 0 1,0 0 403,3 0 1,1 0 0,-6 1 0,0 0 0,5-1 0,0 0-1,-2-2 1,0-1 0,-1-1 0,0 0 0,1-1 0,-1-1 0,0 0-1,0 0 1,1-2 0,0 1 0,-1-1 0,0 0 0,1 0 0,-1 0-1,-1 0 1,-1 1-39,-2-1 0,1 0 0,2-1 0,0-1 168,-2 1 1,-1-1 0,2 1 0,0-1 0,-3 0 0,-2 0 0,0 2 0,0-1 0,0 1 0,1 0 0,-1-1 0,0 1-1,1-2 1,0 0 0,-2 1 0,0-1 0,0 0 0,-2 0 0,-1 1 0,0 1 312,22-29 0,-20 26 1,1-1-467,-2 3 1,-1 0-1,1-3 1,0 0-1,18-27 1,2 1 0,0 0-1,3 3 1,-23 27-1,0 0 1,0 1 0,-1-1-1,1 0 1,-1-1-1,22-28-1,0 0 1,-22 28 0,1 0 0,21-28 0,-23 28-1,-1 1 1,2-1 0,-2 0 0,21-30 0,-1 0-1,-4 2 1234,-2 1-1102,-17 25 1,0 0-1,14-18 1,3-9 0,-4-3-1,-1 1 1,2-3 0,-1 3-1,2 0 1,1 2-1,2-2 1,0 1-246,-2 2 0,-16 26 1,1 1 4,15-21 1,2-8 0,-1 2 0,-5 1 0,-3 0 0,-1 4 0,-1-4 0,-1 0 0,-2-3 0,-6 2-60,-2 0 0,-3-5 421,-3 2 1,3-2 0,-3-1 0,1 3 0,2-2 0,-2 4 0,4-4 0,-1 3 0,3-2 0,-1 2-124,0 2 0,3-11 0,-1 11-228,0-3 1,-2 2 0,-2 0-1,0-3 1,1 1 0,-1-3 0,-1 1-1,-2-1 1,-2 0 238,-3-2 1,1 1 0,-3-2 0,2-3 38,-4 33 1,1 0-1,1-34 1,0-1 0,1 0-1,-1-1 1,-1 0 0,-2 2-1,0 1 25,0 0 1,0 32 0,1 1 0,2-36 0,-1 36 0,0 0-200,0 0 1,-1 1 0,5-33 0,0-3 0,0 1-1,2-2 1,-5 36 0,-1 0 0,2 1 0,0-1 0,-1 0-1,0 0 1,1 0 0,-1-1 0,0 0 0,0 0 0,0-2-1,0 0 1,-1 1 0,1-1-701,0 0 0,-1 0 739,-1 1 0,0 0 0,2 1 1,0 0-1,-3-1 0,0-1 0,-1-3 1,0 0-1,0 1 0,-1-1 0,0-1 1,-2 1-1,1 2 0,-1 0 0,0-1 1,-1 1-1,1 1 0,-1-1 0,1-1 1,1-1-1,-1-1 0,0 1 344,1 0 0,-1-1 0,2-2 0,1 1-300,-1 4 0,0-1 0,-1-5 0,0 0 0,0 4 0,0 1 0,0-2 0,0 0 0,-1-2 0,1 0 0,-1 3 0,0-1 0,-1 0 0,0 0 0,-1 1 0,-2-1 1,0-1-1,-1 0 0,-2 2 0,-1 0-43,0 0 1,-1 0-1,-2 0 1,-1 1-101,1 3 0,-1 0 0,-3-6 0,0 0 0,0 3 1,-1 0-1,-2-1 0,0-1 0,-1 0 0,0 0 1,-1 1-1,0 1 0,0-1 0,-1 0 0,0 1 1,-1 0-1,-2 0 0,1-1 0,-1 1 0,1 0-225,-1-1 0,0-1 0,-3 2 0,1 0 0,0-1 0,1-2 343,-2-2 1,1 1 0,1 5 0,0 0 0,-1-2-1,-1-1 1,1 1 0,0 1 0,0 0 0,-1 0-1,-1-1 1,-1 0 0,0 1 0,-1 1 0,0-2 0,0 0-1,1 2 1,-1 0 303,0-1 0,-1 1 0,0 3 0,-1 0 0,-3 1 0,-1 0 0,2 1 0,-1 0-321,1 2 1,-1 1 0,-4-4-1,0 0 1,3 5 0,0 0 0,0-1-1,-1 1 1,-1-1 0,-1 1 0,1 2-1,-2 0 1,0 0 0,-2 0-1,1 2 1,0 0 0,-1 0 0,0 0-1,1 2 1,0 0 0,-2-2 0,0 1-1,1 1 1,-1 0-1226,0 0 1,-1 0 1247,-2-1 0,1 0 1,6 5-1,0 0 1,-2-2-1,0 0 1,0 0-1,-1 1 1,1 0-1,0 0 1,0 1-1,0 1 1,2 1-1,0 0 1,0 0-1,0 1 1,1 0-1,-1 1 0,0-1 1,-1 0-1,2 2 1,0 1 662,1-1 1,0 2-676,-7 0 0,1 0-26,12 3 1,-1 0 0,-9 0 0,0 1 0,6 0 0,1 0 0,-2 1 0,0 0 0,-1 0 0,0-1 0,2 2 0,-2 0 0,1 1 0,-1 0 0,0 1 0,1 1 0,-1 0 0,0 1 0,2-1 0,0 1-125,0-1 1,1 0-1,-3 2 1,0 1 0,3 0-1,1 1 85,-3 0 1,1 0 0,1 1 0,1 0 0,-38 0 0,1-1 0,2-1 0,-1 1 203,4 1 1,1 2-1,2 2 76,4 2 0,-6 4 0,6 5 0,3-1-182,2-3 1,4 2-1,0-2 1,1 5 0,3 2-1,3 3 1,2 0 0,-1 2-1,1 0 1,-2 3 0,-2 1-1,0 1-105,-1 1 131,6 6 1,-5-4 0,4 5-1,-4 0 1,0 0 0,-1 5-1,1 1 1,2 3 0,3-2 0,0 4-1,4-1 113,1 2 1,-3 3 0,5-2 0,4 4 0,1 3 0,3 1 0,-1-1 0,4-4-1579,0-1 948,6 0 0,0 4 0,5-1 0,1-3 1,0-6-1,1-5 0,3-5 0,4-4 1,4-5-1,2-5-3882,4-7 4253,2-4 1,7-16 85,-1-5 0,-3-6 0,4-8 0,2 0 0</inkml:trace>
  <inkml:trace contextRef="#ctx0" brushRef="#br0">19782 7343 7998,'-6'-19'0,"-1"4"270,-7-3 1,-3 5-1,-3 4 1,1 5 0,-2 2-1,2 5 1,0 6 0,1 10-1,0 11 1,2 9 0,3 5-1,4 2 1,3 1 0,3-1 6,1 0 0,14 3 1,10-5-1,14-2-2335,13-5 2058,17-11 0,-29-12 0,1-2 0,5-2 0,1 0 0</inkml:trace>
  <inkml:trace contextRef="#ctx0" brushRef="#br0">19902 20044 7827,'-2'-18'316,"-2"1"-104,-3 5 1,-2 6 0,1 4 0,4-1 0,5-3 0,8 0 0,8-1 0,3 0 0,4-2 0,1 0 0,5 1 0,2 1 0,5 1 0,2 0 0,-1 2 0,-2-1 0,-5 1-1,-3 1 1,-3 1 0,-2 4 0,-7 2 0,-6 5 1852,-5 3 0,-14 6-1970,-5 0 1,-8 4 0,0-3-1,-3 2 1,-2 3 0,2-1-1,1 1 1,4-2 0,0 0 0,6 1 200,3-1 0,1-4-345,5 4 0,1-6 1,5 2-1,4-5 1,5-3-1,6-2 1,7-2-1,2-3 1,3-2-1,3-2 33,5-4 0,2-2 1,1-6-189,-4-1 1,-1 1-1,-4 0 1,1-1-1,-1 2 1,-2 2-1,-3 3 1,-1 1-1,-4 3-3370,0 1 0,-3 2 3574,-3 0 0,5 0 0,2 0 0</inkml:trace>
  <inkml:trace contextRef="#ctx0" brushRef="#br0">21062 19764 7827,'6'-32'533,"-5"3"1,3 0 0,-1 7-1,2 7 1,4 4 0,3 3 694,1 0-993,0-4 0,-4 11 1,0-4-1,1 4 0,2 1 1,2 1-1,-3 4 0,-2 4 1,-4 4 627,-4 5 1,-2-3-749,-4 2 1,-1 3 0,-4-1-1,1 0 1,-1 0 0,-1-1-1,3 0 1,3 0 0,4-2 0,1-1 119,0-2 0,0-4-436,0 0 1,6-2 0,4 2 0,5-4 0,4-4 0,2-1-1,2 0 1,3 0 0,-1 0 0,-2 0-1155,0 0 0,-1-1 0,5-2-184,-1-2 1,1 1 1538,0 4 0,-1-6 0,1-2 0</inkml:trace>
  <inkml:trace contextRef="#ctx0" brushRef="#br0">21955 19484 7827,'0'-19'504,"-6"4"1,0 3-1,-4 12 1,2 9-1,1 6 1,-1 3-1,-1-2 2271,2-1-2695,-5 4 1,5-2 0,-5 5 0,2 3 0,1 3 0,-2 3 0,1 0 0,0 2 0,2 2 0,2 4 0,3-1-2369,2-2 0,7 2 2288,3-2 0,2-4 0,3 1 0</inkml:trace>
  <inkml:trace contextRef="#ctx0" brushRef="#br0">22101 19631 7827,'0'-34'278,"-6"7"0,5 15 0,-3 12 1,2 8-1,2 4 0,0 1 1,0 0 1283,0 1 0,2-1-1497,2 0 1,5 2 0,7 1 0,3 4 0,4 0 0,3 3 0,4-1 0,0-2 0,-2-2 0,-3-4-2942,-3-4 2730,3-7 0,-14 1 1,0-8-1,-3-6 1,-5-5-1,-5-5 1,-5 0-1,-9-5 1,-5-4-1,-4-2 1,1 2 228,-1 1 1,1 2 523,2 4 1,3-1-1,7 5 1,6 3-1,9 5 1,10 7-1,6 6-700,5 5 0,3 4-266,4 2 0,2-1 0,5 0 0,1 1 0,1-3 0,-3 0 0,-5-4 0,-4-1 0,-3-3 0,-2-1-254,-6-2 1,-8-2 521,-4-2 1,-7-4 0,-5-4-1,-8 2 1,-3 3 0,-1-1 0,3 2-1,1 0 1088,2 3 1,5 3-1,4 6 1,2 8-644,2 6 0,8 4 0,4 1 0,7 0 0,5 2 1,4-3-1,1-3 0,2-5 116,0-3 1,1 2 0,-7-11-1,-3-2-549,-4-5 0,-5-6 1,-4-9-1,-5-4 1,-4-5-1,-4-2 1,-8-4-1,-9 1 1,-10-1-1,-9 3 1,-7 4-1,-6 4 79,-2 4 0,-6 3 0,0 2 0</inkml:trace>
  <inkml:trace contextRef="#ctx0" brushRef="#br0">16756 21230 7827,'13'-6'0,"1"-3"0,-1-2 164,0-3 0,1 1 1,-1 0-1,2-1 0,1 1 1,2 0-1,-3-1 0,-3 2 3815,-4 3-3830,-5 4 1,2 5 0,-10 1-1,-5 5 1,-5 6 0,-4 6-1,-2 2 1,-2 4 0,-3 0 0,0-1-1,-1 0 1328,0 0-2046,7-3 0,-6-1 0,6-6 0,-1 2 0,3 1 0,5 2 0,2-2 0,4-1 1,1-2 568,3 1 0,2-13 0,1-2 0</inkml:trace>
  <inkml:trace contextRef="#ctx0" brushRef="#br0">16356 21257 7827,'0'-21'1664,"0"8"1,2 7-170,2 6-1456,3 6 1,2 1-1,0 6 1,0 2-1,0 3 1,0 3 0,0 1-1,0-1 1,0-1-1,2 1 1,4 1-1625,3-1 1231,6-2 1,-8-5 0,6-2 0,3-4 0,3-3 0,4-4-1,-3-2 354,-1-4 0,5-14 0,1-9 0</inkml:trace>
  <inkml:trace contextRef="#ctx0" brushRef="#br0">14157 21323 7827,'-14'-5'72,"-3"-1"1,-1-3 0,1 4 830,3 4-698,6 1 0,4-5 1,10 1-1,7-1 1,8 1-1,5 0 1,4 1-1,3 1 1,-1 2-1,1 0 1028,-4 0 0,3 0-1220,-6 0 0,-2 5 0,-11 1 0,-1 1 0,-3 3 1,-5 2-1,-2 1 0,-4 1 0,-2-2-16,-5-3 0,-3 2 0,-1-2 1,0 3-1,1 1 0,1-1 0,4-1 178,1-2-254,2-7 0,5 4 0,4-6 0,6 0 1,9-1-1,6-4 0,4-3 0,1-4 1,0-2-1,0 3 0,0 0-3038,0 2 2859,1 0 0,-6 1 1,1-1 257,-1-2 0,7-1 0,1-1 0</inkml:trace>
  <inkml:trace contextRef="#ctx0" brushRef="#br0">14850 21097 7827,'1'-19'1527,"4"5"-1264,-4 1 1,11 12 0,-5-5 0,4 1 0,1 1 0,2 1 0,3 1 0,1 2 0,-1 0 0,1 0 0,0 0 929,0 0-1250,-1 6 1,-5 2-1,-1 3 1,-4 1-1,0 0 1,-1 3-1,0 0 1,-3 0-1,-1-1 1,-4 3-1,-2 0-274,-5 0 0,2-2 0,-2-2 0,0 0 113,1 0 1,-2 1 0,4-2 0,0-2-294,0-1 1,2-5 0,4 5 0,1 0-1,4-1 511,4-4 0,8-3 0,4-1 0</inkml:trace>
  <inkml:trace contextRef="#ctx0" brushRef="#br0">15423 21017 7435,'-6'-13'587,"5"4"0,-5 1 1,1 1-1,1 0 17,1-4-806,1 5 1,4 0-1,2 6 1,5 0-83,3 0 591,-5 0 0,1 0 0,-4 0 1,5 0-1,3-1 0,1-2 1,1-2-1,-1 2 2328,0 2-2963,1 1 1,-5 0-1,-1 0 1,3 0 0,1 1-1,-1 4-3307,-2 4 3453,-9 3 1,-7-1-1,-6 0 1,-1-2 0,1 0-1,0-1 1,1 1 0,1 2-1,3 1 182,-3 1 0,-1 0 0,-7 1 0,-2-1 0</inkml:trace>
  <inkml:trace contextRef="#ctx0" brushRef="#br0">15450 21057 7827,'0'-27'628,"1"8"0,4 4-648,3 5-358,4 7 0,2-3 0,-1 6 378,0 0 0,1 6 0,-1 1 0</inkml:trace>
  <inkml:trace contextRef="#ctx0" brushRef="#br0">15330 21057 7827,'-14'0'0,"7"1"0,1 2 0,2 3 0,-1 2 0,2 2 120,2-4 0,2 1 0,4-4 0,3 3 0,4 0 0,2 0 0,-1-3 1298,0-1 1,1-2-1355,-1 0 0,0 0 1,1 0-1,-1 0 0,0 0 1,1 0-1,-1 0 0,0-2 1,1-1-1,-1-1-1814,0 1 1,1 1 360,-1 2 1389,0 0 0,1-12 0,-1-2 0</inkml:trace>
  <inkml:trace contextRef="#ctx0" brushRef="#br0">15956 20777 7827,'0'-13'26,"0"-1"1,-1 3 0,-4 2 731,-4 4-567,-2 10 1,-1 2 0,1 6-1,2 1 1,1 1 0,-1 2 0,1 6-1,1 2 1,1 1 0,0 2 0,2 2 646,-2 1 1,4 0-1004,-2-4 1,2 4-1,2 0 1,0-3-1,0-3 1,2-2-1,1-1 1,1 0 0,1-3 164,0-4 0,3-5 0,5-10 0</inkml:trace>
  <inkml:trace contextRef="#ctx0" brushRef="#br0">16089 20937 8138,'-5'-21'1074,"3"8"0,-10 8 0,5 10-797,-1 4 1,1 7 0,4 3-1,-1 2-282,1 3 1,1 1-1,2 2 1,2-2-1,2-2 1,5-2-1,4-2 1,4-2-2241,0-2 2175,1-8 0,-5-3 1,1-8-1,-1-6 0,-1-5 1,-3-6-1,-5-3 0,-2-4 1,-2 0-1,-2 0 0,-2 1 562,-5 1-358,-3-1 0,-1 5 0,-1 1 0,3 2 1,3 5-1,8 7-769,8 7 0,3 7 427,3-2 1,4 5 0,-1-1 0,1 3 0,0 0 0,0-2-1,-2-2 1,-1-2 0,-2-2-1272,0 2 1718,1-5 0,-7 4 0,-4-8 1,-6-3-1,-6 0 0,-3 0 1110,-1 3 1,6 8-1148,2 3 0,4 6 0,2 2 1,2 3-1,3 1 0,3 0 1,4 0-1,4-1 0,-1-3 239,-1-1 1,-2-2-1,0-1 1,1-3-267,-1-5 1,-4-2 0,0-4-1,0-2 1,0-6 0,-2-7 0,-1-5-1,-3-3-123,-2-2 0,4 2 1,-1 1-1,-1 2-530,-1-2 0,-7 5 0,1 1 0,-1 5 0,-1 4 0,-4 6 1,-5 8-1,-4 10 478,-2 10 0,5 1 0,-3 7 0</inkml:trace>
  <inkml:trace contextRef="#ctx0" brushRef="#br0">18902 8369 14119,'0'-32'-22,"-6"10"1,3 2 0,-6 16 0,2 4 0,4 6 0,7 6 0,7 6 0,2 2 0,0 4 4375,1 1-4371,-7 8 0,4 1 0,-5 4 1,-1 1-1,1-1 0,-3 4 1,-1-1-1,-2 2 0,0-1 1,-2 1-1,-1-3 0,-3-1 1,-1-1-1,-3 0-41,-2 1 1,-2-5-1,1-2 1</inkml:trace>
  <inkml:trace contextRef="#ctx0" brushRef="#br0">16263 11555 8556,'0'-26'378,"0"4"1,1 0 0,4 9 0,4 2 0,2 2 0,4 2 0,2 0 1477,0-1-1648,7 5 0,-3-7 1,5 4-1,1 0 0,0 0 1,-1 3-1,0 2 0,-3 4 1,-2 4-1,-3 6 0,-5 4 115,-3 2 0,-7-3-480,2 6 1,-5 4 0,-6 5 0,-9 0 0,-9 4 0,-5 1 0,-2 2 0,0-2 0,0-2-1,1-4 122,2-1 1,7-5 82,3-6 1,9-3-1,5-2 1,5-1 0,10-2-1,11-3 1,14-1-1,9-3 1,9-1 0,2-2-877,3 0 0,-5 0 0,0 0-95,-3 0 923,-8 6 0,9 7 0,-5 8 0</inkml:trace>
  <inkml:trace contextRef="#ctx0" brushRef="#br0">21928 11541 8564,'0'-20'654,"0"0"0,0 7 0,0 0 972,0-1-1519,0 7 0,0 0 0,2 4 1,2-2-1,5 2 0,3 2 0,3 1 1,1 1-1,3 2-3,2 2 1,-3 3-159,4-3 0,-4 4 0,2-3 1,0 1-1,-4 3 0,-3 2 1,-4 2-1,-6-2 376,-6-4 1,-6 4-236,-9-3 0,-1-1 0,-4 0 0,0 3 0,1-1 0,1 1 0,4-4 0,3 0 0,5 1-10,5 2 0,4 2 0,4 1 0,7 1 0,5-1 1,8 0-1,4 1 0,3-1 315,-1 0 0,1 1-314,-5-1 1,2 0 0,-10 1-1,-1-1 1,-4 0 0,-4 1 0,-5 0-1,-2 4 1,-4 3-251,-2 0 0,-5-4 1,-9-6-1,-3-2 0,-2-1 1,-3 1-1,-2-1 0,-1-1-2437,-4 1 2109,5-5 1,-12 4 0,1-4 0,-3 3 0,-3 0 499,-1 0 0,-7 10 0,-8-1 0</inkml:trace>
  <inkml:trace contextRef="#ctx0" brushRef="#br0">14770 14113 13879,'-14'-7'723,"7"1"1,-5 6 0,5 2-1,-2 2 1,2 5-259,1 3-755,1 7 0,5 2 0,2 4 0,2 0 1,5-1-1,6 1 0,7-1 0,9-1 1,8-3 332,5-7 0,9 0 0,8-5 1</inkml:trace>
  <inkml:trace contextRef="#ctx0" brushRef="#br0">15290 14100 9604,'-34'-41'623,"-11"14"1,16 20-1,-7 18 1,5 15 0,1 9-1,-2 11 1,-2 3 149,-3 0-1170,-2 9 0,5-8 0,3 12 0,6 3 0,5 3 1,14-30-1,1 0 380,1 3 1,0 1-1,-1 0 1,0 0-1,1 8 1,0-1 0</inkml:trace>
  <inkml:trace contextRef="#ctx0" brushRef="#br0">12797 16766 10562,'0'-14'1288,"0"1"1,-3 1-79,3 3-1244,3 9 1,10 12 0,1 7 0,-1 3 0,0 5 0,-1 3 0,-2 1 0,-1 0 0,0 0 0,0 0 0,-1-1-2024,-3-4 0,1-2-301,-1-11 2353,-4 1 1,11-1 0,-4 0 0</inkml:trace>
  <inkml:trace contextRef="#ctx0" brushRef="#br0">12864 16819 10562,'0'-53'385,"0"-1"0,0 7 1,0 4-1,1 6 0,4 6 1,5 4-1,5 5 2425,2 4-2708,7 3 1,1 4-1,8 2 1,2 3 0,8 1-1,9 1 1,9 1 0,4 1-80,2 2 0,5 6 0,2 2 0</inkml:trace>
  <inkml:trace contextRef="#ctx0" brushRef="#br0">16809 16486 8904,'8'-15'852,"-4"-3"-659,-2 9 1,-4-3-1,-2 12 1,-5 2 100,-3 2 0,-1 4 0,-1 7 0,1 1-235,0 2 1,-1 10 0,2-2 0,2 4 0,3 3 0,1 1-1,3 1 1,1-1 0,4-1 0,2-4 0,7-2 0,5-5-334,6-4 210,9-9 0,-1-3 0,5-6 0,2 0 0,0 0 0,-1-3 0,-5-5 0,-4-6 0,-5-4 0,-6-4 0,-5-1-553,-7 0 707,-8-11 0,-7 16 0,-9-7 0,-9 6 0,-2 5 0,-4 5 0,-1 3 0,-1 5 0,6 5 0,4 10 0,8 6-465,4 6 1,1 6-236,9 4 610,7 8 0,11 9 0,8 8 0</inkml:trace>
  <inkml:trace contextRef="#ctx0" brushRef="#br0">15583 18605 9334,'0'-43'299,"0"3"-245,0 9 0,6 17 0,3 8 0,3 2 0,1 0 0,2 1 0,1 1 0,3 1 0,2-2 0,3-2 0,1 2 235,2 2 1,4 2-219,0 4 0,0 2 0,-4 8 1,-2 1-1,-3 2 0,-6 0 0,-4 0 1,-5 1-1,-1 2 0,-4 1-79,-5-2 0,-4 4 0,-8-5 0,-3 2 1,-4 1-1,-3-1 0,-4-2 0,1 1-319,2 2 329,-4 3 1,11 6 0,-3 2-16,4 1 1,3 7 0,2 7 0</inkml:trace>
  <inkml:trace contextRef="#ctx0" brushRef="#br0">17303 20697 15983,'-27'-13'-349,"0"-6"0,5 4 1,0-5-1,-2 1 1,0-2-1,2-1 1,4 2 211,4 0 187,6-3 0,-2 6 1,5-3-1,2-1 1,3 2-1,3-1 1,3 6-1,2 2 0,2 4 1,2 1-1,3 1 2014,3 0-2085,-4 2 1,11 5 0,-2 5 0,2 6 0,2 6 0,-1 5 0,1 7 0,-2 7 0,-1 3 0,-4 4 0,0 1-414,-4 1 0,-7-2 403,-5-4 0,-2 4 1,-5 1-1,-5-2 0,-8-3 1,-6-5-1,-8-2 0,-2-3 1,-4-4-1,1-5 17,-1-5 0,2-8 101,-1-4 0,-3-4 0,7-4 0,3-8 1,5-9-1,6-9 0,7-5 0,8-7 0,10-6 1,13-9 259,11-3 1,-12 26 0,2 1-317,3-3 0,3 1 0,1-2 0,1 0 0,1 2 0,2 2 0,0 0 0,2 2 0,0 1 0,1 1 0,-2 2 0,0 1 0,-1 1 0,-1 1 0,26-21 0,-6 7 0,-12 7-769,-9 7 0,-4 5 0,-12 7 90,-4 3 1,-18 3-1,-9 8 1,-14 2-1,-11 5 866,-5 3 0,-9 7 0,-6 2 1</inkml:trace>
  <inkml:trace contextRef="#ctx0" brushRef="#br0">2813 13101 8572,'0'-14'1463,"0"1"-695,0 0 0,0-1 0,0 1 0,0 0 1,0 2-1,0 7 1294,0 8 1,-2 11-1,-1 4 1,-1 2-2062,1 3 0,-3 5 1,1 4-1,2 0 1,2 1-1,1 0 1,0 1-1,0 1 0,0-2 1,0-2-1,0-2 1,1-2-7775,4-1 7230,2-1 0,7-3 543,-1-1 0,0 0 0,1 5 0</inkml:trace>
  <inkml:trace contextRef="#ctx0" brushRef="#br0">2626 14313 8178,'-1'-17'0,"-4"-1"635,4 0 0,-5 9 0,7 2 0,4 1 0,5 1 1,5 1-1,4-2 0,2 0 0,4-1 0,3 1 384,3 0 1,0 1 0,-5 5-1008,-4 0 1,1 6-1,-6 3 1,-5 5 0,-7 2-1,-3 3 1,-4 0 0,-3 2-1,-7 1-827,-5 6 0,-6-4 0,1 4 1,-2-1 677,2-3 1,-2-7 0,8 1 0,2-3-1,5-2 1,3 1 0,6-3 243,8-2 0,8-3 0,15-6 0,3 0-222,0 0 0,8 0 0,-5 0 0,-2 0 1,1 0-1,-3 2 115,-1 2 0,-1-8 0,-4 2 0</inkml:trace>
  <inkml:trace contextRef="#ctx0" brushRef="#br0">2706 15340 8263,'-6'-40'2193,"-1"11"0,-1 4 972,4 12-2985,8 0 0,4 1 0,5 3 0,2 3 0,1 2 0,3-1 0,1 2 0,0 2 0,0 1 0,-1 0 0,-3 0 321,-1 0 1,-3 6-740,-3 2 0,-3 0 0,-6 1 0,-3 1 0,-5 3 1,-5 4-1,-2 0 0,0 0 0,2-2 116,0-2 1,4 0 0,1 1 275,2-1 0,3 0 0,8-1 0,4-3 1,4-3-1,5-2 0,3 1 0,1-1 301,0 2 1,-4-3-1,3 4 1,-1-1-252,1-3 1,-5 5 0,1 1 0,-5 1 0,-5 0-1,-1-1 1,-3 2 0,-3 2 0,-6 3 0,-6 2 0,-6 0-1,-2 0-1919,-4-1 1335,-1 7 1,-6-5 0,-1 5 0,3-3 0,2-1 0,3 0 0,4 0 379,0 1 0,3 1 0,3 5 0</inkml:trace>
  <inkml:trace contextRef="#ctx0" brushRef="#br0">2586 16299 8026,'0'-21'845,"-6"8"1,5 9 0,-4 8 0,4 6 0,2 7-1,2 5 1,3 2 1141,1-2-2048,2 3 1,9-4 0,0 4 0,0-1 0,1-2 0,3 0 0,3 0 0,2-1 0,0-3 0,1-6-1,1-6 61,3-5 0,-1 5 0,-5 1 0</inkml:trace>
  <inkml:trace contextRef="#ctx0" brushRef="#br0">2906 16446 8026,'-21'-6'3072,"3"-3"-2744,-2 3 0,5 3 1,-3 13-1,5 11 1,4 10-1,4 8 1,4 5-1,1 2 1,0 0-1,1-2-86,4 1 0,1 4 0,4-3-3163,-1 1 1,0-6 2920,4-1 0,1-6 0,-1-7 0</inkml:trace>
  <inkml:trace contextRef="#ctx0" brushRef="#br0">2839 17325 8088,'-13'-19'702,"-5"1"0,0 1 0,4 9 0,3 10 1186,7 6-1675,2 4 1,2 3 0,2 1 0,4 4 0,6 0 0,4 6-1,2 2 1,-1 4 0,1 1 0,-1 1 0,-3 0-613,0 3 0,-3-4-1600,-2-2 1,-1 1 1998,-4-1 0,-2 0 0,4-4 0</inkml:trace>
  <inkml:trace contextRef="#ctx0" brushRef="#br0">2866 17219 8012,'13'-61'0,"1"3"248,5 9 0,-1 27 1,7 10-1,3 5 1,2 4-1,1 1 1,0 2-1,-2 0 1,1 2-249,1 2 0,3 16 0,6 8 0</inkml:trace>
  <inkml:trace contextRef="#ctx0" brushRef="#br0">2986 18218 8685,'-13'0'1130,"5"0"1,-4 0 0,3 0-1,-2 0 1,-3 2 0,1 1 3181,0 1-4265,-1 6 1,1-1 0,0 11 0,-1 5 0,2 4-1,4 4 1,3 1 0,5 2 0,6-2 0,7-2-1,8-2-1028,4-5 663,14 2 1,-4-13 0,10 3 0,-4-5 0,-1-5-1,0-1 1,-1-3 0,-4-2 0,-5-2 0,-6-4-1,-8-3-2577,-6-4 3031,-4-2 0,-9 0 0,-6-1 1,-8 0-1,-9 5 0,-3 2 1,-4 5-1,-2 3 0,-4 5 1,-1 4-1,3 4 1036,3 5 1,9 2-2022,7 7 0,5 0 1,4 1-1,6 1 849,6 3 0,10-1 0,8-5 0</inkml:trace>
  <inkml:trace contextRef="#ctx0" brushRef="#br0">2919 19591 8398,'-7'-52'0,"1"6"-47,0 11 757,5 8 0,-4 15 0,10 2 0,3 2 0,6 1 0,4 1 0,4 0 1,4 2-1,4-1 0,3 1 0,-1 1-282,1 1-549,4 2 1,-10 6-1,1 3 1,-6 3-1,-4 3 1,-5 1-1,-4 2 1,-3 0-1,-5-1 1,-5 3-1,-10 0-169,-6 4 1,-5-3 0,-4 1 0,1 0 89,2-1 0,-7 3 0,9-7 43,1 0 1,5-2 0,0-2 156,3 0 0,2 1 0,0-1 0</inkml:trace>
  <inkml:trace contextRef="#ctx0" brushRef="#br0">2986 20071 8634,'6'19'592,"6"-4"1,7 3 0,2-4 0,4 0 0,3 0 0,3 3 2317,-1 1-2624,4-1 0,-5 1 0,6 1 1,-4 2-1,-5 1 0,-3 0 0,-4-1 1,-3 0-1,-1 1 0,-3 5 0,-3 2 143,-5 1-695,-8 4 1,-7-4-1,-10 4 1,-7-3 0,-4-4-1,-5-5 1,0-4 0,-2-5-1,1-4 1,-2-3 0,3-5-1136,4-4 1,8-10 1504,7-9 0,2-14 0,13-7 0,6-4 0,12-7 0,13 1 0,12-2 0,7 4 0,7 0 0,-26 26 0,1 1-25,2 1 1,-1-1 0,0-1 0,1 0-218,0 2 0,0 1 1,-1-2-1,-1 1 1,22-19-1,-7 5 0,-10 5 1,-9 7-1,-8 4 1,-10 3-1,-13 0-258,-15 2 1,-14 3-1,-13 2 597,-4 2 0,2 6 0,-8-1 0,4 3 0,3 2 1,5 2-1,8 3-201,4 1 0,3-4 0,4 3 0</inkml:trace>
  <inkml:trace contextRef="#ctx0" brushRef="#br0">4319 12181 8480,'-13'-13'295,"5"7"1,4 7-1,2 13 1,2 11-1,2 10 1,1 10-1025,1 8 784,1 6 1,-5 15-1,0-35 1,0-1 0,0 3-1,0 1 1,0 1 0,0 0-1,0 3 1,1 1 0,1 1-1,2 1 1,2 2 0,1 1-1,3 1 1,0-1 0,1 5-1,0 0 1,0 2 0,0 1 152,1 4 0,0 1 0,0 4 0,-1 1 0,2 3 0,-2 1 0,-4-24 0,0 2 0,0 0 0,0 3 0,-1 1 0,0 0 0,0 1 0,-1 1 0,0 0 0,1 3 0,-1 1 1,-1 0-1,1 1 0,-1-1 0,1 1-1463,-1 2 0,0 0 0,1 1 1286,0 1 0,-1 1 0,0 0 0,0-2 0,-2 0 0,1 0 0,0 2 0,-1-1 0,1 1 0,-1 0 0,1-1 0,-1 1 0,0-1 0,0-1 0,0 1 0,1 0 0,0 0 0,0 0 0,0 0 0,0-1 0,1 1 0,1 1 0,0 1 0,0 0 0,0-1 0,1-1 0,-1 1 0,1 0 0,0 0 0,0 0 0,0-2 0,0-1 0,0 1 365,-1 0 0,1-1 0,-1 1-360,0 1 0,0 0 0,0-1 0,1-4 0,0-1 0,0 1 0,0 1 1,-1-1-1,1 1 0,0-1 0,0 1 0,0-1 0,0-2 0,0 0 1,0 0-1,0 0 0,0 0 0,0-1 0,-1-1 0,1-2 0,-1 1 1,0-1-1,1 0 0,-1-1 0,1-1 0,-1-1 0,1 0 0,-1 0 1,2 1-1,-2-1 0,1-1 0,-1 1 0,1-1-320,-1 0 0,0 1 0,-1-1 0,3 19 1,-2-1 74,0-4 1,-1 1 0,2 3-1,-1-1 1,-3-6 0,0-2-1,0-1 1,-1-1 0,0-2-1,-1-2 1,0-3 0,-1-1 0,-1-2-1,0-1 1,-2-2 0,-1-1-1,-1-1 1,0-1 0,-1-3-1,0 0-1319,-6 34 0,-5-9 1528,1-7 0,-3-5 0,3-8 0,-6 3 0,-2 4 0</inkml:trace>
  <inkml:trace contextRef="#ctx0" brushRef="#br0">5679 12488 8240,'0'-20'347,"-6"-6"0,4 3 0,-2 1 0,4 7 0,4 5 1,5 1-1,4-1 0,7-5 0,6-6 0,10-7 1,7-4-71,6-5 0,13-3 0,-28 18 0,2 1 0,0-2 0,2 1 1,1 0-1,2 1 0,-1 0 0,1 1 0,2 0 0,1 0 1,1 0-1,-1 1 34,1 2 0,-1-1-482,0-2 0,-2 1 0,-4 4 0,-2 1 1,-1-3-1,0 1 0,30-14 0,-6 7 0,-4 1 1,-9 2-1,-8 1 0,-6 3 171,-4 1 0,-8 2 0,0-1 0</inkml:trace>
  <inkml:trace contextRef="#ctx0" brushRef="#br0">8118 11581 8112,'0'-38'710,"-1"8"1,-4-2-1,-5 11 1,-5 12 1685,-3 6-2093,-6 3 1,-2 0-1,-10 2 1,-4 2 0,-4 5-1,-4 4 1,3 3 0,3 4-1,8-1 1,4 2 0,7-1 1095,2 4 0,9 1-1505,8 2 0,4 0 1,6-1-1,7 1 1,9 0-1,9-2 0,9-2 1,8 0-1,3-1 1,3-1-1500,-1-4 1,-1-6-1,-2-4 1,-1-1 1604,2-3 0,0-2 0,3-1 0</inkml:trace>
  <inkml:trace contextRef="#ctx0" brushRef="#br0">8571 11421 8010,'-1'-31'0,"-4"0"725,-2 6 0,0 13 1,2 12-1,2 9 1,0 6-1,-3 4 1,-1 2-1,-4 4 1,0 3 1151,-3 3 1,1 6-1972,0-1 0,1 8 1,1 4-1,4-1 1,1-3-1,3-2 1,2-4-1,2-4 1,2-7-1,3-8-929,1-4 1,2-7 0,6-5-1,1-6 1002,2-6 1,6-15 0,-3-10 0,1-11 0,-1-9 0,-1-6 0,1-5 0,1-3 0,0-3 0,-1 2 0,0 2 0,0 6 2524,2 8-2124,-3 5 0,3 16 1,-3 5-1,-1 9 0,0 8 1,-1 9-1,0 8 1,-1 12-1,0 9 0,-2 9 1,-2 5-455,0 2 0,-5 14 0,-4-2 1,-4 2-1,-4 4 0,-5-1 1,-5 0-1,-2-6-1370,-2-4 1077,-5-2 0,6-10 0,-5-4 0,-3-5 0,-3-6 0,-5-7 0,1-3 0,-2-4 0,1-3 0,0-1 367,4-3 0,1-7 0,1-4 0</inkml:trace>
  <inkml:trace contextRef="#ctx0" brushRef="#br0">7225 12034 8045,'-42'8'794,"4"-2"1,19-5-1,5 4 1,11 5-1,12 5 1,15 4 0,15 0 2067,12 1-2745,-11-13 1,3-3-1,6 0 1,3-2 0,13-2-1,3-1 1,-18-1 0,0 0-1,1 0 1,4-1-1,0-1 1,1-1 0,4-1-1,1 0 1,0-1 0,3-1-1,-1 1 1,2-2 0,1 0-1,2-1 1,-1 0-1,1 0 1,0 0 0,0 0-1,1 0 1,-1 0 0,0 0-685,-1 2 1,1-1 0,-2 1 0,-6 0 0,-2 1 0,0-2 0,-1 1 0,0-1 0,0 0 0</inkml:trace>
  <inkml:trace contextRef="#ctx0" brushRef="#br0">5292 13221 8315,'0'-14'773,"0"1"1,6 1 0,1 2 0,2 1 0,0-2 1603,2 0-2143,0-3 1,-5 8 0,-4 6-1,-7 6 1,-1 3 0,1 0-1,2 1 1,1 2 0,4 0-1,2-2 1,6-2 0,7-2 2528,5-3-2732,9-2 1,2-1-1,4 0 1,-3-1-1,-2-2 1,-2-3 0,-2-2-1,-3 0 1,-3 0-1,-5 2 397,-7 0-354,-4-1 0,-13 0 0,-7 2 0,-8 4 0,-8 2 0,-5 2 0,-5 3 0,-3 1 0,-3 4 0,-1 1 320,-4 1 1,5-1-516,2-3 0,8 1 1,5-6-1,5-1 0,3-1 1,9-4-1,9-1 0,14-2-1239,10-3 1,12 1-1,6-2 664,6 4 696,5 4 0,11 1 0,2 0 0</inkml:trace>
  <inkml:trace contextRef="#ctx0" brushRef="#br0">5345 20457 8253,'6'-31'2447,"-4"3"1,2-11 205,-2 11-2781,-2 14 1,-5 9 0,2 10 0,5 3 0,5 4 0,7 2 0,3-1-1,6 0 325,2 1 0,7-3 0,4-2 0,2-4 1,1-4-1,-4-1 0,-2 0 0,-3 0 573,-4 0-830,4 0 1,-15 0 0,2-1 0,-6-2-1,-11-2 1,-13 2 0,-11 2-1484,-7 1 1667,-3 0 1,-6 0 0,0 1 0,0 2 0,1 2 0,2-2 0,5-2 0,3-1-1,9 0 1,3 0 1269,4 0-1580,6 6 1,13-3-1,11 5 1,9-1-1,5 0 1,4 2 0,5 0-1,3-2 186,2-1 0,11-1 0,-1-5 0</inkml:trace>
  <inkml:trace contextRef="#ctx0" brushRef="#br0">4959 14140 8146,'-14'-15'700,"1"3"1,0 12 0,1 2 2466,3 2-2864,3-2 0,8 5 0,2-4 0,5 2 0,3-2 0,3-2 0,1-1 0,3 0 0,0 0 0,2 0 0,-2 0 0,2 0 0,-2 0 0,1 0 0,-4-1 421,-1-4-3233,-2 4 0,0-5 2509,1 6 0,-7 6 0,-1 1 0</inkml:trace>
  <inkml:trace contextRef="#ctx0" brushRef="#br0">5479 13954 8367,'15'-30'5467,"-7"-6"-4447,1 13 0,-7 6 1,2 22-1,-2 4 0,-2 4 1,0 5-1,-2 6 1954,-2 5-2971,-4 5 1,-6 8-1,-3 1 1,-1 4 0,2 3-1,1 5 1,2 0-4,0 0 0,-1-2 0,1 0 0</inkml:trace>
  <inkml:trace contextRef="#ctx0" brushRef="#br0">5212 15313 7907,'0'-13'165,"-6"5"1,3-4 0,-4 3 1196,1-2-1170,1 3 0,5 1 1,0 2-1,2-2 0,2-2 1,5 0-1,2-1 0,-1-1 1,-1 1-1,0 1 3923,-2-1-3502,5-2 0,-12 5 0,0 4 0,-6 6 0,-3 7 529,0 6 1,2 3 0,-3 5-863,1-2 1,0 2 0,-3 6 0,3 1-1,3-2 1,2 0 0,-2-3 0,0 2-1,0 0-273,3-1 0,1 3 1,2-10-1,0 1-327,0-3 0,0-3 0,0-2 0,0-3 0,0-7 0,0-10 0,2-9 0,1-5-2896,1-3 3144,7-13 1,-4 5-1,6-11 1,1 0-1,1 0 1,1-2-1,2 1 1,-2 3-1,-1 4 1,-3 5-1,-2 4 1208,-1 2 1,-5 5 0,4 3-1,-2 3 2088,-3 2-2987,-2 6 0,-1 7 1,0 10-1,0 6 1,-1 7-1,-4 2 1,-4 3-1,-3 1 1,-1 3-1,0 0 1,-1 2-238,1 2-363,-6 5 1,3-11 0,-5 4 0,2 0 0,2-2-1,1 3 1,0-1 0,-2 1 0,2-1 362,1-3 0,1 9 0,1 2 0</inkml:trace>
  <inkml:trace contextRef="#ctx0" brushRef="#br0">4706 16579 8622,'-6'-19'610,"1"8"0,1 0 0,8 2 0,7 3 0,3 0 1,3 3 781,0 1 0,6 2 1,-6 0-1724,0 0 1,2 0 0,-1 0 0,-2 0 0,-1 0 0,-2 0 0,0 0 0,1 0 0,-1 0 330,0 0 0,1 0 0,-1 0 0</inkml:trace>
  <inkml:trace contextRef="#ctx0" brushRef="#br0">5052 16446 8018,'0'-20'585,"2"6"1,2-4-1,6 3 1,5 2-1,6-1 1,4 3 0,8 0-1,4 2 1,4 0-1,2 1 2878,2-1-3508,-7 6 1,-1-3 0,-6 7-1,-3 4 1,-4 4 0,-8 2 0,-5 4-1,-7 3 1,-4 3 0,-7 2-1,-9 1-34,-10 0 1,-8 8 0,2-5 0,-1 0 0,-1-2 0,3-4 0,3-4 0,9-3 1027,7-4-859,6-1 1,7-2 0,7-2 0,9-4 0,15-1 0,10-1 0,10-4 0,6-4-1,1-1 1,2 0 0,0 2-200,2 2 109,-3-4 0,-1 9 0,-6-5 0</inkml:trace>
  <inkml:trace contextRef="#ctx0" brushRef="#br0">5559 15593 8125,'7'-15'0,"-4"0"0,-6 2 641,2 2 1,-11 13 0,4 2-1,-1 5 1,2 3 0,0 3 0,1 3-1,-2 4 1,1 3 0,-3 2 0,-2-1-233,-2 1 0,1 0 1,1-1-1,2 0-3168,1-4 0,6-3 2759,-1-6 0,2 1 0,2-1 0</inkml:trace>
  <inkml:trace contextRef="#ctx0" brushRef="#br0">5959 15153 8241,'-6'-13'1291,"4"-1"0,-7 7 0,9 2 0,6 4 0,6 1 3029,6 0-3891,3-6 1,7 3 0,3-4-1,3-1-224,0 1 0,3 4 0,-6-1 0,-1 2 0,-2 2 0,-4 2 0,-5 0-409,-6 3 1,-8 5 326,-1-1 0,-5 7 0,-8 4 1,-9 0-1,-9 6 0,-5 2 1,-5 3-1,0-2 0,0 0 1,2-3 494,4 1 1,5-2 0,5-3-370,8-4 1,5 1 0,8-1-1,3-2 1,6-2 0,12-4-1,11-3 1,13-1 0,5-3-177,4-1 1,2-2 0,-3 0 0,-5 0-670,-6 0 0,-3 0 0,-3 0 0,-7 0 0,-4 0 0,-4 1 596,-2 4 0,-7 8 0,-6 8 0</inkml:trace>
  <inkml:trace contextRef="#ctx0" brushRef="#br0">5105 17299 8400,'-13'0'879,"0"0"-378,-1 0 0,9 4 0,5 1 1,7-2-1,5-2 0,3-1 192,2 0 0,3 0 0,3 0-808,0 0 0,-3-1 1,4-2-1,-2-3 1,0 0-1,-1 0 0,-2 3 1,-1 1-1,0 2 1,-2 0 114,-1 0 0,-2 0 0,1 0 0</inkml:trace>
  <inkml:trace contextRef="#ctx0" brushRef="#br0">5599 17192 8361,'0'-40'1541,"0"12"1,0 10 0,0 18 0,0 8-1183,0 3-704,0 3 1,0 5 0,0 2 0,0 1 0,1 0 0,4 0 0,5-1-1782,6-3 0,4-5 2126,2-4 0,9-3 0,-3-6 0</inkml:trace>
  <inkml:trace contextRef="#ctx0" brushRef="#br0">5812 17232 8361,'7'-19'689,"-2"-3"-161,-4-4 1,-2 6 0,-2 2 0,-2 3 0,1 3 0,-2 3-1,-3 6 1,-3 9 0,0 11 3966,4 8-4577,-4 10 0,4 1 1,-5 7-1,0 3 1,1 1-1,1 3 1,4 1-1,0-1 1,1-2 81,0-3 0,-5 6 0,4-4 0</inkml:trace>
  <inkml:trace contextRef="#ctx0" brushRef="#br0">5305 18232 14770,'0'-8'-3857,"0"2"3365,0 6 1164,0 0 0,2 5 0,1 1 0,1 1 0,-1 3 0,-1 2 0,-2 2 0,0 0 2093,0 4-3032,0-3 0,-5 10 1,-1-3-1,0 3 1,1 2-1,0 0 0,1-1 1,-2 1 242,-2 0 1,-1-1 0,-4 1-1</inkml:trace>
  <inkml:trace contextRef="#ctx0" brushRef="#br0">5225 18405 8422,'6'-33'333,"2"-1"0,-1 10 1,-1 8-1,0 7 1,3 6-1,3 2 855,1 1 0,0 0-1162,1 0 0,-1 0 0,2 1 1,1 4-1,2 4 0,0 3 0,-1-1 1,1 0-27,-1-2 0,3 0 0,1 4 0</inkml:trace>
  <inkml:trace contextRef="#ctx0" brushRef="#br0">5692 18205 8527,'13'-6'946,"-4"4"1522,0-2-2323,-6 3 0,3 6 1,-6 4-1,0 3 1,0 2-1,0-1 1,0 0-1,0 1 1,1-3-1,2 0-783,2-2 1,5-2 0,1 2-1,3-3 1,6-2 0,-1 1 637,0-2 0,5-8 0,-3-2 0</inkml:trace>
  <inkml:trace contextRef="#ctx0" brushRef="#br0">6025 18165 8527,'0'-13'80,"0"5"0,5-4 0,-1 3 0,1-1 1,-1 0 2296,0 1-1949,1 6 0,1-3 1,1 7-1,1 5 0,-4 6 1,-2 6-1,-4 3 739,-2 2 1,-2 7 0,-5 1-1387,2-1 1,1 2-1,-4 1 1,1-1-1,4 1 1,1-3-1,3-2 1,2 0 0,1 0-935,0-1 0,0 2 0,0-6 0,0 0 1153,0-1 0,0-2 0,0-7 0</inkml:trace>
  <inkml:trace contextRef="#ctx0" brushRef="#br0">5385 19698 9400,'5'-14'2237,"-1"1"-1919,7 5 0,-8-3 0,5 3 1,3-2-1,2 0 0,3-2 1,4 1-1,0 1 0,3 3 1,-1 2-1,-1 4 405,-2 1 0,3 0-1259,-4 0 1,0 0-1,-5 0 1,0 0 0,1 1-1,-1 2 536,0 1 0,1 1 0,-1-5 0</inkml:trace>
  <inkml:trace contextRef="#ctx0" brushRef="#br0">5972 19484 8296,'1'-20'0,"2"2"1547,2 3-1042,5 2 1,2 4 0,6 1 0,0 1 0,1 0-1,5-2 1,4 0 0,3 1 0,-3 2 0,-1 4-1,-4 0 3692,1 2-4138,-2 0 1,-10 2 0,-2 2 0,-2 5 0,-2 3 0,-6 3 0,-6 2 0,-9 4 0,-4 1 0,-5 0 0,-1 1 915,-2-3-956,6 6 1,2-12 0,7 4 0,3-2 0,5 1 0,4 0 0,6 0 0,9-2 0,8-4 0,10 0-1,6-4 389,6-1 0,6-1-947,2-5 1,0 4 0,-1 0 0,-3-1 0,-4-1 0,-5-1 0,-3 4 0,-5 2 538,-4 1 0,2 9 0,-9-2 0</inkml:trace>
  <inkml:trace contextRef="#ctx0" brushRef="#br0">8278 13780 8292,'7'-6'312,"-2"-3"190,-4 4 1,1-6 0,1 5 0,1-1-1,-1-4 1,-1 0 0,-2-3 0,1 2 0,4 4-1,2 5 1493,0 6 0,4 4 0,-7 6-1678,-1 1 0,-1 5 1,-1 3-1,2 3 1,2 2-1,-1 0 0,2-1 1,3 2-1,3 2 1,2 1-1,4-1 0,4-2 1,2-1 3206,-2-1-3556,4 1 1,-7-1 0,3 1-1,-6 1 1,-4 0 0,-4 1-1,-2-4 1,-5 0 0,-4-1-1,-7-1 1,-5-1-1497,-3 2 1,-4-5-1,3-1 1,-1-3-1,1-3 1528,3-3 0,1-3 0,2-6 0</inkml:trace>
  <inkml:trace contextRef="#ctx0" brushRef="#br0">8345 13767 8276,'0'-68'1177,"6"3"0,-3 31 1,7 10-1,3 12 1,5 5-1,3 1 1,4-2 4922,5 1-6342,4 4 0,7-3 0,2 6 0,3 2-1043,1 2 0,-4 3 0,2 7 0,-2 1 1285,1 2 0,-8 4 0,2 6 0</inkml:trace>
  <inkml:trace contextRef="#ctx0" brushRef="#br0">9144 13674 8284,'0'7'6139,"0"0"-2493,0-2-3221,0-4 1,6 11-1,3-3 1,5 4 0,2 4-1,3 2 1,2 0-1,3 0 1,1-4 0,1-3-1,1-4 1510,0-3-2289,-1 0 1,0-7-1,-4-2 1,-4-6-1,-4-5 1,-2-4 0,-3-2-1,-4-4 1,-4-2-1,-1-3 1,0 2-713,0-1 0,-4 1 1,-1 4-1,1 3 1,-1 2-1,1 3-2997,1 1 3235,7 7 828,4 2 0,17 6 0,3 0 0</inkml:trace>
  <inkml:trace contextRef="#ctx0" brushRef="#br0">9678 13447 10276,'7'-12'1468,"-2"-6"0,2 1 0,2 0 0,3 7 1774,1 6-2580,0 2 1,1 4 0,-1 2 0,0 6 0,1 7 0,-2 5 0,-2 5 0,-3 4 0,-1 3 0,-3 1 0,-3 1 1326,-4 1-2434,-4-5 1,-1 1-1,1-6 1,-1-2 0,0-4-1,1-7 1,1-5-1,0-3 1,-2-4 0,0-7-1,1-7 1,2-8 0,3-7-1,2-9 1,1-2-577,0-5 0,6-4 0,3 1 0,3 1 0,1 4 0,0 7 1,1 4-1,-1 5 1167,0 3 747,1 8 1,-1 4-1,0 6 1,1 1 0,-1 3-1,2 4 1,1 6 0,2 5-1,-2 5 1,-1 0 0,-2 2 320,1-1 0,-1 4 0,0-4 1,1 1-3673,-1 1 0,0-7 1,1 2-1,-1-5 1989,0-4 0,1 3 0,-1-5 1</inkml:trace>
  <inkml:trace contextRef="#ctx0" brushRef="#br0">10171 13354 9811,'4'-31'1678,"1"0"-1185,5 5 0,-7 13 1,6 9-1,0 4 0,-2 6 1,-1 7-1,-1 9 0,-1 6 1,-1 5-1,0-1 3369,1 1-4433,-2 4 0,5-3 0,-4 5 0,2-4 0,-2-5 571,-2-7 0,-1 3 0,0-6 0</inkml:trace>
  <inkml:trace contextRef="#ctx0" brushRef="#br0">10171 13327 8284,'13'-47'0,"1"2"601,-7 4 0,5 20 0,-3 5 0,3 6 0,1 5 0,0 4 0,1 1 0,0 1 0,3 4 0,2 3 0,0 4-1891,0 2 1,4 3 1289,-6 1 0,7 0 0,-3-5 0</inkml:trace>
  <inkml:trace contextRef="#ctx0" brushRef="#br0">10517 13207 9906,'8'-19'0,"-4"-2"1628,-2 1 0,-2 5 0,0 6 1802,0-2-2960,0 0 1,0 5 0,0 6 0,0 9 0,0 8-1,0 9 1,0 5 0,0 3 0,0 3 0,0 0-945,0-2 0,1 1-148,4-10 0,2 3 1,6-12-1,1 0 0,-1-4 1,-1-7-1,-3-9 1,-5-9-1,-2-4 0,-4-2 1,-2 0 1084,-5 2 0,-1 1 0,-1 3 408,2 3 0,2 6 0,-3 12 0,2 11 0,2 8 1,3 9-1,2 4 0,2 4 0,2-2 0,3-2 1,2-2 191,2-4 0,6 1-1837,2-10 0,0-2 1,-5-12-1,0-5 0,-1-8 1,-3-13-1,-4-11 0,-4-10 1,-1-8-1445,0-6 0,-4-7 1,-2-5 1633,-2-4 0,5 6 0,-1-7 1,4 4-1,3 6 0,3 4 0,1 11 1,4 7-1,0 8 166,3 7 1,-1 6 0,0 4-526,1 4 943,-7 4 0,11 13 0,-3 3 0</inkml:trace>
  <inkml:trace contextRef="#ctx0" brushRef="#br0">10891 13007 8978,'0'-32'0,"0"5"3243,0 8-2406,6 10 1,-3 3 0,6 6 0,1 2 0,2 2 0,1 5 0,0 3 0,2 1 0,1 0 972,2 1 1,0-1-2363,-5 0 0,1-4 0,-1-1 0,0-2 0,1-4 0,-1 0 0,0-4 0,-1-2 1,-3-5-1789,-4-3 0,-4-7 0,-1-3 0,-1-3 2552,-4-2 1,2-4 0,-6 1-1,0 4 1,0 3 0,2 3 0,0 2-1,1 2 1,0 4 6960,3 0-7707,1 6 0,8 8 0,3 9 1,3 7 533,1 3 0,7 7 0,0 6 0</inkml:trace>
  <inkml:trace contextRef="#ctx0" brushRef="#br0">11251 12754 8181,'-8'-55'5174,"-4"15"-4746,11 15 1,-4 19 0,8 6 0,3 8 0,0 5 0,0 5 1457,-3 4-2317,-1 15 0,-2 0 1,0 10-1,-2 1 0,-4-2 1,-7 1-1,-6-1 0,-4 3 1,1 0 430,-1 1 0,-9 5 0,-2-8 0</inkml:trace>
  <inkml:trace contextRef="#ctx0" brushRef="#br0">9518 14593 8336,'13'-19'357,"0"4"1,-4-4 0,0 6 0,0-1 0,0 2-1,-2 2 1,-1 1 4023,-3-1-3805,-1 4 0,-2-2 1,-2 6-1,-4-3 0,-6 2 1,-5 3-1,-4 6 0,-3 6 1,-1 6-1,0 2 0,1 4 1661,2 1 1,6 2-2348,-2 0 0,5 4 0,4 0 1,4 0-1,5 0 0,5 0 0,5-3 1,8-4-1,7-6 0,5-4-1367,-1 0 0,7-7 0,2-2 0,5-4 0,0-2 0,-1-5 1477,-2-8 0,-6-17 0,-2-10 0</inkml:trace>
  <inkml:trace contextRef="#ctx0" brushRef="#br0">10131 14353 8077,'0'-31'8480,"-6"9"-5512,-3-9-2594,3 15 1,2 11 0,7 10-1,3 5 1,0 5 0,-1 6 0,-2 4-1,0 7 1,0 7 0,2 4 0,-2 1 3479,-2-1-4521,-1 5 0,0-7 0,0 2 0,-1-5 0,-2-5 0,-2-3 0,2-7 0,2-2 0,1-5 0,-2-2-5937,-2-5 6379,3-9 1,-10-15-1,7-12 1,1-8-1,1-8 1,2-8-1,0-4 1,0-2-1,0 0 1,0 3-1,2 2 631,2 3 0,4 5 0,5 8 1,0 6-1,-1 7 0,-2 5 1,-1 5-1,2 4 5420,1 4-5502,1 4 1,0 2 0,1 4 0,-1 5 0,0 6 0,1 7 0,-3 3-1,0 4 1,-4 2 0,-1 2 0,-3 2-566,-1-2 1,-2 5-1,-2-5 1,-2 1-636,-5 1 0,-2-7 1,1 2 43,1-2 0,2-7 1,-4-2 831,2 0 0,6-2 0,-2-5 0</inkml:trace>
  <inkml:trace contextRef="#ctx0" brushRef="#br0">10677 14140 8096,'0'-40'1292,"-5"9"776,-4 9 0,3 14 0,1 17 0,2 3-1824,-1 1 1,1 1 0,-4 1 0,1 4-1,3 6 1,1 6 0,2 3 0,0 2 0,0-1-1,2-1 1,2-1 0,5-5-568,3-4 0,1-5 0,0-6 1,1 1-1,-1-1 156,0 0-41,-5-5 0,-4-2 0,-8-6 0,-7 0 0,-5 0 0,-8 0 0,-4 0 0,-4 0 0,-1 0 1,-1 1-1,2 4 208,-1 3 0,-10 10 0,2 3 0</inkml:trace>
  <inkml:trace contextRef="#ctx0" brushRef="#br0">11624 12927 8089,'-19'-25'902,"-2"-3"1,0 1-1,5 8 1,6 7 0,5 0-1,4-2 2375,1-4-3249,11-12 0,4 4 0,13-17 0,3-11 0,5-8 0,-16 26 1,0-2-1,1-1 0,1-2 0,0-2 0,0-1 0,1-2 1,-1 0-1,1-4 0,0-1 0,1-2 0,1 0 249,1-2 1,-1-1 0,2-5-1,-2 0-283,0 2 1,-1-2-1,2-6 1,-1-1-1,-3 2 1,0-1 0,-1 1-1,-1-1 1,0-2-1,-3-1 1,0 1 0,-2 0-1,-1 0 1,-2 0-1,-1 6 1,-1 0 0,-3 5-1,-1 1 1,-2 8-1,-2 2 435,-1 4 1,0 3 0,-3-24 0,-2 15-568,-5 12 0,-3 11 1,-1 6-1,-1 8 0,1 5 1,0 6-1,1 4 0,2 5-2062,1 4 0,6 2 1,-2 0 1815,4 4 1,7-3-1,4 1 1,6-5-1,7-7 1,2-2-1,1-4 1,1-4-1,0-7 1,-2-9-1,-3-7 1,-4-2 383,-3 2 0,-8 1 0,-1 1 0,-7 0 0,-5 1 0,-8 0 0,-6 3 0,-7 2 0,-4 2 0,-3 1 0,-6 5 0</inkml:trace>
  <inkml:trace contextRef="#ctx0" brushRef="#br0">12024 9929 8169,'-14'0'0,"1"0"428,6 0 0,-4-2 1,8-1-1,6-1 0,9 1 1,10 1-1,8 1 0,6-2 1,5-1-1,6-1 4551,7-1-4960,2-1 0,2-2 0,-2 0 0,-3 0 0,-2 0 0,-2 0 0,-2 0 0,-2 2 0,-4 3 1,-1 2-1,-3 2 0,-4 2 0,-7 2 0,-2 5 0,-5 4-1964,-5 5 1,-3 3 1183,-6 5 1,-7 3 0,-8 2-1,-5 3 1,-4 0 0,-2-3 760,-3-3 0,5-1 0,0-1 0</inkml:trace>
  <inkml:trace contextRef="#ctx0" brushRef="#br0">13237 8436 8971,'-27'-30'2916,"1"4"-2897,-1 8 1,5 12 0,1 8 0,2 2-1,2 3 1,3 2 0,0-1 0,1-1 0,0-1-1,-1 1-1779,1 1 0,0-1 2255,-1 2 1,5 3 0,2-3 0,1 3 0,3 1 0,2 0 0,1 1 0,1 1 0,2 1 840,1 2 0,11 5-1179,-1-1 1,3 4-1,0 0 1,0 1 0,0 1-1,-2 2 1,-2 1-1,0 0 1,-1 0 0,-3 0-3,-5-1 1,-2-4 0,-2-2-1,-2-3-573,-2-2 0,-3-1 0,-8-5 0,-2 0 0,0-1 0,0-3 0,3-4 418,0-4 0,1-7 0,0-1 0</inkml:trace>
  <inkml:trace contextRef="#ctx0" brushRef="#br0">13210 8383 8191,'8'-39'683,"-2"7"1,-5-2-1,5 16 1,6 13-1,6 10 1,2 1-1,7 0 1,6-3 5217,7-2-6513,2 5 1,-5-4 0,1 2 611,-1-3 0,16-6 0,-4-3 0</inkml:trace>
  <inkml:trace contextRef="#ctx0" brushRef="#br0">14010 8316 8441,'7'0'467,"-1"2"1,-6 2-1,0 6 1,0 5-1,0 4 1920,0 2-2049,0 7 1,0 0 0,0 5 0,0 0-1,0 1 1,-1 1 0,-2 1 0,-3 1-1,-1 1 1,-2 1 0,0-4 357,0-4 0,6-4 1,-2-5-1384,4-4 1,1-12 0,1-12 0,4-13 0,4-12-1,3-8 59,1-7 0,0-7 1,1-5-1,-2-1 881,-4-6 0,3-2 0,-5 5 0,0 6 0,0 5 0,-2 7 1,0 4-1,2 6 0,0 7 0,0 8 4542,-3 4-4766,-1 8 1,-2 7 0,0 9 0,0 3 0,0 2 0,0 3-1,-2 0 1,-1 1 0,-1 0 0,-1 0-787,-1-2 0,3-1-809,-5-2 1,5-2 0,0-8 1565,6-12 0,4-15 0,6-10 0</inkml:trace>
  <inkml:trace contextRef="#ctx0" brushRef="#br0">14530 8289 8293,'0'-39'710,"0"15"0,1 8 0,4 4 0,4 1-1360,3-3 429,1-9 0,2 1 0,1-8 0,2-2 0,-2-1 0,0 1 1,1 4-1,0 2 221,0 4 0,-3 6 0,0-3 0</inkml:trace>
  <inkml:trace contextRef="#ctx0" brushRef="#br0">14796 8090 8293,'0'13'1511,"-4"-4"0,0 0 0,2 1-1077,5 2-388,4-5 0,8-1 0,2-6 0,0 0 0,1-1 0,0-2 0,0-3 0,-2-2 0,-1-2 0,-2-2 0,-1-1-1285,-3 0 1,-3-1 1073,-6 1 0,0 0 0,-2-2 1,-2-1-1,-4-2 0,0 3 0,0 3 483,2 3 0,3 2-747,8-2 0,8-1 429,9 5 0,15-11 0,5 1 0</inkml:trace>
  <inkml:trace contextRef="#ctx0" brushRef="#br0">15463 7343 8518,'0'-32'-7,"0"-4"320,0 9 0,-4 20 0,-1 19 0,2 13 0,0 9 0,-1 8 0,-5-1 0,-3 1 0,-1-4 0,-2 1 0,-1-1 0,-2 5 1,0 3-1,0 6 0,0 3 3748,2 2-4530,1 1 1,4-8-1,2-4 1,4-7-1,4-7 1,1-6-1,-2-9 1,-1-8-1,-1-9-22,1-7 0,1-7 1,2-2-1,0-3 971,0-2 1,0 5 0,0-2 0,0 6 0,0 8 0,0 8 0,-1 8 0,-2 6 3868,-2 4-4845,1 3 0,4-3 1,2 1-1,0-1 1,4-1-1,3-4 1,5-3-1,3-4 1,6-2-1,5-4 496,6-6 0,4-9 0,2-10 0</inkml:trace>
  <inkml:trace contextRef="#ctx0" brushRef="#br0">15663 7810 8351,'-5'-14'0,"1"1"300,-6 6 1,2 1-1,-5 6 1,0 1 0,-1 4-1,1 5 1,0 6 0,1 5-1,1 0 1,4-3 0,0-4-1,1 0 1,0-1-1123,3 0 1,3-5 147,4-4 0,4-2 674,5-2 0,6-6 0,2-2 0</inkml:trace>
  <inkml:trace contextRef="#ctx0" brushRef="#br0">15943 7783 8332,'-13'7'398,"-1"2"0,-1-1 0,-1 7 0,0 4 0,2 5 0,4 1 9,0 1-308,4-5 0,-5-2 0,7-5 1,3-3-1,3-3-440,7-8 0,3-6 0,3-9 1,1-1-161,2-2 0,0 0 0,-5 5 0,1 1 1,-4 5-1,-6 7 901,-8 7 1,-6 5 292,-4 1 0,1 1 0,1-1 0,2 0 0,2 1 0,2-1-342,3 0 1,8-5 0,5-5 0,5-5-1459,3-2 1,5-11-1,1 0 1107,6-4 0,4-3 0,6-5 0</inkml:trace>
  <inkml:trace contextRef="#ctx0" brushRef="#br0">16356 7383 8317,'13'-19'25,"-5"0"0,-2-3 0,0 4 0,1 3 0,2 2 0,-2-1 168,-1 1 0,5 6 0,-4 4 0,-1 7 0,-5 8 4762,-3 4-4862,-15 14 0,7-1 1,-12 14-1,-2 2 0,0-2 1,-1 0-1,0 1 0,-2 3 1,2 2-1,1-1 0,2-2-1603,1-3 0,4-3 1,8-6 1509,4-8 0,4-5 0,1-8 0</inkml:trace>
  <inkml:trace contextRef="#ctx0" brushRef="#br0">16249 7730 8294,'2'-18'765,"2"0"3255,-2 0-3858,4 11 1,0 1 0,1 8 0,2 1 0,0 1 0,1-1-617,2-2 0,1 4 1,2-1-1,2-1 84,0-1 0,7-2 0,-2-2 0,2-1 1,-2-3-1,-3-1 0,-1-3 0,-2-2 0,-2-2 1,-5 1-1,-3 0 261,-3-1 1,-8 6-1,-4 0 1,-3 2 927,-1 3 1,4 2-1,0 1 1,-1 0-1,-2 0 1,0 1-1,3 4 1,5 4-1,2 2 464,2 3 1,0-1-1995,0 0 1,2 1 0,2-1 0,5 0 0,3 1 0,3-2 710,3-3 0,2 2 0,7-3 0</inkml:trace>
  <inkml:trace contextRef="#ctx0" brushRef="#br0">16689 7743 8294,'-4'9'989,"-1"0"1,0 0 0,2 6 0,-3 2 711,-2 6-1728,-1 8 1,-5-2-1,-3 7 1,-3 2 0,-4 4-1,-6 2 1,-2 1 0,-5-1-1,-3 0 27,-5-1 0,16-16 0,-1 0 0,-4 0 0,0 0 0</inkml:trace>
  <inkml:trace contextRef="#ctx0" brushRef="#br0">13397 9316 8069,'-27'-27'733,"6"12"0,8 18 0,12 22 0,11 15 0,18 8 0,20 2 0,-17-27 1,3-2-734,3 0 0,4-3 0,9-2 0,2-2-58,5-4 0,2-3 0,10-2 0,3-5 0,-22-3 0,1-3 0,0 0 0,5-2 0,0-1 0,1-1 0,4-1 0,0-2 0,1-1 0,2-1 0,0-1 0,2-1-508,1 0 0,2 0 0,-1 0 0,2-1 0,0 0 0,0 0 0,2 1 0,-1-1 0,0 0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18569 6584 15304,'0'-27'-3864,"0"0"3771,0 7 0,0 0 0,0 7 0,0 0 0,0-1 1,-2 1-1,-1 0 0,-2 1 0,-3 3 0,-1 3 0,0 2 1,0-1 940,-1 2 0,-2 3 0,-3 5-738,-2 4 1,0 4 0,-5 5 0,-2 4-1,-1 3 1,-3 2 0,-1-1 0,-4 1 0,-1 0-1,-3-1 1,0-1 0,-2-1 0,2-2 404,0 2 1,-4 0 0,4-1 0,-5 0-369,-2 0 0,-2 3 0,3 0 1,-1 1-1,1 1 0,1 2 0,2 1 1,0 0-1,2 1 0,1 2 0,0 2 1,-2-1-308,1 2 1,-10 2 128,8 1 1,-7 4 0,1 2 0,1 0 0,0 0 0,0-3 0,-4 0 0,2-2 0,-1 2 0,5-3 243,2-1 1,1 7-1,1-6-156,4 1 0,-2 1 0,6-2 0,1 1 1,1 4-1,-1 3 0,-1 4 0,0 2 1,0-3 2,0-2 1,-5 8 0,3-4-1,-1 2-108,-3-1 1,-1 3 0,-2-1 0,0-3 0,-2 1 0,-1-4 0,-3 2 0,1-3 0,-3-2-1,2-4 1,0 0 0,3-2 400,2 1-325,1-2 0,4-3 0,1 1 0,-2 4 0,0-1 0,0 1 0,1-2 0,-1 3 1,-1 3-1,-4 5 0,-1 3-130,-1 2 1,19-26 0,1 1 52,-21 26 1,19-25 0,-1 0-1,2-1 1,0 0 0,0 1 0,-1 0-1,1-1 1,-1 0 0,1-2-1,-1 0 1,0-1 0,0 0 0,1 0-1,-1 0 1,-1 1 0,0 0-1,1-1 1,0 0-13,-24 27 0,3-3 0,-4 0 0,4-2 0,-1 2 0,4-3 0,1-2 1,6-2 998,3 1-923,3-5 0,4 9 0,1-4 0,0 2 1,3 1-1,0 1 0,1 0 0,0 2 0,1-2 1,2 1-1,3-2-596,1 0 544,-4-1 0,4 1 0,-3 0 1,5 2-1,2-1 0,3 0 1,-1-2-1,1-3 0,4-2 0,2 0 1,2-1 94,0-2 1,0 6 0,2-8 0,2 2-1,5 3 1,3-1 0,3 2 0,1 0-90,2 1-58,0 8 0,-1-13 0,1 11 0,0-3 0,0 1 0,0 0 0,-2 0 0,-1 0 0,-2-2 0,0-1 0,1-1-135,-1-1 1,0 5 332,1-5 0,-1 1 0,0-5 0,1-2 0,0 1 0,3-1 1,3 4-1,4-1 0,6 1 0,1-4 628,1-2 0,10 7-789,-2-3 0,7 1 0,1-2 0,1-2 0,2 3 0,0-1 1,1 4-1,-4-1 0,1 1 0,-3-2-379,2-1 0,-1 3 455,-7-7 1,0 2 0,0 2-1,0-1 1,0-2 0,-1-3-1,-2 0 1,-3-2 0,0 3 0,0-1 39,3 3 0,1 1 0,2 1-63,0-4 0,3 5 0,3-3 0,6 3 0,1-3 1,5-1-1,0-4 0,3 1 0,-2-4 22,0 0 0,-1-3 0,-6 1 0,-2 0 52,-1-1 0,-6 1 1,3 0-1,-2-1 1,1 1-1,-2-1 1,-2 1-1,-1 0 0,0 1 1,0 2-1,1 1 1,2 0-930,2 1 728,5-4 1,-1 5 0,7-6-1,2-1 1,-2 1 0,1-2-1,-1-1 1,2-3 0,-2-1-1,-1 0 1,-3-1 333,-3-3 0,-1-1-62,-8-2 1,3 5 0,-9 0 0,2-2 0,0-1 0,-1-2 0,1 1-1,-1-1 1,2 2 0,2 1-122,1 2 0,4 4 0,4-3 0,0 0 0,6 1 0,-1-3 0,3 1 0,-1 1-1604,0 2 1557,4-5 1,-8 4 0,2-7 0,-3 0 0,-2 1 0,-4-1 0,-2 0 0,-2 1-1,-2-2 1,-2-2 0,-4-1 1697,1 1-1588,-5 2 1,6-2-1,-4 2 1,4 3 0,1 0-1,5 0 1,0-2-1,5 0 1,1 2 0,5 1-1,4 2-177,3-2 0,6 4-68,-2-3 1,2 1-1,-1-3 1,-2 1-1,0 2 1,-2-3-1,0-3 1,-3-3 0,-1 1-1,-1 0 319,-1-1 1,-4 3 0,-2-4-63,-1-1 0,-2 0 1,-4-4-1,0 2 1,0-2-1,2-2 1,1-1-1,3 0 1,1-1 37,4-4 1,8-1-1,3-4 1,-1 1-112,1-1 1,-1-2 0,-7-1 0,1-1 0,2 1 0,-3 0 0,1-1 0,-3 2 0,-3 2 0,-3 1 0,-3-1 0,-2-2-473,-1-1 362,0-1 0,-4 1 1,-2 0-1,0-1 0,0-1 1,3-2-1,1-4 1,2-1-1,-1 1 0,-2 0 1,-1 1-165,1-4 0,1-1 361,2-2 1,3 0-1,0 1 1,-3-1 0,0 0-1,-3 1 1,2-1 0,-2 2-1,0 0 1,-3 1 15,-2 0 0,1-4 0,-4 6 0,3-3 0,-1-3 0,0-2 0,0-1 0,-2 1-577,0 2 337,3-4 0,-2 2 0,5-5 0,1-2 0,-1-2 0,1-1 0,0 0 0,-1 0 0,-1 0 0,0 0 1,-1 0-216,-1 0 0,1 0 534,-2 0 1,-1-1-1,4-2 1,-2-2-1,-1 2 1,1 2-1,-1 1 1,0 0-1,0 0 1,0 0-219,-1 0 1,-1 0-1,1-1 1,1-1 0,0-1-1,0 2 1,0-4-1,-1 1-600,-2-2 495,5-4 0,-4 7 1,5-6-1,0-2 0,-1 0 1,1-3-1,-1 3 1,1 0-1,-2 2 0,1 0 1,-4 1 611,0-1 1,-3 1-444,1-1 0,-2-2 0,-1 2 0,-2-2 0,2 0 0,-1 0 0,1-1 0,-2 2 1,2-2-1,0 0-261,-2-1 1,6 1 0,-3 2 0,2 1 0,3-3-1,-2-1 1,0-2 0,-3 5-1557,-3 2 1809,3-2 0,-10 3 0,3-7 0,-2 1 0,-1 1 1,0 0-1,-3 1 0,0-4 0,-2 0 0,0-1 0,-1 1 941,2 2 1,-4-2-1012,2 10 0,0-3 0,4 2 0,0 0 0,1-2 0,-1 2 0,0 1 0,1 2 1,-1 0-1,0 1-160,1 2 1,-2-7-1,-2 7 1,-3-2 0,1-1-1,-2 2 1,0-2-1,-3 2-430,-2-2 562,-1 0 1,0 3 0,0 0 0,0-2 0,0-1 0,0-3 0,0 0 0,0-1 0,0 1 0,0-1 0,-1-1 101,-4-2 1,-1 3-45,-3-2 1,-3 6-1,4-3 1,-4 2 0,-2-1-1,1 2 1,0 2-1,-2 1 1,-1 0 0,-4 0-132,0 0 0,2 0 0,-3 0 0,0 0 0,1-2 0,-4-1 0,0-2 0,-1-1 2,-2 0 56,4-5 1,-10 10-1,5-3 1,-2 2-1,-1 2 1,2 0-1,-1 2 1,0 1-1,-2 3 1,-2-1-1,-3 1-239,-2-3 0,1 3 325,2-1 0,-2 1 1,4-3-1,-2 1 0,0-1 1,1-1-1,-2-2 1,-2 0-1,-2 0 0,-1 1 100,1 4 1,5-4 0,1 5 0,-2 0 0,-2 1-1,1 2 1,1 0 0,3 2 76,1 1-308,-4-5 0,9 5 0,-3-5 0,1 2 0,1 0 0,-2 0 1,1 0-1,0-2 0,1 1 0,-2-1 0,-1 3 74,0 2 1,-1-3 65,-2 0 1,-8 5 0,3 3 0,-2 1-1,-1 0 1,0 1 0,-2 2 0,-1 3 0,0-1-1,3 1-254,1-2 1,4-4-1,-1 3 184,-1-2 1,8 3 0,-7-4 0,4-2 0,2 1 0,-1-2 0,0-1 0,-2-2 0,2 2 55,3 2 1,-1-4-1,-1 4 1,-1 0 18,-3-1 1,0 6 0,-2 0-1,2 2 1,-1 3 0,1 2-1,-3 0 1,-2 2 0,-4-1-1,1 4 1,-3-1 0,2 1-668,0-3 611,2 4 1,2-6 0,1 4-1,-2-2 1,2 0 0,-2-4 0,1 2-1,1-2 1,2 0 0,2-2 0,3 1 545,1 0 0,-2 2-465,4 0 0,0-1 1,4 1-1,0 1 1,-1 2-1,-1 3 0,-3 1 1,3 3-1,-1 1 1,-1 2-379,-4 0 0,1 2 0,-1 1 272,3 1 1,-4 5 0,5-5 0,0-1 0,0-1 0,-2-2 0,1 0-1,-2 0 1,0 0 188,-3 0 1,-2-5-1,-1-1 1,0-1-82,0-3 1,-6-2-1,-1-1 1,-2-1-1,0 1 1,0 1 0,-1 2-1,-2 1 1,-1 0-1,1 0 1,0 2-1,-1 1-206,-4 3 94,-6 1 0,5 2 0,-6 2 0,-1 1 0,3 3 1,1 0-1,3-1 0,1 0 0,-1-1 0,2 1 0,2-2-183,5-2 1,-1-1 198,6 0 1,-5 0 0,4 0 0,2 0 0,0 0 0,2 0 0,-1 0 0,5 0 0,3-1 0,5-2-98,1-2 0,2 2-2550,4 8 2682,-9 2 0,9 7 0,-11-1 0</inkml:trace>
  <inkml:trace contextRef="#ctx0" brushRef="#br0">14850 9769 8556,'22'-55'0,"-1"9"1603,-2 12-1568,-1 9 0,-5 17 0,-1 3 0,-2 0 0,-2-1 0,-2-1 0,-3-4 1,-2 0-1,-2-3 0,-4 1-321,-4 0 1,-8-1 437,-6 1 1,-6-3-1,-5 1 1,-6 3-1,-11 0 1,-8-1-1,-8-3 1,-4-2-1,32 9 1,0 0-1,-3 0 1,-1-1 13,-1-1 1,-1 0 0,-2-1 0,0 0 0,1 0 0,1 0-1,-1 1 1,-1 0-112,1-1 1,-1 0 0,-4 0 0,1 1-1,3-1 1,1 0 0,-2 1 0,1 1 0,-1 1-1,1 0 1,1 2 0,0 1 0,0 1-1,0 1 1,1 1 0,0 0-277,0 1 1,0 1 0,0 0-1,1 1 1,4 0 0,1 1 0,1 1-1,1-1-513,-34 4 1,0 9 0,3 1 0,4 5 733,3 3 0,3 2 0,5 2 0</inkml:trace>
  <inkml:trace contextRef="#ctx0" brushRef="#br0">8518 9382 11925,'0'-26'-154,"6"-1"0,-5 6 1,4 4-1,-5 3 2369,-5 5-1960,-2 15 1,-6 11 0,-1 12 0,-1 5 0,-1 5-1,-3 10 1,0 7 0,-1 7 0,4 1 0,1 1 0,2-1-220,0-2 0,1 5 0,1-6 0,4-5 0,1-1 0,3-8 0,3-1 0,5-6-4030,3-2 3073,10-2 0,0-9 918,9-1 0,2 1 0,11 0 0</inkml:trace>
  <inkml:trace contextRef="#ctx0" brushRef="#br0">9144 9862 9190,'0'-47'397,"-5"19"1,-3 11 0,-5 22 0,-2 7 0,-3 8 0,-5 10 0,-4 3-707,0-2 418,-2-3 1,14-6 0,-3-1 0,5-1 0,4 0-1,6-1 1,7-3 0,10-1 0,8-2 0,6-1 0,3-3-124,-1-4 0,2-4 0,1-2 0,-2-5 0,-1-8 0,-7-6 0,-2-6 0,-6 0-326,-5-1 423,-4-6 1,-7 1 0,-5-4 0,-8 5 0,-5 5 0,-3 2 0,0 3 0,-1 3 0,1 5 0,2 4 1494,0 3-1858,3 2 0,9 5 0,5 4 0,6 4 0,7 4 0,8 3 0,9 4 0,7-1 0,6 1 280,4 1 0,4-4 0,5 2 0</inkml:trace>
  <inkml:trace contextRef="#ctx0" brushRef="#br0">9584 9955 8290,'-32'-13'438,"4"0"1,0 5 0,5 4 0,1 2 0,1 2-1,2 3 1,1 5 1787,1 5-2169,5 3 1,6-2 0,6-1 0,1 2 0,5 1 0,9 2-1,10-2 1,11-1 0,5-3 0,5-3 0,-1-5-795,-4-2 0,0-2 588,-9 0 0,-7-6 1,-9-5-1,-6-3 1,-5-7-1,-7-3 1,-7-5-1,-8-3 1,-8-2-1,-5 3 307,-1 3 0,0-4 1,4 9-190,0 4 0,2 3 1,7 5-1,15 6 1,20 6-2401,14 5 2431,19 3 0,5 10 0,12 2 0</inkml:trace>
  <inkml:trace contextRef="#ctx0" brushRef="#br0">10251 9769 8290,'-13'-14'0,"-1"1"356,-5 6 1,3 5 0,-5 14 0,0 15 0,0 11 0,-1 13 0,0 2 0,0 0 0,0-5 0,1-7 0,5-5-161,5-4 1,5-2 0,6-6-194,0-2 1,2-12 0,4-1 0,7-6 0,8-5 0,4-3 0,2-10 0,1-10 0,3-11-258,4-7 0,-1-4 0,1-8 0,-3-3 292,-2-4 0,-2-3 0,-3 0 1,-1 2-1,-4 7 0,-2 7 1,-4 9 554,-4 8 0,-7 12-395,1 12 0,-4 14 0,-4 17 1,-6 8-1,-7 9 0,-5 8 0,-5 5 1,-2 3-1,-4 5 0,1 1 1,-1 5-1,5-4-2607,4-2 2121,5 12 0,4-20-192,-3 18 1,4-18 0,-6 5 0</inkml:trace>
  <inkml:trace contextRef="#ctx0" brushRef="#br0">9011 10968 8624,'14'-56'0,"-1"6"745,0 7-537,1 6 0,-6 12 1,0 2-1,-1 6 0,-1 2 1,2 3 1103,-1 3 1,-3 6-751,5 12 1,-6 1 0,2 14 0,-2 4 0,0 6 0,1 6 0,-1 5 0,-2 2-217,-1 0 1,5 4-1,-1-7 1,1-1-417,1-1 1,-3-8 0,4-3-1,1-3 1,-3-2 0,1 0-1,-3-3 1,-1-2 0,-2-2-1,0-1 1,-2 0 0,-1 0-1869,-1-2 1881,-6-1 1,2 0-1,-5 1 1,1 2 0,2-2-1,2-1 1,1-2-1,1 0-363,0 1 380,7-7 0,8-7 0,9-10 0,6-8 0,4-9 0,5-5 0,-1-4 0,2-1 1,0-1-1,2-1 0,-2 5-25,-3 4 1,-7 10-1,-4 2 1,0 5-1,-4 4 1,-1 4-1,-2 5 1930,0 5-1712,-5 2 0,2 12 0,-5 5 0,-2 6 0,-2 5 1,-2 4-1,-4 1 0,-5 0 0,-5-2 0,-4-2 1,-1-5 58,1-3 0,-5-3-684,2-3 0,-1-1 0,-1-6 0,3 0 0,2-5 1,3-1-1,1-3 0,1 0-5428,1-3 5900,6-2 0,7-7 0,7-1 0</inkml:trace>
  <inkml:trace contextRef="#ctx0" brushRef="#br0">9664 11621 8261,'-13'-46'358,"0"5"1,-1 13 0,3 13-1,0 8 1,2 2 0,-1 2 0,-2 2 5019,-1 1-5342,5 6 0,-2-3 1,6 5-1,2 1 1,5-1-1,6-2 0,4-2 1,3 1-3836,2-2 3648,0-2 1,-5-2 0,-1-4 0,-3-4 0,-4-4-1,-4-5 1,-2-3 0,-4-1 0,-4 1 0,-3 1-469,-1-1 1007,0 5 0,2-2 0,8 9 0,12 6 0,12 6 0,10 6 1,9 1-389,7-1 0,11-3 0,3-6 0</inkml:trace>
  <inkml:trace contextRef="#ctx0" brushRef="#br0">10384 10955 8411,'0'-67'1264,"-1"26"0,-2 16 1,-2 19-1,2 13 444,2 5-1514,1 7 1,0-2 0,0 5 0,0 3 0,1 5 0,4 5 0,4 4 0,3 1 0,1-2 0,2-1 0,1-4-993,2-5 0,0 0 136,-5-10 1,-1-5 0,-5-9 0,-8-5 0,-10-9 0,-7-5 0,-1-3 738,0 0 0,-5-4 0,4 3 1191,-1-2 0,3 5 0,8-1 1,2 6-1,5 3 0,8 4-995,7 5 0,16 5 0,3 8 1,6-1-547,3 0 0,0 5 0,0 1 0,0 2 0,-3 3 0,-5 1 0,-6 3 0,-6 2-114,-3 1 0,-8 4 0,-5-2 1,-3-1 416,-1 1 0,-11 4 0,-9-3 0,-8 2 0,-6-4 0,-1-2 0,1-7 0,1-3 0,3-7 0,4-4 0,2-3-547,2-3 93,5-8 0,4-2 0,9-8 0,4-3 0,4-5 0,8-8 424,9-9 0,1 0 0,10-6 0</inkml:trace>
  <inkml:trace contextRef="#ctx0" brushRef="#br0">5985 13700 8509,'8'-32'807,"-2"4"0,-5 7 0,3 12 1,4 8-1,1 5 0,0 3 1,0 2-1,-1 2 0,1 2 5266,2 3-5983,-5 8 0,4-2 0,-6 9 0,1 5 0,-1 1 0,1 0 1,-2-3-1,-2-2 0,-1-3 0,0-4 0,0-5-530,0 0 1,5-7 234,-1-4 0,-1-8 0,-6-2 0,-1-12 0,1-11 0,1-7 0,2-3 1,0-3 371,0-2 1,0-1 0,2 0-1,1 2 211,1 2 1,6 1 0,-1 7-1,3 4 1,2 3 0,-1 5 0,0 3-1,2 4 1,1 4 0,4 4-1,0 1 1,3 0 2474,-3 0-3125,5 6 1,-8-3 0,3 5 0,1 3 0,-2 1 0,1 3 0,-4-1 0,0 3 0,1-3 0,2 3-1,0-4-3487,0-3 3759,5 2 0,-3-10 0,5 4 0</inkml:trace>
  <inkml:trace contextRef="#ctx0" brushRef="#br0">6865 13407 8370,'7'-18'4700,"-2"1"-4271,-4 11 1,5 13-1,3 14 1,3 1-1,1 0 1,2 0-1,1 1 1,4-1-1,2 0 1,5 0-1,4-1-5912,3-2 4344,-5-1 1139,4-5 0,5 1 0,4-1 0</inkml:trace>
  <inkml:trace contextRef="#ctx0" brushRef="#br0">7318 13380 8370,'0'-26'1163,"0"5"1,0 6 0,0 11-1,0 13 1,0 13 0,0 11 0,0 11-1,0 8 5980,0 7-6984,0 14 1,-1-8-1,0-27 1,-1 1 0,-1 1-1,0 1 1,0 0 0,0 0-1,-1 1 1,1 1-1,0-1 1,0-1-160,0 1 0,0 1 0,-5 1 0,-1 1 0,2-2 0,0 1 0</inkml:trace>
  <inkml:trace contextRef="#ctx0" brushRef="#br0">6545 15033 8152,'-6'-34'1357,"-7"7"1,-2 15-1,-1 14 1,4 10 0,4 7-1,3 5 1,2 1 2394,1 3-3688,2 8 0,0-5 1,0 7-1,2 4 1,1-1-1,1 1 1,0-4-1,1-1 1,1-4-1,1-4 1,2-5-4282,-1-3 3451,3-4 0,-5-12 1,3-10-1,-4-12 0,-5-13 1,-5-10-1,-4-6 1,-1-3 446,1 0 1,-1 2 720,5-2 1,1 3 0,4 6 0,1 2-1,5 2 1,6 7 0,6 4 0,3 5-1,4 4 1,3 6 1490,3 2 0,5 4 0,-5 4-2555,-2 0 0,1 1 0,-1 4 0,3 4 1,-3 2-1,-1 3 662,-1-1 0,6 6 0,1 2 0</inkml:trace>
  <inkml:trace contextRef="#ctx0" brushRef="#br0">7252 14833 8156,'13'-25'779,"-4"10"1,1 0-1,4 15 1,3 14-1,3 3 5734,-1 3-6223,4 3 0,-8 0 1,3 6-1,-5 5 0,-4 3 1,-4 6-1,-4 3 0,-2 3 1,-5-2-1,-6-2 1,-6-4-1880,-3-1 1,4-7 0,-6-7-1,1-6 1,0-7 1588,0-4 0,0-21 0,-5-10 0</inkml:trace>
  <inkml:trace contextRef="#ctx0" brushRef="#br0">7238 14780 8156,'18'-64'0,"0"6"521,0 7 0,1 21 1,3 5-1,3 6 0,2 7 1,1 6-1,0 4 1,2 5-1,-4 6 0,1 10 1,-3 10-522,1 6 0,0 4 0,2 1 0</inkml:trace>
  <inkml:trace contextRef="#ctx0" brushRef="#br0">6452 16073 8901,'-6'-8'710,"4"2"0,-4 8 1,8 2-1,2 5 0,5 4 1,3 4-1,1 2 0,1 0 1,-1 2-1,0 0 3561,1 2-4243,5 2 1,-4 2-1,1 0 1,-4-1-1,-3 1 1,0-2-1,-2-1 1,-2-3-1,-2-2 1,0-3-531,1-1 0,-1-8 1,-8-2 408,-3-4 1,-4-2 0,-2-4 0,1-5 0,0-6 0,1-8 0,2-4 0,2-5 0,2-1 92,3-3 0,3 0 0,5 0 0,4 3 288,2 2 1,4-2 0,3 5 0,3 6 0,1 2 0,-1 5 0,-1 2 0,1 6 0,3 3 0,0 4 0,-1 1 0,-2 0-3630,-2 0 2740,-1 6 1,0 1 0,1 5 0,2 0 600,3 1 0,1-9 0,1 8 0</inkml:trace>
  <inkml:trace contextRef="#ctx0" brushRef="#br0">7158 15899 8159,'8'-17'1025,"4"8"1,-4-9-1,6 10 1,4 7-1,4 1 1,3 1 2544,2 4-3016,-1-4 0,-1 10 0,-1-5 0,-2 1 0,1 3 0,-3 2 0,-3 2 0,-6 0 0,-3 4 0,-2 4 0,-3 2-172,-2-2 0,-1 6-454,0-5 0,-6 9 1,-3-4-1,-2 3 0,-1 4 72,3-1 0,-9 7 0,3 6 0</inkml:trace>
  <inkml:trace contextRef="#ctx0" brushRef="#br0">6745 17339 7891,'0'-8'865,"2"13"1,2 9 0,3 4 0,2 3-1,-1 0 4277,-2 2-4899,4 14 1,-3-5 0,5 8 0,-1-2 0,-4-1 0,0 0 0,-1-3 0,2-1 0,-2-5 0,1-4 0,-1-7 315,0-2 0,0-8-1271,-2-2 0,-2-7 1,2-6-1,-2-12 1,-4-6-1,-2-8 1,-4-3-1,-1-6 1,1-3-281,-3-5 0,4 0 1051,-2-3 1,6 4 0,-1 4 0,2 8 0,2 3 0,2 7 0,0 5 1799,3 5 1,5 5-1,-1 4-1540,3 4 1,6 4 0,0 1-277,-2 0 1,0 0 0,0 1 0,4 4 0,-1 2 0,2 2 0,-1 0-1,3 0 1,-1 0-1792,0-1 1748,-6 1 0,15 5 0,-2-1 0</inkml:trace>
  <inkml:trace contextRef="#ctx0" brushRef="#br0">7372 16912 8025,'-5'-6'0,"1"6"548,-1 6 1,11 7-1,3 1 1,3 1 0,1 1-1,4 3 1,3 2 0,8 4-1,5 3 1,5 5 0,4-1 5070,2 1-5460,7 4 1,-8-3 0,3 5 0,-3-2 0,-6-2 0,-5 1-1,-7-1-91,-5 1 0,-11-7 1,-5 2-1,-6-2-460,-6-3 1,-13-5-1,-15-3 1,-4-3-1,-7-4 1,-6 0-1,-7-4 1,1-1-229,-3-3 1,10-7 0,5-5-1,8-5 432,8-3 0,9-4 0,6-6 0,5-1 0,10-3-398,8-5 0,11-2 306,17-2 1,4 4 0,11 2 0,4 2 0,-3 2 380,1 2 1,0 3 337,-12 3 0,-3-2 0,-12 5 0,-4-2 0,-8-3 0,-7 1 0,-7-1 0,-8 2 0,-9-2 0,-7-1 1285,-6-2 1,-2-4 0,-4 0-1862,2 1 0,5 7 0,-1 2 1,3 2-1,3 4 0,2 4 1,7 9 136,6 4 0,16 6 0,9 5 0</inkml:trace>
  <inkml:trace contextRef="#ctx0" brushRef="#br0">22701 10888 8069,'14'-12'257,"-6"5"1,1-6 0,2 5 0,1 4 0,1-1 0,0 2 0,-1 1 0,-2-1 3090,-1-2-2527,-6 1 0,3 2 0,-6-2 0,0-5 0,-1-2 1846,-4 3-2471,-2 2 1,-11 6-1,-1 1 1,-2 4 0,-1 2-1,0 2 1,1 0 0,0 1-1,0 2 1,-1 1 0,2 2 1166,2 3 0,0-2-1263,5 6 0,-4-1 0,8 3 0,-1-2 0,1 3 0,3 2 0,2 2 1,-2 0-1,0 2 0,-1 0 37,-1 1 1,4 4-1,-4-4 1,1 3 0,1 0-1,0 1 1,3-1-1,2 1 432,1-2-568,6 4 1,8-10 0,12 2 0,5-5 0,4-4-1,7-2 1,5-3 0,5-2 0,1-5 0,2-5-1,1-4-560,2-4 1,0-10 403,-5-8 0,5-5 0,0-4 1,-2-4-1,0-5 0,2-5 1,-28 21-1,1-2 0,-1-1 0,0-1 1,-1 0-1,-1-1 0,22-28-208,-5 2 1,-7-1 387,-7 3 1,-12-3-1,-14 7 1,-5-2 0,-8 1-1,-9 3 1,-16 1 0,-11 3-1,-13 3 1,-5 4 160,-6 5 1,29 17 0,0 2-1,-1 0 1,1 1-286,-2 2 1,1 1-1,0 2 1,1 3 0,-2 0-1,-1 3 1,3 0 0,1 3-1,-30 7 1,9 8 0,8 8-1,7 10 1,5 7-7738,10 6 7836,7 15 0,8-2 0,1 10 0</inkml:trace>
  <inkml:trace contextRef="#ctx0" brushRef="#br0">17956 7650 8822,'13'-30'-141,"0"4"0,-7 5 152,-6 16 1,-17 1-1,-12 10 1</inkml:trace>
  <inkml:trace contextRef="#ctx0" brushRef="#br0">17782 7557 8822,'-5'-14'5,"-3"-1"0,-5-2 0,-1-6 0,1 0 0,0-1 0,-1 2 0,0 0 0,-4-1 0,-4 1 1,-4 0-32,0 1 1,-7 0 0,-4 5 0,-6-2-43,-6 2 1,-7-3 0,-5 0 0,-4-2 0,29 9-1,0 0 1,-3 0 0,1 1 0,-3-2 0,0 0 0,0 1-1,1-1 1,-1-1 0,0-1 0,2-1 0,1 0 0,1 0-1,0-2 1,-31-14 108,4-1 0,2-2 0,7 1 0,3-2 0,1-2 197,-1 1 0,1 0 1,1-2-223,0 4-1833,-11-4 2020,12 11 1,-10-5-1,6 7 1</inkml:trace>
  <inkml:trace contextRef="#ctx0" brushRef="#br0">13170 6464 7805,'0'-14'1621,"-6"1"1,3 6 2481,-6 2-3532,6 4 1,-2 2-1,5 4 1,0 3 0,0 6-1,0 2 1,0 3 0,0 2-1,0 3-354,0 1 1,0 0 0,0-1 0,0-2 0,0 0 0,0-1 0,0-3-1,0-3-1845,0-2 1526,0-6 0,1-2 0,2-10 0,3-5 0,1-6 0,4-8 0,1-6 0,1-4 0,0 0 562,1 3 1,-1-1-41,0 0 1,1 3 0,-3 5 0,0 3 0,-2 2 0,1 3 0,2 3 469,1 4 0,-5 9-634,-4 9 0,-3 8 1,-1 6-1,0 2 0,0 3 1,0 1-1,0 3 1,0-4-1,0-3 0,0-4-219,0-2 0,0-1 1,2-7-541,2-2 1,-1-3 0,6-6-1,0-1 1,0-5 0,-2-6-1,1-6 1,-2-2-344,0-4 1,3-6-1,-3-1 1,-1 1 1400,1 2 1,-1 3 0,-5 3-1,1 4 1,2 3 0,3 4-1,2 2 1,2 7 0,2 8 2702,1 7-3606,-5 10 0,2 2 0,-4 6 0,0 0 1,1 0-1,-1 0 0,1-3 0,1-2 0,2-7 1,2-3-1,3-6-4568,3-2 1,1-4 4096,3-4 0,3-18 0,-4-4 0</inkml:trace>
  <inkml:trace contextRef="#ctx0" brushRef="#br0">13770 6424 7805,'0'-14'940,"0"1"131,0 0 0,-1-1 0,-2 4 1,-2 6-1,2 8 0,2 6 0,2 5 1,2 3 6697,2 4-8084,-1-3 1,-4 5 0,2-6 0,0-2 0,4-2-1,2-4 1,2-3 0,2-1 0,1-3 0,1-3-7542,-1-4 7928,0-4 0,-4-5 0,-1 0 0,-4 1 1,-4 1-1,-4 4 0,-2 3 5976,0 5-6034,1 5 0,11 7 0,3 1 0,3-2 1,1-2-1,2-3 0,3-1 0,4-3 1,3-1-1,2-4 0,-2-2-2958,-3-5 1,4-7 2115,-4-2 0,-3-4 0,-3 2 0,-4 1 0,-4 0 0,-2 3 0,-4 1 0,0 1 1,-4 1 827,-2 0 0,1 5 838,-6 4 1,5 2 0,-4 4 0,2 2 0,3 5 0,2 3 0,1 3 0,0 1 0,0 3 1193,0 2 0,0 1 1,0 5-1,0 0-2038,0-1 1,0-1 0,0-1-1,0-2 1,0 1 0,0-3-1,0-2 1,0-3-2636,0-2 2520,6-5 121,1-8 0,7-8 0,-1-5 0</inkml:trace>
  <inkml:trace contextRef="#ctx0" brushRef="#br0">14343 5971 7805,'8'-33'589,"-1"6"1,-4 1-1,3 6 1,1 7 3123,4 4-3207,1 3 1,1 9 0,-1 5-1,-2 6 1,-2 7 0,-1 7 0,-1 6-1,0 6 1,-2 5 0,1 4 0,-1 2 1224,-1 3 1,-1 2 0,-2-1 0,-2-5-2258,-2-2 0,2-5 1,-2-6-1,2-5 0,4-2 1,1-7-1,1-2 0,1-6 1,0-5-1,3-7-6121,-1-6 6684,5-10 1,-10-8 0,2-7-1,-2-1 1,-2-3 0,0 3-1,0 2 1,0 3 0,0 4-1,0 0 3149,0 4-2884,0 7 1,0 5 0,0 8 0,0 5-1,0 5 1,0 2 0,1 3 0,2 0 353,1 1 0,5-3-2261,-4-3 0,5-7 1,-1-2-1,4-4 1605,5-1 0,-3-6 0,4-1 0</inkml:trace>
  <inkml:trace contextRef="#ctx0" brushRef="#br0">14716 6317 7801,'8'-13'1238,"-2"-1"1,-8 7-1,1 3 1,1 2-1,6 2 1,6 2-1,4 1 2658,2 1 1,4 0-4353,-4-4 0,4 0 1,-4 0-1,-2 0 0,-3-1 1,-5-2-2450,-8-1 0,-12 1 2083,-10 7 0,-8 5 0,-3 9 0,-1 5 1,-1 7 821,1 6 0,-5 2 0,5 2 0</inkml:trace>
  <inkml:trace contextRef="#ctx0" brushRef="#br0">13890 7277 7747,'-13'-6'1191,"5"6"1,5-2 3535,6 5-4175,5 13 0,5-5 0,-1 11 0,-2 3 0,-1 5 0,0 4 0,0 0 0,-2-1 0,-1-2 0,-1 0 0,-1-3 262,1-4 0,-1-5 0,-4-6-1194,0 0 0,0-7 0,-1-6 0,-2-8 0,-3-9 0,0-8 1,0-8-1,3-7 0,1-1 0,2-2 0,-1 2-2637,-4 1 3167,4-3 0,-5 15 0,6-4 0,0 6 0,0 4 0,0 4 0,0 3 0,1 3 0,4 3 0,4 5-1257,3 2 0,-3 8 0,-1 3 1,3 3 1106,1 1 0,7 1 0,2-1 0</inkml:trace>
  <inkml:trace contextRef="#ctx0" brushRef="#br0">14170 7130 8361,'0'-13'1140,"0"5"0,6-2 0,3 5 0,4 3 1,5 0-1,4 4 311,3 2 0,2 5-1244,0 9 0,-2 2 0,-2 8 0,-2 2 0,-3 4 0,-6 3 1,-6 5-1,-5-2 0,-4 0 0,-4-2-740,-6 4 1,-10-1-7,1-5 1,-2-5 0,1-8 0,0-3 0,1-4-1,2-6 1,2-2 0,3-5 0,3-3 0,3-6 251,5-8 0,2-9 1,4-10-1,2-1 1,5-4-1,3-4 1,1-4-1,2 0 4194,3 0-3572,-3 2 1,4 7-1,-6 0 1,1 0 0,-1 3-1,0 1 1,-1 4 0,-2 2-1,-2 5 1,-2 3-129,-3 2 1,-8 4 0,-4 3-692,-2 1 0,-3 6 0,1-2 1,0 4-1,-2 1 0,-2 1 1,0 4 483,0 4 0,-3 2 0,-1 3 0</inkml:trace>
  <inkml:trace contextRef="#ctx0" brushRef="#br0">15063 15993 8140,'0'-21'-13,"-6"2"1,3 11-1,-6 4 1,-1 2-1,-2 2 1,0 2-1,2 1 1,1 3 0,-1 0-1,-2-1 1044,-2-2-700,1-1 1,4-2-1,0 0 1,-1 0 0,-2 1-1,-1 4 1,-1 4-1,1 4 1,0 5 0,-1 6-1,1 5 1,-2 8-1,1 6 1,-1 7 652,3 7 0,7-2-904,1 2 0,4-2 0,6-2 1,7-1-1,8-3 0,6-5 1,4-2-1,6-2 0,4-2 1,5-4 298,2-7 0,0-8-298,6-10 0,3-3 0,1-6 1,-1-3-1,-3-6 0,-2-8 0,-3-10 1,-6-7-1,-6-8 0,-6-3-453,-3-6 0,-8-1 0,-7-2 173,-7-4 1,-8 7-1,-8-2 1,-11 4-1,-8 6 1,-7 8-1,-4 7 1,-4 5-1,-4 7-392,-2 6 1,-2 4-1,-4 9 374,-6 6 0,4 13 217,24-4 0,1 4 0,1 3 0,0 2 0,-1 3 0,0 0 0</inkml:trace>
  <inkml:trace contextRef="#ctx0" brushRef="#br0">19902 18138 8238,'-6'-26'54,"-1"5"1,-7 8 0,1 7 0,0 1 501,-1 1-439,1-7 0,-2 5 0,-1-2 0,-2 2 0,2 1 1,-1 1-1,1 1 0,-2 1 0,2 2 0,1 2 0,3 2 947,4 5 0,-4 4-875,3 5 0,-3 3 1,-3 9-1,-1 4 0,-3 10 1,-1 8-1,1 9 1,3 1-1,2 3 0,6-1-60,3-2 1,16 4-1,6-6 1,8-7-1,7-4 1,5-6 0,6-3-1,5-6 279,4-8-210,8 1 1,0-18-1,5 0 1,-1-9 0,-3-7-1,0-10 1,-2-6-1,0-12 1,-3-5 0,-2-5-1,-5-3 420,-5-2-714,-3-8 0,-11 2 1,-5-5-1,-5 2 0,-9 3 1,-6 2-1,-10 4 0,-8 4 1,-9 3-1,-9 8 0,-9 5-1145,-8 9 1,-11 11-71,-8 5 1,-1 13 1092,31-1 1,-1 4-1,-6 6 1,0 4-1,-3 6 1,0 1-1</inkml:trace>
  <inkml:trace contextRef="#ctx0" brushRef="#br0">24581 16126 8480,'6'-12'-117,"3"2"0,2 2 1,3 2-1,-1 2 0,0-1 1,1 0-483,-1-3 902,0-1 1,-4 0 0,0 0-1,0-1 1,-1-2 0,-3 0 0,0 2 257,-1 1 1,-1 6-1,-7-1 1,-5 2-1,-3 2 770,-1 0-1190,-1 0 0,-5 0 0,-2 2 0,-1 1 1,0 3-1,-2 1 0,-1 2 0,-3 0 1,-2 0-1,-1 3 0,2 4 1291,1 6 1,-4 3-1304,1 2 1,2 5 0,5 4 0,3 2 0,2 4-1,4 1 1,6 3 0,9 0 0,11 1 0,8-1-186,8 0 0,10-2 1,3-5-1,6-4 0,4-2 1,0-3-1,2-4 0,-2-5-608,2-5 592,0-8 1,-7 2 0,-3-7 0,1-6 0,-1-7 0,-2-10 0,-5-3 0,-5-7 0,-6-4 0,-6-6 0,-5-4-628,-4-4 0,-5-1 528,-8-4 0,-8 3 0,-9 2 0,-3 7 1,-5 2-1,-2 8 0,-5 6 0,1 9 0,-5 5 1,0 7 170,-3 3 0,-12 12 0,0 4 0</inkml:trace>
  <inkml:trace contextRef="#ctx0" brushRef="#br0">12650 7223 29383,'8'-29'-263,"-2"2"0,0 8 0,2 7 0,3 9 1,-2 6-1,-5 6 0,-1 4 0,0 3 0,2 5 1,-3 1-1615,0 2 1855,-2 10 1,4-12 0,2 9-1,0-1 1,2-2 0,-2 0-1,0-2 1,-2-3 0,0-2-1,1-2 1,-2-1 0,-2 0-1,-2-3-2040,-4-5 2071,4-4 1,-11-8-1,3-4 1,-1-7-1,-1-8 1,3-4 0,-1-3-1,1-5 1,2-4-1,2-3 1,-1 3-234,2 3 0,6 3 0,3 6 180,2 3 1,1 3-1,4 5 1,0 2-1,1 4 1,-3 2-1,0 1 1,-2 1 0,1 1-180,2 1 0,-3 2 1,0 2 56,1 2 0,-3-1 0,2 6 0,0 1 0,0 1 0,0-1 0,0-1 0,0 3 0,-2 3-1045,-1 3 1,3 4 0,-3-2 0,1 3 1335,4 0 0,1 6 1,1-9-1</inkml:trace>
  <inkml:trace contextRef="#ctx0" brushRef="#br0">13157 7210 28206,'-8'-39'-2755,"4"4"1,3 16-1,1 14 2698,0 11 0,0 6 0,1 3 1,2 1-1,4 2 0,4-2 1,5 0-1,2 2 0,3 4 0,-2 4 1,2 2-1,-4 1 108,-2 2 1,0 2 0,-11-3-331,-1 1 1,-3 0-1,-6-4 1,-7-1 0,-8 1-1,-4-1 1,-1 1 0,-3-2-1,1-2 1,0-7 0,4-6 846,4-5 1,2-16-1,5-4 1</inkml:trace>
  <inkml:trace contextRef="#ctx0" brushRef="#br0">13090 7317 28206,'19'-67'-939,"2"8"0,6 5 0,1 9 0,2 3 0,1 5 0,0 6 2466,1 9 1,1 11-1511,3 7 0,2 2 1,-2 4-1,2 4 1,2 7-1,2 9 1,2 8 1,5 6 1,3 2 0,1 2 0</inkml:trace>
  <inkml:trace contextRef="#ctx0" brushRef="#br0">15596 10702 15765,'14'-20'-3240,"-1"-2"3079,-6 9 1,5 1 0,-4 12 0</inkml:trace>
  <inkml:trace contextRef="#ctx0" brushRef="#br0">15703 10648 11598,'13'-14'0,"-1"-3"-207,-3 0 301,3-1 0,-9 4 0,4 1 1,-1 0-1,-3-1 0,-1 1 1,-4 0-1,-2 1 0,-5 3 557,-3 5 0,-10-2-553,-1 1 1,-9 1-1,2 4 1,-5 0 0,-7 1-1,-1 4 1,-3 4 0,-2 2-1,-4 3 1,-2-1 196,1 0 1,1 7 0,3 2 0,5 2-222,2-2 0,4 7 1,2 0-1,5 2 0,5 4 1,3 2-1,7 8 0,7 4 1,12 8-1,13 4 0,0-27 1,3 0-1,4 1 1,4 0-16,5 2 1,3 0 23,7 3 0,3 0 0,3-5 0,3-1 0,6 3 0,2-3 0,2-1 0,2-2 0,0-4 0,0-2 0,2-3 0,0-1 0,-2-3 0,0-2 0,2-2 0,-1-1 1,-2-3-1,0-1 0,3-2 0,-1-1 0,-2-1 0,-1-1-33,1-1 1,-1-2 17,-1-2 1,-1-2 0,-8-3 0,-2-1-1,-1-3 1,-1-3 0,-3 0 0,-2-2-1,-4 0 1,-3-4 0,24-25 0,-15-9-1,-13-14 1,-19 30 0,-4-2 0,-4-4-1,-2-1 1,-4-2 0,-4-1-456,-3-2 1,-4 0-1,-4-2 1,-4 0 204,-4 1 0,-4 2 1,-5-2-1,-4 1 0,-4 2 1,-2 2-1,-1 3 1,-1 1-1,-3 1 0,-2 3 1,-1 3-1,-2 3 0,-3 1 1,-3 4-1,0 3 1,-2 4-1,-4 3 0,0 3 1,0 3-1,0 2-2405,0 2 0,0 1 2587,-2 5 0,1 0 0,6 0 0,-1 0 0,-2 4 0,0 1 0,-1 1 0</inkml:trace>
  <inkml:trace contextRef="#ctx0" brushRef="#br0">15316 10995 26734,'33'-19'-1018,"-11"5"0,0 1 0,-5 9 0,-4 7 1613,0 5-362,1-2 0,-8 0 1,-6-6-1,-9-1 0,-9-4 1,-7-4-1,-8-2 0,-7-4 1,-10-1-1,-11-4 332,-9 0 1,31 11 0,-2 0-489,-2-2 0,-2 0 0,-4-2 0,0-1 0,-2-2 1,0-1-1,-2 1 0,0-2 0,0-1 0,0 0 1,0-2-1,1 0 0,0-1 0,0 0 0,1 0 0,0 1 1,0 0-1,0 0 0,0 2 0,1 0-11,1 1 0,0 0 1,5 0-1,1-1-276,2 4 0,2-1 0,0 1 0,1-1 0,-29-10 0,9 0 0,11 4 0,11 4 210,7 4 0,10-3 0,5 4 0,7 3 0</inkml:trace>
  <inkml:trace contextRef="#ctx0" brushRef="#br0">11797 9462 29863,'9'-12'-7300,"0"4"7425,-6-4 0,4 10 0,-4-1 0,0 6 0,-3 8 0,-4 5-1118,-4 6 0,1 5 1064,-2 4 1,-1-3-1,4 3 1,0-3-1,0-1 1,3-2-1,2-1 1,1-4-1,1 0 147,3-4 1,4-3 0,5-4-1,1-4 1,-3-5 0,0-6-1,-4-6-828,-1-4 467,4-8 1,-7 2 0,5-9 0,-1-5 0,1-2 0,2-2 0,0 0-1,1 1 1,-2 4 0,-1 3 0,1 6-2096,0 4 2287,-6 2 1,9 8-1,-3 5 1,1 7 0,1 9-1,-4 6-183,-1 3 0,3 5 0,-3-1 0,0 4 0,1 0 0,-1-1 0,1-1 0,-1-3 456,0-2-72,5-1 1,-4-5-1,6-1 1,1-3-1,-1-6 1,-1-6-1,-2-7 1,-2-5-760,-2-3 487,4-6 0,-4 2 0,4-8 0,-2-1 0,-1 3 0,-1 3 0,1 4 0,-1 2 0,2 4 842,-1 5-1035,-4 4 0,5 12 1,-5 3-1,1 4 1,-1 3-1,-2 2 0,1 0 1,2 1-1,4 2-1765,-1 0 1,5 2 1710,-3-5 0,7 4 0,3-2 1,2-1-1,3-1 0,1-7 868,2-5 1,-1-10 0,1-3-1</inkml:trace>
  <inkml:trace contextRef="#ctx0" brushRef="#br0">12517 9449 29241,'0'-33'-2531,"0"11"0,0 0 0,1 18-619,4 8 3061,-4 0 0,5 8 0,-4-4 1,2 1-1,4 1 0,1 3 1,1 4-1,3-1 0,4-1 0,0-2 1,3 0 58,2 1 1,-1-3-1,1-2 2,1-4 1,1-4-1,-2-1 1,-4 0 0,-3-1-1,-3-4 1,-2-2 0,-2-3-1,-3-2-766,-2-3 1,-1-1 1467,-2 2 0,0 1 0,0 0 476,0-1 0,1 8-1189,4 6 1,2 2 0,7 5-1,-1 1 1,0-2 0,2 1 0,1-1-1,2 0-712,-2-3 0,-1-2 0,-1-1 0,-1 0 660,0 0 0,-1-7 0,-3-5 0,-3-6 0,-2-2 0,1-4 1,-2-3-1,-2-2 0,1-4 0,1 0 0,3 1 0,1 2-2593,3 2 2592,2 1 0,-3 2 0,0 3 0,1 4 1,2 3-1,2 4 0,-3 0 1233,-2 2 0,3 5 26,-3-5 1,-3 5-396,-2-5 0,-2 7 0,-2 4 0,0 10 1,0 8-1348,0 5 1,0 8 0,0 3 272,0 2 1,0 8-1,0 1 1,1 1-1,2-2 1,3-2 0,2-1-1,2-3 1,2-4 246,1-4 0,1-7 0,-1-7 1,0-5 152,0-4 1,-4-3 0,0-6 0,0-1 0,-1-4 0,-4-5 0,-3-6 0,-1-7 0,0-3 0,0-4 0,0-1 0,0 1 347,0 2 1,0 3-318,0 3 0,0 3 0,0 5 0,-1 2 0,-2 5 0,-1 7 1,1 7-878,1 5 0,2 2 0,0-1 0,0 0 690,0 1 0,6-1 0,3 0 0,4 1 0,5-1 0,3-1 0,1-2 0,0-2 0,2-3 0,0-2 0,-1-1 0,-2-2 2694,-2 0-2568,-1-6 1,-6 3 0,-2-6 0,-2-1-1,-2-2 1,-5-1 0,-4 1 0,-7 3-1,-8 4 1,-7 4 678,-5 1-1005,-13 6 0,8 9 0,-10 10 0,2 7 0,0 7 0,-1 7 0,2 4 476,5 4 1,-1-1 0,4 0 0</inkml:trace>
  <inkml:trace contextRef="#ctx0" brushRef="#br0">12037 10142 14057,'9'-13'0,"0"-1"1578,1 1-797,-4 6 1,6 1-1,-5 7 1,2 4-1,-1 5 1,-1 5-908,1 3 0,-5 5 0,2-1 0,0 4 79,-1 0 0,1 1 0,-5 0 0,0-2 0,0-2 0,0-2 0,0-2-1669,0-2 1655,0-8 1,0-5-1,0-10 1,0-7-1,0-8 1,0-6-1,0-2 1,0-4 0,1 1 334,4-1 0,-2-2 1,6 3-1,1 4-189,2 5 0,0 3 0,-2 7 0,-1 0 1,1 1-1,2 3 0,1 5 0,1 2 1,-1 2-1,0 2-3584,1 2 2769,-1 3 1,0 8-1,1 1 1,-1 2-1,0-1 1067,1-3 0,5-6 1,2-2-1</inkml:trace>
  <inkml:trace contextRef="#ctx0" brushRef="#br0">12544 10009 25320,'0'-34'-914,"6"13"0,2 14 1,4 9-1,2 10 1,-1 6-1513,0 3 2491,7-5 0,-3 9 1,7-3-1,1 4 1,-1 0-1,0 2 1,-4 2-1,-2 3 1,-5-1-1,-2 1 1,-4-4-336,-1 0 0,-6-7 0,-7-2 1,-4 0-1,-5-4 0,-3-3 0,-5-2 1,-3-4-901,-4-1 1419,3-2 0,-4-15 1,5-4-1</inkml:trace>
  <inkml:trace contextRef="#ctx0" brushRef="#br0">12677 10062 25320,'31'-43'-5080,"0"3"5512,0-3 0,0 16 0,0 1 0,-1 8 1,-2 8-1,0 5 0,2 4 0,1 2 0,-1 4 1,-1 5-1,1 5 2285,1 3-2786,6 11 1,-3-1 0,6 12 0</inkml:trace>
  <inkml:trace contextRef="#ctx0" brushRef="#br0">16249 16046 10882,'0'-18'0,"0"0"0,2 2 0,2 1 0,4 2 3643,-1 0-3447,5-7 0,-5 6 0,5-4 0,-1 3 0,-4 2 0,-1-1 0,-5 2 0,-5 4 0,-9 3 0,-10 4 0,-5 2 0,-6 5 0,-4 7 0,-8 8 0,-5 6 0,-2 4 0,0 4 2523,0 4 0,1 5-2396,3 1 1,4 5 0,11-1 0,8 3 0,8 3 0,9 2 0,12 6-1,15 0 1,19-1 0,-12-32 0,5-3-152,3-1 0,3-2 1,7 0-1,3-4 1,2-1-1,0-3 1,3-3-1,1-1-412,1-4 1,0-2-1,-5-1 1,0-2-1,3-4 1,-1-3 0,-3 0-1,-1-3 1,-1-3-1,-1-3 1,-2 0-1,-2-3 1,-4-1 0,-1-2-1,24-22 1,-11-7-1,-13-5 1,-13-6-1,-13-3-6018,-10-2 5966,-19-4 1,-11 13 0,-19-1 0,20 30 0,-2 3 0,-4 2-1,-1 3 1,-2 4 0,-2 2 0,1 3 0,-1 3 0,-1 4-1,-1 2 270,0 5 0,-1 2 0,-2 3 0,0 3 0,-7 7 1,-1 0-1</inkml:trace>
  <inkml:trace contextRef="#ctx0" brushRef="#br0">11091 7117 28694,'0'-14'-9831,"0"1"9878,0 6 0,1-4 0,2 5 0,3 0 1,1 1-1,2 3 0,0 5 0,-1 6 0,-2 3 16,-3 1-56,-2 6 1,3 1 0,1 3-1,-2-1 1,-2 2 0,-1 0-1,0 0 1,0-2 0,0 0 0,0 0-1,0-1 320,0-2 0,0 3 0,0-4-175,0-2 0,2-7 0,1-7 0,1-8 0,-1-9 0,-1-4-515,-2-5 1,0-1 0,0-3 0,0-3 87,0-5 1,4-1-1,2 2 1,1 4-1,5 2 1,3 4-1,4 2 1,1 2-1,-1 3 1,-1 5 0,-1 4-1,1 3 1099,-2 3-547,-1 1 1,-1 2 0,-1 0 0,0 0 0,1 2 0,-1 1 0,0 1 0,1 1-419,-1 1 1,5-5 0,-1 5-1,0-1 1,-1-1 0,0 0-1,4 1 1,-1-1-771,0-1 3181,5-1-1814,-9-2 1,10 6-1,-4 1 1</inkml:trace>
  <inkml:trace contextRef="#ctx0" brushRef="#br0">11797 6890 28913,'-1'-12'-9748,"-4"3"9464,4 3 1,-5 12-1,6 3 1,0 3-1,0 1 1,0 1-1,0-1 1,0 0-1,0 1 1,1-1-1,4 0 691,4 1 0,3 1 0,1 1 1,0 2-614,1-2 0,5-6 0,3-1 1,3 0-1,2-2 0,-1-2 578,1-4 0,0-12 0,-1-4 0</inkml:trace>
  <inkml:trace contextRef="#ctx0" brushRef="#br0">12144 6930 28756,'0'-27'-9831,"0"7"9475,0 2 0,0 3 0,0 5 1,0 5-1,0 11 0,0 9 642,0 7 1,0 9 0,0 5-358,0 2 0,-6 2 0,-3 2 0,-4 1 0,-5 3 0,-4 0 0,-2 0 0,0-4 0,4 0 63,0-2 0,-3 0 1,2 0-1</inkml:trace>
  <inkml:trace contextRef="#ctx0" brushRef="#br0">25741 15993 8161,'0'-14'-844,"0"1"867,0 6 0,0-1 1,0 4-1,0-5 0,0-3 1307,0-1 0,0-1 0,0 1-813,0 0 1,0 4-1,0 0 1,0-1 0,-3-1-1,-5 1 1,-7 2-1,-5 2 914,-9 3-1235,3 2 1,-14 1-1,0 0 1,-8 0-1,-3 1 1,-3 2-1,1 3 1,0 2-1,-2 2 1,0 3-1,0 5 3270,3 4-3337,2-2 1,3 6 0,2 1 0,5 7-1,6 5 1,7 1 0,8 0 0,6 2-1,4 3 1,6 2 0,7-1 20,10 3 0,12 4-199,14 1 1,-15-24 0,1-1 0,4-3 0,2-2 0,1 0 0,2 0 0,4-1 0,1-2 0,1-2 0,2-1 0,3-1 0,1-1 0,1-3 0,1-1 0,1-2 0,0-2 0,-1-2 0,-1-2 35,-1-1 1,-1-2 0,-1-2-1,-1-4-106,-4 0 0,0-3 0,-1-4 0,-1-4 0,-2-3 0,-1-2 0,-3-1 0,-2-2 0,-1-3 0,-3-2 1,-1-1-1,-3-2 0,-1-2 0,-2-2 0,-3 0 0,-2 0 0,-3-3 0,-1-1 0,-4 1 0,0 0-1155,-2-1 0,-1 1 0,-5-35 0,-11 12 850,-12 4 1,-3 9 0,-20 6 0,-5 8-1,-5 10 1,-8 10 0,-7 12 423,34 5 0,-2 3 0,-6 4 0,-1 3 0,1 5 0,0 0 0</inkml:trace>
  <inkml:trace contextRef="#ctx0" brushRef="#br0">21875 10595 7955,'-31'-6'283,"0"-3"1,11 2 0,11-2 0,5 0 0,1 0 0,-3 2 0,0-1 0,0 1 0,3-3 0,2-4 0,1-2 5455,0-2-5604,12-11 1,0-1-1,14-14 1,8-7-1,8-5 1,-17 25 0,2-2-1,2-2 1,2-1-1,6-4 1,2-1 0,4-5-1,3-1 1,5-6-1,3 0 1,-17 17 0,0-2-1,1 1 1,2 0-1,1-1 1,0 1 0,0 0-1,-1 0 1,2 1-1,0 0 1,1 0 0,-1 0-1,0 1 1,-1 0-1,1 0-682,-1 0 0,0 0 0,0 1 1,13-11-1,-2 1 79,-2 2 0,-2 0 1,-2 2-1,0 0 1,-6 5-1,-2 0 1,-2 3-1,-2-1 0,-4 3 1,-2 1-1,18-23 1,-11 6-1,-7 8 468,-6 4 0,-8 3 0,-8 4 0</inkml:trace>
  <inkml:trace contextRef="#ctx0" brushRef="#br0">24114 7263 8495,'5'-29'1340,"-1"2"-1067,7 3 1,-9 17 0,7 1 0,2 2 0,1-2 0,1 0 0,-1 1 0,-3 8-1,-3 9 1250,-1 9 1,-3 10-983,2 4 0,-2 10 0,-2 4 0,0 3 0,0 1 0,0 0 0,0 1 0,0-3 0,1-2 0,2-4 558,2-4 1,5-7-1350,-1-3 1,-2-4-1,2-5 1,0-4 0,0-5-1,0-4 1,0-6 0,0-7-1,0-11 1,0-10-853,-2-9 1,0-12 0,-4-8 1216,2-6 0,1-6 0,-3 0 0,1-1 0,1 2 0,-1 3 0,0 6 0,-1 5 0,0 8 1162,2 6 1,-4 9 0,4 7-520,-4 2 0,5 7 1,3 9-1,3 8 0,3 8 1,1 8-235,2 4 0,5 2 0,0-1 0,2 0-740,1-4 1,7 1-1,1-5 1,2-2-1,-2-1 1,-2-3 0,-2-3-1,-3-5 1,-4-4-1,-2-4 1,-3-6-1,-6-7-6149,-6-5 6343,-5-3 0,-1-8 0,-1-2 0,-4-4 1,-4 1-1,-3 1 0,-1 3 0,1 3 0,2 6 1,2 5-236,3 5 1540,0 2 0,5 7 0,2 6 1,2 8-1,6 3-1384,7 3 1,5 1 0,9 1 0,5 0-1165,2-4 0,6 1 0,2-5 0,2-1 0,2-2 0,1-4 1265,-3-1 0,4-12 0,-4-3 0</inkml:trace>
  <inkml:trace contextRef="#ctx0" brushRef="#br0">25394 6784 10102,'-31'-14'0,"0"2"3611,1 3-2907,2 4 1,1 5-1,4 1 1,5 3 0,9 5-1,9 3 1,9 2 0,9-3-469,5-2 0,8 2 1,2-5-1,1-1 1,3 1-1,0-3 0,0-1 1,-3-4-5405,-1-2 4897,-2-3 1,-6-5-1,-3 1 1,-5 1-1,-7-3 1,-6-4-1,-2 1 1,-4 3 0,-2 2-1,-5 2 1,-4 1 1867,-5 0 1,-3 2-1034,-5 6 0,5 0 1,3 2-1,3 1 0,2 3 1,1 1-1,3 3 0,5 2 1,4 2 921,4-1 1,8-4-2170,6 0 1,10-6 0,-1 1 0,2-2-1,4-2 1,2-2 0,4-2 0,1-5-1,-2-5 1,-4-2 682,-7-2 0,0-11 0,-7 1 0</inkml:trace>
  <inkml:trace contextRef="#ctx0" brushRef="#br0">25874 6597 9235,'-8'-13'0,"-3"-1"0,-6 2 0,0 2 0,-1 3 4026,0 1-3417,-6 1 0,14 5 1,0 0-1,10 0 1,13 0-1,11 0 1,5 0 600,4 0 0,-1-6 0,5-1 0,-3-2-1848,-1 0 1,-2 0 0,-6-4 0,-2 1-1,-6 2 1,-3 1 0,-7 0 0,-7 2-1115,-7 2 1,-10 14 2055,0 4 1,-3 5-1,4 0 1,-2 4-1,2 5 1,1 2-1,3 4 1,2 0 0,3 1-1,1-2 1,3 1-1,1-4 1,2 0-1,2-4-993,2-3 241,3-3 0,7-1 1,-1 0-1,2-3 0,3-5 448,4-6 0,9-2 0,3-2 0</inkml:trace>
  <inkml:trace contextRef="#ctx0" brushRef="#br0">26340 5917 11424,'-43'-55'0,"6"10"5750,8 11-5051,11 14 1,14 16-1,8 8 1,6 7 0,7 5-1,6 8 1,6 5 391,2 7-1308,0 2 1,0 4-1,0 1 1,-1 1-1,-2-1 1,-2-2-1,0-2 1,-3-2-1,-2-3 1,-3-1-1,-5-5-2919,-3-5 0,-2-3 3082,1-7 0,-3-7 1,-8-6-1,-2-7 1,-5-7-1,-4-4 0,-4-2 1,-2-2 780,-2-1 1,0 7 0,-2 0 0,2 4 0,0 4 0,2 3 0,0 2 0,3 3 3035,1 4-3793,1 9 1,3 8-1,2 7 1,4 3 0,4 6-1,1 6 1,0 6 0,1 2-1,4-1 1,4-1 0,1 0-6812,-1-2 6841,3 5 0,-11-5 0,5 7 0</inkml:trace>
  <inkml:trace contextRef="#ctx0" brushRef="#br0">25647 7583 8822,'0'-25'3296,"0"3"-2476,0 8 1,0 3 0,2 5-1,1 3 1,3 9 0,0 7 1858,-1 5 0,6 10-2799,-2-1 0,3 2 0,1-2 0,0-1 0,1 0 0,-1-3 0,-1-2 0,-2-2-661,-1-2 1,-6-11 241,1-11 0,-8-8 1,-5-15-1,-3-3 0,0-5 1,0-3-1,2-1 0,-2 2 1,3 1 1571,2 1 0,3 7 0,4-2 0,0 3-868,0 1 1,5 2 0,6 3-1,4 4 1,4 3 0,2 3-1,2 2 1,3 2 0,2 2-1,3 3 1,4 2 0,4 1-166,1 0 0,6 0 0,1 0 0</inkml:trace>
  <inkml:trace contextRef="#ctx0" brushRef="#br0">26394 7090 9734,'-11'-38'5963,"-2"2"-5494,3 9 1,7 14 0,10 9 0,8 2-1,4 2 1,5 0 0,1 0 0,3 0-1,2 2 1,2 2 0,1 5 544,0 3 0,-1 3-1349,-1 2 1,-9 4 0,-1 9 0,-9 4 0,-8 7 0,-4 5 0,-7 4 0,-9 2-1,-9 2 1,-5-1-2461,-3 0 1,5-5 2794,-3-4 0,-3 3 0,0 1 0</inkml:trace>
  <inkml:trace contextRef="#ctx0" brushRef="#br0">11491 8050 29247,'8'-24'-1584,"1"-3"0,-4 8 0,4 7 0,1 5 3435,2 4-2109,-5 1 0,-2 2 0,-10 0 1,-4 2-1,-1 2 0,1 5 1,5 4-1,2 5 1251,2 4 1,0 4-897,0 0 0,0 5 1,2 0-1,1-1 0,3-3 1,0-4-1,-1-2 1,0-2-1,-1-2-711,1-3 0,1-2 1,-3-4 251,1-8 0,1-12 1,-5-12-1,-2-5 1,-1-8-1,-1-6 1,1-5-1,1-1 1,2 3-1,0 4 1,0 5-1,0 2-239,0 6 0,6 7 894,3 4 0,3 3 0,3 3 1,1 3-1,3 5 0,2 2 0,1 2 1,0 0-1,1 0 0,-1 2 237,-1 2 1,2 4 0,-3 5-1149,0 0 0,-3 2 0,0 1 1,-2 4-1,-2-1 1009,1 0 1,5-1-1,2-5 1</inkml:trace>
  <inkml:trace contextRef="#ctx0" brushRef="#br0">12224 7903 19042,'-14'-13'102,"6"4"0,2 0 0,4 0 0,8 2 1602,4 2-1364,16 4 0,3-1 0,14-1 0,5-1 0,2 1 0,5 1 0,0 4 0,-2 2 0,-4 4 1,-5 1-1,-4-1 176,-4 3 1,-4 1-828,-5 1 0,-11 0 0,-4 2 0,-6 1 1,-9 2-1,-10 0 0,-14 1 0,-10 2 0,-10 1 1,-7 0 173,-5 2 0,-6 1 0,7 2-56,2 0 0,7 1 0,8 1 0,6 2 0,12 0 0,6 2 1,10 3-70,4 2 1,21 8 0,4 1 0</inkml:trace>
  <inkml:trace contextRef="#ctx0" brushRef="#br0">20795 10995 29714,'-13'0'-134,"2"0"0,7 0 0,8 0 0,7 0 0,2 0 0,0-2 0,2-1 0,1-1 0,2 0 0,-1-1 0,-3 1 2397,0 1 1,-5 1-2323,-1 2 1,-5 2 0,0 2 0,-4 5-1,-5 3 1,0 1 0,0 1 0,2-3-1,-1 0-149,1-2-73,-1-6 0,5 1 0,0-8 0,2-5 0,1-5 0,1-2 1,-1-3-1,-1 0-293,-2-1 0,0 3 1,0 2 699,0-3 1,0 8 0,0-4 0,1 2-1,4 2 1,3 1 0,4 3 0,2 2 0,-1-1-1,2 2 1,1 2-112,2 1 0,4 0-145,-4 0 1,4 0 0,-3 0 0,1 0 0,-1 0 0,-3 0 0,-1 0 0,-2 0-2071,1 0 0,-3 1 1019,-2 4 0,-1-4 0,-4 4 0,5-4 1484,3-1 1,7 0 0,2 0 0</inkml:trace>
  <inkml:trace contextRef="#ctx0" brushRef="#br0">21368 10728 8564,'0'-13'4192,"0"0"-3674,0 5 1,2 2-1,2 6 1,7 0-211,5 0 0,3 2 0,5 1 0,-1 1 0,4-1 0,3-1 0,-1-2 1,-2 1 1140,-5 4-1461,3-4 0,-10 5 0,3-6 1,-3 2-1,-3 2 0,-3 5 1,-5 3-1,-4 1 0,-6 0 161,-7 1 0,-2 3 0,-6 3 0,2-1 0,1 2 0,0-1 0,1 4 0,2 1 430,4 2-808,0 0 0,9-1 1,-2 1-1,2 0 0,2-1 1,0 2-1,0 2 229,0 1 0,12 6 0,3-3 0</inkml:trace>
  <inkml:trace contextRef="#ctx0" brushRef="#br0">15356 11115 25212,'8'-6'-108,"-2"-1"1,-5-5 0,2 1 0,3 4 0,0 0 0,0 2 0,-3 4 0,-2 7 0,-1 4 0,0 5 0,0 1 182,0 2 1,0 4 0,-1-3-1,-2 0 1,-2 2 0,2-2 0,2 1-1,1-4-946,0-1 1031,0-2 1,1-1-1,2-5 1,2-7-1,-2-9 1,0-7-1,0-6 172,1-3 1,2-6-334,-1 0 1,-2-5 0,4 3 0,0 1 0,1-2-1,2 3 1,0 3 0,1 7 0,-2 5-299,1 2 0,2 2 70,1 4 0,-4 2 1,0 6-1,0 1 1,0 4-1,0 3 1,0 4-1,0 2 0,-1 0 1,3 3-1671,1 0 1,1 6-1,2-4 1,3 0 2152,4 0 1,9-1-1,3-4 1</inkml:trace>
  <inkml:trace contextRef="#ctx0" brushRef="#br0">15890 10982 23981,'-8'-27'-1212,"-4"6"0,11 9 0,-2 11 1688,6 4 0,4 3 0,7-2 1,0 5-1,4 3 0,4 3 1,2 1-1,0 3 1322,-2 2-2247,-6 1 1,4 0-1,-9 1 1,-2 0 0,-4 3-1,-4-1 1,-2-2 0,-4-2-1,-4-2 1,-4-1 0,-3-2 385,-2-2 0,-6 2 0,4-9 0</inkml:trace>
  <inkml:trace contextRef="#ctx0" brushRef="#br0">15943 10942 16424,'7'-34'431,"5"1"1,-9 8 0,4 3 0,1 4-1,-1 3 1690,4 2-2116,1 5 0,1 4 1,0 8-1,2 5 0,3 3 1,4 3-1,5 1 1,4 3 92,4 2 0,10-5 0,2 4 1</inkml:trace>
  <inkml:trace contextRef="#ctx0" brushRef="#br0">13117 7237 18344,'6'-20'-358,"1"0"1,2 5 0,0 6 0,1 6 0,2 3 0,2 1-779,-1 4 1628,-6-4 1,5 5 0,-4-7 0,-1-4 0,-3-3 180,-2-4 0,-4 4-417,-2 4 1,2 1 0,-3 0 0,-3 0 0,-4 4 0,-6 7 0,-2 5 0,-5 5-1,-4 4-212,-2 3 0,-6 2 0,2 0 1,-4-2 9,-1-3 1,6 3 0,3-4 0,4 0 0,5-4 0,4-2 0,5-1 0,7-3 0,11-2 580,11-4-671,14-10 1,4-2 0,6-6 0,1-2 0,2-2 0,3-2 0,0 0 0,-2 0 0,-5 2-1,-7 3-199,-3 0 0,-12 2 0,-11 4 0,-18 5 0,-19 6 0,-13 4 90,-9 0 395,-10 5 0,6-4 0,-6 3 1,1 0-1,6-2 0,3 1 1,8 0-1,8 1 0,10-2 1,8 1-1,6 2-1983,4 1 0,6 1 1781,12-1 0,18 6 0,14 2 0</inkml:trace>
  <inkml:trace contextRef="#ctx0" brushRef="#br0">12264 8050 15885,'13'0'484,"0"0"1,1 0 0,1 0-1,1 0 1,2-2 0,-2-1 2054,-1-1-2341,4-7 0,-9 8 0,4-4 0,-4 0 0,-6 1 0,-8 0 0,-14 3 0,-8 1-66,-6 2 1,-9 2 0,1 2 0,-1 4 0,-2 1 0,1-1 0,-1 3 0,3 1 634,2 1-755,-4 0 1,16 1 0,-1-1 0,8 0 0,5 1-1,7-1 1,11-1 0,17-3 0,21-5 0,15-2 266,14-2 0,-28 0 0,0 0-376,1 0 1,1 0-1,4-3 1,0 0-1,-4-2 1,0 1-1,-1-1 1,0-1-1,-3 1 1,-1 0-1,28-2 1,-11-1-1,-14 2 1,-11 0-1,-10 3-607,-5 2 1,-11-1 697,-6-2 0,-20 3 0,-18-4 0,-16 4 0,-17 2 0,31 0 0,-1 1 0,-5 1 0,0 0 0,1 0 0,1 1 0,0 1 0,1-1 0,3 1 0,1-1 327,-35 5 0,35-5 0,1-1 0,-23 8 0,7-4-962,6-1 1,14 4-1,8-1 1,6 3 0,7 2 477,4-1 1,9 6 0,8 2 0</inkml:trace>
  <inkml:trace contextRef="#ctx0" brushRef="#br0">18236 7903 12990,'0'-13'160,"0"5"1,0 1-1,0 2 680,0-3-646,0 2 0,0 1 0,0 10 0,0 4 0,0 2 0,0 4 0,-2 1 0,-1 2 0,-1 0 1,-1 0-1,1 1 0,-1 2 0,1 1 1414,-2-1 0,5-1-1518,-4-2 1,-1-3 0,0 3 0,-1-3-1,-3-4 1,-2-2 0,0-6 37,3-6 0,-1-6-206,5-8 0,1-6 1,4-8-1,0-3 0,1 0 1,4 2-1,3 1 0,3-1 1,1 3-1,0 2 440,2 5 1,1-2 0,-4 8-267,-3 4 1,1 0-1,5 8 1,-3 2 0,0 5-4031,-2 6 3491,-6 3 1,10-3 0,-1-2-1,7-1 1,5-1 0,7-1 0,3 1-1,6-4 1,-1-4 0,1-6 0,-5-3 620,-1-1 1,-4 0-547,-8-1 0,-4 1 1,-9 0-1,-5-1 1,-4 3-1,-4 2 1,-7 4-1,-4 4 1405,-2 1 1,-6 0-1,4 0-511,-2 0 0,5 0 1,-2 0-1,7 0 1,6 0-1,11 1 1,10 2 618,11 2 1,6 5 0,7-1 0,1 4-1018,3 5 1,-2-2-1,2 7 1,-4 0 0,-4 2-1,-6 2 1,-7 0-1,-6-1 1,-7 1 0,-7 0-1,-8-1 1,-8-1-1407,-8-2 1085,-10 2 1,-4-9 0,-8 3 0,-3-2 0,1-7 0,2-3 0,5-4 0,1-1 0,3-4 0,3-2-1,6-6-428,7-7 0,1-3 722,13-7 0,6 0 0,9-1 0,9-1 0,9-3 0,7 3 0,7 2 0,1 3 0,5 2 0,0-1 596,1-3 0,4 1 0,-11 2-596,-5 0 1,-4 3-1,-9-4 1,-2 3-1,-7 0 1,-6 1-1,-5-3 1,-7 1-1,-7 2-369,-9 0 1,-10 3 0,-4 3 0,-2 1 132,-3 0 0,0 4 0,0 1 0,3 4 0,-1 5 181,1 7 1,-1 4 0,-5 1 0</inkml:trace>
  <inkml:trace contextRef="#ctx0" brushRef="#br0">18369 14220 8141,'7'-13'204,"-1"5"0,-6 4 0,0 8 0,0 5 1,0 3-1,0 1 0,0 1 0,0-1 4234,0 0-4110,-6 7 0,5-4 0,-5 5 1,2-1-1,-1 0 0,2-1 1,2-3-1,1-1 0,0-2-156,0 1 1,4-8-1,1-6 1,-3-8-1,0-5 1,-2-3-954,0-2 789,0-6 1,0 3 0,0-5-1,0-2 1,0-2 0,0-1-1,0 1 1,1 2 0,2 1-1,5 1 1,2 1 1766,5 2 0,1 4-1594,-2 6 0,5 1 0,2 2 0,1 2 0,-1 2 0,-2 3 0,-3 2 0,-1 1 0,-2 0 0,1 0 817,-1 0-1835,-6 6 1,-1 6-1,-6 5 1,0 0-1,0-1 1,0 0-1,0 2 1,0 0 0,0 0-1,0-1 837,0 0 0,12 3 0,3 1 0</inkml:trace>
  <inkml:trace contextRef="#ctx0" brushRef="#br0">18769 14193 8141,'1'-7'136,"4"3"0,-2 2 0,6 2 2110,1 0-2183,2 0 1,6-1 0,1-2 0,0-2 0,2 1 0,-2-1-64,0 1 0,11-6 0,-2 2 0</inkml:trace>
  <inkml:trace contextRef="#ctx0" brushRef="#br0">19129 13954 8141,'7'-6'0,"-2"-3"793,-4-3 0,-1 6 0,0 6 0,0 7 1,0 7-1,0 3 0,-1 6 0,-4 3 1,-4 5-1,-3 5 206,-1 2 1,-2 4 0,-1 2 0,-2 4-1,0 1 1,1-2 0,-1 0 0,0 1-5382,-1 2 4052,4-4 1,-9 1 0,7-5 329,0-2 0,-3-3 0,-1-10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19249 5771 28246,'-9'-28'-7564,"0"-1"5261,-1 3 2597,-2-4 1,3 21 0,1-1-1,1 4 1,0 2 0,-4 1-1,-1 3 1,-1 3 0,0 2-1,-1 1 1,1 2 10,0-1 1,13 1 0,9 0 0,13-3 0,12-4 0,10-1 0,10 2 0,6 1 0,7 1 0,3-1 0,2-1 0,2-2 0,0 0 0,-3 0 0,-4 0 0,-6 0-32,-8 0 0,-7 4 1,-10 1-1,-7-2 1,-5-2-442,-6-1 213,-21 0 1,-12 0 0,-24 0 0,-8 0 0,-12 0 0,-11 0 0,31 0 0,-2-1 0,-2-1 0,-1-1 0,-1 0 0,1-1 0,1-1 0,0 1 0,3 0 0,0 0 562,1 2 1,0-2 0,0 0 0,1 0-404,-1 1 0,2 1 1,-30-2-1,10 4 0,5 0 1,6 0-1,9 0 0,6 0 1,7 0-207,3 0 0,12 6 0,14 1 0,11 0 0,21 4 0,12-5 0,15 1 0,-26-2 0,2-1 0,5 1 0,2-1 0,2 0 0,1-1 0,1 0 0,0 0 0,-1-1 0,0 1 0,-4 0 0,0 0 0,3-3 0,1 1 0,-8 1 0,-1 1 0,-2-2 0,-1-1 0,27 0 0,-13 0 0,-17 0 0,-5 0 0,-6 0 0,-10 0 0,-9-1 0,-17-2 0,-16-3 0,-20 0 0,-14 0 0,25 4 0,-1 1 0,-8-2 0,-2 0 0,0 1 0,-1-1 0,-4 1 0,1 0 0,-1 2 0,0 0 0,4 0 0,1 0 0,0 0 0,2 0 0,5 0 0,1 0 0,-31 0 0,16 0 0,12 0 0,13 0 0,10 0 0,8 2 0,7 2 0,14-3 0,19 4 0,12-2 0,12 0 0,12 1 0,8-1 0,-31-2 0,1 0 0,2-1 0,1 0 0,3 0 0,-1 0 0,0 0 0,-1 0 0,-3 0 0,-1 0 0,32 0-22,-9 0 0,-12 0 1,-11-2-1,-10-1 1,-11-3-1,-12-1 1,-16-3-1,-22-1 1,-21 1-1,-22 1 1,29 4-1,0 0-181,-3-2 1,-2 2 0,-4 0 0,1 1 166,4-1 1,0 1 0,3 2 0,-1 1 0,4-1 0,1 0 0,-33 0 0,10 2 0,12 0 0,13 0 0,11 2 0,9 2 0,10 6-3825,8 7 0,29 3 3823,20 7 0,-14-13 0,3-1 0,2 0 1,1 0-1</inkml:trace>
  <inkml:trace contextRef="#ctx0" brushRef="#br0">19849 5398 28737,'-6'-14'-9282,"-3"1"9442,-3 5 0,-1 3 0,-1 3 1,-1-1-1,-1-1 0,-3 1 0,0 1 1,-1 1-1,6-4 0,2-4 1,4-4 753,2-5 1,3-2-700,8-7 0,8-4 0,12-3 0,11-5 0,14-5 0,-19 21 0,2 0 1,5 0-1,1 0 0,3 0 0,2 2 0,4-2 0,2 1 0,2 1 1,1 1 149,3 0 1,0 3-1,3 0 1,1 3 0,-3 2-1,0 1-558,2 2 1,0 1 0,-5 2-1,-1 1 1,1 1 0,0 1 0,-4 0-1,-2 0 1,-5 1 0,-2 1 0,33 1-1,-13 3 1,-10 3 0,-11 1-1179,-8 4 1,-10 0 1151,-4 3 0,-3-1 0,-2 0 0</inkml:trace>
  <inkml:trace contextRef="#ctx0" brushRef="#br0">22088 4731 27022,'6'-34'-3088,"-5"2"0,5 15 0,-7 5 773,-4 5 2725,-2 3 1,-6 4 0,-2 0 0,-3 0 0,-4 0 0,-3 0 0,-2 0 0,-1 0-1,-2 0 1,-1 1 0,2 3 209,0 5 1,3 3 0,-1 2 0,2 0-803,3 4 0,7-3 0,8 4 0,1-1 0,3 0 0,3-2 0,6-1 1,5-3-1,7-2 0,3-3 0,3-1 0,1-3 1284,1-1-911,7-2 0,-5 0 0,2 0 0,-5 0 0,-4 0 0,-1 0 1,0 0-1,-1 0-72,-3 0 1,-7 1 0,-6 4-1,-6 4 1,-6 2 0,-4 3-1,-3-1 2957,-2 0-3144,-6 1 0,8 3 1,-6 1-1,-1-1 1,1-1-1,1-1 1,1-1-1,1-2 1,-2 0-1,2-1 1,-1-1-1402,4-1 0,1-6 1,2 3 252,-1 0 0,9-5 0,6 3-145,11-2 1262,19-2 0,10-6 0,13-1 0</inkml:trace>
  <inkml:trace contextRef="#ctx0" brushRef="#br0">22461 5078 26758,'-7'-20'-515,"-5"0"0,9 0 0,-6 6 0,-1 5 0,-2 3 4742,-1 3-4532,5-5 1,-2 5-1,5-5 1,2-3 0,2-1-1,1-1 1,0-2 0,0-3-1,1-2 1,5-2 0,6-1-3,5 0 0,2 2 0,-3 0 0,2 2 1,0 4-1,-1 3 0,3 5 0,-1 1-2030,0 3 2014,-1 7 1,-5 4-1,2 7 1,1 2 0,2 4 348,-2 0 0,11 4 1,1-4-1</inkml:trace>
  <inkml:trace contextRef="#ctx0" brushRef="#br0">22901 4971 26508,'8'-7'-6143,"-4"-7"6230,-2-5 0,-2-3 0,0 1 0,0 0 0,-2 2 0,-1 0 0,-1 3 0,1 1 0,1 1 0,1 1 0,-2 0 0,-3 1-696,-2 3 326,5 3 1,-7 12 0,6 3 0,1 4 0,1 4 0,2 0-1,2 1 1,2 1 0,5 2 0,3 0 0,1-3 564,1-4 0,2-5 419,-3 0 0,3-6 1,-7 2 392,3-4 0,-10-1-1410,-7 0 0,2 0 1,5 2-1,11 0 0,14 3 1,11-2-1,11-3 0,4-3 1,5-4-1,-2-4 1496,1-4-1099,2-7 0,-13 0 0,3-8 0,-5-4 1,-2-1-1,-2-2 0,-2 3 0,-2 1 1,-7 2-1,-5 1 0,-6 4-137,-3 3 1,-8 0-1,-2 5 1,-5 3 0,-5 6 3213,-4 9-3063,-9 6 0,2 9 0,-6 1 0,-2 4 0,-1 2 0,-3 4 0,-2 6 0,-1 2 0,3 1 0,3 1 0,4-2-2122,2-2 0,7-1 1052,8-4 1,2 0-1,2-2 1,0-3 0,0-4-1,2-5-706,2-4 0,-7-4 1939,3-10 1,-13-2 0,-2-5 0,-3 1 0,-3 4-1,2 1 1,-2 3 0,2 2 0,0 1 0,3 0 1561,1 0 0,6 1-1939,0 4 0,6 2 1,0 6-1,6 1 1,7-1-1,8 0 0,10 1 508,11-1 1,7 0-1,7 1 1</inkml:trace>
  <inkml:trace contextRef="#ctx0" brushRef="#br0">23808 5064 25566,'0'-37'-1412,"1"14"0,4-11 0,3 16 0,4 12-134,2 4 1499,-1 8 1,0-4-1,1 2 1,-1-2 0,0-4-1,1-1 1,-3-3 0,-2-1-1,-6-2-75,-6 2 1,-10 1-1,-9 7 608,-3 4 0,-2 2 0,0 6 0,1 1 0,0-1 0,4 0 0,4 1 0,5-1 0,4 0-517,5 1 0,2 3 0,2 1 0,2-2-277,2-1 1,5 3-1,9 1 1,4 1 0,5-1 401,4-3 1,9-1-1,7-2 1</inkml:trace>
  <inkml:trace contextRef="#ctx0" brushRef="#br0">24567 5158 25698,'14'-2'-979,"-1"-2"255,0 2 0,-4-4 1,-1 5-1,-4-4 0,-5-4 1,-7-1-1,-5 0 1,-3 1 2568,-2-2 0,-4 0-1454,4-3 0,-6 2 0,2 4 1,-3 3-1,-2 4 0,2 1 1,1 0-1,2 0 0,0 1 0,1 4-891,3 3 1,5 4-1,4 2 1,5-1 400,2 0 0,4 5 1,4 1-1,7 1 0,8 0 1,4 0-1,2-1 1,-2-3-1,-3-1 0,-4-2 1,-3 1-1,-2-3 433,0-2-498,-5-3 0,-4-1 0,-8-1 1,-7-1-1,-7-1 0,-8-2 0,-8 0 553,-5 0 0,-1 0 0,0 0 0,2 0-474,2 0 1,9 0 0,10 0-1,5 1 1,9 2 0,13 3 0,14 1-1,13 2 1,9-1 64,7-4 1,15-2-1,1-2 1</inkml:trace>
  <inkml:trace contextRef="#ctx0" brushRef="#br0">24901 5331 26006,'-6'-27'-395,"3"6"0,-6 5 0,-1 6 0,-2 7 0,-2 6 383,1 6-335,-6-3 0,4 4 1,-3-4-1,3 1 1,2 4-1,1 1 1,3 1-1,5 0 1,2 2-1,4 3-3941,2 4 4055,16 3 1,8-3 0,13-1 574,4-2 0,8 5 0,8-3 0</inkml:trace>
  <inkml:trace contextRef="#ctx0" brushRef="#br0">25194 5544 25376,'-22'-22'682,"0"0"-535,5-6 0,-6 10 1,5 0-1,1 9 0,3 6 1,0 3-1,1 2-723,0 2 1,5-1 0,4 6 462,2 1 0,4-2 0,2-1 0,5 1 0,3-3 0,1 1 0,1-3 0,-1-1 0,0-2 0,1-2 0,-2-2-1294,-4-5 1173,-2-3 0,-1-1 0,-1-1 1,-1 1-1,-1 0 0,-2 0-1832,0-1 1,12 11 2134,5 3 0,13 9 1,4-1-1</inkml:trace>
  <inkml:trace contextRef="#ctx0" brushRef="#br0">25514 5491 22014,'-7'-18'-2142,"1"0"2619,0 2 0,0 13 0,-6 9 0,0 9-804,-3 7 1,-6 3 0,2 2 0,-1-1 0,-3 1 0,1-2 0,1-1 0,4-3 0,3-2 0,5-3-732,3-1 1,3-8 1053,8-2 1,-2-5-1,7-6 1,4-7-1,2-8 1,2-4 0,1-5-1,2-2 1,1-5-1,0-1 194,2 0 0,-5 5 1,-1 2-1,-5 3 43,-4 2 0,1 9 1,-5 4-1,-4 4 1,-2 6-1,-5 7 0,0 8 1,-1 5-3805,-1 0 3052,5 7 1,-1-3 0,8 7 0,7 3 0,5 3 0,8 0 0,4-3 570,3-3 0,6-7 1,-3-2-1</inkml:trace>
  <inkml:trace contextRef="#ctx0" brushRef="#br0">25741 5651 20516,'-8'-31'-2971,"4"0"3595,2 5 0,4 9 0,2 8 0,5 4 1,3 5-1,3 3 0,5 3 0,9 0-823,5 0 0,7-2 1,-7-4-1,0 0 1,-4-1-1,-6-3 1,-8-5-1,-6-3-2336,-5-2 2705,-10-5 1,-10 4 0,-10-2 0,-7 2 0,-7 3 0,-5 3 0,-4 5 0,-2 5 0,-2 7 0,0 6 0,5 6 310,4 3 1,4 8-1107,4 5 0,8 2 0,9 4 1,5 1-1,4 1 0,5-1 0,2-3 367,2-4 0,0-4 0,0-5 1</inkml:trace>
  <inkml:trace contextRef="#ctx0" brushRef="#br0">22341 5251 26566,'-44'-18'-1379,"-1"0"1348,-5 7 1,6 3 0,-7 5 0,-2-1-1,0-1 1,-4-1 0,3-1 0,-1-2-1,1 0 1,4-1 0,4-2 771,6-1 0,11 1-549,2 3 1,8 1 0,8 6 0,5-3 0,5 2-1,10 3 1,12 5 0,16 5 0,13 5 471,11 3 0,-20-7 1,4 1-1,4-1 0,2 0-609,8 2 0,1 0 0,4 3 0,4 0 0,-16-4 0,3-1 0,0 0 0,4 1 0,-1 1 0,2-1 0,1 1 0,1 0 0,0 0 0,3 1 0,2 0 0,-1 1 0,2 0 0,-1 1 0,1 0 0,3 1 0,0 1 0,1 0 0,-1 1 0,0 0 0,0 0-55,-1-1 0,-1 1 0,1 0 0,1 0 0,1 1 0,-1 0 0,-3-1 0,-2 1 0,0-1 0,-2 0 0,-1-1 0,0 1 0,-2 0 0,0-1 0,-1 0 0,-4-2 0,0 0 0,-2-1 0,-4 0 0,-1 0 0,-1 0 0,20 6 0,0-1 0,-4 0 0,-2 0 0,-5 0 0,-2-1 0,-3-1 0,-3-1 0,-5-2 0,-1 0 0,-3-2 0,-1-1 0,29 9 0,-9-2 0,-11-4 0,-10-5 0,-11 2 0,-8-10 0,-8 2 0,-7-3 0,-8-2 0,-10-3 0,-7-5 0,-5-3 0,-4-2-385,4 1 0,-6 1 0,3 3 385,4 5 0,-2 2 0,6 2 0</inkml:trace>
  <inkml:trace contextRef="#ctx0" brushRef="#br0">2253 7437 32767,'0'7'-213,"-6"-3"1,-3-7-1,-3-1 1,-1 1-1,-1 3 1,0 3-1,-4 3 1,-4 1-1,-4 2 1,0-1-1,1-4 1,1-2-1,3-2 1,2 0-1,3-2 1,1-2-1,2-5 1,1-3-1,3-1 1,4-1-1,4 1-4011,1 0 4484,0-1 0,1 1 0,4 1 0,4 3 0,4 5 0,5 2 0,4 2 0,3 2 0,3 2 0,2 4 0,3 2 0,2 0 0,4 2 0,2-1 0,1-1-687,0-3 0,7 1 1,-1-5 394,-1 1 1,4 1 0,-7-7-1,-1-1 1,-3-3 0,-3 0-1,-3-1 1,-1 1 0,-4 0-892,-1 3 1,-5-3 845,-1 2 1,0-13 0,5 3-1</inkml:trace>
  <inkml:trace contextRef="#ctx0" brushRef="#br0">2866 7343 30984,'0'-26'-9831,"0"-1"9672,0 0 0,1 15 0,4 4 1,4 3-1,3 4 0,1 1 1,2 0-1,3 0 0,4 0 1,3 0-1,2 0 1492,-1 0 0,4 0 1,-2 1-1468,-3 4 1,-3 2 0,-1 6-1,-6 2 1,-6 1 0,-5 4-1,-5 0 1,-8 6 0,-7 0-265,-7 1 0,-6 2 1,-4-6-1,-1 0 76,-3 0 0,5 0 0,-1-3 1,3 0-1,2 2 0,5 1 1,2-1 146,4 2 0,3 1 0,0 1 0</inkml:trace>
  <inkml:trace contextRef="#ctx0" brushRef="#br0">6119 10448 29352,'0'-13'-4793,"0"-5"1,0 1 5088,0 0 0,1 8 1,3 5-1,7 4 1,5 4-1,6 4 2058,4-1-2009,0 5 0,2-4 0,3 3 1,6-2-1,5-4 0,5-4 1,4-1-1,5 0 0,2 0 1,2-1-1,0-2 922,-1-2 1,3-1-1,-4 3 1,-2-1-1268,-1 1 0,-2 2 0,1 1 0,-3 0 0,0 0 0,-4 1 0,1 2 0,-1 3 0,2 0 0,0 0 0,0-2 0,0 1 0,-2-1 0,5 0 0,-6-4 0,3 0 0,-5 0 0,-3-1 0,-1-3 0,-1-4 0,-3-1 0,-5 0 0,-3-1 0,-2-2 0,1-1 0,-5 4 0,-1 2 0,-2-1 0,-2 2 0,-3 0 0,-2 2 0,-3-2-1685,-3 4 0,-4-3 0,0 6 1028,3 3 0,-7-2 1,-5 4-1</inkml:trace>
  <inkml:trace contextRef="#ctx0" brushRef="#br0">7638 10648 10061,'-4'-22'0,"-1"1"-281,2 2 616,8 7 1,-2 1-1,6 3 1,1 1-1,3 2 1,4 2-1,2 0 1,2-1-1,2 1 1,2 1-1,2 2 1404,0 0-1635,-1 0 0,7-1 0,3-3 0,2-4 1,2-2-1,0-2 0,0-3 0,2-1 1,0-3-1,3-4 0,-2-2 609,-2-1-778,5-7 1,-6 3-1,2-4 1,-7 0-1,-2 0 1,-4-4-1,-2-2 1,-5-3-1,-5 1 1,-7-2-1,-7-2-522,-6-4 0,-12 1 620,-11 4 1,-14-2 0,-14 13 0,-8 4 0,27 18 0,-3 1 0,-2 1 0,-1 2 0,-4 1 0,-2 2 0,-2 1-1,-1 2 1,-5 1 0,-1 1 0,-3 0 0,-1 1 269,-1 1 0,-2 0 0,-6 4 0,0 0-279,3 2 0,-1 2 1,-7 2-1,0 1 1,4-1-1,1 1 1,-1 2-1,0 2 1,0-1-1,1 2 1,3 0-1,2 1 1,0 0-1,2 0 1,5 1-1,1 0 1,3 0-1,1 0 1,5 0-1,2 0 97,2 0 1,2 0 0,6-3 0,2 0 0,-16 14 0,13-3 0,13 0 0,9 2-1,13 3 1,14-1-1682,18 1 1665,24 4 0,-16-22 0,5-2 0,9 3 0,2-1-105,7 0 0,2-2 0,6 0 0,2-2 0,-19-4 0,0-2 0,1 1 0</inkml:trace>
  <inkml:trace contextRef="#ctx0" brushRef="#br0">9558 10662 21049,'-27'-12'-1072,"0"-6"1187,7-6 1,2 4 0,9 2 0,5 3-1,4 3 1,5 2 0,12 2 0,14 3 0,16 2-1,17 1 1,-25 2 0,2-1 515,7-2 0,2 1 1,6 1-1,3 1-593,5-3 0,1 1 0,3 2 0,2 0 0,2 2 0,1 1 0,-23-1 0,1 1 0,1 1 0,0-1 0,1 1 0,0 0 0,-1 1 0,1-1 0,-1 1 0,-1-1 0,0 1 0,0-1 0,22 3 0,-1-1 0,-2 1 0,0-2 0,-3 0 0,0-1-595,-3-1 0,-1-1 1,1-1-1,-2-1 381,-6 0 1,-1 0 0,0 0-1,-2 0 1,-3 0 0,-1-1-1,-3-1 1,-1 1 0,-3-2 0,-1 0-1,31-5 1,-8-2 0,-12-2-1,-11 0 1,-10 3-2686,-7 5 2861,-11 2 0,-2 2 0,-2 0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20955 5304 8107,'13'-6'0,"1"-3"30,-1 3 1,0 1 0,1 5 0,-1 0 0,0 0 0,1 0 0,-3-2 0,-2-2-1,-4-5 1,-5-2 0,-5 2 0,-4 4 0,-2 0 0,-3 1 687,1 1 1,-5 1-1,-1 1 1,0-2-358,-1-2 1,-3-1 0,1 3 0,-4-1 0,0 1-1,-2 2 1,-4 1 0,-3 0 0,-4 0 0,-1 0-1,-1 0 1,-2 0 2394,-1 0-2616,-7 0 1,8 6-1,-4 2 1,-1 4 0,3 2-1,-3-1 1,2 0-1,-1 1 1,1-1 0,1 0-1,5 1-61,3-1 1,8 5 0,-2-1 0,4 0 0,3-2-1,4-2 1,0 0 0,3 0 1646,-3 1-1579,6-1 1,-6 0 0,7 1 0,0-1 0,-1 0 0,1 1 0,0-1-1,-1 0 1,1 1 0,0-1 0,-1 0-31,1 1 1,4-1 0,2 0 0,1 1 0,3-1 0,1 0 0,2 1 0,0-1-2725,0 0 2570,0 1 1,8-1-1,4 0 1,5 1 0,4-1-1,3 0 1,1 1 0,3-1-1,3 0 1,3 1 0,2-1 118,-1 0 0,1 1-55,4-1 1,-2 0-1,-1 1 1,-1-1-1,0-1 1,-1-2 0,1-1-1,-1 1 1,2 2-1,2 0 162,2-3 0,7 3-63,-4-3 0,5-3 0,-2 0 0,4-2 0,3 0 0,1-1 0,0 0 1,-3 0-1,-2 2 0,-1-2 628,1-2 1,1 1-505,-2 2 1,-3-2 0,-6 4 0,0-2 0,0 0-1,0 1 1,0-1 0,0 1 0,1-1 0,2 1 414,1-1 0,2 5 1,-3-5-1,2-1-529,-2-1 0,3 2 0,0 1 0,1-2 0,3-2 0,1-1 0,-1 0 0,-1 0 0,1 0 0,1 0 0,-1 0 0,-3 0 261,-1 0-397,5 0 0,-8 0 0,4 0 0,0 0 0,-1 0 0,2 0 0,-2 0 0,1 0 0,0 0 0,4 0 0,-1 0 0,-1 0 0,9 0 0,-9 0 0,8 0 0,0 0 0,-1 0 0,2 0 0,-2 0 0,-1 0 0,-2 0 0,0 0 0,1 0 0,-1 0 0,0 0 0,1 0 0,-1 0 0,-1-1 0,-2-2 0,-2-2 0,-2 2 0,-4 2 0,6 1 0,-5-2 0,4-1 0,1-1 0,-1-1 0,3 1 0,2-2 0,2 0 0,-1-1 0,2-1 0,1 0-235,2 0 1,-1-4 122,-3 3 0,-1 2 0,0-3 0,-1-4 0,-3-2 0,-4 0 0,-5-1 0,-5 1 0,-2-3 1,-2 0-425,0-1 1,-1-2 359,-8 4 0,1-5 1,-3 2-1,-1-1 0,0 0 1,-2-1-1,-3 3 1,-2 0-1,-1 3 0,-4-3-1427,-1 0 1,-2 2 1373,-4-4 1,-7 1 0,-6-3 0,-8 2 0,-6-2 0,-2-1 0,-6-2 0,-2 2-1,-4 2 1,1 2 25,3 2 1,-6-4 0,3 6 0,-1-1 0,-1 0 0,2 0 0,-1 1 705,-4-3 216,4 5-642,-11-4 1,7 6 0,-6 1 0,-7 2 0,-3 1 0,-6 0 0,1 0 0,-4 2-1,2-1 1,0 2 0,1 0 372,1 3 0,0 2-305,4 1 1,-1-4-1,3-1 1,1 2 0,0 2-1,1 1 1,0-2 0,1-1-1,0-1 1,1 1 438,-2 1 1,-1-2 0,-6-1 0,0 2-542,-3 2 1,-8 1 0,0 0 0,37 0-1,0 0 1,-1 0 0,0 0 0,0 0 0,0 0-1,-1 0 1,-1 0 0,-1 0 0,0 0-1,-2 0 1,0 0 0,0 0 0,-1 0 0,1 1-1,0-1 1,1 2 0,1-1-94,0 2 1,1-1 0,-1 0 0,0 0 0,0-1 0,0 0-1,0 0 1,1 1 59,-1 0 1,0 0 0,-2 1 0,1-1-1,0-2 1,0 0 0,0 0 0,0 0-1,-3 0 1,0 0 0,1 0 0,-1 0-1,-1 0 1,0 1 0,1 0 0,0 1-1,1 1 1,-1 0 0,1 0 0,0 0-1,-1 1 1,1-1 0,0 1 0,2 0 16,0 1 0,2 0-208,1-2 0,0 0 0,3 3 0,1 0 1,-37 1-1,1 2 0,5 0 0,4 1 0,6 1 1,4-1-1,2-1 0,4 1 0,7 1-2402,4-2 2435,7 2 1,4-3 0,6 5 0</inkml:trace>
  <inkml:trace contextRef="#ctx0" brushRef="#br0">14690 9995 16588,'-6'-13'-1602,"-1"0"0,-7-1 2002,1 1 0,0 0 0,-1-1 0,1 3 1,1 0 1078,3 2-1289,-3 6 1,11-8 0,-2 3 0,4 4 0,4 7 0,-2 10 0,-5 8-1,-7 5 1,-8 7 0,-9 4 815,-5 4 1,-3 8-946,-6 0 1,-4 6-1,-2 0 1,0-5 0,2-3-1,4-4 1,3-1 0,2-4-1,3-1 1,4-3 277,3-1 0,-2-6-458,9-5 0,0-6 0,6 2 1,2-5-1,4-4 0,5-4 0,8-5 581,8-5 0,7-8-464,9-9 1,6-8 0,6-1 0,0 1-1,3 1 1,1-1 0,2-1 0,-1 1 0,-2 2-1,-3 3 105,0 3 0,-6-2 0,-6 5 0,-3 1 48,-1 3 0,-7-1 0,-3 7 0,-9 0 0,-9 5 0,-9 8 1,-8 8 1048,-3 6-1167,-7 3 1,-6 10-1,-8 1 1,-1 2-1,-1 2 1,1-1 0,3-1-1,3 0 1,4-1-1,4 0 1,5-4-257,3-1 1,8-1 89,4 0 0,6-7 1,0-2-1,6-3 1,8-3-1,5-3 1,8-6-1,7-6 1,9-8-1,7-5 160,5-6 1,6-8-1,1-2 1,-1-2-15,-4-3 1,1 0 0,-10 0 0,-2 3 0,-3 1 0,-5 5 0,-5 3 0,-5 4 0,-6 2 0,-2 4 0,-7 3 118,-3 3-64,-2 6 1,-7-3 0,-2 6-1,-7 2 1,-5 4 0,-8 7-1,-4 6 1,-4 5 0,-1 3 0,-1 4-1,0 3 322,-3 1 1,4 1 0,2 4-449,3 0 1,7-2-1,4-1 1,3-3 0,5-1-1,5-5 1,3-3-1,2-4 1,5-3 29,7-6 0,8-5 0,12-7 0,5-2 18,5-2 1,18-11-1,1-11 1,3-8-1,-31 14 1,-1 0-1,-1-2 1,-1 1 0,2-2-1,-2 0 1,0 0-1,-1 0 1,28-25-1,-5 4 1,-4 0 0,-5 4-905,-4 1 870,-3-2 0,-14 12 0,-4-2 0,-3 5 0,-6 4 1,-2 4-1,-5 3 0,-3 3 0,-5 3 0,-5 5 811,-6 2 0,-5 10-651,-6 5 0,-1 2 1,-3 9-1,-3 2 1,-2 5-1,1 3 1,-1 2-1,4-1 1,4 1-1,5-1 25,4 0 1,7 2-86,8-6 0,4 0 1,6-6-1,7-3 1,11-4-1,8-3 1,10-3-1,4-4 1,6-5-1,2-6-238,4-5 0,10-10 0,-1-6 1,0-4 13,-4-3 1,1-9-1,-8 3 1,-2 0 0,-7 0-1,-6 3 1,-6 1 0,-7 4-1,-5 0 1,-3 6 0,-4 2-1724,-4 5 2046,-8 1 1,1 8 0,-10 2 0,-4 5-1,-2 5 1,-3 5 0,-1 6 0,-2 6 0,-6 4-1,0 2 479,0 3 0,0-3-637,5 3 0,0-3 0,6-1 0,3-1 0,5 0 0,4-4 0,6-4 0,7-4 0,8-2 0,6-1 119,4-2 1,7-7-181,7 3 1,5-11-1,-1-6 1,1-6-1,1-2 1,-5-6-1,-3-2 1,-5-3-1,-2 0 1,-5 0-304,-5 0 0,-8 0 310,0 4 1,-5 2 0,-2 3 0,-4 4 0,-1 3 0,-5 3 0,-4 4 0,-5 3 0,-4 4 0,-3 1 230,-3 0 0,-1 6 1,-5 4-1,2 6-134,-2 6 0,1 4 0,0 0 0,6 1 0,2 0 0,3-2 0,3-2 0,5 0 0,4-1 0,4-1 0,5-4 0,4-2 692,5-2-710,3 1 1,7-7 0,2-2 0,2-4-1,1-2 1,2-5 0,2-8 0,5-6-1,-2-6 1,-2 0 0,-4-1-1443,-1 0 1294,-2 1 1,-9-1-1,-1 1 1,-2-1 0,-4 2-1,-5 2 1,-4 6 235,0 2 1,-6 8-1,0 4 1,-6 6-1,-3 7 1,1 5-1,-3 5 1,-2 4 260,-5 4-363,3 2 0,-3-3 0,8-1 0,3 1 0,1-1 0,3 1 0,3-2 0,4-1 1,5-3-1,4-2 0,5-4 309,4-5-350,4 2 1,0-11 0,1 4 0,1-5-1,3-6 1,3-6 0,0-6 0,-3-2 0,-2-4-1,-4-1 1,-2-2-552,0 0 1,-8 2 691,-2 3 1,-1-3 0,-6 6 0,0 1 0,-1 5 0,-3 4-252,-5 6 0,0 6-132,-6 14 0,2 3 1,-2 5-1,4 0 0,4 3 1,2 0-1,4 0 1,5-2-1,8-3 0,9-2 537,7-2 0,4-1-147,2-5 1,3-5 0,-1-4 0,-4-2 0,-1-2 0,-3-2 0,-3-2 0,-3-5 0,-2-3 0,-3-1-220,0-1 1,-7 1 0,3 1-1,-1 3-1264,0 5 1,5 8 1439,0 5 0,8 21 1,3 5-1</inkml:trace>
  <inkml:trace contextRef="#ctx0" brushRef="#br0">9784 8210 26787,'-13'0'403,"0"0"1,4 0 0,0 0 673,-1 0-1469,4 0 1,1 0 0,10 0 0,2 1 0,2 2-1,-2 3 1,-2 0-1009,-7 0 1503,-4 4 0,-3-8 0,1 2 0,-3-2 0,-1-2 0,-1 1 0,0 2 1,-1 1-1,1 1 0,0-1 378,-1 1 0,1 1 1,0-2-516,-1 5 1,5-2-1,2 2 1,0 2-1,1 2 1,0 3-1,3 2 1,1 0-1,2 0-553,0-1 0,0 3 1,2-4-1,2 2 532,5-2 1,3-3 0,1-2 0,1-4 0,1-1 0,2-3 0,6-2 0,0-1 0,1 0 0,-3-1 0,-1-5 0,0-6-696,-1-4 527,-1-8 0,-5 3 0,0-5 1,-1-1-1,-1 0 0,-4-1 1,-1 0-1,-3 0 0,-2 4 1,-1 2-1,-1 3-1290,-4 0 0,-2 2 1218,-6 8 1,-1 2 0,1 4 0,0-1 0,-1 2 0,1 7 0,1 6-94,3 6 0,3 1 0,6-5 0</inkml:trace>
  <inkml:trace contextRef="#ctx0" brushRef="#br0">9731 8916 30299,'7'-13'-8201,"-1"5"6161,0-4 2214,-4 11 0,4-4 0,-6 10 1,-2 2-1,-1 2-58,-1 0 0,-2-6 0,1 3 0,-3-2 0,-4 2 0,-2 0 1658,1 0-1726,0 4 0,1-7 0,1 6 0,3 2 0,-1 1 0,0 1 0,1 0 0,1 2 1,1 3-1,0 2 0,3 3-735,2-1 1,2-4 522,4 4 1,2-6 0,6 2 0,2-3-1,3-2 1,3-1 0,1-3 0,0-5-1,2-2 1,1-2 743,2 0 1,-7-2 0,0-2-761,-1-5 0,-4-3 0,1-3 0,-4-1 0,-5-3 0,-1-2 0,-3-1 0,-1 0 0,-2-1-684,0 0 0,-11 3 1,-4 1-1,-4 1 753,-4 1 1,-1 3-1,0 7 1,3 1 0,1 3-1,0 2 277,1 1 1,-5 0 0,4 0 0</inkml:trace>
  <inkml:trace contextRef="#ctx0" brushRef="#br0">9664 8383 8272,'0'-14'-685,"0"9"1,-1 3 684,-4 5 286,4 1 0,-5-5 0,6-3 1,0-5-1,0-3 0,0-2 1,2 3 2121,2 2-2178,-3-3 0,7 12 1,-5 0-1,3 7 1,0 5-1,1 1 1,0 1-1,4 1 1,1 1-209,1 2 0,0-1 0,1-2-11,-1 3 0,-4-5 1,-2 2-1,1-6 0,-2-2 1,-2-1-1,-5 0 1,-8-3-1,-6-3 0,-4-3 1115,-2-1-957,5-7 1,-8 9-1,5-6 1,-1 1-1,1 1 1,1 0 0,1 3 393,-1 1 1,0 2 0,5 0-501,-1 0 0,8 2 1,6 1-1,9 1 1,8-1-1,5-1 1,5-2-1,2 0 1,2 0-469,-1 0 0,-3 0 1,-5-2-1,-4-1 0,-4-1 1,-2-1-1,-3-1-1098,-4-2 1555,-16-4 0,-4 3 0,-13 1 0,-3 3 0,-3 2 1,-3 1-1,0 2 0,-2 0 0,5 2 0,3 1 0,8 2 1356,2 3 0,5-4-1443,7 5 1,3 0 0,6 4 0,3 2 0,6 2 0,7 2 0,6 1-1,5 3 1,5-1 34,5 0 0,3 0 0,0 5 0</inkml:trace>
  <inkml:trace contextRef="#ctx0" brushRef="#br0">9518 9196 8275,'-14'0'420,"7"6"0,1-3 0,5 4 0,-2 0 1,0-1 759,4 0-924,-1-1 0,12-5 0,-3-2 1,3-1-1,1-1 0,0 1 0,-1 0 364,-3-2-628,-3-2 0,-12 0 1,-3 2-1,-3 4 1,-1 1-1,0 0 1,-1 0-1,1-2 719,0-2 1,5 1-337,4-6 1,2 5-1,4-4 1,1 1 0,3 1-1,1 0-850,4 3 0,-1 3 0,0 3 0,-2 3-532,-2 1 1,4 2-1,-1 3 1,3-2-1,3-2 1007,2-2 0,4-2 0,6-4 0</inkml:trace>
  <inkml:trace contextRef="#ctx0" brushRef="#br0">10584 8476 8226,'9'-27'0,"-2"1"834,-1-1-660,5 6 0,-10 7 1,4 5-1,-4-2 1,-2 1-196,-4 1 168,-2 3 0,-2 6 0,0 0 0,0 2 0,0 1 0,2 3 1993,1 1-1931,-4 2 1,8 0 0,-4 0 0,0 1 0,-1 2 0,-1 3 0,2 1 0,2 3 0,0 0-59,1 1 0,3 3 0,4-2-286,5 0 0,9-2 0,2-6 0,3 1 0,-1-2 0,2-4 1,-1-3-1,0-4 0,-6-2-220,-2-4 0,-2-3 1,-1-10-1,-3-4 308,-4-4 1,-5-5 0,-5-1-1,-5-2 1,-5-2 0,-3 2 0,2 3-1,0 3 1,-1 3 0,0 2 0,0 7-1,2 4-573,2 3 394,6 6 1,-4-1-1,7 8 1,1 7 0,3 5 225,4 6 0,10 3 0,6 2 0</inkml:trace>
  <inkml:trace contextRef="#ctx0" brushRef="#br0">10517 8956 8432,'-11'-2'461,"2"-2"60,3 2 0,6-5 0,0 3 1003,0-5 1,0-3-1284,0-1 0,0 7 0,-2 6 0,-2 9 1,-3 7-1,-2 6 0,1 5 0,2 2 0,3 4 360,2 1-684,1-4 0,3 7 0,4-6 0,10-2 0,5-1 0,7-2 0,2-4 1,2-6-1,-3-4 0,-2-5 0,-3-1-543,-3-3 0,-3-9 523,-5-7 0,-2-8 0,-3-8 0,-4-4 0,0-3 0,-1-2 0,-1-2 0,-3 2 0,-4-1 0,-4 2-215,1 1 1,-5 5 168,3 9 0,2 3 1,-2 7-1,-1 3 149,-2 5 0,-2 8 0,1 4 0</inkml:trace>
  <inkml:trace contextRef="#ctx0" brushRef="#br0">9664 9089 8491,'0'-27'88,"2"13"0,1 6 0,3 8 0,1 5 0,2-1 0,-3 1 0,-6-1 0,-7-1 4465,-5-2-4290,-2-1 1,5 0-1,2 2 1,3 1 0,5 1-1,7 1 1,3-1 0,3 1 85,-1-2 0,0-2 0,1-1-409,-1 0 19,-12 0 0,1 2 0,-14 1 0,-4 2 0,-3 1 0,-5 2 1,-1-1-1,-3 2 0,-2 0 0,-1-2 0,3 1 1215,4-1-1006,-1-4 1,14 3 0,7-6 0,17 0 0,14-1-1,10-4 1,4-4-26,4-3 0,5-1-315,-1 0 0,-3-1 0,-3 3 0,-6 0 0,-7 2 0,-7 0 0,-5 2 0,-5 1 0,-5 2 0,-8-1-546,-8 2 0,-15 2 1,-8 1-1,-8 0 985,-5 0 1,-4 0 0,-5 1 0,1 4 0,3 2 0,6 2 0,6 0 0,8 0-1,5 0 1,8 0 2101,5 1-2390,17-4 0,11 0 0,15-6 0,8 0 0,6 0 0,6 0 0,1 0 0,3-2 0,-4-1 0,-4-3 0,-11 0-1470,-9 1 1,-7-4 1255,-8 4 1,-9-5 0,-8 2 0,-17 1 0,-13 3 0,-12 2 0,-4 2 0,-3 0 0,-1 0 482,2 0 0,9 0 0,3 0 0,8 0-334,4 0 1,7 5 0,5 2 0,5 3 0,10 7 85,8 2 0,14 9 0,13 6 0</inkml:trace>
  <inkml:trace contextRef="#ctx0" brushRef="#br0">7985 8916 27878,'0'-13'161,"0"5"1,-2 2 0,-1 8 0,-3 1-1,0 3 1,2 0 0,6-1 1811,5-2-1617,5-1 1,-5-1 0,-2 4 0,-4 4 0,-1 3-2728,0 1 2766,0-6 0,0 1 0,0-4 0,0 5 0,0 3 1,0 1-396,0 0 0,-4 1 0,-1-1 0,-4 0 0,3-1 0,0-1 0,-1-2 0,1 1 0,-1 2 0,1 1-1418,0 0 1136,1-5 1,5-4-1,2-7 1,1-3 0,1-1-1,1-3 1,-1-4 0,2-1-42,2 2 1,-4-8 0,3 8 0,-1-2-552,-3 0 0,3 2 0,-1 0 0,-2 0 0,-2-1 0,-1 1 0,0 0 250,0-1 990,0 7 1,0-5-1,2 5 1,2-1-1,5 4 3365,3 2-3591,-5 2 1,-1 2 0,-7 2 0,-4 7 0,-4 3-1,-3 4 1,-1 0 0,-2 1 0,-1 2 0,-2 1 544,2 0 1,1-4-681,2 4 0,1-5 0,2 2 1,2-1-1,2-1 0,3 0 1,2-3 935,1 0-5585,0-7 0,6-1 5288,3-6 0,2 0 0,3 0 0</inkml:trace>
  <inkml:trace contextRef="#ctx0" brushRef="#br0">7851 8130 31048,'-13'0'-819,"6"1"1,2 3-966,4 5 1996,1 3 1,0-3 0,1 0 0,4 0-1,5-2 1,5-2 0,4-4 0,2-1-1,3 0 1,1-1 0,0-2 0,-1-2 2358,-2 2-2570,0 2 1,0 1-1,-1 0 1,-2 0 0,-4 1-1,-5 4 1,-5 4-1,-5 3 1,-6 1 0,-6 0-2,-4 1 0,-9 0-130,-2 4 1,0-3-1,-4 4 1,5-1-1,3 0 1,4-2-1,3-1 1,1-2-1,5 0-362,2 1 0,4-1 588,4 0 1,1-5 0,4-2-1,7-2 1,7 1 0,7-2-1,4-2 1,3-1 0,1 0-1,3 0 1,0 0 0,0 0-1,-5 0 704,-2 0-1221,-9 0 1,2 0 0,-5 0 0,-4 0 0,-8 2 0,-11 1-8861,-5 1 9003,2 6 1,-4-2 0,5 5-1</inkml:trace>
  <inkml:trace contextRef="#ctx0" brushRef="#br0">10424 13994 9371,'0'-14'447,"0"7"1,6-5 0,3 3-1,3-1 1,1 1 6537,1 4-6620,-1 4 0,-4 1 0,0 0 1,1 0-1,0 1 0,-1 4 0,-3 4 1,-1 4-1,-1 3 0,-1 4 1,-2-1-1,-2 2 0,-2-1 0,-1 4 1,-1 0 2100,-1-2 0,3 2-2469,-6-7 0,6 6 0,-1-6 0,2 0 1,2-3-1,0 0 0,0-1 0,2 0 0,2 1-4913,5-1 1,8-4 1318,0 0 3594,1-6 1,-5 3 0,1-6 0</inkml:trace>
  <inkml:trace contextRef="#ctx0" brushRef="#br0">10478 14700 9065,'-14'-8'2541,"7"3"1,1-1 0,6-3 3153,0-3-5398,6 4 0,3 1 0,7 4 0,3-1 0,2 1 0,4 1 1,2 2-1,1 0 0,-3 0 0,-1 0 0,-2 2 606,0 2-984,-11-2 1,6 8 0,-9-4 0,-1 1 0,-4 4 0,-6 1 0,-7 1 0,-5-1 0,-4-2 0,-2-1 44,-3 1 0,-1 1 0,-2-1 0,2-1 0,3 0 0,4 0 1857,3 0-1702,8-6 0,9 2 0,11-5 0,9 0 0,6 2 1,5 1-1,1 1 0,1-1 0,1 0 0,0 0 1,-1 3-120,-1 2 0,-1-1 0,-7 2 0,-5 3 0,-5-2 0,-4 5 0,-4 4 0,-2 0 0,-6 2 0,-8 0 0,-10 1 0,-5 0-448,-4 0 1,-4-5 0,0 2 209,1 0 1,-2-5 0,1 0-1,1-3 1,2-2 0,3-2 0,2-2-1,6-4 1,2-1-788,1 0 0,1-1-4167,0-4 5192,5-2 0,-3-7 0,3 1 0</inkml:trace>
  <inkml:trace contextRef="#ctx0" brushRef="#br0">9624 13874 8541,'0'-14'523,"0"1"1,0 0 0,2 1-1,2 3 1,5 4 0,3 4-1,1 1 1,1 0 0,-1 0 0,0 0-1,1 0 1,0 1 0,3 2 3244,1 2-3693,-7 5 0,1-7 0,-4 6 1,1 0-1,-2 0 0,-1 0 0,-5 1 1,-4 2-1,-7 1 0,-5 1 0,-4-1 1,0 0-1,-2 2 0,2 0 527,-1-2-550,3 9 0,5-13 0,3 9 0,6-3 0,7-3 0,10-2 0,5-3 0,5-1 0,-1-3-165,1-1 0,4-2 0,-6 0-626,4 0 0,-1 0 0,-3 0 0,-3 0 1,-1 0 738,0 0 0,0 0 0,-5 0 0</inkml:trace>
  <inkml:trace contextRef="#ctx0" brushRef="#br0">9571 14753 8412,'-4'-9'1036,"-1"0"-786,1 6 1,5-4 0,4 4-1,4-1 1,4 1 0,3 0-1,2 0 1,0-2 0,1 2-1,2 2 1,-1 1 0,0 0 0,-3 0-1,1 0 1,-1 0 0,-4 1-1,-4 4 1,-6 2 0,-6 2-1,-5 0 4103,1 1-4184,-5 2 1,5 1 0,-5 1 0,1-2-1,4-2 1,0-1 0,1 1 0,0 2 129,3 1-350,7-5 0,4-1 0,5-4 0,2 2 0,1-2 0,3-2 1,1-1-1,0 0 0,0 0 0,-1 0 0,-3 0-646,-1 0 1,-2 0 519,1 0 0,-1 0 0,-1 2 1,-2 1-1,-1 2 0,1 3 177,2 2 0,8 2 0,0 1 0</inkml:trace>
  <inkml:trace contextRef="#ctx0" brushRef="#br0">7918 13820 8322,'-6'-7'0,"-1"1"0,-2 1 820,0 1 1,5 0 0,-5 4 0,-2 0 0,-1 0 0,-1 0 0,1 1 82,3 4 1,3-3 0,8 6-1,2-2 1,7-2 0,5 1 0,5-1-1,0-1 1,-4-1 1627,-2-2-2392,4 6 1,-8-5 0,2 5 0,-1 0 0,-2 3 0,-1 3 0,-4 1 0,-4 0 0,-2 1 204,-4-1 0,2 0 0,-6 1-299,-1-1 1,4 0 0,2 1 0,4-3 0,3 0 13,1-2 0,11-6 0,-2 3 1,3-2 38,4 0 1,-4 2-1,5-3 1,-1 3-1,0 2 1,-1 0-1,-3 1 1,-2 0-1,-4 3 1,-3 3-1,-1 3 1,-3-2-99,-1-1 0,-8 3 0,-3-1 0,-7 1 0,-2-5 0,0 1 0,0-1 0,1-1 0,-1-2 0,-2-1 0,0 0 0,-1-2-428,2-1 1,5-6-1,1 0 1,0 0-1,-1 0 1,1 0-1,0-1 1,-1-2-8510,1-2 8937,0 1 0,-1 10 0,1 1 0</inkml:trace>
  <inkml:trace contextRef="#ctx0" brushRef="#br0">9731 7716 8438,'0'-13'-1704,"-6"6"1704,5 1 0,-11 12 0,4 1 0</inkml:trace>
  <inkml:trace contextRef="#ctx0" brushRef="#br0">9704 7716 8438,'-13'6'3,"6"-4"0,-5 4 0,3-6 0,-3 0 0,-1 0 0,-1 0 409,1 0 426,0 0 111,5 0-569,-4 0 1,5 6 0,-6 1-1,1 2 1077,3 0-1262,3-6 0,12 3 0,3-6 1,3 0-1,1 0 0,0-2 0,1-1 1,-1-1-1,2-1 0,1 1 16,2 0 1,0-2 0,-5 3-1,0-2 1,1 2 0,-1 2-1,0 1-305,1 0 27,-1 6 0,-6-3 1,-1 6-1,-1 1 1,-1 2-1,-2 1 0,-5-1 1,-6-2-1,-3-2-166,-1-2 0,-1 2 389,1-3 0,0 4 1,-1-5-1,3 1 0,0-1 1,4 2-39,1 1 0,12-4 1,9 2-58,4-4 0,3 4 0,5-1 0,-1 1 1,1 1-1,-2 1 0,-1 2 0,-3-2 0,-2 1 365,-3-1 0,-5-2-388,-3 3 0,-5-3 0,0 2 0,-6-1 1,-7-3-1,-5-1 0,-4-2 0,0 0 1,-4-2-1,0-1 0,-5-3 0,-1 0-1385,1 0 953,2 2 1,-2 4 0,-1 0 0,1 0 0,3 0 0,1 1 0,4 4 0,2 4-1,5 3 1,4 2 0,4 4 393,4 4 0,13 4 0,2 0 0</inkml:trace>
  <inkml:trace contextRef="#ctx0" brushRef="#br0">9478 9076 8323,'0'-21'-364,"0"2"0,1 11 0,2 2 1,3 2 312,2 0 211,0-7 1,1 10-1,0-4 1,2 2 0,0 0-1,3-3 1,-1 1-1,-1-3 694,-3 1 1,-3-2 0,-8-3 0,-2 2 0,-5 2 33,-3 2-793,-1-4 0,-7 3 0,-2-7 0,-3 1 0,-2 0 0,1-1 1,-1 1-1,-1-2 0,0-1 0,0-3 0,2-1 278,1 1 1,2 1-1,-1 5 1,2 0 0,-1-1-1,1 1 1,2 1 0,0 2 153,4 1-555,-5 0 0,6 0 1,-2 0-1,2 0 1,2 0-1,-2 1 1,-2-3-1,0-1 0,0-1 1,3 0-1,0-1-7,1 1 0,1-5 0,2-1 1,1-2-1,-2-2 0,1-3 1,0 0-1,1 1 1021,-2 2-942,0-8 0,-3 14 1,1-10-1,-2 2 1,-1 1-1,-3 0 1,-2 4-1,-3-1 1,-1 2-1,-2-1 1,1 4-581,-1 1 1,-6 2 519,-2 0 0,-4 1 0,-1 1 0,0 3 1,0-3-1,0-1 0,2 0 0,1 2 0,3 1 1,1 0 62,4 2 0,0-3-72,3 5 1,1-5 0,1 2 0,3-1-1,0 1 1,2-1 0,0 0 0,3 0-1,1-1 1,1-2 2,1-2 1,0-5 0,-1-2-40,1 1 0,4-4 0,0 5 0,0-1 0,1 0 0,-1 0 0,-2 1 0,-1 3 0,1 1 1,0 3-1,2 2 0,-1 3 0,-2 1-3112,-1 3 2584,-1-5 0,6 7 0,-1-4 0,0 5 0,1 5 604,4 4 0,14 2 0,5 3 0</inkml:trace>
  <inkml:trace contextRef="#ctx0" brushRef="#br0">7625 7317 29120,'-8'-14'-1405,"3"7"0,0-5 0,1 3 1,-1-1-2301,-1 1 3803,5 3 1,-5 0 0,4-3 0,-1-3 0,-3 0 0,-1 4 0,-3 2 0,-2 1 381,-1 1 1,-5 1 0,0 7-1,2 5 1,-1 3 0,1 1 0,-3 2-1,0 3-1047,-1 4 481,-3 3 0,9-3 0,0-1 1,5-2-1,3-1 0,3 0 1,3 0-1,4-3 0,7-5 1,5-6 867,6-2 0,8-2-739,1 0 1,4 0-1,-2 1 1,-2 2-1,-1 2 1,-5-1-1,-1 1 1,-4 1-1,-2-1 1,-5 3 566,-4-1 0,-3 4-737,-6 6 0,-1-2 0,-5 5 0,-6-3 0,-7 3 0,-5-1 0,-4 2 1,0-2-1,0 0 0,1-3-647,0-1 1,-4-3 0,0-2-1227,1-1 2170,2-6 0,2 3 0,-1-6 0</inkml:trace>
  <inkml:trace contextRef="#ctx0" brushRef="#br0">7612 7317 20341,'24'-31'0,"0"-1"0,24-25 0,-1 5 0,-2 12 0,-4 9 0,-8 12 4960,-8 7-5157,0 0 1,-10 9-1,4-5 1,-1 3 0,0 2-1,-2 1 1,-1 4 0,-3 2-347,-4 5 1,-2 9 0,-6 2 0</inkml:trace>
  <inkml:trace contextRef="#ctx0" brushRef="#br0">13117 17552 8944,'0'-13'0,"0"-1"3674,0 1-2854,6 0-558,1-1 0,7 7 0,-3 1 1,0 1-1,-2 1 0,1 1 0,2 2 1,1 1-1,1 0 0,-1 0 0,0 0 1,1 0 3684,-1 0-3784,0 0 0,-4 0 0,0 0 0,0 1 234,-2 4 1,-2-3 14,-10 7-195,-2-6 0,-1 9 0,4-3 0,2 3 0,4 0 1,1-2-1,3-1 0,1 1 648,4 2 0,-1-3-674,-1 0 1,3 0 0,-3 3-1,1-2 52,-1-1 0,1 0 0,-5 4-94,-2 0 0,-8-5-177,-4-4 0,-3 2 1,-2-1-1,-4-2 1,-3 0-1,-1 0 1,1 1-1,0 0 0,2 1 1,0 1-703,3 1 0,1-2 1,2 2-179,-1-1 0,5 4 1,2-1-1,1 3 1,3 1-1,2 1-1272,1-1 0,4 0 2180,0 1 0,13-1 0,-2 0 0</inkml:trace>
  <inkml:trace contextRef="#ctx0" brushRef="#br0">13264 18272 7960,'-6'-8'2154,"3"2"310,-6 6-1730,6 0 1,1 6-1,8 2-38,2-1 1,-4 3 0,5-5 0,1-1 0,2 1 0,1-1 1319,1-1-1963,-1 4 0,0-4 0,1 6 1,-2 2-1,-2-1 0,-1 2 1,1-2-1,1 4 0,-1-1 1,-3 3-1,-1-1-2217,-3 0 1627,-1-2 0,-4 0 0,-2 1 0,-6-1 0,-7 0 0,-5 1 0,-3-1 0,-2-1 1,2-3-1,1-3 0,2-2-807,-2 1 0,5-2 0,1-8 0,5-5 1344,4-7 0,-3-9 0,5-8 0</inkml:trace>
  <inkml:trace contextRef="#ctx0" brushRef="#br0">13224 18312 7960,'26'-40'769,"1"0"0,-6 5 1,-4 4-1,0 3 1,-1 3-1,2 3 0,-2 4 4305,-1 3-5012,-2 2 1,0 6 0,1 2 0,1 4 0,1 1-1,3 1 1,2 4 0,4 3 0,3 4 0,5 0-63,1-3 0,7 3 0,7-5 0</inkml:trace>
  <inkml:trace contextRef="#ctx0" brushRef="#br0">14143 17499 8543,'0'-14'2244,"0"1"-1795,0 0 0,0 4 0,0 0 1565,0-2 1,5 0-1,1-1-1157,1 3 1,-4 9 0,1 10-1,-2 5 1,-4 4 0,0 1 0,-3 0-1,2 1 2776,2 3-3633,-5 1 0,4 2 0,-2-1 0,2-1 0,2-1 0,0-3 0,0-2 0,0-3 0,0-1 0,2-3 0,2-3 0,-1-3-362,6-6 0,-4-5 0,2-2 0,0-5 0,-1-6 0,0-2 0,-3-3 0,-1 0 0,-2-2 0,0-4-1119,0-2 1,0 5 1569,0-1 0,0 0 0,0 7 0,0-1 0,0 6 1248,0 9 0,-2 8 0,-1 14 0,-1 3-1266,1 3 1,1 11-1,2-6 1,0-1 0,0 1-1,0-3 1,0 1 0,0-2-1,0 3 1,0-1 0,2 1-72,2 1 0,-2 0 0,4-1 0</inkml:trace>
  <inkml:trace contextRef="#ctx0" brushRef="#br0">14157 18218 8783,'-14'-1'0,"1"-2"3837,0-2-3103,-1 1 1,5-1 0,1 0-1,-1-3 1,1-2 0,5-2-1,6-1 2796,6-1-3257,3 7 0,6-5 0,1 5 0,2-2 0,1 1 1,0 2-1,-1 2 0,0 0 0,-2-1 0,0 2-25,-3 2 1,-2 7 0,-5 2 0,-5 4 0,-4 2 0,-3-1-247,-1 0 85,-7 1 0,4-3 1,-6 0-1,-1-4 1,1-1-1,1-1 0,2-1 916,1 0-998,6 1 1,3-4 0,9 2 0,3 3 0,2 0 0,4 2-1,3-1 1,1 3 0,-1 2 0,-2 2 349,-3-1 0,-2 5 0,-4 1-309,-1 2 0,-6-5 0,1 2 0,-2-4 1,-2 0-1,0-1 0,-2 0 0,-2 1 1,-5-1-47,-3 0 0,-6-4 0,-1-1 0,-2-2 0,-2-3 0,-2 3 0,-2-2 0,0-1 0,1-2 0,0-1 0,3 0 0,2 0 0,2 0 0,4 2 0,3 1-7851,3 1 2766,6 1 5085,-3 1 0,6 7 0,0 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6372 5278 25964,'-9'-18'-824,"2"0"1,1 2 0,1 1-1,1 2 1,-2 1 0,-2 3 462,-2 4 667,4 4 1,2 1 0,8 0 0,5 0 0,4 0 0,4 0-1,0 0 1,0 0 0,-1 0 0,0 0 0,4 0 0,0 0 2595,4 0-2816,1 0 1,2 0 0,-1 0 0,1 0-1,0 0 1,-1 0 0,0 1 0,-3 2-1,-2 2 1,0-1 0,-2 1 6,0-1 1,3 2 0,-2-3 64,0 1 1,-2 1 0,3-5 0,1 0 0,0 0 0,5 0 0,0 0 0,4 0 0,0 0 0,3 0 0,0 0 0,3 0 0,0 0 25,-1 0 0,7 0 0,-3 1 0,0 2 0,0 3 0,-3 0 0,1 2 0,-1-1-696,2 3 626,-7-4 0,5 5 1,-6-7-1,-1 1 1,-2-1-1,-1 0 1,-1-1-1,3-1 1,0-2-1,2 0 1,-1 0-115,-2 0 0,5 0 0,-4 0 0,5 0 0,0 0 0,1 0 0,0 0 0,1 0 0,-1 0 0,2 0 0,2 0 0,1 0 0,0 0 0,4 4 0,1 1 0,-1-1 0,-3-2 0,2 1 0,2 1 0,-2-1 0,0-1 0,-2-2 0,2 0 0,-1 0 0,1 0 0,4-5 0,-3 1 0,-2-1 0,-5-1 0,1 5 0,-2-4 0,1 2 0,-1 0 0,-5-1 0,-2 1 0,-1 2 0,-1 1 0,6 0 0,-8 0 0,2 0 0,2 0 0,2 0 0,-1 0 0,2 0 0,3 0 0,2 0 0,1 0 0,2 0 0,2 0 0,-1 0 0,2-2 0,-3-1 0,-2-1 0,4-1 0,-5 5 0,4 0 0,-2 0 0,-2 0 0,-2 0 0,1 0 0,1 0 0,0 0 0,0 0 0,-3 0 0,-1 0 0,4 0 0,-3 0 0,1 0 0,1 0 0,1 0 0,2 0 0,0-1 0,1-4 0,6 4 0,-4-5 0,2 4 0,-1-1 0,-1-2 0,1-1 0,-2 0 0,2 3 0,-1 0 0,-1 0 0,-2-2 0,-4 2 0,8 2 0,-3 1 0,3 0 0,-3 0 0,0 0 0,1 0 0,1 0 0,1 0 0,-3 0 0,1 0 0,-1 0 0,3 0 0,5-5 0,-4 1 0,5 0 0,-3 2 0,0-1 0,1-1 0,1-1 0,0 1 0,0-1 0,-1-1 0,-5 3 0,-2-1 0,3 0 0,-8 4 0,4 0 0,-2-2 0,0-1 0,1-1 0,-2 1 0,-1 1 0,-1 2 0,4 0 0,0 0 0,2 0 0,0 0 0,1 0 0,2 0 0,2 0 0,4 0 0,-3 0 0,1 0 0,3 0 0,1-1 0,-1-2 0,-2-2 0,-1 2 0,-1 0 0,1 1 0,-1-3 0,0 2 0,-2 2 0,-4 1 0,0 0 0,-1 0 0,-2 0 0,-3 0 0,0 0 0,0 0 0,2 0 0,-1 0 0,-1 0 0,-1 0 0,2 0 0,-3 0 0,-1 0 0,-5 0 0,1 0 0,0 0 0,-2 0 0,-1 0 0,-4 0 0,0 0 0,-4 1-1013,-1 4 0,-6-2 1,-2 5-1845,-1 3 1,-2 5 2418,-4 2 0,-6-6 0,-1-6 1</inkml:trace>
  <inkml:trace contextRef="#ctx0" brushRef="#br0">4772 9356 22102,'14'-2'0,"-1"-1"-471,0-1 576,1-7 0,5 10 1,2-4-1,1 4 0,0 1 1,2 0-1,1 0 0,3 0 1,2 0-1,1 0 1,-2 0-1,1 0 0,0 0 1,2 0-1,2 0 593,3 0-679,-4 0 0,7 0 0,-2 1 0,5 2 0,0 2 1,0-2-1,0-2 0,3-1 0,0 0 0,1 0 0,1 0 192,2 0 0,0 0 1,1 0-183,-2 0 1,0 0-1,4 0 1,0 0-1,1 0 1,-1 0-1,-1 0 1,-2 0-1,-1 0 152,1 0 1,1 0-1,-1 0 1,-3 0-84,-1 0 1,8-4 0,-5-1 0,-2 2 0,-1 2-1,-2 0 1,1-2 0,-2-2 29,-3 2 1,7 2 0,-5 1 0,2 0-126,2 0 1,3 0 0,-2 0 0,3 0 0,7 0-1,1 0 1,4 0 0,0 0 0,5 0 0,-2 0 0,3 0-1,-3 0 59,0 0 5,-25 0 1,0 0-1,19 0 1,11 0 0,-5 0-1,-4 0 1,3 0 0,-5 0-1,2-2 1,-7-1 0,1-1-1,-6 1 248,-1 1 0,-4 1-365,-4-4 0,4 4 1,1-3-1,-2 2 0,-2 2 1,-1 0-1,2 0 0,1-1 1,3-2-1,-1-2 45,1 2 1,3 2 0,-3-1-1,0-1 1,1-1 0,-2-1-1,-1 1 1,-4-1 783,-1 3-891,2 0 1,-7 2 0,6 0 0,0 0-1,-1 0 1,-2 0 0,-3 0 0,0 0 0,-1 0-1,1 2 1,-2 0-409,1 3 0,-2 1 0,-4-3 0,-1 3 103,1 1 0,-2-4 0,-1 2 0,-2-2-17,2 1 0,-1-3 0,1 4 0,-3-2 1,-2 0-1,-3 1 456,-1-1 0,4-1 0,2-2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3426 5238 29978,'-12'-6'-4874,"3"-3"4818,-3 3 0,9 0 0,-6 6 0,-1 1 0,-3 2 0,-4 2 0,0-2 0,0-2 0,3-1 0,0 0 0,1 0 152,0 0 0,1-1 0,1-2 0,4-3-270,1-2 0,2 0 0,4-6 0,1 2 0,3 5 0,5 7 0,3 7 0,3 5-111,3 2 1,1-3 375,3-2 1,8 3 0,-2-4-1,3 0 1,3 0 0,0-2-1,3-3 1,0-2 0,0-1-1,-1 0 809,1 0 0,-3-1 0,0-2-743,-1-2 1,-2-1 0,-5 3 0,3-1-1,0 1 1,2 3 0,-1 3 0,0 3-1,-1 0-170,2 0 0,6 4 1,-1-2-1,1 0-47,-2 1 1,7-6 0,-4 3 0,2-1-1,3 1 1,-1-1 0,-1 1 0,-1-3 0,0-1-1,0-2 1,-1 0 0,-4-2 1734,-4-2-1332,3-3 0,-5-2 0,2 0 0,-3 0 0,-1 1 1,-2 3-1,-2 0 0,0 1 0,0 1 0,2 1 0,2 2-310,0 0 1,-1 0-1,1 0 1,1 0-41,3 0 0,-2 0 1,3 0-1,-1 2 0,0 1 1,0 1-1,1-1 1,-1-1-1,0-2 0,0-2 1,0-1-1,-1-3 87,-2-1-80,-2 4 0,1-5 0,0 5 0,-1-1 0,1 1 0,0 2 0,-1 1 0,1 0 0,0 0 0,-1 0 0,1 1-236,0 3 1,-1-1 0,1 6 0,0 0-1,-1 0 1,1-1 0,1-1 0,2-1 46,1 0 264,6 4 0,-8-8 0,7 2 0,1-2 0,0-2 0,0 1 0,-1 2 0,1 1 1,0-1-1,0-1 0,-2-2 59,2 0 1,0 0-1,0 0 1,-1 0 0,-1 0-1,1 0 1,0 0-1,1 1-468,1 4 335,2-4 0,0 5 0,-1-6 1,-1 0-1,-1 0 0,2 0 0,-2 0 1,0 0-1,-3 0 0,-2-1 0,-1-2 60,1-2 0,-1-1 0,-3 3 1,1-1-1,2 0 0,-1-1 0,0 1 1,-1 1-62,2 1 0,6 2 0,-7 0 0,4 0 0,0 0 0,0 0 0,3 0 0,2 0 0,2 0 0,1 0 0,1 0 0,-2 0-459,2 0 0,5 0 439,-4 0 1,-1 0-1,-5-1 1,1-2 0,1-2-1,-2 2 1,-1 0 0,1 0-1,0-1 1,1 1 195,-4 2 0,4 1 1,-4 0-255,4 0 0,5 0 1,1 0-1,-1 1 1,0 2-1,2 1 1,0 1-1,2-1 1,-2 1-241,-1-2 0,4 3 0,-3-2 0,0-1 459,0-1 0,1-2 1,-5 0-1,-4 0 1,-1 0-1,-1 0 1,-2 0-1,-1 0 1,-4 0-1,-1 0 0,1 0 1,0-2 177,2-2-408,0 2 1,2-4 0,1 6-1,2 0 1,-1 0 0,4-1-1,2-2 1,4-2 0,-1 1-1,0-1 1,2 1-38,2 1 1,-1-3 0,4 0 0,-3-1-1,1-2 1,-1 0 0,-4 0 0,-2-1-283,-2-2 296,0-1 0,-6 1 0,-3 1 0,-2 2 0,-1-1 0,1-2 0,-4-1 0,-2 1 1,0 2-1,-1 1 0,0-2-205,-1 0 1,-2-3 0,-6 1 0,1 0 0,-1-2 0,0-1 0,1-4 0,-1 1-2310,0 0 2366,1-5 0,-2 9 0,-2-4 0,-3 1 0,1 1 1,-2 0-1,0 2 0,-3 2 0,0 0 0,0-1 1,1 1-1571,-1 0 1,-2-1 1729,-1 1 0,-1 0 0,-2-1 0,-3 3 0,-1 0 0,-4 2 0,-1-1 0,-1-2 0,-2-1 0,-2 0 532,-6-1 1,-2 1-1,-3 1-376,-3 3 1,1-3 0,-4 5 0,0-2-1,2 2 1,-3-1 0,3 2 0,-2-1-1,0 1 120,-3 0 0,-2-3 1,-2 3-1,-1 0 12,2 0 0,-7 0 0,7 3 0,-2-2 0,1-1 0,1-2 0,-2 1 0,1-2 0,-2 0 0,2 0 0,-2-1 1,1-2 3529,1-1-3529,-5 5 0,0-4 0,-4 5 0,2-2 0,1 2 0,1 1 0,0 1 0,3 1 0,1-1 0,2 2 0,0 2 559,0 1 0,1 0-632,-1 0 0,0-1 0,1-2 0,2-2 0,0 2 0,-2 2 1,-2 1-1,-2-2 0,-3-1 0,-1-3 244,-2-1 1,-9-1-426,-4 0 1,-11-3 0,5 7 0,-3-1 0,-3 1 0,1-2 0,1 0 0,2 0 0,4 3 0,3 2 0,6 1 0,3 0-1,4 0 1,3 0-1479,1 0 1682,1 0 1,4 0 0,-2 0 0,-3-2 0,0-1 0,-1-1 0,1-1 0,-2 1 0,2-1 0,-1 3 0,0-1-10,-4-2 0,-1 4-190,-1-4 0,-3 4 0,1 1 1,3-2-1,0-1 0,2-1 1,0 1-1,2 1 0,1 2 0,2 0-51,4 0 0,-2 0 0,7 0 171,-2 0 0,-2 0 0,0 0 0,0 0 0,1 0 0,1 0 0,-1 0 0,-4 0 0,-1 0 84,-2 0 1,2 0 0,2 0 0,-1 0-218,-1 0 0,-1 2 0,4 1 0,-2 1 0,-3 1 1,0-1-1,-1 1 0,1-2 0,-2 0 0,1-1 0,-3 3 1,-2-2 97,-2-2 43,1-1 1,0 0 0,1 0 0,0 0 0,2 0 0,-2 0 0,0 0 0,-3 0 0,-1 2 0,0 1 0,2 1 165,5-1 0,-2 3-354,2-1 0,1 3 0,1-2 0,1 0 0,2 2 0,-1-2 0,-1 0 0,0-2 0,0 0 1,4 1 58,0-2 0,-4 3 0,-3-2 166,-3-1 0,-1-1 0,0-2 0,-2 1 1,-1 2-1,-4 2 0,0-2 0,-4-1 1,0 1 70,2 2 0,-3 5 0,3-1 1,0 3-408,4 1 0,-3 5 1,11 1-1,-1 1 0,-1 0 1,2 0-1,1 0 1,5 0-1,2 0 0,4 1 1,1 1-1,3 0-1424,1 1 1558,2-7 1,4 9 0,1-3 0,-1 3 0,0 4 0,2 2 0,3 4 0,3 4 0,1 2-1,0 2 1,3 2-294,5-2 0,4-2 0,6-1 0,3 0 0,6-2 0,10-2 0,9-5 0,9-4 468,6-5-24,11 3 0,11-10 1,7 3-1,1-5 1,1-3-1,-36-5 0,0-1 1,0 1-1,1-1 1,-1 0-1,1 0 0,32 2 1,-3-2-1,-6 0-61,-1-1 1,-9 3-866,-8-1 0,-2 5 911,-2-1 1,-6 9 0,-2 2 0</inkml:trace>
  <inkml:trace contextRef="#ctx0" brushRef="#br0">18102 11528 8202,'-7'-13'487,"1"7"0,6 6 3551,0 7-3826,0-1 1,1 0 0,5-7 0,6-2 0,6-3 0,3 0 0,2-2 0,4 1 0,3-5 0,1-3-1,-2-3 1,-2 4-21,-5 3 1,2-1 0,-6 5-196,-2 0 1,-5-4-1,-4 8 1,-1 5-1,-3 5 1,0 5-1,0 1 1,1 2 0,1 1 1832,1 2-1943,1 6 0,8-3 1,3 4-1,2-1 1,2-2-1,1 1 1,0 1-1,3 0 1,-1-2-1,-2 0 1,-2 0 112,-2 1 0,5-7 0,-3 3 0</inkml:trace>
  <inkml:trace contextRef="#ctx0" brushRef="#br0">18409 11688 8435,'-12'-31'1222,"5"22"0,-7 0 0,8 21 0,5 13 0,1 5 2436,0 1-3540,0 0 1,6-3-1,4 3 1,8 5-1,7 2 1,6 4 0,3 2-1,5 5 1,2 1-1,4-1-118,-2-4 0,4-4 0,1-1 0</inkml:trace>
  <inkml:trace contextRef="#ctx0" brushRef="#br0">19915 12168 8422,'14'-14'178,"-8"3"1,-6 2 0,-8 4-1,-4 4 1,-1 1 0,0 1 0,-1 2-1,1 2 1,0-2 0,1 0 0,1-1-1,2 4 1,-1 0 5996,-2 0-6031,-7 5 0,3-8 0,-5 5 1,2 4-1,1 3 0,0 3 1,0-2-1,4 0 0,2 1 1,4 2-1,2 0 152,3 1 1,3 2 0,5-5-409,4 0 0,9-7 0,2-2 0,3-3 0,-1-2 0,1-1 0,3-4 1,0-2-1,-1-5-464,-2-3 1,-4-1 0,-7 0 0,-2-1 1063,-1 1 0,-6 0 0,0 1 0,-6 3 0,-6 6 1,-3 6-1,0 6 2941,4 3-3639,2 7 1,6 0 0,0 3 0,0-2 0,0-3 0,1 3 0,4-1 0,3 0 0,4-4 0,2-3 0,-1-5-3610,0-1 1,7-1 175,2-5 3643,3 0 0,7-12 0,3-3 0</inkml:trace>
  <inkml:trace contextRef="#ctx0" brushRef="#br0">20249 12221 8422,'7'-13'1576,"-1"7"1,-6 6 0,0 7 0,0 5 1053,0 1-2420,0 7 0,0-6 1,0 4-1,0-2 1,0 1-1,0 2 1,1 0-1,4 0 1,4-2-1,2-2 1,3-2-226,-1 0 0,0-1-561,1-3 1,-1-3-1,0-6 1,1-2-1,-1-1 1,-1-2 0,-2-3-1,-2-2 1,-2-2-1,-3-3-49,-2-3 0,-1 4 0,0-4 1,0 3 1010,0 2 0,5-1 0,0 2 0,1 2 0,2 3 0,-1 1 0,4 1-427,0-1 1,3 5-1,-1-4 1,0 4-102,1 1 1,-1 4 0,0 2 0,1 0 141,-1 0 0,6 5 0,2-4 0</inkml:trace>
  <inkml:trace contextRef="#ctx0" brushRef="#br0">20808 12381 12780,'8'-19'-1751,"-4"-4"2430,-2 10 1,-4 1-1,-2 12 1,-4 2 0,-1 2-1,1 7 1,-1 3-1,1 6 1,4-1-335,2 0 1,2 3 0,0-2 0,0-1-1,3 2 1,5-2 0,5 0 0,2-4-4608,0-5 3931,-2 2 1,0-10-1,1 2 1,-2-4-1,-4-6 1,-3-6-1,-4-4 1,-1-2-1,-1 0 1,-4-1 835,-3-2 1,-3 5 0,1-2 0,2 4 0,1 0 3562,0 1-4132,4 6 1,-2 1 0,10 7 0,4 4 0,2 5 0,3 5-267,-1 2 252,6 7 0,2-9 1,6 4-1</inkml:trace>
  <inkml:trace contextRef="#ctx0" brushRef="#br0">21222 12408 9918,'13'-46'1058,"-6"22"0,-1 2 0,-6 26 0,0 7 0,-1 3 0,-2 4-846,-2-2-349,1-7 0,-1 3 1,0-3-1,-1 3 1,-2 0-1,2-2 123,0-1 0,-4-6 1,3 3-1</inkml:trace>
  <inkml:trace contextRef="#ctx0" brushRef="#br0">21182 12234 8572,'20'-26'339,"6"-1"1,-12 6 0,4 5 0,-2 6-1,1 5 1,0 4 0,1 1-61,2 0-1003,-6 6 0,11 1 0,-2 6 724,2 1 0,2-7 0,-1-1 0</inkml:trace>
  <inkml:trace contextRef="#ctx0" brushRef="#br0">22008 11968 8447,'21'-25'0,"-3"2"808,-10 22 0,-2 11 0,-6 21 0,0 5 0,-1 2 0,-4 2 0,-5-1 0,-5-2 0,-2-3 0,-1 0 0,-2 0 1284,-2 3-2357,-3 2 0,-2-5 0,-1-5 0,-1-5 0,-2-6 0,1-5 0,2-4 0,3-5 0,1-4 0,3-4 0,2-5-5846,3-3 6453,1-1 0,3 0 1,2-1-1,2 1 1,2 0-1,3 2 848,2 7 1,7 7-1,4 15 1,5 2-403,3 1 1,10 9-789,-1-4 0,14 10 0,0-2 0</inkml:trace>
  <inkml:trace contextRef="#ctx0" brushRef="#br0">22968 12514 19802,'-9'6'1058,"0"3"-747,6 9 1,-9 4 0,3 8 0,-4 4 0,-3 1 0,-3 4 0,-1-2 318,1 1 0,0-1 0,2 0 0,1-3-1336,4-1 0,-1-2 1,6-6-1,-1-3 0,4-4-326,2-3 1,8-19 0,3-11 548,3-12 0,7-10 1,2-10-1,1-8 0,0-3 1,4-3-1,0 2 1,2 0-1,-3 3 10,1 1 0,-3 5 0,0 5 0,-6 11 552,-2 9 0,-6 6 1,-2 5-1,1 2 832,-1 4 0,-2 3 0,2 10 0,-1 3 0,-3 4 0,-2 3 0,-1 3 173,0 4 1,0 3-1272,0 2 1,-5 4 0,-4 0 0,-3-3-1,-2-3 1,1-4 0,0 0 0,0-2 0,-1 0-1148,1-2 547,0-8 1,-1-4-1890,1-5 1,4 5 2675,0-1 0,6-11 0,-3-8 0</inkml:trace>
  <inkml:trace contextRef="#ctx0" brushRef="#br0">23674 12421 12175,'8'-39'2249,"-4"4"-2136,-8 14 1,1 3-1,-6 9 1,-1-2-1,-2-1 1,0 1-1,1 4 1,3 1-1,-3 3 252,-1 2 0,3 2-360,1 4 1,0 2 0,-1 6 0,5 1 0,2-1 0,2 0 0,0 2 0,0 3 0,0 3 0,0 1 159,0 0 0,2-6 1,1 4-1,1-3 1,-1 1-1,-1 0 1,-4 0 977,-2-1-1165,-4 1 0,-6-6 1,-3-3-1,-2-3 0,0-2 1,-2 1-1,2-2 1,0-2-1,1-1 0,1 2 1,3 1-3897,2 1 3414,7 0 1,1-2 0,11 1 503,11 1 0,3-5 1,11-7-1</inkml:trace>
  <inkml:trace contextRef="#ctx0" brushRef="#br0">23834 12594 10458,'0'-25'1763,"0"3"1,6-3-1,3 10-62,3 4-1699,1 3 1,1-6-1,-1 1 1,0 0-1,1-1 1,-3 1-1,0 0-3650,-2-1 3554,-12 1 0,0 6 1,-13 2-1,-4 5 1,1 5-1,-2 2 1,2 2-1,0 1 1,4 4-1,3 2 1,5 0 1281,1-1 1,1-2-1238,5 1 0,0 3 0,2 3 0,1-1 0,3 0 0,3-1 0,5 0 1,6-1-3,0 0 1,17-3 0,-1 0 0</inkml:trace>
  <inkml:trace contextRef="#ctx0" brushRef="#br0">24274 12434 13044,'6'-20'635,"-10"12"0,8 18 0,-8 13 0,1-6 0,0-3 0,-2-5 724,2 1-1554,2 2 1,2-3 0,2 0 0,3 1 0,2 2 0,2 0 0,2-3 0,1-5-3514,1-2 3699,-1-2 1,-6-6 0,-1-3 0,-1-3 0,-1-1 0,-1-1 0,-1 1 0,-2 0 0,1-1 2170,3 1-2059,-2 0 1,10 4-1,-3 1 1,3 2-1,1 5 1,0 2-1,2 4-165,3-2 0,2 4 0,7 1 0</inkml:trace>
  <inkml:trace contextRef="#ctx0" brushRef="#br0">25074 12168 8384,'13'-33'790,"-1"14"0,-3 6 0,-6 16 0,-6 10 1921,-6 5-2455,-3 5 0,3-8 1,1 4-1,-4 1 1,-3 2-1,-4 3 1,-2 3-1,-3 3 1,1 5-1,-1 1 1,3-2-661,2-4 0,-3 1 0,4-6 0,3-5 0,3-6 0,3-5 0,-1-3-2180,-2-1 2594,5-1 1,-4-11 0,5-1 0,0-2-1,-1 0 1,1-2 0,0 0 0,2-3-1,-1 1 1858,1 0-1557,-1 5 0,5 4 0,0 8 0,2 5 0,1 3 0,3 1 0,1 2 0,4 1-2276,0 2 1,7 1 1359,0-1 605,6-3 0,2 4 0,8-6 0</inkml:trace>
  <inkml:trace contextRef="#ctx0" brushRef="#br0">25021 12607 8998,'0'-22'0,"0"10"0,-2 17 0,-1 11 3852,-1 5-3575,-1-2 0,5-6 0,2-1 0,2-1 0,5-4 0,3-1 0,1-3 1,1-3-1,-2-4 0,-4-5-524,-3-3 0,-4-12 1,-1-3-110,0-1 1,-4 0-1,-1 2 1,1-1 0,0 2-1,-1 1 1,2 3-1,3 4-776,5 5 1,6 4-1,12 10 1131,6 2 1,2 10 0,15 6 0</inkml:trace>
  <inkml:trace contextRef="#ctx0" brushRef="#br0">25874 12488 13763,'13'-18'-1097,"0"3"0,1-12 0,-2 8 353,-3 4 1250,-4 2 0,-5 4 1,-1 0-1,-3 0 1,-7 2-1,-4 2 1,-5 4-1,-4 4 1,-4 4-1,0 7 180,0 0 0,-4 7 0,1 1 0,2 5 0,2 3 0,5 1 0,6 0 0,5 0 582,7 0-4521,2 6 1,11-9 3226,9 3 1,9-3 0,13-1 0</inkml:trace>
  <inkml:trace contextRef="#ctx0" brushRef="#br0">25967 12514 11281,'-13'-31'652,"-2"15"1,-3-6-1,-3 16 1,-1 13-1,0 9 1,1 5-1009,5 1 1,-2-7-1,11 0 684,-1-5-112,3-1 1,7 3 0,6-2 0,5-2 0,4-2 0,0-3 0,3-2 0,-1-2 0,2-5 0,-2-6-1084,0-4 0,-6-2 1,-5 3-1,-2-3 721,-3-4 0,3 3 1,-2 1-1,-1 3 1,-2 2-1,-1 0 1,2 1-1,2 3 0,5 4 1,5 5-1,2 6 132,2 8 0,11-1 0,-1 6 0</inkml:trace>
  <inkml:trace contextRef="#ctx0" brushRef="#br0">26434 12474 14508,'17'-31'4412,"1"0"-4133,-6 6 0,-5 22 1,-4 10-1,3 10 0,0 3 1,2 4-1,-1-5 0,2-2 1,0-4-1,-2 0 0,1 1-1168,-1-1 1,-4 0-1,0-1 1,-6-3 0,-9-5-1,-9-4-4102,-10-4 5128,-6-3 0,-4-2 0,-2 1 0,-2 1 0,3 1 0,2 0 0,3 3 0,2 2 0,4 2 0,5 3 0,3 7 1195,4 5 1,1 5-1756,5 5 297,0 7 1,-1 1 0,1 6 0</inkml:trace>
  <inkml:trace contextRef="#ctx0" brushRef="#br0">21275 13074 9598,'0'-19'675,"0"4"1,-2 2-1,-1 7 1,-2 1 18,-3 1-414,-1-1 1,0 5 0,0 0 0,-1 0 0,-2 0 0,-1 2 0,0 1 0,-1 4-1,-1 4 1,-1 3 233,-2 1 1,2 4 0,6 1 0,2 0 0,2 3-1,3-1 1,2-1 0,2-2 340,4-3-1087,8 5 0,8-11 0,6 2 0,1-5 0,0-4 0,0-1 0,-3-2 0,-1-2 0,-3-2 1,-4-5-1,-2-3-1477,-1-1 0,-7 0 1945,-3-1 1,-2 1 0,-2 0-1,-2 1 1,-2 1 0,-5 4 0,-3 1-1,-1 3 1777,0 2 0,4 7-1960,0 2 1,6 4 0,-2 3 0,4 1 0,1 4 0,1-1 0,4 2 0,4-2 0,3 2 0,1-2-3479,0 0 0,1-1 1191,-1-5 2234,6 0 0,2 1 0,6-1 0</inkml:trace>
  <inkml:trace contextRef="#ctx0" brushRef="#br0">21728 13181 8466,'-7'-26'448,"-1"7"0,4-3 1,-4 13-1,1 12 0,1 9 1,2 4 5622,-1 0-5835,1-1 0,4-1 0,0-1 0,0 0 0,1 2 0,4 1 219,4 2 1,-2 4 0,3-4 0,4-2-981,2-1 0,2-3 1,-5-2-1,0-2 1,1-2-1,-1-3 1,-1-3-1,-3-5 1,-5-4-21,-2-3 0,-4-1 1,-2 0-1,-5 1 9293,-3 3-8518,5 3 1,1 8 0,7 2 0,4 5 0,4 3 0,2 3-1,3 1 1,-1 0 0,0-1 0,2-3-267,3-2-1001,3 5 0,2-12 0,3 4 0,3-1 1037,4-3 0,2-1 0,5-2 0</inkml:trace>
  <inkml:trace contextRef="#ctx0" brushRef="#br0">22115 13274 8377,'7'-6'723,"5"4"1,-11-2-1,5 8 1,-1 7-1,1 4 1,0 2-1,1 0 641,0-3 1,1 4-1225,1 0 0,7 0 0,-3-5 0,2 0 0,0-1 0,-2-3 1,2-4-1,1-4 0,2-1 0,-1-1-1814,-3-4 1237,0-2 0,-1-8 0,0-3 0,1-4 0,-2-2 0,-4 1 0,-3 2 0,-4 2 0,-1 2 0,0 3-2885,0 0 3188,0 1 1,2 5-1,1 6 1,3 4-1,0 7 1,1 2-1,-1-1 712,0-1 0,0-2 3660,-2 2-1136,-2-3 1,4-7-1117,-6-4-2080,6 4 0,-3-1 1,4 8-1,0 0 1,-1 2-1,0-1 1,-1 2-1,-1 0 1,1 0-1604,-3 1 0,0-3 1885,-2 2 1,1-6-1,4 0 1,4-4 0,3-5 859,1-2 1,5 4-1,1-3-1118,2 1 1,-1-3 0,3 3-1,-4 0 1,-1-2 0,-1 3-1,0-1-1250,-2 3 0,-8-5 1290,-3-1 1,-2-2 0,-2-4-1,-2-2 1,-1-2 0,-1-2 0,1-2-1,2-2 224,1-2 0,0 2 1,1 1-1,2 2-182,1-2 1,1 5 0,-4 3-1,2 7 1,0 9 0,-4 10 0,-7 11-1,-3 8 1,-4 7 0,-2 2-2338,0 4 2155,-1 7 0,6-8 0,2 4 1,2-4 169,2-1 0,2 0 0,4 0 0</inkml:trace>
  <inkml:trace contextRef="#ctx0" brushRef="#br0">23528 13274 8415,'7'-6'2699,"-1"4"147,-6-3-2499,0 5 1,0-2 0,-1-1 0,-4-1-1,-4 1 1,-3 1 0,1 4 0,0 1 2069,2 1-2509,6 6 0,-3-2 0,6 5 0,2-1 0,2-2 0,5-1 1,5 0-1,2-1 0,3-4 0,2-3-864,3-1 0,-5 0 838,-1 0 0,-4 0 1,0-1-1,-2-3 0,-4-5 1,-3-3 2871,-4-1-2399,-7 5 0,-1 2 0,-5 8 0,3 2 0,5 5 0,2 3 1,2 1-1071,0 0 1,2 1-1,2-1-582,5 0 1,5-5-1,3-4 1,7-2 1296,6-2 0,4 0 0,6 0 0</inkml:trace>
  <inkml:trace contextRef="#ctx0" brushRef="#br0">24088 12927 8351,'7'-26'711,"-1"-1"1,-6 11-1,1 4 1,2 6 0,2 9-1,-2 9 2785,-2 9-3166,-1 4 1,0 3-1,0 3 1,-1 6 0,-2 4-1,-3 5 1,-2 0-1,0 2 1,-1-4 0,1-1-1,1-5-861,-1 1 0,6-6 0,-3-2-3918,4-3 4449,7-7 0,7-2 0,8-6 0</inkml:trace>
  <inkml:trace contextRef="#ctx0" brushRef="#br0">24314 13141 9715,'0'-21'0,"0"3"2562,0 3-2662,0 8 0,5 2 0,-1 10 0,-1 5 0,-1 5 0,-2 3 0,0 0 981,0 1 1,1-3 0,2 5 0,1 0 0,1-2 0,-1 0 0,2-1-928,2 1-162,-5 2 0,3-5 1,-6-3-1,-2-1 0,-2 0 1,-5 0-1,-3-2 0,-3-1 1,-1 0-1,-3 0 1,-2-2-4534,-3-1 4130,-1 5 0,4-10 0,2 5 611,0 0 0,4-4 0,-4 3 0</inkml:trace>
  <inkml:trace contextRef="#ctx0" brushRef="#br0">24554 13221 8430,'0'-26'1303,"-1"10"1,-4-5 1135,-4 10-2196,3 5 1,-1 7-1,4 4 1,-1 3-1,1 4 1,1 2-1,2-1-1699,0 0 1296,0 1 1,0-1 0,0 0 0,0 1 0,0-1 0,2-1 868,2-3-313,-2-3 1,9-12 0,-3-3 0,1-5 0,0-2-1,-1-3 1,1 0 0,-1-2 0,-1 2 0,-1-2-1,2 2-1002,-1-1 0,-3 4 0,5 7 0,2 5 0,0 5 606,3 8 0,-7 0 0,-1 10 0</inkml:trace>
  <inkml:trace contextRef="#ctx0" brushRef="#br0">24687 13367 8341,'0'-21'820,"0"2"0,0 6 1,2-2-1,2-1 1,5-4-1,3 1 4317,1 0-5256,1-5 0,4 5 0,-1-3 0,0 4 0,-3 5 1,0 2-1,-1 4 0,0 1 119,1 3 0,-1-4 0,0-1 0</inkml:trace>
  <inkml:trace contextRef="#ctx0" brushRef="#br0">24967 13074 8321,'18'-6'2087,"0"-3"-1778,0-9 0,-5 4 0,0-4 0,1 3 0,-1 2 0,0 1 1,-1 1-1,-1 4 0,-3 1 0,3 3 1148,1 2 1,-5 2-1437,-2 4 0,-4 3 1,-1 10-1,0 4 0,-1 4 1,-4 2-1,-4 1 0,-3 2 1,-1 1-1,0-1-1311,-1 0 0,2 3 0,2-6 1290,1-3 0,0-1 0,-4 2 0</inkml:trace>
  <inkml:trace contextRef="#ctx0" brushRef="#br0">25021 13101 9396,'4'-33'3516,"1"6"-3664,-1 13 0,0 14 1,2 8-1,0 4 1,2 0-1,-1-1 0,4-4 1,0 2-1,3 0 1,0 3-1,3-2-953,1 2 1101,5 0 0,4-5 0,7-1 0</inkml:trace>
  <inkml:trace contextRef="#ctx0" brushRef="#br0">25314 13034 10180,'-9'-4'444,"0"-1"1,-1 4-1,-1 4 1,1 7-1,3 6 1,-1 6 0,1 2 1095,-4-2 1,4 4-1,0-4-1450,1 3 1,-3 2 0,4-2 0,2-2-1,2-2 1,1-2 0,0-2 0,1-4-1,4-4-1212,4-5 1,-2-2 0,2-2 522,1 0 1,-4-6-1,0-4 1,-1-5 0,-1-3-1,1 2 1,-1 1 0,1 2-1,-1 1 1,0 1 0,2 4 1398,2 1-757,1 2 0,0 5 1,-1 3-1,1 5 1,0 3-1,0 2 0,0-1 1,0 0-1,0 1 1,1-1-1,2-1-43,1-3 0,1 2 0,-1-3 0</inkml:trace>
  <inkml:trace contextRef="#ctx0" brushRef="#br0">25501 13314 8308,'8'-15'0,"1"-3"668,-6 3 0,8-4 0,-5 6 0,0 0 0,1-1 0,0 1 0,4 1 0,1 5 1080,1 7 0,-6 6 0,-1 7-1921,0 0 0,-4 2 1,2 1-1,-1 4 0,0-1 1,1 2-1,-1-2 0,-1 0 1,-2-3-1,0-1 1,1-3-1,2-2-4477,2-1 4414,-1-6 1,1 2 0,1-10 0,0-4 0,1-3 0,-1-1 0,1 0 0,-1-1 0,0 1 0,-1 0-167,0 0 1,-2 1 577,6 3 1,0 3-1,5 6 1,-1 0-1,-1 1 1,-2 2-1,-1 3 1,1 0-1,2 0 1,2-1-1,-1-1 1,0 0-1129,0-1 0,-4-1 1230,0-2 1,0 0 0,4 0 0,-1-2 0,-1-1-1,-4-3 1,1 1 806,-1-1 1,-4 3-1,1 7 1,-2 5 0,-4 3-1,-2 3 1,-6 1-1405,-7 2 141,2 5 0,-5-2 1,3 4-1,-2-1 1,-3-2 177,-6 2 0,1-5 0,-5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4186 6690 29171,'-8'-6'-440,"4"-3"0,2-2 1,2-3-1,2 1 1,2 0-1,5 1 1,3 3-1,1 4 1,1 4-1,-1 1 1700,0 0 1,1 0-1120,-1 0 0,0 4 0,1 2 0,-1 2 0,0 1 0,2-1 0,1 0 0,4-1 0,0-1 0,6 0 0,3-3 0,7-1 0,2-2 1594,2 0 1,6-2-1725,3-2 1,1 1 0,2-5 0,-1 1 0,0 1 0,-2 0 0,0 3 0,-3 2 0,1 1 0,-2 0 0,-2 0 0,-3 0 0,0 0 0,0 0-12,-2 0 0,-2 0 0,1 0 0,-2 0 0,1 4 0,3 0 0,-2 1 0,-2-1 0,2 1 0,2-2 0,1-2 0,0-1 0,0 0 0,4 0 0,2 0 0,1-1 0,4-4 0,1 2 0,2-6 0,3 1 0,0-1 0,1 1 0,0 1 0,0 1 0,-1-1 0,0 1 0,-2 0 0,-5 3 0,-3 1 0,4-4 0,-10 5 0,5-5 0,-4 6 0,0 0 0,3 0 0,-2 0 0,0 1 0,0 2 0,1 2 0,-1-2 0,-1-2 0,2-1 0,0 0 0,1 0 0,-5 0 0,0 0 0,0 0 0,-2-1 0,-2-2 0,-5-2 0,-3 2 0,-1 2 0,0 1 0,-2 0 0,-2 0 0,-2 0-1906,-2 0 1,-5 7 1740,-5 7 0,-1-1 0,6 6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4666 4518 30230,'5'-13'-757,"-2"-1"1,5 1 0,-2 0 0,-2-2 0,2-1 0,2-4-1,0 1 1,1-2 0,2 2 0,1-2 0,1 2 0,-1 0-1,-2 2-1324,-1 3 2183,-6 6 1,1 2 0,-8 6 0,-5 0 0,-3 0 0,-1 0 0,0 0 0,-1 0 0,1-1 0,0-4 60,-1-3 1,2-4 0,2-2 101,1 1 1,0 0 0,-4-1 0,0 1 0,-1 1 0,1 3 0,-2 5 0,-3 2 0,-4 2 0,-5 0 0,-2 2 0,-4 2 0,1 4-352,-1-1 1,2 5 0,4-3 0,1 1 0,0 1 0,4-4 0,3 0 0,1 1 365,0 2-215,1-4 0,8 4 0,0-4 0,-1 2 1,-2 1-1,-2 0 0,1-1 0,0 1 0,-2 0 1,-1 0 744,-2 1 1,-6 7-769,2 1 1,-8 1 0,-1-1 0,0 2 0,0 3-1,0-1 1,1 0 0,2 0 0,1-1 0,2-2-220,3-3 0,3 2 0,5-3 279,1-3 0,0-2 1,-1 2-1,3-2 0,0-2 1,4-1-1,-1 1 0,3 2-401,-1 2 1,1 1 0,5 2 0,0 1 6,0 2 0,0 4 0,0-3 0,0 1 0,0 0 0,0 1 0,2 1 0,1 1-148,1-1 0,6-6 0,-1 2 0,3-3 785,1-2 1,5-1 0,1-2 0,4-2 0,3-2 0,5-2 0,5 0 0,4 1 0,4-2 0,4 0 0,2 0 0,2 3 2367,1 1-2671,1 2 1,2 0 0,-1 0 0,-3 1 0,-2 2 0,-1 1 0,-2 1 0,1-1 0,-2 0 0,-1 1 0,-2-1-412,-1 0 0,2-4 581,1 0 0,5-6 0,-1 1 1,1-2-1,2-2 0,0-2 1,3-1-1,0-2 0,1-3 1,-1-1 938,-2 2 0,3-1 0,-7 5-1151,3-1 0,-3 0 0,0 4 0,0 0 0,-2 0 0,-1 1 0,-2 2 0,2 1 0,0 1 0,2-1 0,-2 1 0,-1-2 0,-2-2 0,-1-1 0,4 0 0,-8-6 0,7-3 0,-5-2 0,7-3 0,1 1 0,-4-2 0,0-1 0,-1-3 0,3-1 0,0 0 0,-1-1 0,1-1 0,-2-5 0,0 2 0,-4 1 0,-1 3 0,-4 1 0,-3 0 0,-6 0 0,-2 0 0,-3 1 0,-4 3-15,-5 1 0,2 2 0,-7-1 0,0 1-604,-2 0 1,1-5-1,-2 0 1,-1 2-1,-1 0 223,-2-2 0,0-4 1,0-8-1,0-2 1,-2-1-1,-2-1 0,-5 0-392,-3-3 658,-1 4 0,-7-4 0,-2 6 0,-4 1 0,-6 2 0,-5 2 1,-6 1-1,-7 2 0,-6 6 0,-6 2 0,-5 1-1059,-4 1 1,1 6 1111,33 4 0,-1 1 1,-36 1-1,35 1 0,-1 0 1,1 0-1,0 0 0,-2 0 1,0 0-1,0 0 1,1 0-1,-1 0 0,0 0 1,1 0-1,0 0 0,0 0 1,0 0-1,0 0 0,-1 0 231,-1-1 1,-1 2 0,3 1-1,-1 0 1,-2 1 0,0 0-1,1 0 1,1 0-98,1 0 0,0 0 1,-7 0-1,-1 0 1,3-2-1,-1 1 1,-4 1-1,-1 0 1,-2 0-1,1 0 1,-2 0-1,0 1 0,-1 0 1,1 0-1,0 0 1,0 2-1,1 0 1,0 1-1,0 1 1,0 0-1,2 2 1,0 0-1,3 0 0,1 0-6,4 2 1,1 0-135,-4 0 0,1 1 1,8 1-1,0-1 0,-3 0 1,0 1-1,3-1 0,2 2 1,-32 16-1,5 4 0,4 5 1,5 5 218,4 4 1,3 3-1,6 1 1</inkml:trace>
  <inkml:trace contextRef="#ctx0" brushRef="#br0">11731 7423 29469,'5'-21'-1152,"3"-4"0,1 15 0,0-2 0,1 5 1,2 4-1,3 3 0,1 3 3230,2 1-1967,0 7 1,1-10-1,3 3 1,6-2-1,6-2 1,8 0-1,4 0 1,4 0-1,2 0 1,3 0-1,1-2 1,5-1-1,1-2 1,3-1-1,-3 0 304,-1 3 0,6-3 0,-2 0 0,0 0 1,2 0-1,-5 3 0,1 3 0,0 3-372,0 1-112,0 7 1,-6-4-1,0 7 1,-3-1 0,0 0-1,1 1 1,-1-3 0,3 0-1,-1-2 1,3 0-1,2-2-10,3-3 1,5 2 324,2-1 1,-33-3-1,0 0 1,34-2 0,1-1-1,1-2 1,-1-2 0,1 2-1,-2 2 1,4 1 0,-1 0 160,-37 0 0,1 0 1,4 0-1,0 0 0,-3 0 1,0 0-413,1 0 1,0 0 0,0 0 0,1 0 0,-2 0 0,1 0 0,1-1 0,-1 0 0,0 0 0,-1-1 0,2 0 0,-1-1 0,0 0 0,0 0 0,0-1 0,1 0 0,-1 1 0,-1-1 0,1-1 0,0 1 0,-2-1 0,0 1 0,0 0 0,1-1 0,-1 0 0,0 0 56,1-1 1,0 0-53,3 2 0,0 1 0,31-8 0,-35 8 0,-1 2 0,1-1 0,-1 1 0,36-1 0,2 2 0,-4 0 0,1 0 0,-3 0 0,-4 0 0,-4 0-807,-4 0 1,-5 2 619,-4 2 0,2-2 1,-8 2-1,-3-2 0,-3-1 1,-2 2-1,1 1 1,-4-1-1,-2-1 0,-5-2-1905,0 0 1872,-5 0 0,0 0 0,-3 0-31,0 0 0,1-12 0,-4-3 1</inkml:trace>
  <inkml:trace contextRef="#ctx0" brushRef="#br0">12050 15859 9051,'0'-20'0,"0"2"0,0 3 254,0 2 0,2-1 1,1 1-1,4 1 1,2 2-1,5 2 0,-1 2 1,3 4-1,0 0 1,2 2-1,1 0 759,2 0 1,0 0-1,3 2-887,-2 2 0,0-1 0,5 4 0,-1-1 1,1-3-1,0-1 0,1-2 0,1 0 1,3 0-1,-1 0 0,0 0 0,1 1 0,2 2 1960,3 2-2087,2-1 1,2-2 0,2 0 0,2 4-1,-1 0 1,2 2 0,3-2 0,3 1-1,1-1 1,1 0 0,0-3-48,4-2 0,-2-1 0,7 0 0,-1 0 343,-1 0 1,2-1-1,-4-2 1,2-3-29,3-1 0,0 2 0,-2-2 0,-3 1 0,-1 3 1,0 0-1,-2 0 0,-1-2-141,-2 3 1,0 0-1,1 2 1,-1 0-180,0 0 0,5 4 0,1 1 0,0-2 1,4-2-1,0-1 0,6 0 0,-3 0 421,-2 0 0,4 0 0,-3-1 0,0-2-277,0-2 1,8-3 0,-5 2-1,3 0 1,3 0 0,0 1 0,-35 3-1,-1 0 1,1 0 0,-1-1 0,1 1-1,-1 0 1,37-2 0,-1-1 0,-3 2-1452,-3 2 1227,7 1 0,-17 0 1,7 0-1,-4 0 1,-5 0-1,-1 0 1,-5 1-1,-2 2 1,-7 2-1,-1-1 1,-4 0-768,-2 1 332,3-1 1,-9 2 0,3 2 0,-3 1 0,-1-2 0,-2-1 0,-1-2 0,-2 2 0,0 2 579,-1-1 1,4 5 0,-4-5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4119 5891 29951,'9'-14'-513,"0"1"0,1 0 1,2-1-1,1 2 1,-1 2-1,-1 3 0,-3 1 1,1 1-1,0 1 1,0-1-267,1 2 916,2 2 1,-1 1-1,1 0 1,2 0-1,1 0 1,1-1-1,2-2 1,4-2-1,4 1 1,2-2-1,1-2 401,2 1 1,5-5 0,-3 5 0,1-2-430,3 0 1,0 4 0,1-2 0,1 1 0,2 3 0,1 2 0,1 2 0,-2 2 0,2 3 0,-1 1 0,2 4 0,0 1-750,2 1 0,3-1 755,-4-3 0,5 1 0,-1-4 0,3 0 0,1 0 1,-1-3-1,-2-2 0,-2-1 0,-1 0 0,0 0 783,4 0 1,-1-4-616,-1-1 1,3 0 0,-5 2 0,2-3 0,0 0 0,0 0-1,-2 3-272,-2 1 1,-2-2-1,0-1 1,3 2-1,-1 2 1,1 0 0,-1-2-12,1-2 0,-5 1 0,7 4 0,-5 0 0,2 0 0,1 0 0,2 0 0,-2 0 0,0 0 0,-3 0 0,0 0 0,-1 0 0,3 0 0,-1-2 0,-2-1 0,2-1 0,-2-1 0,4 5 0,-2 0 0,2 0 0,0 0 0,1 0 0,1 0 0,2 0 0,2 0 0,-3 0 0,0 0 0,1 0 0,2 0 0,1 5 0,0-1 0,1-1 0,-1-1 0,0-4 0,2-1 0,0-1 0,0-1 0,-3 1 0,0-1 0,-2 3 0,-1 0 0,3-2 0,-4-1 0,-2-1 0,0 3 0,-1-1 0,1 1 0,0 0 0,-1 0 0,-2-2 0,0 3 0,-1-1 0,-2-2 0,7 4 0,-7-4 0,3 4 0,-4 1 0,-2 0 0,-2 0 0,1 0 0,-1 0 0,-1 0 0,-1 0 0,-3 0 0,-2 0 0,-2 0 0,1 0 0,0 0-135,-1 0 0,1 0 1,0 1-1,-2 2 1,-1 3-1,-2 1 1,2 4-1,-1 1 36,-1 1 1,4 0-1,-6 1 1</inkml:trace>
  <inkml:trace contextRef="#ctx0" brushRef="#br0">13077 7250 27911,'0'-18'-4518,"0"0"0,0 5 4879,0 4 0,1 6 0,2-3 0,3 2 0,2-1 0,2 2 0,2 2 0,1 1 0,1 0 0,0 0 0,4-1 0,3-2 0,3-2 0,1 1-3,3-2 0,1 4 0,-2-2-571,0 2 1,-5 2 369,0 0 1,0-6 0,5-1 0</inkml:trace>
  <inkml:trace contextRef="#ctx0" brushRef="#br0">13770 7063 22607,'0'-34'-673,"0"2"0,4 18 0,1 10 1,-1 10 2308,2 6-1540,-4 7 1,4-3 0,-6 5 0,0 1 0,0 2 0,0 6 0,0 2 0,0 4 0,0-1-1,-2 1 1,-1-1 43,-1-1 1,-2-1-429,1-6 0,4-1 0,-3-1 0,1-2 0,0-10 141,-2-12 1,1-11 0,4-21-1,0-6 52,0-6 1,4 0 0,1-6 0,-2-1 0,-2-2 0,1 0 0,0 3 0,3 6 0,-2 6 0,-2 8 0,-1 5 0,2 6-294,2 3 1,-1 4 665,6 2 1,-3 3 0,6 7 0,4 4 0,2 4 0,3 2-1,-1 4 1,4 2 0,1 2 0,1 2-151,-4 2 0,-4 1 1,-8 0-1,-3-4 1,-1 1-1,-4-2 0,-5-1 1,-8-5-891,-5-2 803,-11-2 0,-2-2 1,-5-2-1,0-4 0,1-1 1,0 0-1,4 0 0,2 0 1,5 0-1,4 0-2123,3 0 1293,8 0 0,7 1 0,12 2 0,9 3 1219,10 2 0,12-5 0,4 3 1</inkml:trace>
  <inkml:trace contextRef="#ctx0" brushRef="#br0">14130 7223 22042,'6'-19'-198,"-5"-2"0,7 7 0,-5 3 1575,1 4-1285,7 5 0,-8-4 1,5 6-1,3 0 1,1 0-1,1 0 0,0 0 1,2 0-1,1 0-878,2 0 1,0-4-1,-5-2-222,1-1 0,-1-1 1,0-1-1,2 3 1107,3 0 1,3 5-1,5-5 1</inkml:trace>
  <inkml:trace contextRef="#ctx0" brushRef="#br0">14730 7143 18758,'-14'-32'459,"6"10"1,0-1 0,1 9 0,-1 5-1,-1 3 4260,2 0-4756,-5 4 0,6-2 0,-3 8 0,5 5 0,3 5 0,1 2 0,0 3 0,1 2 0,3 3 0,5-1-671,3-1 0,6 2 1,0-8-1,-2-2 1,-1-5-1,-2-3 169,0-4 1,-5-6 0,-5-6-1,-8-7 1,-6-5 0,-7-3 0,-3-2-1,-3 2 2008,-1 3-1040,-1-3 1,5 10 0,3-3 0,3 5 0,3 3 0,5 4 0,8 4 0,13 8-1866,11 4 1,9 8 0,12 0 0,6-2 1621,4-1 0,8 4 0,-4 2 0</inkml:trace>
  <inkml:trace contextRef="#ctx0" brushRef="#br0">15196 6717 27089,'0'-40'-2709,"0"12"1,-1 13 3374,-4 18-856,4 16 1,-6 3-1,4 8 1,-3 4 0,-2 3-1,-1 6 1,0 1 0,1 2-1,-1-3 1,0 0 0,0-1-1109,-1-2 0,2 1 674,-1-10 0,2 3 1,-3-6-1,1-4 0,-2-5 1,-1-5-1,-1-5 0,0-5 1,-1-5 1005,1-7 0,0-10 0,-1-2 0</inkml:trace>
  <inkml:trace contextRef="#ctx0" brushRef="#br0">14930 7183 30310,'0'-26'-1031,"0"3"0,0 3 1,0 0-1,1 4 1,4 3-1,4 4 1,2 6 5667,3 6-4899,-7 4 0,6 8 1,-1 1-1,6 4 0,1 0 1,2 4-1,0 0 0,4-2 505,5-4 0,-2-3 0,4-2 0</inkml:trace>
  <inkml:trace contextRef="#ctx0" brushRef="#br0">15303 7143 21103,'0'-40'23,"0"0"0,0 17 1,-1 6-1,-4 9 0,-2 6 4557,-1 5-4939,-4 4 1,11 11 0,-3 1 0,2 2 0,2 3 0,0 0-1,0-1 1,2-2 0,2-2 328,5-2 1,3-3 0,1 0 0</inkml:trace>
  <inkml:trace contextRef="#ctx0" brushRef="#br0">15410 6890 21103,'6'-47'-412,"-5"1"1,9 16 0,-4 7 0,0 5 1032,0 6 1,-1 9-513,-5 3 1,0 12 0,0 10 0,0 5-1,0 4 1,0 4 0,0 5 0,1 3 0,2 3-1,2-1-2421,-3-4 0,6 5 0,1-9 2349,3 0 0,1-6 0,0 2 0</inkml:trace>
  <inkml:trace contextRef="#ctx0" brushRef="#br0">15623 7130 20165,'0'-40'-1368,"0"9"1039,0 15 0,0 16 1,0 9-1,-2 2 0,-1 3 1,-1 1-1,1 1 0,3 3 1,5 2-1,3 2 0,6 3-1290,4 0 1547,2 1 0,5-2 1,-2-3-1,-4-4 1,-1-5-1,-1-4 0,-2-7 1,-4-10-1,-7-9 1,-4-6 586,-4 1 1,-4-7 0,-5 2-1,0-1 1,1 0 0,1 3-1,4 2 1,0 6 7392,-1 2-7960,5 7 0,-4 2 1,4 9-1,-2 6 1,4 10-1,5 10 1,10 6-1,6 5 1,9 5-1,5 3-61,6 4 1,8 2 0,0-1 0</inkml:trace>
  <inkml:trace contextRef="#ctx0" brushRef="#br0">6358 9436 29805,'0'-20'-1639,"0"11"1,2-7-1,2 13 1,4 5 0,1 5-1,0 3-610,1-1 2515,8 3 1,5-6 0,11 3-1,9-3 1,6-2 0,9 1-1,6-1 1,-26-1 0,1-1-1,3 0 1,2 0 0,4 0-1,1-1 1,2 0 0,-1 0 425,3-1 0,1 0 0,0 0 0,0 0-562,-1 0 1,1 0 0,2 0-1,2 0 1,-1 0 0,1 0-1,0 0 1,0 0 0,2 0-1,1 0 1,0 0 0,0 0-1,1-1 1,1 0 0,-1 0-1,-1-1 1,3 0 0,0 0-1,-2 0 1,0 1 45,0 0 1,1 0-1,-1 1 1,0 0 0,-4 0-1,0 0-152,3 0 1,0 0 0,-6 0 0,0 0 0,4 0 0,1-1 0,-4 0 0,0-1 0,-2 0 0,0-1 0,2 1 0,-1 0 0,0-1 0,0 0 0,1-1 0,-1-1 0,-2 0 0,-1 0 120,0 0 0,0 1 0,-2-2 0,-1 0 0,-3 2 0,-2-1 1,0 0-1,-2-2 68,-1 0 1,0 1 0,0 2-1,-1 1 1,33-2 0,-2 4 0,-1 1-1,-8 0 1,-4 0 0,-8 1-1,-3 2 1,-4 3 0,-3 1 0,-4 4-214,-5 1-753,-3 1 1,-3-4 0,-3 0 0,-4 1 752,-3 2 0,-2-5 0,1-1 0</inkml:trace>
  <inkml:trace contextRef="#ctx0" brushRef="#br0">13970 5211 29235,'-21'-46'-7494,"1"0"7479,2-3 0,1 5 0,-5 8 0,-1 5 0,-4 3 0,-4 3 0,-8 1 0,-7 2 0,-8 0 0,-7 0 1,-7 1-1,31 10 0,0 1 0,-2 0 0,1 1 0,-1-2 0,1 1 0,0 0 0,0 1 0,0-2 1,-1 1-1,0 0 0,0 1 0,-1-1 0,0 1 0,-1 0 0,0 1 0,0 1 0,-1 0 0,-1 0 1,-1 0-1,-1 1 0,1 0 506,-1 2 1,0-1-460,-3-1 1,1 1 0,5 3 0,1 1 0,-3-3 0,0 0 0,0 1 0,0 0 0,-1 2 0,1-1 0,-3 1 0,0 1 0,0 0 0,0 0 0,-3 0 0,-1 0 0,-1 0 0,0 0 0,-2 0 0,0 0 0,-1 0 0,-1 0 8,-1 0 1,-2 0 0,-4 0 0,-1 0-8,0 0 0,-1 0 0,-3 0 0,-2 1 1,4 1-1,-1-1 0,-1 2 0,-2 0 1,-2 0-1,-2 0 0,-1 1 0,0 0 1,24-2-1,-1-1 0,1 2 0,1-1 1,-1 0-1,1 1 0,0-1 0,-1 0 1,1 0-1,-25 1 0,0 1 237,24-1 0,0-1 0,-1 1 1,-23-1-1,-1 0-267,26 1 1,-1 0-1,1 0 1,-23-1-1,0 0 1,0 3 0,0-1-1,1 1 1,-1-1-1,-1 1 1,0-1-1,0 0 1,-1-1 0,24 0-1,1-1 1,0 1-1,-1-1 1,1 1-1,-1-1 1,1 1 0,0 1-1,-1 0 1,0-1-1,0 1 1,-1 0 160,-1 1 0,0 0 1,-1-1-1,2-1 0,1 0 1,-1 0-1,-1 0 0,-1 0 1,1 0-137,0 0 0,0 0 0,0 1 1,2 0-1,-1 0 0,0 0 0,-1 0 1,0 1-1,-1-1 0,-2 1 0,1 0 1,-1 0-1,-1 0 0,0 1 1,0-1-1,0 1 0,-1 1 0,1-1 1,2 1-1,1-1 0,-1 1 0,0 0 1,-1-1-1,1 1 0,0 0 1,0 0-1,-1 0-24,-1 1 0,0 0 0,-1 0 0,-2 0 0,0 0 0,0 1 1,3 0-1,0 1 0,0-1 0,1 1 0,1 0 0,-1 0-19,2 0 0,0 0 0,-1 1 1,-3 1-1,-1 0 0,0 1 1,2-1-1,0 0 0,1 1 1,-1 0-1,0 1 0,0 0 1,1 1-1,-1 1 0,1-1 1,3 1-1,-1-1 0,1 2 1,0 0-1,0 1 0,1 0 1,1 1-1,0 0 0,0 1 1,0 0-1,-1 2 0,1-1 1,2 1-1,0 0 0,1 0 1,-1 0-1,0 1 0,0 0 1,2 0-1,1 1 0,0 0-354,0 0 1,1 1-1,0 0 301,-3 0 0,0-1 1,1 2-1,-13 14 0,0 0 1,18-13-1,-1 0 0,1 1 1,-20 13-1,1 2 1,3 1-1,1 1 0,2 1 1,1 1-1,5 0 0,1 1 1,2 1-1,1 0 1,3-1-1,1 2 0,3 0 1,1 0-1,3 0 0,3-1-131,2 1 0,3 1 1,0 0-1,3 2 0,4 1 1,2 0-1,4-2 1,3 1-1,2-1 0,2 0 1,4-2-1,1 0 0,3 1 1,2-1-1,3 0 1,3 1-1146,1 0 0,3 0 1309,8 3 1,3 0 0,-1-3 0,3-1 0,7 2 0,4-1 0,3 1 0,1-1 0,3-2 0,2-1 0,3 3 0,2-1 0,1 0 0,2-1 0,-15-14 0,0 0 0,2-1 0,0-1 0,1 0 0,1 0 0,2 1 0,1-1 0,0-1 0,2 0 0,-1 0 0,2-1-202,2 1 1,1 0 0,0 0 218,5 3 0,1-1 1,1-1-1,-1 0 0,1-2 1,0 0-1,3 2 0,2 0 1,-1-1-1,3 0 1,-1 0-1,1-1 0,2-1 1,0 1-1,1-2 0,-15-7 1,0 0-1,1 0 0,0-1 1,0 1-1,1-2 1,0 1-1,1-1 0,2 1 1,1 0-1,1 0 0,-1-1 1,1 0-1,-1 0 0,1 0 1,1-1-1,1 0 1,2 0-1,-1 0 0,0-1 1,0 0-1,0-1 0,1-1 1,-1 0 45,1 0 0,0-1 0,1 0 1,1 0-1,4 1 0,1 0 0,1 0 1,0-1-1,-1-1 0,0-2 1,0 0-1,0-1 0,1 1 0,0-1 1,0 0-1,0 0 0,-14-3 1,0 0-1,0 0 0,1-1 0,-1 0 1,14 1-1,0 0 0,0 0 1,0-1-1,-13-1 0,0 0 0,1-1 1,-1 1-1,0-1 0,1 1 1,-1-1-1,0 0 0,0 0 0,1 0 194,1-1 0,1 1 0,0-1 1,0 0-1,0 1-204,0 0 1,0 0-1,0 0 1,1 0 0,-1 0-1,1-1 1,0-1 0,0 0-1,-1 0 1,1 0 0,0 1-1,-1 0 1,1 0-1,0 1 1,-1-1 0,1 0-1,0 0 1,0 0 0,0 1-1,0-1 1,0 0 0,0-1-1,1 1 1,-1 0-1,1 0 1,1 0 0,-1 0-1,1 0 1,1 0 0,-1-1-1,0 0 1,0 1 0,0-2-1,1 1 1,-1 0-1,0 0 1,0-1 0,1 1-1,-1-1 1,0 0 0,-1 0-1,0-1 1,0 1 0,0-1-1,0 0 1,1 1 0,-1-1-1,0 0 1,1 0-1,-1 0 1,1 0 0,-1-1-1,1 1 1,-1-1 0,1 0 421,1-1 1,0 1-1,0-1 1,1 1-1,-1-1-375,1 0 0,0-1 0,0 1 0,-1-1 0,1 0 0,-3 0 0,0-1 0,0 0 0,0 0 0,0-1 0,-1 1 0,0 0 0,-1-1 0,0 1 0,1-1 0,-2 0 0,1-1 0,-1 1 0,1-1 0,-1 0 0,0 1 0,-1-1 0,1 0 0,0 0 0,0-1 0,0 1 0,0-1 0,0 1 0,0-1 0,0 0 0,0 0 0,-1 0 1,0 0-1,0 0 0,0-1 0,0 0 0,-1 0 0,0 0 0,0-1 0,-1 0 0,15-2 0,-2 0 0,1-1 0,-1 1 0,-1-2 0,1 1 0,-2-1 0,0 1 0,-1-1 0,-2 0 0,1 0 0,-2 0 185,-1 0 0,0 0 0,-1-1 0,1 0 0,1-1 0,1 0 0,-1-1 0,-1 0-273,-5 0 1,-2 0 0,1-1 0,0 0-1,2-1 1,0 0 0,0-1 0,-1 0 0,-5 1-1,0-1 1,-2-1 0,1 1 0,16-7 0,-1 0-1,-1-1 1,-1 0 0,-1-1 0,-1-1 0,-3-1-1,-1 0 1,-1-2 0,-3 0 0,0-2 0,-3-1-1,-2 1 1,-2-2 0,-2 0 0,-2-1 0,-2-1-1,-1-1 1,-3 0 0,-2-1 0,-2-1-151,-1-2 1,-2 0 0,-2-2 0,-1-1 0,-3-2 0,-2 0 0,-3 0 0,-2-1 0,-1-1 0,-2 0 0,-2-1 0,-2 0 142,-1-1 0,-2-1 0,-2-1 1,-2-1-1,-1-1 0,-3 0 0,-1-1 1,-2-1-1,-2 0 0,0-1 1,-2-1-1,-2 1 0,-2-1 0,-2-1 1,-3 1-1,-1 1 0,-2-1 0,-3 2 1,-2-1-1,-2 0 0,-2 2 1,-2-1-1,-2 1 0,-1 0 0,-3 0 1,-1 0-1,-3 1 0,-1 0 0,-2 1 1,-2 1-1,-2 1 0,-3 2 1,-1 1-1,-3 1 0,-1 2 0,-2 1-410,-1 1 0,-1 0 1,-3 2 322,7 6 0,-3 1 0,-1 1 1,1 1-1,3 3 0,1 2 0,-1 1 1,-2-1-1,-6-1 0,-2 1 1,-1 0-1,-1 1 0,1 1 0,-2 1 1,1 0-1,-1 2 0,-1 0 1,1 1-1,-1 1 0,-1 1 0,-3-1 1,0 1-1,-1 0 0,-1 1 1,0 0-1,-1 1 0,0 0 0,-1 0 1,14 4-1,-1 0 0,0 0 0,-1 1 1,1 0-1,0 1 0,0-1 1,0 2-1,-1-1 0,1 1 115,-1 0 0,0 0 0,0 1 0,0 0 0,0 0 0,1 1 0,0 0 0</inkml:trace>
  <inkml:trace contextRef="#ctx0" brushRef="#br0">20022 6983 29507,'0'-13'-2458,"0"4"0,0 0 1,0-1-1,0 1 2256,0 5 0,0 11 0,0 15 1,-3 5-1,-4 4 0,-8 5 0,-6 4-1157,-7 4 1176,-5 3 1,-4 7 0,0-1-1,-1 2 1,2 0 0,2-1 0,6-5-1,6-3 1,7-6 0,6 0-1,3-6 129,3-4 1,19-12-1,7-13 1</inkml:trace>
  <inkml:trace contextRef="#ctx0" brushRef="#br0">20342 7383 29046,'6'-34'-1186,"-5"2"1,4 18 0,-10 8 0,-4 11 0,-4 5 717,-5 5 236,3 1 1,-4-1 0,7 3-1,2 4 1,3 3 0,1 2-1,3 0 1,3-1 0,4 1-1,8-2 1,7-3 152,8-4 1,2-9 206,-2-5 0,4-2 1,0-4-1,-3-2 0,-4-6 1,-6-7-1,-5-5 0,-4-3 1,-4-2-1,-5 2-149,-5 3 0,-4 1 247,-8 3 1,2 5-1,-3-2 1,3 6-1,2 3 1,-1 5-1,3 4 1,2 7-1,4 5-2181,4 3 1,4 5 0,6 0 1160,8 2 1,9-4 998,5-4 1,-3-8 0,4-3 0</inkml:trace>
  <inkml:trace contextRef="#ctx0" brushRef="#br0">20795 7463 28496,'13'-49'-921,"-4"11"0,-1 23 0,-1 9 0,-1 11 1,0 5 404,-3 3 1,-2 6 0,-1 2 128,0 0 0,-1 4 1,-4-3-1,-2 4 0,-2 0 1,0-1-1,0-2 1,0-6-1,2-2-898,1-2 0,-4-5 1243,1-4 0,3-13 0,2-4 0,4-3 0,2-3 0,4-2 0,2-1 0,2 1 0,1 2 0,-1 4 0,-3 3 0,1 5 3781,-1 1-3768,2 1 0,0 5 1,0 2-1,3 2 0,2 5 1,6 4-1,0 5 1,6 4-1,3 4 0,7 0 1,2 1-5899,2-1 6371,0-5 1,6-2-1,2-5 1</inkml:trace>
  <inkml:trace contextRef="#ctx0" brushRef="#br0">21355 7690 25281,'0'-22'-4984,"0"-1"5079,0 7 0,0 12 1,-2 10-1,-3 8 1,-9 10-1,-7 7 1,-4 3-1,-3 5 0,0 2 1,0 2-1,3-3-621,-1-3 0,3-7 0,1 1 0,4-5 0,4-3 0,4-7-38,1-6 622,12-16 0,0-5 0,16-16 0,7-7 0,5-6 0,4-6 1,5-1-1,5-4 0,-1 1 0,-1 1 0,-4 6 1107,-1 6 0,-1 4-1235,-1 7 0,-4 5 1,-5 5-1,-2 5 1,-1 7-1,-2 3 0,2 1 1,1 1-1,4 3 1,6 4 83,5-1 1,14-7-1,1-7 1</inkml:trace>
  <inkml:trace contextRef="#ctx0" brushRef="#br0">22435 7157 21039,'0'-40'-756,"0"12"1,-2 8-1,-2 14 1,-7 15-1,-3 11 184,-4 5 455,-6 1 1,9 1 0,-4 1 0,1 5-1,-1 7 1,-2 9 0,-2 7 0,-3 5-1,1-1 1,3 0 0,6-3-3049,5 1 2527,-1-6 1,9-8 504,-5-8 1,5-10 0,-3-6-1</inkml:trace>
  <inkml:trace contextRef="#ctx0" brushRef="#br0">22128 7610 19425,'18'-52'-818,"0"3"1,-1 11-1,-3 12 549,-1 12 1,-1 8 99,-3 10 0,3 4 0,-3 5 0,2 2 0,3 1 0,0 3 0,3 2 0,2 3 0,2 1 0,1 1 282,-1 1 1,10-6 0,-3-2-1</inkml:trace>
  <inkml:trace contextRef="#ctx0" brushRef="#br0">22515 7716 19157,'-8'-5'-441,"2"-9"0,8 4 0,1-4 0,1 3 0,1 0 3091,1 2-2320,-5 3 1,6 6 0,-2 2 0,2 2 0,2 4 0,0 1 0,0 0 0,0 1-1271,0 2 1,-2 1-1,3-1-136,-1-3 1,-6-2-1,3-4 1761,0 2 1,-3-1 0,6-2-382,1 2 1,7 3 0,2 7 0,2-1 0,4 0-1,3 1 1,3-1 0,-1-1 0,-2-2 0,-1-2-1,-2-2 1,-3-3 1,-4-2-411,-3-1 0,-8-1 0,-3-5 1,-2-6-1,-4-6 0,-4-3 0,-5-1 1,-6 1-1,0 4 0,-1 2 417,0 1 1,0 3-569,5 2 1,5 6 0,4 10 0,3 8 0,2 6 0,3 5 0,5 7 0,5 2-1318,3 2 1,4 5 1563,6-7 1,5 4 0,3 1-1</inkml:trace>
  <inkml:trace contextRef="#ctx0" brushRef="#br0">23928 7983 25100,'0'-25'-142,"0"3"1,0-5 0,0 9-1,0 3 1,0 2 0,0 0-1,-2-1 293,-2 1 87,-4 0 1,-2 4-1,0 0 1,-4 0 0,1 2-1,-3 2 1,1 4 0,-1 2-1,1 4 1,0 4 0,3 4-755,0 5 240,6-4 0,0 10 0,8-5 0,4 1 0,6-1 0,7-1 1,5-2-1,5-1 0,1-5 0,1-2 0,-4-6 339,-2 0 1,1-2 75,-8 0 1,-2-2-1,-7-2 1,-3-3 0,-1-2-1,-1 0 1,-2-1-1,-5-1 730,-6 2 1,-3 3-935,-1 6 0,-1 0 0,2 2 1,2 2-1,3 7 0,1 3 1,3 4-1,1 0 0,2 0-932,0 0 0,6 4 0,5-3 0,5 0 895,6 0 1,9-1 0,3-4-1</inkml:trace>
  <inkml:trace contextRef="#ctx0" brushRef="#br0">24527 8050 25028,'0'-20'-6200,"0"-2"6085,0 3 1,0 4 0,-1 8 4956,-3 1-5286,-4 1 1,-1 11-1,2 3 1,1 3-1,3 1 1,3 1-1,3-1 1,3 0-1,0 1-923,0-1 1568,4 0 0,-3-4 0,5 0 0,-1 1 0,-2 2 0,-1 2 1,0-1-1,-4 0 0,-2 1 0,-4-1 290,-2 0-625,-9 6 1,-10-2 0,-6 3 0,-5 0-1,-3-4 1,-5-1 0,1-2 0,1-1 0,4-2-1,5-1 1,4 0-382,5-1 1,10 3-1,14-3 1036,10-1 1,25-1-1,12-6 1</inkml:trace>
  <inkml:trace contextRef="#ctx0" brushRef="#br0">25087 8263 29506,'6'-46'-923,"-4"12"1,1 4 0,-6 12 0,-8 10 0,-3 2 7588,-4 3-7071,0 1 1,9 7 0,2 1 0,1 2 0,3 6-1,3 2 1,6 2 0,7 1 0,6 2 0,4 0 0,-1-4-1010,1-2 1,-3-3 1238,-2-3 0,-4-3 0,-2-9 0,-3-5 0,-6-8 0,-6-6 0,-9-8 0,-7-2 0,-11-7 0,-4-1 475,-3 0 1,-10-1 0,4 10 0,-4 3 0,-2 5 0,-2 9 0,-1 5 0,-1 4-135,0 7 1,5 4 0,2 7-1</inkml:trace>
  <inkml:trace contextRef="#ctx0" brushRef="#br0">21182 8250 27724,'-55'0'-43,"0"0"0,-7 0 1,3 0-1,18 0 1,2 0-1,-4 0 1,1 0-1,-26 0 1,18 0-1,11 0 1852,12 0-1658,13 0 1,11 0 0,15 0 0,20 1 0,29 3 0,-16 1 0,5 1 0,9 1 0,3 2 0,-13-2 0,2 1 0,2 1 0,3 0 0,2 1 0,1 0 0,8 2 0,1 1-1,1-1 1,4 2 0,-1 0 0,3 0-138,-16-3 1,0 0 0,1 0-1,2 0 1,3 2 0,1 1-1,1 0 1,0 0 0,0 0-1,0 0 1,0 0 0,0 0-1,0 1 1,1 0 0,0-1 0,0 2-1,1-1 1,0 1 0,0 0-1,-1 0 1,-2-1 0,0 1-1,-1-1 1,0 0 0,0 0-1,-1 1 1,-1 0 0,0-1-1,-3 0 1,-1 0 0,-1-1 0,1 1-625,-3 0-1,0 1 1,0-1 0,1 0 512,3 0 0,1 0 1,-1 1-1,-3-1 98,5 3 0,-3 0 0,2 1 0,-7-4 0,2 1 0,-1 1 0,-2-2 0</inkml:trace>
  <inkml:trace contextRef="#ctx0" brushRef="#br0">5399 11421 9419,'-8'6'174,"4"-3"1,8 5 0,8-2-1,9-2 1,13 0 0,13 1-1,17-4 1,-26-2 0,1-2-1,6-2 1,0-2 0,3-1 0,1-2-1,2 1 1,0-1 0,0 0-1,0-1 1,2 2 0,1-1-1,-1 0 1,0-1 582,1 1 0,0 0-851,0 1 0,-1 1 0,-1-1 0,0 1 0,-1 2 0,0 3 0,-1 0 0,-1 1 0,-4 1 0,-1 1-236,-4-1 0,0 2 0,0 1 0,-1 2 0,35 3 0</inkml:trace>
  <inkml:trace contextRef="#ctx0" brushRef="#br0">7918 11528 21561,'-7'0'68,"-2"0"1,9 0 0,9 0 0,10 0 0,17 0 0,11 0 0,17 0 0,11 0 0,-30 0 0,2 0 0,3 0 0,1-1 0,4-1 0,1-1 0,1-1 0,1-1 0,4-1 0,1-1 0,1-2 0,1 0 0,2-1 0,2-1-1,-1 1 1,0 0 1566,-1 1 1,-1 0-1729,4-2 0,0 1 1,-10 3-1,0 1 0,3-2 1,1 1-1,-3 2 1,-1 1-1,-3 1 0,-1 0 1,-4 1-1,-2 1 1,-4 0-1,-1 1-238,-5-1 1,0 2 0,34 5 0,-8 1 0</inkml:trace>
  <inkml:trace contextRef="#ctx0" brushRef="#br0">12144 11368 14425,'-48'-27'-17,"-9"7"1,12 6-1,-7 10 1,5 5-1,5 7 1,4 7 0,5 4-1676,5 5 1795,5-5 1,15 0 0,4-6 0,8-1 0,14-3 0,20-4 0,20-4 0,-20-1-1,3 0 1,4 0 0,2-1 0,5-1 0,2-1 0,2 0 0,1-1 61,1 0 1,2 0 0,4-3 0,1-1-1,-3 2 1,-1 1 0,1-2 0,0 0-1,1-1 1,-1 0 0,-3 0 0,-1 1 0,-1 0-1,0 1 1,-3 1 0,0 1-159,-3 1 1,0 2-1,0 0 1,0 0-1,0 1 1,-1 0-1</inkml:trace>
  <inkml:trace contextRef="#ctx0" brushRef="#br0">15930 11421 18481,'-20'-6'0,"7"-2"31,7-4 90,5-2 0,4 0 0,5-3 0,13 0 0,13 0 0,17 1 0,12 0 0,-24 7 0,1 0 0,3 1 0,3 1 0,3 1 0,2 0 0,3 2 0,0 1 85,5 0 0,1 0 0,1 0 1,1 1-289,2 2 1,1 0 0,6 3-1,1 0 1,0 2 0,-1 1-1,0 1 1,1 1 0,3 1 0,0 1-1,-2 0 1,0 1 0,-23-4-1,0 1 1,0 0 0,21 5 0,0-1-1,0 2 1,-1-1 0,-5 0-1,-1-1-639,-2 0 0,-1-2 0,-3 0 0,-1 0 0,-3-3 0,0 1 272,2 1 0,-1-1 449,-6-3 0,-1-1 0,5 4 0,-1-1 0,-7-4 0,0 0 0,1 1 0,0 1 0,-1-1 0</inkml:trace>
  <inkml:trace contextRef="#ctx0" brushRef="#br0">6012 17725 8571,'0'-7'-463,"-2"1"1,-2 7 0,-5 4-478,-3 4 1299,-1 2 0,0-3 0,1-5 0,3-6 0,4-6 0,5-3 0,5-1 0,4-1 0,3 1 0,1 1 0,2 3 320,2 5 0,4-2 1,6 2-1,0 1-680,-1 1 0,2 4 0,2 1 0,3 1 0,1 0 1,3 1-1,3-1 0,3-1 0,3-1 0,-1-2 0,4 0 1,0 0 1257,2 0-1114,9 0 1,-11-2 0,9-1-1,0-1 1,-1 1 0,4 0 0,-3 0-1,0-1 1,-4 1 0,3 1 0,-1 2-119,2 0 0,0 5-11,-5-1 0,0 5 0,2-3 0,0 0 0,-2 0 0,-4-3 0,-3-2 0,-2-1 0,1 0 0,-1 0 231,1 0 1,5 0 0,-1 0-124,3 0 1,3 0-1,-1-1 1,3-2 0,-1-2-1,5 4 1,-1 2 0,3 5-1,-4 2-563,2 2 0,4 0 0,-6 1 0,-1-2 440,-3 1 1,-1 0-1,-8-1 1,0-3 0,2-1-1,-4-1 1,0-1-1,-2-2 1,2-1 0,1 0-1,1 0 1,-3 0 1645,-2 0-1691,5 0 1,1 0-1,7 0 1,1 0 0,1 2-1,5 1 1,2 3 0,7 0-1,1 1 1,3-1 0,-1 1-241,-1 1 1,2-5 0,-4 3 0,-2-2 0,2 1 0,-4-2 0,-1-2 0,-5-1 1307,-6 0-1003,3 0 1,-14 5 0,4-1 0,0 0 0,-1 1 0,2 1-1,-1 1 1,2 2 0,0 0 0,0 0 0,1 0-471,2-2 1,10 5 425,0-3 1,5 1 0,-8 1 0,1-4 0,2 0 0,0 1-1,5 1 1,-2-2 0,1-2 0,-3-4 837,-3-1 0,3 1-705,-6 4 0,6-4 1,-6 4-1,0-2 1,-1 0-1,2 1 0,2-1 1,3 0-1,-1 0 1,-1 3-295,-5 1 1,10-2 0,-6 2-1,2-1 256,3-3 1,-1 3-1,-1-1 1,0-3-1,0 1 1,3 0 0,0 2-1,-2-2 340,-6-2 1,4-1-1,-9 0 1,0 0-531,-2 0 0,-1 0 1,-4 0-1,-1 0 1,-3 0-1,-3 0 1,-2 0-1,-3 0 1,-1 0-1,-4 0 1,-1 0-1,-2 0-2947,-1 0 2590,-6 0 0,5 0 0,-6 0 0,-4 2 0,-2 2 481,-3 5 0,0-3 1,4 0-1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6452 6784 30248,'-14'-6'-96,"7"-8"1,3-8 0,2-2 0,4 1-1,1 2 1,4 0 0,3 2 0,5-2-1,1 2 1,2 1 0,1 5 0,2 3 0,1 1-1,1 1 1,-3 4 0,1 2 0,0 4-1,4 2 1,3 4 1289,3-1 0,5 5-1087,-5-3 1,6 3 0,0 1 0,4-1 0,7-2 0,4-2-1,8-3 1,7-2 0,-29-2 0,1 0 0,2-1 0,1 0-1,4-1 1,1 0 0,1 0 0,1-2 0,2-1 0,0-1-108,1-1 0,-1 0 0,-1 3 0,1-1 0,8-2 0,-1 0 0,-10 4 0,-1 1 0,5-2 0,1-1 0,-3 0 0,-1 2 0,-2 0 0,0 1 0,-1 0 0,0 0 0,-3 1 0,-1 0 0,0 0 0,-1 0 0,-2 1 0,-1 0 0,0 0 0,0 1 0,32 2 0,-7-1 0,7 3-169,-17-1 0,5-1 0,-14-4 1,-2 0-1,-5 0 0,-6 0 1,-4 0-1,-4 0 0,-2 0 1,-2 0-1490,-2 0 1,-3-4 1537,0-1 0,5-5 0,2 2 0</inkml:trace>
  <inkml:trace contextRef="#ctx0" brushRef="#br0">11531 6943 20438,'-15'0'-210,"-3"0"1,-4 2-1,-3 1 1,-1 1 0,4-1 1092,4-1 1,10-4-729,3-2 1,10-2 0,3-4 0,4 1 0,2 0 0,-1 0-1,2 2 1,3-1 0,4 2 0,3 0 0,3 3 0,3 2 0,6 1-1,5 1 69,2 4-203,6 2 0,-1 2 1,9 0-1,4 0 1,5 0-1,3-2 1,1 0-1,1-1 1,-34-2-1,0-2 0,2 0 1,0-1-1,0 0 1,1 0 210,0-1 0,0 0-138,4 0 1,2 0 0,-5-1 0,1 0 0,5 0 0,-1-1-1,1 0 1,-1-2 0,0 1 0,-1-1 0,3 0 0,0-1-1,0 1 1,0-1 0,0 1 0,1 1 0,-2-1 0,0 0-1,0 1 1,-1 1 0,-1-2 0,0 2 104,-1 0 1,-1 1-1,-1-2 1,0 0-1,-2 0 1,-1 0-206,2-1 0,1 0 0,-3 3 0,0-1 1,0 0-1,0-2 0,34 0 0,-6 0 0,-3 1 1,-6 1-1,-1 1 0,-5-2-114,-2-2 1,-1 1 0,-4 4 0,0-2 107,0-2 1,1 2 0,-5-2 0,-4 3 0,-1 1 0,-3 0-1,-1 0 1,-4 0-11,-2 0 0,1 4 0,-9 0-1447,2-1 1,-5-1 0,2-1 0,-3 2 1440,-2 2 1,1 5-1,-1-3 1</inkml:trace>
  <inkml:trace contextRef="#ctx0" brushRef="#br0">21701 6250 21753,'0'-7'-2805,"0"0"1,2 4-1,1-3 1262,1-2 1664,7 5 1,-10-8 0,5 3 0,-1-1 0,-1 0-1,0 0 1,1 1 0,1-1 1841,1-2 1,2 5-1804,4 2 0,-4 2 0,-1 4 0,-1 4 0,1 6 0,0 7 0,0 5 0,-4 7 0,-2 4 0,-2 7 0,0 1 0,-2 1 0,-2 1 322,-5-2-450,-3-2 1,0-1 0,2-2-1,1-2 1,0-5 0,0-4-1,2-5 1,1-4-46,3-3 0,-3-10 0,2-5 0,1-8 0,1-10 1,1-9-1,-2-7 0,-2-4 361,2-2-449,2-6 1,1-2-1,0-3 1,0 2 0,0 4-1,1 5 1,2 5-1,3 5 1,0 6 0,2 7-1,-3 2-1385,1 1 1637,5 7 1,-4 3 0,5 8-1,-2 5 1,-2 3 0,-1 1-1,-1 2 1,0 1 0,-2 2-119,2-2 0,-4 4 0,2-3 1,-2 0-11,-2-3 0,-6 0 0,-3-1 1,-3-1-1,-1-2 0,-1-2 0,1-2 1,0-3-1,-1-2 0,1 1-2723,0 2 1270,5-3 1508,2 11 0,18-4 0,3 5 0</inkml:trace>
  <inkml:trace contextRef="#ctx0" brushRef="#br0">22195 6530 30919,'0'-32'-1515,"0"4"1,6 2-1,3 12 1,2 5 982,3 3 380,-1-5 0,2 8 0,1-5 0,3-1 1,1 0-1,0 0 0,0 0 0,0 2 1,1 2-1,3 4 0,1 1 1804,2 0-1377,5 0 1,-4 0-1,5 0 1</inkml:trace>
  <inkml:trace contextRef="#ctx0" brushRef="#br0">22728 6344 27379,'0'-14'-98,"0"7"0,-2-3 1,-1 4-1,-2 0 1,-3 0-1,-1 4 4821,2 5-5130,-5-1 0,9 11 1,-4-1-1,-1 4 0,1 2 1,-2 1-1,2 2 1,2 1-1,4-1 0,1-2 1,0-2-186,0-3 1,0-5 0,1-1 0,4-2 0,2-5 0,0-5 0,-2-8-852,-4-5 1854,-1-6 0,0 2 1,0-6-1,-1 2 0,-2 1 1,-2 4-1,2 1 0,2 2 2886,1 2-3982,0 8 1,6 7 0,3 9 0,3 3 0,2 3-1,3 1 1,3 3 0,4 2 882,4 3 0,2 1 1,-3 1-1</inkml:trace>
  <inkml:trace contextRef="#ctx0" brushRef="#br0">22955 6544 30627,'0'-42'-4478,"0"7"4513,0 17 0,0 5 0,1 10 0,3-2 0,5 1 1,3-1-1,2-1 1577,-1-1-2048,6 4 1,2-3-1,5 6 1,0 0-1,-3 0 1,-2 0 0,-2 0-1,-1 0 1,0 0-1,0 0 625,-2 0 0,-1-6 0,-2-1 0</inkml:trace>
  <inkml:trace contextRef="#ctx0" brushRef="#br0">23341 6410 26433,'0'8'-6048,"0"-1"6878,0-2-823,0-4 0,0 7 0,0-4 0,0 5 1,0 3-1,0 1 0,0 0-190,0 1 0,0-1 0,0 0 0</inkml:trace>
  <inkml:trace contextRef="#ctx0" brushRef="#br0">23554 6237 19177,'6'-68'532,"-4"-3"0,4 34 0,-6 6 0,1 13-2542,4 9 1783,-4-3 1,7 11 0,-4-4 0,5 4-1,4 1 1,5 1 0,4 4 0,5 4 0,4 3-1,4 2 1,4 3-3634,1 0 4044,-6 1 1,-1-10 0,-7-2 0</inkml:trace>
  <inkml:trace contextRef="#ctx0" brushRef="#br0">23954 5997 20972,'-12'-16'282,"4"-6"1,2-5 0,6 5 0,-2 6 0,-1 4-1,-3 4 1,0 5 0,-1 8 0,0 8-3740,-4 6 3064,-1 4 1,3 9 0,1 4 0,-3 4 0,1 3 0,-1 3 0,3 1 0,-3 5 0,1 1 0,-1 2 0,4-6 168,1-6 1,-4 0 0,2-9 0</inkml:trace>
  <inkml:trace contextRef="#ctx0" brushRef="#br0">23581 6450 16117,'0'-46'717,"6"-1"0,1 12 1,7 9-1,-1 14-1597,0 12 618,1 6 0,-5 3 0,-1 0 0,3 2 1,1 0-1,2 3 0,3-1 0,2 0 0,2 2 370,2 3 1,9 3-1,2 5 1</inkml:trace>
  <inkml:trace contextRef="#ctx0" brushRef="#br0">24034 6450 17840,'6'-46'62,"-4"17"0,4 5 1,-8 24-1,-1 8 1,-3 3-2055,-1 3 1762,-2 5 0,-4-3 1,-1 6-1,1 2 1,1 1-1,2 3 1,2 2-1,2 1 1,3-1-1,2-2 116,1-1 0,-6-7 0,-1 0 0</inkml:trace>
  <inkml:trace contextRef="#ctx0" brushRef="#br0">23994 6504 19463,'14'-26'-119,"-3"4"1,0-9 0,-2 6 0,0 6 0,-1 7 194,1 4-165,0 4 1,0 6 0,0 3 0,1 7-1,2 6 1,2 3 0,2 4 0,5 3 237,5 3 1,10-6-1,-2-5 1</inkml:trace>
  <inkml:trace contextRef="#ctx0" brushRef="#br0">24621 6557 28713,'-2'-50'-2719,"-2"5"2839,2 13 1,-5 18 0,3 10 0,-5 4 0,-3 3 0,-2 1 0,3 1 0,2 1 0,4 2 0,4 4-1253,1 2 1,1 3-1,4 3 1,5 0 0,6 6-1,7 0 1362,2 1 1,7-3-1,2-11 1</inkml:trace>
  <inkml:trace contextRef="#ctx0" brushRef="#br0">24794 6664 27602,'0'-14'-1397,"-6"1"0,-4-2 0,-5-1 3340,-3-2 0,-10 0 0,1 5-1837,-1 0 1,-4 5-1,1 4 1,1 4 0,2 4-1,3 7 1,2 3-1,6 7 1,3 3 0,5 4-1,5 2 1,4 2-1,4 2-335,5 0 0,9-1 0,3-6 0</inkml:trace>
  <inkml:trace contextRef="#ctx0" brushRef="#br0">21981 5024 27835,'14'-20'-1432,"-7"-6"1,5 18 0,-3-1 0,3 6-1,1 3 2965,0 0-1619,-5 0 0,-2 1 0,-6 4 0,-2 4 1,-2 1-1,-5 2 0,-3 0 498,-1 2 1,-5 9-1,0 0 1,2 5-1,0 5 1,-1 0-1,0-1 1,0-2-394,2-2-273,2-1 1,0-1 0,1-1 0,3-2 0,5-6 0,2-2 0,2-1 0,2-3 0,4-2 0,5-4 14,6-4 1,5-1 0,-3-1 0,0-4 0,1-4 0,-3-4 0,1-5 0,0-2-2019,-2-1 2676,-1-4 0,-6 10 0,-2-3 0,-1 6-418,-3 8 0,-6 10 0,-3 11 0,0 0 0,1-2-1452,2-2 800,7 0 1,0 1 0,8-1 0,5 0 0,3 1 1086,8-1 0,11 6 1,8 2-1</inkml:trace>
  <inkml:trace contextRef="#ctx0" brushRef="#br0">22435 5384 28310,'-27'-18'-716,"0"1"962,7-1 1,-4 9 0,5 2 0,-1 1 0,1 3 0,3 1 0,1 2 0,2 0 0,-1 2 0,1 1-749,0 1 67,5 6 1,4-4 0,8 5 0,5-2 0,3 0 0,3-1 0,3 1-1,4 0-360,3-1 0,2 2 0,1-4 0,0 0 621,-1 0 1,5-2 0,-8-4 0,-2 0-1,-1 0 1,-5 0 0,-3-1 0,-2-2 0,-5-2 259,-5 2 64,-4-4 0,-10 5 1,0-2-1,1 1 1,4-1-1,8-4-680,8 1 1,8 1 733,2 6 1,4 0 0,-3 0 0,1 0 0,-1 0 0,-3 0-1,-1 0 1391,-2 0 1,-5 6-1448,-4 3 0,-8 3 1,-7 1-1,-4 2 0,-4 1 1,0 2-1,-2-2 1,2-1-1,0-2 0,2 0-1245,3 1 1,6-1 0,4 0-320,2 1 1,10-7 0,7-2 0,10-4 1691,9-1 0,10-6 1,4-1-1</inkml:trace>
  <inkml:trace contextRef="#ctx0" brushRef="#br0">22701 5424 27536,'0'-13'-9820,"3"1"10033,6 3 1,6 3 0,12 6 0</inkml:trace>
  <inkml:trace contextRef="#ctx0" brushRef="#br0">23261 5131 27146,'0'-24'-8524,"0"-2"7616,0 2 1,2 5-1,1 5 923,1 1 1,0 7-1,-5 6 1,-3 7 0,-5 7 1951,-3 4-1897,-2 2 1,1 4-1,0 1 1,-1 3-1,1 2 1,0 1-1,-1 0 1,1-1-1,1-2 1,2-1-1,3-2-674,1-3 0,-3 6 48,4-6 0,1 2 0,4-8 0,0 2 1,0-2-1,1-2 0,4-5 0,4-5-667,2-3 0,-2-6 1661,0-4 1,0-3 0,3-2 0,-2 1-1,-2 0 1,-1 1 3167,1 3-3486,-5 3 1,8 12 0,-2 3-1,3 1 1,1 1 0,2-2 0,3 1-1,6 0 1,5 1 0,7-4-1,4 0 1,4-1 366,5 0 1,9-7-1,3-7 1</inkml:trace>
  <inkml:trace contextRef="#ctx0" brushRef="#br0">23861 5091 26083,'-15'-19'431,"-3"4"1,10 3 0,-9 12 0,-4 9 0,-2 7 0,-7 8 0,-2 4-1225,-5 3 1,-5 6 0,1 0 0,4 3-2625,3 0 1,-1 6 2932,9-10 1,2 5 0,11-7 0</inkml:trace>
  <inkml:trace contextRef="#ctx0" brushRef="#br0">23688 5477 28356,'40'-19'-281,"-6"-2"1,-6-5 0,-9 1 0,-3 1-1,-4 3 1,-1 2-766,-4 3 1,3 1 0,-4 3 0,3 3 1103,6 5 0,4-10 1,8 0-1</inkml:trace>
  <inkml:trace contextRef="#ctx0" brushRef="#br0">24581 5051 25728,'0'-40'-1522,"1"12"1,2 9 0,2 13-1,-2 13-584,-2 8 1892,-1 9 1,0-10 0,-1 6-1,-2-3 1,-2 3 0,2 0 0,2 4-1,-1 1 1,-1 2 0,-3 1-1,-1 0 699,-3-1 1,2 5-495,-1-9 1,5 5 0,-3-6 0,1 2 0,3-2 0,1-4 0,2-4 0,2 0 0,2-2 0,5-3 448,3-5 0,1-3 0,0-1 0,1 0-371,-1 0 0,0 0 0,-1-1 0,-3-3 0,-7-4 0,-8 1 1,-9 2-1,-4 4 0,-5-1 0,-3-1 1807,-4-1-1477,3-1 1,-4 5-1,6 0 1,4 2 0,4 1-1,5 3 1,4 1-874,5 4 1,4-4 0,6 2 0,8 1-322,12 2 1,8 1 0,10 1 0,5-1 1531,3 0 1,1 1 0,0-1 0</inkml:trace>
  <inkml:trace contextRef="#ctx0" brushRef="#br0">24847 5571 25342,'-13'-6'172,"0"-3"0,-1-1 2196,1 1 1,4-2-1181,0 7-1409,6-1 0,-3 7 0,8 1 0,2 1 0,5-1 0,2 0 0,-3 2-3010,-3 4 2976,-4 2 0,-1-2 0,-1 0 1,-2 2-1,-1 0 0,-1 3 0,1-1 310,-1 0 0,1 1 0,4-1 1,0 0-302,0 1 0,12 5 0,2 2 1</inkml:trace>
  <inkml:trace contextRef="#ctx0" brushRef="#br0">25034 5731 26475,'-13'-6'146,"-1"-2"1,7-1 0,1 2-1,2 0-1940,-1-1 1668,1 5 0,5-4 0,4 4 0,2-3 1397,0-1-1613,-1 4 1,-7-2 0,-4 10-1,-2 4 1,-2 1 0,2 0-1,1-1-595,3 2 0,1 0 979,2 3 0,0-1 1,2-1-1,1-2 0,4-2 1,4-2-1,5-2 1,3 0-1,6 1 0,5-2-64,5-2 0,10-7 0,2-1 0</inkml:trace>
  <inkml:trace contextRef="#ctx0" brushRef="#br0">25781 5491 22563,'20'-42'-298,"-6"4"0,-4 25 0,-4 8 0,0 11 1,0 7-1,-3 4-974,-2 0 1010,-1 1 0,-4-5 0,-1 2 0,2 2 0,0 0 1,0 1-1,-3 0 0,1 0 0,-3-1 0,1 1 1,-5 0-407,-4-2 1,-2-1 877,-9-2 0,2 1 1,-9-1-1,3-1 0,4-2 1,3-1-1,2 1 1,0 1-1,1-1 0,2-2 776,3-2 0,5 2 0,4-2-1087,1 2 0,2-4 0,4 5 0,0 1 0,0 2 0,0 2 0,1-1 0,2 2 0,1 1-1031,-1 2 0,0 0 1,0-5-1,2 2 430,-2 2 1,-2-2 0,-2 3 0,-2-3 578,-2-2 1,-5 1-1,3-1 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5545 8929 30099,'0'-13'-851,"2"5"1,1 3 0,3 0 0,1 1 0,3 1 0,2 1 3446,2 2-2529,-1 0 1,6 2 0,3 1 0,5 3 0,4 1 0,6 3 0,8 2 0,8 2 0,8-3 0,5 0 0,4-4 134,1-1 1,-31-3 0,2-1 0,-2-2 0,1 0-59,2 0 1,0 0 0,1-1 0,1 0 0,1-1 0,1 0-1,0-3 1,1-1 0,1-1 0,0-1 0,1 0 0,0-1 0,1 0-1,1 1 1,-2 1 0,0 0 0,0 0 0,0 0-11,-2 0 0,0 1 0,2 0 0,1 0 0,-1 1 1,0 1-135,0 1 0,1 2 0,2 0 0,-1 0 0,-1 1 0,-1 0 0,1 0 0,0 0 0,0 0 0,0 0 0,1 1 0,0 0 0,0 0 0,1 2 0,0 1 0,-1 1 0,-2 1 0,-1 0-230,-4 0 1,-1 1 0,2 0 0,-1 0 0,-5-1-1,0-1 1,-1 1 0,0-1 268,34 4 0,1-6 0,-11 1 1,0-2-1,-3-2 0,-3 0 0,-4-2 1,-4-1-921,-5-1 1,-2-7 716,-2 2 0,0-14 0,0-5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7463"/>
            <a:ext cx="29718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t" anchorCtr="0" compatLnSpc="1">
            <a:prstTxWarp prst="textNoShape">
              <a:avLst/>
            </a:prstTxWarp>
          </a:bodyPr>
          <a:lstStyle>
            <a:lvl1pPr defTabSz="977900">
              <a:defRPr sz="10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886200" y="17463"/>
            <a:ext cx="29718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t" anchorCtr="0" compatLnSpc="1">
            <a:prstTxWarp prst="textNoShape">
              <a:avLst/>
            </a:prstTxWarp>
          </a:bodyPr>
          <a:lstStyle>
            <a:lvl1pPr algn="r" defTabSz="977900">
              <a:defRPr sz="1000" i="1">
                <a:solidFill>
                  <a:schemeClr val="tx1"/>
                </a:solidFill>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268413" y="715963"/>
            <a:ext cx="4324350" cy="33416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9163" y="4305300"/>
            <a:ext cx="5019675" cy="403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559" tIns="59330" rIns="90559" bIns="5933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0" y="8559800"/>
            <a:ext cx="29718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b" anchorCtr="0" compatLnSpc="1">
            <a:prstTxWarp prst="textNoShape">
              <a:avLst/>
            </a:prstTxWarp>
          </a:bodyPr>
          <a:lstStyle>
            <a:lvl1pPr defTabSz="977900">
              <a:defRPr sz="1000" i="1">
                <a:solidFill>
                  <a:schemeClr val="tx1"/>
                </a:solidFill>
              </a:defRPr>
            </a:lvl1pPr>
          </a:lstStyle>
          <a:p>
            <a:pPr>
              <a:defRPr/>
            </a:pPr>
            <a:endParaRPr lang="en-US"/>
          </a:p>
        </p:txBody>
      </p:sp>
      <p:sp>
        <p:nvSpPr>
          <p:cNvPr id="2055" name="Rectangle 7"/>
          <p:cNvSpPr>
            <a:spLocks noGrp="1" noChangeArrowheads="1"/>
          </p:cNvSpPr>
          <p:nvPr>
            <p:ph type="sldNum" sz="quarter" idx="5"/>
          </p:nvPr>
        </p:nvSpPr>
        <p:spPr bwMode="auto">
          <a:xfrm>
            <a:off x="3886200" y="8559800"/>
            <a:ext cx="29718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736" tIns="0" rIns="18736" bIns="0" numCol="1" anchor="b" anchorCtr="0" compatLnSpc="1">
            <a:prstTxWarp prst="textNoShape">
              <a:avLst/>
            </a:prstTxWarp>
          </a:bodyPr>
          <a:lstStyle>
            <a:lvl1pPr algn="r" defTabSz="977900">
              <a:defRPr sz="1000" i="1">
                <a:solidFill>
                  <a:schemeClr val="tx1"/>
                </a:solidFill>
              </a:defRPr>
            </a:lvl1pPr>
          </a:lstStyle>
          <a:p>
            <a:pPr>
              <a:defRPr/>
            </a:pPr>
            <a:fld id="{30EA5C48-F12C-4DDD-BA5F-76BF48436E21}" type="slidenum">
              <a:rPr lang="en-US" altLang="en-US"/>
              <a:pPr>
                <a:defRPr/>
              </a:pPr>
              <a:t>‹#›</a:t>
            </a:fld>
            <a:endParaRPr lang="en-US" altLang="en-US"/>
          </a:p>
        </p:txBody>
      </p:sp>
    </p:spTree>
    <p:extLst>
      <p:ext uri="{BB962C8B-B14F-4D97-AF65-F5344CB8AC3E}">
        <p14:creationId xmlns:p14="http://schemas.microsoft.com/office/powerpoint/2010/main" val="1215333922"/>
      </p:ext>
    </p:extLst>
  </p:cSld>
  <p:clrMap bg1="lt1" tx1="dk1" bg2="lt2" tx2="dk2" accent1="accent1" accent2="accent2" accent3="accent3" accent4="accent4" accent5="accent5" accent6="accent6" hlink="hlink" folHlink="folHlink"/>
  <p:notesStyle>
    <a:lvl1pPr algn="l" defTabSz="993775"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1488" algn="l" defTabSz="993775"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46150" algn="l" defTabSz="993775"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30338" algn="l" defTabSz="993775"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8175" algn="l" defTabSz="993775"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77900">
              <a:defRPr>
                <a:solidFill>
                  <a:schemeClr val="accent1"/>
                </a:solidFill>
                <a:latin typeface="Times New Roman" panose="02020603050405020304" pitchFamily="18" charset="0"/>
              </a:defRPr>
            </a:lvl1pPr>
            <a:lvl2pPr marL="742950" indent="-285750" defTabSz="977900">
              <a:defRPr>
                <a:solidFill>
                  <a:schemeClr val="accent1"/>
                </a:solidFill>
                <a:latin typeface="Times New Roman" panose="02020603050405020304" pitchFamily="18" charset="0"/>
              </a:defRPr>
            </a:lvl2pPr>
            <a:lvl3pPr marL="1143000" indent="-228600" defTabSz="977900">
              <a:defRPr>
                <a:solidFill>
                  <a:schemeClr val="accent1"/>
                </a:solidFill>
                <a:latin typeface="Times New Roman" panose="02020603050405020304" pitchFamily="18" charset="0"/>
              </a:defRPr>
            </a:lvl3pPr>
            <a:lvl4pPr marL="1600200" indent="-228600" defTabSz="977900">
              <a:defRPr>
                <a:solidFill>
                  <a:schemeClr val="accent1"/>
                </a:solidFill>
                <a:latin typeface="Times New Roman" panose="02020603050405020304" pitchFamily="18" charset="0"/>
              </a:defRPr>
            </a:lvl4pPr>
            <a:lvl5pPr marL="2057400" indent="-228600" defTabSz="977900">
              <a:defRPr>
                <a:solidFill>
                  <a:schemeClr val="accent1"/>
                </a:solidFill>
                <a:latin typeface="Times New Roman" panose="02020603050405020304" pitchFamily="18" charset="0"/>
              </a:defRPr>
            </a:lvl5pPr>
            <a:lvl6pPr marL="2514600" indent="-228600" defTabSz="977900" eaLnBrk="0" fontAlgn="base" hangingPunct="0">
              <a:spcBef>
                <a:spcPct val="0"/>
              </a:spcBef>
              <a:spcAft>
                <a:spcPct val="0"/>
              </a:spcAft>
              <a:defRPr>
                <a:solidFill>
                  <a:schemeClr val="accent1"/>
                </a:solidFill>
                <a:latin typeface="Times New Roman" panose="02020603050405020304" pitchFamily="18" charset="0"/>
              </a:defRPr>
            </a:lvl6pPr>
            <a:lvl7pPr marL="2971800" indent="-228600" defTabSz="977900" eaLnBrk="0" fontAlgn="base" hangingPunct="0">
              <a:spcBef>
                <a:spcPct val="0"/>
              </a:spcBef>
              <a:spcAft>
                <a:spcPct val="0"/>
              </a:spcAft>
              <a:defRPr>
                <a:solidFill>
                  <a:schemeClr val="accent1"/>
                </a:solidFill>
                <a:latin typeface="Times New Roman" panose="02020603050405020304" pitchFamily="18" charset="0"/>
              </a:defRPr>
            </a:lvl7pPr>
            <a:lvl8pPr marL="3429000" indent="-228600" defTabSz="977900" eaLnBrk="0" fontAlgn="base" hangingPunct="0">
              <a:spcBef>
                <a:spcPct val="0"/>
              </a:spcBef>
              <a:spcAft>
                <a:spcPct val="0"/>
              </a:spcAft>
              <a:defRPr>
                <a:solidFill>
                  <a:schemeClr val="accent1"/>
                </a:solidFill>
                <a:latin typeface="Times New Roman" panose="02020603050405020304" pitchFamily="18" charset="0"/>
              </a:defRPr>
            </a:lvl8pPr>
            <a:lvl9pPr marL="3886200" indent="-228600" defTabSz="977900" eaLnBrk="0" fontAlgn="base" hangingPunct="0">
              <a:spcBef>
                <a:spcPct val="0"/>
              </a:spcBef>
              <a:spcAft>
                <a:spcPct val="0"/>
              </a:spcAft>
              <a:defRPr>
                <a:solidFill>
                  <a:schemeClr val="accent1"/>
                </a:solidFill>
                <a:latin typeface="Times New Roman" panose="02020603050405020304" pitchFamily="18" charset="0"/>
              </a:defRPr>
            </a:lvl9pPr>
          </a:lstStyle>
          <a:p>
            <a:fld id="{D5838BE8-D41B-41B7-A159-CB6F259E8CEA}" type="slidenum">
              <a:rPr lang="en-US" altLang="en-US" smtClean="0">
                <a:solidFill>
                  <a:schemeClr val="tx1"/>
                </a:solidFill>
              </a:rPr>
              <a:pPr/>
              <a:t>0</a:t>
            </a:fld>
            <a:endParaRPr lang="en-US" altLang="en-US">
              <a:solidFill>
                <a:schemeClr val="tx1"/>
              </a:solidFill>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lIns="92120" rIns="92120"/>
          <a:lstStyle/>
          <a:p>
            <a:endParaRPr lang="en-US" altLang="en-US" sz="1400"/>
          </a:p>
        </p:txBody>
      </p:sp>
    </p:spTree>
    <p:extLst>
      <p:ext uri="{BB962C8B-B14F-4D97-AF65-F5344CB8AC3E}">
        <p14:creationId xmlns:p14="http://schemas.microsoft.com/office/powerpoint/2010/main" val="441106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defTabSz="977900">
              <a:defRPr>
                <a:solidFill>
                  <a:schemeClr val="accent1"/>
                </a:solidFill>
                <a:latin typeface="Times New Roman" panose="02020603050405020304" pitchFamily="18" charset="0"/>
              </a:defRPr>
            </a:lvl1pPr>
            <a:lvl2pPr marL="742950" indent="-285750" defTabSz="977900">
              <a:defRPr>
                <a:solidFill>
                  <a:schemeClr val="accent1"/>
                </a:solidFill>
                <a:latin typeface="Times New Roman" panose="02020603050405020304" pitchFamily="18" charset="0"/>
              </a:defRPr>
            </a:lvl2pPr>
            <a:lvl3pPr marL="1143000" indent="-228600" defTabSz="977900">
              <a:defRPr>
                <a:solidFill>
                  <a:schemeClr val="accent1"/>
                </a:solidFill>
                <a:latin typeface="Times New Roman" panose="02020603050405020304" pitchFamily="18" charset="0"/>
              </a:defRPr>
            </a:lvl3pPr>
            <a:lvl4pPr marL="1600200" indent="-228600" defTabSz="977900">
              <a:defRPr>
                <a:solidFill>
                  <a:schemeClr val="accent1"/>
                </a:solidFill>
                <a:latin typeface="Times New Roman" panose="02020603050405020304" pitchFamily="18" charset="0"/>
              </a:defRPr>
            </a:lvl4pPr>
            <a:lvl5pPr marL="2057400" indent="-228600" defTabSz="977900">
              <a:defRPr>
                <a:solidFill>
                  <a:schemeClr val="accent1"/>
                </a:solidFill>
                <a:latin typeface="Times New Roman" panose="02020603050405020304" pitchFamily="18" charset="0"/>
              </a:defRPr>
            </a:lvl5pPr>
            <a:lvl6pPr marL="2514600" indent="-228600" defTabSz="977900" eaLnBrk="0" fontAlgn="base" hangingPunct="0">
              <a:spcBef>
                <a:spcPct val="0"/>
              </a:spcBef>
              <a:spcAft>
                <a:spcPct val="0"/>
              </a:spcAft>
              <a:defRPr>
                <a:solidFill>
                  <a:schemeClr val="accent1"/>
                </a:solidFill>
                <a:latin typeface="Times New Roman" panose="02020603050405020304" pitchFamily="18" charset="0"/>
              </a:defRPr>
            </a:lvl6pPr>
            <a:lvl7pPr marL="2971800" indent="-228600" defTabSz="977900" eaLnBrk="0" fontAlgn="base" hangingPunct="0">
              <a:spcBef>
                <a:spcPct val="0"/>
              </a:spcBef>
              <a:spcAft>
                <a:spcPct val="0"/>
              </a:spcAft>
              <a:defRPr>
                <a:solidFill>
                  <a:schemeClr val="accent1"/>
                </a:solidFill>
                <a:latin typeface="Times New Roman" panose="02020603050405020304" pitchFamily="18" charset="0"/>
              </a:defRPr>
            </a:lvl7pPr>
            <a:lvl8pPr marL="3429000" indent="-228600" defTabSz="977900" eaLnBrk="0" fontAlgn="base" hangingPunct="0">
              <a:spcBef>
                <a:spcPct val="0"/>
              </a:spcBef>
              <a:spcAft>
                <a:spcPct val="0"/>
              </a:spcAft>
              <a:defRPr>
                <a:solidFill>
                  <a:schemeClr val="accent1"/>
                </a:solidFill>
                <a:latin typeface="Times New Roman" panose="02020603050405020304" pitchFamily="18" charset="0"/>
              </a:defRPr>
            </a:lvl8pPr>
            <a:lvl9pPr marL="3886200" indent="-228600" defTabSz="977900" eaLnBrk="0" fontAlgn="base" hangingPunct="0">
              <a:spcBef>
                <a:spcPct val="0"/>
              </a:spcBef>
              <a:spcAft>
                <a:spcPct val="0"/>
              </a:spcAft>
              <a:defRPr>
                <a:solidFill>
                  <a:schemeClr val="accent1"/>
                </a:solidFill>
                <a:latin typeface="Times New Roman" panose="02020603050405020304" pitchFamily="18" charset="0"/>
              </a:defRPr>
            </a:lvl9pPr>
          </a:lstStyle>
          <a:p>
            <a:fld id="{3DD1B841-268A-4AFD-9A1C-C8CFC2F9C0F1}" type="slidenum">
              <a:rPr lang="en-US" altLang="en-US" smtClean="0">
                <a:solidFill>
                  <a:schemeClr val="tx1"/>
                </a:solidFill>
              </a:rPr>
              <a:pPr/>
              <a:t>1</a:t>
            </a:fld>
            <a:endParaRPr lang="en-US" altLang="en-US">
              <a:solidFill>
                <a:schemeClr val="tx1"/>
              </a:solidFill>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23385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914400" y="3886200"/>
            <a:ext cx="7772400" cy="0"/>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Rectangle 3"/>
          <p:cNvSpPr>
            <a:spLocks noGrp="1" noChangeArrowheads="1"/>
          </p:cNvSpPr>
          <p:nvPr>
            <p:ph type="ctrTitle" sz="quarter"/>
          </p:nvPr>
        </p:nvSpPr>
        <p:spPr>
          <a:xfrm>
            <a:off x="838200" y="2438400"/>
            <a:ext cx="7772400" cy="1447800"/>
          </a:xfrm>
          <a:extLst>
            <a:ext uri="{91240B29-F687-4F45-9708-019B960494DF}">
              <a14:hiddenLine xmlns:a14="http://schemas.microsoft.com/office/drawing/2010/main" w="9525">
                <a:solidFill>
                  <a:schemeClr val="tx1"/>
                </a:solidFill>
                <a:miter lim="800000"/>
                <a:headEnd/>
                <a:tailEnd/>
              </a14:hiddenLine>
            </a:ext>
          </a:extLst>
        </p:spPr>
        <p:txBody>
          <a:bodyPr/>
          <a:lstStyle>
            <a:lvl1pPr>
              <a:defRPr sz="3600"/>
            </a:lvl1pPr>
          </a:lstStyle>
          <a:p>
            <a:pPr lvl="0"/>
            <a:r>
              <a:rPr lang="en-US" noProof="0"/>
              <a:t>Click to edit Master title style</a:t>
            </a:r>
          </a:p>
        </p:txBody>
      </p:sp>
      <p:sp>
        <p:nvSpPr>
          <p:cNvPr id="3076" name="Rectangle 4"/>
          <p:cNvSpPr>
            <a:spLocks noGrp="1" noChangeArrowheads="1"/>
          </p:cNvSpPr>
          <p:nvPr>
            <p:ph type="subTitle" sz="quarter" idx="1"/>
          </p:nvPr>
        </p:nvSpPr>
        <p:spPr>
          <a:xfrm>
            <a:off x="1508125" y="4403725"/>
            <a:ext cx="7042150" cy="1987550"/>
          </a:xfrm>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lgn="ctr">
              <a:buFont typeface="Monotype Sorts" pitchFamily="2" charset="2"/>
              <a:buNone/>
              <a:defRPr/>
            </a:lvl1pPr>
          </a:lstStyle>
          <a:p>
            <a:pPr lvl="0"/>
            <a:r>
              <a:rPr lang="en-US" noProof="0"/>
              <a:t>Click to edit Master subtitle style</a:t>
            </a:r>
          </a:p>
        </p:txBody>
      </p:sp>
    </p:spTree>
    <p:extLst>
      <p:ext uri="{BB962C8B-B14F-4D97-AF65-F5344CB8AC3E}">
        <p14:creationId xmlns:p14="http://schemas.microsoft.com/office/powerpoint/2010/main" val="77099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8081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838200"/>
            <a:ext cx="196215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838200"/>
            <a:ext cx="573405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6923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772400" cy="615950"/>
          </a:xfrm>
        </p:spPr>
        <p:txBody>
          <a:bodyPr/>
          <a:lstStyle/>
          <a:p>
            <a:r>
              <a:rPr lang="en-US"/>
              <a:t>Click to edit Master title style</a:t>
            </a:r>
          </a:p>
        </p:txBody>
      </p:sp>
      <p:sp>
        <p:nvSpPr>
          <p:cNvPr id="3" name="Text Placeholder 2"/>
          <p:cNvSpPr>
            <a:spLocks noGrp="1"/>
          </p:cNvSpPr>
          <p:nvPr>
            <p:ph type="body" sz="half" idx="1"/>
          </p:nvPr>
        </p:nvSpPr>
        <p:spPr>
          <a:xfrm>
            <a:off x="990600" y="1641475"/>
            <a:ext cx="3771900" cy="5216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914900" y="1641475"/>
            <a:ext cx="3771900" cy="5216525"/>
          </a:xfrm>
        </p:spPr>
        <p:txBody>
          <a:bodyPr/>
          <a:lstStyle/>
          <a:p>
            <a:pPr lvl="0"/>
            <a:endParaRPr lang="en-US" noProof="0"/>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0216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772400" cy="615950"/>
          </a:xfrm>
        </p:spPr>
        <p:txBody>
          <a:bodyPr/>
          <a:lstStyle/>
          <a:p>
            <a:r>
              <a:rPr lang="en-US"/>
              <a:t>Click to edit Master title style</a:t>
            </a:r>
          </a:p>
        </p:txBody>
      </p:sp>
      <p:sp>
        <p:nvSpPr>
          <p:cNvPr id="3" name="ClipArt Placeholder 2"/>
          <p:cNvSpPr>
            <a:spLocks noGrp="1"/>
          </p:cNvSpPr>
          <p:nvPr>
            <p:ph type="clipArt" sz="half" idx="1"/>
          </p:nvPr>
        </p:nvSpPr>
        <p:spPr>
          <a:xfrm>
            <a:off x="990600" y="1641475"/>
            <a:ext cx="3771900" cy="5216525"/>
          </a:xfrm>
        </p:spPr>
        <p:txBody>
          <a:bodyPr/>
          <a:lstStyle/>
          <a:p>
            <a:pPr lvl="0"/>
            <a:endParaRPr lang="en-US" noProof="0"/>
          </a:p>
        </p:txBody>
      </p:sp>
      <p:sp>
        <p:nvSpPr>
          <p:cNvPr id="4" name="Text Placeholder 3"/>
          <p:cNvSpPr>
            <a:spLocks noGrp="1"/>
          </p:cNvSpPr>
          <p:nvPr>
            <p:ph type="body" sz="half" idx="2"/>
          </p:nvPr>
        </p:nvSpPr>
        <p:spPr>
          <a:xfrm>
            <a:off x="4914900" y="1641475"/>
            <a:ext cx="3771900" cy="5216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09874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772400" cy="615950"/>
          </a:xfrm>
        </p:spPr>
        <p:txBody>
          <a:bodyPr/>
          <a:lstStyle/>
          <a:p>
            <a:r>
              <a:rPr lang="en-US"/>
              <a:t>Click to edit Master title style</a:t>
            </a:r>
          </a:p>
        </p:txBody>
      </p:sp>
      <p:sp>
        <p:nvSpPr>
          <p:cNvPr id="3" name="Text Placeholder 2"/>
          <p:cNvSpPr>
            <a:spLocks noGrp="1"/>
          </p:cNvSpPr>
          <p:nvPr>
            <p:ph type="body" sz="half" idx="1"/>
          </p:nvPr>
        </p:nvSpPr>
        <p:spPr>
          <a:xfrm>
            <a:off x="990600" y="1641475"/>
            <a:ext cx="3771900" cy="5216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914900" y="1641475"/>
            <a:ext cx="3771900" cy="5216525"/>
          </a:xfrm>
        </p:spPr>
        <p:txBody>
          <a:bodyPr/>
          <a:lstStyle/>
          <a:p>
            <a:pPr lvl="0"/>
            <a:endParaRPr lang="en-US" noProof="0"/>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01093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284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52621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90600" y="1641475"/>
            <a:ext cx="3771900" cy="521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641475"/>
            <a:ext cx="3771900" cy="521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9457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2918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14131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3900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4261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9604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914400" y="1447800"/>
            <a:ext cx="7769225" cy="0"/>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3"/>
          <p:cNvSpPr>
            <a:spLocks noGrp="1" noChangeArrowheads="1"/>
          </p:cNvSpPr>
          <p:nvPr>
            <p:ph type="title"/>
          </p:nvPr>
        </p:nvSpPr>
        <p:spPr bwMode="auto">
          <a:xfrm>
            <a:off x="838200" y="838200"/>
            <a:ext cx="77724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600" tIns="50800" rIns="101600" bIns="5080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990600" y="1641475"/>
            <a:ext cx="7696200"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600" tIns="50800" rIns="101600" bIns="5080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dt" sz="half" idx="2"/>
          </p:nvPr>
        </p:nvSpPr>
        <p:spPr bwMode="auto">
          <a:xfrm>
            <a:off x="838200" y="6781800"/>
            <a:ext cx="3429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1600" tIns="50800" rIns="101600" bIns="50800" numCol="1" anchor="ctr" anchorCtr="0" compatLnSpc="1">
            <a:prstTxWarp prst="textNoShape">
              <a:avLst/>
            </a:prstTxWarp>
          </a:bodyPr>
          <a:lstStyle>
            <a:lvl1pPr defTabSz="1106488">
              <a:defRPr sz="1000" b="1" i="1">
                <a:solidFill>
                  <a:schemeClr val="tx2"/>
                </a:solidFill>
              </a:defRPr>
            </a:lvl1pPr>
          </a:lstStyle>
          <a:p>
            <a:pPr>
              <a:defRPr/>
            </a:pPr>
            <a:endParaRPr lang="en-US"/>
          </a:p>
        </p:txBody>
      </p:sp>
      <p:sp>
        <p:nvSpPr>
          <p:cNvPr id="1030" name="Rectangle 6"/>
          <p:cNvSpPr>
            <a:spLocks noGrp="1" noChangeArrowheads="1"/>
          </p:cNvSpPr>
          <p:nvPr>
            <p:ph type="ftr" sz="quarter" idx="3"/>
          </p:nvPr>
        </p:nvSpPr>
        <p:spPr bwMode="auto">
          <a:xfrm>
            <a:off x="7315200" y="6781800"/>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1600" tIns="50800" rIns="101600" bIns="50800" numCol="1" anchor="ctr" anchorCtr="0" compatLnSpc="1">
            <a:prstTxWarp prst="textNoShape">
              <a:avLst/>
            </a:prstTxWarp>
          </a:bodyPr>
          <a:lstStyle>
            <a:lvl1pPr algn="r" defTabSz="1106488">
              <a:defRPr sz="1400">
                <a:solidFill>
                  <a:schemeClr val="tx2"/>
                </a:solidFill>
                <a:latin typeface="Hewlett" pitchFamily="82" charset="0"/>
              </a:defRPr>
            </a:lvl1pPr>
          </a:lstStyle>
          <a:p>
            <a:pPr>
              <a:defRPr/>
            </a:pPr>
            <a:endParaRPr lang="en-US"/>
          </a:p>
        </p:txBody>
      </p:sp>
      <p:sp>
        <p:nvSpPr>
          <p:cNvPr id="1031" name="Line 7"/>
          <p:cNvSpPr>
            <a:spLocks noChangeShapeType="1"/>
          </p:cNvSpPr>
          <p:nvPr/>
        </p:nvSpPr>
        <p:spPr bwMode="auto">
          <a:xfrm>
            <a:off x="914400" y="6858000"/>
            <a:ext cx="7772400" cy="0"/>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2" name="Rectangle 8"/>
          <p:cNvSpPr>
            <a:spLocks noChangeArrowheads="1"/>
          </p:cNvSpPr>
          <p:nvPr/>
        </p:nvSpPr>
        <p:spPr bwMode="auto">
          <a:xfrm>
            <a:off x="4495800" y="6858000"/>
            <a:ext cx="68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1600" tIns="50800" rIns="101600" bIns="50800" anchor="ctr"/>
          <a:lstStyle>
            <a:lvl1pPr defTabSz="1106488">
              <a:defRPr>
                <a:solidFill>
                  <a:schemeClr val="accent1"/>
                </a:solidFill>
                <a:latin typeface="Times New Roman" panose="02020603050405020304" pitchFamily="18" charset="0"/>
              </a:defRPr>
            </a:lvl1pPr>
            <a:lvl2pPr marL="742950" indent="-285750" defTabSz="1106488">
              <a:defRPr>
                <a:solidFill>
                  <a:schemeClr val="accent1"/>
                </a:solidFill>
                <a:latin typeface="Times New Roman" panose="02020603050405020304" pitchFamily="18" charset="0"/>
              </a:defRPr>
            </a:lvl2pPr>
            <a:lvl3pPr marL="1143000" indent="-228600" defTabSz="1106488">
              <a:defRPr>
                <a:solidFill>
                  <a:schemeClr val="accent1"/>
                </a:solidFill>
                <a:latin typeface="Times New Roman" panose="02020603050405020304" pitchFamily="18" charset="0"/>
              </a:defRPr>
            </a:lvl3pPr>
            <a:lvl4pPr marL="1600200" indent="-228600" defTabSz="1106488">
              <a:defRPr>
                <a:solidFill>
                  <a:schemeClr val="accent1"/>
                </a:solidFill>
                <a:latin typeface="Times New Roman" panose="02020603050405020304" pitchFamily="18" charset="0"/>
              </a:defRPr>
            </a:lvl4pPr>
            <a:lvl5pPr marL="2057400" indent="-228600" defTabSz="1106488">
              <a:defRPr>
                <a:solidFill>
                  <a:schemeClr val="accent1"/>
                </a:solidFill>
                <a:latin typeface="Times New Roman" panose="02020603050405020304" pitchFamily="18" charset="0"/>
              </a:defRPr>
            </a:lvl5pPr>
            <a:lvl6pPr marL="2514600" indent="-228600" defTabSz="1106488" eaLnBrk="0" fontAlgn="base" hangingPunct="0">
              <a:spcBef>
                <a:spcPct val="0"/>
              </a:spcBef>
              <a:spcAft>
                <a:spcPct val="0"/>
              </a:spcAft>
              <a:defRPr>
                <a:solidFill>
                  <a:schemeClr val="accent1"/>
                </a:solidFill>
                <a:latin typeface="Times New Roman" panose="02020603050405020304" pitchFamily="18" charset="0"/>
              </a:defRPr>
            </a:lvl6pPr>
            <a:lvl7pPr marL="2971800" indent="-228600" defTabSz="1106488" eaLnBrk="0" fontAlgn="base" hangingPunct="0">
              <a:spcBef>
                <a:spcPct val="0"/>
              </a:spcBef>
              <a:spcAft>
                <a:spcPct val="0"/>
              </a:spcAft>
              <a:defRPr>
                <a:solidFill>
                  <a:schemeClr val="accent1"/>
                </a:solidFill>
                <a:latin typeface="Times New Roman" panose="02020603050405020304" pitchFamily="18" charset="0"/>
              </a:defRPr>
            </a:lvl7pPr>
            <a:lvl8pPr marL="3429000" indent="-228600" defTabSz="1106488" eaLnBrk="0" fontAlgn="base" hangingPunct="0">
              <a:spcBef>
                <a:spcPct val="0"/>
              </a:spcBef>
              <a:spcAft>
                <a:spcPct val="0"/>
              </a:spcAft>
              <a:defRPr>
                <a:solidFill>
                  <a:schemeClr val="accent1"/>
                </a:solidFill>
                <a:latin typeface="Times New Roman" panose="02020603050405020304" pitchFamily="18" charset="0"/>
              </a:defRPr>
            </a:lvl8pPr>
            <a:lvl9pPr marL="3886200" indent="-228600" defTabSz="1106488" eaLnBrk="0" fontAlgn="base" hangingPunct="0">
              <a:spcBef>
                <a:spcPct val="0"/>
              </a:spcBef>
              <a:spcAft>
                <a:spcPct val="0"/>
              </a:spcAft>
              <a:defRPr>
                <a:solidFill>
                  <a:schemeClr val="accent1"/>
                </a:solidFill>
                <a:latin typeface="Times New Roman" panose="02020603050405020304" pitchFamily="18" charset="0"/>
              </a:defRPr>
            </a:lvl9pPr>
          </a:lstStyle>
          <a:p>
            <a:pPr algn="ctr">
              <a:defRPr/>
            </a:pPr>
            <a:r>
              <a:rPr lang="en-US" altLang="en-US" sz="1400">
                <a:solidFill>
                  <a:schemeClr val="tx1"/>
                </a:solidFill>
              </a:rPr>
              <a:t>- </a:t>
            </a:r>
            <a:fld id="{25E028D9-E0BC-4B62-B434-A27A1B183AFA}" type="slidenum">
              <a:rPr lang="en-US" altLang="en-US" sz="1400" smtClean="0">
                <a:solidFill>
                  <a:schemeClr val="tx1"/>
                </a:solidFill>
              </a:rPr>
              <a:pPr algn="ctr">
                <a:defRPr/>
              </a:pPr>
              <a:t>‹#›</a:t>
            </a:fld>
            <a:r>
              <a:rPr lang="en-US" altLang="en-US" sz="1400">
                <a:solidFill>
                  <a:schemeClr val="tx1"/>
                </a:solidFill>
              </a:rPr>
              <a:t> -</a:t>
            </a:r>
          </a:p>
        </p:txBody>
      </p:sp>
    </p:spTree>
  </p:cSld>
  <p:clrMap bg1="lt1" tx1="dk1" bg2="lt2" tx2="dk2" accent1="accent1" accent2="accent2" accent3="accent3" accent4="accent4" accent5="accent5" accent6="accent6" hlink="hlink" folHlink="folHlink"/>
  <p:sldLayoutIdLst>
    <p:sldLayoutId id="2147483859"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 id="2147483857" r:id="rId13"/>
    <p:sldLayoutId id="2147483858" r:id="rId14"/>
  </p:sldLayoutIdLst>
  <p:txStyles>
    <p:titleStyle>
      <a:lvl1pPr algn="l" defTabSz="1106488" rtl="0" eaLnBrk="0" fontAlgn="base" hangingPunct="0">
        <a:spcBef>
          <a:spcPct val="0"/>
        </a:spcBef>
        <a:spcAft>
          <a:spcPct val="0"/>
        </a:spcAft>
        <a:defRPr sz="3200">
          <a:solidFill>
            <a:schemeClr val="tx1"/>
          </a:solidFill>
          <a:latin typeface="+mj-lt"/>
          <a:ea typeface="+mj-ea"/>
          <a:cs typeface="+mj-cs"/>
        </a:defRPr>
      </a:lvl1pPr>
      <a:lvl2pPr algn="l" defTabSz="1106488" rtl="0" eaLnBrk="0" fontAlgn="base" hangingPunct="0">
        <a:spcBef>
          <a:spcPct val="0"/>
        </a:spcBef>
        <a:spcAft>
          <a:spcPct val="0"/>
        </a:spcAft>
        <a:defRPr sz="3200">
          <a:solidFill>
            <a:schemeClr val="tx1"/>
          </a:solidFill>
          <a:latin typeface="Times New Roman" pitchFamily="18" charset="0"/>
        </a:defRPr>
      </a:lvl2pPr>
      <a:lvl3pPr algn="l" defTabSz="1106488" rtl="0" eaLnBrk="0" fontAlgn="base" hangingPunct="0">
        <a:spcBef>
          <a:spcPct val="0"/>
        </a:spcBef>
        <a:spcAft>
          <a:spcPct val="0"/>
        </a:spcAft>
        <a:defRPr sz="3200">
          <a:solidFill>
            <a:schemeClr val="tx1"/>
          </a:solidFill>
          <a:latin typeface="Times New Roman" pitchFamily="18" charset="0"/>
        </a:defRPr>
      </a:lvl3pPr>
      <a:lvl4pPr algn="l" defTabSz="1106488" rtl="0" eaLnBrk="0" fontAlgn="base" hangingPunct="0">
        <a:spcBef>
          <a:spcPct val="0"/>
        </a:spcBef>
        <a:spcAft>
          <a:spcPct val="0"/>
        </a:spcAft>
        <a:defRPr sz="3200">
          <a:solidFill>
            <a:schemeClr val="tx1"/>
          </a:solidFill>
          <a:latin typeface="Times New Roman" pitchFamily="18" charset="0"/>
        </a:defRPr>
      </a:lvl4pPr>
      <a:lvl5pPr algn="l" defTabSz="1106488" rtl="0" eaLnBrk="0" fontAlgn="base" hangingPunct="0">
        <a:spcBef>
          <a:spcPct val="0"/>
        </a:spcBef>
        <a:spcAft>
          <a:spcPct val="0"/>
        </a:spcAft>
        <a:defRPr sz="3200">
          <a:solidFill>
            <a:schemeClr val="tx1"/>
          </a:solidFill>
          <a:latin typeface="Times New Roman" pitchFamily="18" charset="0"/>
        </a:defRPr>
      </a:lvl5pPr>
      <a:lvl6pPr marL="457200" algn="l" defTabSz="1106488" rtl="0" eaLnBrk="0" fontAlgn="base" hangingPunct="0">
        <a:spcBef>
          <a:spcPct val="0"/>
        </a:spcBef>
        <a:spcAft>
          <a:spcPct val="0"/>
        </a:spcAft>
        <a:defRPr sz="3200">
          <a:solidFill>
            <a:schemeClr val="tx1"/>
          </a:solidFill>
          <a:latin typeface="Times New Roman" pitchFamily="18" charset="0"/>
        </a:defRPr>
      </a:lvl6pPr>
      <a:lvl7pPr marL="914400" algn="l" defTabSz="1106488" rtl="0" eaLnBrk="0" fontAlgn="base" hangingPunct="0">
        <a:spcBef>
          <a:spcPct val="0"/>
        </a:spcBef>
        <a:spcAft>
          <a:spcPct val="0"/>
        </a:spcAft>
        <a:defRPr sz="3200">
          <a:solidFill>
            <a:schemeClr val="tx1"/>
          </a:solidFill>
          <a:latin typeface="Times New Roman" pitchFamily="18" charset="0"/>
        </a:defRPr>
      </a:lvl7pPr>
      <a:lvl8pPr marL="1371600" algn="l" defTabSz="1106488" rtl="0" eaLnBrk="0" fontAlgn="base" hangingPunct="0">
        <a:spcBef>
          <a:spcPct val="0"/>
        </a:spcBef>
        <a:spcAft>
          <a:spcPct val="0"/>
        </a:spcAft>
        <a:defRPr sz="3200">
          <a:solidFill>
            <a:schemeClr val="tx1"/>
          </a:solidFill>
          <a:latin typeface="Times New Roman" pitchFamily="18" charset="0"/>
        </a:defRPr>
      </a:lvl8pPr>
      <a:lvl9pPr marL="1828800" algn="l" defTabSz="1106488" rtl="0" eaLnBrk="0" fontAlgn="base" hangingPunct="0">
        <a:spcBef>
          <a:spcPct val="0"/>
        </a:spcBef>
        <a:spcAft>
          <a:spcPct val="0"/>
        </a:spcAft>
        <a:defRPr sz="3200">
          <a:solidFill>
            <a:schemeClr val="tx1"/>
          </a:solidFill>
          <a:latin typeface="Times New Roman" pitchFamily="18" charset="0"/>
        </a:defRPr>
      </a:lvl9pPr>
    </p:titleStyle>
    <p:bodyStyle>
      <a:lvl1pPr marL="377825" indent="-377825" algn="l" defTabSz="1106488" rtl="0" eaLnBrk="0" fontAlgn="base" hangingPunct="0">
        <a:spcBef>
          <a:spcPct val="20000"/>
        </a:spcBef>
        <a:spcAft>
          <a:spcPct val="0"/>
        </a:spcAft>
        <a:buClr>
          <a:srgbClr val="FF0000"/>
        </a:buClr>
        <a:buSzPct val="75000"/>
        <a:buFont typeface="Monotype Sorts" pitchFamily="2" charset="2"/>
        <a:buChar char="v"/>
        <a:defRPr sz="2400">
          <a:solidFill>
            <a:schemeClr val="tx1"/>
          </a:solidFill>
          <a:latin typeface="+mn-lt"/>
          <a:ea typeface="+mn-ea"/>
          <a:cs typeface="+mn-cs"/>
        </a:defRPr>
      </a:lvl1pPr>
      <a:lvl2pPr marL="806450" indent="-314325" algn="l" defTabSz="1106488" rtl="0" eaLnBrk="0" fontAlgn="base" hangingPunct="0">
        <a:spcBef>
          <a:spcPct val="20000"/>
        </a:spcBef>
        <a:spcAft>
          <a:spcPct val="0"/>
        </a:spcAft>
        <a:buClr>
          <a:srgbClr val="FF0000"/>
        </a:buClr>
        <a:buSzPct val="100000"/>
        <a:buChar char="»"/>
        <a:defRPr sz="2000">
          <a:solidFill>
            <a:schemeClr val="tx1"/>
          </a:solidFill>
          <a:latin typeface="+mn-lt"/>
        </a:defRPr>
      </a:lvl2pPr>
      <a:lvl3pPr marL="1171575" indent="-250825" algn="l" defTabSz="1106488" rtl="0" eaLnBrk="0" fontAlgn="base" hangingPunct="0">
        <a:spcBef>
          <a:spcPct val="20000"/>
        </a:spcBef>
        <a:spcAft>
          <a:spcPct val="0"/>
        </a:spcAft>
        <a:buClr>
          <a:srgbClr val="FF0000"/>
        </a:buClr>
        <a:buFont typeface="Wingdings" panose="05000000000000000000" pitchFamily="2" charset="2"/>
        <a:buChar char="Ÿ"/>
        <a:defRPr>
          <a:solidFill>
            <a:schemeClr val="tx1"/>
          </a:solidFill>
          <a:latin typeface="+mn-lt"/>
        </a:defRPr>
      </a:lvl3pPr>
      <a:lvl4pPr marL="1538288" indent="-252413" algn="l" defTabSz="1106488" rtl="0" eaLnBrk="0" fontAlgn="base" hangingPunct="0">
        <a:spcBef>
          <a:spcPct val="20000"/>
        </a:spcBef>
        <a:spcAft>
          <a:spcPct val="0"/>
        </a:spcAft>
        <a:buClr>
          <a:srgbClr val="FF0000"/>
        </a:buClr>
        <a:buSzPct val="65000"/>
        <a:buFont typeface="Monotype Sorts" pitchFamily="2" charset="2"/>
        <a:buChar char="u"/>
        <a:defRPr sz="1600">
          <a:solidFill>
            <a:schemeClr val="tx1"/>
          </a:solidFill>
          <a:latin typeface="+mn-lt"/>
        </a:defRPr>
      </a:lvl4pPr>
      <a:lvl5pPr marL="1905000" indent="-252413" algn="l" defTabSz="1106488" rtl="0" eaLnBrk="0" fontAlgn="base" hangingPunct="0">
        <a:spcBef>
          <a:spcPct val="20000"/>
        </a:spcBef>
        <a:spcAft>
          <a:spcPct val="0"/>
        </a:spcAft>
        <a:buClr>
          <a:srgbClr val="FF0000"/>
        </a:buClr>
        <a:buFont typeface="Monotype Sorts" pitchFamily="2" charset="2"/>
        <a:buChar char="â"/>
        <a:defRPr sz="1600">
          <a:solidFill>
            <a:schemeClr val="tx1"/>
          </a:solidFill>
          <a:latin typeface="+mn-lt"/>
        </a:defRPr>
      </a:lvl5pPr>
      <a:lvl6pPr marL="2362200" indent="-252413" algn="l" defTabSz="1106488" rtl="0" eaLnBrk="0" fontAlgn="base" hangingPunct="0">
        <a:spcBef>
          <a:spcPct val="20000"/>
        </a:spcBef>
        <a:spcAft>
          <a:spcPct val="0"/>
        </a:spcAft>
        <a:buClr>
          <a:srgbClr val="FF0000"/>
        </a:buClr>
        <a:buFont typeface="Monotype Sorts" pitchFamily="2" charset="2"/>
        <a:buChar char="â"/>
        <a:defRPr sz="1600">
          <a:solidFill>
            <a:schemeClr val="tx1"/>
          </a:solidFill>
          <a:latin typeface="+mn-lt"/>
        </a:defRPr>
      </a:lvl6pPr>
      <a:lvl7pPr marL="2819400" indent="-252413" algn="l" defTabSz="1106488" rtl="0" eaLnBrk="0" fontAlgn="base" hangingPunct="0">
        <a:spcBef>
          <a:spcPct val="20000"/>
        </a:spcBef>
        <a:spcAft>
          <a:spcPct val="0"/>
        </a:spcAft>
        <a:buClr>
          <a:srgbClr val="FF0000"/>
        </a:buClr>
        <a:buFont typeface="Monotype Sorts" pitchFamily="2" charset="2"/>
        <a:buChar char="â"/>
        <a:defRPr sz="1600">
          <a:solidFill>
            <a:schemeClr val="tx1"/>
          </a:solidFill>
          <a:latin typeface="+mn-lt"/>
        </a:defRPr>
      </a:lvl7pPr>
      <a:lvl8pPr marL="3276600" indent="-252413" algn="l" defTabSz="1106488" rtl="0" eaLnBrk="0" fontAlgn="base" hangingPunct="0">
        <a:spcBef>
          <a:spcPct val="20000"/>
        </a:spcBef>
        <a:spcAft>
          <a:spcPct val="0"/>
        </a:spcAft>
        <a:buClr>
          <a:srgbClr val="FF0000"/>
        </a:buClr>
        <a:buFont typeface="Monotype Sorts" pitchFamily="2" charset="2"/>
        <a:buChar char="â"/>
        <a:defRPr sz="1600">
          <a:solidFill>
            <a:schemeClr val="tx1"/>
          </a:solidFill>
          <a:latin typeface="+mn-lt"/>
        </a:defRPr>
      </a:lvl8pPr>
      <a:lvl9pPr marL="3733800" indent="-252413" algn="l" defTabSz="1106488" rtl="0" eaLnBrk="0" fontAlgn="base" hangingPunct="0">
        <a:spcBef>
          <a:spcPct val="20000"/>
        </a:spcBef>
        <a:spcAft>
          <a:spcPct val="0"/>
        </a:spcAft>
        <a:buClr>
          <a:srgbClr val="FF0000"/>
        </a:buClr>
        <a:buFont typeface="Monotype Sorts" pitchFamily="2" charset="2"/>
        <a:buChar char="â"/>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customXml" Target="../ink/ink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ustomXml" Target="../ink/ink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ustomXml" Target="../ink/ink17.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ustomXml" Target="../ink/ink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ustomXml" Target="../ink/ink19.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customXml" Target="../ink/ink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838200" y="2438400"/>
            <a:ext cx="8458200" cy="1447800"/>
          </a:xfrm>
          <a:noFill/>
        </p:spPr>
        <p:txBody>
          <a:bodyPr lIns="111125" tIns="55562" rIns="111125" bIns="55562"/>
          <a:lstStyle/>
          <a:p>
            <a:r>
              <a:rPr lang="en-US" altLang="en-US" sz="4800" dirty="0"/>
              <a:t>EECS 583 – Class 15</a:t>
            </a:r>
            <a:br>
              <a:rPr lang="en-US" altLang="en-US" sz="4800" dirty="0"/>
            </a:br>
            <a:r>
              <a:rPr lang="en-US" altLang="en-US" sz="4800" dirty="0"/>
              <a:t>Exam Review</a:t>
            </a:r>
          </a:p>
        </p:txBody>
      </p:sp>
      <p:sp>
        <p:nvSpPr>
          <p:cNvPr id="5123" name="Rectangle 3"/>
          <p:cNvSpPr>
            <a:spLocks noGrp="1" noChangeArrowheads="1"/>
          </p:cNvSpPr>
          <p:nvPr>
            <p:ph type="subTitle" idx="1"/>
          </p:nvPr>
        </p:nvSpPr>
        <p:spPr>
          <a:noFill/>
        </p:spPr>
        <p:txBody>
          <a:bodyPr lIns="111125" tIns="55562" rIns="111125" bIns="55562"/>
          <a:lstStyle/>
          <a:p>
            <a:pPr algn="l">
              <a:lnSpc>
                <a:spcPct val="80000"/>
              </a:lnSpc>
            </a:pPr>
            <a:endParaRPr lang="en-US" altLang="en-US" i="1" dirty="0"/>
          </a:p>
          <a:p>
            <a:pPr algn="l">
              <a:lnSpc>
                <a:spcPct val="80000"/>
              </a:lnSpc>
            </a:pPr>
            <a:r>
              <a:rPr lang="en-US" altLang="en-US" i="1" dirty="0"/>
              <a:t>University of Michigan</a:t>
            </a:r>
          </a:p>
          <a:p>
            <a:pPr algn="l">
              <a:lnSpc>
                <a:spcPct val="80000"/>
              </a:lnSpc>
            </a:pPr>
            <a:endParaRPr lang="en-US" altLang="en-US" i="1" dirty="0"/>
          </a:p>
          <a:p>
            <a:pPr algn="l">
              <a:lnSpc>
                <a:spcPct val="80000"/>
              </a:lnSpc>
            </a:pPr>
            <a:r>
              <a:rPr lang="en-US" altLang="en-US" i="1" dirty="0"/>
              <a:t>October 27, 2025</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713EF950-8B45-CF24-7E38-6EDD629EAA4B}"/>
                  </a:ext>
                </a:extLst>
              </p14:cNvPr>
              <p14:cNvContentPartPr/>
              <p14:nvPr/>
            </p14:nvContentPartPr>
            <p14:xfrm>
              <a:off x="7519680" y="2640960"/>
              <a:ext cx="974520" cy="551880"/>
            </p14:xfrm>
          </p:contentPart>
        </mc:Choice>
        <mc:Fallback>
          <p:pic>
            <p:nvPicPr>
              <p:cNvPr id="2" name="Ink 1">
                <a:extLst>
                  <a:ext uri="{FF2B5EF4-FFF2-40B4-BE49-F238E27FC236}">
                    <a16:creationId xmlns:a16="http://schemas.microsoft.com/office/drawing/2014/main" id="{713EF950-8B45-CF24-7E38-6EDD629EAA4B}"/>
                  </a:ext>
                </a:extLst>
              </p:cNvPr>
              <p:cNvPicPr/>
              <p:nvPr/>
            </p:nvPicPr>
            <p:blipFill>
              <a:blip r:embed="rId4"/>
              <a:stretch>
                <a:fillRect/>
              </a:stretch>
            </p:blipFill>
            <p:spPr>
              <a:xfrm>
                <a:off x="7510320" y="2631600"/>
                <a:ext cx="993240" cy="570600"/>
              </a:xfrm>
              <a:prstGeom prst="rect">
                <a:avLst/>
              </a:prstGeom>
            </p:spPr>
          </p:pic>
        </mc:Fallback>
      </mc:AlternateContent>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a:t>Studying</a:t>
            </a:r>
          </a:p>
        </p:txBody>
      </p:sp>
      <p:sp>
        <p:nvSpPr>
          <p:cNvPr id="30723" name="Rectangle 3"/>
          <p:cNvSpPr>
            <a:spLocks noGrp="1" noChangeArrowheads="1"/>
          </p:cNvSpPr>
          <p:nvPr>
            <p:ph type="body" idx="1"/>
          </p:nvPr>
        </p:nvSpPr>
        <p:spPr>
          <a:xfrm>
            <a:off x="941388" y="1489075"/>
            <a:ext cx="8431212" cy="5216525"/>
          </a:xfrm>
          <a:extLst>
            <a:ext uri="{91240B29-F687-4F45-9708-019B960494DF}">
              <a14:hiddenLine xmlns:a14="http://schemas.microsoft.com/office/drawing/2010/main" w="9525">
                <a:solidFill>
                  <a:schemeClr val="tx1"/>
                </a:solidFill>
                <a:miter lim="800000"/>
                <a:headEnd/>
                <a:tailEnd/>
              </a14:hiddenLine>
            </a:ext>
          </a:extLst>
        </p:spPr>
        <p:txBody>
          <a:bodyPr/>
          <a:lstStyle/>
          <a:p>
            <a:r>
              <a:rPr lang="en-US" altLang="en-US" sz="2100" dirty="0"/>
              <a:t>10 exams + answer keys (F12, F13, F18, F19, F20, F21, F22, W23, F23, W24) are posted on the course website</a:t>
            </a:r>
          </a:p>
          <a:p>
            <a:pPr lvl="1"/>
            <a:r>
              <a:rPr lang="en-US" altLang="en-US" sz="1800" dirty="0">
                <a:solidFill>
                  <a:srgbClr val="FF0000"/>
                </a:solidFill>
              </a:rPr>
              <a:t>Note – Past exams may not accurately predict future exams!!</a:t>
            </a:r>
          </a:p>
          <a:p>
            <a:pPr lvl="1"/>
            <a:r>
              <a:rPr lang="en-US" altLang="en-US" sz="1800" dirty="0" err="1">
                <a:solidFill>
                  <a:srgbClr val="FF0000"/>
                </a:solidFill>
              </a:rPr>
              <a:t>Fomat</a:t>
            </a:r>
            <a:r>
              <a:rPr lang="en-US" altLang="en-US" sz="1800" dirty="0">
                <a:solidFill>
                  <a:srgbClr val="FF0000"/>
                </a:solidFill>
              </a:rPr>
              <a:t> will be similar</a:t>
            </a:r>
          </a:p>
          <a:p>
            <a:pPr lvl="1"/>
            <a:r>
              <a:rPr lang="en-US" altLang="en-US" sz="1800" dirty="0">
                <a:solidFill>
                  <a:srgbClr val="FF0000"/>
                </a:solidFill>
              </a:rPr>
              <a:t>Work out the problems without looking at the answers!</a:t>
            </a:r>
          </a:p>
          <a:p>
            <a:pPr lvl="1"/>
            <a:r>
              <a:rPr lang="en-US" altLang="en-US" sz="1800" b="1" dirty="0">
                <a:solidFill>
                  <a:srgbClr val="FF0000"/>
                </a:solidFill>
              </a:rPr>
              <a:t>Exams vary in terms of time/length</a:t>
            </a:r>
            <a:endParaRPr lang="en-US" altLang="en-US" sz="2100" b="1" dirty="0"/>
          </a:p>
          <a:p>
            <a:r>
              <a:rPr lang="en-US" altLang="en-US" sz="2100" dirty="0"/>
              <a:t>Preparing yourself</a:t>
            </a:r>
          </a:p>
          <a:p>
            <a:pPr lvl="1"/>
            <a:r>
              <a:rPr lang="en-US" altLang="en-US" sz="1800" dirty="0">
                <a:solidFill>
                  <a:srgbClr val="FF0000"/>
                </a:solidFill>
              </a:rPr>
              <a:t>Yes, you should study even though its open notes</a:t>
            </a:r>
          </a:p>
          <a:p>
            <a:pPr lvl="2"/>
            <a:r>
              <a:rPr lang="en-US" altLang="en-US" sz="1600" dirty="0"/>
              <a:t>Lots of material that you have likely forgotten from early this semester</a:t>
            </a:r>
          </a:p>
          <a:p>
            <a:pPr lvl="2"/>
            <a:r>
              <a:rPr lang="en-US" altLang="en-US" sz="1600" dirty="0"/>
              <a:t>Refresh your memories, especially the old topics</a:t>
            </a:r>
          </a:p>
          <a:p>
            <a:pPr lvl="2"/>
            <a:r>
              <a:rPr lang="en-US" altLang="en-US" sz="1600" dirty="0"/>
              <a:t>No memorization required, but you need to be familiar with the material to finish the exam</a:t>
            </a:r>
            <a:endParaRPr lang="en-US" altLang="en-US" dirty="0"/>
          </a:p>
          <a:p>
            <a:pPr lvl="1"/>
            <a:r>
              <a:rPr lang="en-US" altLang="en-US" sz="1800" dirty="0"/>
              <a:t>Go through lecture notes, especially the examples!</a:t>
            </a:r>
          </a:p>
          <a:p>
            <a:pPr lvl="1"/>
            <a:r>
              <a:rPr lang="en-US" altLang="en-US" sz="1800" dirty="0"/>
              <a:t>If you are confused on a topic, go through the reading</a:t>
            </a:r>
          </a:p>
          <a:p>
            <a:pPr lvl="1"/>
            <a:r>
              <a:rPr lang="en-US" altLang="en-US" sz="1800" dirty="0"/>
              <a:t>Go through the practice exams (Don’t look at the answer) as the final step</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B9D8956D-C523-0F99-8ABB-33DB7DF58D91}"/>
                  </a:ext>
                </a:extLst>
              </p14:cNvPr>
              <p14:cNvContentPartPr/>
              <p14:nvPr/>
            </p14:nvContentPartPr>
            <p14:xfrm>
              <a:off x="1190160" y="1477440"/>
              <a:ext cx="5068080" cy="4232160"/>
            </p14:xfrm>
          </p:contentPart>
        </mc:Choice>
        <mc:Fallback>
          <p:pic>
            <p:nvPicPr>
              <p:cNvPr id="2" name="Ink 1">
                <a:extLst>
                  <a:ext uri="{FF2B5EF4-FFF2-40B4-BE49-F238E27FC236}">
                    <a16:creationId xmlns:a16="http://schemas.microsoft.com/office/drawing/2014/main" id="{B9D8956D-C523-0F99-8ABB-33DB7DF58D91}"/>
                  </a:ext>
                </a:extLst>
              </p:cNvPr>
              <p:cNvPicPr/>
              <p:nvPr/>
            </p:nvPicPr>
            <p:blipFill>
              <a:blip r:embed="rId3"/>
              <a:stretch>
                <a:fillRect/>
              </a:stretch>
            </p:blipFill>
            <p:spPr>
              <a:xfrm>
                <a:off x="1180800" y="1468080"/>
                <a:ext cx="5086800" cy="4250880"/>
              </a:xfrm>
              <a:prstGeom prst="rect">
                <a:avLst/>
              </a:prstGeom>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a:t>Exam Topics</a:t>
            </a:r>
          </a:p>
        </p:txBody>
      </p:sp>
      <p:sp>
        <p:nvSpPr>
          <p:cNvPr id="31747" name="Rectangle 3"/>
          <p:cNvSpPr>
            <a:spLocks noGrp="1" noChangeArrowheads="1"/>
          </p:cNvSpPr>
          <p:nvPr>
            <p:ph type="body" idx="1"/>
          </p:nvPr>
        </p:nvSpPr>
        <p:spPr/>
        <p:txBody>
          <a:bodyPr/>
          <a:lstStyle/>
          <a:p>
            <a:r>
              <a:rPr lang="en-US" altLang="en-US" sz="2100" dirty="0"/>
              <a:t>Control flow analysis</a:t>
            </a:r>
          </a:p>
          <a:p>
            <a:pPr lvl="1"/>
            <a:r>
              <a:rPr lang="en-US" altLang="en-US" sz="1800" dirty="0"/>
              <a:t>Control flow graphs, Dom/</a:t>
            </a:r>
            <a:r>
              <a:rPr lang="en-US" altLang="en-US" sz="1800" dirty="0" err="1"/>
              <a:t>pdom</a:t>
            </a:r>
            <a:r>
              <a:rPr lang="en-US" altLang="en-US" sz="1800" dirty="0"/>
              <a:t>, Loop detection</a:t>
            </a:r>
          </a:p>
          <a:p>
            <a:pPr lvl="1"/>
            <a:r>
              <a:rPr lang="en-US" altLang="en-US" sz="1800" dirty="0"/>
              <a:t>Trace selection, superblocks</a:t>
            </a:r>
          </a:p>
          <a:p>
            <a:r>
              <a:rPr lang="en-US" altLang="en-US" sz="2100" dirty="0"/>
              <a:t>Predicated execution</a:t>
            </a:r>
          </a:p>
          <a:p>
            <a:pPr lvl="1"/>
            <a:r>
              <a:rPr lang="en-US" altLang="en-US" sz="1800" dirty="0"/>
              <a:t>Control dependence analysis, if-conversion</a:t>
            </a:r>
          </a:p>
          <a:p>
            <a:r>
              <a:rPr lang="en-US" altLang="en-US" sz="2100" dirty="0"/>
              <a:t>Dataflow analysis</a:t>
            </a:r>
          </a:p>
          <a:p>
            <a:pPr lvl="1"/>
            <a:r>
              <a:rPr lang="en-US" altLang="en-US" sz="1800" dirty="0"/>
              <a:t>Liveness, reaching </a:t>
            </a:r>
            <a:r>
              <a:rPr lang="en-US" altLang="en-US" sz="1800" dirty="0" err="1"/>
              <a:t>defs</a:t>
            </a:r>
            <a:r>
              <a:rPr lang="en-US" altLang="en-US" sz="1800" dirty="0"/>
              <a:t>, DU/UD chains, available </a:t>
            </a:r>
            <a:r>
              <a:rPr lang="en-US" altLang="en-US" sz="1800" dirty="0" err="1"/>
              <a:t>defs</a:t>
            </a:r>
            <a:r>
              <a:rPr lang="en-US" altLang="en-US" sz="1800" dirty="0"/>
              <a:t>/</a:t>
            </a:r>
            <a:r>
              <a:rPr lang="en-US" altLang="en-US" sz="1800" dirty="0" err="1"/>
              <a:t>exprs</a:t>
            </a:r>
            <a:endParaRPr lang="en-US" altLang="en-US" sz="1800" dirty="0"/>
          </a:p>
          <a:p>
            <a:pPr lvl="1"/>
            <a:r>
              <a:rPr lang="en-US" altLang="en-US" sz="1800" dirty="0"/>
              <a:t>Static single assignment – </a:t>
            </a:r>
            <a:r>
              <a:rPr lang="en-US" altLang="en-US" sz="1800" dirty="0">
                <a:solidFill>
                  <a:srgbClr val="FF0000"/>
                </a:solidFill>
              </a:rPr>
              <a:t>Make sure you understand SSA!</a:t>
            </a:r>
          </a:p>
          <a:p>
            <a:r>
              <a:rPr lang="en-US" altLang="en-US" sz="2100" dirty="0"/>
              <a:t>Optimizations</a:t>
            </a:r>
          </a:p>
          <a:p>
            <a:pPr lvl="1"/>
            <a:r>
              <a:rPr lang="en-US" altLang="en-US" sz="1800" dirty="0"/>
              <a:t>Classical: Dead code </a:t>
            </a:r>
            <a:r>
              <a:rPr lang="en-US" altLang="en-US" sz="1800" dirty="0" err="1"/>
              <a:t>elim</a:t>
            </a:r>
            <a:r>
              <a:rPr lang="en-US" altLang="en-US" sz="1800" dirty="0"/>
              <a:t>, constant/copy prop, CSE, LICM, induction variable strength reduction</a:t>
            </a:r>
          </a:p>
          <a:p>
            <a:pPr lvl="1"/>
            <a:r>
              <a:rPr lang="en-US" altLang="en-US" sz="1800" dirty="0"/>
              <a:t>ILP optimizations - unrolling, tree height reduction, induction/accumulator expansion – </a:t>
            </a:r>
            <a:r>
              <a:rPr lang="en-US" altLang="en-US" sz="1800" dirty="0">
                <a:solidFill>
                  <a:srgbClr val="FF0000"/>
                </a:solidFill>
              </a:rPr>
              <a:t>Just understand the concepts</a:t>
            </a:r>
          </a:p>
          <a:p>
            <a:pPr lvl="1"/>
            <a:r>
              <a:rPr lang="en-US" altLang="en-US" sz="1800" dirty="0"/>
              <a:t>Speculative optimization – like HW2</a:t>
            </a:r>
          </a:p>
          <a:p>
            <a:endParaRPr lang="en-US" altLang="en-US" sz="2100" dirty="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2908AC86-B23D-97F7-726C-83C16345C9D8}"/>
                  </a:ext>
                </a:extLst>
              </p14:cNvPr>
              <p14:cNvContentPartPr/>
              <p14:nvPr/>
            </p14:nvContentPartPr>
            <p14:xfrm>
              <a:off x="720720" y="1640880"/>
              <a:ext cx="8348400" cy="4884480"/>
            </p14:xfrm>
          </p:contentPart>
        </mc:Choice>
        <mc:Fallback>
          <p:pic>
            <p:nvPicPr>
              <p:cNvPr id="2" name="Ink 1">
                <a:extLst>
                  <a:ext uri="{FF2B5EF4-FFF2-40B4-BE49-F238E27FC236}">
                    <a16:creationId xmlns:a16="http://schemas.microsoft.com/office/drawing/2014/main" id="{2908AC86-B23D-97F7-726C-83C16345C9D8}"/>
                  </a:ext>
                </a:extLst>
              </p:cNvPr>
              <p:cNvPicPr/>
              <p:nvPr/>
            </p:nvPicPr>
            <p:blipFill>
              <a:blip r:embed="rId3"/>
              <a:stretch>
                <a:fillRect/>
              </a:stretch>
            </p:blipFill>
            <p:spPr>
              <a:xfrm>
                <a:off x="711360" y="1631520"/>
                <a:ext cx="8367120" cy="490320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Exam Topics - Continued</a:t>
            </a:r>
          </a:p>
        </p:txBody>
      </p:sp>
      <p:sp>
        <p:nvSpPr>
          <p:cNvPr id="32771" name="Rectangle 3"/>
          <p:cNvSpPr>
            <a:spLocks noGrp="1" noChangeArrowheads="1"/>
          </p:cNvSpPr>
          <p:nvPr>
            <p:ph type="body" idx="1"/>
          </p:nvPr>
        </p:nvSpPr>
        <p:spPr/>
        <p:txBody>
          <a:bodyPr/>
          <a:lstStyle/>
          <a:p>
            <a:r>
              <a:rPr lang="en-US" altLang="en-US" dirty="0"/>
              <a:t>Acyclic scheduling</a:t>
            </a:r>
          </a:p>
          <a:p>
            <a:pPr lvl="1"/>
            <a:r>
              <a:rPr lang="en-US" altLang="en-US" dirty="0"/>
              <a:t>Dependence graphs, </a:t>
            </a:r>
            <a:r>
              <a:rPr lang="en-US" altLang="en-US" dirty="0" err="1"/>
              <a:t>Estart</a:t>
            </a:r>
            <a:r>
              <a:rPr lang="en-US" altLang="en-US" dirty="0"/>
              <a:t>/</a:t>
            </a:r>
            <a:r>
              <a:rPr lang="en-US" altLang="en-US" dirty="0" err="1"/>
              <a:t>Lstart</a:t>
            </a:r>
            <a:r>
              <a:rPr lang="en-US" altLang="en-US" dirty="0"/>
              <a:t>/Slack, list scheduling</a:t>
            </a:r>
          </a:p>
          <a:p>
            <a:pPr lvl="1"/>
            <a:r>
              <a:rPr lang="en-US" altLang="en-US" dirty="0"/>
              <a:t>Code motion across branches, speculation, exceptions</a:t>
            </a:r>
          </a:p>
          <a:p>
            <a:r>
              <a:rPr lang="en-US" altLang="en-US" dirty="0"/>
              <a:t>Software pipelining</a:t>
            </a:r>
          </a:p>
          <a:p>
            <a:pPr lvl="1"/>
            <a:r>
              <a:rPr lang="en-US" altLang="en-US" dirty="0"/>
              <a:t>DSA form, </a:t>
            </a:r>
            <a:r>
              <a:rPr lang="en-US" altLang="en-US" dirty="0" err="1"/>
              <a:t>ResMII</a:t>
            </a:r>
            <a:r>
              <a:rPr lang="en-US" altLang="en-US" dirty="0"/>
              <a:t>, </a:t>
            </a:r>
            <a:r>
              <a:rPr lang="en-US" altLang="en-US" dirty="0" err="1"/>
              <a:t>RecMII</a:t>
            </a:r>
            <a:r>
              <a:rPr lang="en-US" altLang="en-US" dirty="0"/>
              <a:t>, modulo scheduling</a:t>
            </a:r>
          </a:p>
          <a:p>
            <a:pPr lvl="1"/>
            <a:r>
              <a:rPr lang="en-US" altLang="en-US" dirty="0">
                <a:solidFill>
                  <a:srgbClr val="FF0000"/>
                </a:solidFill>
              </a:rPr>
              <a:t>Make sure you can modulo schedule a loop!</a:t>
            </a:r>
          </a:p>
          <a:p>
            <a:pPr lvl="1"/>
            <a:r>
              <a:rPr lang="en-US" altLang="en-US" dirty="0"/>
              <a:t>Execution control with LC, ESC</a:t>
            </a:r>
          </a:p>
          <a:p>
            <a:r>
              <a:rPr lang="en-US" altLang="en-US" dirty="0"/>
              <a:t>Register allocation</a:t>
            </a:r>
          </a:p>
          <a:p>
            <a:pPr lvl="1"/>
            <a:r>
              <a:rPr lang="en-US" altLang="en-US" dirty="0"/>
              <a:t>Interference graph, graph coloring</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2BB39972-4620-7934-1844-F73C9D390211}"/>
                  </a:ext>
                </a:extLst>
              </p14:cNvPr>
              <p14:cNvContentPartPr/>
              <p14:nvPr/>
            </p14:nvContentPartPr>
            <p14:xfrm>
              <a:off x="2313000" y="1784880"/>
              <a:ext cx="6992280" cy="720000"/>
            </p14:xfrm>
          </p:contentPart>
        </mc:Choice>
        <mc:Fallback>
          <p:pic>
            <p:nvPicPr>
              <p:cNvPr id="2" name="Ink 1">
                <a:extLst>
                  <a:ext uri="{FF2B5EF4-FFF2-40B4-BE49-F238E27FC236}">
                    <a16:creationId xmlns:a16="http://schemas.microsoft.com/office/drawing/2014/main" id="{2BB39972-4620-7934-1844-F73C9D390211}"/>
                  </a:ext>
                </a:extLst>
              </p:cNvPr>
              <p:cNvPicPr/>
              <p:nvPr/>
            </p:nvPicPr>
            <p:blipFill>
              <a:blip r:embed="rId3"/>
              <a:stretch>
                <a:fillRect/>
              </a:stretch>
            </p:blipFill>
            <p:spPr>
              <a:xfrm>
                <a:off x="2303640" y="1775520"/>
                <a:ext cx="7011000" cy="738720"/>
              </a:xfrm>
              <a:prstGeom prst="rect">
                <a:avLst/>
              </a:prstGeom>
            </p:spPr>
          </p:pic>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Some Sample Problems</a:t>
            </a:r>
          </a:p>
        </p:txBody>
      </p:sp>
      <p:sp>
        <p:nvSpPr>
          <p:cNvPr id="3" name="Subtitle 2"/>
          <p:cNvSpPr>
            <a:spLocks noGrp="1"/>
          </p:cNvSpPr>
          <p:nvPr>
            <p:ph type="subTitle" sz="quarter" idx="1"/>
          </p:nvPr>
        </p:nvSpPr>
        <p:spPr/>
        <p:txBody>
          <a:bodyPr/>
          <a:lstStyle/>
          <a:p>
            <a:endParaRPr lang="en-US"/>
          </a:p>
        </p:txBody>
      </p:sp>
    </p:spTree>
    <p:extLst>
      <p:ext uri="{BB962C8B-B14F-4D97-AF65-F5344CB8AC3E}">
        <p14:creationId xmlns:p14="http://schemas.microsoft.com/office/powerpoint/2010/main" val="3671915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 Short Questions</a:t>
            </a:r>
          </a:p>
        </p:txBody>
      </p:sp>
      <p:sp>
        <p:nvSpPr>
          <p:cNvPr id="3" name="Content Placeholder 2"/>
          <p:cNvSpPr>
            <a:spLocks noGrp="1"/>
          </p:cNvSpPr>
          <p:nvPr>
            <p:ph idx="1"/>
          </p:nvPr>
        </p:nvSpPr>
        <p:spPr/>
        <p:txBody>
          <a:bodyPr/>
          <a:lstStyle/>
          <a:p>
            <a:r>
              <a:rPr lang="en-US" dirty="0"/>
              <a:t>Fast questions – a couple of minutes each</a:t>
            </a:r>
          </a:p>
          <a:p>
            <a:pPr lvl="1"/>
            <a:r>
              <a:rPr lang="en-US" dirty="0"/>
              <a:t>Don’t waste too much time on any single question</a:t>
            </a:r>
          </a:p>
          <a:p>
            <a:pPr lvl="1"/>
            <a:r>
              <a:rPr lang="en-US" dirty="0"/>
              <a:t>Come back later to questions you don’t know the answer</a:t>
            </a:r>
          </a:p>
          <a:p>
            <a:r>
              <a:rPr lang="en-US" dirty="0"/>
              <a:t>Basic facts/trends, simple problems</a:t>
            </a:r>
          </a:p>
          <a:p>
            <a:r>
              <a:rPr lang="en-US" dirty="0"/>
              <a:t>Most should be obvious, but read carefully</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2C9A17E5-CE19-7B7B-3E80-C684618B3822}"/>
                  </a:ext>
                </a:extLst>
              </p14:cNvPr>
              <p14:cNvContentPartPr/>
              <p14:nvPr/>
            </p14:nvContentPartPr>
            <p14:xfrm>
              <a:off x="1996200" y="3185640"/>
              <a:ext cx="1387440" cy="48600"/>
            </p14:xfrm>
          </p:contentPart>
        </mc:Choice>
        <mc:Fallback>
          <p:pic>
            <p:nvPicPr>
              <p:cNvPr id="4" name="Ink 3">
                <a:extLst>
                  <a:ext uri="{FF2B5EF4-FFF2-40B4-BE49-F238E27FC236}">
                    <a16:creationId xmlns:a16="http://schemas.microsoft.com/office/drawing/2014/main" id="{2C9A17E5-CE19-7B7B-3E80-C684618B3822}"/>
                  </a:ext>
                </a:extLst>
              </p:cNvPr>
              <p:cNvPicPr/>
              <p:nvPr/>
            </p:nvPicPr>
            <p:blipFill>
              <a:blip r:embed="rId3"/>
              <a:stretch>
                <a:fillRect/>
              </a:stretch>
            </p:blipFill>
            <p:spPr>
              <a:xfrm>
                <a:off x="1986840" y="3176280"/>
                <a:ext cx="1406160" cy="67320"/>
              </a:xfrm>
              <a:prstGeom prst="rect">
                <a:avLst/>
              </a:prstGeom>
            </p:spPr>
          </p:pic>
        </mc:Fallback>
      </mc:AlternateContent>
    </p:spTree>
    <p:extLst>
      <p:ext uri="{BB962C8B-B14F-4D97-AF65-F5344CB8AC3E}">
        <p14:creationId xmlns:p14="http://schemas.microsoft.com/office/powerpoint/2010/main" val="149923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838200" y="838200"/>
            <a:ext cx="8458200" cy="615950"/>
          </a:xfrm>
        </p:spPr>
        <p:txBody>
          <a:bodyPr/>
          <a:lstStyle/>
          <a:p>
            <a:r>
              <a:rPr lang="en-US" altLang="en-US" dirty="0"/>
              <a:t>Question 2 - Winter 2023</a:t>
            </a:r>
          </a:p>
        </p:txBody>
      </p:sp>
      <p:sp>
        <p:nvSpPr>
          <p:cNvPr id="33795" name="Content Placeholder 2"/>
          <p:cNvSpPr>
            <a:spLocks noGrp="1"/>
          </p:cNvSpPr>
          <p:nvPr>
            <p:ph idx="1"/>
          </p:nvPr>
        </p:nvSpPr>
        <p:spPr/>
        <p:txBody>
          <a:bodyPr/>
          <a:lstStyle/>
          <a:p>
            <a:r>
              <a:rPr lang="en-US" altLang="en-US" dirty="0"/>
              <a:t>In liveness analysis, how would the analysis results be changed if the meet function was modified from using union of live variables (IN sets) of the successor blocks to intersection over the same sets of variables? Briefly explain your answer</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B5B445E2-83A9-9D21-AF80-B93C6CB631BC}"/>
                  </a:ext>
                </a:extLst>
              </p14:cNvPr>
              <p14:cNvContentPartPr/>
              <p14:nvPr/>
            </p14:nvContentPartPr>
            <p14:xfrm>
              <a:off x="1171080" y="3118680"/>
              <a:ext cx="8096040" cy="4302720"/>
            </p14:xfrm>
          </p:contentPart>
        </mc:Choice>
        <mc:Fallback>
          <p:pic>
            <p:nvPicPr>
              <p:cNvPr id="2" name="Ink 1">
                <a:extLst>
                  <a:ext uri="{FF2B5EF4-FFF2-40B4-BE49-F238E27FC236}">
                    <a16:creationId xmlns:a16="http://schemas.microsoft.com/office/drawing/2014/main" id="{B5B445E2-83A9-9D21-AF80-B93C6CB631BC}"/>
                  </a:ext>
                </a:extLst>
              </p:cNvPr>
              <p:cNvPicPr/>
              <p:nvPr/>
            </p:nvPicPr>
            <p:blipFill>
              <a:blip r:embed="rId3"/>
              <a:stretch>
                <a:fillRect/>
              </a:stretch>
            </p:blipFill>
            <p:spPr>
              <a:xfrm>
                <a:off x="1161720" y="3109320"/>
                <a:ext cx="8114760" cy="4321440"/>
              </a:xfrm>
              <a:prstGeom prst="rect">
                <a:avLst/>
              </a:prstGeom>
            </p:spPr>
          </p:pic>
        </mc:Fallback>
      </mc:AlternateContent>
    </p:spTree>
    <p:extLst>
      <p:ext uri="{BB962C8B-B14F-4D97-AF65-F5344CB8AC3E}">
        <p14:creationId xmlns:p14="http://schemas.microsoft.com/office/powerpoint/2010/main" val="3287887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dirty="0"/>
              <a:t>Question 2 – Fall 2022</a:t>
            </a:r>
          </a:p>
        </p:txBody>
      </p:sp>
      <p:sp>
        <p:nvSpPr>
          <p:cNvPr id="33795" name="Content Placeholder 2"/>
          <p:cNvSpPr>
            <a:spLocks noGrp="1"/>
          </p:cNvSpPr>
          <p:nvPr>
            <p:ph idx="1"/>
          </p:nvPr>
        </p:nvSpPr>
        <p:spPr/>
        <p:txBody>
          <a:bodyPr/>
          <a:lstStyle/>
          <a:p>
            <a:r>
              <a:rPr lang="en-US" dirty="0"/>
              <a:t>What is the main purpose of a compiler identifying and co-locating hot blocks of code together as done with trace selection?</a:t>
            </a:r>
            <a:endParaRPr lang="en-US" altLang="en-US" dirty="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9A495BCE-4316-26E4-4257-844B33FC4360}"/>
                  </a:ext>
                </a:extLst>
              </p14:cNvPr>
              <p14:cNvContentPartPr/>
              <p14:nvPr/>
            </p14:nvContentPartPr>
            <p14:xfrm>
              <a:off x="2759400" y="2416320"/>
              <a:ext cx="6203160" cy="4123440"/>
            </p14:xfrm>
          </p:contentPart>
        </mc:Choice>
        <mc:Fallback>
          <p:pic>
            <p:nvPicPr>
              <p:cNvPr id="2" name="Ink 1">
                <a:extLst>
                  <a:ext uri="{FF2B5EF4-FFF2-40B4-BE49-F238E27FC236}">
                    <a16:creationId xmlns:a16="http://schemas.microsoft.com/office/drawing/2014/main" id="{9A495BCE-4316-26E4-4257-844B33FC4360}"/>
                  </a:ext>
                </a:extLst>
              </p:cNvPr>
              <p:cNvPicPr/>
              <p:nvPr/>
            </p:nvPicPr>
            <p:blipFill>
              <a:blip r:embed="rId3"/>
              <a:stretch>
                <a:fillRect/>
              </a:stretch>
            </p:blipFill>
            <p:spPr>
              <a:xfrm>
                <a:off x="2750040" y="2406960"/>
                <a:ext cx="6221880" cy="4142160"/>
              </a:xfrm>
              <a:prstGeom prst="rect">
                <a:avLst/>
              </a:prstGeom>
            </p:spPr>
          </p:pic>
        </mc:Fallback>
      </mc:AlternateContent>
    </p:spTree>
    <p:extLst>
      <p:ext uri="{BB962C8B-B14F-4D97-AF65-F5344CB8AC3E}">
        <p14:creationId xmlns:p14="http://schemas.microsoft.com/office/powerpoint/2010/main" val="1521112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dirty="0"/>
              <a:t>Question 4 – Winter 2024</a:t>
            </a:r>
          </a:p>
        </p:txBody>
      </p:sp>
      <p:sp>
        <p:nvSpPr>
          <p:cNvPr id="33795" name="Content Placeholder 2"/>
          <p:cNvSpPr>
            <a:spLocks noGrp="1"/>
          </p:cNvSpPr>
          <p:nvPr>
            <p:ph idx="1"/>
          </p:nvPr>
        </p:nvSpPr>
        <p:spPr/>
        <p:txBody>
          <a:bodyPr/>
          <a:lstStyle/>
          <a:p>
            <a:r>
              <a:rPr lang="en-US" altLang="en-US" dirty="0"/>
              <a:t>Using Homework 2 as inspiration, would frequent-path constant propagation provide any advantages over traditional constant propagation? Briefly explain with a small code example</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2B9B9722-3BE7-51B4-F1D1-14F46807DDE3}"/>
                  </a:ext>
                </a:extLst>
              </p14:cNvPr>
              <p14:cNvContentPartPr/>
              <p14:nvPr/>
            </p14:nvContentPartPr>
            <p14:xfrm>
              <a:off x="4117320" y="3358800"/>
              <a:ext cx="5845320" cy="3483360"/>
            </p14:xfrm>
          </p:contentPart>
        </mc:Choice>
        <mc:Fallback>
          <p:pic>
            <p:nvPicPr>
              <p:cNvPr id="2" name="Ink 1">
                <a:extLst>
                  <a:ext uri="{FF2B5EF4-FFF2-40B4-BE49-F238E27FC236}">
                    <a16:creationId xmlns:a16="http://schemas.microsoft.com/office/drawing/2014/main" id="{2B9B9722-3BE7-51B4-F1D1-14F46807DDE3}"/>
                  </a:ext>
                </a:extLst>
              </p:cNvPr>
              <p:cNvPicPr/>
              <p:nvPr/>
            </p:nvPicPr>
            <p:blipFill>
              <a:blip r:embed="rId3"/>
              <a:stretch>
                <a:fillRect/>
              </a:stretch>
            </p:blipFill>
            <p:spPr>
              <a:xfrm>
                <a:off x="4107960" y="3349440"/>
                <a:ext cx="5864040" cy="3502080"/>
              </a:xfrm>
              <a:prstGeom prst="rect">
                <a:avLst/>
              </a:prstGeom>
            </p:spPr>
          </p:pic>
        </mc:Fallback>
      </mc:AlternateContent>
    </p:spTree>
    <p:extLst>
      <p:ext uri="{BB962C8B-B14F-4D97-AF65-F5344CB8AC3E}">
        <p14:creationId xmlns:p14="http://schemas.microsoft.com/office/powerpoint/2010/main" val="2829013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a:t>Question 3 – Fall 2018</a:t>
            </a:r>
          </a:p>
        </p:txBody>
      </p:sp>
      <p:sp>
        <p:nvSpPr>
          <p:cNvPr id="33795" name="Content Placeholder 2"/>
          <p:cNvSpPr>
            <a:spLocks noGrp="1"/>
          </p:cNvSpPr>
          <p:nvPr>
            <p:ph idx="1"/>
          </p:nvPr>
        </p:nvSpPr>
        <p:spPr/>
        <p:txBody>
          <a:bodyPr/>
          <a:lstStyle/>
          <a:p>
            <a:r>
              <a:rPr lang="en-US" altLang="en-US"/>
              <a:t>When a compiler scheduler wants to speculate an instruction, name one issue that it must consider to preserve correctness of the resulting code.</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435E6F4F-A708-34CF-D3C6-01FD66CBD859}"/>
                  </a:ext>
                </a:extLst>
              </p14:cNvPr>
              <p14:cNvContentPartPr/>
              <p14:nvPr/>
            </p14:nvContentPartPr>
            <p14:xfrm>
              <a:off x="2768760" y="2024640"/>
              <a:ext cx="7289640" cy="5215680"/>
            </p14:xfrm>
          </p:contentPart>
        </mc:Choice>
        <mc:Fallback>
          <p:pic>
            <p:nvPicPr>
              <p:cNvPr id="2" name="Ink 1">
                <a:extLst>
                  <a:ext uri="{FF2B5EF4-FFF2-40B4-BE49-F238E27FC236}">
                    <a16:creationId xmlns:a16="http://schemas.microsoft.com/office/drawing/2014/main" id="{435E6F4F-A708-34CF-D3C6-01FD66CBD859}"/>
                  </a:ext>
                </a:extLst>
              </p:cNvPr>
              <p:cNvPicPr/>
              <p:nvPr/>
            </p:nvPicPr>
            <p:blipFill>
              <a:blip r:embed="rId3"/>
              <a:stretch>
                <a:fillRect/>
              </a:stretch>
            </p:blipFill>
            <p:spPr>
              <a:xfrm>
                <a:off x="2759400" y="2015280"/>
                <a:ext cx="7308360" cy="5234400"/>
              </a:xfrm>
              <a:prstGeom prst="rect">
                <a:avLst/>
              </a:prstGeom>
            </p:spPr>
          </p:pic>
        </mc:Fallback>
      </mc:AlternateContent>
    </p:spTree>
    <p:extLst>
      <p:ext uri="{BB962C8B-B14F-4D97-AF65-F5344CB8AC3E}">
        <p14:creationId xmlns:p14="http://schemas.microsoft.com/office/powerpoint/2010/main" val="3806032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 – Fall 2020</a:t>
            </a:r>
          </a:p>
        </p:txBody>
      </p:sp>
      <p:sp>
        <p:nvSpPr>
          <p:cNvPr id="3" name="Content Placeholder 2"/>
          <p:cNvSpPr>
            <a:spLocks noGrp="1"/>
          </p:cNvSpPr>
          <p:nvPr>
            <p:ph idx="1"/>
          </p:nvPr>
        </p:nvSpPr>
        <p:spPr/>
        <p:txBody>
          <a:bodyPr/>
          <a:lstStyle/>
          <a:p>
            <a:r>
              <a:rPr lang="en-US" dirty="0"/>
              <a:t>It is often possible to improve the performance of a loop limited by </a:t>
            </a:r>
            <a:r>
              <a:rPr lang="en-US" dirty="0" err="1"/>
              <a:t>RecMII</a:t>
            </a:r>
            <a:r>
              <a:rPr lang="en-US" dirty="0"/>
              <a:t> by adding resources to the processor. Is the preceding statement True or False? Justify your answer</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0B9FDF09-9BA6-2173-CD8F-13CF51927BD7}"/>
                  </a:ext>
                </a:extLst>
              </p14:cNvPr>
              <p14:cNvContentPartPr/>
              <p14:nvPr/>
            </p14:nvContentPartPr>
            <p14:xfrm>
              <a:off x="2208600" y="2014920"/>
              <a:ext cx="7321320" cy="3592440"/>
            </p14:xfrm>
          </p:contentPart>
        </mc:Choice>
        <mc:Fallback>
          <p:pic>
            <p:nvPicPr>
              <p:cNvPr id="4" name="Ink 3">
                <a:extLst>
                  <a:ext uri="{FF2B5EF4-FFF2-40B4-BE49-F238E27FC236}">
                    <a16:creationId xmlns:a16="http://schemas.microsoft.com/office/drawing/2014/main" id="{0B9FDF09-9BA6-2173-CD8F-13CF51927BD7}"/>
                  </a:ext>
                </a:extLst>
              </p:cNvPr>
              <p:cNvPicPr/>
              <p:nvPr/>
            </p:nvPicPr>
            <p:blipFill>
              <a:blip r:embed="rId3"/>
              <a:stretch>
                <a:fillRect/>
              </a:stretch>
            </p:blipFill>
            <p:spPr>
              <a:xfrm>
                <a:off x="2199240" y="2005560"/>
                <a:ext cx="7340040" cy="3611160"/>
              </a:xfrm>
              <a:prstGeom prst="rect">
                <a:avLst/>
              </a:prstGeom>
            </p:spPr>
          </p:pic>
        </mc:Fallback>
      </mc:AlternateContent>
    </p:spTree>
    <p:extLst>
      <p:ext uri="{BB962C8B-B14F-4D97-AF65-F5344CB8AC3E}">
        <p14:creationId xmlns:p14="http://schemas.microsoft.com/office/powerpoint/2010/main" val="93643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a:t>Announcements</a:t>
            </a:r>
          </a:p>
        </p:txBody>
      </p:sp>
      <p:sp>
        <p:nvSpPr>
          <p:cNvPr id="7171" name="Rectangle 3"/>
          <p:cNvSpPr>
            <a:spLocks noGrp="1" noChangeArrowheads="1"/>
          </p:cNvSpPr>
          <p:nvPr>
            <p:ph type="body" idx="1"/>
          </p:nvPr>
        </p:nvSpPr>
        <p:spPr>
          <a:xfrm>
            <a:off x="990600" y="1454150"/>
            <a:ext cx="7696200" cy="5216525"/>
          </a:xfrm>
        </p:spPr>
        <p:txBody>
          <a:bodyPr/>
          <a:lstStyle/>
          <a:p>
            <a:r>
              <a:rPr lang="en-US" altLang="en-US" sz="2000" dirty="0"/>
              <a:t>Project proposal deadline – Tonight (Monday) midnight</a:t>
            </a:r>
          </a:p>
          <a:p>
            <a:pPr lvl="1"/>
            <a:r>
              <a:rPr lang="en-US" altLang="en-US" sz="1800" dirty="0"/>
              <a:t>Submit paragraph + reference on your project topic (Email to Naveen, </a:t>
            </a:r>
            <a:r>
              <a:rPr lang="en-US" altLang="en-US" sz="1800" dirty="0" err="1"/>
              <a:t>Rishika</a:t>
            </a:r>
            <a:r>
              <a:rPr lang="en-US" altLang="en-US" sz="1800" dirty="0"/>
              <a:t>, Scott, and cc all your group members)</a:t>
            </a:r>
            <a:endParaRPr lang="en-US" altLang="en-US" sz="1600" dirty="0"/>
          </a:p>
          <a:p>
            <a:r>
              <a:rPr lang="en-US" altLang="en-US" sz="2000" dirty="0"/>
              <a:t>Research paper presentations</a:t>
            </a:r>
          </a:p>
          <a:p>
            <a:pPr lvl="1"/>
            <a:r>
              <a:rPr lang="en-US" altLang="en-US" sz="1800" dirty="0"/>
              <a:t>Each group sign up for 15 min (presentation) + 2 min (Q&amp;A) slot on the EECS 583 calendar</a:t>
            </a:r>
          </a:p>
          <a:p>
            <a:pPr lvl="1"/>
            <a:r>
              <a:rPr lang="en-US" altLang="en-US" sz="1800" dirty="0"/>
              <a:t>Mon Nov 3 – Wed Dec 3: presentations during class (4 slots per class)</a:t>
            </a:r>
          </a:p>
          <a:p>
            <a:r>
              <a:rPr lang="en-US" altLang="en-US" sz="2000" dirty="0"/>
              <a:t>Midterm Exam</a:t>
            </a:r>
          </a:p>
          <a:p>
            <a:pPr lvl="1"/>
            <a:r>
              <a:rPr lang="en-US" altLang="en-US" sz="1800" dirty="0"/>
              <a:t>Wednesday, Oct 29, Hybrid format</a:t>
            </a:r>
          </a:p>
          <a:p>
            <a:pPr lvl="1"/>
            <a:r>
              <a:rPr lang="en-US" altLang="en-US" sz="1800" dirty="0"/>
              <a:t>In person – Send email to Naveen if you want to take the exam in class</a:t>
            </a:r>
          </a:p>
          <a:p>
            <a:pPr lvl="2"/>
            <a:r>
              <a:rPr lang="en-US" altLang="en-US" sz="1600" dirty="0"/>
              <a:t>10:35am-12:05pm – 1500 EECS</a:t>
            </a:r>
          </a:p>
          <a:p>
            <a:pPr lvl="2"/>
            <a:r>
              <a:rPr lang="en-US" altLang="en-US" sz="1600" dirty="0"/>
              <a:t>Questions answered in the hallway</a:t>
            </a:r>
          </a:p>
          <a:p>
            <a:pPr lvl="1"/>
            <a:r>
              <a:rPr lang="en-US" altLang="en-US" sz="1800" dirty="0"/>
              <a:t>Virtual</a:t>
            </a:r>
          </a:p>
          <a:p>
            <a:pPr lvl="2"/>
            <a:r>
              <a:rPr lang="en-US" altLang="en-US" sz="1600" dirty="0"/>
              <a:t>10:35am-12:05pm + 15 </a:t>
            </a:r>
            <a:r>
              <a:rPr lang="en-US" altLang="en-US" sz="1600" dirty="0" err="1"/>
              <a:t>mins</a:t>
            </a:r>
            <a:r>
              <a:rPr lang="en-US" altLang="en-US" sz="1600" dirty="0"/>
              <a:t> extra time for logistics (printing, scanning, etc.)</a:t>
            </a:r>
          </a:p>
          <a:p>
            <a:pPr lvl="2"/>
            <a:r>
              <a:rPr lang="en-US" altLang="en-US" sz="1600" dirty="0"/>
              <a:t>Questions about exam can be posted on piazza and will be answered ASAP</a:t>
            </a:r>
          </a:p>
          <a:p>
            <a:pPr lvl="1"/>
            <a:r>
              <a:rPr lang="en-US" altLang="en-US" sz="1800" dirty="0"/>
              <a:t>Covers through register allocation (last lecture)</a:t>
            </a:r>
            <a:endParaRPr lang="en-US" altLang="en-US" sz="1600" dirty="0"/>
          </a:p>
          <a:p>
            <a:pPr lvl="1">
              <a:buFontTx/>
              <a:buNone/>
            </a:pPr>
            <a:endParaRPr lang="en-US" altLang="en-US" sz="1800" dirty="0"/>
          </a:p>
          <a:p>
            <a:pPr lvl="1"/>
            <a:endParaRPr lang="en-US" altLang="en-US" dirty="0">
              <a:latin typeface="Arial" panose="020B0604020202020204" pitchFamily="34" charset="0"/>
            </a:endParaRPr>
          </a:p>
          <a:p>
            <a:pPr lvl="1"/>
            <a:endParaRPr lang="en-US" altLang="en-US" dirty="0"/>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46E0FDBC-2D83-9212-2DE5-190B4F62EC21}"/>
                  </a:ext>
                </a:extLst>
              </p14:cNvPr>
              <p14:cNvContentPartPr/>
              <p14:nvPr/>
            </p14:nvContentPartPr>
            <p14:xfrm>
              <a:off x="695880" y="1614600"/>
              <a:ext cx="8681040" cy="2224080"/>
            </p14:xfrm>
          </p:contentPart>
        </mc:Choice>
        <mc:Fallback>
          <p:pic>
            <p:nvPicPr>
              <p:cNvPr id="2" name="Ink 1">
                <a:extLst>
                  <a:ext uri="{FF2B5EF4-FFF2-40B4-BE49-F238E27FC236}">
                    <a16:creationId xmlns:a16="http://schemas.microsoft.com/office/drawing/2014/main" id="{46E0FDBC-2D83-9212-2DE5-190B4F62EC21}"/>
                  </a:ext>
                </a:extLst>
              </p:cNvPr>
              <p:cNvPicPr/>
              <p:nvPr/>
            </p:nvPicPr>
            <p:blipFill>
              <a:blip r:embed="rId4"/>
              <a:stretch>
                <a:fillRect/>
              </a:stretch>
            </p:blipFill>
            <p:spPr>
              <a:xfrm>
                <a:off x="686520" y="1605240"/>
                <a:ext cx="8699760" cy="2242800"/>
              </a:xfrm>
              <a:prstGeom prst="rect">
                <a:avLst/>
              </a:prstGeom>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 Fall 2021</a:t>
            </a:r>
          </a:p>
        </p:txBody>
      </p:sp>
      <p:sp>
        <p:nvSpPr>
          <p:cNvPr id="3" name="Content Placeholder 2"/>
          <p:cNvSpPr>
            <a:spLocks noGrp="1"/>
          </p:cNvSpPr>
          <p:nvPr>
            <p:ph idx="1"/>
          </p:nvPr>
        </p:nvSpPr>
        <p:spPr/>
        <p:txBody>
          <a:bodyPr/>
          <a:lstStyle/>
          <a:p>
            <a:r>
              <a:rPr lang="en-US" dirty="0"/>
              <a:t>Is it possible to unroll a loop with a statically (compile-time) unknown number of iterations? Yes/No and briefly explain.</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889BA809-7F09-52E5-D2CA-1DE6244B335D}"/>
                  </a:ext>
                </a:extLst>
              </p14:cNvPr>
              <p14:cNvContentPartPr/>
              <p14:nvPr/>
            </p14:nvContentPartPr>
            <p14:xfrm>
              <a:off x="657360" y="157680"/>
              <a:ext cx="9401040" cy="7283880"/>
            </p14:xfrm>
          </p:contentPart>
        </mc:Choice>
        <mc:Fallback>
          <p:pic>
            <p:nvPicPr>
              <p:cNvPr id="4" name="Ink 3">
                <a:extLst>
                  <a:ext uri="{FF2B5EF4-FFF2-40B4-BE49-F238E27FC236}">
                    <a16:creationId xmlns:a16="http://schemas.microsoft.com/office/drawing/2014/main" id="{889BA809-7F09-52E5-D2CA-1DE6244B335D}"/>
                  </a:ext>
                </a:extLst>
              </p:cNvPr>
              <p:cNvPicPr/>
              <p:nvPr/>
            </p:nvPicPr>
            <p:blipFill>
              <a:blip r:embed="rId3"/>
              <a:stretch>
                <a:fillRect/>
              </a:stretch>
            </p:blipFill>
            <p:spPr>
              <a:xfrm>
                <a:off x="648000" y="148320"/>
                <a:ext cx="9419760" cy="7302600"/>
              </a:xfrm>
              <a:prstGeom prst="rect">
                <a:avLst/>
              </a:prstGeom>
            </p:spPr>
          </p:pic>
        </mc:Fallback>
      </mc:AlternateContent>
    </p:spTree>
    <p:extLst>
      <p:ext uri="{BB962C8B-B14F-4D97-AF65-F5344CB8AC3E}">
        <p14:creationId xmlns:p14="http://schemas.microsoft.com/office/powerpoint/2010/main" val="1522215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II: Medium/Long Questions</a:t>
            </a:r>
          </a:p>
        </p:txBody>
      </p:sp>
      <p:sp>
        <p:nvSpPr>
          <p:cNvPr id="3" name="Content Placeholder 2"/>
          <p:cNvSpPr>
            <a:spLocks noGrp="1"/>
          </p:cNvSpPr>
          <p:nvPr>
            <p:ph idx="1"/>
          </p:nvPr>
        </p:nvSpPr>
        <p:spPr/>
        <p:txBody>
          <a:bodyPr/>
          <a:lstStyle/>
          <a:p>
            <a:r>
              <a:rPr lang="en-US" dirty="0"/>
              <a:t>Longer questions</a:t>
            </a:r>
          </a:p>
          <a:p>
            <a:pPr lvl="1"/>
            <a:r>
              <a:rPr lang="en-US" dirty="0"/>
              <a:t>Problems that must be worked out: 5-10 </a:t>
            </a:r>
            <a:r>
              <a:rPr lang="en-US" dirty="0" err="1"/>
              <a:t>mins</a:t>
            </a:r>
            <a:r>
              <a:rPr lang="en-US" dirty="0"/>
              <a:t> each</a:t>
            </a:r>
          </a:p>
          <a:p>
            <a:pPr lvl="1"/>
            <a:r>
              <a:rPr lang="en-US" dirty="0"/>
              <a:t>Some questions like lecture examples</a:t>
            </a:r>
          </a:p>
          <a:p>
            <a:pPr lvl="1"/>
            <a:r>
              <a:rPr lang="en-US" dirty="0"/>
              <a:t>But, some have a little twist</a:t>
            </a:r>
          </a:p>
          <a:p>
            <a:r>
              <a:rPr lang="en-US" dirty="0"/>
              <a:t>Practicing problems ahead of time will make you more comfortable and faster</a:t>
            </a:r>
          </a:p>
          <a:p>
            <a:pPr lvl="1"/>
            <a:r>
              <a:rPr lang="en-US" dirty="0"/>
              <a:t>So, practicing is strongly recommended</a:t>
            </a:r>
          </a:p>
          <a:p>
            <a:pPr lvl="1"/>
            <a:r>
              <a:rPr lang="en-US" dirty="0"/>
              <a:t>Go through the old exams!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540667A1-4DA0-1F37-EEA0-9CCD5F93CA4C}"/>
                  </a:ext>
                </a:extLst>
              </p14:cNvPr>
              <p14:cNvContentPartPr/>
              <p14:nvPr/>
            </p14:nvContentPartPr>
            <p14:xfrm>
              <a:off x="1806480" y="1919160"/>
              <a:ext cx="6217560" cy="1919520"/>
            </p14:xfrm>
          </p:contentPart>
        </mc:Choice>
        <mc:Fallback>
          <p:pic>
            <p:nvPicPr>
              <p:cNvPr id="4" name="Ink 3">
                <a:extLst>
                  <a:ext uri="{FF2B5EF4-FFF2-40B4-BE49-F238E27FC236}">
                    <a16:creationId xmlns:a16="http://schemas.microsoft.com/office/drawing/2014/main" id="{540667A1-4DA0-1F37-EEA0-9CCD5F93CA4C}"/>
                  </a:ext>
                </a:extLst>
              </p:cNvPr>
              <p:cNvPicPr/>
              <p:nvPr/>
            </p:nvPicPr>
            <p:blipFill>
              <a:blip r:embed="rId3"/>
              <a:stretch>
                <a:fillRect/>
              </a:stretch>
            </p:blipFill>
            <p:spPr>
              <a:xfrm>
                <a:off x="1797120" y="1909800"/>
                <a:ext cx="6236280" cy="1938240"/>
              </a:xfrm>
              <a:prstGeom prst="rect">
                <a:avLst/>
              </a:prstGeom>
            </p:spPr>
          </p:pic>
        </mc:Fallback>
      </mc:AlternateContent>
    </p:spTree>
    <p:extLst>
      <p:ext uri="{BB962C8B-B14F-4D97-AF65-F5344CB8AC3E}">
        <p14:creationId xmlns:p14="http://schemas.microsoft.com/office/powerpoint/2010/main" val="2383630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9 – Fall 2022</a:t>
            </a:r>
          </a:p>
        </p:txBody>
      </p:sp>
      <p:sp>
        <p:nvSpPr>
          <p:cNvPr id="5" name="TextBox 4"/>
          <p:cNvSpPr txBox="1"/>
          <p:nvPr/>
        </p:nvSpPr>
        <p:spPr>
          <a:xfrm>
            <a:off x="819752" y="1642843"/>
            <a:ext cx="7393371" cy="2062103"/>
          </a:xfrm>
          <a:prstGeom prst="rect">
            <a:avLst/>
          </a:prstGeom>
          <a:noFill/>
        </p:spPr>
        <p:txBody>
          <a:bodyPr wrap="none" rtlCol="0">
            <a:spAutoFit/>
          </a:bodyPr>
          <a:lstStyle/>
          <a:p>
            <a:r>
              <a:rPr lang="en-US" sz="1600" dirty="0"/>
              <a:t>Due to a corrupt disk, the original order of the instructions was lost and the</a:t>
            </a:r>
          </a:p>
          <a:p>
            <a:r>
              <a:rPr lang="en-US" sz="1600" dirty="0"/>
              <a:t>instructions got randomly ordered. The student reassigns the number of each</a:t>
            </a:r>
          </a:p>
          <a:p>
            <a:r>
              <a:rPr lang="en-US" sz="1600" dirty="0"/>
              <a:t>instruction and knows the corresponding partial </a:t>
            </a:r>
            <a:r>
              <a:rPr lang="en-US" sz="1600" dirty="0" err="1"/>
              <a:t>Estart</a:t>
            </a:r>
            <a:r>
              <a:rPr lang="en-US" sz="1600" dirty="0"/>
              <a:t> and </a:t>
            </a:r>
            <a:r>
              <a:rPr lang="en-US" sz="1600" dirty="0" err="1"/>
              <a:t>Lstart</a:t>
            </a:r>
            <a:r>
              <a:rPr lang="en-US" sz="1600" dirty="0"/>
              <a:t> values (see Table</a:t>
            </a:r>
          </a:p>
          <a:p>
            <a:r>
              <a:rPr lang="en-US" sz="1600" dirty="0"/>
              <a:t>below). It is also known that Instruction 7 (r2 = r6*2) is the last instruction of the BB</a:t>
            </a:r>
          </a:p>
          <a:p>
            <a:r>
              <a:rPr lang="en-US" sz="1600" dirty="0"/>
              <a:t>and has the largest </a:t>
            </a:r>
            <a:r>
              <a:rPr lang="en-US" sz="1600" dirty="0" err="1"/>
              <a:t>Estart</a:t>
            </a:r>
            <a:r>
              <a:rPr lang="en-US" sz="1600" dirty="0"/>
              <a:t> and </a:t>
            </a:r>
            <a:r>
              <a:rPr lang="en-US" sz="1600" dirty="0" err="1"/>
              <a:t>Lstart</a:t>
            </a:r>
            <a:r>
              <a:rPr lang="en-US" sz="1600" dirty="0"/>
              <a:t> values.  Determine the original order of the</a:t>
            </a:r>
          </a:p>
          <a:p>
            <a:r>
              <a:rPr lang="en-US" sz="1600" dirty="0"/>
              <a:t>instructions using the partial </a:t>
            </a:r>
            <a:r>
              <a:rPr lang="en-US" sz="1600" dirty="0" err="1"/>
              <a:t>Estart</a:t>
            </a:r>
            <a:r>
              <a:rPr lang="en-US" sz="1600" dirty="0"/>
              <a:t>/</a:t>
            </a:r>
            <a:r>
              <a:rPr lang="en-US" sz="1600" dirty="0" err="1"/>
              <a:t>Lstart</a:t>
            </a:r>
            <a:r>
              <a:rPr lang="en-US" sz="1600" dirty="0"/>
              <a:t> values and complete the missing </a:t>
            </a:r>
            <a:r>
              <a:rPr lang="en-US" sz="1600" dirty="0" err="1"/>
              <a:t>Estart</a:t>
            </a:r>
            <a:r>
              <a:rPr lang="en-US" sz="1600" dirty="0"/>
              <a:t>/</a:t>
            </a:r>
            <a:r>
              <a:rPr lang="en-US" sz="1600" dirty="0" err="1"/>
              <a:t>Lstart</a:t>
            </a:r>
            <a:br>
              <a:rPr lang="en-US" sz="1600" dirty="0"/>
            </a:br>
            <a:r>
              <a:rPr lang="en-US" sz="1600" dirty="0"/>
              <a:t>values in the table below for the original ordering. Remember, the instruction numbers</a:t>
            </a:r>
            <a:br>
              <a:rPr lang="en-US" sz="1600" dirty="0"/>
            </a:br>
            <a:r>
              <a:rPr lang="en-US" sz="1600" dirty="0"/>
              <a:t>do not represent the original order.</a:t>
            </a:r>
          </a:p>
        </p:txBody>
      </p:sp>
      <p:pic>
        <p:nvPicPr>
          <p:cNvPr id="3" name="Picture 2"/>
          <p:cNvPicPr>
            <a:picLocks noChangeAspect="1"/>
          </p:cNvPicPr>
          <p:nvPr/>
        </p:nvPicPr>
        <p:blipFill>
          <a:blip r:embed="rId2"/>
          <a:stretch>
            <a:fillRect/>
          </a:stretch>
        </p:blipFill>
        <p:spPr>
          <a:xfrm>
            <a:off x="533400" y="3732344"/>
            <a:ext cx="5749801" cy="2750760"/>
          </a:xfrm>
          <a:prstGeom prst="rect">
            <a:avLst/>
          </a:prstGeom>
        </p:spPr>
      </p:pic>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955201B5-58D6-A7B9-9525-31B39D8A66C1}"/>
                  </a:ext>
                </a:extLst>
              </p14:cNvPr>
              <p14:cNvContentPartPr/>
              <p14:nvPr/>
            </p14:nvContentPartPr>
            <p14:xfrm>
              <a:off x="2629800" y="2168640"/>
              <a:ext cx="7163280" cy="4697280"/>
            </p14:xfrm>
          </p:contentPart>
        </mc:Choice>
        <mc:Fallback>
          <p:pic>
            <p:nvPicPr>
              <p:cNvPr id="4" name="Ink 3">
                <a:extLst>
                  <a:ext uri="{FF2B5EF4-FFF2-40B4-BE49-F238E27FC236}">
                    <a16:creationId xmlns:a16="http://schemas.microsoft.com/office/drawing/2014/main" id="{955201B5-58D6-A7B9-9525-31B39D8A66C1}"/>
                  </a:ext>
                </a:extLst>
              </p:cNvPr>
              <p:cNvPicPr/>
              <p:nvPr/>
            </p:nvPicPr>
            <p:blipFill>
              <a:blip r:embed="rId4"/>
              <a:stretch>
                <a:fillRect/>
              </a:stretch>
            </p:blipFill>
            <p:spPr>
              <a:xfrm>
                <a:off x="2620440" y="2159280"/>
                <a:ext cx="7182000" cy="4716000"/>
              </a:xfrm>
              <a:prstGeom prst="rect">
                <a:avLst/>
              </a:prstGeom>
            </p:spPr>
          </p:pic>
        </mc:Fallback>
      </mc:AlternateContent>
    </p:spTree>
    <p:extLst>
      <p:ext uri="{BB962C8B-B14F-4D97-AF65-F5344CB8AC3E}">
        <p14:creationId xmlns:p14="http://schemas.microsoft.com/office/powerpoint/2010/main" val="734943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6 – Fall 2019</a:t>
            </a:r>
          </a:p>
        </p:txBody>
      </p:sp>
      <p:sp>
        <p:nvSpPr>
          <p:cNvPr id="4" name="Text Box 24"/>
          <p:cNvSpPr txBox="1">
            <a:spLocks noChangeArrowheads="1"/>
          </p:cNvSpPr>
          <p:nvPr/>
        </p:nvSpPr>
        <p:spPr bwMode="auto">
          <a:xfrm>
            <a:off x="819284" y="2505139"/>
            <a:ext cx="2559050" cy="203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91440" rIns="91440" bIns="91440" anchor="t" anchorCtr="0" upright="1">
            <a:noAutofit/>
          </a:bodyPr>
          <a:lstStyle/>
          <a:p>
            <a:pPr marL="0" marR="0" indent="171450">
              <a:spcBef>
                <a:spcPts val="0"/>
              </a:spcBef>
              <a:spcAft>
                <a:spcPts val="0"/>
              </a:spcAft>
            </a:pPr>
            <a:r>
              <a:rPr lang="en-US" sz="1100" dirty="0">
                <a:latin typeface="Courier New" panose="02070309020205020404" pitchFamily="49" charset="0"/>
                <a:ea typeface="Times New Roman" panose="02020603050405020304" pitchFamily="18" charset="0"/>
              </a:rPr>
              <a:t>d</a:t>
            </a:r>
            <a:r>
              <a:rPr lang="en-US" sz="1100" dirty="0">
                <a:effectLst/>
                <a:latin typeface="Courier New" panose="02070309020205020404" pitchFamily="49" charset="0"/>
                <a:ea typeface="Times New Roman" panose="02020603050405020304" pitchFamily="18" charset="0"/>
              </a:rPr>
              <a:t>o {</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if (a&gt;0 &amp;&amp; b&gt;0){</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if (c&gt;0)</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x+=1;</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else</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x+=2;</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z=x/3;</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}else{</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y+=1;</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indent="171450">
              <a:spcBef>
                <a:spcPts val="0"/>
              </a:spcBef>
              <a:spcAft>
                <a:spcPts val="0"/>
              </a:spcAft>
            </a:pPr>
            <a:r>
              <a:rPr lang="en-US" sz="1100" dirty="0">
                <a:effectLst/>
                <a:latin typeface="Courier New" panose="02070309020205020404" pitchFamily="49" charset="0"/>
                <a:ea typeface="Times New Roman" panose="02020603050405020304" pitchFamily="18" charset="0"/>
              </a:rPr>
              <a:t>} while(z&lt;100)</a:t>
            </a:r>
            <a:endParaRPr lang="en-US" sz="1200" dirty="0">
              <a:effectLst/>
              <a:latin typeface="Times New Roman" panose="02020603050405020304" pitchFamily="18" charset="0"/>
              <a:ea typeface="Times New Roman" panose="02020603050405020304" pitchFamily="18" charset="0"/>
            </a:endParaRPr>
          </a:p>
        </p:txBody>
      </p:sp>
      <p:sp>
        <p:nvSpPr>
          <p:cNvPr id="5" name="TextBox 4"/>
          <p:cNvSpPr txBox="1"/>
          <p:nvPr/>
        </p:nvSpPr>
        <p:spPr>
          <a:xfrm>
            <a:off x="819752" y="1642843"/>
            <a:ext cx="7327647" cy="646331"/>
          </a:xfrm>
          <a:prstGeom prst="rect">
            <a:avLst/>
          </a:prstGeom>
          <a:noFill/>
        </p:spPr>
        <p:txBody>
          <a:bodyPr wrap="none" rtlCol="0">
            <a:spAutoFit/>
          </a:bodyPr>
          <a:lstStyle/>
          <a:p>
            <a:r>
              <a:rPr lang="en-US" dirty="0"/>
              <a:t>Draw the control flow graph (CFG) and determine</a:t>
            </a:r>
            <a:br>
              <a:rPr lang="en-US" dirty="0"/>
            </a:br>
            <a:r>
              <a:rPr lang="en-US" dirty="0"/>
              <a:t>the </a:t>
            </a:r>
            <a:r>
              <a:rPr lang="en-US" i="1" dirty="0"/>
              <a:t>minimum</a:t>
            </a:r>
            <a:r>
              <a:rPr lang="en-US" dirty="0"/>
              <a:t> number of predicates required to if-convert the following code. </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0A59E423-F491-D8BE-4F78-879DA09C0243}"/>
                  </a:ext>
                </a:extLst>
              </p14:cNvPr>
              <p14:cNvContentPartPr/>
              <p14:nvPr/>
            </p14:nvContentPartPr>
            <p14:xfrm>
              <a:off x="926280" y="1957320"/>
              <a:ext cx="8854200" cy="5776920"/>
            </p14:xfrm>
          </p:contentPart>
        </mc:Choice>
        <mc:Fallback>
          <p:pic>
            <p:nvPicPr>
              <p:cNvPr id="3" name="Ink 2">
                <a:extLst>
                  <a:ext uri="{FF2B5EF4-FFF2-40B4-BE49-F238E27FC236}">
                    <a16:creationId xmlns:a16="http://schemas.microsoft.com/office/drawing/2014/main" id="{0A59E423-F491-D8BE-4F78-879DA09C0243}"/>
                  </a:ext>
                </a:extLst>
              </p:cNvPr>
              <p:cNvPicPr/>
              <p:nvPr/>
            </p:nvPicPr>
            <p:blipFill>
              <a:blip r:embed="rId3"/>
              <a:stretch>
                <a:fillRect/>
              </a:stretch>
            </p:blipFill>
            <p:spPr>
              <a:xfrm>
                <a:off x="916920" y="1947960"/>
                <a:ext cx="8872920" cy="5795640"/>
              </a:xfrm>
              <a:prstGeom prst="rect">
                <a:avLst/>
              </a:prstGeom>
            </p:spPr>
          </p:pic>
        </mc:Fallback>
      </mc:AlternateContent>
    </p:spTree>
    <p:extLst>
      <p:ext uri="{BB962C8B-B14F-4D97-AF65-F5344CB8AC3E}">
        <p14:creationId xmlns:p14="http://schemas.microsoft.com/office/powerpoint/2010/main" val="3817581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7 – Fall 2023 </a:t>
            </a:r>
          </a:p>
        </p:txBody>
      </p:sp>
      <p:sp>
        <p:nvSpPr>
          <p:cNvPr id="24" name="TextBox 23"/>
          <p:cNvSpPr txBox="1"/>
          <p:nvPr/>
        </p:nvSpPr>
        <p:spPr>
          <a:xfrm>
            <a:off x="418067" y="1625111"/>
            <a:ext cx="4107215" cy="954107"/>
          </a:xfrm>
          <a:prstGeom prst="rect">
            <a:avLst/>
          </a:prstGeom>
          <a:noFill/>
        </p:spPr>
        <p:txBody>
          <a:bodyPr wrap="none" rtlCol="0">
            <a:spAutoFit/>
          </a:bodyPr>
          <a:lstStyle/>
          <a:p>
            <a:r>
              <a:rPr lang="en-US" sz="1400" dirty="0"/>
              <a:t>Fill in the blanks using r4, r5, r7, and r8, so that a</a:t>
            </a:r>
            <a:br>
              <a:rPr lang="en-US" sz="1400" dirty="0"/>
            </a:br>
            <a:r>
              <a:rPr lang="en-US" sz="1400" dirty="0"/>
              <a:t>maximum number of instructions from BB2, BB3,</a:t>
            </a:r>
            <a:br>
              <a:rPr lang="en-US" sz="1400" dirty="0"/>
            </a:br>
            <a:r>
              <a:rPr lang="en-US" sz="1400" dirty="0"/>
              <a:t>BB4, and BB6 become eligible for hoisting via LICM </a:t>
            </a:r>
          </a:p>
          <a:p>
            <a:endParaRPr lang="en-US" sz="1400" dirty="0"/>
          </a:p>
        </p:txBody>
      </p:sp>
      <p:pic>
        <p:nvPicPr>
          <p:cNvPr id="3" name="Picture 2"/>
          <p:cNvPicPr>
            <a:picLocks noChangeAspect="1"/>
          </p:cNvPicPr>
          <p:nvPr/>
        </p:nvPicPr>
        <p:blipFill>
          <a:blip r:embed="rId2"/>
          <a:stretch>
            <a:fillRect/>
          </a:stretch>
        </p:blipFill>
        <p:spPr>
          <a:xfrm>
            <a:off x="4724400" y="1454150"/>
            <a:ext cx="5128201" cy="5394600"/>
          </a:xfrm>
          <a:prstGeom prst="rect">
            <a:avLst/>
          </a:prstGeom>
        </p:spPr>
      </p:pic>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09902F92-4A11-FB42-4701-204D6CCB708E}"/>
                  </a:ext>
                </a:extLst>
              </p14:cNvPr>
              <p14:cNvContentPartPr/>
              <p14:nvPr/>
            </p14:nvContentPartPr>
            <p14:xfrm>
              <a:off x="2154600" y="2073240"/>
              <a:ext cx="7466760" cy="4758120"/>
            </p14:xfrm>
          </p:contentPart>
        </mc:Choice>
        <mc:Fallback>
          <p:pic>
            <p:nvPicPr>
              <p:cNvPr id="4" name="Ink 3">
                <a:extLst>
                  <a:ext uri="{FF2B5EF4-FFF2-40B4-BE49-F238E27FC236}">
                    <a16:creationId xmlns:a16="http://schemas.microsoft.com/office/drawing/2014/main" id="{09902F92-4A11-FB42-4701-204D6CCB708E}"/>
                  </a:ext>
                </a:extLst>
              </p:cNvPr>
              <p:cNvPicPr/>
              <p:nvPr/>
            </p:nvPicPr>
            <p:blipFill>
              <a:blip r:embed="rId4"/>
              <a:stretch>
                <a:fillRect/>
              </a:stretch>
            </p:blipFill>
            <p:spPr>
              <a:xfrm>
                <a:off x="2145240" y="2063880"/>
                <a:ext cx="7485480" cy="4776840"/>
              </a:xfrm>
              <a:prstGeom prst="rect">
                <a:avLst/>
              </a:prstGeom>
            </p:spPr>
          </p:pic>
        </mc:Fallback>
      </mc:AlternateContent>
    </p:spTree>
    <p:extLst>
      <p:ext uri="{BB962C8B-B14F-4D97-AF65-F5344CB8AC3E}">
        <p14:creationId xmlns:p14="http://schemas.microsoft.com/office/powerpoint/2010/main" val="1190321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9 – Winter 2024</a:t>
            </a:r>
          </a:p>
        </p:txBody>
      </p:sp>
      <p:sp>
        <p:nvSpPr>
          <p:cNvPr id="12" name="Rectangle 11"/>
          <p:cNvSpPr/>
          <p:nvPr/>
        </p:nvSpPr>
        <p:spPr>
          <a:xfrm>
            <a:off x="2286000" y="3701534"/>
            <a:ext cx="2864387" cy="369332"/>
          </a:xfrm>
          <a:prstGeom prst="rect">
            <a:avLst/>
          </a:prstGeom>
        </p:spPr>
        <p:txBody>
          <a:bodyPr wrap="square">
            <a:spAutoFit/>
          </a:bodyPr>
          <a:lstStyle/>
          <a:p>
            <a:r>
              <a:rPr lang="en-US" dirty="0"/>
              <a:t> </a:t>
            </a:r>
          </a:p>
        </p:txBody>
      </p:sp>
      <p:grpSp>
        <p:nvGrpSpPr>
          <p:cNvPr id="45" name="Group 44"/>
          <p:cNvGrpSpPr/>
          <p:nvPr/>
        </p:nvGrpSpPr>
        <p:grpSpPr>
          <a:xfrm>
            <a:off x="2286000" y="1752600"/>
            <a:ext cx="4388312" cy="5034924"/>
            <a:chOff x="2167200" y="976525"/>
            <a:chExt cx="3277250" cy="3788975"/>
          </a:xfrm>
        </p:grpSpPr>
        <p:sp>
          <p:nvSpPr>
            <p:cNvPr id="46" name="Rectangle 45"/>
            <p:cNvSpPr/>
            <p:nvPr/>
          </p:nvSpPr>
          <p:spPr>
            <a:xfrm>
              <a:off x="2167200" y="976525"/>
              <a:ext cx="1512300" cy="4569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x0 = load(0x67)</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y0 = 1</a:t>
              </a:r>
              <a:endParaRPr lang="en-US" sz="1200">
                <a:effectLst/>
                <a:latin typeface="Times New Roman" panose="02020603050405020304" pitchFamily="18" charset="0"/>
                <a:ea typeface="Times New Roman" panose="02020603050405020304" pitchFamily="18" charset="0"/>
              </a:endParaRPr>
            </a:p>
          </p:txBody>
        </p:sp>
        <p:sp>
          <p:nvSpPr>
            <p:cNvPr id="47" name="Rectangle 46"/>
            <p:cNvSpPr/>
            <p:nvPr/>
          </p:nvSpPr>
          <p:spPr>
            <a:xfrm>
              <a:off x="2167200" y="1727700"/>
              <a:ext cx="1512300" cy="7488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x_= phi(x_, x_)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y_= phi(y_, y_)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y2 = y1 &lt;&lt; 2</a:t>
              </a:r>
              <a:endParaRPr lang="en-US" sz="1200">
                <a:effectLst/>
                <a:latin typeface="Times New Roman" panose="02020603050405020304" pitchFamily="18" charset="0"/>
                <a:ea typeface="Times New Roman" panose="02020603050405020304" pitchFamily="18" charset="0"/>
              </a:endParaRPr>
            </a:p>
          </p:txBody>
        </p:sp>
        <p:sp>
          <p:nvSpPr>
            <p:cNvPr id="48" name="Rectangle 47"/>
            <p:cNvSpPr/>
            <p:nvPr/>
          </p:nvSpPr>
          <p:spPr>
            <a:xfrm>
              <a:off x="2167200" y="3340765"/>
              <a:ext cx="1512300" cy="6963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x_= phi(x_, x_)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y4 = phi(y_, y_)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y5 = x3 - 1</a:t>
              </a:r>
              <a:endParaRPr lang="en-US" sz="1200">
                <a:effectLst/>
                <a:latin typeface="Times New Roman" panose="02020603050405020304" pitchFamily="18" charset="0"/>
                <a:ea typeface="Times New Roman" panose="02020603050405020304" pitchFamily="18" charset="0"/>
              </a:endParaRPr>
            </a:p>
          </p:txBody>
        </p:sp>
        <p:sp>
          <p:nvSpPr>
            <p:cNvPr id="49" name="Rectangle 48"/>
            <p:cNvSpPr/>
            <p:nvPr/>
          </p:nvSpPr>
          <p:spPr>
            <a:xfrm>
              <a:off x="3932150" y="2159400"/>
              <a:ext cx="1512300" cy="9678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x_= phi(x_, x_)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y_= phi(y_, y_)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x1 = x2 + 1</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y3 = y2 * 2</a:t>
              </a:r>
              <a:endParaRPr lang="en-US" sz="1200">
                <a:effectLst/>
                <a:latin typeface="Times New Roman" panose="02020603050405020304" pitchFamily="18" charset="0"/>
                <a:ea typeface="Times New Roman" panose="02020603050405020304" pitchFamily="18" charset="0"/>
              </a:endParaRPr>
            </a:p>
          </p:txBody>
        </p:sp>
        <p:cxnSp>
          <p:nvCxnSpPr>
            <p:cNvPr id="50" name="Straight Arrow Connector 49"/>
            <p:cNvCxnSpPr/>
            <p:nvPr/>
          </p:nvCxnSpPr>
          <p:spPr>
            <a:xfrm>
              <a:off x="2923350" y="1433425"/>
              <a:ext cx="0" cy="294300"/>
            </a:xfrm>
            <a:prstGeom prst="straightConnector1">
              <a:avLst/>
            </a:prstGeom>
            <a:noFill/>
            <a:ln w="9525" cap="flat" cmpd="sng">
              <a:solidFill>
                <a:srgbClr val="000000"/>
              </a:solidFill>
              <a:prstDash val="solid"/>
              <a:round/>
              <a:headEnd type="none" w="med" len="med"/>
              <a:tailEnd type="triangle" w="med" len="med"/>
            </a:ln>
          </p:spPr>
        </p:cxnSp>
        <p:cxnSp>
          <p:nvCxnSpPr>
            <p:cNvPr id="51" name="Straight Arrow Connector 50"/>
            <p:cNvCxnSpPr/>
            <p:nvPr/>
          </p:nvCxnSpPr>
          <p:spPr>
            <a:xfrm>
              <a:off x="2923350" y="2476500"/>
              <a:ext cx="0" cy="864300"/>
            </a:xfrm>
            <a:prstGeom prst="straightConnector1">
              <a:avLst/>
            </a:prstGeom>
            <a:noFill/>
            <a:ln w="9525" cap="flat" cmpd="sng">
              <a:solidFill>
                <a:srgbClr val="000000"/>
              </a:solidFill>
              <a:prstDash val="solid"/>
              <a:round/>
              <a:headEnd type="none" w="med" len="med"/>
              <a:tailEnd type="triangle" w="med" len="med"/>
            </a:ln>
          </p:spPr>
        </p:cxnSp>
        <p:cxnSp>
          <p:nvCxnSpPr>
            <p:cNvPr id="52" name="Straight Arrow Connector 51"/>
            <p:cNvCxnSpPr/>
            <p:nvPr/>
          </p:nvCxnSpPr>
          <p:spPr>
            <a:xfrm>
              <a:off x="3679500" y="2102100"/>
              <a:ext cx="1008900" cy="57300"/>
            </a:xfrm>
            <a:prstGeom prst="straightConnector1">
              <a:avLst/>
            </a:prstGeom>
            <a:noFill/>
            <a:ln w="9525" cap="flat" cmpd="sng">
              <a:solidFill>
                <a:srgbClr val="000000"/>
              </a:solidFill>
              <a:prstDash val="solid"/>
              <a:round/>
              <a:headEnd type="none" w="med" len="med"/>
              <a:tailEnd type="triangle" w="med" len="med"/>
            </a:ln>
          </p:spPr>
        </p:cxnSp>
        <p:cxnSp>
          <p:nvCxnSpPr>
            <p:cNvPr id="53" name="Straight Arrow Connector 52"/>
            <p:cNvCxnSpPr/>
            <p:nvPr/>
          </p:nvCxnSpPr>
          <p:spPr>
            <a:xfrm flipH="1">
              <a:off x="2923400" y="3127200"/>
              <a:ext cx="1764900" cy="213600"/>
            </a:xfrm>
            <a:prstGeom prst="straightConnector1">
              <a:avLst/>
            </a:prstGeom>
            <a:noFill/>
            <a:ln w="9525" cap="flat" cmpd="sng">
              <a:solidFill>
                <a:srgbClr val="000000"/>
              </a:solidFill>
              <a:prstDash val="solid"/>
              <a:round/>
              <a:headEnd type="none" w="med" len="med"/>
              <a:tailEnd type="triangle" w="med" len="med"/>
            </a:ln>
          </p:spPr>
        </p:cxnSp>
        <p:cxnSp>
          <p:nvCxnSpPr>
            <p:cNvPr id="54" name="Elbow Connector 53"/>
            <p:cNvCxnSpPr/>
            <p:nvPr/>
          </p:nvCxnSpPr>
          <p:spPr>
            <a:xfrm rot="5400000" flipH="1">
              <a:off x="1577850" y="2691565"/>
              <a:ext cx="1935000" cy="756000"/>
            </a:xfrm>
            <a:prstGeom prst="bentConnector4">
              <a:avLst>
                <a:gd name="adj1" fmla="val -12306"/>
                <a:gd name="adj2" fmla="val 131518"/>
              </a:avLst>
            </a:prstGeom>
            <a:noFill/>
            <a:ln w="9525" cap="flat" cmpd="sng">
              <a:solidFill>
                <a:srgbClr val="000000"/>
              </a:solidFill>
              <a:prstDash val="solid"/>
              <a:round/>
              <a:headEnd type="none" w="med" len="med"/>
              <a:tailEnd type="triangle" w="med" len="med"/>
            </a:ln>
          </p:spPr>
        </p:cxnSp>
        <p:sp>
          <p:nvSpPr>
            <p:cNvPr id="55" name="Rectangle 54"/>
            <p:cNvSpPr/>
            <p:nvPr/>
          </p:nvSpPr>
          <p:spPr>
            <a:xfrm>
              <a:off x="3135250" y="4308600"/>
              <a:ext cx="1512300" cy="4569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x4 = phi(x_, x_)</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a:solidFill>
                    <a:srgbClr val="000000"/>
                  </a:solidFill>
                  <a:effectLst/>
                  <a:latin typeface="Arial" panose="020B0604020202020204" pitchFamily="34" charset="0"/>
                  <a:ea typeface="Arial" panose="020B0604020202020204" pitchFamily="34" charset="0"/>
                </a:rPr>
                <a:t>y6 = phi(y_, y_)</a:t>
              </a:r>
              <a:endParaRPr lang="en-US" sz="1200">
                <a:effectLst/>
                <a:latin typeface="Times New Roman" panose="02020603050405020304" pitchFamily="18" charset="0"/>
                <a:ea typeface="Times New Roman" panose="02020603050405020304" pitchFamily="18" charset="0"/>
              </a:endParaRPr>
            </a:p>
          </p:txBody>
        </p:sp>
        <p:cxnSp>
          <p:nvCxnSpPr>
            <p:cNvPr id="56" name="Straight Arrow Connector 55"/>
            <p:cNvCxnSpPr/>
            <p:nvPr/>
          </p:nvCxnSpPr>
          <p:spPr>
            <a:xfrm>
              <a:off x="2923350" y="4037065"/>
              <a:ext cx="968100" cy="271500"/>
            </a:xfrm>
            <a:prstGeom prst="straightConnector1">
              <a:avLst/>
            </a:prstGeom>
            <a:noFill/>
            <a:ln w="9525" cap="flat" cmpd="sng">
              <a:solidFill>
                <a:srgbClr val="000000"/>
              </a:solidFill>
              <a:prstDash val="solid"/>
              <a:round/>
              <a:headEnd type="none" w="med" len="med"/>
              <a:tailEnd type="triangle" w="med" len="med"/>
            </a:ln>
          </p:spPr>
        </p:cxnSp>
        <p:cxnSp>
          <p:nvCxnSpPr>
            <p:cNvPr id="57" name="Straight Arrow Connector 56"/>
            <p:cNvCxnSpPr/>
            <p:nvPr/>
          </p:nvCxnSpPr>
          <p:spPr>
            <a:xfrm flipH="1">
              <a:off x="3891500" y="3127200"/>
              <a:ext cx="796800" cy="1181400"/>
            </a:xfrm>
            <a:prstGeom prst="straightConnector1">
              <a:avLst/>
            </a:prstGeom>
            <a:noFill/>
            <a:ln w="9525" cap="flat" cmpd="sng">
              <a:solidFill>
                <a:srgbClr val="000000"/>
              </a:solidFill>
              <a:prstDash val="solid"/>
              <a:round/>
              <a:headEnd type="none" w="med" len="med"/>
              <a:tailEnd type="triangle" w="med" len="med"/>
            </a:ln>
          </p:spPr>
        </p:cxnSp>
      </p:grpSp>
      <p:sp>
        <p:nvSpPr>
          <p:cNvPr id="3" name="TextBox 2"/>
          <p:cNvSpPr txBox="1"/>
          <p:nvPr/>
        </p:nvSpPr>
        <p:spPr>
          <a:xfrm>
            <a:off x="4480189" y="1469101"/>
            <a:ext cx="5410455" cy="1600438"/>
          </a:xfrm>
          <a:prstGeom prst="rect">
            <a:avLst/>
          </a:prstGeom>
          <a:noFill/>
        </p:spPr>
        <p:txBody>
          <a:bodyPr wrap="none" rtlCol="0">
            <a:spAutoFit/>
          </a:bodyPr>
          <a:lstStyle/>
          <a:p>
            <a:r>
              <a:rPr lang="en-US" sz="1400" dirty="0"/>
              <a:t>Fill in the blanks below to put the code into the static single assignment</a:t>
            </a:r>
            <a:br>
              <a:rPr lang="en-US" sz="1400" dirty="0"/>
            </a:br>
            <a:r>
              <a:rPr lang="en-US" sz="1400" dirty="0"/>
              <a:t>(SSA) form.  Leave phi nodes blank when they are unnecessary. Choose</a:t>
            </a:r>
            <a:br>
              <a:rPr lang="en-US" sz="1400" dirty="0"/>
            </a:br>
            <a:r>
              <a:rPr lang="en-US" sz="1400" dirty="0"/>
              <a:t>operands sequentially from the lists x0, x1, … </a:t>
            </a:r>
            <a:r>
              <a:rPr lang="en-US" sz="1400" dirty="0" err="1"/>
              <a:t>xn</a:t>
            </a:r>
            <a:r>
              <a:rPr lang="en-US" sz="1400" dirty="0"/>
              <a:t>, and y0, y1, … </a:t>
            </a:r>
            <a:r>
              <a:rPr lang="en-US" sz="1400" dirty="0" err="1"/>
              <a:t>ym</a:t>
            </a:r>
            <a:r>
              <a:rPr lang="en-US" sz="1400" dirty="0"/>
              <a:t>,</a:t>
            </a:r>
            <a:br>
              <a:rPr lang="en-US" sz="1400" dirty="0"/>
            </a:br>
            <a:r>
              <a:rPr lang="en-US" sz="1400" dirty="0"/>
              <a:t>using each operand only after all its preceding operands in the sequence</a:t>
            </a:r>
            <a:br>
              <a:rPr lang="en-US" sz="1400" dirty="0"/>
            </a:br>
            <a:r>
              <a:rPr lang="en-US" sz="1400" dirty="0"/>
              <a:t>have been used.  Repetition of registers used is permitted. For phi nodes,</a:t>
            </a:r>
            <a:br>
              <a:rPr lang="en-US" sz="1400" dirty="0"/>
            </a:br>
            <a:r>
              <a:rPr lang="en-US" sz="1400" dirty="0"/>
              <a:t>place the operand in the first position if it originates from the left edge,</a:t>
            </a:r>
            <a:br>
              <a:rPr lang="en-US" sz="1400" dirty="0"/>
            </a:br>
            <a:r>
              <a:rPr lang="en-US" sz="1400" dirty="0"/>
              <a:t>and in the second position if it </a:t>
            </a:r>
            <a:r>
              <a:rPr lang="en-US" sz="1400" dirty="0" err="1"/>
              <a:t>originatesfrom</a:t>
            </a:r>
            <a:r>
              <a:rPr lang="en-US" sz="1400" dirty="0"/>
              <a:t> the right edge.</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C8E3F8C6-0AF6-1A34-BCF8-0942AC72CF24}"/>
                  </a:ext>
                </a:extLst>
              </p14:cNvPr>
              <p14:cNvContentPartPr/>
              <p14:nvPr/>
            </p14:nvContentPartPr>
            <p14:xfrm>
              <a:off x="2629800" y="1832760"/>
              <a:ext cx="6445080" cy="4855320"/>
            </p14:xfrm>
          </p:contentPart>
        </mc:Choice>
        <mc:Fallback>
          <p:pic>
            <p:nvPicPr>
              <p:cNvPr id="4" name="Ink 3">
                <a:extLst>
                  <a:ext uri="{FF2B5EF4-FFF2-40B4-BE49-F238E27FC236}">
                    <a16:creationId xmlns:a16="http://schemas.microsoft.com/office/drawing/2014/main" id="{C8E3F8C6-0AF6-1A34-BCF8-0942AC72CF24}"/>
                  </a:ext>
                </a:extLst>
              </p:cNvPr>
              <p:cNvPicPr/>
              <p:nvPr/>
            </p:nvPicPr>
            <p:blipFill>
              <a:blip r:embed="rId3"/>
              <a:stretch>
                <a:fillRect/>
              </a:stretch>
            </p:blipFill>
            <p:spPr>
              <a:xfrm>
                <a:off x="2620440" y="1823400"/>
                <a:ext cx="6463800" cy="4874040"/>
              </a:xfrm>
              <a:prstGeom prst="rect">
                <a:avLst/>
              </a:prstGeom>
            </p:spPr>
          </p:pic>
        </mc:Fallback>
      </mc:AlternateContent>
    </p:spTree>
    <p:extLst>
      <p:ext uri="{BB962C8B-B14F-4D97-AF65-F5344CB8AC3E}">
        <p14:creationId xmlns:p14="http://schemas.microsoft.com/office/powerpoint/2010/main" val="1162574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dirty="0"/>
              <a:t>Research Paper Presentation Logistics</a:t>
            </a:r>
          </a:p>
        </p:txBody>
      </p:sp>
      <p:sp>
        <p:nvSpPr>
          <p:cNvPr id="9219" name="Content Placeholder 2"/>
          <p:cNvSpPr>
            <a:spLocks noGrp="1"/>
          </p:cNvSpPr>
          <p:nvPr>
            <p:ph idx="1"/>
          </p:nvPr>
        </p:nvSpPr>
        <p:spPr>
          <a:xfrm>
            <a:off x="533400" y="1450975"/>
            <a:ext cx="9144000" cy="5216525"/>
          </a:xfrm>
        </p:spPr>
        <p:txBody>
          <a:bodyPr/>
          <a:lstStyle/>
          <a:p>
            <a:r>
              <a:rPr lang="en-US" altLang="en-US" dirty="0"/>
              <a:t>Monday Nov 3 – Wednesday Dec 3</a:t>
            </a:r>
          </a:p>
          <a:p>
            <a:pPr lvl="1"/>
            <a:r>
              <a:rPr lang="en-US" altLang="en-US" dirty="0"/>
              <a:t>Signup for slot on Google calendar (just like project proposals)</a:t>
            </a:r>
          </a:p>
          <a:p>
            <a:pPr lvl="1"/>
            <a:r>
              <a:rPr lang="en-US" altLang="en-US" dirty="0"/>
              <a:t>Sign up for earliest slot available on the day you want to present </a:t>
            </a:r>
            <a:r>
              <a:rPr lang="en-US" altLang="en-US" dirty="0">
                <a:sym typeface="Wingdings" panose="05000000000000000000" pitchFamily="2" charset="2"/>
              </a:rPr>
              <a:t> no gaps</a:t>
            </a:r>
          </a:p>
          <a:p>
            <a:pPr lvl="2"/>
            <a:r>
              <a:rPr lang="en-US" altLang="en-US" dirty="0">
                <a:sym typeface="Wingdings" panose="05000000000000000000" pitchFamily="2" charset="2"/>
              </a:rPr>
              <a:t>Plan on attending the entire lecture on the day you present</a:t>
            </a:r>
          </a:p>
          <a:p>
            <a:pPr lvl="1"/>
            <a:r>
              <a:rPr lang="en-US" altLang="en-US" dirty="0">
                <a:sym typeface="Wingdings" panose="05000000000000000000" pitchFamily="2" charset="2"/>
              </a:rPr>
              <a:t>Not all days will be full (max of 4 slots per lecture)</a:t>
            </a:r>
            <a:endParaRPr lang="en-US" altLang="en-US" dirty="0"/>
          </a:p>
          <a:p>
            <a:r>
              <a:rPr lang="en-US" altLang="en-US" dirty="0"/>
              <a:t>Each group: 15 min slot + 2 </a:t>
            </a:r>
            <a:r>
              <a:rPr lang="en-US" altLang="en-US" dirty="0" err="1"/>
              <a:t>mins</a:t>
            </a:r>
            <a:r>
              <a:rPr lang="en-US" altLang="en-US" dirty="0"/>
              <a:t> Q&amp;A</a:t>
            </a:r>
          </a:p>
          <a:p>
            <a:pPr lvl="1"/>
            <a:r>
              <a:rPr lang="en-US" altLang="en-US" dirty="0"/>
              <a:t>You will be cut off if you go long!</a:t>
            </a:r>
          </a:p>
          <a:p>
            <a:pPr lvl="1"/>
            <a:r>
              <a:rPr lang="en-US" altLang="en-US" dirty="0"/>
              <a:t>Tag-team presentation – Divide up as you like but everyone must talk</a:t>
            </a:r>
          </a:p>
          <a:p>
            <a:pPr lvl="1"/>
            <a:r>
              <a:rPr lang="en-US" altLang="en-US" dirty="0"/>
              <a:t>Max of 20 slides (for the group), animations not included in count</a:t>
            </a:r>
          </a:p>
          <a:p>
            <a:pPr lvl="1"/>
            <a:r>
              <a:rPr lang="en-US" altLang="en-US" dirty="0">
                <a:solidFill>
                  <a:srgbClr val="FF0000"/>
                </a:solidFill>
              </a:rPr>
              <a:t>Record your paper title on the group sign up sheet (so we can check for conflicts!)</a:t>
            </a:r>
          </a:p>
          <a:p>
            <a:pPr lvl="1"/>
            <a:r>
              <a:rPr lang="en-US" altLang="en-US" dirty="0">
                <a:solidFill>
                  <a:srgbClr val="FF0000"/>
                </a:solidFill>
              </a:rPr>
              <a:t>Submit paper (pdf) and slides (</a:t>
            </a:r>
            <a:r>
              <a:rPr lang="en-US" altLang="en-US" dirty="0" err="1">
                <a:solidFill>
                  <a:srgbClr val="FF0000"/>
                </a:solidFill>
              </a:rPr>
              <a:t>pptx</a:t>
            </a:r>
            <a:r>
              <a:rPr lang="en-US" altLang="en-US" dirty="0">
                <a:solidFill>
                  <a:srgbClr val="FF0000"/>
                </a:solidFill>
              </a:rPr>
              <a:t> or pdf) night before (by 9pm!)</a:t>
            </a:r>
          </a:p>
          <a:p>
            <a:pPr lvl="2"/>
            <a:r>
              <a:rPr lang="en-US" altLang="en-US" dirty="0">
                <a:solidFill>
                  <a:srgbClr val="FF0000"/>
                </a:solidFill>
              </a:rPr>
              <a:t>Call your files groupX_paper.pdf, groupX_slides.pdf/</a:t>
            </a:r>
            <a:r>
              <a:rPr lang="en-US" altLang="en-US" dirty="0" err="1">
                <a:solidFill>
                  <a:srgbClr val="FF0000"/>
                </a:solidFill>
              </a:rPr>
              <a:t>pptx</a:t>
            </a:r>
            <a:endParaRPr lang="en-US" altLang="en-US" dirty="0">
              <a:solidFill>
                <a:srgbClr val="FF0000"/>
              </a:solidFill>
            </a:endParaRPr>
          </a:p>
          <a:p>
            <a:pPr lvl="2"/>
            <a:r>
              <a:rPr lang="en-US" altLang="en-US" dirty="0">
                <a:solidFill>
                  <a:srgbClr val="FF0000"/>
                </a:solidFill>
              </a:rPr>
              <a:t>Email to Scott</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0FCD2B53-F922-2DE2-08F6-6B43CF10FFA4}"/>
                  </a:ext>
                </a:extLst>
              </p14:cNvPr>
              <p14:cNvContentPartPr/>
              <p14:nvPr/>
            </p14:nvContentPartPr>
            <p14:xfrm>
              <a:off x="1717920" y="1842480"/>
              <a:ext cx="3345120" cy="1526040"/>
            </p14:xfrm>
          </p:contentPart>
        </mc:Choice>
        <mc:Fallback>
          <p:pic>
            <p:nvPicPr>
              <p:cNvPr id="2" name="Ink 1">
                <a:extLst>
                  <a:ext uri="{FF2B5EF4-FFF2-40B4-BE49-F238E27FC236}">
                    <a16:creationId xmlns:a16="http://schemas.microsoft.com/office/drawing/2014/main" id="{0FCD2B53-F922-2DE2-08F6-6B43CF10FFA4}"/>
                  </a:ext>
                </a:extLst>
              </p:cNvPr>
              <p:cNvPicPr/>
              <p:nvPr/>
            </p:nvPicPr>
            <p:blipFill>
              <a:blip r:embed="rId3"/>
              <a:stretch>
                <a:fillRect/>
              </a:stretch>
            </p:blipFill>
            <p:spPr>
              <a:xfrm>
                <a:off x="1708560" y="1833120"/>
                <a:ext cx="3363840" cy="1544760"/>
              </a:xfrm>
              <a:prstGeom prst="rect">
                <a:avLst/>
              </a:prstGeom>
            </p:spPr>
          </p:pic>
        </mc:Fallback>
      </mc:AlternateContent>
    </p:spTree>
    <p:extLst>
      <p:ext uri="{BB962C8B-B14F-4D97-AF65-F5344CB8AC3E}">
        <p14:creationId xmlns:p14="http://schemas.microsoft.com/office/powerpoint/2010/main" val="85433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838200" y="835025"/>
            <a:ext cx="7772400" cy="615950"/>
          </a:xfrm>
        </p:spPr>
        <p:txBody>
          <a:bodyPr/>
          <a:lstStyle/>
          <a:p>
            <a:r>
              <a:rPr lang="en-US" altLang="en-US" dirty="0"/>
              <a:t>Research Paper Presentation Format </a:t>
            </a:r>
          </a:p>
        </p:txBody>
      </p:sp>
      <p:sp>
        <p:nvSpPr>
          <p:cNvPr id="9219" name="Content Placeholder 2"/>
          <p:cNvSpPr>
            <a:spLocks noGrp="1"/>
          </p:cNvSpPr>
          <p:nvPr>
            <p:ph idx="1"/>
          </p:nvPr>
        </p:nvSpPr>
        <p:spPr>
          <a:xfrm>
            <a:off x="533400" y="1450975"/>
            <a:ext cx="9144000" cy="5216525"/>
          </a:xfrm>
        </p:spPr>
        <p:txBody>
          <a:bodyPr/>
          <a:lstStyle/>
          <a:p>
            <a:r>
              <a:rPr lang="en-US" altLang="en-US" dirty="0"/>
              <a:t>Make your own slides!!!</a:t>
            </a:r>
          </a:p>
          <a:p>
            <a:pPr lvl="1"/>
            <a:r>
              <a:rPr lang="en-US" altLang="en-US" dirty="0"/>
              <a:t>Don’t just lift figures from the pdf (graphs/tables ok to lift)</a:t>
            </a:r>
          </a:p>
          <a:p>
            <a:pPr lvl="1"/>
            <a:r>
              <a:rPr lang="en-US" altLang="en-US" dirty="0"/>
              <a:t>Don’t have too many all text slides</a:t>
            </a:r>
          </a:p>
          <a:p>
            <a:pPr lvl="1"/>
            <a:r>
              <a:rPr lang="en-US" altLang="en-US" dirty="0"/>
              <a:t>No long sentences on slides, don’t just read the slides</a:t>
            </a:r>
          </a:p>
          <a:p>
            <a:r>
              <a:rPr lang="en-US" altLang="en-US" dirty="0"/>
              <a:t>Points to discuss</a:t>
            </a:r>
          </a:p>
          <a:p>
            <a:pPr lvl="1"/>
            <a:r>
              <a:rPr lang="en-US" altLang="en-US" dirty="0"/>
              <a:t>Intro/Motivation – area + problem + why is it important to solve this problem</a:t>
            </a:r>
          </a:p>
          <a:p>
            <a:pPr lvl="1"/>
            <a:r>
              <a:rPr lang="en-US" altLang="en-US" dirty="0"/>
              <a:t>How the technique works, examples are super helpful</a:t>
            </a:r>
          </a:p>
          <a:p>
            <a:pPr lvl="1"/>
            <a:r>
              <a:rPr lang="en-US" altLang="en-US" dirty="0"/>
              <a:t>Some results, but don’t show 10 graphs</a:t>
            </a:r>
          </a:p>
          <a:p>
            <a:pPr lvl="1"/>
            <a:r>
              <a:rPr lang="en-US" altLang="en-US" dirty="0"/>
              <a:t>Group’s commentary (last slide or 2 of your presentation)</a:t>
            </a:r>
          </a:p>
          <a:p>
            <a:pPr lvl="2"/>
            <a:r>
              <a:rPr lang="en-US" altLang="en-US" dirty="0"/>
              <a:t>What is best about the paper?  Why is the idea so awesome?  Don’t focus on results</a:t>
            </a:r>
          </a:p>
          <a:p>
            <a:pPr lvl="2"/>
            <a:r>
              <a:rPr lang="en-US" altLang="en-US" dirty="0"/>
              <a:t>What are limitations/weaknesses of the approach (be critical!)</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C0AD174C-4565-AC14-EA42-ACD3CBEA4167}"/>
                  </a:ext>
                </a:extLst>
              </p14:cNvPr>
              <p14:cNvContentPartPr/>
              <p14:nvPr/>
            </p14:nvContentPartPr>
            <p14:xfrm>
              <a:off x="830160" y="1501560"/>
              <a:ext cx="8733240" cy="3373200"/>
            </p14:xfrm>
          </p:contentPart>
        </mc:Choice>
        <mc:Fallback>
          <p:pic>
            <p:nvPicPr>
              <p:cNvPr id="2" name="Ink 1">
                <a:extLst>
                  <a:ext uri="{FF2B5EF4-FFF2-40B4-BE49-F238E27FC236}">
                    <a16:creationId xmlns:a16="http://schemas.microsoft.com/office/drawing/2014/main" id="{C0AD174C-4565-AC14-EA42-ACD3CBEA4167}"/>
                  </a:ext>
                </a:extLst>
              </p:cNvPr>
              <p:cNvPicPr/>
              <p:nvPr/>
            </p:nvPicPr>
            <p:blipFill>
              <a:blip r:embed="rId3"/>
              <a:stretch>
                <a:fillRect/>
              </a:stretch>
            </p:blipFill>
            <p:spPr>
              <a:xfrm>
                <a:off x="820800" y="1492200"/>
                <a:ext cx="8751960" cy="3391920"/>
              </a:xfrm>
              <a:prstGeom prst="rect">
                <a:avLst/>
              </a:prstGeom>
            </p:spPr>
          </p:pic>
        </mc:Fallback>
      </mc:AlternateContent>
    </p:spTree>
    <p:extLst>
      <p:ext uri="{BB962C8B-B14F-4D97-AF65-F5344CB8AC3E}">
        <p14:creationId xmlns:p14="http://schemas.microsoft.com/office/powerpoint/2010/main" val="1192550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838200" y="838200"/>
            <a:ext cx="8534400" cy="615950"/>
          </a:xfrm>
        </p:spPr>
        <p:txBody>
          <a:bodyPr/>
          <a:lstStyle/>
          <a:p>
            <a:r>
              <a:rPr lang="en-US" altLang="en-US" dirty="0"/>
              <a:t>Research Paper Presentation – Audience Members</a:t>
            </a:r>
          </a:p>
        </p:txBody>
      </p:sp>
      <p:sp>
        <p:nvSpPr>
          <p:cNvPr id="10243" name="Content Placeholder 2"/>
          <p:cNvSpPr>
            <a:spLocks noGrp="1"/>
          </p:cNvSpPr>
          <p:nvPr>
            <p:ph idx="1"/>
          </p:nvPr>
        </p:nvSpPr>
        <p:spPr>
          <a:xfrm>
            <a:off x="990600" y="1641475"/>
            <a:ext cx="8077200" cy="5216525"/>
          </a:xfrm>
        </p:spPr>
        <p:txBody>
          <a:bodyPr/>
          <a:lstStyle/>
          <a:p>
            <a:r>
              <a:rPr lang="en-US" altLang="en-US" dirty="0"/>
              <a:t>Research presentations != skip class</a:t>
            </a:r>
          </a:p>
          <a:p>
            <a:pPr lvl="1"/>
            <a:r>
              <a:rPr lang="en-US" altLang="en-US" dirty="0"/>
              <a:t>You should attend or watch the Zoom video</a:t>
            </a:r>
          </a:p>
          <a:p>
            <a:r>
              <a:rPr lang="en-US" altLang="en-US" dirty="0"/>
              <a:t>Grading + give comments to your peers</a:t>
            </a:r>
          </a:p>
          <a:p>
            <a:pPr lvl="1"/>
            <a:r>
              <a:rPr lang="en-US" altLang="en-US" dirty="0"/>
              <a:t>Class + Naveen, </a:t>
            </a:r>
            <a:r>
              <a:rPr lang="en-US" altLang="en-US" dirty="0" err="1"/>
              <a:t>Rishika</a:t>
            </a:r>
            <a:r>
              <a:rPr lang="en-US" altLang="en-US" dirty="0"/>
              <a:t>, &amp; I will evaluate each group’s presentation and provide feedback</a:t>
            </a:r>
          </a:p>
          <a:p>
            <a:pPr lvl="1"/>
            <a:r>
              <a:rPr lang="en-US" altLang="en-US" dirty="0"/>
              <a:t>Each person will submit evaluation sheet for the day’s presentations</a:t>
            </a:r>
          </a:p>
          <a:p>
            <a:pPr lvl="2"/>
            <a:r>
              <a:rPr lang="en-US" altLang="en-US" dirty="0"/>
              <a:t>Online Google form</a:t>
            </a:r>
          </a:p>
          <a:p>
            <a:pPr lvl="2"/>
            <a:r>
              <a:rPr lang="en-US" altLang="en-US" dirty="0"/>
              <a:t>3 days (72 </a:t>
            </a:r>
            <a:r>
              <a:rPr lang="en-US" altLang="en-US" dirty="0" err="1"/>
              <a:t>hrs</a:t>
            </a:r>
            <a:r>
              <a:rPr lang="en-US" altLang="en-US" dirty="0"/>
              <a:t>) to submit</a:t>
            </a:r>
          </a:p>
          <a:p>
            <a:pPr lvl="1"/>
            <a:r>
              <a:rPr lang="en-US" altLang="en-US" dirty="0"/>
              <a:t>Naveen/</a:t>
            </a:r>
            <a:r>
              <a:rPr lang="en-US" altLang="en-US" dirty="0" err="1"/>
              <a:t>Rishika</a:t>
            </a:r>
            <a:r>
              <a:rPr lang="en-US" altLang="en-US" dirty="0"/>
              <a:t> will anonymize comments and email to each group</a:t>
            </a:r>
          </a:p>
          <a:p>
            <a:pPr lvl="1"/>
            <a:r>
              <a:rPr lang="en-US" altLang="en-US" dirty="0"/>
              <a:t>Be critical, but constructive with your criticisms</a:t>
            </a:r>
          </a:p>
          <a:p>
            <a:pPr lvl="2"/>
            <a:r>
              <a:rPr lang="en-US" altLang="en-US" dirty="0"/>
              <a:t>What was good about the talk, what could be improved.</a:t>
            </a:r>
          </a:p>
          <a:p>
            <a:pPr lvl="2"/>
            <a:r>
              <a:rPr lang="en-US" altLang="en-US" dirty="0"/>
              <a:t>Don’t try to give separate comments for each group member, just evaluate the entire team</a:t>
            </a:r>
          </a:p>
        </p:txBody>
      </p:sp>
    </p:spTree>
    <p:extLst>
      <p:ext uri="{BB962C8B-B14F-4D97-AF65-F5344CB8AC3E}">
        <p14:creationId xmlns:p14="http://schemas.microsoft.com/office/powerpoint/2010/main" val="1223933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sz="quarter"/>
          </p:nvPr>
        </p:nvSpPr>
        <p:spPr/>
        <p:txBody>
          <a:bodyPr/>
          <a:lstStyle/>
          <a:p>
            <a:r>
              <a:rPr lang="en-US" altLang="en-US"/>
              <a:t>Exam Review</a:t>
            </a:r>
          </a:p>
        </p:txBody>
      </p:sp>
      <p:sp>
        <p:nvSpPr>
          <p:cNvPr id="28675" name="Subtitle 2"/>
          <p:cNvSpPr>
            <a:spLocks noGrp="1"/>
          </p:cNvSpPr>
          <p:nvPr>
            <p:ph type="subTitle" sz="quarter" idx="1"/>
          </p:nvPr>
        </p:nvSpPr>
        <p:spPr/>
        <p:txBody>
          <a:bodyPr/>
          <a:lstStyle/>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dirty="0"/>
              <a:t>Virtual Exam Logistics (see piazza for more details)</a:t>
            </a:r>
          </a:p>
        </p:txBody>
      </p:sp>
      <p:sp>
        <p:nvSpPr>
          <p:cNvPr id="29699" name="Rectangle 3"/>
          <p:cNvSpPr>
            <a:spLocks noGrp="1" noChangeArrowheads="1"/>
          </p:cNvSpPr>
          <p:nvPr>
            <p:ph type="body" idx="1"/>
          </p:nvPr>
        </p:nvSpPr>
        <p:spPr>
          <a:xfrm>
            <a:off x="914400" y="1524000"/>
            <a:ext cx="8153400" cy="5216525"/>
          </a:xfrm>
          <a:extLst>
            <a:ext uri="{91240B29-F687-4F45-9708-019B960494DF}">
              <a14:hiddenLine xmlns:a14="http://schemas.microsoft.com/office/drawing/2010/main" w="9525">
                <a:solidFill>
                  <a:schemeClr val="tx1"/>
                </a:solidFill>
                <a:miter lim="800000"/>
                <a:headEnd/>
                <a:tailEnd/>
              </a14:hiddenLine>
            </a:ext>
          </a:extLst>
        </p:spPr>
        <p:txBody>
          <a:bodyPr/>
          <a:lstStyle/>
          <a:p>
            <a:r>
              <a:rPr lang="en-US" altLang="en-US" dirty="0"/>
              <a:t>Wednesday, Oct 29</a:t>
            </a:r>
          </a:p>
          <a:p>
            <a:r>
              <a:rPr lang="en-US" altLang="en-US" dirty="0"/>
              <a:t>10:35-12:05 + 15 minutes for logistics</a:t>
            </a:r>
          </a:p>
          <a:p>
            <a:r>
              <a:rPr lang="en-US" altLang="en-US" dirty="0" err="1"/>
              <a:t>Gradescope</a:t>
            </a:r>
            <a:r>
              <a:rPr lang="en-US" altLang="en-US" dirty="0"/>
              <a:t> to distribute/collect exams, accessible via canvas</a:t>
            </a:r>
          </a:p>
          <a:p>
            <a:r>
              <a:rPr lang="en-US" altLang="en-US" dirty="0"/>
              <a:t>Steps</a:t>
            </a:r>
          </a:p>
          <a:p>
            <a:pPr lvl="1"/>
            <a:r>
              <a:rPr lang="en-US" altLang="en-US" dirty="0"/>
              <a:t>Download, take exam, scan &amp; submit</a:t>
            </a:r>
          </a:p>
          <a:p>
            <a:pPr lvl="2"/>
            <a:r>
              <a:rPr lang="en-US" altLang="en-US" dirty="0"/>
              <a:t>Print out and write on exam sheets – then scan your sheets and submit</a:t>
            </a:r>
          </a:p>
          <a:p>
            <a:pPr lvl="2"/>
            <a:r>
              <a:rPr lang="en-US" altLang="en-US" dirty="0"/>
              <a:t>Use electronic method (</a:t>
            </a:r>
            <a:r>
              <a:rPr lang="en-US" altLang="en-US" dirty="0" err="1"/>
              <a:t>ie</a:t>
            </a:r>
            <a:r>
              <a:rPr lang="en-US" altLang="en-US" dirty="0"/>
              <a:t> tablet) to create electronic answers</a:t>
            </a:r>
          </a:p>
          <a:p>
            <a:pPr lvl="1"/>
            <a:r>
              <a:rPr lang="en-US" altLang="en-US" dirty="0"/>
              <a:t>Exam itself should take ~ 75 </a:t>
            </a:r>
            <a:r>
              <a:rPr lang="en-US" altLang="en-US" dirty="0" err="1"/>
              <a:t>mins</a:t>
            </a:r>
            <a:r>
              <a:rPr lang="en-US" altLang="en-US" dirty="0"/>
              <a:t> (90 </a:t>
            </a:r>
            <a:r>
              <a:rPr lang="en-US" altLang="en-US" dirty="0" err="1"/>
              <a:t>mins</a:t>
            </a:r>
            <a:r>
              <a:rPr lang="en-US" altLang="en-US" dirty="0"/>
              <a:t> provided)</a:t>
            </a:r>
          </a:p>
          <a:p>
            <a:pPr lvl="1"/>
            <a:r>
              <a:rPr lang="en-US" altLang="en-US" dirty="0"/>
              <a:t>Some slack time to deal with difficulties, but email course staff if you run into problems</a:t>
            </a:r>
          </a:p>
          <a:p>
            <a:r>
              <a:rPr lang="en-US" altLang="en-US" dirty="0"/>
              <a:t>Use piazza to ask private questions and get answers during the exam</a:t>
            </a:r>
          </a:p>
          <a:p>
            <a:pPr lvl="1"/>
            <a:r>
              <a:rPr lang="en-US" altLang="en-US" dirty="0"/>
              <a:t>We will answer ASAP. </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ADDC42B2-9354-B052-3FDA-10D07F3FB9F0}"/>
                  </a:ext>
                </a:extLst>
              </p14:cNvPr>
              <p14:cNvContentPartPr/>
              <p14:nvPr/>
            </p14:nvContentPartPr>
            <p14:xfrm>
              <a:off x="1501920" y="2360520"/>
              <a:ext cx="1272240" cy="48240"/>
            </p14:xfrm>
          </p:contentPart>
        </mc:Choice>
        <mc:Fallback>
          <p:pic>
            <p:nvPicPr>
              <p:cNvPr id="2" name="Ink 1">
                <a:extLst>
                  <a:ext uri="{FF2B5EF4-FFF2-40B4-BE49-F238E27FC236}">
                    <a16:creationId xmlns:a16="http://schemas.microsoft.com/office/drawing/2014/main" id="{ADDC42B2-9354-B052-3FDA-10D07F3FB9F0}"/>
                  </a:ext>
                </a:extLst>
              </p:cNvPr>
              <p:cNvPicPr/>
              <p:nvPr/>
            </p:nvPicPr>
            <p:blipFill>
              <a:blip r:embed="rId3"/>
              <a:stretch>
                <a:fillRect/>
              </a:stretch>
            </p:blipFill>
            <p:spPr>
              <a:xfrm>
                <a:off x="1492560" y="2351160"/>
                <a:ext cx="1290960" cy="66960"/>
              </a:xfrm>
              <a:prstGeom prst="rect">
                <a:avLst/>
              </a:prstGeom>
            </p:spPr>
          </p:pic>
        </mc:Fallback>
      </mc:AlternateContent>
    </p:spTree>
    <p:extLst>
      <p:ext uri="{BB962C8B-B14F-4D97-AF65-F5344CB8AC3E}">
        <p14:creationId xmlns:p14="http://schemas.microsoft.com/office/powerpoint/2010/main" val="2226006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dirty="0"/>
              <a:t>In-person Exam Logistics</a:t>
            </a:r>
          </a:p>
        </p:txBody>
      </p:sp>
      <p:sp>
        <p:nvSpPr>
          <p:cNvPr id="29699" name="Rectangle 3"/>
          <p:cNvSpPr>
            <a:spLocks noGrp="1" noChangeArrowheads="1"/>
          </p:cNvSpPr>
          <p:nvPr>
            <p:ph type="body" idx="1"/>
          </p:nvPr>
        </p:nvSpPr>
        <p:spPr>
          <a:xfrm>
            <a:off x="914400" y="1524000"/>
            <a:ext cx="8153400" cy="5216525"/>
          </a:xfrm>
          <a:extLst>
            <a:ext uri="{91240B29-F687-4F45-9708-019B960494DF}">
              <a14:hiddenLine xmlns:a14="http://schemas.microsoft.com/office/drawing/2010/main" w="9525">
                <a:solidFill>
                  <a:schemeClr val="tx1"/>
                </a:solidFill>
                <a:miter lim="800000"/>
                <a:headEnd/>
                <a:tailEnd/>
              </a14:hiddenLine>
            </a:ext>
          </a:extLst>
        </p:spPr>
        <p:txBody>
          <a:bodyPr/>
          <a:lstStyle/>
          <a:p>
            <a:r>
              <a:rPr lang="en-US" altLang="en-US" dirty="0"/>
              <a:t>Wednesday Oct 29 – 1500 EECS</a:t>
            </a:r>
          </a:p>
          <a:p>
            <a:r>
              <a:rPr lang="en-US" altLang="en-US" dirty="0"/>
              <a:t>10:35-12:05</a:t>
            </a:r>
          </a:p>
          <a:p>
            <a:r>
              <a:rPr lang="en-US" altLang="en-US" dirty="0"/>
              <a:t>Printed exams available in classroom</a:t>
            </a:r>
          </a:p>
          <a:p>
            <a:r>
              <a:rPr lang="en-US" altLang="en-US" dirty="0"/>
              <a:t>Logistics</a:t>
            </a:r>
          </a:p>
          <a:p>
            <a:pPr lvl="1"/>
            <a:r>
              <a:rPr lang="en-US" altLang="en-US" dirty="0"/>
              <a:t>Take exam in room</a:t>
            </a:r>
          </a:p>
          <a:p>
            <a:pPr lvl="1"/>
            <a:r>
              <a:rPr lang="en-US" altLang="en-US" dirty="0"/>
              <a:t>Course staff will be outside lecture room to answer questions</a:t>
            </a:r>
          </a:p>
          <a:p>
            <a:r>
              <a:rPr lang="en-US" altLang="en-US" dirty="0"/>
              <a:t>Bring whatever you like (open book exam)</a:t>
            </a:r>
          </a:p>
          <a:p>
            <a:pPr lvl="1"/>
            <a:r>
              <a:rPr lang="en-US" altLang="en-US" dirty="0"/>
              <a:t>Tablet/laptop</a:t>
            </a:r>
          </a:p>
          <a:p>
            <a:pPr lvl="1"/>
            <a:r>
              <a:rPr lang="en-US" altLang="en-US" dirty="0"/>
              <a:t>Printed materials (old exams, lecture problems, etc.)</a:t>
            </a:r>
          </a:p>
          <a:p>
            <a:pPr lvl="1"/>
            <a:r>
              <a:rPr lang="en-US" altLang="en-US" dirty="0"/>
              <a:t>Books, etc.</a:t>
            </a:r>
          </a:p>
        </p:txBody>
      </p:sp>
    </p:spTree>
    <p:extLst>
      <p:ext uri="{BB962C8B-B14F-4D97-AF65-F5344CB8AC3E}">
        <p14:creationId xmlns:p14="http://schemas.microsoft.com/office/powerpoint/2010/main" val="160016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dirty="0"/>
              <a:t>What to Expect</a:t>
            </a:r>
          </a:p>
        </p:txBody>
      </p:sp>
      <p:sp>
        <p:nvSpPr>
          <p:cNvPr id="29699" name="Rectangle 3"/>
          <p:cNvSpPr>
            <a:spLocks noGrp="1" noChangeArrowheads="1"/>
          </p:cNvSpPr>
          <p:nvPr>
            <p:ph type="body" idx="1"/>
          </p:nvPr>
        </p:nvSpPr>
        <p:spPr>
          <a:extLst>
            <a:ext uri="{91240B29-F687-4F45-9708-019B960494DF}">
              <a14:hiddenLine xmlns:a14="http://schemas.microsoft.com/office/drawing/2010/main" w="9525">
                <a:solidFill>
                  <a:schemeClr val="tx1"/>
                </a:solidFill>
                <a:miter lim="800000"/>
                <a:headEnd/>
                <a:tailEnd/>
              </a14:hiddenLine>
            </a:ext>
          </a:extLst>
        </p:spPr>
        <p:txBody>
          <a:bodyPr/>
          <a:lstStyle/>
          <a:p>
            <a:r>
              <a:rPr lang="en-US" altLang="en-US" dirty="0"/>
              <a:t>Exam format</a:t>
            </a:r>
          </a:p>
          <a:p>
            <a:pPr lvl="1"/>
            <a:r>
              <a:rPr lang="en-US" altLang="en-US" sz="1800" dirty="0"/>
              <a:t>Open notes, open internet</a:t>
            </a:r>
          </a:p>
          <a:p>
            <a:pPr lvl="1"/>
            <a:r>
              <a:rPr lang="en-US" altLang="en-US" sz="1800" dirty="0"/>
              <a:t>Apply techniques we discussed in class </a:t>
            </a:r>
          </a:p>
          <a:p>
            <a:pPr lvl="1"/>
            <a:r>
              <a:rPr lang="en-US" altLang="en-US" sz="1800" dirty="0"/>
              <a:t>Reason about solving compiler problems – how/why things are done</a:t>
            </a:r>
          </a:p>
          <a:p>
            <a:pPr lvl="1"/>
            <a:r>
              <a:rPr lang="en-US" altLang="en-US" sz="1800" dirty="0"/>
              <a:t>A couple of thinking problems</a:t>
            </a:r>
          </a:p>
          <a:p>
            <a:pPr lvl="1"/>
            <a:r>
              <a:rPr lang="en-US" altLang="en-US" sz="1800" dirty="0"/>
              <a:t>No LLVM code</a:t>
            </a:r>
          </a:p>
          <a:p>
            <a:r>
              <a:rPr lang="en-US" altLang="en-US" sz="2200" dirty="0"/>
              <a:t>Honor code and cheating</a:t>
            </a:r>
          </a:p>
          <a:p>
            <a:pPr lvl="1"/>
            <a:r>
              <a:rPr lang="en-US" altLang="en-US" sz="1800" dirty="0"/>
              <a:t>Must sign honor code acknowledging that you have neither given no received aid on the exam – this includes </a:t>
            </a:r>
            <a:r>
              <a:rPr lang="en-US" altLang="en-US" sz="1800" dirty="0" err="1"/>
              <a:t>ChatGPT</a:t>
            </a:r>
            <a:r>
              <a:rPr lang="en-US" altLang="en-US" sz="1800" dirty="0"/>
              <a:t> or other LLM</a:t>
            </a:r>
          </a:p>
          <a:p>
            <a:pPr lvl="1"/>
            <a:r>
              <a:rPr lang="en-US" altLang="en-US" sz="1800" dirty="0">
                <a:solidFill>
                  <a:srgbClr val="FF0000"/>
                </a:solidFill>
              </a:rPr>
              <a:t>Please do not share answers or talk to other students during the exam</a:t>
            </a:r>
          </a:p>
          <a:p>
            <a:pPr lvl="1"/>
            <a:r>
              <a:rPr lang="en-US" altLang="en-US" sz="1800" dirty="0"/>
              <a:t>Graduate class, so we don’t expect cheating to be an issue</a:t>
            </a:r>
          </a:p>
          <a:p>
            <a:pPr lvl="2"/>
            <a:r>
              <a:rPr lang="en-US" altLang="en-US" sz="1600" dirty="0"/>
              <a:t>But we will investigate any anomalies that arise</a:t>
            </a:r>
          </a:p>
        </p:txBody>
      </p:sp>
    </p:spTree>
    <p:extLst>
      <p:ext uri="{BB962C8B-B14F-4D97-AF65-F5344CB8AC3E}">
        <p14:creationId xmlns:p14="http://schemas.microsoft.com/office/powerpoint/2010/main" val="2464426610"/>
      </p:ext>
    </p:extLst>
  </p:cSld>
  <p:clrMapOvr>
    <a:masterClrMapping/>
  </p:clrMapOvr>
</p:sld>
</file>

<file path=ppt/theme/theme1.xml><?xml version="1.0" encoding="utf-8"?>
<a:theme xmlns:a="http://schemas.openxmlformats.org/drawingml/2006/main" name="hp new">
  <a:themeElements>
    <a:clrScheme name="">
      <a:dk1>
        <a:srgbClr val="000000"/>
      </a:dk1>
      <a:lt1>
        <a:srgbClr val="FFFFFF"/>
      </a:lt1>
      <a:dk2>
        <a:srgbClr val="3333FF"/>
      </a:dk2>
      <a:lt2>
        <a:srgbClr val="777777"/>
      </a:lt2>
      <a:accent1>
        <a:srgbClr val="3333FF"/>
      </a:accent1>
      <a:accent2>
        <a:srgbClr val="3333FF"/>
      </a:accent2>
      <a:accent3>
        <a:srgbClr val="FFFFFF"/>
      </a:accent3>
      <a:accent4>
        <a:srgbClr val="000000"/>
      </a:accent4>
      <a:accent5>
        <a:srgbClr val="ADADFF"/>
      </a:accent5>
      <a:accent6>
        <a:srgbClr val="2D2DE7"/>
      </a:accent6>
      <a:hlink>
        <a:srgbClr val="000000"/>
      </a:hlink>
      <a:folHlink>
        <a:srgbClr val="0099CC"/>
      </a:folHlink>
    </a:clrScheme>
    <a:fontScheme name="hp new">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accent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accent1"/>
            </a:solidFill>
            <a:effectLst/>
            <a:latin typeface="Times New Roman" pitchFamily="18" charset="0"/>
          </a:defRPr>
        </a:defPPr>
      </a:lstStyle>
    </a:lnDef>
  </a:objectDefaults>
  <a:extraClrSchemeLst>
    <a:extraClrScheme>
      <a:clrScheme name="hp new 1">
        <a:dk1>
          <a:srgbClr val="000099"/>
        </a:dk1>
        <a:lt1>
          <a:srgbClr val="FFFFFF"/>
        </a:lt1>
        <a:dk2>
          <a:srgbClr val="0000FF"/>
        </a:dk2>
        <a:lt2>
          <a:srgbClr val="FFFF00"/>
        </a:lt2>
        <a:accent1>
          <a:srgbClr val="FF6633"/>
        </a:accent1>
        <a:accent2>
          <a:srgbClr val="FF00FF"/>
        </a:accent2>
        <a:accent3>
          <a:srgbClr val="AAAAFF"/>
        </a:accent3>
        <a:accent4>
          <a:srgbClr val="DADADA"/>
        </a:accent4>
        <a:accent5>
          <a:srgbClr val="FFB8AD"/>
        </a:accent5>
        <a:accent6>
          <a:srgbClr val="E700E7"/>
        </a:accent6>
        <a:hlink>
          <a:srgbClr val="FF0000"/>
        </a:hlink>
        <a:folHlink>
          <a:srgbClr val="808080"/>
        </a:folHlink>
      </a:clrScheme>
      <a:clrMap bg1="dk2" tx1="lt1" bg2="dk1" tx2="lt2" accent1="accent1" accent2="accent2" accent3="accent3" accent4="accent4" accent5="accent5" accent6="accent6" hlink="hlink" folHlink="folHlink"/>
    </a:extraClrScheme>
    <a:extraClrScheme>
      <a:clrScheme name="hp new 2">
        <a:dk1>
          <a:srgbClr val="000066"/>
        </a:dk1>
        <a:lt1>
          <a:srgbClr val="CCECFF"/>
        </a:lt1>
        <a:dk2>
          <a:srgbClr val="000080"/>
        </a:dk2>
        <a:lt2>
          <a:srgbClr val="000000"/>
        </a:lt2>
        <a:accent1>
          <a:srgbClr val="9999FF"/>
        </a:accent1>
        <a:accent2>
          <a:srgbClr val="CC00FF"/>
        </a:accent2>
        <a:accent3>
          <a:srgbClr val="E2F4FF"/>
        </a:accent3>
        <a:accent4>
          <a:srgbClr val="000056"/>
        </a:accent4>
        <a:accent5>
          <a:srgbClr val="CAC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hp new 3">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hp new 4">
        <a:dk1>
          <a:srgbClr val="000000"/>
        </a:dk1>
        <a:lt1>
          <a:srgbClr val="FFFFFF"/>
        </a:lt1>
        <a:dk2>
          <a:srgbClr val="660033"/>
        </a:dk2>
        <a:lt2>
          <a:srgbClr val="FFFF66"/>
        </a:lt2>
        <a:accent1>
          <a:srgbClr val="FF0033"/>
        </a:accent1>
        <a:accent2>
          <a:srgbClr val="CC6600"/>
        </a:accent2>
        <a:accent3>
          <a:srgbClr val="B8AAAD"/>
        </a:accent3>
        <a:accent4>
          <a:srgbClr val="DADADA"/>
        </a:accent4>
        <a:accent5>
          <a:srgbClr val="FFAAAD"/>
        </a:accent5>
        <a:accent6>
          <a:srgbClr val="B95C00"/>
        </a:accent6>
        <a:hlink>
          <a:srgbClr val="999933"/>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Designs\hp new.pot</Template>
  <TotalTime>12647</TotalTime>
  <Words>1654</Words>
  <Application>Microsoft Office PowerPoint</Application>
  <PresentationFormat>Custom</PresentationFormat>
  <Paragraphs>200</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hp new</vt:lpstr>
      <vt:lpstr>EECS 583 – Class 15 Exam Review</vt:lpstr>
      <vt:lpstr>Announcements</vt:lpstr>
      <vt:lpstr>Research Paper Presentation Logistics</vt:lpstr>
      <vt:lpstr>Research Paper Presentation Format </vt:lpstr>
      <vt:lpstr>Research Paper Presentation – Audience Members</vt:lpstr>
      <vt:lpstr>Exam Review</vt:lpstr>
      <vt:lpstr>Virtual Exam Logistics (see piazza for more details)</vt:lpstr>
      <vt:lpstr>In-person Exam Logistics</vt:lpstr>
      <vt:lpstr>What to Expect</vt:lpstr>
      <vt:lpstr>Studying</vt:lpstr>
      <vt:lpstr>Exam Topics</vt:lpstr>
      <vt:lpstr>Exam Topics - Continued</vt:lpstr>
      <vt:lpstr>Some Sample Problems</vt:lpstr>
      <vt:lpstr>Part I: Short Questions</vt:lpstr>
      <vt:lpstr>Question 2 - Winter 2023</vt:lpstr>
      <vt:lpstr>Question 2 – Fall 2022</vt:lpstr>
      <vt:lpstr>Question 4 – Winter 2024</vt:lpstr>
      <vt:lpstr>Question 3 – Fall 2018</vt:lpstr>
      <vt:lpstr>Question 2 – Fall 2020</vt:lpstr>
      <vt:lpstr>Question 3 – Fall 2021</vt:lpstr>
      <vt:lpstr>Part II: Medium/Long Questions</vt:lpstr>
      <vt:lpstr>Question 9 – Fall 2022</vt:lpstr>
      <vt:lpstr>Question 6 – Fall 2019</vt:lpstr>
      <vt:lpstr>Question 7 – Fall 2023 </vt:lpstr>
      <vt:lpstr>Question 9 – Winter 2024</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583 Lecture Notes</dc:title>
  <dc:creator>Scott Mahlke</dc:creator>
  <cp:lastModifiedBy>Mahlke, Scott</cp:lastModifiedBy>
  <cp:revision>312</cp:revision>
  <cp:lastPrinted>2001-10-18T06:50:13Z</cp:lastPrinted>
  <dcterms:created xsi:type="dcterms:W3CDTF">1999-01-24T07:45:10Z</dcterms:created>
  <dcterms:modified xsi:type="dcterms:W3CDTF">2025-10-28T00:05:26Z</dcterms:modified>
</cp:coreProperties>
</file>