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603" r:id="rId3"/>
    <p:sldId id="693" r:id="rId4"/>
    <p:sldId id="686" r:id="rId5"/>
    <p:sldId id="659" r:id="rId6"/>
    <p:sldId id="662" r:id="rId7"/>
    <p:sldId id="663" r:id="rId8"/>
    <p:sldId id="690" r:id="rId9"/>
    <p:sldId id="664" r:id="rId10"/>
    <p:sldId id="665" r:id="rId11"/>
    <p:sldId id="660" r:id="rId12"/>
    <p:sldId id="694" r:id="rId13"/>
    <p:sldId id="685" r:id="rId14"/>
    <p:sldId id="667" r:id="rId15"/>
    <p:sldId id="668" r:id="rId16"/>
    <p:sldId id="669" r:id="rId17"/>
    <p:sldId id="670" r:id="rId18"/>
    <p:sldId id="671" r:id="rId19"/>
    <p:sldId id="672" r:id="rId20"/>
    <p:sldId id="673" r:id="rId21"/>
    <p:sldId id="674" r:id="rId22"/>
    <p:sldId id="675" r:id="rId23"/>
    <p:sldId id="676" r:id="rId24"/>
    <p:sldId id="677" r:id="rId25"/>
    <p:sldId id="678" r:id="rId26"/>
    <p:sldId id="679" r:id="rId27"/>
    <p:sldId id="680" r:id="rId28"/>
    <p:sldId id="681" r:id="rId29"/>
    <p:sldId id="682" r:id="rId30"/>
    <p:sldId id="683" r:id="rId31"/>
    <p:sldId id="684" r:id="rId32"/>
    <p:sldId id="691" r:id="rId33"/>
    <p:sldId id="692" r:id="rId34"/>
  </p:sldIdLst>
  <p:sldSz cx="10058400" cy="7772400"/>
  <p:notesSz cx="6858000" cy="9029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5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BCB"/>
    <a:srgbClr val="00FFFF"/>
    <a:srgbClr val="CCECFF"/>
    <a:srgbClr val="FFFF00"/>
    <a:srgbClr val="FF6600"/>
    <a:srgbClr val="CCFFFF"/>
    <a:srgbClr val="6666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360" y="120"/>
      </p:cViewPr>
      <p:guideLst>
        <p:guide orient="horz" pos="1200"/>
        <p:guide pos="3072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1478" y="-58"/>
      </p:cViewPr>
      <p:guideLst>
        <p:guide orient="horz" pos="2845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defTabSz="887413">
              <a:defRPr sz="1000" i="1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30163"/>
            <a:ext cx="2994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algn="r" defTabSz="887413">
              <a:defRPr sz="1000" i="1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4288" y="8543925"/>
            <a:ext cx="2994026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defTabSz="887413">
              <a:defRPr sz="1000" i="1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543925"/>
            <a:ext cx="2994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algn="r" defTabSz="887413">
              <a:defRPr sz="1000" i="1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fld id="{94E07E72-0115-4FFE-91DC-6BABDFFF70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519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5T22:08:34.947"/>
    </inkml:context>
    <inkml:brush xml:id="br0">
      <inkml:brushProperty name="height" value="0.053" units="cm"/>
      <inkml:brushProperty name="color" value="#FF0000"/>
    </inkml:brush>
  </inkml:definitions>
  <inkml:trace contextRef="#ctx0" brushRef="#br0">23194 7796 8558,'-40'-16'0,"-1"0"0,0 0 0,-1 1 803,0 1 1,0 3 0,-2 0 0,2 5 0,-32 11 0,13 4-2400,12 2 1614,14 3 1,2 2 0,8 5 0,1 10 0,2 10 0,0 16-1,1 9 1,11-27 0,1 2 0,0 2 0,1 2 0,1 2 0,0 0-1,1 0 1,1 0 0,1-1 0,1 1 0,1-2 0,1 0 0,0 1-1,2-1 1,1-2 0,2-1 0,1 0 0,3-1 0,2-2 0,2-1-1,2-1 1,2-1 0,21 29 0,6-7 0,7-9 0,7-9 0,6-9-1,5-8 1,3-6 0,2-7 0,0-7-951,-2-6 1,-31-3 0,0-3-1,29-17 950,-32 10 1,-1-2-1,1-4 1,-2-2-1,-1-1 1,-2-2 0,0-3-1,-1-1 1,-1-1-1,0-1 1,-2-2 0,0-1-1,-2 1 1,-2 0-1,0-1 1,-2 0-1,-2 0 1,-1 1 0,-2-2-1,-2 0 1,-1 1-1,-1 1 1,8-34 0,-8 12-1,-7 8 1,-5 10-1,-2 7 1,-4 8 1161,-4 9 0,-4 3-781,-5 8 1,2 11-1,-8 16 1,-4 15 0,-7 20-1,14-23 1,0 2 0,-1 4-1,0 1 1,1 1 0,2 0-1,1 0 1,2 0 0,3-1-1,2-1-90,2 0 1,2 1 0,1 0-1,1-1 1,5-2 0,0-1 0,3 33-625,6-9 0,8-6 1,15-4-1,8-3 1,8-6-1,3-7 1,4-10-1,3-8 1,3-8-1,-1-5 1,-2-7-1,-5-7-1100,-4-8 1,-4-8 1585,-10-7 0,2-3 0,-7-11 0,-5-4 0,-4-7 0,-5-2 0,-1-6 0,-5 0 0,-2 3 0,-5 8 0,-2 10 0,-2 7 1,-4 7-1,-4 7 1689,-2 5 0,-4 9-1808,-3 4 1,-4 13 0,-11 13 0,-5 17-1,-7 20 1,22-23 0,0 2 0,0 5-1,2 1 1,1 0 0,3 1 0,2 0-1,3 0 1,4-3 0,1 0-447,3 1 0,2-1 0,5 0 1,2 0-1,3-2 0,3-1 118,4 0 1,4-1-1,3-1 1,4-2 0,4 2-1,3-1 1,4 0-1,3-2 1,4 0 0,3-1-118,2 0 1,2-1 0,7-1 0,1-1 0,2-3 0,0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5T22:08:36.381"/>
    </inkml:context>
    <inkml:brush xml:id="br0">
      <inkml:brushProperty name="height" value="0.053" units="cm"/>
      <inkml:brushProperty name="color" value="#FF0000"/>
    </inkml:brush>
  </inkml:definitions>
  <inkml:trace contextRef="#ctx0" brushRef="#br0">18029 3425 9144,'-6'-7'1937,"5"7"1,-5 9 481,0 2-2319,5 2 1,-5 5 0,6 2-1,0 2 1,0-1 0,0 2-1,0 1 1,0 2 0,0-2-1,0-3 1,0-3 0,1-4 0,2-1-1,3-2 1,0-4-660,-1-7 1,0-7 0,-5-10 0,0-4 678,0-4 0,0 0 0,0-1 1,1 0-1,3-1 0,5 0 1,2 0-1,2 3 0,0 1 0,0 3 1,0 3-1,0 3 163,-1 1 0,5 4 1,1 2-1,-3 2 0,0 2 1,-3 1-1,1 2 1,0 0-1,1 2 0,2 2-283,1 5 0,6 2 0,-3 2 0</inkml:trace>
  <inkml:trace contextRef="#ctx0" brushRef="#br0" timeOffset="1">18568 3464 7851,'-15'0'1041,"-2"0"1,-3 1 0,0 3-1,5 5 1,5 2 2184,5 2 0,4 0-3123,1 0 1,6 0 0,4 0 0,4-1 0,6 1 0,3-1 0,4-4 0,1-4 0,2-2 0,0-2 0,-1-2 0,-2 0-1,-3-6 1,-3-2-1056,-3-4 1,-10-3 0,-4 1 1180,-2-1 1,-9-4 0,-6 4 0,-7 1 0,-3 2 0,0 3 0,2 1 0,-1 2 0,2 3-736,3 2 0,20 6-1575,10 1 0,16 5 2081,9-5 0,12-6 0,8-5 0</inkml:trace>
  <inkml:trace contextRef="#ctx0" brushRef="#br0" timeOffset="2">19248 3066 15251,'-6'-7'0,"-3"4"0,-1 7 0,2 9 0,4 7 0,2 6 0,2 4 0,0 4 0,0 4 0,0 4 878,0 1 0,0 4 1,0-3-1,-1 0 1,-2-1-1,-1-5 0,1-4 1,1-4-10310,2-5 9431,-5-5 0,3-13 0,-3-2 0</inkml:trace>
  <inkml:trace contextRef="#ctx0" brushRef="#br0" timeOffset="3">18991 3554 7851,'-10'0'858,"6"0"0,10 0 0,8 1 1425,7 3 0,5-1-2729,4 6 0,-2-2 0,6 3 0,2-3 0,1-1 0,2-4 0,-2 0 446,-3-2 0,3-6 0,-4-1 0</inkml:trace>
  <inkml:trace contextRef="#ctx0" brushRef="#br0" timeOffset="4">19466 3515 7851,'-13'0'0,"0"0"3123,0 0-2134,-5 0 1,4 0 0,-2 1 0,6 4 0,7 2 0,6 1 0,4 1 2909,0 1-3686,5-4 1,-5 5-1,4-2 1,-1 2-1,-1 2 1,-1 0-1,1 0 1,-2-1-1,0 0 1,-1-2-3675,-1-2 2883,5 1 0,-7-2 0,4-4 0,-1-6 0,-3-6 0,0-2 0,1-2 0,3 0 0,2 1 0,-2-1-1454,-1 0 1,4 4 1746,-2 1 1,3-1 0,2-4 0,0 1 0,0-3 0,0 0 0,0-2-1,-1 1 1,3 0 0,0 0-319,3-1 0,-1-5 0,-5 0 791,1-2 1,0-2 0,0 1 0,0 0 0,-2 3 0,-1 2 0,-3 1 0,0 5 0,-1 2 0,1 5 8043,0 2-7793,-4 0 0,3 8 0,-5 4 0,2 9 0,1 5 1,-1 6-1,-1 2 0,-2 2 0,0 4 0,0 2 0,-2 0 1344,-2-3 1,3 2-3068,-4-7 1,3-3 0,-1-5 0,-2 1 0,1-2 0,-2-4 0,-2-7-874,-4-4 0,4-10 1,1-3-1,1-3 2237,3-2 0,-2 0 0,0 0 0,2 0 0,3 2 0,5 1 0,3 3 0,4 1 0,2 3 2682,3 2 0,-3 1-2575,3 0 1,-2 4-1,-1 0 1,2-1-1,-1 0 1,-2 0 0,-3 1-1,0-1 1,1-2-1,2-1-255,0 0 0,0 0 0,0 0-391,0 0 0,-1-1 0,1-2 0,0-3 0,0-1 0,0-1 1471,0 1 0,-5 1-439,1 6 1,-6 6-1,1 2 1,-3 5-1,-1 4 1,0 4-1,0 4 1,0 0 0,0 2-1,-1 2 1,-2 1-1,-3-2 3991,-1-1-4960,4-1 0,-4-4 0,4-3 0,-1 0 0,1-3 0,2-5 0,1-7-2314,0-8 1,0-10 2567,0-3 0,5-6 0,4 3 0,2-1 0,2-1 0,1 1 0,2-1 0,1 2 0,0 1 0,2 1-264,2 4 1,-1 0-1,0 8 1,0 1-1071,0-1 0,0 2 0,3 4 1476,-2 0 0,1-6 0,3-1 0</inkml:trace>
  <inkml:trace contextRef="#ctx0" brushRef="#br0" timeOffset="5">20710 3528 17084,'0'13'0,"2"0"3432,2-1-3106,-2 7 1,3-3 0,-3 4 0,1-2 0,1-1 0,-1 0 0,-2 0 0,1-1 855,2-2-1862,-3-7 0,5-2 0,-5-10 0,2-5 0,2-4 0,-3-4 0,0-2 0,-1-2 0,2 1 0,3 1 527,1 1 1,-3 1 0,3 2 0,0 1-1,1 2 1,2 4 0,1 2-539,2 0 113,0 4 1,-1-1-1,1 8 1,2 3 0,0 2-1,4-1 1,-1 1 0,2-1-1,-1 0 1,-1-3 0,-2-2 577,-2-1 0,-1 3 0,0 2 0</inkml:trace>
  <inkml:trace contextRef="#ctx0" brushRef="#br0" timeOffset="6">21057 3566 7802,'-6'8'4731,"2"-3"-735,0-5-3469,5-5 1,9 3 0,3-4 0,5 2 0,2-2 0,-1 1 0,-6-1 0,-3 2 0,-2-1-1016,1 1 1,-6-2-248,1 2 0,-4 3 1,-4-4-1,-5 4 1,-2 1-1,-2 0 1,2 1-1280,2 4 1919,3-4 0,8 9 0,2-6 0,3 1 1,2-1-187,-1 0 0,1 1-292,4-5 0,-1 0 1,1-2-1,0-1 0,0-1 573,0 1 0,5-4 0,2 0 0</inkml:trace>
  <inkml:trace contextRef="#ctx0" brushRef="#br0" timeOffset="7">21391 3489 8481,'7'0'2389,"-3"-1"0,-8-2 1559,-5-1-3788,-2 0 1,2 4 0,2 1 0,0 3 0,1 5 0,1 2 0,3 1 0,4-2-3213,2-2 2424,6 1 0,-3-2 0,7-3 0,2-2 0,2-2 0,2 0 0,2 0 0,-2 0 0,-3-2 0,-3-1 628,-1-1 0,-2-6 754,-2 1 1,-3 2-1,-8 0 1,-1 3 0,-1 5 5186,1 6-5812,2 11 0,6-3 0,3 5 0,-1 0 0,-2 0 0,0 3 0,-1 0 0,-1 0 0,-2-2 0,-1 2 1,0 0 96,0-2 0,-6-3-646,-2-5 0,-3 0 1,-4 0-1,0-2 0,-4-2 1,1-5-1,-1-2 1,3-2-1,2 0-804,1 0 1,6-2 0,3-2 912,2-5 1,4-2 0,2-2 0,5 0 0,3-1 0,6-2 0,3-1 0,5 0 0,2-1 310,2-4 0,6-2 0,-3-2 0</inkml:trace>
  <inkml:trace contextRef="#ctx0" brushRef="#br0" timeOffset="8">21994 3451 7802,'-13'0'1842,"4"0"1,1 0 0,-2 0 2516,-2 0-3818,5 0 0,1 1 0,6 4 0,0 3 0,0 4 0,0 0-469,0 1-200,6-6 1,-4 5 0,3-4 0,0 4 0,-1 1-1,-1-1 1,-2 1 0,-2 0 0,-4-2-676,-3-2 0,-4-2 363,0-3 0,-1-2 0,-1 4 0,-2-2 0,-1 0 0,1-1 440,2-2 0,1-1 0,0 0 0</inkml:trace>
  <inkml:trace contextRef="#ctx0" brushRef="#br0" timeOffset="9">22905 2861 7974,'13'-26'755,"-2"2"0,-1 3 0,-3 3 0,0 6 1,-1 2-1,1 2 3974,0 3-4291,-4 1 0,4 11 0,-4 7 1,1 10-1,-4 12 0,-7 11 0,-10 13 1,5-26-1,-2 2 0,-1 1 0,-2 1 1,-3 1-1,0 0 0,-2 1 1,-1-1 776,-1-1 1,0 1 0,-1 3 0,0 0-1573,-1-3 1,1-1 0,0 1 0,0 0 0,1-2 0,1-1 0,2-2-1,0-1 1,-14 30 0,5-5 0,4-2 0,6-6 0,7-6 0,8-6-4560,3-3 1,2-10 4569,0-8 1,6-2 0,1-3-1</inkml:trace>
  <inkml:trace contextRef="#ctx0" brushRef="#br0" timeOffset="10">23482 3412 8720,'4'-12'4571,"1"-1"-3631,-1 6 0,-4 2 1,0 11-1,0 8 1,-2 9-1,0 8 1,-4 5 2662,-1 4-3520,-2 7 1,-8-6 0,0 4 0,0-3 0,0-3 0,0-1 0,1-3 0,3-3 0,3-5 0,3-2 0,0-5-1582,0-2 1,4-5 0,-1-7 0,2-6 0,2-10-108,0-9 1651,6-11 0,5 0 0,8-8 0,1-5 0,3-3 0,1 1 0,2 1 0,-1 2 0,-1 4 0,-1 4 0,-3 4 1426,-1 3 0,-4 7-472,-6 3 0,1 2 1,-4 4-1,-1 4-611,1 7 0,-7 5 0,-6 8-1226,-1 0 0,-3 4 0,4 0 1,-2-1-1,2-2 0,2-1 1,2 0-1,3-2 0,4-2 837,5-5 0,2-2 0,2-2 0</inkml:trace>
  <inkml:trace contextRef="#ctx0" brushRef="#br0" timeOffset="11">23752 3541 13428,'7'0'690,"4"0"1,-1-2 0,6-1 0,4-1-1,1 0 1,0-2-3261,2-2 1415,7-4 1155,-3 5 0,10-10 0,-4 3 0</inkml:trace>
  <inkml:trace contextRef="#ctx0" brushRef="#br0" timeOffset="12">24085 3374 7799,'-13'0'476,"1"0"0,-1 0 0,1 1 0,4 4 0,3 3 1,5 2 4694,5-1-5179,2 2 0,1-8 1,1 6-1,1-1 0,1-1 1,2-3-1,0-2 0,0-2-2458,0 0 2376,-6 0 0,-2-2 0,-6 0 0,-2-4 0,0 0 1,5 1-1,5 0 0,7 1 580,8 0-2080,-1-6 0,16 1 1590,-3-8 0,9-3 0,3-6 0</inkml:trace>
  <inkml:trace contextRef="#ctx0" brushRef="#br0" timeOffset="13">24701 2951 11839,'-13'5'960,"0"4"-485,1 2 1,0 8 0,2 2 0,2 3 0,-2 3 0,0 3 0,0 3 0,3 0 0,1-3 0,2-3 0,-1-1 2875,1-1-4158,0 1 0,4-6 1,1-3-1,2-6 1,0-6-1,-5-8 624,-5-3 1,-5-5 0,-6 4 0,-2 0-1,-2 2 1,-1 4 0,-1 1 0,2 0 3403,2 0-3333,3 6 0,4 1 1,2 5-1,2 1 1,5 2-1,4 0 1,3 2-1,4 0 1,6 2-1,10 1 112,8 0 0,12-2 0,2-5 0</inkml:trace>
  <inkml:trace contextRef="#ctx0" brushRef="#br0" timeOffset="14">24971 3310 8892,'-9'-4'0,"0"-1"5743,-1 2-5186,-1 2 0,-2 1 1,0 1-1,1 4 1,0 3-1,2 4 1,2 2-1,-1 3 1,1 4-1,0 4 1885,3 0-2844,-5 1 1,3 0-1,-6-1 1,0-1 0,0-2-1,0-5 1,0-3 401,1-1 0,-7-6 0,-1-1 0</inkml:trace>
  <inkml:trace contextRef="#ctx0" brushRef="#br0" timeOffset="15">10731 5651 7898,'0'-8'658,"1"1"1,4 4 0,5-1-1,5 1 1,6 1 0,2 1-1,5-2 1,2-3 2248,3-2 1,1 5-3211,6-1 0,-5-2 0,1 0 0,-1 0 0,1-1 1,-4 1-1,-2 0 0,-5 1 0,-1 1 0,-3 0 1,-4 1-1,-2 1 0,-1 2 303,-1 0 0,0 0 0,1 0 0</inkml:trace>
  <inkml:trace contextRef="#ctx0" brushRef="#br0" timeOffset="16">12797 5358 7994,'7'-6'607,"-1"4"0,-1-5 1,-1 2-1,-1-4 1,0-1-1,0 0 2083,1 1-1995,1 6 0,-5-9 0,-2 5 0,-2-1 1,-5 5-1,-3 6 967,-1 6 0,-5 3-1490,0 1 1,1 6-1,3 4 1,1 2 0,0 2-1,-1-2 1,1 0 0,1-1-1,2 1 1,2-3 311,2-1 0,2 1 1,4-4-1214,0-2 0,0-1 1,1-3-1,5-4 1,6-3-1,6-5 1,4-5 728,6-3 0,5-10 0,7-3 0</inkml:trace>
  <inkml:trace contextRef="#ctx0" brushRef="#br0" timeOffset="17">13264 5318 7966,'-14'0'1201,"2"1"1,2 2 0,1 3 6657,-1 1-7549,4 2 1,0 5 0,6-1-1,1-1 1,2-2 0,3-3-1,2-1 1,2-3 277,2-1 1,0-4 0,-2-1-903,-1-1 1,-2-2 0,4 3-1,-4-3 1,-1-1 1364,-3-4-467,-2 5 0,1 1 1,1 6-1,1 3 0,1 5 1015,1 3-1584,-5-4 0,5 3 0,-4-3 0,1 1 0,3-2-385,1-1 0,-3-2-3271,5-4 0,-1-1 3758,1-3-263,-4 8 0,-5-7 0,0 12 0,0 1 0,2 2 0,1 1 0,3-1 1,1-1-1,4-4-1792,0-1 1,4-2 1937,3-4 0,3 0 0,5 0 0</inkml:trace>
  <inkml:trace contextRef="#ctx0" brushRef="#br0" timeOffset="18">13703 5358 9719,'-7'0'2138,"3"1"0,8 2 1,5 1 5278,3-1-7250,1 5 0,-4-7 1,0 5-1,1-1 1,2-1-1,1-1 0,2-3 1,1-4-1,2-5-1787,-1-3 747,-3-1 0,-2-1 0,-3 1 1403,-4 0 1,-4 7 0,-1 6-248,0 7 1,0 5-1,0 1 1,0 2 0,-1 1-1,-2 2 1,-2-2 0,2 1-1,2-1-1377,1 2 0,0-1 1,0-3-638,0-1 0,7-5 0,6-6 1731,8-4 0,4-6 0,2-5 0</inkml:trace>
  <inkml:trace contextRef="#ctx0" brushRef="#br0" timeOffset="19">14437 4891 7927,'7'-6'716,"-1"-1"1,-5-1-1,2 5 1,2 6-1,-2 6 9114,-2 3-9409,-1 13 1,-1-3 0,-2 11 0,-3 0 0,0 1-1,-1 1 1,-1-1 0,-1 0 0,2-3 0,1-1-1,1-6-3404,1-4 2983,0-2 0,9-4 0,3-1 0</inkml:trace>
  <inkml:trace contextRef="#ctx0" brushRef="#br0" timeOffset="20">14210 5064 7927,'-4'-9'731,"-1"1"1,1 3-1,5-2 1,5 1 7183,7 3-7976,1 1 1,5 2 0,-6 0 0,2 0-1,1 2 1,2 1 0,-2 1 0,-1-1 60,-1-1 0,5-2 0,2 0 0</inkml:trace>
  <inkml:trace contextRef="#ctx0" brushRef="#br0" timeOffset="21">14090 4838 12442,'-2'-12'0,"-2"3"1134,-5 5-777,3 2 0,-4 4 1,5 2-1,1 5 1,0 4-1,-1 5 0,2 4 1,2 3-1,1 2 1,0 1-1,0 0-461,0-1 1,0 6-4925,0-11 5028,6 6 0,1-13 0,6 4 0</inkml:trace>
  <inkml:trace contextRef="#ctx0" brushRef="#br0" timeOffset="22">15450 4784 7869,'0'-13'1096,"0"6"0,0-1 0,-2 5 0,-2-1 0,-5-1 2489,-3 0-3339,-1 3 1,-1-4 0,1 6 0,-2 0 0,-1 2 0,-2 2-1,2 3 1,1 4 0,2 1 0,-1 2 0,1 1 214,0 0 1,5 3-468,4 0 0,4 4 0,4-3 0,5 0 0,5 1 0,2-4 0,3-1 0,0-2 0,2-1 1,-2-2 71,1-1 1,2-1 0,-4 2 275,-2-1 0,-6-2 0,-2 4 1,-2-3-1,-4 3 0,-2-1 0,-4 1 1,-5-3 43,-3 3 1,-7-1-1,-3 1 1,-3-3-1369,-2 3 0,2-1 1,3 0-1,2-2 0,3-1 1,2-2-1,9-4 982,13-7 0,17-16 0,10-6 0</inkml:trace>
  <inkml:trace contextRef="#ctx0" brushRef="#br0" timeOffset="23">15916 4798 7869,'0'-8'1826,"-1"4"0,-4 10 0,-2 6 1,-1 4-1,4 2 2552,3 1-4391,1-4 1,0 10 0,0-4 0,1-1-1,3 0 1,7-3 0,4 0 0,4-4 0,0-4-1,3-3 1,1-3-1185,0-2 1,4-7 0,-9-2 1056,-2-4 0,-1-6 1,-3 0-1,-3 0 1,-4 1-1,0-1 1,-1 2-1,-1 1 1,-3 1-1,-3 1 1,-3 1-1,1 2 6317,-1 1-5942,1 6 1,7-3 0,2 6 0,5 0-1,3 0 1,1 0 0,0 0 0,1 2-2179,-1 2 1,0-2 994,1 2 0,-1-3 0,0-1 0,2 0 0,2 0 0,0-1 0,0-3 948,-3-5 0,0-3 0,-1-2 0</inkml:trace>
  <inkml:trace contextRef="#ctx0" brushRef="#br0" timeOffset="24">16103 4878 7516,'-6'-8'1423,"4"-4"1,-4 5 3025,1 0-3975,3 1 1,-2 7-1,7 4 1,3 4-1,-1 2 1,3 3-1,-1 1 1,2 1 1083,-1 2 1,3-1-1534,-2-3 1,3-1 0,3-1 0,1-3 0,2-5 0,0-2 0,0-4 0,1-2-1,0-7 1,0-5-212,-2-6 1,2-3 0,-1-2 0,-2-1-268,-1-3 1,-2 4 0,-1-1 0,-2 4 0,-2 2 0,-1 1 0,-1 4 0,1 2 0,1 3 0,2 3-4777,2 5 5013,-5 2 0,5 4 0,-3 2 0,3 5 216,1 3 0,7 1 0,0 0 0</inkml:trace>
  <inkml:trace contextRef="#ctx0" brushRef="#br0" timeOffset="25">16783 4638 7869,'13'0'742,"0"-6"0,-4 4 0,0-2 2527,1 3-2561,-4 1 0,0 2 0,-6 6 0,0 8 0,0 6 0,-1 8 0,-4 3 0,-3 5 0,-6 4 0,-2 2 1,-2-1 1225,2-2 0,1-1 0,3-1-2224,3-4 0,-1-2 1,5-8-1,2-3 0,2-4 1,1-3-1,0-5-1466,0-5 0,4-8 0,2-15 1,0-4 1633,0-3 1,5-4 0,-3-2 0,4-4-1,3-4 1,1-2 0,4-2 0,-1-1-1,2 1 1,-1 3 0,3 4 0,-1 5 1962,0 3 0,-6 7-1468,2 3 0,-3 8 1,-2 3-1,1 1 1,-1 3-1,0 3 1,1 3-1,-3 3 1,-2 1 781,-4 3 0,1 2-1172,-2 2 1,1-1 0,-5 0-1,-2 0 1,-1 2 0,-3 0 0,-1 1-1,-4-1 1,0 0 0,-4-3-2442,-3-2 0,3-1 1,-3 4-1,5 1 2444,4-1 0,-3-6 0,5-1 0</inkml:trace>
  <inkml:trace contextRef="#ctx0" brushRef="#br0" timeOffset="26">17862 4678 7855,'6'-13'2580,"-4"4"0,4 0 3549,0-2-5741,-5 5 1,5 2 0,-6 8 0,0 8 0,0 8 0,-3 9 0,-4 7 0,-8 7 0,-4 1 0,-5 3 0,-1-1-842,-2 0 0,2-1 0,3-5 1,4-2-1,5-2 0,4-5 0,4-5 1,4-3 452,1-6 0,12-8 0,2-3 0</inkml:trace>
  <inkml:trace contextRef="#ctx0" brushRef="#br0" timeOffset="27">18222 4878 7828,'-9'-12'0,"1"3"3618,-3 5-2996,5 2 1,-6 8-1,5 3 1,-2 4 0,2 4-1,-1 2 1,2 1-1,-1 4 1,1 1 0,0 2-1,3-2 639,2-3 1,7 2-1719,2-6 1,4-2 0,2-7-1,-1-5 1,0-2 0,-1-4 0,-3-2-1,-4-6 1,-4-5 305,-1-3 0,0-4 0,-1 3 883,-4-2 0,-1 5 0,-4-2 1,1 5-1,0 2 0,3 4-568,6 1 1,7 1 0,11 7 0,4 1-1804,4 1 1,6 2-1,4-3 1,2 2 0,2-2-1,-1-2 1460,-4-1 1,4 0 0,-5 0 0</inkml:trace>
  <inkml:trace contextRef="#ctx0" brushRef="#br0" timeOffset="28">18622 4931 7828,'-12'-7'615,"2"-4"0,-11 7 0,1 1 0,0 1 0,0 2 0,0 2 298,1 2 0,6-1 1,5 6-1,2 2 1,3 0-1,2 3 1,2 1-1,4 1-249,4 2-726,3-1 1,2-3 0,3-2 0,2-4-1,2-3 1,1-4 0,-1-1 0,-2 0 0,-3-1-1,-1-5 1,-3-6-542,0-4 1,-6-3-1,-2 2 1,-4-2 744,-4-2 1,-4 3 0,-7-1 0,-1 3-1,-2 4 1,2 2 0,1 2 0,3 5-1068,3 6 266,15 5 0,5 5 0,10 0 0,-1-1 0,1-1 0,3-4 1,1 0-1,0-1 0,-1 0 659,-2-3 0,0-1 0,5-2 0</inkml:trace>
  <inkml:trace contextRef="#ctx0" brushRef="#br0" timeOffset="29">18955 4878 7828,'8'-8'1480,"-2"4"0,-6 8 3264,0 5-4415,0 3 1,0 1 0,-2 2 0,-1 1 0,-3 4 0,-1 0 0,-3 4 0,-1 0 0,1 0 0,3-4 0,-1 0 1118,1-4 1,4 3-2079,-2-1 0,4 0 1,2-7-1,4-2 0,4-4 1,2-4-476,3-1 1,-2-6 0,-2-3 1296,-1-2 1,-2-3 0,4 1 0,-4 0-1,-1 2 1,-3 8 0,-3 12 2751,-4 10 0,-5 7-2775,-9 0 1,3 5 0,-4 0-1,1-1 1,0-2 0,2-3-1,1-1 1,3-3 0,2-2-1,3-3-1162,1-1 0,1-6 543,5 0 1,2-6-1,4-2 1,7-8 0,8-11-1,2-4 1,3-3 0,-1-2-1,4-5 1,2-5-646,2-3 0,-2 1 0,-3 1 0,2-1 1290,1-2 0,0-2 1,-6 4-1,-3 5 1,-4 7-1,-4 8 0,-4 6 1,-3 3-1,-1 4 5047,-3 4-5167,-7 5 0,-4 10 1,-5 2-1,0 3 1,-2 4-1,-1 3 1,-2 1-1,2-3 1,1-2-1,3 0 1,3-2-4085,5 0 2386,2-1 0,10-11 1,6-4-1,10-6 1623,6-6 0,7-8 0,-3-4 0</inkml:trace>
  <inkml:trace contextRef="#ctx0" brushRef="#br0" timeOffset="30">19795 4931 21459,'-7'0'647,"1"6"0,6 3 1,0 3-1,1 1-1702,4 0 562,8 1 0,2-5 0,4-2 0,1-1 0,0-3 0,1-2 0,-2-1 0,-1 0 0,0 0 0,-3-1 0,-4-2-909,-2-2 0,-6 0 2111,2 0 0,-4 2 0,-2-4 0,-4 1 0,-2 4 811,-1 5 0,3 5 0,5 5 1,0 0-1521,0 1 0,0-1 0,1 0 0,3-1 1,5-1-1,5-3 0,2 1 0,3-1 1,2-4-1,1-2 0,0-2 0,-1-2-2209,-2-2 1901,-1-4 0,-4-1 1,-3 1-1,0-3 1,-4-1-1,1-1 1,-3 0-1,3-1-1555,-1 1 0,7 4 910,3 0 1,12 2 0,-1-4 0,6 1 0,6-3 952,3-4 0,7-6 0,-3 2 0</inkml:trace>
  <inkml:trace contextRef="#ctx0" brushRef="#br0" timeOffset="31">20875 4558 6977,'13'-21'-936,"1"3"2177,-7 4 1,2 3 0,-9 8 0,-6 14 0,-4 11 0,-5 10 0,-3 5 1215,-4 5 1,-3 10-1,-3 0 1,-2 1-2539,-1 3 0,-5-4 0,5-5 0,2-1 0,2-3 0,5-1 0,4-4 0,3-1 0,2-3 0,-1-1 0,1-5 1,1-4-9751,3-7 8969,3-8 0,6-3 1,0-6-1</inkml:trace>
  <inkml:trace contextRef="#ctx0" brushRef="#br0" timeOffset="32">21462 4691 9115,'-14'0'1267,"5"2"0,2 2 0,0 5 1,1 3-1,0 3 636,3 2-1540,-5 4 1,1 10 0,-5 2 0,2 1-1,1 1 1,-2 1 0,0-2 0,-1 0-1,1-3 1,4-1 0,1-7-3162,3-2 2307,2 3 0,2-11 0,4 1 0,3-9 0,3-6 1,-1-6-1,-1-8 0,0-3-1125,-2-1 1848,5-5 0,-9 3 0,6-5 0,1 0 0,1 4 0,-1 5 0,-1 2 1,1 3-1,2 1 0,2 4 1360,-1 1 1,0 2-1392,1 4 0,-6 1 0,1 4 0,0 4 0,-1 2 1,-2 1-1,-2 0 0,0 0 0,-1 3-173,-1 0 0,-2-1 1,-2-2-1482,-2-3 0,2-2 0,-3-4 1453,-1 2 0,4-7 0,-4-5 0</inkml:trace>
  <inkml:trace contextRef="#ctx0" brushRef="#br0" timeOffset="33">21795 4998 7772,'0'7'2551,"0"0"1,-2-4 495,-2 2-3039,2-1 1,-2 1 0,8-1 0,5-1 0,5-3-1,3-3 1,6-3 0,2-1 0,1-3-6941,1-2 6932,6-2 0,-5 1 0,4 0 0</inkml:trace>
  <inkml:trace contextRef="#ctx0" brushRef="#br0" timeOffset="34">22288 4931 9612,'-13'0'0,"1"2"0,1 0 0,3 3 2840,-3-2 0,4-2-749,-2-1 1,4 2-954,-3 2 1,6-2-1510,2 2 1,6-2 0,7-2 0,-1-2 0,-1-1 0,-3-3-1,3 0 1,-1-1-1368,-1 0 2429,3 4 0,-12 4 0,1 11 0,-5 4 0,-2 1 0,-1-3 0,1 1 0,-2 1 0,2 2 0,-1-1 0,1-3 2221,0 0-3560,2-1 1,4 0-1,0 1 1,1-3 0,4-2-1,4-4 1,4-4 0,3-2-1,3-4 1,1-4-582,-1-2 0,-1-7 0,-5 0 0,0 2 1,1 1-1,-2 2 0,-2-1 0,-3 1-2133,-1 0 2675,-1 5 1,1-2 1466,2 5 1,0 1 396,1 4 0,-5 2 0,5 0 1,0 4 2817,-2 2-3267,-1-5 1,-6 1 0,0-8-923,0-5 0,6 3 0,3 0 52,3 0 0,1 5 1,1-4-1,-1 4 1,0 1-1,1 1 3101,-1 4-3274,-6-4 0,-1 7 0,-6-4 0,2 5 0,2 3 1,5 0-1,3-4 0,1-2 315,1 0 0,5-4 0,2 4 0</inkml:trace>
  <inkml:trace contextRef="#ctx0" brushRef="#br0" timeOffset="35">22968 4918 7786,'-6'-14'1276,"1"7"0,-5 1 0,-3 2 0,-1-1 0,-2 2 169,1 2 1,5 2 0,3 4-1378,1 4-339,1 8 1,5 3 0,2 2 0,1-4-1,3-5 1,2-4 0,7-5 0,6-2 0,4-4-3130,2-2 3400,0-10 0,5-6 0,2-7 0</inkml:trace>
  <inkml:trace contextRef="#ctx0" brushRef="#br0" timeOffset="36">23314 4625 7787,'6'-8'714,"-4"2"1,4 8 0,-6 2 0,0 5 0,0 4-1,0 5 1,-2 3 0,-2 1 0,-5 0 6101,-3 2-6670,5 1 0,-7-3 1,4-1-1,-3 0 1,1-2-1,1 0 1,3-2-1,0-3-4339,2 0 3062,2-7 0,5-2 1,2-10-1,3-4 1,2-3 239,2-1 0,-3 6 1185,2 2 0,-6 10 0,3 2 0,0 2 1,1 0-1,2 0 0,0 0 0,2-2 1,0 0-1,3-1 0,1 0 0,1-3-2352,2-1 1642,5-2 0,-6-2 0,5-2 1,0-7-1,-1-3 0,-3-4 0,-4 2 1,-2 1-1,-1 0 0,-4-1 489,-1-2 0,-3 2 0,-8 7 0,-3 4 0,-4 4 0,-2 1 6745,1 0-6492,0 0 0,4 6 0,1 3 0,1 2 1,1 3-1,0-1 0,3 0 0,2 1 1,1-1-1,0 0 0,0 1-1285,0-1 0,1 0 1,5-1-1,6-3 0,6-4 959,3-4 0,1-1 0,4 0 0</inkml:trace>
  <inkml:trace contextRef="#ctx0" brushRef="#br0" timeOffset="37">23768 4864 7800,'9'-4'1961,"-1"0"-842,-5-1 0,5 5 0,-5 2 0,3 2 0,0 5-536,0 3 0,-2 1 0,-4 0 0,0 1 0,0-1 0,-1 0 0,-5 1-1808,-8-1 305,1 0 0,-11 1 0,5-2 920,-2-4 0,-7 4 0,-6-4 0</inkml:trace>
  <inkml:trace contextRef="#ctx0" brushRef="#br0" timeOffset="38">5945 9302 25511,'0'-20'-9457,"0"2"9615,-6 3 1,3 3 0,-4 2 0,0 2 0,-1 1 0,-2 1-1,-2 0 1,-3 3 0,-1 2 0,-3 1 0,-2 0 677,-3 0 0,0 0 0,-1 0-709,-1 0 1,2 0 0,-7 0 0,1 1-1,1 2 1,-4 2 0,0-2 0,-1 0 0,2 0-1,-2 1 1,0 0 0,-3 2 0,-2 3 18,-1 3 0,-4 1 0,-2 1 0,0 1 0,-2 2 0,2 5 0,-1 2 0,1 0-267,0-2 87,2 6 0,2 0 0,-1 3 1,-1-2-1,1-3 0,2 2 0,2 2 1,2 1-1,3-1 0,1-2 0,4 0-196,1 3 1,1-3 351,0 3 0,-2 3 0,1 0 0,2 2 1,1 0-1,1 1 0,1 1 0,2 2 0,0 1 1,2 2-508,0 2 1,-3 4 215,4-5 0,-6 5 0,3-3 1,-1 0-1,1 0 0,2-3 1,1-2-1,1-1 0,-1-1 0,2-4-50,1-4 0,3 2 0,2-2 100,1-1 1,4-2-1,-2-2 1,1 1-1,3 0 1,1 1-1,2 1 1,0 2-1,0 1-220,0 0 0,0 1 1,2 5-1,1 1 259,1 2 1,5 7 0,-3-3 0,0 1 0,1 2 0,1-4 0,4-1-1,2-4 1,6-1 0,-1-1 0,2 0 0,-1-4 871,4-5-577,1 7 1,2-12 0,0 8 0,-1-3 0,1-3 0,1 0 0,3-1 0,5 1 0,1-1 0,0 1-1,-2 0 1044,2 2 0,0-1-1172,-1 1 1,3 0 0,-4 1-1,2 1 1,0 3 0,-1-3-1,1-1 1,1-1 0,2 0-1,0-1 453,0 1 0,-1-2 1,-2-1-237,-2-2 1,2-4 0,5 3 0,1-1-1,-2 0 1,2-1 0,-1-1 0,1-1 0,0 1 356,1-2 0,0-1 0,-2 0 0,1 1-472,1 2 1,1 0 0,-4-5 0,4 0-1,3 2 1,3 2 0,-1 0 0,-1 0-1,1-3 1,2 0 0,2-1 0,-1 0-190,0 1 0,-5-1 0,3-4 0,-3 0 0,1 1 0,0 1 0,1-1 0,0-1 0,1 1 0,-2 1 0,1-1 0,3-1 0,5 1 0,-5-2 0,1 0 0,3 0 0,-3 2 0,1-2 0,-1-1 0,0-1 0,-1 1 0,0-1 0,1 0 0,-1-1 0,0 1 0,1-1 0,-1 4 0,0-4 0,3 1 0,-1-2 0,-3-1 0,0 0 0,0 0 0,3 2 0,1-3 0,2 0 0,-2-2 0,-1-2 0,0 0 0,-1-3 0,0 2 0,11-4 0,-7-2 0,-1-2 0,1 0 0,-3 0 0,1-2 0,-1 0 0,1-4 0,1 0 0,-3-1 0,1-3 0,-2 0 0,4-5 0,-10 0 0,2-5 0,0-3 0,-2-3 0,-1-3 0,-3-3 0,2-3 0,-2 1 0,0-4 0,-5 0 0,1-2 0,-1-3 0,-4 5 0,-3-6 0,-3-1 0,-1 2 0,-2 1 0,-3 3 0,-4-2 0,-3 2 0,-2-1 0,1 4-542,-1 1 0,-4-3-59,0 5 0,-6-2 0,3 3 0,-2-2 0,1 1 0,-2 0 1,-2-2-1,-1 0 0,0-2 0,0 4-882,0 2 0,0-5 1384,0 7 1,0-3 0,-1 3 0,-4 2-1,-4 1 1,-3 3 0,-1 1 0,-2 3 0,-3 1-1,-4-1-489,-3-1 1,-3 0 0,-2 4 0,-2 1 414,-2-1 1,-2 0-1,-5-1 1,-4-1-1,-4-2 1,-3 1-1,-2 2 1,-3 0 0,-2-2-1,-2-1 1,-2 0-1,-4 0 398,32 15 1,-1 1-59,-32-16 0,31 15 0,0 0 0,1 0 0,1 0 0,-3 0 0,0-1 1,-1 0-1,0 0 0,-2 1 0,0 0 0,0-1 0,-1 1 0,-1 0 1,-1 1-1,-2-1 0,0-1 0,-3 0 0,0 0 0,-1 0 0,0 0 1397,-1 1 1,-1 1-1552,1 1 1,0 0 0,-3 1 0,0-1 0,-1 1 0,0 0 0,0 0 0,1 1 0,1 0-1,1 0 1,2 1 0,0 1 0,4 0 0,-1 1 0,1 0 0,0 2 0,1 0 0,0 0 0,0 2-1,1 0 1,3 1 0,1 1-357,-34-3 1,2 1 0,4 5 0,5 0 762,2 0 0,3 12 0,5 3 0</inkml:trace>
  <inkml:trace contextRef="#ctx0" brushRef="#br0" timeOffset="39">5759 9636 23780,'0'-20'-990,"0"-2"0,4-2 0,2 1 0,1 2 0,2 2 0,-1 2 2213,-4 3-1376,-2 0 0,-2 5 0,-2 1 0,-2-1 0,-5 1 0,-3 2 0,-1 2 0,-1-1 0,-1 2 0,-1 2 999,-2 1 0,-1 0 0,3 0 0,-2 0-537,2 0 0,1 0 0,2 0 0,-1 1 0,1 2 1,-2 2-1,-1-1 0,-2 1 0,0 1 0,1 0 1,-3 1-1,0 0 1644,-4 4-1885,-1 1 0,-2 1 1,0 0-1,1 1 0,-1 0 1,-1 3-1,-2 0-102,-1 0 0,0-1 0,4 0 1,1 2 315,-1-2 0,2-1 0,1 0 0,2 1 0,-2 2 0,1 0 0,-1 0 0,2-1 0,-2 1 0,0 0 0,1 1 0,2 2 546,2 3 1,-5 1-973,2 1 1,1 1 0,0 0 0,2-1 0,3 3-1,1-1 1,2 1 0,1-1 0,1 2 0,2-2-241,-1 0 1,4-3 0,2-1 0,2-2 536,2 2 1,0 0 0,0-1 0,2 0-1,1 0 1,3 3 0,1 2 0,3 0-1,2 3 1,2 0 0,-1 6 0,0 0 185,1 2-440,5 8 0,2-16 1,5 9-1,1-3 1,1-3-1,3-1 0,5-4 1,5-1-1,7-2 1,6-3-1,6-2 308,3-3 0,7 0 0,4-4 0,-36-8 0,1 0 0,2 0 0,-1 0 0,1-1 0,0 0 0,0 1 0,1-1 0,-1-1 0,-1 1-207,0 0 0,0 0 0,5-2 0,-1 0 0,-4 3 0,0 0 0,4-2 0,-1-1 0,-1 2 0,-1-1 0,-2 0 0,-1-1 0,0 1 0,0-2 0,33 1 0,0-1 0,-4-2 0,-2 0 0,-4 0-147,-2 0 1,3-2 0,-3-2 0,1-5 0,0-4 0,0-4 0,0-2 0,0-2 528,-1-2-360,5-8 0,-7 1 0,7-6 0,-31 18 0,1-1 0,-1 0 0,0 0 0,2-2 0,0 1 1,-1-2-1,0 1 0,1-3 0,0 0 0,-1 0 0,0-1 0,0 0 0,0-2 0,-1 2 0,-1 0-9,1-1 0,-1 0 1,-2 0-1,-1-1-35,1-2 1,-2 0-1,21-26 1,-4-4 0,-5 1-1,-6-1 1,-9 0 0,-10 0-1,-9 3 1,-8-1-1,-8 1-223,-13-2 1,-15 0-208,-15 5 0,19 27 0,-3 0 1,-5 1-1,-2 1 0,-3 2 1,-3 2-1,-4 0 0,-1 2 1,-4 2-1,-1 1 0,-3 1 1,-1 2-1,2 1 0,-1 1 1,0 2-1,1 1 0,1 2 1,2 1-152,-2 1 0,0 0 0,-1 1 0,1 1 0,6 3 0,1 2 0,2 1 0,1 2 1,4 1-1,1 2 0,3 0 0,2 2 0,0 1 0,0 2 568,2 1 0,1 2 0,1 4 0,0 1 0,4 0 0,0 1 0</inkml:trace>
  <inkml:trace contextRef="#ctx0" brushRef="#br0" timeOffset="40">6092 10395 15439,'0'-21'192,"0"2"135,0 6 206,0 5 0,-2 3 0,-2 5 0,-5 0 1,-3 0-1,-1 0 2430,0 0-2860,-1 0 0,1 4 0,0 2 0,-1 0 0,2 1 0,2 1 0,1 2 0,-1 3 1,-2 2-261,-1-2 0,5 8 0,4-7 0,2 0 287,2 1 1,0-2 0,0 1-1,2-1 1,2 0 0,5 1-1,3-2 1,3-2 0,1-1-1,3 1 1,1 1 0,0-1 2472,1-1-2498,-5 0 0,4 0 0,-7-2 0,0 0 0,-1 1 0,-3 2 0,-6 1 0,-6-1-633,-6-1 1,-7-5 299,-2 5 1,-6-6-1,4 3 1,-3-2 0,3 2-1,-1 0 1,2 2 0,-1-2-1,4 0 1,3-2-4824,4 2 3750,-3-5 1,12 10 0,0-7 1433,7-1 0,23 5 0,6-1 0</inkml:trace>
  <inkml:trace contextRef="#ctx0" brushRef="#br0" timeOffset="41">6638 10409 8576,'21'-46'0,"-2"4"0,-10 14 1770,0 15 0,0 10 0,3 7 0,-3 5 1561,-5 3-3449,-2 7 0,-4 3 0,-2 11 0,-7 5 0,-3 7 0,-6 4 0,1 6 0,-2 5 0,2 5 118,0 2 0,-5-6 0,3-2 0</inkml:trace>
  <inkml:trace contextRef="#ctx0" brushRef="#br0" timeOffset="42">6079 12101 8799,'8'-25'318,"1"3"0,0 4 0,5 8 0,0 2 0,3 1 0,0-1 0,0-2 0,-2 0 567,-2 1-612,0-3 0,-1 9 0,-2-4 0,-2-1 0,-4 2 0,-5 0 0,-7 3 805,-3 2 1,-9 1-751,-2 0 0,-3 1 0,-3 4 1,-2 2-1,-2 4 0,-1 0 0,-1 4 1,1 0-1,1 0 0,4-2 99,4 0 0,0 1 1,8-1-1,4 0-539,6 1 1,5-1-1,1 0 1,1 1 0,4-1-1,5 0 1,8 1 0,7-1-1,4 2 1,1 1 0,0 2-1,-1-2 53,2-1 185,-5-2 1,-3 2 0,-5 1 0,-3 4 0,-3 0-1,-5 3 1,-1-1 0,-3-1 0,-3-1 0,-6 0-1,-6-1-391,-4-3 1,-8 3-173,2-1 0,-8-5 0,-1-4 0,3 0 0,3 0 0,4-2 1,2-1-1,3-3 437,1-1 0,8-2 0,1 0 0</inkml:trace>
  <inkml:trace contextRef="#ctx0" brushRef="#br0" timeOffset="43">6518 12208 8583,'20'-40'1028,"-5"6"1,-1 13-1,-3 14 1,2 8 0,3 9-1,-1 5 1,-3 4 3405,-3 2-4843,-6 1 0,3 1 1,-6 0-1,0 5 1,0 6-1,0 5 0,0 1 409,0 0 0,6 6 0,1 1 0</inkml:trace>
  <inkml:trace contextRef="#ctx0" brushRef="#br0" timeOffset="44">8171 12088 8351,'-7'-8'677,"-3"1"1,4 4 0,0-3 2270,0-1-659,1 4 1,1-5 906,0 4-3183,-1 2 1,5 2 0,0 9 0,0 3 0,2 1 0,1 1 0,2-1 0,3 2-1,1 1-334,-2 2 1,-1 0-1,-6-5 1,0 0 0,0 1-1,0-1 1,-3 0-1,-4 1 691,-7-1-293,-8-6 0,6 4 0,-6-5 0,-1 0 1,1 0-1,1-2 0,2 0 0,3 1 1,1-2-2085,2-2 1,5 1-93,4 2 0,8-2 2099,5 2 0,21-2 0,5-2 0</inkml:trace>
  <inkml:trace contextRef="#ctx0" brushRef="#br0" timeOffset="45">8491 12154 9939,'0'-31'1602,"0"0"-1121,0 6 1,2 12 0,2 8 0,4 2 0,1 0 0,-1-1 0,4-1 0,3 1 0,4 0 0,1 1 1525,-1 1 1,7 2-1956,-3 0 1,-1 0 0,-9 3 0,1 3 0,-3 4 0,-2 2 0,-4 3-1,-4 1 1,-4 2 0,-6 1-174,-8 4 1,-12 2 0,-2 0 126,2-3 1,1 2-1,2-6 1,4-1-1,6 3 1,7 0-1,11 1 265,9-3 0,9-3 1,9-4-1,5 0-607,6-2 0,8-6 1,-1 3-1,2-2 1,3 2-1,-2 0 1,1 3 335,-4 3 0,5-2 0,-5 9 0</inkml:trace>
  <inkml:trace contextRef="#ctx0" brushRef="#br0" timeOffset="46">6492 13594 18295,'0'-46'-1746,"0"6"923,0 18 0,0 11 0,1 14 0,4 2 1008,4-2 0,-5-2 0,-4 1 0,-7 2 1,-7 5-1,-3 1 0,-6 1 0,0-2 3075,0 1-2877,-8 2 1,14-3 0,-9-2-1,4 0 1,3-1 0,1 2-1,6-1 1,6 4 160,5 0-420,13 3 1,3-5-1,11-1 1,2 3-1,3 1 1,5 1-1,2-1 1,1-2 0,-2-1-1,-3 1 1,-1 2 1134,-4 2 0,-1-1-1207,-1 0 0,-6 5 0,-3 0 0,-5 0 1,-4-1-1,-5 3 0,-4-1 0,-4 0 0,-7-3 1,-5-1-83,-6-1 1,-9-3-288,-5-2 0,-1 2 0,-1-7 0,1-1 0,-2 0 0,4 0 0,1 1 0,4-1 0,3-1-1494,5-2 1,10 0 0,12 0 1844,8 0 1,21-6 0,7-1 0</inkml:trace>
  <inkml:trace contextRef="#ctx0" brushRef="#br0" timeOffset="47">6958 13540 8948,'8'-34'0,"-4"5"-53,-2 5 913,-2 5 0,0 13 0,0 7 1,0 10-1,-2 6 0,-1 4 3290,-1 3-4116,-1 13 0,1-5 1,-1 11-1,1 2 0,0-1 1,-2 4-1,0-2 1,0-1-1,3-3 0,1-4 1,2-2-6114,0 1 6087,6-4 1,2-1 0,5-5 0</inkml:trace>
  <inkml:trace contextRef="#ctx0" brushRef="#br0" timeOffset="48">8171 13554 8467,'8'-22'0,"-4"-1"1243,-2 1 0,-2 16 1,0 6-1,0 8 305,0 3 0,0 3-1507,0-1 1,4 5 0,2 1 0,0 0 0,0 2-1,-3 0 1,-2 1 0,-1 0 0,0-1 0,-1-2-145,-4-3 0,2 4 0,-4-2 187,1-2 1,-4-3 0,2-3-1,-1-2 1,1-1 0,-3-1 0,-1 0-1,-1-3 1,-2-1 193,-3-2 0,2 0 0,-5 0-600,2 0 0,-3 0 0,3 0 0,-1 0 0,1 0 0,3 0 0,1 0 0,2 1-5084,-1 4 5406,7-4 0,13 11 0,9-5 0</inkml:trace>
  <inkml:trace contextRef="#ctx0" brushRef="#br0" timeOffset="49">8491 13594 8548,'14'-55'0,"-1"9"0,-3 25 0,2 12 0,3 6 0,0 3 0,0 2 0,-2 1 0,0 1 411,7 1 0,-6-1 0,4 2 0,-3 2 0,-3 2 0,-2 2 0,-2 3 1,-3 1-1,-5 3 0,-5 2 0,-10 3 1165,-5 1 1,-2 1-1587,-4 1 0,-1-6 1,0-2-1,1-3 1,0-1-1,4-3 1,4-2-1,5-1 654,4 0 0,5-5 1,10 4-715,7-2 0,6-2 0,9-4 0,2 0 0,3 2 0,1 1 0,1 3 0,1 0-1841,-1-1 1,5 1-1,6-3 1911,2 2 0,6-1 0,7-4 0</inkml:trace>
  <inkml:trace contextRef="#ctx0" brushRef="#br0" timeOffset="50">10198 13634 8563,'0'-23'0,"-2"3"2008,-2 0-1645,-4 9 1,-1-1 0,0 4-1,-1 0 1,-3 0 0,-4 1 0,0 1 469,0 0 0,3-3 0,0 5-722,1 1 0,0 1 0,1 4 1,3 3-1,4 7 0,4 5 1,1 0-1,1 3 0,4 0 1,4 3-1,3-1-589,1 1 525,0 3 0,1-1 0,-3-3 0,0-3 0,-4-1 0,-1 0 0,-3-2 1,-1-1-1,-4-2 0,-4 1 0,-6-3 557,-4-2-791,-14 3 1,8-9-1,-9 5 1,1-3 0,1-2-1,-2-1 1,3-2 0,2 0-1,6 0 1,0 0-5126,4 0 5312,7-6 0,15-1 0,9-7 0</inkml:trace>
  <inkml:trace contextRef="#ctx0" brushRef="#br0" timeOffset="51">10464 13620 8531,'-13'0'-209,"0"0"0,4 0 0,0 0 0,-2 0-132,0 0 272,3 0 1,-2 2 0,5 2 0,4 4 68,4-1-139,-2-1 0,5-7 1900,-6-4 1,0-2-1155,0-7 0,0 5 1,0 1-1,2-1 1,2 0-1,6 1 813,7 2-1281,4 2 0,7 4 0,3 0 0,4 0 0,4 0 0,-1 0 1,-1 0-1,-3 0 0,-1 2 0,-5 0 0,-4 4 73,-6 2 0,-5-4 1,-4 5-1,-6 2 1,-8-1-1,-8 0 190,-8-1-462,-4-6 1,-3 9 0,0-5-1,0 2 1,4-1 0,3-1 0,6 0-1,7 4-316,8 1 1,5 1 431,9 0 0,5 1 1,3-1-1,3 0 1,2 2-1,0 1 1,-2 2-1,-3 0 1,-6 0-1,-4-1 217,-3 0 0,-7-2 0,-4-2-372,-10 0 0,-10-1 1,-13-2-1,-13-2 1,-10-2-1,-8-3 0,-2-2 1,0-1-1,2 0-1341,4 0 0,-6 5 0,6-1 1440,3-1 0,8 4 0,5 1 0</inkml:trace>
  <inkml:trace contextRef="#ctx0" brushRef="#br0" timeOffset="52">9651 13194 27737,'18'-2'-732,"1"-1"0,0-1 644,1 1 0,-3 2 1,-3 1-1</inkml:trace>
  <inkml:trace contextRef="#ctx0" brushRef="#br0" timeOffset="53">9851 13181 16449,'9'-6'0,"0"-2"0,0-1 0,0 2-369,-1 1 1,-5 0 849,2 2 1,-5 2 0,-5-2-1,-4 2 1,-4 2 0,-5 0-1,-5 2 1,-7 1 0,-5 1-124,-4-1 1,1-1-1,-1-2-70,-1 0 1,1 0-1,-8 0 1,1 0 0,3 0-1,2 0 1,1 0 0,0 0-1,0 0 238,0 0 1,4 0 0,1 0 0,-2 0-441,-2 0 1,-1-5-1,-1 1 1,-2 1 0,-3 1-1,0 2 1,-1 0 0,1 0-1,-2 0 1,2 2 0,-1 1-1,1 1-33,0-1 157,-4-1 0,7-2 0,-5 0 0,1 0 0,1 0 0,-1 0 0,1-2 0,0-1 0,3-3 0,1-1 0,2-2 173,0 2 0,0-4 1,0 7-1,0-1 0,2 1 1,1-1-1,1 2 0,-1 2-923,-1 1 468,-8 0 0,4 0 0,-2 0 0,1 0 0,2 0 0,-2 0 0,1 1 0,-1 2 0,3 2 0,0-2 0,2-2 52,-4-1 0,-1 0 99,3 0 1,5 0 0,-2 0 0,-2 0 0,-2 0 0,1 0 0,-2 0 0,2 0 0,-3 2 0,0 1 129,-3 1 1,5 7-371,-3-3 0,-2 0 0,0 1 0,0 1 1,-2 2-1,3 1 0,-3 1 0,2-1 1,0-1-1,3-2-62,2-1 1,-4 0 0,1 3 0,1-2 257,2-1 0,2-2 0,2 4 0,3-2 1,0 0-1,1-1 0,1 1 0,2 2 1,0 2-1,1 3 0,-2 4 0,1-1-1560,2 0 1392,-5 5 1,2-4 0,-6 7 0,-1 0 0,2-1 0,2 3 0,5-1 0,-1 0-1,0-3 1,-1 0 0,3-1-103,4-2 0,1 2 1,5-6 132,2-2 1,2 3 0,5-1 0,5-2 0,2 0 0,2 1-1,0 2 1,3 2 0,5 2-46,5 3 1,8 0 0,-2 2 0,2 2 61,3 1 0,5 5 1,5-4-1,2 1 0,4-1 1,0-1-1,3 1 1,-2-1-1,2 0 0,0-2 1,3-1-1,1-2 53,4-1 102,1 0 1,-2-4 0,0-2-1,4-1 1,-1-1 0,5 1 0,0-1-1,2-1 1,1-1 0,3 1-1,1-1 984,1 0 1,6-2-981,-1 0 1,-34-7 0,1 0-1,35 4 1,1-1 0,-36-4-1,-1-1 1,1 1 0,0-1-1,0 0 1,-1-1 0,2 1 0,-1-2-1,3 0 1,0-1 0,3 0-1,1 0 196,3-1 1,2 0 0,-2 0-1,1 0 1,0 0 0,0 0-149,-1 0 0,-1 0 1,-3 0-1,-1 0 0,0-1 1,-1 0-1,-1 0 0,-1-1 1,0 0-1,0 0 0,1 0 1,0 1-1,0 0 0,0 1 1,2-1-1,0 2 0,1-1 1,0 0-5,1 0 1,0 0-1,0 0 1,0 0-1,1 0 1,-1 0-1,-1 0 1,-1 0-119,0 0 0,0 0 0,4 0 0,-1 0 0,0 0 0,-1 0 0,-1-1 0,1 0 0,0 0 0,0-1 0,-1 0 0,-1 0 0,3 0 0,-1-1 0,-2 0 0,1 0 0,1 0 0,0-1 0,-1 0 0,0-1 0,0 1 0,1-1 0,-3 1 0,0-1 0,-1 2 0,0-1 0,3-2 0,0 0 0,-1 1 0,-1 1 0,0 0 0,0 1 0,1-2 0,0 1 0,-1-1 0,-1 1 0,1-1 0,1 1 0,-1 0 0,0 1 0,2-1 0,-1 0 0,0 1 0,-1-1 0,-1-1 0,1-1 0,-2 1 0,0 0 0,0 1 0,0-1 0,0-1 0,0 0 0,0 2 0,0-1 0,-2 0 0,1-1 0,33-8 0,-7 1 0,-4 0 0,-5-2 0,-2-1 0,-5-4 0,-5-2 0,-2-6 0,-2-6 0,0-6 0,-2-5 0,-2-3 0,-2-6 0,-6 0 0,0-4 0,-6 0 0,-4-3 0,-8 5 0,-2 3 0,-7 5 0,-5 1 0,-8 3 0,-7 1 0,-5 6-3861,-4 2 3511,-8 4 1,5 6 0,-6 2 0,-3 2 0,0 2 0,-4 2 0,-1 2 0,-4 4 0,-1 0 0,-6 4 0,-3-1 207,-5 1 1,-6 3 0,33-1 0,-1 1 0,-2-1 0,0-1 0,-5 1 0,-1-2 0,-1 1 0,-2-1 0,-4 0 0,-2 1 0,-1-1 0,-1 1 245,0-1 1,-3 0-246,-6 0 0,-1 1 0,9 2 1,1 0-1,-8 2 0,1 0 1,0 1-1,2 1 0,2-1 1,1 2 140,1-2 0,1 2 0,1 0 0,1 2 0,2 0 0,2 1 0,2 2 0,0 0 0</inkml:trace>
  <inkml:trace contextRef="#ctx0" brushRef="#br0" timeOffset="54">2719 10502 15440,'-13'-2'182,"0"-2"0,1-4 1,3-5-1,5 0 0,2-1 1,4 1-1,2 0 0,5 1 1,4 2-1,5 2 0,6 2 1,4 3-1,4 2 0,4 1 1,4 0-1,4 0 0,2 0 3253,0 0-3423,5 0 0,-4 4 0,8 2 0,1 0 1,0 2-1,-2-3 0,-6 1 0,-2-1 0,-4-1 1,-4 1-1,-4-1-593,-1 2 1,-8-4 0,-6 2-1456,1-3 0,-5-1 2049,2 0 1,4 6 0,0 2 0</inkml:trace>
  <inkml:trace contextRef="#ctx0" brushRef="#br0" timeOffset="55">3812 10275 28038,'2'-35'-6706,"2"-1"7056,4 7 0,7 15 0,1 11 0,3 8 0,0 7 1,-1 5-1,-5 4 0,-2 1 0,-2 0 0,-2-1 0,-1 0-708,0 0 1,-5-1-1,2 4 1,-6-2 0,-7 1-1,-6-1 1,-6-2 0,-5 0-960,-4-4 1153,3-1 1,-11-2-1,7 0 1,-1 1-1,3-2 215,1-3 1,-7 8 0,2-2-1</inkml:trace>
  <inkml:trace contextRef="#ctx0" brushRef="#br0" timeOffset="56">946 10262 30535,'14'-19'-1663,"-2"-1"0,-2 0 0,-1 6 0,0 7 2642,-2 1-890,-1 5 1,-7-5 0,-4 6-1,-4 0 1,-3 0 0,-1 0-1,0 1 1838,-1 4 0,1 2-1981,0 6 0,4-1 1,1-2-1,3-1 0,2 2 1,1 1-1,4 1 0,2 0 1,5 1-1,4-1 0,5 0 1,3 1 1010,0-1-979,4 0 0,-9-4 1,3 0-1,-2 1 1,-6 2-1,0 2 1,-4-1-1,-2 0 0,-4 0 1,-4 1-1,-4-1-196,-7 0 0,-6 1 0,0-1 0,1-1 0,-2-2 0,1-1 0,-3 0 1,4 0-1305,6 0-102,0-6 1,10 7 1588,3-5 1,8-1 0,19-4 0</inkml:trace>
  <inkml:trace contextRef="#ctx0" brushRef="#br0" timeOffset="57">1360 10195 29897,'13'-25'-505,"-4"9"1,0-5-1,1 9 1,2 9-1,1 5 1,1 4 5070,-1 1-4624,6-4 1,-4 4-1,3-4 1,-3 3 0,-1 0-1,3 2 1,-1-1 0,-3 3-1,-4 2 1,-3 2 0,-3-1-897,-1 0 0,-2 1 0,-2-1 835,-2 0 0,-4 1 1,-5-1-1,-2 0 1,-1 1-1,-2-3 1,2 0-1,1-2 1,2 1-1,1 2 109,3 1-99,3 1 0,7-6 1,5 0-1,6-2 1,7-3-1,5-2 1,6 1-1,2 1 1,4 1-1,-1-1 55,1-2 0,6 5 0,5 2 0</inkml:trace>
  <inkml:trace contextRef="#ctx0" brushRef="#br0" timeOffset="58">2013 10488 32051,'13'-20'-2019,"-4"6"2988,0 10-931,-6 8 0,3-1 1,-8 8-1,-2 2 0,-6 5 1,-7 3-1,-5 2 1,-5 4-1,-2 3 0,-2 2 1,3 1-1517,4-1 1,0 4-1,6-5 1,4-3 1260,3-4 1,-1 1-1,5-4 1</inkml:trace>
  <inkml:trace contextRef="#ctx0" brushRef="#br0" timeOffset="59">2293 10035 29203,'-6'-19'-8076,"-3"-3"8539,3 3 0,0 4 1,8 7-1,2 3 1,5 2 171,3 1 1,1 4 0,0 2 0,1 3 0,-1 2 0,-1 0-1,-2 2 1,-2 0-1821,-2 3 941,-2-1 1,-4 0 0,0 1 0,0-1 0,-1-1 0,-4-2 0,-4-1 0,-3 1 0,-1 2 0,0 0 0,1-1-128,3-3 1,-3 1-1,3 5 1,-3-1 0,-2 0-1,-3 2 1,0 1-1,2 2-4822,4-2 2532,0 5 2649,9-6 1,-4 4 0,6-5 0</inkml:trace>
  <inkml:trace contextRef="#ctx0" brushRef="#br0" timeOffset="60">2293 10049 24644,'-21'0'1708,"3"-6"-1207,9-3-248,3 3 0,8 0 0,2 6 0,5 0 0,3 0 1,1 0-1,1 0 0,1 2 0,1 2 0,2 5 1,-2 1-93,-1-1 0,-2 7-404,0-2 0,-1 2 0,-1-3 0,-4 2 0,-1 1 0,-2 2 0,1 0 0,-1 0 0,-1 1 0,-3 0-1408,-4 0 1,1-1 1722,-6-4 0,0-3 1,-4 0-1,-1-4 1,1 1-1,0-2 1,-1-1-1,1 0 1,0-1-1,-1 1 566,1-2 0,0 3 0,-1-2-1112,1-1 1,4-1-1,2-1 1,1 3 0,6 5-7255,7 3 7640,8-4 1,18-2-1,1-6 1</inkml:trace>
  <inkml:trace contextRef="#ctx0" brushRef="#br0" timeOffset="61">2826 9982 22725,'-7'-18'-4195,"2"1"4661,-2 5 0,4 1 0,-3 7 832,4 1 0,1 3-1478,10 4 1,0 4 0,4 5 0,-1 0-1,-2 1 1,-2-1 0,-2 0 0,-3 1-638,-2-1 1,-2-6 0,-2-1 460,-2 0 461,1 2 1,4 1-1,3-2 1,6 0-1,7 1 1,6 2-1,3 1 1,3-1 0,0-1-1,1 1 1,-4 2 475,-3 1 0,-3 1 1,-5-1-1,-3 0-406,-2 1 0,2-1 0,-7 0 0,-2-1 0,-5 0 0,-8 0 0,-5 3 0,-6-1 0,-6 1 0,-6-1 0,-8-1 0,-2 0 979,-2 1-1567,-5-1 1,4-4 0,-6 0-1,-2 1 1,0 2 0,0 0-1,5-2 591,3-1 1,-4-6 0,4 3 0</inkml:trace>
  <inkml:trace contextRef="#ctx0" brushRef="#br0" timeOffset="62">1666 8250 29959,'-7'-6'86,"-5"4"0,9-4 1,-6 8-1,-1 4 1,-2 5-1937,-1 6 1803,-1 6 0,5 0 1,1 6-1,-3 4 0,-1 1 1,-1 3-1,0 3 1,-1 3-1,1 3 0,0 1 1,-1 3 130,1 2 0,0 2-405,-1-1 1,7-1 0,1-2 0,2-3 0,-1-2 0,2-5 0,2-6-1,1-4 1,0-7 0,0-2-2198,0-5 0,-2-7 2613,-2-4 0,-4-8 0,-5-5 0,-2-2 1,-1-6-1,-3-2 0,-2-1 0,-1 2 0,-1 2 1,3 2-1,-1 1 1643,0 3-1680,5 3 0,-2 8 0,9 2 1,5 5-1,4 5 0,4 2 0,7 2 1,3-1-64,4 3 1,4-6 0,-2 4 0,0-3 0,4-2 0,3 1 0,5-2 0,7-4-5650,4-3 5682,13-4 0,-11-1 615,8 0 0,-3-11 0,4-4 0</inkml:trace>
  <inkml:trace contextRef="#ctx0" brushRef="#br0" timeOffset="63">1946 9022 31902,'9'-19'-6459,"0"6"6325,-6 11 1,4 11 0,-4 8 0,2 0 0,-2 0 0,-2-3 0,-1 0 0,0-1 0,-1 0-449,-4 1 1,-1-1-1066,-3 0 1,-2 1 0,3-1 1413,1 0 0,7-11 0,7-4 0</inkml:trace>
  <inkml:trace contextRef="#ctx0" brushRef="#br0" timeOffset="64">1946 8903 10914,'5'-14'0,"-1"1"1152,-1 0 1,-1 4-1157,-2 0 0,0 7 0,1 2 0,3 9 0,5 6 0,5 3 0,3 0 0,6-1 0,3 1 659,5-2 1,9-1 0,8-1-1</inkml:trace>
  <inkml:trace contextRef="#ctx0" brushRef="#br0" timeOffset="65">2479 9022 31965,'-13'-1'0,"0"-2"0,-1-1 0,1 1 0,0 1 0,-1 2 0,1 0 401,0 0 0,4 6-710,0 3 0,6 3 1,-1 1-1,2 0 0,2 2 1,0 2-1,0 0 0,0 1 1,0 0-1,0 0-2475,0-2 1,0-1 2055,0-2 0,0 0 0,-1-1 0,-4-3 0,-4-4 1,-3-4 546,-1-1 0,0 4 0,-1 1-331,1-2 0,1 0 0,6 0 0,9 1 0,12-1 1,7-1 871,6-2 1,14 0 0,-1 0-1</inkml:trace>
  <inkml:trace contextRef="#ctx0" brushRef="#br0" timeOffset="66">2719 9129 30058,'0'-13'-2047,"0"-1"0,-1 3 0,-4 2 0,-3 4 6572,-4 4-4689,-2 1 0,5 1 0,2 4 0,1 4 0,3 2 0,2 3 0,2-1 0,4 0 0,2 1-2496,0-1 0,5-4 1579,-3 0 1,-1-2 0,-2 2 812,-5-4 1,-2-5 0,-10-3 484,2-2 1,6-5 0,0 2 0,6 0 0,8 0-1,5 2 1,6 2-347,3-2 0,8-2 0,1-5 1</inkml:trace>
  <inkml:trace contextRef="#ctx0" brushRef="#br0" timeOffset="67">3106 8863 29375,'-6'-14'-965,"5"8"1,-4 6 0,4 9 0,1 6 0,-2 4 0,-1 1-2634,-1-1 3660,-7 4 1,8-8-1,-4 3 1,1-2 0,3 1-1,2 0 1,-1 0-1,-1-3 1,-1 1 0,1 2-762,1 0 0,4-5 42,2-7 1,-1-4 0,6-2 0,0-4-1,0-4 1,-2-3 0,-1-1 0,-1 0-1,-1-1-798,0 1 1,2 0 2991,-1-1 0,-2 3 0,4 3-1020,-1 8 0,6 6 0,0 7-595,4 1 0,3-1 633,-1 0 1,15 1 0,8-1 0</inkml:trace>
  <inkml:trace contextRef="#ctx0" brushRef="#br0" timeOffset="68">3599 8849 29001,'-1'-13'-4565,"-2"3"1,-2 5 9330,2 10-4769,2 5 1,1 3 0,0 2 0,0 1 0,0 2 0,1 0 0,4 0 0,4 1 0,2 0 0,3 0-2916,-1-2 1,-1-3 2768,-3 0 0,-5-7 0,-8-4 1,-6-6-1,-5-4 0,-3-2 1,0 0-1,0 0 0,1 0 1,0 2-1,2-1 0,2 3 2241,0-1 1,4 1 0,2 7 0,1 2 1230,3 5-4168,1 3 1,4 1-1,1 0 1,4 1-1,3-1 1,5 2 0,1 1 1279,4 2 1,6-6 0,8-6 0</inkml:trace>
  <inkml:trace contextRef="#ctx0" brushRef="#br0" timeOffset="69">4079 8596 30320,'-6'-40'-1341,"5"6"1,-10 7-1,5 11 1,-1 6-1,-3 5 1382,-2 4-163,-2 7 0,3-2 1,0 8-1,4 4 0,1 3 1,3 7-1,1 3 0,2 5 1,0 2-1,2-1 0,1 1 975,1-2 0,5 3 0,-3-6-885,1-1 0,1-7 1,2-2-1,-2 0 0,-1-2 1,-1 0-1,0-2 0,-3-2 1,-3-2-2058,-5 0 0,-8 0 0,-12 1 2310,-9-1 0,-8 0 0,-11 1 0</inkml:trace>
  <inkml:trace contextRef="#ctx0" brushRef="#br0" timeOffset="70">1573 9409 30003,'-46'0'0,"6"0"-149,6 0 0,12 0 0,3 1 0,2 4 1,7 4-1,5 4 0,13 3 0,14 2 1,20-2-1,20 1 857,-23-8 1,5 0 0,14-2-1,4 0 1,8 2 0,3-1-709,-21-4 0,1-1 0,1 0 0,1 1 0,1-1 0,0 0 0,3-1 0,0 0 0,1-1 0,2 0 0,1 0 0,0 0 0,0-1 0,-1 1 0,1-1 0,0 0 0,1 0 0,-1-1 0,-4 0 0,1-1 0,-2 0 0,0 0 0,-1 0 0,-1-1 0,-4 0 0,0 0 0,-1 0 0,23-2 0,-1 1 0,-4 2 0,-2 1 0,-4-1 0,-1 0 0,-5 1 0,0 0-334,-4 1 0,-1 0 0,-6 0 0,-2 0 334,32 0 0,-4 0 0,-18 0 0,-7 0 0</inkml:trace>
  <inkml:trace contextRef="#ctx0" brushRef="#br0" timeOffset="71">5159 12847 12630,'-9'-1'41,"0"-2"1,-1-2 0,-2 3 984,-2 0-829,7 2 1,0-4-1,4 1 1,0 4 0,3 8-1,3 7 1,1 7-1,1 5 1,-1 6 1096,-1 6-1268,-2 9 0,4-4 0,-1 9 0,-1 5 0,-1 0 0,-4 5 0,-1-2 0,-1 3 0,1-1 0,1-2 0,2-4-556,0-3 0,0-5 0,2-3 227,2-2 1,4-13-1,4 4 1,-2-6-1,-1-5 1,0-2-1,0-2 1,0-3-1,1-6 283,2-6 1,7-5 0,2-1 0</inkml:trace>
  <inkml:trace contextRef="#ctx0" brushRef="#br0" timeOffset="72">5172 12861 14913,'0'-45'-2542,"0"1"2497,0 11 0,2 8 1,2 13-1,5 2 0,3 2 1,1 3-1,2 0 0,3 1 1,2-1 371,1 2 1,10 2 0,0 1-1,6 1 1,5 4 0,2 4-1,7 2 1,3 3 1324,4-1-1579,12 0 0,-6 1 1,-27-7-1,3-1 0,0 1 1,1-1-1,1 1 0,0 0 1,3 0-1,-1-1 1,1 0-1,-1 0 0,3-1 1,-1 0-1,0 0 0,-1-1 1,1 1-1,0-1 0,-2 0 1,-1-1 122,0 0 1,0-1 0,5-1 0,0-1-189,-5 0 0,-1 0 0,4 0 0,-1 0 1,-2 0-1,-1 0 0,-1 0 0,1 0 1,-1 0-1,1 0 0,-1 0 0,1-1 1,0 0-1,0-1 0,0 0 0,1-1 1,-1 1-1,0 0 0,0 0 0,-1 0 43,-2-1 0,0 1 1,1 0-1,-1 0 1,34 2-1,-1 0 1,1 0-1,-4 0 1,1 0-1,-2 1 735,-1 4-774,8-4 0,-13 9 0,10-4 0,-3 2 1,1 2-1,1 1 0,-2-1 0,1-3 1,0 1-1,2-2 0,-1 0 324,-3-3-279,8-2 1,-14-1 0,9-1 0,-1-4 0,-2-2 0,2-2 0,-2 0 0,3 0-1,-3 0 1,0 2 0,-6-1 814,1 1-942,-3 4 1,-6-4 0,-1 4 0,0-2 0,-1 2 0,-2 2 0,-2 1-1,-2 0 1,-3 0 0,0 0 0,-2 0-50,-1 0 0,8 0 173,-8 0 1,7 0-1,-3 0 1,1 0-1,-1-2 1,1-1-1,-1-3 1,1 0-1,0 1 1,1 0 152,0-1 0,-1 5 0,-5-4 0,0 2-316,0-1 0,-2 2 0,-1-2 0,-3 2 1,-1 2-1,-4 0 0,0 0 0,-4 0-118,-3 0 1,2 0 0,-7 0 0,0 0 212,-2 0 0,-2 2 0,0 1 0,-1 3 0,-2 0 0,-1 1 0,0 1 0,-1 2 1,-4 2-1,-1 1-152,1 0 170,-2 7 1,4-3 0,-6 9-1,0 2 1,1 0 0,2 1 0,2 3-1,-2 5 1,-2 4 0,-1 3-1,0-1 76,0-1 1,0 1-47,0-3 0,0 3 1,0-8-1,0 4 0,0-1 1,-1-1-1,-2-3 0,-2-1 1,1-3-1,-1-2-29,1-2 1,-5 0 0,3-3-1,-1-2 1,-4 0 0,0-2 0,-4 0-1,-3-3-674,-4-1 497,-3-1 0,-8-3 0,-4 0 0,-7-4 0,-10 1 1,-6-2-1,-7-1 0,-4-2 0,33-2 0,-1 0 1,-2-1-1,-1 0 0,-2 0 0,-1 0-557,-1 0 0,0 0 756,-3 0 1,-1 0 0,0 2 0,1 0 0,-4 1 0,0-1-1,1-1 1,-1 1 0,-1-1 0,0 1 0,-2-1 0,0 1-1,-3 0 1,1 2 0,-4-1 0,-1 1 0,0 0 0,0 1 0,-3-1-1,0 1 1,2-1 0,0 1 117,0 0 1,0 0-1,-3 1 1,-1 0-1,5 0 1,1 0-1,-3-1 1,1-1-1,-4-2 1,-1 0-1,2-1 1,0 0 0,-4-1-1,-1 0 1,1-1-1,0 0 81,0-1 1,-1 0-223,19 0 1,0-1 0,2 0 0,-17-3 0,1-1 0,-6 0 0,-1-1-1,3 0 1,1 0 0,3-1 0,0 0 0,1 0 0,1 0 0,5 0-1,0 0 1,4 1 0,1-1 0,5 0 0,1 1 0,2 1 0,1 0-1,2 0 1,2 2-214,1 0 0,0 1 1,-2-2-1,-1 1-199,4 3 1,0 0 0,-1 0-1,1 0 1,1 1 0,1 2-1,-36 0 408,1 4 0,5-1 0,4 9 0,0 7 0,2 3 0</inkml:trace>
  <inkml:trace contextRef="#ctx0" brushRef="#br0" timeOffset="73">8825 18085 29782,'0'-21'-1225,"5"2"0,-2 6 0,5-1 0,-1 2 539,1 4 811,-5 2 1,3 13 0,-6 6-1,0 10 1,0 6 0,-2 8-1,-2 6 1,-5 8 0,-3 5-1,-1 7 1,1 6-135,3 2 1,3-33 0,1 1 0,2-2 0,1 1 0,-1 1 0,0 1 0,-1-1-1,2 0 1,-1 35 0,3-7 0,4-8-3964,5-4 3520,3-8 0,3-7 0,1-9 1,2-4-1,-2-5 0,-1-4 0,-2-5 1,1-4-1,-1-6 569,0-6 1,6-22-1,2-11 1</inkml:trace>
  <inkml:trace contextRef="#ctx0" brushRef="#br0" timeOffset="74">9131 17965 15285,'-12'-31'249,"3"0"-67,3 12 0,8 2 0,2 14 0,7 3 0,5 3 1,8 2-1,5-1 0,10 1 0,8-2 752,11-2 0,16-1-905,-35 0 0,2 0 1,6 0-1,1 0 1,1 0-1,1 0 1,3 0-1,1 0 1,4 0-1,1 0 1,1 0-1,1 0 0,5 0 1,0 0-1,0 0 1,0 0-1,3 0 1,0-1-1,-3-1 1,-1 1-499,0-1 1,-1-1-1,4-2 1,-1 0 471,-7 1 0,0-1 1,3-1-1,0-1 0,-6-1 1,0-1-1,-1 0 0,1 1 1,-3-1-1,0 1 0,-4 1 1,-1-1-1,-1 2 0,-1-1 1,-3 1-1,1 0 1,-1 1-1,0 1 0,-1 1 1,-1 0 40,-1 0 0,1 1 0,-1 1 1,1 0-1,-1-1 0,-1 1 1,-2 2-1,0 1-49,31 7 0,0 1 1,-12 1-1,-3-2 0,-7 2 1,-9 4-1,-3 3 1,-7 0-1,-5 0 0,-3 1 1,-3 1-1,1 4 1140,-2 1-1013,-1 8 1,-6-3 0,0 5 0,1 4-1,1 2 1,-1 6 0,-1 2 0,1 6 0,1 0-1,-1 4 1,-1-3 146,1 2 1,7-2-173,0-2 1,7-2-1,-2-4 1,2-5-1,0-6 1,-2-4-1,2-2 1,1-1-1,0-4 1,-1-3 147,-2-4 0,-4 3-382,4-4 1,-6 0 0,2-4 0,-3 1 0,-3 0 0,-3-3 0,-5 0-1,-5-2-639,-8-1 1,-17-3 791,-13-6 1,-15-2 0,-2-1 0,-9-3 0,27 3 0,-1-1 0,-4-1 0,-2 0 0,-2-1-1,-2 0 1,-2-1 0,0 1 0,-3-1 0,-2 0 0,-3 0 0,-2 1 11,-5-1 0,-1 1 0,-2-1 1,-1 2-1,-3-1 0,1 1 1,-2 1-1,1 1-108,1 0 1,0 0 0,20 1 0,-1 1 0,0 0-1,0 0 1,0 1 0,0 1 0,-1-1 0,-1 0 0,0 1-1,0 0 1,1 0 0,0 0 0,2 1 0,0 0-1,0 0 1,-22 1 0,0 0 0,4 0 0,0 0-381,2-2 1,1 1 0,0 0 0,1 2 0,4-1 0,2 0-1,2 0 1,1-1 230,2 2 1,0-2 0,1 1 0,0-1 0,5-2 0,2 0 0,0 0 0,2 0-1,2 0 1,1 0 228,4 0 0,-1 0 0,-35 4 0,6-2 0,1-8 0,4-7 0</inkml:trace>
  <inkml:trace contextRef="#ctx0" brushRef="#br0" timeOffset="75">10398 17858 16320,'0'-25'-3786,"0"3"3980,-6 9 1,3 7 0,-5 7 0,1 5 0,1 7 0,-2 11 0,1 9 0,-2 8 0,0 5 0,2 6 0,1 4 3822,3 6-3982,2 4 0,1 6 0,0 4 1,-1-37-1,0 0 0,0 0 1,-1-1-1,-2 36 0,1-6 0,1-3 1,4-5-1,4-4 0,5-4-3117,6-3 2381,1-9 1,-5-3 0,0-8 0,1-2-1,-3-5 678,-2-3 1,-9-1 0,-7-5-1</inkml:trace>
  <inkml:trace contextRef="#ctx0" brushRef="#br0" timeOffset="76">11477 17832 13505,'-13'-12'903,"4"3"1,2-6-1,1 9 1,3 14-1,1 9-511,2 10-344,0 9 1,0 1 0,0 10 0,0 9 0,0 7-1,0 6 1,0 2 0,0 5 0,0-38 0,0 1-1,0 3 1,0 0 0,0 2 0,0-1-1,0 3 0,0-1 1,0-1-1,0-1-859,0 33 1,1-38-1,0 1 1,2 33-1,1-1 1,-1-3-1,-3-7 1,-4-5-1,-7-2 793,-5-1 0,-11-6 0,-7-1 0</inkml:trace>
  <inkml:trace contextRef="#ctx0" brushRef="#br0" timeOffset="77">9744 18298 30207,'0'-21'-2252,"-1"4"0,-2 6 0,-2 2 0,1 1 2207,-2 0 580,5-4 0,-7 11 0,4-4 0,-5 4 0,-3 1 0,-1 1 1,-1 4-1,1 4 0,-2 3 0,0 1 150,2 0 1,-3 5-1,7 0-920,-3-2 0,0-1 0,3-2 1,5 1-1,2-1 0,2 0 1,0 0-1,0 1-659,0-1 1,2-4 0,1 0 0,3 0 855,1-2 1,-4 1 0,3-5 0,-2 2 0,1 3 0,-4 1-1,-4 0 1,-5-2 0,-3 0 1266,2 1-1030,-8 1 0,8 0 0,-9 0 0,3-1 0,2 1 0,-1-1 0,3-1 0,0-1 0,4 1-3174,1 1 0,1-4 1474,5 5 1,0-4 0,3 2 1496,6-1 0,6 4 0,12-2 0</inkml:trace>
  <inkml:trace contextRef="#ctx0" brushRef="#br0" timeOffset="78">9984 18365 26599,'0'-28'-8596,"0"-3"8642,0 2 0,0 13 0,0 12 0,-1 8 1,-2 8-1,-3 6 0,0 4-449,0 3 0,2 8-436,4 2 0,0 8 0,0 3 0,1 3 715,4 6 1,8-2 0,8 6-1</inkml:trace>
  <inkml:trace contextRef="#ctx0" brushRef="#br0" timeOffset="79">10677 18405 24501,'-26'-14'117,"5"1"1,0 1 0,5 2 0,-2 3 2719,2 1-2966,1 1 1,9 7 0,6 2-1,9 5 1,6 3 0,3 3-1,-1 1-416,3 2 1,-5 5 0,2 0 0,-3 0 0,-5 0 0,-5-4 0,-3-1 0,-1 1-3847,0 2 4073,-5-5 0,-4 5 1,-9-5-1,-3 2 1,0-2-1,2-3 0,1-2 351,1-3 0,-1 1 0,4 5 0</inkml:trace>
  <inkml:trace contextRef="#ctx0" brushRef="#br0" timeOffset="80">10957 18485 13878,'-6'-21'1037,"5"2"0,-5 5-151,6 1-920,0 6 1,2 1-1,0 7 1,4 2-1,0 3 1,2 2-1,-2 2 1,0 2 0,-2 0-1,0-2-1572,1-1 0,-2 0 1252,-8 4 0,2 0 0,-5-1 1,-1-1-1,0-2 0,1 1-21,2 2 1,4-3 261,6 0 0,6-5 0,11 3 97,6-1 1,14 5 0,1-4 0</inkml:trace>
  <inkml:trace contextRef="#ctx0" brushRef="#br0" timeOffset="81">11864 18338 22297,'-18'-13'-2469,"0"0"2716,1 5 0,3 2 0,2 8 0,2 1 0,1 3 0,0 1 0,2 3 0,2 2-236,4 2 1,2-1 0,4 0 0,4 0-1,3 2 1,1 2 0,0 2 0,-1 0-1893,-3 0 1491,3-1 1,-6-5 0,4 2 0,-3 2 0,-1 2 0,-3 2 0,-3-1 0,-4-2 237,-5-5 1,-3 4-1,-1 3 1</inkml:trace>
  <inkml:trace contextRef="#ctx0" brushRef="#br0" timeOffset="82">11984 18458 8561,'0'-34'460,"4"7"0,2 11 0,2 6 1,2 5-1,2 4 876,1 1-1479,-5 0 0,3 6 0,-3 3 0,1 2 0,-2 3 0,0 1 0,-1 1 0,0 3 143,-3 2 0,-7 1 0,-4 5 0</inkml:trace>
  <inkml:trace contextRef="#ctx0" brushRef="#br0" timeOffset="83">8865 17165 8798,'-6'-14'290,"4"2"1,-4 13-1,6 5 1,0 7-1,0 8 1,0 6-1,0 4 1301,0 4-1686,0 4 0,0 2 0,0 4 1,-1 4-1,-2 3 0,-2 1 0,2-1 1,3-2-1,5-3 0,5-1 0,6-4-3085,7-5 2572,2-5 608,2-11 0,5-2 0,2-5 0</inkml:trace>
  <inkml:trace contextRef="#ctx0" brushRef="#br0" timeOffset="84">8931 16992 8454,'0'-43'33,"0"3"123,0 3 0,6 18 0,3 4 0,4 6 0,5 3 0,6 3 0,5 2 0,10 1 0,7 0 0,10 0 0,8 1 0,10 2 0,-34 0 0,1 0 0,4 1 0,1 0 0,1 1 0,2 0 1250,2 1 0,0 0-1427,4 1 1,1-1 0,0 0 0,1 0 0,1 0 0,-1-2 0,0 0 0,0 0 0,0-1 0,-1 0-1,1-2 1,0 1 0,-2-1 0,0-1 0,-2 0 0,0-1 0,-3-1 0,-2-1 0,0-1 0,-1-2 0,-2-1-1,-1-1-24,-2 0 0,2-2 0,4-3 0,0-2 0,-5 2 1,0 0-1,0-1 0,0-1 0,0 1 0,0-1 1,-3 0-1,0 0 0,0-1 0,0 0 0,-2-1 1,1 0 112,0-2 1,0 0-88,-3 3 1,1 0-1,0-1 1,1 0 0,-2 2-1,-1 2 1,2-2-1,0 2 1,34-11 0,0 3-1,-4 6 1,-2 4 0,-5 3-1,-4 2 1,-6 5 112,-2 4 1,-5 6 21,-8 8 0,-4 3 0,-7 5 1,-3 1-1,-2 7 0,-4 4 1,-3 6-1,-5 3 0,-1 7 1,-5 6 195,-4 11 1,-5 1 0,0-32 0,-1 1-419,0 2 1,0 1 0,0-1-1,1-1 1,1 5 0,2 0 0,0-2-1,1-2 1,1-3 0,1-1 0,4 32-1,4-11 1,4-7 0,1-11-260,0-5 1,1-5 0,3-6 0,0-3 707,-2-4 0,8-3 0,-8-3 1,1-2-1,-2-3 0,-5 1 1,0-2-1,-2 0 558,-4-3-1093,-10-2 1,-16-1 0,-13 0-1,-14 0 1,-9 0 0,-11 0-1,32 0 1,0-1 0,-6-1-1,-2-1 1,-2-1 0,-2-1-1,-5 0 1,-1-2 0,-4 1-1,-1-1-580,-3 1 1,-1-1 0,-6-2 0,-1 0 736,1 0 0,0 0 0,-2 0 0,0-1 0,2 2 0,-1 0 1,2-1-1,-1 1 0,2 1 0,0 1 0,3 1 0,0 1 1,2 1-1,1 0 0,4 1 0,-1 1 0,3 1 0,1 0 1,4 1-1,0 1-408,4 0 1,1 1 0,0 3 0,2 3 235,4-3 1,1 1 0,3-1 0,1 0 206,-28 3 0,5-2 0,8 2 0,-1-5 0,1-2 0</inkml:trace>
  <inkml:trace contextRef="#ctx0" brushRef="#br0" timeOffset="85">9424 17232 9438,'-13'-13'0,"0"-1"1156,-1 1-910,1 6 1,0 1-1,-2 6 1,-1 0 0,-2 0-1,0 0 1,0 1 31,1 4 1,-1-4 0,4 5 0,3 0-367,2 3 0,-2 4 0,7 5 0,2 3 0,7-1 1,7-2-1,6-2 0,2 1 0,4 1 0,3-2-99,4-1 199,-3-2 1,4 2 0,-6 1 0,-4 2 0,-4-2 0,-4-1 0,0-2 0,-2 2 0,-4 1 0,-3 2 0,-4-2 102,-1-1 1,-1-6-171,-4 0 1,-2-2 0,-8 4 0,-1-4 0,-3-1 0,-1-3-1,1-1 1,3-2 0,1 0-583,2 0-617,-1-6 0,7-2 1218,3-5 1,14-12 0,5-3 0</inkml:trace>
  <inkml:trace contextRef="#ctx0" brushRef="#br0" timeOffset="86">9771 17272 11617,'12'-16'-529,"-2"-6"0,-1-2 0,1 5 0,2 10 0,2 6 6126,-1 3-5545,0 0 0,-1 6 0,-1 4 0,-3 5 0,3 4 1,1 2-1,-1 2 0,0 6 0,-4 3 0,1 7 0,-1 1-4717,3 3 4638,8 0 0,3-9 0,6-2 1</inkml:trace>
  <inkml:trace contextRef="#ctx0" brushRef="#br0" timeOffset="87">10531 17285 8524,'0'-13'56,"-6"0"1,-3 1 0,-3 3 0,-1 5 0,0 2 226,-1 2-120,1 0 1,0 4 0,1 2 0,1 2 0,4 2 0,1 2 0,3 1 0,2 1 0,1-1 0,0 0 0,0 1 226,0-1 1,0 0-387,0 1 0,5 0 1,4 3-1,3 0 0,2 0 1,-1-2-1,0-2 0,1 0 1,-3 1-1,-2-1-380,-4 0 0,1 1 179,-2-1 0,0 0 0,-5 1 0,-3-1 1,-5 0-1,-3 1 0,-1-3 0,-1 0 0,1-4-1751,0-1 1948,5-2 0,2-9 0,6-3 0</inkml:trace>
  <inkml:trace contextRef="#ctx0" brushRef="#br0" timeOffset="88">10904 17312 8466,'-7'-34'0,"1"6"1144,0 9-1008,4 7 0,-4 13 0,8 2 1,2 3-1,5 1 0,3 4 296,1 1-510,1 1 0,3 0 0,0 1 0,-4-1 1,-3 2-1,-1 1 0,-1 2 0,-4-2 1,-2-1-1,-5-2 0,-5 1 56,-5-1 0,-9 0 1,1 1-1,0-3 253,4-2 0,-1 3 0,3-4 0,3 0-166,0 1 0,6-4 0,3 2 0,8 1 0,10-2 0,10 1 0,9-1 0,6 0 0,4-3 0,7-2 0,3-1-65,4 0 0,12-6 0,-2-1 0</inkml:trace>
  <inkml:trace contextRef="#ctx0" brushRef="#br0" timeOffset="89">11824 17219 8487,'-6'-21'70,"-1"2"0,-2 11 0,1 5 0,1 5 0,1 4 892,0 1-772,2-4 1,4 5-1,0-4 1,0 5-1,0 3 1,0 1-1,0 2 1,1 1-1,2 2 1,3-2 74,1-1 0,-4-2 0,2 1-336,-4-1 0,-1 0 1,0 1-1,-1 0 1,-2 3-1,-3 0 0,0 0 1,-2-2-1,1-1-898,-3 4 1,-2-3-1,0 3 969,3-3 0,-3-8 0,5-1 0</inkml:trace>
  <inkml:trace contextRef="#ctx0" brushRef="#br0" timeOffset="90">12010 17219 8473,'8'-25'2364,"-2"4"-1911,-6-6-520,0 12 1,6 11-1,3 7 1,2 1-1,3 1 1,-1 1 0,0 1-1,1 2 1,-1-2-598,0-1 1,1 3 783,-1-4 1,0 1 0,1-4 0,-2 4 0,-4 2 2091,-3 2-2029,-4-4 0,-2 6 0,-2-3 0,-1 3 0,-1 0 0,1-2 0,-1-1 0,2 1-391,2 2 0,1 1 0,1 1 1,4-1-1,4 0-1123,2 1 1332,-3-7 0,-2 5 0,-8-5 0,-2 2 0,-7 0 0,-5 1 0,-8 4 0,-5 4 0,-7 2-774,-2 1 1,-11 10 772,0 0 0,-6 6 0,8 3 0</inkml:trace>
  <inkml:trace contextRef="#ctx0" brushRef="#br0" timeOffset="91">8145 15033 10831,'-6'-13'1259,"4"5"1,-4 1 0,6 2 2469,0-3 1,0 3-3187,0 5 0,0 6 1,2 6-1,1-2 1,1-1-1,1 2 1,1-1 497,3-1 0,2 3-931,3-3 1,-1 2 0,2 3 0,1-1 0,2-1 0,-2 0 0,-1 0-1,-3 2 1,-2 1 0,-2 0-37,-2-2 0,-2 2-184,-4 3 1,-6-3-1,-3 2 1,-4-2 0,-5-1-1,-4-1 1,-3-1-1,-2-2 1,0-2 0,1-3-1298,-1-2 1,6-1 0,4-2-1039,2 0 0,4 0 1,8 0 2440,12 0 1,15-12 0,10-3 0</inkml:trace>
  <inkml:trace contextRef="#ctx0" brushRef="#br0" timeOffset="92">8425 15126 8155,'0'-38'0,"0"2"893,0 16 1,7 8-1,5 12 1,6-2 0,2-1-1,4-1 1,0 1 0,0 1-1,-2 2 1,0 0 0,-1 2 8234,-4 2-9185,-2 4 0,-7 5 1,-4 2-1,-2 1 1,-4 2-1,-4-2 1,-7-1-1,-6-2 0,-4 1 1,3-1-1,0-1 68,4-3-188,1 3 1,8-5-1,5 5 1,10-2-1,10-2 1,7-1-1,7-1 1,7 1-1131,4 1 1,3-4-1,-2 5-426,5 1 0,-2 2 0,2 2 1733,2-1 0,6 0 0,4 1 0</inkml:trace>
  <inkml:trace contextRef="#ctx0" brushRef="#br0" timeOffset="93">9971 15060 8104,'0'-21'1249,"0"-4"1,0 10 0,0-3-1,0 3 4558,0 2-5486,0 6 0,0 2 1,0 10-1,0 4 1,0 2-1,-2 4 0,0 3 1,-3 3-1,2 1 1,2 0-168,1 2 1,0-3 0,0-1 0,0 1-1,0-2 1,0 2 0,0-2 0,0 1-961,0-4 667,0-1 0,0-2 1,0 0-1,0 1 1,-2-3-1,-2 0 1,-5-4-1,-3-1 0,-1-3 1,-2-1-354,-3-2 1,3 0 335,-3 0 1,-1 0 0,0 0-1,0 0 1,-1 0 155,4 0 0,13 5 0,5 3 0</inkml:trace>
  <inkml:trace contextRef="#ctx0" brushRef="#br0" timeOffset="94">10224 15020 8095,'0'-46'1795,"0"22"0,2-4 0,2 22 0,7 0 0,3-1 1927,4-1-3632,0 5 1,0-3-1,1 6 1,0 0 0,2 0-1,-2 2 1,0 2-1,-2 4 1,-4 1 0,-3 0-1,-2 1-789,-2 2 0,-2 1 0,-4 0 0,-1 1 0,-4-1-1191,-4 0 2512,-2 1 1,2-7 0,1-1 0,4 0 0,5 1 0,7 2 3360,4 0-3938,1 0 1,0 1 0,1 1 0,-1 2 0,0 0 0,0 4 0,1-2 0,-1-1 0,-1 0 0,-2-1 0,-2 0 788,-2 1-564,-2-1 0,1 0 1,-2 1-1,-3-1 1,-5-1-1,-4-3 1,-4-3-1,-5-2 1,-3 0-1,-2-1-628,-2-1 0,-4 2 1,0 2-1,-2 0 1,0 2-1,-1-1 1,1 2-1,2 0-4256,1 0 4,1 5 4610,6 1 0,2 5 0,6-7 0</inkml:trace>
  <inkml:trace contextRef="#ctx0" brushRef="#br0" timeOffset="95">10144 16232 8367,'0'-13'862,"0"0"-132,0 5 0,0-3 1,-1 3-1,-2 2 1,-3 5-1,-2 5 2562,-2 4-2772,4 1 0,-6-1 0,3 1 0,-1 2 0,0 0 1,2 3-1,2-1 0,3 0 339,2 1-974,1-1 1,6 0 0,3-1 0,3-1-1,2-4 1,3 0 0,0-1 0,0 2 0,-1-1 139,2 4 0,-5 0 0,0 3 209,-7-1 1,0 0 0,-3 1 0,-4-1-1,-8 0 1,-7 2 0,-7 1 0,-2 2-1,-1-1-81,-1-3 0,0 4 0,1-2 1,0-2-2508,4-4 1,-1-1 0,6 4 2353,5 1 0,23-13 0,11-2 0</inkml:trace>
  <inkml:trace contextRef="#ctx0" brushRef="#br0" timeOffset="96">10557 16166 8056,'0'-33'2075,"0"11"0,0 9 0,2 16-2305,2 3 381,4 0 0,5-6 0,0 0 0,1 0 0,1 0 0,1 0 0,2 0 0,-1-2 0,1-1 0,1-1-132,2 1 1,-4 1 0,0 2-109,-2 0 0,-3 2 1,-2 1-1,-2 3 1,-2 1-1,-5 2 1,-2 0-1,-5-2 230,-2-1 0,-5 4 1,-5-2 445,2-1 0,1 4 0,2-5 0,1 1 0,3 3 1,6 2 71,6 1 1,9-1 0,9-1 0,2-4-575,5-1 1,8 0 0,0-3 0,1 1-1,0 1 1,-5-1 0,-2 2 0,-6 0 0,-4 1-1,-3-1 1,-4 2-486,-4-1 1,-5 2 383,-8 4 1,-4-4 0,-6 0 0,-4 0 0,-4 0 96,-4 0-272,0 0 1,-2 0 0,-2-2 0,0 0 0,4-1 0,2 0 0,0-1 0,1-1 0,-1 1 0,3-1 0,0 0-7718,1 1 7908,3 5 0,-8 4 0,4 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5T22:08:36.478"/>
    </inkml:context>
    <inkml:brush xml:id="br0">
      <inkml:brushProperty name="height" value="0.053" units="cm"/>
      <inkml:brushProperty name="color" value="#FF0000"/>
    </inkml:brush>
  </inkml:definitions>
  <inkml:trace contextRef="#ctx0" brushRef="#br0">24767 4305 8409,'5'-30'199,"-1"3"0,1 4 0,-5 9 0,0 1 1,0 0-1,-2 1 0,-2 2 0,-5 1 0,-3-2 1,-1 1-1,-1 0 0,1 1 0,0-2 1352,-1-1-1554,7 5 0,1 3 0,6 8 0,2 6 0,1 7 0,1 5 0,-1 3 0,-2 3 1,-1 3 96,0 5 1,0 1 0,-3 3 0,-2 1 186,-4 5 0,-11 8 1,7-4-1,-3 6 1,-2 8-1,0 2 0,0 4 1,1-2-1,-1 2 1,3-2-1,3 3 1,5 0 2233,1 0-2443,3-31 0,1 0 0,2 22 0,0 8 0,0-3 0,0-4 1,0 1-1,0-5 0,0-3 0,0-4 0,-1-3 0,-3-5-306,-5-2 1,1-4-372,-1-2 1,2-3-1,-2-7 1,5-1-1,4-2 1,4-6-1,8-3 1,9-5 898,10-5 0,12-8 0,4-4 0</inkml:trace>
  <inkml:trace contextRef="#ctx0" brushRef="#br0" timeOffset="1">24901 4251 30115,'0'-40'-2458,"0"12"0,0 6 1,0 6-1,0 2-2108,0 1 4884,0 6 0,1-4 1,4 5-1,4 0 0,4 1 1,5 0-1,5 1 0,7-2 1,6 0-1,5-2 0,5 2 1302,3 1 1,9-1-1444,-10 1 0,7 2 1,-7-4-1,0-1 0,0 3 1,-2-1-1,-2 1 0,-1 1 1,-1-1-1,-5 2-75,-3 2 1,-5-1-1,-6-1 1,-6-1-326,-2 1 1,-3 3 0,-2 3 0,-2 3 0,-2 1-1,-3 5 1,-2 3 0,-1 4 0,0 0-2158,0 1 2579,6 9 0,-3-5 1,6 10-1,1 2 1,2 1-1,1 6 1,1 2-1,1 7 1,1 3-1,0 6 1,-2 1 58,-4 2 0,-3 8 0,4-2 0,-4 2 1,1 2-1,-3-5 0,3-3 0,-2-2-1223,0-2 878,4 9 0,-7-18 0,6 8 0,0-3 0,-2-3 0,-1-1 0,-1-2 0,-1-3 0,-1-4 0,-2-4 0,-1-1-262,0 0 0,-5-2 194,-4-2 0,-3 1 0,-3-6 1,-1-1-1,-4-2 0,1-1 1,-3-2-1,0-3 0,-5-4 1,0-5 399,-2-4 1,-2 1 0,-2-4 100,-7 2 1,-3-5-1,-9 1 1,-5-3-1,-6-1 1,-6 0-1,-2 0 1,-3 0-1,0 0 116,35 0 0,1 0 0,-35 0 1,0 0-1,4 0-452,2 0-1,-1 0 1,10 2 0,2 2 0,1 4 0,3 1 0,3-2 0,6 1 0,5-3 0,4 3 0,1-2 0,5 0-3681,4-3 4007,-1-2 343,10-1 1,-4 0-1,6 0 1</inkml:trace>
  <inkml:trace contextRef="#ctx0" brushRef="#br0" timeOffset="2">24714 4625 29512,'-13'-6'-1419,"-1"0"1,1-3-1,0 4-254,-1 4 1670,1 1 0,4 0 0,2 1 0,1 4 0,4 2 0,5 1 0,6-2 574,3-1 1,3-3-146,3 2 0,4 2 1,9-1-1,5-2 0,5-2 1,6-1-1,10 0 0,5 0 1,6 2-1,0 1 635,0 1 0,-1 1 1,-2-5-1207,-3 0 1,-2 0-1,-7 0 1,-1 0 0,-3 0-1,-5 0 1,-2 0-1,-4 0 1,-2-2-713,-5-2 1,-3 1 0,-3-6 583,-3-2 0,-1 4 0,-5-2 0,2 0 0,-3 0-3736,-5 0 3792,-4 6 1,-6-2-1,0 5 1</inkml:trace>
  <inkml:trace contextRef="#ctx0" brushRef="#br0" timeOffset="3">24514 5144 28541,'-13'0'-389,"5"0"0,1 0 0,4 2-305,-1 2 980,-1-2 1,5 5-1,2-4 1,2 1 0,6-1-1,8-1 1,9-2-1,7 0 1,6 0 0,6 0-1,7 0 2649,8 0-2935,10 0 0,3 0 0,-35 0 0,1 0 0,-1 0 0,0 0 0,0 0 0,1 0 0,0 0 0,1 0 0,-1 0 0,0 0 0,-1 0 0,-1 0 0,32 0 0,-7 0 0,-6 0 0,-7 0 0,0 0-277,-5 0 1,-7 0 0,-7 0 0,-4 0-1,-3 0 1,-4 0 0,-2-2 0,-4-1-4101,-4-1 1985,-1 0 2522,-2 4 0,-1 0 0,-6 0 1</inkml:trace>
  <inkml:trace contextRef="#ctx0" brushRef="#br0" timeOffset="4">23408 4105 26548,'-14'0'0,"1"0"-1488,0 0 1736,-1 0 1,6 0 0,2 0 0,4 0-1,8 0 1,4 0 1044,4 0 1,5-2-1292,3-2 0,3 2 1,4-2-1,0 2 1,4 1-1,1-2 0,1-1 1,-1 1-1,-1 1 1,0 2 44,2 0 1,-1 0-153,2 0 0,-7 0 1,4 0-1,-2 2 0,0 1 1,-1 1-1,-2-1 0,-3-2 1,-1 1-1,-3 1-192,-2 1 1,-1 1-1,-5-5 1,0 0-110,1 0 0,-6 4 1,1 1-1,2-2 0,1-2 420,1-1 0,0 0 0,1 0 0</inkml:trace>
  <inkml:trace contextRef="#ctx0" brushRef="#br0" timeOffset="5">24128 3985 28704,'0'-14'-1946,"0"7"0,1 1 0,4 6 1,5 2-1,5 2 4516,2 5-2369,13-3 1,-5 6 0,12-3 0,2 2 0,-2 3-1,1-1 1,-2 0 0,-4 2 0,-6 2 0,-6 0-1,-3 0-479,-3-3 0,-6 4 1,-4 0 232,-2-2 0,-10-1 0,-3-2 0,-10 1 0,-7-2 1,-11-2-1,-5-1 0,-7 0 0,1 0 133,1-1 0,-6-3 0,6 4 0,4 1-355,2 2 0,10 0 0,6 0 1,8 0-160,4 2 0,8 3 0,1-4 0</inkml:trace>
  <inkml:trace contextRef="#ctx0" brushRef="#br0" timeOffset="6">26527 4105 8359,'1'-14'0,"4"1"154,-4 6 0,5-5 0,-4 3 0,1-3 0,3-1 0,0-1 0,0 1 0,-2 0 0,0-1 984,1 1 0,-1 4-18,-4 0 1,0 9-700,0 5 1,-1 4-1,-2 13 1,-3 3-417,-1 5 0,-1 4 0,-2 6 0,1 0 0,0 1 0,0 1 0,0 1 0,0-2 1,0 4-1,1-3 0,-1 3 0,0-5-783,0-2 456,0 4 1,0-13-1,2 5 1,-1-1-1,2-3 1,0-2-1,4-3 1,0-3-1,2-4 1,0-3 321,0-2 0,6-5 0,1-3 0</inkml:trace>
  <inkml:trace contextRef="#ctx0" brushRef="#br0" timeOffset="7">26434 4625 8312,'-14'0'424,"1"0"0,4 4 0,2 2 0,1 1 0,4 2 1184,5-1-1452,5 3 0,1-8 0,-1 5 0,3-1 1,-1 1-1,1 0 0,-4 1 0,0-1 0,-1-1 1,2-1-1,-2 2 453,0-1 0,-1-4-956,0 1 0,1-4 1,6-4-1,0-6 0,2-7 1,3-5-1,2-5 0,3-4 347,3-4 0,2-10 0,0-2 0</inkml:trace>
  <inkml:trace contextRef="#ctx0" brushRef="#br0" timeOffset="8">25021 7557 8385,'0'-21'758,"-5"6"1,-1 8 0,0 2 3386,0 7-3947,-4 4 0,9 11 1,-4 3-1,4 0 1,1 4-1,-2 3 1,-1 2-1,-1 2 1,1-1-1,0-2 1,0-3 474,-2-3 0,1 2 1,3-6-532,-4-2 0,4-1 0,-4-2 0,2-1-16,-1-3 1,2-9 0,-2-10-1,2-7-103,2-5 0,0-3 0,2-3 0,2-2 0,7-1 0,3 2 0,6-1 0,-1 2 0,2 0 0,-2 4 0,2 3 1,-2 5-548,0 1 232,-1 2 0,-5 5 0,1 4 0,-1 3 0,0 1 1,-1 1-1,-1 3 0,-3 5 0,3 5 0,-1 2-3154,-1 2 0,7 2 3446,-2-6 0,2 8 0,-3-7 0</inkml:trace>
  <inkml:trace contextRef="#ctx0" brushRef="#br0" timeOffset="9">25434 7317 8385,'6'-14'372,"-3"1"0,6 1 0,1 2 0,2 2 0,1 2 0,-1 2 3109,-3-2-3148,3 5 1,-5-4-1,5 10 1,-2 5 0,-2 6-1,-2 6 1,-3 5-1,-3 6 1,-3 5 0,-3 4-1,-2-1 764,-2 1 0,4-5-1902,2 7 1,-2-7-1,1-3 1,2-1 0,2-4 804,1-1 0,6-1 0,1 0 0</inkml:trace>
  <inkml:trace contextRef="#ctx0" brushRef="#br0" timeOffset="10">25940 7103 8329,'0'-13'1114,"0"4"0,2 2 948,2 1-1769,4 1 1,-1 11 0,-2 3 0,-4 5-1,-1 2 1,0 3 0,0 2 0,0 4-1,0 5 1,0 4 0,-1 0 682,-4-3 1,4 1-1822,-4-1 1,4 1-1,1-6 1,0-1-1,0-1 1,0-3 844,0-2 0,-6-7 0,-2-6 0</inkml:trace>
  <inkml:trace contextRef="#ctx0" brushRef="#br0" timeOffset="11">25954 7410 8329,'0'-19'139,"0"7"1,0-4 0,0-1 0,0 2 3326,0 1-3093,0 6 1,1 2-1,4 6 1,4 0-1,1 2 1,0 1-1,-2 3 1,-1 0 281,1-1 0,0 1 0,6-3-1699,-1 2 1,6-1-1,2-5 1,3-5 1043,2-7 0,-2-7 0,9-6 0</inkml:trace>
  <inkml:trace contextRef="#ctx0" brushRef="#br0" timeOffset="12">26340 7037 8329,'-6'-9'0,"-2"0"601,-4 6 0,4-1 0,2 8 0,2 5 0,0 6 0,1 5 0,1 7 0,2 3 0,0 2 0,0 4-577,0 2 0,0 2 0,0-1 0,0-4 1,0-4-1,0-4 0,0-5 0,0-4-2511,0-3 2487,0-2 0,0-5 0,0-2 0</inkml:trace>
  <inkml:trace contextRef="#ctx0" brushRef="#br0" timeOffset="13">26220 7370 8329,'-7'-21'0,"-5"2"0,5 4 557,-1-3 1,2 4 0,6-4 0,0 3 0,0 2 0,2 1 0,4 1 0,6 4 0,5 0 0,4 1 0,3 0-1,3 1 1,2 1 0,5-1 0,2 2-558,1 2 0,10-5 0,-5-1 0</inkml:trace>
  <inkml:trace contextRef="#ctx0" brushRef="#br0" timeOffset="14">25194 4185 8190,'-12'-2'-110,"3"-2"0,6-4 346,6 1 175,5 1 0,1 5 0,-2-4 1,-3-1-1,-7 3 0,-7 8 0,-8 7 3910,-2 5-4342,3 4 0,-6 6 0,5-1 0,1 1 0,3-2 1,2-1-1,3-3 0,5-2 0,2-3 0,2-1-2115,0-2 1,2-5 538,2-4 0,3-4 1597,7-4 0,5-10 0,2-6 0</inkml:trace>
  <inkml:trace contextRef="#ctx0" brushRef="#br0" timeOffset="15">25407 4145 8190,'0'-14'1217,"-6"1"1,3 6 1483,-5 2-2630,5 10 1,-3 2-1,4 6 1,-1 2 0,-3 3-1,-1 4 1,-4 3 0,0 4-1,-3-1 1,1 1 0,0-2-499,-1-2 0,7 3 0,2-7-146,4 0 1,1-2 572,0-6 0,18-5 0,4-2 0</inkml:trace>
  <inkml:trace contextRef="#ctx0" brushRef="#br0" timeOffset="16">25594 4238 8190,'12'-18'680,"-3"0"0,1 1 0,-6 3 1187,-1 1-1663,-1 12 1,-4-1 0,-1 14 0,-2 4 0,-1 2 0,-2 3-1,2-2 1,-1 2 0,-1-1 0,0 3 0,0-1-384,4 0 0,2-6 0,2 2-676,0-3 1,0-2 0,2-1 0,2-3 0,7-5 854,5-2 0,5-8 0,5-1 0</inkml:trace>
  <inkml:trace contextRef="#ctx0" brushRef="#br0" timeOffset="17">25047 4811 8191,'0'-13'439,"-6"1"0,-1 2 1,-2 2-1,0 2 2287,-1 3-2629,4 8 1,-6 4-1,5 8 1,-2 6-1,0 2 1,-1 1-1,-1 1 1,1 1-1,2 0 1,1 0-1,1-2-982,0-1 1,2-6 413,4-1 1,0 1-1,1-3 1,4-4 470,4-6 0,8-4 0,4-2 0</inkml:trace>
  <inkml:trace contextRef="#ctx0" brushRef="#br0" timeOffset="18">25367 4824 8191,'-15'-4'1531,"-2"0"-1203,-4-1 1,-1 5 0,1 0 0,2 0 0,2 2 0,3 1-1,2 2 1,1 3 0,4 2 0,1 4 0,2 2-189,-2 2 0,4 5-242,-2 0 0,2 2 1,2 0-1,0-1 0,0-4 1,0 0 101,0-4 0,18-7 0,4-3 0</inkml:trace>
  <inkml:trace contextRef="#ctx0" brushRef="#br0" timeOffset="19">25687 4851 8578,'0'-13'0,"-3"-1"2154,-6 1-1896,0 6 1,-10 1 0,6 6 0,0 0-1,-1 0 1,2 1 0,2 4 0,3 4 0,1 2-1,3 4 1,1 3 1348,2 4-2310,0 3 1,0 4 0,0 0 0,0 2 0,0-1 0,2-3 0,2-4 702,5-1 0,3-5 0,1 2 0</inkml:trace>
  <inkml:trace contextRef="#ctx0" brushRef="#br0" timeOffset="20">25687 5144 8191,'6'-13'1704,"-6"0"-1508,-6-1-213,-1 7 1,2 7 0,10 9 16,4 3 0,3 1 0,1 0 0</inkml:trace>
  <inkml:trace contextRef="#ctx0" brushRef="#br0" timeOffset="21">7252 10422 8153,'1'-13'0,"2"-1"845,1 1-113,7 5 1,-4-3 0,7 3 0</inkml:trace>
  <inkml:trace contextRef="#ctx0" brushRef="#br0" timeOffset="22">7305 10342 29550,'0'-13'-4916,"0"-1"1,0 5 5033,0 0 0,-2 5 1,-2-5-1,-5 0 1,-3 2-1,-1 2 1,0 4-1,-2 2 0,-2 2 1,-2 3-1,-1 0 1,-4 0 596,-1-3 1,-2 3-568,0-2 1,1 1 0,-1-5 0,0 0-1,1 0 1,-1 0 0,-1 0 0,0-2 0,-2-1-1,2-2 1,-2-1 0,2-2 0,0 2 0,1 0 2694,1 3-2731,-1-4 1,0 6 0,1-4 0,-1 4-1,-1 1 1,-2 1 0,-2 2 0,-2 3-1,-2 1 1,1 4 0,1 1-396,1 1 1,-3-4 248,5 0 0,-4 0 1,2 4-1,-1 0 1,-1 1-1,-1-1 0,0 0 1,1-1-1,1-2 1,3-1 865,3 2 1,1 0 0,-1 4 0,-2 2-897,-1 0 1,0 3 0,4-3 0,2 6 0,1 2 0,4 1 0,-1 1 0,2 1 0,-1 2 0,4 1 0,1 0 0,2 0-2658,0 0 2512,-1 0 1,5-4 0,2 0-1,1-1 1,3-1 0,2-1-1,1-2 1,0 1 0,0-1 0,1 0-1,4 0-6,3-1 1,6 0 130,4-4 0,-2 3 1,6 3-1,2-2 0,2 0 1,6-2-1,3 2 0,4-2 1,1 2-1,0-2-132,0 0 0,6 4 305,2-6 0,6 0 0,2-7 0,2-3 0,0 1 0,1-2 0,3 0 0,2-3 0,1-2 0,-1-1 616,-1 0 0,4 0 0,-6 0-552,4 0 1,-6 4 0,5 1 0,-5-2-1,-4-2 1,3-1 0,-1 0 0,4 0 0,-2 0 154,0 0 1,4 0 0,-3 0 0,3 0-54,0 0 0,4-4 1,-6-2-1,1 0 0,3-1 1,-3 1-1,0 0 0,-1 1 1,4 1-1,4-2 0,2-1 1,-2-2 124,-1 1-380,5-4 0,-8 5 0,5-5 0,1 2 0,0 1 0,3-1 0,-1-2 0,-1-2 0,-34 8 0,0-1 0,34-6 0,-1 1 0,-3 3 0,6-1 0,-7 4 0,1 0 0,2 0 0,-2 3 0,2 0 0,-4 0 0,2-1 0,-2 1 0,0 1 0,-2 2 0,1 0 0,-6 0 0,-1 0 0,4 0 0,1 0 0,-3 0 0,4 0 0,-5-1 0,2-2 0,-5-2 0,3 1 0,-2-1 0,0 1 0,3-5 0,-7 5 0,8-5 0,-8 4 0,3 2 0,2 2 0,-2 1 0,-1 0 0,-3 0 0,0 0 0,-2 1 0,2 4 0,-2-2 0,2 6 0,-1-1 0,-1 0 0,9 4 0,-5-5 0,0 1 0,3-3 0,-3 0 0,3-1 0,-1-1 0,3-1 0,1-2 0,-1 0 0,-1-2 0,-1-2 0,7 2 0,-8-8 0,5 6 0,1 1 0,0 1 0,5 2 0,-2 0 0,2 0 0,-5 0 0,0 2 0,-2 1 0,-1 1 0,4 2 0,0-2 0,0-1 0,3 5 0,-3-2 0,4-3 0,1-2 0,5-1 0,1 0 0,0 0 0,0 0 0,0 0 0,-35 0 0,2 0 0,1 0 0,0 0 0,0 0 0,1 0 0,-1 0 0,0 0 0,0 0 0,-1 0 0,0 0 0,-1 0 0,0 0 0,0 0 0,1 0 0,0 0 0,0 3 0,1 0 0,-2-2 0,0 0 0,0 1 0,0 1 0,0 0 0,1-1 0,1 1 0,-1 0 0,1 0 0,1 0 0,-2 0 0,1 1 0,-2-1 0,1 0 0,-2 0 0,1 0 0,-1-1 0,2 0 0,0 1 0,0-1 0,4 0 0,1 0 0,1 3 0,-1-1 0,-1-2 0,-1 1 0,-1 1 0,0 1 0,-3-3 0,0 0 0,-1 0 0,0-1 0,0 0 0,-1 1 0,36 1 0,-1 1 0,-3 1 0,-1-1 0,2 1 0,-33-4 0,0 1 0,34 4 0,1-2 0,-2-1 0,2 0 0,1 0 0,-36-1 0,1 0 0,0 0 0,0-1 0,1 0 0,0 0 0,34 5 0,0-5 0,-3 4 0,5-4 0,-37-1 0,1 0 0,-1 0 0,2 0 0,-2 0 0,1 0 0,1 0 0,0 0 0,0 0 0,1 0 0,0 0 0,0 0 0,0 0 0,-1 0 0,0 0 0,0 0 0,-1 0 0,0 0 0,-2 0 0,1 0 0,0 0 0,0 0 0,2 0 0,0 0 0,0 0 0,1 0 0,0 0 0,0 0 0,0 1 0,-1 0 0,0 0 0,-1 0 0,-1 2 0,-1-1 0,1 0 0,-1-1 0,37 0 0,0-1 0,-36 0 0,1 0 0,32 0 0,-1 0 0,0 0 0,-4 0 0,0 0 0,-5 0 0,-1 0 0,8 0 0,-14 0 0,9 0 0,-1 0 0,-2 0 0,3 0 0,-2 0 0,5 0 0,-2 0 0,1 0 0,-3 0 0,-3 0 0,4 0 0,-12 0 0,6 2 0,2 1 0,3 1 0,0-1 0,-2-1 0,1-2 0,0-2 0,4-1 0,-4-1 0,-1 1 0,-1-3 0,-2 0 0,0 0 0,4-1 0,-1-1 0,1-1 0,-3 2 0,0 3 0,5 2 0,-9-2 0,3-1 0,-1 2 0,3 2 0,3 1 0,1 0 0,1 0 0,0 0 0,5 0 0,1 0-82,0 0 0,-32 0 1,-1 0 105,24 0 1,10 0-1,-7 0 1,0 0-1,2-2 1,-4-1-1,2-3 1,-1-1-1,-2-2 1,-4 0-25,-3 0 0,3 0 0,-1-4 0,0 0 0,-1-1 0,0 1 0,3 0 0,1-1 0,-1 1-69,-1 0 0,-5-5 0,0 0 0,1 2 0,-1 0 0,0-1 0,-1-2 0,-1 0 0,-4-2 0,0 2 0,-1-2-716,0 0 0,3-1 690,-5-4 1,1 0 0,-4 3-1,1 1 1,-1-2 0,-4 0-1,-3 0 1,-4 2 0,-2-1-1,-1-3-166,-1 0 0,-5 1 1,-3 1-1,-3 2 1,-3-2-1,-3 0 0,-5 1 1,-3 2-2154,-1 2 2291,-5 1 1,-4 0 0,-8 0 0,-2 0 0,-3 1-1,-5-1 1,-2 0 0,-2 0 0,-1 1 0,1-1-1,0 0 67,-1 0 0,3 1 133,-2 3 0,-6-4 0,0 1 0,0-1 0,-1 0 1,-1 0-1,-4 1 0,-3-1 0,-5 0 0,-3 0 7,-2-1 0,-6 4 0,-3-4 1,-7 3-1,34 7 0,-2 1 1,0 2-1,0-1 0,-1 0 1,-1 1-1,1 1 0,1-1-158,-1 1 0,0-1 90,-2-1 0,0 2 1,4 0-1,0 1 0,-2 0 1,-1 0-1,-1 1 0,0-1 1,-1 1-1,0 0 1,-2-1-1,-1 1 0,1 0 1,-1 0-1,-2 0 0,0 0 1,0 1-1,0-1 0,-1 1 1,0 0-1,-1 0 1,1 0 466,-2 0 1,0 1 0,-3-1 0,-1 1-366,3-2 0,0 1 0,-7 2 0,1-1 0,5-2 0,0 0 0,-3 0 0,-2 1 0,-1 0 0,-1 0 0,2 0 0,1 1 0,-2 0 0,0 0 0,1 1 0,1-1 0,-2 0 0,0-1 0,2 0 0,0 0-49,2 0 1,0 1 0,0 0 0,1 0 0,0 1 0,2 0-1,1 0 1,0 0-80,1 0 1,1 0-1,1 0 1,1 0 0,-1 0-1,1 0 1,0 0 0,-2 0-1,0 0 1,0 0 0,1 0-1,2 0 1,-1 0 0,1 0-1,2 0 1,1 0-37,0 0 0,0 0 0,-2 0 0,-1-1 0,1-1 0,0 1 0,0-2 0,-1 1 27,-1 1 0,0-1 1,0 1-1,1 1 1,0 0-1,1 0 0,-1 0 1,0 0-1,-2 0 1,1 1-1,0 1 0,1-1 1,-1 1-1,-1 1 1,3-1-1,-1 0 0,-1 0 1,0 1-1,1-1 1,1 1-1,-1 0 0,0 0 1,2 1-1,0-2-265,0 0 1,0-1 279,-6 3 0,1 0 0,5-3 0,0 1 0,-5 1 1,0 1-1,1 0 0,1-1 0,0 0 0,1 0 0,-1 1 1,-1 0-1,1-1 0,0 0 0,-1 0 0,0 0 0,1-1 1,-1 0-1,-1 0 0,0 1 0,0-1 0,0 1 111,-1 1 1,0 0 0,-2-3 0,0 1-92,7 0 1,-1 0-1,-3 1 1,-1 0 0,4-1-1,0 1 1,-3-1-1,0 0 1,-1 0 0,0 0-1,1 1 1,-1-1 0,2-1-1,-1 1 1,1-1-1,0 1 1,0-1 0,-1 1-1,1 0 1,-1 0-11,0 0 0,1-1 0,-3 0 0,0 0 0,2-1 1,-1 0-1,2 0 0,-1 0 0,2 0 0,0 0 1,2 0-1,0 0 0,-1 0 0,1 0 0,-1 0 1,0 0 36,-1-1 0,0 2-53,-3 2 0,0 0 0,3-3 1,0 1-1,-3 1 0,-1 1 1,1-2-1,-1 1 0,-1-1 1,1 0-1,-2 2 0,1 0 0,0 0 1,1 0-1,-1 1 0,1 0 1,-1-1-1,0 0 0,0 0 1,0 1-1,0-1 0,1 0-30,0 0 1,0 0-1,2 1 1,-1 1 57,0-3 0,0 0 0,-3 1 1,0-1-1,2-2 0,0 0 1,1 0-1,0 0 0,0 0 1,0 0-1,2 0 0,0 0 1,0 0-1,0 0 0,2 0 0,0 0 1,-2 0-1,1 0 0,1 0 1,-1 0 59,1 0 0,0 0 0,1-2 0,1-1 0,1 0 0,-1 0 0,2 0 0,1 0 1,-2 0-1,0 0 0,2 2 0,0-1 0,-1 2 0,0-1 0,1 0 0,-1 1-137,1-3 0,0 1 49,-5 1 0,1 1 0,-27-6 1,32 5-1,-1 2 0,1-1 0,-1 1 1,2 0-1,-1 1 0,-1 1 0,1 0 1,0 0-1,0 0 0,1 0 0,-1 0 1,2-1-1,-1 0 0,2 1 0,-1-1 1,-35 2-593,3-1 646,31 1 0,0 0 0,-26-3 0,28 1 0,0 1 0,-36-2 0,0-1 0,36 1 0,-1-1 0,0 2 0,1-1 0,-1 2 0,-1-1 0,2-1 0,-1 1 0,0-1 1,-2 1-1,1-1 0,0 1 15,0 0 0,-1 0 0,-2 1 0,-1 0 1,-1-1-1,1-1 0,0 1 0,0 1 0,-1-1 1,0 0-1,1 0 0,1 0 0,-3 1 0,0 0 1,0 0-1,0 0 8,-1 0 1,-1 0-139,-7 2 0,-1 1 1,10-4-1,0 1 1,-6 2-1,-1 1 1,1-2-1,0 1 1,1 0-1,0 0 1,-1 1-1,-1 0 1,1 1-1,0-1 1,0 1-1,-1 0 1,1-1-1,1 1 1,-2 0-1,0-1 1,1 1-1,1 0-161,-1-1 1,0 1 0,-2 0-1,1-1 219,4 1 0,1 0 0,-1-1 1,1 1-1,2 0 0,-1-1 0,1 1 1,0 0-1,-1-1 0,1 1 0,2-1 1,0 0-1,2-1 0,0 0 0,3-1 1,1 1-1,-36 5 0,4 2-429,4 1 1,29-3 0,0 0-843,-30 12 1,2 5 1283,3 4 0,1 0 0,-1 6 0,1 3 0,29-20 0,0 1 0,-2 1 0,0 1 0</inkml:trace>
  <inkml:trace contextRef="#ctx0" brushRef="#br0" timeOffset="23">5839 17512 17213,'7'-19'-205,"0"1"0,-2 2 2278,4 11-1665,3 10 0,-4 9 1,1 3-1,0 3 1,0 3-1,-1 3 1,-3 2-1,-2 5 1,-1 1-1,-2 2 1,0-1-1,0 1 0,0-2 1,0-2-1,0-2 3842,0-2-5141,0-1 1,1-2 0,2-1 0,2-4 0,-2 0 0,-2-7-2144,-1-7 0,0-14 3343,0-14 1,0-4 0,0-7 0,2-4 0,2-5 0,5 2 0,4 2 0,4 5 0,0 4 0,0 2 2276,-2 0 0,2 7-2277,1 2 0,4 5 0,-4 4 1,0 3-1,0 1 0,1 1 0,0 1 1,2 3-1,0 4 0,1 5-352,-1 3 1,2 6 0,-5 1 0,0 0-1296,1 1 1,-3 3-1,7-2 1,-1 1 0,2 1-1,1 0 1,6 1 1328,6-2 0,0 3 0,9-4 0</inkml:trace>
  <inkml:trace contextRef="#ctx0" brushRef="#br0" timeOffset="24">6878 17792 8434,'-6'-33'1009,"-2"11"1,-9 0-1,-2 7 0,-2 6 1,-1 5-1,1 2 4168,4 2-4526,2 12 0,3-3 1,2 10-1,2 0 1,4 4-1,5 2 1,8 1-1,7 1 1,8 0-1,6-2 1,5-3-1160,4-4 0,-1-5 0,-2-4 0,-5-4 1,-4-4-1,-5-1 1,-6-3-1,-7-4 1,-11-8-1,-11-3-733,-12-1 0,-6-3 0,-8 2 0,2 0 898,0-4 1,2 6 0,10 3-1,2 6 1,6 4 0,5 3 342,7 5 0,25 10 0,15 8 0</inkml:trace>
  <inkml:trace contextRef="#ctx0" brushRef="#br0" timeOffset="25">8451 17312 8482,'0'-33'1494,"0"11"1,-1 1 0,-2 11-1,-2 10 2162,2 8-3361,-4 15 0,4 1 0,-6 11 0,0 4 0,0 4 0,1 6 0,-1 3 0,0 1 0,0 0 0,0 0 0,2 1 527,2-1 1,4-4-1639,1 0 1,1-5 0,5 4 0,6-4 0,7-4-1,5-4 1,7-5 0,5-8 815,5-8 0,8-1 0,-2-7 0</inkml:trace>
  <inkml:trace contextRef="#ctx0" brushRef="#br0" timeOffset="26">9025 17192 8310,'0'-25'1523,"0"17"1,0 5 0,0 21 0,0 15-1,0 5 3306,0 2-4578,0 0 0,0-4 0,0 1 0,0 3 1,1 3-1,2 1 0,3 1 0,1 1 1,4-2-1,2-1 0,3-5-1711,2 1 0,1-5 1,-1-1-534,4-5 1,3-3 0,2-10 1992,0-2 0,-1 3 0,1-8 0</inkml:trace>
  <inkml:trace contextRef="#ctx0" brushRef="#br0" timeOffset="27">8291 17965 8371,'2'-24'0,"2"-2"650,10 2 0,8 9 0,9 6 0,6-1 0,4-2 1,5-3-1,2-1 0,5-3 0,3-1 0,5 1 1,-3 3 585,0 1 0,-4 3-3956,-5 3 1,2 3 2719,-7 6 0,6-5 0,-2-3 0</inkml:trace>
  <inkml:trace contextRef="#ctx0" brushRef="#br0" timeOffset="28">9478 17405 13619,'0'-32'935,"-6"4"0,4 4 0,-2 15 0,2 12 0,2 7-10,0 4-794,0-1 1,6 0-1,2 2 1,2 3-1,2 4 1,3 5 0,1 2-1,3 2 1,4 1-1,2-3 1,1-1-923,1-3 0,0-7 0,-1-1 472,1-7 0,-5 0 0,-1-5 0,-2-4 0,-4-4 0,-5-6 0,-5-3 0,-4-1 649,-1 0 0,-4-5 0,-2 2 1,-1 2 250,-4 4 0,1 6 0,-1-4 0,3 2 0,-1 5 0,1 4 0,4 7 0,5 6 0,7 7 0,7 2 0,5 1 1080,8 1-1598,5 0 0,7-2 0,1-3 1,4-4-1,4-3 0,3-3 1,-1-4-1081,-2-3 1,-4-4 0,-10-1 0,-5-1 767,-6-4 0,-5-3 0,-7-10 0,-3-4 0,-5-4 0,-4 0 0,-4-1 0,-7-1 0,-4-2 0,-1 1 0,1 2 0,2 3 896,-2 1 0,3-1-1423,3 2 0,6 3 1,1 4-1,6 0 776,9 2 0,18-10 0,11 9 0</inkml:trace>
  <inkml:trace contextRef="#ctx0" brushRef="#br0" timeOffset="29">11544 17379 8450,'-13'-20'1340,"5"11"1,4-2-1,8 11 1,7 0-1,6 0 1,10 0 2615,7 0-3854,5 0 1,8 0-1,5 0 1,7 0-1,5-2 1,4-1 0,0-1-1,0 1 1,-1 1-1,-2 2 1,-1 2-7344,-2 2 7241,-12-2 0,2 10 0,-12-5 0</inkml:trace>
  <inkml:trace contextRef="#ctx0" brushRef="#br0" timeOffset="30">11611 17725 8537,'-21'-12'1463,"7"3"1,6-4 0,9 9 0,8 4 0,9 3 0,7 1-953,8-1-444,9-2 1,7-2-1,8-2 1,3-1-1,3 1 1,3 0-1,-1 0 1,4-2-1,-3 1 1,5-1-68,2 1 0,-4-6 0,4 2 0</inkml:trace>
  <inkml:trace contextRef="#ctx0" brushRef="#br0" timeOffset="31">14023 17365 8523,'5'-26'1734,"-1"-1"1,2 6 3397,-1 3-4751,-4 16 1,4 4 0,-8 16 0,-3 4 0,-2 5 0,-1 6 0,0 5 0,1 7 0,-1 1-1,0-1 1,1-2 1469,2-1 1,2-4-2105,4-2 1,1 1 0,5-6-1,6-3 1,5-3 0,-1-4-1,0-2 1,0-4 0,2-5-1,-2-4-1514,-1 0 0,-1-4 0,-1 1 1625,0-6 0,-5-11 0,-2-8 1,-2-3-1,1-3 0,-3-3 1,0-5-1,-1-2 0,2-2 1104,2 0 0,-1 1 0,-4 4 1,0 5-207,0 6 0,0 5 0,0 10 0,2 8 1,2 11-1,5 8 0,4 7 0,4 3-490,0 3 0,7 5 0,-2-5 0,4-3 0,0-3 0,1-4 1,1-2-1,0-2-2587,-1-3 1785,2 0 0,-9-7 0,2-2 1,-4-4-1,-5-2 0,-4-4 1,-5-7-1,-2-7 0,-2-8 1,0-2 1057,0-4 0,0-1 156,0-6 1,0 2-1,0 2 1,0 5-1,0 4 1,0 5 0,0 4-1,1 5 1,4 4-264,4 5 0,-2 4 0,3 4-873,5 5 0,-1 4 0,5 5 0,0 4 0,3 4 0,5 0 0,3 1 0,4 0 0,1-2-4457,2-3 0,9 2 4915,-6-7 0,9 7 0,-2-3 0</inkml:trace>
  <inkml:trace contextRef="#ctx0" brushRef="#br0" timeOffset="32">15143 17712 8358,'-6'-14'181,"-1"-5"0,-7 4 0,3-2 0,0 3 0,2 5 8650,-1 5-8516,4 3 1,2 6 0,8 4 0,5 5-1,4 3 1,5 4 0,6 0 0,5-2 0,5-3-1,0-1 1,-2-4-893,-4-4 0,-8-3 0,-2-4 538,-3 0 0,-8-7 1,-5-6-1,-10-8 1,-11-4-1,-7-2 1,-7-1-1,-1-2 1,-3-1-1,0 2 1,3 1-1,7 2 1583,8 4 0,4 3-1505,2 6 1,5 4 0,5 1-1,8 2 1,10 3 0,10 2-1,10 2 1,10 4-40,8 4 0,6 3 0,8 1 0</inkml:trace>
  <inkml:trace contextRef="#ctx0" brushRef="#br0" timeOffset="33">15716 17579 8493,'-20'-2'2578,"2"-2"-2187,-3 2 1,8-2-1,1 7-391,10 1 0,14 6 0,9-2 0</inkml:trace>
  <inkml:trace contextRef="#ctx0" brushRef="#br0" timeOffset="34">16129 17685 8400,'-19'-19'3976,"4"4"0,-4 2 1210,6 8-5365,11 4 1,10-1 0,15-1 0,7-3-1,4 1 1,2-3 0,-2 2 0,-2-1 0,-2 1-1,-3-2 1,-7 1-6755,-6-3 7284,-7 4 1,-10-5-1,-4 7 1,-10 1-1,-5 2 1,-7 1 0,-4 0-1,-3 0 1,2 1-1,3 3 1,5 5 731,3 3 0,6 6 1,8 0-1,4-2 1,4 0-1,4 1 1,6 2-1,10 0-1705,9 0-2865,18 5 0,13-9 3214,-20-6 1,2 0 0,0-4 0,1-1 0,8-2 0,-1 1 0</inkml:trace>
  <inkml:trace contextRef="#ctx0" brushRef="#br0" timeOffset="35">17849 17579 8465,'9'-5'-14,"0"1"1673,-6-1 1,9 4 0,-3-2 0,-1-2 1351,-3 2 1,-7 2-2953,-11 1 1,-2 4-1,-1 2 1,-2 2-1,0 2 1,1 2-1,-1 1 1,0 2 0,0 3-1,1 2-1614,0 1 0,4 0 355,4-3 0,3 1 0,6 3 1,0-4-1,2-3 0,4-2 1,7 0 1199,8 1 0,10-1 0,3 0 0</inkml:trace>
  <inkml:trace contextRef="#ctx0" brushRef="#br0" timeOffset="36">18342 17712 8387,'-17'-5'0,"-1"1"893,-6-1 1,8 5-1,-5 2 1,2 1 0,2 3-1,3 1 1,2 4 0,3 0-1,4 3 1,4 1 0,2 1 1938,4 2-3203,8 5 1,8-8-1,6 3 1,1-3-1,1-3 1,4-4 0,0-3-1,-2-4 1,-6-1-1,-6-3 1,-4-4-3540,-2-6 1,-5-10 4072,-4 1 1,-8-3-1,-7-2 1,-5 1-1,-6-1 1,-3 2-1,-2 1 1,2 5 0,1 3-1,5 4 1453,4 0 0,3 6 1,17 2-1,11 2 1,12 2-4138,12 0 1802,12 6 1,9-3 0,7 4 718,3-1 0,-29-3 0,2-1 0,3-2 0,1 0 0</inkml:trace>
  <inkml:trace contextRef="#ctx0" brushRef="#br0" timeOffset="37">19382 17139 8132,'-12'-18'0,"3"0"893,-8 6 1,12 18-1,-7 12 1,3 7 0,3 5-1,1 1 1,2-1 0,1-2-1,2-2 1,0 2 0,2 2 1393,2 1 0,2 5 0,4-5-2689,-1-2 1,-1 3-1,0-4 1,-2-3-1,-1-1 1,-2-4-1,-5-2 1,-7-3 0,-8-2-1693,-10 0 0,-7-1 0,-11-3 0,-3-4 2513,-4-4 0,4-1 0,2 0 1,4-1-1,0-2 0,6-3 0,7 0 1,8 0-1,6 1 0,8 1 2564,7 0-3239,18-1 0,13 7 1,16 1-1,9 3 1,8 1-1,10 2 256,-33-6 0,0 1 0,-1 2 0,1 0 0,2-2 0,0-1 0</inkml:trace>
  <inkml:trace contextRef="#ctx0" brushRef="#br0" timeOffset="38">19715 17605 8347,'-26'-19'2199,"5"10"1,2-3 0,7 14-1,4 1 3811,8 1-5776,12 1 0,6-5 0,7 0 0,3 0 0,0 0 0,1 0 0,-3-2 0,1-1 0,-2-3-1132,-3-1 0,-10 2 1,-13-2-1,-11 1 0,-12 3 1,-7 3-1,-6 4 0,0 4 1246,-2-1-601,1 11 0,4-9 1,4 10-1,8-1 0,7 1 1,6 0-1,5 2-2412,5 0 1,17 0 2664,13 1 0,24-3 0,7-6 0</inkml:trace>
  <inkml:trace contextRef="#ctx0" brushRef="#br0" timeOffset="39">21528 17738 8980,'8'-26'0,"-4"-1"1151,-2 0-435,-2 7 0,-2 1 1,-1 5-1,-3 1 0,-1 0 1,-4-1-1,0 2-428,-3 3 1,-5-1 0,-2 6 0,-1 1-126,0 1 0,0 2 0,-5 2 1,0 4-1,2 5 0,3 6 1,3 1-1,2 1 0,2 3 1,5 3-1,3 2 0,4-1 2592,1 1-3345,8 6 1,3-5 0,9 3 0,7-3-1,8-1 590,7-1 0,26 1 0,4 0 0</inkml:trace>
  <inkml:trace contextRef="#ctx0" brushRef="#br0" timeOffset="40">21995 17619 8417,'-21'-8'658,"2"8"1,7 8 0,3 5 0,3 2 0,2 2-1,-1 4 4739,2 0-5345,8-2 1,-1 0 0,8 2-1,4 1 1,4-1 0,3 0-1,2-2 1,2-1 0,0-6-1,-1-6 1,0-5-1114,-4-1 1,-3 0 0,-6-3 973,1-6 0,-7-1 0,-4-12 0,-7-2 0,-10-1 0,-6-2 0,-6 2 0,-2 0 0,-1 1 1243,-2 0 0,1-2 0,8 8 0,4 3-1425,3 5 1,6-1 0,8 7 0,14 2 0,12 5-1,14 5 1,5 1 0,9 0 268,8 1 0,1-4 0,11 0 0</inkml:trace>
  <inkml:trace contextRef="#ctx0" brushRef="#br0" timeOffset="41">22755 17565 8372,'-23'15'0,"3"3"4428,0 4-3765,3 9 0,3-1 1,1 4-1,0 0 0,-1-2 1,1 2-1,1 1 0,2 0 1,2-1-1,2-1 1,3-2 3052,2 0-4096,1 0 0,0-6 0,0-1 0,1-5 0,2-3 0,3-5 1,2-4-1,2-4 0,2-1 0,1-4 0,1-4-4576,-1-7 4960,6-6 1,-4-14-1,3-3 1,-3-3 0,-2-3-1,0-1 1,-1 2-1,-3-1 1,-3 5 0,-2 5-1,1 5 1261,-2 5 1,-2 2-508,-1 7 1,0 4 0,-1 2 0,-2 2 0,-2 7-566,2 5 1,2 5 0,1 1 0,0 1-1038,0-1 0,0 0 0,0 1 1,1-1-1,4 0 0,4-1 1,3-1-2559,1-2 0,0-7 3402,1 3 0,5 2 0,2 1 0</inkml:trace>
  <inkml:trace contextRef="#ctx0" brushRef="#br0" timeOffset="42">23114 17698 8246,'8'-13'629,"-2"6"0,-6 2 1,-2 10-1,-2 4 0,-4 2 1,0 3-1,0-1 1,2 0-1,2 1 3309,-2-1-4274,4 0 0,-4 2 0,6 2 0,0 0 0,2-2 0,2-3 0,5-3 336,3 1 0,7-4 0,2 0 0</inkml:trace>
  <inkml:trace contextRef="#ctx0" brushRef="#br0" timeOffset="43">23221 17645 8246,'-7'-26'2502,"-5"5"0,10 2-1327,-2 5-1268,8 7 1,5 5 0,9 8 0,4 3 0,3 4 0,5 4 0,4 1-1,6-1 1,2 1 0,1-3 0,-2-3-2386,-1-3 0,-3-6 2478,-10 1 0,-1-3 0,1-1 0</inkml:trace>
  <inkml:trace contextRef="#ctx0" brushRef="#br0" timeOffset="44">23674 17658 8246,'-6'-13'467,"-1"-6"0,-6-2 0,-2-1 1,-1 1-1,-2 1 0,3 0 1,3 1-1,5 3 0,1 1 1067,3 2 0,3 5 0,4 4 0,7 2-1635,5 2 1,3 11-1,5 3 1,-2 4-31,2 1 1,0 5 0,-1-3-1,-4 1 1,-2-1 0,-5 0-1,-2-2 1,-3 2 0,-2-2-1,-5 0 1,-5-1 0,-5 0-2221,-6-1 2351,-11 1 0,-13 1 0,-7 2 0</inkml:trace>
  <inkml:trace contextRef="#ctx0" brushRef="#br0" timeOffset="45">17822 18538 8500,'0'-13'145,"0"4"1,-1 1-1,-4 3 421,-3 2-378,-4 1 0,-2 2 0,1 0 0,0 0 0,-1 0 0,1 2 0,0 2 0,1 5 0,3 3 660,5 1 1,2 0-682,2 1 1,12 5-1,6 2 1,5 1-1,6 0 1,2 2-1,3 1 1,1 2-1,-1-2 1,-3-1 321,-5-2 1,-1-2 0,-9 4-1,-4-3-767,-6-2 1,-5 0-1,-2-2 1,-4 0-1,-5 0 1,-8-2-1,-7-4 1,-4-2-1,-3-4 1,1-4-1,-1-1 1,-1 0-2965,1 0 3249,0-6 1,10-1 0,1-8 0,2-3-1,4-2 1,5-3 0,6 1 0,2-2 0,4-1-1,2-1 1,6-1 2098,7 0 1,-1 2-1859,6 3 0,0-3 0,7 3 0,0-2 1,4 0-1,-1 3 0,2 1 0,-2 0 0,-3 0 1,-4 0 131,1 1 1,-7 1-613,-1 5 1,-5 0 0,-4-1 0,-5 1 0,-2 0 0,-4 1 0,-2 2 0,-5 2 0,-3 2-494,-1 3 1,-2 3 0,-1 5 0,-2 4 99,2 2 0,1 9 0,3 2 0,3 5 625,5 4 0,8-3 0,3 4 0</inkml:trace>
  <inkml:trace contextRef="#ctx0" brushRef="#br0" timeOffset="46">18582 18631 9677,'-21'-26'0,"5"1"2426,6 2-2039,4 4 0,6 10 0,0 0 0,3-1 0,4-2 0,10-1 0,5-1 0,9 1 0,4 1 0,8 3 0,3 5 2094,5 2-3353,1 2 1,1 0 0,0 0-1,0 2 1,-1 1 0,-1 3 871,-2 1 0,-7 2 0,4 4 0</inkml:trace>
  <inkml:trace contextRef="#ctx0" brushRef="#br0" timeOffset="47">19409 18312 23442,'-12'-6'989,"3"-3"-898,3 3 0,2 1 1,-2 10-1,-2 4 1,-1 3-1,0 2 1,-1 4-1,-3 4 1,-3 5-1,-2 6-691,-2 7 70,6 0 1,-6 11 0,9-3 0,2 1 0,6-2-1,6-1 1,6-5 406,2-4 1,15-4 0,2-6 0</inkml:trace>
  <inkml:trace contextRef="#ctx0" brushRef="#br0" timeOffset="48">19809 18378 9633,'7'-34'0,"-1"6"1989,0 9-1715,-5 7 0,5 13 0,-6 4 0,0 5 0,0 6 0,-1 7 0,-2 3 0,-2 5 2774,2 5-3142,2-3 1,1 5-1,0-4 1,0 2 0,1-2-1,4-2 1,4-4-1,3-4 1,1-8 0,-1-4-1292,-3-3 1415,-3-6 0,-6 2 0,0-10 0,-2-4 1,-2-4-1,-5-3 0,-3-2 0,-1 2 1,-1 1-1,1 1 0,0 3 894,-1 2 1,1 3-1143,0 6 1,-1 1-1,2 5 1,4 7 0,3 8-1,5 6 1,5 2 0,6 4 217,10 1 0,7 2 0,12 4 0</inkml:trace>
  <inkml:trace contextRef="#ctx0" brushRef="#br0" timeOffset="49">20635 18445 8431,'0'-21'1158,"2"3"0,2 11 1995,5 7-3096,-3 6 1,6 13 0,-3 3 0,2 5 0,3 4 0,-1 5 0,0 1 0,1 0 0,-1-2 0,2 1 0,1-1-258,2 1 0,6-8-1473,-2-1 0,6-2 1673,-1-8 0,8 1 0,-7-4 0</inkml:trace>
  <inkml:trace contextRef="#ctx0" brushRef="#br0" timeOffset="50">20915 18631 8431,'-21'-34'0,"4"3"438,-4 9 1,3 4 0,-7 9-1,-3 5 1,-2 4 0,-1 4-1,0 7 1,1 5 0,1 6-1,0 5 1,1 4 348,3 5 1,9 8-1,3 6-787,7 7 0,4-9 0,2 4 0</inkml:trace>
  <inkml:trace contextRef="#ctx0" brushRef="#br0" timeOffset="51">21901 18778 13450,'0'-13'-4268,"0"5"3437,0 2 744,0 6 0,6 0 0,2-1 1311,-1-4-830,-1 4 0,-6-6-1475,0 2 798,0 4 1,0-4 56,0 10 138,0-4 67,0 5 322,0-6 0,0-1 1,2-2-1,1-3 307,1-2 0,2 5-621,-2-1 0,-1 2 307,6 2 196,-6 0 1,3-6-39,-6-2-1227,6 2 1,-3 0-753,6 6 2170,-6 0 249,3 0 0,-6-2-851,0-2-830,0 2 95,0-4 755,0 6 1,6 6 0,1 2 0</inkml:trace>
  <inkml:trace contextRef="#ctx0" brushRef="#br0" timeOffset="52">22315 18405 10915,'4'-14'-1007,"1"1"1628,-1 6 1,-1-4 0,-3 8-1,-6 5 1,-4 5 629,-4 5 0,-5 7 1,-3 5-1278,-3 6 0,-2-1 1,0 5-1,1-1 0,1-2 1,1 0-1,3 2 1,2-1-1,3 1-634,1-3 0,3-2 1,3 0-1,5 1-1238,2 2 1,4-1 1901,2-8 1,9 3 0,8-4 0</inkml:trace>
  <inkml:trace contextRef="#ctx0" brushRef="#br0" timeOffset="53">22461 18738 8806,'0'-34'0,"0"4"1526,0 7 1,-1 9-1373,-4 10 0,4 4 0,-4 4 0,4 5 0,1 3 1,1 3-1,4 3 0,4 5 0,3 4 0,1 3 0,0-4-751,1-1 1,3 2-1,1-9 479,-2-2 0,-5-3 0,-4-5 0,-2-10 1,-7-9-1,-5-9 0,-7-3 0,-2-3 1,-3-3-1,0-2 3284,-1-2-2860,3 2 1,5 6-1,3 3 1,3 4-1,2 3 1,2 3 0,6 5-1,10 7 1,7 7-1090,7 5 1,3 7-1,7 4 1,1 0-1,4 1 1,3-2 782,4 2 0,-4-5 0,0 0 0</inkml:trace>
  <inkml:trace contextRef="#ctx0" brushRef="#br0" timeOffset="54">22995 18765 8902,'-26'-21'0,"4"3"2208,4 3-2103,4 2 1,0 6 0,1 2 0,0 4 0,1 4 0,3 4 0,4 8 0,4 4-1,1 5 1,1 1 51,4 2-263,2-1 0,12 1 1,2 0-1,1-2 0,1-2 1,0-3-1,1-4 0,-2-6 1,-4-2-1,-3-5 0,-3-3-77,-3-5 0,-4-4 332,-5-8 1,-5-4-1,-6-6 1,-4 1-1,-2-1 1,0 0-1,3 2 1,0 1 0,2 4-1,3 0 2557,5 4-3037,3 1 0,8 8 1,5 2-1,7 4 0,6 2 1,8 4-1,4 2 0,4 4 1,4 1 330,4 2 0,2-3 0,3-5 0</inkml:trace>
  <inkml:trace contextRef="#ctx0" brushRef="#br0" timeOffset="55">23514 18685 9102,'-13'-14'315,"6"1"0,-4 4 0,5 2 0,-1 2 0,-2 7 0,0 7 0,2 7 0,-1 6 0,2 3 0,-1 2 1826,0 0-2231,4 5 1,-9 2-1,4 6 1,0 0 0,0 0-1,1-1 1,1-4 0,0-5-1,3-6 1,0-7-2453,-1-2 2615,2-7 1,-8-13 0,4-10 0,0-5-1,0-7 1,3-4 0,1-3 0,2-3-1,0-2 1,0-2 0,0-1 0,2 2 0,2 6 2079,5 5-1788,3 2 0,0 6 0,-2 4 0,-1 3 0,2 5 0,-1 8 1,0 7-788,-1 7 0,-4 5 1,2 0-1,0 4 1,1 3-1,4 2 1,3-1-1,4 1 422,2 0 0,7-7 0,6 0 0</inkml:trace>
  <inkml:trace contextRef="#ctx0" brushRef="#br0" timeOffset="56">24328 18165 23278,'-2'-21'-3327,"-2"3"3479,2 10 1,-5 2 0,2 7 0,-4 5 0,-2 9 0,-3 10 0,1 9 0,-2 6 0,-3 4 0,-2 4 1569,-1-1-1841,-10 11 0,11-8 0,-8 10 0,3-4 1,6-6-1,4-2 0,6-5 0,5-2 1,2-3-1,2-3 0,2-7-1542,2-5 0,-1-11 1575,6 2 1,0-10 0,4 0 0,1-5-1,-1-6 1,0-7 0,-1-2 0,-2-2-1,-1-1 851,2-2 1,-5 5 0,0-2 0,-2 3 607,0 2-1567,1 6 0,-11 2 1,-1 10-1,-2 2 0,1 3 1,2 2-1,2 3 1,-1 0-1,1 1 0,1 2-1473,2 4 0,5 2 861,0-2 1,7-3 0,-1-5 0,5-1 0,3-1-1,-2-3 1,-1-5 0,-2-4 0,1-4 132,-1-5 0,-6-3 1,-1-1 1175,0-1 0,-4 1 1,2 0-1,-2-1 1,-2 1-1,-2 0 2488,-2-1 1,-2 8-2866,-3 6 0,3 6 0,6 8 1,1 0-1,2 3 0,3-1 1,2-3-1,1-2 69,-2-1 0,5-3 1,-3 1-419,3-2 0,-1-3 0,0-6 0,-4-5 0,-1-2 0,-1-6 0,-1-2 0,0-3 0,1 2 0,1-2 0,3 2 0,3 0-2220,1 2 1961,6 3 1,2 2 0,7 1-1,3 3 1,5-1 0,4 0-1,3 1 1,2 1 498,3 0 0,-5-8 1,3-6-1</inkml:trace>
  <inkml:trace contextRef="#ctx0" brushRef="#br0" timeOffset="57">25074 18458 10755,'7'-31'-153,"-1"0"0,-1 3 1,-1 4-1,-1 6 1,-1 4 3260,-2 0-2913,0 7 1,0 7 0,0 9 0,0 5 0,0 7-1,0 6 1,0 2 0,0 3 0,0 0 0,0 2-1,0 3 535,0 2 0,-5-1 0,1-1-1249,1-1 0,1-7-1,2 1 1,0-5 0,0-4 0,0-2 0,0-5 0,0-9-278,0-9 958,0-6 0,0-4 1,0 1-1,2 0 1,2-1-1,5 1 0,4 1 1,4 3-1,1 5 1,-2 2 1992,-1 2-2246,4 6 0,-4-3 0,2 6 0,-2 3 0,-1 3 1,-1 4-1,0 0 0,-1 3 0,-3 2 0,-5 4 0,-2 0 56,-2 1 0,-6 6 263,-3 1 1,-10 10-1,-8-5 1,-7 3 0,-6 4-1,-3-4 1,-1-2-1,2-8 1,5-6 0,8-6 104,5-4 0,5-3-185,5-2 0,8-9 1,8-6-1,11-12 1,11-5-1,7-5 1,2-1-869,-1-2 0,8 2 0,-1 2-456,2 0 0,-7 9 0,6 0 1131,-1 8 1,-1-1-1,2-1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5T22:08:36.539"/>
    </inkml:context>
    <inkml:brush xml:id="br0">
      <inkml:brushProperty name="height" value="0.053" units="cm"/>
      <inkml:brushProperty name="color" value="#FF0000"/>
    </inkml:brush>
  </inkml:definitions>
  <inkml:trace contextRef="#ctx0" brushRef="#br0">15810 5931 29247,'-2'-14'-1509,"-2"1"1,4 6 0,0 2-1,7 4 1,5 2 0,1 2 3203,1 1 1,3 1 0,4-5-1362,4 0 0,0 4 1,11 1-1,1-1 0,3 1 1,4-1-1,7 1 0,5-1 1,5 0-1,1 1 0,-1-1 1,-1 1-1,0-2 435,-1-2 1,5 4 0,-2-1 0,0-1-766,-4-1 1,8-2 0,-6 0 0,0 0 0,4 0 0,0 0-1,4 0 1,2 0 0,1 0 0,0 0 0,0 0 0,0 0-5,0 0 0,-33 0 0,1 0 0,35 0 0,-35 0 0,1 0 0,-2 0 0,1 0 0,35 0 0,1 0 0,-36-1 0,-1 2 0,2-1 0,0 1 0,0 0 0,-1 1 0,-1 0 0,1 0 0,-1 1 0,-1-1 0,37 4 0,-35-5 0,-1-1 0,33 5 0,2-4 0,-3-1 0,1 0 0,0 0 0,1-1 0,2-2 0,-36 0 0,0 0 0,36-3 0,0-1 0,0-1 0,-4 4 0,2-4 0,1 2 0,-5 0 0,2 3 0,-5-1 0,-3 0 0,0-1 0,-3 1 0,-4-1 0,-7 1 0,-7-1 0,5 1 0,-9 2 0,-1-1 0,-2-1 0,0-2 0,-6 3 0,-3-1 0,-1 1 0,-2 1 0,-1 2 0,-2 0 0,-3 0 0,-1 0 0,0 2 0,1 1 0,2 1-1205,0 7 0,0-3 0,-1 9 1032,0 0 1,3 1-1,1-4 1</inkml:trace>
  <inkml:trace contextRef="#ctx0" brushRef="#br0" timeOffset="1">4492 6704 30578,'0'-20'-750,"6"6"1,-3 0 0,6 10-1,1 2 1,2 2 0,3 0-1,3 0 1923,4 0-1059,3 0 1,3 0 0,3 0 0,8 0-1,5-1 1,10-2 0,4-3 0,8 0 0,4 0-1,-32 4 1,1 0 0,0-1 0,0 1 183,2 0 0,0 0 0,7-1 0,0 0 0,-3 1 0,-1 1 0,2-1 1,1-1-1,2 2 0,0-1 0,0 2 0,0-1 0,2 1 0,0 0 0,0 0 1,0 0-299,2 0 0,1 0 0,-3 3 0,0 0 0,0-2 0,-1-1 0,-3 3 0,0-1 0,2-1 0,-1-1 0,-1 0 0,-1 0 0,0 0 0,0 0 0,-2 0 0,-1 0 0,0 0 0,0 0 0,-1 0 0,-1 0 0,0 0 0,0 0 0,-2 0 0,0 0 0,0 1 0,-1-2 0,2-1 0,0 0 0,31-3 0,3-3 0,-4 2 0,-4 0 0,0 0 0,-6 3 0,0 1 0,-4 2 0,-3 0 0,-4 0 0,-3 0 0,-3 0-81,-7 0 0,-1 0 0,-5 0 0,-4 0 0,1 0 0,-5 0 0,0 0 0,-2 0 1,-1 0-1,-3 0-47,-1 0 0,4-6 0,2-1 0</inkml:trace>
  <inkml:trace contextRef="#ctx0" brushRef="#br0" timeOffset="2">13583 6530 29283,'2'-13'-9831,"2"0"9292,-2-1 1,4 5 0,-6 1 0,0-3 0,-2 1 0,-2-1-1,-5 4 1,-3 0 1383,-1-1 1,-2 4-491,-3-5 0,3 6 0,-4-1 0,1 2 0,-1 2 1,0 0-1,0 0 0,1-1 0,-1-2 0,-4-2 1,0 2-1,-1 2 0,2 1 3581,-2 0-3815,-1-6 0,0 4 0,1-2 0,2 2 1,0 2-1,-1 0 0,1 2 0,0 1 0,0 3 1,1 0-1,0 1-132,0 0 0,5 2-81,-2 5 1,-1-5 0,1-1 0,2 3 0,1 1 0,2 0-1,0-2 1,1-1 0,1 0 0,2 0 347,-1-1 1,-2 3 0,-1 4 0,0 1 0,-1-1 0,1 1 0,0-1 365,-1 0-718,-5 4 0,4-4 0,-3 2 0,4 0 1,2-1-1,1 2 0,4-2 0,0 0 0,1 2-1561,0 4 1630,1-2 0,5-1 0,0-6 1,0 0-1,0 1 0,0-1 1,2-1-1,2-2 0,5-1 1,3 3-1,1 1 402,1 1 1,3 6-316,1-6 1,6 2 0,-2-3-1,3 1 1,2-1 0,0 2-1,-1 1 1,1 2 0,0-2-1,1-1 390,3-2 1,-3 2-231,3 3 1,2-3-1,-2 3 1,0-4-1,0 0 1,0-1 0,-1-1-1,-2-2 1,0-1-1,2 1 565,1 2 0,0 2 1,-3-1-725,3 0 0,-3-4 1,3 0-1,-3 1 1,-1 2-1,1 2 1,2-1-1,1 0 1,-1-1-62,-2-3 0,0 3 0,2-5 0,2 2 0,2 0 0,0-2 0,3 4 0,-1-4 0,1-1 0,0-1 0,1-1 0,-1 2 0,0 1 0,9-4 0,-6 3 0,2-1 0,-1-1 0,2 6 0,0-2 0,-1 1 0,2-2 0,1 1 0,2-1 0,-1 2 0,1-2 0,-1-2 0,2-2 0,-3 0 0,1 1 0,-1 0 0,-4-4 0,2 0 0,2 0 0,-2 0 0,-5 0 0,-1-1 0,0-3 0,5 2 0,-7-2 0,2 1 0,0 0 0,-1-2 0,1 2 0,1 2 0,2 1 0,-4 0 0,1 0 0,1 0 0,1 0 0,8 0 0,-5 0 0,1 0 0,1 0 0,-4 0 0,2 0 0,-2 0 0,4 0 0,0 0 0,4-2 0,-2-1 0,0-1 0,-2-6 0,-2 7 0,1-5 0,2 1 0,3 1 0,2-2 0,1 1 0,-1-2 0,-1 0 0,1 2 0,2 1 0,1 3 0,1-4 0,-1 4 0,0-5 0,2 1 0,0 1 0,1 0 0,-1 2 0,0-1 0,-3-1 0,-2 0 0,-1-1 0,-2-1 0,4 0 0,-7-4 0,1 1 0,-1 2 0,0-1 0,1-3 0,-1-4 0,1 0 0,-1-7 0,-4 8 0,-1-5 0,-2 0 0,-3 2 0,-2-2 0,-2 2 0,-3-2 0,-4 1 0,-2-3 0,-2 1-280,-2 0 0,-9 1-28,-3-1 0,-4-6 0,-2 4 0,-4-1 0,-6-3 0,-10-3 1,-13-2-1,-11-1 0,-9 2 0,-7-1-621,-7 3 0,-2 2 808,30 15 1,0 0 0,2 0 0,1 0 0,-5 1 0,-1 1-1,2 0 1,-1 1 0,-1-1 0,-1 1 0,0 0 0,-1 1-1,-1-1 1,0 1 0,1 0 0,0 1 0,-1 1 0,1 1 0,2 1-1,1 0-382,0 0 1,2 1-1,2 2 1,1 1 0,-27-4 90,2 4 1,8 1 0,-1 0 0,2 0-11,3 0 0,1 6 0,2 1 570,7 1 1,5 4 0,9-5-1</inkml:trace>
  <inkml:trace contextRef="#ctx0" brushRef="#br0" timeOffset="3">20288 7543 26701,'0'-13'-1266,"-5"0"0,3 4 1,-4 1-1,2 1 1500,-1-1 67,7 5 0,8-2 1,11 5-1,8 0 0,9 0 1,10 0-1,10 1 0,13 3 1,-31 0-1,0 0 0,6 0 1,0 1-1,1-1 0,1-1 941,-1 0 1,1 0 0,2 0-1,0 0-1129,-3-1 1,0 0 0,0-1 0,0 0 0,-2 1-1,-1 0 1,-2-1 0,-1 0 0,-2-1 0,-1 0-1,32 0 1,-5 0 0,-6 0 0,-2 0 0,-7 0-114,-3 0 0,-4 0 0,-7-2-1750,-5-2 1,-9 2-1,-4-2 1,-3 3 1451,-2 1 1,-6-12 0,-1-3-1</inkml:trace>
  <inkml:trace contextRef="#ctx0" brushRef="#br0" timeOffset="4">6932 8276 30062,'-8'-6'-1895,"-4"-1"0,11-2 1,-2 2 132,6 1 2233,4 1 1,8 5 0,3 0 0,4-1 0,5-2 0,4-2 0,4 2 0,7 2 0,4 1 0,7 0-1,5 0-126,7 0 0,9 0 0,-35 0 0,1 0 0,1 0 0,1 1 0,2 1 0,0-1 0,1 2 1,-1-1-1,4-1 0,-1 1 0,1-1 0,-1-1-280,0 0 0,1 0-65,6 0 0,0 0 0,-10 0 0,-1 0 0,7 0 0,1 0 0,-2 0 0,0 0 0,-3 0 0,0 0 0,0 0 0,-1 0 0,0 0 0,-1 0 0,3 0 0,1 0 0,-1 0 0,1 0 0,1 0 0,1 0 0,-2 0 0,0 0 0,0 0 0,-1 0 0,2 0 0,0 0 0,-7 0 0,0 0 0,7 2 0,0 1 0,-4-1 0,-1 0 0,2 0 0,0-1 0,-1 0 0,0 0 0,-3-1 0,-1 0 0,-1 0 0,0 0 0,-1 0 0,1 0 0,0 0 0,-1 0 0,1 0 0,-1 0 0,0 0 0,-1 0 0,30-2 0,2-2 0,-5-4 0,-1-1 0,-5 0 0,-3-1 0,-5-2 0,-7-1 0,6 0 0,-16 5 0,6 2 0,-6 2 0,-4-1 0,-2 2 0,-3 2 0,1 1 0,-1-6 0,1-1 0</inkml:trace>
  <inkml:trace contextRef="#ctx0" brushRef="#br0" timeOffset="5">9065 9156 27296,'0'-19'-2458,"-2"5"0,-1-1 1,-3 6-1,-1 4 2984,-4 2-37,0 1 0,2 2 0,0 0 1,-2 0-1,1 2 0,1 2 0,5 5-256,2 3 1,4-5 396,2-2 1,4-4-1,5-1 1,0 0-1,2 0 1,3 0-1,3 0 1,1 0-1,0 0 1,2 0 496,1 0 1,1 5 0,1-1-995,0-1 0,1-2 0,2-1 0,2 2 0,2 1 0,3 1 0,2 1 0,4-1 0,3 1-133,2-2 0,7 3 0,-6-1 0,3 1 0,1 0 0,8 3 0,0-3 0,-3 2 0,-1 0 0,-2 1 0,1-1 0,-1-1 0,1-1 0,-1 0 0,0-2 0,-3 1 0,-2-1 0,-7 1 0,5-4 0,-5 2 0,1 3 0,-1 0 0,0 0 0,-2-2 0,2 1 0,-1 1 0,2 0 0,1 1 0,1 0 0,2-2 0,-3 4 0,4-2 0,-3 4 0,0-4 0,1 0 0,-1-1 0,1 0 0,1-3 0,2-1 0,2-2 0,1 0 0,-1 0 0,-3 0 0,6 0 0,-5 0 0,0 0 0,2 0 0,0 0 0,1 1 0,1 2 0,-2 2 0,-2-3 0,-1 0 0,-2-1 0,4 2 0,-4 2 0,-1-2 0,4 0 0,-1 0 0,2 3 0,-1 0 0,-3 0 0,1-4 0,-2 0 0,1-1 0,-3 2 0,1 2 0,-4-2 0,2-2 0,6-1 0,-7 0 0,2 0 0,-1 0 0,0 0 0,1 0 0,1 0 0,-1 0 0,1 0 0,-1 0 0,1 0 0,-1 0 0,5 0 0,-3 0 0,-2 0 0,1 0 0,-4 0 0,2 0 0,0 0 0,3 0 0,-5 0 0,7 0 0,-5 0 0,3 0 0,0 0 0,1 0 0,0 0 0,2 0 0,-1 0 0,-2-1 0,-2-2 0,0-2 0,1 1 0,-5 4 0,0 0 0,-2 0 0,-1 0 0,-1 0 0,0 0 0,-1 0 0,1 0 0,1 0 0,1 0 0,2 0 0,-1 0 0,-4 0 0,8 0 0,-3 0 0,2-2 0,1 0 0,0-3 0,2 2 0,1 2 0,2 1 0,-2 0 0,0 0 0,1 0 0,-4-2 0,0-2 0,-9 2 0,6-2 0,-2 2 0,-1 2 0,0 0 0,-2 0 0,-1 0 0,0 0 0,3 2 0,0 1 0,0 1 0,-2-1 0,2-1 0,2-2 0,-1 4 0,-1 1 0,0-3 0,2 0 0,2-1 0,1 2 0,1 2 0,-2-2 0,1-2 0,-4-1 0,-2 0 0,2 0 0,-2 0 0,2 0 0,2 0 0,-1 0 0,-1 0 0,1 0 0,2 0 0,-1 0 0,0 0 0,-3 0 0,0 0 0,9 0 0,-6 0 0,8 0 0,-2 0 0,-2 0 0,1 0 0,-4 0 0,2 0 0,-2 0 0,2-1 0,-1-2 0,-2-2 0,7 1 0,-7 2 0,2-2 0,1 3 0,-2-4 0,2 2 0,-1 0 0,0-1 0,1 1 0,2 1 0,-1 2 0,-1 0 0,-1-4 0,-2-1 0,0 1 0,0-2 0,-2 5 0,-1-4 0,-1 2 0,1 0 0,1-3 0,2 0 0,0-1 0,0 1 0,0-1 0,-1 1 0,-2-2 0,-2 1 0,1 4 0,2-7 0,-1 5 0,-1 1 0,0-1 0,-1 1 0,-1-1 0,0 1 0,-1-1 0,-1 1 0,-1 0 0,2-1 0,-5-1 0,3 2 0,3 2 0,-10-4 0,3 5 0,-2-2 0,-1-2 0,-1 3 0,-2 0 0,-2 1 0,-2-2 0,-3-2 0,0 1 0,-1 4-1684,0 0 1,-1-3 0,-4 1 0,-7 5 1344,-4 3 1,-7 3-1,2 4 1</inkml:trace>
  <inkml:trace contextRef="#ctx0" brushRef="#br0" timeOffset="6">2973 11914 30080,'0'-41'-3213,"0"4"1,1 15 0,4 5 2083,3 7 1440,-2-2 0,2 11 0,-5-5 0,3 1 0,1 1 0,3 1 0,2 2 0,2 1 0,0 0 0,4 1 0,6 2 0,4 1 2048,3-1 1,6-3-1874,-1-4 1,4 1 0,4-4 0,4-1 0,0 1 0,1-2 0,2 0 0,-1 2 0,2-1 0,-3 2-471,-3 0 1,5 2-1,-11 2 1,0-1 0,-1-1-1,-5 1 1,-1 2 0,-4 1-17,-1 0-349,-7 0 0,-2-5 0,-5 1 0,-1 1 0,0 1 0,1 2 0,-1 0-1710,0 0 0,1-1 2600,-1-4 0,6 4 1,2-5-1</inkml:trace>
  <inkml:trace contextRef="#ctx0" brushRef="#br0" timeOffset="7">4039 11581 30242,'0'-13'-126,"0"6"1,2 1 0,2 6 0,6 1 0,5 2 0,4 2 0,2-3 3361,3 0-3220,7-2 1,-3 0-1,5 0 1,-2 0-1,0 0 1,-2 1-1,0 2 1,-3 3-1,-1 2 1,-2 2-17,-6 2 0,-3 1-240,-5 1 1,-5 3-1,-10 1 1,-7 0-1,-8 0 1,-6 1-1,-4 0 1,-4 2-1,-5 0 1,-5 2-2743,-3 3 1,-3 2 2884,2 3 1,-8 3 0,2 6 0</inkml:trace>
  <inkml:trace contextRef="#ctx0" brushRef="#br0" timeOffset="8">6745 11835 28599,'0'-14'-2458,"0"7"0,-1 1 1,-4 6-1,-4 0 5138,-3 0-2320,-1 0 0,0 0 0,-1 0 0,1 0 1,0 0-1,-1 0 0,3-2 0,0-1 0,4-3 1,1-1 327,3-3 0,-3 2-277,2-1 0,-2 5 0,3-5 0,-3 0 0,-2 2 0,-2 2 0,-2 4 0,-1 1 0,-2 0-162,-3 0 1,-3 1 0,-5 2-304,-1 2 1,-1 5 0,-2-1-1,-2 3 1,-2 0 0,-2-2 0,2-1-1,3 0 1,3 0 260,1 0 0,2-5 0,1 5 0,4 0-14,0-2 0,3 1 0,3-4 0,1 4 0,0 0 0,-1 1 0,1 2 1,0 0-194,-1 3 0,1-1 0,0 0 0,-1 1 0,1-1 0,1 5 0,0 0 0,2-1 0,-2 1 0,2 0 0,-1-2 0,2-1 0,1-2 0,3 1 0,-2-1 0,1 0 0,3 1 0,1-1 0,2 0 0,0 1 0,2-2 0,1-2 0,3-1 0,1 1 0,3 2 0,2 1 0,3 1 0,1-1 0,2 0 0,6 1 0,-2-1 0,5 5 0,4 1 0,3 0 0,3 2 0,1-2 0,5 0 0,2-2 0,2-2 0,1-2 0,2 0 0,-3 1 0,2-1 0,0-1 0,4-2 0,1-3 0,-2 1 0,-2-2 0,-1 0 0,0-3 0,0 0 0,-2 0 0,-1 1 0,3 0 0,-3-4 0,1 0 0,-4 0 0,3 0 0,-2 0 0,1 0 0,-1 0 0,2-1 0,3-2 0,1-1 0,-1 1 0,2-3 0,-5 0 0,1-2 0,3-2 0,1 3 0,-2-2 0,-4-2 0,0 0 0,-1-3 0,1 1 0,-1 0 0,1-1 0,-2 1 0,-2 0 0,-1-1 0,0 1 0,0 0 0,-1-1 0,-4 1 0,-1 0 0,-1-1 0,1 1 0,-3 0 0,0-1 0,-3 1 0,0 0 0,-3-1 0,-2 1 0,-4-6 0,-6 4 0,1-4 0,-1 1 0,-1 0 0,-2 0 0,-2-1 0,-3-2 0,-2-1 0,-1 0 0,-2 0 0,0 1 0,0 0 0,-2 5 0,-1-2 0,-2 0 0,-3 1 0,-4-1 0,-3 2 0,-2 1-38,-7 2 0,3-1 0,-5 1 0,-1 0 0,-1 1 1,-3 1-1,-5 2 0,-4 1 0,-3-1 0,-1 1 0,1 1-468,1-1 589,-4 5 1,4-7 0,-6 6 0,1-1 0,2 1 0,2-1 0,5 2 0,-1 0 0,2 0 0,0-1 0,2 1-84,-2 2 0,0 1-21,1 0 0,-5 4 0,4 2 0,0 1 0,-2 2 0,1 0 0,-2 0 1,1 1-1,2 2 0,1 3-1872,-1 3 0,5-3 1,1 2 1836,3-2 0,2 0-1,4 3 0,-3-3 0,4 4 0</inkml:trace>
  <inkml:trace contextRef="#ctx0" brushRef="#br0" timeOffset="9">9051 12114 16998,'9'-13'0,"-2"0"-1455,-1-1 1843,5 7 1,-4 1 0,5 5 0,-2-2-1,-2-3 1,-1 0 0,-1-2 0,2 1 0,-1-2-1,2 0 1,0 2 1960,0 1 1,-5-3 0,5 5 784,1 1-3101,-4 1 0,0 8 0,-7 3 0,-5 4 0,-6 4 1,-6 2-1,-1 0 0,-2 2 0,0-2 0,-1 2 1,1-2-48,4 0 1,2-1-1,3-5 1,2 1-1,2-1 1,2 0-583,3 1 806,2-1 0,8-6 1,5-2-1,6-4 0,3-1 1,2 0-1,2 2 0,4 1 1,0 1-1,4-1 1,1-1 170,3-2 1,0 0-382,-1 0 0,5 0 0,-4 0 0,-1 0 0,-2 0 0,-5 0 0,-1 0 0,-2 0 0,-3 0 0,-2 0-5290,-2 0 5427,5 0 0,-9-6 0,4-2 1</inkml:trace>
  <inkml:trace contextRef="#ctx0" brushRef="#br0" timeOffset="10">9451 12248 31871,'-13'0'112,"-1"0"0,4 0 0,6 0 0,11 0 0,11 0 0,10 0 0,7 0 0,7 0-112,1 0 0,16-6 0,-17 4 0,12-2 0,-2 2 0,0 2 0,1 0 0,-1 0 0,5 6 0,3 2 0</inkml:trace>
  <inkml:trace contextRef="#ctx0" brushRef="#br0" timeOffset="11">10571 12154 24247,'7'0'131,"-1"-3"0,-4 5 0,2 7 0,3 7 0,2 5 1714,0 2-1624,0 9 1,4-3 0,1 5 0,1 0 0,1-1-1,0 1 1,-2-1 0,-6-1 0,0-4 0,-2-3-1,1-5-145,1-6 1,-5 3-908,1-8 0,-3-5 0,-1-4 1,-1-7-1,-3-7 0,-4-3-451,1-6 1,-1-3-1,5-4 1101,-1-1 1,-1-5 0,5 5 0,2 2 0,2 1 0,4 1 0,1 2 0,0 3 0,1 4 575,2 3 0,4 6 0,0 2 0,-1 1 1258,1 3 0,1 1-1115,-4 2 1,0 2 0,-1 2 0,-3 5 0,-4 3 0,-4 1 0,-2 1-775,-4-1-71,-2 0 1,-8-4 0,-1 0-1,-4 0 1,1 0 0,0-2 0,3 1-1,1-2 1,1 1-1335,1 0 0,7-4 0,8 2 0,10-4 1986,8-1 0,11 6 0,3 2 0</inkml:trace>
  <inkml:trace contextRef="#ctx0" brushRef="#br0" timeOffset="12">11077 12301 24658,'14'0'1399,"-5"0"0,-1 0 1,3 1-1,1 2 1067,1 2-2462,6 5 0,-2-2 0,5 5 0,0-1 0,-1-2 1,-2-1-1,0 0 0,2-2 0,0-2 0,-2-4 1,-1-1-5,0 0 0,4 0 0,-5-1-298,0-4 0,-2-2 0,-4-6 0,0-2 1,-4-1-1,-1-2 0,-3 1 0,-1 1 0,-2 0 1,0-2-1,0 2 0,0 1-7853,0 2 7350,0-1 0,0 1 0,3 0 0,4 1 610,6 3 1,15-9-1,1 3 1</inkml:trace>
  <inkml:trace contextRef="#ctx0" brushRef="#br0" timeOffset="13">11837 11835 24183,'0'-8'880,"6"2"1,2 8 0,-1 2 0,-1 6-1175,0 7 109,-5 4 0,10 7 0,-7 3 0,0 4 0,1 4 0,-1 2 0,-1 2 0,-3 2 0,-3-2 0,-3-2-7211,-1-1 5605,4-6 1620,-3-1 0,0-13 0,-1 0 0</inkml:trace>
  <inkml:trace contextRef="#ctx0" brushRef="#br0" timeOffset="14">11744 12221 24029,'13'-31'-1310,"1"0"0,0 1 0,3 7 3654,0 0 1,3 11 0,-3 1-287,6 3-2127,-4-2 0,6 8 0,-3-2 0,3 2 1,2 2-1,0 2 0,-1 2 192,1 5 0,6 9 1,1 3-1</inkml:trace>
  <inkml:trace contextRef="#ctx0" brushRef="#br0" timeOffset="15">12917 12341 30842,'0'-19'-616,"-6"4"1,-1-4 0,-7 7 0,1 3 0,0 4 3815,-1 4-3020,1-5 0,-5 5 0,0-4 0,2 4 0,1 1 0,2 1 0,0 4 0,1 3 0,3 4 1,4 2-181,4-1 0,7 0 0,3 1 0,9-1 0,4 0 0,1 1 0,1-3 0,-3-2 0,-2-4 0,-3-4 0,-1-1-424,-1 0 0,-3-1 1,-2-4-1,-6-4 1,-6-2-1,-6-3 1,-2 1-1,-3 0 600,1-1-409,0 1 0,4 0 1,1-1-1,4 2 1,5 4-1,8 3 1,8 4-1,5 1-1807,3 0 0,12 0-490,3 0 2608,3 6 1,-3-5 0,0 5 0</inkml:trace>
  <inkml:trace contextRef="#ctx0" brushRef="#br0" timeOffset="16">13250 12261 30342,'-13'0'0,"0"1"2425,-1 4-2457,1 2 0,5 4 0,4 2 0,3 5 0,1 1 0,0-1 0,1-3 0,3-2 0,5-1 73,3-3 0,2-3 0,-1-6 0,0-2 0,1-2 0,-1-5 1,-1-3-42,-3-1-54,2-7 1,-3 6-1,4-6 1,-2 3-1,-1-1 1,0 1-1,0 3 1,0 0 0,1 2 213,2 4 0,0 3 1,-2 10-783,-1 3 1,0 6 0,4 2 0,0 3 0,1 2-1,-1 3 1,2 1 379,3 2 0,8-1 1,8 1-1</inkml:trace>
  <inkml:trace contextRef="#ctx0" brushRef="#br0" timeOffset="17">14557 11781 27832,'0'14'-299,"5"5"0,-2 3 1,5 8-1,-2 2 1,-2 2-1,1 5 0,1 1 356,1 0-415,2 3 1,-2-9 0,-1 6-1,-1-2-51,-1-2 0,1-4 1,-4-5-1,2 0 0,1-2 1,-1-2-1,-1-2-6887,-2-2 5781,-6-7 1734,-1 0 1,-13-10 0,0 4 0</inkml:trace>
  <inkml:trace contextRef="#ctx0" brushRef="#br0" timeOffset="18">14250 12288 31348,'-9'-18'-6146,"0"0"6553,6-6 0,-1 11 1,8-2-1,5 5 1,4 1-1,7 2 1,5 2-1,6 2 0,3 0 1,3-1-1,2 1 1,2 0-1,2 0 1,3-2-1,0 3-3579,0 0 3424,4 2-307,-8 0 0,3-12 0,-5-3 0</inkml:trace>
  <inkml:trace contextRef="#ctx0" brushRef="#br0" timeOffset="19">14943 11928 27710,'0'-8'-739,"0"5"0,0 12 0,0 9 0,0 6 478,0 2 1,0-5 0,0-3 0,0-2 0,2 1 882,2 0-921,-2 1 0,5-5 0,-4 1 0,1 1 0,1 1 1,-1 2-1,1-2-1652,-2-1 831,-2-8 1,-2-1 1258,-4-6 1,2 0-1,-4-1 1,-1-2 0,2-3 422,1-2 0,0 7 0,7 1 0,2 6 177,5 1 1,4 9 0,5-1 0,6 3-1,5 1 1,5-3 0,3-1 0,0-1-1,2-1 1,-3-1 0,-1-2 0,-4-2 1324,-3-3-2289,2 0 1,-15-7 0,1-2-1,-6-5 1,-5-3 0,-7-1-1,-5-2 1,-8-1 0,-3-2-1,-2 2 1,-1 1-678,-3 2 1,5 4 1570,1 0 1,-1 6 0,1-2 0,3 5-1,5 5 1,6 4 0,4 3 0,4 2-670,5 4 0,9-1-1569,4 5 0,3-4 1,5 2 1711,5-1 1,1-1-1,10-4 1</inkml:trace>
  <inkml:trace contextRef="#ctx0" brushRef="#br0" timeOffset="20">16050 12274 15248,'13'0'0,"0"-1"-169,0-4 461,1 4 0,-1-5 0,2 6 0,1 0 0,2-1 0,-2-2 0,-2-3 1,-4-2-1,-3-2 3230,-1-2-3327,-1 5 1,-7-1 0,-4 5-1,-5-1 1,-7 1 0,-3 1 0,-3 2-1,1 2 1,-1 1 0,3 3 913,2 1-1308,1-4 0,6 9 0,3-3 1,5 3-1,5 1 0,7-1 1,5-2-1,4-1 0,0 0-199,1-2 0,4 4 495,-4-7 0,0 7 0,-6-3 0,-3 4 0,-5 2 0,-4-3 0,-4-2 269,-5-4 1,-5 1 0,-2-2-513,-2-1 1,-4-1-1,4-2 1,2 0-1,1 0 1,2 0-711,0 0 1,11-2-1,8-1 1,10-3 832,11-1 1,11-8 0,10-6 0</inkml:trace>
  <inkml:trace contextRef="#ctx0" brushRef="#br0" timeOffset="21">16556 11901 11731,'13'-34'0,"1"6"2428,-1 9-1535,0 1 1,1 16-1,-1-2 1,0 4 0,1 4-1,-1 5 1,0 3 0,1 3-1,-1 3 1,0 5 0,1 7 5776,-1 6-7055,-6 2 1,-1 4 0,-6 1 0,0 2 0,0 1-1,-1-1 1,-2-5 0,-2-3 0,2-2 0,2 1-1,1-2-3459,0-2 0,0-6 1851,0-9 1816,0-2 0,-6-7 0,-1-2 0</inkml:trace>
  <inkml:trace contextRef="#ctx0" brushRef="#br0" timeOffset="22">16663 12261 16761,'-8'-22'0,"4"1"-778,2 2 1341,2 1 1,0 9-1,2 2 1,2 1 0,5 3-1,3 1 1,3 4-1,3 2 1,4 5 0,3 2 389,2-3 1,8 7-2001,1-6 0,5 9 1306,-5-9 0,-4 6 0,1-8 0</inkml:trace>
  <inkml:trace contextRef="#ctx0" brushRef="#br0" timeOffset="23">17076 12248 24683,'-13'-6'1020,"-1"-2"1,1 1 0,0 2 0,1 5 0,3 5-1,4 4 1,5 3-1744,5 1 572,8 6 1,2-2 0,4 3 0,1 1 0,0-2-1,1-1 1,-2-5 0,-1-2 0,0-2 0,-2-2-906,-1-3 0,-3-4 0,-5-4 1,-7-3-1,-7-2 1041,-5 0 899,-1 6 1,-1-8 0,1 7 0,1 0 0,2-1 0,2 2 689,2 5 1,8 4-1696,7 7 0,7-4 0,5 0 0,2 0 0,7-1 0,3 0 0,5-2 0,2-2 0,3 1 0,-1-1-8227,1-1 8740,-1-1 0,-2-8 0,0-2 0</inkml:trace>
  <inkml:trace contextRef="#ctx0" brushRef="#br0" timeOffset="24">17542 12314 24680,'-22'-9'1262,"0"1"-880,6 5 0,-8-3 1,6 6-1,2 0 1,1 1-1,3 4 1,3 3-1,5 4 1,3 2-1,1 0-449,0 4 1,10-3 0,5 4-199,4 1 0,5-6 0,7 4 0,6-5 0,4-4 1,5-4-1,-1-4 0,-2-1 281,-5 0 1,-1-12-1,3-2 1</inkml:trace>
  <inkml:trace contextRef="#ctx0" brushRef="#br0" timeOffset="25">17969 11821 25816,'0'-19'230,"0"4"1,-4 5 0,-1 14 0,1 12 0,-1 8 0,1 1-5066,1-2 5096,-5 8 0,7-8 1,-3 11-1,2 2 0,2 1 1,0 6-1,2 1 0,2 2 1,5-3-1,4-1 0,5-4-5285,4-2 5197,9-4 1,3-11 0,6-2 0</inkml:trace>
  <inkml:trace contextRef="#ctx0" brushRef="#br0" timeOffset="26">18249 12208 16009,'-25'-34'-1137,"3"3"1530,-10 2 1,15 22-1,-10 4 1,2 6-1,0 6 1,-2 4-1,2 3 1,3 2-1,5-1 1,7-1-1,6 2-556,2 4 1,9-1 0,10 2 0,11 4 0,12 3 0,7-2 0,8-5 286,6-5 0,-2-3 0,0-2 0</inkml:trace>
  <inkml:trace contextRef="#ctx0" brushRef="#br0" timeOffset="27">9558 14607 6314,'0'-18'0,"1"0"786,4 2 0,2 2 0,6 4 0,1 3 0,-1 1 0,0 3 4692,1 1-5293,-1 2 0,2 2 0,3 1 1,4 3-1,3 0 0,2 1 1,-1 0-1,2 4 0,2 1 1,3-1-1,1 0 0,3-4 1,1 1-1,4-2 0,2-1 3011,5-2-2967,-3 5 1,7-7 0,-1 4 0,4-4 0,1-1 0,-1 0 0,0 0 0,2 2 0,0 1 0,0 1 0,-1 1 922,0 0-730,3-3 1,-5 4 0,4-6 0,1 0 0,0 0-1,3 0 1,-3 0 0,2 0 0,1 0 0,2 0 0,-3 0 553,-1 0 0,1-2-976,-4-2 0,1 2 0,-3-2 0,2 3 0,0 1 0,0 0 0,-1 0 0,1 0 0,0 1 0,0 2 0,-2 1 0,-3 7 0,-1-4 0,1 1 0,-2 2 0,7-6 0,-4 1 0,0-1 0,0 1 0,3-2 0,2-2 0,0-1 0,0 0 0,-1-1 0,-3-2 0,1-2 0,2 2 0,4 2 0,-2 1 0,-1 0 0,2 0 0,-2 0 0,1 0 0,0 0 0,-1 0 0,-1 4 0,-3 1 0,1-2 0,2-2 0,4-1 0,-4 0 0,-2 0 0,0 0 0,0 0 0,2 0 0,0-1 0,0-2 0,-1-3 0,1 0 0,0 0 0,0 3 0,5-4 0,-8 5 0,3-2 0,-2 2 0,1 2 0,2 0 0,0 0 0,0 0 0,-2 0 0,-1 0 0,0 2-417,2 2 377,0-2 1,-1 4 0,1-6-1,1 0 1,2 0 0,3 0-1,0 0 1,1 0 0,0 0-1,3 0 1,0 0 362,-1 0 0,7 0-395,-7 0 0,5 0 0,-1 1 0,-1 2 0,2 1 0,-2-1 0,1 0 0,-3 0 0,2 2 0,-2-2-442,-1-2 0,5 4 0,-7-1 571,4-1 1,-10-1 0,3-2 0,-4 0 0,-2 0-1,2 0 1,-2 0 0,-3 0 0,-2 0 301,-2 0 0,-1 0 1,6 1-465,-1 3 0,-1-2 0,-2 4 0,-1-2 0,0 2 0,0 0 0,0 2 0,0-1 0,0 2-307,-1-2 0,-3 1 0,2-5 0,-1 1 470,-3-1 1,5-2-1,-1-1 1,2 0 0,-2 0-1,1 0 1,-2-1-1,-2-2 234,-6-1 1,7-2-1,-7 3 1,1-2-396,-2 2 1,-3-3 0,3 2 0,-1 1-1,1 1 1,1 2 0,4 0 0,-1 0-1,2 0 1,-1 0 0,2 0 0,2 0-1625,4 0 1890,-4 0 1,6 0-1,-3 0 1,3 0 0,1 0-1,0 0 1,1 0 0,-1 0-1,0 0 1,1 0 0,-3 0 1491,-2 0-1808,3 0 0,-9-4 1,5 0-1,-1 1 0,-3 1 1,1 2-1,-4 0 0,2 0 1,-1 0-1,1 0 1,0 0-141,1 0 0,5-4 0,-2-1 0,2 2 0,3 0 0,-2 0 0,1-1 0,-2 0 770,-1-2-485,1 4 1,5-4 0,-2 6 0,-2 0-1,-3 0 1,-1 0 0,-3 0 0,-1 0-1,-2 0 1,-2 0 0,-2 0-1103,-5 0 681,-3 6 1,-6-4 0,-1 2 0,-2-2 0,-3-2-1,-1 0 399,-1 0 1,-13 0-1,-2 0 1</inkml:trace>
  <inkml:trace contextRef="#ctx0" brushRef="#br0" timeOffset="28">22808 14300 24074,'0'-19'3688,"0"4"710,0 2-4358,6 13 0,-3 13 1,6 9-1,1 5 1,2 4-1,0 3 1,-2 3-1,-2 2 1,-3 2-1,0 0 1,-1 1-1,1-2 1,-2-2-1,-3-1 1,-3-3-252,-2-1 1,-4-2-510,5-4 1,-5-2 0,3-3 0,0-4-1,0-3 1,3-2 0,2 0 0,2-1-1,5-3 1,8-4 548,6-4 0,11-13 0,4-3 1</inkml:trace>
  <inkml:trace contextRef="#ctx0" brushRef="#br0" timeOffset="29">23381 14193 8191,'-7'-28'954,"-5"2"1,-4 3-1,1 13 1,3 12-1,4 11 1,1 8-1,0 7 2319,-4 7 0,4 7 0,-1 13-3732,3 2 1,0 4 0,5 6 0,0-2 0,2-3 0,2-4 0,5-5 0,3-4 0,1-5 0,-1-4 458,-3-4 0,3 2 0,-5-4 0</inkml:trace>
  <inkml:trace contextRef="#ctx0" brushRef="#br0" timeOffset="30">23088 14953 8191,'-27'-40'689,"1"0"1,0 0 0,6 0 0,6 0-1,8 2 1,5 2 0,2 7 4137,4 5-4809,2 5 0,12 5 0,4 2 0,3 4 0,4 3 0,1 4 0,0 1 1,0 1-1,2 4 0,-1 3 0,2 4-3048,1 2 1,-3 3 3029,-1 1 0,6-6 0,-9-6 0</inkml:trace>
  <inkml:trace contextRef="#ctx0" brushRef="#br0" timeOffset="31">23661 14500 8193,'13'-19'1099,"-4"-5"0,-1-3 1,-2 7-1,-2 3 0,0 4 2417,1 0-3248,-1 5 0,-2 2 0,1 8 0,1 2 0,-1 5 0,0 4 0,0 4 0,3 2 0,1 2 0,4 2-718,1 3 1,1-6-1,2 0 1,1-3-1,3 0 1,1-4 0,-1-4-1,-3-3-3256,-1-3 3921,-2-2 1,-4-2-1,-1-5 1,-2-6-1,-4-4 1,0-1-1,-2 3 1,0 0 7981,0 1-7826,0 6 0,0 2 1,1 11-1,4 7 0,4 8 1,4 4-1,3 2 0,4 0 1,0-1 592,4 1 0,6-2-1043,1-3 0,10-2 1,-1-9-1,0-2 1,-1-4-1,-5-4 1,-3-1-1,-4-1 0,-5-4 1,-4-5-573,-7-6 1,1-5 0,-7-6 0,-2-1 685,-2-3 0,-1 1 0,0-4 0,0 2 0,0 1 0,0 1 0,0 2 0,0 4 0,2 3 0,2 5 0,5 3 1,3 4-4627,1 5 2255,6 2 2336,2 2 0,6 6 0,-1 1 0</inkml:trace>
  <inkml:trace contextRef="#ctx0" brushRef="#br0" timeOffset="32">3306 15833 20765,'-21'0'7,"-3"0"0,5 0 0,0 0 0,0 0 1,1-2 1573,-1-2-1258,-2 2 1,5-8 0,2 4 0,2 0 0,2-1 0,0 1 0,2-2 0,1 2 351,-1 0 1,7-1 0,1 6-1672,7 2 1176,11 8 1,4-2 0,10 5-1,3-1 1,4-3 0,2 1 0,3 0-1,7-1 1,2-1 0,2-1-1,-2 0 511,4-3 0,-6-2-978,3-1 0,-2 0 1,-7 0-1,1 0 1,-1 0-1,-7 0 1,-5-1-1,-6-2 1,-4-2-1,-2 2-2618,-2 2 1,-5-3 2743,-6-1 0,1-5 1,5 2-1</inkml:trace>
  <inkml:trace contextRef="#ctx0" brushRef="#br0" timeOffset="33">3959 15819 18397,'9'-4'0,"-2"-2"2063,-1-1-2058,5 4 0,-4-3 0,6 7 0,-1 4 0,-1 5 0,-4 5 1,-1 4-1,-5 2 0,-5 4 0,-11 5-3896,-10 5 3084,-2 4 1,-13 2 0,2 1 0,-7 0 812,-2 1 1,-2-4 0,-4 7 0</inkml:trace>
  <inkml:trace contextRef="#ctx0" brushRef="#br0" timeOffset="34">7665 15246 29439,'-13'0'-461,"-1"0"0,5 6 0,0 2 0,1 0 0,-1 0 0,1-1 0,1-1 346,-1 0 503,5 5 1,-8-10 0,2 3 0,-3-2 0,-1-2 0,-2 0 0,-2 0 0,0 0 0,0 0-11,3 0 1,-6-5-1,-2 1 1,-3 1-1,-2 3 1,-1 3 0,-2 3-1,-2 1-732,-2 4 399,-2 6 0,1-2 0,1 5 0,1-3 0,3 3 0,2 0 0,2 3 0,-1-1 0,0 0 0,2 2 1,1 1-46,2 1-5,6-5 1,-2 3 0,8-5 0,2 0 0,2 2 0,4 0 0,0 1 0,4 0 0,2 0-1,5 4 1,3 2-674,1 3 0,6 1 573,4 0 1,3 0 0,4 5-1,2-1 1,4 2 0,5 5 0,7 6-1,4 1 1,2 1 0,3-4 168,0-1 1,-21-24 0,1-3 0,0-1 0,2-3-1,2-2 1,2-1 5,5-1 1,0-1 0,1-1 0,0-2 0,4-2 0,1-1 0,1-1 0,2-1 0,4-1 0,1-1 0,1 0 0,0 0-1,3 0 1,1-1 0,1-1 0,-1-1-104,3-1 0,1-1 0,3-2 1,0-2-1,-3 0 0,0-1 1,-1 0-1,-1-1 86,0-1 0,0 0 1,2 0-1,-1-1 0,-6-1 1,-1 0-1,-2 0 0,0 0 1,-2-1-1,-1 0 0,-5 1 1,-1 0-1,-3-1 0,0 0 1,-6 2-1,0-2 0,-4 1 1,0-1-1,29-15 0,-9-3 1,-10-1-54,-6-3 0,-9-1 0,-9-4 0,-11 0 0,-8-4 0,-8-2 0,-8-4 0,-14-2 0,-16-6 0,14 30 0,-3 1 0,-4-1 0,-3 1 0,-3 0 0,-2 2 0,-4-1 0,-1 1 0,-3 0 0,-2 2-101,0 0 1,0 1-1,-6 1 1,-2 3-1,-2 3 1,-2 2-1,-4 2 1,-1 2-1,-6 2 1,0 2-1,23 3 1,-1 2-1,1 0 1,-3 1-1,0 0 1,0 2-1,0 0 1,1 1-1,-1 1 1,-2 1 0,-1 1-1,1 1 1,0 1-1,1 1 1,0 0-935,-1 1 1,0 1-1,1 1 1,-2 2-1,1 1 1,1 0 452,4-1 1,2 0-1,-2 1 582,-3 4 0,0 0 0,-1 1 0,2-1 0,0-1 0,-1 1 0,-2 3 0,0 0 0</inkml:trace>
  <inkml:trace contextRef="#ctx0" brushRef="#br0" timeOffset="35">12437 17299 10020,'-9'-21'-542,"0"3"735,6 9 1,-7 5 0,5 8 0,5 4-1,8-1 265,10-2 1,11-4 0,7-2 0,4-2-349,4-2 1,4 1 0,5 4 0,2 0 0,3 0 0,1 0 0,2 0 0,-2 0 0,4 0 0,1 0 0,3 0 0,-4 0-193,3 0 1,6 1 106,-1 4 0,-31-5 1,-1 1-1,27 4 0,1-4 1,-2-1-1,-4 0 0,1-1 1,0-2-1,5-3 1,-2-2 738,0-2 0,7 0-719,-10 1 1,9-3-1,-6 3 1,2-1-1,4-1 1,0 4-1,3 1 1,-2 3-1,1 1 1,-3 2-87,-2 0 0,1 0 1,1 0-1,0 0 1,-10 5 0,6 1-1,-6 0 1,-3 0 0,-3-2-1,0 0 1,-1 1 0,0-2 244,1-2 0,-1-1 1,0 0-1,1 0-132,-1 0 1,-1 0-1,-2 0 1,-1-1-1,1-2 1,2-2-1,1 3 1,1 0-1,-2 2 1,-2 0 0,-1 0-1,1 0-1084,2 0 1052,1 0 0,-1 0 0,-1 0 0,-3 0 1,3 2-1,1 0 0,2 3 0,3-1 1,1 1-1,1 1 0,1 1 56,3 4 1,3 5 0,-8 2 0,-2-1 0,-1 1 0,0 0 0,1-3 0,2-3-844,-2-4 729,-1 1 1,-2 0 0,-1-1 0,-1-2 0,-4-4 0,0 1 0,-1 0 0,2 2 0,-2-2 0,1-2 0,-1-1 263,0 0 0,-2 0 1,-4 0-1,0-1 0,0-2 1,0-2-1,0 2 1,-1 2 57,-4 1-343,10 0 0,-14 0 0,7 0 0,-2 0 1,-2 0-1,3 0 0,2 0 0,1 0 0,0 0 1,-1 0-1,1 0 264,0 0 1,3 0-195,-3 0 0,8 0 0,-8 0 0,0 0 1,0-2-1,-3 0 0,3-3 0,0 2 0,3 2 1,-2 1-219,1 0 1,-2 0-1,0 0 1,0 0 0,0 0-1,0 0 1,0 0 0,0 0-246,0 0 458,0 0 0,1 0 1,1-2-1,1-1 0,-4-1 1,3-1-1,-2 1 1,4-2-1,-1 0 0,2 0 1,-5 2 662,-2-2 1,8 4-834,-6-2 0,3 2 0,-1 2 1,-1 0-1,2 0 0,-1 0 1,2-1-1,0-2 0,2-2 0,-3 2-264,-1 2 0,2 1 477,1 0 1,-1-1 0,-3-2 0,2-2 0,3 1 0,0-1 0,2-1-1,-2 0 1,1-1 0,-3 1 136,-2 0 0,5-3 0,-5 3 1,1 0-318,-2 0 0,2-4 1,-7 3-1,1-2 0,0 0 1,-2-1-1,1-2 0,-2-2 1,-2 1-1,0-2 0,0-1 1,1-3-195,-1-2 410,5-1 1,-7-5 0,6 0 0,-1 1-1,-1-2 1,-3 0 0,-4-1 0,-5 6-1,-4 0 1,-3 3 0,-3-2-390,-4 1 0,-2 0-19,-6 3 0,0 4 1,-1-4-1,-4 1 1,-5 3-1,-5-1 0,-4 3 1,-2 0-1,-2 0 1,-3-1 72,0 0 0,-5-1 427,0 1 1,-2 4 0,2 0 0,-3 0 0,-2 0 0,1 1-1,-2-1 1,-3 0 0,-3 0 0,-3-1 243,-2-2 0,-5-2 0,-6 1-438,-2 0 0,2-1 0,-5 1 0,0 1 1,5 3-1,1 3 0,4 2 0,-1-2 1,5 0-135,2 0 0,-1 2 0,2 2 0,-2-1 153,-1-1 1,-7-5 0,4 3 0,-6-1 0,-5-4 0,-1-1 0,-5-1 0,-1 0 0,-3-1 0,2 1 0,34 6 0,0 1 0,-36-6 508,1 3-501,-1-3 0,18 11 0,-5-5 0,1 1 0,2 1 1,0 1-1,3 2 0,-2 1 0,-1 0 0,-3 0 0,2 0 163,0 0 1,-4 0-156,6 0 1,-10 0 0,2 0 0,0-2 0,-2-1 0,3-1 0,-1 1 0,1 1 0,1 2 0,2 0 91,2 0 1,-3-4 0,2-1-118,0 2 0,2 2 0,-3 1 0,-1 0 0,0 0 0,-4 1 1,3 2-1,-2 2 0,-1-2 0,-3-2 0,-5-1 0,35 0 0,-1 0 1,1 0-1,0 0 87,0 0 1,1 0-58,-38 0 0,36 0 0,0 0 0,0 0 0,-1 0 0,0 0 0,0 0 0,0 0 0,1 0 0,1 0 0,1 0 1,-35 0-1,5 0 0,1 0 0,1 0 0,1 0 690,1 0 0,8 0-654,-2 0 0,-6 0 0,1 0 0,-1 2 0,-1 1 0,1 1 0,-1-1 0,0-1 0,-3-2 0,-2 0 36,-3 0 0,4 0 0,-5 0 1,0 0-1,1-2 0,0-1 0,2-1 1,2 1 532,2 1-614,29-1 1,1 0 0,-21 2 0,-7-4 0,4 4 0,3 1 0,0 0 0,-1 0 0,0 0 0,0 0-1,2 0 1,3 0 83,0 0 0,-1 0-61,-2 0 0,2 0 1,-3 0-1,3 0 0,-1 0 1,-3 0-1,-3 0 1,1 0-1,2 0 0,1 0 262,2 0 0,-4 1 0,1 2-306,-2 2 0,5 1 1,-2-3-1,2 3 0,1-1 1,-1 3-1,1-2 1,-1 1-1,2-1 21,4 0 1,-5 3-1,3-5 1,1 1 31,-1 1 0,-2-5 0,9 5 1,-1-1-1,0-1 0,3 0 0,0 1 1,1 1-1,1 0 0,2 1 0,1-1 1,1 1 112,1 1-180,-2 1 0,8 0 0,-4 0 0,-1 1 0,-1 2 0,-4 1 0,2-1 0,-4 0 1,4-2-1,-4 2 0,2-2-94,-3 2 1,2 0 132,5 1 0,-1-1 0,4-1 0,1-3 0,-1 3 0,5 1 0,3 1 0,3 0 0,0 1 1,1-1-114,3 0 1,-1 1-1,1 0-111,2 4 0,5-1 0,4 3 0,0 1 1,1 0-1,0 1 0,3 0 0,3 0 0,4 2-195,5 1 0,4-3 0,5 1 0,6-1 238,5-1 0,10 2 0,8-3 0,4-1 0,5 1 0,3 0 1,5-1-1,0-3 0,-2 1 0,-3-1 0,-1 2 0,-2-1-4925,-4 3 4347,1 0 529,-5 1 1,11 10-1,2-3 1</inkml:trace>
  <inkml:trace contextRef="#ctx0" brushRef="#br0" timeOffset="36">16063 16446 12699,'0'-14'-464,"-6"1"1,-1 0 193,-1-1 314,2 1 0,6 4 0,0 0 1,2-1-1,2-2 305,5-1 1,-2 4-93,2 0 0,0 0 1,6-4-1,3-2 0,7-3 1,8-4-1,9-3 0,7-3 1,8-3-1,3-5 69,-26 17 0,0 0 0,2-1 1,0 1-1,3 0 0,2 0 1,0 0-1,1 1-270,2-1 0,2 1 0,4-3 0,1 2 0,-1 2 0,0 1 0,1 0 0,-1-1 0,0 1 0,-1 0 0,0 1 0,0 0 0,0 1 0,0 0 0,-2 1 0,1 1 0,-2 0 0,-1 0 0,-1 2 0,-2-1 0,1 2 0,-1-1 0,-2 2 0,1 0 426,1 0 0,-1 1-457,-2 0 1,-1 1 0,36-6 0,-6 3 0,-1 3 0,-8 2 0,-7-1 0,-9 2 0,-4 2 0,-7 1 0,-2 0 0,-5 0-1113,0 0 1,-6 0 0,-1 0 0,-3 0 0,-2 0 0,1 0 1223,-1 0 1,-6 0 0,-1 0 0</inkml:trace>
  <inkml:trace contextRef="#ctx0" brushRef="#br0" timeOffset="37">19062 15606 8399,'0'-7'302,"-1"1"0,-4 6 0,-4 0 0,-4 0 0,-3 0 0,-2 0 1932,2 0-1997,1 6 0,-3-5 0,0 4 0,3-2 0,4 0 0,2 1 0,0 0 1,0 1 805,0-1-1076,6 1 1,-1 1 0,8 3 0,5 1 0,3 0 0,1-2 0,2-1 0,1-1 80,2 0 1,0 4 42,-5-1 0,0 3 0,1 1 0,-2 1 0,-2-1 0,-3 0 0,-1 1 0,-3 0 0,-1 3 0,-2 1 451,0-2 1,-2 0 0,-2 0-439,-5 2 0,-3 0 0,-3-5 1,-1-1-1,-2-2 0,2-1 0,0 0 1,-1 0-1,0-1-378,0-3 1,2 1 0,2-3-3428,0 2 0,8-2 3701,10-8 0,8-2 0,14-6 0</inkml:trace>
  <inkml:trace contextRef="#ctx0" brushRef="#br0" timeOffset="38">19275 15753 8306,'14'-33'632,"-1"5"0,0-3 0,1 9 1,-1 4-1,0 3 0,1 3 1,-1 3 1244,0 5-1617,1 2 1,-1 2 0,0 2 0,-1 2 0,-1 7-1,-4 5 1,0 5 0,-1 1 0,0 0 0,-3 2 0,-1 1 543,-2 2 1,-2-7-1012,-2-2 0,-2 1 0,-5-1 0,3-3 0,-1-3 0,0-5 0,0-1 0,-1-3 0,-2-1-1280,-2-2 0,1-11 0,1-4 1326,3-4 1,-1 0 0,5-6-1,3-3 1,0 0 0,4-1 0,0 3-1,4 1 1,0 1 328,0 2 0,5 5 0,-4 0 0,2 3 503,0 5 1,0-1 0,4 6 0,0 1 0,1 1 0,-1 4 0,-1 2 0,-3 5 0,-5 3-1,-2 1 744,-2 0-1874,0 7 1,0-5 0,-2 2 0,-1-2 0,-3-2 0,0 1 0,0-1 0,2 0 0,0 1 458,-1-1 0,7-6 0,5-1 0</inkml:trace>
  <inkml:trace contextRef="#ctx0" brushRef="#br0" timeOffset="39">19822 15633 9651,'7'-25'0,"-4"4"2543,-6 8-1986,-4 5 1,-2 14 0,2 3 0,-1 3 0,1 1 1657,-4 0-2310,6-5 1,0-2 0,11-6 0,6-2 94,4-2 0,2-9 0,-5-8 0</inkml:trace>
  <inkml:trace contextRef="#ctx0" brushRef="#br0" timeOffset="40">19795 15393 9238,'-7'-6'303,"1"4"1,7-2 0,4 8 0,5 4 0,5 1 0,6-2-304,4-1 0,-1 4 0,8-2 0</inkml:trace>
  <inkml:trace contextRef="#ctx0" brushRef="#br0" timeOffset="41">20182 15206 8461,'0'-31'939,"0"13"1,0-5 0,1 14 0,2 13 0,2 7 1679,-2 2-2447,-2 0 0,-1 2 0,2 1 1,1 5-1,1 3 0,-1 5 0,-1 3 1,-4 2-1,-1-2 0,-1 1 0,1-4-643,1 0 0,2-4 0,0-2-1578,0 0 1,6-9 0,3 1 2048,3-4 0,7-8 0,2 2 0</inkml:trace>
  <inkml:trace contextRef="#ctx0" brushRef="#br0" timeOffset="42">20568 15113 8287,'8'-34'3588,"-4"3"-3190,-2 9 0,-2 23 1,-2 12-1,-1 10 1,-1 5-1,-1 4 1,0 2-1,-4 5 1,-2 4-1,1 6 0,1 1-446,-1-1 1,2 7-854,-1-2 1,6 2 0,-1-3 900,2 0 0,8-5 0,2-2 0</inkml:trace>
  <inkml:trace contextRef="#ctx0" brushRef="#br0" timeOffset="43">20582 15233 8318,'-24'-33'181,"-3"-2"0,10 2 0,8 15 1,7 4-1,8-1 0,8-3 0,8-6 1,7-7-1,10-10 0,5-10 1,-18 22-1,0-1 0,1-1 0,-1-1 1,3-3-1,0 0 0,1-1 0,-1-1 1,4-2-1,1-2 0,2-2 1,1-1 817,2-4 0,2-2 0,3-4 0,2-1-947,0-2 1,1-2-1,-14 18 1,1-1 0,0-1-1,2 0 1,1-1 0,0 0-1,-1-1 1,1 0 0,-1 0-1,3-3 1,0-1 0,0 1-1,0 0 1,-1-1-1,1 1 1,0-2 0,-1 0-1,0 0 1,-1 2 0,-1 1-1,-1 0 1,1-1 0,-1 1-1,0 0 1,-2 2 0,0 2-1,0-1 1,-1 0 0,1 1-1,0 0 1,-2 2-1,1 1 1,-1 1 0,1-1-1,1 0 1,-1 1 0,14-16-1,1 1 546,-2 1 0,0 1 1,5-2-1,0 2-446,-4 5 0,1 1 0,4-3 0,0 0 0,-6 10 0,-1 0 0,0 0 0,-1-1 0,0 2 1,0 1-1,-1 0 0,-1 1 0,-1 1 0,0-1 0,-2 1 0,0 1 0,-2-1 0,0 2 0,-1 0 1,0 2-570,-1 0 0,0 1 0,-5 2 0,0 0 0,23-21 176,-6 5 1,-9 2-1,3 4 1,-8 2-1,-4 6 1,-3 5-1,-1 5 1,-3 2-1,-2 4-2158,-3 4 0,1 7 2399,0-1 0,-3 2 0,-1 2 0,-5 0 0</inkml:trace>
  <inkml:trace contextRef="#ctx0" brushRef="#br0" timeOffset="44">24741 10209 8288,'-6'-27'1156,"0"6"0,-3 3 1,5 4-1,4 3 1,4 8-1,3 12 1,2 12-1,-1 9 7590,-2 5-8530,-2 4 1,-4-2 0,0 1 0,0 4 0,0-2 0,0 0 0,0-3 0,2 1 0,1-2 0,1-2 0,-1-6-217,-2-5 0,5 1 0,3-6 0,3-2 0,-2-2 0,2-6 0,5-3 0,0-4 0,4-1 0,0-1 0,4-4 0,3-3 0,3-4 0,0-2 0,-4 1 0,-2 0-1196,-3-1 0,4 1 1,-6 0-1,1-1 1,-2 1-1,-1 0 1,1-1-1,1 0 1196,-1-4 0,5-3 0,-4-6 0</inkml:trace>
  <inkml:trace contextRef="#ctx0" brushRef="#br0" timeOffset="45">25407 10035 11265,'-1'-25'3418,"-4"3"-2710,4 9 0,-5 1 0,7 4 0,4 2 0,2 6 0,2 11 0,-1 8 0,-1 9 0,-1 5 2904,0 4 1,-2 7-3724,-4 5 1,0 3 0,0 1 0,0-2 0,0-4 0,0-6 0,0-1 0,0-4 0,0-1 0,0-3-1661,0-4 0,0-5-917,0-9 0,2-2 2688,2-4 0,4-19 0,5-12 0</inkml:trace>
  <inkml:trace contextRef="#ctx0" brushRef="#br0" timeOffset="46">25567 9782 8022,'-9'-25'1474,"3"4"1,5 8 0,7 7 0,4 5 878,4 1 0,0 0 1,3 0-2123,0 0 1,1 0 0,-4 0 0,-1 1 0,-1 3 0,-2 4 0,-3 1 199,-1 0 0,-1-1 0,-5 6-309,0-1 1,-2 0-1,-1 1 1,-1-1 0,0-1-1,-1-2-88,1-1 1,-1-4-941,5 4 1,-1-6-1,-2-1 1,-3-3 0,0-5-2076,0-1 0,0 4 1988,2-2-1160,2 4 1941,-4 1 0,6-2 0,0-2 1,-1-5-1,-2-3 0,-3-1 860,-2-1 0,5 6 0,-2-1 300,-1-2 0,4 7 1,-2 4-1,2 9 1,2 7-1,0 8 5370,0 5-5940,-6 11 1,5 8-1,-5 5 1,1 0-1,1 1 1,0 0-1,-1 1 1,1-1-1,1-7 1,1-4-1,2-5-497,0-2 1,-4-5-854,-1-9 1,1-5-1,4-16 1,0-14-1,1-17 1,2-13-1211,2-10 0,5-9 2080,-1-5 1,-4 28 0,0-1 0,6-32 0,-2-1 0,1 2 0,2 9 0,1 6 0,1 10 0,-3 7 0,0 8 1390,-2 3 1,0 9 0,4 4-498,0 5 0,2 7 1,1-2-1,4 5 1,0 5-1,4 5 1,1 8-1,0 9 1,-1 7-468,-2 4 1,-5 7-1,-1 0 1,-4 3-419,-3 2 1,-6 2 0,1 0 0,-3-2-1,-2-2 1,-5-2 0,-6-5 0,-6-4-1,-2-6 1,-4-4 0,-1-5 0,-3-4-7560,-3-3 7100,2-2 1,-5-1 0,6-2 0,0-3 0,3-1 0,0-1 0,1-1 0,2 2 551,4 2 0,3 6 0,2 7 0</inkml:trace>
  <inkml:trace contextRef="#ctx0" brushRef="#br0" timeOffset="47">24714 11488 7948,'-25'-30'0,"3"4"704,8 2 1,8 15 0,8 0-1,4-1 1,6-2 0,7-1-1,6-2 1,8-1 0,5-4-1,8-2 1,6-4 625,4-4 0,-22 12 0,0-1-1267,33-17 0,-27 15 0,0-2 1,2-2-1,0 0 0,3-2 1,1 0-1,2 0 0,0-1 1,-1 2-1,1 1 0,0-1 1,0 0-1,0 1 0,-1-1 1,-1 2-1,0 0 0,-4 2 1,0 1-1014,-3 2 0,-1 1 1,-2 0-1,-1 0 1,26-10-733,-8 3 0,-11 6 0,-11-1 1682,-3 5 0,-7-7 0,-2 7 0</inkml:trace>
  <inkml:trace contextRef="#ctx0" brushRef="#br0" timeOffset="48">25474 11381 8048,'-6'-7'905,"5"-5"0,-4 11 74,10-4-318,-4 4 1,3 2 0,-8 2 0,-5 3-1,-3 2 1,-1 2 0,0 2 0,-1 1-1,1 0 1,0 2 0,-1 1 1992,1 2-2591,6 0 1,1-3 0,6 1 0,1 2 0,4-2 0,3 0 0,4 1 0,3 1-1,1-2 1,2 0 0,0 0 197,1 2 0,-5 0-72,-1-5 1,-1 5-1,-8 0 1,-1 0 0,-1-1-1,-2 3 1,-2-1 0,-2 2-1,-5-2 1,-5 0 118,-3-3 0,2-1-1279,-3-2 0,-1 1 0,1-1 0,2-1 1,1-2-1,2-2 0,-1-2 971,1-3 0,11-14 0,4-4 0</inkml:trace>
  <inkml:trace contextRef="#ctx0" brushRef="#br0" timeOffset="49">25860 11168 9762,'2'12'1834,"-5"6"0,-3 7 1,2 8-1,2 7 1782,2 7-3905,0 11 1,-4-2 0,-1 5 0,2-2 0,2-3 0,1-1-1,-2-3 1,-1-3 0,-3-6 0,1-6 0,-3-6 288,1-3 0,-8-7 0,-6-2 0</inkml:trace>
  <inkml:trace contextRef="#ctx0" brushRef="#br0" timeOffset="50">25727 11475 7913,'12'-58'3506,"-3"0"-2974,3 6 0,-5 6 0,8 8 1,3 2-1,4 5 0,3 5 0,3 3 1,2 7-1,3 6 0,1 5 0,3 5-1378,1 5 846,2 2 0,0 18 0,0 4 0</inkml:trace>
  <inkml:trace contextRef="#ctx0" brushRef="#br0" timeOffset="51">25407 12234 7931,'0'-13'1090,"-6"6"0,5 2 0,-4 10 0,4 5 1,1 6-1,0 8 2587,0 6-3635,0 10 1,0 8 0,0 9-1,0 2 1,0 0 0,0 0-1,0-4 1,0-3 0,0-6-1,0-3 1,0-6-2245,0-3 1,0-3-1384,0-4 3585,0-7 0,0 0 0,0-7 0</inkml:trace>
  <inkml:trace contextRef="#ctx0" brushRef="#br0" timeOffset="52">25247 12741 7931,'0'-25'2687,"0"2"-2325,0 4 0,0 6 1,0-1-1,2 3 1,4 2-1,6 4 0,5 4 1,4 1-1,3 0 1,2 1-1,4 2-489,1 2 0,0 5 0,-3-1 0,2 1-4332,1-1 4459,0 3 0,-4-10 0,0 3 0</inkml:trace>
  <inkml:trace contextRef="#ctx0" brushRef="#br0" timeOffset="53">25647 12621 7931,'-6'-14'3053,"-3"1"-1856,-2 6 1,-3-4 0,2 5 0,5 1-1,5 0 36,5 7 1,8-1 0,-2 8-1401,3 1 1,1-2 0,0 1 0,1-1-1,-3 1 1,0-1-2996,-2-2 3555,-12-2 0,1-4 0,-11 0 0,0 0 1,1 2-1,3 2 0,4 5 2666,4 3 1,2 1-3469,4 0 1,2 1 0,7-1 0,-1-1 0,0-2 0,2-2 0,1-2 0,4-3 0,0-2 408,4-1 0,1 0 0,2 0 0</inkml:trace>
  <inkml:trace contextRef="#ctx0" brushRef="#br0" timeOffset="54">25914 12488 7931,'0'-14'2032,"-6"5"1,-3 2-1,-3 1-32,-1 3-1749,5 2 1,2 2 0,8 5-1,1 6 1,3 4 0,1 2 0,2 0-1,0-1 1,-2 1 0,1 0 27,-1 0 0,-2-1 0,4-3-1508,1-1 1,2 0-1,3-1 1,1-3-1,2-4 1,-2-5-1,-3-5 51,-4-4 0,-1-3 0,-5-2 0,1-3 1743,-1 0 0,-7-1 1,-5 5-1,-3-1 0,-2 2 1,1 2-1,0 3 0,-1 1 1,1 3 6302,0 1-6897,5 2 0,2 6 0,6 3 0,2 3 0,1 1 1,3 1-1,1-1 0,4 0 0,0 0 0,3 1 1,1-2-3123,2-3 0,0 1 3151,5-6 0,0-5 0,5-7 0</inkml:trace>
  <inkml:trace contextRef="#ctx0" brushRef="#br0" timeOffset="55">26260 12328 7991,'-13'0'848,"0"0"1,5 1-1,4 4 1,1 3 3917,-2 4-4551,4 2 0,-5 0 0,6 3 1,-1 0-1,-2 1 0,-2 0 1,2 0-1,2-2 0,1-1 0,1-2 1,4 1-1610,4-1 0,2-4 0,3-2-682,-1-1 2076,6-1 0,2-11 0,6-2 0</inkml:trace>
  <inkml:trace contextRef="#ctx0" brushRef="#br0" timeOffset="56">26394 12354 8840,'-25'-7'0,"2"2"4441,6 4-4074,2 1 0,6 0 1,0 0-1,0 1 1,2 4-1,4 4 1,6 3-1,6 1 1,2 0-1183,3 1 1,5-3 0,3 0-1891,3-2 2705,-4-6 0,10 8 0,-3-3 0</inkml:trace>
  <inkml:trace contextRef="#ctx0" brushRef="#br0" timeOffset="57">26554 12301 9101,'-14'0'1379,"1"-6"0,4 5 0,0-4 1,2 5 2997,4 5-4253,-2-4 0,16 11 1,-5-3-1,1 3 0,2 1 1,0 0-1,0 1 0,1-1 1,2-1-1,0-2-1085,-3-1 1,1-5 0,-4 4 0,1-2-3646,4-3 4076,-5-2 1,-6-1 0,-9 0-1,-3 0 530,-1 0 0,11-6 0,4-1 0</inkml:trace>
  <inkml:trace contextRef="#ctx0" brushRef="#br0" timeOffset="58">26820 12234 7965,'0'-19'1308,"-1"9"1,-2-4-1,-3 4-476,-2 3 1,4-4 0,-3 5-670,1-1 1,1 5-1,5 2 1,0 8-1,0 4 1,2 1-1,1 0 1,1 1-707,-1-1 1,-1 0 114,-2 1 0,1-5 0,4-1 0,3 1 0,6-1 0,2-5 0,2-6 0,-2-6-545,-1-3 1,3-1-1,-1-1 1,-2 1 1318,-4 0 0,-1-5 0,-6 0 1,-1 2-1,-3 3 1756,-4 4 0,-3 3-1310,-7 6 0,5 10 0,2 3 0,1 4 1,3 2-1,2 3 0,1 3 0,0 2 0,0 0 1,0-1-1,0 2 0,0 1-642,0-3-90,0 4 0,0-11 1,0 5-1,0-3 0,-2-2-60,-2-3 0,-10-1 0,-6-2 0</inkml:trace>
  <inkml:trace contextRef="#ctx0" brushRef="#br0" timeOffset="59">25674 13087 7880,'-21'0'1120,"-4"0"1,12 2-1,1 2 1,13 4-1,14-1 1,13-1-1,9-2 3274,9 1-4315,16-1 1,2 1 0,-27-3 0,2 0 0,0 0-1,2-1 1,0 0 0,1 0 0,2-2 0,2 0-1,-1-1 1,0 0 0,3-2 0,0-1 0,-1-1-1,0-2 1,1 1 0,0-2 0,-2 0 0,-2-1-80,0 0 0,0-1 0,5 0 0,1 0 0,-6-2 0,1-1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5T22:08:36.616"/>
    </inkml:context>
    <inkml:brush xml:id="br0">
      <inkml:brushProperty name="height" value="0.053" units="cm"/>
      <inkml:brushProperty name="color" value="#FF0000"/>
    </inkml:brush>
  </inkml:definitions>
  <inkml:trace contextRef="#ctx0" brushRef="#br0">1920 5251 32767,'-14'0'-172,"1"0"1,0 0 0,-1 0 0,1 0-1,-2 0 1,-1 0 0,-2 0 0,2 0-1,1 0 1,2 0 0,-1 0 0,1 0-1,0 0 1,-1 0 0,2-2 0,2-1-1,1-2-1822,-1-3 0,4 4 1438,1-5 0,-1 4 1,4-2-1,3 1 1,6 5-1,5 2 1,2 3 1192,-1-1 0,2-1-443,3-2 0,1 0 0,6 0 0,0 0 0,3-2 0,2-1 0,2-2 0,3-3 0,0-1 0,-1 0 491,-1 0 1,4 1 0,-2-6-551,4 1 0,-1 4 0,-1 2 0,-1-1 0,-1 2 1,1-1-1,-2 1 0,0-1 0,-1 1-506,-1 0 1,4 1 0,-5 4 0,-1-2 125,-2-2 0,-3 1 1,-1 4-1,-4-1 1,0-2-1,-4-2 1,-1 2-1,-2 2 1,0 1-1,1 1 1,-1 2 454,0 2 0,7-1 0,0-4 0</inkml:trace>
  <inkml:trace contextRef="#ctx0" brushRef="#br0" timeOffset="1">2839 4891 29705,'14'-21'-859,"-1"-4"0,2 12 1,1 0-1,2 7 1,0 4-1,-1 2 1,1 0 1654,-2 0-994,5 6 1,-4 1 0,3 7 0,-1 1 0,-2 1 0,-2 3 0,-2 0 0,-1 2 0,-2 0 0,-2 3 0,-3-1-257,-2-1 0,-1 4 0,-4-4 0,-3 3 0,-7 2 0,-6-1 0,-4 1 0,-5 0-962,-3-1 1240,-7 7 0,8-4 0,-7 7 81,-1 1 1,-1 2 0,-2 0 0</inkml:trace>
  <inkml:trace contextRef="#ctx0" brushRef="#br0" timeOffset="2">21981 6264 9818,'8'-45'0,"-2"10"0,0 11 187,-5 14 0,10 5 0,-7 10 0,-1 4 0,-3 2 1,-3 3-1,-3 1 0,-1 1 0,-4 3 503,-1 2 1,1 1 0,0 5-495,2-1 1,2 3 0,-2 0 0,3 2 0,2-3 0,-1-2 0,2-4 0,2 0 0,2-1 561,4-4 1,-2-2-695,6-1 0,-1-8 1,4-6-1,-3-8 1,-4-5-1,-4-6 1,-1-7-1,0-6 0,0-5 1,0-5-1,0 1-236,0-1 105,0 2 0,0 2 1,0 2-1,0 7 1,0 5-1,0 6 1,0 3-1,2 5 217,2 6 0,3 1 1,7 12-1,-1 1 1,0 3-1,2 4 1,3 2-1,4 2-1267,3 2 996,2-3 1,1 3-1,3-4 1,5 1-1,2-1 663,2-3 1,6-1 0,2-2 0</inkml:trace>
  <inkml:trace contextRef="#ctx0" brushRef="#br0" timeOffset="3">22808 5851 9884,'12'-39'0,"-2"5"1796,-1 7-1313,-6 13 0,9 11 0,-3 10 0,1 8 0,0 4 0,-2 5 0,-1 1 0,-1 2 0,0 1 0,-3 3-1542,-1 4 818,-2-2 1,0 5 0,0-3 0,0 0 0,0 1 0,1 1 0,3 0 0,5 0 0,5-2 0,3 2-1,7-1 646,6-5 1,4 0 0,6-10-1</inkml:trace>
  <inkml:trace contextRef="#ctx0" brushRef="#br0" timeOffset="4">23461 6024 28656,'15'-42'-299,"9"4"0,-16 23 0,10 6 1,-1 6-1,0 5 0,6 4 1,2 6-230,1 4 383,1 2 0,1-5 0,2 0 0,4 1 0,1-1 0,4 0 0,-2 1 0,0-1 0,-3-1 1,-1-2-1,-2-1-858,0 1 1,0 2 1019,-4 1 0,-1 1 0,1-1 1</inkml:trace>
  <inkml:trace contextRef="#ctx0" brushRef="#br0" timeOffset="5">23661 6317 28336,'-34'0'0,"4"2"595,7 2-453,9-3 0,4 7 0,8-5 0,8 3 1,12 1-1,12 4 0,10 0 0,9 1 0,5-1 1,4-4-1,0 0 803,1 1-1358,-10-5 0,9 9 0,-11-5 0,1 0 0,-4-2 482,-2-4 0,-2 5 0,0 2 0</inkml:trace>
  <inkml:trace contextRef="#ctx0" brushRef="#br0" timeOffset="6">25954 6224 25107,'32'-52'-750,"-3"13"1,0-2 0,-4 10 0,-5 10 0,-4 5 0,-4 3-68,0-1 955,-6 1 0,-1 0 1,-6-1-1,-5 2 0,-9 2 1,-11 3-1,-11 1 1,-11 3-1,-5 1 0,-9 4 1,-5 2-140,-7 5 1,34-1 0,0 2 0,-2 2 0,-1 1 0,2 2 0,0 1-1,-3 3 1,2 1 0,0 0 0,1 1 0,-1 2 0,1 0 0,2 0 0,2 1-36,3 1 0,0-1 21,-1 0 0,3 1 1,-11 24-1,6-2 1,15-1-1,15-3 1,13-1-1,16-4 1,22-1-1,23-3 1,-23-17-1,2-1 1,6-1-1,2-2 171,3 0 0,1-2 1,3-3-1,0-3 1,-1-2-1,1-2 0,-2 1 1,0-2-1,0-1 1,-2-1-1,-2-2 0,-2-1 1,-4-3-1,-2-2 1,-5-1-1,-4-3-1261,26-17 998,-11-3 0,-21-9 0,-10-4 0,-15-7 0,-13 0 0,-16-1 0,-15 3 1,-19 3-1,21 26 0,-1 2 0,-6 0 0,-2 2 0,-3 1 0,-1 2-9,-3 1 1,0 3 0,-2 1-1,1 3 1,-1 2 0,0 3-55,2 0 1,0 1 27,1 1 1,1 1-1,2 2 1,1 2-1,-1-1 1,0 1-1</inkml:trace>
  <inkml:trace contextRef="#ctx0" brushRef="#br0" timeOffset="7">21528 7197 24205,'-22'-12'0,"1"1"-136,2 3 180,1 5 0,9-3 0,2 4 1,0-1-1,2-1 0,4-1 1,8 1-1,11-1 0,11 3 3456,10 0-3427,16-4 0,4 5 0,14-4 0,-35 4 0,2 1 0,4 0 0,2 0 1,7-1-1,1 0 0,5 0 0,1-1 0,4 0 0,0 0 0,2 0 0,0 1 1,4 0-1,1 0 0,0 1 0,2 0 187,2 0 0,1 0 1,-24 1-1,0-1 0,1 1-268,22 1 1,1 0 0,-25-1 0,1 0 0,-1 0 0,24 3 0,-1 0 0,-1-1 0,-1 1 0,-1-1 0,-1 0 0,-5 1 0,-1-1 0,-4 1 0,-1 0 0,-6 0 0,-1 1 0,-4-1 0,-1 1 0,-5-2 0,-2 1-497,33 2 1,-9 3 0,-17-5 313,-7-1 0,-7-1 0,-11-2 0,-7 0 1,-9 0-1,-11-2 8,-5-2 0,-5-2 0,-3-5 0,-4 3 115,-3-3 1,-2 5-1,1 2 67,-1 2 0,0 2 0,1 0 0</inkml:trace>
  <inkml:trace contextRef="#ctx0" brushRef="#br0" timeOffset="8">19209 8823 29725,'-14'-12'-4895,"1"3"5167,0 3 0,4 6 1,0 0-1,-1 0 1,-2 0-1,0 1 0,2 4 1,2 4-1,2 3 1,3 1-1,0 0 0,0 1 1,-1-1-1,1 2 1,1 1-1,2 2 0,0-2-786,0-1 20,0 4 1,2-4-1,1 3 1,1-4 0,1 0-1,-1 1 1,1 1 0,-2 2-1,-2-2 1,-1-1 520,0-2 1,-1 0 0,-4 1 0,-4-1 0,-3 0 0,-2 1 0,-3 1-1,0 1 1958,0 2-1944,2-1 1,2 1 0,0 1 0,1 1 0,3-1 0,5-1 0,2-1 0,4 3 0,2-1 0,6 0 0,5-1-1330,3 1 0,1-4 1092,-1 3 0,-3-3 1,4-1-1,-3 3 1,-1 0-1,-3 0 0,0-2 1,-2-2-1,1 2 1,-4 1-635,-1 2 0,-2 0 927,-4-5 1,5 0 0,1 1 0,0-1-1,1 0 1,2 0 0,6 1 0,6-1 0,5 2-1,5 0-350,5-2 1,10 3 0,7-7-424,8 3 911,4-4 0,-26-3 0,1 1 0,0-2 0,1 0 0</inkml:trace>
  <inkml:trace contextRef="#ctx0" brushRef="#br0" timeOffset="9">22208 9142 23053,'-6'-26'-1160,"-1"11"0,-1 2 1,5 10 4013,6-2-2653,-1 1 1,10 4 0,-3 0 0,4 0 0,3 0 0,3 0 0,1 0 0,0 0 0,1 1 0,1 2 0,-1 2 548,-3-2-928,3 4 0,-11-1 1,2 4-1,-3-2 1,-3-1-1,-2 1 0,-5 0 1,-7 1-1,-5-1 283,-5-2 1,-1 0-1,-3-3 1,4 1-1,3 0 1,2 1-1,-1-1 1,2 1 1211,4 1-1337,2-5 0,7 11 0,5-3 0,7 3 0,10 1 0,6 2 0,7 1 0,1 2 0,1 0 0,-1-1 524,0 1 1,3 4-475,-9-4 1,1 4-1,-6-2 1,-1-1-1,-2 2 1,-6-2-1,-3 0 1,-4-1 0,-2 0-1,-3-1-392,-2 0 1,-1-2 211,-2-2 0,-5 0 1,0 1-1,-3-1 0,-4-1 1,-3-2-1,-4-1 0,0 0 1,-2 0-1,0-2-432,-2-1 1,-7 0-1,-2-3-27,-2 1 1,2 2 0,-2-3 0,0 3 0,0 2 0,-3 0 654,-1 0 0,-8 4 1,-2-5-1</inkml:trace>
  <inkml:trace contextRef="#ctx0" brushRef="#br0" timeOffset="10">21662 7143 22385,'-8'-6'-606,"-4"-1"1,11 1-2321,-4 6 3230,4 0 0,1 8 0,1-6 1,4 4-1,5 0 0,6 2 1,7-1-1,3 3 0,7 2 185,7 2 0,3-2 1,10-2-1,6-1 1,7 1-1,5 2 0,-34-5 1,1-1-1,1 1 1,1 0 550,-1 0 1,2-1-977,2-2 0,0-1 0,-4 3 1,0 0-1,2-1 0,1-1 0,0 2 1,-1 0-1,0 1 0,-1-1 1,1 0-1,0 0 0,-2-1 0,0 0 1,0 0-1,-1-1 0,36 5 0,-1 0 1,-5 0 407,-4 1 1,0-2-357,-7 1 0,7-6 0,-3 3 0,-1-2 0,0 0 0,-3-1 0,1-1 0,0-2 0,0 0 0,1 0 69,2 0 0,-1 0 0,4 0 0,-3 0 0,1 1 0,0 2 0,3 2 0,-4-2-185,-5-2 0,13-1 0,-19 0 0,12 0 0,-4 0 0,-2 0 0,3 0 0,-1 0 0,-1 0 0,-6 0 0,1 0 0,0-1 0,1-4 0,7 4 0,-9-7 0,6 4 0,-1-3 0,-1-2 0,3 1 0,-1 1 0,4 1 0,-3-1 0,0 1 0,-4-2 0,1 1 0,-3 2 0,-2-2 0,-2 0 0,-2-1 0,-5-2 0,-1-2 0,-3-1 0,0-1 0,5 1 0,-8-5 0,6-1 0,0-2 0,0-2 0,0-3 0,0 0 0,0-2 0,0-2 0,0-1 0,-2 1 0,-2 2 0,1-3-146,-6 0 0,0 0 0,-4 4 1,-1 0-1,1 1 0,-2-1 0,-1 1 1,-3-1-1,-2 0-2507,-3 1 1748,-7-1 0,3-4 627,-3 0 0,-2 0 1,2 4-1,0 0 1,0 1-1,0-1 1,0-1 89,-2-3 1,5 3 0,-5-3 47,1 2 1,2 3-1,-4-1 1,0 0-162,0 1 0,-2 4 0,-4-1 1,0 0-1,-1-1 0,-4 0 1,-5 2-1,-5 0 0,-4 0 0,-2-1 1,-3 0-1,-1-1 790,-1 2-331,-1-3 1,0 5 0,1-3 0,-1 2 0,0 2 0,2 2 0,3 3 0,3-1 0,1-1 0,-1-2 0,-1 1 1406,1 3 1,1 0-1230,5 1 0,-6 0 0,-3-1 0,-4 1 0,0 0 0,-1-2 0,-1-1 1,-3-2-1,-5 2 0,-2 1 453,-2 1 0,4 3 0,2 0 1,0 2-744,0-1 1,0-2 0,-3 0 0,3 2-1,0 3 1,1-1 0,-1 2 0,2 0-1,-3 3 1,3 0 0,-2 0 0,1-1-47,1 1 0,-5 1 0,4-2 0,-4 0 0,3 1 0,0 0 0,0 0 0,-2-2 0,1 1 0,1-1 0,0 1 0,1 0 0,0-2 0,-4 4 0,2-2 0,2-2 0,-1 0 0,0 0 0,-3 0 0,2 2 0,0-1 0,4 1 0,-1-1 0,-2 1 0,0-1 0,0 1 0,2 4 0,0 0 0,-5-2 0,3-1 0,0-1 0,0 1 0,-2 2 0,1 1 0,1 0 0,1 0 0,3 0 0,-4 0 0,0 0 0,0 0 0,3 0 0,-2 0 0,2-2 0,0-1 0,0-1 0,-1 1 0,-3 1 0,0 2 0,-1 0 0,1 0 0,-2 0 0,-2 0 0,-1 0 0,-6 0 0,9 0 0,-3 0 0,2 0 0,-1 0 0,-1 0 0,0 0 0,0 0 0,0 0 0,0 0 0,0 0 0,0 0 0,0 0 0,0 2 0,2 1 0,1 1 0,3 1 0,0-1 0,1 0 0,1-1 0,0-1 0,4 2 0,-1 1 0,-4-1 0,1 1 0,-3-1 0,1 1 0,-3-1 0,-1 0 0,-2 1 0,1-1 0,4 1 0,-8 4 0,3-5 0,-8 5 0,4-3 0,1 0 0,0 1 0,2-1 0,-1 2 0,4-1 0,-1 2 0,2 0 0,2 0 0,-2-5 0,4 5 0,-1 1 0,0 1 0,-3-1 0,1-1 0,-1 1 0,0 2 0,0 1 0,3 1 0,0-1 0,0 0 0,3 2 0,-5 2 0,1 0 0,1 0 0,-3 2 0,4-1 0,1-1 0,-3 1 0,3 1 0,-1 1 0,4-1 0,-1-3 0,0-1 0,-1 0 0,2 1 0,1 2 0,1 0 0,0-5 0,2 0 0,1 2 0,4 1 0,-1 2 0,2-2 0,-1-1 0,4 0 0,1 3 0,2 3 0,0-1 0,1 5 0,1-2-247,3 2 0,0 1 1,-2 3-1,1 2 1,0 3-1,0 1 1,2-1-1,1 0 1,3-1-575,1 0 1,2-2 0,0-5 0,0 0 748,0-4 0,0 6 0,0-6 0,2-1 0,2-2 0,5-1 0,4 0 1,4-1-1,2 3 0,2-1 0,2 0 0,3-3 1672,0-1-1576,1-1 0,4 3 0,2 1 0,-1-2 0,1-1 0,-2-2 0,0 1 1,0-1-1,-1 0 0,-2 1 0,-3-2-545,-3-3 0,3 2 310,-2-2 1,-4-1 0,-1-1-1,-2 0 1,0-1 0,2 2-1,-2-2 1,-1 0 0,-2-3 0,1-2-89,-1-1 0,0 5 1,2-1-1,2-1 311,0-2 0,3-1 0,-3 0 0,4 0 623,0 0 1,10 0 0,-3 0 0</inkml:trace>
  <inkml:trace contextRef="#ctx0" brushRef="#br0" timeOffset="11">23728 7343 27258,'-8'0'1165,"-4"-6"0,11 6-2091,-4 0 0,4 2 1,1 7-1,0 1-751,0 2 1,0 3 1307,0 2 1,4 3 0,2 3 0,0 0 0,3 0 0,0 3 0,4 0 0,1 1 0,4-1 0,-1 1-404,3 0 0,3-1 0,-2 0 1,1-3 792,0 0 1,-5-3-1,0 2 1,-2-4-1,-1-3 1,-3-2-1,0 1 1,-2-1-1,0 0 1,-2 1-1,-3-1 1,-2 0 659,-2 1-725,6-1 0,-5 0 0,4 1 0,-4-1 0,-1 2 0,2 1 0,2 2 0,5-2 0,3-1 0,1-2-517,1 1 0,5-1 888,3 0 1,9-5-1,3-2 1</inkml:trace>
  <inkml:trace contextRef="#ctx0" brushRef="#br0" timeOffset="12">24248 8569 19645,'0'-13'-1156,"0"7"1,0 6-1,0 9 1,0 6-1825,0 3 2307,0 5 1,0-3-1,1 3 654,3-1 1,4 1-1,5 3 1</inkml:trace>
  <inkml:trace contextRef="#ctx0" brushRef="#br0" timeOffset="13">24474 9062 27603,'-6'-7'-895,"5"1"0,-5 8 0,6 2 0,0 5 0,0 3 0,0 3 0,0 2-4377,0 6 2782,0 2 2346,0 1 1,6 7 0,1 1 0</inkml:trace>
  <inkml:trace contextRef="#ctx0" brushRef="#br0" timeOffset="14">24567 9636 27407,'-8'-12'167,"-1"3"-797,6 9 0,-3 4 1,6 8-1,0 6 1,0 4 134,0 6 1,12 8-1,2-2 1</inkml:trace>
  <inkml:trace contextRef="#ctx0" brushRef="#br0" timeOffset="15">24834 10182 22796,'0'-22'-2983,"0"0"3195,0-1 1,0 17 0,2 6 0,1 8 0,2 5-1,3 3 1,2 4 0,2-1-276,1 0 1,7-1 0,0-5 0</inkml:trace>
  <inkml:trace contextRef="#ctx0" brushRef="#br0" timeOffset="16">25181 11248 27596,'0'-13'-822,"1"1"1,4 3 0,3 5-1,4 2 1,3 2 0,3 0 7373,4 0-6366,3 0 0,-2-4 0,-1-1 1,1 2-1,3 2 0,0 1 1,-1 0-1,-1 0 0,-2 0 0,1 0 1,-1 0-1625,0 0 1,-6 4 0,2 2 1280,-3 2 1,-2 6 0,1 7 0</inkml:trace>
  <inkml:trace contextRef="#ctx0" brushRef="#br0" timeOffset="17">25194 11488 20615,'-13'0'183,"5"-6"1,2 6 0,6 0 0,2 6 0,2 3 0,5-2 1412,3-1-1649,7-1 0,2-4 0,6 2 0,1 2 0,1-2 1,4-2-1,0-1 0,1 1 162,0 4 0,-5-4 0,4 5 0</inkml:trace>
  <inkml:trace contextRef="#ctx0" brushRef="#br0" timeOffset="18">26194 11301 23585,'4'-13'-6562,"1"0"6863,-1 5 0,-4 4 0,0 8 0,0 5 0,0 3 0,0 1 0,0 1 0,2 1 0,1 1 915,1 2 0,0-1-1190,-4-3 1,0 3-1,0 1 1,0-1-1,0-3 1,-1-2-1230,-4-3 1,3-4 899,-7-10 0,4-2 0,-2-8 0,-1-3 0,2-4 0,1-3 1,2-2-1,1-1 0,2-2 0,0-1 359,0 2 0,6 2 0,3 3 1,3 4-1,1 0 0,0 4 1,1 1-1,-1 3 1925,0 3-1944,1-2 0,4 9 1,-1-2-1,1 2 0,0 2 1,1 2-1,0 2 1,2 5-1,0 3 0,4 1 1,2 1-3114,-1-1 3844,10 0-375,-8 0 0,18 1 1,1-1-1</inkml:trace>
  <inkml:trace contextRef="#ctx0" brushRef="#br0" timeOffset="19">27047 11088 28243,'0'-35'-4133,"0"8"3836,0 27 1,0 18 0,0 17 0,0-2 0,0-3 0,-2-5-1,-1 0 1,-2 2 0,-3 5 0,-2 5-5619,-2 3 4252,-1 6 1,4 1 1434,0 7 1,0-13-1,-4-2 1</inkml:trace>
  <inkml:trace contextRef="#ctx0" brushRef="#br0" timeOffset="20">23541 7783 27157,'-6'-27'-5788,"-3"1"6135,3 5 1,-6 3 0,4 9 0,-4 5 0,-2 4 0,0 4 0,-3 5 0,-2 5 0,-2 2-444,-2 2 0,-3-1 1,0-3 104,-1-1 0,0 0 0,2 1 1,2-1-1,2 0 0,2 1 1,2-1-1,4 0 0,3 1-473,1-1 1,6 5-1,-2 1 1,4 2 196,1 2 1,6 7-1,3 3 1,2 1-1,1 3 1,-3 0-1,-3 0 1,-1-2-1,-2 1 1,-5-1-1,-5-1 1,-7 0-824,-3 1 1206,-10-6 0,-9 4 0,-8-8 0,-5-1 0,-3-4 0,-1 1 0,1-2 0,2 1 0,2-4 0,4-1 0,4-2 1349,3 0 1,6 5-1734,-5 0 1,7 1-1,-3-1 1,6 3 0,4 1-1,4 0 1,4 3-1,4 3 1,3 5 0,1 0-749,3-1 1,1 4 0,2-2 880,0 4 0,2-2 0,1 5 0,1-4 0,-1-1 0,-1-1 0,-4-1 0,-4-1 1,-6-3 201,-4-2 0,-12-2 166,1 1 1,-13-5-1,-1 0 1,-5 2-1,-6 1 1,-1 0-1,-4 1 1,3-1-1,-4 3 1,0 0-1,-1 2 1,4-1-1,3 4 1,5 1 1006,1 3-1563,2 1 0,9 4 1,6-1-1,5 2 1,8-1-1,5 1 1,7-2-1,4 1 0,4-4 1,5-1-1,5-1-755,3 1 1,-2 1 1092,3 2 1,-3 0-1,-3 0 1,-3 0-1,-5 2 1,-5 2-1,-8 5 1,-9 1-1,-9 2 1,-8-2 469,-10 1 1,19-23 0,-1-1 0,-3-3 0,-2 0-484,-3 2 1,-1 0 0,-1 1-1,0 0 1,-2-1 0,-1-1 0,-1 1-1,-1-1 1,0-1 0,0 1-1,-2 0 1,0 0 0,2 0 0,0-1-1,0 0 1,-1-1 0,4-1-1,0-1-360,2 0 1,0 1 0,-2 1 0,1 0 0,-24 18-34,2-2 1,4-8 0,3 2 0</inkml:trace>
  <inkml:trace contextRef="#ctx0" brushRef="#br0" timeOffset="21">19569 12061 25587,'0'-13'-915,"0"-1"0,1 7 1,4 3-1,3 2 1,4 2 8066,2 0-7002,-1 6 0,2-3 1,3 4-1,4-1 0,3-1 1,2-1-1,1 1 1,1-2-1,2-2 0,1 1 1,-1 1 197,0 1 1,3 6-275,-7-1 0,8 3 1,-7 1-1</inkml:trace>
  <inkml:trace contextRef="#ctx0" brushRef="#br0" timeOffset="22">19502 12354 25698,'-13'-6'0,"1"-3"-1763,3-2 2572,3 3 1,8 4 0,2 7-1,5 1 1,4 1 0,5-1 0,3 1-19,-1-3 0,12 0 0,-1-2 0,6 0-791,3 0 0,0 0 0,1 0 0,4 0 0,-4 0 0,5 0 0</inkml:trace>
  <inkml:trace contextRef="#ctx0" brushRef="#br0" timeOffset="23">20515 12274 22081,'-9'-23'-4271,"0"5"4630,0 6 0,1 15 1,0 4-1,1 7 1,-1 1-1,-1-1 1,1-2-1,-1-1 1,-2-4-738,-1-1 155,5-2 1,1-10 0,8-3-1,2-4 1,5-5 0,4-4 0,5-3-1,3-3 1,1-3-36,0-5 0,-4 2 0,3 0 0,-1 2 546,1 2 0,-5 8 0,2 4 0,-3 5 0,-2 4 1,1 4-1,-1 4 0,2 2 0,1 5 0,2 6 0,0 6 1,1 3-1424,3 2 766,3 2 1,8 4 518,3 2 0,2-3 0,2 4 0</inkml:trace>
  <inkml:trace contextRef="#ctx0" brushRef="#br0" timeOffset="24">21502 11728 10571,'0'-34'0,"-2"6"3890,-2 8-4001,2 9 1,-5 24-1,2 9 1,-4 12-1,-2 8 1,-4 4 0,-3 1-1,-4 5 1,-3 3-1,-4 4 1,0 2 1469,-2 2-1351,-6 2 0,13 5 0,-1 1 1,14-34-1,1 0 0,-6 34 1,2 2-99,6-1 1,2-8 0,6 1 0</inkml:trace>
  <inkml:trace contextRef="#ctx0" brushRef="#br0" timeOffset="25">23354 5278 26456,'-5'7'-446,"2"5"1,-6-5-1,-2 2 1,-1 0-1,-1 3 1,-2 3-643,-2 2 1253,-4 1 1,-6-4 0,0-3 0,-1 0 0,-1-2-1,-4-1 1,-1 1 0,-1-1 0,0-1 0,3 1 0,1 2 202,0 2 0,0 6 0,4 1-517,0 2 0,2 1 1,1 6-1,2 3 1,0 5-1,0 2 1,-1 1-1,0-1 1,-2-1-197,-2 0 0,0 5 0,-1-7 1,-1 4 415,-3 1 1,-3 0 0,2 0-1,-1-2 1,-3 1 0,-1-2-1,-2 3 1,0-1 0,0 6-1,1-1 1,2 2 0,3-1-1118,2 1 927,0 1 0,10 6 0,0 1 0,0-1 1,0-1-1,1 0 0,0-1 0,0 4 0,-2 0 1,-4 0-1,-3-3-372,-1-4 0,-1 4 422,1-3 0,2 1 1,-3 1-1,1-4 1,0-1-1,0-1 1,-2-1-1,-1 0 1,0 1-1,3-2-445,3-3 0,-4 7 472,1-7 1,0 7 0,5-2 0,0-2 0,3-2 0,1-1 0,-1 0 0,1-1 0,1-2 0,1-2 9,-1 2 0,0 2 0,-4 1 19,-2 0 0,7 0 1,-10 0-1,0 1 1,2 1-1,-1 1 1,-1-2-1,-1 2 0,1-1 1,2 2-1,3 0 1,1 4-1,2-5-1190,-2-3 1166,5 7 0,-2-16 1,3 9-1,-2-1 1,-2-2-1,-1 0 1,1-3-1,-2 0 1,-1-2-1,-3 2 1,-2 0 483,-2 4 0,4-1-446,-3-2 0,2 2 0,1-4 0,-1-1 0,-2 2 0,1-1 0,2 1 1,1-1-1,-1 1 0,-2-2-246,-1 1 1,0-2 192,5-5 1,-1 6 0,0-1 0,1 0-1,-3 0 1,0 0 0,-2 0 0,0 0 0,0 2-1,-1-1 49,3 1 0,-4 2 1,2-2 31,1 1 1,-2 2-1,1 2 1,1-1-1,2-1 1,3 1-1,1 0 1,3 1-1,2 1 1,3 2-1,1 1 1,2 1 0,-1 0-409,1 1 264,0 6 1,-1-8 0,1 2 0,-2-2 0,-1-2 0,-3 1 0,-2 1-1,-3 0 1,-1-2 0,-2 0 0,2-3 236,3 2 0,-3-5 0,3 2 0,-4-1 0,0 1 0,1-1 0,2 2 0,6 2 331,2 1-552,1 0 0,6 0 0,0 0 1,2 0-1,3 0 0,2 1 0,2 2 1,4 1-1,2-1 0,2 0 0,0 0-72,1 2 0,1-1 0,-1-4 0,-1 0 0,1 0 0,1 0 0,-1 0 0,-1 0-219,1 0 395,2 0 0,1-5 1,1 1-1,-1 0 1,2-1-1,1-1 0,3-1 1,2-2-1,3 0 1,1 2-1,3-1 352,3 1 0,-1-2-232,6-5 1,4 6-1,4-1 1,0-2-1,2-1 1,2-2-1,2-3 1,0-2-1,4 0 1,-1-4-487,3-2 1,5 5 256,-3-12 0,10 6 1,-1-8-1,2 0 1,4 0-1,1-5 1,-36-2-1,1-1 1,-1-2-1,1-1 1,0-1-1,0 0 1,0 0-1,-1-1-30,2 1 0,-1-1 1,33-11-1,-34 8 0,-1 1 1,35-12 243,-1-3 1,-31 12-1,0-1 1,30-15-1,-35 13 1,1 0 0,-1 0-1,0-1 1,28-13-1,1 0 1,-5 3-1,2-1 1,-6 0 0,1-1-1,-4 0 1273,0 2-1437,2-10 1,-6 14-1,4-9 1,-1 0-1,0-2 1,2-4-1,-1 0 1,3-2-1,-3 1 1,1-2-1,-4 0-43,-2 0 0,1-4 0,-5-2 0,-2 1 0,2 1 0,-3 2 0,0-2 0,-3-2 197,0-4 10,5-2 0,-11 3 0,6 2 0,0 1 0,-3 1 0,-2-1 1,1-1-1,0-2 0,1 2 0,0-1 0,1 2-8,-1 1 0,5-1-178,-4 1 1,7 4 0,1-5 0,-2 0 0,4-3-1,-1-1 1,2-1 0,-3 4 0,0 0 0,0 1 62,1 0 0,1-5 48,-5 3 1,0 2 0,0 0 0,0 1 0,0-1-1,0 1 1,0-3 0,-2 2 0,1-1 0,-1 1-152,4 0 1,5-4-1,-1 1 123,1-3 1,-2-1 0,4-1-1,1 1 1,2 0 0,1 0 0,-1 1-1,0 0 1,0 0 129,-25 25 0,1-1 1,0 2-1,0 0 1,25-22-1,-3-1-164,-5 1 0,8-2 1,-8 4-1,-1 0 1,1-1-1,-4 1 1,2-3-1,0-1 1,4-5-1,2 0 1,2 0-1,-3 2-982,3 0 999,-23 23 0,2 0 1,0 1-1,0-1 0,3-1 1,1 0-1,0 1 0,0 1 1,1 0-1,0 1 0,1 0 1,2 0-1,0 1 1,1-1-1,1 0 0,1 0 1,-1 1-1,0-1 0,0 1 1,-1 0-1,-3 1 0,0 0 94,-2 1 0,0 1 1,1-1-1,-1 0-125,23-20 1,-27 20-1,-2 0 1,24-24 0,-3-1-1,-3-2 1,-3 1-1,-2-2 1,-2 0 0,-2-5-1,-2-1-63,1-5 1,-19 30 0,0 0 157,18-33 1,-16 30 0,-1-1-1,-1 3 1,-1 0 0,1-1-1,0 0 1,1-1 0,1 0-1,0 0 1,-1 1 0,1-1-1,-1 0 1,-1 1 0,0-1-1,0 0 1,-1 0 0,-1 1-1,-1 0 44,1 0 0,-1 1 0,11-36 0,-3 3-220,-4 2 1,-9 3 0,-4-2 0,0 1 0,-2 3 0,-5-1-1,-5 0 1,-6-5 0,-5 2 0,-4-3 0,-2 3 0,-1-2 0,0 3-1821,-4-1 1911,-6 0 1,-1 1 0,16 33-1,-1-1 1,0-1 0,-1 1 0,0 0-1,0 1 1,-3 0 0,-1 0-1,-1 2 1,-1 1 0,0-1 0,-1 1-1,0 3 1,0 0 0,-1 1-1,-1 1 1,-1 1 0,-1 1 78,-3-1 0,-1 2 1,-3 2-1,-1 2 1,-2 0-1,-1 1 1,-1 1-1,-1 1 0,-2 1 1,0 1-1,-2 0 1,-1 2-1,-3 1 1,-1 0-1,-3 2 1,-1 2 9,-2 0 0,-1 0-112,-7 2 0,1 0 0,7 2 0,1 0 0,-4 0 1,-1 1-1,2 1 0,2 1 0,2 1 0,2 2 0,1 1 1,1 2-1,3 2 0,0 2 0,2 1 0,1 2 1,3 1-1,0 3 0,2 0 0,1 3 0,2 1 0,2 2-640,2 2 1,1 0-1,1 1 1,2 2 693,6-1 0,1 2 0,-3 2 0,0 0 0,5-2 0,1 1 0,0 1 0,0 0 0,0 2 0,0-1 0</inkml:trace>
  <inkml:trace contextRef="#ctx0" brushRef="#br0" timeOffset="26">22821 5544 8580,'-26'0'-6,"5"0"0,2 0 0,7-1 0,4-2 266,8-2-191,6-5 0,9 2 0,1-5 1,5 1-1,1 3 0,3 3 0,-2 2 1,-3 1-1,-3 3 0,-2 6 0,-2 6 575,0 7 0,-4 11 0,-2 7-517,-1 6 1,-1 7 0,-5 9-1,-2 6 1,-1 5 0,1-32-1,-2 1 1,1 1 0,-1 1-1,0 2 1,-1-1 0,1-1 0,-1 1-1,1-1 1,1-1 0,0-1-1,0-1 1,1 0 0,1 0-1,0 33 1433,1-3-1542,2-30 1,1-1 0,6 21-1,8 10 1,2 0 0,3 2-1,-8-34 1,0 1 0,2-1-1,1 2 1,1 1 0,1 2-1,0 0 1,0 1 0,3 2 0,-1 0-1,1 0 1,1 0 19,0-1 0,0 1 0,-1 0 0,0-1 0,-2-1 1,0-1-1,0-1 0,0 0 0,0 0 0,-1 0 0,-1-2 1,-1 0-1,0-1 0,-1 0 0,15 31 305,0-4-285,0 1 1,-4-12 0,-1 2-1,1-5 1,0-1 0,-1-1 0,2-4-1,2-1 1,1 0 0,0 1 0,-1-1 293,-3-1 0,2 2-259,-7 1 1,2 3-1,0-2 1,-3 0-1,-1 2 1,0-1-1,-1 3 1,-3 2-1,-1 0 1,-2-2 387,1-1 1,-1-1-403,0 0 1,1 3 0,-3-7 0,0-2 0,-2-4 0,1-2 0,2-1 0,1-1 0,1-3 0,-1-2-2,0-3 1,-1 5 0,-2 0-122,-1-1 1,2-2-1,5 0 1,2 2 0,-2 2-1,0 3 1,1 0 0,0 1-1,0-1-65,-2 2 1,2 2-1,1 2 1,0 2 86,1 1 1,-4 1 0,4-5-1,0 0 1,2 0 0,1-2 0,1-1-1,-1-3 1,0 2 0,-1-1-1,-1 5 1,1-1 311,3-1-277,1 4 1,-4-12 0,-2 5 0,0 1 0,2-2 0,1-2 0,1-2 0,0 0 0,2-4 0,2 1 0,0-3-106,-1 1 1,1 0 0,1 2 0,3-1 0,5 1 0,1-2 0,0-1 0,-3-2-246,-1 2 309,4 1 1,-3-2 0,4 1 0,-1 3-1,-3-2 1,-1 3 0,-4-1 0,1 2 0,0 1-1,1 1 1,-2 2-179,0 1 0,-3-5 138,1 2 1,1 2 0,0-2 0,0-3 0,-3-4 0,1-6 0,-1-3 0,1-2 0,1 0 0,0-1-276,-1-3 1,1 3-1,1-5 264,3 1 0,-1 2 0,4-4 0,0 0 0,0 1 0,2-1 0,-1 2 0,1-1 0,-1 2-90,-1-2 0,3 4 1,-5-6-1,-3 3 149,-1 2 0,-1-2 0,0 1 1,-2-1-1,-3 0 0,-4-4 0,-2-2 1,0-2-1,2 0 0,-2 0 0,-1 0 1197,-1 0-1098,-1-12 1,-3 2 0,1-13 0,1 0 0,-2-4-1,3-4 1,2-3 0,3-3 0,-2 0 0,0-3-1,1 0 260,0-3 0,1 0-397,-4 3 0,0 1 0,3 1 1,-1 1-1,-3-3 0,-4 0 0,-1-3 1,-2 2-1,-1-2 0,-2-2-6,-1-4 1,-7-7 0,0-3 44,-3-2 1,-1-1 0,-4-5 0,0-1-1,-1 0 1,2 1 0,2 7 0,3 3-1,1 6 1,3 2 0,-3-2 0,1 5 0,2 1 33,2-1 0,-4 1 1,1 4-1,1-2 0,2-2 1,-1 1-1,-1-2 1,-1-1-1,1-2 0,0-1 1,0-4-1,-2-1 201,2 4-207,2-9 1,-4 10 0,0-11-1,-1 2 1,0 3 0,1 0-1,1 1 1,-2 1 0,0 7-1,-1 4 1,1 5 83,0 2 1,-3-1-1,3 4 1,-2 1-1,-2-2 1,-2 1 0,-1-2-1,0-2 490,-1-5-604,1-7 0,0 5 0,-2-9 0,-1-7 0,-2-3 0,1-4 0,3 0 0,0 2 0,1 3 0,0 4 0,-1 7-318,1 6 1,0-4 360,-1 9 1,1 2-1,0 2 1,-1 1-1,0-1 1,-4 2-1,-3 0 1,-1 0 0,0-3-1,-2-2 171,-1-1 1,-2-1-1,-1-5-225,-3-7 1,0-9-1,12 25 1,1 0 0,-2-4-1,1 0 1,1-1 0,-1 0-1,1-1 1,-1 1 0,2 2-1,0 0 1,1 2 0,-1-1-1,2 2 1,-1 0-332,1 2 0,-1 1 1,1-2-1,-1 2 1,-11-24-1,2 4 376,3 3 0,-3 7 1,3 7-1,-3 3 0,-2 0 1,2 1-1,-1-1 0,1 1 1,-3-1-1,0-1 0,-2-5 1,1-5 115,-2-2-181,-6-14 0,7 4 1,-4-9-1,0 6 1,1 5-1,-2 3 1,-1 5-1,-4 1 1,0 3-1,-4 3 0,-1 4-418,-1 5 0,-7 9 414,4 4 0,-14 5 0,3 4 0,0 6 0,-3 6 0,3 7 0,-4 7 0,0 5 0,2 5 0,6 4-306,5 4 1,3 4-1,6 1-40,4 0 1,11 1 0,2 2 0,5 3 0,9 0 0,5 1 0,6 1 400,4 2 0,9 2 0,8 1 0</inkml:trace>
  <inkml:trace contextRef="#ctx0" brushRef="#br0" timeOffset="27">20462 13540 8023,'-9'-19'0,"0"6"46,6-1 0,-4 13 0,5-3 0,2 4 443,6 4 0,9 2 0,4 6-466,2 1 0,1-3 1,5 10-1,-1-3 1,0 3-1,-3 0 1,-2 4-1,-2 1 0,-2 2-149,-3 0 0,-6-1 1,-4 1-1,-2-2 277,-2-3 0,-3-1 0,-5-5 0,-6 1 0,-6-4 0,-3-3 0,-3-1 1,0 0-1,1-1 0,1-3 0,3 0 0,2-1 2817,3 1-3084,7-1 1,-2 2 0,7 3-1,1 3 1,1 3 0,4 1-1,2 3 1,5 2 0,3 3-1,1 1-835,1 1 1,1 1 723,2 0 1,-6 4 0,1 0 0,-5-1 0,-4-2-1,-2-3 1,-2-1 0,-3-4 0,-7 1 0,-5-2 450,-6 1 0,-4-3 0,0-3 0,1-1 0,1 2 0,3 0 0,0 1 0,2-1 1193,0 1-1218,7 6 0,2-3-199,5 4 0,1-4 0,4-6 0</inkml:trace>
  <inkml:trace contextRef="#ctx0" brushRef="#br0" timeOffset="28">26314 12501 8355,'4'-30'851,"1"4"-745,5-4 0,-3 17 0,5-2 0,-1 6 1,-3 3-1,3 3 0,1 3 0,1 5 1,0 3-1,-1 4 0,-1 2 272,-3-1 0,1 6-385,5 3 0,-2 2 1,-2 1-1,-3-1 1,-1 3-1,-3-1 0,-1 4 1,-2-2-1,0 2 1,-2-1 114,-2 2 1,-8 0 0,-7-4 0,-1 0 0,0-1 0,0 0 0,1-3 0,1-1 972,-1 2-1051,10-5 1,-9 7 0,11-6 0,0 4 0,2 1 0,4 3 0,2 0 0,4 2 0,4 0 0,4 4 0,3 1-455,2 2 392,6 5 0,-8-10 0,5 5 1,-1-3-1,0 0 0,-1-1 1,-4 1-1,-3-1 0,-5 1 1,-1 0-1,-5 1 180,-4-1 1,-5 5-145,-10-4 1,-2 2 0,-3 2-1,1-2 1,-2 3-5,-1 1 0,-8-2 0,-1 7 0</inkml:trace>
  <inkml:trace contextRef="#ctx0" brushRef="#br0" timeOffset="29">4399 12034 9669,'7'-13'0,"-1"1"-1313,0 3 2060,-4 3-227,4 6 1,-5 0 0,4 0 0,3-1 0,4-2-1,2-1 1,0-1 0,4 1 0,3-1 1456,0 2 1,8 0-1727,-2-1 0,7 2 0,0-2 0,3 2 0,6 2 1,3 0-1,6 0 0,1 0 0,3 0 0,1 0 704,3 0 1,1 0-694,-3 0 0,10 0 1,-4 0-1,5 0 1,5-1-1,-1-2 1,1-3-1,-1-1 0,1-4 1,0-1 314,-36 6 1,1-1-1,1 2 1,1 1 0,1 0-1,-1-1-434,1 0 1,-1 0-1,33-5 1,-35 5 0,-1 1-1,35-2 1,-7 1 0,3 1-1,-6 1 1,1 2-1,-6 1-110,-1 0 1,0 0 0,-5 0 0,-4 0-142,-3 0 1,-4 0-1,-1 0 1,-1 0 0,-2 0-1,-3 0 1,-1 0-1,-4 0 1,1 0 0,-2 0-1,2 0 1,-4 0-569,-1 0 186,3 0 0,-8-5 0,3 1 0,-2 1 0,0 1 1,1 2-1,5 0 0,4 0 0,4 0 496,7 0 0,4-6 0,7-1 0</inkml:trace>
  <inkml:trace contextRef="#ctx0" brushRef="#br0" timeOffset="30">10438 12181 12865,'-14'-13'114,"7"-1"0,-2 7 0,9 3 0,6 2 1465,4 2-1242,9 0 1,10 0-1,11 0 1,10 0 0,9 0-1,9 0 1,6 0 0,-34-1-1,0 1 1,2-2-1,-1 1 1,2-2 0,0 1-1,0 0 1,0 0 562,-1-1 1,1 0-1,0 2 1,-1 0-1146,30-3 0,2 2 1,-6 2-1,-5 0 0,-2 2 1,-5 2-1,-2 5 1,-5 5 252,-5 3 0,3 4 0,1 6 0</inkml:trace>
  <inkml:trace contextRef="#ctx0" brushRef="#br0" timeOffset="31">19235 18338 26433,'-7'-13'-527,"1"5"1,6-3 0,2 3-1016,2 1 1887,-3-5 1,11 10 0,-3-2 0,3 3-1,1 1 1,1 0 0,-1 0 0,0 0-1,1 0 1,-1 0 0,0 0-516,1 0 1,-1 4 0,0 0 0,1 1 0,-1 1 0,0 1 0,1 2 0,-2 0-6982,-4 1 6946,4 2 0,-10 2 1,4-1-1</inkml:trace>
  <inkml:trace contextRef="#ctx0" brushRef="#br0" timeOffset="32">19209 18458 29065,'-8'0'972,"-2"-1"1,7-2-282,4-2-585,5 1 1,9 4-1,2 0 1,2 0 0,2 0-1,1 0 1,0 0-1,0 1 1,0 2 0,1 3-107,-1 2 0,6 0 0,6 6 0</inkml:trace>
  <inkml:trace contextRef="#ctx0" brushRef="#br0" timeOffset="33">19982 18338 29884,'13'-18'2,"-5"8"0,3-8 0,-3 18 0,-1 8-135,-2 4 237,2 1 0,-5 0 0,2 1 0,-2-1 1,-2 0-1,-2 0 0,-1 1 0,-3-1 0,0 0 1,-1 1-1151,-1-1 1,4-5 801,-5-4 1,5-3 0,-4-2 0,2-5 0,3-6 0,2-6 0,1-2 0,0-4 0,0-1 256,0-2 1,4 1 0,2-3-1,2 1 1,2 0 0,2 3-1,1 1 1,1 4 721,-1 2 0,0 3 0,1 3 0,-1 3-821,0 5 0,1-2 1,-1 1-1,2 2-945,2 2 0,4 7 0,7 3 1,3 3-1,5 2 0,2 3 1194,2 0 1,6-5 0,2-6 0</inkml:trace>
  <inkml:trace contextRef="#ctx0" brushRef="#br0" timeOffset="34">20782 17978 19754,'6'-40'424,"-5"6"1,5 15 0,-4 15 0,0 10 0,3 7-86,-2 5-421,-2-4 0,-1 13 0,0-2 1,0 6-1,0 5 0,2 5 1,1 7-1,1 4-46,-1 1 1,5 0 0,-1 1 0</inkml:trace>
  <inkml:trace contextRef="#ctx0" brushRef="#br0" timeOffset="35">20462 17885 27036,'7'-21'-2458,"-1"-4"0,-1 10 1,-1-2-1,-3 3-2549,-3 5 5399,-6 3 1,-1 2 0,0 0 0,-1-1 0,-2-1 0,-1-1-1,-1-2 1,1 0 0,0 0 0,-2 0 0,-1 0 2103,-2-1 0,0 0-2202,5 1 1,-6-3-1,-2 3 1,-1-1 0,-1-1-1,0 4 1,-2 1 0,-4 2-1,-2-1 1,-4 1-197,-4 1 1,-5 1 0,-2 4 0,-2 2 0,-3 5-1,-4 3 1,-4 1 0,-1 2 101,1 3-45,-11 2 1,11 3 0,-9-1 0,1 3 0,5 3-1,2 5 1,3 1 0,4 3 0,6 1 0,5 4-1,8 1 1225,6 1 1,1 7-1356,14-3 1,2 3-1,13 1 1,4-2-1,9 2 1,11-3-1,14-2 1,11-4-1,9-2 1,-27-21-1,1-3 304,2-1 1,1 0 0,7 1-1,2 0-288,-2-6 1,1 0 0,4 3 0,1-2 0,0-2 0,1-3 0,-1-1 0,1 0-1,0-3 1,1 0 0,-1-2 0,-1-1 0,1 0 0,0 0 0,-2 0 0,-2-1-1,0-2 1,0 0 0,-4-3 0,-2-2-324,-2-1 1,-1-2 0,0-4 0,-3-2-1,20-20 1,-7-4-278,-5-3 0,-7-13 0,-15-2 0,-8-9 0,-10 30 0,-3-1 1,-2-2-1,-3 0 0,-5-2 0,-3-1 0,-2 0 0,-4 1-332,-2 0 1,-2 0-1,-6-6 1,-1 2 857,1 5 1,0-1 0,-5-9 0,-2-1 0,-1 2 0,0 0-1</inkml:trace>
  <inkml:trace contextRef="#ctx0" brushRef="#br0" timeOffset="36">19609 17539 30516,'-8'-12'-1961,"2"7"0,6-8-935,0 1-3233,0 6 5973,0 0 1,-1 5 0,-4-4 0,-3-4 0,-3-2 0,1-3 5087,1 1-4738,0-6 0,0 4 1,2-3-1,1 2 1,3 0-1,1-4 1,2 0-1,0-3 0,0 1 1,0 1-1,0 2-1137,0 3 0,0-5 0,2 0 0,1-1-25,1 0 0,2 4 0,-3-4 0,2 0 893,-2 1 1,-2-3 0,-1 5 0,0 0 0,0-2 0,0 0 0,0-2 0,-1-2-1,-4-2 1,-4 0 0,-3 1 0,0-1 2024,4 0-1844,-4 1 0,4 3 0,-5 1 1,1-2-1,2 1 0,1-1 1,0 3-1,0 1 0,2 0 1,1 0-1,1 0-450,-1 1 0,5 1 179,-3 5 1,2 0 0,2-1-1,0 1 1,0-2 0,0-1-1,0-2 1,0 2 0,0 0-1,0-1 124,0 0 1,0-1-1,0 3 1,0-1-1,0-4 1,0 1 0,0-2-1,0 2 1036,0 0-903,0-5 0,-4 9 0,-1-2 1,1 2-1,-1 2 0,-1-1 0,0 1 1,-1 0-1,1-1 0,-1 1 0,1 0-172,0-1 0,1-5 0,5-2-487,0 1 0,0-1 0,0 5 0,2-4 549,2 0 1,4-1-1,5-3 1,0 2 0,2 0-1,1-1 1,2 1-1,-1 0 1,-3 0 0,0 0-1,-1-1 1,0 3 913,1 2-933,-1-3 1,-6 5 0,-1-5 0,-1 2-1,-1 1 1,-1 0 0,-1-1 0,-4 0-1,-1 0 1,-3 1 0,-1 0 77,-3 0 1,-2 1 76,-2 3 1,-3-4-1,-1 1 1,2 0-1,1 3 1,1 2-1,1 1 1,0 3-1,1-3 1,1-1-238,3-1 1,5 0 0,-2-1-1,4 1 1,2 0 0,4-1 0,4 1-1,1 0 142,-1-1 50,3 1 0,-5 0 0,5-1 0,-2 1 0,-2 0 0,-2-1 0,-3 1 0,-3 0 1,-5-1 178,-4 1 0,-3 4-91,-1 0 1,-6 2 0,-3-3 0,-2 1 0,0-2 0,2-1 0,-2-1 0,1 0 0,-1-1 0,3 1 153,2 0 0,1-1 1,6 1-1,2 0 1,2-1-1,3 0 1,2-3-1,1 0-719,2 0 172,0-3 0,0 5 0,0-4 0,2 1 0,1-1 0,2-1 0,1 0 0,2-1 0,-1-3 0,2-1 0,0-2-774,0 1 1,-6 0 315,1 4 0,2-1 1,0 3-1,0 1 1,1 1 930,1 6 1,1 11 0,4 8 0</inkml:trace>
  <inkml:trace contextRef="#ctx0" brushRef="#br0" timeOffset="37">18636 14580 31273,'-8'-6'-1239,"2"3"1,8-4 0,4-1-1,5 2 1,9-1 0,5 1 5378,7 0-4026,11-4 1,2 7 0,7-6 0,3-2 0,-1 0 0,1-3 0,-2 1 0,1 1 0,-4 2 0,-2 2 0,-7 1 195,-2 0 0,-4 4-844,-8-2 0,-5 4 0,-1 2 0,-1 4 1,0 3-1,-1 4 401,-3 2 0,5 5 1,0 2-1</inkml:trace>
  <inkml:trace contextRef="#ctx0" brushRef="#br0" timeOffset="38">17369 13794 29787,'0'-14'-9831,"0"1"9867,0 6 1,0 2-1,0 10 1,-1 3 0,-2 6-1,-2 2 1,1 3 0,-1 2-1,-1 3 448,-1 1 1,4 0 0,-3-1 0,2-2 154,-1 2 0,-4-4 0,5 1 0,1-2 1,2-2-2917,1-3 2252,0-18 1,1 0 0,3-17 0,5-1-1,3-1 1,3-3 0,1-1 0,2-2-1,-2 2 1,1 2 0,-3 4 917,0 2 0,5 1-878,-10 5 1,12-1 0,-5 2-1,3 4 1,-1 3 0,-3 4-1,-2 1 1,0 0 0,1 1 94,-1 4 1,5 2 0,0 5 0,-2 0 0,-1-1 0,-2 4 0,2 0 0,1 1 126,2 2 1,6-3 0,-4 4 0</inkml:trace>
  <inkml:trace contextRef="#ctx0" brushRef="#br0" timeOffset="39">18342 13460 15250,'0'-26'262,"0"12"1,-1 11 0,-4 14 0,-5 11 0,-5 6 2138,-3 3-2591,1 6 1,-1-3 0,0 6-1,0 2 1,1 1 0,-1 3-1,3 1 1,3 3 0,5 2-1,1 2 1,3-3 16,1-2 0,2-3 0,0-6 1</inkml:trace>
  <inkml:trace contextRef="#ctx0" brushRef="#br0" timeOffset="40">18649 13660 15269,'0'-32'-472,"0"14"1,0 3-1,1 11 1889,4 10-1443,2 4 0,7-3 0,0-1 1,3-1-1,2 1 0,2 1 1,2 2-1,1 0 96,-2 0 0,3 6 0,-4 5 0</inkml:trace>
  <inkml:trace contextRef="#ctx0" brushRef="#br0" timeOffset="41">18596 13954 30364,'0'-33'-283,"0"5"1,5 3-1,6 11 1,5 10-1,6 5 1,5 5-1,4 2 472,5 2 1,8 2 0,4 1 0</inkml:trace>
  <inkml:trace contextRef="#ctx0" brushRef="#br0" timeOffset="42">17996 14420 7850,'-14'-6'298,"1"5"1,0-5 0,-1 6-1,3 1 1277,2 4-1407,3-4 1,7 6 0,4-4 0,4 2 0,2-2 0,4-2 0,3 1 0,4 1 0,2 3 536,-2 1 0,3-2-779,-3 3 1,-2 3-1,-2 5 1,-4 2 0,-2 0-1,-3 1 1,-4 3 0,-4 3-1,-4 2 1,-4 0 72,-7-1 1,-8 5 0,0 0-1,-3-1 182,-2-2 1,0-1-1,1 1 1,1 0 0,1 0-1,2-3 1,-1 1 0,1-1-1,1 3 1,2 0 0,3 2-1,3-2 905,4 1-1102,-3 1 0,10-2 1,-2 2-1,2 1 0,2 0 1,2 0-1,2 2 1,5 1-1,5 1 0,2 1 1,3-2-53,2-2 0,0 4 1,2-4-1,0 1 0,-1 0 1,0-4-1,-1-1 1,-2-1 61,-3 0 41,-1-1 1,-6 1-1,-2 0 1,-1-1 0,-1 1-1,-1 0 1,1-1-1,-4 2 1,-4 4 0,-4 2-1,-2 1-62,0 1 1,-4-1 0,-5 5-1,0 0 1,0 0 0,0 0-1,1 0 1,-1-1-297,0-4 226,-6 4 0,5-5 1,-3 4-1,3-1 1,1-4-1,0-2 0,3-3 1,4 2-1,3-2 1,1 0-1,1-1 183,0-1 0,1 1 1,5 0-1,0-1 1,0 1-1,0-1 1,2 1-1,1 0 51,1-1-180,1 7 0,-1-5 0,1 5 0,-2-2 0,-2 0 1,-1 0-1,-1 0 0,-2 2 0,-3-1 0,-2 1 0,-1-2-46,2 2 0,-5-5 135,3 3 0,-3-3 0,-1 0 1,0 0-1,-1 2 0,1-2 0,0 2 1,1-2-1,2 0 0,2-2 93,2 1 0,-3 4 0,5 0-225,1-1 0,1 0 1,4-1-1,2 2 1,4 0-1,1 0 1,0 1-1,1-1 1,2 0-22,1 0 1,-1 0 0,-2-3 0,-1 2 161,2 1 0,-5 0 0,-1-3 1,0 0-1,-1 2 0,-1-4 0,-1 3 1,-2-4-1,0 3 0,1-1 1,2 2-1,3-1 1495,2 0-1563,-5-1 0,8 1 0,0 2 0,4 1 0,4-3 1,0-3-1,2-3 0,0 1 0,1-1 0,0-1 0,-1-2-212,-2-3 0,3 3 1,-4 1-1,-2-1 0,-2 0 1,-4-3-1,-3 1 0,-1-1 11,-3 2 297,-1 0 1,-4-1-1,-2 3 1,-5 0-1,-3 2 1,-1 1 0,-2-3-1,-1 1 1,-2-2-1,2 2 1,1-2 381,1 1 0,1 3-605,0 0 0,1-4 0,2 0 1,2-1-1,2 0 0,3-2 1,2 0-1,1 0 0,0 2 1,1-1-377,4-3 0,-2 0 0,6-1 652,1 0 1,0-4-1,1 0 1,-2 1 0,1 2-1,2 2 1,0-1 107,-4 0 0,-2 1 1,-6-1-1,0 0-277,0 1 1,0-1 0,0 0 0,0 1 0,-1-1 0,-2 0 0,-3 2-1,0 1 1,-1 2 0,-1 0 0,-1 0 0,1-1-568,-1 0 603,6 3 0,-5-5 1,5 3-1,-1-2 1,-1 1-1,1 0 1,0 0-1,1-1 0,1 0 1,2 2-1,0-2 49,0-1 0,0 3 0,0 0 0,0-1 0,0 1 0,0 0 0,0 0 0,0-1-266,0 1 175,0 6 1,0-8 0,0 5 0,0-2 0,0-1-1,0 0 1,0-1 0,0 0 0,-1-1 0,-2 0-1,-3 2 144,-2-2 0,4-1 1,-4 0-1,3 1 0,0 2 1,1-2-1,-1-1 0,2-1 346,2-1-480,1 0 0,0 2 0,0 1 0,0 2 0,0-2 0,0-1 0,0-2 0,0 2 0,0 2 0,0 0 0,1 0-604,4-3 0,-4 0 625,4-1 1,-2 5-1,0 0 1,1-2-1,-1-1 1,-2-2-1,-1 0 85,0 1-8,0-1 1,0 0 0,0 1 0,0-1 0,0 0 0,0 1 0,0-1 0,0 0 0,0 1 0,0 0 142,0 4 0,0-1-362,0 5 0,0-6 0,0 3 0,0-1 1,0 0-1,0-2 0,0-1 0,0-2 1,0 1-1,0-1-25,0 0 0,6-1 0,2-2 88,-1-1 1,5-4 0,-3 2 0,3-1 0,1-3 0,0-1 0,1-2 0,-1 0 0,0 0-756,1 0 1,5-8-1,3-4 1,3-6 841,2-2 0,6-8 0,1-6 0</inkml:trace>
  <inkml:trace contextRef="#ctx0" brushRef="#br0" timeOffset="43">17756 20990 7761,'-39'0'172,"5"6"1,-6 5-1,8 5 1,5 5-1,3 1 1,4-1 501,0-2-626,2 4 1,11-3-1,3 3 1,2 0 0,4 0-1,4 1 1,7-2-1,9-4 1,8-3 0,7-3-1,6-2-234,6-1 0,7-6 65,2 1 0,1-2 0,-4-2 0,-1 0 1,-2-2-1,-3-1 0,-3-1 0,-4-1 0,-4 0 1,-5-3-217,-4 1 1,-8-4 431,-3 7 1,-9-6 0,-6 2-1,-6 1 1,-8 2 0,-5 4 0,-6 2-1,-2 4 895,2 4 0,3 2 0,5 1-985,1-3 0,6 3 0,4-3 0,7 1 0,11-1 1,13-4-6,15-4 0,16-7 0,15-1 0</inkml:trace>
  <inkml:trace contextRef="#ctx0" brushRef="#br0" timeOffset="44">18969 15046 7765,'13'-7'179,"-4"-3"1,0 5-1,0 1 1,0-1 0,0 1-1,1-1 1083,2-1-1122,1 5 1,0-6-1,1 4 1,-1-3-1,0 0 1,1-2-1,-1 2 1,-1-1-1,-2 0 1,-2-4 444,-2-1 0,-2-1-566,-4 0 0,0-1 0,0 0 0,0-4 1,-1-4-1,-4-2 0,-4-1 0,-3 0 0,-2-5 1,-3-1-17,0-2 1,-3 1-1,4 1 1,-2-3 0,2 0-1,1 2 1,2 3 0,1-1 890,3-1-885,3-6 1,6 9 0,0-5 0,0 2 0,2-1 0,2-2 0,5-3 0,3-3 0,1-2 0,0-1 0,-1 2-628,-3-2 0,3-5 597,-3 4 1,-2 0 0,1 4 0,-1 0 0,-1-2 0,0 1 0,-3-2 0,-2 1 0,-1-2-1,0-1 157,0 0 0,-4 0 1,-2 5-1,-1 0 1,-2 0-1,0 2 1,1 1-1,1 3-83,0 1-134,4-4 1,-3 4-1,6-4 1,0 3-1,0 0 1,0 0-1,1-3 1,2-1-1,3-2 1,0 0-1,0 1-288,-3 4 1,3-8 532,-2 3 1,1-3 0,-5 3 0,0 0 0,0 0 0,0 0 0,0 1 0,-2 2 0,-1 2 0,-3-1 30,-1 2 1,-2-3 0,-4 5 0,-1-1-1,1 1 1,-2 0 0,-1 1 0,-3-1-348,-2-2 66,5 4 1,-9-3 0,2 5 0,-2-3 0,0-3 0,1-1 0,2 1 0,0 0-1,1 1 1,2-3 0,1-1-173,0-4 1,5-2 304,4 3 0,6 0 1,-1-1-1,2-1 0,4-1 1,2 2-1,5-4 0,3 1 1,1-2-1,1 3-1,-1 2 0,5-4 0,-2-1 11,-4-1 1,1 2-1,-5-2 1,-1 0 0,-3 1-1,-2 0 1,-2 3 0,-2 0-1,-2 0 188,-5-1 0,2-5 0,-2 4 0,-2 2-145,0 2 1,2 1 0,1 0 0,2 0-1,2 0 1,-1 1 0,1 2 0,1 2-428,2-2 0,1 3 1,0 0-1,1 0 43,3 0 0,-1 4 0,5-1 0,-1 3 0,1 1 0,2 0 1,2 1-1,1 1-504,1 2 1,-3 4-1,0 6 1,-4 0 27,-1-1 0,-1 1 760,-5 0 0,-6-1 0,-2 1 0</inkml:trace>
  <inkml:trace contextRef="#ctx0" brushRef="#br0" timeOffset="45">18156 9649 7795,'-33'4'125,"-1"1"1,1-2 0,7 0 0,7 0 1730,4 1-1700,7-5 1,25-7-1,15-7 1,11-2-1,9-6 1,4-2-1,6-3 1,5-2 0,-31 14-1,1 0 1,1 0-1,1-1-655,0 1 1,0 0 498,3 0 0,-1 1 0,-4-1 0,0-1 0,3 0 0,0 0 0</inkml:trace>
  <inkml:trace contextRef="#ctx0" brushRef="#br0" timeOffset="46">19462 13700 8541,'4'-37'-102,"1"6"0,1 8 0,-2 12 0,4 2 0,-1-1 0,-2-2 0,-4-1 0,-2-1 0,-2 1 0,-3 1 385,-2 3 0,-1-3 0,-4 4 0,0-3 0,-1 1 0,1 1 0,0-1 0,-1-1 1349,1 2-1395,-12-2 1,7 9-1,-9-4 1,-1 2 0,-3-1-1,-7 2 1,-2 0 0,-5 0-1,-1-1 1,-6 1 0,-2 1 223,-4 2 0,-9 0-349,5 0 0,0 5 1,7 1-1,-1 0 0,-2 1 1,3 1-1,3 2 1,5 2-1,1 1 0,3 0 506,2 1 1,1 4-656,0-1 1,1 6 0,1-4 0,-1 0 0,-2 2-1,-2-2 1,-2 2 0,-1-2 0,-3 2 0,-2-1 332,-1 4 1,-9 0 0,6 0 0,-4-4-183,-5-1 1,2 8 0,3-2 0,6 2 0,2 3-1,4-2 1,2 1 0,5 1 0,5 3 0,2 1 0,2 4-1,0 4 415,1 2-464,2 0 1,3 1 0,1 1 0,4 1 0,0 2 0,4 0 0,1-2 0,1 1 0,-3-1 0,-1 3 0,2 2 404,1 1 1,2 1-433,0-1 1,4 2-1,0 1 1,0 2 0,0 0-1,2-1 1,1 4-1,1 1 1,1 3 0,-1-2 170,3-3 0,-4 3-254,1-6 0,-1 7 0,3-3 0,-1-1 0,1-2 0,1-3 0,2-2 0,2-1 0,2-2 0,5-4-271,3-4 0,1 1 1,1-8 410,-1 4 1,0-5 0,2-2 0,1 0-1,4-1 1,-1-2 0,2 1 0,-2-1 0,2 3 285,-1-3 1,-3 4 0,2-1-1,-1 2-451,0 3 1,4 2 0,-3 1 0,0 0 0,2 0 0,-2 0 0,2 0-1,-2 0 1,2-2 0,-2-2 0,0-4 0,-1 0 453,1-1-268,-4 0 1,9-5 0,-5 0 0,2-3 0,1-1 0,0 2 0,2 0 0,3 0 0,2-4 0,3 1 0,-3-2 4,-2 1 0,8 3 0,-5-1 0,4 4 0,2 2 0,-1 1 0,2 4 0,2 1-318,2 3 142,2 1 1,-7-3-1,-2-4 1,0-3 0,0-3-1,3-1 1,0-4-1,0 1 1,-2-2 0,4 1-1,2-4 1913,4-1-1712,-1-2 0,1-4 0,1 0 0,0 1 0,1 2 0,-1 1 0,0 1 0,-3 0 0,-2 3 0,-1 2 0,0 0-1582,0 1 0,-1 3 1230,-4-1 0,2 4 1,-4 2-1,-1 1 0,3 2 1,-3-2-1,2-4 0,-1-5 1,1 0-1,0-2 699,3 1 0,-3-9 1,2 2-1,-1-3-383,-1-2 1,8 1 0,-4 2-1,1-1 1,2 1 0,-1 2 0,3 3-1,-1 1 1,-1 3 0,0 2 0,2 4-1,2 5-2978,-2 6 2644,4 2 1,-5 1-1,2-4 1,-1-2-1,-1-2 1,0 0-1,-2-3 1,2-4-1,-2-5 1,3-3-1,0-1 135,3-3 1,1-8 377,6 1 0,1-4 0,1-2 0,1-4 1,3-4-1,0-4 0,2-5 0,0-4 1,3-5-1,-1-2 63,-1-2 0,-29 11 0,0-2 0,29-19 0,-30 19 0,-1-1 1,1 0-1,0-1 0,-1 1 0,-1-1 0,0-1 0,-1-1 0,0 1 1,0-2-353,1 1 0,-1-1 0,20-26 0,-19 26 0,1 1 0,19-28 0,0-1 0,-24 27 0,-1-1 0,0-2 0,-1-1 0,0 0 0,-1-1 0,0 0 0,0 0 0,-1-1 0,-1 1 0,0-1 0,-1 0 0,1-1 0,-2-1 0,2-2 0,-2 0 0,-1 1 0,-2 0-98,0 0 1,0-1-1,-3 1 1,0 0-1,-1-2 1,-2-1 0,0 2-1,-2-1 1,0 0-1,-1 0 1,-1 0-1,0 1 1,-1-1-1,0 1 1,-1 0 0,0 0-1,-1 0 1,1 1-1,-1-1 1,0 0-580,3-36 1,-3 35-1,0 0 1,-2 1-1,1 0 619,0-1 0,0 0 0,1 1 1,-1 0-1,-2-36 0,0 2 0,0 2 1,0 2-1,-2 3 0,-2 0 0,-5 1-99,-3 0 0,-1-2 0,-2 6 0,-1 3-25,-2 2 1,-9-6 0,3 8 0,1-2 0,-2 0 0,-1 2 0,1 0 0,2-1 0,0-1 0,1 1 0,0-3 0,1 4-768,2 1 1061,-5-14 0,3 18 0,-5-12 0,-1 0 0,-1 3 0,-3-4 0,-3 3 0,-3 0 0,-2 5 0,-2 0 0,-1 4-146,1 1 1,-4 4-93,1 4 1,-5 5-1,3 0 1,-1 3 0,-5 1-1,-3 0 1,-4 0 0,-3 0-1,-6-1 1,31 16-1,0 0 72,-2-1 0,-1 0 0,-2 0 1,-2 0-1,-1-2 0,-2 1 217,-3-1 0,0 2 0,-2 1 0,-2 1 0,-4-2 0,-1 0 0,-1 0 0,-1 0 0,1 1 0,0 1 0,-3 0 1,0 0-1,2 3 0,-1 1 0,-2 0 0,1 1 0,2 2 0,0 1-139,0 1 0,1 2 0,6 1 0,1 1 1,1 3-1,1 3 0,1 0 0,2 2-724,1 1 1,0 2-1,3 3 1,1 1-1,6 3 1,2 1-1,-29 16 1,8 2 0,10 4-1,7 7 1,11 4 699,9 3 0,2 1 0,13 2 0,1 6 0,2 6 0</inkml:trace>
  <inkml:trace contextRef="#ctx0" brushRef="#br0" timeOffset="47">22875 15539 11079,'0'-14'1612,"-5"8"0,1 15 0,1 2 0,1 4 0,2 2 0,0 2 3678,0 2-5139,0 1 1,0 9 0,0 1 0,0 2 0,0 2 0,0-2 0,0-3 0,0-3 0,0-3 0,0-2 0,0-6-3422,0-2 2846,0-7 0,2 2 1,2-7-1,4-4 0,0-8 1,0-8-1,-1-8 0,1-7 1,2-8-1,2-2-978,1 1 0,1-8 2145,-1 0 0,0 0 1,2 9-1,1 2 1,2 2-1,-2 5 1,-1 4-1,-2 7 1,1 5-1,-1 6 1175,0 3 0,1 2-1918,-1 4 0,-1 5 0,-2 6 0,-1 5 0,0 6 0,0 4 0,-2 2 0,1 3 0,-2 4 0,0 2-383,-3-1 1,3 5-1,-1-4 1,1-1-1,0-1 1,-1-2 0,1 0-1,3-5 383,2-5 0,3 3 0,-1-6 0</inkml:trace>
  <inkml:trace contextRef="#ctx0" brushRef="#br0" timeOffset="48">23514 15659 8266,'14'-26'1414,"-5"5"1,-1 5-1,3 5 1,1 7 0,1 2 2732,0 2-3884,7 6 1,-4 2-1,6 5 1,2-1 0,1-2-1,2-1 1,-1 0-1,1-2 1,0-1 0,-2-1-1,-1-1-3354,-2-1 0,-6-3 2336,2-4 0,-9 1 0,-6-6 0,-6-1 1,-8-2-1,-5-2 0,-6 1 0,-3 0 0,-1 1 748,4 3 0,-3-1 0,4 5 0,-1 1 839,0-2 0,6 4 0,-2-2 0,5 4 0,4 4 0,4 7 1,4 5-1,1 6 0,0 2 0,1 0 0,4-2 4293,4 2-5327,8 1 1,0 0 0,3-3 0,3-4 0,-1-3 0,4-2-1,1 0 1,3-1 0,-2-3 0,1-4 201,3-4 0,2-1 0,6 0 0</inkml:trace>
  <inkml:trace contextRef="#ctx0" brushRef="#br0" timeOffset="49">24101 15699 8123,'7'-19'631,"4"13"1,-5 5 0,1 11 0,3 3 0,2-1 3646,2-3-4039,-1-6 1,0 3 0,2-6 0,1 0 0,2 0-1,0 0 1,0 0 0,-1 0 0,0-1 0,-4-4-1,-4-4-2414,-5-3 1,-2-1 1961,-2 0 1,-6-5 0,-4 0 0,-5 3 0,-4 4 0,-2 2 0,-3 0 0,-1 1 0,0 2 0,1 2 2503,2 0 1,10-1 0,-1 5-1747,1 0 0,6 8 0,1 3 0,4 7 0,2 1 0,4 4 0,4 0 0,4 5 0,5 1-379,4-1 1,3-8 0,3 0 0,3-3-2418,5 1 0,4-6 0,4-7 0,7-4 2251,5-1 0,5-12 0,5-3 0</inkml:trace>
  <inkml:trace contextRef="#ctx0" brushRef="#br0" timeOffset="50">24927 15233 8370,'8'-33'1404,"-2"29"0,-5 5 0,2 31 1,3-1-1,0 0 0,1 0 1,2-2 3186,6 0-4858,-2-3 1,13 2-1,-3 2 1,7 1-1,4-3 1,0-4-1,-3-6 1,-4-5-1,-5-4 1,-4-5-5253,-3-2 5730,-8-2 1,-13-11 0,-12-2-1,-8-2 1,-8 0 0,-8 4-1,-4 0 1,-4 4 0,-2 1-1,-1 3 1,1 1 7173,3 2-7011,3 6 1,11 3 0,2 8 0,5 2 0,9 2-1,7 4 1,7 3 0,5 3 0,5 0 0,5 0-1,6 0-1363,7-1 1,6 2 0,5 0 0,3-4 988,5-5 0,1 3 0,-3-6 0</inkml:trace>
  <inkml:trace contextRef="#ctx0" brushRef="#br0" timeOffset="51">23221 16766 8322,'12'-12'0,"-3"-5"0,-5-2 827,-2 6 0,-1 7 1,2 4-1,2-2 1,-2-5-1,-2-3 1,-2-1 3349,-4 0-3939,-2 5 0,-7 2 1,1 6-1,0 0 0,-1 0 1,3 2-1,0 2 0,2 5 1,0 3-1,2 1 1,3 1 716,2-1 1,2 0-1154,0 1 1,6-1-1,4 0 1,7-1 0,5-2-1,3-2 1,0-2 0,-1-3-1,-3-2 1,-2-2-136,-3-4 1,-1 2 0,-3-6 0,-3-1 0,-5-2 3577,-2-1-2592,-2 0 1,-2 5-1,-1 5 1,-1 6-1,1 6 1,3 3-1,3 3 1,4 1-1,2 3-1870,2 2 324,9-5 0,-9 4 1,9-7-1,1 0 1,0 1-1,4-3 893,5-2 0,4-3 0,6-6 0</inkml:trace>
  <inkml:trace contextRef="#ctx0" brushRef="#br0" timeOffset="52">24474 16632 9125,'0'-15'889,"0"5"1,0 15 0,0 5-1,0 6 1,0 8 0,0 4 2399,0 3-2989,0 6 0,0-4 0,0 4 1,0-3-1,0-2 0,0-2 0,0-3 1,0-4-1,0-2 0,0-2-1391,0-2 830,6-3 0,1-6 0,5-5 0,-3-6 0,-3-6 0,-1-4 0,-1-5 0,-1-6 0,-2-5 0,-1-6-485,0 1 1,0-3 1095,0 6 1,0-3 0,0 6-1,0 4 1,0 4 0,0 3-1,2 3 1,2 2 842,5 3 1,3 3 0,3 7-1739,3 4 1,0 4 0,7 7 0,4 3 0,2 2 0,3 1-1,1 0 1,0-1 0,1-2 544,-1-2 0,1-2 0,4-2 0</inkml:trace>
  <inkml:trace contextRef="#ctx0" brushRef="#br0" timeOffset="53">25034 16806 9932,'13'-33'954,"-5"11"0,-1-2 0,-2 15 0,4 5 1,2 2-1,3 2 1066,-1 0-1844,0 0 0,1 0 0,-1 0 1,0 0-1304,1 0 0,-13-1 1230,-5-4 0,-8 4 0,-4-4 1,-2 4 2860,1 1-2763,9 6 0,3-3 1,11 4-1,6 1 1,4-2-1,2-1 1,0 0-1,0-1 0,-1 1 1,1-2-416,0-2 0,-5-1 0,-4 0-141,1 0 1,-5-1 0,-5-4 0,-8-2 0,-3 0 719,-3 2 1,1-1 588,0 2 0,7-1 1,6 7-1,7 2-518,5 5 1,6 3 0,1 1 0,2 2-418,2 3 1,3-3-1,2 2 1,1-2-1,4-3 1,0-2-1,1-2 1,0-2-359,3-3 0,0-3 1,0-6-1,-3-6-60,-2-4 1,0-8 0,-6 0-1,-1-5 1,-2-7 0,-7-2-1,-6-4 1,-5-2 0,-4-5-1,-1-1 1,0-1 0,0 5-1030,0 5 0,0-1 1782,0 11 0,-4 6 0,-2 7 1,-2 5-1,-3 6 0,-4 7 0,-5 10 1,-2 11-1,-6 13 0,-4 10 537,-3 9 1,14-17-1,0 1-1619,0 0 1,2 2-1,-3 4 1,2 1 0,1 0-1,1-1 1,1 0 0,0 0 540,1-3 0,-1 0 1,-1 3-1,-1 0 1,2-2-1,0-1 0</inkml:trace>
  <inkml:trace contextRef="#ctx0" brushRef="#br0" timeOffset="54">23981 17712 10232,'0'-21'3260,"0"3"-2564,0 9 1,1 5 0,2 10 0,3 7 0,0 8 1281,0 4 0,5 11 1,-3 2-1,3 2-2185,-2 3 1,3 0 0,-4-3-1,3-1 1,-1-4 0,-1-4-1,0-3 1,-2-3 0,-1-2 0,-1-6-5919,-1-2 6085,1-7 0,-5-4 0,-2-10 0,-2-7 0,-4-9 0,-1-8 0,2-6 0,1-5 0,3-5 0,2-4 0,1-2 783,0-4 1,6 8-300,2-1 1,4 4 0,2 5 0,-1 5 0,2 7 0,1 5 0,2 2 0,-2 3 0,0 5 556,2 2 1,-3 8-1181,3-1 0,-3 3 0,-2 1 0,0 0 1,-1 1-1,-2 2 0,-2 3 0,-1 1-2113,1 4 0,-5-4-2547,1 2 4839,-2-6 0,-2 3 0,0-6 0</inkml:trace>
  <inkml:trace contextRef="#ctx0" brushRef="#br0" timeOffset="55">24567 17738 11314,'0'-20'1008,"0"6"1,2 8-1,2 6 1,5 0 2236,3 0-3276,1 0 0,2 0 0,3 0 0,3 0 0,0 0 0,-4 0-2028,-2 0 2080,-7-5 1,-8 2 0,-9-5 0,-5 1 0,-2 1 0,-3 0 0,-1 3 0,0 1 0,1 2-1,-1 0 1,5 2 3259,5 2-3245,-2 4 1,11 2 0,-4 2 0,5 3 0,5 1 0,5 2 0,6 1 0,8 2-1,4 1 1,5-1 0,1-3-1138,3-4 1,7 0 1100,5-1 0,9 0 0,3 1 0</inkml:trace>
  <inkml:trace contextRef="#ctx0" brushRef="#br0" timeOffset="56">25127 17752 8275,'-12'-25'0,"4"2"956,-4 4 0,6 10 0,-5 2 0,4 2 0,1 7 0,5 5 0,4 5-52,6 1 0,-2 1 0,2-1-806,1 0 0,-2 1 1,0-1-1,3 0 1,-1 1-1,1-1 1,-3 0-1,3 1 1,-1-1 82,-1 0 0,1 1 0,-5-1-130,-2 0 1,-2 1-1,-1-1 1,0 0 0,0 1-1,-1 0 1,-5 3 0,-6 1-1,-6-2-290,-2-1 0,3-4 1,-2 0-1,1-2-2638,0 1 0,-4-2 2877,4 0 0,13-11 0,6 2 0</inkml:trace>
  <inkml:trace contextRef="#ctx0" brushRef="#br0" timeOffset="57">25421 17778 8177,'7'-25'1223,"-1"9"0,-5-3 4543,4 11-5709,-4 10 0,5 11 1,-6 0-1,2 1 1,1 1-1,1 1 1,1 3-1,-1 0 1,2 2-58,1 0 0,2-5 0,5 3 0</inkml:trace>
  <inkml:trace contextRef="#ctx0" brushRef="#br0" timeOffset="58">25434 17725 8177,'-5'-27'0,"1"1"461,0 5 1,4 2 0,1 7 0,4 3-1,3 5 1,4 2 0,2 2 0,0 2-1,3 2-470,0 5 0,7 7 0,-2 2 0,4-2 0,0 1 0,1-3 0,0 1 0,-2-4-3367,-3-4 3291,3 3 1,-10-8 0,3 2-1,-6-4 2704,-8-4 0,-1 2-1778,-12-2 0,6 4 0,-1 4 0,4 5 0,3 3 0,3 1 0,1 1-926,3-1 1,-2 0-388,1 1 0,1-1 1,6 0-1,4-1 0,0-3 1,4-4-1,1-4 0,2-1 472,-1 0 0,1-6 0,0-1 0</inkml:trace>
  <inkml:trace contextRef="#ctx0" brushRef="#br0" timeOffset="59">26087 17592 8177,'0'-21'896,"-1"3"0,-2 8 1,-3 4-1,0 5 1,0 7 2381,3 4-3147,-4 3 1,5 1 0,-4 0-1,2 4 1,-1 4 0,2 3-1,2 1 1,2-3 0,2-2-1,3-2 1,2-2-443,2-3 1,6-2 0,2-3 57,-2-4 253,-1-4 0,4-1 0,2 0 0</inkml:trace>
  <inkml:trace contextRef="#ctx0" brushRef="#br0" timeOffset="60">16596 16312 8133,'-6'-7'2131,"-1"-3"0,-7 5-1618,1 2 1,-2 2 0,-3 1 0,-5 1 0,-5 4 1237,-3 4-1521,-12 2 0,4 3 0,-14-1 0,-7 0 0,-2 1 0,-1-1 0,2-1 0,-1 0 0,-1-2 0,0 2 0,5-2-559,6 2 0,2-6-116,5-1 0,7 0 0,7 0 1,4-2-1,5-2 0,4-1 0,3 2 445,2 2 0,6-2 0,1 4 0</inkml:trace>
  <inkml:trace contextRef="#ctx0" brushRef="#br0" timeOffset="61">13690 16806 9226,'27'-14'0,"-1"-5"2132,1-5-1660,-6 1 0,-2 11 0,-7 4 0,-5 10 0,-7 10 0,-9 8 0,-8 7 0,-9 3 2502,-3 1-2501,-8 12 1,3-8 0,-5 10-1,4-4 1,5-1 0,6-1-1,7-4 1,3-5 0,7-7-1,8-5 1,11-3-722,9-2 1,12-5-15,6-4 0,7-2 1,11-5-1,2-5 0,6-5 1,2-3-1,2-4 0,0 0 1,-3-1-1,-4 3-1256,-4 3 0,-9 4 1,-6 2-1,-6 4 660,-6 4 0,-4 1 0,-4 1 858,0 4 0,-7 2 0,3 6 0</inkml:trace>
  <inkml:trace contextRef="#ctx0" brushRef="#br0" timeOffset="62">14823 16792 8396,'8'-53'907,"-3"17"0,-6 7 0,-2 21 0,-1 8 0,-1 8 1,-1 5 4502,-3 5-5036,-3 3 0,-1 7 0,-2 1 0,-1 4 0,-3 1 0,0 3 1,-2 1-1,2 2 0,1-1 0,4-2 0,6-4-155,2-5 1,1 0-1125,5-10 0,0-1 0,2-5 0,2-3 0,5-6 0,4-6 0,4-7 0,2-8 0,0-9-421,0-7 1,10-6 0,-3-6 0,1-5 1459,-3-6 1,1-5 0,-3 3 0,2 0 0,-1-1 0,-2 6 0,-2 3 0,-1 8 0,0 6 0,0 6 0,-2 5 0,-1 3 6462,-2 6-6346,0 8 0,2 3 0,2 6 0,0 0 0,0 1 0,-3 5 0,0 6 0,-1 6 0,-1 3 0,-2 4 0,-2 4 416,-2 7 0,-3-4-953,-8 0 1,-7 0-1,-7 1 1,-2-1 0,-4 1-1,-3-5 1,-5-4 0,-1-7-1,-3-2 1,0-1-956,2-1 1,2-6 0,8-2 1587,3-4 0,2-1 1,12 0-1,6 2 0,14 2 1,10 4 445,11-1 1,4 9 0,6-1-1,3 3-488,3 1 1,5 3 0,-6-2 0,-1-1 0,-1 1 0,-3 0 0,-3 0-1,-6 0 1,-4 0 0,-5 0 0,-3 0 0,-6 0-10137,-5-1 6634,1-1 3197,-11-5 0,11 6 0,-5 2 0</inkml:trace>
  <inkml:trace contextRef="#ctx0" brushRef="#br0" timeOffset="63">15436 14353 7916,'-6'-19'667,"-1"4"0,0-4 0,4 7 0,6 2 0,5 1 0,6-3 0,4-4 3105,4-6-3747,3-4 1,8 0 0,4-1-1,4 0 1,5 1 0,3-2 0,4-2-1,5-1 1,0 3 0,-2 3-1,-7 4 1,-5 2 0,-8 4 0,-5 3-1,-7 5-1398,-4 1 1411,-2 1 0,-6 7 0,-3 2 1,-5 7-1,-2 5 0,-1 6 1,2 5-1,2 2 0,-2 4 1,0 1-86,1 3 0,5 6 1,7 1-1,3-1 1,4-1-1,3-4 1,4-1-1,0-3-3434,-2-1 1241,-2-8 2240,-5-6 0,4-5 0,-4-1 0</inkml:trace>
  <inkml:trace contextRef="#ctx0" brushRef="#br0" timeOffset="64">16129 14220 7916,'-40'-27'602,"6"1"0,3 11 1,9 6-1,4 9 0,4 9 1,2 10-1,3 9 1,4 8-1,5 2 0,5 4 1,5 4 4553,6 7-5081,-1 6 1,-2-22-1,1 2 1,-1 2-1,-1 1 1,3 5-1,0 2 1,-1 2-1,0 2 1,-1 3-1,-1 2 1,-1 0-1,-1 1 1,0 4-1,1 1 1,-2 0-1,-1-1 1,1 3-1,-1 0 1,-2-3-1,-1 0-725,1-1 1,0 0-1,0 8 1,0 0 620,1-6 1,-1 0-1,-1 7 1,-1-1 0,0-2-1,0-1 1,-1 1 0,0 0-1,-2 3 1,1 0 0,-1-1-1,1-1 1,-1 3-1,1 0 1,0-3 0,0 0-1,0-2 1,0-1 0,1-5-1,0-1-119,2-2 0,-1-1 0,0-1 0,0-1 0,0-8 0,1-1 0,-1-2 1,0-1 229,0-1 1,0-1-1,2-2 1,0-1-1,3 35 1,1-10-1,0-6 1,-2-10-1,-2-6 1,-3-5-1,-2-6 1,-1-7-1,0-5 504,0-3-644,0-8 0,0-4 1,-1-10-1,-4-8 1,-2-4-1,-2-6 1,0-5-1,-1-4 1,-2-2-453,-2 1 1,1 7 0,-2 0-1,-1 5 1,-3 6 0,-1 3 0,0 5-1,1 4 2203,-1 2-1354,8 1 1,1 4-1,3 2 1,1 5-1,2 3 1,7 3-1,7 1 1,8 3 0,9 0-1,6 1 1,8-4 1482,8-1 0,8-8-2078,2-2 0,5-4 1,0-2-1,2-4 1,3-4-1,3-3 256,-33 6 0,-1-1 0,38-5 0,-38 7 0,1 1 0,0 1 0,0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5T22:08:36.709"/>
    </inkml:context>
    <inkml:brush xml:id="br0">
      <inkml:brushProperty name="height" value="0.053" units="cm"/>
      <inkml:brushProperty name="color" value="#FF0000"/>
    </inkml:brush>
  </inkml:definitions>
  <inkml:trace contextRef="#ctx0" brushRef="#br0">11784 18565 12093,'9'-18'153,"-2"0"1,1 2-1,-3 1 1,3 3-1,-1 3 1,4 3-1,1 2 1,1 0 1116,0 1 1,-5 3 0,-4 4 0,-3 5-957,-1 3 1,0 7 0,-2 3 0,-6 3 0,-7 5 0,-2 3 0,-4 5 0,0 2 0,-3 5 0,-1-1 0,-3 3 0,-2-1 369,-1 0 0,-1 3 0,2-3 0,-2 0-1128,-3 0 0,1 7 0,-3-4 0,5-3 0,2-3 0,5-5 0,1-1 0,4-3 0,2 0 0,3-3 1,3-1-1,3-5 392,5 0 0,-4 1 0,1 0 0</inkml:trace>
  <inkml:trace contextRef="#ctx0" brushRef="#br0" timeOffset="1">10877 20137 31320,'8'-20'-1267,"-4"2"1538,4 9 0,-5 3 1,6 8-1,-1 2 1,1 3-1,-1 2 0,-1 2 1,-1 2-1,0 5 1,-3 1-272,-2 0-130,-1 5 0,0-2 0,0 6 1,0 0-1,0-2 0,0-3 0,-1-2 1,-2-3-1,-3-3 0,-1-4 0,-4-2-3879,-1-4 4167,-1-4 0,4-1 1,0 0-1,0-1 1,2-4-1,3-4 1,2-2-1,2-4 1,2-2-1,2-2 1,6-2 302,7-2 1,2-2 0,5-2 0,-2 2-1,2 1 1,1 3 0,1 2 0,1 4-462,0 5 0,-7-2 0,6 11 0,-6-4 0,3 4 0,-3 2 0,1 4 0,-2 3 0,1 4 0,2 8 0,-4 2 0,-1 3 0,3 2 0,0-7 0,7 0 0</inkml:trace>
  <inkml:trace contextRef="#ctx0" brushRef="#br0" timeOffset="2">11664 20164 32209,'0'-44'-2107,"0"8"2306,6 15 0,-3 17 0,6 8 1,1 7-1,0 3 0,-1 6 1,-4-1-1,-2 3 0,0 2 1,1 5-1,1 4-4004,0 4 1,-3 12 3440,2 4 1,-2 15 0,-2 1 0</inkml:trace>
  <inkml:trace contextRef="#ctx0" brushRef="#br0" timeOffset="3">11011 5118 31338,'13'0'-1255,"-6"-6"0,5 3 1,-4-6-1,-1-2 1,-2 0-1,-5-1 0,-5 3-4153,-4 4 6256,3 4 1,-4 2 0,7 2-473,4 2-163,-6-7 1,7 1 0,-10-4 0,-3 4 0,-1 1 0,-1 0 0,0 0 0,-1 0 0,1 0 0,1 1 549,3 4-529,-3-4 0,5 5 0,-6-6 0,-1 0 0,1 0 56,0 0 1,-1 0-1,1 2-207,0 2 1,-5-2 0,0 2 0,2-1 0,0 0 0,-1 2 0,-2-1 0,0 2 0,-2 1 0,2 2 0,-2-1 0,2-1 771,0 0-844,1-4 0,4 8 0,1-7 0,1 1 0,2-1 0,1 0 0,-1 1 0,-2 1 69,-1 3 1,-1 3 0,1-1 0,1 0 0,2-2 0,2 1 0,1 0-2500,-1-1 2252,0 3 0,-1-4 0,1 5 0,1 0 1,-1 1-1,0-1 0,-1 0 0,1 1 0,1-1-372,-1 0 0,5-4 215,-1 0 1,3 0-1,1 4 1,0 0 0,0 1-1,0-1 1,0 0-483,0 1 0,0 4 0,0-1 651,0 0 1,0-3 0,0 0-1,0-1 1,0 0 0,0 1 0,0-1-1,1-1 1,2-2 0,3-2-1,0-1 816,0 0-499,4-4 1,-2 8 0,5-5 0,0 0 0,1 1 0,0-1 0,3 1 0,2-1 0,0 2 0,0-2 0,-1 1 789,1 0 1,-4 1-854,3 1 1,1 3 0,-1-5 0,0 2 0,0 0 0,-1 0 0,1 0 0,0-2 0,1 0 0,0-1 606,1 0 0,3 0 0,0-3-232,2 2 0,1-1 1,1-4-1,1 0 1,2 0-1,1 0 1,-1 0-1,-1 0 1,1 0 348,1 0 1,4 0 0,-2 0 0,1 0-693,3 0 1,-3 0-1,2 0 1,-1 0-1,1 0 1,-2 0-1,0-2 1,0 0-1,3-3 1,0 1-1,0-1 1,-3-1-132,-1-1 0,-1 2 0,-1-3 0,-2 3 0,3-4 0,-2 0 0,-1 0 0,0 2 0,0 0 0,-1 1 0,0-2 0,-1 2 0,0 0 0,-2-4 0,-1 3 0,-2-1 0,0 1 0,3 2 0,-1-2 0,-3-2 0,-2 0 0,-1 0 0,0 0 0,-1 1 0,0-3 0,-3-5 0,0-2 0,-1 0-173,0-1 1,1 3 0,-2-6-1,-2-1 1,-3 1 0,1 0 0,-2-2-1,0 1 1,-3-1 0,-2 2-1,-1 0 1,-1 1-2058,-4 3 0,-2-1 1936,-7 1 1,0 0-1,-3 5 1,-2 0-1,-2-1 1,-2 2-1,-4 2 1,-3 1-1,-1-1 1,0-1-39,-1 3 0,2-4 0,-4 3 518,1-3 0,1-1 0,2-1 0,-1 1 0,3 0 0,1-2 0,3-1 0,-1-2 0,2 1 148,-3 3 0,0 0 0,-4 1 0,-2 0-557,-3-1 1,-5 7 0,-5 3 0,-1 2 0,-2 2 0,1 0 0,-4 2 0,1 2 0,1 6 0,5 5 0,4 3-1,4-2-1933,5-1 1,5 0 2217,3 3 1,6-2 0,8 5-148,4-2 0,10-1 1,2-5-1</inkml:trace>
  <inkml:trace contextRef="#ctx0" brushRef="#br0" timeOffset="4">11997 9382 28345,'0'-7'-8320,"0"1"5710,0 6 2640,0 0 0,0-6 1,2-3-1,1-3 339,1-1 0,-1 1 0,-7 3 0,-5 5 0,-3 2 0,-2 2 1440,1 0-1543,0 0 0,-1 0 0,1 0 0,0 0 1,-1 0-1,0 0 0,-3 0 0,0 0 0,0 0 1,3 0-1,0 0 2791,1 0-2960,0 0 0,-1 0 1,1 0-1,0 0 1,-1 0-1,1 0 1,0 0-1,-1 2 0,1 1 990,0 1 0,-1 1-870,1-5 0,0 4 0,-1 2 1,-1 0-1,-1 1 0,-2-1 1,2 2-1,1-2 0,0 1 1,-1-1-218,-2 0 0,1 3 0,3-5 0,-4 7 0,1-4 0,0 2 0,3 0 0,0 1 0,2 2 0,2 1 0,1 1 0,-1 0 0,-2 4 0,0-3 0,2 4 0,2-1 0,1 1 0,1 1 0,0-1 0,3-1 0,2 1 0,1-4 0,0 8 0,0-3 0,0-1 0,0 0 0,1-1 0,4 0 0,3 1 0,4 0 0,3 2 0,1-2 0,2 0 0,6 4 0,-2-6 0,3 6 0,3-6 0,4 1 0,3 0 0,4 0 0,-2-5 0,1-4 0,5 0 0,2 0 0,0-1 0,0-5 0,-4 2 0,2-4 0,2-2 0,-2-4 0,-2-2 0,-2-2 0,-4 0 0,4-6 0,-7 1 0,5-6 0,-3 1 0,-1-2 0,-2-2 0,0-2 0,2-4 0,-1 1 0,1-1 0,-3-1 0,-2-1 0,-2-6 0,-5 4 0,-3-4 0,-5 3 0,-2 0 0,-4 2 0,-1-1 0,-3 3 0,-3 2 0,-6 2 0,-6-1 0,-4 0 0,-11 1-250,5-1 1,-11 0-1,5 2 1,-3 3-1,-3 3 1,0 1-1,-2 0 1,2 2-1,2 3 1,1 2-2628,0 2 0,-1 6 1176,6-1 0,-1 2 1824,0 2 0,1-5 0,-1-3 0</inkml:trace>
  <inkml:trace contextRef="#ctx0" brushRef="#br0" timeOffset="5">11437 4958 27973,'-7'-12'-1804,"-5"3"0,9-10 1,-4 5 926,1 1 1155,-5 6 1,8 1 0,-5 4 0,-3-1-1,-1-3 1,-1 0 0,-2 1 0,-1 0 0,-3 1-1,-2-2 1,-1 0 0,-1-2 0,1 2 0,0-1 4245,1 0-4283,-4 4 0,6-8 1,-5 5-1,3 0 0,1 1 1,0 0-1,0 1 0,0-1 1,0 2-1,-1 2 1,-3 1-242,-1 0 0,-2 1 0,-1 4 0,-3 4 0,-3-2 0,-4 2 0,-1 1 0,2 2 0,-3 1 0,2 1 0,-2-1 0,4-1 0,2-3 0,-6 3 0,4-3 0,2 2 0,0 3 0,6-1 0,-4 0 0,0-1 0,1 0 0,2-2 0,1 4 0,1-1 0,0 3 0,1-1 0,-1 0 0,0 0 0,1 3 0,3-4 0,1 4 0,4 1 0,-2-1 0,0 0 0,4 0 0,1-1 0,2 1 0,0 0 0,-1 1 0,1 2 0,0 3 0,4-4 0,0 3 0,4-3 0,-2 4 0,1-2 0,3 2 0,0 1 0,0 3 0,-1 2 0,1 1 0,1 0 0,2 2 0,5-5 0,1 4 0,1-2 0,3-3 0,2 2 0,3-7 0,3 2 0,4 0 0,2-3 0,1-2 0,2-1 0,5-2 0,5-1 0,5-3 0,2-1 0,5 1 0,4-3 0,5 0 0,3-5 0,6 4 0,-1-2 0,2-2 0,2 1 0,1-1 0,0-1 0,0-1 0,0-2 0,-1 0 0,2 0 0,0 0 0,-3 0 0,1 0 0,-2 0 0,2 0 0,-4 0 0,1 0 0,-5 0 0,0-2 0,-2-1 0,-1-1 0,7-7 0,-2 2 0,0-1 0,1 1 0,0-6 0,3 4 0,2-3 0,1-2 0,0 1 0,0-1 0,0 0 0,0-2 0,0 1 0,2 3 0,1-1 0,-35 6 0,-1 0 0,35-6 0,-2-3 0,-5-1 0,-3 0 0,-6-2 0,-2-2 0,-3-3 0,-3 0 0,-5-1 0,-2 0 0,-4-1 0,-2-3 0,-4 3 0,-5-3 0,0-2 0,-2 1 0,-1-1 0,-4 1 0,-2 1 0,-5-1 0,-4 1 0,-3 2 0,-3 1 0,-1 1 0,-4 0 0,-2 1 0,-7-1 0,-5 0 0,-15 1 0,-12-1 0,-7 0 0,-12 1 0,-7-1 0,32 14 0,-1-1 0,0 1 0,-1 0 0,-2 0 0,-1 1 0,0-1 0,-1 2 0,0 0 0,-1 1 0,0 0 0,1-1 0,-1 1 0,-1 0 0,-3 1 0,1 1 0,3-1 0,1-1 0,-3 3 0,0 1 0,0-1 0,0 1 0,1-1 0,1 2 0,0-1 0,-1 1 0,3 1 0,0 1 0,-1 0 0,1 0 0,2 1 0,0 1 0,1 0 0,0 1 0,-34 0 0,5 0 0,5 5-833,9 4 1,2 3 0,3 3 0,7 3 0,3 5-1,5 6 1,1 5 0,4 3 638,1 4 0,7 8 1,2-2-1</inkml:trace>
  <inkml:trace contextRef="#ctx0" brushRef="#br0" timeOffset="6">8305 7157 28738,'6'-21'-4916,"-5"2"1,4 5-253,-4 1 5651,-1 6 1,-1 1 0,-4 6-1,-4 0 1,-3 0 0,-1-2-1,0-1 1,-2-1 0,-1 1-1,-4 1 1,1 2 2583,0 0 1,-3-4-2524,4 0 0,-4-1 1,2 5-1,1 0 0,-2-1 1,1-2-1,-4-2 0,0 2 1,1 2-1,0 2 521,0 4 0,-7-2-1065,-1 6 0,-5-5 0,4 5 0,-2 1 0,-3 4 0,-2 2 0,-2 3 0,-2 0 0,-3 2 0,0-2 0,0 1 0,3 2 0,5-3 0,-2 2 0,8-3 0,-3 2 0,7 1 0,4-2 0,3 2 0,1 0 0,0 2 0,1 1 0,3-2 0,1 6 0,3-2 0,2 0 0,1 4 0,4 5 0,-2-1 0,1 2 0,3 0 0,3 1 0,6 1 0,7 2 0,10 0 0,6-1 0,8-2 0,6-2 0,6 2 0,9-4 0,4 4 0,-28-21 0,2-1 0,0 1 0,2-1 0,-1 0 0,1 0 0,3-1 0,0 0 0,1-1 0,0-1 0,4 0 0,0 0 0,0-2 0,0 0 0,1 0 0,1-2 0,-2 0 0,1-1 0,0 0 0,1-1 0,4-2 0,1 0 0,-8 1 0,-1 0 0,4-2 0,0-2 0,-1 1 0,-1-1 0,0 0 0,-1 0 0,1-1 0,-1 0 0,0-1 0,-1 0 0,0 0 0,0-2 0,-3-1 0,1-1 0,-1-1 0,-1 0 0,0 0 0,-1-1 0,-2 1 0,1-2 0,2-1 0,-1-1 0,-2 0 0,0-2 0,1-1 0,-1-1 0,1-1 0,0-1 0,0 0 0,-1-2 0,1 0 0,-2-1 0,1 0 0,-1 0 0,1-1 0,-1-2 0,-2-2 0,0-1 0,2 1 0,0 0 0,-3-3 0,-1-1 0,1-1 0,0 0 0,-1 0 0,-1 0 0,1-2 0,0 0 0,-2 1 0,-1-1 0,-1 1 0,-1 0 0,22-27 0,-5 3 0,-4 2 0,-4 3 0,-9 3 0,-10 6 0,-3 0 0,-5 1 0,-8 2 0,-8 2 0,-14-2 0,-12-2 0,-11 1 0,-9 1 0,-8 3 0,-6 1 0,28 17 0,-2 1 0,2 1 0,-2 1 0,-5 2 0,-1 0 0,-1 1 0,0 0 0,-4-1 0,0 2 0,-3 1 0,-1 1 0,0 2 0,-1 0 0,2 2 0,-1 2 0,2 0 0,0 0 0,1 1 0,-1 0 0,1 1 0,0 0-844,-1 0 0,1 2 1,2 3-1,1 1 0,1 4 1,1 1 215,0-1 1,1 3 0,5 1 0,1 2 0,1 1 0,1 1 0,2 2 0,2 1 0,2 2-1,1 1 628,2 1 0,0 0 0,-24 26 0,27-25 0,0 1 0,1 1 0,-1 1 0,0 0 0,1 1 0</inkml:trace>
  <inkml:trace contextRef="#ctx0" brushRef="#br0" timeOffset="7">10864 11288 28119,'3'-16'-2458,"-3"2"0,-3 6 1,-10 11-1,-1 1 2719,1-1 171,6-2 0,-5-1 1,3 0-1,-3 0 1,-1 0-1,-1-1 1,1-2-1,0-1 0,-1 1 1,1 1-1,-2 1 403,-2-4 1,0 4 0,-5-4 0,-2 4 0,-1 1 0,-3 0 0,-2 1 0,-2 4 419,-2 4-1265,-2 2 0,-5 3 1,-4 1-1,-2 1 1,-2 2-1,2-1 0,1 1 1,1 1-1,1 1 1,-1-1-1,2-1 620,2 1 1,2-4-571,4 3 1,-2 1-1,6 0 1,1 0-1,2 2 1,1-2-1,2 2 1,3 0-1,3 1 1,2 0-41,4 0 0,-3 1 0,8 3 0,-1 1 0,2 0 0,1-2 0,3-2 0,3 0 0,5 0 0,2 2 0,8 2 0,3 0 0,7-1 0,7 0 0,10-3 0,4 0 0,7-1 0,6 0 0,9-1 0,4-2 0,0-3 0,-30-8 0,1-1 0,-4 0 0,2-1 0,6 1 0,0 0 0,-3-1 0,-2 1 0,1 0 0,0-1 0,1 0 0,0 0 0,-3 0 0,0-1 0,3-1 0,0 0 0,-1 1 0,0-1 0,2 1 0,0-1 0,-2 1 0,0-1 0,-2 1 0,1 0 0,6-1 0,-1-2 0,25 6 0,-30-7 0,-1 1 0,-2 0 0,-1 0 0,35 1 0,1-1 0,-1-2 0,1 0 0,1 0 0,-34-1 0,0 0 0,1-1 0,0 0 0,-1-2 0,1-1 0,4-3 0,0 0 0,-6-1 0,0 0 0,7-1 0,1 1 0,-5 0 0,-1 0 0,2-1 0,0-1 0,0 0 0,1 0 0,-3 0 0,0 0 0,0-1 0,1 0 0,-3 0 0,1 0 0,1 0 0,-1 1 0,-1-1 0,0 1 0,-1 0 0,-1-1 0,33-12 0,-9 2 0,-4-2 0,-9 5 0,-6-2 0,-6-1 0,-6 0 0,-4-1 0,-5 0 0,-6-2 0,-4-2 0,-3 0 0,-6-4 0,-2-1 0,-8-3 0,-11-2 0,-11-1 0,-8-2 0,-8 0 0,-8-1 0,-9-1 0,28 21 0,-1 1 0,-1 1 0,0 1 0,-2-1 0,0 2 0,-1 1 0,-2 1 0,-1 0 0,-2 0 0,-1 3 0,-1 1-844,-4 0 0,0 1 800,-1 1 1,-1 0-1,-4 2 1,-1 1-1,0-1 1,0 0-1,-2 1 1,0-1-1,-1 1 1,0 0-1,-3 1 1,1 0 0,1 1-1,-1 1 1,1-1-1,-1 2 1,3 0-1,1 1 1,2 0-1,0 0 1,2 1-1,1 0-314,1 0 1,2 0-1,4 3 1,2 0-176,5 1 0,2 1 0,-34 11 0,13 5 0,3 3 0,5 5 0,7 5 533,6 8 0,1 4 0,7 7 0,2 0 0,6 1 0</inkml:trace>
  <inkml:trace contextRef="#ctx0" brushRef="#br0" timeOffset="8">13610 13594 23588,'13'-31'-6040,"1"0"5709,-7-1 1,4 12 0,-6 2 0,0 5 0,-4 4 0,-7 4 0,-4 2 1587,-3-1 1,-5 2-1092,0-2 1,-5 2 0,0 2 0,-2 0 0,-3 0 0,-3 0 0,-5 0 0,-2 0 0,-4 0 0,-1 0 758,-1 0 0,-5 0 1,3 0-679,-1 0 1,1 0 0,-5 0-1,0 0 1,2 2 0,0 1-1,3 1 1,-1 1 0,-1 1 21,-2 3 1,4 2-1,1 3 1,4-1-339,1 0 0,2 5 1,0 1-1,3 1 1,-1 0-1,2 1 1,2 3-1,2 1 333,3 2 1,-2-1 0,8 2 0,0 2-64,4 1 0,3 5 0,5-2 0,5 3 0,2 4 1,5 2-1,8 2 0,11-1 0,14 0 0,12 1 1,-17-22-1,2-2 0,5 1 0,3-1 1496,4 0 0,1 0-1676,3-1 1,2 0 0,4-2-1,2-1 1,3 0 0,0-1 0,6-1-1,0-1 1,2-1 0,0-2-1,3-1 1,0-1 0,1-1 0,0-2-1,2-1 1,0-1 0,-24-2-1,1 0 1,-1 0 0,2-1 0,0 0-1,0-1 1,1 1 0,-1 0 0,1-1-22,1 0 0,-1 0 0,0 0 0,23 0 0,-2 0 0,-3 0 0,-1-2 0,-5 0 0,-2-1 0,-1-3 0,-2 0 0,-3-3 0,-2 0 0,-3-1 0,-1-1 0,-5 0 0,-2-1-376,-3-1 0,-2 0 157,-1 1 1,-2-2-1,19-19 1,-6-2-1,-8-5 1,-7-5-1,-9-5 1,-10-8-1,-10-7 1,-10-6 0,-10-2-1,4 37 1,-4 0-213,-3 1 0,-3 0 306,-6-3 0,-3 2 0,-2 4 1,-2 2-1,-4-2 0,-4 2 1,-1 1-1,-3 3 0,-1 2 0,-2 2 1,-5 2-1,-1 3 0,-3 2 1,-1 3-1,-6 2 0,-1 1 0,1 2 1,-2 2-1,-1 2 0,0 2 1,3 1-1,0 3-463,1 0 0,0 3 0,-4 4 0,0 3 0,5 3 1,0 2-1,-1 4 0,-1 2 0,0 4 0,0 2 588,1 1 0,1 2 0,-1 0 0,0 2 0,2 0 0,0 1 0</inkml:trace>
  <inkml:trace contextRef="#ctx0" brushRef="#br0" timeOffset="9">20888 14926 8680,'-9'-4'-175,"1"0"417,-1-7 0,1 8 0,4-6 0,2-1 1,2-2 1497,0-1-1593,-6 5 0,-1 2 1,-5 8-1,2 1 1,1 3-1,0 1 1,3 4-1,6-1 1,9-1-1,7-5 2656,7-2-2683,2-2 1,7 0 0,4 0 0,2 0 0,2 0-1,0-2 1,0-1 0,0-3 0,-1 0 0,-4 1 0,-4 2 206,-2 1 1,-4 2-461,-3 0 0,-3 0 1,-7 2-1,-4 1 1,-10 2-1,-10 1 1,-9 0-150,-4-3 1,-6 3 0,-1-1 355,-2-2 0,-2 0 1,-4 0-1,0 1 0,0-1 1,0-2-1,0-1 0,1 0 1,4 0 62,4 0 1,0 0 0,3 0 0,4 0-183,3 0 1,-1 0 0,4 0-1,3 2-608,5 2 1,4-1 0,6 6 230,0 2 0,0 0 1,3 3-1,3-1 421,3 0 0,12 1 1,-7-1-1</inkml:trace>
  <inkml:trace contextRef="#ctx0" brushRef="#br0" timeOffset="10">22768 14193 8030,'0'-13'373,"0"0"0,0-1 0,0 1 0,0 0 1,1-2-1,4-1 2763,4-2-2956,8 0 1,0-1 0,5-2 0,2-1 0,1 1 0,3 1 0,0-1 0,2-3 0,-2-1-1,2-2 1,-2-1 85,0-3 0,3 1-475,0-5 1,0-2 0,-4-6 0,-1-2-1,1 3 1,0 0 0,-1 2 0,0 2-1,-3 1 1,-2 4-971,-2 5 0,-1 0 1024,-5 10 1,5-3 0,0 6-1,-2 4 155,-1-1 0,4 6 0,2 0 0</inkml:trace>
  <inkml:trace contextRef="#ctx0" brushRef="#br0" timeOffset="11">23461 13874 7946,'0'7'1597,"-1"-1"-634,-4-6 495,4 0 0,-5-2 0,6-2 4862,0-5-6130,0 9 0,0 2 0,0 11 0,0 0 0,0 1 0,0-1 0,0 0 1,1 1-1,4-3 0,4-2-236,2-4 1,3-10 151,-1-4 1,11-16-1,4-12 1,4-13-1,7-12 1,-19 28 0,0 0-1,1-3 1,1-1-1,-1 1 1,1-1 0,1-1-1,0 1 1,0 1-1,1 1-610,1 1 0,-1 1 0,18-25 0,-1 5 0,-5 10 0,-4 8 0,-2 8 504,-2 4 0,-1 2 0,-1-4 0</inkml:trace>
  <inkml:trace contextRef="#ctx0" brushRef="#br0" timeOffset="12">24341 13914 7798,'-13'0'0,"-1"0"654,1 0 0,0 0 0,-1 0 0,1 0 2768,0 0-3029,5 0 0,2-2 1,6-2-1,2-4 0,4-2 1,5-3-1,7-7 0,4-5 1,5-6-1,4-5 0,3-4 1,3-2-1,2-6 0,2-2 4966,4-5-5583,2-1 0,3-1 0,-24 29 0,-1-1 1,1-1-1,0 1 0,23-26 0,-2 3 0,-4 5 1,-3 2-1,-5 7 0,-3 4 0,-4 5-2285,-2 4 0,-5-1 2509,-3 8 0,3-6 0,-1 3 0</inkml:trace>
  <inkml:trace contextRef="#ctx0" brushRef="#br0" timeOffset="13">13264 5398 28739,'5'-52'-940,"3"10"1,5-1 0,-1 14 0,-2 11-1,-1 8 1,3 5 0,3 4 0,3-1-1,-1-1 3758,3-1-2656,6-7 0,10 5 0,10-4 0,9 1 1,10 0-1,-28 5 0,1 1 0,3 0 0,1 1 1,4 1-1,0 1 0,4 0 0,1 1 1,5 1-1,0 1 0,4 1 0,0 1 326,2 0 0,1 2 1,6-1-1,1 1-489,-1 0 1,0-1 0,-19-1-1,1-1 1,0 1 0,24 1-1,0-1 1,-24-1 0,1 0-1,0-1 1,2 0 0,-1 0 0,0 0-1,2 0 1,-1 0 0,0 0-1,2-1 1,0 1 0,0-1-1,0 0 1,0 0 0,1 0 0,1 0-1,0-1 1,0 0 0,0 1-1,0-1 1,0 1 69,-1-1 0,1 0 1,0 0-1,2-1 1,-1 1-1,1-1 0,-2 0 1,0 0-1,-1 0-43,3 0 0,-1 0 0,0 0 1,-2 1-1,-1-1 0,1 1 1,6 0-1,2 0 0,-1 0 0,-2 0 1,1 1-1,0-1 0,-2 1 1,0-1-1,0 1 0,4-1 0,-1 1 1,1 0-1,0 1 0,0-1 1,1 1-1,2 0 0,1 0 0,0 0 1,-1 0-1,1 0 0,0 0-79,2 0 0,1 0 0,1 1 0,0 0 1,0 0-1,0 0 0,-16-1 0,1 1 0,-1 0 1,1 0-1,-1 0 0,0 0 0,1 0 0,-1 0 89,0 0 1,0 1-1,0-1 1,0 1-1,4-1 1,1 1-1,-1 0 1,0 0-1,13 1 1,-2 0-1,1 0 1,1 0-1,1 1 1,0 0-1,-1 1 1,0-1-1,0 1 1,-3-1-1,-1 0 1,1 1-1,-2 0 1,0 0-1,0 0 1,-3-1-1,-1 1 1,-1 0 103,0 0 0,0-1 0,-1 1 0,0-1 0,-1 2 0,0-2 1,-3 0-1,-1-1 0,0 0 0,-2 1 0,1-1 0,-1 1-127,-1-1 0,-1 1 0,1-1 0,0 0 0,1 0 0,-3 0 0,19 1 0,-3 1 0,-2-1 0,-1 2 0,-1 0 0,-1 1 0,-5 0 0,-1-1 0,0 2 0,0-1 0,-3 0 1,-1-1-1,2 2 0,0-1 0,-3 0 0,0 1 0,1 0 0,0 1 0,0 1 0,-1 0-27,0 0 0,2 0 1,8 3-1,1 1 1,-3 0-1,0 1 1,2 1-1,1 1-79,2 0 0,0 0 0,1 2 1,-1 0-1,0 2 0,-1 0 0,-4 0 1,-1 1-31,-1-1 0,-2 2 1,-4 1-1,-1 1 0,-1-3 1,-1 2-1,-1 0 1,-1 2-1,1 1 0,-1 0 1,-3 0-1,-1 0 1,-1 0-1,-1 2 0,-1-1 1,-2 2-133,0-1 1,-1 2 0,1 1 0,-2 1 0,-3 0 0,0-1 0,-1 0 0,-1 0 212,1-1 1,-1 0-1,-2-1 1,-2 1 0,1-1-1,-2 0 1,0 0-1,-2 0 1,1-1 0,0 1-1,-1-1 1,-1 1 0,0 1-1,-1 0 1,0 0-1,-1 0 1,0 0 0,0 0-1,1-1 1,-1 1-1,-1 0 1,1 0 0,-1 1-1,-1 0-403,0 0 0,0 1 390,0-1 0,0 1 1,0-1-1,-1 1 1,-1-1-1,-1 1 0,0-1 1,-1 1-1,-1 0 1,1 0-1,0 2 1,-1 0-1,0 1 0,-2 0 1,0 1-1,-2 0 1,-2 0-1,0-1 0,-2 0 1,0 0-1,0 1 1,-2-1-323,0 1 0,-1 1 0,0 3 0,-2 0 271,-1-2 1,-2 0 0,-4 5-1,-2-1 1,-1 0 0,-2 0-1,-1 1 1,-3 0 0,0 1-1,-1 0 1,-1-1 0,-1 1 0,1-2-1,-1 1 1,1-3 0,0 1-1,1-2 1,0 0 0,2-1-1,0 0-126,1 0 0,1 0 0,1-2 0,1-1 0,-3 33 0,3-2 0,5-2 0,2-4 0,2-2 0,2-3-407,2 0 599,4-1 1,-1-4 0,-2 0 0,-4 4 0,-1 4 0,-1 3 0,-4 2 0,-5 1 0,-8 3 0,6-33 0,-1 0 0,-2 0 0,-1 1-209,-1-1 1,0-1 0,2 0-1,0-1 173,-16 30 1,3 0-1,3-4 1,1-4-1,2-4 1,0-2-1,-1-1 1,1-4-1,0-1 1,0-3 338,-1-2 0,1 4 1,-3-1-1,1-1 0,4 0 1,-1 0-1,2 3 1,-2 0-297,0 0-66,-1 10 1,0-10 0,0 12-1,-2 1 1,-1 0 0,-2 0 0,0-2-1,2-3 1,1-3 0,4-4 0,0-4 243,4-2 1,-2-7-44,5-2 1,-3-9 0,7-2 0,-1-2 0,-1-2 0,4-3 0,-1-2-1,2-1-29,0-3 0,2-3 0,3 2 0,-4-1 0,-2-1-1472,-1 1 1241,2-5 1,2 6 0,-2-2-1,-1 4 1,-4 1 0,-1 1 0,-1-3-1,0 1 1,-1 0-92,1 0 0,0-2 132,-1 2 1,1 2 0,0-7-1,-1 1 1,1-1 0,0 1-1,1-1 1,2 0 0,1 1-1922,-2-2 0,5 4 2025,2 2 0,14 3 1,5 1-1</inkml:trace>
  <inkml:trace contextRef="#ctx0" brushRef="#br0" timeOffset="14">24834 12807 8300,'0'-20'-70,"2"0"0,2 7 0,5 0 1,3 1-1,0 2 1389,-4 1-953,4 6 0,-9-3 0,5 7 1,-4 4-1,-5 5 0,-7 6 1,-5 8-1,-3 6 711,-2 5 1,-6 5-1054,2 5 1,-3-5-1,0 1 1,1-4 0,3-1-1,2-4 1,4-4-1,5-5 1,5-4 0,4-3-334,1-1 0,10-6 1,6-2 205,8-1 0,9-3 0,14-7 0,9-7 1,7-5-1,5-5 0,-2 1 0,0 2 1,-6 3-223,0 2 0,-4 5 0,-6 4 0,-4 2-143,-4 2 1,2 2 0,-10 4-1,-4 7 468,-4 8 0,2 10 0,-7 3 0</inkml:trace>
  <inkml:trace contextRef="#ctx0" brushRef="#br0" timeOffset="15">8518 7210 21865,'6'-13'-1490,"-5"-1"1,10 5 0,-7 1 0,1-1 388,1 1 1273,-5-4 1,5 9 0,-6-5 0,0-3 0,0-1 0,-2 1 0,0 0-1,-4 4 1582,-2 1 1,-2 1 0,-6 5-1569,-2 0 0,-6 0 1,2 0-1,-3 0 1,-2 0-1,-1 2 1,-3 1-1,-3 1 0,-2 1 1,1-1-1,-2 2 1,-2 0-1,-1 1 1236,0 1-1218,6-5 0,-5 7 0,5-4 0,0 0 1,3 1-1,3 1 0,1 1 0,1 0 0,-1-1 1,0 3-1,2-1 513,3-1 1,-3 4-649,3 1 0,-3-1 1,-2 6-1,2 1 1,1 0-1,2 2 1,0 1-1,-1 0 1,3 3-1,0 0 1,4 1 0,0 0 0,1-1 103,2 1 1,-4 0 0,10-1-1,-1 1 1,4-1 0,3 1-1,1 0 1,1-1 0,3 0 156,5-4 0,8 7 0,2-3 1,2-1-331,2-2 0,7 0 0,4 3 0,3 0 0,5-3 0,1-2 0,2 0 0,3-2 0,1 2 0,-2-2 0,0 0 0,-1-3 0,0-1 0,5-1 0,-4-3 0,6 0 0,1-4 0,-1-1 0,2-3 0,1-1 0,2-2 0,0 0 0,-1 0 0,3-2 0,0-2 0,3-4 0,5-5 0,3 0 0,-2-1 0,5 1 0,-1 0 0,-3-1 0,-2-1 0,-2-1 0,1-2 0,-3 2 0,-6 1 0,2 3 0,-9 1 0,-2-1 0,-2-3 0,-4-1 0,-6 1 0,-2-1 0,1-4 0,-2 1 0,-1-2 0,-4 1 0,1-4 0,-3-1 0,-1-2 0,-2-1 0,1-3 0,0 3 0,0-6 0,-1 4 0,-3-3 0,-2 1 0,-3-2 0,-2 1 0,-5 1 0,-5 2 0,-2 2 0,-4 1 0,-2 1 0,-5 0-3,-9 4 0,-7-3 1,-9 3-1,-5-2 0,-7 0 1,-4 4-1,-5-1 0,-3 2 1,-4-2-1,-4 2-1221,-6 0 0,4 1 0,-4 4 974,-1 1 1,9 1 0,-2 2 0,1 2 0,1 3 0,-1 2-1,1 1 1,0 2 0,5 2-866,3 2 0,4 3 1,2 7 1155,1-1 1,6 6 0,-3 2 0</inkml:trace>
  <inkml:trace contextRef="#ctx0" brushRef="#br0" timeOffset="16">21182 15779 16803,'-21'-4'-1613,"3"-1"627,3-5 1420,8 9 1,-5-5 0,5 4 0,-1-2 0,5-4 0,6-1 0,8 2 882,5 1-1284,5 2 0,7 4 1,1-2-1,2-1 1,-1-1-1,0 1 1,-1 0-1,2 0 1,-1-1-1,-2-1 0,-3 1 220,-2-1 1,-4-4-564,-6 5 0,1-7 0,-3 3 0,-2-4 74,-4-2 1,-4 6 0,-1-1 0,0-2 0,-1-1-166,-4-1 1,-2 1 0,-6 2-186,-1 1 1,1 5-1,0-4 1,-2 2 581,-3 3 1,3 2-1,-4 1 1</inkml:trace>
  <inkml:trace contextRef="#ctx0" brushRef="#br0" timeOffset="17">22488 15646 8202,'-6'-7'195,"3"2"0,-4 10 0,1 4 0,3 2 0,1 3 0,4-1 580,2 0-750,4 1 1,5 1 0,2 1-1,3 2 1,4-4 0,3-2-1,2-4 1,1-2 0,1-3 0,2-3-1,1-6-449,0-8 0,-2-5 364,5-8 0,-5-5 0,1-5 1,-1-5-1,-2-4 0,0-1 1,-4-6-1,-4-5 0,-3-7 1,-4-2-207,-4-2 1,-3-1 0,-6 3 0,-2 4 464,-2 5 1,-5 2 0,-10 11 0,-8 4-1,-7 5 1,-3 10 0,-1 8 0,-1 7 0,-2 7-1,-1 4 1,1 6 0,1 7 3236,0 8-3463,0 16 1,1 10 0,4 17 0,18-29-1,2 1 1,2 2 0,1 1 0,2 2 0,2 1 26,3 2 0,2-1 0,1 0 0,1 0 0,1 7 0,0 0 0</inkml:trace>
  <inkml:trace contextRef="#ctx0" brushRef="#br0" timeOffset="18">23541 15206 7881,'-13'0'636,"4"-1"0,1-4 0,4-4 0,7-2 611,9-3-923,7 1 0,11-5 0,5-1 0,10-2 0,5-1 0,5 1 0,3 4 0,4 2 0,3 1 0,0 3 0,-3 0 0,-2 2 0,-3 0 0,0 2 0,-4 1-162,-3 0-3747,-7 5 3492,3-5 0,-6 0 0,0-2 0</inkml:trace>
  <inkml:trace contextRef="#ctx0" brushRef="#br0" timeOffset="19">17169 14567 26853,'-29'3'0,"2"2"-2727,2 4 2615,0 12 1,4-12 0,5 9-1,4-3 1,4-2 0,5-1 0,8-3-1,10-6 1,7-5 1346,6-2 1,12-7-1,1 2 1,4-2-1371,1-3 0,3 1 1,-5 1-1,-1 2 0,-1 2 1,-4 2-1,-1 3 0,-3 2 336,-1 1 0,-2 0 1,-5 0-1</inkml:trace>
  <inkml:trace contextRef="#ctx0" brushRef="#br0" timeOffset="20">17023 15433 29714,'1'-28'-9831,"4"-3"9866,8-9 1,11 17 0,11 3-1,11 8 1,7 7 0,5 4-1,-2 2 1,1 4 592,0 4 1,4 3 0,6 1 0</inkml:trace>
  <inkml:trace contextRef="#ctx0" brushRef="#br0" timeOffset="21">22475 16432 11433,'0'-13'-58,"1"6"0,4 2 0,5 4 0,5 1 1639,3 0-1487,17 0 1,-2 0-1,20 1 1,6 2-1,6 2 1,8-1-1,-35-2 1,1 1-1,1-1 1,0 0 0,-1 0-1,0 0 1,1 1-1,-1-1 1,0 0-1,0 0 1,2 0-1,0-1 1,0 0-1,-1 0 1,2-2 0,-1 0-1,0 0 1,0-1 216,0 0 0,1 0-513,-3 0 1,-1-1-1,33-1 1,-9 0 0,-4 1-1,-5 1 1,-4 2 0,-6 2 224,-6 2 1,2 9 0,-5 8 0</inkml:trace>
  <inkml:trace contextRef="#ctx0" brushRef="#br0" timeOffset="22">17329 15886 27035,'-12'-27'-5929,"3"1"5548,4 5 0,5 5 0,1 11 1,5 10-1,6 4 0,7 1 1,6-3 2192,8-1 0,8 3 1,5-4-1547,2-2 0,0-1 0,4 1 0,-1 2 0,-4-2 0,0-2 0,-4-1 0,-4 0 0,-9 0 0,-5 0 0,-5 0 0,-2 2-140,-3 2 1,-8 4 0,-1 5 0</inkml:trace>
  <inkml:trace contextRef="#ctx0" brushRef="#br0" timeOffset="23">17849 15713 21710,'13'-14'119,"1"7"1,5 1-1,3 6 1,2 2 0,0 2-1,-4 6 1,0 5 1389,-4 3-1773,5 0 0,-7-1 1,4 3-1,-4 0 0,-6 3 1,-3-1-1,-4 0 0,-2 2 1,-5 1-1,-7 2 1,-8-2-2400,-4-3 0,-3 3 2556,-4-3 1,4 4-1,-4 0 1</inkml:trace>
  <inkml:trace contextRef="#ctx0" brushRef="#br0" timeOffset="24">17143 16979 12156,'6'-39'89,"2"4"74,4 2 1,6 17 0,1 4-1,1 5 1,-1 4 0,-1 1-1,-1 2 1,3 0 0,0 0-1,5 0 1,5 2 32,6 2 1,2 4-1,2 5-759,0 0 0,2 1 1,1-1-1,1 0 1,-3 0 579,-3 1 0,6 5 0,-3 2 1</inkml:trace>
  <inkml:trace contextRef="#ctx0" brushRef="#br0" timeOffset="25">17889 16726 25452,'2'-32'-7787,"2"1"8202,3 6 0,2 12 0,0 8 0,0 5 0,0 5 0,-2 4 1,1 3-1,-2 2 0,1 4 0,-1 3 15,0 0 0,3 8-792,-5-2 0,-1 8 0,-7 1 1,-5 1-1,-4 2 0,-5-2 0,-4 1 1,-4-1-1,0 2 0,-1-2 320,0-2 0,-5 4 0,-2-5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5T22:08:36.787"/>
    </inkml:context>
    <inkml:brush xml:id="br0">
      <inkml:brushProperty name="height" value="0.053" units="cm"/>
      <inkml:brushProperty name="color" value="#FF0000"/>
    </inkml:brush>
  </inkml:definitions>
  <inkml:trace contextRef="#ctx0" brushRef="#br0">11704 13620 16904,'13'-26'-2178,"-4"9"1,0 6 127,1 3 2387,-4-2 1,5 7 0,-7-6 0,-1-1 0,-3-2 0,-4 0 1516,-5 3 1,1-1-1630,-1 5 1,5-4-1,-5 5 1,-1 1 0,-2 1-1,-3 2 1,-1 2 0,-5 1-1,-3 3 1,-4 1 0,-1 2-1,-3 0 1,0 0 891,-2 1-913,-2-4 1,1 6 0,1-3 0,0 1 0,1 1 0,-1-3 0,1 3 0,1 1 0,2 0 0,2-2 0,1-1 2558,1 1-2622,-1 2 1,2 3-1,1 1 1,2 3-1,0 1 1,-1 2-1,3 0 1,-1 5-1,2-1 1,0 5-1,2 1-67,2 0 0,7 4 0,0-5 131,2-2 1,2 1-1,4 0 1,1 2 0,4-1-1,5 0 1,6-2 0,7 2-1,2-2 654,1-1 1,5 6 0,4-7 0,2 1-827,4 0 0,8-2 0,1-3 0,4-4 0,2-2 1,-1-5-1,2-1 0,0 0 0,1-2 0,-5-3 0,0-2 1,-2 0-34,0-1 0,1-1 0,0-8 0,-2-3 0,-1-3 0,2-1 0,-1-2 0,0-3 0,-1-4 0,0-3 0,0-2 0,0-1 0,1-3 0,-4 1 0,-1-5 0,-4-1 0,-2-4 0,-4 0 0,-4 0 0,-3 0 0,-4 1 0,-5-1 0,-7-2 0,-4-1 0,-5-1 0,-3-1 0,-5 4 0,-4-2-229,-3-2 1,-8-3 0,-6 3 0,-5 2 0,-3 2-1,-4 2 1,-4 2 0,-4 3 0,-1 2 0,-3 3-1,-4 4 1,-1 5-2749,2 0 2516,-15 3 1,16 9 0,-13 2 0,4 2 0,5 1 0,1 4 0,3 7-1,3 4 1,7 2 0,6 4 0,9 4-6870,8 3 7130,10 2 0,3 6 0,6 1 1</inkml:trace>
  <inkml:trace contextRef="#ctx0" brushRef="#br0" timeOffset="1">17129 13514 8307,'8'-14'-90,"-4"1"-110,4 0 0,-7 4 0,2 1 0,-6 3 1090,-6 2 0,3-5 1041,2-1-1599,2 3 1,2-1 0,-1 4 0,-4-1 0,-4-1 0,-2 1 0,-3-1 0,-1 2 291,-2 2 0,0 1-582,-5 0 0,0 0 0,-6 0 0,-2 0 0,-1 0 0,1 0 0,2 0 0,2 0 0,-1 0 1,0 1 283,1 4 0,5-4 0,2 5 0,1-1 1,0-1-1,2 0 0,1 1 0,2 1 1188,-1 1-1438,-5 2 1,4 4-1,-2 2 1,0 3-1,1 3 1,-3 2 0,-1 3-1,-2 3 1,-1 4-1,-6 4 1,0 1 232,-4 2 1,5 6-159,-3 3 1,9-3 0,4 0 0,5-3 0,4 0 0,4-2 0,5 2 0,5-1 0,4-1 0,2-2 397,3-4 0,5 4 0,3-5 0,3 0 0,5-3 0,4-3 0,8-3 0,5-3 1167,8-4-1716,4-3 0,5-2 0,1-1 0,5-3 0,2-5 0,4-2 0,-2-2 0,-3 0 0,-5 0 0,0-2 0,-3-2 0,1-5 0,-5-3-100,-5-1 1,-9 0-1,9-2 1,-4-3-1,-2-4 1,-6-5 0,-3-4-1,-6-3 1,-4-3-1,-5-1-1148,-3-4 1,-10-2 1054,-6-1 1,-4 4-1,-4-5 1,-4 1-1,-9 0 1,-8-1 0,-10 0-1,-6 3 1,-7 3-1,-4 4-892,-4 5 0,-2 4 0,0 5 0,0 4 513,0 4 0,4 2 1,3 3-1,1 5 0,0 5 1,2 6-1,1 10 572,0 6 0,4 1 0,-4 9 0</inkml:trace>
  <inkml:trace contextRef="#ctx0" brushRef="#br0" timeOffset="2">9371 13740 25680,'0'-20'-6571,"0"2"7253,0 9 0,0 4 0,2 10 0,1 4 0,1 4 0,-1 3 936,-2 2-1695,-1 6 1,0-2-1,0 8 1,0 1 0,0-2-1,0 1 1,0 0 0,-1 1-1,-2-2 1,-1 0 0,1-3-1813,1 1 0,2-1 1465,0 1 0,0 4 0,0 0 340,0-1 0,6-2 0,1-1 0</inkml:trace>
  <inkml:trace contextRef="#ctx0" brushRef="#br0" timeOffset="3">14983 13927 32767,'-13'-6'-1922,"-1"-3"1361,7 3 0,-2-4 1,8 4-1,5 0 1,6 0-1,10 3 1,3 2 2435,4 1 1,4 0-1743,0 0 0,5 5 1,-5 4-1,-3 2 1,-3-1-1,-4-1 1,-3 1-1,-5 1 1,-4-1-1,-3-1-921,-3 1 1,-8 2 0,-5 2 845,-6-1 1,-5 0 0,-6 1-1,-1 0 1,-1 3 0,-2 0 0,2 0-1,6-3 1,5 0 9,3-1 1,3 5-1,3 0 1,6-1-150,6 3 1,12-6 0,15 4 0,11-3 0,14-3 0,6-3 0,5-3 0,0-2 0,0 2 0,-2 0 0,0 1 0,-5-1-3097,-6 0 4423,-5 5-1600,-14 2 1,-2 2 0,-5 4 0</inkml:trace>
  <inkml:trace contextRef="#ctx0" brushRef="#br0" timeOffset="4">12130 17019 12522,'-13'-21'76,"-2"3"1,-1 9-1,-2 5 1,2 2 2635,1 2-2696,8 0 0,-1 0 1,5 2-1,-1 2 0,2 5 1,5 2-1,8-1 0,5-3 1,6 1-1,3-1 307,2 4 0,4-1-305,0-1 0,-1 3 0,-6-5 0,-4 2 1,0-2-1,-4 1 0,-1-1 0,-3 4 0,-4 0 9,-3 3 0,-4-1 0,-1 0 24,0 1 1,-6-2-1,-1-2 1,-2-1 0,0 0-1,0 0 1,1-1 0,0 3-1,2 1 1,3 1 0,3-1 293,5-3-220,8 3 1,8-9-1,5 5 1,1 3-1,0 1 1,-1-1-1,1 0 1,0-1 0,-2 4-1,-3 2 1,-4 0 943,-3-1-1224,-2-2 0,-6 5 0,-2 0 1,-5 0-1,-5-1 0,-5 1 1,-6-2-1,-8-1 0,-4-1 1,-5-1-1,-1 0-6,-3 1 1,-6-6 147,-1 1 1,-5-6 0,3 3 0,0-1 0,2-1 0,5 0 0,7 1 0,3-1 0,4 1-1,5 1-398,6 3 1,7 2 383,7 3 1,12 5-1,2 2 1</inkml:trace>
  <inkml:trace contextRef="#ctx0" brushRef="#br0" timeOffset="5">2759 14047 27892,'0'-24'-1986,"0"-3"1,2 4-1,2 6 1083,5 7 938,-3 4 0,1 12 0,-4 3 0,2 3 0,-2 3 0,-2 2 0,-2 6 0,-2 2 0,-3 3 1,-1 2 783,-4 1 1,-1 4-1022,-1-4 1,0 5 0,-1-5 0,1-1 0,1-1 0,3-1 0,3 0 0,2-2 0,-1-3 0,3 0-2387,0-1 1,4-6 1749,2 2 0,3 1 0,7-3 486,-1-4 0,6 2 0,2-7 0</inkml:trace>
  <inkml:trace contextRef="#ctx0" brushRef="#br0" timeOffset="6">3293 14433 10245,'7'-28'626,"-1"9"1,-8 20-1,-1 11 1,-2 5-1,-3 0 1,-4 3 0,-4 2 113,-6 3-869,2 2 0,-3-1 1,4 1-1,-1 1 1,1 2-1,3 2 1,2 1-1,4-1 1,3-3 86,1-6 0,7 2 0,7-4 0</inkml:trace>
  <inkml:trace contextRef="#ctx0" brushRef="#br0" timeOffset="7">3986 13900 11721,'-6'-18'0,"-3"1"485,-3 0 215,-1 9 0,2 2 1,0 6-1,-4 1 0,0 2 1,0 3-1,3 1 1,3 4-1,5 1-599,2 1 13,8 0 1,3 1 0,9-3-1,4 0 1,3-2 0,2 1 0,0 0-1,-1 1 1,1-4 0,-2 1 0,-3-3 1538,-4 1-1779,-3 5 1,-3-8 0,-2 4 0,-2 1 0,-2-1 0,-5 2 0,-4 0-1,-6 0 1,-4-1 0,-3 1-89,-2 0 1,4-6 480,6 2 1,0-2-1,1 0 1,8 3 0,11-1-1,9 3 831,4-1 0,6-2 1,2 4-1000,1 1 0,0 2 0,1 1 1,-2 0-1,-3 2 0,-4 2 1,-5 0-1,-5 0 0,-4-3-109,-3 0 0,-3 1 0,-6 1 0,-2 2-330,-2-2 0,-15-1 1,-12-2-1,-8 0 0,-5-1 1,-5-1-1,-4-3 0,-4 1 1,-3 0-1,-3-1 0,-2-1 1,1-1-3239,-1 0 3439,12 4 0,1-2 76,12 5 0,0 6 1,0 2-1</inkml:trace>
  <inkml:trace contextRef="#ctx0" brushRef="#br0" timeOffset="8">2639 15673 26079,'-13'-6'-468,"0"4"0,-1-8 0,1 6 0,0-1 1626,-1-1-1291,7 5 0,1-11 1,8 3-1,2-1 0,5 1 1,4 3-1,3 1 0,4 1 1059,0 1 1,3 1-791,3 2 1,0 0 0,-3 0 0,-1 0 0,2 0 0,0 0 0,-2 2 0,-4 1 0,-3 3 0,-2 1-158,0 4 0,-1 0 0,-3 4-202,-5 3 0,-2-2 1,-2 5-1,-2 0 0,-2-1 1,-6 4-1,-7 1 0,-3 2 1,-3 0 363,1-1 1,0 1 0,-6 1 0,-2 2 17,-1 1 1,2 4 0,6-4-1,6-1 1,2-2 0,3-3-1,3-1 1,5-3 0,2-2-1,4-3 1,3-1 0,9-2-914,7 1 808,4-7 0,3 1 0,3-5 0,4 1 0,4-1 0,2-2 0,2-1-1704,2 0 0,-1 0 0,-2 0 1,1 0 1663,1 0 0,1 0 0,-5 0 0</inkml:trace>
  <inkml:trace contextRef="#ctx0" brushRef="#br0" timeOffset="9">3439 16272 32230,'-26'-20'76,"5"6"1,2 22 0,5 13-1,-1 8 1,-1 4 0,-3 1 0,0-3-2154,-1-3 1706,3 8 1,3-16 0,1 8 0,1-5-1,3-4 1,6-3 0,6-1 0,8-2 357,5 1 1,10-1 0,9 0 0</inkml:trace>
  <inkml:trace contextRef="#ctx0" brushRef="#br0" timeOffset="10">4066 15673 11935,'-6'-21'183,"1"-3"1,-5 7 0,-2 2 0,2 3 1205,-2 3-1070,6 6 1,2-7 0,8 5 0,5 2 0,4 2 0,6 1 0,7 1 0,3 4 85,1 4 1,2 2-606,0 3 0,-3-1 0,-7 2 0,-4 1 0,-3 3 0,-3 1 0,-3 0 0,-5 0 0,-2-1 0,-2-1-475,0 1 0,-11-4 807,-2 3 1,-8-4 0,3 0 0,2-2 0,1-2 0,3-1 0,2 0 0,3 0 0,2-2 187,7-1 0,5 4 0,11-1-172,4 3 1,9 1-1,5 2 1,4 1 0,1 2-1,1 0 1,-5 1 0,-3 2-1,-6 1-12,-4 0 1,-5-5 0,-7 2-356,-3 0 0,-3-4 0,-8 3 1,-4-3-1,-9-2 0,-11 0 0,-13 0 1,-10 1-1,-5-1-706,-4 0 0,-7 1 1,2-2 708,0-3 0,2 2 0,-9 0 31,7 5 1,-8 5 0,2 5 0</inkml:trace>
  <inkml:trace contextRef="#ctx0" brushRef="#br0" timeOffset="11">5132 5651 16159,'-13'0'-205,"-1"0"0,0 0 1,-3 0-1,-2 1 1,0 2-1,-2 3 1,2 0-189,0 0 1,-4-2-1,6-4 1358,0 0-679,8 0 1,5 0 0,8 0 0,5 0 0,3 0 0,1 0 0,1 0 0,-1 0 0,2 0 0,1 0 670,2 0 0,0 0 0,-3 2-768,2 2 0,4-1 0,6 6 0,1 0 1,2-2-1,4-1 0,3 0 0,6 2 1,3-1 437,4-2 0,6 0 0,3 0 0,1-2-396,-1-2 0,10-1 0,1 0 1,3 0-1,1 0 0,-2 0 0,2 0 1,-1 0-1,2 0 0,1 0 1,-37 0-1,1 0 0,35 2 1247,-2 2-1368,-30-3 0,0 0 0,22 9 0,-26-7 0,0-1 0,0 0 0,-1 0 0,36 2 0,-36-1 0,0-1 0,33 2 0,1 1 0,0 1 0,2 0 1,-3 0 159,-3-4 1,6 4 0,-7-1 0,1-1 0,1 1 0,-1-1 0,2 1 0,-2-1-271,2 1 0,-32 0 0,-1 0 0,33-2 0,4 4 0,0 1 0,0-2 0,-36-3 0,0-1 0,-1 0 0,1-1 0,36 2 0,0 0 0,0 2 0,-35-4 0,-1 1 0,2-1 0,-1-1 0,1 0 0,0 0 0,-1 0 0,0-1 0,-1-1 0,0 1 0,34-4 0,0 1 0,0-1 0,1 0 0,-1-1 0,-2 0 0,0 3 0,1 1 0,4 2 0,-1 0 0,2 0 0,-1 0 0,1 0 0,-4 0 0,0 0 0,-4 0 0,1 0 0,1 0 0,-2 0 0,0 0 0,2 0 0,-1 0 0,7 0 0,-37 0 0,0 0 0,2 0 0,0 0 0,-1 0 0,0 0 0,0 0 0,0 0 0,0 0 0,0 0 0,-1 0 0,0 0 0,35 0 0,0 0 0,-5 0 0,-1 0 0,-3 0 0,1 0 0,-3 0 0,-3 0 0,4 6 0,-8-4 0,5 2 0,0-2 0,-2-1 0,2 2 0,-2 1 0,2 1 0,-2-1 0,0 1 0,-2-2 0,-3-2 0,6-1 0,-9 0 0,7 0 0,3 0 0,1 0 0,5 2 0,-1 1 0,6 1 0,-4 1 0,1-1 0,-4 0 0,1-1 0,0 3 0,-8-1 0,4 1 0,-4-3 0,-3 1 0,-3-1 0,-3-1 0,-1-2 0,0 0 0,-2 0 0,-2 0 0,1 0 0,3 0 0,-2 0 0,2 0 0,1-2 0,4-1 0,2-1 0,0-1 0,1 1 0,-1-1 0,2 2 0,0 2 0,-2 1 0,5 0 0,-6 0 0,2 0 0,3 0 0,-4 0 0,4 0 0,-3 0 0,-1 0 0,-3 0 0,-2 0 0,2 0 0,-1-2 0,-4-1 0,0-1 0,-1 0 0,0-2 0,5-2 0,-7-1 0,6 0 0,2 1 0,-1 0 0,-7-2 0,0 4 0,-1 0 0,0 0 0,2 3 0,-2 0 0,-2-1 0,4 2 0,1-2 0,1 2 0,2 2 0,4 0 0,-1 0 0,-2 2 0,-2 1 0,-1 1 0,-1 1 0,0-1 0,-3 1 0,-6-1 0,-3-4 0,-3 0-355,-6 0 0,0 4 0,-7 1 0,-1-2 0,-4 0 1,-4 1 76,-5 5 0,-8-3 0,-4 0 0</inkml:trace>
  <inkml:trace contextRef="#ctx0" brushRef="#br0" timeOffset="12">3306 13061 11690,'-6'-21'0,"-3"-4"133,-3-5 140,5 5 0,-4 6 1,6 5-1,-3 3 1,-2 2-1,-2 3 0,-3 1 1,-1 1-1,-3-1 1,-1 1-1,0-1 101,-1 3 0,-1-4 0,-5 1 0,0 2 0,1 2 0,-1 1 1,-1 1-1,-2 4 1656,-1 4-1827,-6 8 1,3 0-1,-5 3 1,2 1-1,2 0 1,-1 2 0,1 1-1,-1 1 1,1 2-1,-1 6 1,1 4 500,-2 3 0,0 5-677,1 4 1,-7 8 0,3 5 0,19-29 0,1 0 0,-2 4 0,1 0 0,-1 1 0,1 0 0,-2 1 0,1 0 0,1 0 0,-1-1 0,1 2 0,-1 0 0,2 0 0,-1-1 224,1-1 0,0 1 0,-2 5 1,1 1-158,3-7 0,0-1 1,2 3-1,0 0 0,0 0 1,1-1-1,0-1 0,2 1 1,-1 0-1,1 0 0,0 0 1,1-1-1,0 2 0,0 0 1,1 1-1,0 0 0,0 3 1,0 0-1,-1 2 0,1 0 67,0 1 1,0 1 0,3 5 0,0 1 0,-1-4 0,2 0-230,1 4 1,1 0 0,0 3 0,0 0 0,2-1 0,1 0 0,2 1 0,0 0 0,2-1 0,2 0 0,3 1-1,3 0 1,1-1 0,3-1 0,4 1 0,2-2 0,4-2 0,1-2-73,2-2 1,2-1 0,6 3 0,2-3-1,-1-6 1,3-2 0,3 1 0,1-1 267,-1-2 1,3-2 0,4 3 0,3-3 0,-2-4 0,0-3-1,2 0 1,2-2 0,1-1 0,2-2 0,0 0 0,2-3-1,3 1 1,1-2 0,2 0 0,1-2-32,1-1 0,1-1 0,-19-6 0,1 0 0,0 0 0,22 2 0,0 0 0,2-2 0,0-2-74,-1-1 1,2-2-1,-20-1 1,1-1-1,-1-1 1,-2 0 0,1-1-1,-1-1 1,1 1-1,-1-1 1,1-1-1,1 1 1,0-2 0,0 0-1,-2-1 1,1-1-1,-1-1 1,0 0 0,0-1-1,-1 0 1,0-2-1,-1 0 1,0 0-1,1-1 1,-1 0 0,0-1-1,-1 0 1,0 0-1,0-1 1,-1-1 0,0 1-1,0-2 1,20-6-1,-1-1-661,-1-1 1,-2-1 561,2-4 1,-2-2 0,-8 4 0,-2-2 0,2-4 0,-1-3-1,-2-1 1,-1-1 0,-4-1 0,-1-2 0,-1-2 0,-2-2 0,-3 0-1,-2-1 1,-2-4 0,-2-2 0,-2-2 0,-3-3 0,0-5-1,-3-3 1,-1-2 0,-2-3-596,-1-3 1,-2-1 0,-5-1 0,-3-1 572,-4 23 1,-1-1-1,-1-1 1,-3-6-1,-1-2 1,-1-1-1,0 1 1,0-1-1,-1 0 1,0-1-1,-1 0 1,-1 0 0,0-2-1,-2-1 1,0 1-1,-1 1 1,-1 0-1,-1 0 1,-2-2-1,-1 1 1,-2 0-1,-1 2 1,0 0-1,-3 1 1,0 0 0,-3 1-1,0 1 1,-2 2-1,0 0 1,-1 2-147,-1 0 0,-1 1 0,-2 1 1,-1 5-1,-2 1 0,-1 2 1,-12-18-1,-3 3 0,-1 4 1,-2 3-1,-4 4 0,-2 3 0,-4 3 1,-2 5-1,-7 3 0,-2 5 1,20 12-1,-1 3 0,-1 1-986,0 1 1,0 1 0,-2 3 1051,-11 1 1,-2 4-1,0 1 1,5 0-1,0 2 1,-1 2-1,-10 2 1,-2 3-1,1 1 1,2 1-1,0 1 1,1 1-1,2 2 1,1 1-1,1 2 1,1 0-1,1 1 1,1 2-1,4 0 1,0 1-1,1 2 1,2-1-1,1 2 1,2 1-1,2 0 1,1 2-1,1 1 1,3 0-1,1 2 1,1 1 176,-16 15 0,2 1 0,2 0 0,1 1 0,4 1 0,1 1 0</inkml:trace>
  <inkml:trace contextRef="#ctx0" brushRef="#br0" timeOffset="13">507 14207 20216,'5'-33'-3079,"-3"7"2990,2-1 0,-1 8 1,0 8-1,3 4 1,2-1-1,2 3 3110,2-1-2717,1-5 1,-4 10-1,0-2 1,0 6-1,-2 6 1,-2 4-1,-2 5 1,0 4-1,1 3 1,-1 2 710,-1-1 1,-7 11-1044,1 3 1,-7 8 0,4-4 0,-2-1-1,2-1 1,-1-2 0,2-2 0,0-2-1,3-5 1,2-5-536,1-3 1,6-4-1,3-6 1,3-1 598,1-3 0,5-3 0,1-8 1,2-2-1,2-5 0,2-3 1,2-3-1,0-1 0,-1-2 1,0 1-1,-3-1 0,0 0-4582,0 2 4073,2 1 0,-1 0 0,1-1 461,3-2 0,8-6 0,-2 4 0</inkml:trace>
  <inkml:trace contextRef="#ctx0" brushRef="#br0" timeOffset="14">1306 14167 20216,'0'-43'-1778,"0"3"2110,-6 9 0,3 17 0,-4 11 0,1 6 0,3 6 0,2 3 0,1 3 1,-2 3 791,-2 4 1,2 3 0,-2 3-1489,2 3 0,2-1 0,-1 4 1,-2-3-1,-2-4 0,3-4 0,2 0 1,2-3-2151,3-2 0,1-9 2447,-2-4 0,2-11 0,3-8 0,-3-6 1,-2-6-1,2-2 0,0-1 0,0-4 0,-3 0 1,0 1-1,0 2 0,2 4 4396,-2 3-3955,4-2 1,-4 10-1,4-2 1,1 3-1,-2 4 1,1 3-1,0 1 1,4 3 0,1 1 1543,1 2 1,-4 0-2103,0 0 1,-6 6-1,1 3 1,-2 3 0,-2 1-1,0 0 1,-2 1 0,-2 1-1,-5-1-1278,-3 0 0,3 5 1197,0-10 0,6 6 0,-3-8 0,2 2 1,-1 0-1,2 1 0,3 1 0,3-1 691,2-1-732,5 0 1,-2 4 0,5 0 0,0 1 0,1-1 0,0-1 0,3-2 0,2-1 0,2 0 451,2-2 0,9-1 0,2-6 0</inkml:trace>
  <inkml:trace contextRef="#ctx0" brushRef="#br0" timeOffset="15">1880 13874 8475,'-5'-36'0,"1"0"417,-1 13 1,1 14-1,-1 18 1,2 7 0,2 6-1,1 5 1,-2 6 0,-1 5-1,-2 6 1,-1 7 875,0 5 1,1 6-4323,5 9 2030,0 3 0,0-34 0,0 0 999,0 0 0,0 0 0,0 0 0,0 0 0,0 0 0,0 0 0</inkml:trace>
  <inkml:trace contextRef="#ctx0" brushRef="#br0" timeOffset="16">627 15833 10410,'-2'-33'3766,"-2"6"-3547,2 13 0,-8 9 0,5 10 1,1 4-1,-1 4 0,1 3 1,1 2-1,2 0 938,1 1-1214,0-4 1,1 10 0,2-4-1,3-1 1,1-2 0,4-3-1,1-2 1,2-1 0,3-3-1,2-5 1,0-2-1146,0-2 0,4 0 0,-4 0 836,2 0 1,-5-5 0,3 0 0,-1-3 0,0-1 0,-1-1 0,3-2-1,2-3 366,3 0 0,8-5 0,1-1 0</inkml:trace>
  <inkml:trace contextRef="#ctx0" brushRef="#br0" timeOffset="17">1293 15619 9245,'-1'-29'0,"-4"4"4134,-4 8-3907,3 8 1,-4 12 0,5 5 0,1 7 0,0 2 0,-2 4-1,-2 0 1,-1 4 0,0 3 0,1 5 0,-1 1 483,1 3 0,-2 0-1007,5-2 0,0 2 1,2-5-1,-2-3 1,2-1-1,3-4 0,3-5 1,2-5-1,-1-4-4754,2-3 5125,-5-1 0,5-13 1,-6-7-1,0-6 1,0-7-1,0-3 1,0-2-1,0-2 1,0-3-1,0-2 718,0-1 0,2 2 0,2 1 0,5 1-346,3-1 1,1 5 0,1 1 0,-1 4 0,2 5 0,1 4 0,2 3 0,0 2-1,-1 1 1,1 3 0,0 3 0,0 2 738,0-1-1305,-1 1 1,-3 5 0,-2 4-1,-2 4 1,-3 3 0,-1 1 0,-3 2-1,-1 1 1,-4 3 0,-2 2 0,-5 3-2472,-3 1 2494,-7 1 0,4-3 1,-3-3-1,3 1 0,2-2 1,1 1-1,2-6 0,2-2 1,2-3-261,3 2 1,2-4 0,2 0 0,4-1 0,4-3-1428,3-1 1204,1-2 0,2 0 0,3 0 579,4 0 0,3-6 0,2-2 0</inkml:trace>
  <inkml:trace contextRef="#ctx0" brushRef="#br0" timeOffset="18">1693 15446 9234,'-13'-40'3277,"5"18"-3311,2-2 444,6 17 1,2-1-1,2 4 1,5 3-1573,3 1 2613,-5 0 853,-1 5-1700,-6-3 1,2 8-1,2-5-680,5-2-199,-3-2 300,6-1 135,-11 0 1,4-1 935,-10-4-921,4 4 1,-4-5 0,11 6 0,6 0-1,4 0 1,1 0 0,-1 0 0,0 0-1,4 0 1,-1 0 333,0 0 1,3 0-1,-4 0 1,-2 0-2329,-1 0 1723,-7 0 1,-4 1 0,-8 4-1,-7 4 1,-4 3 0,-4 1 0,-2 0-1,-1 1 1,0-1 0,1 0-1,2 1-466,3-1 352,7 0 1,-2 0 0,7 1-1,1-1 1,2 0 0,2 1 0,4-1-1,3 0 1,4 1-2026,2-1 0,-1 2 645,0 3 1,5-4 1589,0 4 0,5-3 0,-2-2 0</inkml:trace>
  <inkml:trace contextRef="#ctx0" brushRef="#br0" timeOffset="19">2333 15260 9857,'-9'-39'0,"0"11"2579,-1 12-2625,4 11 1,-2-1-1,4 6 1,-5 2-1,-1 2 1,-1 5-1,4 4 1,1 5-1409,3 4 168,1 15 0,2-2 1286,0 4 0,6 1 0,2-5 0</inkml:trace>
  <inkml:trace contextRef="#ctx0" brushRef="#br0" timeOffset="20">2173 15806 8440,'-19'0'604,"4"0"1,-2-1-1,7-4 3,6-4-629,2 3 0,10-6 22,5 4 0,12-16 0,9-4 0</inkml:trace>
  <inkml:trace contextRef="#ctx0" brushRef="#br0" timeOffset="21">3213 17432 17100,'0'-19'514,"0"13"0,0 4 1,1 14-1,3 6 1,5 1-1217,3-3 1023,-4-7 0,3-3 0,-2-6 0,5 0 1,2 0-1,3-1 0,2-2 0,3-3 0,1-2 1,3-2 1069,3-2 0,-3-6-1622,3 1 0,-3-1 1,-1 3-1,-2 0 1,-1 1-1,-3 2 1,-2 1-1,-4 2 1,-3 2-1,-3 1-209,1 3 1,-3 2 0,1 2 0,-2 4-1,-3 3 1,0 4 0,0 3 719,1 3-655,0 3 0,1 1 1,1 0-1,0 2 1,1 1-1,1 2 0,2-2 1,2-3-1,1-4 1,2-5-1,1-4 421,2-5 0,6-14 1,-4-5-1</inkml:trace>
  <inkml:trace contextRef="#ctx0" brushRef="#br0" timeOffset="22">3919 17405 14026,'-18'-13'-1099,"1"0"1723,-7-1 0,5 7 1,-5 2-1,2 4 1,-2 2-1,-1 7 0,0 8 1,1 11-1,3 5 1,2 7-1,3 2 407,1 4 0,7 1 0,4 0-1291,2 7 0,2-4 0,2 6 1,4-2-1,6 0 0,7-3 1,5-2-1,5-5 0,2-3 1,3-5-1,-1-4 0,1-2 233,0-3 0,-4-5 0,2-2 0</inkml:trace>
  <inkml:trace contextRef="#ctx0" brushRef="#br0" timeOffset="23">3946 18458 8421,'-6'-19'663,"-2"10"0,0-3 1,0 14-1,1 2 0,1 5 3756,0 3-4125,1 1 0,5 2 1,0 1-1,0 3 1,2 2-1,4 3 0,6 1 1,5 0-1,4-1 1,3-3-1,1-2 698,2-3 0,4-7-1541,0-4 0,6-5 1,-3-5-1,0-4 0,-3-3 1,-4-2-1,-5-3 0,-4-2 1,-3-2-1,-4-1-2871,-2 1 0,2-2 3420,-7 5 0,1 0 0,-5 5 0</inkml:trace>
  <inkml:trace contextRef="#ctx0" brushRef="#br0" timeOffset="24">4586 18391 12455,'0'-32'1296,"1"13"1,3 5 2414,5 16-3493,-3 8 1,2-1 0,-5 0 0,1 3 0,1 3 0,-1 4-1,0 2 1,-1 2 0,-1 2 0,-2 2 0,0-2 309,0-3 0,4-2-1602,1-7 1,4 0 0,-3-1 0,0-1 0,1-4 0,-1-4 0,0-7 101,-3-8 1,0-6-1,0 2 1,1-4 1528,-1 0 0,-1-3 0,-2-2 0,0 2 0,0 2 0,0 2 0,1 4 0,2 3 0,3 5 0,1 1 0,4 3 5063,1 1-5767,1 2 1,2 0 0,1 2-1,2 2 1,0 5 0,1 3 0,2 0-1,1 0 1,-2-2 0,1 2 0,0-2-8349,3 2 8490,7-6 1,3 6-1,6-5 1</inkml:trace>
  <inkml:trace contextRef="#ctx0" brushRef="#br0" timeOffset="25">5172 18405 9511,'-7'-6'3306,"2"-3"-3248,-2 3 1,5-3 0,-2 9 0,4 6-1,4 3 370,5 0 1,3-2 0,1-4 0,1 3 0,-1 0-1,0 0 1,1-3 0,-1-2-698,0-1 36,1 0 1,-1 0 0,-1-1 0,-3-3 0,-5-5 3047,-2-3-2273,-2 4 0,3 2 0,4 6 0,8 2 0,4 1 0,5 1 0,3-1 41,4-1 1,1-2-565,4 0 1,2-2 0,-4-1 0,2-3 0,-2-2 0,-1-6 0,-2-4 0,-2-1 0,-1-2 0,-2 2-326,-1 0 0,-2 1 0,0 5 1,-6 1-1,-2 3 0,-1 5 1,-1 4-1,0 6-3971,1 7 3672,-7 12 605,-1 9 0,0 12 0,1 1 0</inkml:trace>
  <inkml:trace contextRef="#ctx0" brushRef="#br0" timeOffset="26">4599 19005 19906,'7'-8'0,"-2"-4"-1589,-4-4 1738,5-2 0,-3 5 0,5 0 0,-3-2 0,0-2 0,-1 0 0,1 0 769,-2 3 0,-2 5-424,-1 0 0,0 3 0,0 1 0,-1 11 1,-4 9-1,-5 7 0,-5 4 170,-3 0 0,-4 7 0,3 2 1,-2 4-466,-3 1 0,4 0 0,-1 0 0,2 0 0,2 0 0,3 0 1,2 0-1,1-2 0,4-1 0,1-3 0,3 0 0,2-3 299,1-2-1041,0 6 0,6-17 0,1 9 0,2-4 0,0-2 0,1-3 0,2-3 0,3-4 0,1 0 0,2-4 0,-2-1-2796,-1-3 1,3-1 2921,-1-2 1,6-2 0,-4-1 0,0-3 0,0-3 517,-2-6 1,-2 2 0,-2-6 0</inkml:trace>
  <inkml:trace contextRef="#ctx0" brushRef="#br0" timeOffset="27">4666 19538 20112,'-2'0'683,"4"0"1,12 0 0,4 0 0,4 0 0,5 0 0,3 0 0,1 1 2232,-2 4-3032,5-4 1,-5 11 0,2-3 0,-3 3 0,-3 1 0,-3 0 0,-4 2 0,-5 1 0,-4 4 0,-4 0 0,-4 3-2274,-1-3 1,-1 5 970,-4-2 1,-4 2 0,-8 1 0,-6 0 1392,-2-4 0,-7 3 0,-3-4 0</inkml:trace>
  <inkml:trace contextRef="#ctx0" brushRef="#br0" timeOffset="28">5665 20071 8507,'0'-40'2409,"0"0"0,-4 15 295,-1 11-2549,1 13 0,0 16 1,-1 2-1,2 6 0,2 0 1,-1 2-1,-1 1 0,-1 2 1,1 0-1,1 0 0,2-1-84,0-1 1,5-3-87,-1-1 1,7-6-1,-3 2 1,4-3-1,2-4 1,-1 0-1,0-4 1,1-1 0,-1-3-1,0-1-109,1-2 1,-1 0-224,0 0 1,1 0-1,-1 0 1,0 0-1,1 0 1,-1 1-1,2 2 1,1 1-1,3-1 1,1-1-4091,-1-2 4437,10 0 0,-6-12 0,9-3 0</inkml:trace>
  <inkml:trace contextRef="#ctx0" brushRef="#br0" timeOffset="29">6305 19871 8507,'0'-25'901,"0"4"0,0-3 1,0 15-1,0 15 2077,0 9-2623,0 9 0,2-6 0,1 7 0,3 3 0,-1 0 0,3 2 1,-2-1-1,1 4 0,-1-1 0,2 1 0,-1-3 980,3-2-1725,2-2 0,-3-5 0,-2-3 0,1-3 0,-1-4 0,2-3-3245,-1-8 3547,-3-6 1,-5-13-1,0-4 1,0-3 0,0-5-1,0-3 1,0-2 0,2 2-1,1 2 1,1 3 0,1 4 561,1 3 1,-3 6-153,6-2 1,-1 3-1,6 3 1,-1 3 0,0 5-1,1 2 16,-1 2 0,-5 6-529,-4 3 1,-3 3 0,-1 1 0,-1 1-1,-5-1 1,-6-1 0,-4-2 0,-2-1-1,0 0 1,-1 0 52,-2 0 0,5-6 1,0 3 507,5 0 0,1-3 0,6 6 0,2 1 0,7 2 0,8 3 336,8 2 0,4 0 0,3 3 0,2 0-545,1-4 1,4 3 0,-4 0-1,0 1 1,1-1 0,-1-3 0,-2-1-1,-2-2-698,-5 1 0,2-6 1,-6 1-1,-2 0-1593,-1-1 0,-2 4 0,0-5 2130,1 0 0,-1-13 0,0-8 0</inkml:trace>
  <inkml:trace contextRef="#ctx0" brushRef="#br0" timeOffset="30">7065 19751 8940,'-9'-5'0,"0"-1"1023,-1-1-759,-2 4 0,3-3 0,0 6 0,-1 0 762,-2 0 1,11 0-1,6-1-901,10-4 0,3 4 0,7-5 0,3 1 0,-1 1 0,-2 0 0,-3-1 0,1 1 0,-3 1-282,-2 1 0,-3 2-107,-2 0 1,-5 6-1,-4 3 1,-4 1-1,-4 1 1,-5-4-1,-2 1 136,3-1 0,-3-3 0,5 4 354,-1-2 0,5 3 0,1-3 0,5-1 0,5 3-15,6-1 0,-2-2 1,7 4-1,-3-1-199,1 0 0,0 4 1,-5-3-1,1 2 1,-1 4-1,-1 2 1,-3 2-1,-5 2 1,-2 1-1,-2 0 1,-2 0-1,-2 2 404,-5 1-463,-9-4 1,2 2 0,-5-3-1,0-1 1,2 0 0,-2-2-1,2-4 1,-2-3 0,2-2 0,0-1-1676,2 0 247,3-4 1,8 3 1474,6-6 0,17-12 0,12-2 0</inkml:trace>
  <inkml:trace contextRef="#ctx0" brushRef="#br0" timeOffset="31">7785 19618 8507,'-2'-39'0,"-1"5"0,-1 7 512,-1 13 0,5 9 1,2 8-1,1 3 1,3 0-1,0 1 1,1 1-1,1 2 1,2 5-1,0 6-4909,-1 5 3026,3 10 1371,-10-2 0,9 6 0,-3 0 0</inkml:trace>
  <inkml:trace contextRef="#ctx0" brushRef="#br0" timeOffset="32">7798 20137 8507,'-6'-31'843,"-3"3"0,0 9 0,4 13 0,6 12 0,3 6-1155,2 1 0,5 0-1887,-2 1 2199,2 5 0,9 2 0,0 5 0</inkml:trace>
  <inkml:trace contextRef="#ctx0" brushRef="#br0" timeOffset="33">8478 19658 8507,'0'-26'761,"-4"18"1,-1-1 0,2 15 0,2 10 1564,1 6-2315,0 3 1,0-1-1,0 3 1,0 4-1,0 3 1,0 3 0,0 3-1,0 3 1,1 0-1,4-2 1,2-2-710,0-4 1,8 1 697,-6-10 0,12 4 0,-6-9 0</inkml:trace>
  <inkml:trace contextRef="#ctx0" brushRef="#br0" timeOffset="34">8665 20204 8507,'0'-25'376,"0"3"1,0 10 0,0 12-1,0 7 1,0 5 0,0 1 0,0 1-1,0-1 20,0 0 1,4 1-1,0-1 1,-1 0-1080,-1 1 0,2 3 0,2 1 0,2-2 683,2-1 0,2-7 0,1-2 0</inkml:trace>
  <inkml:trace contextRef="#ctx0" brushRef="#br0" timeOffset="35">9065 19698 8507,'7'-33'1807,"-3"6"-1222,-2 13 1,-1 8 0,4 6-1,4 0 1,2 1 0,3 4 0,-1 2 2735,0 0-3407,1 5 1,-1-3 0,-1 7 0,-3 2 0,-5-2 0,-2 1 0,-2-1 0,0 3 0,-2 0 0,-2 1 0,-5-3-3279,-3 3 3403,-1-11 1,-1 8-1,3-8 1,0 2-1,4-1 1,1-1-1,4 1 1,5 2-1,6 1-220,3 1 1,7 1-1,4 1 1,2 2-1,3-2 1,3 0-1,5 0 181,2 2 0,2 0 0,0-5 0</inkml:trace>
  <inkml:trace contextRef="#ctx0" brushRef="#br0" timeOffset="36">9598 20071 12962,'-21'-34'259,"-4"13"1,10 12 0,-3 16 0,3 8 0,2 4 0,0 4-1,-1-1-3415,1 0 2861,0-6 1,5 10 0,4-4 0,2 3 0,2 2 294,0-1 0,12 1 0,3 0 0</inkml:trace>
  <inkml:trace contextRef="#ctx0" brushRef="#br0" timeOffset="37">9824 19604 9768,'-6'-13'760,"5"6"1,-5 2 0,7 8 0,4 1 837,4-1-1591,9-1 1,-2-2 0,5 0 0,-1 1 0,1 2 0,1 2 0,-1-1 0,-3 2-1,-3 2 1,-4 0 0,-2 1-1322,-4 2 1,-4-4 1410,-1 2 0,-1 0 0,-4 4 1,-5 1-1,-5-1 0,-3-1 0,4-2 1,2-3-1,4 1 0,1-2 2905,0 0-2796,4 4 0,3-2 0,10 5 0,5 0 0,5 0 0,4 1 0,4-1 0,2 0 0,1 1 1,0-1 10,-1 0 0,-8 1 0,-4-1-537,-3 0 0,-4 1 0,-2-1 0,-6 0 0,-6 1 0,-6-1 0,-4 0 0,-5 1-2387,-4-1 0,-3-1 2707,-2-3 0,-5 3 0,-2-5 0</inkml:trace>
  <inkml:trace contextRef="#ctx0" brushRef="#br0" timeOffset="38">10184 13074 7848,'-47'1'226,"2"5"0,8 8 0,6 6 1,6 6-1,1 0 0,4 1-2481,0 0 2290,3-1 0,9 1 1,4-2-1,2-1 1,4-2-1,4 2 1,7 1-1,9 3 1,6 2-1,5 2 1,0 1 333,-1-1 1,-1 11 0,-4 2 0,0 4-1,-2 4 1,-2 2 0,-2 7 0,0 4 352,-10-29 1,-1 0-692,-2 5 1,0-1 0,2-1 0,1 0 0,-3 3-1,0 0 1,1 2 0,0 1 0,0-1 0,0 0 0,0 2-1,1 1 1,0-2 0,2-1 0,1 2 0,1 0 0,0-3-1,1 1 1,2-1 0,0 0 0,1-1 0,1-1 95,2-1 1,0-1-120,3 5 0,1-1 0,-2-6 0,1 0 0,3 4 1,-1 0-1,2 0 0,-1 1 0,1 1 0,1 0 1,0 4-1,-1 1 0,1 0 0,-1 1 0,-1-1 1,0 0-1,0-3 0,0 1 0,-1-1 0,1 0 1,0 0-1,-1 1 38,1 2 0,0 1 0,-1 0 0,1-1-90,0 3 0,-1-1 1,1-4-1,0 0 1,0 1-1,0 1 1,1-2-1,1 0 1,0 2-1,1 0 1,-1 1-1,1-1 1,0 0-1,1 0 1,-2-2-1,1-1 1,1-1-1,0-1 0,0-2 1,1-1-195,-1-2 1,1-1-1,4-1 1,-1-1 0,-2-3-1,0 0 1,-1 0 0,1-2 215,-1-2 1,1 0-1,5 2 1,1-2-1,-2-3 1,0-1-1,1-1 1,1 1-1,2-1 1,-1-1-1,0-2 1,-1-1 0,2 0-1,1-1 1,-1-2-1,1-1 1,3-1-1,0-1 1,1-1-1,0-1 1,3 1-1,0-2 1,0 0 0,0-1 399,0-1 0,1 0-362,4-5 1,1 0-1,-2 2 1,0-1-1,4-2 1,3-2 0,0 1-1,1-1 1,-1 0-1,0 0 1,2-1-1,0 0 1,-2-1 0,0 0-1,2 0 1,1-1-1,-3 0 1,1-2-1,2 1 1,0-1 0,-1-1-1,-1 0 36,-1-1 0,1 0-75,7-4 0,-1 0 1,-10 2-1,0 0 1,7-3-1,0 0 1,-1-1-1,0 0 1,-2 0-1,1-1 1,0-1-1,0 0 1,-1-1-1,-1-1 1,3-2-1,-1 0 0,0-1 1,0 0-1,2-2 1,0 0-1,-1 0 1,-1-1 141,1 0 0,0 0 0,3-2 0,-1-1-118,-5 3 1,0 0 0,4-3-1,1-1 1,-8 2 0,0-1-1,0 0 1,0 0 0,1-1-1,-1 0 1,-3 1 0,-1 0-1,0-1 1,0-1 0,-3 0-1,0-1 1,0-1 0,-1-1-1,-1-1 1,-1 1-57,0-1 1,1 0 0,-2 0 0,-1 1 82,0-1 1,-1 0 0,2-4 0,-1-1 0,-3 1 0,0 0 0,0-1 0,-1 0 0,1-1 0,0 0 0,0 0 0,1-1 0,1-1 0,1 0 0,-2-1 0,1 0 0,1-1 0,-1-1 0,-2 1 0,0 1 156,0-1 1,-1 0 0,1 0 0,-1-1-184,-1 3 0,0-2 0,2-3 0,-1-1 0,-2 3 0,-1 0 0,2-2 0,0-1 0,1-1 0,0 0 0,-3 1 0,-1 0 0,0-1 0,-1 0 1,-2 1-1,0-2 0,0 0 0,0 0 0,-2-1 0,0 1-94,-2 1 0,-1 0 1,-2-2-1,-1 0 0,-1 3 1,-1 0-1,-1 0 0,-1-1 104,-1 0 0,-1 0 0,-2 1 1,-2 0-1,0 0 0,-1 0 1,-1 1-1,0 0 0,0 0 1,-1 0-1,0-1 0,-1 1 1,0-2-1,-2 0 0,0 2 1,-2 1-1,0-1 0,-1 0 1,0 3-1,-1-1 0,0 0 1,0 0-1,-1 2 0,-1 0-201,-1 0 0,-2 0 133,1-33 0,-9 1 0,-7 7 0,-8 2 1,-9 6-1,-11 2 0,-9 3 0,20 27 1,-1 1-1,-2 2 0,-1 1 0,-4 2 1,-1 1-1,-2 2 0,-2 1 24,-2 1 1,-1 0 0,-4 0 0,-2 1 53,0 0 1,0 0-1,-2 0 1,-1 1-1,-5-1 1,0 2-1,-1 0 1,0 1-1,-4 0 1,-2-1 0,1 2-1,-2-1 1,-2 0-1,0 1 1,0 0-1,0 2 1,-2-1-1,1 1 1,-1 0-1,1-1 490,-2-1 1,-1 0-477,1 5 1,-1-1 0,1-4 0,1 1 0,1 3 0,-1 1 0,0-1 0,1-1 0,-1 1 0,1 0 0,-2 1 0,0 1 0,-1-1 0,0 2 0,-1-1 0,1 1 0,0 0 0,0 0 0,2-1 0,0 1 0,1 1 0,0-1 67,0 1 1,0 1 0,3-1 0,1 0-154,1-1 1,0 0 0,-1 1 0,0 0 0,2-1 0,0-2 0,0 2 0,0 0 0,-1 0 0,0 0 0,1 0 0,0 1 0,-2 0 0,1 0 0,1 1 0,0 0 0,-1 0 0,-1 0 0,2 0 0,1 0 18,-1 0 1,0 0 0,-3 0 0,0 0 0,4 0 0,0 0-1,1 0 1,0 0 0,0 0 0,-1 0 0,2 0 0,-1 0 0,-2 0-1,-1 0 1,1 0 0,1 0 648,1 0 1,0 0-568,-5 0 0,1 0 1,7 0-1,1 0 1,-5 0-1,0 0 1,-1 0-1,1 0 1,2 0-1,0 0 1,0 0-1,0 0 1,3 0-1,0 0 1,0 0-1,-1 0 1,1 0-1,0 0 1,-2 0-1,0 0 0,0 0 1,1 0 409,0 0 1,0 0-580,-4 0 1,1 0 0,11 0 0,0 0 0,-4 0 0,0 0 0,1 0-1,1 0 1,0 0 0,1 0 0,1 0 0,0 0 0,1 0 0,2 0 0,0 1-1,2 0 1,1 0 0,1 2 0,0 1 0,0 1 0,0 1 0,1 0-973,0 0 1,0 1-1,-1 2 1,0 1 789,6 1 0,0 1 299,-4 3 0,-1 1 0,7-1 0,1 1 0,-6 2 0,-2 1 0,1-1 0,-2 1 0,-1-1 0,-1-1 0</inkml:trace>
  <inkml:trace contextRef="#ctx0" brushRef="#br0" timeOffset="39">24221 6104 8744,'-18'-6'6,"0"-3"57,6-3 1,2 3 0,6 0 0,1-1 0,3-2-1,3-1 1,4 0 0,2-1 0,3 1 0,-2 1-1,1 2 1,-3 1 1063,1-2-964,-6 6 1,2-6-1,-10 5 1,-4 0-1,-4 0 1,-3 3-1,-3 2 1,-1 1-1,0 1 1,0 2 418,1 2 0,-5 5 0,2 1 0,-3 3-629,-2 4 1,4 6 0,-3 0 0,-2 4 0,0 4 0,0 1 0,0 1 0,-2-2 0,-1 2 0,1 1-1,1 2 1,-1 1 594,-1 2-402,-6 6 0,9-8 0,-2 4 0,5-2 0,4-3 0,2 1 0,3 1 0,1 1 1,3-2-1,2 1 0,1-1-41,-1 4 0,2 5 0,-1-1 0,-1 2 0,-2 2 1,-1 2-1,-1 1 0,0 0 160,-4 1-112,3-1 0,-6-3 0,4 1 0,-4 0 0,0-2 0,2 0 0,1-3 0,0 2 0,2-1 0,3 2 0,4-2-88,4-2 1,-1-4-1,2 0 1,1 2 0,3 2-1,3-2 1,3 0-1,1 0-524,4 1 521,0 1 0,-2 0 0,0 4 0,0 2 0,0-1 1,0-1-1,0 0 0,0 0 0,0-2 0,1-1 0,2-3 137,1-2 1,5-2-209,0-4 0,4 4 0,-1-5 0,2 1 0,5-1 1,2-1-1,3-2 0,2 0 0,4 0 0,2-1 183,4-2 1,1-3 0,5-1-74,3-2 0,-2 0 0,8 4 0,1-4 1,-2-4-1,2-4 0,-2 0 0,2-2 1,-2-2 66,0-1 1,8-6 0,-3 1-1,-1-2-129,3-2 1,2-6 0,1-5 0,-2-5 0,1-6 0,-3-5 0,2-4 0,-5-3 0,0-3 0,-2-1-1,-1-5 1,-1-3 277,-28 21 1,-1-1-233,20-25 0,-20 23 0,0-1 0,16-28 0,-22 26 1,-1-1-1,18-30 0,-21 29 0,0-1 0,0 1 0,-1 0 1,2-2-1,-1-1 0,-1 0 0,1-1 0,1-2 1,0-2-1,0 1 0,0-1 114,1-1 0,1 1 0,-1-2 1,1 1-205,-2 7 1,0-1-1,1-1 1,1-1 0,-1 2-1,-1-1 1,0 1 0,-1 0-1,0 0 1,0 1 0,0 1-1,-1 1 1,19-31 0,-3 2-1,-1 0 1,-3 1 46,-2 2 0,-3-5 1,-3 2-112,-4-3 1,-3 1 0,-2 1-1,-1-1 1,-3 3 0,-5 2 0,-2 1-1,-2 1 1,-2-1 0,-2 0-1,-7 2 1,-3 1 0,-6 2-473,0-1 556,-9 1 0,0 0 0,-7 1 0,-1 2 0,0 2 0,-1-1 0,-1-1 0,-2-5 0,-2 0 0,-2 1 0,1 3-855,1 7 805,-4-7 1,4 20 0,-6-7 0,-2 2 0,0 5-1,-4 2 1,-2 3 0,-2 3 0,0 4 0,-2 4 0,2 6-178,0 3 1,-5 1-1,2 7 1,-3 2 0,-2 7-1,0 7 1,-1 8-1,33-9 1,1 0-303,-2 2 1,1 1 44,-1 2 0,0 2 0,3-2 0,1 2 0,1 0 0,2 0 0,-25 22 0,8-1 0,8-1 0,7 1 0,10-1 0,11 0 469,10-1 0,11 5 0,10-1 0</inkml:trace>
  <inkml:trace contextRef="#ctx0" brushRef="#br0" timeOffset="40">24088 14540 8170,'-2'-13'0,"-1"-1"0,-1 1-9,-1 0 0,7-1 1,2-1-1,7-1 1,3-2-1,4 1 1,0-1-1,0 0 1,1 2-1,0 1 1,-1 2 461,-6-1 1,1 1 241,-4 0 1,-3-1-1,-2 1 1,-4 0 1829,-4-1 1,1 7-2332,-6 3 0,0 2 0,-4 2 0,0 0 1,-1 0-1,1 2 0,0 2 37,-1 5 1,-1 3-1,-2 1 1,-6 2-142,-2 3 0,-1 2 1,-3 7-1,0 0 1,-4-1-1,1 1 0,-2 1 1,1 2-1,-1 4 1,1 1-1,-1 4 1,0-4 1838,-3-1-1833,5 9 1,-2-10-1,4 10 1,-3 1-1,1 2 1,-1 3-1,4-2 1,0-2-1,4-5 1,2-2-1,2-1-157,2 0 0,-4 5 87,6-7 1,-1 2 0,4 0 0,0-1 0,-3 1 0,0 2 0,0 1-1,2-2 1,1 1 0,-3-1 346,0 3 0,-1 2-421,4-3 0,1 5 1,-2 1-1,1 0 0,-1 1 1,3-1-1,0 3 0,0 0 1,-1 1-1,1-3-333,3 1 0,-3-7 0,5 5 0,-2-1 459,0-1 1,5 5 0,-4-3-1,1 0 1,1 0 0,0-5-1,3-2 1,2-4 0,1 2 0,0 2-1,0-1 1,1-1 474,3-1-582,4-1 0,5 5 0,1 0 1,-1 0-1,2-1 0,2-2 0,4-2 1,1 2-1,1 2 0,2-1 0,3-1-585,3-1 574,0-1 0,2 1 0,1-2 0,1-2 0,1-2 0,1-2 0,0-1 0,0 0 0,-1-1 0,1 1 0,0-2 204,-2-3 1,7 2-38,-7-6 1,11-1 0,-4-3 0,2-2-1,3-3 1,2-5 0,6-3 0,4-1 0,3-1-1,1-3 20,0-5 1,4-9 0,3-4-1,1-4 1,-2 0 0,-1-1-1,1-1 1,-35 13 0,1 0-106,1 0 0,-1-1-3,30-21 1,-4 3 0,-4-6 0,0 0 0,-2 0 0,-3-1 0,-3-2 0,1-3 0,0-1 0,2-5 0,-1-2 910,-1 1-924,-22 22 0,-1 0 0,20-22 0,-21 21 0,0 0 0,0 1 1,0 0-1,-1 0 0,0 0 0,1-1 0,0 0 0,-1 0 1,0-1-1,1-2 0,0 0 0,0 0 0,-1-1 0,1-1 0,0 0 1,-1 1-1,0 0-146,0-1 0,0 1 1,1-2-1,-1 0 1,-4 2-1,1 0 1,-1 0-1,1-1 1,-1 0-1,-1-1 0,-1 1 1,0 0-1,0-2 1,0 1-1,-2 1 1,0 0-278,0-1 1,0 0 353,-3-2 1,0 0 0,14-26 0,-6-5 0,0-1 0,-1 6 0,-3-1-1,-5 5 1,-4 0 0,-4 4 0,-4-1 0,-1 3 169,0-2 0,0 1-206,0 4 1,-6-5 0,-1 1-1,-2-1 1,0 0 0,-1 0-1,-2 1 1,0-1 0,1 0-1,3 2-191,-3 1 0,4 6 0,-2 2 0,-1 1 0,-4 3 0,-4 2 0,-4 1 0,-3 3-861,-2 5 1126,-5-5 0,1 15 1,-8-7-1,-4 3 1,-3 6-1,-6 0 1,-4 4-1,-6 1 1,-5 4-1,-4 2 1,34 6-1,-1 1-176,-1 1 1,-1 1 153,-3 2 1,0 2 0,3-2-1,0 0 1,-3 3 0,-1 2 0,-2 0-1,0 1 1,0-1 0,-1 1-1,-1-1 1,1 0 0,1 0 0,0 0-1,0-1 1,0 1 0,1 0-1,0-1 1,0 1 0,0 0 0,1-1-1,2 1-114,0 0 0,1-1 0,2 1 0,1 0 0,-35 7 0,8 4 0,4 4 0,7 4 0,3 2 0,8 3-3025,6 4 2873,-1 10 1,8 4 0,-4 10 0,1 9 0,18-31 0,1 2 0,0 2 0,1 0 292,2 3 0,0 0 0,1-2 0,1 2 0,2 5 0,0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5T22:08:36.836"/>
    </inkml:context>
    <inkml:brush xml:id="br0">
      <inkml:brushProperty name="height" value="0.053" units="cm"/>
      <inkml:brushProperty name="color" value="#FF0000"/>
    </inkml:brush>
  </inkml:definitions>
  <inkml:trace contextRef="#ctx0" brushRef="#br0">19075 4225 17254,'-4'-57'255,"0"13"0,-8 17 0,0 11 1,-6 6-1,-3 5 0,-2 4 1,-3 1-1,-2 0 0,-1 0 1,-4 0-1,1 0 0,-3 0 1,3 0-1,-1 0 0,2 1 1,0 2-1,-1 3 2040,-3 2-2174,0 0 1,-7 10-1,-1 0 1,-2 0-1,-3 0 1,-1 1-1,0 0 1,1 2-1,-1-1 1,0 4-1,0 0 1,-1 0 0,-2-2-1,-3 1 1,0 3-3568,2 0 3499,-9 1 0,13 0 1,-9-1-1,2 1 1,1 0-1,0-1 0,3 1 1,2 0-1,1-1 1,0 1-1,2-1 72,4 1 1,-6 6-1,7 2 1,-2 2-1,-3 2 1,1-1 0,0 5-1,1 3-345,-1 4 268,-1 8 1,-2-2 0,25-25 0,1-1 0,-1 1 0,0-1-1,1 0 1,0 1 0,0 0 0,0 0 0,-19 30 0,0-2 0,2-3-1,2-1 1,1-3 156,1-1 1,6 0-284,-1-2 0,-1 5 0,-1-2 0,1 2 1,-3 3 83,1 3 0,5-1 0,-2 5 0,3 2 0,1 1-111,0 2 0,14-33 0,0-1 0,-1 2 0,1-1 0,0 2 0,-1 0 45,1-2 1,0 2 0,0 4 0,0 1 0,2-5 0,0-1 0,2 0 0,0 1 0,-5 36 0,2-6 0,1-3 0,4-7 0,1-3 0,3-6 0,2 0 0,1-5-139,0-3 395,6 8 0,1-13 0,6 7 1,1-5-1,0-2 0,4 1 0,3 1 1,1 2-1,0 0 0,2 0 0,1 0 1084,2 0 1,4 2-1224,0 2 0,5 4 0,-4 5 0,1 2 0,1 2 0,1 4 0,5 0 0,3-3 0,2-4 0,-1-3 561,1-7 1,5 4-1,-1-13 1,3-4-499,1-6 1,9 1 0,3-6-1,4 2 1,-33-11 0,2-1-1,0 0 1,1-1 0,1 0 0,0-1-1,-1-1 1,0 1 0,1-2-1,0 1 1,1 0 0,0-1-1,2 1 1,1 0 0,0-1 0,-1 1-122,1 0 0,0-1 0,4 1 0,0 0 0,-7-1 0,-1 1 0,5 0 0,1 1 0,-1 0 0,0 0 0,-1 1 0,0 0 0,0 0 0,0-1 0,-1 1 0,0 0 0,1 0 0,0 0 0,-1-1 0,0 0 0,0 0 0,1-1 0,-1 0 0,0-1 0,0 1 0,0 0 0,-1 0 0,0-1 0,-1 0 0,0 0 0,0-1 0,1 0 0,0-1 0,2 0 0,-2-1 0,1 0 0,0-2 0,0 1 0,-1-1 0,-1-1 0,0 0 0,0 0 0,2 0 0,0 0 0,-1 0 0,0 0 0,3 0 0,0 0 0,1 0 0,0 0 0,-1 0 0,-1 0 0,1 0 0,0 0 0,-1 0 0,0 0 0,1 0 0,0 0 0,-1 0 0,0 0 0,1 0 0,1 0 0,0 0 0,0 0 0,2 0 0,1 0 0,2-2 0,1 0 0,-3 0 0,0-1 0,2-1 0,-1-1 0,-6 2 0,1 0 0,-1 1 0,0-2 0,1 0 0,-1 0 0,-1-1 0,-1 1 0,1-2 0,0 0 0,-2 1 0,1-1 0,0 0 0,0-1 0,-1 1 0,-1-1 0,1 1 0,0-1 0,0-4 0,1 1 0,-2 3 0,0 0 0,1-1 0,1 0 0,-4 1 0,1 1 0,1-1 0,1 1 0,3-1 0,0 0 0,-1 1 0,1 0 0,1 0 0,0 0 0,0 1 0,-1 0 0,3-1 0,0-1 0,-2 1 0,0 0 0,-2 0 0,0 0 0,3-3 0,0-1 0,-4 3 0,0 1 0,0-2 0,0-1 0,1 0 0,-1-1 0,1 2 0,0 0 0,-4-3 0,-1-1 0,2 1 0,0 0 0,1 0 0,1-1 0,-2-1 0,1 0 0,1-1 0,1-1 0,-1-1 0,0-1 0,2-2 0,1 0 0,-1-1 0,-1 0 0,2-2 0,1 1 0,-2-1 0,1-1 0,1-2 0,1-1 0,-2 3 0,-1 0 0,0-7 0,1 0 0,-3 6 0,0 0 0,2-2 0,-1 1 0,0 2 0,-1 0 0,0 0 0,-1 0 0,-2 2 0,-1-1 0,-1 0 0,0 0 0,-2 2 0,-1 0 0,1-1 0,-1 1 0,28-19 0,-6 1 0,0-8 0,-8 6 0,-1-2 0,-2-1 0,-4-1 0,-1-5 0,0-3 0,0-1 0,0-6 0,-4 2 0,-1-6 0,-16 29 0,-1 0 0,1-2 0,1-1 0,0-1 0,0-1 0,0 1 0,0-1 0,0-1 0,0-1 0,-1-1 0,0 1 0,-1-4 0,0 1 0,-2 1 0,-1 0 0,-1 1 0,0 1-332,0-1 1,-1 1-1,7-27 1,-3-3-1,-7 4 1,-4 5-1,-2 4 1,1 5-1,-2 3 1,-3 2-1,-5 2 1,-2 3-1996,-1 2 0,-3-2 2224,2 3 1,-3-7-1,-1 7 1,-1-2-1,1 1 1,0 1-1,-1 0 1,-1 0 0,-1-2-1,-2-1-183,2-1 400,1 0 1,-4 4 0,-2 0-475,1 0 0,-4 4 0,5 2 0,-1 1 0,0 4 0,0 1 0,0 1 0,-1 0 0,-3 1 0,-1 0 0,-2 3 0,1 1 742,-1-2 180,0-1 1,-4-2-1,-1 0 1,-2 1-242,-3-1 0,-2 0 1,-1 1-1,-1-2 0,-2-2 1,-5-3-1,1 1 493,1-1 1,-7 2 0,10 5-684,-3-1 0,-6 0 1,3 1-1,-3-1 1,-1 2-1,-2 1 1,0 3-1,-1 1 1,1 0 48,-1 1 1,-5-3-1,0 3 1,-1-1-61,-1 1 1,-9 1-1,7 4 1,-3-3-1,-4 0 1,-1 0-1,0 2 1,4 2-1,-1 0 1,2 1-1,-3 2 1,1 2 225,2 2 1,30 2 0,-1-1-333,-27 1 1,-7-5 0,9 3 0,-4-1 0,-4-2 0,-1 0 0,35 5-1,-1-1 1,-1 0 0,0 0 0,-4-1 0,-1 0 0,1 0 0,-1 0 239,2 1 0,-1 1 0,-6-2 1,1 0-210,6 2 0,1-1 0,-8 0 0,0-1 1,4-1-1,1 0 0,-2 0 0,-1 1 0,-1 0 1,-1 0-1,2 1 0,0 0 0,-2 1 0,1 0 1,0 1-1,0 0 0,-2 2 0,0-1 1,0 1-1,-1-1-41,2 0 1,-2 0-1,-3 1 1,-1 0 0,3 0-1,0 0 1,-1 1 0,1 1-1,-2 2 1,-1 0-1,0 0 1,1 1 0,-1 2-1,1 0 1,0 1 0,2 1-289,-1 0 0,1 2 175,0 2 0,-1-1 0,2-2 1,-1-1-1,2 2 0,1 2 1,3 0-1,0 0 0,2-1 1,1 1-1,0 0 0,0 0 1,1-1-1,-1 0 0,-1 0 1,0 0-1,-1 1 0,1-1 1,0 0-1,0 0 0,1 0 1,1 0-62,0-1 1,0 1-1,-4 1 1,0 1-1,1-2 1,0 0-1,-1 2 1,0-1-1,-3 1 1,-1 0-1,-1-1 1,0-1-1,-2 0 1,-1 0-1,-1 1 1,-1 0-998,0 0 0,-1 1 960,-6 3 1,0 1 0,5 0 0,0 0 0,-6 3 0,-1 0 0,0 0-1,-1 1 207,0 1 0,-1 1 0,1-1 0,0 0 0,19-5 0,0 0 0,0 0 0</inkml:trace>
  <inkml:trace contextRef="#ctx0" brushRef="#br0" timeOffset="1">22915 5944 27222,'0'-13'-9831,"0"5"3587,0 2 6851,0 6 0,-2 0 0,-1-1 0,-3-2 0,-1-2 3516,-4 2-3517,5-4 1,-1 6-1,3-2 1,-5 4 0,-2 5-650,2 1 0,-2-2 185,2 4 1,1-6 0,-1 1 0,-1-1-1,-2 0 1,-1 1 0,0-1 0,-1 0 446,1 2 1,0-2-1,-1 4-357,1-1 0,0 3 0,-1-3 1,1 1-1,0 4 0,1 1 1,1 1-1,4 0-184,1 1 1,-3 3 0,3 1 0,0-2-69,0-1 0,2 3 0,4 1 1,0 0-1,0 2 0,0-2 0,0 2 1,0-2-1,1 2 0,4-2 0,4 2 1,3-2 101,1 1-163,6-3 0,-3 1 1,7 0-1,0-2 0,3 0 1,2 1-1,1 1 0,4-2 1,1-1-1,3-2 0,0-1 688,-1-3 0,1 1-479,-6-5 1,0 3-1,-5-3 1,0-2-1,-3-2 1,-2-1 0,0 0-1,-2-1 1,0-4-1,-2-4-202,-3-2 1,0-7 0,-1-3 0,-1-3-57,-3-4 1,-3-7-1,-5-2 1,2-5-1,2-4 1,-2 0-1,-3-1 1,-3 1-1,-3 0 1,-2 3 0,-4 2-1,-2 2-1273,-4 4 1316,-6-4 0,3 13 1,-5-2-1,-2 5 0,-3 4 1,-4 3-1,1 2 0,2 6 1,1 2-1,0 1 0,1 1-515,2 1 0,1 3 0,2 3 0,3 3 0,4 0 0,5 1 212,4 0 1,3 2-1,6 5 1</inkml:trace>
  <inkml:trace contextRef="#ctx0" brushRef="#br0" timeOffset="2">23541 5078 26274,'0'-14'-9831,"0"5"5887,0 1 3390,6 5 0,-5-9-314,4 3 920,-4 3 0,-1-6 0,-1 3 617,-4-3 1,-2 5-1,-6 3-401,-1 2 0,1 2 0,0 0 0,-2 0 0,-1 0 1,-2 0-1,2 2 0,-1 2 0,1 5-319,-2 3 0,-1 1 1,3 0-1,-2 1 236,2-1 1,1 6-1,1 3 1,1 2-1,1 1 1,2 0-1,2 4 1,3-1 0,2 0 1,1 3 0,2 2-1,2 1-112,2 3 0,8 0 1,7 0-1,2-3 0,3 0 1,1-2-1,3 1 0,2-3 1,2-2-1,1-3 0,1-3 1,-2-6 965,1-5 1,0-1-897,-2-5 0,-3-1 1,4-5-1,-1-4 1,1-5-1,-3-7 1,-1-5-1,-1-4 1,-2-6-1,-3-2 1,-2-1-1,-4-1 1,-1-1-1,-5-1-1446,-2-2 1009,-4 6 0,-7 1 0,-6 7 1,-9 0-1,-7 4 0,-6 4 1,-6 4-1,-6 2 0,-4 3 1,-4 4-1,-1 5 558,-2 5 1,-3-4-1,4 5 1</inkml:trace>
  <inkml:trace contextRef="#ctx0" brushRef="#br0" timeOffset="3">11757 5611 14033,'-6'-21'-675,"3"2"1,-4 5 0,-1 3 0,1 0 1233,-3 2-347,4 6 1,-6-3 0,3 6-1,-1 2 1,1 2 0,4 7-1,4 4 516,1 2 0,0 1-536,0-5 0,0 5 0,1 1 0,4 1 0,4 0 1,4 0-1,5 0 0,4 0 0,3 0 0,2 0 231,0-1 0,4 3 0,1-3 1,1 2-398,-1 3 0,1-4 1,-3 3-1,-1 0 1,-2 1-1,-3 0 1,-1-2-1,1 0 0,0 0 1,-4-1-1,1 0 1,0-2 429,3 0-250,1-1 0,3 0 0,2 0 0,2-1 0,2 1 0,3 1 0,2 1 0,2 0 1,2 1-1,3 1 0,-2 1-68,-2-1 1,4-1 0,-9 1 0,-2-3 0,2 0 0,-1 2 0,1 0 0,-4-2-707,-4 0 662,-2-4 0,0 10 0,-2-4 0,-2 1 1,-2-1-1,0 0 0,-2-2 0,2 2 1,0-1-1,2 3 0,3-1 166,0 0 0,1-1 0,1 2 0,2-2 0,2 0 0,2 0 0,3 2 0,2 1-105,1-2-151,0 3 0,-6-5 0,-3 3 1,-1-2-1,-2 0 0,0-2 1,-4 0-1,-4-2 0,-3-3 1,-3 0-1,0-1 186,-1 0 0,0 1 0,1-1 1,-1 0-1,0 1 0,1-1 1,-1 0-1,2 1 875,3-1-1033,-4 0 0,10 2 1,-6 0-1,0 1 1,-1-1-1,1 1 1,0-1-1,-2 0 0,-1-2 1,-3 1-1,-2-1 182,-2 0 0,-1 1 0,-4-1 0,2 0 0,-3 1 0,0-1 0,-4 0 836,-2 1-1067,3-1 0,-11 0 0,4 0 0,-1 1 0,2 1 0,0 1 0,1 3 0,-2 0 0,2 2 1,-1 0-1,0 1-451,-4-1 0,1 4 539,1-3 1,-3 2 0,3 0 0,-4-4 0,-3 1-1,-4-2 1,0 2 0,-3-2 0,0 1 0,-3-3-156,-2 3 1,-1-4 61,2 6 0,2-4 0,1 3 1,2-1-1,-2 1 0,-1 1 1,-2 0-1,2 1 0,2 0 0,0 1-42,0-2 1,-3 3-1,1-2 1,2 0 53,0 0 1,6 0 0,-4-4 0,0 2 0,2 1 0,0-1 0,1-2-1,0-1 1,0 0 0,2-2 0,1-1 0,2 0-31,0 3 25,-7-4 0,5 6 0,-2-7 0,2 0 0,2 1 1,-1-1-1,-1 2 0,-1 1 0,-3 3 0,0 1 1,-2 0-66,0 1 1,0-3 62,-1 4 0,-2-6 0,5 2 1,0-3-1,0 0 0,2 0 1,1-1-1,0-2 0,-2 0 1,3 0-41,5 1 0,-6-1 1,2-2 45,-1-1 0,1 0 0,0 4 0,1 1 0,0-2 0,-2 0 0,-3-1 0,-3 4 0,-1 0 0,0 1 0,-2 1 0,-1 2 0,-2 2-109,1 2 114,-1-4 1,0 7-1,2-6 1,1 1 0,2-2-1,-1-1 1,-1 0 0,0-2-1,3-1 1,1-2 0,-1 1 5,-3-1 0,5 0 0,1 1 0,-1-1 0,0 0 0,-1 1 0,0 0 0,0 3 0,0 0 0,-1 1 0,-3 0 0,1 1 0,0 2 0,-2-3 0,3 4 0,-2 0 0,1 0 0,2-1 0,0-2 0,2-2 0,0-3 0,1 6 0,0-5 0,-1 1 0,0-4 0,-1-3 0,4 1 0,1 0 0,0 1 0,-1-4 0,-2-1 0,4-2 0,3 2 0,-1-4 0,3 4-2216,-2 0 1444,3-5 1,1 7 0,4-4 0,-2 5 0,2 3 0,2 1 0,1 0 771,0 1 0,12 5 0,3 2 0</inkml:trace>
  <inkml:trace contextRef="#ctx0" brushRef="#br0" timeOffset="4">8518 7876 8568,'-13'0'-623,"-1"0"0,5 0 0,1 0 0,-3 2 1152,-1 2-264,5-2 0,1 2 0,7-7 0,4-3 1,4 0-1,1-1 0,1 1 3024,-3 0-2984,1 2 1,-1 5 0,-4 4-1,-2 4 1,-4 4 527,-2 5 1,2-4-607,-2 4 0,4-3 0,4-2 0,5 1 0,3-3 1,1 0-1,1-2 0,0 0 0,3 0 329,1-1 0,5 1 0,-1 5 1,2-1-448,-2 0 1,4 5 0,-4 0 0,1 0-1,1-1 1,-3 1 0,0 0 0,-2 1 0,2 2-1,-2 1 1,2-1 0,-2 0 1428,0-1-1345,5 2 0,-8 5 0,6 0 0,2-2 0,1-1 0,2-2 0,-1 0 1,1 0-1,0 0 0,1 2 0,2 0 6,1-2 0,0 2 0,-5-5 0,1 0 1,0 2-1,-2-2 0,-1 2 0,-2 0 119,2 2-264,-5-3 1,5 3-1,-7-3 1,1-1 0,1 0-1,4-1 1,0 0-1,1-1 1,0 1 0,2 0-1,4 0 172,0-2 0,4-1 0,0 0 0,1 1 0,-1 2 0,-1-2 0,-2 0 0,0 1-67,0 0-159,0 1 0,-4 0 0,0 0 0,-1-1 0,1 3 0,0 0 0,-1 3 0,2-3 0,2 0 0,1-3 0,0 3 0,2 2 0,-1-3 0,4-1 0,2 1 0,-1 0 0,3 1 0,3 0 0,-1 0 0,1 0 0,-3 0 0,-2 0 0,-4 0 0,-1-1 0,-2-1 0,-4-5 0,2 0 0,0 1 0,-4-1 0,0 0 0,-1 1 0,-1-1 0,-1 0 0,2 1 0,0-3 0,-2-2 0,2 3 0,-5-5 0,2 1 0,-5 2 0,2-4 0,-2 0 0,0 2 0,2-3 0,-2 3 0,-1-1 0,-1 2 0,-1-1 0,0 3 0,1-2 0,-1 3 0,0-3 0,1 0 0,-7-6 0,-3 1 0,-8-8 0,-5-5 0,-3-3-246,-1-1 1,-6-1 75,-4 1 0,-6-6 1,-5-3-1,-3-4 1,-6 0-1,0-1 0,-2-1 1,4-3-1,-2-5 1,3-2 368,3-2 0,0 1 0,4 2-216,-1 2 1,-1 5-1,-4-1 1,1 2 0,1 0-1,-3 1 1,0 3-1,-5 0 1,1 0-609,-2-2 1,-3 5 0,3 0-1,-1-2 441,-4-1 0,-5 0 0,0 1 0,3 2 0,2 0 0,2-1 0,0 1 0,3 0 1,4 0-1,5 1 0,2 2 0,6 1 744,1-1-589,1 4 1,2-4 0,3 7-1,2 1 1,3 3 0,-1-1 0,0 0-1,0 1 1,1 2 0,-1 3 0,0 0-419,0-1 0,-6 3 1,4-4-1,-2 4 1,1 2-1,2 2 0,2 3-1686,2 1 2054,2 2 1,6 5-1,4-1 1,6 0-1,7 1 1,6 0-1,8 3 1,6 2-1,7 2 1,6 4-1,6 3-223,2 3 1,6 0 114,-4-4 0,8 10 0,-8 3 0,0 1 0,-1 2 0,-4 0 0,-1 3 0,-3-1 0,-1-1 1,-4-3-1449,-1 2 0,-4 5 1461,2-4 0,-2 1 0,3-5 1,-1 0-1,2 1 0,4 2 0,5 3 1,2 0-1,1 3 0,-2 1 174,-1 5 0,-5 7 0,-20-32 0,1 1 0</inkml:trace>
  <inkml:trace contextRef="#ctx0" brushRef="#br0" timeOffset="5">19262 4598 30290,'-1'-30'-9831,"-4"4"9736,4 2 1,-11 17 0,3 2-1,-3 4 1,-3 1 0,-1 1-1,-3 2 1,-2 1 0,-3 1 0,-1-1 215,-2 1 0,1 1 0,-2-3 1,-2 3 279,-1 1 1,-5 0-1,4 4 1,-1-2-1,-1 1 1,2 0-1,-1-1 1,3-3 0,1-1-1,-1-1 1,-1-1-1,1 0 1982,2 1 1,-3 2-2485,0 3 1,-2 8 0,2-4-1,-3 3 1,-1 3 0,-1 4-1,-1 2 1,-3 1 0,-3 3-1,-3 0-407,-1 2 0,4 0 1,-1-4-1,2 0 500,2-1 0,-3 1 1,2-2-1,4-1 1,1-3-1,3-1 0,1 0 1,1 0-1,0 0 1,1 0-1,3 1 0,4 1 2574,-1-1-2688,-1 4 1,-2-4 0,0 6 0,1 1 0,-1 1 0,1 4 0,0-1 0,3 3 0,0-3 0,1 2 0,1 0-231,4 3 1,2-4-1,2-1 1,-1-1-1,2 1 1,3-3-1,4-1 1,0-1-1694,1 0 2037,-1-1 0,10 1 0,2 0 0,3-1 0,7 1 0,2 1 0,5 2 0,2 2 1,4 1-1,3 1 0,1-2 160,3 1 0,1 3 0,2-4 0,2 2 1,2 3-132,5 2 0,4-5 0,2-3 744,-2-3-520,16-1 0,-18-2 0,16-3 1,-2-3-1,0-2 0,3-3 0,2-3 1,3-4-1,1-4 0,-37-1 0,1-1 1,36 2 1503,-3 1 1,2 1-1638,-2-5 1,-33 0 0,1 0 0,35 0 0,2 0 0,-38 0 0,1 1 0,-1 1 0,1-1 0,-1 1 0,1 1 0,35 1 0,0 2 0,-2 2 90,0-1 0,-1 0-203,-5-2 0,7-4 0,-8 5 0,2-1 0,2-1 0,-2-1 0,0-1 0,-4-2 0,4 0 0,-2 0 0,0 0 0,3 0 0,-4 0 0,6 0 0,-1 0 0,5 0 0,0 0 0,-2 1 0,-1 2 0,-3 3 0,3 1 0,0 2 0,2-1 0,1 2 0,-6-4 0,-5 0 0,-2 0 0,-3 3 0,-5-5 0,1-1 0,-1-1 0,0-1 0,0 2 0,1 1 0,1-1 0,1-1 0,3-2 0,0 0 0,1 0 0,3 0 0,-6-2 0,3-1 0,3-1 0,-1 1 0,3 0 0,-1 0 0,1-1 0,-2-1 0,3 1 0,-3-2 0,1-2 0,7 5 0,-9-1 0,0-2 0,-8 0 0,-1-1 0,0-2 0,-1 0 0,-1 0 0,-2-1 0,1-2 0,2-1 0,1-1 0,0-1 0,1-2 0,-5 2 0,-1-4 0,3-1 0,-1-2 0,1-3 0,-3-3 0,3 0 0,1-2 0,1 2 0,0-2 0,-4-4 0,-3 2 0,-3-1 0,-5 1 0,-5-5 0,1 2 0,-3 0 0,-6 1 0,-4 1 0,-3 2-53,0-1 1,-2-1-1,-6-4 1,-2 1-2777,-2-1 378,4 5 2236,-3-13 0,2 14 0,-1-9 0,-1 2 0,-1-1 1,2-1-1,-1 0 0,2 0 0,0 2 0,-2 1 1,-1 3-565,-3 1 0,-2-2 0,-1 4 580,0 1 1,0 0 0,0 1-1,-1-2 1,-3 1 0,-7 2 0,-4 1-1,-4 1 1,0-1-41,0 0 1,-11 1-1,-1-1 1,-8-1 236,-5-3 0,-8 3 1,-9-5-1,-1 2 0,-3 0 1,0 0-1,30 15 0,0 1 1,-1 0-1,0 0 0,-3 1 1,-1 0-1,0 1 0,0 1 1,-2-1-1,-2 1 1,0 0-1,-1 1 1086,-3 1 1,-1 0-990,1 0 0,-1 2 0,-2 1 0,-1 1 0,1-1 0,-1 0 1,-3 1-1,-2-1 0,-1 0 0,-1 1 0,-4-1 0,-1 0 1,-1 1-1,-1 0 0,-3 1 0,0 0 0,1 1 0,0 1 0,0-1 1,0 0-1,2 1 0,2 0-28,-1 0 1,2 0 0,4 1 0,0 0-1,1 2 1,2 0 0,0 0 0,1 0 0,-1 0-1,0 0 1,3 0 0,0 1 0,-1 1-1,1 1 1,2 1 0,1 1 806,3 0 1,0 2-875,-4-1 0,2 1 1,10 0-1,0 1 1,-3 0-1,0 2 1,2 1-1,1 1 0,2 2 1,1 0-1,-30 17 0,1 5 0,7-2 0,2 5 0,1 3 0</inkml:trace>
  <inkml:trace contextRef="#ctx0" brushRef="#br0" timeOffset="6">24341 5637 32767,'0'-22'-9831,"0"0"9866,0 12 0,0-5 1,1 15-1,4 6 0,4 4 1,3 5-1,1 1 1,2 3-1102,2 2 1125,4 1 1,12 11 0,1 1 0,3 2 0,1-1 0,4 4 0,-1 1 0,1 3 0,-2-2 0,0 3 0,0 1 110,0 1 1,-5 3-201,1-5 1,-7 5 0,3-3 0,-4 0 0,-2 0 0,0-3 0,-4-2 0,-3-2 0,-1-1 0,0 1 157,-2 2 1,3 2 0,-1-3-269,-2 0 1,0 1 0,1 4 0,2 4 0,0 2-1,2 3 1,0-2 0,1-1 0,0 1 384,0 3 1,1 1-1,2-4-413,-3-3 0,3 3 1,-4-5-1,1 2 0,-1-2 1,-2-1-1,-1-3 1,0-1-1,-1-2 299,0 0 1,-2 0 0,-1 0 0,3 0-151,0 0 1,1 0-1,-4 0 1,-1 0 0,0 0-1,1 1 1,-3 2 0,0 1-1,-4 1 1,1-1 0,-3 1-1,1-2-1213,-3-2 1184,-1 5 0,-2-3 0,0 4 1,0-1-1,0-4 0,-2-2 0,-1-2 1,-1 5-1,1 0 0,0 1 0,0-4 300,-1-1 0,-1 7-306,5-6 0,0 3 1,0-2-1,0 2 1,-1 5-1,-2 0 1,-2 4-1,1-1 1,-1 0-1,-1 1-45,-1 2 0,-2-1 0,-3 0 0,2 1 1,1-1-1,-1-1 0,-2-2 0,0-3 142,3-1-46,-3 5 1,6-10-1,-4 4 1,1-4 0,-1-1-1,-2 1 1,0 2 0,2 3-1,-1 0 1,-2 2 0,-3-3 182,-1 1 1,-2 0-137,1-1 0,-1 2 0,1 8 0,-2 0 0,-4 1 0,0 0 0,-2 5 0,0 0 0,-2-1 0,3-3 102,0-1 1,-3 0 0,7-3 0,-1-1 0,1-1 0,0-4 0,2 0 0,-2-1 568,1 0-636,-3 5 0,-3-8 0,1 4 0,-1 0 0,1 1 0,-3 1 0,0-2 0,0 0 0,1 1 0,-1 4 0,-2 1 215,-1 3-217,0 0 0,0-2 1,0-2-1,0-2 0,0-3 1,0-1-1,1-3 1,0-1-1,1-2 0,-4 0 1,1-2 951,-1-2 1,0 1-938,2-6 1,2 4-1,-5-2 1,1-1 0,2 2-1,0-1 1,-2 1-1,1-1 1,-2-1 0,1-2 45,0-2 1,-2-1 0,2 1-1,1 1-48,-1 2 0,-4 1 0,2-6 0,-3 1 0,1 1 0,2 0 1,-2 0-1,-2-3 253,-1 1 0,2-1 0,1 1 0,3 0-292,1-4 0,-4 3 0,3-3 1,0 3-1,1 1 0,2-3 1,-1-1-1,-2 2 0,-2 0 1,1-2-1,1-3 0,1-1 551,3 0-516,2 0 1,0-8 0,-2 0 0,-1 4-1,2-1 1,-1 3 0,0-1 0,-1 1 0,0 1-1,0 0 1,0 1 749,1 1-895,2-4 0,2 6 0,-3-3 0,0 3 0,-1-1 0,4 0 0,2-3 0,0 3 0,0-1 0,1 0 0,2-3-230,2-1 0,-3 3 0,4 0-13,1-2 1,3-3 0,0-2 0,1-2-2529,0 1 1505,5-4 1,4 0 0,10-6 1296,7 0 1,6 6-1,8 1 1</inkml:trace>
  <inkml:trace contextRef="#ctx0" brushRef="#br0" timeOffset="7">22195 13780 26175,'0'-7'-3844,"-2"2"0,-1 10 6295,-1 4-2281,-7 3 0,4 7 0,-6 5 0,-1 5 0,0 7 0,-3 2 1,-2 2-1,0 0 0,0 0 0,1 0 0,-2-1 3833,-2-4-4151,3 4 0,0-11 0,7 1 0,3-3 0,5-6 0,2 0 0,2-4 0,2-3 1,2-2-1,5-4 0,4-1-485,5-3 1,9-2 737,8-1 0,5-1 0,8-4 1,8-3-1,11-4 0,5-2 1,-34 8-1,0-1 0,-1 1 0,1 0 1,0 1-1,0 1 0,36 0-1374,-5 2 1,5 5 2192,-11 6-1214,-26 0 0,0 3 0,19 16 0,9 5 1</inkml:trace>
  <inkml:trace contextRef="#ctx0" brushRef="#br0" timeOffset="8">11357 12208 8045,'-9'-14'0,"1"1"399,5 6 1,-5 1 0,5 7 596,-1 4 1,-1 4-817,5 8 1,-4-2 0,-1 3-1,2-3 1,2-1 0,-1 3-1,0 2 1,-3 2 0,2 2-1,0 3 1,0 0 0,-1 1-1,-1 1 1,1 3 1317,-1 5 0,-1 1-1334,2-2 1,3 7-1,-5-4 1,1 2-1,-1 5 1,-1-1-1,-2 3 1,0-2-1,2-1 1,-1-2 636,1 1 0,2 3-648,-3-6 1,5 7 0,-2-6 0,4 4 0,-1 1 0,-1-3 0,-1 0 0,1 0 0,1 2 0,2 1 227,0 0 0,0 3 0,0-4 0,0-2-327,0-2 0,0 3 0,0 1 0,0-2 0,0 0 0,0 0 0,0 1 0,0-1 0,-1 0 0,-2 0 0,-3 1 0,0-1 1132,0-1-1099,2-2 1,4 0 0,0 0-1,0 0 1,0 0 0,0 1-1,0 4 1,0 3 0,0 3-1,0-1 1,0-3 149,0-1 1,0 3 0,0-3 0,0 0 0,0 1 0,0-2 0,0-1 0,0-2-874,0 1 629,0 0 0,0-3 1,0-2-1,0-1 1,0-3-1,1 0 1,2-1-1,2 1 1,-2-2-1,-2 3 0,-1-3 207,0 1 0,0 4 0,0-3 0,1 1 0,2 1 0,2 1 1,-2 0-1,0 0-194,1-2-6,-2 1 0,5 4 0,-4 0 0,2 0 0,-1-2 0,0-1 0,1-1 0,-2 1 0,-2 0 0,1-1 0,1-5-2,1-3 1,1 1 1,-5-2 0,0 7 0,0-7 1,0 1-1,0 2 0,0-1 1,1 2-1,2-1 0,2-2 1,-2-1-1,-2-1 0,0 5 0,2 2 0,2 1 0,1-4 0,-3 2 0,1-1 0,1 0 0,-1 1 0,1-1 0,-1 0 0,0-2 0,1-1 0,-1 2 0,-4-2 0,0-3 0,0 1 0,0-1 0,0 1 0,0 0 0,0-3 0,0-1 0,0 2 0,0 1 0,0 2 0,0-2 0,2-1 0,1-2 0,1 2 0,1 1 0,-5 2 0,0-1 0,0 1 0,1 0 0,2 1 0,2 1 0,-3 2 0,0-1 0,-2-2 0,0-1 0,0-1 0,0 0 0,0-4 0,0 3 0,0-3 0,0 3 0,-2 1 0,0-3 0,-3-2 0,2 0 0,2-2 0,-1 2 0,-2-1 0,2-2 0,-2 3 0,2-2 0,2 0 0,0-2 0,0 0 0,0 0 0,0-2 0,0-2-2515,0 0 1504,0 1 1,0-9 0,0-6 0,2-11 0,2-12 0,5-8 0,4-11 0,5-7 1010,4-10 0,4-9 0,-13 32 0,0 0 0</inkml:trace>
  <inkml:trace contextRef="#ctx0" brushRef="#br0" timeOffset="9">13610 13967 8774,'-13'-6'1365,"5"4"0,1-3 490,3 5-1628,2 0 1,-4 1 0,6 3 0,0 5 0,0 3 0,0 3-1,0 1 1,0 2 0,0 0 1705,0 1-1750,0 2 0,-4 5 0,-2 1 0,-2 0 0,-1-1 0,-1 1 1,-2 0-1,-3-1 0,1 1 0,-1 0 0,1-1 1281,1 1-1362,-6 0 0,4-5 1,-4 0-1,1 2 1,-1-1-1,0 1 1,-2-3-1,2 0 1,-2-2-1,0 2 0,-1-2 402,1 0 1,-4 3-509,3-4 1,-2 4 0,-1-2 0,1-1-1,-1 2 1,1-2 0,-1 2 0,0-2-1,-2 0 1,2-3 23,3-1 1,-3-2 67,2 1 0,0 4 0,-1-1 0,2 0 0,-2-3 0,-1 0 0,-2 1 0,1 1 0,-1 3 0,0 0 582,1 1 0,-1 3 1,-1-1-657,-3 4 1,1 0-1,-4 1 1,1 0-1,4-1 1,2 1-1,3 0 1,2-1-1,0-1-17,1-2 0,-2 0 0,5-3 0,0-1 38,-1 0 0,4 3 0,-4-4 0,1-2 0,-1 1 0,-1-1 0,0 2 0,-1-2 0,-3 0 0,-1 2 0,0 4 0,1 3 673,2 2-675,0 0 0,-3-1 1,1 1-1,3 0 1,2-1-1,1 1 1,0 0-1,1-1 1,0 1-1,3 0 1,2-1 55,3 1 0,-3 0 10,3-1 1,2 1-1,-2 0 1,0-2 0,0-2-1,0 0 1,0 0 0,0 2-1,2 1 1,1-3-86,3 0 1,-3-1-15,2 4 0,-2 1 0,3 0 0,-2-2 0,2 0 0,2-1 0,1 2 0,0 0 0,0 0 0,0-2-79,0 1 1,0 0-1,0 2 1,0 0 104,0-1 0,0 5 0,0 0 0,0-1 0,0-2 1,0-1-1,0 1 0,0 0 0,0 2 0,0-4 0,0 3 1,1-3-27,4 4 0,-4-1 0,5-2 0,-4 0 0,1-1 0,1 3 0,1 0 0,-1 2 0,0-1 0,1-2 0,-1 0 0,1 2 0,-2 1 0,0 0 0,1-4 0,-2-1 0,2 2 0,-2 2 0,-2 1 0,0-1 0,1-1 0,2 1 0,1 1 0,-1-1 0,-1-2 0,-2 3 0,0 0 0,4 0 0,1-4 0,-1-1 0,1 1 0,-1-2 0,1-1 0,-1-2 0,2 0 0,0 1 0,0-1 0,0-2 0,-3 4 0,1-2 0,1-4 0,-4 3 0,2 0 0,1-2 0,-1 0 0,-1-3 0,-2-1 0,0-1-209,0-1 0,4 0 1,1 1-2894,-2-1 0,0-9 3102,1-8 0,4-21 0,5-17 0</inkml:trace>
  <inkml:trace contextRef="#ctx0" brushRef="#br0" timeOffset="10">22755 7450 29198,'-6'-13'-2677,"3"1"0,-5 1 0,2 2 286,3-1 2099,2 4 0,1-6 0,1 5 0,4 0 1373,4 2 0,3 4 0,2 1-622,4 0 1,-2 1 0,7 2-1,0 1 1,4 1 0,3-1 0,4 1-1,3-1 1,4 1 168,1-1 1,1 1 0,0-5 0,1 1-537,-1 3 0,-7-2 0,-5 2 0,-3-2 0,-3-2 0,-3-2 0,-4-1 0,-5-2 0,-4-3 0,-6-1-1775,-6 2 1824,-4 1 1,-13 1-1,-2 0 1,-4-1 0,-4 0-1,-3 3 1,1 1-1,-2 2 1,1 0 0,1 0-1,2 0-70,2 0 1,-2 0 53,4 0 1,-4 5 0,9-1 0,-1 1 0,1-1 0,2 2 0,3 1 0,1 2 0,2 0-962,-1 0 1,2 0-204,3 4 0,11-1 0,11-2 0,10-2 1,6-1 1052,7 1 0,14-5 1,5 3-1</inkml:trace>
  <inkml:trace contextRef="#ctx0" brushRef="#br0" timeOffset="11">22955 8316 27066,'-14'-1'290,"1"-4"96,0 4 1,-1-5-1,1 6 1,0-2 0,-1-1-1,2-3 2706,3-1-3195,4-2 1,6 2 0,3 1 0,5 1 0,5 1 0,3 0-1,6-1 1,3 1 0,7-1 0,5 1-21,5-1 0,6-1 0,-3 3-8,2-1 0,-10 0 0,1 4 0,-7 0 0,-5-2 0,-5-1-171,-3-1 1,-8-1 0,-13 5 0,-10 0 313,-8 0 0,-11-4 1,-7-1-1,-3 1 1,-5-1-1,0 1 1,-1 1-1,2 2 1,2 1-1,6 0 1,5 0-1,5 0 841,3 0-1140,8 0 1,0 0-1,11 0 1,11 1-1,11 2 1,9 3-1,8 0-518,5 0 1,5 3 0,4-3 365,4 1 1,-2-4 0,8 3 561,-4 0 1,6 1-1,0 7 0</inkml:trace>
  <inkml:trace contextRef="#ctx0" brushRef="#br0" timeOffset="12">16543 15539 32767,'-12'-23'-5988,"3"-4"5806,3 3 0,8 11 0,2 9 0,6 2 0,7 2 1,6 0-1,7-1 1359,6-4 0,8 4 0,5-5-974,3 0 1,5 4 0,0-2 0,-2 3 0,-4 1 0,1 0 0,-3 0-1,-2 1 1,-5 2-545,-5 1 1,0 7 439,-6-2 1,6 3-1,-3 1 1</inkml:trace>
  <inkml:trace contextRef="#ctx0" brushRef="#br0" timeOffset="13">17316 15486 28395,'0'-40'-1065,"0"12"1,3 4 0,4 14 0,7 3 0,0 1-1,3 4 1,-1 5 6663,2 6-5518,5 3 1,-6 7 0,3 2 0,0 3 0,-4 1 0,-3 4 0,-4 4 0,-4 4 0,-5 1-1,-6 2 1,-6 0-1104,-4 0 1,-13 5-1,1-2 1,-4-3 0,-5-5-1,-3-2 931,-5-4 1,-2 6-1,-6-1 1</inkml:trace>
  <inkml:trace contextRef="#ctx0" brushRef="#br0" timeOffset="14">19435 13674 9511,'14'-61'280,"-1"9"0,-1 14 1,-2 11-418,-1 12 118,-6 8 0,2 5 0,-10-1 0,-4-3 1,-4 0-1,-3 1 0,-2 0 0,0 1 1,-1-1-1,-3 2 0,-5 2 0,-3 1 1,-4 0-1,-1 0 851,-2 0 0,-11 1-663,4 4 0,-2-2 1,-4 4-1,-4 0 0,-4-1 1,-1 2-1,-2-1 0,1 4 1,-5 0-1,-4 3 91,-2-1 1,0 0-163,5 1 0,-4-1 0,-1 0 1,0 1-1,-3 1 0,1 1 1,1 2-1,2-1 0,3 1 1,5 1 468,3 2 1,1-3-525,5 4 0,-1 0 0,1 5 1,0 0-1,0 1 0,1 1 1,1 2-1,4 1 0,-2 0 0,0 2-83,-1 0 0,-9 5 0,5-4 0,-1 2 195,1-1 0,-3 1 1,1-5-1,3 2 1,-1 2-1,6-2 1,-1-1-1,4-2 1,2 0-1,5 0 1,1 2-1,3 1 961,3 0-1074,-3 10 0,5-13 0,0 9 0,4 0 0,4 2 0,2 2 0,2-1 0,2-2 1,4-1-1,2 0 0,4 0-150,4 0 1,7-1 196,3-4 0,8 8 1,7-3-1,6 2 0,7-1 1,4-2-1,7-1 0,2-1 1,6 2-1,4-4 285,3-1 1,2-4-1,4-6-287,2-2 0,1-1 1,-33-10-1,-1 1 1,0-1-1,0-1 1,0 0-1,1-1 1,1 0-1,0 0 1,1 0-1,1 0 1,1 0-1,1 0 1,0-2-1,1 0 77,0-1 1,0-1 0,5 1 0,0 0-1,-3-2 1,0 0 0,2 2 0,0-1-199,1-1 0,-1 1 0,2 0 0,0 0 1,-1-2-1,0 0 0,-1 0 0,1 0 0,0 1 1,1-1-1,-1 1 0,0 0 0,1 0 1,1 1-1,-1-1 0,0 1 0,-1-1 0,1 0 1,-2 1-1,1-1 0,-1 1 0,-1-1 1,1 1-1,0-1-698,0 1 1,0 0 758,0 1 1,0 0 0,-4-1 0,-1-1-1,-1 0 1,0 0 0,-1-1 0,0 1-1,-1-1 1,-1 0 0,2 0 0,-1 0 0,0-1-1,0-1 1,0 0 0,-1-1 0,0 0-1,-1 0 1,0 0 0,0 0 0,0 0 0,1 0 404,0 1 0,1-2 0,-1-1 1,0 0-377,0 0 0,0-1 0,33-1 0,-33 3 1,1 0-1,1 0 0,-1-1 0,3 0 1,0 0-1,1 0 0,0 1 0,0 0 0,0 1 1,-1 0-1,0 0 0,0 0 0,1 0 1,-1 0-1,0 0-237,1 0 1,1 0 0,1 0-1,-1 0 1,-3 0 0,-2 0 135,1 0 1,-1 0-1,0 0 1,0 0-1,0 0 1,-1 0-1,1 0 1,0 0-1,0 0 1,-1 0-1,0 0 1,-1 0-1,-1-1 1,1 0-1,-1-1 1,1 0 0,-1-2-1,-1-1 258,36-7 1,-32 4 0,1-2 0,30-9 0,-35 9 0,1-1-157,-2 0 1,2-1-1,1-2 1,2-1-1,-2 0 1,0-1-1,1 1 1,0-1-1,1-1 1,-1-1-1,0 0 1,-1 0-1,0-1 1,-1-2-1,-1 1 1,0-1-1,0-2 1,-1 0-1,-2-1 1,0 0-1,-1 0 1,0 0-1,-1-1 1,-1 1-887,-1-1 0,0 1 672,3-4 0,-2 1 1,19-20-1,4-4 0,-4 1 1,-3 3-1,-2-2 0,-4 4 1,-1 1-1,-1 4 0,-4 0 1,-3 4-245,-4 2 1,-6-1 0,-1 4 0,-2 1-1,-4 2 1,-5 3 0,-6 1 0,-2 2-417,-2-2 719,0-1 0,-3 3 0,-4-1 0,-8 0 0,-4-2 0,-7-2 0,-2 2 0,-4 1 0,-2 2 0,-3-2 1,-2-1-309,-1-2 420,-6 1 0,3 1 0,-6 1 0,-1 2 0,0-2 0,-2 0 0,0 1 0,-4 2 0,-2 0 0,-3 2 0,2 0 215,0 2 1,-11 3-219,-1 0 1,-2 1 0,36 6-1,-1 1 1,0-1 0,0 0 0,0 0-1,-1 1 1,0 0 0,0 0 0,-3 1-1,1 0 1,-1 0 0,-1 1-1,-1-1 1,0-1 0,-1 1 0,-1-1 175,-1-1 1,-1 0-1,-1 1 1,-1-1 0,1 0-1,0 1-154,-1-1 0,0 0 0,0 1 0,0-1 1,-5 0-1,-1 1 0,2-2 0,-1 1 1,-1-1-1,1-1 0,-2 1 0,0-1 1,0 0-1,0 1 0,1 1 0,0 1 1,3 1-1,0 0-99,2 0 1,0 1 0,-4 0 0,0 0 0,2-1-1,1 0 1,-1 1 0,1 1-50,0 0 1,0 0 0,2 0 0,-1 1 0,-1 2-1,-1 0 1,1 0 0,-1 0 0,-2 1 0,0 0 0,0 1-1,-1 0 1,0 2 0,0 1 0,1 1 0,0 0 0,0 1-1,-1-1 1,-1 1 0,0 0 0,-3 0 0,0 0-1,-1 1 1,1 1-1904,-1-1 1,0 1 1875,4 1 1,0-2 0,2-1 0,0 0-1,3-1 1,1 1 0,-1 0 0,0-1-1,2 0 1,1 0 0,1-1 0,1-1-1,3-1 1,1-2 0,1 0 0,1 0 141,0-1 0,0 0 0,-31 0 0,32 0 0,0 0 0,0 0 0,1 0 0,0 0 0,0 0 0</inkml:trace>
  <inkml:trace contextRef="#ctx0" brushRef="#br0" timeOffset="15">19115 13714 9258,'6'-36'0,"2"4"155,-1 3-30,-1 12 0,-9 6 0,-4 7 0,-8 1 0,-4 1 0,-8 4 0,-6 1 340,-7 1 0,-7 1-367,3-5 0,-7 0 0,2 0 0,-1-2 0,0-2 0,1-4 0,0-1 0,0 2 0,-1 0 0,-4 1 323,-2 0 0,-6-3 0,1 5 0,-1 1-357,-2 1 1,-8 4-1,4 2 1,-5 5-1,34-3 1,-1 0-1,1 0 1,-2 1-1,-1 0 1,-1 1-1,-1 0 1,0 2-1,-2 0 1,-1 2-1,1 0 1,0 1-1,-1 1 1,1 0-1,0 1 1,1 0 184,1 0 0,0 1-211,-3 2 1,2 1 0,3-2 0,1 0 0,-2 3 0,0 1 0,1 1 0,1 1 0,2 0 0,1 1 0,0 1-1,0 1 1,2-1 0,1 1 0,0 3 0,1 0 0,1 2 0,2 2 0,0 2 0,1 2 0,2 1 0,1 0-26,2-1 0,0 1 0,1 8 0,2 0-43,1-2 1,2 1 0,3 5 0,3 1 0,-1-5 0,2 0 0,2 0 0,1 1 0,2 2 0,2 1 0,2 0 0,2-1 0,1 3 0,3 0 0,2-2 0,2 1 0,2 0 0,2 0 0,4-3 0,3 0-94,2-2 0,1 0 1,5 3-1,2 0 102,1-5 1,4 0 0,7 8 0,3-1 0,3-6 0,3-2 0,3 4 0,2-2 0,-14-14 0,0 0 0,2-1 0,0-1 0,2 0 0,0-1 0,4 0 0,1 0 0,1-1 0,0-1 0,1 0 0,2-1 0,3 1-1,1-1 1,0-1 0,1 1 0,0-2 0,1 1 27,1-2 1,0 1-1,2 0 1,5 1 0,1 1-1,0-2 1,-1-1-1,1-2 1,0 0-68,2 1 0,0-2 0,0 1 0,-1-2 0,0 1 0,1-2 0,-15-4 0,1-1 0,1 0 0,0-1 0,0 0 0,0-1 0,1 0 0,-1-1 0,1-1 0,0 0 0,0 0 0,1-1 0,2 0 0,2-1 0,-1 0 0,1 0 0,-1-1 0,0 0 0,0 0 0,0-1 0,3 1 0,1-2 0,-1 1 0,0-1 0,-1 0 0,-1-1 0,0-1 0,0 0 63,1 1 1,-1-1 0,0-1 0,1 0 0,0 0 0,2-2 0,-1 1 0,-1-1-1,-2-1 1,-1 1 0,0-2 0,-1 1 0,0-2 0,0 1 0,0-2 0,0 0 6,0-1 0,0 0 1,0-1-1,0-1 1,1-1-1,1-1 1,-1 0-1,0-2 1,-4 1-1,-1-2 0,0 0 1,0 0-1,-1-1 1,1-1-1,0 0 1,-1-1-1,-1 0 1,1-1-1,-2-1 0,1 0 1,16-6-1,0-2 1,-1-1-1,0 0 1,-1-2-1,-1 0 1,0-2-1,-2-1 0,0 0 1,-1-1-1,-1 0 1,-2-2-1,-1 1 1,-1-1-1,-1-1 1,-2 1-1,0-1 1,-1-1-1,-2 1 0,-1-1 1,-1-1 290,-2 1 0,-1 0 1,0-1-288,-3-1 1,-2-1-1,-1 0 1,-4 3-1,-2 1 1,0-2-1,-3 0 1,-1-1-1,-1-1 1,11-18-1,-3-2 1,-5 2-1,-5 0 1,-7 0-1,-4 1 1,-6 1-1,-4 0 1,-5 0-1,-4 0 1,-5 1-1,-6 1 1,-7-2-1,-6 3 1,-9-1-1,-5 3-218,-9-2 1,-5 3 69,14 16 0,-2 0 0,-2 3 0,-4 1 0,-2 2 0,-1 1 1,-3 0-1,-1 0 0,-1 1 0,-3 1 0,-1 0 0,-1 1 0,-3 1 1,0 1-1,-1 1 0,-3 0 0,-1 0 0,0 2 0,-2 0 0,0 2 1,0 0-1,-2 1 0,0 0 0,-1 2 0,1 1 0,0 0 0,0 2 1,1 0-1,0 1 0,0 1 0,2 1 0,0 1 0,1 0-314,2 2 0,1 0 0,-1 0 0,1 2 1,0-1-1,1 3 0,7 1 0,0 2 1,2 0 447,4 0 0,0 1 0,1 0 0,-21-2 0,1 1 0,3 2 0,1 0 0</inkml:trace>
  <inkml:trace contextRef="#ctx0" brushRef="#br0" timeOffset="16">17063 14753 16183,'-12'-21'-46,"1"5"1,5 6 0,5 5 0,10 4 0,9 1 5087,8 0-4896,10 0 1,-1 0-1,10 0 1,4 0-1,3 0 1,1-2-1,-1-1 1,-3-1-1,-6 1 1,-5 2-1,-5 1-406,-5 0 0,0 5 0,-12 4 229,-4 3 0,-5 2 0,-7-1 0,-1 0 0,-3 0 0,-5 1 0,-3 1 0,-3 1 0,-1 2 0,-4-2 0,1 0 0,0 1-456,3 0 0,1 6-246,1-6 1,3 1-1,0-5 1,4 1-1,1-1 515,3 0 0,7 1-1,4-1 1</inkml:trace>
  <inkml:trace contextRef="#ctx0" brushRef="#br0" timeOffset="17">17649 14753 11775,'-10'-38'2412,"-4"2"-1880,-8 9 1,6 10 0,-8 8-1,-2 6 1,-4 7 0,-1 10 0,-2 6-1,-2 7 1,-4 4 0,-2 6 0,-1 6-278,2 6 0,16-19 1,1 1-1,2 1 1,2 2-1,-2 1 1,0 1-1,0 4 1,1 0-1,0 1 1,1 1-1,1 2 0,-1 1 1,2-1-1,0 1-153,1 0 0,0 0-102,-3 3 0,1-1 0,3-1 0,0 0 1,-2 2-1,0 2 0,0 0 0,0 0 1,1 1-1,-1 0 0,0 2 0,0 0 1,0-2-1,0 0 0,-1 0 0,-1 0 0,0-1 1,0-1-1,-1 2 0,0-1 0,0 0 1,1-1 38,1 0 1,1 0-1,-3 3 1,1-1-20,1-6 1,1-1 0,-2 3 0,-1 0 0,0-5 0,-1 0 0,0 0-1,0-1 1,0 0 0,-1 1 0,2-1 0,0-1 0,0 0 0,0 0-1,2-2 1,1-2 0,-1-1 0,2 0 0,-14 29-681,2-7 1,7 0 204,3-13 0,4-4 0,2-6 0,1-3 0,4-4 0,1-5 0,4-3 0,5-2 0,6-3 0,5-2 348,3-3 1,16-3-1,8-6 1</inkml:trace>
  <inkml:trace contextRef="#ctx0" brushRef="#br0" timeOffset="18">16129 17858 8237,'-5'-19'512,"-4"10"1,-6 2-1,0 10 1,3 10-1,0 8 1,2 4 4860,1 2-5199,-9 5 1,14-2 0,-9 4 0,1 1 0,0 1 0,0 4 0,2 0 0,2 3 0,2-2 0,3-1 0,2-4-1178,1-5 1,4-4 651,1-5 1,5-3 0,-1-7-1,3-3 1,1-5 0,1-4 0,-3-6-1,0-7 1,-4-8-107,-1-4 1,3-10 1061,-5-1 0,1-10 1,-5 5-1,1-2 1,2-2-1,3 5 1,0 0-1,2 6 1,-1 3-1,3 8 594,2 2 1,6 5-1,1 7-1206,2 4 1,1 4 0,3 1 0,-1 1 0,-2 4 0,2 5 0,0 5 0,-1 6 0,-2 2-796,-2 5 0,-2 8 0,-7 1 0,-3 3 220,-1 0 1,-1 3-1,-5-8 0,0 2 1,0-1-1,0-5 1,1-3-1,4-1-608,4-1 1,2-5 0,6-3 0,3-5 1189,7-4 0,15-3 0,-1-6 0</inkml:trace>
  <inkml:trace contextRef="#ctx0" brushRef="#br0" timeOffset="19">16823 18258 8237,'4'-31'494,"1"0"1,-1 0 0,-4 6 0,0 3-1,-1 4 1000,-4 3 0,-1 9 0,-3 6-1144,5 7 1,2 10 0,2 2 0,0 2 0,0 2-1,2 3 1,2 0 0,5 1 0,3-2 0,1-3-1,1-4 1,-1-5-841,0-4 1,-4-3 0,-1-7 0,-4-4 0,-5-5 0,-8-6-751,-8-7 1318,-3-2 1,-7-3-1,0 0 1,2 0 0,3 4-1,4 2 1,3 4 0,3 2-1,4 4 1,5 2 0,6 2-393,5 4 1,16-2 0,10 1-1582,12 2 0,6 2 1895,15 1 0,2-6 0,-29 2 0,0 1 0</inkml:trace>
  <inkml:trace contextRef="#ctx0" brushRef="#br0" timeOffset="20">17556 17619 8535,'-25'-38'819,"8"16"0,-5-9 1,6 21-1,4 14 0,3 11 1,3 4 3691,0 5-3993,5 7 1,-7-6-1,5 5 1,-1 1 0,1 2-1,2 5 1,1 4-1,0 3 1,0 1 0,0 0-1,0-3-114,0-1 0,0-4-1170,0-2 0,1-5 0,2-8 1,1-2-1,-1-2 0,-3-4 0,-6-4 434,-7-7 0,-6-8 0,-8-7 0,1-5 0,-1-6 0,0-2 0,2 2 1,3 4 3920,4 3-3704,3 2 1,6 1 0,9 5-1,15 8 1,12 11 0,10 9 0,6 5-8415,6 6 8529,8-4 0,-2 10 0,4-4 0</inkml:trace>
  <inkml:trace contextRef="#ctx0" brushRef="#br0" timeOffset="21">17729 18272 8496,'-13'-52'389,"1"16"0,5 2 7262,7 16-7453,5 11 0,10 7 1,3 0-1,4 0 0,3 0 1,4-2-1,0-1 1,2-1-1,-1 1 0,-3 2 1,-5 1-2404,-4 0 1,-8-2 2289,-1-2 0,-14-2 0,-4-3 0,-11 4 1,-8 2-1,-6 1 0,-2-3 0,-1 2 1,4 3 1272,4 5 1,8-2-1,3 5 1,5 3-1265,4 1 1,5 2-1,10 3 1,7 0-1,9 1 1,8 0 0,8 0-1,10-2-1606,9-1 0,11-8 0,-30-4 0,0-1 1,1-2-1,1 0 1512,0-1 0,1-3 0,2-4 0,0-3 0,-6-3 0,0 0 0</inkml:trace>
  <inkml:trace contextRef="#ctx0" brushRef="#br0" timeOffset="22">18622 17765 8425,'-13'-27'1254,"0"1"0,-1 11 0,1 6 1,0 8-1,1 5 0,0 9 0,0 11 456,-3 12 1,-7 11-1605,0 2 1,-3 7-1,-2 6 1,0 5-1,14-30 1,1 0-1,0 1 1,2 0-1,1 0 1,2 1-1,-4 33 1,7-4 0,4-7-4602,4-6 0,11 0 876,12-11 2911,5-6 1,14-5 0,2-6 0</inkml:trace>
  <inkml:trace contextRef="#ctx0" brushRef="#br0" timeOffset="23">18142 16326 8340,'-19'-31'1989,"-3"0"-1488,3 5 0,-1 13 1,7 9-1,4 2 1,8 2 472,10 0 1,16 0-954,1 0 0,14 0 0,3 0 0,5 0 0,4 0 0,-2-1 0,2-2 1,-2-3-1,0-2 0,-4-2-784,-4-2 1,1-1 626,-8 0 0,-2-1 0,-2-1 1,-4 1-1,-5-1 0,-4 3 0,-3 2 1,-4 1-1,0 1 0,-2 2 230,1 3 1,2 2-1,1 2 1,2 5 0,1 8-1,4 5 1,0 5 0,4 1-95,1 3 0,2 7 0,-1-1 0</inkml:trace>
  <inkml:trace contextRef="#ctx0" brushRef="#br0" timeOffset="24">18809 16139 8520,'-22'-34'0,"1"5"2814,2 9-2435,1 16 0,10 14 0,4 12 0,4 11 0,4 7 0,5 7 1,5 4-1,5 5 0,6 2 0,8 4 0,4 2 425,-17-30 0,1 0-924,3 1 0,1-1 0,-1 0 1,1-1-1,2 0 0,2-1 1,1 0-1,1-2 0,1 0 1,1-2-1,3-1 0,1-1 1,1-1-1,2-2 0,2-2 1,2-2-1,1-3 0,2-1 1,2-2-1,0-1 0,0-1 1,-1-1-2739,0-1 1,-1 1 2391,-1 2 1,-1 0 0,-5-2 0,0 0 0,0 4 0,0-1 0</inkml:trace>
  <inkml:trace contextRef="#ctx0" brushRef="#br0" timeOffset="25">20395 17658 11073,'0'-14'952,"-4"5"0,-1 16 0,2 8 0,2 3 1777,1 1-2510,0 11 0,0-7 1,-2 13-1,-1-1 1,-1 1-1,1-2 1,1-1-1,2-4 1,0-1-1,0-2 1,2-4-453,2-5 0,4-2-368,5-1 0,0-3 0,1-2 1,-1-4-1,0-4 0,1-2 0,-2-5 1,-3-7-1,-5-10 431,-3-6 1,-1-1-1,0-5 1,0-2 0,0-2-1,0 1 1,0 2-1,0 5 4065,0 3-3665,0 7 1,0 2 0,0 5-1,2 3 1,2 2 0,5 4-1,3 5 1,3 5 0,1 4-1,2 4 461,-2 5-1040,5 2 1,-6 7 0,3 1 0,-4 3 0,0 3 0,-1 2-1,0-2 1,1 0 0,-2-1 0,-2-1 0,-1-2-2348,1-2 1,6-6 1659,2 0 1,7-5 1035,2 0 0,6-8 0,7-3 0</inkml:trace>
  <inkml:trace contextRef="#ctx0" brushRef="#br0" timeOffset="26">21075 17978 8450,'7'-32'750,"-1"-1"0,-6-2 0,0 5 0,0 6 0,0 7 1488,0 2-1930,0 7 1,0 4-1,0 8 1,0 5-1,0 5 1,0 2-1,2 3 1,1 2 0,3 1-1,1 0 179,3 0 1,1-5 0,-1 1-1,-2-4-874,-2 0 1,2-5 0,-3-4 0,-2-3 0,-3-8-1,-5-6 1,-4-6 0,-2-4 0,-4-3 351,-3-2 0,3 2 0,-3 3 1,5 4-1,3 3 0,2 2 1864,2 0-3084,8 5 0,8 2 0,12 8 0,11 2 1255,9 5 0,5 3 0,6 1 0</inkml:trace>
  <inkml:trace contextRef="#ctx0" brushRef="#br0" timeOffset="27">22008 17392 8411,'-19'-44'1215,"4"15"1,-3 1-1,5 24 1,3 20-1,2 11 1163,2 4-2132,-4 6 1,7-9 0,-5 3 0,3-1 0,2-1 0,1 4 0,2 1 0,0 3 0,0 1 0,0 1 0,2-3-566,2-5 47,3-3 1,2-3 0,-1-3-1,-2-4 1,-6-5 0,-6-4-1,-11-6 1,-5-6-1713,-6-6 2749,-7-3 0,5-1 0,-6 0 0,2-1 1,3 1-1,5 1 0,2 3 0,3 5 3306,3 2-4893,9 8 1,6 2 0,11 7 0,7 2-1,4 6 1,6 3 0,5 4 0,5 2 0,4 1 821,1 0 0,12-2 0,2-5 0</inkml:trace>
  <inkml:trace contextRef="#ctx0" brushRef="#br0" timeOffset="28">22155 17912 10091,'0'-46'0,"0"7"3248,0 11-3056,0 13 1,1 9 0,4 6 0,4 0 0,2 0 0,3 0 0,-1 0 0,2 0 0,1 0-1,2 0 1,-2 0 1249,-1 0-1630,-2 0 0,1 0 1,-4-1-1,-6-2 1,-8-3-1,-6 0 1,-5-1-1,-3 1-49,-4 0 246,-3 1 0,2 5 0,3 0 0,0 2 0,6 2 0,2 5 1,4 3-1,2 1 0,4 1 0,2 1 0,4 1-1320,5 2 0,13 5-107,5 0 0,14-4 1418,4-1 0,11-4 0,5 0 0</inkml:trace>
  <inkml:trace contextRef="#ctx0" brushRef="#br0" timeOffset="29">22715 17605 8520,'0'-31'1040,"1"10"1,4-5-1,3 15 1,4 14-1,3 8 1783,3 1-2442,-3 4 1,8-9 0,-5 7 0,0-1 0,0 0 0,1 1 0,0-1 0,0 0 0,-2 0 0,-4 1 0,-4-1 278,-5 0-667,-2 1 0,-2-1 0,-2 0 0,-4 2 0,-7 2 0,-8 0 0,-2 0 0,-1-3 0,3 0 0,2-1 0,1-1-163,-1-3 0,9 7 0,-2-1 1,4 3-1,5 2 0,3 1 1,8 4-1,10 3-2027,11 4 1760,14-1 0,7-9 0,11-1 0,7-2 0,5-1 437,-35-9 0,1 1 0,6 0 0,0 1 0,3 2 0,-1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5T22:08:36.886"/>
    </inkml:context>
    <inkml:brush xml:id="br0">
      <inkml:brushProperty name="height" value="0.053" units="cm"/>
      <inkml:brushProperty name="color" value="#FF0000"/>
    </inkml:brush>
  </inkml:definitions>
  <inkml:trace contextRef="#ctx0" brushRef="#br0">4026 2226 28005,'13'-6'-1336,"0"-6"1,1-4 0,-1 2-1,0 5 939,1 3 33,-7 2 0,-2 3 0,-10-2 0,-4-2 911,-3 2 1,3 2-1,1-1-347,-3-2 1,-1 2 0,1-4 0,0 2 0,4-2-1,-1 0 1,2-1 0,-1 1 0,0-2 0,-4 1-1,-2-2 1762,-5 2-2241,3-5 0,-10 10 0,3-2 0,-5 2 0,-4 2 1,-4 0-1,-4 0 0,-2 0 0,-2 0 0,-3 2 0,1 1 450,4 1 1,-2 1 0,7-5-1,-1 1 1,2 2 0,4 2 0,3-2-1,2-2 2946,4-1-1961,-3 0 0,9 0-946,-7 0 1,6 4-1,-4 2 1,-1 0-1,-2 2 1,-4-1 0,-2 3-1,-2 2 1,-2 2 45,0-1 0,-5 0-256,3 1 0,-2-1 1,-2 0-1,0 1 1,1-1-1,4 0 0,2 1 1,2-1-1,0 0 1,2 1-1,0-1 0,3-4 0,1 0 0,1 1 0,2 2 0,1-3 0,-3 0 0,3 0 0,1 1 0,-1 2 0,-3 3 0,-1-1 0,-3 3 0,-2-1 0,-2 3 0,-1 2 0,1 3 0,0 1 0,1 1 0,2 1 0,1 0 0,2-2 0,1-1 0,3-2 0,1 0 0,5-1 0,0-2 0,1-1 0,2 0 0,-4-1 0,8-3 0,-1-1 0,0 0 0,2 1 0,1 0 0,1 3-208,0 1-25,2 5 0,2-6 0,-1 6 0,-1 4 0,1 4 0,1 3 0,2 2 0,0-1 0,0-1 0,0 0 0,0-1-1093,0-1 0,2-1 1404,2-4 1,4-2 0,5-1 0,0-3-1,2-2 1,1-3 0,2-1 0,-2-2-1,1 1 1,-1-1 879,2 0 0,1 1 1,-3-1-940,2 0 1,4 1-1,-2-1 1,0 0-1,4 2 1,1 1-1,2 4 1,1 0-1,2 3-308,1-3 0,6 4 1,0-6-1,4-2 517,4-1 0,4-2 1,-4-1-1,3-2 1,2-1-1,1 0 0,0-1 1,0-2-1,1-2 1,-2 0-1,2 1 1,-2-1-229,-1 1 0,3-1 0,-5-4 0,7 2 0,0 1 0,4 1 0,4 1 0,2-1 0,0 0 0,-4 1 0,1 1 0,-2 1 0,1 1 0,3 3 0,0-2 0,2-3 0,1 0 0,0-1 0,-1-1 0,0-1 0,3-2 0,2-1 0,1 0 0,0-1 0,-2-3 0,6-2 0,-38 1 0,1 1 0,0-2 0,1 1 0,0 2 0,-1 0 0,35-2 0,-2-1 0,-5 3 0,0 1 0,-6 2 0,1 0 0,-2 0 0,-2 0 0,6 0 0,-6 0 0,2 0 0,-1 0 0,-4 0 0,1 0 0,1 0 0,4 0 0,-1 0 0,2 0 0,-2 0 0,3-1 0,0-2 0,5-3 0,-2 0 0,0 0 0,9-4 0,-19 8 0,9-4 0,1 2 0,-1-1 0,2 2 0,-2 2 0,1 1 0,-1 0 0,1-2 0,-1-1 0,-1-1 0,1 0 0,-6 4 0,0 0 0,2-2 0,-3-1 0,0-3 0,1-1 0,3-2 0,-2 0 0,2 0 0,-2-1 0,0-2 0,5-3 0,-2-3 0,6 4 0,1-6 0,-3 3 0,2-1 0,-1 0 0,-2 0 0,-6 0 0,-1 1 0,-6-1 0,-3 0 0,-5-4 0,-4 3 0,0-2 0,-9 3 0,-1-4 0,0-2 0,-4-1 0,-1-2 0,-2 1 0,-1-4 0,0-2 0,0-4 0,-5-5 0,2 4 0,-1-5 0,-1-2 0,1-1 0,-4 4 0,-1-2 0,0-2 0,-1 4 0,-2 2 0,-2 5 0,-2 2 0,-3 2 0,-2 2 0,-2 1 0,-4 1-142,-2-1 1,-8 5 0,-1 1 0,-4 0 0,0 2 0,-5 0 0,-4 3 0,-2 1-1824,2 2 1,-4-1-1,2 1 1431,1 0 1,-7-5 677,2 0 1,-7 0 0,5 5-1,-4 0 1,-5-2 0,0-2 0,-1 0-1,-1-1 1,-1 0 0,0 0 0,1 2-1,-3 1 1,-1 2 0,-1 1 4037,0 3-4082,-1-3 0,4 9 1,-2-4-1,-1 0 1,1 1-1,2 0 0,1 1 1,0 1-1,2-1 1,-1 1-1,2 0 289,0-1 0,2-1-389,4 2 0,0 2 0,0-2 0,0 1 0,0 0 0,0-2 0,-1 1 0,-4-2 0,-4-1 0,-3-2 0,-1 0 0,4 4 0,0-2 0,-1 0 0,-2-1 0,0 5 0,2-1 0,2 2 0,0 1 0,-1-2 0,-3-2 0,3 3 0,0-1 0,2 0 0,-4-3 0,1 0 0,1 0 0,-7-5 0,3 3 0,-4-4 0,2-2 0,1 3 0,-1 0 0,3 2 0,0-1 0,2 0 0,-2-1 0,2 4 0,-1 1 0,-8 0 0,6 2 0,-4 2 0,1-2 0,-2 2 0,-4 2 0,1 0 0,-2 0 0,1 0 0,-5 0 0,0 0 0,1 0 0,-8 0 0,5 0 0,-2 0 0,-1 0 0,30 0 0,-1 0 0,2 0 0,-1 0 0,1 0 0,-1 0 0,-1 0 0,-1 0 0,1 1 0,0 0 0,-1 0 0,-1 1 0,4 0 0,-1 0 0,1 0 0,-1 0 0,3 1 0,0-1 0,-1 1 0,1 0 0,-32 4 0,6 4-301,0 0 1,10 3 0,-3-1-1,4 0 1,3-1 0,4 0-1,5 0 1,2 3 0,5 0-1,2-1 1,8 0-38,6-1 0,4 0 0,2 1 1</inkml:trace>
  <inkml:trace contextRef="#ctx0" brushRef="#br0" timeOffset="1">17436 5757 30564,'-13'-4'-1839,"-1"-1"1224,1 1 507,5-2 1,-2 3-1,6-6 1,1-1-1004,1-2 1,8 0 1340,3 3 0,3 3 0,1 8 0,1 1 0,2 1 0,5 1 0,7-1 0,4 2 0,7 0 0,2 0 0,8-2 0,3 1 1657,3-1 0,14 1-1823,-6-5 1,5 0-1,1 0 1,2 0-1,3 0 1,-1 0-1,3 0 1,-1 0-1,-36 0 1,1 0-1,-2 0 1,1 0-65,-1 0 0,1 0 0,4 0 0,0 0 0,-4 0 0,0 1 0,0 0 0,1 1 0,-2 0 0,1 1 0,-1 0 0,1-1 0,0 0 0,0-1 0,35 5 0,0 0 0,-1 2 0,-1-2 0,-2 0 0,0-2 0,-2 0 0,1 1 0,-1-2 0,1-2 0,2-1 0,0 0 0,0 5 0,-3-1 0,2-1 0,2 0 0,1 0 0,1 2 0,-2-3 0,2 1 0,1 0 0,-37-1 0,1 1 0,33 6 0,-1-5 0,-3 1 0,-1-5 0,-2 0 0,-1 1 0,-3 2 0,1 2 0,0-3 0,3 0 0,-3-2 0,-1 0 0,1 0 0,-4 0 0,-2 0 0,-1 0 0,3 0 0,3 0 0,1-2 0,5 0 0,-2-3 0,3 2 0,-3 2 0,2 1 0,-5 0 0,0 0 0,-1 0 0,2 0 0,-3 0 0,3 0 0,-6 0 0,-3 0 0,0 0 0,1-2 0,-2-1 0,-1-1 0,-5 1 0,1 1 0,-1 2 0,-4-6 0,7 5 0,-5-4 0,-1 4 0,-4 1 0,-1-2 0,-2 0 0,-3-3 0,-2 2 0,-4 2 0,-2 1 0,-6 0 0,0 0 0,-3 0 0,-3 0-232,-1 0 0,-4 0 1,-2 1-1,-1 4 0,-3 3 1,-4 3-85,-8-2 0,-6-3 0,-12-6 1</inkml:trace>
  <inkml:trace contextRef="#ctx0" brushRef="#br0" timeOffset="2">4306 6744 31858,'-15'-20'-7973,"0"5"3358,2 5 4799,-4 7 1,10-3-1,-6 6 1,-1 0-1,1 0 1,4 0 5080,9 0-4924,9 0 1,21 0 0,5 0 0,11 0-1,10 0 1,11 0 0,6 0 0,-34 0-1,0 0 1,2 0 0,0 0 0,3 0 0,0 0-1,2 1 1,0 0 157,2 1 1,1 0 0,0-1 0,1 0-500,-4 1 0,1 0 0,2-1 0,0 0 0,-5-1 0,-1 0 0,0 0 0,-1 0 0,0 0 0,0 0 0,-2 0 0,0 0 0,0 0 0,-1 0 0,33 0 0,-2 0 0,-7 0 0,-2 0 0,-3 0 0,-5 0-290,1 0 1,-11 0 0,-4 0 0,-1 0 0,-3 0 0,-1 0 0,-3 1 0,-4 2-1,-3 3 1,-1 0 665,2 0 0,2-8 1,0-5-1</inkml:trace>
  <inkml:trace contextRef="#ctx0" brushRef="#br0" timeOffset="3">19729 9076 29108,'7'-34'-185,"-1"13"0,-2 17 0,1 17 0,-2 8 1,-2 2-1,-1 1 0,0-3-6202,0-2 6267,0-1 0,0 0 0,0 1 0,-1 2 0,-2 2 0,-3 2 0,-1 1 0,-4-3 0,1-2 0,-1-2 0,4-2 1216,1-3 1,0-5-712,2 0 0,1-6 1,-5 0-1,2-6 1,2-6-1,-2-4 0,-1-5 1,-2-6-1,1-4-253,2-3 0,2-9 0,4 2-600,0-4 206,0 10 1,6-11 0,3 10 0,3 2 0,2 1 0,3 7 0,1 2 0,-1 6 0,1 3 0,1 5 0,1 1 0,0 3 250,1 2 0,-3 1 1,4 1-1,0 3 0,0 5 1,-1 2-1,0-1 0,0-1 867,2 1-1199,-3 2 1,5 3 0,-3 1 0,6 2 0,6-2 0,8-1 909,4-2 1,8-5 0,7-2 0</inkml:trace>
  <inkml:trace contextRef="#ctx0" brushRef="#br0" timeOffset="4">20848 8596 25015,'0'-27'-1036,"0"11"1,0 12 0,0 14 0,0 9 0,0 2-982,0-2 2073,0-1 0,-1 0 0,-2 1 0,-2 2 0,1 2 0,0 4 1,-2 4-1,0 3 0,-2 2 0,2-1 0,0 1-1962,4-2 1,0-1 374,2-7 1587,6 1 0,1-6 1,7-2-1</inkml:trace>
  <inkml:trace contextRef="#ctx0" brushRef="#br0" timeOffset="5">21342 8743 27438,'0'-40'-748,"0"12"0,-6 8 1,-3 17-1,-3 5 1,0 4-1,2 0-774,1 0 743,0 4 0,2-3 0,2 7 0,4 0 0,1 4 0,0 4 306,0 4 0,0-6 0,0 0 0</inkml:trace>
  <inkml:trace contextRef="#ctx0" brushRef="#br0" timeOffset="6">21235 9236 16580,'-9'-20'1562,"0"7"-1919,6 18 0,-3 5 0,5 11 0,-2-2 0,-2-3 0,2-1 0,2-2 177,1 1 1,0-1 0,0 0-1</inkml:trace>
  <inkml:trace contextRef="#ctx0" brushRef="#br0" timeOffset="7">22915 8556 26780,'5'-25'-8512,"4"3"8741,-3 2 0,2 13 1,-5 4-1,1 6 1,-1 6-1,-1 4 1,-4 5-1,-2 4 1,-5 3-1,-3 2 570,-1 0 1,-5 8-912,0 1 0,-6 5 0,2-5 1,-2 2-1,1 2 0,2 0 1,2-1-1,4-2 0,5-3 1,5-2-2079,4-2 0,7 3 2298,2-2 0,16 0 0,4-5 0</inkml:trace>
  <inkml:trace contextRef="#ctx0" brushRef="#br0" timeOffset="8">23354 9129 20719,'-1'-27'-1921,"-3"10"1768,-4 20 0,-11 7 0,-5 12 0,-5 2 1,-6 0-1,0-1 0,2-2 0,4 0 1,5-2-1,5 2-150,7-1 0,4 3 0,8 3 0</inkml:trace>
  <inkml:trace contextRef="#ctx0" brushRef="#br0" timeOffset="9">23794 8703 28356,'5'-31'-5821,"-1"-1"6158,7 13 0,-8 7 0,5 14 0,3 2 0,1 5 0,1 2 0,-1-1 0,-2-1 0,-1 1 0,0 2 473,-2 1-1284,5 7 0,-10 0 0,2 7 0,-4-2 0,-3-1 1,-3-2-1,-1 0 0,-4-1 0,0-2 0,-3-1 0,1 0-393,0-2 1,1-1 808,3-2 1,2 1 0,4-1 0,-2 0 0,4 0 0,4-1 0,5-1 0,4-4 0,2 1 880,-1-1 0,9-3 0,3 4 1,4-2-569,5-3 0,-2 3 1,5-1-1,3 1 0,2 0 1,-2-1-1,-3-1 442,0 1 0,1 5 0,2-3 0</inkml:trace>
  <inkml:trace contextRef="#ctx0" brushRef="#br0" timeOffset="10">24754 9116 11181,'9'-17'0,"-2"3"-632,-1 2 1372,5 7 0,-4-1 0,5 8 0,-2 1 0,-2 4 0,-2 4 0,-3 5 0,-3 3 0,-5 5 0,-4 1 417,-3 2-1250,-1-1 0,-6 1 0,-3 1 0,-4 0 0,0 0 0,-2-4 1,-1-2-1,1-2 0,6-1 0,4-3 0,8-1-6171,3-2 6458,2-5 1,17-8-1,3-8 1</inkml:trace>
  <inkml:trace contextRef="#ctx0" brushRef="#br0" timeOffset="11">25474 8783 20810,'6'-31'-580,"-5"13"1,4-6 0,-5 15-1,-5 14 3469,-4 5-2875,-2 3 1,-4 2-1,-2 1 1,-2 4 0,0 0-1,0 4 1,1 3 0,2 2-1,1 2 1,4-1-1,4-2-50,4-1 1,2-1 0,2 0-889,4-4 0,-2-3 0,5-6 0,3 1 837,1-1 1,-6-5 0,-8-4 0,-10-4 293,-9-4 0,-4 2 0,-1-2 1,0 2-1,3 2 0,4 2 1,2 2-1,7 5 0,2 4 1,5 4-1,3 0 0,5 1-4161,4 1 3709,15 2 1,7 1 0,16-1 517,6-2 1,15-7-1,1-6 1</inkml:trace>
  <inkml:trace contextRef="#ctx0" brushRef="#br0" timeOffset="12">25807 9249 22527,'0'-21'-648,"0"8"1,0 10-1,0 10 1,0 8-1,0 3 1,-3 1 0,-4-2-276,-7-3 724,-2 0 1,3-1 0,-2 0 0,-1 2 0,-2 1 0,0 2 0,0-2 0,2-1 223,4-1 1,-1-7-1,6-1 1</inkml:trace>
  <inkml:trace contextRef="#ctx0" brushRef="#br0" timeOffset="13">26167 8756 22527,'0'-39'-295,"0"1"0,2-4 1,2 16-1,5 14 1,3 9 2683,1 3-1951,6 0 0,2 4 0,7 2 0,3 3 0,5 5 0,4 3 0,4 4 0,4 3 0,-1 1 0,-2 2 0,-7-1 831,-7 1 1,0 0-1936,-9-1 0,-7 1 0,-3 1 1,-6 2-1,-9 2 0,-9 1 1,-10-1-1,-8-2 0,-5-2 1,-5-1-827,-5-1 0,-2 1 0,-8 1 554,-3 3 0,7-1 446,-7 5 1,12-5-1,-6 3 1</inkml:trace>
  <inkml:trace contextRef="#ctx0" brushRef="#br0" timeOffset="14">19809 10568 15078,'32'-19'-1123,"-8"0"1671,3-3 1,-8 4 0,2 9 0,-2 5 0,-3 2 2121,-1 2-2520,-2 0 1,1 11-1,-1 2 1,0 3-1,1 3 1,-3 5-1,-2 4 1,-3 5-1,-1-1 1,-1 2 0,-1-1-49,-1 0 0,-7-2-439,1-5 0,-5-5 0,4-3 0,1-3 0,-1-5 0,1-7-410,1-12 0,0-10 0,0-12 0,-1-5 689,1-2 1,1-2 0,2 0 0,0 0 0,0 1 0,0 4 0,0 2 0,0 4 0,2 0 0,2 6 0,5 2 0,4 5 2373,5 1-2684,3 7 0,3-2 0,1 6 1,4 1-1,2 1 0,4 2 0,-1 2 387,3 2 1,7-2-1,3 4 1</inkml:trace>
  <inkml:trace contextRef="#ctx0" brushRef="#br0" timeOffset="15">20702 10222 32161,'0'-33'-1467,"0"16"0,1 0 0,2 10 0,5 7 1,2 3 3771,5 0-1942,1-2 1,3 1 0,4 1 0,3 1 0,4 1 0,1 1 0,-1 2 0,-4 4 0,-4 2 0,-4 0 0,-4 3-1361,-6 0 0,-2 3 0,-9-4 932,-6 2 1,-7 4 0,-15-4-1,-6 0 1,-4-1 0,-4 1-1,4-2 1,4-1 0,6-2 218,2 1 0,10-1 0,6 0 0,7 1 99,4-1 1,11 0 0,11 1 0,14-2-1,14-2 1,12-1 0,6 1 0,3 2-1,0 1 1,2 1-383,-33-8 1,0 1-1,34 12 1,1 2-1</inkml:trace>
  <inkml:trace contextRef="#ctx0" brushRef="#br0" timeOffset="16">22795 10262 30961,'7'-21'-330,"-1"8"0,-6 8 0,0 11 1,0 9-1,0 9 0,0 7 0,0 2 1,-2 1-1,-1-2 0,-2 4 1,-3-1-921,-2 2 462,-2 11 0,-1-13 0,1 10 0,3-4 0,4-1 0,4-1 1,1-4 738,0-4 0,18-3 0,4-1 0</inkml:trace>
  <inkml:trace contextRef="#ctx0" brushRef="#br0" timeOffset="17">24048 10142 27016,'-8'-13'-329,"-4"-1"1,9 5-1,-4 1 1,0-3 0,-1 1-1,-2-1 1,-2 4 2180,-1 1-1497,-1-4 1,1 8-1,0-4 1,-1 2-1,1-1 1,0 3-1,1 2 1,4 4-192,8 5 0,17 3 0,12 1-63,8 0 0,6-4 1,11 0-1,-1 0 0,-3 0 1,-4 0-1,-6 0 0,-4 0 1,-5-1 103,-5 3 1,-9 1-1,-2 1 1,-7 0-519,-2 1 0,-3-1 0,-9 0 0,-5 1 0,-7-1 0,-3 0 0,-4 1 0,-3-1 0,-2 0 0,3 1 0,5-3 0,4 0 1335,7-2-840,3 0 0,10 4 1,4 0-1,7 1 1,9-1-1,6 2 1,5 1-1,0 2 1,1-1-1,-2 1 3,1 0 0,-4 1-463,-6-1 1,-6-3 0,-8 4 0,-4-1-1,-4 0 1,-2-2 0,-5-1 0,-8-2 0,-9 0-1,-10-1 67,-7-3 1,-9-3 0,2-4-1,-2 0 1,2 3 0,1-2-1,3-2 1,3-1-1316,4 0 0,5 0 1612,9 0 0,3 0 0,5 0 0</inkml:trace>
  <inkml:trace contextRef="#ctx0" brushRef="#br0" timeOffset="18">25327 10275 27133,'-13'0'-2003,"0"0"1820,-1 0 0,5 0 1,1 0-1,-3 0-78,-1 0 1,-1 6 0,0 2 0</inkml:trace>
  <inkml:trace contextRef="#ctx0" brushRef="#br0" timeOffset="19">25354 10289 27739,'0'-14'-1906,"0"1"0,0 0 1,1 1-1,2 1 1,3 2 1189,2-1 1190,-5 4 1,7-6-1,-4 5 1,0 1 0,0 6-1,-5 7-438,-4 5 1,-4 6 0,-6 1-1,1 2 1,1 1 0,3 0 0,-1 1-1,0-1-699,0-1 608,6-2 1,-3-6-1,7 1 1,4-1 0,5-1-1,8-2 1,7-3 0,9-1-1,8-3 493,8-1 1,17-2-1,1 0 1</inkml:trace>
  <inkml:trace contextRef="#ctx0" brushRef="#br0" timeOffset="20">25914 10169 30495,'-18'0'2272,"0"0"-2272,-11 0 0,5 3 0,-10 5 0,-2 12 0,-1 8 0,-4 9 0,-1 4 0,-1 5 0,2 0 0,-1 2 0,5-1-444,3 3 1,8 2-1701,4 1 1,11 4 0,2-3 1714,6-2 1,9-1 0,2 2 0</inkml:trace>
  <inkml:trace contextRef="#ctx0" brushRef="#br0" timeOffset="21">26274 10302 27151,'12'-40'-6572,"-4"0"6608,-2 6 0,-4 24 1,1 14-1,3 12 0,0 8 1,1 4-1,-1 2 0,0 2 1,-3 2-1,-2 5 0,-1 2-612,0 4 0,0 5 0,-1-1 279,-4 3 0,-2 0 1,-6-4-1,-1-5 0,1-7 234,0-9 0,-7-1 0,0-5 0</inkml:trace>
  <inkml:trace contextRef="#ctx0" brushRef="#br0" timeOffset="22">26167 10369 21230,'24'-41'645,"-1"0"0,4 1 0,-2 2 1,14-16-1,4 11 0,1 14 1,2 11-1,4 8 0,2 5 155,2 4-481,5 7 1,3 7-949,9 9 1,-34-7 0,0 1-1,3 1 1,0 0 0</inkml:trace>
  <inkml:trace contextRef="#ctx0" brushRef="#br0" timeOffset="23">22755 7930 8184,'1'-14'0,"2"1"79,1 0 144,1-1 1,-5 5 0,0 1-1,-2-3 1,-2 1 0,-5-1 0,-3 4-1,-1 1 1,0 3 374,-1 2 1,1 1 0,0 0-537,-1 0 1,1 1 0,0 5 0,-2 7 0,-2 7 0,-2 3-1,-1 4 1,-4 7 0,-1 6 115,-2 5 0,-1 11 0,-2 2 0,-2 5-93,-2 4 1,-2-1 0,16-32-1,0 1 1,1-1 0,0 1-1,-1 2 1,1 0 0,0 1-1,1 1 1,-2 2 0,0 1-1,1 0 1,-1-1 68,1 0 1,0 0 0,-1 1 0,1 0-1,5-4 1,0-1 0,2 0 0,1 0-80,0 1 1,1 0 0,0-1 0,2 0 0,-4 31 0,3 0-1,5 2 1,2-3 0,4-1 0,2-2 0,5 1 0,3-1 0,1 1-1,1-2 261,-1 1-323,0-2 0,2-2 0,2-1 0,0 0 0,0-3 0,-1 1 0,0-4 0,2-1 0,0-5 0,1 0 0,2-1 128,-1 0 0,4-3-111,-6-7 0,6 1 1,-2-5-1,3 1 1,3 0-1,2-4 0,1-1 1,0-1-1,2 0 1,1-2 39,0-3 0,4-3 1,-2-5-1,1-3 1,1-2-1,1-4 1,2-4-1,2-1 163,3 0 0,-6-1 1,2-4-1,-5-5-163,0-6 0,-3-7 0,0-8 1,-2-6 33,-2-6 0,3-11 1,-1-15-1,-15 32 1,-1-3-1,1-2 1,0-1-1,-1-2 1,0-1-1,2-3 1,0-1-1,0-2 1,0-1 22,0-3 0,1-1 0,1-4 0,1-1 0,-3 3 0,0 0 0,1 0 0,0 0-172,1 0 1,0-1-1,0-4 1,-1-1-1,-2 5 1,0 0 0,-3 2-1,0-1 1,-3 2-1,0 0 1,-1 2 0,-1 1-1,0 0 1,-1 0-1,-1 1 1,-1 0 0,-1 1-1,-1-1 1,-2 3-1,0 0 1,-1 0 0,0 0-1,-2 4 1,0 1-1014,-1 1 1,0 0 966,-1-6 1,-2 1-1,-14-19 1,8 29-1,0-1 1,-1 4-1,-1 0 1,-14-29-1,-1 4 1,-3 11 0,-5 5-1,-2 8 1,-2 5-1,0 8-1079,0 9 897,-6 8 0,1 10 0,-8 7 1,-8 14-1,-4 13 0,29-12 1,1 3-1,0 3 0,0 3 1,0 5-1,1 2 0,2 3 1,2 1 272,0 5 0,2 2 0,1 5 0,1 2 0,-1 4 0,0 1 0</inkml:trace>
  <inkml:trace contextRef="#ctx0" brushRef="#br0" timeOffset="24">22581 11568 8490,'-6'-21'56,"-1"8"1,-5 10 0,2 4 0,2 5 0,1 0 666,0 0-465,4 5 1,-2-10 0,10 3 0,3-2 0,6-2 0,4-2 0,4-2 0,4-5 2056,6-3 1,-3-2-2346,7-4 0,-5 3 1,4-3-1,1 3 1,-2 2-1,-3 0 1,-3-1-1,-3 3 1,-2 2-1,-6 4-1095,-2 4 1,-7-2 962,-4 3 1,-2 3 0,-2 10 0,0 2 0,-2 3 0,-1 2 0,-3 4 0,0 0 0,0 2 0,3 1 0,5 3 0,5-4-2712,7-2 2410,14 1 463,-6-10 0,22-2 0,-2-7 0</inkml:trace>
  <inkml:trace contextRef="#ctx0" brushRef="#br0" timeOffset="25">23101 11581 8490,'-27'0'0,"1"0"362,-7 6 0,5 5 0,-2 11 0,5 13 0,5 13 0,-1 12 0,0 7 0,9-30 0,0 0 0,1 1 0,-1 0 0,0 1 0,0 2 0,1-2 0,1 2 465,0-1 0,1 1 0,0 4 1,0 0-1,3-5 0,0-1-1304,2-1 0,0 1 1,-2 35-1,7-10 1,2-5-1,3-6 1,1-4-1,4-5 477,1-4 0,1-9 0,0 2 0</inkml:trace>
  <inkml:trace contextRef="#ctx0" brushRef="#br0" timeOffset="26">22888 13594 8312,'-12'-40'228,"3"7"1,-9 6-1,4 10 1,0 5-1,1 4-604,0 3 598,5 0 0,1 1 0,4-2 0,0-2 0,4-1 0,7 2 1,4 3-1,1 2 0,0 4 2107,1 2 0,-1 3-1751,0 7 0,-1 7 1,-3 5-1,-5 8 0,-4 6 1,-4 6-1,-5 7 1,-4 8-1,-4 4 0,-2 0 894,-2-2 0,4 5-1714,-6-6 1,7 6 0,-2-7 0,5-3 0,3-7-1,2-8 1,2-4 0,3-8 0,2-6-1579,1-7 0,0-11 1,0-8 1774,0-11 1,-2-7 0,-2-9 0,-3-2 0,-2-3 0,0 1 0,-2-2 0,0 3 1421,-3 2 1,-4 1 0,1 12 0,0 3-1168,3 2 1,0 8 0,1-1-1,0 4 1,1 4 0,3 7-1,4 5 1,4 6 0,1 3-1,0 4 1,1 2-3239,4 4 2542,8 4 0,4-4 0,5-1 1,3-1-1,5-5 0,7-4 486,6-7 0,4-2 0,6-1 0</inkml:trace>
  <inkml:trace contextRef="#ctx0" brushRef="#br0" timeOffset="27">23168 14260 8159,'0'-41'357,"-6"8"1,4 21-1,-2 12 1,2 8 0,2 3-1,0 3 4291,0-1-4743,0 6 1,0-4-1,0 4 1,0 1-1,0 0 1,0 3-1,2-3 1,4 1 0,6-3 94,4-3 0,8 1 0,-4-9 0</inkml:trace>
  <inkml:trace contextRef="#ctx0" brushRef="#br0" timeOffset="28">23261 14087 8223,'-6'-31'0,"-3"0"299,-3 5 0,7 15 1,5 9-1,7 7 1,6 0-1,7 3 1,6-2-300,8 0 0,17 4 0,3-2 0</inkml:trace>
  <inkml:trace contextRef="#ctx0" brushRef="#br0" timeOffset="29">23994 13674 8220,'-26'-27'301,"-7"12"0,11 12 0,0 20 0,5 9 0,4 7 0,-2 4 0,0 1 5236,2 2-5395,-3 0 1,14 2 0,-2 1 0,2 3 0,2-1 0,2 3 0,2-2 0,5 0 0,3-5 0,1-4-143,1-6 0,-1-3 0,0-1 0</inkml:trace>
  <inkml:trace contextRef="#ctx0" brushRef="#br0" timeOffset="30">23674 14220 8220,'-19'-27'828,"-2"1"1,1 1-1,3 2 1,7 6-1,7 3 2837,6 5-3741,16 3 0,6 8 0,14 1 0,5 1 0,7 1 0,9 1 0,7 1 76,4 1 0,-27-5 0,1-1 0,-1-2 0,1 0 0</inkml:trace>
  <inkml:trace contextRef="#ctx0" brushRef="#br0" timeOffset="31">24501 13674 8208,'-19'-30'0,"-4"3"430,-2 21 1,9 23-1,3 21 1,1 7-1,1 1 1,1 1-1,3-1 1,1 1-1,3 1 1,1 3-1,4 4 146,2 3 0,4 3 0,5-5 0,0-1-576,1 1 0,-1-6 0,0-4 0</inkml:trace>
  <inkml:trace contextRef="#ctx0" brushRef="#br0" timeOffset="32">24168 14353 9785,'-2'-53'1798,"-2"0"-1343,-4-1 1,1 31 0,4 6 0,7 9-1,8 5 1,7 1 0,5 2 0,7 0 0,3 2-1,6 4-455,2 7 0,2 6 0,10 8 0</inkml:trace>
  <inkml:trace contextRef="#ctx0" brushRef="#br0" timeOffset="33">23101 15233 8348,'-12'-25'874,"-3"10"1,-10-3-1,3 14 1,4 11 0,4 11-1,0 6 2504,1 2-3253,0 1 1,-1 0 0,2-1 0,2 1-1,3 0 1,1 1 0,3 0 0,3 1-1,4-2 1,5-2 0,3-5-1557,1-4 0,1-9 929,-1-2 0,5-5 0,-1-6 0,-2-8 0,-3-8 0,-5-6 0,-1-5 0,-3-1 0,-1-3 1,-2 0-100,0 2 0,-5-1 0,1 8 1575,1 3 0,-3 6 1,2-2-1,1 2 0,3 4 1,4 5-1,6 5-712,7 4 1,3 7 0,9 4 18,2 6 0,3 3-281,6 4 0,6 2 0,1-4 0</inkml:trace>
  <inkml:trace contextRef="#ctx0" brushRef="#br0" timeOffset="34">23528 15286 9710,'-14'-35'4764,"1"8"-4602,6 9 1,1 20 0,7 1 0,5 3 0,6 0 0,6 0 0,2-2 0,6 0 0,2 1 0,3-2-181,-1-2 0,1 4-460,-5-1 0,2 1 0,-11-7 1,-5-2-1,-9-4 0,-12-1 1,-14 2-1,-8 1 133,-3 3 1,-6 2 0,3 1 766,-1 0 1,4 0 0,10 0-1,0 1 1,7 4 0,5 3-1,7 6 1,4 2 0,2 3-1,5 2 1,9 3 0,10 1-1,11 2-2406,7-1 1821,4 1-24,6-6 0,18-2 1,-33-13-1,0 1 1</inkml:trace>
  <inkml:trace contextRef="#ctx0" brushRef="#br0" timeOffset="35">24034 15473 8285,'-26'-19'620,"-1"11"0,3 5 0,5 15 1,7 12-1,3 5 0,3 1 4637,0-2-5183,2-1 1,4-1 0,0 1 0,0 0 0,0-1 0,0 0 0,0-3 0,0-2 0,0 0 0,-2-2 0,-2-1-907,-5-6 0,-4-5 0,-5-7-4635,-4 0 5467,-3 0 0,-2-12 0,0-3 0</inkml:trace>
  <inkml:trace contextRef="#ctx0" brushRef="#br0" timeOffset="36">24301 15366 8325,'13'-19'1670,"-5"-2"0,-4 2 381,-8 6-1732,2 5 1,-5 8 0,2 2 0,-2 2 0,-1 5 0,4 4 0,3 4 806,1 0-1224,0 7 1,0-8-1,1 7 1,2 0-1,1 3 1,-1 2-1,-1 1 1,-4 4-1,-2-1 1,-6 1-1,-7-3-2269,-5-2 1,-8-2 1708,-1 1 0,-9-6 1,2-2 657,-4 0 0,10-4 0,-7 4 0</inkml:trace>
  <inkml:trace contextRef="#ctx0" brushRef="#br0" timeOffset="37">17183 17259 8290,'7'-34'230,"-1"1"0,-6 17 1,0 2-1,0 3 1,0-1-1,0-3 1,0-1-1,-2-4 1,-2 1-1,-5 0 1,-3 3 6967,-1 1-7030,-12 1 0,1 3 0,-10 2 0,-2 4 1,-1 4-1,-6 4 0,-1 6 0,-3 11 1,-1 10-1,-1 8 0,2 4 0,3 7 0,4 4 1,5 8-1,10 1 648,10 2-953,8 10 1,19-12 0,7 9-1,11-4 1,8-7 0,8-6-1,5-10 1,6-7 0,4-9 0,6-7-1,-4-9-164,-2-5 1,6-4 297,-9-7 0,-7-10 1,-3-9-1,-10-7 0,-7-10 1,-5-10-1,-9-14 0,-8-7 1,-7 33-1,-2-1 1,-2 0-1,-2 0 55,-2-1 1,-2 0 0,-3-1 0,-3 2-384,-2-2 1,-3 2 0,-2 4-1,-1 3 1,-24-26 0,0 12 0,0 11-1,5 8 1,4 9 0,7 8-1,5 6 1,5 4-2080,6 4 0,3 14 2410,11 8 0,18 16 0,4-1 0</inkml:trace>
  <inkml:trace contextRef="#ctx0" brushRef="#br0" timeOffset="38">21302 17259 8665,'13'-40'500,"0"6"1,-1 7-1,-3 9 1,-3 5-1,-2 3 1,-1 1 1615,-4-2-1951,-5 5 0,-9-4 0,-4 6 0,-8 1 1,-7 1-1,-6 4 0,-6 2 0,-7 6 1,-6 8-1,-7 10 0,32-9 0,-1 2 13,-4 4 0,1 2 0,-1 0 0,1 2 0,0 4 0,2 2 0,0 2 0,1 2 1,1 2-1,3 1 0,1 0 0,2 2 0,3-1 0,2 0 0,5-1 0,2 0-283,5 1 1,3 0 201,2-5 0,3 0 1,12 36-1,9-14 1,14-2-1,14-8 0,12-8 1,6-11-1,7-7 1,-33-15-1,1-2 0,3-1 1,2-2-1,-1-1 1,1-3 1300,0 0 1,0-3-1462,-2-2 1,0-3 0,-4-4 0,-2-4-1,0-3 1,-2-2 0,-2-2 0,-2-3 0,-2-2-1,-3-3 1,-1-4 0,-3-1 0,-2-4-1,-3-2 1,-2-2 0,-3-1 0,-2-1 0,-3-1-1,-3-2 1,-3-1 0,-3-1 0,-3 1-451,-3 1 1,-4 0-1,-3 2 1,-4 1 114,-1 7 1,-2 3-1,-3-2 1,-3 3-1,2 8 1,-2 2-1,-33-16 1,27 25-1,-1 4 1,-38-2-1,33 13 1,0 4-1,0 3 1,-1 3 397,-2 1 0,1 5 0,-1 7 0,0 3 0,4 0 0,0-1 0</inkml:trace>
  <inkml:trace contextRef="#ctx0" brushRef="#br0" timeOffset="39">16529 16206 8875,'12'-30'0,"-1"5"2596,-3 4-1698,-5 9 1,8 1-1,-7 5 1,-1 3-1,-3 9 1966,-4 8-2844,-4 7 1,-5 6 0,0 0-1,-1-1 1,1 1 0,0 1-1,1 0 1,3 0 0,5-4-1,2-3 1,2-5-674,0-1 666,0-2 0,6-4 1,4-2-1,5-1 0,3-3 1,0-1-1,1-2 0,2 0 1,1 0-1,-1 0-307,-2 0 0,5 0 1,-2 0-1,2 0 1,-1 0-1,1 1 1,3 4-1,4 2-5696,3 0 5226,-5 5 0,11-10 764,0 2 0,0-2 0,6-2 0</inkml:trace>
  <inkml:trace contextRef="#ctx0" brushRef="#br0" timeOffset="40">17289 16193 8281,'-6'-40'452,"5"7"1,-5 6-1,0 10 1,-3 8 5313,-3 9-5519,5 6 1,-5 11 0,5 3-1,-2 0 1,0 4 0,-2 1-1,0 3 1,-3 3 0,2 3-1,2 1 1,3-4 74,1-3 1,1-3-760,5-3 1,2 0 0,1-7-1,3-4 1,1-4 0,2-6 0,0-4-1,0-7 1,0-6-215,-2-6 1,6-4-1,-1-2 910,4-3 1,2 2-1,-4-5 1,-1 1 0,-1 3-1,-2 4 1,-2 2-1,-1 5 1,-1 2 1235,0 6 0,4 2 0,-1 0-1273,3 4 1,-3 4-1,0 1 1,1 0 0,2 1-1,0 4 1,-3 4 0,-5 3-1,-4 1-2605,-4 0 2081,-4 1 0,-5-1 0,0 0 0,-1 1 1,1-3-1,-2 0 0,-1-2 0,-2-1 0,3 1-10,5 0 1,4-4 519,6 4 1,0-5 0,1 5 0,2 1 0,3 2-1,2 1 1,4 1 0,2-1 0,6 2 0,0 1 224,4 2 0,0 0 0,-1-5 1,0 0-1,0 1 0,2-1 0,2-1 1,0-2-1852,-1-1 815,1 0 1,1 0 0,2 0-1,2 0 603,3-2 0,-6 5 0,4-5 0</inkml:trace>
  <inkml:trace contextRef="#ctx0" brushRef="#br0" timeOffset="41">17996 16033 8425,'0'-20'488,"0"-2"-106,0 9 1,1-2 0,2 15 0,2 6 0,-2 6 0,-2 6 0,-2 5 2399,-4 7 1,-4 5-2683,-9 10 0,-2 2 0,-7 6 0,0 1 0,2-2 1,2-2-1,2-1 0,3 0 0,6 0 0,6-2-5011,5-1 4911,7 4 0,1-8 0,6 4 0</inkml:trace>
  <inkml:trace contextRef="#ctx0" brushRef="#br0" timeOffset="42">20862 16339 8150,'0'-28'0,"0"-3"890,0 9 0,-5 1 0,-1 14 0,-1 2 1,-3 8 2998,-2 9-3876,-8 7 0,0 9 1,-7 2-1,0 2 0,2 3 1,3 2-1,4 1 0,3 1 1,4-2-1,2-3 0,4-3-1920,4-6 1610,1 7 1,6-15 0,4 5-1,6-6 1,7-2 0,2-1-1,1-1 1,1-3 0,1-5-1,2-2 1,2-2-1882,2 0 1,2 0 2177,4 0 0,6-12 0,1-3 0</inkml:trace>
  <inkml:trace contextRef="#ctx0" brushRef="#br0" timeOffset="43">21515 16339 8147,'-6'-40'532,"3"9"1,-6 10 0,0 17 0,0 13 1839,0 7-2269,1 8 1,-6-4-1,1 7 1,0 1 0,-1 2-1,-1 2 1,-1 2 0,-2 5-1,2 1 1,3 1 0,4-4-369,4-2 0,4-4 103,1-5 0,0-5 0,0-3 0,1-5 1,2-6-1,3-7 0,0-7 0,2-6 1,-1-5-30,3-4 0,-2-9 0,1-5 557,1-2 0,2 1 0,1 0 1,1-2-1,-1 4 0,0 1 0,-1 5 1,-2 4-1,-1 4 1419,2 2 1,1 6-1698,1 4 1,0 6 0,1-1 0,-1 2 0,0 4 0,1 2 0,-3 5 0,0 4-433,-2 5 0,-6-2 0,0 7 0,-6-1 6,-6-2 1,-8 9 0,-3-6 0,-4 1 0,-4 0 0,0-2 0,0-1-1,1-2 1,2-3 0,2-3 0,6-2-1172,2-2 1657,2-6 1,5 4-1,5-4 1,6 2 0,8-3-1,5 0 1,6-2 0,5 1 1066,4 4-1387,3-4 0,1 10 1,1-5-1,2 0 1,4 1 171,2 0 0,13-4 0,-3 3 0</inkml:trace>
  <inkml:trace contextRef="#ctx0" brushRef="#br0" timeOffset="44">22048 16526 8101,'-7'-48'2809,"-5"2"0,9 18-2027,-6 6-862,6 18 0,-3 5 1,8 12-1,2 2 0,3 2 1,2 2-1,-1 0 0,-2 2 1,-3-2-1,-2 2 0,-1-1 36,0 4 1,-6-3 0,-4 0 109,-7-2 1,1 3-1,-5-4 1,2-2-1,3-1 1,1-3 0,3-2-1,2-2 1,2-1 375,3 0 0,2-2 0,7 2 0,6 1-704,7-1 0,8-3 0,9 5 0,3 0 0,4 0 0,2 0 0,3 1 0,2 2 262,-1 2 0,5-1 0,-5 0 0</inkml:trace>
  <inkml:trace contextRef="#ctx0" brushRef="#br0" timeOffset="45">17836 17525 31476,'-27'0'-592,"0"0"0,-1 2 0,-1 1 0,-5 3 0,-2 0 0,-2-1 0,1 0-998,-2 1 1938,6-5 1,-4 5 0,6-6 0,2 0 0,1 0-1,2 0 1,4-1 0,4-2 0,5-3 0,3-2 830,1-2 0,7-2 0,4 0-1179,10 3 0,14 2 0,14 4 0,11-1 0,9 1 0,14 3 0,-32 1 0,1 2 0,4 2 0,2 1 0,2 1 0,2 0 0,3 2 0,0 0 0,5 2 0,0 0 0,2-1 0,1 0 0,1 0 0,1 0 0,0 2 0,2 0 0,5 0 0,1 0 0,-1 0 0,1-1 0,-2 1 0,1-1 0,-2 0 0,0 0 0,-4-1 0,-1 1 0,0-2 0,0 1 0,-2-1 0,-1 0 0,1-1 0,0 0 0,-4-2 0,0 0 0,-3-3 0,0 0 0,-5-2 0,-1-1 0,-4 0 0,0 0 0,5 0 0,-2 0 0,26 0 0,-35 0 0,0 0 0,29 0 0,-14-1 0,-8-2 0,-10-3 0,-4 0 0,-4 0 0,-3 3 0,-5 1-1751,-4 2 1,2 0 0,1 0 1750,0 0 0,0 0 0,-4 0 0,4 0 0</inkml:trace>
  <inkml:trace contextRef="#ctx0" brushRef="#br0" timeOffset="46">18596 19764 15004,'13'0'185,"0"0"1,1-1-1,-3-4 1,0-4-1,-2-2 1,1-4-1,2-3 1138,1-4-1073,1-3 0,-1-2 1,-1 2-1,-3 1 1,-3 3-1,-2 1 1,0 0-1,-1 0 0,-3 2 1,-4 2-1,-5 4 713,-3 0 0,-7 6 0,-5 1 1,-5 4-1,-7 2 0,-2 4 1,-2 5-1,-2 7 1630,-2 5-2483,-4 3 0,-1 8 0,2 2 0,3 5 0,5 4 0,8 7 0,7 4 0,8 4 0,6 0 0,7 0 0,7-2-149,9-3 1,13-5 62,9 0 1,10-7 0,5-2 0,5-9 0,5-8 0,4-6 0,6-7-1,1-6 1,1-4 0,-2-4 34,-2-5 1,-4-10 0,-5-8-154,-6-7 0,-14-12 0,-4-6 0,-6-7 0,-9-6 1,-6-8-1,-11 36 0,-2-1 0,-1 0 0,-3 0 0,-7-31-951,-6 5 1,-7 5 0,-6 7 0,-2 5 485,1 7 0,-3 12 0,2 11 0,3 7 1,3 7-1,4 7 0,3 11 0,7 10 1,6 12 491,8 11 1,22 1 0,11 10 0</inkml:trace>
  <inkml:trace contextRef="#ctx0" brushRef="#br0" timeOffset="47">20009 19844 15004,'0'-21'97,"-2"2"1,-2 7 0,-5 3 4073,-3 5-3727,-1 3 1,-4 1-1,-3 1 1,-7 5 0,-3 6-1,-2 7 1,-2 5 0,-2 4-1,2 1 1,1 3 0,4-1 946,1-2 1,8 4-1403,7-2 0,6-1 0,7-7 0,3-1 0,6 2 0,8 0 0,8-2 0,7-4 0,5-3 0,4-4-471,3-2 0,1 2 1,-4-7-1,2 1-1968,2 1 0,-1-4 2466,-4 7 1,6-6 0,2 3 0</inkml:trace>
  <inkml:trace contextRef="#ctx0" brushRef="#br0" timeOffset="48">20715 20057 15004,'-16'-13'-570,"2"0"1262,-2 5 1,13 8 0,-4 9 0,-1 5 0,1 3-1,-3 6 1,-4 3 0,-2 5 0,-3 3 0,-1 2 0,0-2-170,-1-2 1,5 4 0,-1-6 0,6-4 0,3-2-1,2-2-5500,3-1 4692,2-8 0,1-8 1,1-11-1,4-8 1,5-8-1,5-7 1,4-8-1,2-5 1,4-5-1,3-2-1,3-1 0,9-8 556,-4 9 0,4 2 1,-9 11-1,-1 5 1,-2 4-1,-2 5 0,1 6 1,0 4-1,-1 5 1,0-1 511,-4 1 0,1 4 1,-5-2-1,-1 4 1,-3 2-1,-2 4 1,-3 4 504,-5 2-1311,-2 3 1,-4 1-1,-2 1 1,-8 2 0,-7-2-1,-11-1 1,-4-2 0,-6 0-1,2-1 1,-4-1 0,2-4 124,-3-1 1,2 4-10,5-1 1,1-1-1,7 0 1,2 3 0,3 1-1,2 1 1,5 0-1,5 2 1,7 1 0,5 4-272,8 0 1,6 1 0,15 3 0,4-3 0,6-2 0,3-3 0,3-1 0,1-2-2706,0 1 2110,5 5 1,-10-6-1,2 2 820,-2-5 1,4-7-1,1 3 1</inkml:trace>
  <inkml:trace contextRef="#ctx0" brushRef="#br0" timeOffset="49">21622 20084 15004,'0'-34'324,"0"7"0,5 8 0,4 7 1,3 2-1,3 1 0,1 0 3564,2 2-3647,0 1 1,-5 6 0,0 0 0,1 0-1,-1 1 1,-1 4 0,-3 4 0,-5 2-1,-4 3-679,-4-1 0,-9 0 419,-10 1 1,-2-1 0,-2 0 0,2-1 0,2-1 0,2-3 0,2 1 0,4 0 0,3 0 308,3 1 1,8 2-266,1 2 0,6 3 1,8 1-1,4 0 0,4 0 1,4 0-1,-1-1 1,-2 1-1,-2 0 0,-2-2 128,-2-1 0,-3-2 0,-2 1 402,-3-1 0,-3-4 0,-6 0 1,-1 0-1,-5-1 0,-6 0 0,-6-1 460,-3 1 0,-5-5 0,-7 1 0,1-2-1418,-1-2 1,-3 5-1,4 3 1,-1 1 0,-1 1-1,2 3 1,-2 5 0,1 3 491,0 3 0,-4 7 1,3 3-1</inkml:trace>
  <inkml:trace contextRef="#ctx0" brushRef="#br0" timeOffset="50">4652 14233 32451,'8'-13'-9831,"-2"0"8808,-6-1 0,-6 7 0,-2 1 0</inkml:trace>
  <inkml:trace contextRef="#ctx0" brushRef="#br0" timeOffset="51">4466 14207 32451,'-29'-6'20,"-8"4"0,20-8 1,-10 4-1,2 0 1,1 0-1,0 2 1,4-1-1,-1 1 1,2 1-1,-1 1 1,4 2-6,1 0 0,2 0 0,0 0 0,-1 2 0,1 2 1,1 5-67,3 3 56,3 1 0,9 1 0,5-2 0,7-2 0,5-3 0,8-1 0,8-3 0,8-1 0,10-2 1,5 0-6,2 0 0,2 0 0,-2-2 0,4-2 0,-1 1 0,4-5 0,-4 3 0,-6 0 0,-1 1 0,-3-1 0,-1 2 0,-1 2 0,1 1 0,-5-5 0,-4 1 0,-3 1 0,-1 1 0,-1 2 0,-1 0 0,-1 0 0,2 0 0,-3 2 0,-1 1 0,-2 3 0,-1 1 0,5 2 0,-3 4 0</inkml:trace>
  <inkml:trace contextRef="#ctx0" brushRef="#br0" timeOffset="52">5732 14100 28481,'-6'-46'-2138,"0"11"1,-3 4-1,6 14 3225,6 17-1581,5 9 0,1 9 0,-2 1 0,0 2 1,-1 3-1,0 2 0,-3 5 0,-1 5 1,-2 1-1,0 1 0,-2-1-1482,-2 0 1,-8 9 1831,-6-6 0,-10-1 0,1-4 1,-2 1-1,-4-2 0,-2-3 1,-4-1-1,1-2 0,0 0 1,4-4 373,2-4 1,-5 4-1,3-3 1</inkml:trace>
  <inkml:trace contextRef="#ctx0" brushRef="#br0" timeOffset="53">8998 14753 29985,'-18'-4'-1826,"0"-1"1696,1 1 0,8 4 1,0 1-1,1 4 1,7 2-1,11 1 1,17-4-1,16-4 446,13-4 0,15 1 0,-31-1 0,0 0 0,3 1 0,2 0 0,2 1 0,2 0 0,1 0 0,2-1 0,4 1 0,1 0 0,1 0 0,1 1 294,2 0 1,2 1-611,6-1 0,0 2 0,-10 1 0,-1 1 0,3 1 0,1 0 0,-2 1 0,0 0 0,-4 0 0,-1 1 0,0-1 0,-1 1 0,-4 0 0,0-1 0,-2 1 0,0 0 0,-5-1 0,0 0 0,-1 0 0,-1-1 0,31 2 0,-4 0 0,-5-5-479,-10 4 0,-6-4 1,-4-1-1,-6 0 1,-7-1-1,-6-2 1,-7-2-1,-2 2 247,-1 2 1,-7-5 0,-1-2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5T22:08:36.996"/>
    </inkml:context>
    <inkml:brush xml:id="br0">
      <inkml:brushProperty name="height" value="0.053" units="cm"/>
      <inkml:brushProperty name="color" value="#FF0000"/>
    </inkml:brush>
  </inkml:definitions>
  <inkml:trace contextRef="#ctx0" brushRef="#br0">9051 6717 28873,'0'-8'-4502,"5"-3"1,-1 2 3611,-1-3 0,-3 5 0,-4 2 0,-5 5 5259,-3 5-3829,-1-4 1,-1 5 0,1-5 0,0 2 0,-1 2 0,1-2 0,0-2 0,-1-1 2088,1 0 1,4 0-2559,0 0 1,0 0 0,-3 2 0,2 1 0,1 1 0,-1 1-1,-2 0 1,-1 3 0,-1 1 0,-1 0 0,-1 0 0,-2-1-1,2 1 872,1 2-926,2 1 0,1-4 0,2 1 1,1 2-1,-2 1 0,1 1 1,0 0-1,2 0 0,1 1 218,-1-1 1,1 0-236,-2 1 0,2-1 0,4 0 0,-2 1 0,2-1 0,0 2 0,1 1 0,-3 2 0,2-2 0,2-1-162,1-2 1,0 1-1,0 1 103,0 2 1,0-2-1,0 3 1,0-3-1,1-2 1,2 0-1,3 1 1,0-1 0,1 0-80,1 1 1,-4-1 0,5 0 0,0 1 48,-2-1 0,5 5 0,-4-1 0,0 0 0,1-1 0,2 0 0,1 4 0,2-1 0,3 0 0,0-3 0,1-1 0,0-1 469,0-1-176,0-6 0,-1 4 1,3-5-1,0-1 0,3 1 1,0-3-1,2-1 0,4-2 1,-1 0-1,1-2 1,1-1-205,1-1 0,0-6 0,-3 1 0,0-3 0,2-1 0,-3-2 0,-1-2 0,-2 0 0,1 0 0,0-3 0,1-1 0,-3-6 0,-2 1 0,0-3 0,-2 0 0,2-4 0,-2-1 0,0-1 0,-2-2 0,-3-2 0,0-2 0,-5-2 0,-2 3 0,-1 0 0,-3 1 0,-2 2 0,-2 3 0,-2 2 0,-2 2-21,-11 2 1,6 3 0,-12 1 0,-2 3 0,-1 2 0,-3 3 0,-2 1 0,-3 3 0,-1 3 0,-4 5 0,-4 2-2175,-2 2 1,-1 0 1169,5 0 0,-2 6 0,0 5 0,5 3 1,3 6-1,4-1 879,2 0 1,2 5 0,-1-3 0</inkml:trace>
  <inkml:trace contextRef="#ctx0" brushRef="#br0" timeOffset="1">13890 10808 13499,'-13'0'443,"4"0"1,0 0 490,-1 0 1282,4 0-38,0 0-2133,6 0 1,-2 2-1,-2 1 1,-5 1-1,-1 1 1,-1-1-1,2 1 1,-1-1 0,-2 0-1,-1 1 453,-1-2 1,1 4-310,0 2 1,4-3 0,0 0 0,0 0 0,0 1-1,0 2 1,-1 0 0,0 1 0,-1 1 1037,2-2 0,5 3-1096,-5-4 1,2 4 0,-4 2 0,2-1 0,-1 2 0,-2 2 0,-1 4 247,-1 0 0,3-2 0,0-4 1,2 1-225,-1 2 1,3 4 0,-1-2 0,1 0 0,1 4 0,-2 1 0,2 2-1,1-1 1,2 1 0,1-2 0,2 0 0,0-1-173,0 0 60,6 4 0,1-12 0,7 5 0,-1-2 0,2-2 0,1-3 0,2 0 0,0-3 0,0-2 0,1-3 0,2-1 943,2-1-963,2 1 1,-2-5 0,-1 0 0,3 0 0,2 0-1,2-2 1,-1-2 0,2-5 0,-2-3 0,2-3-1,-2-1 33,-1-2 0,7-6-93,-8 2 1,3-3 0,-6-3 0,-1-2-1,1-2 1,-3-2 0,-2-3 0,-5 0 0,-2-2-1,-4 2-1657,-1 0 1,-3-3 1461,-7 9 1,-4 0 0,-7 4-1,-2 2 1,-6 1 0,-3 4 0,-4 0-1,-2 4 1,-4 3 0,-4 4-583,-3 4 0,-1 0 0,4 0 140,0 2 1,1 3 0,4 3-1,4 3 1,4 3 0,5 4 0,4 4 549,3-1 1,8 5 0,1-1-1</inkml:trace>
  <inkml:trace contextRef="#ctx0" brushRef="#br0" timeOffset="2">10144 15553 29918,'0'-21'-3277,"0"2"0,0 5 0,0 1-1279,0 0 4815,0 5 0,-1 3 0,-4 5 1,-4 0-1,-2-2 0,-3-1 0,1-1 1,0 1-1,-2 1 0,-2 2 1673,0 0 0,-1 0-1522,5 0 1,-1 0 0,1 0 0,0 0-1,-1 2 1,1 1 0,0 1 0,-1-1 0,-1 0-1,-1 0 551,-2 1 0,-1 7 0,3-2-841,-2 2 1,-1 3-1,1-1 1,-3 2-1,-1 1 1,1 3-1,2 2 1,1 3-1,2 1-30,3 2 1,-4-1-1,10 3 1,0 0 104,2 2 0,5 6 1,6-1-1,7 2 0,8 1 1,6-2-1,4-2 0,6 1 1,4-2-1,5-4 0,2-7 1,2-5-196,2-3 0,1-2 0,5-5 0,0-5 0,-2-6 0,-3-6 0,-2-6 0,-5-6 0,-5-7 0,-7-3 0,-6-5 0,-5-1-256,-6-4 1,-3-12-326,-5-1 0,-4-6 1,-6 0-1,-5 3 0,-7-1 1,-9 3-1,-8 2 0,-7 5 1,-8 10-1,-6 10-326,-6 11 1,-8 10-1,0 14 1,-5 10 982,1 8 0,34-5 0,2 1 0,-1 0 0,1 0 0</inkml:trace>
  <inkml:trace contextRef="#ctx0" brushRef="#br0" timeOffset="3">9384 7290 28373,'-13'0'0,"0"0"0</inkml:trace>
  <inkml:trace contextRef="#ctx0" brushRef="#br0" timeOffset="4">9344 7303 28373,'14'-13'-6607,"-7"4"5952,-2 0 1,1 5 1261,-2-5-931,0 6 1,-5-3 342,-3 6 1,2 6-1,-4 1 1,2 2-1,-2 0 1,0 1-1,-2 2 1,2 2 0,1-1 687,2 0-798,1 1 1,2-1 0,0 0 0,0 1 0,0-1-1,2 0 1,1 2 0,1 1 0,0 4 0,1-1-1010,-1 0 1,5 3 979,-4-4 1,4 4-1,-4-1 1,1 1-1,2 3 1,-2-2-1,1-1 1,-1-3-1,1 2 1,-1-2-183,0 0 0,3-1 703,-4-5 0,4 5 1,-4 0-1,1-2 1,2 1-1,-1-1 0,4 3 1,-1 0-1,2 2 1,-2-2-348,1 1 1,6 3-1,-5-1 1,0 4-99,0 0 1,6 1 0,-8 0 0,0-1-1,2 1 1,-1 0 0,-1-1 0,-1-1-1,1-1 1,1-2 0,-1 2 0,-1 0 91,1-2 94,2 3 0,1-4 0,1 4 1,0-1-1,3-4 0,2 1 1,0 0-1,2 3 0,-2 1 1,2 0-1,-2-1 465,1-2 0,2 0-561,-4 5 1,-1 4 0,-2 1 0,1 1 0,2 1 0,-3-1 0,-3 1 0,-3-2 0,1 1 0,2-4 78,1-1 1,-1-1 0,-2 0-1,-1-1 1,2 1 0,1-2 0,1-1-1,0-2 1005,1 2-947,5 1 1,-3-3 0,6 0 0,2 2-1,0 0 1,1 0 0,0-2 0,2 1-1,-2 3 1,-1 0 0,-2-1 536,-1-2 0,2 2-1026,-5-3 0,0 3 0,-5 2 210,0 0 0,1-5 1,-1-2-1,0 0 1,1-2-1,-1-1 1,0 1 233,1-2 1,-1-1 0,0-2 8,1 1 1,4-1-1,-1 0 1,1 1-1,1-2 1,4-2-1,2-1 1,1 1-1,1 1 71,0-3 1,2 4 0,1-4-1,-3 1-257,-2 0 1,3-2 0,-6 3 0,2-1 0,0 2 0,-4 0 0,1 1 0,-2-1 0,1-3 0,-4 1 0,0 0 0,0 0-185,2 1 232,0-4 0,1 6 0,2-4 0,3 1 0,1-1 0,3 1 0,0 0 0,2 0 0,-1 0 0,4 0 0,1 0-96,3 1 0,-4-2 100,-2 0 1,1 1 0,-1 5 0,-2-3 0,-4 0 0,-5-2 0,1 0 0,-2-1-1,1 1 1,-4 2 452,-1 1 0,3-4-458,-1 1 1,1 0 0,-5 5 0,2-1 0,3 0 0,3 1 0,1-1 0,-1 0 0,-1 2 0,0 1-286,-1 2 0,3 0 239,-4-5 0,4 0 0,-3 1 0,1-1 0,0 0 0,0 1 0,-1-1 0,-3 0 0,-1 1 0,-2-1 243,1 0 1,-1 1 0,0-1-194,1 0 0,-1 2 1,0 1-1,1 2 1,-1 0-1,0 0 1,1 1-1,-1 2 1,0 1-496,1-1 1,3 4-1,1-3 1,-1 3 399,-3 2 1,0-2 0,-2-1 0,-2-3-1,-1-2 1,0-3 0,0-1 0,-1-2-1,1 1 1,0-1 0,-1 0 0,-1 1 2203,0-1-2102,-4 0 1,8 1-1,-7-1 1,1 0-1,-1 2 1,2 1-1,0 4 1,1 0-1,-1 2 1,2 1-1,-2-1-629,0 2 0,2 1 480,-3 1 0,4 1 1,-5 0-1,1-2 0,-1-1 1,1-4-1,-3 1 1,0-2-1,-2 2 0,0-2 294,0 1 0,-2 2 0,0-3 1,-3 2-1,1 2 0,-1 1 0,-1 0 1,0-2 102,0 2-327,2 7 0,0-6 1,-1 5-1,2-1 0,2-1 1,-1 2-1,-1 0 0,-1 1 1,1-3-1,1-3 1,1-3-524,-4 2 1,2 0 759,-5-2 1,3 1-1,-4-3 1,-1-1 0,-2 2-1,-1-2 1,-1 0-1,1-3 1,0 1 0,-1-1-178,1 2 0,0 4-70,-1-4 0,2 6 0,1-2 1,0 1-1,-2 1 0,0-2 1,-4 2-1,3 1 0,-3 2 1,1-1-450,-2 1 0,-6-2 0,4-1 1,-2-3 609,-1-2 1,3 3 0,-4-3 0,2 1 0,-1-1-1,1-3 1,0 1 0,0-1 417,1 2 1,-3-1-1,5-3 1,0-1-558,0 0 1,-5 5 0,3 0 0,-1 0-1,0-1 1,-1 3 0,1-1 0,2 2-1,-1-2 1,2 2 0,-2-2 0,2 2-1961,-1-1 1968,-3-3 0,6 3 1,-3-3-1,-1 0 1,2 0-1,-2-2 1,0-2-1,-3 0 1,-1 1-1,-1-1 1,0 0 826,4 0 0,-2 1-726,7-1 0,-7 0 0,2 1 0,-2-1 0,0 0 0,2 2 0,-2 2 0,1 0 0,-1 1 1,2 0-278,-2 0 0,-1 5 0,-2-2 0,1 1 1,-1 0-1,0 1 0,1-1 0,-1-1-348,0-2 688,-5 5 1,4-10 0,-3 4-1,2-2 1,3 1 0,-1 0 0,2 0-1,1-1 1,2 0 0,0 2-1,1-2 79,3-1 0,-1-1-267,1-1 0,0 5 0,4 1 0,-3 0 0,0 0 0,0-1 1,1 0-1,0 1 0,-4 2 0,0 3 6,-4 1 1,-1 1-1,-3 1 1,-2 0 0,-1-1-1,1 1 1,1 0 0,1-2 1356,1-3-1248,-3 3 0,10-8 1,-6 3-1,4 1 0,4-2 1,4 2-1,0 0 1,1 2-1,0 1 0,-1 0 1,2-3-35,4-2 1,-4 4-39,3 0 0,1-4 0,-1 0 1,-1-1-1,0 0 0,-1 0 1,3-1-1,-3 1 0,-1-2 1,0-1 113,4-2 0,-4 5 0,3 0 0,-2-2 0,1-1 0,3-2 0,1 1 1,1-1-94,-1 0-1,5 7 1,-5-6 0,6 4 0,0-3 0,0-2-1,0 1 1,0-1 0,0 0 0,0 1 0,0 1-1,0 1-226,0 2 1,0-1 232,0-3 0,-4 3 0,-1 1 0,1-2 1,-1 1-1,-1-1 0,0 2 0,0-2 1,3-1-1,2-2 3,1 1 1,0-1-1,0 0 1,0 1-1,0-1 1,0 0-1,0 1-144,0-1 138,6 0 1,-5 1-1,4-1 1,-2 0 0,0 1-1,1-1 1,-1 0 0,-1 0-1,-1 1 1,2-1-119,2 0 1,-1 1-297,-4-1 0,0 0 1,0 1-1,0-1 1,1-1-1,2-2 1,3-2-692,2-2 1,1-2 0,4-4 0,0 0 0,4-1 0,5-5-1,10-6 1102,10-4 0,5-20 0,7 0 0</inkml:trace>
  <inkml:trace contextRef="#ctx0" brushRef="#br0" timeOffset="5">7105 16206 10832,'-6'-18'0,"-1"0"545,-1 2 230,-4 7 1,9 3 0,-5 6 0,-3 0 0,-1 0 0,0 2 0,2 1 0,1 1 837,-1-1 0,2-1 1669,0-2-3023,11 0 0,-2 0 1,12 1-1,2 2 1,3 1-1,4 1 1,5-1-1,2 2 1,4 0-1,1 0 1081,3-3-1077,2 4 0,1-5 0,0 2 1,0-2-1,0-2 0,0 0 0,0-2 1,0-2-1,-2-3 0,-1-2 1,-3 1 658,-1 2 1,1-4-923,-8 1 0,7 3 0,-9 2 0,-1 1 0,3 0 0,-3-2 0,1 2 0,-3 2 0,-2 1 0,-3 0 0,-1 0 0,-2 0 0,-5-2 0,-5-1 0,-6-1 0,-6 1 0,-3 2 0,-6-4 0,-2 1 0,-4-1 0,-4-1 0,-3 5 0,-2-4 0,-5 4 0,-5 2 0,-2 2 0,1 3 0,-1 0 0,2 0 0,-1 3 0,2-3 0,4 0-3,-1 0 1,7-2 0,2-4-1,7 0 1,5 0 0,3 0 0,2 0 18,-1 0-16,7 0 0,23 5 0,15-1 0,9-1 0,6 0 0,3 0 0,3 1 0,3 1 0,-1-1 0,1 1 0,-3-1-328,0 2 0,-3-4 245,-5 2 1,4-2-1,-11-2 1,-3 0-1,-3 0 1,-7 0-183,-4 0 1,-9-5-1,-13-1 1,-8 0 0,-8-1-1,-3 1 1,-4 0 0,-4 3-1776,-7 2 1791,-8 1 1,1 1 195,-6 3 1,-6 10-1,-6 7 1</inkml:trace>
  <inkml:trace contextRef="#ctx0" brushRef="#br0" timeOffset="6">7412 16033 29885,'0'-27'-4066,"-2"14"0,-1 8 2264,-1 11 2458,-1 0 1,1-2 2399,-1-8 1,1-3-2869,4-7 1,4 1 0,1 0-1,-1-2 1,2-3 0,2-4 0,0-5-1,0-2 1,-1-6 0,1-2-113,2-4 0,-3-6 1,1 2-375,-2 2 0,3 0 1,-5 0-1,-1-3 1,-1 2-1,-2 0 1,0 4-1,0 1 1,0 7-1025,0 2 1,0 3-1,0 1 1,-2 0 894,-2 4 0,2 3 1,-2 6-1,2-1-583,2 1 1,0 7 0,2 6 430,2 8 1,-1 8 0,5 3 25,-3 2 0,6 1 0,-4 5 0</inkml:trace>
  <inkml:trace contextRef="#ctx0" brushRef="#br0" timeOffset="7">7332 15100 25524,'-14'-28'-606,"1"-4"0,0 24 1,-1-1-1,2 7 1,2 5-1,3 3-50,1 1 1068,1-4 1,8 3-1,6-7 1,9-2-1,7-3 1,6-1 0,6-4-1,5 1-100,2 1 1,5-7-1,-5 2 1,-1-2 0,-1-2-1,-4 1 1,-4 2 0,-7 4 499,-8 7-1131,-4 2 1,-3 4 0,-3 4-1,-6 7 1,-6 11 0,-6 8-1,-1 11 31,1 8 1,-9-1 0,3 9 0</inkml:trace>
  <inkml:trace contextRef="#ctx0" brushRef="#br0" timeOffset="8">9304 7823 22334,'0'-13'-1135,"2"1"0,2 3 0,5 5 0,3 2 1,1 2 1762,1 0-595,-7 6 1,5-3-1,-3 6 1,3 1-1,0 4 1,-4 2-1,-2 2 1,-1-1-121,-1 3 0,2 0 0,-3 7 52,2 0 0,-1-1 1,-2-1-1,1-1 0,1-2 1,-1 2-1,0 1 0,0 0 1,1-1 15,-1-2 0,-1-4 0,-2 4 0,0 1 20,0-3 0,-2 4 1,-2-5-1,-4 0 1,0 2-1,-1 0 1,0 3-1,0-1 1,0 1-1,-1-3 1,-2-1-1,-2 1-1173,1 3 1207,6 1 1,-7 2 0,3-2 0,-6-1 0,1-4 0,1 1 0,2-2-1,-1 1 1,1-3 0,1 1 0,2 0-389,1-2 0,0-1 385,-4-2 0,-1 1 0,1-3 0,0 0 0,-1-2 1,1 1-1,-2 2 0,1 1 0,-3 1 0,2-1 338,-1 0 1,0 1-293,3-1 0,-5 0 0,0 1 1,0-1-1,0 0 0,1 0 0,-1 1 1,0-1-1,-1 0 0,-2 1 52,-3-1 1,5 0 0,0-1 0,1-1 0,-1-2 0,0-1 0,-1 1 0,4 0 832,1 2-885,-4 0 1,4-2 0,-3 0 0,2 2 0,0 0 0,-3 1 0,-1-1 0,1-3 0,1 3 0,1 1 0,-3 1 269,0 0 0,2 1-272,-4-1 1,1 0 0,-3 1 0,3-1 0,2-1 0,1-2 0,1-1 0,-3 0 0,1 0 0,-2-2 80,1-1 1,3 3-1,-2-3 1,0 0-1,-2 1 1,-1-1 0,1 2-1,0-2 700,1-1-852,3 6 0,-6-8 1,3 6-1,1 0 1,0-1-1,1 1 1,0 2-1,-1 1 1,0 1-1,-2 0 0,0 1-240,-2-1 1,-1 0 256,2 1 1,-2-1 0,5 0 0,0-1 0,-2-2 0,2-1 0,-1 2 0,3 1 0,-1 1 0,-2-1 96,0-3 0,2 2 0,-3-2 0,0 3 0,1 1 0,-2 2 1,-1 2-1,1 0 144,-2 0-328,-1-3 1,-1 6 0,0 0 0,3 3 0,0-1 0,0 2 0,-2 1 0,-1 0 0,3-1 0,2-4-1,0 1-163,1 0 0,3-5 247,-1 2 1,-1 1-1,1-1 1,2-2-1,0 0 1,0 1-1,-4 0 1,1 1 0,-2 0-1,1 1 32,-4 2 1,0-3 0,0 4 0,4 0-1,0 0 1,3 1 0,-1 0 0,0 2-869,2 2 766,-5 0 1,6 1-1,-2 2 1,2 1-1,0-2 1,-1-1-1,-2-1 1,2-2 0,1-1-1,1-3 1,1-1 407,0 1 0,1-5-303,3 2 0,-6 1 0,3 1 1,1 0-1,-3 4 0,4 0 0,-2 1 1,2-1-1,-1 2 0,2 1-333,-1 3 0,-2 4 0,-1-2 236,-1 2 1,6-4 0,-1 1 0,-2-1 0,1-2 0,0 1-1,2-2 1,1 0 0,1-4 95,0 3 0,-3-3-8,5-1 0,-5 2 1,3-5-1,0 2 1,0 1-1,2 1 1,-1-1-1,1 1 1,1 3-1,1 0-140,2 1 1,0 4-1,0 0 3,0-1 1,0-1 0,0 1 0,2 1 0,1-1-1,1-2 1,1-3 0,-1-1 0,0-2-94,-1 2 1,0-4 0,0 1-1,2 0 236,-2-1 0,-2-3 1,1 2-1,1-1 1,1 1-1,-1 0 1,-2 2-1,1 0 0,1 2 1,1 1-1,1 1 1,-1 0 190,1 4-382,-1 0 1,1-1 0,-1 3-1,0 4 1,1 0 0,1-1-1,0-1 1,1-2 0,1-2-1,2 0 1,0-4 209,-1 0 1,3-4-17,-3 1 1,3-4-1,1 2 1,-1 0 0,-2-3-1,-1 1 1,2 1 0,0 1-1,3 0 1,-2 0-92,-3-1 0,2 5 0,-2-2 1,3 4-1,1 4 0,1 1 1,1 0-1,1 0-652,2 0 712,-1 1 1,1-1 0,1 0 0,2-2 0,1-1 0,1-1 0,-1-2-1,2-1 1,-1-3 0,1-1 0,-2 0 846,2-1 1,1 3-775,2-4 1,-1 4 0,1-3 0,0 2-1,1 1 1,1 1 0,4-1 0,0 1-1,-1 3 1,-2-1-331,-2-3 0,0 3 0,0-3 0,0 4 1,-2-1-1,-3-2 0,-1-2 0,-1 0-694,-2 0 864,-1-5 0,1 3 1,2-5-1,1-1 0,-1 0 1,0 0-1,0-1 0,4-1 1,3-2-1,3 1 0,0 2-1283,2 1 1,-5 0 1000,3 1 1,2-1-1,-2 2 1,-2 1 0,-1 2-1,-2 0 1,-3 1-1,-2 2 1,-2 1-1,-2-1-1363,-3-2 0,-5 5 1094,0-2 1,-6 3-1,2 2 1,-2-1 608,1 1 0,-3 0 1,5-1-1</inkml:trace>
  <inkml:trace contextRef="#ctx0" brushRef="#br0" timeOffset="9">8985 8409 29556,'0'-19'-9170,"4"4"7211,0-2 2300,1 8 1,-5 1 0,1 5 0,2-3-1,2-1 1679,-2-3 1,0 4-1525,1 1 0,4 4 1,6 1-1,6 0 0,8 0 1,10 0-1,8 0 0,3 0 1,0 0-1,1 0 713,2 0 0,-5 0 1,-2 0-1210,-4 0 0,-11 0 0,-5 0 0,-4 0 0,-9 0 0,-12 0-289,-18 0 1,-13 0-1,-15 0 1,-6 0 384,-4 0 0,-11 0 0,2 0 0,-2 0 0,-2 1 1,2 2-1,3 2 0,8-1 0,6 1 0,7-1 0,7-1 1,10-2-97,6-1 0,6 0 0,9 0 0,8 0 0,12 0 0,9 0 0,10 0 0,7 0 0,8 0 0,3 0 0,1 0 0,1 0 0,-3 0 0,-2 0 0,-3 0 0,-9 0 0,-4 0 0,-8 0 0,-7-1 0,-11-3 0,-13 2 0,-19-2 0,-9 2-313,-10 2 1,-2 0 0,-2 2 0,2 1 0,3 3 0,2 2 124,1 7 1,6 4 0,1 8 0</inkml:trace>
  <inkml:trace contextRef="#ctx0" brushRef="#br0" timeOffset="10">6252 11888 25884,'0'-13'-6904,"0"-1"6959,0 7 1,-2 1-1,-2 6 1,-3-2-1,-2-1 1,0-1-1,-2 1 1,0 2 687,-3 1 1,1 0 0,-2 0-391,-3 0 1,3 0 0,-2 0 0,2 0 0,2 0 0,-1 0-1,1 0 1,0 0 2208,-1 0 0,5 0-2168,0 0 1,8 0 0,1 0 0,9 0-1,7 0 1,6 0 0,7 0 0,5 0-395,6 0 0,8 0 0,-5 0 0,5-2 0,-1-1 0,-1-1 0,0 1 0,-5 1 0,-2 2 0,-6 0 0,-4 0 0,-5 0 0,-3 0 0,-10 0 0,-6 0 0,-10 2 0,-6 1 0,-9 1 0,-8-1 0,-4-1 0,-5-2 0,-2 0 0,-1 0 0,-4 0 0,-1 0 0,1 0 0,4-2 0,0-1 0,1-1 0,2 1 0,3 0 0,3 0 0,4-2 0,5 2 0,3 2 0,1 1 0,5 0 0,8 0 0,10 0 0,11 0 0,11 1 0,7 2 0,6 2 0,9-1 0,0-4 0,1 0 0,-1 0 0,1 0 0,-5 0 0,-2 0 0,-3 0 0,-5-1 0,-5-2 0,-6-2 0,-8 1 0,-9-2-559,-11-3 88,-10-3 1,-15 3-1,-5 2 1,-8 1 0,-1 2-1,-3-1 1,3 1 0,-1 1 477,4 1 1,-4 2 0,-4 0-1</inkml:trace>
  <inkml:trace contextRef="#ctx0" brushRef="#br0" timeOffset="11">14570 11395 8543,'1'-12'-118,"4"3"250,-4 3 0,5 8 0,-7 2 1,-2 5-1,-3 3 645,-2 1 1,5 0-1,-1 1-579,3-1 1,1-4 0,0 0-1,1 1 1,5 1 0,7-1 0,8-3-1,6 1 1,2-2 452,2 0 1,9-2-1,-3-4 1,0 0-430,2 0 0,-2 0 0,-1 0 1,-7 0-1,-4 0 0,-4 0 0,-2 0-213,-2 0 1,-7-4-32,-1-1 0,-14 1 1,-2 2-1,-9-1 1,-5-3-1,-3 0 1,-1 0-1,-2 2 1,1 0-1,-1-1 1,-1 2-1,-2 2 636,-1 1-468,0-6 1,9 4-1,0-2 1,-1 2 0,3 2-1,2 0 1,3 0 0,2 0 862,0 0-1096,5 0 0,8 5 0,9-1 1,3 1-1,3-1 0,1 1 1,5-2-1,1-2 0,5-1 0,-1 0-300,4 0 0,4 0 344,-3 0 1,0 0 0,-4 0-1,-1 0 1,0-1 0,-4-2-1,-6-3-508,-6-2 0,-7 4 0,-11-5 382,-10-1 1,-7 2-1,-6-1 1,-4 0-1,0 0 1,1 2-1,1 0 1,2 1-1,2 0 0,2 3 0,-3 1 0,10 2 0,-1 0-78,3 0 1,8 5-1,2 1 1,2 1-1,5 5 1,4 3-1,7 3 1,8-2 246,9-1 0,11 4 0,9 2 0</inkml:trace>
  <inkml:trace contextRef="#ctx0" brushRef="#br0" timeOffset="12">6292 11528 8526,'-8'0'-520,"1"0"1,3 0 0,-5 1 169,-3 4 620,4-4 1,1 5 0,4-7-1,-1-4 1129,1-3-1047,1-4 1,4-2 0,1 1 0,1 0 0,-1-1 599,-1 1-951,-8 6 0,3-4 1,-5 5-1,1 0 1,1-1-1,0 0 1,3-4-1,0-1 339,-1-1 1,2 0-1,-2-1 1,2 1-137,2 0 0,0-2 0,0-1 1,2-2-1,1 2 0,1-1 1,1 1-1,-1-2 0,0 0 106,-1-1 1,3 4-1,-1-2-127,-2 2-185,4 2 1,-5-5 0,2 0 0,-2 2 0,-2-1 0,0 1-1,0-2 1,1 1 0,2-1 0,1-1 0,-1-1 1001,-1 1-603,-2-5-307,0 4 1,1-6 0,2 3-1,3 1 1,0-2 0,2-1 0,-1-2-1,3 0 1,2 1 0,1-1-8,1 0 1,-1 1-1,0-1 1,1 0-83,-1 1 0,0-1 0,1 0 0,-1 1 0,0-1 0,1 1 0,-1-3 0,0 0 0,1-2 0,-1 1 0,0 2 0,-1 1 670,-3 1-611,3-1 0,-5 0 0,7 2 0,-1 1 1,0 2-1,1-1 0,-1-1 0,0 0 1,1 3-1,-1 1 0,0-1-22,1-3 1,-1 1 0,0-1 0,1 2-1,-1-2 1,0-1 0,1-2 0,-1 1 682,0-1-600,7 0 1,-6-1 0,4-2 0,-3-1 0,-2 2 0,2-1 0,1 0 0,2-2 0,-1-1 0,-3 1 0,1 2 468,3 2 0,-3-3-605,3 0 1,-4 0 0,0 3 0,-1-1 0,0 0 0,1 2 0,-3-1 0,0 3 0,-2-3 0,1 3 67,2-1 0,0-6 1,-2 5 7,-1-1 0,-2 0 0,4 1 0,-2-1 0,1-2 0,2-1 1,0 2-1,-2-1 0,-1 1 114,1-3 1,2-3 0,2 2 0,-1 1-158,0-1 0,1 1 1,-1 2-1,0-3 0,1 1 1,-3-1-1,0 2 0,-2 0 1,1 0-1,0 1 1,1 1-1,-2-1 9,1-1 27,-4-6 0,4 9 0,-4-3 0,0 3 0,0 1 0,-1 0 0,-1 1 0,0-1 0,-1 0 0,0 1 1,0-2-158,2-4 0,-1 4-27,-4-3 1,0-1 0,0 1 0,0 1 0,0 0-1,0 1 1,0-2 0,0 1 0,0 0 0,0 1 112,0-2 1,5-2 0,-1 3-60,-1-1 0,3-1 0,0 2 0,0-1 0,1 1 1,-1 2-1,2 2 0,-3-2 0,3-1-118,-1 3 0,-4-7 1,3 8-1,-1 0-165,-1 0 0,2-6 0,-3 7 0,1 0 0,1-1 0,-1 0 0,1-2 0,-2 2 0,0 1 0,0 2 0,1-2 0,-1 1 579,-1 1-332,-2-4 1,1 7 0,2-3 0,1 3 0,-1 1 0,-1 0 0,-2 2 0,0 1 0,0 2 0,0-1-1,0 1-1057,0 0 0,4-1 911,1 1 1,-1 4 0,-4 0 0,0-1-1,2 0-1635,2 1 1973,-2 3 1,3 7 0,-3 4-1,1 4 1,3 4 135,1 5 1,8-4 0,6 6 0</inkml:trace>
  <inkml:trace contextRef="#ctx0" brushRef="#br0" timeOffset="13">7638 6477 8085,'-4'-40'0,"-1"9"216,2 10-30,2 12 0,1 2 0,-2 4 1,-1-3-1,-1-1 0,2-2 919,5 1-842,5-4 1,5 11-1,1-3 1,0 2-1,3 4 1,2 2-1,0 6 1,2 5-1,0 4 1,2 2-1,2 1-463,2-1 1,3 9 0,-1-4 0,-2 3 0,-2 0 0,-6 1 230,-2 1 0,2 6 1,2-3-1</inkml:trace>
  <inkml:trace contextRef="#ctx0" brushRef="#br0" timeOffset="14">15090 11168 24069,'-8'-13'-2951,"2"5"0,6 1-585,0 3 3621,0 2 0,0-5 1,0 2-1,0-4 1,2-1-1,1 0 1,1 1-1,-1-2 319,-1 0 0,2-3 0,2 1 1,0 0-1,1-2 0,-1-2 1,2-2-1,-2 0 465,0 0-777,-2-5 1,0 8 0,1-5 0,-2 2 0,-2 1 0,-1 0 0,0-1 0,0 0 0,-1-2 0,-4 2 0,-2-2 333,0 0 0,-5 3 0,3-4 0,-1 0 0,-1 0-510,2 0 1,0-1 0,-2-3 510,2-1-294,-3-5 1,6 3 0,-4-2-1,2 2 1,1-1 0,-1-2 0,-1-1-1,1-1 1,0 1 0,1 1 0,-1 2 432,-2 2 0,-2 3-783,-1 3 0,-2-4 1,-1 4-1,-4-1 1,0-1-1,-4 2 1,-1-2-1,-2 0 1,-1 1-1,-2 0-125,-1 0 1,0-3 0,3 0 389,-3-1 0,1 0 0,-4 1 0,0-1 0,0 1 1,-3-1-1,0 0 0,0 1 0,1-1 61,-1 0 0,0 1 0,0-1 0,3 0-68,2 1 1,-8 0 0,3 3 0,1 1 0,1-2 0,2 0 0,-1 0 0,0 2 0,-2 0 0,2 0 0,2 0 0,1-1-72,0 3 1,-5-4 92,5 6 0,0-5 1,3 0-1,-2 0 1,-1-3-1,1 1 1,2-3-1,1 0 1,1-2-1,1 1 476,2-2 0,-5-5-454,6 5 1,-5-4-1,8 3 1,0 1 0,-2-1-1,0-2 1,-2-2 0,-1 2-1,0 0 1,4 1-224,0 1 1,-2-8 0,3 3-1,0 0 47,-1-2 0,1 1 0,3-4 0,-2-2 0,2-3 1,2-2-1,4 1 0,1 1 0,0 0 0,0-4 1,0 1-1,1 0 1084,0 1-1120,-4 0 1,6 0-1,-4 2 1,1-2-1,-1 0 1,-2-3-1,0 2 1,2-2 0,1-2-1,0-2 1,0-2-893,0 2 1,6 1 945,-1 2 1,2-6 0,2-3 0,0-2 0,2 0 0,2 2-1,7-2 1,3 1 0,4-2 0,0 1 540,1 0 1,-4 2-596,3 9 1,-3-1 0,-2 3 0,-1 2 0,-3 6-331,-5 6 1,2 3-1,-2 4 1,-1 1-1,-1 2-254,-2 3 0,-2 8 0,-1-2 0,-1 3-229,1 2 1,2 4-1,-1 2 1,1 1 931,1 3 0,3 1 1</inkml:trace>
  <inkml:trace contextRef="#ctx0" brushRef="#br0" timeOffset="15">12624 6011 30034,'0'-32'-999,"0"9"1,1-11 0,5 9 0,7 8 0,8 7 0,4 5 6162,2 4-5530,6 1 0,-5 6 1,3 3-1,-2 3 0,1 1 1,1 0-1,-1 1 1,-2-1-1,-3 0 0,-3 1 1,-2-1-1174,-1 0 1,-9 5 938,4 0 0,-9 5 1,3 1-1,-2 6 0,-3 5 1,-3 5 110,-5 5 0,4 2 0,-5 6 1</inkml:trace>
  <inkml:trace contextRef="#ctx0" brushRef="#br0" timeOffset="16">9358 7970 29942,'-9'-2'-1332,"0"-2"125,6 2 960,-3-4 1,8 6 0,1 2-1,1 2 1,0 5 0,1 3 0,1 3-1,0 3 1,0 2 0,-2 2 0,1 1-486,-1 0 0,0 3 654,-4 0 0,0 1 1,0 0-1,0-2 1,0-2-1,0 0 1,0 0-1,-1 2 1,-3 2-1,-4 0 217,1-1 1,-5 1 0,3 0-103,-3-1 1,0 1 0,2 0 0,1-1 0,-1 1 0,-1 0-1,1-1 1,1 1 0,-1 0-268,-2-1 1,3-1 0,0 1-1,0-3 112,2 1 0,-4 4 0,5-7 0,1 1 0,-3-1 0,1-2 0,-2-1 0,0 0 1,0-1-1,-1 1 0,-2 0 0,-2 0-325,1-2 613,0 5 0,0-6 0,-2 4 0,-2-1 0,0-1 0,-1 1 0,0 0 0,-1 0 0,0-2 0,-1-1 0,3-2 162,-3 0 0,5-4 0,-4 0 0,1 2 0,-1 0 0,-2 3 0,-2-1 0,-1 0 1430,2 1-1615,-3-1 0,4 0 0,-6 1 0,1-1 0,-1 0 0,0 1 0,1-3 0,-1 0 1,0-2-1,1 1 0,-1 2 845,0 1 0,1 1-824,-1-1 0,2 0 0,1 2 0,2 1 0,-2 2 1,1-2-1,-1-1 0,3-1 0,0-1 0,2 0 85,0 1 0,-5 3 0,3 1-253,1-2 0,-6-1 0,4 0 0,-3 1 0,0 2 0,0-2 0,1-1 0,-1 0 0,1 1 0,-1 2 0,1 0 0,1-3 0,0 1 0,0 2 0,2-1 0,0-2 0,2 1 0,3 4 0,1-1 0,2 0 0,-1-1 0,-1 0 0,-1 1 0,-2 2 0,2 2 0,1 3 0,2 0 0,0 1 0,-1 0 0,1 1 0,0 0 0,-2 0 0,-2-3 0,0 0 0,0-1 0,3 0 0,2-2 0,3 2 0,-3-4 0,3 3 0,-1-6 0,-1 6 0,4-1 0,0 0 0,1-1 0,0-1 0,1 1 0,1 3 0,-1 1 0,2 2 0,-3 5 0,2 4-166,1 2 1,-3-1 0,0 2 0,0 2-1,-1 1 1,1-2 0,-1-3 0,1-3 0,0 0-194,3 0 0,0-4 0,0 1 1,-2-3 189,2-2 1,2 0-1,1-3 1,0 0-1,0-1 1,0 0-1,0-1 1,0-2 0,0-1-1,0-1 1,0 1-1,0-1-4309,0-3 2986,0 0 0,0-1 0,1-1 1,4-5-1,2-7-1423,1-7 0,2-9 2862,-6-2 1,7-6 0,-4 3-1</inkml:trace>
  <inkml:trace contextRef="#ctx0" brushRef="#br0" timeOffset="17">7278 11461 17993,'-6'-7'-2141,"3"1"2353,-6 6 0,2 2 0,-2 2 0,5 5 0,4 3 0,3 1 0,4 0 0,3-1 0,8-1 0,4-4 1,10-1-1,5-3 93,9-2 1,16-18 0,6-6 0</inkml:trace>
  <inkml:trace contextRef="#ctx0" brushRef="#br0" timeOffset="18">10144 8343 32280,'-19'-14'-958,"4"1"0,-6 6 0,5 2 1,-2 4-1,2 1 0,1 0 1777,2 0-1107,0 6 0,4-3 1,1 6-1,4 1 1,5 2-1,8 3 0,8 2 1,6 6-1,7 2 1,7 1 991,6 1 0,9 1-633,5 3 0,7-1 0,-2 5 0,4 1 0,-33-18 1,2 0-1,-1-1 0,1 1 0,1 0 0,1 1 0,-1 1 1,0 0-1,1 1 0,-1 0 0,-2-1 0,0 1 70,30 18 0,-1 0 0,-3 4 0,-1-3-79,0-1 1,-1 5 0,-3-7 0,1 0 0,3 0 0,1-1 0,0-2 0,-2-1 0,0-2 0,-5-2 0,2-1 0,-2-2 170,4-1-194,-7 0 1,3 2-1,-2-2 1,0-3 0,-2-3-1,-3-1 1,-1 0 0,-1 0-1,-1-1 1,0 1 0,-3 0-244,-2 1 0,7-4 455,-10 3 0,10-4 0,-7 1 0,1 2 0,1 0 0,-5 0 0,1-1 0,-3 0 0,1 3 0,0 1-170,3-1 1,-5 5 0,-1-2-155,-2 3 0,-3-1 0,1-1 0,0 3 0,-2-3 0,-2 1 1,0-2-1,-1 0 0,0 1 100,0-3 0,-4 4 1,3-5-1,0 2-17,-1 3 1,-2-1 0,3 1 0,0-2-1,-2 2 1,2 0 0,-2-1 0,2 0-1,-2 0 1,0 1 0,-1 0 0,0-2-612,-1 2 498,1 1 1,-5 3 0,1 2 0,-1 1 0,0-2 0,1 1 0,-1-1 0,2 3 0,1-3 0,2-1 0,-2-3-828,-1-2 736,4 8 1,-8-12 0,2 9 0,-1-1-1,-2-3 1,-1 1 0,-3 0 0,-1 0 0,-1-1-1,-1-4 1,-3 1-97,-5 0 1,3-5 0,-7 2-1,-2-2 1,-1 1 0,-1 0-1,0 0 1,-1-3-2510,1 0 1994,0-1 1,-1 0 0,0 1-1,-1-1 1,0 0 645,3 1 1,2-1-1,-4 0 1</inkml:trace>
  <inkml:trace contextRef="#ctx0" brushRef="#br0" timeOffset="19">13717 11288 8501,'-14'-6'-521,"6"8"0,-1 2 521,-2 12 0,-7 8 0,-2 3 0</inkml:trace>
  <inkml:trace contextRef="#ctx0" brushRef="#br0" timeOffset="20">17529 4904 7471,'0'-13'0,"-1"0"482,-4-1 264,4 7 0,-7 1 0,4 6 0,-5-1 0,-4-2 0,-4-2 1,0 2-1,0 2 0,1 1 4590,-2 0-5173,-2 0 1,-7 1 0,2 4-1,1 4 1,2 1 0,-2 2-1,-1 0 1,-2 2 0,1 1-1,-3 2 1,0-1 275,-2 2 1,-2 5 0,2-1 0,-5 5-418,-2 4 0,-1-1 0,2 5 0,2 2 0,-2 2 0,0 2 0,0 2 0,3 2 1,1-1-1,5 1 0,3-1 0,3-1-280,-2-2 0,3 4 471,-1-1 0,6 1 1,-4-4-1,3 2 1,-3 3-1,1 0 0,-2 3 1,2 1-1,-2 8 1,1 4 98,-4 6 1,-1 3-1,11-35 1,0 1-472,-2 3 1,1 0 0,2-2-1,0 1 1,-1 2 0,0 1-1,0-1 1,2-1 0,1-1-1,1-1 1,0-1 0,2 0 0,-4 34-1,2 0 1,2-3-450,4-4 0,2 0 0,4-5 1,2-1 683,5-3 1,5 5-1,2-6 1,2-1-1,-1 0 1,1-1-1,2 4 1,-1 2 0,1 3-1,0-2 1,-1 5-1,-3 1 255,-1 3-433,-11-26 1,0 0 0,3 26 0,-5-27 0,-1 0 0,1-2 0,0-1-1,0 0 1,-1-1 0,1 1 0,-1 0 0,2 35 0,3-5 0,2-6-1,2-1 1,2-2-109,1-3 446,0 2 1,1-17-1,1 2 1,2-4-1,4-5 1,0 0-1,-2-3 1,-1 0-1,0-4 1,-1-1-1,1-2 252,0 1 1,4 0 0,-4 4 0,0 0 0,-1 2 0,1 0 0,0 2 0,0 2-1311,0 4 832,5 1 1,-8 0-1,4-2 1,-1-1-1,1-3 1,2-1 0,1-2-1,1 0 1,-3-1-1,1-3 1,0-4 1626,2 1-1402,-3-5 1,3 5-1,-3-6 1,0-1-1,3 1 1,-1 0 0,0 0-1,2-1 1,1 3-1,3 0 1,2 4-59,1 1 1,1 3 0,-2 4 0,3 2 0,-1 1 0,2-1 0,-1 0 0,-1-1-178,-2-1 0,-2 0 0,-1-4 0,-1 1 0,1 2 0,0-1 0,-1-2 0,1-1 0,0-2 0,-1-1 0,1-2 0,0 0 0,-1-1 0,1 4 0,0-3 0,-1-1 0,3 1 0,0 0 0,2 1 0,-1-1 0,0 1 0,-2 3 0,0 0 0,-3 2 0,0 4 0,-6-4 0,-1 3 0,-3-3 0,-2-3 0,-1-1 0,-3-4 0,-3 0 0,0-4 0,-5-1 0,5-6 0,-4-2 0,1 1 0,1-1 0,1 2 0,-1 0-3632,1 0 2803,5-6 1,-9 4-1,5-4 1,-1 3-1,-1 1 1,-1 4-1,-1 0 553,-2 3 0,6-1 1,1 0-1</inkml:trace>
  <inkml:trace contextRef="#ctx0" brushRef="#br0" timeOffset="21">18276 11261 18258,'-8'0'-315,"2"-1"1,8-2 0,2-1-1,5 1 1881,3 1-1256,1 2 0,5 0 0,1 2 1,2 1-1,3 2 0,-1 1 0,1 2 1,-3-1-1,-2 4 0,-3 2 0,-1 3 462,-1 2 1,-7 0-1091,-3-5 1,-4 5 0,-4 0 0,-5-1 0,-6 1 0,-5 0 0,-9-2 0,-3-1 0,-5-2 0,-3 1-1834,-5-1 0,-1-1 2208,-2-3 1,-10-3-1,3-6 1</inkml:trace>
  <inkml:trace contextRef="#ctx0" brushRef="#br0" timeOffset="22">21728 5797 8509,'-19'-6'406,"6"-1"0,1-5 461,10 3-763,8 3 0,5 11 0,0-1 0,4 1 0,1 1 0,2 2 0,2 4 0,0 2 1,4-1-1,1-1 0,3-2 258,3-1 0,3-2 0,8 4 0,2-4 0,7-1 0,3-1 0,9-1 0,3 0 1204,7-1-1508,-30-2 1,0 0 0,-5-1-1,1 0 1,4 0 0,0 0-1,0 0 1,0 1 0,-2 1-1,-1 1 1,1 1 0,0 1-1,33 7 1,-2 2 0,-7 4-1,-2 4 1,-9 4-93,-2 0 1,6 7 78,-9 2 0,1-1 1,-5 2-1,2-1 1,0 1-1,-1 0 1,0-1-1,2-1 0,2-1 1,0-2 157,1 0 1,8 4 0,-6-2 0,1 0 0,-3 1 0,-3-2 0,-2 2 0,-3 0-97,-2 3-27,-1-4 1,-6 4 0,-3-4 0,-2 1 0,-3 3-1,-1 3 1,-2 3 0,-4 4 0,-3 2 0,0 4-1,-2 0 315,-2 4 0,5 0-393,-8 1 0,9-3 1,-8 3-1,1-3 0,-1-2 1,-1 0-1,-2 0 0,-1 1 1,-3 1-1,-1 2 106,-2 5 1,-6 2 0,-4 0 0,-5-5 0,-5 0 0,0-1-1,-4 3 1,-1-3 860,-2-2-989,1 3 0,-1-3 0,0 5 0,-1 0 1,-2-2-1,-2 2 0,-1-1 0,-1 4 1,2 1-1,-2 2 0,-1-1-263,17-32 0,-1-1 0,0 0 0,0-1 342,-21 30 1,0-2-1,0-7 1,0-1 0,0-3-1,1-5 1,2-2 0,2-2-1,-1 0 1,1 0 146,-1 0 0,5 1 1,-3 2-1,0 3 1,1 0-1,1 1 1,2-1-1,2 0-235,1-3-100,1 4 1,-5-1 0,0 3 0,1-3 0,0-2 0,1 1 0,-4-2 0,1-2 0,-3-1-1,1 0 1,-3 0 334,-1 0 0,-2-1-50,0-4 0,1 4 1,2-4-1,2 2 1,-1 0-1,2-4 1,2-2-1,0-3 1,1 3-1,2-1-253,1-2 1,1 4-1,-1-6 1,-2 0-1,-1 4 1,1-3 0,1-2-1,-1-3-305,-1 2 476,-6 1 0,9 1 0,-3 1 0,1 0 0,2-1 0,0 1 0,4 0 0,2-1 1,3 1-1,0 0 0,2-1-278,2 1 1,2-2-306,0-3 1,4 2 0,0-6 0,0-2 0,2-1 0,2-2 0,2-1-4145,-1-3 3843,2-9 1,2-9 0,9-9 809,3-4 0,7-15 0,2-4 0</inkml:trace>
  <inkml:trace contextRef="#ctx0" brushRef="#br0" timeOffset="23">22075 11102 8690,'0'-8'2127,"0"2"0,-5 18 0,-1 4-801,-1 4-1159,4 5 0,-9-5 1,5 6-1,-2-3 1,0 0-1,0-1 0,2-1-27,2-4 0,4 3 0,1-3-321,0 0 1,1-4 0,4-4 0,4-5 0,2-2 0,4-2 0,3-2 0,4-4 0,5-7 0,2-6 0,6-3 0,2-2-3087,4-4 2654,8 1 1,-2-4 0,5 7 612,-3 2 0,15-6 0,-2-6 0</inkml:trace>
  <inkml:trace contextRef="#ctx0" brushRef="#br0" timeOffset="24">18809 11461 8223,'7'-13'117,"-1"4"0,-6 0 0,0-1 0,-1 0 0,-2-1 0,-3 4 1,0-1-1,-2 2 3693,1 1-3566,-2 0 0,0 5 0,0 0 1,-1 0-1,-2 0 0,-1 2 1,0 1-1,-1 1 0,1 0 1,0 1-1,-1-1 186,1-1 1,0-1 0,1-1-1,1 2 1,2 2 0,1-1 0,-1 0 1262,0 1-1582,6-1 1,-8 2-1,6 2 1,-1 1-1,-2-1 1,1 4 0,-2 3-1,0 4 1,0 1-1,-1 2 1,-1 2 905,3 4-964,-4 1 0,6-1 1,-5 2-1,4 1 1,1-1-1,3-1 1,2 1-1,1 1 1,0-1-1,1-2 1,4-2 80,3 1 0,4 0 0,2-1 0,0 0 1,4-3-1,3 0 0,3 0 0,1 2 548,3 2-607,7 0 1,-5-5 0,6-1-1,2-2 1,4-3 0,4-1-1,-1-2 1,3 1 0,-2-3 0,1-2-1,-1-4 218,0-4 0,-2-1-291,-4 0 1,-1 0 0,-4-1 0,-3-4 0,-4-4 0,-2-4 0,1-3 0,-2-3 0,-1-2 0,-3-4-283,-2-5 0,-1-4 97,-5-6 0,-1-6 0,-3-3 0,-5-3 0,-2-2 0,-4-4 0,-4-4 0,-6-2 0,-5 0 0,-4 4-313,-3 0 1,-1 7 0,-2 6 0,1 1 225,-1 3 1,0 7-1,1 5 1,-1 5-1,2 3 1,1 6-1,3 2 1,2 3-1322,3 3 0,-3 5 0,1 8-635,2 5 0,5 9 2226,2 4 0,6 15 0,-3 4 0</inkml:trace>
  <inkml:trace contextRef="#ctx0" brushRef="#br0" timeOffset="25">21195 11555 8441,'7'-14'-243,"5"2"0,-3 4 0,3 2 0,1 0 243,1-3-79,-1-3 0,-4 5 0,-2 1 0,-1 0 0,-3-3 0,-1-3 618,-2-1 0,0-1 0,0 1 0,-2 1 0,-1 2 2185,-1 1-2604,-7 6 0,4-3 0,-6 6 0,-2 0 1,-2 2-1,-2 2 0,-1 5 0,-4 3 0,-1 3 1,-2 2 674,0 6 1,-2 2-591,2 1 1,-1 5 0,10 3-1,3 2 1,5 4 0,8 0 0,11 3-1,14-2 1,11 1 0,9-2 2063,5 0-2233,10-6 0,3-2 0,4-6 0,-3-6 0,-4-5 1,-3-6-1,-3-3 0,-3-3 0,-6-3 0,-6-6 1,-8-7-285,-5-8 153,1-4 0,-16-8 0,0-2 0,-6-5 0,-5-5 1,-4-5-1,-7-3 0,-9-4 0,-6 4 0,-5 1 0,-1 6-1206,-3 3 1,-6 3 957,-1 0 0,1 6 0,7 3 0,5 5 0,3 2 343,1 2 0,1-1 0,-1-3 0</inkml:trace>
  <inkml:trace contextRef="#ctx0" brushRef="#br0" timeOffset="26">19315 6197 29481,'-1'-7'-2271,"-2"4"1,0 4 0,4 4 2518,7-2 0,4-2 0,1-1 0,0 0 0,1 0 0,-1 0 0,0 0 851,1 0-1103,5 6 0,-4-3 0,3 6 0,-2 1 1,0 1-1,5-1 0,1-1 0,5 1 0,1 1 1,6-1-1,1-3 340,1-1 1,7-1 0,-2-5 0,5 0 0,5 0 0,-1 0 0,2-2 0,0-1 1109,3-1-1451,7-7 0,-6 4 0,5-5 0,0 2 0,-2 1 0,0 0 0,-4 2 0,-3 1 0,-6 1 0,-2 1 0,-4 1-187,-1 1 1,0-2-1,-9 0 1,-3 1-1,-5 1 1,-3 2-1,-2 0 1,-4-1 177,-4-4-1153,3 4 1,-9-5 815,5 6 1,-11 0 0,2 0 0</inkml:trace>
  <inkml:trace contextRef="#ctx0" brushRef="#br0" timeOffset="27">19915 5384 29217,'-7'0'-1027,"-5"0"0,5-6 1,-7-1-1</inkml:trace>
  <inkml:trace contextRef="#ctx0" brushRef="#br0" timeOffset="28">19795 5371 29128,'-13'0'-252,"0"0"1,4-5-1,0 1 1,0 0-2531,2-2 2676,1 4 1,7-4 0,4 6 0,3 0 0,6 0 0,4 0 0,4 0 631,3 0 0,6 0 0,2 0-418,1 0 1,1 2-1,4 1 1,-2 1 0,-2-1-1,1-1 1,-2-2 0,-3 0-1,-4 0-139,-5 0 1,-3 0-1,-5 0 1,-1 0-290,0 0 0,0 0 1,1 0-1,-1 0 320,0 0 0,1 0 0,-1 0 0</inkml:trace>
  <inkml:trace contextRef="#ctx0" brushRef="#br0" timeOffset="29">20622 5411 29554,'-8'-13'-9412,"-4"1"7794,4 3 1851,2 3 0,1 6 0,10 0 0,5 1 0,5 2 0,4 2 0,2-2 0,3-2 0,1-1 715,1 0 0,5 2-871,1 2 1,0-2 0,-2 2 0,1-1 99,-1 1 0,10-2 1,1 4-1</inkml:trace>
  <inkml:trace contextRef="#ctx0" brushRef="#br0" timeOffset="30">21861 5411 28243,'0'-13'-646,"6"-1"1,2 7-1,5 1 1,0 1-1,1 1 1,-1 1-1,0 2 1397,1 1-661,-1 5 0,5-2 0,1 5 67,2-2 0,1 4 1,5-2-1</inkml:trace>
  <inkml:trace contextRef="#ctx0" brushRef="#br0" timeOffset="31">19702 11954 8510,'-4'-25'452,"-2"5"0,-2 5 0,-2 6 1,-2 3-1,-1 3 1651,-1 2-1943,1 1 1,3 0 0,-2 0 0,-3 1 0,0 2 0,0 3 0,2 0 0,1 1 0,2-1 625,1 0 0,6 0 1,1-3-1,10 1 1185,10-1-1765,5-1 1,10-7 0,4-1 0,6-1-1,6-2 1,4 2 0,5 1 0,4 1-1,2 1 1,-1 1 0,-2 0 2360,-2-1-2523,-1 2 1,-4-4 0,-3 6 0,-2 0-1,-4 0 1,-4 0 0,-1-1 0,0-2 0,-1-2-1,-2 1 1,-3-1-1188,-2 1 1,4-5 971,-5 5 0,-4-5 1,-7 3-1,1 0 0,-3-2 1,-2 3-1,-5-3 208,-4 1 0,-4 4 0,-9-3-103,-7 0 1,-7 4 0,-8-2 0,-4 3 0,-8 1-1,-8 1 1,-4 2 0,-1 3 0,0 0-40,-1 0 0,0 3 0,-4-3 1,-3-1 199,0 1 0,2-1 0,4-4 0,1 2 0,-1 2 0,4-2 0,6-2 0,5-1 0,4 0 1,3 2-1,4 1 0,2 1 939,5-1-1035,-3 4 0,10-5 0,-3 4 0,3-2 1,3 2-1,4 2 0,3 2 0,5 0 1,5-1-832,3-4 1,16 1 1000,7-2 0,12 0 1,9-4-1,6 0 0,6 0 1,-2 0-1,1 0 0,0 0 1,2 0-1,-3 0 713,-1 0 0,-5 0-1079,-7 0 1,0 0 0,-9 0-1,-6 0 1,-5 0 0,-3 0-1,-4 0-158,-4 0 1,-11-1 0,-7-2 455,-7-1 1,-11-5-1,-6 3 1,-4 0-1,-6-2 1,-5 3 0,-5-3-1,-3 2 1,-2 0-1,0 3 1,0 2 0,2 1 867,1 0-956,-5 0 1,4 0 0,-5 0 0,3 1 0,6 2 0,6 3 0,8 0 0,5 0 0,6-1-591,3 0 506,8 3 1,10-1-1,16-1 1,17-1-1,14 1 1,14-1 0,10 1-1,-33-4 1,2-1-1,2 0 1,1 0 0,0-1-1,1 0 1,-2 0-1,0 0-147,-3 0 0,1 0 1,1 0-1,-1 0 1,31 0-1,-6 0 1,-9 0-1,-11 1 0,-13 2 1,-11 2-2552,-8-2 2616,-8-2 0,-4-1 0,-11-1 0,-14-2 0,-17-2 0,-17 1 0,-12-1 0,30 3 0,-1 0 1,-3 0-1,0 1 0,-2 0 0,-1 0 0,-1 2 0,1 0-1183,-2 0 1,0 2 1335,-3 3 0,0 2 0,5 1 0,1 2 0,-4 3 0,1-1 0</inkml:trace>
  <inkml:trace contextRef="#ctx0" brushRef="#br0" timeOffset="32">16050 8809 28265,'-14'0'-955,"1"0"1355,0 0 1,4-4 0,0-1 2642,-2 2-2957,5 2 1,2 1-1,10 0 1,6 0-1,6 0 1,1 0 0,3 0-1,2 0 1,4 0-1,1 0 1,4 0-1,1 0 1,2 0 0,-2 0-87,-2 0 0,4 0 0,-5 0 0,5 0 0,-7 0 0,-2 0 0,-5 0 0,-3 0 0,-2 0 0,-3-6 0,0-1 0</inkml:trace>
  <inkml:trace contextRef="#ctx0" brushRef="#br0" timeOffset="33">16769 8769 28145,'14'-40'-456,"-5"14"0,-1 8 0,3 12 0,-1 9 1,-1 6-296,-4 3 215,-4-5 1,-2 5 0,-4-3-1,-4 3 1,-3 2 0,-2 3 0,-3 2-1,-2 3 1,0 5 0,-2 2 0,2 3 241,-1 0 0,-3 2 0,2 6 1</inkml:trace>
  <inkml:trace contextRef="#ctx0" brushRef="#br0" timeOffset="34">15930 9676 25845,'-14'-39'-498,"2"15"1,2-1 0,4 12 216,5 8 476,4 4 1,16 1-1,4 0 1,9 0-1,8 1 1,6 2 0,2 3-1,1 2 1,0 2-1,-1 2 1,-4 1-98,-3 1 0,-8-1-389,-6 0 0,-7 5 1,-8 1-1,-3 2 1,-7 3-1,-10 1 1,-13 1-1,-10 1 0,-10 1 1,-5 2 13,-4 1 1,4 0 0,3-3-2915,6 3 2880,4-3 1,12 5-1,2-6 1</inkml:trace>
  <inkml:trace contextRef="#ctx0" brushRef="#br0" timeOffset="35">22635 16619 21036,'4'-13'-1832,"0"-1"0,1 1 0,-1 0 573,1-1 1544,-1 1 0,-8 4 1,-2 2-1,0-1 1,-1 1-1,-1-3 1,-2-1-1,-1 1 1,1 2 1271,1 2 0,2 1 1,-4 2 974,3-2-2412,5 1 1,-8 5 0,5 2 0,-1 3 0,-5 1 0,-4 4 0,-5 1 0,-1 1 0,0 0 0,-2 1 0,-1 0 779,-2 4 1,0-3-785,1 3 1,-1-3-1,2-2 1,1 2-1,3 1 1,2 2-1,3-2 1,1-1-1,3-2 1,2 2 308,1 3 1,2-3-1,-4 4 1,4-1-1,-1 1 1,1 2-1,-3 2 1,-2 3 587,-2 0-1091,1 1 1,0-1 0,-2 3 0,-1 0 0,-2 2 0,3-1-1,3-2 1,5-1 0,-1-1 0,2 0 0,1-3-575,2-1 1,7 1 866,5 3 0,4-3 0,4-3 0,2 1 1,3-2-1,5 2 0,4 0 0,3 1 0,4-1 1,4-4-216,2-2 0,10-1 0,-6-1 0,16-1 0,-5-3 0,2-3 0,1-2 0,-4 0 0,0-2 0,-3-4 0,1-3 0,-3-3 0,-2-2 0,-7-7 0,-7-2 0,-3-2-33,-1-2 0,-2-2 0,-6-4 0,-3-2 0,-4-4 0,-3-4 0,-3-2 0,-3-4 1,-5-3-1,-4-3 0,-4 2 0,-5 5-2890,-3 2 2734,-7 2 1,-4 1 0,-8 0-1,-4 3 1,-5 7 0,-5 4 0,-4 4-1,-1 2 1,0 4 0,1 5-1,-2 5-1762,0 4 1,-3 1 667,1 0 0,1 10 1172,3 3 1,-9 15 0,4 1 0</inkml:trace>
  <inkml:trace contextRef="#ctx0" brushRef="#br0" timeOffset="36">20102 17459 30144,'13'-8'-2799,"-4"-2"0,0 5 3221,1 2-371,-4 2 0,0-1 1,-6-2-1,0-5 1,-1-1-1,-2-1 202,-2 3 1,-5 3 187,1-4 1,2 6-1,-2-3 1,-2 2 0,-2-1-1,-3 2 1,-3 2 0,-1 1-1,0 0 1,-1 1 842,-3 4 0,0-2-1284,2 6 0,-2 0 0,7 5 0,0 3 0,3 2 0,0 0 0,1 2 0,0 0 0,1 4 0,1 3 0,3 3 0,3 2 0,-2-2 0,-1 4 0,1 4 0,4-1 0,-2 1 0,4-1 0,1 4 0,0-1 0,0 1 0,0-2 0,0 0 0,1 0 0,2-2 0,3-1 0,2-1 0,5-7 0,6 2 0,2-2 0,4-4 0,5-2 0,7-2 0,4-2 0,5-2 0,2-4 0,4-4 0,2-5 0,4-2 0,0-2 0,-3-2 0,1-2 0,2-5 0,-1-3 0,1-1 0,-2-2 0,-1-1 0,-3-4 0,-2 1 0,-5-1 0,-7-1 0,-1 0 0,-5-1 0,-3-6 0,-5 4 0,-3 0 0,-2-1 0,-4 0 0,-5-3 0,-6-2 0,-2-2 0,-3-1 0,-4 0 0,-4-2 0,-9 4 0,-2-5 0,-8 5 0,-2 2 0,-3-1 0,1 2 0,-2 0 0,1 4 0,-1 2 0,0 3 0,-3-1 0,3 3 0,0 5 0,1 3 0,1-2 0,2 7 0,-1 1 0,1 3 0,2 6 0,3 7-252,3 8 0,-9 4 0,2 2 0</inkml:trace>
  <inkml:trace contextRef="#ctx0" brushRef="#br0" timeOffset="37">17849 17192 8364,'0'-21'122,"5"7"1,0 6-1,1 4 1,0 5-1,-3 7 1,-1 3 0,-2 3-123,0-1 0,0 0 0,0 1 0</inkml:trace>
  <inkml:trace contextRef="#ctx0" brushRef="#br0" timeOffset="38">17916 17339 8674,'7'0'575,"4"1"0,-7 4 0,-1 3 75,-2 4-648,-1 2 0,0 0 1,0 3-1,0 2 0,-1 0-2,-4 0 0,4 5 0,-5-3 0</inkml:trace>
  <inkml:trace contextRef="#ctx0" brushRef="#br0" timeOffset="39">17996 17645 8364,'6'-13'386,"1"0"0,2 5 1,-2 2-1,1 2 0,-1-1 928,4 2-1447,-6 2 1,3 7 0,-5 3-1,1 3 1,-1 2 0,-1 3 0,-2 2-1,0 0 133,0 0 0,0 5 0,0-3 0</inkml:trace>
  <inkml:trace contextRef="#ctx0" brushRef="#br0" timeOffset="40">18209 17832 8364,'6'-17'135,"3"4"0,3 3 0,1 1 0,0 1 1,1 3-1,-1 2 0,0 3 0,1 3 79,-1 1 0,-1 6 0,-2-2-408,-1-1 1,0 6 0,4-1-1,-1 5 1,-1-1 193,-3-1 0,1 4 0,5 2 0</inkml:trace>
  <inkml:trace contextRef="#ctx0" brushRef="#br0" timeOffset="41">18609 17952 8364,'21'-14'278,"-2"7"1,-1-3 0,1 5 0,0 2 0,0 2 0,-1 1 202,1 0-606,-4 0 0,5 6 0,-9 3 1,-2 2-1,-3 3 125,0-1 0,2 6 0,5 2 0</inkml:trace>
  <inkml:trace contextRef="#ctx0" brushRef="#br0" timeOffset="42">18969 18072 8364,'21'-20'348,"-2"6"0,-1-1 0,1 7 0,0 2 1,0 3-1,-1 2 0,0 1 1375,0 0-1952,-1 0 0,-8 7 0,0 5 229,2 5 0,-6 6 0,1-2 0</inkml:trace>
  <inkml:trace contextRef="#ctx0" brushRef="#br0" timeOffset="43">19315 18178 12789,'27'-29'102,"0"2"-49,5 3 1,1 15-1,2 2 1,-2 1 0,-2 3-1,0 3 1,-3 3 0,-2 3-1,-6 1 1,0 5 0,-4 3-109,-1 3 1,-8 6 0,-1-4 0</inkml:trace>
  <inkml:trace contextRef="#ctx0" brushRef="#br0" timeOffset="44">19755 18285 9641,'23'-18'209,"-1"0"1,-2-2 0,3 5-1807,-6 3 1589,-2 2 1,5-4-1,0 1 1</inkml:trace>
  <inkml:trace contextRef="#ctx0" brushRef="#br0" timeOffset="45">18582 18085 25799,'21'-13'-3300,"-2"-7"1,-5 11 2869,-1 1 309,-6 5 0,-1 9 0,-7 2 0,-4 4 0,-4 2 0,-2-1 0,-3 2 0,1 3 1,0 4-1,-2 3 0,-3 2 497,-4-1 1,-3 7 70,-2 2 0,-4 4 0,-2 4 0,-1 4 1,-3 8-1,-1 4 0,17-26 0,0-1 1,0 2-1,-1-1 0,-1 2 0,0 1 1,0-1-1,0 1-26,0 1 0,0 0 1,-1 5-1,1 1-538,3-3 1,0 0 0,1-2 0,1 1 0,5-3-1,1 0 1,-10 34 0,5-2 0,7-4 0,6-5-1,2-7 1,2-7 0,0-5-927,0-4 0,6-3 1,3-8 1051,3-3 1,3 2-1,-1-7 1,3 0 0,-3-4-1,4-3 1,0-2 401,1-2 1,11 4 0,-2-3 0</inkml:trace>
  <inkml:trace contextRef="#ctx0" brushRef="#br0" timeOffset="46">18062 20084 14017,'-1'-18'0,"-2"0"2481,-2 2-1389,-5 7 0,3 3 0,-7 6 0,1 0 1,0 0-1,-1 0 0,1 2 0,-2 1 1,-1 3 3197,-2 1-4399,0 2 1,5 1 0,0 2 0,1 3 0,2 1 0,1 2 0,0 1 0,1 1 0,2 0 0,2 0-1,0-1-1263,1-3 1,3 0 1491,4 2 1,-1-3 0,6 1 0,0-4 0,0-3 0,-2 1 0,-1 2 0,-3 2 0,-2-1 1075,-1 0 1,-7 5-1086,-6 0 0,-7 4 0,-8-3 0,-1 0 0,-4 2 0,0-2 0,-1 2 0,2-2 0,-1 1 0,4-4 367,0-1 0,4-3-2149,3-3 0,3 1 1,8-6-1,9-2 1,12-5 1628,14-6 0,8-9 0,8-3 0</inkml:trace>
  <inkml:trace contextRef="#ctx0" brushRef="#br0" timeOffset="47">18796 19738 29489,'0'-35'-75,"-6"21"1,-2 11 0,-5 20 0,0 6 0,-1 2 0,1 3 0,-2 3-2952,-3 5 3255,-2 8 0,-7-1 0,0 6 0,1 1 0,-1 1 0,0-1 0,2-4 1,3-5-1,4-7 0,3-4 0,3-5-2650,4-3 2038,-4-2 1,10-7 0,-2-3 0,2-5 0,4-10 0,2-5-1,5-3-200,3-1 1,1-5 1743,1-3 0,-1 3 0,0-1 1,1 3 1020,-1-1-2266,-6 12 1,-1 7 0,-6 13 0,0 0-1,0 4 1,0 4 0,0 4 0,0-1-1,0-2 1,0 0 0,2-1-3592,2-1 1,4 2 3182,5-5 0,6 4 1,2-5-1,1-4 1,0-4-1,2-3 1,1-5-1,2-4 804,0-6 1,-1-8 0,1-4 0</inkml:trace>
  <inkml:trace contextRef="#ctx0" brushRef="#br0" timeOffset="48">18849 20431 28629,'13'-20'-1602,"-5"0"0,2-1 1,-6 3-1,1 3-65,1 2 2146,-5 6 0,5 2 0,-7 8 0,-2 3 0,-2 1 0,2 4 0,0 1 0,0 1 0,-3 0 0,1 1 791,-1-1-2198,1 0 0,4-5 0,-2-2 0,0-2 1,4 2-1,7 0 0,3 0-661,3-3 0,-1-2 0,0-1 1730,1 0 0,-1 0 0,0-1 0,1-4 0,-1-4 1,-1-2-1,-2-1 0,-2 1 0,-1 2 764,1-1-729,-5 4 1,4 0 0,-3 8 0,5 2 0,3 5 0,0 3 0,-2 0 0,-2-2 1291,-2-1-1281,-2 0 1,-4-3-1,0-6 1,0-8 0,0-3-1,0-3 1,0 1 7781,0 0-7585,0-1 0,2 7 0,2 2 1,5 5-1,3 3 0,1 3 0,0 2 1,1 1-385,-1-2 0,5 5 0,1-5 0,2 1 0,-5-2 0,2-6 0,-3 0 0,-3-2 0,-2-2 0,-3-5-574,-1-3 0,0-6 0,-3 0 481,2 2 1,-1 1 0,-2 3 0,0 2 0,4 3-1,3 1 1,5 3-826,2 1 0,3 2 0,-1 2 1,6 2-1173,5 5 0,5-3 2616,6-2 1,6-2-1,2-2 1</inkml:trace>
  <inkml:trace contextRef="#ctx0" brushRef="#br0" timeOffset="49">20075 20004 28629,'14'-40'-576,"-3"10"0,-2 13 1,-4 17-1,-4 12 0,-2 7 1,-4 2 498,-4 2-336,-2 2 1,-7 8 0,-1 3 0,-2 2 0,-1 2 0,-1 0 0,4-2 0,1-1 0,5-2 0,1-4 146,6-6 1,-3-4 0,2-8-1</inkml:trace>
  <inkml:trace contextRef="#ctx0" brushRef="#br0" timeOffset="50">20635 19884 28629,'-6'-15'22,"-1"11"1,-8 17-1,-1 9 1,-4 7-1,0 3 1,-4 1 3658,-1-1-3803,4-1 0,-4 2 0,4 2 0,-1 3 0,1-3 0,2-2 1,4-2-1,3-2 0,3-3 0,0-7 0,1-6-2802,-1-4 1,4-3 2856,-4-6 1,0 0 0,-4-2 0,0-2-1,0-6 1,-1-5 0,1-4 0,0-1-1,1 1 1,1 3 4152,2 1 1,5 6-4087,-5 0 0,6 12 0,-1 2 0,4 6 0,6 7 0,7 4 0,9 4 0,9 0 0,12 1 0,13 0 0,5-7 0,12 0 0</inkml:trace>
  <inkml:trace contextRef="#ctx0" brushRef="#br0" timeOffset="51">21648 19857 14017,'-1'-17'0,"-4"0"1327,-4 6-524,-2 3 1,-3 16 0,1 3 0,-2 7 0,-1 3 0,-4 4 0,0 3 0,-2 3 0,-1 0 0,1 2 0,0 1 1869,1 0-2962,2 5 0,6-7 0,-1 4 1,2-5-1,4-5 0,3-2 1,4-3-1,1-2 0,0-3 0,1-2 1,2-4-1897,1-1 0,2-6 2411,-1 1 0,-2-7 0,4-2 0,1-4 0,-1-5 1,5-3-1,3-4 0,4-3 0,2 0 0,1 2 663,-1 4 1,-1-1 0,-3 3-1,0 3 1,0 4 0,-2 3 0,-2 3-1,0 1 469,1 2 0,-7 6 1,-3 3-1359,-2 3 0,-8 6 0,-4 0-166,-7-2 0,1 0 0,-6 0 0,-2 2 1,-1-3-1,-2-3 0,1-3 0,0 0 0,4-1-3111,4 1 0,4-1 0,2 2 1817,3-1 0,4-6 1872,10 1 0,14-2 0,9-2 0</inkml:trace>
  <inkml:trace contextRef="#ctx0" brushRef="#br0" timeOffset="52">21875 20311 28629,'13'-27'827,"0"8"1,1 5-1,-1 8 1,0 6 0,1 3-828,-1 2 0,0-1 0,7 2 0,2 2 0,3-1 0,0-1 0,-1-2 0,-3 1 0,-2-2 0,-3-2 0,-1-1 0,-8-1 0,-4-4 0,-6-4 0,-5 2 0,-10 0 0,-4-1 0,-4 2 0,0 0 0,-1 3 0,0 2 0,2 1 0,3 0 0,-2 1 0,8 4 0,3 4 0,2 3 0,8 1 0,0 2 0,6 1 0,8 3 0,7 2 0,8 3 0,8 1 0,6 2 0,5-1 0,2-5 0,6-2 0</inkml:trace>
  <inkml:trace contextRef="#ctx0" brushRef="#br0" timeOffset="53">6252 7063 29906,'0'-34'31,"4"3"1,2 11 0,2 6-1,2 10 1,2 7 0,1 6-1,0 4 1,1 3 0,-1 0-1,0-2 1,1-4 0,1-1-1,1-2 1,3-2 0,2-4-1,4-1 1,3 0 0,6 0 0,2 0 1326,1 0-1355,10-6 1,-14 5-1,8-3 1,1 2-1,-2 2 1,3-1-1,-2-2 1,1-2-1,-2 2 1,-2 2-1,-1 1 1,-1 1-1,-1 2 1,-2 2-1,-5-1-3473,-4 2 2437,-2-5 0,-1 10 923,-4-7 0,-2 1 1,-1-5-1</inkml:trace>
  <inkml:trace contextRef="#ctx0" brushRef="#br0" timeOffset="54">7385 6930 29647,'13'-15'-1272,"1"-2"0,-1 3 1,0-1-1,1 7 0,-1 2 1190,0 3 1,1 3-1,-3 4 1,0 5 0,-4 4-1,-1 4 1,-3 2-1,-4 3-3575,-8 6 3565,-6-1 1,-18 7-1,-4-4 1,-6 2 0,-6 1-1,-2-1 1,-1-2 0,0-1 215,-1 3 1,2-4-1,-8 4 1</inkml:trace>
  <inkml:trace contextRef="#ctx0" brushRef="#br0" timeOffset="55">10664 11208 29322,'0'-13'-9831,"0"-1"9471,0 1 1,0 0 0,2 0 0,2 1 0,5 1 0,3 4 1088,1 1 0,0 2 1,1 4-446,-1 0 1,6 0 0,4 0 0,3 0 0,4 0-1,2 0 1,1 0 0,1 0 0,0 0 146,3 0 0,2 0 0,1 0 0,-2 0-566,-2 0 0,1 1 0,-6 2 0,-2 1 339,0-1 0,-3 5 0,1-1 0</inkml:trace>
  <inkml:trace contextRef="#ctx0" brushRef="#br0" timeOffset="56">11411 10955 30549,'0'-34'-9641,"0"3"9623,0 3 1,1 22 0,2 6 0,3 7 0,0 5-1,1 1 1,-1 2 0,2 1 0,-1 2 0,3 0-3792,2 1 3647,-4-4 0,2 10 1,-6-3-1,-1 4 1,-1 0-1,-4 1 1,-3 0-1,-10 1 1,-9 1-1,-7 2 1,-5 0 211,-5 2 0,1 1 1,-6 6-1</inkml:trace>
  <inkml:trace contextRef="#ctx0" brushRef="#br0" timeOffset="57">6945 15873 20787,'-6'-27'-626,"-7"0"0,-1 7 1,0 3-1,3 7 0,1 6 2502,-2 2-1914,5-4 0,-5 5 0,4-5 0,2 1 0,6 1 1,9 1-1,8 1 0,5 2-24,3 0 1,12 2 0,5 2-1,3 4 1,7 1 0,2-1 0,2 1-1,-1 0-784,1 0 862,6 0 0,-6-2-209,7-2 1,-13 2 0,2 1-1</inkml:trace>
  <inkml:trace contextRef="#ctx0" brushRef="#br0" timeOffset="58">7665 15726 20787,'-19'-33'111,"4"7"0,-3-1 0,3 9 0,2 10 0,0 9 0,1 14 0,1 13 0,2 12 0,-1 6-2147,-2 4 0,0-2 0,1 2 1689,-3 5 0,4-2 0,-9 6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5T22:08:37.086"/>
    </inkml:context>
    <inkml:brush xml:id="br0">
      <inkml:brushProperty name="height" value="0.053" units="cm"/>
      <inkml:brushProperty name="color" value="#FF0000"/>
    </inkml:brush>
  </inkml:definitions>
  <inkml:trace contextRef="#ctx0" brushRef="#br0">8838 4784 31612,'6'-13'-773,"-5"-6"1,7 9-1,-5-4 1,1 2 0,-2 2-1,-5 1 1,-6 3-1,-3 2 1,-1-1 0,-1 2-1,1 2 1,0 1 4853,-1 0-3887,-5 0 1,4-2 0,-3-1 0,4-1 0,0 0 0,1-1 0,-2 1 0,-1 1 0,-3 1 0,-2 2 0,-1 0 0,-1 0 0,1 0 0,-3 2 0,-3 2-86,-3 5 1,-2-2-139,2 2 0,1 0 0,-5 6 0,-1 1 0,2 2 0,3-2 0,2-1 0,-1-2 0,-1 1 1,1-1 103,2 0 0,3-1 1,0-1-24,-2-2 1,8-1 0,-8 6 0,2-1 0,1-1 0,1-2 0,2-1 0,0 3 0,0 3-305,-2 3 0,-1-1 0,0-2 1,2 1 242,-2 2 1,1 4 0,-1-2 0,3-1 0,2 2 0,3-2 0,2 2 0,4-2 0,1 0 0,0-3-1,0-1 1,2-1-1536,1-1 1349,2 0 1,-1 1 0,1-1 0,1 0 0,1 1 0,2-1-1,0 0 1,0 2 0,0 1 0,0 2 0,0 0-536,0 1 0,5 2 740,-1 5 0,11-3 0,-2-1 0,4 0 0,2 0 0,3 1 0,3-1 0,3 0 0,2-1 0,3-2 454,1-3 1,1-1 0,5-2-191,0 1 1,0-1 0,0 0-1,2-1 1,1-1 0,2-4-1,1-1 1,2-2 0,-1 1 355,4-1 0,-1 5 1,0-3-1,-1 0-528,1 0 1,2 3-1,2-3 1,-3 0-1,0 1 1,-2 0 0,1 2-1,0 0 1,1-1-1,-2-3 1,1 0-1,0-1 1213,-1 1-1315,3-1 0,-5-4 0,7 0 0,1 0 0,1 0 0,2 0 0,-1 0 0,3-1 0,0-2 0,4-3 0,0-2 0,-1-2 0,9 3 0,-10-2 0,9 1 0,-7-2 0,-2 1 0,0 0 0,-3 0 0,0 1 0,-2-1 0,-2 0 0,-4 0 0,-2-1 0,8-2 0,-6-2 0,0 1 0,-2-5 0,-6 0 0,1 1 0,-1-3 0,0-2 0,0-3 0,4-2 0,2 1 0,1-1 0,-1 0 0,-9 1 0,0-1 0,0 0 0,-3 1 0,-4-1 0,-6 1 0,-4-1 0,0 2 0,-3 1 0,-2 3 0,-5 1 0,-4-1 0,-3-1 0,-3-1-262,-1 1-16,-14 0 0,0 0 0,-15 0 0,-7-4 0,-7-2 0,-10-3 0,-3 3 0,-7 3 0,-3 3 0,-4-2 0,-2 0-661,34 13 0,0 0 0,-32-13 883,-3 7 0,32 7 0,-1 2 1,1 1-1,0 0 0,0 1 1,2 1-1,-31-6 0,9 4 1,4 1-1,3 3 0,2 1 1,4 2-366,4 0 1,1 2 0,10 2-57,1 5 1,2 5 0,3 2 0,3 5 274,4 4 0,3-7 0,2 7 0</inkml:trace>
  <inkml:trace contextRef="#ctx0" brushRef="#br0" timeOffset="1">13703 7650 29190,'-13'-21'-5278,"-5"8"5399,1 8 0,0 5 0,8 5 1,5 4-1,4 2 0,6 3 1,10-1-1,14 0 2141,13 1-2069,25-1 1,-31-8 0,3-1 0,8 0 0,3-1 0,3 1 0,2-2 0,3 0 0,2-1-1,2 0 1,0 0 0,-2-1 0,0 0 0,-2 0 0,-1 0 0,-1 0 0,-1 0 0,-1-1 0,0 0-1,-1 0 1,0-2 0,-1-2 0,-1-1 0,-1 0 0,0-2 0,-2-2 0,0 0 0,-2 1 0,-1-1-194,-1 1 0,-1-1 0,3-4 0,-1 0 0,-3 0 0,-1 0 0,-3-2 0,-1-1 0,26-20 0,-13-6 0,-9-6 0,-11-4 0,-7-8 0,-8-1 0,-7-3-4076,-9 0 3731,-12 4 0,-22-1 0,-18 8 0,20 30 0,-3 3 354,-3 0 1,-2 3 0,-6 4 0,-3 3 0,-1 3 0,-1 3 0,-3 1 0,-3 2 0,-4 1 0,-1 2 0,-2 0 0,0 2 0,-4 2 0,-1 0 0,1 3-1,0 1 1,-2 2 0,1 3 0,1 1 0,1 1 0,-1 3 0,1 1 0,4 0 0,2 1 110,1 2 1,3 1 0,3 0 0,4 1-319,9-1 0,2 1 0,-2 3 0,2 0 0,8-1 0,1 1 0,3 1 0,1 1 0,-15 33 0,12-3 0,12-2 0,8-5 0,12-2 1,15-4-474,16-1 0,20-3 1,-19-24-1,3-3 272,4 1 1,2-2-1,-1-3 1,1-2 398,9-1 0,1 0 0,-2 0 0,0-1 0,1-1 0,0 0 0,1-2 0,-1 0 0</inkml:trace>
  <inkml:trace contextRef="#ctx0" brushRef="#br0" timeOffset="2">15676 7490 29791,'-26'-18'-614,"8"8"3137,0-12-2461,18 11 1,4 5 0,29 6 0,17 0-1,19 0 1,-28 0 0,2 0 0,4 0-1,2 0 1,3 0 0,1-1 0,3-1-1,1 1 1,1-1 0,0-1 0,0 2 0,1-1-63,-3 1 0,0 1 0,3 0 0,1 0 0,-2 0 0,-1 0 0,-1 0 0,-1 0 0,-2 0 0,-2 0 0,-5 0 0,0 1 0,-5 1 0,-1-1 0,30 4 0,-11-2 0,-1-2 0,-11-1 0</inkml:trace>
  <inkml:trace contextRef="#ctx0" brushRef="#br0" timeOffset="3">18236 7157 28433,'6'-20'-935,"-3"13"0,4 3 0,-1 11 1,-2 8-1784,2 3 2666,-4 5 0,4-2 0,-6 6 0,0 1 0,-2 1 0,-1 4 0,-3 1 0,-1 3 0,-2 2 0,0 1 0,0 0 1765,-1 0 1,-1-6-1773,3-3 1,2-3 0,6-3 0,0-3 0,0-4 0,1-8 419,4-10 1,-2-4 0,5-18 0,1-2-600,-1-1 1,2-8-1,-4-2 1,1-4-1,4-2 1,-1-2-1,2-3 1,0 1-1,3 2 1,1 6 0,2 3-1,1 6-2228,2 5 2647,-5 3 1,5 8 0,-5 2 0,2 3-1,-2 1 1,-3 4 0,-4 5 0,-4 6 0,-4 3-1,-2 1 173,-4 1 1,-4 3 0,-8 3 0,-6-1 0,-2 2 0,-1-2 0,-3 0 0,0-1 2206,-2 1-2865,0-4 0,4 4 1,2-7-1,3-2 1,5-1-1,10 0 1,13-1-1,16-4 1,17-4-2024,12-4 0,19-5 2453,-31 1 1,2-2-1,6-5 1,1-3 0,-1-2-1,1-1 1</inkml:trace>
  <inkml:trace contextRef="#ctx0" brushRef="#br0" timeOffset="4">19169 6863 28413,'0'-19'119,"0"10"0,1-1 1,2 16-1,3 7 1,0 8-1,0 6 1,-3 2-764,-2 2 542,-1 0 0,0-8 0,0-1 0,-1 0 0,-2 0 1,-3 0-1,0 1 0,0-3 0,2 0 0,-1-3 0,-1 0-1018,-1-5 1343,4 1 0,-4-12 1,2 2-1,-2-6 0,-1-5 1,4-4-1,2-2-852,2 1 0,0 4 838,0 0 0,0 8 1,0 1-1,0 7 1,0 5-1,0 3 1,0 1-1,0 3 0,0 1 1,0 0-1,0 0-112,0-1-523,6 5 0,-3-10 0,6 4 0,2-3 0,2-2 0,5-1 0,5-2 0,7-2 0,6-2 0,2-3 0,2-2-4490,0-1 1,-1-1 4944,-4-4 0,2-4 308,-6-8 1,0-4 0,-4-6-1</inkml:trace>
  <inkml:trace contextRef="#ctx0" brushRef="#br0" timeOffset="5">19595 7277 27237,'14'0'0,"-2"-2"1224,-4-2 1,-2 1-895,-6-6 0,2 4 0,2-2 1,5 3-1,3 5 146,1 6 1,1 5 0,-1 2-477,0-1 0,2 0 0,1 1 0,4-1 0,-1-1 0,2-2 0,-2-2 0,2-1 0,-2-1-672,0 0 1,-1-2 0,-5-4-1,1 0 845,-1 0 0,-6-1 1,-4-2-1,-6-2 0,-7 4 1,-5 2-1,-4 7 1,-2 2 1125,-3 5-1299,-1 7 0,3-6 0,0 7 0,-2 0 0,0 3 0,1 0 0,1 1 0,-1-1 0,4 1 0,4-2 0,6-1-2439,3-2 1,8-5 0,10 0 0,8-3 2915,12-6 0,11-2 0,4-6 1</inkml:trace>
  <inkml:trace contextRef="#ctx0" brushRef="#br0" timeOffset="6">20382 7330 28614,'0'-34'-138,"0"13"0,-2 9 0,-1 14 0,-3 1 1,-1 3-1,-3 0 0,-2 0-37,-2-4 216,1 6 1,4-7-1,2 5 1,-1 0 0,1 3-1,-2 3 1,2 1-1,2 1 1,2-1 0,0 0-1,-1 1 270,1-1 0,2 0-634,1 1 1,0-1-1,0 0 1,0 1 0,-2-3-1,-1 0 1,-3-4 0,-1-1-1,-2-1-491,1 0 1,-3-3-1,2 2-1319,-3-2 1,9-2 2132,12 0 0,12 0 0,19 0 0</inkml:trace>
  <inkml:trace contextRef="#ctx0" brushRef="#br0" timeOffset="7">20648 7370 28093,'8'-36'-1331,"-2"5"1,-8 25-1,-2 6 9031,-5 8-8649,-3 4 1,-1-4-1,1 1 1,2 0-1,2 0 1,2 0-1,3 1 1,3 1 1379,5-2 1,8-9 0,8-8 0</inkml:trace>
  <inkml:trace contextRef="#ctx0" brushRef="#br0" timeOffset="8">20662 7277 27885,'0'-15'-748,"0"-3"1,1 3-1,4-3 1,4 5 0,2 4-1,3 5 4871,-1 2-4150,0 2 0,2 2 0,1 2 0,4 5 0,0 3 0,4 1 0,0 1 0,1 0 0,0 3 0,3 1 0,1-4 259,-1-3 0,-8 1 1,0-5-1</inkml:trace>
  <inkml:trace contextRef="#ctx0" brushRef="#br0" timeOffset="9">21022 7343 27885,'-14'0'0,"2"-1"972,4-4-636,2 4 1,1-7-1,2 5 1,5-2 0,5-1-1,5 0 1,3 3 0,1 1-1,2 2-116,-2 0 0,3 2 0,-1 1 1,-2 3-221,-1 1 0,3-4 0,0 1 0,-3-1 0,-6 2 0,-9 2 0,-9 2-609,-8 0 0,3 0 730,-4 4 1,0 2 0,3 1 0,3 2 0,2 0-1,4 0 1,6-1 0,9 0 0,10-2 0,12-2-122,12 0 0,14-5 0,5-4 0,3-2 0,2-2 0,-2-8 0,-3-4 0,-4-6 0,-5-2 0,-4-5 0,-6-5 0,-8-6 0,-8-4 0,-9-3 0,-8-2 0,-5-1-7449,-4 0 7549,-1 1 0,-6 7 0,-4 2 0,-6 7 0,-7 5 0,-2 8 0,-2 5 0,-1 8 0,-1 8 0,-4 8 0,1 9-195,-1 8 0,2 4 1,6 8-1,4 2 0,8 6 1,8 5-1,13 4-172,14 2 1,12-5-1,-7-26 1,-1 0 0</inkml:trace>
  <inkml:trace contextRef="#ctx0" brushRef="#br0" timeOffset="10">22781 7223 10760,'19'-41'0,"-4"7"2962,-4 9-2712,-8 11 0,3 10 0,-6 10 0,0 6 0,-2 4 0,-1 2 0,-3-1 0,-1 3 0,-5-1 0,-3 2 3847,-3-1-3919,1 3 1,5-1 0,1-1 0,2-2-1,1-3 1,0-1 0,4-2-989,2 1 1,2-13 556,0-5 1,5-8 0,1-6 0,0-3 0,-1-2 0,-2-3 0,-1-2 0,-2 0 0,0 0 0,0 3-448,0 3 0,0-2 1,0 6 971,0 2 0,1 3 0,4 4 0,4 6 0,4 6 0,5 6 0,4 2 0,3 3 0,2-1-2090,0 0 1647,5 7 1,-1-6-1,8 4 1,2-4 703,1-6 0,5 4 1,0-4-1</inkml:trace>
  <inkml:trace contextRef="#ctx0" brushRef="#br0" timeOffset="11">23194 7277 26998,'-7'0'870,"3"0"1,8 0 0,6 0 0,5 0 0,6 1 0,1 2-327,2 2-544,10 5 0,-16-9 0,7 4 0,-3-4 0,-3-1 0,1 0 0,-4-1 0,-3-4 0,-5-4-227,-8-2 1,-8-1 0,-10 1 73,-4 3 1,0 0 0,-2-1 0,-1 5 0,3 2 0,0 2 0,2 0 0,1 2 0,3 2 0,3 5 0,4 3 0,4 3-2551,4 3 2436,1 2 1,7 2 0,7 1-1,6 0 1,7 1 204,4-2 0,9-2 0,7-7 1</inkml:trace>
  <inkml:trace contextRef="#ctx0" brushRef="#br0" timeOffset="12">23768 7490 25965,'0'-19'1360,"-6"10"0,-3 3 1,-2 10-1,0 10 1,-3 0-1361,-5 1-227,1-1 0,-11-1 1,2 0-1,-3-1 1,1-2-1,1-2 0,2-2 1,3-2-1,2 1-664,3-1 1,12 0 0,12-5 814,15-3 0,10-10 0,9-6 1</inkml:trace>
  <inkml:trace contextRef="#ctx0" brushRef="#br0" timeOffset="13">23861 7277 26648,'0'-20'-1165,"0"10"0,1-2 595,4 5 1,-4 4 126,4 7 1,-5 2 0,-3 5 0,-2-3 0,2 3 0,0 1 0,1 1 0,-3 0 0,4 1-1,4-3 1186,5-2 1,10-3-1,3-6 1</inkml:trace>
  <inkml:trace contextRef="#ctx0" brushRef="#br0" timeOffset="14">24221 7330 27960,'13'-27'-665,"1"1"0,-7 12 0,-4 10-2281,-6 10 3113,-4 0 0,-7 6 0,1-5 1,0 0-1,-1-1 0,1 0 1,0 2-1,-1 0 0,1 0-96,0-2 0,4 3-490,0-5 1,4 5 0,-4-3 0,-1 1 0,-2 4-106,-1 1 0,0 1 0,1 0-33,3 1 0,-2-1 1,7 0-1,1 1 1,3-1-1,5-1 0,5-2 1,8-3 572,8-1 1,13-7 0,8-6 0</inkml:trace>
  <inkml:trace contextRef="#ctx0" brushRef="#br0" timeOffset="15">24821 6970 21640,'13'-47'-29,"0"7"0,-5 22 1,-4 16-1,-4 14 1,-4 8-540,-5 3 552,-9 2 1,2 2 0,-6 0 0,-2 1 0,-1 3 0,-2 5 0,-1 1 0,-2 0 0,-2 0 0,1 3 0,3 1-2320,7-2 1,4-1 0,6-7-1182,2-1 3508,3-8 1,12-9-1,1-7 1</inkml:trace>
  <inkml:trace contextRef="#ctx0" brushRef="#br0" timeOffset="16">24621 7397 25029,'13'-18'-3627,"0"0"0,1 0 4103,-1 5 0,-4 4 0,0 2 0,1 1 1,2 3-1,3 3 0,1 4 0,2 4 1,-2 0 491,-1 1 1,3-4 0,1 2-800,2-1 1,-5 3 0,2-3 0,-3 0-1,-2 0 1,0-3 0,1-2 0,-1-1-1,0 0 1,1 0 0,-1 0 3529,0 0-3496,1 0 0,-1 0 0,0 0 0,1 0 0,-1 0 0,0 2 0,-1 2 0,0 5 0,0 3 0,3 3 1,0 1-204,-1 2-368,0 5 1,-5-6 0,-1 5 0,3 2 0,1-1 583,1 0 1,0 8 0,1-3-1</inkml:trace>
  <inkml:trace contextRef="#ctx0" brushRef="#br0" timeOffset="17">4479 9289 18961,'-25'-21'-2036,"3"2"2074,-11 12 1,6 1 0,1 6-1,-1 0 1,2 0 0,1 0-1,2 0 1,-2 0 0,0 0-1,2 0 1,4 1 0,4 4 4873,0 4-4552,7 2 0,1 3 0,7-2 1,4-2-1,4-1 0,4 0 0,6 0 1,7-1-1,5 3 0,3 1 627,3 1 1,1-1-1,2 0 1,-1 0-1056,-4 2 0,2 3 0,-7-4 0,-5 0 0,-6 1 1,-5-1-1,-5 0 0,-6-1 0,-6-2 0,-9-2 1,-7-2-6,-8-3 1,-12-2 0,1-1 0,-1 0-1,-2 0 1,2 0 0,-1 0 0,3 0 163,-1 0-509,-1 0 0,-1 2 0,0 1 0,-1 3 0,-1 0 0,1 1 0,2 0 1,1 4-1,1 1 0,3 1 0,7 0-3503,8 1 1,10-1 3697,5 0 1,8 1 0,3-1 0</inkml:trace>
  <inkml:trace contextRef="#ctx0" brushRef="#br0" timeOffset="18">4172 9569 23878,'8'-6'-225,"-2"-1"0,-8-5 1,-4 3-1,-10 4 0,-12 5 2133,-11 5 0,-21 2-1768,-7 7 0,30-8 0,-2 1 0,0 0 0,0 1 0,0 0 0,1 0 0,0 1 0,0 0 0,1-1 0,-1 0 0,0 0 0,0-1 0,-36 8 1,2 1-1,4 2-1742,4-2 0,5 0 841,5 2 1,7-3 0,4 4 688,6 0 1,-2 2 0,5 6 0</inkml:trace>
  <inkml:trace contextRef="#ctx0" brushRef="#br0" timeOffset="19">1746 9982 18283,'27'-13'-477,"0"-1"1,-1 1-1</inkml:trace>
  <inkml:trace contextRef="#ctx0" brushRef="#br0" timeOffset="20">1586 9915 9129,'0'-32'0,"0"5"1093,0 8-552,0 10 1,-1 3-1,-4 6 1,-4-1 0,-2-2-1,-3-2 1,1 2 2696,0 2 1,-5 5-2998,0 1 1,-4 5-1,3-1 1,-2 3-1,-1 1 1,-1 2 0,1 1-1,0 2 1,0 0-1,0 1 1087,-2 3 1,5 3-1616,1 2 0,3 0 1,3-1-1,3 1 1,5 0-1,2-1 1,2 1-1,2 0 0,2-1 1,7 1-2440,5 0 1,5-2 0,7-3 945,3-4 2119,3-9 1,12-9-1,1-8 1</inkml:trace>
  <inkml:trace contextRef="#ctx0" brushRef="#br0" timeOffset="21">1986 9995 19111,'-3'-28'-2620,"-6"6"3015,0 24 1,-10 0 0,6 16 0,0-3 0,-1-2 0,-1 1 0,-1-1 0,0 0 0,2 1 1420,4-1-1870,7 0 0,-1 1 0,8-2 1,5-4-1,3-3 0,1-4 0,1-1 1,-1 0-1,0 0 0,1 0-1312,-1 0 2230,0-6 1,-7 0-1,-6-1 1,-7 7 0,-4 7 1123,2 5 0,-1 3-2196,6 3 0,-1-3 0,5 2 0,0-2 0,0-1 0,2-1 0,5-1 0,9-3 0,11-5 0,4-2-2362,2-2 1,8-8 0,-1-5 2572,2-8 0,-1-4 1,-1-2-1</inkml:trace>
  <inkml:trace contextRef="#ctx0" brushRef="#br0" timeOffset="22">2493 9636 32638,'0'-21'-192,"0"7"0,0 34 0,-2 11 0,-2 1 0,-5 0 0,-3-6 1473,-1 1-1281,-1 5 0,0-2 0,-3 7 0,-2 3 0,-2 4 0,-2 4 0,-1 2 0,0 2 0,3 0 0,2-3 0,4-6-9831,5-6 7034,4-5 1,8-11 2795,2-3 1,9-3 0,8-2 0</inkml:trace>
  <inkml:trace contextRef="#ctx0" brushRef="#br0" timeOffset="23">2786 9676 19100,'13'-52'241,"-5"12"1,-4 3-1,-2 20 853,-2 19-1015,0 8 0,-2 9 0,-1 4 0,-3 3 0,-1 4 0,-3 3 0,-1 2 0,1 7 0,2 3 0,2 6 0,2 1-1478,-2 2 1,5 1 0,-2-6 0,7-6 62,9-6 1,5-1 0,6-8 0,-2-6 1481,2-6 0,1 1 1,2-10-1</inkml:trace>
  <inkml:trace contextRef="#ctx0" brushRef="#br0" timeOffset="24">2959 10195 9011,'0'-15'0,"-1"1"2249,-4 0-1491,4-2 0,-5 9 0,6-4 0,1 7 0,2 8-68,2 7 0,5 6 0,-1 1 0,3-2 0,1-1 0,2-1 0,1-1 0,2-1-681,-2-3 1,1-3 0,-1-6-1,2-2 1,-2-2 0,-3-5 0,-2-5-721,-2-3 824,-6 2 1,7-9 0,-4 5 0,1 0 0,4-1 0,1 4 0,1 1 0,2 3 0,1 2 0,2 3-1,-2 1 1267,-1 3 0,3 3-1663,-1 4 0,6 8 1,-6 7-1,0 4 1,-2 5-1,-4 6 0,-2 6 1,-4 4 274,-4 5 0,-13 3 0,-2 1 1</inkml:trace>
  <inkml:trace contextRef="#ctx0" brushRef="#br0" timeOffset="25">1466 11102 27186,'14'-40'-451,"-7"5"1,-1 9-1,-5 8 1,2 3-1,2 2 1,-2 0 206,-2-1 723,-1 1 1,-6 0 0,-3-1 0,-4 2 0,-5 4 0,-2 5 0,-1 6 0,3 5 875,3 4 0,2 6-1551,0 0 0,-1 6 0,2-2 0,2 3 0,3 2 0,1-1 0,3 1 0,1-2 0,4-1 0,1-2-1889,1 2 0,11-4 1,0 1 940,4-2 889,3-1 0,5 1 0,0 2 0</inkml:trace>
  <inkml:trace contextRef="#ctx0" brushRef="#br0" timeOffset="26">1946 11062 26668,'0'-39'-2569,"0"4"2495,0 8 1,-1 14-1,-4 8 1,-4 4 0,-2 1 4568,-3 0-4848,1 6 0,5 1 1,4 6-1,3 1 0,2-1 1,3-1-1,5-2 1,5-2-1,2-3 0,2 0 192,-2 1 1,-6-5 914,-1 4 1,0-4 0,3 1 1684,-3 2 0,-8 4-2929,-5 5 0,0 0 1,2 1-1,-1-1 0,-1 0 1,2 1-1,5-1 0,6 0 1,4-1-1,5-2-1236,4-1 0,5-6 0,6 0 2091,7-6 0,0-10 0,5-8 1</inkml:trace>
  <inkml:trace contextRef="#ctx0" brushRef="#br0" timeOffset="27">2479 10688 11245,'0'-28'3404,"0"6"-3134,0 18 1,0 7 0,0 14-1,0 6 1,0 2 0,-1 3 0,-2 1-1,-3 4 1,-1 0 0,-4 2-1,-1 4 2968,-1 7-3213,-6-2 1,4 8-1,-3-5 1,3 1 0,2-4-1,1-4 1,3-4 0,5-5-1,4-5-26,4-4 1,10-2-1,6-7 1</inkml:trace>
  <inkml:trace contextRef="#ctx0" brushRef="#br0" timeOffset="28">2826 10742 11796,'12'-64'0,"-3"11"2611,-5 13-2036,-2 10 1,-1 23-1,2 4 1,2 6-1,-2 6 1,-2 2 0,-2 4-1,-2 4 1,-3 7 952,-2 3-1557,-1 8 1,-5 3 0,-3 9-1,-2 4 1,-2 4 0,-2 0-1,-1 0 1,2-2 0,5-4-1,7-2 1,6-4-2873,2-4 1,4-2 1626,2-4 1,5-4 1359,9-9 1,8 4 0,8-6 0</inkml:trace>
  <inkml:trace contextRef="#ctx0" brushRef="#br0" timeOffset="29">3093 11115 17858,'-8'-13'609,"-2"7"1,5 6-1,2 7 1,2 5-1,1 1-1865,0 1 1564,0-1 0,0-4 0,1-2 0,4 1 0,4-3 0,3 1 1,1-3-1,2-1 0,1-2 0,2 0 0,-2 0 429,-1 0-907,-8 0 1,4-6 0,-7-4 0,-1-5-1,-3-3 1,-4 0 0,-5 0 0,-3-1 0,-1 0-1,-1 0 1,-1 4-324,-2 4 0,2 1 814,-3 6 0,3-1 0,2 7 0,0 2 0,1 7 0,3 5 0,4 6 0,4 5 0,1 4 0,1 4-778,4 4 0,8 1 0,9 0 1,4 0-4672,0 0 5227,1 6 1,0-5 0,-1 5 0</inkml:trace>
  <inkml:trace contextRef="#ctx0" brushRef="#br0" timeOffset="30">1733 12074 8490,'4'-35'2726,"1"-1"-2071,-1 7 1,-4 9 0,-1 7 0,-4 1 0,-4 3 0,-2 5 0,-4 4 655,-3 4 1,3 4-1351,-3 5 0,-1 5 0,1 1 1,2 2-1,1 3 0,2 1 0,1 1 1,3 1-1,5 0 0,2-1-837,2 1 1,5-2 0,2-3 0,5-4 0,7-4 0,6-4 875,7-1 0,2-12 0,6 1 0</inkml:trace>
  <inkml:trace contextRef="#ctx0" brushRef="#br0" timeOffset="31">2146 11941 9169,'0'-21'2100,"0"4"-1391,-6 8-373,5 3 1,-11 7-1,3 4 1,-3 4-1,-3 2 1,-1 4 0,-2 2-1,2 2 1,3 2-1,2 1 981,2-1 0,6 2-1466,-1-5 1,3 4 0,2-4 0,5-2 0,6-2 0,6-6 0,2-3 0,4-4 0,1-2-1,0-4-1353,-2-3 0,-1-9 1346,-9 0 0,3-6 0,-8 4 0,-1 0 0,-2-2 0,-4 2 1,-2 0-1,-4 2 0,-4 2 0,-3 2 691,-1 0 0,0 5 1,1 2-854,3 1 1,3 5-1,8-2 1,4 7 0,7 0-1,8 3 1,5-2 0,5 0 317,5-3 0,8 4 0,4 0 0</inkml:trace>
  <inkml:trace contextRef="#ctx0" brushRef="#br0" timeOffset="32">2586 11848 8921,'0'-13'1958,"0"-1"-1557,0 7 0,0 2 1,0 10-1,0 4 1,2 3-1,0 2 0,4 3 2253,2 0-2582,-5 7 0,3-3 0,-6 4 0,0-1 0,0-2 0,-2 0 0,-2-1 0,-4-3 0,-1-4 0,1 0 0,-3-1-164,-1 0 1,5-4-333,3 0 1,4-6 0,5 2 423,9-4 0,11-13 0,9-3 0</inkml:trace>
  <inkml:trace contextRef="#ctx0" brushRef="#br0" timeOffset="33">3053 11541 10401,'0'-34'714,"-6"14"1,3 8 0,-5 13 0,1 5 0,0 7 0,-4 8 0,-1 4 936,-1 2-1556,0 0 1,4 5 0,0 4 0,0 2 0,0 2 0,2 2 0,-1 1 0,2 3 0,0-2 0,3-1-142,2-5 0,1-1 0,0 3 0</inkml:trace>
  <inkml:trace contextRef="#ctx0" brushRef="#br0" timeOffset="34">2959 11808 8373,'14'-37'3141,"-1"-3"-3008,-6 9 1,5 12-1,-3 14 1,3 5 0,0 5-1,-2 2 1,-1 2 0,1-2-1,2 1 1,3-1 0,1 2-999,2-2 0,6 5 865,-2-3 0,3 9 0,2 3 0</inkml:trace>
  <inkml:trace contextRef="#ctx0" brushRef="#br0" timeOffset="35">3253 11875 8373,'-27'0'395,"6"0"1,2 0 0,1 0-1,0 0 1,1 1 0,-1 3 4975,0 5-5262,0 9 0,5-2 1,0 7-1,-1 2 1,2 3-1,2 4 1,1 3-110,-1 2 0,-8 7 0,-3 3 0</inkml:trace>
  <inkml:trace contextRef="#ctx0" brushRef="#br0" timeOffset="36">1480 13127 15214,'0'-29'-3093,"0"2"3669,0 3 0,-5 15 1,-1 2-1,0 0 0,-1 1 1,0 0-1,-4 3 0,-1 1 3585,-1 2-4168,0 0 1,4 5 0,0 1 0,0 1-1,0 3 1,2 2 0,1 2 0,3-1-1,1 0 1,5 1 0,6-1 186,9 0-512,6-5 1,8-2 0,2-8 0,2-2 0,-2-5 0,0-3-1,-3-1 1,-3-1 0,-7-1 0,-5-1 0,-4-2-905,-3 2 0,-3 0 1958,-6-2 0,0 3 0,0-3 1,-2 4-1,-2 2 0,-5 3 4100,-3 5-4930,5 2 1,1 8 0,6 4 0,0 5 0,1 3-1,5-2 1,6-1 0,6-2 0,3-1 0,2-3-1341,3-5 1,5-2 0,-2-2 1010,-4 0 0,1-6 0,-9-1 1,0-2-1,-2 0 0,-4-1 0,0-2 1,-4-2 1829,-1 1-909,-1 6 0,-4 5 0,3 10 0,5 2 0,3 5 0,3 0 0,4 1 0,8-1 0,8-1 0,8-3 0,5-4 0,1-4 797,0-1-1491,-6-8 1,-2 3 0,-7-8 0,-3-2 0,-6-3-1,-7-2 1,-6 0 0,-5-1 0,-1-2 0,-6-1-1,-6 1-1549,-7 4 1,-9 3 1499,0 5 1,-4 3 0,-2 8 0,-1 2 0,-4 8 0,0 9-1,-1 10 1,3 7 200,3 7 1,-1 2 0,8 7 0</inkml:trace>
  <inkml:trace contextRef="#ctx0" brushRef="#br0" timeOffset="37">1160 13967 8458,'7'-19'1088,"-1"-2"0,-6 0 1,2 3-1,2 4 1281,5 0-2076,-3 7 0,6 8 0,-5 11 0,2 6 1,0 3-1,0 2 0,0 3 0,-2 2 1,-1 0-1,-3 0 0,-2-3 1343,-1 0-2163,0 0 0,0-4 1,0-6-1,0-9 1,0-12-1,0-9-1378,0-7 0,0-8 1830,0-1 0,0-9 0,0 3 1,0 0-1,0-1 0,2 1 1,1 3-1,3 7 0,0 8 1,1 4 1023,0 2 1,2 5-1208,5 4 0,0 4 1,3 4-1,2 5 0,2 3 1,2 3 257,3 3 0,6-4 0,2 6 0</inkml:trace>
  <inkml:trace contextRef="#ctx0" brushRef="#br0" timeOffset="38">1706 13914 8557,'0'-36'1001,"0"11"1,8 22-1,4 10 1,5 7-1,3 0 1,0 1 0,1-1-1919,3-1 576,-5-6 0,0-1 1,-5-6-1,-1 0 1,-3 0-1,-7 0 1,-12 0-693,-10 0 0,-6 0 1,-2-1 1744,1-4 1,0 4 0,3-4 0,2 4-1,2 2 1,4 4 0,5 4 337,5 3 0,5 1 0,5 0 1,5 1-1433,6-1 0,5-1 1,7-3-1,3-5 1,6-2-1,6-4 382,6-2 0,3-16 0,1-8 0</inkml:trace>
  <inkml:trace contextRef="#ctx0" brushRef="#br0" timeOffset="39">2293 13394 8418,'-2'-19'0,"-2"5"795,2 13 0,-4 17 0,6 14 0,0 8 0,-1 4 0,-2-1 0,-3-2 0,0-2 0,0-3 0,3-2 0,2-2-302,1-2 1,0 2-1,-2-2 1,-1-5-1,-1-2 1,-1-5-1,0-2 1,-4-5-2990,-3-5 2129,-2-2 1,0-4 0,-3-2 0,0-7-1,0-4 1,2-2 0,2 0 0,0 4 0,0 3 2411,-1 1-1741,1 6 0,5-2 1,4 10-1,3 4 0,2 4 1,3 3-1,5 4 1,5 0-1,3 4 0,6 0-444,2-2 1,3 2-1138,3-7 0,-1 0 0,5-7 0,2-3 1277,2-1 0,1-1 0,0-5 0</inkml:trace>
  <inkml:trace contextRef="#ctx0" brushRef="#br0" timeOffset="40">2506 13820 10251,'0'-18'2267,"0"1"1,0 3-1126,0 6 0,2 5-1201,2-2 1,-1 5 0,6 5 0,1 3 0,1 4 0,-1 2 0,-3-1 0,1 0 0,-1-1-1,2-2 1,0-2-8741,0-2 8612,0-2 0,0-5 1,-2-4-1,-3-4 1,-5-1-1,-5 0 1,-3 2 3032,0 2-951,0-4 0,-2 3 1,3-4-1,8 7-1715,8 8 0,5 5 0,5 1-820,4-1 1,3-1 0,2 2 0,-1-2 0,1-3 0,0-2 0,-2-1 0,-1-4 0,-4-2-735,0-5 0,-7-3 0,-6-3 0,-1-1 1782,-3-2 0,-1 1 0,-2 3 0,-2 1 1,-2 0-1,-4-1 0,-1 2 0,2 2 7806,1 1-8179,2 6 0,4 3 0,1 9 0,4 4 0,5 4 0,6 2 0,6 2 0,5 2 0,3 0 0,4-4 1,1-7 224,2-5 1,9-2-1016,-6-5 0,8-11 0,-4-4 0,-4-4 0,-6-6 0,-7-3 0,-3-5 0,-5-1 0,-6-1 0,-7-1-268,-4 1 1,-2 5 1448,0-1 0,-6 3 1,-3 3-1,-3 2 1,-1 6-1,-2 3 1,-2 5-1,-2 5 1,-2 4-1,-1 4 1172,1 5 1,-4 13-1,3 7 1,-3 5-1622,-2 7 1,7 5 0,2 7-1,4 1 1,6-3 0,5-2 22,6-4 0,16 2 0,9 1 0</inkml:trace>
  <inkml:trace contextRef="#ctx0" brushRef="#br0" timeOffset="41">12424 17392 29400,'-8'0'-100,"4"0"0,8 0 0,4-2 0,1 0 0,-1-4 0,3 0 0,1 0 1239,1 3 0,0 1 1,1 2-1091,-1 0 1,2 0 0,1 0 0,3 0 0,1 0 0,0 2 0,1 1 0,4 1 0,3 1 0,4-1 0,-1 1 0,1-3 0,4 0-50,2-2 0,-4 0 0,5 0 0,-4 0 0,4 0 0,-1 0 0,-1-2 0,-1 0 0,0-3 0,-1 1 0,1-1 0,-1 1 0,-1 1 0,5-3 0,-5 1 0,1 1 0,1 0 0,-1-1 0,0 2 0,-4 2 0,-3 1 0,4 0 0,-4 0 0,4 0 0,-3 0 0,1 1 0,1 2 0,-1 3 0,-1 1 0,1 2 0,2 0 0,1 0 0,0 1 0,2 1 0,-4-2 0,5 1 0,-4-4 0,2 0 0,3 1 0,0-1 0,1 0 0,-4-3 0,0-1 0,-2-2 0,1 0 0,-1-5 0,-1 1 0,-2-5 0,3 3 0,1-2 0,1 0 0,0 0 0,0 4 0,0 1 0,3 0 0,0-2 0,2 2 0,4 2 0,2 1 0,3 0 0,-4 0 0,4 0 0,-1 1 0,1 2 0,2 3 0,0 0 0,-1 0 0,-3-1 0,0-1 0,0 0 0,0-1 0,-3-1 0,0-2 0,0 0 0,-3 0 0,0 0 0,0 0 0,-2 0 0,-1 0 0,-3 0 0,0 0 0,-1 0 0,-1 0 0,0 0 0,0 0 0,-4 0 0,5 0 0,-2 0 0,0 0 0,-3 0 0,-1 0 0,-3 0 0,-1 0 0,5 0 0,-11 0 0,3 0 0,0 1 0,-4 2 0,-1 3 0,-3 2 0,-3 2 0,-5 2 0,-3 1-7283,-1 1 6694,-5 5 0,-3-4 1,-5 4-1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5T22:08:35.886"/>
    </inkml:context>
    <inkml:brush xml:id="br0">
      <inkml:brushProperty name="height" value="0.053" units="cm"/>
      <inkml:brushProperty name="color" value="#FF0000"/>
    </inkml:brush>
  </inkml:definitions>
  <inkml:trace contextRef="#ctx0" brushRef="#br0">1893 5278 31686,'0'-20'-2458,"0"4"0,0-5 1,0 2-1,0 3-3553,0 1 6089,-6 8 0,6 1 0,0 7 0,7 2 0,5 1 0,3 1 1650,3 1 0,3-5 1,7 4-1382,3-4 0,4-1 0,8 0 1,3 0-1,0 0 0,2 0 0,-3 0 1,3 0-1,-2 0 0,0 0 0,-3 0 1,-2-1-1,-2-2 1570,-4-2-1961,4 1 0,-16 2 0,3-1 0,-4-1 0,-3 0 1,0-1-1,-2 1 0,-3 1 0,0 0 0,-1 0 0,0-2-1574,1 2 1,0 2-1,3 1 1,2 0 2312,2 0 0,1-6 0,5-1 0</inkml:trace>
  <inkml:trace contextRef="#ctx0" brushRef="#br0" timeOffset="1">3039 5078 30257,'-7'-20'-2727,"1"4"0,7-3 0,4 4-494,4 8 3487,9 10 1,-2 3 0,6 4-1,2-1 1,1 0 0,2 1 0,-1 2-1,1 3 1,-2 1 0,-1 2 0,-3 0-344,-2-2 1,-6 3-1,-5 0 1,-3 1 0,-2-1-1,-4-3 1,-6-1-1,-10 0-899,-6 2 923,-7-2 0,-7 6 1,-2-5-1,-2 4 1,-2-1-1,-3 2 1,-1-1-1,-4 5 1,1 4-1,0 3 1,4 1 73,3-1 1,3 5 0,0-3 0</inkml:trace>
  <inkml:trace contextRef="#ctx0" brushRef="#br0" timeOffset="2">9344 7250 28134,'-20'0'-223,"-5"-6"1,10 5 999,-3-4-757,9 4 1,3-1 0,8-2 0,2-5-1,6-3 1,7-3 0,5-1 0,5-3 0,4-2-1,4-3 1,4-1 0,2-3 0,5-2 0,6-1 2173,4 2-2124,-21 12 0,0 0 0,24-13 0,-24 12 0,1 0 0,2 0 0,0-1 0,1 0 1,2 0-1,2-1 0,1 0 0,0 0 0,1 0 0,1 0 0,0 0 0,-1 0 1,0 0-1,1 0 0,0 0 0,0 0 0,0 0-49,0 0 1,1 0-1,5-2 1,1 0-1,1-1 1,0 0-1,0 0 1,1 0-1,2-1 1,1 0-1,-1 1 1,0 0-1,3 0 1,0 1-1,-1-1 1,1 1-538,1-1 0,2 0 487,6 3 1,0-1-1,-5-5 1,1 0-1,3 2 1,1 1-1,0-2 1,0-1-1,0 1 1,0 0-1,1-1 1,1 2-1,-2 0 1,1 0 0,0 0-1,0 1 1,0-1-1,0 0 1,0 0-1,0-1 1,0 2-1,0-1-127,-2 1 0,1 0 1,-19 7-1,-1 0 1,0-1-1,19-6 1,-1 0-1,-1 1 0,0-1 1,1-1-1,-1 0 1,0 1-1,-1 0 1,1 0-1,1-1 0,-3 1 1,-1 0 364,0 0 0,0 0-155,5-2 0,-1 0 1,-3 1-1,-1 0 0,5-2 1,1 0-1,-1 1 0,0 0 1,-2 1-1,0-1 0,1 0 1,1 0-1,-2 0 0,1 0 1,0-1-1,1 1 0,-2 1 1,-1 1-1,1-1 1,-1 0-1,-2 2 0,0-1 31,-3 0 1,1 0 0,2 0 0,0 1-106,-5 2 1,0 0 0,1-1-1,0-1 1,-4 1 0,0 1-1,-1 0 1,0 1 0,1 0-1,-1 0 1,0 0 0,-1 1 0,-1 0-1,0 0 1,-3 2 0,0 0-1,-2 0 1,0 1 0,-1-1-1,0 0-139,-1 2 1,-1-1 0,0 1 0,-1 0-24,0 1 0,-1-1 0,-4-1 0,-1-1 0,2 0 0,-1 1 0,-1 0 0,-1 0 0,0 1 0,-1 0 0,33-13 0,-4 1 0,-6-1 0,-4 1 1,-2 0-741,-3 4 1,-7-2 0,-7 7 583,2 0 0,-3 4 1,0 3-1,2 1 1,1-2 337,4 0 0,8-1 0,0 0 0,3-1 0,1-4 0</inkml:trace>
  <inkml:trace contextRef="#ctx0" brushRef="#br0" timeOffset="3">18995 3172 27854,'5'-31'-9831,"-1"0"7812,1 0 0,-5 10 0,0 3 573,0 3 1708,0 8 0,-5 2 0,1 10 1,1 5-1,1 7 0,2 6 0,0 7 1,-1 5-1,-3 4 1189,-5 1 0,-3 1 0,-2 2-1338,1 2 1,0 1 0,-1-5-1,1 1 1,1-5 0,2-2-1,3-2 1,1-2 0,1-5-1,1-3 1,-1-4 0,2-3-2090,2-1 1800,1-8 1,1-1 0,4-7 0,4-5 0,4-7 0,5-10-1,4-6 1,3-10 0,2-5 0,-1-10 0,1-2 98,0-4 0,-1-7 0,1 6 1,0 0-1,-2 4 0,-3 5 1,-4 6-1,-3 7 1086,-2 5-725,0 9 0,-4 6 0,-1 9 0,-2 5 1,-3 10-1,0 5 948,1 3 0,-3 2-1029,4 3 0,1 3 1,0 5-1,1 1 1,4 0-1,0-1 1,3 1-1,-1 0 1,2-2-1,1-2-424,2 0 1,4-12-1,-3 3 418,2-2 1,1-6 0,4-3 0,-3-6 0,-1-6-1,2-5 1,1-3 0,2-7 0,0-6 273,-1-5 1,-5-2 0,-2 0 0,-1 3-46,0 1 0,-5 3 0,-5 7 0,-1 3 1,-1 4 485,0 4-1369,-2 14 0,-5-4 0,-2 14 1,-2 3-1,2 1 0,2 4 0,2 3 1,4 5-1,5 5 0,8 1 0,9 3-2631,7 2 1,10 3 0,5-2 3419,3-5 1,7-6 0,2-2 0</inkml:trace>
  <inkml:trace contextRef="#ctx0" brushRef="#br0" timeOffset="4">20435 3225 28172,'-13'-25'-1132,"4"1"1,0-10-1,-1 2 1,-1 2 0,1 2-1,1 3 4361,-1 3-2791,-2 2 0,-3 11 0,-1 2 0,-4 1 1,1 3-1,-2 3 0,2 5 0,-2 3 1,2 4-1,0 3 0,4 1-1552,5 2 1,-1 6 0,7-2 733,1 3 1,3 2 0,4 0 0,7-1 0,4-1 0,4-2-1,2-6 1,2-2 0,1-3 808,-2-3 1,2-3-1,-6-6 1,-2-2-461,-1-2 1,-3-4 0,-2-6-1,-3-3 1,-1-2 0,-3-2-1,-3-1 1,-4 1 0,-4 2-1,0 1 1,-1 1 0,0 0-3289,1 3 2754,2 6 0,9-2 1,5 5-1,7 2 1,5 2-1,9 1 1,3 0 983,2 0 1,11-6 0,-4-1 0</inkml:trace>
  <inkml:trace contextRef="#ctx0" brushRef="#br0" timeOffset="5">20795 3025 15820,'7'-6'0,"-2"-3"0,-5-1 834,-5 1-739,-2 3 1,-2 6 0,0 0 0,-1 3 0,0 5 0,-1 6 0,2 4 0,-1 3 0,0 0 0,1 2 0,4 3 0,4-1 0,2-2 0,5-2 0,7-3-156,8-6 200,10 1 1,5-11-1,8 2 1,5-4-1,2-4 1,0-7-1,0-5 1,1-6 0,-2-3-1,-1-4 1,-5 0-23,-4-2 1,-9-3-1,0 5 1,-4 6 464,-5 2 0,-4 3 1,-8 6-1,-1 5 1,0 7-1,-1 9 1,-4 6-1,1 5 0,2 4-4140,6 4 3197,9 8 1,8-2 0,13 6 0,13 3 0,-23-20-1,2 0 681,5 2 0,2-1 0,4-2 1,3-1-1,1-5 0,0 0 1</inkml:trace>
  <inkml:trace contextRef="#ctx0" brushRef="#br0" timeOffset="6">16769 7330 31452,'-9'-27'-8681,"1"1"8404,5 5 0,-3 2 0,6 5 0,0 1 0,0 0 1,0-1-1,3 1 206,6 0 0,1-2 0,12-1 370,2-2 1,7-6 0,6 2 0,7-5 0,10-2 0,9-5-1,-27 15 1,1 1 0,4-4 0,2-1 142,4-2 1,1 0 0,2-1 0,2 0 0,9-5 0,1 0 0,3 0 0,1 0 0,0-1 0,1 1 588,0 0 0,1 0-998,-20 11 0,1-1 0,-1 0 0,-2-1 1,-1 0-1,0-1 0,3 1 0,0 1 0,0-1 1,21-9-1,0 0 0,-3 3 0,-1 0 0,-1 1 1,-2 0-1,-2 3 0,-1 0 0,-2 0 0,-2 0 1,-2 3-1,-2 1 0,-3 0 0,-1 0 1,-4 1-1,-2 1-1223,-2 0 1,-2 0 0,26-14 882,-5 5 0,-9 2 0,-6 1 0,-6 3 0,-7 2 0,-7 3 1,-5 1-1,-3 2 0,-2-1-2491,1 1 1155,-7 0 0,-3 5 1643,-8 4 0,10 2 0</inkml:trace>
  <inkml:trace contextRef="#ctx0" brushRef="#br0" timeOffset="7">20835 5144 28826,'0'-19'-2170,"0"4"1,2-3 0,0 4 0,3 0 12,-2 1 2374,4 0 1,-5 4 0,2 0 0,-2-1 0,-2-2 0,0 1 316,0 7 1,0 16-1,0 14 1,-2 4-1,-1 3 1,-3 2-1,-1 4 650,-3 1-1200,-2 0 1,-2 0 0,3 0 0,0 0 0,2 0 0,0-1 0,2 1 0,3 0 0,2-1 0,2-2 0,3-3-2003,6-1 1,1-2 438,12-5 0,-1-5 0,3-5 1,-3-5 2096,-2-7 1,5-8-1,-4-4 1</inkml:trace>
  <inkml:trace contextRef="#ctx0" brushRef="#br0" timeOffset="8">20675 5144 20932,'-21'-12'-3,"2"4"1,7-10-1,2 3 1,2 2 0,3-1 1152,2 1-1040,1 0 1,8 5 0,3 2 0,4 2 0,5-2 0,4 0 0,3-1 0,5-1 0,3-1 0,4 2 0,0 3 338,1 2 0,-1-2-1067,-1-1 1,5 1 0,-4 4 0,2 1 0,1 2-1,0 3 684,-2 1 1,5 8-1,5 6 1</inkml:trace>
  <inkml:trace contextRef="#ctx0" brushRef="#br0" timeOffset="9">21462 5171 32123,'-8'-19'-3324,"2"-2"1,2 3 4839,-1 9-1486,1 3 0,4 18 0,1-3 1,2 3-1,3 1 0,2 1 0,4-1 1,2 0-1,6 1 0,0 0 0,4 1-80,1-1 0,0 2 1,-1-9-171,-2 1 0,-5-2 0,0-6 0,0 0 0,-3-2 0,1-2 0,-3-5 0,-2-5 1,-1-3-1,-1-6 0,-2-2 0,-3 0 0,0 3-989,1 4 0,-2 3 119,2 2 0,5 0 1,3 1 803,4 3 0,14-3 0,-2 5 1</inkml:trace>
  <inkml:trace contextRef="#ctx0" brushRef="#br0" timeOffset="10">22155 5104 20122,'-8'0'982,"-1"-4"1,8 1-165,2 4-653,8-1 1,0 11-1,9-5 1,4 0 0,2 0-1,0-4 1,-2 0 0,1-2-1,1 0 1,0-2 0,-3 0-260,-2-3 1,-1-5-219,-5 1 1,-6-3-1,-2-1 1,-5-1 0,-6 2-1,-6 4 1,-6 3-1,-2 5 417,-4 5 0,-1-2 0,-2 5 0,2 3-250,3 1 1,2 5 0,9 3 0,2 0 0,6 4 0,7 1-1,12 2 1,13 0-2100,9-1 0,17-1 2235,3-2 1,11-4-1,5-6 1</inkml:trace>
  <inkml:trace contextRef="#ctx0" brushRef="#br0" timeOffset="11">20715 7570 11210,'-12'-31'0,"3"1"2548,5 5-2070,2-2 1,4 12 0,2-2-1,5 0 1,5 0 0,3-6 0,7 0-1,6-2 1,5-1 0,5-3 0,5-4 892,3-4 0,4 3-1357,2-1 1,3 1 0,3-2 0,-1 5-1,-1 4 1,-6 4 0,-5 2 0,-4 2-1,-5 4 1,-7 3-835,-5 3 1,-4 6 365,5-1 0,-11 2 0,-3 2 0,-2 2 0,-3 1 0,1 3 0,3 1 480,4 3 1,5 2 0,6 1 0</inkml:trace>
  <inkml:trace contextRef="#ctx0" brushRef="#br0" timeOffset="12">22941 6357 9449,'8'-25'0,"-2"1"444,-1 2-41,-3 12 1,5-7 0,-4 11 0,2-1 0,-1-2 2385,2 2-2637,-4 1 1,4 12 0,-6 4 0,0 6 0,-2 7 0,-2 2 0,-4 3-1,-1 3 1,0 5 0,-1 2 0,0 2-422,1 0 1,3 4-576,6 1 1,0-1 0,0-5 0,1-2 0,2-3 845,2-2 0,5 5 0,-2-3 0</inkml:trace>
  <inkml:trace contextRef="#ctx0" brushRef="#br0" timeOffset="13">22635 6397 14002,'-14'-67'-3,"7"1"1,1 17 0,6 10 0,0 11 0,0 8 0,1 0 4421,4 4-4596,2 7 0,13-3 0,2 5 1,6-2-1,6 2 0,9 1 1,6 1-1,9 1 0,4-1 1,6 2-1,0 3-1890,0 5 0,-3 2 2144,-2 7 0,2-1 0,-5 0 0</inkml:trace>
  <inkml:trace contextRef="#ctx0" brushRef="#br0" timeOffset="14">23661 6011 16173,'-7'-27'-339,"1"-6"1,6 10 0,1-3 0,2 6-1,2 3 2840,-2 3-2407,-2 6 1,3 5-1,1 12 1,-2 9-1,-2 7 1,-1 8-1,0 5 1,-1 7-1,-2 2 1,-2 3-1,1 2 338,-2 1 1,5-1-1,-4-3-968,4-4 1,1-4-1,1-2 1,2-4-1,3-5 1,0-7 0,1-5-1,1-5 125,2-4 0,-2-4 0,0-11 0,1-7 448,-1-8 1,4-4 0,-4-3-1,4-4 1,2-2 0,-1-1-1,0 1 1,-1 1 0,-1 5 0,-4 4-1,0 7 1,-1 2 4254,0 1-3866,5 7 0,-8 1 1,5 6-1,3 2 1,2 2-1,3 5 1,4 3-1,0 3 1,4 2-2565,1 6 0,11 2 0,1 1 1,1 1 2289,5 0 0,3-1 0,8 1 1</inkml:trace>
  <inkml:trace contextRef="#ctx0" brushRef="#br0" timeOffset="15">24394 6490 8773,'0'-26'0,"0"-5"3567,0-2-3108,0 3 0,2 23 0,2 3 0,5 4 0,3 4 1,3 5-1,2 3 0,6 1 0,3 0-263,5 1 1,3 3-235,6 1 0,5 0 0,-1-6 0,-1-3 0,-1-5 0,-5-2 0,-5-2 0,-5 0 0,-3-3 0,-4-6-382,-2-9 1,-7-6 0,-4-4 0,-1-3 0,-5-6 0,-2-3 0,-5-3 0,0 3 3105,0 2-2482,-4-4 0,8 16 0,-2-1 1,4 8-1,4 4 0,7 3 1,5 3-150,6 5 1,9-10-1,3 0 1</inkml:trace>
  <inkml:trace contextRef="#ctx0" brushRef="#br0" timeOffset="16">3039 7010 29848,'-7'-27'-3009,"-5"7"1,9 2 0,-4 11 2198,1 7 1196,1 5 1,7 3 0,2-4 0,7-2 0,5-2-1,8 0 1,5 1 0,5 2 0,3 2 0,2-2-1,2-2 1,2-1 1355,3 0 0,-3 0 1,4 0-1628,-1 0 1,3 0 0,-3 0 0,2 0 0,0-1 0,1-2 0,-1-2 0,-2 2 0,-3 2-1,-2 1 1,-1 0 0,0-2 0,-1-1-771,-4-1 557,4-6 1,-10 8 0,4-2 0,-4 1 0,-3 0 0,-3-2 0,-2 2 0,-2 2 0,-1 1 0,0 0-1973,-2 0 1,-1 0 2094,-2 0 0,-4 0 0,-1 1 0,-2 4 0,-2 2-48,2 1 1,1 3 0,7-3 0</inkml:trace>
  <inkml:trace contextRef="#ctx0" brushRef="#br0" timeOffset="17">4132 6850 30861,'0'-19'-2458,"0"4"0,2-3 1,4 5-1,6 4 73,4 5 2982,8 2 1,-2 2 0,9 0 0,4 0 0,4 0 0,1 0 0,0 0-1,-2 2 1,-1 2 0,-2 4 0,-3 0 614,-2 1 0,-7-1 0,-2 2-1323,-2-1 0,-5-2 1,-7 4-1,-1-2 0,-3 1 1,-4 2-1,-7 0 0,-7-2 1,-4-1-34,-5 1 0,1 2 0,-1 0 1,2-2-1,-2-1 0,0 2 1,1-1-1,2 0 0,2-1 0,2 2 1,1 0-1,1 3-5031,2-1 3801,-3 0 1,10 2-1,-5 1 1518,3 2 0,5 0 0,-3-5 0</inkml:trace>
  <inkml:trace contextRef="#ctx0" brushRef="#br0" timeOffset="18">22835 8516 10928,'4'-15'0,"0"-1"-160,-1-2 390,-1 0 0,-2 5 0,0 0 0,0-1 0,0 1 1,1 1-1,2 2 0,2 1 0,-1 0 2665,2 2 1,2 1-2625,5 6 1,-4 1-1,0 4 1,0 5-1,-2 6 1,-1 8-1,-2 4 1,1 5-1,-2 1 1,-2 3-1,-1 1 1,0 1-1,0-2-621,0-2 0,-1 1 0,-2 2 1,-2-1-1,1-2 0,-1-3 0,1-2 1,0-4-6291,-2-3 6221,4-4 1,-10-7-1,3-3 1,-4-6-1,-3-6 1,-3-9 710,-2-9 0,-1-1 1,-5-11-1</inkml:trace>
  <inkml:trace contextRef="#ctx0" brushRef="#br0" timeOffset="19">22728 8809 26133,'0'-26'33,"0"-1"1,0 0 0,1 2 0,4 3 0,4 4 0,3 5 0,1 2 0,2 4 0,1 1 0,2 3-1,-2 2 1,0 1 0,1 0 0,0 0 0,0 1 0,-2 4 0,-1 3 1650,4 4-2190,-3 2 1,6 0-1,-5 3 1,3 1-1,3-2 1,7-3 778,5-4 1,4-9 0,2-7-1</inkml:trace>
  <inkml:trace contextRef="#ctx0" brushRef="#br0" timeOffset="20">23528 8649 26372,'0'-34'-1869,"0"2"1,0 15-1,-2 6 5242,-2 3-3101,-4 4 0,-5 5 0,0 4 1,-1 4-1,1 2 0,0 4 1,-1 1-1,1 4 0,0 0 1,1 3-1,3-1-178,5 0 1,2-4-1,4 3 1,3-2 0,9-3-1,5-1 1,3-3 0,1-3-87,0-5-123,2-2 1,2-2 0,-2 0 0,-1-2 0,-3-2 0,-2-5 0,-4-3 0,-3-3-1,-5-1 1,-1-2-154,-3 2 0,-2 5 622,-1 3 0,-1 5 1,-4 0-1,-3 7 1,-4 8-1,-2 7 1,0 5-1,-4 5 1,-3 3 484,0 0 0,-4 4 0,3-4 0,-2 2-1010,2 3 1,-3 0-1,4 0 1,-1-3 0,0-1-1,-1-2 1,1-1 0,1-2-1,1-3 1,-1-1-1,-1-4 1,1-3-6986,3-7 5219,9-4 1905,-2-6 1,15-6 0,-3-1-1</inkml:trace>
  <inkml:trace contextRef="#ctx0" brushRef="#br0" timeOffset="21">23941 8889 13172,'0'-44'0,"0"2"6641,0 8-5418,0 14 0,-6 14 1,-3 6-1,-3 0 0,-1 0 1,0 0-1,-1 1 1,2 4 1943,4 3-3391,-4 4 0,9 8 0,-5 0 0,2 2 0,3 1 1,3 0-1,6 1 0,6-2 0,5-4 0,0-5 1,1-2-545,0-2 0,4-6 0,-4 0 674,-2-6 0,-5-5 0,-4-5 0,-1-3 0,-3-4 0,-2-3 0,-2-3 0,-4-2 0,-2-1 1050,0-1 0,-10 2 0,4 3 0,-2 3-701,0 4 0,6 3 1,3 5-1,6 5 1,11 10-1,10 6 1,10 6-5361,9 1 3976,0-1 0,14 1 0,1 0 0,6-2 0,-2-3 1365,-2-4 0,-4 3 0,0-4 0</inkml:trace>
  <inkml:trace contextRef="#ctx0" brushRef="#br0" timeOffset="22">24541 8783 30827,'-14'0'388,"1"-6"0,-2-3 0,-1-3 0,-2 0 0,2 2-388,1 1 0,2 1 0,0 0 0,-1 3 0,2 5 0,2 3 0,3 4 0,-1 4 0,1 4 0,4 7 0,-3-1 0,6 4 0,1-2 0,5-2 0,6 0 0,6-2 0,3 0 0,2-2 0,3-2 0,-1-4 0,-3-2 0,2-3 0,-5-6-363,2 0 1,-10-6 0,1-3 0,-4-4 0,-5-5 0,-2-4 0,-2-2 0,-5 1 0,-6 0 1176,-4 0 1,-2 4 0,4 1 0,1 3-815,0 2 0,1 4 0,2 1 0,2 4 0,2 5 0,5 7 0,5 4 0,8 2 0,6 3 0,4 2 0,6 2-751,-1-5 0,11 5 1,-4-5-1,2 2 1,0-2-1,-1-1 1,-1-3-1,-3-3 1245,-3-5 1,-1-2 0,0-2 0</inkml:trace>
  <inkml:trace contextRef="#ctx0" brushRef="#br0" timeOffset="23">25074 8809 29861,'19'0'-147,"-2"0"0,3 0 1,1 0-1,-2 0 0,1 2 1,-4 1-1192,-1 1 1277,-2 1 1,0-5 0,-1 1 0,-4 2 0,-8 1 0,-8-1 0,-4-1 637,-1-2 1,0-2-1,-1-1 1,1-1 0,0 0-1,-1-1 1,2-1 924,4-1-1502,-4 4 0,4-5 0,-5 5 0,0-1 0,-1 0 0,1-1 0,0 1 0,-1 1 0,1 1 0,0 2 0,5 6 0,2 2 0,8 5 0,2-1 0,7-2 0,3-1 0,6 0 0,0-2 0,6-1 0,0-1 0,1-1 0,3 1 0,-10-5 0,1 0 0,-3 0 0,-3 0 0,-2 0 0,-6 0 0,-2 1 0,-10 3 0,-4 7 0,-2 4 0,-3 4 0,-1 2 0,-1 2 0,-3 3 0,-2 0 0,5 1 0,-8 1 0,5 2 0,0 1 0,-2-2 0,2-1 0,-2-1 0,2 0 0,-1-1 0,4 1 0,1-2-3164,2-3 1,6-2-3017,2-7 5925,4 0 1,7-5 0,1-2 0</inkml:trace>
  <inkml:trace contextRef="#ctx0" brushRef="#br0" timeOffset="24">25821 8423 15805,'14'-37'492,"0"0"1,4-1 0,1 3 0,3-12 0,8 13 0,-8 17 2416,-9 16-2852,-6 7 0,-7 13 0,-1 3 0,-5 5 0,-6 4 0,-7 6 0,-5 5 1,-5 5-1,-2 5 0,-2 7 0,3 3 294,2 0 0,15-26 0,1 1-1592,-10 30 0,8 4 0,10-14 0,4 0 0,6-4 0,7-6 1337,8-7 0,10-6 0,3-7 1</inkml:trace>
  <inkml:trace contextRef="#ctx0" brushRef="#br0" timeOffset="25">25887 8889 29554,'6'-59'-74,"-4"16"1,3 6 0,1 15 0,2 11 0,1 6 3371,0 0-3296,-1 1 0,3 4 0,2 1 0,5 2 0,0 3 0,-3 1 0,-7 5 0,-2 3 0,-4 4 0,-5 1-830,-6-1 0,-10 3 0,-8-3 0,-7 1 0,-6-1 0,-1-3 0,-1 0 0,4 1 1058,-1 0-261,6 1 0,1-3 0,7 1 1,2 4-1,7 2 0,4 6 1,5 6-354,1 4 0,-4 2 0,2 0 0</inkml:trace>
  <inkml:trace contextRef="#ctx0" brushRef="#br0" timeOffset="26">24048 9915 8524,'0'-13'-120,"0"6"1,6 1 0,4 6-1,5 0 1,4-2 0,0-2-1,0-5 120,-2-3 54,3-1 1,-3 1 0,4 2 0,-2 1 0,-3-2-1,-1-1 1,-2-1 0,-1 0 0,-3-1 0,-5 1 1160,-2 0 1,-2 0 0,-2-1-1,-2 2 1,-5 3 3085,-3 5-4156,-1 8 0,0 1 0,-1 7 1,1 4-1,0 2 0,1 3 0,1-1 1,4 5-1,0 4 0,1 3 0,-2 2 317,1 3 0,2 2-1546,-4 1 0,7-2 0,-4-1 1,1-3-1,-1 0 0,-1-3 1088,-4-2 1,0 0-1,-3-8 1</inkml:trace>
  <inkml:trace contextRef="#ctx0" brushRef="#br0" timeOffset="27">23994 10062 10461,'21'-40'524,"-2"6"0,-5 4 1,-1 7-1,2 6 1,1 7-1,3 4 4321,2 0-4902,-5 5 0,9-4 0,-2 10 0,0 4 0,3 2 0,-1 4 1,3 3-1,0 4 0,0 3 0,-1 1 0,0-3-3770,-1-1 0,-5-5 3391,-3 1 1,-4-5 0,-2-3 0,-4-2 0,-8-4 1740,-8-5 1,-4-5 0,1-8-1,0 1 1,4 0 47,1-1 0,3 7 0,7 4 0,5 4 0,5 5 0,2 2-150,2 2-1574,5 2 0,-3 0 0,2-3 0,-3-3 0,-1-2 0,0 1 0,-2-3 0,-3-2 0,-2-4 0,-4-5 0,-1-3-2641,-3-1 1,-2-5 3040,-1 0 1,0-4 0,0 2 0,0-3 0,0-2 0,0 3 0,0 0 0,0 2 0,0 1 2632,0 3 0,6 3-2368,3 4 0,-1 3 1,2 6-1,3 0 0,5 1 1,1 4-1,2 4 0,0 1 1,4 0-1,3-1 243,3 2 0,0-1 0,-4 0-780,0-1 1,-1-4 0,0 2 0,-3-1 0,-2-2 0,0 1 0,-2-1 0,0-1 0,-2 0-490,-3 2 1,1 1-1,1 5 1,2 1 213,-2 3 1,-1 7 0,-1 3-1,-1 7 529,0 3 1,7 7-1,0-8 1</inkml:trace>
  <inkml:trace contextRef="#ctx0" brushRef="#br0" timeOffset="28">23328 10702 10643,'0'-27'-162,"0"0"814,0 7 1,0 0 0,0 7 0,0 0 0,0-1 0,0 4 3541,0 6-3993,-6 5 1,4 20 0,-2 4 0,1 6 0,0 3 0,-3 3 0,0 2 0,0 2 0,3 2 0,2 2 0,1-3-205,0 0 1,0 1-867,0-3 1,6 1 0,1-8-1,2-2 1,-2-1 0,-1-7 863,-3-2 1,-1-3-1,-2-5 1</inkml:trace>
  <inkml:trace contextRef="#ctx0" brushRef="#br0" timeOffset="29">23154 11022 10643,'0'-27'698,"0"6"1,2 5 0,1 4 0,4 5 0,4 1 1742,4 3-2430,1 1 0,3 2 0,3 2 0,5 1 0,4 3 0,5 1 0,2 3 1,4 4-1,-1 1 0,1-1 0,-4-2 10,1 0 1,-7-6-1,1 0 1</inkml:trace>
  <inkml:trace contextRef="#ctx0" brushRef="#br0" timeOffset="30">23674 11048 10643,'-26'-4'297,"-1"-1"1,0 1 0,-1-1-1,0 1 1,0 1 0,4 0 2771,4-1 1,2 2-2738,4-2 1,3 4 0,2 4-1,6 4 1,7 0 0,9 0 0,8-2-1,4-3 1,2-2 0,0-1-1,-1 0 1,1 0-1025,0 0 1,-7-4 0,-2-2 0,-4-2 0,-6-2-1,-3-2 1,-4-1 0,-1 0-4131,0-1 3923,0 1 0,0 4 877,0 0 0,6 6 0,2-3 1</inkml:trace>
  <inkml:trace contextRef="#ctx0" brushRef="#br0" timeOffset="31">24461 10942 29206,'0'-21'-1541,"0"2"1,1 7 0,4 3 3452,4 4-1518,2 4 0,-2 2 0,-1 5 1,-2 6-1,-3 6 0,-2 3 1,1 2-1,1 3 0,1-1 0,-1-2 1,-2-2-302,-1-2 0,0 4 0,0-6 0,0 0 0,2-2-7110,2-2 6640,-2-6 0,2-2 0,-7-10 1,-3-5-1,-1-6 0,-3-7 1,-1-2-1,1-1 0,3 0 0,-1 3 1,2 0 608,0 0 0,2 4-338,4 1 1,0 3 0,0 2 0,1 1 0,4 3 0,4 6 0,2 6 563,3 6 1,5 4-1442,3 5 0,8 3 1,4 4 1157,4-3 0,0-3 0,7-5 0</inkml:trace>
  <inkml:trace contextRef="#ctx0" brushRef="#br0" timeOffset="32">24807 11035 26415,'-7'-27'-627,"1"1"0,8 11 0,2 6 4436,5 6-3384,3 3 0,1 0 0,0 0 1,1 0-1,-1 0 0,-1 1 1,-2 2-1,-2 3-1532,-2 2 1,-9-5 0,-11 1 0,-5-2 757,-2-2 1,-4 4-1,3 0 1,-3-1-1,0 0 1,2 0-1,6 2 1,3-1 1336,5 2 0,3-3 1,6 6-958,0 1 0,6 2 1,6 3-1,9 1 1,10 2-1,8-2 1,5 1-146,5 0 1,9-2 0,2 4 0</inkml:trace>
  <inkml:trace contextRef="#ctx0" brushRef="#br0" timeOffset="33">25207 11102 15727,'-19'-33'0,"4"8"3391,5 10-2947,7 8 0,-3 8 1,6 3-1,0 5 1,0 5-1,1 2 1,4 3-1,4 2 1,3 3-1,1 2 3950,0 5-4508,-5-2 1,2 9 0,-4-4 0,0 2 0,0-2 0,-5-3 0,-4-5 0,-7-3 0,-5-4 0,-4-3 0,-3-1-2023,-6-2 1,-4-5 1248,-3-4 0,-2-4 0,6-4 0,1-5 1,2-3-1,4-3 0,5-3 0,7-4 757,5-3 1,8-8-1,7-1 1</inkml:trace>
  <inkml:trace contextRef="#ctx0" brushRef="#br0" timeOffset="34">25527 11022 23633,'-1'-24'-3867,"-4"6"4582,4 6 0,-7 14 0,5 2 0,-1 5 0,1 3 0,0 1 0,0 1 0,-1-1 1,1 2-1,1 1-3476,2 2 2253,6 0 0,-3-1 1,5 1-1,-1-2 1,0-2 556,4-5 1,-5 2 0,0-3 0</inkml:trace>
  <inkml:trace contextRef="#ctx0" brushRef="#br0" timeOffset="35">25367 10942 20788,'-9'-8'198,"1"-5"0,6 1 213,2-1 0,6 5 1,7 8-1,2 0 1,3 0-1,4 0 0,3 0 1,2 2-1,1 2 1,2 4-1,2 1 0,1-1-813,-1 3 0,-2-4-736,-8 2 0,2-5 1104,-6 5 1,0 0 0,-5 5 0</inkml:trace>
  <inkml:trace contextRef="#ctx0" brushRef="#br0" timeOffset="36">25767 10982 13724,'-6'7'0,"-3"-3"2770,-2-2-2233,3-2 1,-2 1 0,5 4-1,2 4 1,2 3 0,-1 1 0,-1 2-1,-3 2 1,1 4 0,-1 0 0,1-3-1,1-3 2138,-1-2-5140,-5 0 1,7-1 2589,-6-3 0,6-9 0,-3-8 0</inkml:trace>
  <inkml:trace contextRef="#ctx0" brushRef="#br0" timeOffset="37">26007 10635 13073,'9'-37'384,"0"6"254,-6 6 0,9 13 0,-5 5 0,1 7 0,-4 8 1,-3 9-1,-1 5 1234,0 3 0,-1 3-2236,-3 3 1,1 8 0,-5 7-1,1 0 1,1 1 0,0 0-1,3 4 1,1-1 0,4 0 341,2-1 0,10 0 0,6 4 0</inkml:trace>
  <inkml:trace contextRef="#ctx0" brushRef="#br0" timeOffset="38">26060 11008 24845,'-11'-53'-1747,"2"9"1988,3 14 0,7 24 0,5 6 0,6 0 1,6 1-1,3 2 3033,2 2 0,4 5-3595,4-1 1,2 3 0,4 1 0,-3 1-1,-2-3 1,-4 0 0,-4-4 0,-6-1 0,-3-1-1877,-2 1 1,-7-5 2839,-6 3 1,-6-2 0,-7-2 0,-1 0 0,1 0 1266,0 0 0,5 1 0,5 2-1910,6 2 0,9 5 0,7-1 0,2 1 0,3 1 0,1-2 0,3 1 0,2 2-1264,1 1 0,0 1 0,-3 0 1,0 3 542,-1 0 591,8 1 1,-12-10 0,9-3 0</inkml:trace>
  <inkml:trace contextRef="#ctx0" brushRef="#br0" timeOffset="39">23768 11901 15914,'6'-7'-406,"-5"-1"0,5 5 1,0-1-1,3 1 0,3 2-87,1 1 1163,-6-6 0,4 3 243,-7-6 0,-1 6 1,-6-3-604,-1 0 7,-1 4 0,7-3 1673,2 5-1486,-2 0 1,2 1 0,-7 3 262,-1 5 1,-2 3-800,1 2 1,4-1-1,-4 2 1,4 1 0,2 2-1,2-2 1,3-1 0,2-2-1,2 0 1,2 1-571,1-1 0,5-1 1,1-3-1,2-3-1597,3 0 1,-3-5-1,1 4 2315,1-4 0,3-1 0,0 0 1</inkml:trace>
  <inkml:trace contextRef="#ctx0" brushRef="#br0" timeOffset="40">24128 11901 11963,'-6'-21'-1423,"0"7"2897,-3 5 1,-3 6 0,5 0 0,-1 6 0,2 7 0,2 5-417,-1 3 1,-5 5 0,1 1-1029,-3 6 1,-1-1 0,-2 7 0,-1-1 0,0 1-1,2-1 1,4 1 0,-1-2 0,1-1 0,0-2-1,2 0 1,2 0-84,3 2 0,2-11 0,1 3 1</inkml:trace>
  <inkml:trace contextRef="#ctx0" brushRef="#br0" timeOffset="41">24341 12061 8352,'15'-53'1347,"-3"5"1,-8 14-1,2 14 1,0 6 998,0 5-2189,-2 6 1,-4-1 0,0 8 0,0 5-1,0 3 1,0 1 0,0 2 0,0 2-1,0 2-227,0 2 1,0-5 0,0 2 0,0-4 0,2 0 0,1-1 0,3-1-1395,1-3 1507,-4-3 0,4-6 0,-4-2 0,2-2 0,-2-5 0,-2-3 0,-1-1 0,0-1 0,0 1 0,0 0 1116,0-1 1,0 6-418,0-1 1,0 4 0,0-1-1,2 3-712,2 5 0,-1 7 0,6 1-243,1 6 0,4-1 0,2 1 0,3-4 1,2-3-1,1 0 0,0-2 0,1-2 1,-1-4-1016,-1-1 0,2 0 0,-5-1 0,-3-4 1052,-5-3 0,1 0 0,-7-1 0,-1-1 0,-2-2 0,-1-1 1,0-1 3255,0 1-2789,0 6 0,0 2 0,0 10 0,0 4 0,0 2 0,0 3 0,0 1 0,2 1 1,2 2-1,5-2 0,5-1-3,3-2 0,-2-1-489,3-3 1,1 1 0,0-5 0,1-2 0,-1-2-1,-3-2 1,-1-4 0,-2-4 0,1-3 0,-2-1-1611,-4 0 0,3-5 1963,-7 0 0,2 0 0,-3 5 0,3 1 393,1 3 1,1 14-1,2 8-861,-1 2 0,0 6 0,4 1 1,1 3-1,-1 2 0,2 1 0,1 1 316,2 3 0,6 5 0,-4-3 0</inkml:trace>
  <inkml:trace contextRef="#ctx0" brushRef="#br0" timeOffset="42">24941 12794 8320,'0'-19'245,"0"4"0,0-4 1,0 5-1,-2 1 1,-1 0 4789,-1-1-4452,-1 7 0,5 0 0,-1 4 1,-4-2-1,-3 2 71,-4 2 0,-3 2-825,-3 4 1,3 2-1,-2 6 1,2 1-1,1-1 1,1 2-1,1 1 1,3 2-1,5 0 1,2 0 110,2-1 0,0 1 0,2-5 0,2 1 0,5-1 0,3 0 0,3-1 0,1-3-1095,2-4 1095,6-4 0,-10-1 0,4 0 0,-3-1 0,-3-4 0,-2-4 0,-2-3 0,-1 1 2991,0 2-2609,-4 3 1,2 7-1,-8 4 1,-3 5 0,-1 8-1,-4 7 1,-1 5 0,-2 1-1,-3 1 1,0 2-290,0 0 0,4 3 0,3-4 0,2 0 0,2-2 0,3-5 1,2-4-1,1-2-2742,0-4 2468,0-1 241,0-2 0,6-5 0,1-3 0</inkml:trace>
  <inkml:trace contextRef="#ctx0" brushRef="#br0" timeOffset="43">25087 12967 8827,'0'-13'1278,"0"6"1,2 1 0,1 4-1,3-2 1344,1-5-2700,-4-3 1,9-1 0,-3-2 0,3-1 0,1-4 0,0 1 0,-1 0 0,-1 3 0,-3 1-1,3 3 1,1 2-4078,1 1 3650,0 6 505,1-3 0,5 6 0,2 0 0</inkml:trace>
  <inkml:trace contextRef="#ctx0" brushRef="#br0" timeOffset="44">25461 12834 8746,'-9'-10'2023,"0"-4"-554,6-2 1,-9 3-1,5-1 732,-1 1 1,2 7-2388,6 6 1,0 6-1,2 9 1,2 1-1,5 3 1,1 1-1,2 0 1,-1 0-1,1-1 1,-2-3-1399,2-1 0,-2-6 0,0-2 1541,-1-1 0,-1-3 0,1-7 0,-5-7 0,-4-5 0,-3-5 0,-3-1 0,-1 0 0,-2-2 0,0 1 0,2-1 0,1 3 4963,3 2-4864,1 1 0,2 5 0,0-1 0,3 3 0,5 2 0,5 4 0,3 5 0,4 5 0,0 4-661,1 2 0,4 3-645,-3-1 0,4 0 0,0 1 0,-1-1 0,-2 0 1,-6-1 1249,-2-3 0,4 3 0,2-5 0</inkml:trace>
  <inkml:trace contextRef="#ctx0" brushRef="#br0" timeOffset="45">25807 12821 8379,'-1'-14'0,"-2"1"1407,-2 0-740,-5-1 0,8 6 0,-1 0 0,6 2 0,6 3 1,3 2 2211,2 1-3027,-1 6 1,0 0 0,-1 4 0,-2-3 0,-1-1 0,0-1 0,0-1 0,0 1-1385,1-2 0,-2-6 1532,1-2 0,-1-5 0,6 2 0</inkml:trace>
  <inkml:trace contextRef="#ctx0" brushRef="#br0" timeOffset="46">26207 12607 8602,'0'8'815,"0"1"1,0 0 0,0 7 0,0 5 2177,0 1-2551,0 0 1,0 0 0,0 1 0,0 0 0,0 2 0,0 4 0,0-1 0,0 1 0,0-2 0,2 0-541,2-4 1,-1-5 0,6-2-1,0-7 1,-2-9 0,-1-9-3800,0-7 3819,1-5 1,2-7 0,0-1-1,3-5 1,3-2 0,3-4 0,-2 0-1,-1-1 1,-3 2 0,-2 4-1,-3 3 2674,-1 7 1,3 5-2542,-4 6 1,1 7-1,-4 4 1,3 6-1,-2 7 1,-3 6-1,-3 7 1,-3 2-1,-1 1 1,-4 1 0,-1 0-4805,-1-1 3982,0 7 0,-1-8 0,0 3 767,-4-3 0,-3 10 0,-6-7 0</inkml:trace>
  <inkml:trace contextRef="#ctx0" brushRef="#br0" timeOffset="47">4252 6890 7927,'-23'-9'431,"-6"0"0,-2 3 0,-1 5 0,2 4 0,2 3 0,1 1 635,1 4-1051,-7-5 1,5 5 0,-3-3 0,1 1 0,1-2 0,-2-1 0,1-3 0,0-2 0,-1-1 0,-4-1 0,-4-3 0,-2-5 0,-4-3 0,-5-4 0,-5-5 224,-3-6 1,-5-5-1,2-3 1,-1-4-1,30 16 1,1 0 0,0-2-1,0-1 1,-1-3-1,1-1 1,-1-1-1,1-2 1616,1-1 1,1-3-1735,-2-4 0,1-2 0,8 3 0,1 0 0,-2-6 0,1-1 1,0-3-1,4 0 0,1 1 0,4-2 0,2-4 0,3 0 0,1-1 1,3 0-1,2-5 0,1-1 0,2-1 0,1 0 0,3-4 1,2-1-1,2 0 0,3 0-272,2-3 1,3 0 0,1 2-1,2 0 120,2 0 0,1 0 0,-5 22 0,0-1 0,2 1 0,2 0 0,0-1 0,1 1 0,0-1 0,1 1 0,1 0 0,2-2 0,1 0 0,0 0 0,1 1 0,0 0 0,1 1 0,0-2 0,2 1 0,-1 1 0,0 1 0,1 1 0,0 0 0,2-1 0,1 0 0,1 1 0,0 2 0,1 0 0,1 1-104,1-1 1,0 1-1,2 1 1,1-2-1,1 0 1,-1 1 142,-4 5 1,0 0 0,1 0 0,5-2 0,2 0 0,-1 2 0,0 2 0,1 1 0,0 1 0,1-1 0,1 1 0,0 0-1,3 0 1,1 1 0,-1 0 0,-1 2 0,1 1 0,-1 0 0,1 2 0,0 0 0,0 1 0,-2 2 0,1 1 0,-1 1-1,1 0 1,0 1 0,0 0 0,-1 1 0,1 1 0,0 0-342,0 1 1,1-1 0,-1 2 0,1 0 0,-1 2 0,0-1 0,-1 1 0,-1 0 0,0 1 0,23-7 0,-2 2-32,-5 1 1,1 0 0,1 1 0,1 2 0,-6 1 0,-1 1 0,0 0 0,-1 1 0,-1 0 0,-1 0 0,-3 2 0,-1-1 0,-2 2 0,0-1 0,-4 2 0,-1 0 362,-2 0 0,0 1 0,0-1 0,-1 0 0,-5 1 0,0 0 0,1 2 0,0 0 0</inkml:trace>
  <inkml:trace contextRef="#ctx0" brushRef="#br0" timeOffset="48">8291 1533 7929,'0'-3'909,"0"-6"1,0-5-1,2 1 2593,2 4-2889,-2-3 1,10 11-1,-4-4 1,3 5-1,-2 8 1,-5 8-1,-2 11 1,-2 7 586,0 7 1,0 5-1,-2 8 1,-2-1-1,-5 2 1,-3 1-1,0 2 1,2-4-1201,1-3-518,6-5 1,-4-8 0,4-2 0,-2-7 0,2-5 0,2-6-1,1-8 1,0-10-546,0-13 0,0-12 0,0-11 0,0-8 0,0-8 1,0-4-1,0-4 0,0 3 1247,0 2 117,6-7 1,-3 17 0,5-7 0,3 4 0,1 3 0,2 2 0,3 6 0,1 5 0,-1 5 0,1 5 0,0 4 840,-2 6 0,3 0 0,1 6 0,-1 0 0,2 0 0,-1 4 0,4 0 0,0 2-1142,-2 0-1005,3 0 0,-4 4 1,4 2-1,-1 0 1,-2 2-1,2-1 1005,1 4 0,-4 0 0,-2 3 0</inkml:trace>
  <inkml:trace contextRef="#ctx0" brushRef="#br0" timeOffset="49">8358 1706 7878,'-13'13'794,"-1"1"1,2-1 0,5-1 3183,7-3 1,7-3-3752,11-6 1,3 0-1,7 0 1,2 0-1,2 0 1,2 0-1,3 0 1,2-2-228,1-2 0,6-10 0,1-6 0</inkml:trace>
  <inkml:trace contextRef="#ctx0" brushRef="#br0" timeOffset="50">8945 1733 7875,'-27'1'5046,"0"3"-4397,6 10 1,2 1 0,7 2 0,2 0-1,3-1 1,1 2 0,3-1 0,3 1 0,4 0-1,5-2 1,3-1 646,1-2 1,2-1 0,3-3-1484,4-4 1,-1-5-1,-1-6 1,0-8-1,-4-6 1,-3-7 0,-4-3-1,-4-1 1,-4 2-672,-1 1 1,-6-2 0,-3 2 0,-2 4 1031,-3 3 0,1 5 0,0 6 0,-1 2 0,2 4 0,6 4 1,11 4-4073,11 4 2890,8-5 1,8 3 1007,4-6 0,3-12 0,0-3 0</inkml:trace>
  <inkml:trace contextRef="#ctx0" brushRef="#br0" timeOffset="51">9531 1186 7797,'-6'-7'1480,"3"2"0,-6 11 0,0 8 0,2 8 0,1 9 5512,0 9-6602,5 0 0,-10 15 0,5-1 0,-1 9 0,-3-1 0,-1 0 1,1-4-1,2-2 0,3-6 0,2-2 0,1-7-2193,2-4 0,2-6 0,3-10 1,9-8 1802,7-7 0,10-16 0,3-5 0</inkml:trace>
  <inkml:trace contextRef="#ctx0" brushRef="#br0" timeOffset="52">9958 853 7967,'-8'10'1638,"4"4"0,-2 14 1,0 6-1,-1 10 0,-4 13 1,-1 6 8191,-1 10-9761,6-35 1,1 1-1,-1 1 1,0 0 0,1-1-1,-1 0 1,0-1-1,1 0 1,-8 31 0,2-5-1,4-8 1,5-5-1,6-8 1,7-6 0,6-9-70,6-9 0,10-1 0,2-11 0</inkml:trace>
  <inkml:trace contextRef="#ctx0" brushRef="#br0" timeOffset="53">10131 1533 7819,'-13'0'1413,"-1"0"0,1 0 1,1 1-1,3 4 1,5 3 8416,2 4-9630,2 8 1,0 0 0,0 7-1,2 1 1,2 2 0,5 1 0,4-3-1,5-4 1,3-7 0,1-3-1,-1-5-895,-2-5 1,3-4 0,-4-4 0,-2-7 341,-1-5 0,-3-3 0,-3-5 1,-5 2-1,-2 0 0,-4-1 1,-2 3-1,-5 0 0,-1 4 0,-1 1 1,2 2 2314,-1 0-2321,4 5 0,2-2 1,8 5-1,7 2 1,3 2-1,7 1 1,1 0-1,5 0 0,0 0-4015,2 0 0,-1-4 3038,-5-1 0,5-4 1336,-6 5 0,6-13 0,-7 3 0</inkml:trace>
  <inkml:trace contextRef="#ctx0" brushRef="#br0" timeOffset="54">10544 1479 7819,'8'-13'260,"-3"4"1,-6 2 558,-3 1 0,1 1 0,-5 7 0,2 2 0,3 5 1,3 3-1,5 1 0,2 2 0,4 1 0,0 2 0,4 0 1,0 0 1335,0-1 0,3 0 0,1-7 0,2-2-2697,2-3 0,-2 0 0,0-5 0,-2-2 107,-3-2 0,-1-3 0,-2-7 1,-1 1-1,-3 0 0,-4-1 0,-4-1 1,-1-1-1,0-2 0,-1 4 2039,-4 3-1182,4 5 1,-10 8 0,7 2 0,1 7 0,3 3 0,4 6 0,5-1 0,3 0 0,1-3 0,2-1 0,3-1 0,4-1 0,2-1 403,-2-3-1363,3-3 0,-4-6 0,6-2 0,-1-2 0,0-7 0,-3-4 0,-1-4 0,1-2 0,-3-2 0,0-4 0,-3-2 537,1-3 0,6-5 0,-3 3 0</inkml:trace>
  <inkml:trace contextRef="#ctx0" brushRef="#br0" timeOffset="55">11357 1319 7797,'8'6'715,"-2"-3"1,-5 6-1,2 2 1,2 0 0,-1 3 7062,2-1-7341,1 0 1,2-1 0,0-1 0,1-4 0,2 0 0,2-1 0,-1 0 0,0-3 0,2-1 0,3-4 0,3-2-1130,-1-5 1,4-3 0,-5-3 116,2-3 1,-5 2 0,2-6-1,-3 0 1,-2 0 0,1 1 0,-1 2 439,0 2 1,-1 7 0,-3 4 752,-5 4 0,2 5 0,-1 12 0,-2 3 0,-2 6 1,-1 4-1,0 4 0,0 2 0,0 3 0,-1 2 1,-4 1-1,-2-2 3162,-1-2-3942,-3-3 0,3-7 1,-4 1-1,2-2 1,3-3-1,1-4 0,1-5-793,-1-4 1,6-9 0,-1-10 0,5-6 839,4-7 1,5-2 0,5-1 0,-2-3-391,-1-2 0,-2 3 0,1-3 1,-1 4-1,2 4 0,1 2 1,2 2-1,-2 2 0,-1 3 1,-2 2-1,2 1 0,1 4 505,2 1 0,0-4 0,-5 2 0</inkml:trace>
  <inkml:trace contextRef="#ctx0" brushRef="#br0" timeOffset="56">12584 1066 7741,'7'-13'887,"-1"-6"1,-6 4 0,1-3 0,2 3 3658,2 2-3780,-1 5 0,-4 4 1,0 10-1,0 7 1,-1 9-1,-2 10 1,-2 6-1,1 8 0,-2 4-24,-3 5 0,2 6 0,-1-3 0,1-2 0,1-3 0,0-5 0,3-7 0,2-5-742,1-4-617,0-7 1,1-2-1,2-9 1,3-3-1,1-4 1,4-4-1,1-3 1,1-6-1,0-7 1,1-9-1,-1-8-5020,0-6 5663,1-2 0,0-9 1,3-5-1,1-6 0,-2-1 1,-1 0-1,-2 4 1,0 4-1,-1 8 0,-1 6 1,-4 8 1071,-1 5 0,0 6-124,-2 9 0,-1 4 1,5 7-1,-3 7 0,0 9 1,-1 7-1,1 6 0,-2 5 1,-2 4-684,-1 4 0,0-4 0,0 2 0,0-7-345,0-2 1,0-6-1,2-8 1,1-3 0,3-6-1,1-2 1,3-7 0,2-5-1,2-9 1,-1-8-1,0-6 1,1-4-5478,-1-4 5554,0-4 0,1 1 0,-3 1 0,0 1 0,-4 0 0,-1 2 0,-1 5 0,-1 5 0,2 6 1,0 4 521,0 0 1,4 8-1,-1 8 1,1 8 0,1 8-1,-2 3-4037,1 2 2552,2 3 1,-3-3 0,0 1-1,1 1 1,2-3 0,1-1 939,1-5 0,-1 5 0,0 0 0</inkml:trace>
  <inkml:trace contextRef="#ctx0" brushRef="#br0" timeOffset="57">13250 1253 9025,'-12'1'941,"2"2"1,1 3 0,-1 2 0,-1 2 0,1 2 4668,1 1-5246,6 0 1,-3 1 0,8-1 0,2 0 0,5 1 0,3-1 0,1-1 0,2-2 0,1-2 0,2-2 0,0-3 125,1-2 0,-4-2-534,3-4 1,-8-4 0,-3-7-1,-1-3 1,-3-2 0,-1-1 0,-2 0-1,-2 1 1,-2 0 0,-4 2 0,0 0-1,-1 4 1,0 3 0,0 4-3493,0 3 2860,6-6 1,-1 10 0,10-4 0,7 4 675,8 1 0,10 0 0,3 0 0</inkml:trace>
  <inkml:trace contextRef="#ctx0" brushRef="#br0" timeOffset="58">13570 1173 7773,'0'15'0,"0"2"893,-6 4 1,-1 6-1,-7-1 1,1 3 0,0 2-1,-1 3 1,1 0 0,1-2-1,3-2 1,5-2 0,2-4 744,2-3 0,0 1 1,2-6-1,2-4 0,5-8 1,3-7-2991,1-6 1096,7-8 0,-4-6 0,6-6 1,2-4-1,0 1 0,-1-2 1,0 0-1,0-3 0,2-2 1,2 1-1,-2 2-288,-3 5 1,4 9 359,-4 4 0,2 5 0,-1 4 0,-2 4 0,-2 5 1,-1 5-1,0 5 0,-2 5 0,-3 6 0,-2 2-2678,-1 5 0,-2 2 2862,0-3 0,-5-1 0,3 1 0</inkml:trace>
  <inkml:trace contextRef="#ctx0" brushRef="#br0" timeOffset="59">14770 1279 7764,'0'-13'3276,"-6"6"1,6-4 0,1 7 1956,11 1-5681,2 1 1,11 1 0,-3-2-1,3-3 1,2 0 0,1-1 0,2 1 447,1 0 0,6-4 0,-3 2 0</inkml:trace>
  <inkml:trace contextRef="#ctx0" brushRef="#br0" timeOffset="60">15503 1093 8889,'0'-8'4322,"-2"-2"-1283,-2 6-2817,3-1 0,-5 8 0,6 5 0,-2 8 0,-1 6 0,-1 9 0,-1 3 0,1 6 0,-1 0 0,2 3 0,2-3 424,1-3 1,1 0-1,4-6-768,4-1 1,4-8-1,3-6 1,4-4 0,-1-4-1,2-4 1,-1-7 0,3-9-1,-1-9-22,0-4 1,-6-7 0,2-5-1,-3-5 455,-2-2 0,-5-5 0,-4 3 0,-2 2 0,-2-1 0,0 5 0,-2 2 1,-1 5-1,-1 5 0,1 6 0,1 4-1211,2 3 327,0 8 1,0 2 0,0 10 0,0 5 0,2 6 0,2 7 0,5 2 0,4 3 0,4 2 572,0 1 0,13 0 0,-2-5 0</inkml:trace>
  <inkml:trace contextRef="#ctx0" brushRef="#br0" timeOffset="61">16143 1226 7769,'0'-13'1831,"0"4"1,-2 1 0,-1 1-1,-4 1 6009,-5 0-7436,2 2 0,-10 5 0,7 4 1,0 5-1,1 6 0,2 7 0,1 2 1,0 3-1,1 2 0,4 1 1,3-2-152,1-1 1,0-1 0,0-2-1166,0-3 1,7-2-1,5-9 1,6-2 0,2-4-1,2-4 1,1-2-1,-1-4 1,0-4-1113,-1-2 0,-2-3 1,-6 0-1,1-1 350,-1 1 1,-5-2-1,-3 7 1674,1-3 0,-4-7 0,4-2 0</inkml:trace>
  <inkml:trace contextRef="#ctx0" brushRef="#br0" timeOffset="62">16689 840 17350,'-1'28'0,"-2"1"786,-2 2-219,1 12 1,0-4-1,-2 11 1,0 2-1,-2-3 1,1 0-1,-2-3 1,2 0 0,2-3-1,4-3 1,1-5-10399,0-4 5357,0-3 4474,0-7 0,-6-8 0,-2-7 0</inkml:trace>
  <inkml:trace contextRef="#ctx0" brushRef="#br0" timeOffset="63">16649 1159 7732,'-9'-13'639,"1"1"1,-1 2 0,3 3 0,7 1 0,10 3 0,6 1-1,3 2 1,2 0 0,2 0-1638,4 0-14,1-6 1,-1 5 0,1-5 1011,-3 0 0,10-7 0,-8-8 0</inkml:trace>
  <inkml:trace contextRef="#ctx0" brushRef="#br0" timeOffset="64">17036 1053 10214,'-6'12'4469,"-3"-3"-3441,3 2 1,-6-3 0,5 5 0,0 0 0,2 1-1,4-1 1301,1 0 0,0 1-2080,0-1 1,4 0 0,2-1 0,0-1 0,1-4 0,1-1 0,2-3-2483,2-2 2069,-5 5 1,-1-3-1,-6 6 1,2 0 0,1 0-1,3 0 1,1 0-1,3 0 1,2 0 0,2-1-1,-1 0 1,2-2 0,1-2 243,2 1-576,5-1 1,-2-4 0,6 0 0,0 0 0,-1 0 0,2-1 495,3-4 0,-2-2 0,3-7 0</inkml:trace>
  <inkml:trace contextRef="#ctx0" brushRef="#br0" timeOffset="65">17649 933 8330,'-21'-6'0,"4"-1"3077,2-1-2049,1 2 1,1 0 0,0-1 0,1-2 0,5 2 0,7 1-1,8 3 1,9 1 3479,5 2-4408,9 0 1,-1-4 0,5-1 0,2 2 0,0 2 0,-1 1 0,-5-2 0,-4-1-1,-4-1 1,-2 1 139,-2 2 1,-2 2-127,-9 4 0,-2 2 0,-6 6 0,0 2 0,0 3 0,-1 4 0,-4 5 0,-5 4 0,-5 4 0,-2 2 834,0-1 1,2 5-1477,2-5 1,0 5 0,-1-5-1,3 1 1,0 0 0,4-3 0,1 0-1,3-1 1,1-1 0,2-4-9304,0-4 9188,0-11 0,-5-1 1,-3-4-1</inkml:trace>
  <inkml:trace contextRef="#ctx0" brushRef="#br0" timeOffset="66">15543 2532 7807,'0'-13'1220,"0"0"0,0-1 0,0 1 0,0 0 0,0-1 2918,0 1-3629,0 0 1,1 5 0,2 2-1,3 2 1,2 2 0,2 7-1,0 10 1,1 7 0,-4 7-1,-1 4 2256,-3 4 0,-1 1-2935,-2 2 0,0 0 0,0 0 0,0-3 0,0-4 0,0-6 0,0-4 0,1-2-1783,4-3 1,2-11 1222,6-7 0,1-10 1,-1-11-1,-1-3 1,-2-5-1,-1-4 1,1-4-1,1 0 1,-1-1-1,-2 1 1204,-3 0 1,0 1 0,-4 11-1,2 3 403,2 4 1,1 3-1,-2 3 1,4 5-1,0 7 1,0 9-1,-1 6 1,-1 4 2234,0 2-3046,4 1 0,-8 0 1,4 0-1,-2 0 0,1 1 1,-1-3-1,1 0 1,1-6-830,1-3 1,2-7 514,4-8 1,-1-5-1,-2-9 1,-1-4-1,0-2 1,0 1 0,-2 2-1,1 2 1,-2 2-1,0 3 1428,-3 0-710,-2 1 0,5 5 0,3 5 0,3 6 0,0 6 0,-2 3-862,-1 2 1,0-1 0,4 0 0,1 0-1605,-1 1 1,0-1 0,2-1 0,1-3 1995,2-5 0,12-2 0,-2-2 0</inkml:trace>
  <inkml:trace contextRef="#ctx0" brushRef="#br0" timeOffset="67">16356 2479 7807,'-1'13'5688,"-4"1"-4755,4-1 1,-7-4 0,5 0 0,-1 1 0,1 2-1,1 1 1,2 0 0,2 1-642,2-1 1,4-1-833,5-3 0,0-5 0,2-8 1,2-7-1,0-5 0,0-7 540,-3-7 0,0-4 0,-1-6 0</inkml:trace>
  <inkml:trace contextRef="#ctx0" brushRef="#br0" timeOffset="68">16476 2239 7807,'0'-7'662,"-4"-1"0,1 5 2016,4-1-2778,5-1 1,9 5 0,3-1 0,2-2 0,3-3 0,-1-1 0,2-4 0,2-2 99,5-5 0,-3-3 0,5-5 0</inkml:trace>
  <inkml:trace contextRef="#ctx0" brushRef="#br0" timeOffset="69">16876 1986 7807,'7'0'589,"-1"1"1,-7 5 0,-4 7-1,-2 8 639,0 4 1,-4 8 0,5 2 0,-1 5-1,-3 5 1,-1 2 0,1 2 0,2 0 3109,2 1 0,-2-4-4338,3-1 0,-4-5 0,5-5 0,1-5 0,1-6 0,2-7 0,0-2 0,0-5 0,0-7 0,0-11-5621,0-12 5549,0 1 1,-1-6 0,-2 4 0,-3 0 0,-1 4 0,-2 2-1,0 2 1,0 1 0,-1 3 585,-2 4 1,0 5-1,3 5 1,5 4 0,2 3-1,4 1-2066,2 0 212,3 0 1,7 1 0,0-2-1,4-3 1,4-5 1339,4-3 0,0-1 0,1 0 0</inkml:trace>
  <inkml:trace contextRef="#ctx0" brushRef="#br0" timeOffset="70">17223 2332 8290,'-6'14'691,"4"-7"1,-4 0 0,5-4-1,-2 3-500,-2 2 1,1-4 490,4 5 1,0-5 2451,0 5 1,0-4-1,0 4 3330,0 1-6495,0-4 1,1 0-1,4-6 1,4-2-1,3-2 1,1-5-1,0-3 1,1-1-1,-1 0-3976,0-1 4336,1 1 0,-6 1 0,0 2 1,-1 2-1,-1 4 989,0 5 0,-6 5-1318,-4 8 0,-2 3 0,3 3 0,-3-1 0,0 2 0,0-2 0,3 0 0,2-3 0,1-1-3690,0-1 1819,0-1 1,10-7 1870,3-6 0,15-18 0,1-10 0</inkml:trace>
  <inkml:trace contextRef="#ctx0" brushRef="#br0" timeOffset="71">17622 2199 9760,'-5'7'1476,"3"5"0,-5-9 0,4 6 0,-2 1 0,2 2 0,2 2 2750,1-1-4564,0 6 1,0-3 0,0 5 0,0-2 0,0-2 0,1-2 0,4-4 0,4-2 0,2-7 337,3-10 0,-1-6 0,0-13 0</inkml:trace>
  <inkml:trace contextRef="#ctx0" brushRef="#br0" timeOffset="72">17689 2226 7796,'8'0'1986,"-3"0"1,-3 4 0,1 2-1424,1 1 0,5-2 0,-3 4 0,0 1-225,0 2 1,3 1 0,-5 1-59,-1-1 0,-1 5 0,-2-1 0,-2 0 0,-2-1 0,-4 0 0,0 2 1,0-2-1,1-1 0,-1-1 0,-1-1 0,1-1 0,0-2-1523,2-1 1,0-6 1242,2 1 0,8-8 0,-2-3 0</inkml:trace>
  <inkml:trace contextRef="#ctx0" brushRef="#br0" timeOffset="73">17982 1959 7729,'0'-15'1081,"-1"-2"8749,-4 8-9121,4 3 0,-5 6 1,6 10-1,0 6 1,2 7-1,0 3 1,3 5-1,-2 5 1,-2 1-1,-1-2 1,0-3 403,0-4 1,0-3-2463,0-3 1,0 2 0,0-6 0,2-4 0,1-5-2499,1-9 0,1-6 4128,-5-7 0,0 0 0,0-1 0,0 1 1,0 0 3234,0-1 0,6 8-3533,3 6 0,-2 2 0,2 7 1,1 1-1,2 0 0,1-1-894,1-4 0,-1-4 0,2-2 0,3-5 52,4-7 1,3-2-1,3-9 1,2-3 0,1-4-1,-2-1 1,0-2 0,-3 0-1,-1-5 1,-1-2 858,-2-4 0,-5-5 0,2 2 0</inkml:trace>
  <inkml:trace contextRef="#ctx0" brushRef="#br0" timeOffset="74">18502 1693 7729,'8'19'484,"-8"2"1,-9 5-1,-8 2 1,0 2-1,-1 1 1,-1 2 0,-2 1-1,0 3 1,3-2-1,4-1 1,0-4 4045,1-2-3820,0-7 0,-1 2 1,1-5-1,0-3 1,1-6-1,3-9-1545,4-7 0,4-10 368,1-1 1,6-5 0,4 2 0,5-1-1,3 1 1,-2 2 0,-1 1 0,-2 0-1,1 1 3,-1 0 0,-1 7 0,-2 2 0,-1 3-281,1 2 0,2 1 0,3 2 0,1 0 0,4 0 745,0 0 0,3-6 0,3-1 0</inkml:trace>
  <inkml:trace contextRef="#ctx0" brushRef="#br0" timeOffset="75">19449 1466 7722,'7'0'2097,"-1"1"1,-6 5 3299,0 8-4768,0 5 1,0 14 0,0 4 0,-1 6 0,-2 5-1,-3 4 1,0 3 0,0 1 0,1 1 0,1-4 0,-2-4 1584,-1-3 1,4-6-2729,-2-5 0,4-10 0,1 0 0,0-4 0,0-7 0,0-9 0,0-10-2097,0-10 1,0-7-1,0-10 2525,0-3 0,1-5 0,2-5 1,3-3-1,1-4 0,5-3 1,3 0-1,3 0 0,0 4 852,1-1 0,-4 10 1,3 4-1,-4 5 23,0 8 1,-5 4 0,-1 8 0,1 3 0,-1 5-1,-2 8 1,-2 5 0,1 2 2029,-2 5-3012,-2-2 1,-1 6 0,0-4-1,0 1 1,0 2 0,0-2-1,0-1 1,0-1 0,0-1-1,0 0-6967,0 1 1993,0-1 5167,0-6 0,6 5 0,1-4 0</inkml:trace>
  <inkml:trace contextRef="#ctx0" brushRef="#br0" timeOffset="76">19822 1719 7741,'0'14'1638,"0"-1"0,4-7 1,2-6-1,2-8 0,2-3 1,2-4 5444,1-3-7764,7-3 1,0-7 0,7-2-1,1-1 1,2 2 0,1 1-1,-2 2 1,1 3 0,0 2-1,1 2 1,-2 2 680,0 3 0,-3-6 0,1 0 0</inkml:trace>
  <inkml:trace contextRef="#ctx0" brushRef="#br0" timeOffset="77">20328 1426 8508,'-14'7'0,"-3"-1"1213,0 0 0,-6 0 1,6 5-1,0-4 2322,3-1-3088,0 4 1,2-2-1,3 5 1,5 2 0,3 1-1,1 2 1,0 0 0,0-1-1,1 1 1,5-2 0,6-2-604,4-5 0,8-3 0,-1-6-160,7 0 1,-6-6 0,2-3 0,-2-5 0,-3-3-1,-5-7 1,-5-4 0,-7-3 0,-3 1 0,-3 2 0,-6 1-1,-7 2 1,-4 3 1923,-5 4 1,5 3-1552,1 2 0,3 1 0,2 3 0,3 5 0,5 2 1,13 4-1,10 2-2335,8 5 1,10 2 0,1-1 0,4-3 1046,4-1 1,4-1-1,-6-5 1231,-5 0 0,-4 0 0,-7 0 0</inkml:trace>
  <inkml:trace contextRef="#ctx0" brushRef="#br0" timeOffset="78">20728 1373 7742,'-17'13'819,"-3"3"0,1 5 0,-2 6 0,2 2 0,0 2 1,3 1-1,1-1 0,1 0 0,3 0 0,2-3 0,4-3 1,4-4 7159,1-2-8431,0-1 1,1-6 0,4-3 0,4-5 0,2-2 0,3-4-1,1-4 1,1-6 0,2-6 0,-2-2-1351,-1-4 0,-2-6 0,0-2 2136,1-2 0,-1-2 0,-1-2 0,-2-1 1,-1 2-1,0 2 0,-2 5 0,-1 6 1,-1 5 2683,-1 3 0,1 8-3032,-5 8 0,0 6 0,0 9 1,0 3-1,-2 4 0,-1 3 1,-3 2-1,0 0 0,-1-1 1,1 1-1743,0 0 0,2-7 0,4 0 0,0-3 514,0 1 1,6-5 0,3-5 0,4-2 0,3-5 0,3-4 0,2-7 1241,3-6 0,-5-5 0,0-6 0</inkml:trace>
  <inkml:trace contextRef="#ctx0" brushRef="#br0" timeOffset="79">20928 1479 11174,'-13'0'2713,"0"0"-2117,5 0 0,1 6 0,4 5 1,-2 3-1,3 4 0,0-2 0,2-1 1,2-1-1,2-3 0,3 0 1146,1-2 1,4-6-1682,-4 1 1,4-2 0,3-4 0,1-2 0,2-7 0,-1-5 0,-4-6 0,-3-5 0,-2-2 0,-2-4 0,-4 0 0,-1 1 0,-6 2 0,-4 2-1088,-3 1 0,3 7 1,1 2-1,-1 3-3713,1 2 4166,14 5 0,10 10 0,16 10 0,5 4 0,4 0 0,4-2 573,-3-6 0,0 4 0,-2-4 0</inkml:trace>
  <inkml:trace contextRef="#ctx0" brushRef="#br0" timeOffset="80">21422 1346 10999,'-14'-4'0,"1"-1"6094,0 2-5416,-7 2 1,6 1 0,-4 0 0,3 0 0,2 0 0,1 1-1,1 2 1,4 3 0,1 1 0,2 4 917,-2 1 1,4 1 0,-2 0-2426,2 1 1,2-1 0,0 0 0,0 1 0,0-1 0,2-1 0,1-2-1,3-1 1,1 0 0,3-3 0,2-5 828,2-4 0,-1-13 0,0 1 0</inkml:trace>
  <inkml:trace contextRef="#ctx0" brushRef="#br0" timeOffset="81">21448 1413 7742,'12'-14'0,"-3"1"1184,3 0 0,-11-1 0,5 1 0,-1 0 1,1 1-1,-1 2 0,3 2 0,-1 2 113,4 3 1,1 2-1,1 1 1,0 0-1678,1 0 1,0 0-1,3 0 1,0 0-1,0 0 1,-2 0-1,-4-2 1,-3-1-1650,-8-1 1,-2-5 2473,-7 5 0,-4-5 0,-6 4 0,0 2 0,-2 2 0,2 2 0,-1 4 0,4 4 0,3 4 0,2 5 1670,2 4 0,6 3 1,-1 2-1,3-1-2572,1 1 0,7 0 1,6-2-1,9-1 1,8-5-1,7-3 0,8-6 1,8-4-1,8-9 457,4-8 0,-29-1 0,0-2 0,1-3 0,0 0 0</inkml:trace>
  <inkml:trace contextRef="#ctx0" brushRef="#br0" timeOffset="82">9771 533 8383,'-15'-43'0,"-3"6"1167,-4 8-1020,-9 11 0,1 7 1,-5 7-1,-4 1 0,-2 1 1,-5 2-1,-1 2 1,-7 4-1,-5 6 0,-8 4 1,-2 2 79,-4 1 0,4 0-234,31-8 0,0 1 0,1-2 0,-1-1 0,-2-2 0,0 1 0,0 0 0,1 0 0,0 1 0,1 0 0,1-1 1,0 0-1,-36 7 0,4 0 0,1 1 0,1 2 210,0-2 1,2 5-1,2 1 12,0 3 0,6 3 1,-4 2-1,2 2 1,2 2-1,2 5 1,2 4-1,1 6 1,3 3-162,5 1 0,4 5 1,4-1-175,5 0 1,11 2-1,6-1 1,8-4 0,5-2-1,4-4 1,6-3 0,10 0-1,9-1-198,8 1 0,2 2 0,4-4 0,2-3 372,5-1 0,9 2 0,2-7 0,3 0 0,0-1 0,4-2 0,-32-15 0,1-1 0,1 0 0,0 0 0,2-1 0,1 0 0,1-1 0,1 0 0,2 1 0,2-1 0,1 0 0,-1 1 252,1-1 1,0 0-315,4 1 1,0-1-1,-5 0 1,1 1 0,4-2-1,2 1 1,-1-1 0,1-1-1,1 0 1,0-1 0,3 1-1,2-1 1,-1 0-1,2-1 1,3 1 0,0-1-1,-1-1 1,0-1 0,3 0-1,-1-2 1,0 0 0,0-1-769,1 1 0,1 0 1,4-1-1,0 0 758,-8 0 0,0 1 0,3-2 1,0 1-1,-5 1 0,-1 0 1,0 0-1,-1-1 0,0 1 1,-1 1-1,-3-1 0,-1 1 1,-1 1-1,0 0 0,-4-1 1,0 1-1,0 0 0,-1-1 1,-3 1-1,-1 0 283,-1-1 1,1 1-1,4 2 1,0 0-166,-4 0 1,-1 0-1,4 2 1,0 0 0,-2-2-1,1 0 1,0-1 0,1 0-1,4 0 1,0-1 0,0 0-1,2-1 1,4 0 0,0 0-1,3-1 1,-1 0-1,4-1 1,1 0 0,0-1-1,0 0-355,2-2 0,2 1 1,1 0-1,1 1 0,-1 0 1,-1-1 145,-1-1 1,0 1 0,-4-1 0,-1 1 0,1-1 0,0 1-1,1 0 1,-1 0 0,-2 0 0,0 1 0,-1-1 0,0 0 0,-2 0-1,0 1 1,-2-1 0,0 0 0,-3 0 0,-1 0 217,-1 0 1,-2 1 0,0 1-1,-1 1 1,0-3 0,1 0-1,0 0 1,2-1-38,0 0 1,2 0 0,0-1 0,1 1 0,1 0 0,1 1 0,2 0 0,1 1 0,3-2 0,0 1 0,3-2 0,1 0 0,3-2 0,1-1 0,-1 0 0,1-1 0,2-1 0,1 1 0,0-1 0,1 1 0,-23 1 0,0-1-1,1 1 1,0-1 0,0 1 0,1-1-343,0 1 1,0 0 0,-1 0 227,21 0 0,0 0 1,2 1-1,-1 0 1,-6 0-1,-1-1 1,-1 2-1,0 0 1,-3 0-1,-1 0 0,-1 1 1,-1 0-1,-3 0 1,-1 0-1,-3 1 1,-1 0-1,-3 0 1,-2 0-1,-2 2 0,-1 0 1,-1 0-1,-1 0 307,0 0 1,0 0-239,-1 3 1,0-1 0,-3-4 0,1 1 0,0 1 0,0 1 0,1 0 0,0-1-1,2 0 1,0 0 0,2 0 0,1 0 0,1-1 0,0-1 0,3 0 0,1 0-1,1-2 1,0 0 0,3-1 0,1 0 0,1-2 0,1-1-37,1-1 0,0 0 0,0-1 0,0 1 0,2-1 1,-1 0-1,0 1 0,0 1 0,0-1 0,1 1 1,-1 1-1,1-1 0,-1 0 0,-1 0 0,-1-1 0,-1 0 321,-1-1 0,0 1-290,3 2 1,-1 0 0,-3-2 0,1 0-1,-1 3 1,0-1 0,-2 0 0,-1-1 0,-1 1-1,0-1 1,0 1 0,1-1 0,-1 1 0,0 0-1,0-1 1,-1 1 0,0-1 0,-1-1 0,2 0-1,0-1 1,0-1 0,0 0-240,0-1 1,1 0-1,4-1 1,0 1 156,-1 0 1,1 0-1,5-1 1,0-1 0,1-2-1,-1 0 1,0-1 0,0 1-1,3 0 1,-1-1-1,-1 1 1,0 0 0,1 0-1,0 0 1,-3 2 0,-1 0-1,0 2 1,0 0-1,-3 2 1,-1 0 69,-4 0 0,0 0 0,-3 1 0,-1 0 44,-4 2 1,-2 0-1,2-2 1,-2 0-1,28-3 1,-8-3 0,-5-1-1,-9-1 1,-2 1-1,-6-2 1,-2-1 0,-6-3 297,-1-2 1,-1-1 0,1-6 0,2-2-325,1-1 0,0-6 0,-3 0 0,0-5 0,0-5 1,-4-3-1,-3-7 0,-5 0-155,-1-3 1,-8-2 0,-2 1-1,-4-1 72,-1-1 1,-6-9 0,-4 9 0,-8-1 0,-9-1 0,-8 1 0,14 33 0,-1 0 0,-27-25 0,22 29 0,-2 2 0,-2 1 0,-2 1 0,-3-1 0,-2 2 0,-1 0 0,-2 1 352,-2 0 1,-1 0-404,-4 1 1,-1 0-1,0 3 1,-1 0 0,-3 1-1,0 1 1,-4 1 0,0 2-1,-1-1 1,0 2 0,-4 0-1,0 1 1,-1 0 0,0 1-1,-6 0 1,0 2-1,-1-1 1,-1 1 0,-3 0-1,-1 0 1,0 1 0,0 1-243,23 1 1,0 2-1,-1-1 1,-3-1-1,0 0 1,-1 1 391,1 1 0,0 1 0,-1 0 1,-1-1-1,-1 0 0,0 0 1,2 1-1,0 0 0,-1 0 0,0 0 1,0-1-1,-1 1 0,-2-1 1,-2 1-1,1 1 0,-1-1 1,1 0-1,-1 1 0,-2 0 0,-1 0 1,1 0-1,1 0 0,0 0 1,0 0-1,-3 0 0,1 0 1,-1 0-1,-1 0 0,1 0 0,-1 0 88,-2 0 1,-1 0-1,0 0 1,1 0-1,0 0 1,0 0 0,0 0-1,0 1 1,1 0-1,-1 0 1,1 0 0,-1 1-1,0 1 1,-1 0-1,0 0 1,0 1 0,-1 0-1,0 0 1,0 0-1,-2 0 1,1 1 0,1 0-1,-1 0 1,1 0-635,-1 1 1,1 0-1,0 0 402,1-2 1,0 1-1,0 0 1,2 3 0,1 1-1,-1 0 1,0-2 0,0 0-1,0-1 1,-1 2-1,0-1 1,-1 1 0,2-1-1,-1 0 1,1 1 0,0 0-1,0 0 1,1 0-1,0-1 1,1 1 0,0 0-1,0 0 1,0 0 0,0 0-1,-1-1 1,1 1 0,-1-1-1,0 1 1,0-1-1,0 0 1,1 1 0,0-1-1,1 1-514,1-1 1,1 0 0,0 1 0,-2-1 0,-1-1 0,2 1 413,2 1 0,1-1 0,0 1 0,-3 0 0,-1 1 0,0-1 0,3-1 1,0 1-1,1-1 0,-1 1 0,-1 1 0,1-1 199,0 1 0,1 0 0,-1 0 0,1 0 0,0 0 0,1 0 0,2-1 0</inkml:trace>
  <inkml:trace contextRef="#ctx0" brushRef="#br0" timeOffset="83">2053 9622 30301,'-21'8'-213,"2"-2"1,1-2 0,0 0 0,2 1-1,1-1 1,2 1 0,1-1 0,2 1 2297,1-1-1947,12-5 1,-2-5-1,14-5 1,1 2 0,4 1-1,2 0 1,4 2-1,6 2 1,2-1 0,3 2-1,1 2 1,4 1-1,1 0 1,2-2 0,1-1-139,0-1 0,2 0 0,-8 4 0,7 0 0,-7 0 0,2-2 0,-1-1 0,-2-1 0,-2 1 0,-3 0 0,-2 0 0,-2-2 0,-2 2 0,-1 2 0,-1 1 0,1 0 0,0 0 0,1 0 0,3 0 0,3-6 0,6-1 0</inkml:trace>
  <inkml:trace contextRef="#ctx0" brushRef="#br0" timeOffset="84">2973 9489 6788,'0'-28'0,"3"7"2813,5 9-1920,7 6 1,12 6-1,-2 2 1,0 1 0,0 1-1,5-1 1,1 0 0,3 0-1,-1 3 1,-1 0 0,-2 1 6661,-2 1-7920,-1 1 1,-6 4 0,-5 0 0,-6 2-1,-5 1 1,-5 2 0,-6-2 0,-9 1 0,-10 0-1,-9 6 1,-5 0-157,-1 0 0,-4 2 225,-1-3 0,-2 3 0,5 2 0,5-1 1,5 3-1,8 0 88,9 2 1,8 0-1,7-4 1</inkml:trace>
  <inkml:trace contextRef="#ctx0" brushRef="#br0" timeOffset="85">5692 16632 8255,'6'-13'27,"-3"4"0,6 0 0,0-1 1,0-1-1,-1 1 0,3 1 0,1 0 26,1 2 1,0 1 0,-7 6 0,-6 0 0,-7 0 0,-5 0 0,-1 0 0,-1 0 0,1 0 1,0 0-1,-2 0 0,-1-1 0,-2-2 0,0-3 0,0 0 0,0 0 0,1 3 1,-1 0-1,0 0 234,2-2 0,1 0 0,0 2 1,-1-2-209,-2 2 1,-4 0 0,3 0 0,-1-1 0,0 1 0,-1 1-1,-4 2 1,-3 0 0,-3 2 0,-1 1 0,0 3 0,-4 1 660,-2 4 0,-2 0-662,0 3 1,-3-1-1,0 0 1,1 1-1,-1-1 1,2 2-1,-2 1 1,0 2-1,-1 0 1,1 1 68,1 3 0,2 3 0,0 2 0,0 0-225,0-1 1,0 1-1,0 1 1,0 2-1,0 1 1,2-2-1,1 1 1,3 0 51,1 1 0,-2 1 0,3-2 0,3 2 41,1 3 1,1-1 0,2 1 0,3-2 0,2-2 0,4 0 0,1 0 0,5 0 0,3 0 0,4-1 0,3-2 0,4-1 132,5-1-101,3 1 0,3-5 1,2 0-1,7 2 1,4 0-1,5-1 1,1-2-1,3 0 0,1-2 1,5 2-1,3-2 127,3 0 1,6 4 0,-5-6 0,5 1-1,6 0 1,1 0 0,3-2 0,-1-1-472,1-2 287,0 0 1,3-4-1,0 0 1,2 0-1,0-2 1,2-1-1,1-1 1,1-1-1,0 1 1,-36-3-1,1 0 1,-1 0-1,1 1 157,0-2 0,0 1-92,1-2 0,-1 1 1,2 1-1,-1 0 0,1 1 1,0 0-1,0 0 1,-1 0-1,0 1 0,-1 0 1,0-1-1,0 0 1,1 0-1,-1 1 0,1-1 1,1 0-1,0 1 0,0-1 1,0 0-1,1 0 1,-2 1-1,1 0-21,1-1 1,-1 1 0,0 0-1,0-1 1,-2 3 0,0-1-1,0-1 1,-1 1 0,2 0-1,0 0 1,0 0 0,0 0-1,2 1 1,0-1 0,1-1-1,0 1-144,2 0 0,1 0 104,0-2 0,0 0 0,-3 2 0,1 0 1,0-1-1,1-2 0,2 1 0,1 0 0,-2 0 1,1 0-1,0-1 0,1-1 0,-4 1 1,1-1-1,0 0 0,0 1 0,-1 0 0,1 0 1,1 0-1,0-1 0,-2 0 0,1 0 22,-2-1 1,1 0 0,0 2-1,-1 0-6,-3 0 1,0 1 0,6 0-1,0 0 1,-3-2 0,0 1 0,1 0-1,1 0 1,1 0 0,0 1 0,-2-1-1,1 0 1,-1 0 0,0 0 0,0 1-1,0-1 1,2 0 0,0 0 0,0 1-1,1 0-1,0 1 1,1 0 0,-2-3 0,1 1 0,0 0 0,1 2 0,0-2 0,0 0-54,1 0 1,0 0-1,1 3 1,-1-1 0,-1-1-1,0-1 1,1 0 0,0 0-1,0 0 1,0 1 0,0-1-1,0 0 1,0 0 0,1 1-1,-1-1 1,1 0 0,1 0-1,-1 0 1,-1 0 0,0-1-1,0 0 1,1 0 0,-1-1-1,0 0 88,1 0 0,0 0 1,4 0-1,-1 0-5,-2 0 1,0 0 0,1 0 0,0 0-1,0 0 1,-1 0 0,1 0 0,-1 1 0,0 1-1,1-1 1,1 1 0,0 1 0,0-1 0,0 0-1,0 1 1,1 0 0,0 1 0,0 0 0,1 0-1,0 0-159,0 1 1,1-1-1,-1 0 1,1 1 0,-3 2-1,0-1 32,1 1 0,-1 0 0,0-2 0,1-1 0,0 0 0,0 1 0,0 0 0,0 0 0,0 1 0,0 0 0,-1 0 0,-1 1 0,0 0 0,0-1 0,0 1 0,1 0 0,0-1 0,-1 0 13,0-2 1,0 1 0,5 1-1,0-1 1,-7-1 0,-1 0 0,1 0-1,1-1 160,-1-1 1,1 1 0,3-1-1,1 2 1,-1-2 0,-1 1 0,-1 0-1,1 0 1,1 0 0,0 0-1,-1 0 1,1-1 0,0 0 0,1 0-1,-1 0 1,0 1 0,1-2-1,0 1 1,-1-1 0,0 1 0,2-1-1,-1 1 1,0 0 0,0 0 369,-1-1 1,0 1-489,7 2 0,-1-1 0,-9-2 1,-1 0-1,7 2 0,2 0 1,-2-1-1,0 0 0,-1 0 1,0 1-1,1-1 0,0 0 0,0 0 1,-1 0-1,1 1 0,0-1 1,-1 0-1,-1 0 0,1 1 1,1-1-1,-2 0 0,1 0-200,0 0 1,0-1 0,4 2-1,-1 0 213,-4-1 1,1 1-1,4-1 1,0 0 0,-5-1-1,-1 0 1,3 0 0,-1 0-1,1 2 1,0-1-1,-1 0 1,1-1 0,0 0-1,1-1 1,0 0 0,0 0-1,1 0 1,0 0-1,-1 0 1,0 0 0,0 0-1,-1 0 1,-1 0 0,1 0-1,0 0 1,1-1-1,0 0 1,0-1 459,2 0 1,0-1-421,-2-2-1,-1 0 1,1 4 0,0-1 0,-2-2 0,0-1 0,3 1 0,1-1 0,-1 1 0,0-1 0,1 1 0,0 0 0,-2-1 0,0 1 0,1-1 0,0 1 0,0-1 0,-1 1 0,4-1 0,-1 1 0,-1 0 0,0-1 14,1 1 0,0-1 0,-1 1 0,0-1-127,-5-1 1,1-1-1,1 0 1,1 1 0,2-1-1,-1 0 1,-2 1-1,0-1 1,0 0 0,0 1-1,0-1 1,0 0-1,0 1 1,0-1 0,-1 0-1,-1 1 1,-1-1-1,0 0 1,0 1 0,-1-1 81,1 0 1,0 1-1,1-1 1,0 0-1,-2 1 1,0-1 58,1 1 0,-1-1 1,-2 0-1,0 1 0,-1-1 1,1 0-1,-1 1 1,0-1-1,1 0 0,-1 1 1,1-2-1,0 1 1,0-1-1,-1-1 0,0 0 1,-1-1-1,1 0 1,0-1 12,1 0 0,0-1 0,-1 1 0,1 1 0,-1-1 0,0 0 0,0-1 0,-1 0-41,0 0 1,-1-1 0,1 0 0,1-1 0,0 1 0,-1 0 0,1-1-1,-1-1 1,1 1 0,0-1 0,-2-1 0,0 1 0,0 0 0,0 0 0,0 1-1,-1 0 1,0 1 0,-1-1 0,-2 1 0,0-2 0,-2 1 0,-1-1-1,-2-1 1,0 1-316,-1 0 1,0 0 0,0 0 0,1 0 152,-4 0 0,1-1 1,2 2-1,-1-1 0,-1-3 1,-1 0-1,0 0 0,-1 1 1,31-19-1,-5 0 1,0-1-1,-4 0 0,-3 0 1,-4 2-30,-4-2 0,1-5 0,-2 1 0,-1 2 265,-2 1 0,-2-1 0,-4-1 1,-3 0-1,-6 2 0,-4 1 0,-4 1 1,-4 1-1,-6-1 0,-3 2 0,-4 0 1,-1 2-879,0-1 657,-12-4 0,2 7 0,-12-4 0,-3 0 1,-5 2-1,-7-2 0,-4 1 0,-7-1 0,-1 1 1,-4-1-1,0 2 60,-4-1 0,-3 2 1,-3 3-1,-2-2 0,30 15 1,-1-1-1,0 1 1,0 1-1,-3-1 0,-1 2 1,0-1-1,-1 1 167,-1-1 0,1 1-78,-3 0 1,0 0 0,3-1 0,-1 1 0,-2-1 0,0 1-1,-2 0 1,1 0 0,-1-1 0,0 1 0,-1-1 0,0 1-1,-1 0 1,1 1 0,-1 1 0,0 0 0,0 2 0,1 0-1,-2 1 1,0 0 0,1 0 0,0 0-14,0-1 0,1 0 0,-5-2 1,0 0-1,5 1 0,-1 2 0,2-1 1,-1 1-1,0 1 0,-1 0 0,2 0 1,-1 0-1,-2 1 0,0-1 0,1 0 1,0 1-156,0-1 0,0 0 158,-5 1 1,1-1 0,5 0 0,0 1-1,-4-1 1,-1 0 0,0 1 0,0-1-1,0 0 1,0 1 0,0-1 0,-1 0-1,1 1 1,0 1 0,-1-1 0,0 1-1,0 1 1,-1-1 0,-1 1 0,-1-1-1,0 1 1,1 1 81,0 1 1,-1 0 0,-4-1 0,1 0-101,6 0 1,0 1 0,-2 0 0,0 0 0,0 2 0,0 0 0,1 0 0,-1 0 0,-1 0 0,1 0 0,1 0 0,1 0 0,-1 0 0,0 0 0,1 0 0,-1 0 0,0 0 0,-1 0 0,1 0 0,0 0 12,1 0 0,-1 0 0,-3 0 1,0 0-1,3 0 0,1 0 3,-1 0 1,0 0 0,-1 0-1,-1 0 1,3 0 0,-1 0 0,3 0-1,-1 0 1,0 0 0,0 1 0,0 1-1,-1-1 1,0 1 0,1 1 0,0-2-1,0 1 1,0-1 0,0-1 0,0 0-1,-1 0 1,0 1 0,0 0-1,0 0 1,0 1 0,2 0 0,-1 0-70,1 0 1,0-1 50,0 0 0,-1-1 0,1 2 0,0 1 0,0-1 0,0 0 0,0 0 1,0-1-1,0 0 0,0 0 0,0-1 0,1 0 0,0 0 0,-1 0 0,1 0 1,-1 1-1,0 1 0,-1-1 0,0 1 0,0 1 0,0-2 0,0 1 23,1-1 0,0-1 1,3 0-1,0 0-13,-1 0 0,0 0 1,2 1-1,-1 0 1,1 0-1,0 1 0,-1 0 1,1 0-1,-1 0 1,0-1-1,2 0 0,0-1 1,0 1-1,0-2 1,2 1-1,1 0 1,-3 0-1,0 0 0,1 0 1,-1 0-65,0 0 0,1 0 0,-2 0 0,2 0 0,3 0 0,1 0 77,-1 0 0,1 0 1,2 0-1,-1 0 1,-2 0-1,0 0 1,1 0-1,0 0 1,1 0-1,0 0 1,0 0-1,-1 0 1,0 0-1,-1 0 1,0 0-1,0 0 1,-1 0-1,1 0 1,-1 0-1,0 0 1,0 0-1,0 0 1,0 0-1,-1 0 1,1 0-1,0 0 161,0 0 1,-1 0-196,-6 0 1,0 0 0,6 0-1,0 0 1,-5 0 0,0 0-1,1 0 1,1 0 0,0 0-1,1 0 1,-1 0 0,0 0-1,1 0 1,-1 0 0,0 0 0,1 0-1,-1 0 1,0 0 0,0 1-1,0 0 1,-1 0 0,1 1 13,0 0 1,1 0 0,-5 1 0,1-1-1,3-2 1,1 0 0,-2 0 0,1 0 0,-1 0-1,-1 0 1,3 0 0,-1 0 0,0 0-1,-1 0 1,2 0 0,1 0 373,-2 0 0,0 0-329,-5 0 0,1 0 1,7 0-1,0 0 1,-4 0-1,-2 0 1,1 0-1,-1 0 1,3 0-1,-1 0 1,0 0-1,0 0 1,2 0-1,-1 0 1,-3 0-1,1 0 0,-1 0 1,0 0-1,-1 0 1,0 0-1,2 0 1,-1 0-62,-1 0 1,0 0-1,2 0 1,0 0-18,0 0 1,0 0 0,-2 0 0,0 0 0,1 0 0,-1 0-1,2 0 1,-1 0 0,-1 0 0,0 0 0,0 0 0,0 0 0,-2 0-1,0 0 1,2 0 0,0 0 0,0 0 0,0 0 0,1 0-1,1 0-85,-2 0 0,0 0 0,2 0 1,0 0-1,-1 0 0,-1 0 161,-1-1 0,1 2 1,2 1-1,0 0 0,-4 1 1,-1-1-1,2-1 0,0 1 1,2-1-1,0 1 0,-1-1 1,1 1-1,0 0 0,-1 0 1,0 0-1,-1 0 0,0 1 1,0-1-1,-1 1 1,1 0-1,0 0 0,0 0 1,0 0-1,-1 1 0,1-1 1,0 0 130,1 0 1,-1 0-203,-6 2 0,2 0 1,4-1-1,1 0 1,-4 1-1,-1 2 0,1-2 1,-1 0-1,1-1 1,1 1-1,-2 0 0,0 0 1,3 1-1,0 0 1,-1 0-1,0 0 0,2-1 1,0 0-1,0 0 1,0-1-1,3 1 0,1-1-106,0 0 0,-1-1 0,-3 3 1,-1 0 165,4-1 1,0-1 0,0 0-1,-1 0 1,0 0 0,-1 0 0,2 1-1,-1 1 1,1 0 0,0 0-1,1 0 1,-1 1 0,0 0 0,0-1-1,1 1 1,0 0 0,-1-1-1,1 1 1,1 0 0,0-1 40,0 1 1,0 0-1,-4 2 1,0 1-1,3 1 1,0 0-158,-2 2 1,1-1-1,-3 0 1,0-2-1,3 1 1,0 1 0,0 0-1,-1 1 1,0 1-1,-1 0 1,0 1 0,0 1-1,2-1 1,0 0-1,3-1 1,0 0 0,5-1-1,-1-1-631,4-1 0,-1 0 0,1 2 0,-1-1 0,-32 11 0,3 0-1138,5-1 1857,-3 4 0,7-1 0,-3 6 0,4-1 0,3-2 0,2-2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5T22:08:37.130"/>
    </inkml:context>
    <inkml:brush xml:id="br0">
      <inkml:brushProperty name="height" value="0.053" units="cm"/>
      <inkml:brushProperty name="color" value="#FF0000"/>
    </inkml:brush>
  </inkml:definitions>
  <inkml:trace contextRef="#ctx0" brushRef="#br0">2693 4958 30952,'-6'-20'-738,"-2"6"1,-1 0-1,1 10 1,-3 2 0,-1 2-1,2 0 1,7 0 1276,12 0 1,9-1 0,10-2-1,3-1 1,6-1 0,6-1 0,6-3-1,3-3-1381,1-1 809,0 0 0,1-1 0,-1 1 1,0 1-1,1 2 0,-1 1 0,-3 0 1,-2 2-1,-7 2 0,-2 4 1,-7 1-951,-2 0 1,-5 1 0,-3 5 782,-4 8 0,3-1 1,-1 6-1</inkml:trace>
  <inkml:trace contextRef="#ctx0" brushRef="#br0" timeOffset="1">3906 4771 30051,'6'-55'-1967,"-5"9"1,11 21 0,-5 13 0,1 11 0,-4 8-3039,-2 5 4920,-2 7 1,-6-2 0,-5 5 0,-5 2 0,-6 2-1,-3 4 1,-2 1 0,-1 0 0,-3 0 0,-3 2-1,-2-1-232,1 1 1,1 1 560,-2-7 0,-1 5 0,4-8 0,1 0-161,-1 1 0,-4 0 1,3 2-1</inkml:trace>
  <inkml:trace contextRef="#ctx0" brushRef="#br0" timeOffset="2">3413 7210 30133,'0'-33'-9831,"0"7"6855,0 7 1,4 11 3228,0 8 1,7 2 0,-2 5-1,4-1 1,5-2 0,4 1 0,3-1-1,2 1 1,1-1 0,3 1 0,3-2-1,3-2 1,2-1 0,2 0-1,1 0 1,-1-1 0,-1-4 1215,0-4 0,0 3 0,0 0-1501,0 0 1,2 3 0,-1-4 0,0 1-1,-2 3 1,-2 2 0,-1 1 317,-1 0 0,1-6 0,4-2 0</inkml:trace>
  <inkml:trace contextRef="#ctx0" brushRef="#br0" timeOffset="3">4359 7117 29511,'-7'-25'-8605,"2"2"8935,10 10 1,2 7 0,8 6 0,1 0 0,2 2 0,-2 2 0,-1 3 0,0 2 0,1 0 0,2 0-341,-2-2 1,3 5-1,-2-3-270,-5 3 1,1 3-1,-6 1 1,1 2 0,-4-2-1,-4-1 1,-4-2-1,-7 1 1,-5-1 118,-6 0 1,-8 1 0,-2-1-1,-3 2-307,-2 3 0,-1-2 0,-4 6 490,-2 2 0,-3 1 0,-7 2 0</inkml:trace>
  <inkml:trace contextRef="#ctx0" brushRef="#br0" timeOffset="4">7412 10395 29276,'7'0'-1639,"-1"-1"1,-6-4-1,-2-4 1,-2-2 0,-5-1-1,-1 1 1712,1 2 108,-3 6 0,5-2 1,-8 5-1,-2 0 0,0 1 1,-1 2-1,-1 1 1,-4-1-1,-2 0 0,-1 0 1,-1 2-1,-1-1 0,-2 1 1,-1-1-1,1-1 2077,2-1-2070,2 3 1,-1-3-1,0 2 1,2-1-1,1 0 1,2 3-1,0 0 1,0 2-1,1-1 1,0 3-1,1 1 4,-4-2 0,3 7-306,-1-3 1,4 3 0,-3-2-1,2-1 1,3 2 0,1 0 0,3 1-1,2-3 1,2 2-860,3 0 0,0-3 1033,5 6 0,0-4 1,0 0-1,0-1 1,0 0-1,0 1 0,0-1 1,2 0-1,1 1-298,1-1 0,6 0 202,-1 1 1,3-1 0,1 0 0,1 1 0,1-1 0,1-1 0,3-2-1,0-1 1,2 1 0,0 1 0,3-1 0,1-1 0,1 0 233,1-2-113,0 5 0,-1-9 0,2 5 0,2-1 0,1-1 0,0 0 0,0-2 1,2 1-1,0 1 0,1 0 0,0-1 473,3-2 0,-3 3-470,1-1 1,-4 4 0,4-3-1,-3 0 1,-1 1 0,2-1-1,1 1 1,1-1 0,1 2 0,1-2 1047,2-1 1,0 1-761,1-1 0,0-4 0,0 4 0,-1-4 0,-2-1 0,-1 0 0,1 0 0,0 0 0,0 0 0,-2 0-376,2 0 0,2 0 0,2 0 0,4 0 0,-7 0 0,5 0 0,0 0 0,-1 0 0,0 0 0,0 0 0,1 0 0,-2 0 0,4 0 0,-1 2 0,2 1 0,-3 1 0,-1-1 0,-2-1 0,0-1 0,0 2 0,0 1 0,0-1 0,0-1 0,0-2 0,-1 0 0,1 0 0,-1 0 0,-2 0 0,-1 0 0,-1 0 0,1 0 0,-1 0 0,2 0 0,2 0 0,1 0 0,-2 0 0,-1 0 0,-1 0 0,1 0 0,0 0 0,-2 0 0,7 4 0,-5 1 0,0-2 0,1-2 0,-1-1 0,1 0 0,-3 0 0,2 0 0,2 0 0,-4 0 0,-1 0 0,2 0 0,-1 0 0,2-1 0,-3-2 0,0-2 0,1 2 0,0 2 0,-1 1 0,-1 0 0,4 0 0,-2 0 0,-1 0 0,2 1 0,1 2 0,1 2 0,1-2 0,-2-2 0,-3-1 0,0 2 0,-1 1 0,-1 1 0,4 1 0,-4-5 0,1 0 0,0 0 0,-4 0 0,1 0 0,-1 0 0,3 0 0,-1 0 0,0 0 0,0 0 0,0 0 0,2 0 0,1 0 0,1 0 0,-1 0 0,0 0 0,0 1 0,2 2 0,-2 1 0,5 1 0,-5-1 0,6 1 0,0-2 0,0-2 0,1-1 0,2 0 0,1 0 0,-1 0 0,-1 0 0,-2 0 0,0 0 0,4 0 0,1 0 0,-1 0 0,-4 0 0,0 0 0,2 0 0,1 0 0,1 0 0,-1 0 0,0 0 0,-2 0 0,-1 0 0,8 5 0,-8-1 0,3 2 0,-2-3 0,2 1 0,2-1 0,-3-1 0,0-2 0,-2 1 0,0 2 0,-2 2 0,-2-2 0,7 0 0,-3 1 0,1-2 0,-2 2 0,-2-3 0,3 1 0,0 1 0,3 1 0,0 1 0,3-1 0,1 1 0,1-2 0,2 3 0,-6-2 0,-1-1 0,-1-2 0,2 1 0,1 1 0,-2 1 0,0-1 0,-1-1 0,6-2 0,1 0 0,1 0 0,3 0 0,-7 1 0,2 2 0,2 2 0,0-1 0,1-2 0,-4 1 0,1 2 0,-2 1 0,1 0 0,-3-3 0,-2-1 0,5-2 0,-7 0 0,2 0 0,-1 0 0,-1 0 0,2 0 0,-1 0 0,2 0 0,-3 0 0,1 0 0,-2 0 0,1-2 0,-3-1 0,2-3 0,-1 0 0,2 1 0,6-6 0,-9 8 0,4-4 0,-1-1 0,0 2 0,-1-1 0,-1 1 0,1 0 0,1 2 0,0-1 0,0 1 0,0 1 0,-2 0 0,-1 0 0,-1-1 0,1 1 0,2 0 0,1 0 0,-2-2 0,-2 2 0,2 2 0,-2-4 0,7 1 0,3-1 0,-2 1 0,0 0 0,-2 1 0,1 1 0,-2 2 0,1-1 0,-2-2 0,0-2 0,0 1 0,0 2 0,0-1 0,1-1 0,1 0 0,1-1 0,-2 1 0,1-1 0,-2 1 0,-2-2 0,1 0 0,-2 0 0,-6-4 0,0 1 0,1-3 0,-1 0 0,-1 2 0,-2 1 0,-1-2 0,0 0 0,-2-3 0,-2 1 0,-2-2 0,-2-3 0,-1 4 0,-6-4-483,-3 3 0,3 2 0,-5-1 0,1 1 1,-2 0-1,-2-1 0,0 1 0,-1 0 0,-1-2-223,-2-3 1,0 3-1,0-3 1,0 4 762,0 0 0,-6 1 0,-4-2 0,-5 0 0,-5 1 0,1 2 0,-3 0 0,-2 2 1,-5-1-1,-2 4 0,-3-1 0,-1 2 12,-2 1-123,-7 0 0,1 1 0,-4-1 0,-1 1 0,2-1 0,-1 1 0,3 1 0,-1 1 0,2 1 0,-3-2 0,-1-3 199,-2-1 0,4 4 42,-3-2 1,5-1 0,-3 2 0,1-1-1,-1 1 1,-1 0 0,-3-1 0,-1 1 0,1-1-1,0 1 783,-5-2 1,1 4-813,-3-2 0,-3-2 0,1 2 0,0 1 0,0 1 0,1 2 0,-1 0 0,-1 0 0,3 0 0,3 0 273,3 0 1,0 0-404,2 0 1,3 0 0,5 0 0,-2 0 0,-3 0 0,-1-1 0,-5-2 0,-2-3 0,-2-2 0,0-1-8,-5 2 0,-3-5 0,-2 3 0,-1-1 0,-1 0 0,-3 2 0,-3 1 0,0 1-21,3 0-1,-3 2 1,4-1 0,-4 1 0,1 1 0,5 1 0,5 2 0,5 0 0,3 0 0,2-1 0,-2-2 0,-1-2 0,-2 2 1,0-3-1,5 2 0,0-2 0,-1 3 0,2-1 0,2-1 0,1 1 0,0-1 0,0 1 0,0-1 0,-1 1 0,-2 1 0,-1-3 0,0 2 0,-5-2 0,-1 3 0,-1-2 0,1 2 0,3 0 0,0 0 0,-1-1 0,0 1 0,2 2 0,4 1 0,1-5 0,4 1 0,-1 1 0,4 0 0,-2 0 0,4-2 0,1 1 0,-2-1 0,-1 1 0,-2 0 0,-1-1 0,0 1 0,-3-1 0,3 4 0,-2-2 0,-2-2 0,-2 1 0,-1 4 0,0 0 0,-2 0 0,-1 0 0,-4 0 0,1 0 0,0 0 0,3 0 0,1 1 0,3 2 0,3 2 0,-3-1 0,5 1 0,-7-1 0,0-1 0,-1-1 0,-1-1 0,-1 2 0,-2 1 0,0-1 0,0-1 0,1-2 0,0 0 0,-4 0 0,4 0 0,-9 0 0,2 0 0,0 1 0,-3 2 0,1 2 0,-4-1 0,0 1 0,33-2 0,1 0 0,-1 0 0,0 0 0,0-1 0,-1 1 0,-6 2 0,0 1 0,2-2 0,1 1 0,-1-1 0,0-1 0,4 1 0,0 0 0,0-1 0,1 1 0,-1-1 0,-1 0 0,2 1 0,-1-1 0,1 0 0,-1 0 0,-35 5 0,3-2 0,4-1 0,5-2 0,-6-1 0,3-1 0,0 2-48,0 2 1,-2-1 0,6-2 0,-1 1 0,-3 3 0,3-1 0,-2 3 0,2-2 0,-5 1 0,2 1 0,0 2 0,6 0-3638,2-1 3154,4 3 0,4-6 477,0 3 1,6 9 0,-3-4 0</inkml:trace>
  <inkml:trace contextRef="#ctx0" brushRef="#br0" timeOffset="5">13677 10515 12833,'-14'0'-32,"1"0"1,0 0 0,-1 0 280,1 0 0,4 0 0,2-1 0,2-2 0,7-3 0,7-3 0,7-4 2277,6-4-2396,3-1 1,4 1 0,2-3 0,6 0 0,4-2 0,8-1 0,6 1 0,10-3 0,-30 11 0,1 0-1,4-2 1,2-1 0,1 0 0,1 0 0,6-2 0,1 0 0,3-2 0,1 0 0,7-2 0,1 0 0,2 0-1,1-1 31,4-1 1,0 0 0,-22 7-1,0 1 1,1 0 0,2-1-1,1-1 1,0 1 0,1-1-1,1 1 1,-1-1 0,3-1-1,1 0 1,-1 0 0,1 1-1,0-1 1,0 0 0,1 0-1,1 0 1,0-1 0,-1 2-1,0-1 1,1 0 613,-1 0 0,1 1 1,0-1-752,3 0 1,0 1 0,-1 0 0,-7 2 0,0-1 0,-1 1 0,3 1 0,1-1 0,-1 2 0,0-1 0,-1 2 0,0-1 0,-2 1 0,0 1 0,0 0 0,-1 1 0,0-1 0,1 1 0,-2 1 0,-1-1 0,1 1 0,0 0 0,-1 1 0,0 0 0,22-4 0,-2 1 0,-4 2 0,-3 0-1,-6 1 1,-3 1 247,-5 0 1,-1 2-1,-2 0 1,-1 0-611,-2 3 1,-1-1-1,-2 0 1,-2 0-1,32-1 1,-8 0-1,-8 0 1,-9 2 0,-5-1-1,-4 1 1,-5-1-1,-4 1-1026,-5 0 1,2-1 1039,-7 5 0,1-4 0,-4-1 0,-1 1-1650,0-2 1,-4 4 0,-1-3 1914,-3-1 0,6-8 0,-4-6 0</inkml:trace>
  <inkml:trace contextRef="#ctx0" brushRef="#br0" timeOffset="6">17143 10822 19453,'0'-14'122,"0"7"1,-2 2 0,-1 10 0,-3 4 0,-1 3 0,-2 1-1962,2 0 2149,1 1 0,6-5 0,3-2 0,7 0 0,12-1 0,15 0 1,14-3-1,12-1 0,8-4 0,-31 1 0,0-1 0,2-1 0,1 0 730,1 0 0,1-1 1,4 0-1,1 0-1020,-4 0 1,1 0 0,3-2 0,1 0 0,-1 1 0,1-1 0,-1 0 0,0-1 0,2-1 0,-2 0 0,-1 0 0,-1 1 0,-1-1 0,1 1 0,-5 1 0,1 0 0,-1 1 0,0 0 0,-4 0 0,0 0-1355,35-7 1,-5 0 0,-18 1 318,-2 3 0,-10 3 0,-13-2 941,-6 1 0,0-5 0,1 4 1</inkml:trace>
  <inkml:trace contextRef="#ctx0" brushRef="#br0" timeOffset="7">19995 10315 28705,'-7'-13'-566,"1"5"1,6 4-2142,0 8 2911,0 4 0,0 11 0,-2 3 0,-1 4 0,-2 2 0,-4 3 0,-5 4 0,-2 4 0,-2 1 1,0 0-1,-1 0 1405,-2 0-1632,5 0 1,-3 0 0,7-2 0,2-2 0,2-5 0,2-5 0,3-2 0,3-3 0,5-2 0,4-4 0,4-5-2076,5-5 0,3-4 0,5-4 1,1-4 2177,0-6 0,5-16 0,2 1 0</inkml:trace>
  <inkml:trace contextRef="#ctx0" brushRef="#br0" timeOffset="8">20395 10155 26262,'19'-23'-5025,"-5"-4"5565,-1-3 0,-10 10 0,4 5 1,-2 10-1,-5 14 0,-5 9 991,-2 3 1,3 10 0,-5 1-1316,-2 10 1,-5 5 0,-2 7 0,0 0-1,1 3 1,-3 0 0,1 0 0,0-3-1,4 0-555,5-1 0,4-7 1,6-5-1,0-5-2119,0-3 0,0-2 1,0-6-1,1-3 1913,4-4 0,-4-9 1,5-3-1</inkml:trace>
  <inkml:trace contextRef="#ctx0" brushRef="#br0" timeOffset="9">19729 10555 15739,'-12'-25'-2385,"3"3"2871,-3 8 1,12 8-1,0 6 1,9 0 0,7 0-1,8 0 2865,6 0 1,4 0-3532,6 0 1,4 0 0,2 2 0,-2 1 0,1 1 0,-5 1 0,0-1 0,-5 2-1,-1 0 230,-4 0 1,4 10 0,0-1 0</inkml:trace>
  <inkml:trace contextRef="#ctx0" brushRef="#br0" timeOffset="10">19835 10768 15855,'-13'-11'22,"6"9"1,4-2 0,6 8 0,7 5 4673,6 0-4600,5-6 0,6 7 1,1-5-1,3-2 1,4-2-1,4 0 1,1 2-1,0 2 1,0-1-35,0 2 1,12-4 0,2 4-1</inkml:trace>
  <inkml:trace contextRef="#ctx0" brushRef="#br0" timeOffset="11">21035 10688 15033,'0'-20'67,"0"0"0,0 12 0,-1 0 1,-4 1-1,-4 1 0,-3-2 2502,-1 1-2319,-6 4 1,4-7 0,-4 5 0,1 2-1,0 2 1,2 1 0,1 0 0,2 1-1,1 4 1,1 4-92,3 2 1,5 9-163,-2 2 1,10-7 0,4-2-1,2-1 1,3-2 0,1 1 0,1-4-1,2 0 1,-1-1-413,3 0 1,-6-1 0,4-5 386,-3 0 1,-3-2 0,-3-2 0,-5-5-1,-2-3 391,-2-1 1,1 5 0,4 2 0,3 2 0,4-2-1,3-1 1,3-4 0,4-1 61,3-1-559,2 0 0,1-2 0,2-1 0,1-5 0,-2-1 0,-2-3 0,-3 1 0,-3-1 0,-4 1 0,-3 0 0,-5 4-1510,-4 0 0,0 3 1856,-5 3 0,-2 7 0,-4 2 1,-5 5-1,-9 5 0,-3 5 1,-5 8-1,-2 9 0,-3 8 0,-1 8 1539,0 6 0,-3 13 0,6 6-1727,16-32 1,0 1-1,4 1 1,0 1-1,2 2 1,0 1 0,2 1-1,0 1 1,0 0-1,0 1 1,1 0-1,-1 0 1,1-2 0,0 0-1,1-2 1,1 0-1,0 33-1480,2-8 0,8-2 0,3-12 0,3-11 1212,1-11 0,1-9 1,-1-11-1,-1-7 1,-3-12-1,-5-10 1,-2-8-1,-2-5 1,0-7-1,0-4 1,0-1 364,0-2 309,0 4 1,0-4 0,0 8 0,0 2-1,0 7 1,0 4 0,0 4 0,1 2-1,4 4 1,3 4-1370,4 7 0,3 3 0,3 1 0,4 0 1,6 0-1,6 0 977,6 0 1,9-6 0,-1-2-1</inkml:trace>
  <inkml:trace contextRef="#ctx0" brushRef="#br0" timeOffset="12">21835 10835 11703,'0'-18'1973,"0"0"-1762,0 13 0,0 7 1,0 16-1,-2 4 1,-2 4-1,-5 0 0,-3-1 1,-3-1-1,1-3 1,-1 0-1,3-2-464,0 0 435,6-1 0,-4-5-180,5 1 0,-5-7 1,2-1-1</inkml:trace>
  <inkml:trace contextRef="#ctx0" brushRef="#br0" timeOffset="13">21728 10822 11703,'0'-39'488,"0"8"1,0-7 0,0 3 0,0 6-1,0 2 1,0 5 0,0 4 0,0 3 0,2 4 2185,2 2-3053,3 3 0,4 6 1,1 0-1,3 1 0,1 2 1,3 3 440,3 2 0,9 6 0,3 7 0</inkml:trace>
  <inkml:trace contextRef="#ctx0" brushRef="#br0" timeOffset="14">22208 10715 8582,'0'-13'1110,"0"7"1,0 7-1,0 13 1,0 9 0,-1 7-1,-2 0 1517,-2-2-2637,-5-2 0,7-3 0,-5-3 0,2 1 0,4-2 0,-1 2 1,0-2-1,-2 0-3313,2-2 3160,2-8 1,1-9 0,0-11-1,0-5 1,0-6 0,1-3-1,2-2 1,3 0 0,1 1 0,2-1-1,0 2 1353,0 3 0,-1-2 0,2 6 0,-1 3 3445,1 5-4723,2 4 1,-5 8 0,-2 2 0,-2 5-1,0 3 1,1 1 0,-1 2 0,0 1-1,0 3 1,3 1 0,1 0-719,4 1 1,1-5 805,1 2 0,12-3 0,3-2 0</inkml:trace>
  <inkml:trace contextRef="#ctx0" brushRef="#br0" timeOffset="15">22675 10795 8582,'0'-21'2889,"0"2"0,0 6 1122,0-1-3838,0 7 0,0 7 1,0 9-1,0 3 1,0 1-1,0 0 1,0 2-1,0 1 1,0 2-1,-2-1 1,-2-3-837,-5 0 81,-3-1 1,-3 0 0,-1-1 0,-2-1 0,2-4 0,1-1 0,2-2 0,-1 1 0,2-2-2173,4-5 0,5-4 1396,11-7 1358,7 0 0,18-13 0,1-2 0</inkml:trace>
  <inkml:trace contextRef="#ctx0" brushRef="#br0" timeOffset="16">23141 10369 27350,'0'-27'-537,"0"6"1,0 9 0,2 12 0,1 9 0,1 7 0,-1 7 3269,-2 2-3063,-1 2 0,0 5 1,-1 4-1,-2 4 1,-3 3-1,0 2 0,-1 4 1,-1 5-1,-2 0 1,-2-2-1,0-6-4246,3-4 4416,-2-14 0,3 3 0,-5-10 1</inkml:trace>
  <inkml:trace contextRef="#ctx0" brushRef="#br0" timeOffset="17">23035 10982 17134,'0'-18'-2329,"0"0"2677,0-6 1,0 4-1,1-7 1,3 0 0,5 1-1,3-1 1,0 0 0,-2 2-1,-1 3 1,3 3-1,1 1 1,4 2 0,-4 2-1,0 4 1,-2 1 3405,1 2-4439,-1 1 0,3 6 0,-1 0 858,0 0 1,7 0-1,0 0 1</inkml:trace>
  <inkml:trace contextRef="#ctx0" brushRef="#br0" timeOffset="18">23554 10795 9433,'-6'-15'918,"5"5"1,-3 14 0,2 5 0,2 3-1,0 1-770,0 1-227,0-7 1,2 3 0,2-5 0,5-1 0,3 1 0,1-1 0,0-1 0,1-1 0,-1-2-2323,0 0 1,1-6 2736,-1-3 1,-4-3-1,-2-1 1,1-1-1,-2 1 1,1 0 1403,0-1 0,-4 5 0,3 2-1738,0 1 0,-3 2 0,6 4 1,1 1-1,2 2 0,2 2 1,-1-2-1,2-2 0,3-1 1,5 0-1,5 0-6708,4 0 6034,-1-6 672,1-7 0,2-8 0,6-6 0</inkml:trace>
  <inkml:trace contextRef="#ctx0" brushRef="#br0" timeOffset="19">24261 10342 8536,'6'7'276,"-6"7"0,-9 8 954,-7 7 0,-5 4 0,-7 4-1200,-3-1 0,1-1 0,-6 7 0,1 1 1,-1 1-1,2-1 0,2-3 0,4-5 1,4-5-1,8-6 0,4-7-30,3-2 0,12-13 0,-2-4 0</inkml:trace>
  <inkml:trace contextRef="#ctx0" brushRef="#br0" timeOffset="20">23994 10782 8536,'20'-20'355,"-6"0"0,4-5 1,-3 1-1,-2 3 0,1 3 1,-3 5 626,-2 3 1,2 5 0,-5-2-1,0 2-1483,-1 7 311,6 4 1,-8 3-1,6 0 1,1 1-1,2 0 1,3-1 0,1-3-1,2-2 190,-2 1 0,5-1 0,0-4 0</inkml:trace>
  <inkml:trace contextRef="#ctx0" brushRef="#br0" timeOffset="21">24314 10675 8536,'12'-13'841,"-3"-1"84,3 1 0,-9 4 0,4 0 0,1-1 1,-1 0 12,3 1 1,1 9 0,-1 9 0,-3 2-1320,-1 3 0,5-2 0,-2-2 0,3-3 0,-1 1 0,0-2 0,-2 0-1154,1-3 1,-6-2 1285,-4-1 1,-11 6 248,-12 3 0,-26 15 0,-7 4 0</inkml:trace>
  <inkml:trace contextRef="#ctx0" brushRef="#br0" timeOffset="22">21368 11595 24346,'21'-20'282,"-2"6"1,-5-6 0,-1 8-1,0 4 1,1 5 0,-3 6 2400,-2 5-2761,3 4 0,-6 2 1,3 0-1,-3 4 1,-2 4-1,1 4 1,-2 0-1,-2 2 1,-2 3-1,-4 5 1,-2 1-1573,-1-1 1,-3 5 0,3-5 0,-1-4 1395,0-2 1,6-4 0,-2 1-1</inkml:trace>
  <inkml:trace contextRef="#ctx0" brushRef="#br0" timeOffset="23">21395 11888 13567,'0'-24'782,"0"-3"-534,6 4 1,-3 9-1,6 10 1,1 3-1,2 2 1,1 2 0,1 1-1,0 1 1,4-1-1,3 1-894,0-2 1,4 4 0,-2 1-2149,7-1 2830,-2 5 0,11-5 1,-5 7-1</inkml:trace>
  <inkml:trace contextRef="#ctx0" brushRef="#br0" timeOffset="24">21861 11888 13567,'-13'0'0,"0"0"539,-1-6 0,1 4 1,0-2-1,1 4 0,3 4 1,6 5-1,8 2 1,6-1-1,7-3 0,3-1 1,3-3-1,1-1 811,1-2-1781,1 0 1,-5-2-1,-1-2 1,-3-6 0,-5-5-1,-4-3 1,-3 0 0,-3 0-1,-3 1 1,-5 0-1,-5 3-530,-6 0 0,1 1 1,-3 1-1,6 3-1808,8 5 2796,11 8 0,20 4 0,7 5 0</inkml:trace>
  <inkml:trace contextRef="#ctx0" brushRef="#br0" timeOffset="25">22448 11795 20490,'-13'-12'501,"-1"3"0,1-9 0,0 9 1156,-1 5-1516,7 2 1,1 4-1,6 2 1,1 5-1,2 3 1,3 1 0,2 1-1,2-1 1,2 0-538,1 1 169,1-1 0,-1 0 1,0 1-1,-1-1 0,-1 0 1,-4 0-1,-1 1 1,-3-1-1,-3 0 0,-5-1-1169,-4-3 1413,-2 3 1,-7-6-1,0 4 1,0-2-1,1-1 1,-3-1-1,3 1 1,0-1-1,5 0 1,2-1-2887,3 1 0,2-5 2852,10 4 1,8 2 0,8 0-1</inkml:trace>
  <inkml:trace contextRef="#ctx0" brushRef="#br0" timeOffset="26">23035 11914 17590,'0'-13'517,"0"6"1,0 8 0,0 11 0,0 6 0,0 3 0,0 1 0,0 0 71,0 0 1,0 0 0,0 5 0,-2-2 483,-2-3 0,1 2-1322,-6-6 1,0 0 0,-3-5 0,2-1 0,1-3 0,0-6 0,1-8-977,4-8 0,7-6 0,4-9 669,5-4 0,-1 1 1,6-7-1,0-4 1,-3 2-1,1 2 1,-3 4-1,0 1 1,-2 4 1437,-1 1 1,-3 7 0,-6 3-41,0 3 1,-1 8-1,-4 2 1,-4 5 0,-3 5-1,-1 4-4,0 3 0,1 5 0,2 1 1,1-2-1253,-2-1 0,4-1 0,0 0 0,1 3 1,3 0-1,1 0 0,2-3 0,2-2 1,4-1-1,7-4 499,8-1 1,16 4-1,4-2 1</inkml:trace>
  <inkml:trace contextRef="#ctx0" brushRef="#br0" timeOffset="27">23421 11768 13010,'-4'-13'0,"-2"1"4166,-2 3-3775,5 9 0,-7 7 0,4 7 0,0-1 1,-1-1-1,1-2 0,-2-3 0,2 1 114,1-1-1339,0-4 0,5-3 0,3-10 0,4-6 782,7-7 0,14-14 0,0-4 0</inkml:trace>
  <inkml:trace contextRef="#ctx0" brushRef="#br0" timeOffset="28">23661 11355 12715,'0'-18'451,"0"0"1,0 2-1,-1 3 1,-4 4 0,-2 6-1,-1 6 1,2 6 522,0 2 1,5 3 0,-3 1-1,2 1-1266,2 2 1,0 4 0,2-3 0,2 0-1,6 1 374,7-4 1,9-1 0,8-2 0</inkml:trace>
  <inkml:trace contextRef="#ctx0" brushRef="#br0" timeOffset="29">24114 11208 9507,'0'-31'1606,"2"10"0,1-4 0,1 18 1252,-1 13-2568,-1 11 0,-2-2 0,-2 4 1,-1 2-1,-3 4 0,-1 8 1,-4 3-1,0 3 0,-3 3 1,-1 5-1,-1 2-489,-2 0 1,1-5 0,5-6-775,3-3 0,3-10 1,6 0-1,0-4 1,1-6-1,5-5 0,6-5 994,4-4 1,14-7-1,-2-1 1</inkml:trace>
  <inkml:trace contextRef="#ctx0" brushRef="#br0" timeOffset="30">24474 11142 9507,'13'-29'194,"-5"-2"0,-5 25 0,-11 6 0,-6 15 0,-4 9 1529,-1 3-1685,-5 5 0,8-1 1,-5 6-1,0 3 0,2 2 1,0 4-54,2-1 1,-3 7 0,-1-4-1</inkml:trace>
  <inkml:trace contextRef="#ctx0" brushRef="#br0" timeOffset="31">25207 11102 20316,'0'-35'-8,"-6"9"0,5 14 0,-4 12 0,4 7 1,2 4 3513,4-2-3480,-4 2 0,13-3 0,-2 4 0,5-2 0,4-1 0,3 1 0,1 1 0,2-1 0,-1-1 0,1 1 0,0 2 71,-1 1 1,1 7-1,0 0 1</inkml:trace>
  <inkml:trace contextRef="#ctx0" brushRef="#br0" timeOffset="32">25154 11421 8525,'-12'-6'613,"3"1"1,6 2 0,6 7-1,8 8 1,5 4 0,8 2 0,5-3 462,7-5 0,8-4-1113,5-6 1,3 4 36,1 1 0,7-1 0,0-4 0</inkml:trace>
  <inkml:trace contextRef="#ctx0" brushRef="#br0" timeOffset="33">26487 10808 8797,'0'-40'1700,"0"11"0,-1 12 0,-2 20 0,-5 17 0,-2 8-2426,-5 3 844,-7 6 1,5-3-1,-5 7 1,-3 4 0,-3 4-1,-6 6 1,-2 4 0,17-27-1,0 1 1,-17 34 0,19-33-1,0 1 1,-12 32-2405,0-4 1,9-3 2282,2-7 1,3-6 0,2-1 0</inkml:trace>
  <inkml:trace contextRef="#ctx0" brushRef="#br0" timeOffset="34">3253 11488 15781,'-14'0'-433,"1"0"1,0 1 0,-1 4 0,1 2 0,0 2 0,-2-1-808,-3-2 1532,9 4 1,-9-9 0,9 4 0,-2-4 0,-1-2 0,3-4 0,4-3 1610,4-4 0,1 3-1783,0 0 1,1 6 0,4-2-1,4 5 1,3 3 0,1 2 315,0-2 0,2 0 0,3 0-200,4 1 1,3 1 0,2-5 0,1 0 0,3 0 0,5 0 0,2-2-1,1-1 1,-2-1 250,-2 1 1,-4 0 0,5 0 0,-1-2-496,0 2 0,2 2 0,-6 1 1,-2 0-1,-1 0 0,-1 0 0,0 0 1,-2 0-1,-1 0 0,-2 0 0,2 0 1,-1 0-1428,-1 0 1212,4 0 0,-7 0 0,5 1 1,-4 2-1,0 2 0,-3-2 0,1-2 1,0-1-1,-2 2 0,0 1 1,1 1-1470,1-1 0,-1 0 1,-3 0 1757,-1 2 0,0-1 0,1-4 1</inkml:trace>
  <inkml:trace contextRef="#ctx0" brushRef="#br0" timeOffset="35">4226 11528 16394,'0'-13'212,"0"5"0,1 2 1,4 6-1,2 2 1,2 2 1026,0 5-1347,-6-3 1,7 6 0,-5-3 0,-3 4-1,0 3 1,-2 4 0,-2-1 0,-2 2-1,-5-2 1,-3 2 0,-2-2-664,-4 0 0,1 3 417,-5-4 1,0 4 0,-5-2 0,-1-1 0,-3 2 381,-4-1 0,2 3 0,0 3 1</inkml:trace>
  <inkml:trace contextRef="#ctx0" brushRef="#br0" timeOffset="36">22981 5411 25508,'-6'-19'-983,"5"-2"1,-4-4-1,4 1 1,1 3-1,1 2 1,2 3-1331,2 1 2369,-1 2 1,-4-1 0,0 1 0,-1 1 0,-2 2 0,-5 2 0,-2 2 0,-6 2 0,-4-1 1429,-3 1 0,-2 0-1152,-2 4 0,-4 0 0,-2 0 0,1 0 0,-1 0 0,3 1 0,2 2 0,2 3 0,-1 1 1,0 2 651,1-1 1,3 6 0,1-2-996,-2 3 1,4-3-1,-1 7 1,0 0 0,1 2-1,-3 1 1,1 1 0,0 0-1,-2 3-367,-1 0 0,-2 5 0,-1 2 0,-1-1 414,-3 1 1,3 4 0,5-1 0,2 2 0,0 1 0,1-2 0,5-2 0,4 1 0,4-1 0,3 1 0,2-1 0,3 1 1757,4-1-1568,9 1 0,8-1 0,6-1 0,1 1 1,3-1-1,5 1 0,4 1 0,4-2 0,5-2 1,4-2-1,3-2 69,2-1 0,0-2 1,-2-1-1,3-4 1,5 0-1,0-6 1,1-2-1,-1-4-187,-2-2-110,3-2 0,-9-4 0,5-1 0,0-5 0,-2-6 0,2-6 0,-2-4 0,2-5 0,-2-4 0,0-5 0,-2-4 0,-3-2 0,-3-12-26,-7 5 0,-1-11 0,-12 2 0,-1-6 0,-4-5 0,-14 33 0,-1-1 0,-2-2 0,-1 0 1,0-2-1,-2 0 0,-1-2 0,-1 0 0,-2 1 0,0 0 91,0 2 0,-2 0 0,-3-2 1,0 1-233,-1 3 0,-1 0 0,-4 0 0,-1 1 0,-17-30 0,-7 4 1,-8 2-1,-5 6 0,20 29 0,-2 0 0,-2 3 0,-2 0 1,-3 2-1,-1 1 0,0 2 0,-1 2-506,0 2 0,0 1 0,-2 0 0,-1 1 1,2 3-1,1 0 339,-1 1 0,1 0 0,-33-5 0,1 4 0,5 3 0,6 1 0,2 1 0,7 1 0,4 3 0,8 3-575,5 1 1,5 7-1,3-1 1,4 6-1035,8 7 1671,5 2 1,8 7 0,0 2 0</inkml:trace>
  <inkml:trace contextRef="#ctx0" brushRef="#br0" timeOffset="37">22195 5731 28921,'7'-14'-2213,"-2"1"1,-4 4 0,-1 0 0,-1-1 2109,-4-2 589,-2 5 1,-8-5-1,-1 4 1,-2 0 0,0-1-1,0 0 1,-1 0-1,-2 0 1,-2-1 0,-1-2 2008,2-2 1,-4 3-1641,4 2 0,-9-3 0,-3 3-802,0-3 1,-6-1 0,2-1-1,-7 3 1,-1 2 0,-1 3 0,-1 1-54,-2 1 0,-2-1 0,-3 5 0,1 0-180,0 0 1,4 0 0,11 0 0,4 0 0,4 0 0,3 0 0,2 2 0,4 1 0,6 3 0,7 0-2140,9 0 2741,12 4 1,20 3 0,10 8-1</inkml:trace>
  <inkml:trace contextRef="#ctx0" brushRef="#br0" timeOffset="38">22821 5011 26585,'0'-27'-1218,"0"7"0,0 0 0,0 7 0,0 0 0,-1-1 1,-2 1 1387,-2 0-1,-5-1 1,3-6 0,-7-5 0,1-7 0,0-2-1,1-4 1,1-5 0,2-6 0,1-3 0,0-1 0,2 0-2,0-1 0,5 1 0,-4 0 0,4 1 0,1 1 0,0 4 0,0 1 0,0 5-1926,0 4 1456,0-2 0,0 11 1,0-3-1,0 3 1,0 3-1,0 2 1,0 6-1,0 2 1,1 3-991,4 3 1,8 5-1,11 10 1,5 7 1238,7 8 0,14 10 0,5 3 0</inkml:trace>
  <inkml:trace contextRef="#ctx0" brushRef="#br0" timeOffset="39">23968 5597 23637,'-8'-17'-3464,"4"-1"3729,8 0 0,1 6 0,7 3 0,4 3 0,5 2 0,7 0 0,7-1 0,10-1 0,6-1 1,9-4-1,3 0 1103,6-4 1,2-2-1461,0 4 0,-5 0 1,3 0-1,-7 1 0,-3 3 1,-3 3-1,-1 1 0,-5 1 1,-2 1-1,-7 2-3179,-2 1 3399,-4 5 0,-2-3 1,1 4-1</inkml:trace>
  <inkml:trace contextRef="#ctx0" brushRef="#br0" timeOffset="40">14463 12194 8435,'0'-22'0,"-1"3"-174,-4 4 0,2 0 0,-6 11 1,-1 1 826,-2 1-394,-7 2 0,3 0 0,-5 0 0,0 0 0,0 0 0,-4 0 0,-3 0 0,-3 2 0,0 1 0,0 1 0,0-1 629,1-1 0,2-2 1,1 0-1,2 0-624,3 0 1,-3 0 0,4 0 0,-1 0 0,0 0 0,-2 0 0,-1 0 0,-3 0 0,-2 0 0,-3 0 0,-1 0 0,-3 1 973,-1 4-1133,-8-4 0,0 11 0,-4-3 0,1 3 1,0 0-1,0-2 0,3-1 0,3 1 0,5 2 1,-1 0-1,2-2 221,1-1 0,5-1 0,8 2 0,2-1 0,0 0 0,2 0 1,0-2-1,1 0 165,-1 1-547,4 1 1,-4 4 0,5 0 0,1 1 0,0-1-1,-2 2 1,-2 1 0,0 2 0,0 0 0,3-1 0,0 1 34,1-2 1,4 4-1,0-3 1,0 1 0,0 0-1,2 0 1,1-2 0,3-1 1125,2-2-1013,1 0 0,0-4 0,0 0 0,0 2 1,1-1-1,4 0 0,3-1 0,4 0 1,2 0-1,-1 0 0,0 0-99,1-2 1,3 5 0,1-3 0,0 1 0,1 2 0,2-2-1,3 2 1,-1-1-795,1 1 801,10-1 1,-12 3 0,9-1 0,-1 0-1,0-1 1,2-1 0,1-3 0,1 1-1,0-1 1,3-2 0,1-2 385,2 1 0,5 0-376,-1 0 1,7-4-1,-2 4 1,2-4-1,4-1 1,2 0 0,0 0-1,1 0 1,0 2-1,0 1-39,-2 1 1,3 2 45,-1-1 1,4-2 0,-4 4-1,0 0 1,-1-1 0,1 2 0,-2-2-1,-1 1 1,-1-1 0,-1 1 131,0 1 0,-1-5 0,-2 1 0,-1-1-75,2 2 0,0-4 0,3 3 0,-2-2 0,-1-2 0,1 0 1,3 0-1,0 0 0,-2 0 0,-2 0 0,-1 0 0,3 0 669,4 0-738,0 0 1,-3 0 0,-3 0-1,0 0 1,-2 0 0,1 0 0,2 1-1,1 2 1,-1 2 0,-2-2 0,-2-2 293,-2-1 1,4 0-230,-1 0 0,1 0 0,1-1 0,-4-2 0,0-2 0,1 2 0,2 2 0,1 1 0,-1 0 0,-1 0-465,1 0 0,2 0 0,1 0 314,1 0 1,-1 0 0,0 0 0,1 0 0,-1 0-1,0 0 1,1 0 0,-1 0 0,0-2 584,1-2 0,-1 3 0,0-4 0,0 2-504,1-1 0,4 2 0,-1-2 0,1 2 0,0 2 0,0 0 0,-1 0 0,0 0 0,-1 0 0,-1 0 0,1 0 0,-1 2 0,0 2-33,4-2 1,-9 8 0,4-5 0,-3-1 0,0 0-1,-1 1 1,-2-2 0,-1-2 0,-1-1 0,1 0-1,1 0 210,2 0 1,0 0-178,-1 0 0,2-4 0,-6-2 0,1 0 0,2 0 0,-2 2 0,1-1 0,-1-1 0,0-1 0,-3-2 0,-2 2 0,4-5 0,-1 4 0,-1 1 0,0-5 0,0 3 0,3-4 0,-2-3 0,1-2 0,-2 0 0,3 0 0,1-1 0,2-2 0,-3 1 0,1-4 0,-4 3 0,0 2 0,-1-3 0,-4 4 0,-1 2 0,0-1 0,-4 1 0,-4-2 0,-3 2 0,-3 0 0,-2-1 0,-3 0 0,-5-1-1844,-2-1 1746,-8 4 1,2-9 0,-6 5-1,-3 0 1,-7-2 0,-5 0-1,-6-1 1,-4 0 0,0 1-1,-1 0 1,0 2-838,1 0 0,-4 1 862,4 5 1,-9-1 0,9 1 0,-2 0 0,-2-1 0,0 1 0,-2 0 0,-2 1 0,-3 1 0,-2 3 351,-1-3 0,-6 1 0,-3-1-277,-2 3 1,-4-1 0,-1-3 0,-5 2 0,-1 2 0,-4 1 0,4 1 0,-1-2 0,0 2 0,0 1 0,3 2 0,4 1 0,3 1-81,-1-4 81,1 4 1,0-5-1,-2 4 1,-1-1 0,-2-1-1,0-1 1,0 1-1,-1 0 1,0-1 0,-2 1-1,2-2 59,0-2 1,-8 4-63,5-5 1,-5 5 0,9-4 0,2 2 0,0 2 0,0-1-1,-4 1 1,1 1 0,0 1 0,4 2 50,5 0 1,-2 0 0,3 0-91,-3 0 0,3 0 1,2 0-1,0 0 1,1 0-1,-2 2 1,1 1-1,-2 1 1,0-1 54,0-1 0,2-1 0,-4 2 0,4 2 62,1-2 1,2-2 0,2-1 0,1 2 0,-2 1 0,1 1 0,-1-1 0,3-2 0,0-1 0,3 0 0,-3 0 0,0 0 360,-3 0-464,-5 0 1,5-1-1,-5-2 1,2-1-1,2 1 1,-1 1-1,1 2 1,1 0-1,2 0 1,-1 0-1,-1 0-466,-1 0 1,-5 5 470,4-1 0,-4 2 0,4-3 1,-3 1-1,-2-1 0,-2 0 0,-3 0 1,-1 2-1,-5-2 0,-3-2 213,-4-1 0,-3 5 0,-1-1-169,32-3 1,0 1 0,1 1 0,1 0 0,-4 0 0,-1 0 0,1 0 0,0 0 0,0 0 0,1 1 0,1-1 0,0 0 0,1 1 0,1-1 0,-36 3 0,1 2-583,1-1 1,4 1 0,-4 0 0,6-3 337,4-4 1,-2-1 0,6 0-1,3 0 1,4 0 0,5 0-1,3 0 1,4 0 0,1 0 0,1-1-1,1-2 1,5-1-3319,3 1 424,1 1 3114,0 8 0,-5 7 0,-2 8 0</inkml:trace>
  <inkml:trace contextRef="#ctx0" brushRef="#br0" timeOffset="41">18809 13634 8344,'-13'-27'2175,"2"11"0,7 4 2337,8 4-4294,7 4 1,2 0 0,0-1 0,1 1 0,-1-1 0,0 1 0,0-1-1,1 1 1,-1-2 0,2-1 0,1-4-27,2-1 0,0-1 0,-3 0 0,1-1 0,3 1 0,0 0 1,2-1-1,-2 1-759,1 0 536,-3-1 0,-3 1 1,-1 1-1,0 2 1,1 3-1,-2-1 1,-2 2-1,-1 0 0,1 3 1,1 3 47,-3 5 0,4 1 96,-3 3 1,2 7 0,-1-1-1,-1 4 1,1 5 0,1 1 0,-1 1-1,-3 1 1,1 1 0,-2 3-3135,0 5 1,2-2 2200,-3 1 1,4-5 0,-5 1 819,-1-3 0,5-7 0,-1-2 0</inkml:trace>
  <inkml:trace contextRef="#ctx0" brushRef="#br0" timeOffset="42">19209 13754 8455,'-17'-36'0,"3"11"5905,2 12-5115,7 7 1,-5 7 0,6 4 0,-1 5-1,1 5 1,-1 4 0,1 2 0,-1 4 0,-1 5-1,-1 7 1,-2 5 3757,2 7-4972,-5 3 1,9 2-1,-5 0 1,1 1 0,1 0-1,0-3 1,3-2 0,2-3-1,1-2 1,0-4-1,0-2-9020,0-4 9444,6-2 0,1-6 0,6-1 0</inkml:trace>
  <inkml:trace contextRef="#ctx0" brushRef="#br0" timeOffset="43">19875 14220 8181,'0'-35'0,"0"-1"1065,0 0 1,0 20 0,0 6-1,0 7 1,0 9 0,0 4 0,0 5-1,0 3 2324,0 4 1,0 9-3060,0 5 0,-1 9 0,-4 7 0,-4 5 1,-2 2-1,-1 2 0,1-1 0,2-4 1,-1-4-1,-2-4-335,-1-5 1,4 0-779,0-12 0,6 0 0,-3-6 0,2-3 0,-1-4 0,2-3 0,2-5-596,1-5 1,-4-13-1,-1-14 1440,2-3 0,2-2 1,1 0-1,1-1 1,2-1-1,3-2 1,1 1-1,2 3 1,0 4 1203,0 0 1,-4 9 0,2-1 0,0 6-564,1 3 0,1 5 0,4 8 0,0 8 1,-1 4-1,-2 5 0,-2 2-458,-2 5 1,0 2 0,-3 4 0,1-1-1130,-1 1 0,0 1 0,0 2 0,1-1 0,1-4 0,1-4 0,3-3 0,3-2 0,2-4 885,4-4 0,-3-10 0,4-2 0</inkml:trace>
  <inkml:trace contextRef="#ctx0" brushRef="#br0" timeOffset="44">20142 14846 8181,'7'-26'3974,"-2"-1"-3010,-4 6 1,-1 5 0,0 12 0,0 10 0,0 7 0,0 6 0,0 2 15,0 3 1,0 1-3622,0 1 0,2 0 2641,2-4 0,9 9 0,8-3 0</inkml:trace>
  <inkml:trace contextRef="#ctx0" brushRef="#br0" timeOffset="45">20182 14766 8154,'-2'-44'4155,"-2"0"-3680,2 11 0,-3 15 0,6 18 0,3 8 0,5 4 0,3 1 0,3 2 0,3 1 0,3 3-3311,-1 2 1,10 1 2835,-3 5 0,8-1 0,-1 1 0</inkml:trace>
  <inkml:trace contextRef="#ctx0" brushRef="#br0" timeOffset="46">20475 14926 8154,'-7'-13'2237,"-4"7"1,7 6 0,1 9 0,3 6 1504,4 3-3494,4 5 1,7-2 0,1 6 0,2-1 0,-2 1-1,-1 0 1,-2-2 0,-1-1 0,-3-4 0,-3 0 0,-2-4-4105,1-1 3015,-1-2 0,-10-1 0,-3-3 0,-4-5 0,-3-2 0,-2-5 0,3-5 0,5-7 0,5-4-1622,4-5 1,2-7 2462,4-4 0,14-10 0,9-2 0</inkml:trace>
  <inkml:trace contextRef="#ctx0" brushRef="#br0" timeOffset="47">20862 14527 8222,'29'-43'85,"-2"3"0,-3 3 0,-11 11 1,-1 4 1041,-3 5 0,1 2 1,-4 3-1,1 3-308,4 5 0,-5 4 0,0 5 0,-2 10 0,2 10 1,0 11-1,0 8 0,-3 7 0,-3 5 0,-5 0 0,-2 4 1,-2-6-99,0 0 0,2-3 0,-4-8 0,4-3 0,0-1 0,1-8 0,0-4 1,3-7-5722,1 0 4431,2-3 0,0-11 0,0-6 1,0-10-1,0-9 0,2-8 1,2-3-1,4-2 0,1-4 127,-1-2 0,0 4 0,2 3 0,-2 4 1534,-2 5 0,4 4-616,-1 9 0,1 6 1,1 12-1,-4 9 0,0 8 1,1 7-1,2 6 1,2 1-2035,1 2 1,7 6 0,2-2 1557,3 1 0,8-4 0,1 3 0</inkml:trace>
  <inkml:trace contextRef="#ctx0" brushRef="#br0" timeOffset="48">16383 13660 8368,'-6'-26'0,"-3"-1"457,-3 6 1,3 15-1,3 6 1,6 0-1,9 0 1,7 0-1,5-1 1,4-2-1,4-3 1,2-1-1,0-2 1,0 0-1,0 0 590,-1-1 1,-2-2 0,-2-2 0,0 1-1230,-4 0 0,-3 1 1,-7 2-1,-2 2 0,-2 5 1,-2 8 1138,-3 6 1,2 10-1063,0-3 0,1 10 1,-3 0-1,3 5 1,1 4-1,3 0 0,2 0 1,2-3-1,-1-1-4935,0-4 4468,7-1 0,-4-7 0,5-3 0,-1-5 210,1-4 1,-6-5 0,-2-8 0,-7-6 0,-4-5-1,-4-4 1,-2-2 0,-7-1 0,-5 1 0,-6 2 0,-3 2-1,-2 3 3263,0 2-2127,1 7 1,-1-5 0,2 7 0,1 4 0,3 8-1,1 11 1,0 11 0,0 13 0,0 11 0,0 7 0,0 5-450,1 4 0,10-33 0,0 1 0,3 1 1,1 1-1,0-1 0,1 0 0,1 0 0,1 0 1,1-1-1,1 1 0,0 35 0,1-4-325,4-4 0,2 2 0,6-8 0</inkml:trace>
  <inkml:trace contextRef="#ctx0" brushRef="#br0" timeOffset="49">15890 15300 8389,'11'-37'210,"0"-2"1,-4 4-1,1 6 1,-1 10-1,3 6 1,1 2-1,-1 4 1,-3 3-1,-1 5 1,-1 8-1,-1 7 1,1 6 2297,-2 4 1,-8 6 0,-4 5-2457,-2 6 1,-3 0-1,1 5 1,1-3-1,2-2 1,1 0 0,0 0-1,1 2 1,4-4-1375,3-4 0,1 0 0,0-4 0,0-1 1322,0 1 0,11-2 0,4-4 0</inkml:trace>
  <inkml:trace contextRef="#ctx0" brushRef="#br0" timeOffset="50">16356 15619 11971,'-6'-41'612,"-13"14"0,3 21 1,-5 17-1,8 4 0,4 4 1,0 0-1,1 2-707,4 0 37,-3-5 1,5 5 0,-2-4 0,4 6 0,4 2 0,5 1 0,3 1 0,3-2-1,1-4 1,2-6 0,-1-6-2048,3-3 1,-5-2 2050,2-4 0,-2-10 0,-3-5 0,-3-4 0,-5-5 1,-2-3-1,-4-4 0,-1-3 0,-4 0 0,-2 3 2745,-1 3 0,-5 3-2415,6 2 0,-1 4 0,1 6 0,6 1 0,6 5 0,7 7-177,6 7 1,5 9 0,6 3-191,-1 2 91,1-4 0,12 8 0,2-5 0</inkml:trace>
  <inkml:trace contextRef="#ctx0" brushRef="#br0" timeOffset="51">16743 15646 7943,'-14'-34'4725,"1"1"-2649,6 13-1808,7 0 0,7 13 1,8 3-1,1 2 0,2 2 1,-2 2-1,-1 2 1,-2 3-1,1 2 0,-1 0 39,0 2 0,1-4-1707,-1 2 0,0-6 1,-1 3 1349,-3 0 1,-5-5-1,-8 4 486,-5-4 0,-3 5 1,0 3-1,4 3 0,2 4 1,1 3-1,1 6 1,2 2-1,5 3 0,6-2 1,4 0-1,5-1 1629,4-1-2205,4-5 1,6-3 0,2-8 0,2-2 0,-1-2-1,1-5 1,-2-2 0,-4-7 0,-7-2 0,-5-7-1,-3-2-1331,-2-4 1,-5-1 1619,-4 2 1,-4-2 0,-4 5 0,-5-1 0,-3 1-1,-1 3 1,-1 3 0,2 2 0,2 4 570,1 1 1,8 4-1,2 8 1,12 5 0,11-1-1,9 0 1,5-2-836,8-4-712,-1-2 0,5-2 0,-6-2 0,-1-2 0,-3-5 0,-6-3 0,-7-1 827,-8-1 0,-4-5 0,-2-2 0</inkml:trace>
  <inkml:trace contextRef="#ctx0" brushRef="#br0" timeOffset="52">4746 14553 7972,'13'-49'955,"0"9"-879,1 9 1,0 24 0,3 2-1,2 5 1,0 5 0,0 4-1,-2 4 1,-3 5 0,0 4-1,-2 5 1,-3 4-53,-5 4 0,-4 5 0,-6 3 0,-9 2 7,-10-2 0,-13 3 0,-13-2 0,-5-1 1,24-22-1,-1-2 0,-3 0 0,-2-3 0,-4 0 1,-2-2-1,-3-1 0,-1-1 0,-3-1 1,0-2-1,-2-1 0,-1-2 0,0-1 0,-1-2 1,-1-2-1,0-1 209,2-1 1,-1-2-1,-1-3 1,-1-2-1,2-2 1,-1-3-125,1-1 1,1-2 0,2-3-1,1-2 1,3-3 0,0-2 0,2-2-1,2-2 1,1-3 0,1-2 0,1-3-1,1-3 1,0-1 0,1-3 0,1-2-1,1-1 1,1-1 0,1-1-74,0 0 1,2-2-1,-2-6 1,0-1-1,0 2 1,0 0 0,2-1-1,0-1-71,0 0 1,1-1-1,-2-4 1,1-2-1,3 3 1,1 0-1,-1-1 1,0-1-1,1 0 1,-1-1-1,2-1 1,0 0-1,0-1 1,1 0-1,0 0 1,1 0-1,-1 0 1,1 0-1,-1-2 1,0 1-1,10 20 1,-1 0-1,1 0 1,1-2-1,-1 1 1,1-2-193,1 1 0,0-1 1,1 0 265,0 0 0,0 0 0,1 0 0,-1-1 0,0 0 0,0 0 0,0-1 0,0 0 0,1 0 0,-1-2 1,0-1-1,2 0 0,0 0 0,0 1 0,2-1 0,-1-3 0,1 0 0,1 0 0,0 2 0,1 1 0,0-1 1,0-1-1,1 0 0,0 1 0,0 1 0,1 1 0,1 0 0,0-2 0,0-1 0,1 0 0,1 1 1,0-1-1,1 1 8,-1-1 0,2-1 0,0 0 0,2-2 0,0-1 1,2 1-1,-1 4 0,2 0 0,0 1 0,1 1 0,0 0 1,1-1-1,1 0 0,1-1 0,-1 0 0,2 3 1,-1-1-1,1 1 0,-1-1 0,1-1 0,0 1 0,0 2 1,1 0-1,-1 1-625,2 0 1,-1 1-1,1-1 465,-2-4 0,0-1 0,1 2 0,0 6 0,2 1 0,-2-1 0,0-4 0,-2-1 0,1 1 0,0 0 0,0 0 0,0 0 0,-1 2 0,1-1 0,-1 0 0,0-1 0,0 0 0,-1 1 0,1 0 0,-2 0 0,1 0 0,0-1 0,-1 0 0,0 1 0,0-1 0,0 1 0,-1 0 0,0-3 0,0 0 0,0 0 0,-1 1 0,0-1 0,-1 0 44,0 2 0,0-1 1,0 0-1,1-6 0,0-1 1,0 1 169,-1 6 0,0 1 0,0-1 0,1-8 0,0-2 1,1 2-1,1 3 0,0 1 0,0 0 0,1 0 0,1 0 1,1-1-1,0 0 0,2 0 0,0 0 0,1 2 0,1 1 1,0 0-1,2-2 0,1 0 0,1 1 0,0 0 1,1 1-1,2 0 0,1-2 0,1 0 0,1 1 0,1 2 1,0 0-1,1 2 138,0 1 0,0 2 1,2-1-1,2 0 1,1 1-1,0 0 1,-2 6-1,0 2 1,0 0-359,1-1 1,1 1 0,0 1-1,11-15 1,1 3 0,3 0-1,2 1 1,-3 5 0,1 1-1,-3 6 1,0 2 0,0 3-1,1 1 1,-3 5 0,1 1-1,0 2 1,-1 2 0,0 3-1,-1 1-328,-1 2 1,1 1 0,-2 2-1,0 1 1,0 4 0,0 1-1,31-3 444,-4 7 0,-9 11 0,-1 5 0,-6 6 0,-4 8 0,-2 6 0,1 7 0,-2 4 0,2 3 0,0-1 1,3 0-1,1 0 1801,4 2-1858,-5-1 0,-2-4 0,-8-1 0,-7-2 0,-4-2 1,-5 1-1,-4-2 0,-6-2 0,-2-2 0,-7-2 0,-4-3-1143,-6 0 0,-7-2 1049,-2-6 1,-10 0 0,0-13 0,-4-1 0,-4-1 0,3-4 0,7-4 0,6-6 0,6-4 4003,0 0-3698,7 7 0,8 4 0,14 11 0,9 9 0,8 12 0,7 13 0,8 13 0,-20-21 0,0 1 1,3 5-1,0 1 0,2 4 0,-1 0-159,0 3 0,1 1 0,3 4 0,-2 1 0,-2-2 0,-1 0 0</inkml:trace>
  <inkml:trace contextRef="#ctx0" brushRef="#br0" timeOffset="53">4985 14793 10973,'11'-37'0,"-1"0"0,14-32 230,1 5-163,5 11 1,-15 8-1,2 10 1,-3 3 0,-5 6-1,-5 4 1,-4 4 0,-4 5-1,-8 4 1,-8 4 306,-6 4 1,-10 7 0,1 3-327,-4 2 0,-7 9 0,-3 2 0,-5 4 0,-4 6 0,-4 6 0,31-16 0,-1 0 0,-2 5 0,0 0 0,0 1 0,-1 2 0,-3 3 0,0 2 0,1 0 0,0 2 0,-1 3 0,0 0 0,2 1 0,0 0 326,-2 2 0,0 1 0,1 3 1,0 1-361,2 0 0,-1 2 1,-2 7-1,1 2 1,3 2-1,1 0 0,-2 3 1,0 2-1,11-18 1,0 1-1,0 1 1,-1 1-1,0 1 0,1 0 1,-2 5-1,1 1 1,0 1-1,1-1 1,-1 2-1,2-1 0,0 3 1,0 0-1,2-1 1,1-2-1,2 0 0,0 0-240,1-2 0,0 1 1,3 0-1,3-3 0,2 1 1,1-1-1,1-3 1,1-1-1,1 0 191,1 23 1,1-2 0,2-4 0,1-1-1,0-5 1,3-1 0,0-2 0,2-1-1,4-3 1,2-2 0,2-3 0,2-1-1,2-4 1,1-2 0,3-3 0,1 0-1,3-4 1,2-1 141,3-3 0,2-1 1,4 1-1,2-3 0,0-6 1,1-2-61,2 1 0,1-1 0,3-1 0,1-3 1,3 1-1,2-2 0,2 1 0,1 1 0,1-1 1,0 1-1,1 2 0,0 0 0,0 2 0,-1 0 1,1 2-1,-1 1-47,1 3 0,-1-1 0,-1-1 0,-1 0 0,7 4 0,0 2 0,-3 1 0</inkml:trace>
  <inkml:trace contextRef="#ctx0" brushRef="#br0" timeOffset="54">6065 4131 28857,'-40'-25'-34,"0"3"0,0 4 1,-1 5-1,-2 4 1,-3 5-1,-3 2 1,-6 4-1,-5 2 1,-7 5-1,-6 3 1,35-6-1,-1 1 0,-1 0 1,0-1-1,1 2 1,0-1-1,0 1 1,-1 1-1,0-1 1,0 1-1,0 0 1,-1-1-1,-1-1 1,1 0-1,0 0 0,0 0-542,0-1 1,-1 1 0,-1 0 0,-1-1 599,2 1 1,0 0-1,-4-1 1,0 1-1,2 0 1,0 1-1,1 0 1,1 0 0,-2 2-1,0-1 1,1 1-1,0 0 1,0 0-1,0 0 1,0 1-1,0-1 1,-1 2 0,0 0-1,-2 1 1,1 0-67,1 3 1,-1 0 0,0-1 0,0 2 0,2 1 0,0 1 0,1-1 0,0 0-21,1 0 0,0 1 0,-2 2 0,0 1 0,5 0 0,1 0 0,1-1 0,1 1 0,1 0 0,3 0 0,-26 24 0,5 5 0,6-2 0,5-2 0,7-4 0,4 0 0,4 0-1197,-1 1 1168,6 7 1,1-6-1,3 6 1,-1-1-1,4 3 1,3 4 0,7 0-1,2 3 1,2-1-1,0 2 1,2-4-1014,2 0 1,8 6 1027,6-9 0,6 6 1,-1 1-1,7 0 1,7 1-1,6-4 1,-19-29-1,1 1 1,0-1-1,2 0 1,0 1-1,2-1 1,0-1-1,1 0 65,1 0 1,0-1 0,6 0 0,0-1 17,-1 1 1,0 0-1,1-1 1,1 1-1,1 0 1,1-1-1,-1 1 1,2 0-1,1-1 1,1 1-1,3 0 1,0-1-1,2 1 1,1-1-1,0 2 1,1-1-1,-1 1 1,1 1-1,0-1 1,1 0 19,-1-2 0,0 0 1,1 1-1,1-1 1,1-1-1,2-1 34,0 2 1,1 0 0,-2 0 0,0-1 0,1 1 0,0-1 0,-1-1 0,0 1 0,-1-1 0,2 1 0,2-1 0,1 0 0,1 0 0,-1 0 0,4-1 0,-1 0 0,1-2 0,-1 1 284,2-2 1,2 1-1,3 1 1,1 1-1,-2-1 1,0 0 0,1-1-1,0-1-251,2-1 1,-1-1 0,-2 1 0,1-1 0,2-1 0,1-2-1,0 0 1,1-1 0,-22-5 0,1 0 0,-1 0 0,2-1 0,1 0-1,-1 0 1,2-1 0,-1 0 0,0 1 0,1-1 0,-1 1-1,0-1 1,2 0 0,1 0 0,-1 0 0,2-1 0,0 0 0,1-1-1,2 1 1,1-1 0,0-1 0,0 1 0,0-2 0,-1 1 862,1-1 0,0 0 1,1 0-912,4 1 1,0 1 0,0-2 0,-3-2 0,-1-1-1,0 0 1,5 2 0,0-1 0,1 1 0,-1-1-1,0-1 1,0 0 0,-1 0 0,-1 0 0,1-1-1,0 0 1,0-1 0,0 0 0,-1 0 0,0 0-1,-1-1 1,3 0 0,0 0 0,-1 0 0,2 0-1,-1 0 1,1 0 0,3 0 0,-1-1 0,1 1 0,1-1-1,-1 0 1,1 0 254,1 0 1,0-1 0,0 1-1,-3-1 1,-1 1 0,-1 1-303,1 0 0,-1 0 0,0 0 0,2-1 0,1 0 0,0 0 0,-2 1 0,0 0 0,0 0 0,0 0 0,-1-1 0,1 1 0,-2-1 0,1 1 0,-2-1 0,-2 1 0,-1 1 0,0-1 0,0-1 0,0 1 0,0-1 0,0 1 0,-1-1 0,0 1 0,3-1 0,0 1 0,1-1 0,-2 1 0,1 1 0,0-1 0,0-1 0,0 1 0,0-1 0,2 1 0,-1-1 0,1 1 0,0-1 0,-1 1 0,1-1-15,1 1 1,1 0 0,0 1 0,1-1 0,1 0-1,1 0 1,-15 0 0,1-1 0,-1 1 0,1-1-1,-1 1 1,0-1 0,0 0 0,0 1 0,17-3 0,-1 1-1,-1-1 1,-2 0 0,-1 0 0,-1-1 0,-3 0-1,-1 0 1,0 0 0,-2 0 0,0-1 0,-1 0-1,-1-1 1,-1 0 0,0 0-88,0-1 0,1-1 1,0 1-1,2-1 1,1 0-1,0-1 0,0-1 1,0-1-1,-1 1 1,1-1-1,0 1 0,-1 0 77,0 0 0,0-1 0,0 1 1,3-2-1,1 1 0,-2-2 0,-6 1 1,-1 0-1,0-1 0,0 1 1,-1-1-1,1 0 0,0-1 0,0 0 1,0-1-1,-4 1 0,-1-1 1,1 0-1,0 0 0,0-1 0,-1 1 1,-1 1-1,-1 0 0,1-1 98,0 1 1,1 0 0,-1 0 0,-2-1 0,-1-1-1,0 1 1,20-10 0,0-1 0,-2 2 0,-2 0-193,-1-1 0,0-1 0,1 1 0,-2 0 0,-6 2 0,-1-1 0,-1 0 0,0 1 0,0-1 0,-1 0 0,-2 1 0,-1-1 0,-1 0 0,-2-1 0,-4 0 0,-2 0 0,-1-1 0,-3-1 0,-2 0 0,-3-1 0,-1-1 0,-1-1 0,-4-1 0,0 0-2488,-2-1 0,-1-1 2420,0-3 0,-2 1 1,-3 1-1,-1 1 1,-2-2-1,-1 0 1,-1 2-1,-2 0 1,5-34-1,-5 1 1,-7 1-1,-3-2 0,-2 3 1,-5 2-1,-7 6 203,-8 4 0,-10-6-12,-5 8 1,-8-2 0,-8 5 0,-6 3 0,25 23 0,-2 0 0,-2 0 0,-1 1 0,-7-2 0,-1 0 0,-2-1 0,-1 1 0,-6-1-1,0 0 1,-1 0 0,-1 1-502,-1-3 1,-2 1 0,-8-2 0,0 1 0,1 2 0,0 1 557,-3 0 0,-2 1 0,24 6 1,-1 1-1,1 0 0,-1 1 1,1 1-1,-2 0 0,-1-1 1,-1 1-1,0 0 0,-1 1 1,0 0-1,-1 1 0,-3-1 0,-1 1 1,0 0-1,0 0 0,-1 2 1,1-1-1,-3 1 0,0 0 1,1 1-1,0 0 0,0 1 1,0 1 85,0 0 1,-1 0-1,0 0 1,-3 2 0,-2 0-1,1 0 1,0 0-1,0-1 1,1 0 0,-2 0-1,0 1 1,-1-1-57,0 2 1,-1 0-1,0-1 1,0 0-1,-1-1 1,0 1-1,1 0 1,0 0-1,0 0 1,-1 1-1,0-1 1,0 1-1,-3 0 1,1 0-1,-1 0 1,-1 0-1,0 0 1,0 0-1,-1 0 1,0 0-1,0-1 1,-1 0-1,1 0 1,0 0-3,1 1 1,0-1 0,-1 1 0,16 1 0,0 0 0,0 1 0,1-1 0,-1 1 0,1-1 0,0 1 0,-1 0 0,0 0 0,-1 0 0,1 0 0,-1 0-30,0 1 1,0-1-1,1 1 1,-2 0-1,1-1 1,-1 0 0,0 0-1,0 0 1,-2 1-1,1 0 1,-1 0 0,1-1-1,0 1 1,0-1-1,1 0 1,-1-1 0,-2 1-1,-1 0 1,1-1-1,0 1 1,0 0 0,1 0-1,0 0 1,0 0-1,-2 1 1,1-1-1,-1 0 1,1 1 0,3 0-1,0 0 1,0 0-1,0 1 1,0-1 0,-1 0-1,0 0 1,1 0-1,0 1 1,2-1 0,-1 1-1,0-1 1,-1 1-1,0-1 1,0 0 0,0 1-1,2 0 1,0 1-1,0 0 1,0 0 161,-1 0 1,0 1 0,1 0 0,0 0 0,0 0 0,1 1-1,0 0 1,0 0-303,1 1 0,-1 0 0,1 1 0,-1-1-1,-3 2 1,0 0 0,0 0 0,0 1 0,2 0 0,1 1 0,0 0 0,-1 0 0,0 1 0,-1 0 0,1 1 0,-1 0 0,0 1 0,0 0 0,-1 0 0,1 1 0,1 1 0,0-1 0,0 1 0,0 1 0,-2 0 0,1 1 0,-1 0 0,0 1 0,1 0 0,0 0 0,0 1 0,-1 0 80,0 1 0,-1 0 0,-1 0 0,1 0 0,-2 1 0,0 0 0,1-1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5T22:08:37.185"/>
    </inkml:context>
    <inkml:brush xml:id="br0">
      <inkml:brushProperty name="height" value="0.053" units="cm"/>
      <inkml:brushProperty name="color" value="#FF0000"/>
    </inkml:brush>
  </inkml:definitions>
  <inkml:trace contextRef="#ctx0" brushRef="#br0">3932 16459 17529,'0'-34'-691,"0"1"1,0 13 0,0 2-103,0 3 871,6 8 1,-3 1 0,5 7 0,-1 4 0,0 4 0,4 4 0,-1 3 0,1 5 0,-3 3 0,1 5 0,-1 2-49,-4 2 0,-2 4 0,-2-2 0,0 2-61,0-1 1,0 1-1,0-6 1,0-1 0,-2-4-1,-1-2 1,-3-3 0,0-2-1,-1-4 1088,0-5-894,4-4 0,-3-12 1,6-4-1,0-6 0,0-8 1,3-7-1,4-8 0,8-5 1,4-3-1,3-2 1,1 3-403,-1 6 1,-4-2 295,4 11 0,-6-1 1,2 14-1,-3 2 1,-2 1-1,0 3 1,1 3-1,-1 5 0,0 2 1,1 2 673,-1 0 1,0 0 0,1 0-691,-1 0 0,2 6 0,1 4 0,2 5 0,-2 3 0,0 0 0,1 0 0,0 1 0,0 1 0,-2 4 0,-4 1 0,0 2 0,-4 0-2217,-1-1 1812,5 1 0,-10 0 1,3-2-1,-2-2 0,-2-2 1,1-2-1,2-2 0,3-4 1,0-3-1,3-2 0,1-2 538,5-3 0,19-14 0,2-3 0</inkml:trace>
  <inkml:trace contextRef="#ctx0" brushRef="#br0" timeOffset="1">5092 16286 19547,'0'-46'-3432,"0"6"3757,0 18 0,0 16 1,2 15-1,2 3 1,5-1-1,4 0 0,4-4 1,2-1-1,3-2 1,5 1-1,2 1 340,1 1-1133,4 2 1,-4 4 0,2 2 0,-2 2 0,-6 0 360,-4 0 0,4 9 0,-3 2 1</inkml:trace>
  <inkml:trace contextRef="#ctx0" brushRef="#br0" timeOffset="2">5025 16632 12555,'-13'-12'261,"0"9"1,2-7 0,7 15 0,10 2-1,9 0 2107,7-2-2312,9-4 1,3-1 0,5 0 0,-1 0 0,1 0 0,4 2 0,1 1 0,2 1-47,-3-1 1,-2 5 0,-1-1 0</inkml:trace>
  <inkml:trace contextRef="#ctx0" brushRef="#br0" timeOffset="3">5985 16086 29428,'8'-59'-908,"-1"23"1,-4 12-1,3 21 1,0 18-1,0 7 1697,-3 7-995,-2 6 0,-7-4 0,-1 9 0,-3 8 0,-2 8 0,-5 9 0,0 6 0,6-34 0,1 0 0,0 1 0,-1 1 0,-1 1 0,-1 0 0,-1 1 1,0 0 109,-2-1 1,1 0 0,-1 1 0,1 0 0,1-4-1,1 0 1</inkml:trace>
  <inkml:trace contextRef="#ctx0" brushRef="#br0" timeOffset="4">4492 15539 29027,'-47'-7'-179,"-5"-5"1,9 5 0,-4-5 0,-1 3 0,1 5 0,-5 2 0,-1 2 735,-1 0-609,-8 0 1,13 11 0,-8 3 0,0 9-1,1 8 1,-2 10 0,2 9 0,28-20-1,1 1 1,1 2 0,0 2 0,1 4-1,1 2 1,2 3 0,1 1-559,2 3 1,1 2 0,4 5 0,2 1 538,2-3 1,2 1 0,3 2 0,3 0 0,2 0 0,3-1 0,2-1 0,4 0 0,4 1 0,3-2 0,1-2 0,3-2 0,2-1 0,3-2-1,2-2 1,2-2 0,4-1 0,2-2 0,3-2 0,1-3 561,2-1 0,1-4 0,10-1 1,1-2-1,2-3 0,0-2 1,4-2-1,2-4-400,4-1 0,2-3 0,-1-1 0,1-2 0,5-2 0,1-3 0,2-1 0,1-1 0,-22-2 0,0 0 0,0-1 0,1-2 0,1 0 0,0-2 0,2 0 0,0-2 0,0 0 0,-2-1 0,0 0 0,0-1 0,1-1 0,-1 0 0,0-1 0,-1 0 0,-1-1 0,0-1 0,1 0 0,0-2 0,0 0 0,-2 0 0,0-1 0,0 0-312,1 0 1,-1-1 0,-1 0 123,-3-1 0,-2-1 0,1 0 1,-1-1-1,0 1 0,-2-2 0,16-11 1,-2-3-1,-4 0 0,-4-1 1,-5 2-1,-4-2 0,-5-1 0,-3 0 1,-4 1-1,-4-1 0,-2-2 1,-3-2-1,-5 1 0,-3-2 0,-3-3 1,-3-2-1,-5 0 0,-4 0-711,-4-1 0,-5-1 0,-4-1 0,-7 1 520,-8 3 1,-6 1 0,-8-3-1,-4 2 1,-7 3 0,-3 2-1,16 13 1,-1 1 0,-2 2-1,-3 0 1,-1 1 0,-1 2 0,-1 1-1,-1 1 1,0 2 0,-3 1-1,-1 1 1,-1 3 0,0 1-1,0 2 1,-2 1 0,-3 1-1,0 2 1,-1 2 0,1 1 0,0 2-1,0 1-28,-1 0 1,-1 1 0,1 2 0,1 1 0,-1 2 0,2 0 339,4 2 0,1 0 0,0 2 1,-4 3-1,-1 2 0,1 1 0,4 1 1,0 1-1,1 0 0,0 2 0,0 0 1,0 1-1,1 1 0,1 1 0,0 0-24,3 1 0,1 0 0,0 1 0,0 1 0,1 2 0,0-1 0,1 2 0,-1 1 0</inkml:trace>
  <inkml:trace contextRef="#ctx0" brushRef="#br0" timeOffset="5">6398 8076 31705,'6'-19'-3277,"-3"0"0,5-3 0,-2 4-1528,-3 3 4824,-2 8 1,-2 1 0,-4 7 0,-4 4 0,-4 3 0,-2 4 0,0 2 0,4-1 0,-1 2 0,1 3 0,1 4 0,3 1 0,1 1 0,3-2 8,1 2 1,2 1 115,0 2 0,0 0 1,0-1-1,0 1 1,0 1-1,0 3 1,0 3-1,0 2 1,-1 1-1,-2 3-60,-2 3 1,-5 1-68,1-4 0,-3 6 1,-3 3-1,-1 1 0,-2 0 1,2-2-1,3-2 0,4-3 1,3-2-1,1-2-597,1-4 0,0-2 0,4-8 0,1-1 901,3-2 1,4-6 0,5 2 0,1-3 0,0-2 0,4 0 0,6 1 0,4-2 0,6-2 0,3-1 0,6 1 0,3 2 2956,4 1-3101,8 1 1,-5-4 0,7 2 0,3 3 0,-1-1 0,4 1 0,-6-1 234,3-1 1,2 2 0,-7 1 0,-4 0-296,-3-4 0,-1 2 1,-4-6-1,-2 3 1,-1-2-1,-4-3 0,-2-2 1,-3 0-1,-3-1 1,-3-1-1,-1-2 0,0-2 2947,-1-2-2938,1-3 0,1-7 0,2-1 0,1-1 0,-2-3 0,-1-2 0,-2-3 0,-3-2 0,-2-4 0,-2-4 1,-2-1-127,-3-2 0,-5-11 0,0 4 0,-6-7 0,3-3 0,-1-3 0,-1-2 0,-1 0 0,-2-2 0,-1 2 0,-1-2 0,-2 2-1926,-1 0 1,-2 1 1577,1 5 1,-2-1-1,-7 3 1,1 2-1,0 6 1,-2 6-1,-3 4 1,-4 4-1,-5 0 1,-2 6-99,-2 2 0,-11 0 0,-1 6 0,-6 5 372,-6 3 0,-11-2 0,-1 4 0,-1 2 0,-2 3 1,-1 5-1,-3 4 0,37-4 0,-1 2 0,-36 6 0,1 0 1,2 2-1,1 3-1917,4 4 1496,-4 3 1,14 8 0,-5 2 661,2 4 0,24-11 0,0 2 0,1 1 0,0 0 0</inkml:trace>
  <inkml:trace contextRef="#ctx0" brushRef="#br0" timeOffset="6">6332 9316 32352,'0'-14'-4916,"0"1"1,0 4-2973,0 0 8418,0 6 1,6-4-1,3 4 1,1-3-1,0 0 1606,-1 0 1,-4 0-2105,4 2 1,-6 4-1,1 0 1,-4 9 0,-4 5-1,-7 6 1,-5-1 446,-6 0 1,1 5 0,-1-2-267,-2 3 1,-1-2 0,-2-1 0,1 0 0,-1 0 0,0 0 0,1 1 0,-1-1 0,0 0 18,1 2 1,-6 1 0,0 2 0,-1-1-58,1 1 0,-4 4 1,4 2-1,-1-1 1,0 1-1,2-2 1,0 1-1,-1 2 1,-1 2-1,-1-2 0,1 0 1,1-1 933,2-1-1173,2-1 0,1-4 1,2-2-1,3-3 0,4-4 1,3-3-1,2-2-2374,0 1 2158,5-7 1,4-1-1,10-6 1,7-2 0,8-1-1,6-2 505,4-3 1,9-7-1,7-5 1</inkml:trace>
  <inkml:trace contextRef="#ctx0" brushRef="#br0" timeOffset="7">5212 9942 27227,'-7'0'-1868,"1"6"1,6 3 0,0 3 0,1 0 0,2-2 471,2-1 1582,5 0 1,-7 4 0,6 0 0,1 1-1,2-1 1,0 0 0,-2 1 0,-1-1 0,2 0-1,0 2 1,3 1 761,-1 2 0,-4 0-974,0-5 0,-2 1 0,4-1 0,-3-1 0,1-2 0,0-2 0,-1-1 0,-1-1 436,0 0 0,-2-3-350,4-8 1,-5-4-1,4-7 1,-1-3-1,-1-2 1,1-3-1,-1 1 1,2-2-1,-2 1-907,0 0 0,0-2 0,-4 8 973,3 2 1,4 1-1,-3 3 1,0 1 0,1 4-1,-1 3 839,0 5 1,3 5-1,-5 7-940,-1 1 1,5 3-1,-1 1 1,2-1-1,-2-3 1,1 0-1,-1-1 1,2 0 0,0-1 243,0-3 1,-5-3-1,5-6-236,1 0 1,-2 0-1,-1-2 1,-1-2-1,-3-5 1,-1-3 0,-2-2-1,0-3 1,0-2-1,0-2 1,0-1-3112,0 1 2778,0-4 1,0 9 0,0-5 0,0 2 0,0 3-219,0 1 0,1 7 781,4 4 0,-2 4 0,5 4 1,1 5-1,0 3 0,0 1 1,1-1-1,2-1 0,0-2 1,-1-1-1,-3 0-522,3-4 1,1 2 419,1-1 0,0-1 0,1-4 0,-3-1 0,0-4 0,-4-4 0,-1-3 0,-3-1 1,0-2-1,0-1-272,1-2 1,1-4 0,-4 3 0,2-1 0,2 1 0,-1 3 0,1 1-1,-1 2 438,-1-1 116,5 7 0,-6-3 0,7 5 0,3 2 0,5 3 0,3 3 0,2 3 0,1 2 804,0 2 1,3-3-1047,0 2 0,5-6 0,2 2 1,-1-4-1,1-1 0,-3 0 0,-2 0 1,-2 0-1,0 0 0,-4-1-750,-4-4 0,-4 2 1,0-4-1,-2-1 1,-2 3-3571,-1-1 2891,-6 1 0,9 13 1434,-3 5 0,8 6 0,4 8 0</inkml:trace>
  <inkml:trace contextRef="#ctx0" brushRef="#br0" timeOffset="8">7985 9329 32767,'0'-13'-9831,"0"-1"9515,0 7 0,-2-3 1,-2 5-1,-5 2 4558,-3 2-4086,-1 7 1,-5-3-1,-1 5 1,-1 3-1,1 1 1,1 0-1,1-2 1,-1-1-1,2 1 7,1 2-351,1 1 0,7 1 0,3-1 1,4-1-1,4-3 0,5-3 0,3-2 652,1 1 1,5-1-1,0-4-427,-2 0 0,-1 0 1,-2 0-1,0 0 1,1 0 1270,-1 0 0,-5 1 1,-6 2-1188,-4 2 0,-6 4 0,-5-3 0,-1 0 1,3 1-1,0-1 0,2 1 0,-1 1 1,0 2-122,1 2 0,4-3 0,10 0 0,2-5 0,6 4 0,2-3 0,3 0 0,4-1 0,3 2 0,1 0 0,-3 0 0,-2-3 0,-2-1 0,-1-2 0,-5 1 0,1 3 0,-7-1 0,-5 5 0,-8-2 0,-8-3 0,-8 3 0,0-2 0,-2 1 0,2 0 0,3-3 0,5 4 0,1-2 0,0 1 0,1-1 0,5 2 0,7 2 0,7-1 0,5-1 0,3-2 0,1 2 0,3 0 0,0 0 0,2-1 0,-2-1 0,2 0 0,-2 1 0,1-1 0,-4 1 0,-1-1 0,-2-4 0,-6 2 0,-4 1 0,-6 3 0,-5-1 0,-4 1 0,-6 3 0,0-3 0,2 0 0,1 0 0,2 3 0,1-3 0,2 0 0,2 1 0,4 1 0,7 2 0,8 0 0,10 1 0,6-4 0,4-1 0,3-2 0,8 1 0,-1-1 0,0-1 0,-3 0 0,-4 0 0,-6 3 0,-5 2 0,1-4-26,-6 5 0,-6 0 0,-11 4 1,-7 0-1,-9-1 0,-4-1 1,-4-3-1,-3 1 0,0 0 0,1-1 1,2-2 166,6-3 1,6 2-142,2 0 0,8-1 0,2-2 0,10 1 0,6 3 0,4 0 0,3 1 0,1 0 0,2 4 0,-2 1 0,-1 2-1608,-2 4 0,-7 4 1121,-2 10 0,-6 2 0,-7 6 0</inkml:trace>
  <inkml:trace contextRef="#ctx0" brushRef="#br0" timeOffset="9">3879 10595 8476,'7'-27'598,"4"7"0,-5 3 606,1 7-1034,-4 4 0,3 12 0,-6 3 0,-1 4 1,-4 5-1,-4 4 0,-1 5 0,0 5 0,1 7 1,-2 5-1,1 5 1099,1 6 1,3-2-1,6 4-1113,0-7 1,2 0 0,2-5 0,6-2-1,7-3 1,5-5 0,3-4 0,3-3 0,3-2 154,5-4 0,-2-3 0,1-6 1,1 1-306,-2-1 1,9 5-1,-3 0 1,1-2 0,1 0-1,-4 0 1,1 4 0,-2 0-1,2 3 1,-4-1 0,-1 0-1,-3 0-1231,2-1 1214,-5 4 1,9-10 0,-4 3 0,1-5 0,1-4 0,1-5 0,-1-2-1,2-2 1,2 0 0,-1-2 0,-1-2 996,-1-5 1,-2-3-836,2-1 0,-4-5 0,-5-1 0,-1-2 0,1-4 0,-2-3 0,-1-5 0,-3-1 1,-2-4-1,-4-4 127,-5-2 0,1-11 0,-7 0 0,-1-4-341,-2-5 0,-7-1 0,-2-4 0,-6-5 1,6 34-1,-2 1 0,-1 0 0,-1 0 1,-2 1-1,0 0 0,-2 2 0,-1 1 1,-18-30-1,-5 6 0,-5 7 0,-2 7-1453,-4 10 1216,-6 5 0,-6 11 0,-5 6 0,-1 7 0,2 6 0,2 6 1,7 5-1,6 7 0,9 3 0,6 4 0,6 3-2489,3 3 1,13 5 1935,6-5 853,6 6 0,15-3 0,3 6 0</inkml:trace>
  <inkml:trace contextRef="#ctx0" brushRef="#br0" timeOffset="10">5492 11048 13761,'13'-21'0,"1"5"1821,-1 6-1539,0-2 1,1 9 0,0-6 0,3 0 0,1 0 0,-2 2 0,-3 0 0,-2 1 0,-3 0 1598,3 3-1819,-5 1 0,0 4 1,-8 2-1,-2 5 1,-5 3-1,-3 3 1,-1 3-1,-1 4 1,1 3-1,1 2 1,3-2 330,5-3 0,-2 2-476,1-7 0,1 6 0,4-6 0,1 0 0,4-4 0,4-3 0,3-2 0,1-2 0,0-3 0,1-2 239,-1-1 0,-1-1-217,-3-4 0,3-4 0,-4-7 0,3-2 0,-1 0 0,-1 1 0,0-3 0,0 1 0,-2 0 0,1 3 522,-1 1 0,-4 6-199,1 0 0,-1 6 1,0 0-1,3 6 1,0 6-1,2 1 1,1 1-1,4-2 1,5 0-1,2-1 338,4 1-727,1-6 1,2 3-1,0-6 1,-2 0-1,-2 0 1,-2-1-1,-2-2 1,-4-3-1,-3-2 1,-4-2-717,-3-2 813,6-1 1,-8 1 0,6 5-1,1 8 1,3 9 0,5 10-1360,4 5 0,4-1 1,2 10-1842,3 3 3229,-3-2 1,10 17 0,-4-5 0</inkml:trace>
  <inkml:trace contextRef="#ctx0" brushRef="#br0" timeOffset="11">5625 11781 8379,'-13'-7'479,"6"-1"1,1 5 0,1-2 2859,1-3-2992,-7 5 1,8-3 0,-4 8 0,1 2 0,3 5 0,2 3 0,-1 0 0,-1 0 322,-1 1 1,-1-3-707,5 8 1,5-3 0,1-2-1,1-1 1,3-2 0,2-2-1,2-1 1,-1-1 0,0 0 0,1-2-649,-1 2 0,0-4 0,1 4 0,-3 0 1652,-2 3-800,-3-3 0,-6 5 0,0-2 0,-1 3 0,-2 1 0,-3 1 0,-1-1 0,-2 0 0,1 1 0,2-1 0,2 0 814,-1 1 1,1-1-1071,4 0 1,0-4 0,0 0 0,1 0 0,4-2 0,5-2 0,5-4 0,4-1 0,2 0-669,3 0 0,1 0 688,2 0 1,-7 0 0,0 0 0,-4 2 0,-1 1 0,-5 3 0,-1 1 0,-3 4 0,0 0 3,-3 3 0,-6-1 266,-2 0 1,-5 1 0,1-1 0,-3 2 0,-1 1 0,1 2 0,2-2 0,2-1 1360,2-2-1496,2 1 1,4-6 0,1 0 0,4-2 0,4-3 0,3-2 0,1 1 0,2 1-357,3 1 0,-2 5 0,5-3 1,-2 1 106,-3 4 1,3 1 0,-1 1 0,-2 0 0,-2 1-304,-5-1 1,-3-4 0,-8 0 498,-2 1 1,-8-3 0,-7 1 0,-1-1 0,1 1 0,1 2 0,0 3 0,1 4 0,2 2 0,3 3 0,5 6 0,1 6-3001,3 5 2986,1 7 0,14 1 0,3 6 0</inkml:trace>
  <inkml:trace contextRef="#ctx0" brushRef="#br0" timeOffset="12">6332 12807 17261,'0'-7'-555,"-6"1"0,4 12 0,-4 1 0</inkml:trace>
  <inkml:trace contextRef="#ctx0" brushRef="#br0" timeOffset="13">6305 12821 12061,'5'-14'0,"1"3"0,-1 0 0,3 4 0,-2-1 0,1 1 2836,1-3-2607,0-2 0,1 6 0,-1 7 0,-2 11 1,-3 9-1,-2 6 0,-2 4 0,-2 4 649,-2 4 1,-5 7-666,1 2 0,-7 3 1,-2 1-1,0-1 1,0 4-1,1 0 1,0 0-1,1-3 1,0-2-1,-1-3 116,6-1 1,-3-3-1,7-6 1,-1-3-361,4-1 0,3 1 1,1-4-1,0-4 0,1 1 1,3-3-1,7-1 1,4-1-1,5-1 0,6-2 1,6-1-1,7 0 201,5 0-136,9 0 1,5-10-1,9 1 1,5 0 0,-33-4-1,-1-1 1,3 1 0,0-1-1,0 1 1,1-1-1,0 0 1,0-1 0,0 0-1,1-1 1,-1-1 0,0-1-1,0 0 1,-1 0 191,-2 1 1,1-2-175,3-2 0,-1 0 0,30 0 0,-34-1 0,1-1 1,33-5-1,-5 0 0,-1-1 0,-5 2 0,-3-1 0,-8 0 1,-2-1-1,-5 2 151,-2-1 0,-7 0-74,-3 1 0,-7-3 0,-3 3 0,-2-3 0,-4-1 0,-3 0 0,-5-1 0,-1-1 0,-3-1 1,-2-3 68,-1-2 0,-4-1 1,-3-6-1,-4-2 1,-7-4-1,-4-3 0,-7-6 1,-4-3-1418,-4-4 1044,-7-2 1,1-6 0,19 29-1,-1 1 1,-1-2 0,0 0 0,-1 0-1,-1 0 1,-1-1 0,-1-1-1,0 2 1,1 0 0,-2 1 0,1 0-1,1 2 1,0 1 0,-29-22-1,5 8-2921,1 9 2825,-9 0 1,13 18 0,-10-2-1,3 6 1,2 5 0,-1 5-1,1 8 1,1 7 0,3 7 0,5 2 177,2 1 0,2 7 0,0 1 0</inkml:trace>
  <inkml:trace contextRef="#ctx0" brushRef="#br0" timeOffset="14">6758 11808 28939,'0'-13'-9114,"0"-7"5870,0 11 3721,0-2 0,2 11 0,4 0 0,7 0 0,8 0 0,6 0 0,4 1 0,3 2 0,0 1 0,-3-1 822,-3-1 0,-3 2-969,-3 1 1,2 5 0,-8-1 0,-4 3 0,-6 1 0,-4 2 0,-4 1 0,-4 2 0,-7-2-246,-8-1 1,-4-2 0,-2 1-1,1-1 1,-1 0 0,2 1-1,1-2 1,3-2 2017,2-1-2215,7 0 1,0 0 0,5 0-1,0 1 1,4 2 0,6 0 0,6-2-1,2-1 855,3 1-637,5 2 0,-3-3 1,5 0-1,-2 0 0,-2-2 1,-3-1-1,0-2 0,-1 1 1,-1-1-1204,-3 2 1129,3-4 1,-12 4-1,0-6 1,-6 1-1,-3 2 1,0 3-1,-1 0 1,-2 1 934,-2 1 1,1 1-1139,0 4 1,1-4 0,1 0 0,4 1 0,1 2 0,3 1 0,2 1-1,1-1 1,1-1-1749,4-3 0,2 3 1783,6-4 1,1 3-1,-1-1 1,-1-1-1,-2 0 1,-2 0 0,-2 0-1,-3 3 1,-3 2-213,-5 4 1,-2 4 0,-7-2 0,1 0 255,0 4 1,-1 1 0,0 2 0,-1-2 0,1-1 0,7-4 0,4 0 0,5-4-933,2-1 0,11-2 0,14-1 0,13-3 1378,10-5 1,22-2 0,1-2 0</inkml:trace>
  <inkml:trace contextRef="#ctx0" brushRef="#br0" timeOffset="15">8211 12008 16043,'-20'-21'9,"-6"8"1,12 7 0,-4 6 0,3 1 337,2 4-283,5-4 0,4 7 1,8-5-1,5 1 1,5-1-1,3 0 1,6 0-1,0 3 1,1 0-1,-2 1 211,2 1 1,-3-4-342,1 5 1,-6 0 0,0 4 0,-5 2 0,-7 1 0,-2 2 0,-2 0 0,-2-1 0,-2 1-112,-5-1 0,-3 2 319,-1-1 1,-5-1-1,0-3 1,0-1-1,1 0 1,-1-1-1,2-1 1,1-4 0,3 0-1,1-1 917,3 0 0,3 3-973,-4-4 0,6 5 0,0-1 0,6 3 0,5 1 0,1 0-768,-1 1 1,0-6 0,2 0 0,-2-1 533,-2 1 1,2 1-1,-3 4 1,-1-1 0,1-2-1,-1-1 1,-1 1 0,-1 2-140,-2 2 510,-6-1 1,3-1 0,-6-2 0,-1-1-1,-2 1 1,-3 2 0,-3 1 0,-4 1-1,-3-2 1,-2 0 0,-1-2 203,-3 0 0,-2 5-528,-2-6 0,-7 3 1,5 1-1,2 0 0,-1 1 1,4-2-1,-3-2 0,3-1 1,-2 0-1,1 0-398,1 0 1,1-5 0,4 3 0,0 1 0,1-1 0,0 2 0,4 0 633,4 0 1,4 0 0,0 4 0</inkml:trace>
  <inkml:trace contextRef="#ctx0" brushRef="#br0" timeOffset="16">8625 10542 26256,'-14'-8'-545,"7"2"1,1 9 0,6 6-1,0 11 1,0 6 0,0 8-1,0 3-1760,0 5 2273,0 7 0,0-6 0,0 5 0,1 3 0,2 1 0,3 2 1,2 1-1,1 0 0,-1-5 0,1-1 0,2-4 140,1-4 1,5 1-34,1-11 1,1 0-1,-1-5 1,4 0-1,4-3 1,0-2-1,2-2 1,2-2-1,4-3 1,3 0 328,5-1 0,5 0 1,0 1-355,5-1 0,0-6 0,9-2 0,1-4 0,-1-1 1,2 0-1,-2 0 0,4 0 0,-1-1 0,3-4 0,-5-2 1,-1-2-1,-5 0 968,-1-1-957,-2-2 0,-6 3 0,-4 0 1,-4-1-1,-5-2 0,-2-3 1,-2-1-1,-2-3 0,-3-1 1,-2 0-1,-6-1 80,-2-3 0,-7-7 1,-4-6-1,-2-4 0,-2-5 1,-2-3-1,-4-6 0,-6-6-67,-4-4-209,4 29 0,0 0 1,-10-34-1,8 32 0,-2 1 1,0-2-1,0 1 0,0 0 1,-1 0-1,0 1 0,-1 0 1,0 3-1,-1 1 0,-24-27 1,-3 9-1,-6 8 0,-4 9-2149,-6 8 0,-4 6 2010,0 12 1,28 4 0,0 2-1,0 2 1,-1 1 0,-35 5-1,3 7 1,7 7 0,4 3-1,3 2 180,2 4 1,2 6 0,0-1 0</inkml:trace>
  <inkml:trace contextRef="#ctx0" brushRef="#br0" timeOffset="17">7838 10955 28162,'-7'-13'-1870,"1"-1"0,6 1-1709,0 0 3568,0 5 0,0 4 0,0 8 1,1 5-1,2 3 0,3 3 0,0 3 1,0 4-1,-2 1 0,1 1 1,-1-2 514,-1 2 1,0 0-583,2-2 0,-4 2 0,4-5 0,-2 0 0,0 0 1,2-4-1,1-3 0,2-5 0,-1 1 43,4-1 1,0-4 52,3 2 1,-2-5-1,-2-5 1,-1-2-1,1-4 1,2-2-1,1-3 1,-1-2-1,-1 3-794,-2 3 1,-7-2 1403,3 5 1,1 4 0,0 4 0,0 5 0,1 2 0,1 2 0,3-1 1267,6 3-1831,3 2 1,3-4 0,-1-4 0,3-3 0,3-1 0,3 0 0,-3 0 0,-2-1 0,-6-3 0,1-5 0,-3-3 170,-3-1 1,1-5-33,-7 0 1,1 0 0,-1 5 0,-3 0 0,-2-1 0,1 4-194,-2 5 1,0 7-496,1 11 1,4 8 0,5 6 0,2 5 0,3 5-1,5 2 440,7 2 1,16 2-1,9-3 1</inkml:trace>
  <inkml:trace contextRef="#ctx0" brushRef="#br0" timeOffset="18">11051 7303 30893,'13'-20'-6152,"0"2"4749,1 3 1798,-1 8 1,0 1 0,1 7-1,-2 4 1,-2 3 0,-3 4-1,1 0 1,-2-1 0,0-3-1,-3 4 1,-2 3-675,-1 3 0,0 0 0,0-5 235,0 0 1,-6 1-1,-3-3 1,-3-2-1,-1-4 1,0-4 0,1-4-54,3-6 1,-1-1 0,5-12-1,2-2 104,2-1 1,1-6-1,0 0 1,1 1-1,4 2 1,3 1 0,4 2-1,2 1 1,0 4-1,3 2 1,2 5 0,0 4 603,1 3-533,9-5 1,-10 10-1,10-3 1,-1 2-1,-3 2 1,3 0-1,-1 0 1,2 0-1,-1 2 1,2 2-1,0 3-1538,1 1 1,4 4 647,-4-3 0,2 2 0,-3 3 1377,1-1 1,6 0 0,-3 1 0</inkml:trace>
  <inkml:trace contextRef="#ctx0" brushRef="#br0" timeOffset="19">11677 7250 29379,'-21'-13'25,"2"5"0,6 2 0,1 8 0,3 2 1,5 5-2087,2 3 2266,2 1 0,6-4 0,5-1 0,5-1 0,6 0 0,3 2 0,3 0 0,2 0 0,0 0 0,-4-2 0,-4-2 1225,-2-4 1,-2-1-2258,-5 0 0,-6-1 0,-2-4 0,-5-2 0,-5-2 0,-4 2 0,-4 1 0,-3 3 1493,-2 1 0,-4-2 0,4-1 0,2 2-188,1 2 0,2 2 0,-1 2 0,2 3 0,3 2 1,5 2-1658,3 2 1,6 0 0,4-2-1,5-2 336,3-3 0,6 4 1,8-4-1,6-2 0,6-2 1,6-2 1273,2-4 1,15-14 0,2-9 0</inkml:trace>
  <inkml:trace contextRef="#ctx0" brushRef="#br0" timeOffset="20">12744 6757 7944,'6'-46'0,"1"6"1594,0 7-497,5 11 1,-10 12-1,2 13 1,-2 10-1,-2 8 1642,0 7-2560,-6 5 1,-2 7 0,-5 1 0,0 3 0,1 4-1,1 1 1,4-3 0,1-2 0,3-4 0,2 0-1,1-4-848,0-2 1,1-9 0,2-7 0,2-4-1,-3-3-48,0-7 1179,-14-5 1,-3-13 0,-11 0 0,-1-3 0,0-1 0,1 2 0,0 3 0,4 2 0,3 4 0,1 1 5215,0 3-6081,1 8 0,5 6 0,3 9 0,3 0 0,2 6 0,-1 2 1,4 4-1,4 1 0,7 1 0,8-1 654,8-1 1,19-1 0,10-4-1</inkml:trace>
  <inkml:trace contextRef="#ctx0" brushRef="#br0" timeOffset="21">13357 7450 29043,'-2'-27'-7181,"-2"9"7060,-4 21 0,-6 18 1,-3 13-1,-3 2 1,-4-2-1,-4-2 1,0-2-1,0-2 1,1-1-1,0-1 1,1 3-4497,-1 2 4451,6-3 1,-4 10-1,4-4 1</inkml:trace>
  <inkml:trace contextRef="#ctx0" brushRef="#br0" timeOffset="22">14410 7063 32091,'6'-13'-4916,"-5"0"1,5 1 3563,0 3 2080,-4 3 0,-4 6 0,-10 0 0,-5 0 0,-4 0 0,-3 0 0,-1 2 1,-2 1-1,1 1 0,-1 0 1024,0 2 1,2-3-1876,3 6 1,-2 0 0,8 4 0,4 1 0,8-2-1,8-4 1,9-3-220,8-4 0,15-1 0,4 0 255,1 0 1,-4 0 0,-3 0 0,-1 0 0,-4 0 0,-2 0 0,-5 0 0,-4 2 137,-3 2 0,-8 4 1,-2 7-1,-5 2 235,-5 5 1,-2 5-1,-8 4 1,-1 3-1,-3 2 1,-2-1 0,-3 4-1,-1 1 1,-2 3-1,1-3 1,-3 0 0,0-5-287,-2-1-66,0-8 0,4-3 0,0-5 1,1-3-1,-1-5 0,0-5 1,1-4-1,-2-1 0,-2 0 1,0 0-1,4 0-5243,2 0 5518,8-6 0,-4-1 0,7-7 1</inkml:trace>
  <inkml:trace contextRef="#ctx0" brushRef="#br0" timeOffset="23">15236 7397 28506,'-1'-23'-9831,"-4"1"10481,4 6 1,-6 10 0,2 6 0,-4 1 0,-4 4 0,-5 4 0,-4 4 0,-3 5 0,-3 4 0,-2 3-102,-1 2 0,0-2 0,4-1-1021,0-2 1,8 0 0,6 5-1,7-2 1,4-3 238,2-4 0,12-3 0,3-2 0</inkml:trace>
  <inkml:trace contextRef="#ctx0" brushRef="#br0" timeOffset="24">15970 6370 26847,'5'-32'-1481,"3"10"1,-1 4-1,-2 18 1,-4 9-1,-2 6 1494,-4 2 0,-1 13 1,-6 2-1,1 8 0,-4 9 1,-1 6-1,-4 9 1,-2 4 349,9-32 0,1 0-517,-9 33 0,-3-3 1,8-8-1,4-5 1,6-4-1,5-6 0,1-6 1,1-7-1,2-7 1,3-6-1,2-7 220,2-5 1,2-4 0,3-1 0,2-1 0,6-5 0,3-6 0,5-6 0,4-1-34,-1-1 221,10 3 0,-13 3 1,8 3-1,-5 2 0,-5 4 1,-1 4-1,-2 2 1,-3 5-1,-2 7 0,-2 8 1,-4 4 375,-4 2 0,-1 4 1,-6 2-1,-1-1-253,-1 1 1,-10 2 0,-3-4-1,-7-1-367,-3-2 0,-1-6 0,-5-1 0,-1-3 1,-3-6-1,-5-5 0,-4-2 0,-4-1 0,-5-1 1,-3-1-1,-4-4 517,-6-2 0,-6-4 0,28 2 1,0-1-1</inkml:trace>
  <inkml:trace contextRef="#ctx0" brushRef="#br0" timeOffset="25">6932 7157 30170,'7'-14'-7788,"-2"1"7364,-4 0 1,-1 4-1,0 3 1,0 4 0,0 8-1,0 5 208,0 2 1,1 6 0,4 3 532,4 4 0,-2 6 0,2 2 0,0 2 1,0-2-1,-2 0 0,1-1 0,-2-1 0,1-2 113,0-2 1,1-1-1,2-2 1,-2-3-357,-2-4 1,2 1 0,-2-3 0,0-5 0,0-11 0,-4-12-391,-5-9-1106,-5-4 1,-4-6 1201,4 0 1,-7-11-1,4 2 1,1-1-1,0-1 1,2 2-1,4 0 1,2 2-1,2 2 1,2 7-39,2 5 1,4 0-1,6 6 627,4 2 0,3 1 1,6 4-1,1 0 0,1 4 1,4 1-1,1 3 0,2 1 1,-2 2 474,-3 0 0,-3 5 0,-1 1 0,-2 1-780,-3 4 0,2 0 0,-8 3 0,-3-1 0,-4 0 0,-3 1 0,-3-1 0,-4 0 0,-8 1 0,-8-2 1,-5-2-1,-4-1 2347,-7 1-2154,2-4 1,-8 1 0,5-4 0,-1 2 0,2-2 0,4-2 0,5-1 0,3 0 0,5 2-1,1 2 673,2 5 0,7 3-895,6 1 1,6 5-1,8 1 1,4 2 0,6 3-1,6 1 1,5 2-1,4-1 1,2-1 0,4-1-36,3-2 0,-2-4 0,-3 3 0,-6-2 0,-6-3 0,0 4 0,-2-3 0,-6 0 0,0-4 0,-4-3 0,0-1 0,-3 2 0,-1 0 0,-3 3-334,-3-1 0,9 0 0,-4 1 0</inkml:trace>
  <inkml:trace contextRef="#ctx0" brushRef="#br0" timeOffset="26">3146 9676 26205,'7'-6'-2395,"-1"-2"1,-1-5 2127,-1 0 1,7-1 0,-4 1-1,2-2 1,-2-1 807,-1-2-243,4 0 0,-7 0 0,5 1 0,-1-1 0,-1 0 1,0 0-1,-3 2 0,-3 4 0,-6 9 0,-6 11 1910,-4 7 1,-6 13-1899,4-2 1,-6 13 0,2-1 0,-3 2 0,-2 3 0,2 0 0,1 2 0,4-1-1,0 2 1,4 0 507,1-2 0,3 8-985,4-12 1,2 3 0,6-3 0,0-2 0,3 0 0,4-4 0,8-2 0,4-2 0,6-2 0,3-3-136,3-3 1,11-2-1,-2-7 291,1 0 0,-2-5 0,-2-4 1,1-2-1,-3-2 0,-4-2 0,-6-2 1,-1-5-1,-4-3 0,-3-1 0,-6-2 1,-3-2-1,-2-2-2542,-3-2 2651,-2 5 0,-2-8 0,-5 5 0,-6 0 0,-4 0 0,-2 2 0,-1 4 0,-4 3 0,0 2 0,-1 2 0,2 3 947,-2 2 0,5 1 0,1 0 1,3 0-1046,2 0 0,11 0 0,10 0 0,16 0 0,5 0 0,7 0 0,4-2 0,3 0 0,1-4 0,-1 0 0,-3 0 0,-3 1-221,-1-1 1,-8 5-1,0-4 1,-6 5 296,-3 5 1,-1 2 0,-5 7-1</inkml:trace>
  <inkml:trace contextRef="#ctx0" brushRef="#br0" timeOffset="27">10304 9222 15994,'6'-13'-3964,"3"0"4047,3-1 0,-3 6 0,0 0 1,0 1-1,-2-1 0,-3-2 0,-2-2 1,-2-1 1370,0-1 0,-2 9 0,-1 6 1632,-1 11-2887,-6 7 1,2 9 0,-5 3 0,-2 5 0,-3 2 0,-2 4 0,-3 2-1,1 4 1,-2 1 0,1-1 0,-1 1 929,2-1 1,4 2-1117,-4-6 0,7 5 0,2-4 0,7-2 0,4-2 0,2-2 0,2-4 0,4-4 0,7-3 1,8-2-478,4-4 1,2 0 395,-1-9 0,1 4 0,0-10 0,-2 0 0,-2-2 0,0-4 0,-1-2 1,-1-2-1,-4-3 0,-3-1-388,-5-4 0,1-1 0,-6-1 604,-1 0 1,-3 1 0,-4 1 0,-5 3-1,-4-3 1,-4-1 0,0 1 0,0 2 0,3 3 1056,0 0 1,1 4-801,0-2 1,5 1 0,5 0 0,9-1 0,10 1 0,13 0 0,6 0 0,10-2 0,2 2 0,6 2 0,-1 1 548,0 0-1171,3 0 1,-14 0 0,2 0 0,-6 1-1,-7 4 1,-7 4 0,-5 4 212,-3 5 1,4 2-1,2 7 1</inkml:trace>
  <inkml:trace contextRef="#ctx0" brushRef="#br0" timeOffset="28">6865 9969 16391,'0'-14'-2690,"0"7"0,0 0 2645,0 2 0,6 4 0,1-5 1</inkml:trace>
  <inkml:trace contextRef="#ctx0" brushRef="#br0" timeOffset="29">6878 9875 17145,'0'-13'-225,"2"0"0,1-1 0,1 1 0,-1 0 0,0-1 1,0 1-1,3 1 2155,1 3 0,-2 11-1843,4 11 0,-6 5 0,1 7 1,-2 0-1,-2 5 0,0 1 0,0 3 1,0-1-1,0-1 0,1-2 155,4-2 0,-4-7 0,4-2 0,-3-1-324,3 0 0,-2-2 0,4-6 1,1-2-1,-1-2 0,2-6 0,-2-6 1,-1-9-1,-1-4-702,-1-5 1,2-7 809,-1-5 0,-4-1 0,5-1 1,-2 1-1,2 0 0,0 6 0,2 4 1,-2 6-1,1 2 195,0 3 0,2 2 0,5 4 0,-1 3-81,0 1 0,1 1 0,-1 5 0,0 0 0,1 0 0,-1 0 0,0 2 0,1 2 0,-1 3 0,-1 2 0,-3 0 0,-5 2-171,-2 0 47,-2 3 0,0-1 1,0 0-1,0 1 1,-2-1-1,-1 0 0,-3 1 1,-1-2-1,-2-2 1,2-1-1,1 0-644,0-2 484,4 5 0,-4-5 0,8 5 0,2-1 0,7-4 0,5 0 1,6 1-1,3 2 630,2 2 0,0 1 0,-1 1 0,-1-1-180,-2 0 0,0 1 0,-5-1 1,-2 0-1,-2 2 0,-5 1 1,-5 2-153,-2-2 1,-5-1-1,-6-1 1,-11-1-90,-8 0 1,-4-5 0,-5-4 0,1-2 0,-1-2-1,0 0 1,2-2 0,3-2 0,4-4 0,3 1-1,3 1 1,4 1-862,3 1 99,2 0 0,1 5 0,3 4 0,5 3 0,2 6 0,2 4 0,2 5 605,2 7 0,4-2 0,5 5 1</inkml:trace>
  <inkml:trace contextRef="#ctx0" brushRef="#br0" timeOffset="30">7478 14567 26780,'0'-29'-5818,"0"7"5876,0 12 0,0 5 1,0 11-1,0 6 0,0 7 1,0 5-1,0 6 0,0 1 1,0 4-1,0 2 1398,0 5 1,0 5-1418,0-2 0,0-2 0,2-6 0,2-3 0,5-2 0,3-4 0,1-4 0,1-6 0,-1-5 0,0-2-371,1-3 0,-6-5 1,1 2 78,2-4 0,-4-8 1,0-6-1,1-8 0,-2-6 1,1-4-1,1-6 1,2-6-1,2-6-575,1-3 0,2-11 0,3-2 1,4 1 952,3 5 0,6 1 1,0 5-1,-1 5 0,0 8 1,-1 8-1,2 7 0,-1 4 1,0 6-1,-2 3 1,0 5-1,-3 1 3382,0 3-3449,-6 1 0,1 2 0,-7 2 1,-1 2-1,-3 5 0,-5 6 1,-4 4-1,-7 6 0,-11 2 1,-12 4-1,-8 0-444,-7 2 1,-5-2 290,-3-4 0,-5-1 0,6 1 1,-3 0-1,2-2 0,6-3 0,5-4 1,10-5-1,8-3 214,11-1 0,7-6 0,12 2 163,7-4 0,14-1 0,13 0 0,10 0 0,8 0 0,7 2 0,3 1 0,6 1 0,-36-2 0,0-1 602,37 1 1,-35 0 0,0 0 0,34 2-880,-1-1 1,-13 0 0,1 0 0,-9 3 0,-9 2 0,-6 1 0,-7-1 0,-7 1 0,-5 3-2106,-3 4 1,-8 1-1,-2 5 2066,-4 2 0,-1 7 1,0 3-1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5T22:08:37.281"/>
    </inkml:context>
    <inkml:brush xml:id="br0">
      <inkml:brushProperty name="height" value="0.053" units="cm"/>
      <inkml:brushProperty name="color" value="#FF0000"/>
    </inkml:brush>
  </inkml:definitions>
  <inkml:trace contextRef="#ctx0" brushRef="#br0">1466 8756 22496,'-13'-7'0,"0"-5"-1313,-1-5 0,2 0 1345,4 3 1,0 2 0,5 2 0,0 3 0,5 1 0,7 3 0,7 1 2835,6 2 1,8 0-2489,1 0 1,12-1 0,1-4 0,7-2-1,3-2 1,3 0 0,2-1 0,0-2-1,0-1 1,-2 1-229,-2 3 0,1-1 1,-1 5-1,-5 2 0,-3 2 1,-4 1-1,-1 0 0,-4 0-1651,-2 0 952,-4 0 1,-6 0-1,-4 0 1,-4 0-1,-4 0 1,0 0-1,-1 0 795,0 0 0,1 0 0,-1 0 0</inkml:trace>
  <inkml:trace contextRef="#ctx0" brushRef="#br0" timeOffset="1">2559 8423 23235,'14'-40'-324,"1"13"1,1 9 0,3 11-1,0 5 1,2 4 0,-2 2 1379,1 5-1187,-3 3 0,-3 6 0,-1 1 0,0 2 0,-1 3 0,-3 1 1,-4 1-1,-4 1 0,-1 0 0,-1-1 0,-4 1-162,-4 0 0,-3 4 10,-1 0 1,-5 0-1,-1-3 1,-2 2-1,-2 2 1,-3 1-1,0 1 229,-1 0 0,0 2 1,1 4-1</inkml:trace>
  <inkml:trace contextRef="#ctx0" brushRef="#br0" timeOffset="2">23168 986 8460,'0'-32'0,"0"-2"34,0 0 352,-6 1 0,3 6 1,-4-1-1,-1-1 1,2-3-1,0 4 1,3 5-1,0 5 0,0 3 1055,-1 2 1,1 7-1230,7 6 0,-1 16 0,5 15 0,-2 11 1,-3 15-1,-2 11 0,-1-28 0,-1 0 0,-1 2 1,-1 1-1,-1 3 0,-2 1 0,-1 1 1,-1 0 166,0 2 1,-2 0-1,-1 4 1,0 1 0,1-1-1,1-1 1,-1-1 0,1-1-614,-1 2 0,0-2 0,3-3 1,1-1-1,2-4 0,1-2 0,-1-1 1,2-1-1,-1 33 0,1-8 0,2-6 1,0-9-1,0-5 0,0-8 0,2-7 1,2-8-6543,5-5 6409,-3-8 1,6-4-1,-3-10 1,3-10 366,1-14 0,6-22 0,2-16 0</inkml:trace>
  <inkml:trace contextRef="#ctx0" brushRef="#br0" timeOffset="3">23461 693 8502,'0'-19'194,"0"0"1,0-4 1591,0 6-1615,6 8 0,-3 3 0,6 6 0,1 0 1,2 0-1,1 0 0,2 0 0,1 1 1,4 2-1,0 3 0,4 1 721,1 4 1,2 1-824,0 1 0,4 0 0,0 1 0,0 0 1,0 3-1,0 1 0,0-2 0,0 0 1,2 2-1,0 3 2,-1-1 1,4 6 0,-4-3 0,1 5 0,1 5 0,-1 1 0,-1 4 0,-4 5 89,-4 6 0,-5 3 1,-5 3-1,-3 1 0,-2 5 1,-4 1-1,-4 3 1,-2-4 1181,-4-5-1230,-8 6 0,-3-13 0,-5 9 0,0-5 0,0-4 0,-2-4 0,-1-5 0,2-3 0,3-5 0,1-2 0,0-6 422,2-4 1,1 2-867,2-4 0,-1 0 0,-1-6 0,-1-2 1,-3-2-1,-2-1 0,-4-1 0,-5 0 0,-7-3 1,-4-2-395,-4-1 1,-8 0-1,3 0 1,1 0-1,1 2 1,6 1-1,2 3 1,4 1-1452,5 3 1969,9 2 207,-4 2 0,12-1 0,-6 0 0</inkml:trace>
  <inkml:trace contextRef="#ctx0" brushRef="#br0" timeOffset="4">23421 2599 8368,'0'-14'97,"0"0"0,-1-1 0,-2-1 1,-3 1-1,0-2 2303,0 3-2187,-5 5 1,4 3-1,-6 6 1,-2 1-1,-3 4 1,-4 7-1,-5 7 1,-5 12-1,-8 9 1,-8 10-1,22-22 1,0 1 446,0 2 0,-1 1 0,-1-1 0,0 0-602,1 5 1,1 0 0,-2-2-1,1 1 1,4-2 0,1-1 0,-21 27-1,3 1 1,5-4 0,4 0 0,4-5-1,5-4 1,4-4-981,3-2 1,2-2 0,1-2 255,3-2 0,-1-9 1,5-1-1,5-6 1,6-7-1,11-11 666,6-12 0,7-12 0,10-17 0</inkml:trace>
  <inkml:trace contextRef="#ctx0" brushRef="#br0" timeOffset="5">23288 2799 8371,'-21'-25'83,"3"8"0,9-5 1,5 4-1,2 2 1,4-2-1,2 2 2125,5 1-1965,3 2 0,7 4 0,4 1 0,3 3 0,4 2 0,2 1 0,3 5 0,2 4 0,1 8 0,2 6 0,0 6 1380,0 2 0,-4 10-1672,-1 1 1,-4 1 0,3 8-1,-1 1 1,-3 1 0,-2-1-1,-2-1 1,-1 0 0,-2 0-1,-6-2-1655,-2-1 0,-3 4 0,-3-1 0,-5 3 1704,-2 1 0,-14 1 0,-3-1 0</inkml:trace>
  <inkml:trace contextRef="#ctx0" brushRef="#br0" timeOffset="6">22088 4371 8910,'-37'-17'0,"4"0"2021,7 5-1663,14-1 1,-6 12 0,11-1 0,-1 8-1,4 12 1,2 8 0,1 14 0,-2 8 1150,-1 7-1497,-1 7 0,-1-1 1,-1 5-1,-2 1 1,0-2-1,0-1 1,2-4-1,2 1 1,4-2-1,1 1 0,1-6-1440,4-3 1,2-7 778,6-8 0,5 1 1,0-6-1,-2-3 0,-1-4 1,-2-7 648,1-2 0,-1-7 0,0-3 0</inkml:trace>
  <inkml:trace contextRef="#ctx0" brushRef="#br0" timeOffset="7">22155 4051 8447,'-6'-26'463,"4"5"0,-2 8 0,8 10 277,5 6-615,3 4 0,6 12 0,1 2 1,0 1-1,2 2 0,0 3 1,2 2-1,4 1 0,4-2 0,5-1 1,1-1 615,-2 1 0,7-2-620,-7-3 1,7 4 0,-7-4 0,2 3 0,-1 2-1,-6-1 1,-5 2 0,-4 2 0,-1 1 0,0 0 144,-1 2 0,-6-4 0,-5 5 0,-3 1-121,-2-1 1,-1 0 0,-5 4 0,-4-1 0,-8 3 0,-6 0 0,-6 3 0,-4-1 209,-3-1 1,-6-3 0,-6 0-1,2-4-559,2-2 0,-4-1 1,11-6-1,2-4 1,5-6-1,6-6 1,4-3-1,3-3 1,3-3-1,5-5 204,7-4 0,18-20 0,10-7 0</inkml:trace>
  <inkml:trace contextRef="#ctx0" brushRef="#br0" timeOffset="8">24008 3865 8811,'-14'0'0,"1"0"2406,0 0-1983,-1 0 0,5 1 1,2 4-1,0 5 1,1 8-1,0 9 1,3 7-1,1 7 1,2 6-1,0 10 1,2 6 2059,2 10-2619,-2-2 0,10-3 1,-4-6-1,3 2 0,-1 0 1,-1-2-1,0-4 0,0-4 1,0-2-1,1-3 0,2-6-4267,1-6 3530,1-4 0,-1-11 0,2-3 0,1-4 873,2-8 0,6-16 0,-4-5 0</inkml:trace>
  <inkml:trace contextRef="#ctx0" brushRef="#br0" timeOffset="9">24261 3865 9257,'-18'-21'1094,"0"3"-822,1 4 0,5 0 0,3 1 0,4 0 0,5 1 1,5 1-1,4 4 0,4 1 0,5 3 0,4 3 492,3 5 1,6 2-704,0 6 0,1 7 0,-6 2 0,1 3 1,0 5-1,-1 2 0,-1 7 0,-1 1 0,-2 5 1,0 3 847,-1 2 0,4 9-810,-2-5 1,-4 6-1,0 0 1,-1-3 0,1 0-1,0-7 1,1-1 0,-6-3-1,-3 0 1,-7-5-223,-2-4 0,-2 0 0,-3-6-53,-6-1 0,-6-2 1,-13-1-1,-3-2 0,-5-3 1,-4-4-1,-3-5 0,-3-4 1,2-4 140,3-4 1,-1-1-1,11 0 1,1 0-1167,2 0 1,7 0 0,4 0 1200,2 0 0,2-6 0,-1-1 0</inkml:trace>
  <inkml:trace contextRef="#ctx0" brushRef="#br0" timeOffset="10">22675 5584 8290,'-52'-4'0,"6"-1"1984,10 2-1692,10 2 0,18 2 0,7 4 0,8 4 0,14 2 0,10 4 0,12 4 0,6 8 0,6 7 0,-1 5 671,1 1-1016,-1 6 0,-6-6 0,0 5 1,-2 3-1,-5-4 0,-2-1 0,-7-3 1,-2 0-1,-5-1 0,0-2 1,-1-3-1108,-2-2 1,2 4 815,-6-5 1,5 0-1,0-6 1,0-3-1,1-5 344,-2-7 0,6-4 0,6-6 0</inkml:trace>
  <inkml:trace contextRef="#ctx0" brushRef="#br0" timeOffset="11">24594 5064 8267,'-37'-6'549,"5"0"0,-19-1 0,7 7 1,5 7-1,1 7 0,1 2 2737,1 2-3046,-8 11 1,13-5-1,-9 12 1,1 2-1,2 5 1,2 7-1,3 5 1,3 5-1,1-1 1,0 1 0,4 0-793,3-1 0,3 3 0,5-4 0,1-3 0,3-4 0,5-3 552,2-2 0,2-2 0,0-4 0</inkml:trace>
  <inkml:trace contextRef="#ctx0" brushRef="#br0" timeOffset="12">23648 6704 8602,'-6'-9'0,"-3"1"1639,-3 2-1394,-1 2 1,-1 4-1,1 0 1,0 1 0,-1 2-1,3 5 1,0 4 0,4 8-1,1 8 1,3 9 0,1 6 2916,2 6-3315,0 9 0,0-5 1,0 7-1,0 2 0,0-2 1,0 0-1,2-8 0,1-7 1,3-3-1,3-4 0,4-4-4163,3-7 4006,8-6 0,-6-9 310,8-3 0,-2-15 0,9-9 0</inkml:trace>
  <inkml:trace contextRef="#ctx0" brushRef="#br0" timeOffset="13">23808 6424 8178,'-26'-27'1058,"10"8"1,-6 4-1,7 5 1602,6-1-2673,9 5 1,9-4 0,10 4 0,8-1-1,7-2 1,8 0 0,4 1 0,4 1-1,0 1 1,1 0 0,-4 3-19,-3 2 0,-2 2-15,-2 4 0,-6 7 1,-3 7-1,-4 2 0,-4 4 1,-2 3-1,-2 6 1,-2 3-1,-2 6 0,-4 3 756,-2 4 1,-1 2 0,-5 1-458,1 1 1,1-1-1,-4 0 1,2 2-1,1 0 1,-1 1 0,-1-1-1,-1 1 1,2-1-199,2 0 1,-1-5 0,-4-4 0,0-8-390,0-4 1,0-2 0,-1-6 0,-4 1 0,-4-2 0,-2-3 0,-4-2 0,-3-3-497,-4 1 0,-14-2 1,-5-5-1,-5-2 625,-5 1 0,0-3 0,-4 1 0,0-2 0,0-3 1,5-2-1,2-1 0,8 0 0,6-1 205,8-4 0,8-8 0,-1-8 0</inkml:trace>
  <inkml:trace contextRef="#ctx0" brushRef="#br0" timeOffset="14">23901 7783 8150,'9'0'46,"-2"2"0,1 1 0,-2 2 0,1 3 1,-1 2-1,1 2 1144,1 1-1091,-5 13 0,7-7 0,-5 10 0,-3 3 0,0 0 0,-2 5 0,-2 0 0,-2 0 0,-6-1 0,-7-1 0,-3-1 171,-1-3 0,-10 2-316,0-2 1,-6 0-1,-5-6 1,-1-2-1,-4-6 1,-2-3-1,-4-5 1,-2-5-1,-6-6 1,-3-5 150,-2-6 0,-4-15 0,35 12 1,-1-1-97,-1-3 0,0-1 0,4-1 1,-1-1-1,-3-3 0,-1-1 0,2-3 1,1-1-1,0-2 0,2-1 0,-2-1 1,1-2-1,2 1 0,-1-1 0,1 0 1,1 0-1,0 1 0,1 0 8,1 0 1,0-1 0,0-1 0,0 1 0,1 0 0,0 1 22,-1-1 0,2 0 0,3 2 0,0-1 0,-2-1 0,1 0 0,0-1 0,1 0 0,1 2 0,1-2 0,0 1 0,1-1 0,2 2 0,0 1 0,0-1 0,1 1 0,0 1 0,2 0-152,-15-34 1,14 33 0,1 0 0,0 0 0,1 0 0,-1 1 0,1-1 58,-2-2 0,1 0 0,1-1 0,1 0 0,-4-2 0,0 0 0,0 0 0,0 0 0,1-2 0,-1 0 1,1 0-1,0-1 0,0-1 0,0 0 0,0-2 0,1 0 0,-1-2 0,0 0 0,1-1 0,0 0 1,-1-1-1,1 1 0,0-2 0,1-1-156,-2-1 0,1 0 230,2 1 1,0 0 0,-2 0 0,0 0 0,2 3 0,1 1-1,-1-1 1,1 0 0,0 1 0,1 0 0,0 0 0,0-1 0,1 3-1,0-1 1,-1 0 0,0 1 0,1 1 0,-1 1 0,0 0-1,0-1 1,1 2 0,0-1 39,-1-1 1,0 0-1,0-1 1,0 1-1,0-1 1,1 0-1,0 2 1,1 0 0,0-2-1,1 1 1,1 2-1,1-1 1,1-1-1,0 1 1,2 1-1,1 0 90,0-1 1,0 1-188,-3-1 1,1 0-1,4 1 1,1 0 0,-2 1-1,-1-1 1,2-2 0,1-1-1,0 1 1,0 0 0,1-1-1,-1 0 1,2 3 0,-1 0-1,2 1 1,-1 0 0,-1 0-1,1 1 1,-1-1 0,1 1-1,-1 1 1,1 0-124,0 1 0,0 1 0,3-36 146,-5-2 1,0 37 0,0 0-1,1-35 1,0 36 0,1 0-1,4-36 1,1 2 0,4 2 0,1 2-1,1 0 1,2 0 16,3 1 0,-2-5 0,6 7 0,2-2 0,1-3 1,2 4-1,-1 1 0,1 4-633,0 2 628,5-5 1,-4 9 0,3-3 0,-1 4 0,0 2 0,1 0 0,-2 2 0,1-2 0,0 3 0,2 1-1,1 6 157,-1 0 1,8-1-178,-4 3 0,5 3 0,-5 10 1,1 2-1,0 3 0,-1 6 1,-1 5-1,1 8 0,-2 8 0,-2 8 41,-2 8 1,-3 10-1,-4 6 1,-1 6-1,1 4 1,-1 2-1,0 2 1,2 0 165,1 1-164,2 5 0,1-12 0,1 4 1,3-4-1,-3-5 0,1-3 0,-1-3 1,4-3-1,0-4 0,1-4 0,-3-1-718,-3-1 0,0 3 434,-10-6 1,0 4 0,-5-3 0,-1 0 0,-3 1 261,-5-4 0,-2 5 0,-2-1 0</inkml:trace>
  <inkml:trace contextRef="#ctx0" brushRef="#br0" timeOffset="15">22515 1559 8609,'19'8'602,"3"-4"-655,3 4 0,3-7 1,4 3-1,5-4 1,6-5-1,5-9 53,4-7 0,7-10 0,2-3 0</inkml:trace>
  <inkml:trace contextRef="#ctx0" brushRef="#br0" timeOffset="16">23648 1213 8183,'-2'-14'0,"-2"1"117,-5 0 576,3-1 0,0 6 1,5-1-1,-2-2 2794,-2-1-3264,1 5 0,4 3 0,1 7 0,2 3 0,3 1 0,0 3 0,1 2 0,-1 1 0,2 1 263,-1-1 1,-4 5-855,2 0 1,0 1 0,1-3-1,0 2 1,2 0 0,-2 0-1,1 1 1,-1 0 0,1 0-1,1-2 368,2-3 0,2 6 0,1 0 0</inkml:trace>
  <inkml:trace contextRef="#ctx0" brushRef="#br0" timeOffset="17">23714 1892 8808,'-6'-11'1136,"-2"2"-761,-4-3 0,4 9 0,4-6 1,2-1-1,4-1 0,2 1 0,5 3 1,2-1 1418,-3 1-1702,4 4 0,-9-3 1,6 6-1,0 1 1,0 4-1,-2 4 1,-1 2-632,-3 3 526,-1-1 0,-2 5 1,0 0-1,-2-1 1,-1 1-1,-1 0 1,1-2-1,1-1 1,2-2-1,0 1 1,0-1 400,0 0 1,0-4-310,0 0 0,6-1 1,5 0-1,3-3 1,4-4-1,0-1 1,0 0-1,1-1 1,0-2-390,1-2 1,3-5 0,-1 0 0,2-4 0,0-2 309,-2 0 0,-6 4 0,4-7 0</inkml:trace>
  <inkml:trace contextRef="#ctx0" brushRef="#br0" timeOffset="18">21368 4411 27549,'0'-7'-505,"6"-1"0,3 6 0,3-3 0,1 2 1,1 2 2102,-1 1-1463,6 0 0,-4 0 1,3 0-1,-3 0 0,-2 0 1,0 0-1,1 0 1,-3 1-1,0 2-1047,-2 2 848,-6 5 0,-3-4 0,-9 3 0,-5-5 1,-2-1-1,-2 0 0,2 2 0,1-3 435,2 0 1,0 2-458,-1 1 0,7 1 0,4-2 1,6 4-1,6-1 0,4-1 1,3-2-1,2 2 0,-2 2 0,-1 1 1,-3-1-846,-3 1 836,3-6 0,-6 9 1,3-3-1,-6 3 1,-6 0-1,-6-2 1,-3-2 23,-1-3 0,-1 6 1,1-4-1,0 2 1,-1 0-1,1 0 0,1 0-2639,3 0 2483,-3 0 1,5-1-1,-6 1 1,-2 2 0,-2-1-1,0 0 1,0-1-1,3 2 1,0 0 0,2 3-1,4-1-2818,3 0 2504,4 1 1,7-1 0,1 0 0</inkml:trace>
  <inkml:trace contextRef="#ctx0" brushRef="#br0" timeOffset="19">21608 4811 27762,'2'-13'-9831,"2"-1"9206,-2 1 0,5 6 0,-6 2 0,-1 5 0,-7 5 0,-5 4 862,-1 2 0,-6 3-312,10-1 1,-6 5 0,6 0 0,-1-1-1,1 1 1,4 0 0,4 0 0,1-1 0,1 0-1,5-4 442,8-3 0,0-2 1,9 2-223,0-1 1,3-6-1,-1 2 1,0-4 160,2-1 1,-4-6 0,10-1-1</inkml:trace>
  <inkml:trace contextRef="#ctx0" brushRef="#br0" timeOffset="20">21941 4838 28122,'-1'-12'-9171,"-3"3"9087,2 9 0,-11 9 0,1 9 0,-6 4 0,-3 3 0,-2 2 1,-3-1-1,1 3 0,2 0 0,0 2 0,0 0-2049,-3 2 1790,6-5 0,1 9 0,5-6 47,1-1 1,5-2 0,3-1 0</inkml:trace>
  <inkml:trace contextRef="#ctx0" brushRef="#br0" timeOffset="21">22141 5104 29335,'0'14'-1405,"-6"-1"1,1 0 0,-6 2-1,4 3 1,-1 4 0,2 3-1,1 2-2482,2 0 3600,-5-1 1,7 5 0,-4 2 0,4 1 0,1 1 0,0 0 0,0-4 0,0-5 0,0-2 0,0-3 0,0-2-2632,0-3 2110,0-1 1092,-6-8 1,-8-1 0,-6-6 0</inkml:trace>
  <inkml:trace contextRef="#ctx0" brushRef="#br0" timeOffset="22">22088 5131 29469,'27'-46'-694,"-1"5"1,-2 2-1,0 14 1,1 10-1,-3 9 1,0 5 0,-1 2 1603,3 4-1264,7 2 0,-1 6 0,7 1 0,4-1 432,6 0 0,11 7 0,3 0 1</inkml:trace>
  <inkml:trace contextRef="#ctx0" brushRef="#br0" timeOffset="23">25314 3958 19819,'0'-13'-457,"0"5"0,0-3 0,1 2 0,2-3 0,3-1 0,2-1 0,2-1 1697,2-2-935,1 2 1,-4-3 0,-1 8 0,-1 2 0,-3 5-1,-2 8-133,-8 7 1,-9 10-1,-4 2 1,-2 5-1,-1 5 1,1 2-1,5-2 1,4-2-605,3-2 334,6 4 1,-3-4 0,6 2 0,0-2 0,2-5-1,2-1 1,7-4 0,3-2 0,6-4 0,-1-6 0,2-3-999,-1-4 1125,-3-1 1,2-1-1,-7-4 1,-2-3 0,-2-4-1,-3-2 1,-2 1-1,-1 0 1,-4-1 0,-2 1-1,-5 1 268,-3 3 0,-1 3 0,-2 6 0,-1 0 0,-2 2 0,3 2-154,5 5-443,4 3 0,6 1 1,0 1-1,0-1 1,1 0-1,4 1 1,4-1-1,4 0 1,5 1 259,4-1 1,15 0 0,5 1 0</inkml:trace>
  <inkml:trace contextRef="#ctx0" brushRef="#br0" timeOffset="24">25594 4425 25168,'-13'0'1116,"5"0"1,8 0 0,11 0 0,3 0-738,4 0-483,6 6 1,-8-3 0,6 4-1,1 0 1,-3 1 0,0 2 0,-4 2-1,-1 1 1,-5 1 0,-3 0-1,-4 3-2695,-1 0 2827,-2 1 1,-2 0 0,-2 1 0,-5 0 0,-3 1 0,-1-4 0,0-1 0,-1-2 0,2 0 0,2 1 0,3-1-597,1 0 1,0 1 0,3-1 0,-2 0-1,1 2 1,-1 2 438,1 0 0,-6 7 1,2-3-1</inkml:trace>
  <inkml:trace contextRef="#ctx0" brushRef="#br0" timeOffset="25">25181 6704 28173,'-9'-5'-4902,"0"1"4848,0-1 0,0 1 1,0-2-1,-1 0 1,-1-1-1,1 1 0,1 0 1,0 1 1372,2-1-1144,-5 5 0,9-5 1,-4 7-1,1 4 1,4 4-1,5 3 1,6 1-840,3 0 684,1 6 1,2-4 0,3 5-1,3-3 1,1 3 0,0 0-1,0 3 1,-1-1 0,-3 0-1,-3 2 1,-2 1-280,0 1 1,-5 1 388,-4 0 1,-2-5 0,-4 0-1,-2 0 1,-7-1 0,-5-3-1,-6-3 1,-3-2 0,-3-1-1,-2-2-580,-1-1 0,-5-6 349,5 2 0,0-4 0,4-1 1,2-1-1,3-4 0,4-4 0,5-4 1,5-5-1,8-4 0,9-3-140,8-2 0,9-4 0,11-2 0,5 2 278,2 3 1,5-6 0,-3 7 0,0-1 0,0 0 0,-5 3 0,-2 1 0,-5 4 0,-2 0 0,-3 4 0,-6 1 0,-5 2 502,-3 0-752,-8-1 1,-1 1 0,-9 0-1,-4 1 1,-9 3 0,-7 4 0,-5 4-1,0 1 1,0 0 0,3 0 60,3 0 0,-7 6 0,6 3 0,0 3 360,3 1 0,-4 0 1,3 1-1</inkml:trace>
  <inkml:trace contextRef="#ctx0" brushRef="#br0" timeOffset="26">25301 7610 29272,'0'-14'-952,"-2"1"1,-1 0 0,-3 0 0,0-1-1,-1 1 1,0 1 17,-4 3 1182,-1-3 0,-1 9 1,0-4-1,-2 1 0,-1 3 1,-2 2-1,1 2 22,3 3 0,0 4 1,1 5-1,0 1-381,-1-1 0,7 5 0,2 1 0,4 0 0,1 0 0,1-2 0,5-1 0,6-1 0,8 0 1,3-4-1,5 0 0,-1-4 247,-3-2 1,4-4 0,-4-1 0,-2-1-203,-1-4 1,-4-1 0,-3-6 0,-1 2 38,0 0 0,-5-5 0,-4 6 0,-4-1 1188,-4 1 0,-5 9 0,-7 10 0,-2 6-1145,1 7 1,1 2 0,0 3 0,-2 2-1,2 2 1,1 2 0,2 3 0,1 0 0,1 0-1,4-3 1,0 0 0,1-1-3572,0-1-1646,-5 6 5258,10-10 1,-17-2 0,3-6 0</inkml:trace>
  <inkml:trace contextRef="#ctx0" brushRef="#br0" timeOffset="27">25007 1373 11157,'0'-20'66,"-6"10"0,-2-3 0,-4 2 0,-2 4 1517,1 3-1332,6 2 0,-4 4 1,5 2-1,0 5 1,1 3-1,2 1 1,1 2-1,2 3 0,0 4 1,0 3 204,0 2 0,-1 4-629,-4 0 0,4 4 1,-5-4-1,1 1 0,1-1 1,-1 0-1,1-2 1,0 0-1,-1-3 0,1-1-1243,-1-2 1,1-4 0,4-6-348,0 0 1723,0 1 1,6-7 0,1-1 0</inkml:trace>
  <inkml:trace contextRef="#ctx0" brushRef="#br0" timeOffset="28">25287 1453 13016,'-20'-6'212,"-6"4"0,12-8 0,-4 5 1,3 2-1,2 2 0,-1 1 2622,1 0-2867,0 0 1,5 6 0,4 3 0,2 3 0,2 2 0,2 4 0,1 4 0,3 5-1,0 3 1,1 1 0,0-3-1061,4-4 1036,1 1 0,5-10 1,1 2-1,0-3 1,0-5-1,0-5 1,-2-2-1,-1-4 1,-4-2-1,0-7 1,-2-5 113,1-6 0,-4-8 1,-2-4-1,-2-1 1,-2-4-1,-2 3 1,-2 2-1,-5 5 535,-3 1-373,-1 1 1,0 6 0,-1 4 0,2 2 0,2 3-1,3 2 1,-1 2-392,1 2 1,10 6-485,1 5 0,13 8 0,5-3 1,4 1-1,6-1 0,3-1 644,4 0 1,7-6 0,1 3 0</inkml:trace>
  <inkml:trace contextRef="#ctx0" brushRef="#br0" timeOffset="29">25781 1253 10328,'-20'-19'279,"0"10"1,-6 0 0,3 6 0,3 4 0,4 4 0,4 4 2607,0 2-2832,6 3 1,1 1-1,5 2 1,0 7 0,1 4-1,3 5 1,5-1-1,5 2 1,3-1 0,6 0-1,2-5-298,2-5 1,-1-3-1,2-9 1,2-2 0,1-4-1,0-5 1,-1-6 0,-2-7-928,-3-8 1286,-7-10 1,0-3 0,-9-6-1,-5 0 1,-4 0 0,-6 0-1,-6 1 1,-7 2 0,-5 3 0,-5 3-1,-2 6 1258,-2 6 1,-3 1-1494,5 5 0,0-2 0,6 10 0,3 2 0,5 3 0,9 6 101,8 8 1,11 5 0,10 7-1</inkml:trace>
  <inkml:trace contextRef="#ctx0" brushRef="#br0" timeOffset="30">21675 3159 16602,'-21'0'140,"-4"0"0,12 1 1,-2 2-1,4 1 1295,1-1-1435,4-1 1,6-4-1,9-1 1,4-3-1,4 1 1,2-3-1,2 2 1,2 0 0,1 2-1,0-1 1,-4 1 466,0 1-466,3 2 1,-8 1 0,3 0-1,-3 0 1,-2 0 0,-1 1-1,-2 2 1,-2 3 0,-2 1 52,-3 4 0,-2 1 0,-1 1 1,0 2-1,0 1 0,0 2 1,0-2 293,0-1-397,0-2 0,-1 5 0,-2 1 0,-2 0 0,2 2 1,2-2-1,1 2 0,0-2 0,0 2 0,1-2 0,4 1-1566,4-4 1,2-3-193,3-4 1628,5-3 1,2-6 0,5 0-1</inkml:trace>
  <inkml:trace contextRef="#ctx0" brushRef="#br0" timeOffset="31">22195 2999 16804,'-21'-8'-33,"8"2"1,7 8-1,7 1 1,4 3-829,4 1 797,8 8 0,0 1 0,3 6 0,0 2 0,-4 1 0,0 3 0,-1 2 0,0 1 0,-3-3 0,-2-3 1,-3-4-539,-2-2 0,-4 4 1,-1-6-1,-1-2 815,-4-4 1,-2 0 0,-6-3 0</inkml:trace>
  <inkml:trace contextRef="#ctx0" brushRef="#br0" timeOffset="32">22168 3105 14352,'0'-40'38,"0"0"1,-4 9-1,-1 3 1,4 1-1,4 4 1,6-2 0,4 1 3099,5 2-3130,8-4 1,10 12 0,8-4-1,5 3 1,3 3 0,4 2-6,6 1 1,1 0-1,9-4 1</inkml:trace>
  <inkml:trace contextRef="#ctx0" brushRef="#br0" timeOffset="33">24434 2692 8628,'-21'-7'0,"4"2"657,2 4 61,7-5 1,-3 4 0,5-2-1,3 2 64,7 2-830,7 0 0,3 2 1,3 2-1,0 5 1,0 3-1,-2 1-145,-2 1 1,-1 4-1,-3-1 1,-5 1 201,-3 1 1,-1-2-1,0 3 1,0 1-1,-1-2 1,-3 2-1,-4-2 1,-1 1 0,0-3-1,1 1 1,0 0 907,4-2-928,2-1 0,2-6 0,0 0 0,2 0 0,2-1 0,5 0 0,4-2 0,4-3 0,2-2 0,2-1-573,2 0 1,-2 0 317,1 0 0,0 0 0,5 0 1,0 0-1,1-1 0,2-4 266,1-4 0,12-8 0,-2-4 0</inkml:trace>
  <inkml:trace contextRef="#ctx0" brushRef="#br0" timeOffset="34">24967 2732 8509,'-6'-13'258,"-7"-1"0,-2 7 0,-2 3 0,2 2 1837,1 2-2152,7 6 1,1 7-1,8 10 1,2 2-1,3 1 1,2 1 0,0 1-1,0 3 1,0 3-1,0 0 1,0-3-956,-2-2 1,1-4 1011,-4-3 0,-3 3 0,5-4 0</inkml:trace>
  <inkml:trace contextRef="#ctx0" brushRef="#br0" timeOffset="35">24807 2785 9564,'-8'-38'-303,"-1"2"696,6 10 0,0 6 1,10 6-1,9-3 1,8 0-1,10-1 1,8-1-1,9-2 1,10 0-1,12 3-385,-33 11 1,1 0 0,3 0 0,0 0-1,2 1 1,1-1 0</inkml:trace>
  <inkml:trace contextRef="#ctx0" brushRef="#br0" timeOffset="36">24607 6170 8521,'0'-13'252,"-5"6"1,2 2 0,-6 10-1,0 4 1,0 2 413,0 3-659,6-1 0,-7 2 0,5 1 0,2 3 0,0 1 0,0 0 0,-1 0 0,1 0 0,1 0 0,2 0 0,0 0-393,0-1 0,0-1 1,2-5-1,1 0 386,1 1 0,13-7 0,-3-1 0</inkml:trace>
  <inkml:trace contextRef="#ctx0" brushRef="#br0" timeOffset="37">24901 6130 8362,'-14'-13'-92,"1"0"164,0 5 0,-1 3 1,1 5-1,0 0 1,-1 1-1,3 3 1,0 5-1,4 5 492,1 3 0,1 0 0,5 5-623,0 2 1,0 1-1,2 0 1,1-1-1,3-4 1,1 0-1,4-4 1,0-3-1,3-4-71,-1-4 0,5-4 1,0-1 34,-2 0 0,-1-4 1,-3-2-1,-2-3 1,-3-5-1,-1-3 1,-3-3-1,-1 0 0,-4-1 190,-2-3 1,1 5 0,-6 1 0,-1 2 243,-2-2 1,-2 8 0,1-3 0,0 2 0,2 4-1568,7 2 886,5 4 0,19 5 0,2 2 342,3 2 0,8-5 0,1 2 0</inkml:trace>
  <inkml:trace contextRef="#ctx0" brushRef="#br0" timeOffset="38">25221 6130 12980,'-27'-13'109,"0"6"0,7 2 0,2 8 1,3 3-1,2 0 0,1 2 1467,3-1-1654,3-4 1,7 7 0,4-5-1,5-1 1,7 1 0,6-1-1,7-1 1,5-3 0,4-4-1,-1-5 1,-2-3-224,-5-2 0,0 1 0,-4 0 0,-6-2 0,-7-1 0,-5-2 0,-4 0 1,-7 0 1188,-7 1-707,-5-1 0,-16 6 0,-4 2 0,-8 2 0,-2 2 0,-3 3 0,1 2 0,1 2 1,7 2-1,7 5 0,7 2-1633,6 5 1395,9 7 0,9-7 1,8 4-1</inkml:trace>
  <inkml:trace contextRef="#ctx0" brushRef="#br0" timeOffset="39">11517 5731 28243,'-13'-12'-3191,"0"3"3252,5 3 0,1 6 1,5 0-1,2 0 763,6 0 1,11 0 0,5 0-669,3 0 1,3 0-1,2 0 1,2 0-1,2 0 1,5 0-1,2 0 1,4 0-1,-2 0 1,0 0-1,0 0 1,3 0-1,-1 0 432,1 0 0,-1 0-657,-5 0 0,-6 0 1,-3 0-1,-3 0 0,-1 0 1,-2 0-1,-3 0-278,-4 0 306,-3 0 0,-15-1 0,-8-2 0,-9-2 0,-7 2 0,-6 0 0,-1 0 0,-4-1 0,-2 1 0,-5 1 0,1 2 0,-2 0 0,1 0-546,2 0 446,-9 0 1,18 0-1,-7 0 1,4 0-1,5 0 1,6 0-1,5 0 32,3 0 1,2 6 0,0 2 0</inkml:trace>
  <inkml:trace contextRef="#ctx0" brushRef="#br0" timeOffset="40">16209 6477 28296,'-13'0'-1406,"0"0"1350,-1 0 0,1 0 0,0 0 0,-1 0 0,1 0 0,0 0 0,-1 0 102,1 0 1,1-1 105,3-4 0,4 2 0,6-6 0,5 0 0,6 2 0,6 3 1,2 2-1,5 2 0,4 0 573,2 0 1,12 0-724,1 0 0,6 2 0,4 0 1,-1 3-1,3-2 0,4-2 1,3-1-1,0 0 0,-1 0 1,-3 0 47,0 0 1,8 0-1,-5 0 1,-1 0-3,0 0 1,-11 0-1,2 0 1,-5 0 0,-4 0-1,-3 0 1,-4 0 0,-7 0-1,-5 0 1,-6 0-1325,-3 0 1248,-8 0 1,-19 0-1,-15-1 1,-10-2-1,-6-3 1,-2 0-1,-3 0 1,-2 3 0,-4 0 258,-3-1 0,2 2 1,-3-2-1,3 2-71,2 2 0,1-4 0,5-1 0,5 3 1,7 0-1,2 2 0,5 0 0,3 0 1,4 0-1,2 0 0,3 0-1951,1 0 1117,7 6 1,2 1 0,8 7 0,4-1 0,9 2 549,10 3 0,13-4 0,10 6 0</inkml:trace>
  <inkml:trace contextRef="#ctx0" brushRef="#br0" timeOffset="41">20342 6117 28214,'0'-46'-9831,"0"8"8579,0 10 0,0 7 1,0 8-1</inkml:trace>
  <inkml:trace contextRef="#ctx0" brushRef="#br0" timeOffset="42">20342 5917 28214,'-9'-6'-612,"0"-3"0,2-2 0,-4-3 0,2 1 0,-1 0 0,-2-1 0,-3 2 0,-1 2 646,-2 1-59,-5 6 0,5-3 0,-7 6 0,-5 2 0,-1 2 0,-5 5 0,-1 3 0,-4 3 0,-2 1 0,-3 3 0,-3 1 0,-3 0 0,-1 0 1,1-1-1,3-3-165,5-1 232,2 4 1,4-3-1,1 5 1,3 0-1,1 0 1,4 2-1,2 2 1,3 2-1,2 1 1,-2 3-1,-1 3-503,-2 0 1,5 5 333,0-3 0,0 6 0,-5 4 1,-1 2-1,-2 4 0,-2 2 0,-2 4 1,-3 0-1,-2 1 0,-1 2-188,0 0 1,0 2 0,0-4 0,0-1 370,0-3 0,5 1 0,-1-7 0,1 1 0,0 1 0,4-2 0,3 1 0,2 2 0,-1 3 0,0 1 0,1 3 0,-1 2-656,0 3 517,1 1 0,12-29 0,1 0 1,0 2-1,-1 0 0,1 2 1,0 0-1,-1 1 0,1 1 1,0 0-1,-1 2 0,1-2 1,1 1-1,1 0 0,0 0 1,2-1-1,2-1 0,0 0 1,2 0-1,1-1 0,0 0-403,1 0 1,0 0-1,0 34 587,8-3 0,8-3 0,12-2 0,10 1 0,-13-33 1,3-1-1,3 0 0,2-1 0,3 0 0,2-2 0,0-1 1,1 0-1,1-1 0,0 0 0,0 0 0,0 0 710,1 1 1,1 0 0,2 0 0,-1 0-772,0-2 1,0-1 0,4 3 0,-2 0 0,-3 0 0,-1 1-1,0 0 1,0-1 0,-1 1 0,0 0 0,-2-2 0,0 0-1,-1-1 1,0 1 0,-2-2 0,1 0 0,-1-2 0,1 0-1,-1-1 1,0-1 553,-1-1 1,1-1 0,3 0-1,0-1 1,32 16 0,-31-19 0,0-1-467,1 0 1,0-1 0,9-1 0,0-1 0,0-1 0,0 0 0,1-2-1,1 0 1,1-1 0,1-1 0,-1-1 0,0-1 0,2 0 0,0-1-1,0-1 1,0-1 0,2-1 0,-1-1 0,0 0 0,-1 0 0,0 0-1,0-1 1,-2-1 0,0-1 1443,-2-1 0,0-1-1572,8 0 0,-2-1 0,-9-2 0,-2 1 0,7-1 0,0-1 0,-2 0 0,-1-1 0,0 1 0,-1-1 0,0 0 0,0-1 0,-2 2 0,0-1 0,-1 0 0,-1-1 0,-2 1 0,0-1 0,0 0 0,-1-1 0,0-1 0,-1-1 0,-2-1 0,1-1 0,1 0 0,1-2 0,-2-1 0,-1-2 0,3-1 0,-2-2 0,-4 0 0,-2-2 0,2-1 0,0-1 0,1-2 0,-1-1 0,0 0 0,0-1 0,1-3 0,-1 0 0,0-2 0,-2 0 0,1-3 0,-1 0 0,-1-1 0,-2-1 0,1 1 0,-1-1 0,1-3 0,1 0 0,-2 0 0,0-1 0,-1 1 0,-1 0 0,-1-1 0,-1 0 0,-1 2 0,-1-1 0,0 2 0,-1-1 0,0 3 0,-1 1 0,-1 1 0,0-1-267,-2-1 0,0 1 1,-2 3-1,-1 1 1,0-1-1,0 0 1,13-32-1,-4 5 0,-3 0 1,-3 3-1,-1-2 1,-4 2-1,-4-1 1,-3 3-5229,2-1 5181,-4-9 0,4 7 0,-6-9 0,0 1 1,-2 0-1,-1-2 0,-3-1 0,0-1 1,1 2-1,2-1 0,1 4-498,2 0 1,0 0 701,0 2 0,-4 2 0,-2 10 0,0 0 0,-2 5 0,1 3 0,-3 5 0,-4 4 0,-5 4 0,-6 1-362,-5 3 1,-11 2 0,-2 3-1,-6 1 504,-6 2 0,-12 6 1,-2-3-1,31 10 0,-1 0 1,-4-1-1,0 1 0,-3-1 1,0-1-1,-4-1 0,-1 0 1,-2 0-1,-2-1 0,-4-1 1,-2 0-1,-2-1 0,-3-1 1,-3-2-1,-2 0 0,-2-1 1,1 0 1083,22 6 0,1 0 0,-1-1-1120,1-1 1,0-1-1,1 1 1,-21-6 0,2-1-1,1-1 1,1 0 0,3 1-1,1 1 1,5 2 0,1 1-1,4 1 1,2 2 0,4 1-1,2 2 1,3 3 0,2 1-1,-32-3 1,3 10 0,4 10 448,-1 13 0,-4 9 1,7 9-1</inkml:trace>
  <inkml:trace contextRef="#ctx0" brushRef="#br0" timeOffset="43">6572 15446 29673,'-15'-1'442,"-3"-4"0,3 4 0,-2-4 0,3 7 0,5 5 0,5 7 0,2 0-5719,2 1 5221,0 4 0,0-2 0,0 3 0,2 1 0,1-2 0,3 2 0,1 0 0,4 3 0,0-1 0,1 2 0,-1 1 1,-2 2-1,-1 1 0,1 4 0,-1 1 1147,-2 0-1100,-2 10 1,1-7 0,-1 11 0,-1 1 0,-2 1 0,-1 6 0,-1 4 0,-2 5-1,-3 4 1,3-31 0,-1 1 0,-1 2 0,-1 1 7,1 2 0,-2 1 1,-1 4-1,-1 0 0,0 2 1,0 2-1,1 0 1,1 2-1,1 0 0,0 1 1,2-1-1,1-1 0,0 0 1,0 0-1,1-2 1,1 0-981,0-3 0,0 0 664,4-3 1,0 0 0,1-7 0,0 0 0,8 35-1,-2-6 1,-1-6 0,1-2 0,2-6 0,1-2-1,1-6 1,-1-3 0,-1-4-1834,-3-1 1,3-5 1866,-3-2 0,1-9 0,0-6 0,-1-5 0,2-7 0,0-2 0,3-5 0,-1-8 0,0-11 0,1-12 282,-1-9 0,0-16 0,1-9 0</inkml:trace>
  <inkml:trace contextRef="#ctx0" brushRef="#br0" timeOffset="44">6705 15020 11451,'-7'-25'0,"1"4"-1157,0 7 1827,4 7 1,2 9 0,9 1 0,3 2 0,3 3 0,3 1-1,4 0-216,3-1 1,12-5-1,5 2 1,3-4-174,6-1 0,7-4 0,5-2 0,7 0 1,-32 2-1,1 1 0,1 0 0,0 0 1,2 0-1,0 0 0,0 1 0,1 1 40,0 0 0,1 0 1,2 1-1,0 0 1,-4 0-1,0 0 0,0 0 1,-1 0-295,0 0 0,0 0 1,0 0-1,-1 0 1,0 0-1,0 0 1,-1 0-1,-1 0 1,2 0-1,0-1 1,0 0-1,-1-1 1,0-1-1,0 0 1,-1 0-1,0-1 1,1-2-1,2 0 1,1-1-1,2-1 0,3-1 1,0-1-1,3 0 1,1-1-78,3 0 0,0-2 0,3-1 1,0 0 228,1 1 0,0 0 1,5-3-1,0 2 0,-5 2 1,1 2-1,1-2 1,1 0-1,2 0 0,0 0 1,-1 2-1,1 0 0,1-1 1,2 1-1,0 0 1,1 1-1,3-1 0,1 0 1,0 2-1,2 0-64,0 0 0,0 1 0,0 0 0,-1 1 0,1 0 1,-1 0-1,2 1 0,-1 0 0,-23 2 0,1 1 0,-1-1 1,1 1-1,0 0 0,0 0 0,24 1 0,1-1 0,-3 1 1,0 1-142,-1 0 1,-1 0-19,1 0 1,1 0-1,-4-2 1,1-1 0,2 1-1,0 0 1,-1 0-1,0 1 1,-1 0 0,1 1-1,-1-1 1,0 0-1,0 0 1,1-1 0,1-1-1,1 0 1,0 0-1,1 0 1,0 0 0,1-1-1,0 1 1,0 0-96,-25 1 1,0 0 0,1 0 157,1-1 1,1-1 0,-1 1-1,-1 2 1,1 1 0,-1-1-1,3 0 1,0-1 0,0 1-1,-1 0 1,1 1 0,0-1-1,-1 1 1,1 0 0,-1 0-1,-1 0 1,1 0 0,-1 0-1,0 1 1,0-1 0,1 1-1,0 0 1,0 0 0,1 1-1,0 1 1,-1 0 0,1 0-1,0 1 1,0 0 0,0 0 0,-2 0-1,1 1 1,-1-1-38,-2 1 0,0-1 0,1 1 1,2-1-1,1 0 0,0 1 1,-2-1-1,0 1 0,0-1 1,1 1-1,-1-1 0,1 1 1,0-1-1,0 0 0,0 1 1,-2-1-1,0 1 0,-1-1 1,1 1-1,0-1 0,0 1 1,0-1-1,-1 0 0,1 1 51,2-1 1,0 1 0,0-1-17,1 1 0,0-1 1,-1 1-1,1-2 1,-1 0-1,0-1 1,0 1-1,0 0 1,0 0-1,0 0 1,1 0-1,-1 0 1,-1 0-1,0 0 1,1 0-1,0 0 1,0-1-1,-1 0 1,0 1-1,-1 0 1,0-1-1,2 0 1,0 0-1,0 0 1,-1 0-1,0 1 1,1-1-1,0 1 1,1-1-1,-1 1 1,-1 0-1,0 0 1,-1 0 17,0-1 0,0 0 0,0 1 0,2 2 0,1 1 0,-1-1 0,22 2 0,-1 0 0,-23-3 1,-1 0-1,0 1 0,25 2 0,0-1 0,-3-1 0,0 1 0,-1 0 0,0 1 0,-3-1 1,0 1-106,-1 1 1,-1 0 68,5 1 1,-1-1-1,-4-1 1,0-1 0,4 1-1,1-1 1,-1 1 0,0 0-1,-2-1 1,-1 1 0,2 0-1,0-1 1,-2 1 0,-1 0-1,3 0 1,0-1 0,-2 0-1,1 0 1,1-1 0,1 0-1,-1 0 1,0-1-66,2 1 0,0 1 0,-3-1 0,0 1 85,-1 1 1,-1 0 0,2-3 0,-1 1-1,-1-1 1,-1 0 0,-1 1 0,0 1-1,2 0 1,-1 0 0,-4 0 0,-1 1 0,0 0-1,0 1 1,-3 0 0,0 0 0,1 2-1,0-1 1,-3 1 0,1 0 94,0-1 0,-1 1 1,-3 1-1,0 0-135,-3-2 0,-1 0 0,1 2 1,-1 0-1,-1-1 0,-1-1 1,-2 1-1,1 1 0,1 0 1,0 0-1,-1 0 0,0-1 1,2-1-1,1 0 0,-2-2 1,0 1-1,1-2 0,0 1 1,0 0-1,0-1-81,1 1 0,0 0 0,2-3 0,-1 0 1,0 0-1,0 0 0,-1 0 0,0-1 118,0 1 1,1 0-1,2-2 1,0 0 0,-5 2-1,0-1 1,-1 1 0,0-2-1,0 1 1,0-1-1,-3 0 1,-1 0 0,1 1-1,-1-1 1,-1 0 0,0 0-1,1 0 1,0 1-1,-3-1 1,-1 0 0,33 1-1,-8 0 329,-3 1-397,-1-2 0,-6 4 1,-2-6-1,-2 0 0,-3 0 1,-2 0-1,-3 0 0,-4 1 1,-5 2-1,-3 2 1,-1-2-263,0-2 0,-2 1 281,-3 2 1,2-1 0,-7 4 0,0 1 0,-2-1 0,-2 4 0,-1 0 0,-2 3-1,-3-1 1,1 0-385,-1 1 0,-4 5 0,2 3 300,-4 3 1,1 7-1,1 0 1,1 4-1,0 4 1,1 4-1,1 3 1,1 5-1,2 3-96,-1 3 0,2 10 0,-4 0 0,0 5 138,-3-35 1,0 1 0,-1 0-1,0 0 1,-1 1 0,-2 0 0,1 1-1,-1-1 1,-1 2 0,1-1 0,-1 2-1,-1-1 1,1-1 0,0-1-1,0-1 1,-1-1 0,-1 35 0,1-2-1,1 0 1,2-3-965,0-4 961,0 1 0,2-7 0,1 4 0,3 0 0,1-4 0,2 0 0,-1-4 0,-3 3 0,0-1 0,-1 2 0,-1-1-468,-1 3 0,-2-6 226,0 4 0,-6 6 0,-3-1 0,-4 0 1,-4-3-1,0-3 0,-1-3 0,-1-2 0,-4-1 1,-2-4 5,-1-1 0,0-3 0,1-6 332,-2-2 1,4-9-1,-8-1 1,3-4-1,1-5 1,-1-3-1,-2-3 1,-2-2 0,-1-2 591,0-3 1,-2-2 0,1-1 0,-3 0-476,-5 0 1,-7 0 0,-1 0 0,-5 0-1,-6 2 1,-2 1 0,-7 3 0,-4 1 0,34-2-1,-1 0 1,-2 1 0,0-1 0,-4 0 0,0 0-1,0 0 1,-2-1-306,0 1 0,-1 0 1,-7-1-1,0 0 1,5 0-1,0 1 0,-2-1 1,-1 1 140,-1-2 1,-1 1-1,-2-1 1,0 0-1,1-3 1,0 0 54,-1 0 0,1 0 1,2 0-1,-1 0 0,-2 0 1,-2 0-1,3 0 0,-1 0 1,2 0-1,-1 0 1,-3-1-1,0 0 0,2 0 1,-1-1-1,-3 0 0,1 0 1,2 0-1,0 0 327,0-2 1,0 2 0,-4 1 0,-1 0 0,3-1 0,0 0 0,-1 1 0,0 0-236,-1 1 0,-1 0 0,-3 0 0,0 0 0,2 0 0,0 0 0,0 1 0,0 0 0,-1 0 0,-1 1 0,3 0 0,-1 2 0,-2-1 0,1 1 0,2 0 0,0 1 0,-2-1 0,2 1 0,2-1 0,1-1 1,-1 1-1,0 0 0,3-1 0,-1 1-257,-2 1 0,0 0 96,3-1 0,0-2 1,1 2-1,0-2 1,1-2-1,2 0 1,-2 1-1,0 0 1,1 0-1,0 1 1,1 0-1,-1 0 1,2 0-1,-1-1 1,1 0-1,-1 0 1,1-1-1,-1 0 1,1 0-1,-1 0 1,0 0-1,-1 0 228,0 0 0,-1 0 0,-1-2 0,-1-1-120,1 1 0,-2 0 1,1-1-1,-1 1 1,0 2-1,1 0 0,0 0 1,0 0-1,-3 0 1,0 0-1,0 0 0,0 0 1,-2 0-1,1-1 1,2-1-1,0 1 0,-2-1 1,0-1-1,1 2 1,0-1-31,0 1 1,-1 1 0,-4 0 0,1 0-1,6 0 1,1 0 0,-2 0 0,1 0 0,-2 0-1,0 0 1,1 0 0,-1 0 0,-1-1 0,0 0-1,0 0 1,2-1-829,0 0 1,1 0 803,-4 0 1,1 0 0,7 1 0,0 0-1,-6 0 1,0-1 0,-2-1 0,1 0-1,1 0 1,0 0 0,-1 0 0,1 0-1,2 1 1,0 0 0,-1 0 0,0-1 0,1 1-1,0 0 1,-2 0 0,-1 0 0,2-1-1,0 1 334,1 0 0,-1 0-333,-6-1 0,1 1 0,11 2 0,-1 0 0,-6 0 0,-2 0 0,-1 0 0,0 0 0,1 0 1,1 0-1,-2 0 0,0 0 0,2 0 0,1 0 0,-3 0 0,1 0 0,2 0 0,0 0 0,-1 0 1,0 0-1,1 0 0,0 0-107,-2 0 1,1 0 0,-1 0-1,1-1 1,3 0 0,1-1 0,1-1-1,1 0 1,-3-1 0,0 0-1,2 0 1,0-2 0,-4 0 0,1 0-1,2-1 1,0-1 216,1 0 1,-2-1-16,-6 2 0,1-1 0,10-2 0,1-1 0,-8 3 0,0 0 1,-1-2-1,1 1 0,0-1 0,1 0 0,-3 0 0,0 0 1,1 0-1,-1 0 0,-3 1 0,0-1 0,1 2 0,0 0 0,-1 1 1,-1 0-1,1 2 0,1 0 271,0 0 0,-1 1 0,-6 2 1,0 1-417,5-1 1,0 0 0,18 1 0,-1 1 0,1-1 0,-21 1 0,0 0 0,-1 0 0,-2 0 0,25 1 0,-1-1 0,0 1 0,-23 0 0,1 1-1,0 1 1,0 0 0,3 0 0,2 0 0,-2 0 0,1 0 0,2-2 0,2 1-282,0-2 0,1 1 0,-4-1 1,1 0-1,5 0 0,0-1 304,-3-1 1,1-1-1,4 1 1,1 0-1,-3-4 1,0 0-1,2-1 1,0-1-1,3 0 1,1 0 0,-1-2-1,0 0 1,2 0-1,-1-2 1,-2-1-1,-1 0 1,1-2-1,-1 0 236,2 0 1,-1-1 0,-4-1 0,1 0 0,6 2 0,0 0-181,0 0 1,-1 1 0,1 1 0,-1 0 0,-1-2 0,0-1-1,1 2 1,1 0 0,1 1 0,0 1 0,-1 0 0,0 2-1,1 0 1,0 2 0,-1 1 0,0 1 0,1 1 0,0 1-22,2 1 0,-1 1 0,-1 1 0,0 1 0,4 0 0,1 0 0,1 0 0,1 1-501,0 1 0,1 1 0,2 0 0,2 1 1,0 3-1,1 0 0,3-1 0,0-1 1,-28 6-1,6-1 0,7 3 481,4 4 0,6-1 0,6-4 0,0 1 0,2 3 0</inkml:trace>
  <inkml:trace contextRef="#ctx0" brushRef="#br0" timeOffset="45">7158 16312 31774,'0'-13'-4916,"2"6"1,2 2 1471,5 4 4273,-3 1 0,1 0 0,-2 0 1433,4 0-1557,-3 0 1,0-2 0,-6-2 0,1-4-353,4 1 1,2 1 0,6 6 0,2 0 0,1 0 0,2 0 0,-2 0 704,-1 0-1027,5 6 1,-4-3 0,5 4-1,-1-1 1,1-1 0,1-1-1,0 2 1,1 0 0,0 1-1,3-1 1,0 2 1374,1-1 1,4-4-1407,0 2 0,5 1 0,-4-2 0,1-1 0,-1 0 0,-1 0 0,1 1 0,-1-1 0,0-1 0,1-2 0,4 0 0,-2 0 0,2 0 0,-2 0 0,4 0 0,-1 0 0,3 0 0,0 0 0,5 0 0,-1 0 0,3 0 0,1 0 0,2 0 0,2-5 0,0 1 0,-2 1 0,-1 1 0,-2 1 0,4-2 0,-4-1 0,1 1 0,-4 1 0,0 2 0,-4 0 0,-1 0 0,2 0 0,-7 0 0,1 2 0,-4 2 0,1-2 0,-1 2 0,0-3 0,2-1 0,1 0 0,3 0 0,0 0 0,2 0 0,-2 0 0,1 0 0,1 0 0,1 0 0,6 0 0,-3-4 0,4 0 0,0 1 0,-2 1 0,-1 2 0,-2 0 0,1 0 0,-2 0 0,1 2 0,-2 1 0,0 1 0,-2 0 0,-2-4 0,1 5 0,-5-1 0,1-1 0,-1-1 0,-2-2 0,0 0 0,-1 0 0,4 0 0,-1 0 0,1 0 0,7-5 0,-4 1 0,5-2 0,-5 3 0,1-1 0,0 1 0,-3 0 0,0 0 0,0-2 0,3 2 0,1 0 0,2-1 0,0 2 0,-1-2 0,-2 1 0,-2-1 0,0 2 0,2-4 0,-3 2 0,-2-1 0,-2 2 0,-1 2 0,0 1 0,-1 0 0,-3 0 0,0 0 0,0 0 0,2 0 0,6 6 0,-4-5 0,5 4 0,0-4 0,0-1 0,2 0 0,-1 0 0,1 0 0,1 0 0,2-1 0,1-2 0,-1-2 0,1-4 0,0 3 0,-1 1 0,-3-1 0,1 1 0,-6 5 0,-2 0 0,-1 0 0,2 0 0,-2 0 0,-3 0 0,1 0 0,-1 0 0,1 0 0,1 0 0,1 0 0,2 0 0,2 0 0,2 0 0,3 0 0,2 0 0,-3 0 0,-1-1 0,2-2 0,2-3 0,1 0 0,0-2 0,0 3 0,-2-1 0,-1 1 0,-1 1 0,1-1 0,1 1 0,2 4 0,-1 0 0,-4 1 0,-4 2 0,-1 2 0,0-1 0,1 1 0,-2-1 0,-1-1 0,-1-2 0,0-1 0,-1 0 0,3 0 0,0 0 0,4 0 0,1 0 0,3 0 0,0 0 0,-2 0 0,4 0 0,-11-4 0,3 0 0,-3 1 0,-1 1 0,0 2 0,-1 0 0,1 0 0,4 0 0,0 0 0,-1 0 0,-2 0 0,2 5 0,-2 1 0,-3-1 0,0 3 0,0-2 0,2 0 0,0-3 0,-1-2 0,1-1 0,1 0 0,2 0 0,1 0 0,4 0 0,-4-1 0,1-2 0,0-2 0,2 1 0,0-1 0,-1 1 0,-1 1 0,-3 1 0,2 2 0,-3 0 0,-2 0 0,0 0 0,-3 0 0,-2 0 0,-2 0 0,-1-1 0,0-2 0,1-1 0,2 1 0,3 1 0,1 2 0,0-1 0,-3-4 0,3-2 0,-4-2 0,6 2 0,1-1 0,3 1 0,5-4 0,2 1 0,2 1 0,0 5 0,2 2 0,0 2 0,3 0-260,5 0 1,-7 0 0,6 0-1,1 0 1,2 0 0,2 0-1,-3 0 1,0 0 0,-2 0-1,1 0 1,0 0-1134,-1 0 1,-3 0 1649,-6 0 1,5 0-1,-1 0 0,-2-1 1,-4-2-1,-4-3 1,0 0-1,-1 0 1,-1 2-1,-2-1-61,-2 1 0,-1-5-378,-1 4 0,4 1 0,0 4 0,-2 0 0,1 0 0,0 0 1,-1 0-1,-2 0 0,3 0 0,0 0-807,2 0 1,2 0 0,-4 0 934,3 0 0,3 1 1,-2 2-1,1 3 1,3 0-1,3 0 1,1-1-1,2-1 1,-1 2 178,1 1 0,-2-4 1,-2 3-1,-1-1 68,4-1 0,1 5 0,-2-3 1,2 0-1,1 1 0,1-1 1,-1 2-1,2-1 0,2 2 0,0 0 1,3-2-1,-1-1 318,1-3-552,3 4 0,-2-5 1,6 2-1,0-1 1,-1 0-1,3 2 0,-1-2 1,2 0-1,-2 0 1,2 1-1,-2 0 51,0 2 1,0-3-73,-1 6 1,-3-4 0,4 2 0,-3 0 0,1 1 0,-2 1 0,1-2 0,-3-1 0,0-1-1,-2-1-54,-1-1 1,4 3-1,-9-2 1,1-1 0,2-1-1,-2-2 1,1 0-1,-1 0 879,0 0-723,4 0 0,-8 0 0,4 0 0,-2 0 0,0 0 0,1 0 0,-2 0 0,0 0 0,-3 1 1,0 2-1,-3 2-133,1-2 1,-5 3 65,-2-2 1,2 2-1,-1-3 1,1 1 0,-1 1-1,-1-1 1,2 2 0,1 0-1,2 0 1,-1-2 2,2 2 1,2-4 0,-1 2-1,-1-2 1,-1-2 0,1 0 0,1 0-1,2 0 504,0 0-430,6 0 0,-9-5 0,3 1 0,-1-1 0,-1 1 0,2 0 0,-1-1 0,-2 1 0,-2-1 0,2 2 0,2 2-628,1 1 1,-5 0 441,1 0 1,-5 0 0,5 0 0,-1 0 0,1 0 0,-2 0-1,1 1 1,1 2 0,4 2 0,0-2 92,3-2 0,0-1 0,-2 0 0,4 0 1,4 0-1,1 0 0,0 0 0,-2 0 1691,-2 0-1625,4 0 1,-7 0 0,4 0 0,1 2 0,-4 1 0,1 1 0,-4-1 0,3-2 0,2-1 0,5 0 0,1 0-744,1 0 726,0 0 1,-2 0 0,-1 0 0,0-1 0,-4-2 0,-1-3-1,-4 0 1,1-1 0,-4 1 0,1-2 0,-2 2 508,-2 1 1,2-4-558,-6 4 1,5 1-1,-5 4 1,-1 0-1,-1-2 1,1-1-1,1-1 1,-1 1-1,-2 1 1,-2 2-596,1 0 0,-2 0 476,-3 0 0,-2-4 1,-7 0-1,0 1 1,-1 0-871,-3-2 1,-4 4 0,-11-4 782,-8 4 174,-5 7 0,-19 1 0,-4 6 0</inkml:trace>
  <inkml:trace contextRef="#ctx0" brushRef="#br0" timeOffset="46">2546 16952 7769,'-19'-21'438,"-2"2"0,-4 12 0,1 2 0,3 4 0,1 1 0,-1 0 0,-3-2 0,-1-1 0,-2-3 0,1-1 0,-1-3 6392,0-2-6811,1-1 1,-2-2-1,-2-3 1,-1-7 0,1-8-1,1-10 1,-1-7 0,-1-12-1,1-6 1,17 29-1,0 1 1,1-1 0,0 1-1,1-3 1,0 0 0,0 2-1,0 0 1,0-1-1,1 0 1,1 2 0,0 0 217,-6-33 1,3 2-60,3 11 1,-1 6 0,6 6 0,1 3 0,3 2-1,6 4 1,7 3 0,8 4 0,5 2 0,5 1-1524,5 0 1,7 2-1892,1 3 0,7 3 3236,-2 6 0,14-13 0,5-2 0</inkml:trace>
  <inkml:trace contextRef="#ctx0" brushRef="#br0" timeOffset="47">3213 14113 10793,'-2'-38'0,"-2"5"5495,-5 11-5433,3 15 0,0 26 1,6 12-1,0 6 1,0 3-1,0 2 1,0 2-1,-3 6 1,-4 4-1,-7 3 1,-1 3 136,1 5 1,0 6-485,1-4 0,6 4 0,2-12 0,4-6 0,1-5 0,0-10 0,3-7 0,4-7 0,8-8 0,4-6-2134,5-5 2419,1-4 0,2-12 0,-1-4 0</inkml:trace>
  <inkml:trace contextRef="#ctx0" brushRef="#br0" timeOffset="48">3772 13754 7918,'-5'-37'714,"-3"19"0,-4-6 0,3 24 0,3 21 0,1 13 0,-4 9 5563,-3 6-6138,-7 3 0,2 2 0,-5 4 1,-2 6-1,1 4 0,11-32 0,1 0 1,2 1-1,1 1 0,0-1 0,2 1 1,-3 35-1,5-5 0,4-6 357,4-3-1960,4-7 0,5-8 0,0-8 1464,1-5 0,5-3 0,2-1 0</inkml:trace>
  <inkml:trace contextRef="#ctx0" brushRef="#br0" timeOffset="49">3133 14433 8905,'-29'-46'5405,"-2"6"-5227,15 18 0,0 15 1,22 11-1,6-1 0,5-1 1,4-2-1,4-2 0,6-1 1,9-3-1,8 0 1283,4 0-1593,7-4 1,-3 9 0,3-4 0,-4 4-1,-7 1 1,-7 0 0,-7 0 131,-7 0 0,-7 12 0,-6 2 0</inkml:trace>
  <inkml:trace contextRef="#ctx0" brushRef="#br0" timeOffset="50">3159 14633 7856,'-26'0'257,"-1"0"0,8 2 0,5 2 1,10 4-1,10-1 0,10-3 6005,9-2-6218,17-2 1,-4 0-1,14-2 1,6-2 0,3-5-1,5-3 1,1-1-45,3 0 0,-1-7 0,-2 0 0</inkml:trace>
  <inkml:trace contextRef="#ctx0" brushRef="#br0" timeOffset="51">4612 13500 7879,'-13'-35'2908,"0"8"-2505,5 9 0,1 36 0,4 9 0,-2 11 0,2 10 0,0 7 0,0 5 0,-1 7 0,0 2 0,-1 4 0,-1 1 201,2-37 0,1 2 1,1 3-1,-1 2-993,-1-5 1,-1 1-1,2 3 1,-1 0 0,-1-1-1,0-1 1,1-1 0,0-1-1,-2 35 1,3-12 0,2-9-1,2-10 1,4-6 388,4-6 0,3-8 0,1-4 0</inkml:trace>
  <inkml:trace contextRef="#ctx0" brushRef="#br0" timeOffset="52">5212 13567 7836,'-19'-13'793,"4"13"0,-3 17 0,5 26 0,3 15 0,-1 4 0,-2-4-110,-3-3-416,-2-8 0,4-1 0,1-7 0,0-1 0,-1-1 0,3 2 0,2-4 0,4 1 0,2-5 0,0-1 0,-1-7-430,1-2 1,1-8 27,2-4 0,-5-7 0,-4-1 0,-3-5 0,-2-4 0,1-2 0,0 0 0,-1-1 930,1 2 1,-2 6 0,-1-1 0,-2 2-582,2 2 0,1 2 0,2 2 0,0 5 0,1 5 1,1 3-1,4 6 0,1 0 0,4 1 0,5-2 0,8 2 1,5 0-6521,6-2 5321,9 3 1,1-12 0,8 2 984,5-5 0,6-7 0,2 3 0</inkml:trace>
  <inkml:trace contextRef="#ctx0" brushRef="#br0" timeOffset="53">5572 14153 7826,'0'-32'941,"-12"10"0,8 5 1,-8 22-1,4 11 0,5 8 1,1 1-1,-1-1-119,-2-2-750,1-6 0,4 3 1,0-4-1,0 3 1,0 3-1,1 1 1,2 0-1,3 2 1,0 0-1,1-2 1,-1-3-562,0 0 275,-1-4 1,-5 4 0,0-5-1,0-1 1,-2 0 0,-4-1-1,-6-2 1,-5-1 0,-4 0-1,-3-1 1,-1-4-1600,-2-2 0,5-2 790,0 0 1,7-2 1022,2-2 0,-1-10 0,7-6 0</inkml:trace>
  <inkml:trace contextRef="#ctx0" brushRef="#br0" timeOffset="54">6425 13221 13964,'0'-14'429,"-12"7"1,3 17 0,-10 21-1,0 23 1,-3 15 0,9-28-1,-1 1 1,-2 2 0,-1 1 602,-2 2 0,-2 1-1037,-1 3 0,-1 0 0,-4-3 1,-1-1-1,0 2 0,-1-1 1,1-1-1,-1 0 0,1-3 1,1 1-1,1-3 0,2 0 1,1-2-1,3 0 0,1-2 1,1-1-1,1-1 0,2-2 1,-10 30-1,6-10-2551,6-8 0,8-1 1324,1-10 0,10-2 1,9-3 1231,10-7 0,7-9 0,8-9 0</inkml:trace>
  <inkml:trace contextRef="#ctx0" brushRef="#br0" timeOffset="55">6558 14087 7811,'-17'-21'0,"-1"5"0,2 5 659,1 11 1,1 9-1,1 8 1,0 0 0,-1 0-1,1-3 1,1 0-1,2-1 1,1 2 0,0 1-1,2 2 1366,2-2-2115,4 5 1,2-6 0,4 4 0,4-1 0,4 0 0,5-2 0,2-3 0,3-2 0,-3-3-1,0 1 1,-4 0-1983,-1 0 2299,-2-6 1,-5 9 0,-6-5-1,-6 2 1,-9-1 0,-8-1 0,-4-1-1,-3 1 1,-2 1-20,-1 2 1,0 2-1,6 0 1,2-2-1,6-1 1,3 1 0,5 2-6383,5 2 4409,14-7 1765,5-1 0,30-18 0,3-3 0</inkml:trace>
  <inkml:trace contextRef="#ctx0" brushRef="#br0" timeOffset="56">7145 13567 7800,'-13'-40'906,"-1"12"1,1 12 0,1 20-1,2 12 1,2 10 0,1 3 0,0 4 965,-4 1-1760,-1-5 1,-1 11 0,0-1 0,-1 5 0,1 5 0,0 4 0,-1 4 0,2-1 0,4-4 0,2-6 0,1-6-113,1-2 0,-1-5 0,5-1 0</inkml:trace>
  <inkml:trace contextRef="#ctx0" brushRef="#br0" timeOffset="57">6892 14073 7800,'13'-32'532,"0"5"0,1 1 0,0 8 0,4 7 0,6 7 0,4 3-3816,3 1 3284,6 0 0,3 5 0,8 3 0</inkml:trace>
  <inkml:trace contextRef="#ctx0" brushRef="#br0" timeOffset="58">7518 14100 7853,'-35'-31'0,"1"9"0,1 11 1228,8 14 1,6 0 0,5 5 0,1-1-1,1 1 1,3 2 0,6 0 0,6 1-816,6-2 1,3-1 0,0 6 0,-2-1-1,-2 0 1,-3 1-1758,-2-1 1264,-1 0 0,-8 1 0,-3-2 0,-4-2 0,-4-1 1,-2 0-1,-2 0 0,-2 0 0,-2 1 0,-2 2 1,2 1-1308,3 0 0,-4 2 1387,4 3 0,-3 3 0,-2 5 0</inkml:trace>
  <inkml:trace contextRef="#ctx0" brushRef="#br0" timeOffset="59">4492 6664 28184,'-1'-12'-9764,"-4"3"10830,4 3 0,-11 7 0,3 2 0,-3 2 0,0-1 0,2 1 1,3 1-1056,1 1 1,3-4 294,7 1 0,10-2 0,8-2 0,1 0 0,3 0 0,-3 0 0,3 0 0,-4 0 1,-2 1-1,-3 2-212,-2 2 1,-2 5 0,0-2 0</inkml:trace>
  <inkml:trace contextRef="#ctx0" brushRef="#br0" timeOffset="60">4812 6863 30841,'6'-13'-742,"2"1"0,5 3 0,0 4 0,2 0 0,1 1 0,4 1 1124,0 1-178,-3 2 1,8 0 0,-5 0 0,3 0-182,-1 0 0,0-6 0,5-1 0</inkml:trace>
  <inkml:trace contextRef="#ctx0" brushRef="#br0" timeOffset="61">5412 6770 28753,'0'-15'-7393,"0"1"3215,0 14 3775,-6 3 1,6 5-1,0 0 1,8-2-1,5-3 1727,5-2-889,2-1 1,7 0-1,0 0 1</inkml:trace>
  <inkml:trace contextRef="#ctx0" brushRef="#br0" timeOffset="62">5825 6690 10398,'2'-28'0,"1"6"503,1 6-215,7 8 0,-9-2 1,7 4-1,0-1 0,0-4 1,0-1-1,1-1 1,2 0-1,3-1 0,1 2-68,2 4 1,4-4 153,-4 3 1,6-3 0,-3-1-1</inkml:trace>
  <inkml:trace contextRef="#ctx0" brushRef="#br0" timeOffset="63">6252 6264 17379,'-6'-17'-2927,"-3"4"3132,-3 3 0,3 11 0,0 2 1,-1 3-1,-2 2 0,-1 2-815,0 2 0,7-5-302,6-2 1,1-4 1050,8-1 1,6 0 0,6 0 0</inkml:trace>
  <inkml:trace contextRef="#ctx0" brushRef="#br0" timeOffset="64">6532 5451 27421,'0'-34'-1030,"0"1"1,0 21-1,-2 12 1,-4 17-1,-7 12-1762,-8 11 2131,-4 18 1,-3 0 0,-2 10 70,15-33 0,-1-1 0,-15 27 0,4 4 0</inkml:trace>
  <inkml:trace contextRef="#ctx0" brushRef="#br0" timeOffset="65">7505 17312 13238,'4'-13'0,"2"-1"658,2 1-391,-5 0 0,7-1 1,-6 1-1,-1 0 1,-1-1-1,-4 3 1,-4 3-1,-7 10 47,-8 9 1,-8 10-1,-5 12 1,-3 5-1,-5 7 1,-1 4-1,-1 5 1,1 6-924,4 0 565,18-27 0,2-1 0,-4 29 0,-3 4 0,7-1 0,7-2 0,6 0 0,6-2 0,6-4 0,8-6 0,9-1 0,11-6 1562,11-3 1,11-6-1402,6-12 0,-23-12 0,1-2 0,2-3 0,0-1 1,2-2-1,1-1 0,3-2 0,0-1 0,1-2 1,0-2-1,0-2 0,0-2 0,-3-2 0,0-3 1,-2-2-1,-1-1 0,-2-3 0,-2-1-202,-1-2 0,-2-1 0,-1-1 1,-3-2-1,-6 0 0,-3-3 1,-1-1-1,-3-1 0,-1-2 1,-3-1-1,-3-1 0,-3-2 0,-4 0 1,-3-1-1,-4-1 0,-3 0-991,-3 1 1,-5 2 1083,-11-1 0,-4 4 0,-19-20 0,12 30 0,-3 2 1,-1 4-1,0 3 0,-3 3 0,-1 4 0,-2 4 1,-2 4-1,1 3 0,-1 5 0,-2 4 0,0 3 79,0 2 1,0 3-1,3 2 1,-1 1-1,-2 5 1,-1 0-1</inkml:trace>
  <inkml:trace contextRef="#ctx0" brushRef="#br0" timeOffset="66">7145 5717 7781,'0'-25'0,"0"1"-257,0 2 571,-6 6 0,2-2 0,-8 8 1,-5 2-1,-2 3 0,-6 2 1,-3 3-1,-6 4 0,-3 3 0,-6 2 1,-2 0-1,-1 2 0,4 0 1,0 3-1,2-1 0,2 0 1,2 1-1,6-1 0,7 0-783,5 1 0,9-1 0,6 0 666,6 1 1,16-1-1,9 0 1</inkml:trace>
  <inkml:trace contextRef="#ctx0" brushRef="#br0" timeOffset="67">7198 6317 28176,'-20'-6'-139,"0"-1"1,7-1 0,0 5 0,-2 6 0,-3 8 0,-4 5-1,-3 6-4308,-2 3 4131,-6 2 0,-1 4 0,-4-1 0,1-2 0,3-1 0,1 1 0,4-2 85,0-2 1,3 1 0,-1-4 0</inkml:trace>
  <inkml:trace contextRef="#ctx0" brushRef="#br0" timeOffset="68">7691 6477 29026,'9'-12'-6227,"0"3"5436,0 3 709,4 6 0,-4 6 0,0 5 0,2 5 0,-1 8 0,0 5 0,-2 7 0,-1 4 0,-1 1 0,2 2 1,-3-1-3965,1 1 3426,5 5 1,-4-6-1,5 2 493,-3-2 1,3-8 0,-5-2 0</inkml:trace>
  <inkml:trace contextRef="#ctx0" brushRef="#br0" timeOffset="69">8198 6544 28539,'10'-49'-9831,"4"9"9471,2 9 0,-7 28 1,-2 10-1,-1 17 0,-3 11 1,-1 13-1,-2 7 0,0 8-155,0 7 0,6-8 1,1 3-1</inkml:trace>
  <inkml:trace contextRef="#ctx0" brushRef="#br0" timeOffset="70">10064 17299 27939,'6'-20'-3277,"-3"3"0,5-3 0,-3 7-2037,-2 1 4969,-1 6 0,-2-1 1,0 2-1,1-3 1,4-4 756,4-2 0,1-3-319,-1-1 0,1 0 0,-4 6 1,0 2-1,0 1 0,-4 0 0,-5 3 1,-8 6 67,-5 8 1,-3 5 0,-6 5 0,-1 4-83,-2 3 1,-1 3 0,3 2 0,4 1-1,4-1 1,5-2 0,4-2 0,5 1 0,2-2-1,5-3 1,6-2 0,10-4 1628,10-3-1406,11 4 0,7-10 0,6 5 0,2-2 0,1-2 0,2-1 1,-2-1-1,-1 0 0,-4-3 0,-6-2 0,-8-1-848,-7 0 1,-2-6 483,-10-3 0,-6-4 0,-9-5 0,-8-2 0,-11-3 0,-14 1 0,-14 0 0,-11 1 1,-8 5-1,-7 4 357,32 7 0,0 1 1,-36 3 43,-1 1 0,34 4 0,0 4 0,-2 2 0,-1 0 0</inkml:trace>
  <inkml:trace contextRef="#ctx0" brushRef="#br0" timeOffset="71">2359 18711 15908,'6'14'-302,"-4"-7"1,4-2-1,-6-10 1,1-5-1,2-5 1,3-4-1,0-1 197,0 1 257,4-5 1,-4 4-1,5-5 1,-2 1-1,-1 2 1,1-1-1,-1 3 1,-2 2-1,-2 5 1,1 2 736,-1 2 0,-1 6 0,-8-1-615,-3 2 1,-7 4 0,-6 2 0,-7 5-1,-5 3 1,-4 1 0,-1 2 0,-4 2-1,-1 0 573,-1 0 1,-5 2-1,3 0-760,-1 2 1,2 1-1,-1 3 1,2 0 0,2 1-1,0 2 1,2 0-1,1 1 1,5 3-756,1 3 1,4-2-1,5-1 1,3-1 147,2 0 0,1 1 1,5-6-1,1 1 1,2-1-1,2 0 1,1-1-1,1-1 0,-1 1 1,1-2-1,0 4 490,3 3 0,1 4 1,2 6-1</inkml:trace>
  <inkml:trace contextRef="#ctx0" brushRef="#br0" timeOffset="72">1760 19751 22175,'-6'-25'459,"4"14"1,-5-5-1,4 20 1,-3 7 0,0 5-1,-1 9 1,-1 8-2332,-2 7 1915,4 9 1,-5 0 0,6 7-1,-1 5 1,0-1 0,3 1-1,3-9 1,4-5 0,5-7 0,1-3-1,1-7-572,-2-5 1,-2-9 361,2 2 0,0-11 1,-9-8-1,-6-11 0,-4-9 1,-2-5-122,3-5 0,-2 1 0,7-8 379,1-8 1,2 3 0,2-9 0,4 4 0,3 6 0,4 2 0,2 4 0,0 5 0,3 4 318,0 5 1,7 3 0,-2 5 0,4 1-254,0 0 0,2 5 0,2 2 0,1 2 0,-1 0 0,-2 1 0,-1 1 0,-2 4 0,-3 2 0,-4 5 0,-5 3-444,-4 1 228,3 0 1,-11 1 0,2-1 0,-6 0 0,-4 1 0,-4-1 0,0 0 0,-6 1 0,0-1 0,-3-1 0,3-2 106,-3-1 1,5-6-200,-2 2 0,2-4 0,0-1 0,-1-1 1,-1-4-1,4-2 0,4-2 0,3 0-3156,3-1 3542,8 4 1,8 0-1,8 6 1</inkml:trace>
  <inkml:trace contextRef="#ctx0" brushRef="#br0" timeOffset="73">2359 20084 22175,'0'-41'-289,"0"-4"0,2 23 1,2 1 2454,5 9-2330,-3 1 0,2 8 0,-4-5 1,3 1-1,2 1 0,-1-2 1,-1 1-2756,1-3 2405,-6-2 1,6 3-1,-5 0 1,3 0-1,0 0 1,1 2 0,1 1 626,2 3 0,2 1 0,1 4-372,0 2 1,2 4-1,3 5 135,4 0 0,9 1 0,3-1 0</inkml:trace>
  <inkml:trace contextRef="#ctx0" brushRef="#br0" timeOffset="74">2866 19831 22175,'-4'-18'36,"-1"0"0,-1 5 0,2 6 0,-4 2 1,1 7-1,1 5 0,2 6-1655,-1 5 1188,1 3 1,4 7 0,0 2 0,0 2 0,0 1 0,0 1-1,1-3 1,4-3 345,3-7 1,4-5 0,2-3 0</inkml:trace>
  <inkml:trace contextRef="#ctx0" brushRef="#br0" timeOffset="75">2893 19884 22175,'0'-44'-6563,"0"-1"6835,0 7 0,0 11 0,1 9 0,2 4 0,3 0 0,1 2 0,4 3 0,1 5 0,1 4 0,2 4 0,1 5 0,2 5 0,0 3 0,-1 6-4669,1 2 3438,0 2 933,-5-1 0,7-5 1,0-2-1</inkml:trace>
  <inkml:trace contextRef="#ctx0" brushRef="#br0" timeOffset="76">3159 19924 22175,'-7'-7'-4,"2"-7"1,4 5 0,1-4 0,0 1 0,1 0 0,4 1 0,4 2 0,3 4 0,1 5 0,0 3 1548,1 2 1,-1 5 0,0-1-2245,1 3 0,-7-3 1,-4-2-1,-6-2 1,-6-5-1,-3-5 1,0-2-39,3-4 0,4-1 1,5-1-1,0 0 1,1 1-1,3 3 1,7 5 1225,5 2-889,-1 2 1,6 2 0,-5 2 418,2 5 1,5 9-1,-2 2 1</inkml:trace>
  <inkml:trace contextRef="#ctx0" brushRef="#br0" timeOffset="77">3439 20044 23124,'0'-18'-5519,"0"1"5663,0-7 1,0 9 0,0-3 0,0 2 0,2 0 0,2-2-1,5 3 1,3 3 0,3 5 3419,2 1-3294,-2 1 0,10 17 0,-4 3 0</inkml:trace>
  <inkml:trace contextRef="#ctx0" brushRef="#br0" timeOffset="78">3652 19977 22702,'0'-19'-4557,"0"-3"4694,0 3 1,0-2-1,2 5 1,1-2-1,3 2 1,0 1-1,1 3 1,1 3 525,2 5 0,-3 8 0,1 5 0,-1 3-755,1 1 0,0 0 0,6 1 0</inkml:trace>
  <inkml:trace contextRef="#ctx0" brushRef="#br0" timeOffset="79">3946 19524 12142,'12'-35'0,"-2"2"1867,-1 5-952,-6 4 1,7 11-1,-4 3 420,1 5 1,-4 13 0,2 15-1355,-4 7 1,-2 1-1,-2 8 1,-2 5-1,1 5 1,-2 6-1,-1-1 1,-1 1-1,4-3 1,2-2-1,1-4-73,-4-4 1,-2-5-1,-6-11 1</inkml:trace>
  <inkml:trace contextRef="#ctx0" brushRef="#br0" timeOffset="80">3812 19817 22175,'6'-53'-123,"-3"10"0,6 6 0,0 8 0,0 8 0,0 5 0,3 4 0,4 3 0,5 6-101,-1 6 1,0 6 0,-7 9 0,-1 4-1338,-3 3 1,3 2 1310,-3-1 0,-4 1 1,1 0-1</inkml:trace>
  <inkml:trace contextRef="#ctx0" brushRef="#br0" timeOffset="81">4319 19791 22175,'13'-12'-1260,"1"3"1,-1 6 1595,0 6 1,2 6 0,0 10 0,0 6-163,-3 5 1,-4 11-1,1 1 1,-4 4-1,-5 4 1,-5 2-1,-7 3 1,-7 1-1,-9 3 1,-4 2-1,-4 1 1,2-3-1410,3-5 1,4-10 1162,5-13 1,3-3 0,7-13 0,1-4 0,4-5 0,1-9 0,3-11 0,3-9 0,6-10 0,7-6 452,8-6 0,9-4 0,2-3 265,2-1 1,-2 8-1,2-4 1,-2 8 0,-2 5-1,-2 7 1,-1 6 0,-2 9-1,-3 5 1,-4 6-789,-3 9 1,4 7 0,2 14 0</inkml:trace>
  <inkml:trace contextRef="#ctx0" brushRef="#br0" timeOffset="82">23981 15486 8060,'-12'-40'33,"0"12"0,-13 6 0,-5 6 0,-1 4 1,-4 1-1,-2 4 0,-6 0 0,-5 1 1,-5 0-1,-3 1 0,-3 1 0,-2-1 1,-3 2-1,2 0 0,0 0 0,2-2 1,0-3-1,1-1 0,-2-1 0,0-2 1,-4-3-1,-2 0 1064,1 1-1000,25 7 0,0 0 0,-24-8 0,25 8 1,-1-2-1,0 0 0,0-1 0,0 0 0,-1 1 1,-1-1-1,0 0 0,0 2 0,-1 0 0,-2 1 1,0-1-1,0 2 0,0-1 0,-1 0 0,-1 1 1,2-1-1,-1 0 277,-1 1 0,0-1 0,-4 1 0,0 0 0,2 1 0,-1 0-365,2 0 0,-1 1 0,1 2 0,-1 1 0,-2-2 0,-1 0 0,0 1 0,1 0 0,0-1 0,1 1 0,0 0 0,-1 0 0,1 0 0,0-1 0,-3 1 1,-1 0-1,1 0 0,0-1-238,1 1 1,-2-2-1,-5 2 1,-1-1 0,3-2-1,2-1 1,-1 2 0,0-1 270,-2 0 1,1 0-1,-2 0 1,1 0-1,-2-1 1,1 0-1,1 1 1,1-1-1,-2 0 1,0-1-1,2 1 1,0-1 0,-1-1-1,0-1 1,2 2-1,0 0 1,-2-1-1,1 1 1,1 0-1,0 0 1,-1 1-1,0-1 1,2 0 0,-1 1 85,0-1 1,-1 0-129,2 1 0,1-1 0,-2 1 0,1-1 0,3 0 0,0 1 0,-1-1 0,1 0 0,0 1 0,-1-1 0,1 0 0,0 1 0,-1-1 0,0 2 0,-1-1 0,0 1 0,0 1 0,-1-1 0,0 0 0,-1 0 0,0 0 0,-1 0 3,-2 0 0,0 1 1,-3-2-1,0 1 1,1 2-1,0 1 1,0-1-1,1 0 1,-3-1-1,0 0 1,2 1-1,0 0 0,-3 0 1,1-1-1,1 1 1,0 0-117,-1 0 0,-1 0 104,-2 1 1,1 0-1,9-1 1,1 1-1,-1-1 1,0 0 0,2 0-1,-1 0 1,1 0-1,1 0 1,-1 1 0,0 0-1,1 0 1,0-1-1,1 1 1,-1-1-1,0 0 1,0 0 0,-1-1-1,0 0 1,1 1-1,-1 0-45,1 1 0,0-2 1,0 0-1,1 0 79,0 1 1,-1 1-1,1-2 1,-2-1 0,1 2-1,-1 0 1,-1 0 0,-1 0-1,1 0 1,0 0 0,-1 2-1,1-1 1,-1 1 0,0-1-1,-1 1 1,-1 0 0,-2-2-1,1 1 1,0 0-1,0 1 46,-1 0 0,2 1 0,2 0 0,1 0 0,0 0 0,1 0-103,1 0 1,0 0-1,0-2 1,1-1-1,1 1 1,-1 0 0,1 0-1,0 1 1,3-1-1,-1 1 1,1 0 0,0-1-1,3-1 1,-1 0-1,0 0 1,1-1 0,1-1-1,1-1 98,0 0 1,0 0 0,-1 0 0,-1-1 0,1 0 0,1 1 0,0-1 0,0 0-5,0 1 0,0-1 0,-5 0 0,1 1 0,2-1 1,0 0-1,0 1 0,-1 1 0,-3-1 0,-1 1 1,-1 1-1,-1 1 0,-5-1 0,-1 2 0,-1 0 0,-1 1 1,-4 0-1,-1 0 0,2 1 0,0 0 0,-2 0 1,0 0-1,3 0 0,0 0 110,1 0 1,-1 0-223,-6 0 0,1 0 0,11 0 0,1 0 0,-5 0 0,-1 0 0,3 0 0,0 0 0,2 0 0,1 0 0,0 0 0,0 0 0,1 0 0,1 0 1,-1 0-1,-1 0 0,1 0 0,-1 0 0,-1 0 0,0 0 0,1 0 0,1-1-6,2-1 0,0-1 0,-6 2 0,1 0 0,6-4 0,1 1 1,-2-1-1,0 1 0,-3-1 0,1 1 0,-1 0 0,1 0 0,-2 1 1,-1-1-1,2 1 0,0-1 481,-2-1 0,0-1-397,3 0 1,-1 0 0,1 2 0,1 0 0,2 0 0,0 0 0,-1 0 0,1 1 0,1 0 0,1 0 0,0 0 0,1 0 0,2 1 0,1 1 0,-2-1 0,1 1 0,2 0 0,-1-1 0,0 0 0,1 0 0,1 0 0,0 1 8,0 0 1,-1 0 0,2 1-1,0 0-115,-32 0 0,34 0 1,0 0-1,3 0 1,-1 0-1,1 0 0,-1 0 1,1 0-1,-1 0 1,-36 0-1,36 1 0,1 0 1,-1 0-1,-1 1 1,-1 0-1,-1 0 1,0 0-1,0 0-233,-2 2 0,1-2 1,-1 0-1,2-1 323,4 4 0,0-1 0,-5-2 0,-1 1 0,1 1 0,0 1 1,-1-1-1,-1 0 0,0 1 0,0-1 0,1 1 0,0-1 1,1 1-1,0 1 0,2-1 0,-1 1 0,2 0 0,0 0 1,-34 5 136,5-2 1,2-2 0,0 3 0,2-1-164,3 2 0,-3-1 0,1 2 0,-4 0 0,-3 2 0,0 1 0,-2 1 0,36-7 0,-1-1 0,-1 1 0,-1 0 0,0-1 0,0 1 0,1 0 0,0 0 1,0 0-1,1 0 27,0-1 1,0 0-19,1 2 1,-1 1 0,-2-1-1,0 1 1,0 2 0,0 0 0,0 1-1,1-1 1,1 0 0,1-1 0,0 0-1,1 0 1,-35 10 0,0 2 0,3-1-1,3 1 1,4-3 27,2-2 0,-5 8-51,2-5 1,-2 6-1,0-4 1,4 4 0,-1 3-1,0 0 1,-2 0 0,-3 2-1,0 1 1,1 1-173,2-1 0,29-14 1,-1-1-1,-32 16 186,33-15 1,0-1-1,0 0 1,1 0-1,-29 17 1,4-3-1,5-1 1,3 2-1,2 2 1,2-2-1,3 0 323,2 0 0,1 1 0,0 4 0,1-2-272,4-1 1,-2 1 0,6 5 0,1 4-1,2 2 1,1 2 0,2 2 0,1 1 0,2 2-1,0 0 1,0 3 0,1 1-767,2 6 646,1 3 0,5-1 0,-1-2 1,1 0-1,1-1 0,3 1 0,5-3 1,2 0-1,2-3 0,2 1 1,2-3 313,5 3 1,3-3 0,1 4 0,1-5-1,0 4 1,3 0 0,1 6 0,-2-4 856,-1-2-1089,4 4 0,-4-6 0,4 7 0,-1 3 1,0 0-1,-1 2 0,1-1 0,1 4 1,2 0-1,-9-37 0,0 0 0,14 34-97,6-2 1,-16-33 0,0-1 69,20 33 1,-15-32 0,2 0 0,22 25-1,-21-30 1,2 0 0,1-2 0,1 0 0,26 24-1,-25-26 1,-1 0 0,28 24 0,-26-24 0,1 0-1,0-1 1,0 0 180,0 0 0,0-1 0,3 1 0,0 0 0,-2-2 0,0 0-156,0 1 0,0 0 0,0 0 1,-1 0-1,2 2 0,0 0 1,-1 0-1,1 0 0,-1-1 1,-1 0-1,3 1 0,-1 0 1,0 0-1,1-1 0,0 0 1,1 0-1,-1-1 0,0-1-34,0 0 1,1-1 0,5 1-1,1 0 1,2-1 0,0 0 0,1-1-1,1 0 22,0-3 0,2 1 1,0 0-1,2-1 1,0-2-1,1-1 0,0-1 1,-1 0-1,2-1 1,1-1-1,-1-1 0,1-1 1,2 0-1,0 0 1,1 0-1,0 0 1,1 0-1,1-1 0,-1-1 1,0 0-1,0 0 1,1-1-1,-2 0 0,1-1 507,1 1 1,0 0-488,-2 2 0,1 1 0,0-3 0,0 1 0,-2 1 0,-1 1 0,1-1 0,0 1 0,1 1 0,0 0 0,0 1 0,1 0 0,-1 1 0,1-1 0,1 1 0,0 0 0,1 0 0,0 0 0,1 1 0,2-1 0,-2 0 0,2 0-89,0 2 1,2-1-1,2 0 1,0 0-1,-1-2 1,0-1-1,-1 0 1,0-1-1,1 0 1,0-1-1,-1 0 1,0-1-1,4-1 1,0-1-1,0 0 1,0-2-1187,4 1 0,1-1 1282,-1-2 0,1-1 0,0 2 0,0 0 0,0-2 0,1-2 0,1 1 0,0 0 0,0 0 0,0 0 0,0 0 0,-1 0 0,-2 0 1,0 0-1,-1 0 0,1 0 0,0 0 0,0 0 0,2 0 0,1-1 0,0-1 0,0 1 205,0-1 1,0-1-226,-4 1 0,1 0 0,0 2 1,0 0-1,-2 0 0,0 0 1,1 0-1,0 0 0,-1 0 0,0 0 1,1 0-1,-1 0 0,-1 0 1,0 0-1,1 0 0,-1 1 0,-3 1 1,0-1-1,0 2 0,-1 0 1,-1 1-1,0 0-169,0 1 0,0 0 0,1-1 0,-1-1 117,-3 2 1,0-1 0,6-1 0,0-1 0,-2 1 0,-1 1 0,2 0 0,-1 0 0,2-1 0,0-1 0,-4 2 0,0-2 0,1 0 0,0-1 0,-3 0 0,0 0 0,3-1 0,0 0 0,-1 0 0,-1 0-45,1 0 1,0 0 0,3-2 0,-1-1 0,-4 1 0,-1 0 210,2 0 1,-1 1-1,-3-1 1,0 1 0,3 0-1,0-1 1,0 0 0,-1 0-1,-1 0 1,1 1 0,1 0-1,0 0 1,-1 1-1,0 0 1,3 0 0,-1 0-1,-1 0 1,0 0-32,1 0 0,0 0 0,2 0 0,0-1 0,-5-1 1,1 1-1,-2-2 0,1 1-98,-1 1 0,2-1 1,4 0-1,1-2 1,-7 2-1,0-2 1,1 1-1,1-1 0,0-1 1,0 0-1,0 0 1,-1-1-1,1 1 1,0 0-1,-3 1 1,0-1-1,0 0 0,1 0 1,-3 0-1,1-1 1,2 0-1,-1 0 1,-1 1-1,-1 0 251,1 0 0,0 0 0,4-3 0,1 1-200,-5 2 1,1 1-1,1-2 1,1 0-1,2 0 1,0-1-1,-1 0 1,1 1-1,1-1 1,1 0-1,-2 1 1,1-1-1,3 0 1,-1 1-1,0-1 1,-1 0-1,2 1 1,-1-1-1,-2 1 1,0 0-247,-2 2 0,0-1 0,6-1 0,-1 0 0,-7 2 0,0-1 215,1 0 0,0-1 0,0 1 1,1 1-1,-4-1 0,1 1 0,1-1 1,0 1-1,-2-1 0,1 1 1,0 0-1,0 1 0,0-1 0,-1 0 1,3 1-1,0-1 0,-1-1 0,0 1 73,-1 0 1,1 1 0,3-3 0,-1 0 0,-3 1 0,0 1 0,1-1 0,0-1-71,-2 2 1,1 0 0,3-2 0,0 0 0,-4 2 0,0 0 0,0 0 0,1-1 0,1 2 0,0-1 0,0 1 0,0 0 0,0 1 0,0 0 0,-1-1 0,1 1-1,-1 0 1,0 0 0,2 0 0,0 1 0,1 0 0,0 0 0,0 1 0,1 0-519,-2 0 1,1 0 496,-4 0 1,-1 0 0,1 0 0,-2 0-1,-1 0 1,-1 0 0,0 0 0,1 0-1,1 0 1,-1 0 0,2 0 0,-1 0 0,0 0-1,-1 0 1,1 0 0,-1 0 0,1 0-1,0 0 1,1 0 0,0 0 0,0 0 0,0 0 181,0 1 0,0-2 0,1-1 1,1 0-128,-1 0 0,1-1 0,5-1 0,0 0 0,-1 0 0,0 2 0,0-1 0,1 0 0,0-1 0,1 0 0,-2 1 0,0-1 0,0-1 0,0 0 0,-2-1 0,1 0 0,1-1 0,0 0 0,-1 0 0,0 0 49,0-2 0,-1 0 0,1 1 1,-1 0-126,-2-3 0,-1-1 0,4 1 0,-1 0 0,0-2 0,-2-1 0,2 1 1,-1 0-1,-1 0 0,0-1 0,-1 1 0,0 0 0,0-1 0,-1 1 0,1-1 1,0 0-1,1-1 0,0-1 0,1-1 0,-1 0 128,0 0 0,-1 0 1,3-3-1,0 1 1,-1 1-1,1 0-163,1 0 1,-1-2-1,-4 0 1,0 0-1,4 0 1,0 0-1,-2-1 1,0 1 0,0-2-1,-1 1 1,2-2-1,-1 0 1,-1-1-1,0 0 1,-1-1 0,0 0-1,-1-1 1,0 0-1,0 0 1,-2-1-1,-1 0 1,-1 1 0,-2-1-1,0 0 1,-3 1-1,1-1-661,-2 0 1,-1 1 774,1-1 0,-1 0 1,-4 0-1,-2-1 0,-1 1 1,0-2-1,-2 0 0,0-1 1,-2 1-1,0-1 0,1-1 1,-1 1-1,-3 1 0,0-1 1,-1 0-1,-1-1 0,19-28 1,-5-3-1,-6-1 103,-2 0 1,-16 27-1,-1-1-195,12-29 0,0-4 1,-1 0-1,-12 35 0,-1-1 1,0-1-1,-1 0 0,0 1 1,-2 0-1,0-2 0,-2 0 1,0 1-1,-1-1 1,0-1-1,-1-1 0,1 2 1,-2-1-104,0 1 0,-1-1 0,0-2 0,-2 1 223,-2-36 1,0 38-1,-2-1 1,0 0 0,-1 0-1,-3 1 1,-2 0 0,-2 0-1,-2 1 1,-2 0 0,-2 1-1,-1-1 1,-1 0 0,-2 1-1,0 0 1,-2-1 0,-2 1-1,-1 1 1,-2 0-24,0 2 0,-2 0 1,-2-2-1,-2 2 1,1 3-1,-1 0 1,-3 1-1,-1-1-91,-2 0 1,-2 1 0,-3-2-1,-2 1 1,1 2 0,0 1 0,-1 2-1,-2 0 1,-2 1 0,-2 1 0,1 1-1,-1 2 1,-3 1 0,0 0 0,0 1-1,0 2 1,-4-1 0,0 1 0,0 2-1,-1 0 1,-1 2 0,1 0 0,3 3-1,1 1-1670,3 0 1,0 1 1538,-1 3 0,3 0 1,6-1-1,2 0 1,-2 3-1,0 2 179,0 3 0,1 0 0,-2 0 0,0 0 0,4 5 0,0 1 0,0-2 0,1 0 0,0 2 0,0-1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5T22:08:37.364"/>
    </inkml:context>
    <inkml:brush xml:id="br0">
      <inkml:brushProperty name="height" value="0.053" units="cm"/>
      <inkml:brushProperty name="color" value="#FF0000"/>
    </inkml:brush>
  </inkml:definitions>
  <inkml:trace contextRef="#ctx0" brushRef="#br0">4572 16792 20410,'6'-13'-274,"2"0"1,0 5-1,0 2 1,-1 2-1,-1-2 872,0-2-860,-1 6 1,-5-3 0,0 10 0,0 3 0,0 4 0,0 2 0,0-1 0,0 0 0,0 1 0,1-1 0,2 0 229,1 1 1,7-1 0,-4 0 0</inkml:trace>
  <inkml:trace contextRef="#ctx0" brushRef="#br0" timeOffset="1">4692 17005 9157,'8'-20'1542,"-4"2"-1542,-2 9 1,-2 5 0,0 8 0,0 5 0,0 4 0,0 4-1,0 0 0,-6 7 0,-2-3 0</inkml:trace>
  <inkml:trace contextRef="#ctx0" brushRef="#br0" timeOffset="2">4879 17205 8478,'0'-26'193,"6"5"0,-3 8 0,4 10 1,-1 6-1,-3 6 0,-2 2 0,-1 3 933,0-1-1126,0 6 0,0-4 0,0 4 0</inkml:trace>
  <inkml:trace contextRef="#ctx0" brushRef="#br0" timeOffset="3">5132 17472 22192,'8'-34'-778,"3"13"1,-5 11 0,5 14 0,-4 7-1,0 3 530,1 4 0,1 0 1,4-5-1</inkml:trace>
  <inkml:trace contextRef="#ctx0" brushRef="#br0" timeOffset="4">5465 17632 15387,'14'-30'-779,"-1"4"611,0 8 1,1 13 0,-2 10-1,-2 4 1,-3 3 0,1 2 140,-1 4 1,8 3 0,6 5 0</inkml:trace>
  <inkml:trace contextRef="#ctx0" brushRef="#br0" timeOffset="5">5732 17805 8960,'18'-30'1597,"0"4"-1897,-1 8 1,-2 12 0,1 8-1,2 2 1,-2 5 0,-1 3 299,-1 1 0,-1 6 0,0 2 0</inkml:trace>
  <inkml:trace contextRef="#ctx0" brushRef="#br0" timeOffset="6">6465 17312 7849,'-4'-21'71,"-1"3"1,2 8 0,8 1 0,4-1-1,1-2-30,-1-1 370,3 5 1,-6-4 0,4 5 0,-3-2 0,-2 2 811,-7 1 1,-4 1 0,-7 5-881,0 0 1,-1 6-1,1 3 1,-2 3-1,-2 1 1,-6 2-1,-2 1 1,-2 4-1,1-1 231,-1 0 0,-2 5 0,0-2 0,4 3-251,0 2 0,1 4 0,4 2 0,5 1 0,6 4 0,3 4 0,5 4 0,3 1 0,10 5 0,8 3 0,9 2 0,7 0 907,5-3-1184,8 0 0,-4-10 1,5-2-1,2-2 1,-2-5-1,2-2 0,0-7 1,1-3-1,-1-6 1,-3-3-1,-5-5 49,-2-4 1,-4-3-81,-2-11 0,-4-6 0,-6-13 1,-4-5-1,-3-8 0,-3-9 1,-1-11-1,-3-6 0,-2-7 1,-6 37-1,0-1-76,-2-1 0,0-1 0,-1 2 1,-2-1-1,0 0 0,-2 0 1,-8-35-1,-3 3 0,-6 9 1,-2 4-1,-5 7-2045,-2 6 1484,-8 9 1,3 3-1,-6 8 1,0 3-1,0 6 1,0 5 0,0 7-1,0 2 622,0 2 0,0 12 0,0 3 0</inkml:trace>
  <inkml:trace contextRef="#ctx0" brushRef="#br0" timeOffset="7">6212 16726 8890,'13'7'569,"-4"3"1,0-5 0,0-1 1033,-2 2-1322,-1-4 0,-6 5 0,-1-4 0,-4 3 0,-4 0 0,-2 0 1867,-3-3-1903,1-2 1,0-7-1,-1-3 1,2-2-1,2-4 1,1-3-1,0-3 1,0 1-1,0 0 1,1 3 1954,0-1-2048,-4-6 1,5 8-1,-6-5 1,-1 0 0,1 1-1,0-4 1,-2-1-1,-2-2 1,-2-1 0,0-2-1,0-1 187,2 2 0,-3-4 0,-1 2-261,0 1 1,-4-4 0,4 0 0,-1-1-1,0 1 1,0 0 0,-1-1 0,3 0-1,0 1 132,4 3 1,0-2-1,0 1 1,-2-1-1,1 0 1,3 4-1,0-1 1,1 1-403,0-2 212,-7-1 0,6 6 1,-4-1-1,2 0 0,-1 1 1,-2-1-1,-2 2 0,-1 1 1,0 2-1,1-2 1,0-1 372,1-1 0,3 0-303,0 4 1,2-3 0,1 3 0,1-2 0,0 0-1,1 2 1,2-2 0,2-1 0,1-1 0,1 0-12,0 4 0,-4-1-166,1 5 0,1-4 0,-1 2 1,-1 1-1,-3 0 0,-4 1 0,-2 0 1,0 1-1,-2 0 0,0 2-68,-2 2 0,-3 0 1,1-1-1,2 1 236,0 0 1,6-1 0,-4 1-1,2 0 1,2-2 0,3-1-1,0-4 1,1 1-48,0 0 0,-5-5 0,0 2 0,2-2-76,1 2 0,-3-6 0,-1 4 0,0 1 0,-2-3 0,2 1 1,-2-1-1,0-1 0,-3 0 0,-1 2 0,0 1 0,1 4-167,2 0 47,0-3 0,1 7 0,3-5 0,4 2 0,0 2 0,1 2 0,1 2 1,3 0-1,3-1 0,2 1-2605,-1 0 1,2 4 65,8 0 1,4 6 2700,9-1 0,8 2 0,8 2 0</inkml:trace>
  <inkml:trace contextRef="#ctx0" brushRef="#br0" timeOffset="8">6398 16886 7763,'0'-14'0,"0"1"259,0 0 0,6 4 0,2 0 0,1-2 0,-2 0 0,1-3 0,-3-1 0,1-1 0,-1-2 0,-1 2 45,1 1 1,-1 2-170,-4 0 1,5-1 0,-1 1 0,-1-2 0,-2-1 0,-1-2 0,0 0 0,0-1 0,0-2 0,0-1 422,0 0 0,0 0 0,-1-5 0,-2 2 0,-1 1 1,1 2-1,1-2 0,2-1 1542,0-2-2021,0 1 1,0-2 0,0-2-1,0-1 1,0 1 0,0 1-1,0-2 1,0-3 0,0-2-1,0 2 1,0 0 895,0 0-930,0-8 0,0 1 0,0-4 0,0 3 0,0-1 0,0-3 0,0 0 1,0-2-1,0 1 0,-1-3 0,-2-2 28,-2-1 0,1-1-100,4 1 1,0 1-1,-2 0 1,-1 2 0,-1-2-1,-1 2 1,1-2 0,0 2-1,-1-2 1,1 1-185,-1 1 1,-4-3-1,3 7 214,-1-2 0,3 4 1,-4-3-1,2-1 1,2 2-1,-1-1 1,1 1-1,1-1 0,1 1 129,2 0 0,0-3 0,2 3 0,1 0-106,1 0 0,5-3 1,-4 5-1,-2 1 1,-2 2-1,-1 2 1,0 2-1,0 4-511,0 5 0,-1-6 0,-4 8 0,-4-2 479,-3-1 1,-1 3-1,0-1 1,1 0-1,2 1 1,1 1-1,-2 1 1,1 2-1,0-2 1,1-1-1,-2-2 1,1 1 68,1-1 0,-3 0 0,5 1 0,-2-1-175,0 0 0,0 1 0,-4-1 35,0 0 1,4-1 0,0-1-1,-2-3 1,0 3 0,-3 1 0,2 1-1,2 0 1,1-1 37,-1-3 0,-2 2 1,-1-6-1,-1 3 111,1 2 0,1-4 1,2 0-1,1 0 0,-3 2 1,-3 0-1,-3 0 0,2-2 1,1-2-1,2 2 0,0 2 1,-1 1-11,1-1-159,0 1 1,1 5 0,3-1 0,4 0 0,2 1 0,1-1 0,-3 0 0,2 1-1,2 1 1,1 1 0,-2 2-1320,-2-2 1311,2-1 1,-4 3 0,5 1 0,-2 2 0,-2 2 0,1 1 0,0 0 0,-1-2 0,1 2 0,-1 1-1564,1 2 973,-1 5 0,7-2 0,2 7 1,5 6-1,3 6 695,1 2 0,1 12 0,-1-8 0</inkml:trace>
  <inkml:trace contextRef="#ctx0" brushRef="#br0" timeOffset="9">13237 17152 8372,'-27'-28'-121,"1"-3"1,5 16 0,3-1 0,3 4 0,2 4 0,1 1 1727,3 0-1414,-3 4 0,12-3 0,2 6 0,10 0 0,11-2 1,11-1-1,11-1 0,5 1 0,5 1 0,1 2 695,2 0 1,6 0-1146,-2 0 0,3 2 1,3 2-1,0 4 1,2 1-1,-3 0 1,-2-1-1,-6 0 1,-4-2 256,-6 0 0,3-5 0,-5 5 0</inkml:trace>
  <inkml:trace contextRef="#ctx0" brushRef="#br0" timeOffset="10">14450 16899 8429,'-8'-6'995,"4"-3"-783,3-3 1,6 0-1,4 3 1,3 5-1,2 4 1,0 6-1,3 7 1,0 9-1,0 8 1,-4 6 0,-4 2 240,-5 2 1,-2 0-817,-2 0 1,-12 3 0,-6 0 0,-5-3 0,-4 0 0,0-3 0,-2 1 362,-7 1 0,6 1 0,-8 0 0</inkml:trace>
  <inkml:trace contextRef="#ctx0" brushRef="#br0" timeOffset="11">22541 5038 10959,'6'-39'-335,"3"8"1,6-7-1,0 5 584,-3 8 1,-4 4 0,3 9-792,-2 3 367,-6 3 0,3 5 0,-8-2 0,-2-1 0,-4-1 2085,1-1-1577,-5 5 1,9-7-1,-6 5 1,-1-1 0,-2-1-1,-3 1 1,-1-2-1,-3 0 1,-2 0 0,-3 2 613,-1-2 0,-3 3 1,-2-4-1,-2 1-763,-2 3 0,-3 1 1,-6 2-1,-3 2 0,-2 1 1,-1 3-1,1-1 1,0 3-1,1-1 0,1 2 1,0 0-1,3 0 2131,1 1-2110,2 2 1,0 3 0,1 1 0,-3 3 0,-1 1 0,-1 0 0,1 1 0,0 3-1,1 1 1,-1 2 0,2-1 582,-2 1 1,-5 1-704,4 3 1,-6 3 0,1 6-1,-3 0 1,-1 0 0,-1 0-1,1 2 1,1 1 0,2 3-1,1-1 42,-1 1 1,4 3 0,0-3-111,0 1 0,9-4 0,-2 3 1,5-1-1,5-1 0,2 1 176,5 1 1,2-4-1,7 7-444,0 2 0,-1 6 0,3 7 0,0 4 164,2 3 1,6-26 0,-1 2 0,-1 1 0,0 0 0,1 4 0,0 0 0,0 4 0,1 1 0,0-1 0,0 0 0,0 2-1,1 0 1,3-3 0,1 1 0,3-1 0,2-1 0,3-3 0,2-1 0,2-3 0,2-1 0,1-4 0,2-2-677,-1-3 0,2 0 1000,5 4 0,2-2 1,0-10-1,2-2 1,6 4-1,1 0 1,3-2-1,2-2 0,2-1 1,2-1-1,2-2 1,2 0-1,-1-3 1,0-2-1,2 0 0,0 0 1,-2-2-1,1 0 1,2 1-1,0-1 1,0-2-1,-1 0 623,-1-2 1,1 0-1,6 0 1,-1-1-861,-3-1 0,-1-2 0,3-1 0,0-1 0,-1-1 0,0-1 0,1 1 0,-1-1 0,1 0 0,0 0 0,2-2 0,-1 0 0,2-1 0,0 0 0,1-1 0,0 0 0,0 0 0,-1 0 0,1 0 0,0 0 0,-1 0 0,0 0 0,2-3 0,0 0 0,-1-1 0,0 0 0,1 1 0,0-1 0,1-4 0,-1 0 0,-1 0 0,0 1 0,-3-2 0,1-2 0,-3 0 0,0-1 0,-1-1 0,0 1 0,-2-1 0,-1-1 0,-1 0 0,-1-2 0,-3 0 0,-2-2 0,-2-1 0,-2-2 0,1-2 0,-2-3 0,-2 1 0,-2-1 0,-1-3 0,0-2 0,-1-1 0,-2-2 0,1-4 0,-2-1 0,-1-1 0,-2-2 0,0-3 0,-1-2 0,-2-3 0,-1-2 0,-2-1 0,-1-2 0,-2-1 0,-2-2 0,-2 1 0,-2-1 0,-3-3 0,-1-1 0,-2 0 0,-2-1 0,-1-2 0,-2-1 0,-1 2 0,0 0 0,-2 1 0,-1 0-189,-3 0 0,-2 1 0,-2 7 0,-3 1 0,-3-1 0,-2 1 0,-3 2 1,-2 2-1,-3 2 0,-3 2 0,-2 3 0,-2 0 0,-2 3 0,-2 2 1,-2 1-1,-2 1 0,-3 4 0,-1 1 0,-6 1 0,-1 2 0,-1 3 0,-1 1-141,-1 2 1,-2 1 0,-2 0 0,-1 1 0,3 3-1,-1 3 1,-1-1 0,0 2 0,-2 0 0,0 2-1,2 1 1,-1 2 0,-1 1 0,0 1 0,2 1 0,1 1-873,2 1 0,-1 1 981,-5 1 1,0 1 0,14 3-1,0 1 1,-4 2 0,1 3 0,6 3-1,2 3 1,4 3 0,2 2 220,3 3 0,1 2 0,0-1 0,1 2 0,4 2 0,2 2 0,-1 2 0,0-1 0</inkml:trace>
  <inkml:trace contextRef="#ctx0" brushRef="#br0" timeOffset="12">22688 6890 8667,'-6'-13'322,"5"-1"0,-5 6 1,6-1-1,1-2 0,4 0 1,3-3-1,4 1 1164,2 0-922,5-1 0,-4 2 0,4 2 1,0 3-1,3-1 0,4 2 0,2-1 1,3 1-1,4-1 0,5-1 0,3-1 1033,2 2 0,5-5-1705,-1 3 0,3-7 0,0-2 0,-3 3 0,-5 3 0,-3 4 0,-1-1 1,-1 1-1,-4 2 0,-3 2-890,-4-1 0,-3-1 0,-1 4 0,-4-3 1,0 2-1,-3 0 0,1 0 0,0-1 998,-2 1 0,5-5 0,0 1 0</inkml:trace>
  <inkml:trace contextRef="#ctx0" brushRef="#br0" timeOffset="13">24514 6317 8053,'-6'-7'1086,"-1"1"0,-7 1 2016,1 1-2172,6-1 0,2-1 1,8-2 58,2-4 1,-1 6-759,-4 6 0,-4 6 0,-1 7 0,2 0 0,2 1 0,1-1 0,0 0 0,1 1 0,4-1 0,2 0 112,1 1 0,3-5 0,-2-2-581,3-1 0,1-2 0,1-4 1,-1-1-1,-1-4 0,-3-3 1,-3-3 25,0 2 0,-5 2 879,4 2 1,-4 5 0,-1 0 0,0 8 0,2 4-1,2 1-1688,5 0 719,3 1 1,1-5-1,0-2 1,1-1-1,1-3 1,1-2-1,3-2-2012,2-4 0,-3-6 0,2-9 2314,0 0 0,3-3 0,-2-3 0</inkml:trace>
  <inkml:trace contextRef="#ctx0" brushRef="#br0" timeOffset="14">25047 5477 8197,'-16'-17'4184,"-6"-1"-3477,0 6 1,8 12-1,10 9 1,2 3-1,2 3 1,0 2-1,2 6 1,2 3-1,5 7 1,3 8-1,1 8 1981,1 3 1,-1 13-2897,0-7 0,-4 3 0,-1-8 0,-2-3 0,-3-2 0,-2-5 0,-1-2 0,1-4 0,2-4 0,2-7-4127,-2-3 1,4-4 3105,2-6 0,4-7 1229,5-6 0,-3-18 0,4-10 0</inkml:trace>
  <inkml:trace contextRef="#ctx0" brushRef="#br0" timeOffset="15">25341 5411 8034,'-12'-27'1269,"3"6"1,-10 4-1,7 9 1,3 8 5035,4 8-6011,4 15 0,2 3 0,2 12 1,3 6-1,0 7 0,2 8 1,-2 3-1,1 0 0,0-4 0,2-3 1,0-3-545,0-3 0,0 0 1,4-8-1,1-4 1,0-1 249,4-2 0,3-5 0,6 4 0</inkml:trace>
  <inkml:trace contextRef="#ctx0" brushRef="#br0" timeOffset="16">25714 5757 11638,'-27'-19'0,"2"7"6606,3 11-6494,8 1 0,9 12 0,6-2 0,2 5 0,3 4 0,0 0 0,1 2 0,1 0 0,2 2 0,3 3 0,4-1-544,0-3 1,1-3 79,-4-5 1,-1-3-1,0-2 1,1-4-1,-3-5 1,0-6-1,-4-6 1,-1-6-1,-3-3-1280,-1-2 0,-2 2 2109,0-1 0,-2 3 0,-2-2 1,-4 5-1,-1 1 0,2 3 1,-1 2 2401,1-1-3020,4 5 0,3 0 1,10 6-1,5 0 0,5 2 1,0 1-1,4 3 141,1 1 0,2-4 0,-1 3 0</inkml:trace>
  <inkml:trace contextRef="#ctx0" brushRef="#br0" timeOffset="17">26100 5664 8065,'-32'-12'1537,"4"5"0,-2-7 1,6 9-1,8 5 2754,6 4-4272,4 3 0,12 7 1,3-1-1,2 2 1,3 3-1,1 2 0,1 3 1,3-3-1,0 0 1,2-4-1,-2-3-2279,1-4 0,2 1 0,-3-5 2260,2-2 0,1-8 0,5-2 0</inkml:trace>
  <inkml:trace contextRef="#ctx0" brushRef="#br0" timeOffset="18">26274 5637 9977,'-21'-4'0,"3"0"3669,3 1-3355,8 1 0,-3 4 0,7 2 0,4 5 0,7 1 0,3 1 0,1-3 1154,-3 3-1574,3 1 1,-5 0-1,5-2 1,-1-3-3151,-2-1 3556,-7-1 0,-2-5 1,-5 0-1,2 0 607,7 0 1,8 0-1618,6 0 1,-2-5-1,8-2 1,1-4 709,0-3 0,16-14 0,-5-1 0</inkml:trace>
  <inkml:trace contextRef="#ctx0" brushRef="#br0" timeOffset="19">26634 4891 10455,'-21'-7'0,"3"5"3934,3 10-3466,8 6 0,1 10 0,6 1 1,0 5-1,0 2 0,0 5 0,0 3 1,0 5-1,0 2 0,0 1 1,0-4 5279,0-2-6962,6-2 1,-3-2-1,6-2 1,0-5-1,0-5 1214,-1-3 0,-5 2 0,3-5 0</inkml:trace>
  <inkml:trace contextRef="#ctx0" brushRef="#br0" timeOffset="20">26740 5344 9834,'-13'-7'109,"6"1"0,1 7 1,6 4-1,1 2 1,2 2-1,3-2-2039,1-1 1327,2 5 603,11-10 0,-6 11 0,6-4 0</inkml:trace>
  <inkml:trace contextRef="#ctx0" brushRef="#br0" timeOffset="21">26874 5318 8208,'-14'0'1517,"1"0"0,1 1 2549,3 3-3880,3-2 1,12 10 0,3-5-1,3 1 1,1-4 0,1-2 0,-1-2-1,0 0 1,2-2 0,1-2-907,2-5 1,1-9-1665,-1-4 0,-3-8 2384,3-1 0,-3-12 0,-2 2 0</inkml:trace>
  <inkml:trace contextRef="#ctx0" brushRef="#br0" timeOffset="22">27074 4944 8769,'0'-13'754,"0"0"0,5 2 0,3 7 0,1 8 0,0 8 0,0 6 0,-1 6 0,1 4 0,0 3 0,-1 0 1161,-4 2 0,-2-5 0,-2 4 0,0-2-1879,0-3 1,-6 2 0,-3-8 0,-3 0 0,-3-4 0,-1-3 0,-3-5 0,-1-5-1,0-2 1,-1-2 0,-3 0 0,0 0-2975,2 0 0,-6 0 2479,6 0 0,-5 0 0,9 0 1,2 0-1,1 1 0,3 5 0,5 6 459,7 4 0,18 14 0,10-2 0</inkml:trace>
  <inkml:trace contextRef="#ctx0" brushRef="#br0" timeOffset="23">18862 10582 7828,'-37'-17'12,"-3"4"1,0 6-1,0 4 1,3 3 0,-1 1-1,2 2 995,2 2-924,3 5 0,4-7 0,1 4 0,-1 1 0,0-2 0,1 1 0,-1 1 0,0 0 0,1 1 0,-1-1 0,-1-1-337,-3 1 1,-2 0-1,-5 6 1,-1-2 391,-2-4 0,-8 9 0,1-4 0,0 3 0,-3 4 1,-1 0-1,-3 3 0,1-3 0,-4 1 0,0 0 1,-4 4-1,1 3 829,2 3-932,-8 0 1,14-3 0,-9 2 0,3 3 0,2-1 0,1 2 0,1 0 0,-1 2 0,1-1 0,0 1 0,3-1 405,4-1 1,-3 9-385,7-3 0,-5 8 0,3-2 0,0 0 0,0 1 0,3 0 0,2 5 1,1 2-1,0 2 0,1-1-109,4 1 1,-4 0 0,5-1 0,-1 0 0,1 1 0,1-1 0,2 3 0,0-1 1,0 2 96,0 5 1,4-6 0,2 6 0,1 1 0,3-2 0,1 3 0,0-1 0,0 3-1,0 1 1,1 4 0,11-36 0,0 0 26,0 2 1,1-1 0,-8 36-109,6-36 0,0 0 1,-4 36-1,5-35 1,1 0-1,2 0 0,0 1 1,0 0-1,-1 0 1,1-1-1,0 0 0,0-1 1,0 0-1,-4 34 1,0-1-1,2 2 42,4-36 0,1 1 0,-1 2 0,0 0 0,0 2 1,0-1-1,0 1 0,-1 1 0,-1-1 0,1 0 1,0 0-1,1 0 0,0 1 0,1-1 0,1-1 0,1 1 374,0-2 0,0 1-388,0 2 0,0 0 0,0-3 0,0 0 0,0 2 1,1 0-1,1 2 0,1 0 0,0-1 0,1 0 1,1 2-1,0 1 0,1-1 0,0-1 0,1 2 1,1 0-1,-1-3 0,1 0 0,0 1 0,0-1 1,1-1-1,0-1-280,2 2 1,0-1 271,-2-1 1,1 1-1,3-4 1,0 1 0,-3-1-1,0 1 1,2 1 0,0 0-1,0 0 1,1 0 0,1 0-1,0 1 1,0-2 0,0-1-1,2-1 1,0 0 0,-1-2-1,2 0 1,1-1 0,1 0-1,0-1 1,1-1 117,1 1 1,1-1 0,18 32-83,-19-33 0,2 0 0,1 3 0,-1 0 0,2-1 0,-1-1 1,2 1-1,0 1 0,1 1 0,1 1 0,0-1 0,0 0 0,2 0 1,-1 1-1,1-4 0,0 1 0,1 0 0,0-1 0,0-1 0,2-1-80,1 1 1,0 0-1,0 1 1,0 1-1,-1-3 1,-1 1-1,-1 0 1,0 0 53,-1 1 1,-1 0 0,5 1 0,-1 0-1,-4-4 1,0 0 0,2-1 0,0 0-1,2 0 1,-1 0 0,0 0 0,0-1-1,0 1 1,1-1 0,0-1 0,-1 0-1,2-1 1,0 0 0,1-1 0,0 0 0,1-2-1,1 0 1,-1-1 0,2 0 235,-1-1 1,1 0-226,6 0 1,0-1-1,-6 2 1,1-2-1,4 1 1,1-1-1,1 0 1,0-1-1,1-1 1,0 0-1,3 0 1,0 0-1,0 0 1,0-1-1,1 0 1,0 0-1,1-1 1,-1 0-1,2 0 1,0-1-1,0 1 1,1-1 149,-1-1 1,1 0-176,5 2 1,0 0 0,-7-5 0,0 1 0,4 1 0,1 1 0,-2-1 0,0-1 0,-1 0 0,-1-1 0,1 0 0,-1-1 0,1 0 0,0-1 0,1-1 0,0 1 0,-1-2 0,0-1 0,0 1 0,-1-1-1,-1-1 1,-1-1-2,0 0 0,-1 0 1,3 0-1,-1-1 1,-2-2-1,1 0 1,-1 0-1,1 0 1,0-1-1,1 0 0,-2-1 1,0 0-1,0-2 1,-1-1-1,-1-1 1,0 0 12,-2 0 0,1-1 118,5-3 1,-1 0-1,-7 0 1,0 0-1,4-3 1,1-1 0,-1 0-1,1 0 1,-2-1-1,1-1 1,2-2-1,0 0 1,0-1 0,1 0-1,2-2 1,0 0-1,-1 0 1,1-1-1,2-1 1,-1-1 0,1 0-1,0-1 705,2 0 1,1 0-869,6-6 1,0 1 0,-8 5 0,1 0-1,2-5 1,1 0 0,-3 1 0,0 1-1,-2 0 1,-1 1 0,0-1 0,0 0-1,-1 0 1,-1-1 0,-1 1 0,-1-1-1,-3-1 1,0 0 0,-3 0 0,0-2 0,-3-1-1,0-1-151,-2 0 0,-1-1 0,0-3 0,-1-1 0,-3 2 0,0 0 0,0-1 0,0 0 0,-2 1 0,0-1 0,-2-1 0,0-1 0,-2 0 0,0-1 1,0-2-1,0 0 1115,-1-1 1,1 1-822,0-2 1,-1 1-1,-1-3 1,-1 0 0,0 0-1,0 0 1,-1-1-1,-1-1 1,1 1 0,-1-1-1,0 0 1,0 1-1,1 1 1,-1 0 0,0-1-1,0-1 1,1 0-1,-1-1 1,0-1 0,0 0-1,0 1 1,-1-1-14,0 1 0,0 0 1,-2 2-1,0 1-191,-1-2 0,0 0 0,-1-2 0,-2-1 0,-2 0 0,-1 0 0,0 0 0,-1 0 0,-3 0 0,0-1 0,-2 1 0,-2-1 0,-1-1 0,-3 0 1,-1 0-1,-1 0 0,-2-2 0,-1 1 0,-1-1 0,-1 1-212,-1-2 1,-2 0 0,0-3 0,-1 1 433,-1 4 0,-2-1 0,-1-3 0,-1 0 0,0 1 1,1 0-1,0 1 0,0 0 0,1-1 0,0-1 0,1 2 1,-1 0-1,0-1 0,0-1 0,-1 2 0,0 0 0,0-1 1,-1-1-1,1 2 0,-1 0 84,0-1 0,0 1 0,1 0 0,0 1 0,-3 2 0,-1 1 0,-1 1 0,0-1-233,-1 1 1,-1 1-1,-3-5 1,0 2-1,1 7 1,-1 1-1,-1-1 1,-2 0-1,0 1 1,-3-1-1,-1 2 1,-1 0-1,-3-1 1,0 0-1,-2 1 1,-2 1 0,-1-1-1,-2 1 1,-1 1-1,-1 0 1,-3 0-1,-2-1 1,0 1-1,0 2-847,-1 0 1,-2 0 887,-7-1 1,0 1-1,9 6 1,0-1-1,-7-2 1,-1-1 0,0-1-1,-1 0 1,3 1-1,-1 0 1,-1-2 0,1 0-1,1 1 1,1 0-1,-1-1 1,0-1-1,2 2 1,-1-1 0,0 0-1,1-1 1,1 1-1,1 1 196,2 0 0,-1 0 0,-3-2 0,0 1 1,7 3-1,0 0 0,-1 0 0,-1-1 0,-2 0 1,0 1-1,2 2 0,-1 0 0,-1 0 0,-1 2 1,1 2-1,0 0 484,0 1 0,-1 2-841,-1 2 1,0 2 0,5 1 0,-1 2 0,-3 2 0,-1 1 0,-1 1 0,-1 1 0,1 1 0,-1 2 0,-1 2 0,0 1 0,0 2 0,0 1 0,-1 2 0,-1 2 0,0 1 0,-1 2 0,-1 0 0,0 3 0,-2 1 0,1 3-1225,-1 2 0,-1 2 0,-6 1 0,1 3 1111,-1 0 1,2 3-1,-1 2 1,0 2-1,-1 3 1,1 2 272,-1 2 0,1 1 0,21-9 0,1 1 0,-1 1 0,-1 1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5T22:08:37.454"/>
    </inkml:context>
    <inkml:brush xml:id="br0">
      <inkml:brushProperty name="height" value="0.053" units="cm"/>
      <inkml:brushProperty name="color" value="#FF0000"/>
    </inkml:brush>
  </inkml:definitions>
  <inkml:trace contextRef="#ctx0" brushRef="#br0">12637 8396 8978,'0'-13'-181,"0"-1"401,0 1 1,0 0-1,0-1 1,0 1-1,0 0 1,1-1 1640,4 1-1709,-4 0 1,7 5-1,-4 5 1,7 5-1,5 4 1,8 0-1,7 0 1,7-2-1,10 1 1,5-1 0,9-1-1,5-2 1853,7-1-1928,-36 0 1,1 0-1,2 0 1,1 0-1,1 1 1,1-2 0,3 1-1,0-1 1,0 0-1,0-1 1,1-1 0,-1 0-1,-1 0 1,0 0-1,0 0 1,0-1 0,0 1-1,0 0 1,1 0-1,0 0 1,0 1 0,0 0 51,-2-2 1,0 2-1,-4 1 1,-2 0-320,32-3 0,-3 2 0,-3 2 1,-4 0-1,-6 0 0,-8 2 0,-4 1 1,-4 1-1,-2-1 0,-5-1-111,-5-2 1,-2 0-1,-7 0 402,-2 0 1,-7-2 0,-6-1 0,-9-3 0,-10-1-1,-12-4 1,-8 0 0,-8-1 0,-7 1 0,-11 4-1,-7 0-2,32 3 0,-2 0-138,-7 3 0,-1-1 0,3-2 0,-1 1 0,-7 1 1,-1 1-1,-1-1 0,1-1 0,0 2 0,-1-1 1,0 1-1,-1 1 0,2 0 0,1 1 0,0 1 0,0-1 1,3 2-1,2 0 0,1 0 0,1 0 0,6 1 1,1 0 120,-28 3 1,8-3-56,9 5 0,6 0 0,11 3 0,6-2 1,6-1-1,5 2 0,4 1 0,10 1 1,8 0-50,11 0 0,18 1 1,11-2-1,12-2-62,12-1 1,-29-7 0,1 0-1,2 2 1,0 0 0,0-1-1,1 0 1,1-2 0,0 1-1,-1-2 1,-1 1 0,0 0 0,0 0-1,-2 0 1,-2 1 0,1 0-1,-2 1 1,34 5 103,-4 2 0,-10 8 1,0 3-1</inkml:trace>
  <inkml:trace contextRef="#ctx0" brushRef="#br0" timeOffset="1">9731 16979 7989,'9'-22'0,"0"-1"312,-6 1 0,4 10 1,-4 2-1,3 1 0,0-1 1,1-2 1733,1-1-1660,-5-1 0,1 5 0,-8 2 0,-5 1 0,-3 3 0,-1 2 0,-1 1 2406,1 0-2693,0 0 0,4 0 0,0 0 0,-1 0 0,-2 1 0,-2 3 0,1 4 0,0 1 0,-1-2 0,1 1 0,0-1 482,-1 3 0,1 1-398,0-2 0,-5 1 0,0-4 0,2 1 1,1 2-1,2 0 0,-2-2 0,-1 1 0,-2-2 1,2 1 471,1 1 1,1-4 0,0 5-548,-4 1 1,3 2-1,-3 1 1,3 1 0,1-1-1,-3 2 1,0 1 0,0 2-1,2 0 146,2 1 1,0-3-1,-2 5 1,-1-2-115,-2-2 0,0 2 1,6 0-1,2 0 0,1 1 1,-1-4-1,-1-1 1,1-2-1,3 0 0,-1 1 1,2-1-1,0 0 1399,3 1-1539,-4-1 0,5 0 0,-3 1 0,0 0 0,1 3 0,1 2 0,1 2 0,2 4 0,0 3 0,2 3 0,1 0-30,1 2 0,11-1 36,-2 4 0,9 2 0,2-4 0,4 0 0,6-1 0,3-3 0,5-2 0,1-4 0,3-4 0,3-3-6,2-3 0,7-2 0,0-3 0,4-3 0,-3-6 0,1 0 0,0 0 0,-2 0 0,0-1 0,-3-4 0,1-4 0,-3-3 0,-2-1 0,3-5 0,-2-1 0,0-3 0,0-6 0,-3 1 0,-9-4 0,-2 3 0,-1 0 0,-3-3 0,-2-6 0,-6-5 0,-4-4 0,-2 0 0,-5-1 0,-4 1 0,-2 0 0,-6-4 0,2 8 0,-8-2 0,-5 2 0,-4 4 0,-8 1 0,-8 3 0,-11 3 0,-5 4 0,-10 6 0,-2 5-1666,-5 4 1,-11 8 1170,1-1 0,0 10 0,-2 4 1,2 2-1,0 4 0,3 3 1,5 4-1,10 3 0,7 4 1,5 2-3568,1 4 1,7 8 4061,6 2 0,7-1 0,6-4 0</inkml:trace>
  <inkml:trace contextRef="#ctx0" brushRef="#br0" timeOffset="2">11104 17579 27882,'0'-14'233,"0"7"0,-6-1 1,-3 5-1,-3-1 3719,-1 1-3952,0 2 0,-1 1 0,1 1 0,0 3 0,-1 5 0,1 5 0,0 2 0,-1 3 0,3 0 0,2 1 0,3-3 0,6-3 0,0-1 0,0 0 0,1-1 0,2-1 0,3-4 0,1-1 0,4-2 0,1 1 0,1-1 0,5 7 0,1-4 0,2 1 0,1 3 0,5-3 0,-1 1 0,1 0 0,-2 1 0,-3 2 0,-4 1 0,-3-1 0,-2-3 0,1 3 0,-1-3 0,-1 2-927,-3 3 0,3-5 0,-4-1 588,4 3 0,-4 1 0,-2 1 0</inkml:trace>
  <inkml:trace contextRef="#ctx0" brushRef="#br0" timeOffset="3">11064 17832 8546,'0'-33'1245,"0"17"0,2-2 0,2 18 0,6 2 0,7 1 0,5 1 4471,3-1-5643,8-2-1,2-1 1,8 0 0,3 0 0,0 0 0,1 0 0,-1 2 0,0 1 0,-3 3 0,-1 0 0,-4 1-8484,-2 1 8411,-4 0 0,1 6 0,1-1 0</inkml:trace>
  <inkml:trace contextRef="#ctx0" brushRef="#br0" timeOffset="4">12210 17858 8532,'14'-34'7847,"-5"9"-5301,0 12-2265,-7 0 0,3 11 0,-10-2 0,-3 4 1,-4 4-1,-2 5 0,1 3 0,1 1-892,3 0 1,-1 1 0,6 1-1,-1-1 1,1 1 0,-1-3 0,2 0-930,2 0 1569,1 1 0,6-6 0,3-1 0,2-1 0,3-1 0,-1-1 0,0-1 1,1-1-1,-1 2 0,0 3 4116,1 1 1,-2-2-3872,-4 4 1,-2-5-1,-6 5 1,0 1 0,-1 2-1,-5 2 1,-6-3-1,-4 0 1,0-2 0,1 1-835,1 2 1,-3 1-1,-1 1 1,2-3 0,2 0-1,4-2 1,2 1 0,3 2-9023,2 1 8817,1-5 765,2 3 0,12-15 0,3 3 0</inkml:trace>
  <inkml:trace contextRef="#ctx0" brushRef="#br0" timeOffset="5">12557 18058 8428,'13'-19'1404,"-5"10"0,-2-1 0,-6 14 1,0 5-1,0 4 0,0 4 1,0 1 6224,0-2-7351,0-1 0,0 4 1,-2 2-1,-1 1 1,-1-1-1,-1 1 0,1 0 1,-1 2-1,1-4 1,0 0-2599,-1-3 1566,1 1 1,2-10 0,-1-5 0,-1-6-1,-1-8 1,1-7 0,-1-7 0,2-6-1,2-3-1133,1-3 1,0 0-1,0 0 2066,0 2 0,0 5 0,0-1 0,0 3 0,0 2 0,1 4 1,4 5-1,4 2 1225,3 1 0,1 3 0,0 2 1,1 4-1,-2 5 0,-2 3 1,-3 3 947,-1 1-2676,5 8 1,-10 0 0,4 3 0,-4-3 0,-1-1 0,0 3 0,0 1 0,-1-2-1,-4-1 1,-4-2 0,-1 0-4593,1 1 1,-3 3 4524,3 1 0,3 0 0,0-5 0</inkml:trace>
  <inkml:trace contextRef="#ctx0" brushRef="#br0" timeOffset="6">12970 18045 11443,'0'-19'5617,"0"-3"-5330,0 8 0,-1 4 0,-2 14 1,-3 5-1,0 3 0,-1 0 1,1 0-1,-2 0 0,2 2-3247,0 1 1858,2 6 0,2-2 1102,-2 3 0,3-2 0,-5-7 0</inkml:trace>
  <inkml:trace contextRef="#ctx0" brushRef="#br0" timeOffset="7">12930 17898 8466,'0'-46'1024,"5"12"0,-1 3 1,1 11-1,1 6 3101,2 5-3938,4 3 1,-3 6 0,0 0 0,1 0 0,4 3-1,3 5 1,6 5-188,2 2 0,7 12 0,3 1 0</inkml:trace>
  <inkml:trace contextRef="#ctx0" brushRef="#br0" timeOffset="8">13503 17565 11879,'27'-32'766,"-6"-2"1,-2 11-1,-7 12 1,-2 12-1,-2 11 1,-2 4-1,-3 0 5563,-2-1-5730,5 4 0,-5-2 0,4 6 0,-5 4 0,-3 4 0,-3 3 0,-1 3 0,-4 3 0,-1 3 0,-1 0 0,1-3-748,3-3 0,-2-3-1816,2 2 1,3 2 0,1-4 0,4 0 0,2-4 1928,4-6 1,8-5 0,8-6-1</inkml:trace>
  <inkml:trace contextRef="#ctx0" brushRef="#br0" timeOffset="9">14077 17499 9692,'11'-45'5826,"-2"10"-4933,-3 20 1,-6 18-1,0 16 1,-1 6 0,-2 5-1,-3 1 1,-1 1 0,-5 5-1,-3 5 1,-3 4 0,0 1 902,-1 4 0,6 5-1858,-1 2 0,1 4 0,6-4 0,-2-1 0,1 1 1,1 0 52,0-2 0,-2 5 0,-5 0 0</inkml:trace>
  <inkml:trace contextRef="#ctx0" brushRef="#br0" timeOffset="10">8811 17592 8732,'8'-42'0,"-4"8"80,-2 9 615,-2 12 1,4 5-1,0 4 1,-1-5-1,-1-3 1,-2-1-1,-2 1 1209,-2 3 1,1 3-1634,-6 6 1,-1-1 0,-7-2 0,-3-2 0,-4 1-1,-6 0 1,-2-2 0,-5 0 0,-3-2 0,-6 2-1,-6-1 1,-7 1 0,-5-1 1939,-4-1-2250,31 7 0,-2-1 0,0-3 0,-2-2 0,-1 3 0,-1 1 0,-2-1 0,1-1 0,-2 1 0,0-1 0,-5 1 0,-2-1 0,-2 1 0,-2-1 0,-6 1 0,0 0 0,-2-1 0,-1-1 1,-3 0-1,-1-1 0,0-1 0,-1 0-734,-2-1 0,0 0 0,23 1 0,0 0 0,0 0 820,0 1 0,-1-1 1,1 1-1,-24-3 1,0-1-1,23 4 1,0-1-1,0 1 0,1 0 1,0-1-1,-1 1 1,1-1-1,0 1 1,-1 0-1,-22-4 0,0 1 1,2-1-1,1 1 1,4 1-1,2-1 1,1 0-1,1-1 1,4 1-1,1-1 189,1 0 1,2-1 0,2-1 0,2 0-394,4 1 0,3-2 0,6 1 1,1-1-1,-23-12 0,10-1 0,8 0 1,10 2-1,10 1 0,12 4 1,6 0-1,8 4-1574,8 1 0,11 8 1731,20 2 0,3 4 0,7 1 0,-1 0 0</inkml:trace>
  <inkml:trace contextRef="#ctx0" brushRef="#br0" timeOffset="11">8958 17165 8189,'34'-20'64,"4"-6"1,-8 16-1,4-2 1,0 3-1,-3 3 1,-1 1-1,-6 2-472,-4 1 422,-2 2 0,-12 0 0,-7 0 0,-10 0 0,-7 0 0,-1 0 0,-2 0 772,1 0 0,-3 0-607,-3 0 0,-5 0 0,-2 0 1,1 0-1,-3-1 0,3-2 0,-4-5 1,1-1-1,-5-4 0,-2 0 349,-5-4 1,1-3-536,-3 2 0,-10-4 0,-8 2 0,-1 0 0,0-4 0,1-1 1,-1-3-1,34 13 0,-1 0 0,-2-1 0,1 0 0,0-1 1,-1-1 14,1 0 0,0-1 0,-2 2 0,0 0 0,1-1 0,0-1 53,-2-1 0,0-1 0,2 1 0,0 0 0,-4-2 0,0 0 0,1 0 0,0 1 0,2-1 0,1 1 0,-2-2 0,1 0 0,0-1 0,0 0 0,-1-1 0,0 0 0,1-1 0,2 0 30,1 0 0,0-1 0,-2-1 0,1 0 1,3-1-1,1 0 0,0 0 0,-1-1-53,1-2 1,-1-2-1,-3-2 1,-1 0-1,4 0 1,0-1-1,-1 1 1,0 0-1,-1-1 1,0 0 0,1 0-1,0 1 1,-1-1-1,0 0 1,1 1-1,-1 0 1,-1-1-1,-1 1 1,1 2-1,-1 0 1,1 0 0,-2 1-1,1 1 1,0 1 429,0-1 0,-1 0-510,-3-3 1,0 2 0,4 5 0,0 1 0,-2-2 0,-2 0 0,0 2 0,-1-1 0,0 2 0,0-1 0,-1 0 0,0 1-1,3 0 1,0 0 0,1 1 0,1 0 0,2 1 0,-1 0 0,0 1 0,0-1 0,2 1 0,1 0-585,2 0 0,0 0 403,-3 1 1,2 0 0,-16-14-1,-9 4 1,5 2 0,4 8-1,5 4 1,4 8 0,4 4-1,7 7 223,5 7 0,5 15 0,5 5 0</inkml:trace>
  <inkml:trace contextRef="#ctx0" brushRef="#br0" timeOffset="12">9331 17019 8201,'0'-14'386,"0"1"-363,0 6 1,5-1 863,-1 4-621,0-4 0,-8 0 0,0-1 0,1-2 1,0-1-1,0-1 0,-2 0 0,2 0 673,2-1 0,-4-5-904,1-3 1,-6-3 0,1-2 0,-3-1 0,-2-3 0,0-3 0,-4-3 0,-3-2 0,-1-4 0,0-1-43,-2-2 1,-6-9 45,-1 2 0,0-8 1,3 2-1,-2 0 0,-2-4 1,-2 0-1,16 29 0,0 0 1,-17-33-1,-2 2 0,-3 4 69,-3 2 1,18 27 0,-1 0-1,2 2 1,-1-1-159,0 1 1,-1 0 0,-2-3-1,1 1 1,-1 2 0,0 0-1,-2 0 1,0 0 0,0 0-1,0 0 1,-1 0 0,-1 0-1,1 1 1,0 0 0,1 0-1,-1 0 1,2 1 0,-1 0 6,2-1 0,0 0 0,-4-4 1,0 0-1,1 1 0,0 0 0,1 1 1,-1 0 99,1 1 1,0-1 0,2-2-1,1-1 1,-2 2 0,0-1-1,2 0 1,1 0 0,0-2-1,1 0 1,1 0 0,1 0-1,0 0 1,0-1 0,1 1-1,1-1 66,0 1 0,1 1 0,-1-3 0,2 1 0,-2 0 0,2-1 0,-1 1 0,1 0-130,1 0 1,1-1-1,-3 0 1,1-1-1,1 2 1,0 1-1,-1-1 1,0 1-1,-1-1 1,0 1-1,0-1 1,0 0-1,0 2 1,0-1-1,0 1 1,0 1-1,0 1 1,-1 1-1,-24-30 1,22 31 0,-1 1-1,-1 0 1,1 0-298,0-1 1,-1 1 315,-24-20 1,0-5 0,0 12 0,0-3 0,2 2-1,3 3 1,4 5 0,3 4 0,4 4 0,3 5 0,8 4-346,6 3 374,0 8-41,14 1 0,14 18 0,10 2 0</inkml:trace>
  <inkml:trace contextRef="#ctx0" brushRef="#br0" timeOffset="13">9331 16806 8045,'-13'-46'4858,"1"16"-6994,3 3 2043,3 16 1,6 3-1,0 4 1,-1-7 0,-2-5-1,-2-8 1,1-4 0,-1-6-1,1-3 1,-1-6 0,1-4 421,0-8 1,-2-4-173,1-8 0,2 30 1,-1-1-1,-3-1 1,0 1-1,1-1 0,-1-1 1,0-1-1,1-1 1,-1 0-1,0 0 1,1-2-1,-1 0 0,1 2 1,-1-1-1,0-2 1,-1-1-1,0 0 1,-2 0 246,0-2 1,-2 0-1,0 1 1,-1-1-1,-1 2 1,0-1-468,-2-2 0,1 0 0,0 5 0,0 0 0,-2-7 0,-2-1 0,1 2 0,-1 0 0,0 0 0,0 0 1,-1 0-1,0 0 0,0-1 0,0 1 0,0-2 0,0 0 0,0 1 0,0-1-44,0-1 1,0 1 0,0 2 0,0 0 0,0-1-1,0 0 1,0 0 0,1 0 201,1 0 1,1 0-1,0-5 1,1 1-1,3 6 1,0 2-1,0-3 1,0 0-1,1 0 1,1 0-1,0 0 1,1 0-1,0 0 1,-1 0-1,2 1 1,-1 0 123,1 0 1,-1 0 0,-1 2 0,0 1 0,1 2 0,0 1 0,1 2 0,-1 2-461,1 1 0,-1 2 1,-12-31-1,2 17 0,1 4 1,-2 4-1,2 8 0,-2 8 1,2 6 240,0 7 0,-2 9 0,5-1 0,0 4 0,-2 1 0</inkml:trace>
  <inkml:trace contextRef="#ctx0" brushRef="#br0" timeOffset="14">17809 16312 8307,'5'-13'-407,"-1"0"1,0 4-283,-4 0 1114,0 6 0,0-9 1,-1 5-1,-2-2 1,-3 2-1,-1 1 1,-4 1-1,-1-1 1,-1-1-1,0-1 1,-1 3-1,1 0 1075,0 1 0,-5-1-1402,0 5 1,-1 0-1,3 2 1,-4 1 0,0 3-1,-3 1 1,1 3 0,2 1-1,-1-1 1,2-1 220,-1 1 0,-2 7 0,3 0 0,-2 1 0,-3 0 0,1 1 0,-1 2 1,2 3 2071,-2 1-2277,-1 7 1,3-2 0,2 5 0,4 2-1,4 2 1,2 2 0,2 4 0,4 4-1,4 1 1,6-1 0,7-5 140,8-2 1,4-4-102,2-2 1,5-4-1,5-5 1,5 0-1,4-2 1,1-3-1,4-4 1,0-3-1,4-3 1,2-4 549,0-3 0,1-5-730,-5-5 1,-5-2 0,-2-8 0,-2-4-1,2-6 1,0-6 0,0-3 0,-5-3-1,-2-5 1,-4-7-562,2-8 1,-4-9 0,-17 32 0,-2-1-1,8-36 224,-9 1 1,-5-1 0,-10 4 0,-4 7 0,-9 6 0,-8 9 0,-11 7 0,-6 9-1,-11 10 1,-6 7 0,-15 9 0,34 4 0,-2 2 362,-2 3 0,0 2 0,-9 5 0,-1 5 0,1 2 0,0 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5T22:08:37.554"/>
    </inkml:context>
    <inkml:brush xml:id="br0">
      <inkml:brushProperty name="height" value="0.053" units="cm"/>
      <inkml:brushProperty name="color" value="#FF0000"/>
    </inkml:brush>
  </inkml:definitions>
  <inkml:trace contextRef="#ctx0" brushRef="#br0">5199 16459 8035,'6'-7'172,"-5"1"0,5 4 1,-6-2-1,2-5 1,2-3-1,5-1 0,1-1 1,1 3-1,-2 2 1,-1 3 3134,0 0-3155,4 4 1,-12-4-1,0 8 1,-8 1 0,-5 3-1,-3 0 1,-4 1 0,0-1-1,-6 1 1,-2-1 0,-4 0-1,-1-3 2108,1-1-2053,-5 4 0,2-3 1,-3 4-1,1 0 1,3 1-1,0 2 0,1 2 1,1 1-1,3 1 1,4 1-1,5 4 789,0 7 1,3 3 0,5 8-900,3 4 0,3 6 0,6 11 0,0 6 0,3 2 0,6 3 0,10-4 0,9-2 0,9 0 12,-16-32 1,1 0-1,21 19 1,7-1 0,2-6-221,0-3 0,4-7 0,-7-7 0,2-7 1,-2-4-1,-5-3 0,-4-3 0,-3-6 0,-3-9 1,-1-10-1,-4-11 0,-1-7-1010,-1-7 987,0-11 0,-7-10 1,-2-10-1,-10 34 1,-1-1-1,-1-1 1,0-1-1,-1-2 0,0 0 1,-1 0-1,0 0 1,-2 0-1,0 0 1,-2 3-1,-1 0 1,-8-34-1,-8 9-1147,-5 4 0,-6 11 181,-7 10 0,-3 13 0,-10 14 1100,-3 7 0,-7 11 0,-2 2 0</inkml:trace>
  <inkml:trace contextRef="#ctx0" brushRef="#br0" timeOffset="1">5172 16339 9522,'-4'-25'1729,"-1"3"-1530,1 8 0,5 8 0,4 6 0,4-1 0,2-2 0,4-3 1,2-1-1,2-5 0,0-3 0,2-4 0,0-2 3444,2-3-3517,-4 5 1,5-8 0,-6 2 0,-2-6-1,-1-3 1,0-4 0,1-5 0,2-8-1,-2-5 1,-1-8 0,-2-5 612,-6 31 1,0 0 0,6-36-606,-6 37 0,-1-1 0,2-4 1,-1-1-1,1-2 0,0 0 1,2 0-1,0 0 0,0-1 1,0 1-1,1 2 0,1 0 1,-1 2-1,0 0 0,-1 2 0,1 1 1,-1 0-1,-1 0 0,6-32 202,-5 4 1,0-4-1,-5 9 1,-2 5-484,-2 3 1,-1 0 0,-1 8 0,-2 4-1,-3 4 1,-1 7 0,-4 5 0,-1 4-1794,-1 2 1,4 6-1,0 5 480,-1 2 1,4 3 0,1 9 0,4 8 1459,1 6 0,6 17 0,1 5 0</inkml:trace>
  <inkml:trace contextRef="#ctx0" brushRef="#br0" timeOffset="2">5505 16686 8698,'0'-14'752,"0"1"1,6 1 0,5 3 0,6 3-1,12 0 1,11-3 0,13-4 2588,12-5-3184,-24 9 1,2-2 0,4-5 0,0-1 0,5 0 0,2-1 0,3-2 0,-1 0-1,0-2 1,1 1 0,1-2 0,1 0 0,-2-1 0,1 0 0,1-1 0,1 0 0,-2-1-1,-1 0 1,0 0 0,-1-1 0,-3 0 0,0-1-410,0-1 1,-1 0-1,-4 3 1,-2-1 155,-1 0 1,-1 1 0,-6 2 0,-1 0 0,-2 4 0,-2 0-1,28-18 1,-5 2 0,-5 5 0,-4 5 0,-5 3 0,-5 7-1,-6 6-1006,-3 5 0,-3 5 1102,-3 5 0,-1 4 0,-3 8 0,2 4 0</inkml:trace>
  <inkml:trace contextRef="#ctx0" brushRef="#br0" timeOffset="3">22555 6464 27193,'0'-14'-3973,"0"1"0,0 0 2012,0-1 2233,0 1 1,0 4-1,-2 2 1,-2 1-1,-5 3 1,-3 3-1,-1 6 1,-1 6-134,1 4 1,0 6 0,-1-4-251,1-2 0,6 3 1,1-1-1,1-1 1,1-3-1,1 0 0,3-3 1,3 0-1,3-2 496,1 1 1,3-4 0,7 0 0,1-2-318,-2 1 1,3-1 0,0-4-1,1 0 1,0 0 0,0-1 0,0-2-1,0-2 1,-1 2 0,-3 2 0,-1 1-1,-2 0-4054,1 0 5224,-1 0-725,0 0 1,1 0 0,-1 0-1</inkml:trace>
  <inkml:trace contextRef="#ctx0" brushRef="#br0" timeOffset="4">22728 6544 28275,'-7'-14'-67,"7"7"1,7 1 0,8 7 0,2 2-1,4 2 1,1-2 0,2-3 1393,4-5-1414,-1-2 0,7 0 0,-4 1 0,2 1 0,1-1 0,1 0 0,-2 0 38,1 3 1,10-4 0,-2 0 0</inkml:trace>
  <inkml:trace contextRef="#ctx0" brushRef="#br0" timeOffset="5">23608 6424 25032,'0'-34'-2072,"0"7"0,0 8 0,-2 5 413,-2 1 1842,2 6 0,-5 1 0,2 6 1,-3 1-1,-3 4 0,1 4 1,2 2-1,1 4 0,1 1 1,0 2-438,3-1 0,2 2 1,1 0 347,0 2 0,6-5 0,4 2 1,5-5-1,4-2 0,0-4 0,2-1 1,-2-3-1,1-2 217,-4-1 0,2-1 1,-4-2-1,-2-3-134,0-1 0,-4-2 0,-1-5 1,-1 4-1457,-3 6 1260,-2-1 0,-1 17 0,0-3 1,2 1-1,2 1 0,7-3 0,5 1 1,6-1-1,5-4 0,4-2 437,4-2 0,10 0 0,2 0 0</inkml:trace>
  <inkml:trace contextRef="#ctx0" brushRef="#br0" timeOffset="6">24434 5984 28822,'5'-37'-9001,"-1"6"9008,1 12 1,-5 14 0,0 10 0,-2 5 0,-2 5 0,-5 4 0,-3 2 0,-3 2 0,-1 4 0,-4 3-1,1 2-286,0 2 1,-3 6-1,3 5 1,-1-1-275,1 2 0,3-5 1,7 5-1,4-3 1,4-3-1,4-6 1,4-5-1,10-7 1,6-6 1210,10-6 1,4-4 0,3-6 0</inkml:trace>
  <inkml:trace contextRef="#ctx0" brushRef="#br0" timeOffset="7">24754 5931 27608,'0'-40'-2338,"0"10"1,0 12 0,0 18 4878,0 14-2885,-6 6 1,0 7 0,-4 1 0,1 3 0,-1 5-1,-2 2 1,0 2 0,2 2 0,2 1 0,2 2 0,3 1-518,2 0 0,2 3 1,4-6-1,5-3 921,6-3 0,11-7 0,7 2 0</inkml:trace>
  <inkml:trace contextRef="#ctx0" brushRef="#br0" timeOffset="8">25141 6330 26967,'0'-34'-1236,"0"8"1,-2 9 0,-2 13 0,-5 8-1,-3 8 112,-1 6 893,-1-3 0,1 4 0,1-6 1,2 1-1,2 1 0,2 1 1,4 2-1,0-1 0,4 1 1,2 0-1,6-2 42,7-1 1,-3-3 276,4-3 1,3-3 0,0-6 0,1 0 0,-1 0 0,-2-2 0,-3-1 0,-3-3 0,-4-1 13,-4-3 1,-4 2 417,-1-1 1,-1 6-1,-4 0 1,-2 6-1,0 6 1,2 3-1,5 0-166,5-3-114,-4 3 1,11-9 0,-2 4 0,5-1 0,4-3-1,1-2 1,0-1 0,1 0 0,1-1 0,-1-5 0,-3-6-490,-3-4 1,-8-8 0,-3 0-1,-2-4 1,-2-4 0,-2-1-1,-2 2 1,-6 4 220,-7 4-165,3 6 0,-10 0 0,6 8 1,2 4-1,-1 4 0,3 4 1,-1 4-268,3 6 1,2 22-1,-4 0 1</inkml:trace>
  <inkml:trace contextRef="#ctx0" brushRef="#br0" timeOffset="9">25954 6410 24472,'0'-13'-6878,"0"0"7156,0 5 1,-2-2 0,-2 5-1,-5 3 1,-3 0 0,-3 2 0,-2 2-1,-6 2 1,-3 5 0,-4 3 53,-1 1 1,-5 2-315,5 3 0,2-4 0,6 6 0,6-3 0,3 1 0,5-1 0,5-1 1,6-1-1,8 1 0,14-1 740,13 1 1,10 0-499,11-2 1,1-3 0,5 0 0,-4-4-157,0-1 0,-3-7 0,-3-7 0</inkml:trace>
  <inkml:trace contextRef="#ctx0" brushRef="#br0" timeOffset="10">22715 8170 10470,'-2'-27'0,"-1"2"294,-1 3 414,-1 8 0,-1 8 0,-3 6 0,-2 0 1,-1 2-1,0 2 0,0 5 0,-3 4 1,0 4 875,1 0-1667,0 7 0,1-3 0,0 6 0,1-1 0,1 1 0,4-2 0,1-1 1,3-4-1,3 0 0,6-4 0,7-1 278,8-2 0,4-5-230,2-4 1,1-1-1,3 0 1,3 1-1,2-1 1,-2-1 0,-2-2-1,-2 1 198,-2 4 0,-7 2 1,-2 6-1</inkml:trace>
  <inkml:trace contextRef="#ctx0" brushRef="#br0" timeOffset="11">22861 8369 11070,'8'-37'-390,"-4"6"517,3 6 1,1 13 0,5 3-1,1 5 1,0 3 0,3 1-1,2 0 1,2 0 0,2 0 0,3 0-71,0 0 1,7 0-1,2 2 69,4 7 1,2 0-116,4 9 0,-4 3 0,5-1 1</inkml:trace>
  <inkml:trace contextRef="#ctx0" brushRef="#br0" timeOffset="12">23861 8303 13599,'-6'-21'-64,"5"2"1,-7 6 0,5-1-1,-3 2 1,0 2 0,-1 3 1736,0 1-1387,4-5 1,-9 8 0,3-4 0,-3 1-1,0 5 1,3 3 0,5 7 0,2 3-636,2 2 1,0-1 264,0 0 1,2 5 0,2 0-1,7-2 1,3-1 0,4-3-1,-1-2 1,-3-3 0,0-1 0,-1-3-307,0-1 1,1-2 638,-1 0 1,-1-2 0,-5-1 0,-7-1-1,-6 2 1,-1 5 690,2 6-1002,4 9 0,1-3 1,0 3-1,0-2 1,1 0-1,5 2 1,8-2-1,6-2 1,7-4-1,4-3 0,6-1 123,6-3 1,5-7-1,5-4 1</inkml:trace>
  <inkml:trace contextRef="#ctx0" brushRef="#br0" timeOffset="13">24701 7770 13599,'0'-46'336,"0"22"1,-2 8-1,-2 29 1,-7 9-1,-3 7 1,-6 3-1,0 1-581,-4-1 163,-1 5 0,-2-7 0,2 5 0,1 4 0,4 2 0,0 4 0,4-2 0,3 0 0,4 0 0,4 1 0,4-2-23,1-5 1,12-5 0,3-5-1</inkml:trace>
  <inkml:trace contextRef="#ctx0" brushRef="#br0" timeOffset="14">24861 7863 13599,'0'-52'-116,"0"21"0,0 3 1,0 18-1,0 16 1,-2 8 272,-2 9-280,-4-4 0,0 6 0,0-4 1,2 2-1,3 3 0,2 3 1,1 2-1,1 3 0,4 0 0,5 3 1,5-1 165,3-5 0,5 0 0,-2-10 0</inkml:trace>
  <inkml:trace contextRef="#ctx0" brushRef="#br0" timeOffset="15">24941 8183 13599,'-20'-6'344,"10"-1"1,-3-7-1,1 2 1,2 2-1,-1 3 1,2 2 0,0 7-1,2 5-763,3 5-8,8 1 0,5 6 0,9 4 427,4 2 1,9 2 0,3-1-1</inkml:trace>
  <inkml:trace contextRef="#ctx0" brushRef="#br0" timeOffset="16">20715 15926 10896,'-1'-13'-937,"-4"-1"1007,4 7 1,-7 1-1,4 7 1,-5 2-1,-3 2 1,-1-2 62,-1-2-103,7-1 0,-5-6 1,5-1-1</inkml:trace>
  <inkml:trace contextRef="#ctx0" brushRef="#br0" timeOffset="17">18542 17005 8478,'-13'-26'160,"6"-1"1,2 2-1,5 1 1,5 4 0,5-1-1,8 0 4039,8-3-4122,7-7 0,8 2 1,2-7-1,5-2 0,2-4 1,6-4-1,-26 23 0,0-1 1,2-1-1,1 0 0,0-1 1,0 1-1,2-1 0,-1 0 1,-1 1-1,0-1-551,2-2 1,0 1 0,-4 1 0,0 0-1,2 1 1,-1 1 230,-1-1 0,-1 0 0,23-23 0,-5 1 0,-4 3 0,-4 5 0,-4 8 0,-5 7 0,-6 6 0,-6 5 10,-4 4 1,-8 5 220,-2 8 0,-4 5 0,-4 10 0,-4 8 1,-8 9-1,-3 5 0,-2 6 0,-1 4 1,-1 4-1,1-2 0,3-3 12,3-5 0,2-4 0,0-1 0</inkml:trace>
  <inkml:trace contextRef="#ctx0" brushRef="#br0" timeOffset="18">19275 15993 8840,'-29'-49'0,"4"3"796,4 4-649,9 5 1,6 17-1,8 3 1,3 10-1,7 10 1,8 9-1,3 1 1,8-1-1,5-3 527,5 1 0,8 2-601,0 1 1,9 2 0,4 3-1,2 3 1,0 2 0,-4 2-1,-1 5 1,-4 1 0,-4 5-1,-8 1-656,-6 4 0,-6 4 583,-9-1 0,-9 9 0,-7 8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5T22:08:37.661"/>
    </inkml:context>
    <inkml:brush xml:id="br0">
      <inkml:brushProperty name="height" value="0.053" units="cm"/>
      <inkml:brushProperty name="color" value="#FF0000"/>
    </inkml:brush>
  </inkml:definitions>
  <inkml:trace contextRef="#ctx0" brushRef="#br0">12610 8329 21756,'-6'-32'-5369,"-7"10"5506,-2-3 1,-4 17 0,7 5 0,3 6-1,5 7 1,2 5 0,5 3 0,8-2 0,15-1-1,22-2 1,23 1 0,-28-7 0,3-1-1,7 1 1,2-1 0,6 1 0,4 0 0,8 0-1,3-1 1,-22-2 0,0 0 0,1 0 0,3 0-1,1-1 1,0 0 0,1 0 0,0-1-1,0 1 1,2-1 0,1 0 0,0 0 0,-1-1-1,0 0 1,0 0 0,1-1 0,0 1 0,0-1-1,-3 0 1,0 0 0,0 0 571,-1 0 1,0 0-1,-1 0 1,1 0-1,-1-1 1,-1 1-1,-3-1 1,0 0-1,-1 0 1,-1-1-1,-1 0 1,0 0-1077,22-2 1,-1 0 0,-3 2 0,-3 0 0,-8-2 0,-2 0 0,-4 1 0,-2 1 0,-5 0 0,-2 1 0,26-1 0,-12 2 0,-14 2 463,-9 2 1,-6 3 0,-1 7 0</inkml:trace>
  <inkml:trace contextRef="#ctx0" brushRef="#br0" timeOffset="1">5025 15726 8213,'0'-13'-46,"2"-1"1,1 1-1,3 1 1,1 2-1,4 1 1,0-1 126,3-2 90,-1-2 0,0 1 1,1 0-1,-1-1 1,0 1-1,1 1 1,-1 2-1,0 3 1,1-1 2510,-1 1-2411,0-2 1,-7 1 0,-6 4-1,-7 2 1,-5 2 0,-1 2 0,-1 1 406,1 1 0,0 7-515,-1-2 0,1-2 0,0 2 0,-1 0 0,0 0 0,-3-2 0,0 0 0,-1 1 0,0 1 0,-1 0 606,-2 0 1,5-2-1,-4 3-593,1-1 1,4 0 0,-2 3 0,2-2-1,2 1 1,-1 2 0,1 3 0,1 1-1,2-1 212,1 2 0,1-2 1,-2 6-1,1 2-254,-1 1 1,2 2 0,-1-1 0,1 2 0,-1 2 0,1 3 0,1 1 0,1 1 0,0 1-1,3-2 1,2 0 0,1-2 668,0 1-677,0 4 0,1-9 1,3 3-1,5-3 0,3-1 1,2 0-1,-1-1 0,2 1 1,1-2-1,5-1 0,2-3 2150,6-2-2276,0-1 0,4-4 0,2 1 0,5 0 0,5-5 0,2-1 0,2-3 0,1 0 0,2-3 0,2-1 0,-3-4 0,1-2 0,0-4 0,1-5 0,-1 0 0,0-2 0,-2-3 0,2-4 0,-3-3 0,0-3 0,-3-2 0,0-3 0,-3-1 0,-2-3 0,-2 0 0,-4-1 0,-4-2 0,-7 1 0,-5-8 0,-2 0 0,-7 1 0,-3-2 0,-5 2 0,-5 0 0,-7 3-127,-7 2 1,-3-2 0,-10 2-333,-6 2 0,4 8 0,-13 0 0,-1 4 0,-1 7 0,-2 5 0,-1 6 0,-2 1 0,-1 2-1000,-1 1 0,1 2 0,1 7 0,5 5 840,7 3 0,3 7 1,9 3-1,5 2 1,6 0-1,6-4 1,4 1 618,4 0 0,13 1 0,5 5 0</inkml:trace>
  <inkml:trace contextRef="#ctx0" brushRef="#br0" timeOffset="2">5665 15340 8406,'-7'0'1179,"1"-6"0,6-3 0,0-3 3045,0-1-3692,6-1 1,1-4-1,8-1 1,1 0 0,4-2-1,0 1 1,4-4-1,1-1 1,2-2 0,1-1-1,2-3 1133,1-5 0,4-4-1556,-4-4 0,2-1 0,-3-6 1,1-3-1,0-1 0,0-1 0,0-5 1,-1 1-1,-2-1 0,-1 5 496,-1 1 0,-4 8-851,1 2 1,-6 5 0,4 5 0,-2 4 0,-2 4 0,-3 5 0,0 4 0,-1 5-1,-1 2 1,-2 4-2234,-1 1 1,-4 3-1,2 7 1852,-1 5 1,3 5 0,-3 5 0,0 8-1,1 8 627,1 8 0,0 4 0,6 7 0</inkml:trace>
  <inkml:trace contextRef="#ctx0" brushRef="#br0" timeOffset="3">6012 15553 8160,'-19'0'-4,"2"1"1,-3 2 0,-1 3 0,2 2 0,-1 0-1,4 1 2317,1 0-1795,2-6 0,10 3 1,12-6-1,18-3 0,14-6 1,14-9-1,8-5 1614,7-4 0,-23 11 0,1 0-1933,-2-2 0,1 0 1,11-4-1,1 0 0,-3-2 1,-1-1-1,5-1 0,0 0 1,6-1-1,0-1 1,0 0-1,0 0 0,2-2 1,0 1-1,-1-1 0,-1 0 1,-19 10-1,-1 0 1,1 0-1,0 0 0,-1-1 1,1 1-344,1-1 1,-1 0-1,1-1 1,0 0-1,1-1 1,-1 0-1,-2 0 1,-1 0-1,0 0 1,19-11-1,-1-1-51,-1 1 0,-2-1 0,-3 3 1,0 0-1,-5 3 0,0 0 1,-3 2-1,-1 1 0,-2 1 1,-1 1-1,-6 2 0,0 1 1,-3 3-1,-1 1 0,30-10 1,-4 8-1,-9 6 0,-9 4 1,-8 4-3344,-2 4 3160,-8 1 0,-5 7 1,-9 5-1,-2 6 0,-4 4 1,-4 5-1,-2 4 0,-7 3 1,-8 3 377,-9 1 0,-11 2 0,2 0 0</inkml:trace>
  <inkml:trace contextRef="#ctx0" brushRef="#br0" timeOffset="4">5839 16126 8260,'-21'-33'1123,"8"-1"0,8 12 0,11 9 0,10 10 0,14 7 0,14 5 0,13 3 134,9 1-1168,-25-6 1,3 0-1,6-1 1,3 1-1,8 0 1,1-1-1,6 1 1,1 0-1,2-1 1,1 1 0,-21-3-1,0 1 1,0-1-1,0 1 1,1-1-1,0 1 1,2-1-1,1 0 1,-1 1 0,0-1-1,1 1 1,-1-1-1,2 0 1,0 0-1,0 0 1,-1 0-1,1-1 1,0 0-131,1 1 1,-1-1 0,1-1 0,2 0 0,0-1-1,-2 1 1,18 1 0,-3 1 0,-5 0 0,-1 0-1,-4-1 1,-1-1 0,-5 1 0,-1 0 0,-3 0-1,-2-1 1,-5 0 0,-2 0-247,-5 0 1,-1 1-609,31 7 0,-17-7 0,-8 6 0,-8 1 0,-7 4 895,-4 3 0,-6 1 0,-9 0 0,-3-6 0</inkml:trace>
  <inkml:trace contextRef="#ctx0" brushRef="#br0" timeOffset="5">17729 17858 9330,'-4'-22'1039,"-1"0"0,1 0 0,5 8 742,4 1-1624,8-6 0,5 3 0,8-8 0,9-4 1,6-5-1,11-4 0,6-1 0,-25 16 0,0-1 1,2-1-1,0-1 0,3-2 0,1-2 1,0 0-1,0 0 68,2 0 0,1-1 0,3-3 0,1-1 0,-3 3 0,0-1 1,-3 1-1,0 0-480,-2 0 0,-1 1 0,-2 1 0,0 2 0,-4 2 0,-2 2 0,25-17 0,-8 8 0,-8 5 0,-5 3 0,-8 5 0,-6 3 0,-5 5 1,-6 3-2927,-2 0 2914,-1 5 1,-5-1-1,-2 8 1,-1 5-1,-1 4 1,1 4-1,1 2 267,2 2 0,6 1 0,2 5 0</inkml:trace>
  <inkml:trace contextRef="#ctx0" brushRef="#br0" timeOffset="6">18862 16686 8444,'-13'-33'449,"5"-1"0,4 7 0,8 10 0,7 9 0,4 7 0,5 1 0,4 0 2992,4 0-3384,8 0 1,-5 1 0,7 4 0,4 5 0,-1 5 0,2 4 0,2 2 0,1 2 0,-2 4 0,-5 4 0,-5 5-790,-5 2 1,-2 7 688,-5-1 0,-3 6 0,-5 1 1,-2 4 42,-4 2 0,4 13 0,-4-2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5T22:08:37.751"/>
    </inkml:context>
    <inkml:brush xml:id="br0">
      <inkml:brushProperty name="height" value="0.053" units="cm"/>
      <inkml:brushProperty name="color" value="#FF0000"/>
    </inkml:brush>
  </inkml:definitions>
  <inkml:trace contextRef="#ctx0" brushRef="#br0">23408 5078 8367,'0'-24'0,"0"-3"7,0-2 1,-2 9-1,-2 7 1,-5 7-1,-4 5 1,-4 1-1,0 0 1,-1-2-1,-1-1 1,-4-3-1,-2 0 1,-2 0 0,1 2-1,-1 0 1,0-2-1,-1 0 1,-3 0-1,-3 3 1,-1 0-1,-1 0 1,1-3-1,-3 0 1741,-1 0 1,4 2 0,-8 4-1502,1 0 1,-6 0-1,1 0-231,-5 0 0,6 1 0,-9 2 0,-1 3 0,-2 0 0,-4 1 1,0-1-1,-6 0 0,-2-1 4,32-2 1,0 0-1,1-2 1,-1 1-1,-1 2 1,-1 0-1,2 1 1,-1-1 87,1 0 0,-1 0 1,-1 2-1,0 0 0,-31 3 1,2 2-1,-2 4 1,-2 1-1,35-6 0,-1 0 1,1 0-1,0 0 1,1 2-1,0 0 0,-31 13 1,3 2-1,6 0 1205,4-1-1300,-7 7 1,17 1 0,-8 4 0,1-1 0,3-1 0,2 1 0,4 1 0,0 2 0,3 0 0,2 0 0,4 0 172,1 0 1,2 0-1,6 2 1,1 2-1,2 5 1,-2 3 0,0 4-1,1 6 147,0 9-351,15-32 0,0-1 0,-4 3 0,0 0 0,3 0 0,1 1 0,-1 2 0,1 1 0,0 2 0,0 0 0,0 4 0,1 1-72,1-1 0,-1 0 0,-2 2 0,2-1 0,2-3 1,2 0-1,-1-1 0,1 0 0,0-1 0,1-1 112,1-1 1,1-1 0,0 1 0,0 0 0,-1-2 0,0-1 0,0-2 0,-1 0 0,0-2 0,0-1 0,-1 33 0,2 1 0,1-1 4,0-2 74,0 7 1,-5-13-1,1 11 1,1 0 0,1 1-1,2 1 1,0 1 0,0-37-1,0 2 1,0 0 0,0 2-1,0 3 1,0 1 0,0 2-1,0 0-122,0 3 1,0 1 0,0-1 0,0 0-26,1-1 1,-2 0-1,-1 0 1,0 0-1,-1 2 1,0-1-1,0 0 1,0-2 0,-1 0-1,1-2 1,0-2-1,0 0 1,-1-3-1,0 0 1,1-4-1,0 0 1,-4 35 0,-1-4 193,-2-2 0,3-3 0,-1-1 0,1-5 0,1-1 0,-1-3 0,1 1 0,0-1 1088,3 0-1208,1-2 0,-2-3 0,-1 2 1,2 4-1,2 2 0,1 4 1,-2 0-1,-1 5 0,-2 1 1,-1 6-1,-2 0-184,1-3 0,2 3 52,-4-11 1,7 8 0,-3-8-1,4-2 1,1-2 0,0-5-1,0-3 1,0-5 0,0-3 0,1-3 144,4 0 1,0-1 41,4-4 1,3 4-1,-3-5 1,3 1 0,3 1-1,1-1 1,2 1 0,-2 0-1,-1 1 1,-2 1-204,1 2 0,-1 4 0,0 2 0,1 2 70,-1 2 0,-4-3 0,0 2 0,1 0 1,2 0-1,1-3 0,1-2 0,0-4 279,4-1 1,7 1-1,9-11 1,3-2-175,5-3 0,7-9 0,4-1 1,9-5-1,-25-5 0,2-2 1,2 0-1,1-1 0,4 0 1,1-2-1,2 0 0,1-1 0,3 0 1,1 0-1,1 0 0,0 1 1,1 0-1,0 0 0,1 2 1,0 0-536,1 1 0,0 0 335,0 1 0,-1 2 0,-4 2 0,-1 1 0,0-1 1,-1 2-1,-1 0 0,0 0 0,1-1 0,0 0 1,3-1-1,-1 1 0,1-2 0,-1 1 0,-1 0 1,-1-1-1,-2 0 0,-1 0 0,-1 0 0,-1-1 0,-1-1 1,0-1-424,0 0 0,1 0 0,1-1 0,-1 0 678,-4-1 1,0-2 0,3 1 0,-1 0 0,-1 0 0,0-1 0,0-1 0,0-1 0,0-1-1,0 0 1,-1-2 0,-1 0 0,0-1 0,-1 0 0,0 1 0,0-1 0,0 0 0,0 1 0,0-1-1,0 0 116,0 1 0,0-1 0,0 1 0,0 0 0,0 1 0,-1 0 0,35-3 0,-7 1 0,-8 1 0,-6-1 0,-4 1-581,-5 0 266,-8 1 0,-5 1 0,-7-2 0,-3 0 0,-4-1 1,-3-1-1,-4-4 0,-1-2 0,-2-6 0,-1 0 1,-1-6 414,-1-3 1,1-5-254,-5-6 0,5-8 0,4-5 1,3-9-1,2-6 0,0-5 1,-5 36-1,0 0 0,2-1 1,0-1-1,1 0 0,0 0 1,0-2-1,0 0-110,-1-1 1,0 0-1,-1 2 1,1 0-1,0-2 1,1 0-1,0 1 1,-1 0-1,0 0 1,0-1-1,0 2 1,0 0-1,0 0 1,-1 0-1,0 1 1,-1 0-126,-1-1 1,0 0 157,3 0 0,-1 0 0,-2 2 1,-1 0-1,2 1 0,0-1 1,-2-1-1,0 1 0,0-1 1,0 1-1,0-1 0,-1-1 0,0 2 1,0-1-1,-1-1 0,0 0 1,0 1-1,-1-2 0,1-1 1,1-2-1,-1 0 0,1 0-542,1-3 1,0-1 0,-1-6 0,1 0 495,0 3 1,-1 0 0,1-4 0,-2 0 0,1 7 0,-1 1 0,-1-1 0,-1-1 0,1-2 0,-1 1 0,1 1 0,0 0 0,0 0 0,1 0 0,-1 1 0,1 0 0,-1-1 0,1-1 0,-1 1 0,0 0 131,0 2 0,0 1 0,3-2 1,1 0-1,-3 2 0,0 1 0,0 1 1,0-1-1,1 2 0,0-1 0,-1 3 1,1 1-1,-1-1 0,0 2 0,-1 1 1,-1 0 485,3-34-656,-3 31 1,-1 2 0,-2-21 0,0-9-1,0-2 1,0 0 0,0-5 0,0 38-1,0-1 1,-1-2 0,0-1 0,0 1-1,-1-1 1,0-1 0,-2 0 0,1 1-1,0 0-394,1-1 1,-1-1-1,-2-4 1,1-1 509,1 5 0,1-1 0,0-3 0,0-1 0,1 3 0,0 1 0,0 1 1,-1 0-1,0 0 0,0 0 0,0 3 0,1-1 0,0 1 0,0 1 0,1 0 1,0 0-1,0 0 0,0 0 0,0 1 0,0 1 104,0-33 1,5-3 0,-1 12-1,-1 1 1,-1 3 0,-4 3 0,-2 4-1,-5 0-74,-3 4-164,-1-5 1,-1 6 0,1-3 0,0 3 0,-1 2 0,1-2 0,0-1 0,-2-4 0,-1 1-1,-2 0 1,3-1-64,5-4 0,-1 5 193,7-8 1,-5 12 0,5-2 0,1 5-1,1 4 1,2 4 0,0 5 0,0 6-1,0 6-251,0 4 0,-1 2-11,-4 3 0,-2 3 0,-7 6 0,1 1 0,-2 4 0,-2 4 0,-7 1 1,-6 1-1,-5-3-213,-4 3 0,-2-4 0,-4 1 666,-4-2 1,1-2-1,-4-6 1,-3-2 0,-1-5-1,-2-1 1,0-1 0,0 3-1,1-3 17,-1-1 1,-6 0-1,0 4 1,-4 3-288,-3 4 0,33 5 1,-1 2-1,1 1 1,-1 2-1,-1 2 1,-1 2-1,-2 3 1,0 2-1,0 2 0,0 2 101,0 1 0,0 2 0,-10 6 1,-2 2-1,0 1 0,0 0 1</inkml:trace>
  <inkml:trace contextRef="#ctx0" brushRef="#br0" timeOffset="1">21528 13767 14803,'21'-39'570,"-6"10"0,-8-7 1,1 8-1,-3 6 1,3 6-1,-2 8 1,0 13-1,-3 12 1,-3 10-1,-3 9 1,-3 5-1,-2 12 1,-2 7 657,-2 3 1,0 8 0,3-8 0,4-4-1,0 0 1,1-1 0,1 1 0,1-4-1935,2-2 565,0-7 1,5-2 0,-1-8 0,-1-5 0,-1-4 0,-2-5 0,-2-6 0,-2-7 0,-5-9-3986,-3-7 4081,-1-11 1,-1-4 0,1-8 0,0-2 0,-1-2-1,1-2 1,0 2 0,-1 3 0,2 4 0,2 3 792,1 2 1,5 7 0,-4 4 0,2 9 0,3 13 0,2 8-1506,1 7 705,0 10 0,0-6 1,0 5-1,1 2 1,4 0-1,4 2 1,3-2-1,1 0 0,0-3 1,2-2-1,3-2-9779,4-5 9411,3 2 0,8-7 1,1 7-1</inkml:trace>
  <inkml:trace contextRef="#ctx0" brushRef="#br0" timeOffset="2">21901 14567 8307,'0'-26'0,"0"4"893,0 15 1,2 7-1,2 10 1,5-1 0,3 0-1,1 0 1,1-2 0,-1-1-1,0-1 1,2-1 0,2 0 2682,0-1-3630,1-1 1,-5-2 0,1 0-1,-2-2 1,-4-2 0,-3-5 0,-5-3-1,-5-1 1,-5 1 0,-5 2 0,-4 2 3117,-2 2 0,1-2-2923,-3 3 1,4 1-1,6 4 1,1 1 0,2 5-1,2 6 1,2 6-1,3 2 1,3 6 0,5 0-142,4 1 0,4 7 0,3-7-983,2 1 0,6 0 0,-1-3 0,7-1 0,4-4 1,3-2-1,2-4 983,2-4 0,8-13 0,-2 1 0</inkml:trace>
  <inkml:trace contextRef="#ctx0" brushRef="#br0" timeOffset="3">22555 14633 8346,'6'-25'1691,"-5"-3"0,5 4 0,-6 6 5035,0 5-6078,0 7 1,-2 0-1,-2 8 1,-3 2-1,-2 5 1,0 4-1,0 4 1,0 0-1,2 1 1,1 0-1020,3 0 1,1 1 0,2-3-260,0 2 1,3 0 0,5-5 0,6 1-1,6-3 1,3 0 0,1-4 0,1 1-1,-1-3 630,0 1 0,10 5 0,-6-4 0</inkml:trace>
  <inkml:trace contextRef="#ctx0" brushRef="#br0" timeOffset="4">22901 14647 11854,'-6'-8'178,"-3"4"705,-2 8 0,2 4 1,0 6-1,-2 3 1,1 2-1,0 0 0,2 2 1,2 0-1,3 2 1,2 1-1,1-2-5335,0-4 2024,6-3 2428,1-2 0,12 0 0,2 1 0</inkml:trace>
  <inkml:trace contextRef="#ctx0" brushRef="#br0" timeOffset="5">22808 14460 8220,'0'-27'1633,"0"7"0,1 2 0,4 4 0,4 6 1159,3 3-3013,7 10 0,-3 2 0,6 6 0,2 2 0,1 1 0,3 4 1,2-1-1,3 0 0,-1-3 0,1-1 0,-4-3 221,-1-3 0,-7 3 0,-2-5 0</inkml:trace>
  <inkml:trace contextRef="#ctx0" brushRef="#br0" timeOffset="6">23168 14580 8220,'-18'0'2656,"0"0"2400,2 0-4495,7 0 0,9 1 1,10 2-1,5 3 1,3 2-1,0 2 1,0 3-1,-2 4 1,-3 0-1,-4 0 0,-2-2 1153,1-2 0,-5 5 0,1-1-2323,-2 0 1,-4-7-1,-2-1 1,-5 0 0,-3 0-1,-1-2 1,-1-1 0,1-3-1,0-2 1,-1-1-1,1-1 1,0-2 608,-1-1 0,1-13 0,0 2 0</inkml:trace>
  <inkml:trace contextRef="#ctx0" brushRef="#br0" timeOffset="7">23488 14487 8201,'0'-14'4063,"0"1"-2608,0 6 0,0-5 1,0 6-1,0 4 0,0 10 1043,0 7 1,0 7-3063,0-4 0,0 4 0,0-3 1,0 2-1,0 1 0,0-1 1,0-4-1,0-2 0,1-1 0,4-3 564,4-2 0,2-9 0,3-7 0</inkml:trace>
  <inkml:trace contextRef="#ctx0" brushRef="#br0" timeOffset="8">23501 14407 8380,'13'-8'175,"1"4"1,-1 7 0,0 3-176,1 1 0,5 2 0,2 4 0</inkml:trace>
  <inkml:trace contextRef="#ctx0" brushRef="#br0" timeOffset="9">23781 14393 8085,'6'-14'1758,"-3"0"1,6 11 0,0-3 2357,-2-1-3748,5 4 0,-12-3 0,0 6 0,-7 0 0,-5 2 0,-2 2 0,1 5 0,0 1 1683,-1-1-2183,1 9 0,1-9 0,2 10 1,2-1-1,2 0 0,3-1 0,3 3 1,5 0-1,4 1 0,4-3 1,3-3-2106,2-2 1,1-4 2017,-1 0 0,-3-6 1,3 0-1,-5-6 1,-4-6-1,-6-3 0,-6-3 1,-7-1 393,-7-2 1,3 0 0,-6 5-116,1 0 1,4 1 0,-3 1 0,7 4-1,6 1-1377,10 3 0,11 3 1,6 3 1316,3 2 0,8-1 0,1-4 0</inkml:trace>
  <inkml:trace contextRef="#ctx0" brushRef="#br0" timeOffset="10">24074 14420 8085,'-6'-7'937,"3"1"1,-4 7-1,0 4 1,1 3 0,-2 4-1,2 2 5190,0-1-6030,2 6 0,2-2 0,-1 5 0,-1 0 0,1 0 0,2-1 0,1-2 0,0-3 0,0-1-1968,0-1 1,0-9 0,0-5 1501,0-7 1,0-5 0,0-3-1,0-2 1,0-6 0,0-3 0,0-4-1,0-1 1,1 3 675,4 4 0,-4 5 0,5 6 1,0 1-310,3 3 0,3-1 0,2 5 0,4 4 1,6 4-1,4 5 0,6 4 0,2 2 2,1-1 0,10 0 0,-5 1 0</inkml:trace>
  <inkml:trace contextRef="#ctx0" brushRef="#br0" timeOffset="11">24594 14447 8964,'-12'-14'4571,"3"1"-4086,-2 6 1,8-4 0,-6 7 0,0 4 0,1 6 0,4 9 0,2 4 0,2 6 0,0 5 8015,0 5-8547,0-2 1,-1 4-1,-3-6 1,-5 0-1,-5 0 1,-3 0-1,-6-1-2139,-2-2 0,-9-3 1,-6-1-1,-7-4 131,-5 0 2054,-13 3 0,-3-2 0,28-8 0,0 1 0</inkml:trace>
  <inkml:trace contextRef="#ctx0" brushRef="#br0" timeOffset="12">22248 15393 10407,'0'-15'1398,"2"3"1,3 14-1,10 2 1,10 5 0,12 1-1,11-1 3379,10-4-4758,17-4 0,-36-1 0,2-1 0,7-1 0,2-1 0,4-1 0,1-1 0,4 0 0,-1 0 0,5 0 0,-1 0 0,-1 1 0,1 0 0,1 1 0,1 0 0,-1 1 0,-1 1 0,0 1 0,0 0-828,-4 2 0,0 1 1,0 0-1,1 1 1,-2 3-1,0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5T22:08:37.812"/>
    </inkml:context>
    <inkml:brush xml:id="br0">
      <inkml:brushProperty name="height" value="0.053" units="cm"/>
      <inkml:brushProperty name="color" value="#FF0000"/>
    </inkml:brush>
  </inkml:definitions>
  <inkml:trace contextRef="#ctx0" brushRef="#br0">6598 4438 7944,'14'-2'1270,"-1"0"0,0-3 1,-1 4-1,-1 4 0,-4 5 1,0 3-1339,1-2 0,-7-3 0,-1-6 0,-7 0 0,-5 0 0,-1 0 0,-1 0 0,0 0 0,-3 0 1,0 0 5377,0 0-5097,-3 0 0,-1 0 1,-6 1-1,-1 2 0,-3 1 1,-5 1-1,-2-1 0,-4 1 1,-1-2-1,-3-2 1,-1-1 934,-3 0 1,-2 0-832,-1 0 0,1 0 0,1-1 0,4-2 1,1-2-1,3 1 0,2-1 0,2 1 1,2 1-1,3 2 394,1 1 1,-2 0 0,4 0-342,1 0 1,1 4 0,-3 2 0,-3 1 0,-5 4 0,-5 2-315,-3 5 0,-7-3 0,-6 2 1,-6-2-1,1-1 0,1-1 1,4 0-57,2 1 0,1-1 0,5 0 0,-1 1 0,-1-1 0,1 0 0,-1 0 0,1 1 0,1-1 0,0 2 0,1 1 0,2 2 0,2-2 0,-2 4 0,5-3 0,1 6 0,4-4 0,2 0 0,-1 2 0,2-1 0,0 4 0,4 1 0,4 2 0,2 0 0,0-1 0,5 5 0,1 2-5,2 1 0,1-1 1,7 4-1,0 3 1,4-2-1,1 4 0,3-1 1,1 6-1,1 2 1,-2 5-1,-1 0 0,-1 9 1,-1 2-274,-3 4-287,4-31 1,-2 0-1,1 0 1,-1 1 489,1 5 1,-1 1-1,0-3 1,-1 2 0,-1 3-1,0 2 1,-1-1 0,-1 0-1,0 0 1,0-1 0,0 0-1,0 1 1,0-2 0,0-1-1,0 0 1,1-1 0,1-2-1,0-1-110,2-2 0,0-1 0,-5 33 0,3-7 1,3-3-1,1-2 0,1-4 0,1-3 1,2-5-371,1-1 584,0 4 0,0-7 1,0 5-1,0-3 1,0 0-1,0 1 1,0 3-1,0 2 1,0 4-1,-2 3 1,-2 4-390,-5 3 1,3-27 0,0 1 356,-1 1 0,1 0 0,-1 6 0,0 0 0,1-1 0,0-1 0,1-1 1,0 0-1,1-1 0,1-1 0,-1-2 0,2-1 0,-1 33 0,1-10 1,2-10-1,0-6-504,0-4 0,5-2 1,-1-2 671,-1-2 0,3 1 0,0 2 0,0 1 0,0-1 0,-3 4 0,-2-1 0,-1 4 0,-1 1-171,-4 2 0,-2 13 0,-8-3 0,-3 7 32,-4 6 1,-3-3-1,12-31 1,-1 0-1,1 0 1,1-1-1,-10 35 1,6-7-1,4-8 1,4-7-1,2-6 1,3-5-1,2-4 1,1-1-452,0-4 504,6 0 1,-3-3 0,4-1 0,1 1-1,-2-3 1,1 2 0,0-2 0,2-1 0,0-3-1,0 2 1,1 0 15,2 2 0,2 1 1,-1 0-1,0-2 1,2 2-1,3 1 1,4 0-1,3-1 1177,2-2-1067,5 0 0,3-1 1,5-3-1,1-4 1,2 0-1,3-2 0,1-4 1,4-3-1,0-4 1,4-1-1,2 0 31,0 0 1,10 0 0,-2 0 0,0-1 0,2-2 0,-3-2 0,2 3 0,2 0-237,3 2 0,-32 3 0,0 0 0,35 0 0,-35 1 0,0 1 0,0 0 0,1 0 0,-2 1 0,1 0 0,0 1 0,0-1 0,0 1 0,-1 0 0,1-1 0,1 1 0,-1 0 0,2-1 0,1 1 0,0 0 0,1-1 0,0 1 0,-2 0 0,1-1 0,0 0 0,0 0 0,-4-1 0,0-1 0,0 2 0,1-2 0,-1-1 0,-1-1 0,34 1 0,-1-2 0,1-1 0,5 0 0,-37 0 0,0 0 0,1 0 0,0 0 0,0 0 0,-1 0 0,36 0 0,-33 0 0,-1 0 0,-1 0 0,-1-1 0,-1-1 0,1-1 0,35 2 0,-8-4 0,1 2 0,-2 1 0,-3-4 0,-4 0 0,-3-2 0,-3 1 0,-3-3 0,1-2 0,-4-2 0,0 1 0,0 0 0,3-1 0,-5 0 0,-1-3 0,-1-1 0,-4 1 0,-1-1 0,-3-1 0,0-2 0,-1-1 0,1-2 0,-2 0 0,1 1 0,-2-11 0,-3 10 0,2-12 0,1-1 0,-1-1 0,-2-4 0,-3-2 0,-1-5 0,-2-4 0,0-5 0,0-3 0,1 1 0,-6-6 0,4 3 0,0-5 0,-2-3 0,2 0 0,-2-1 0,0 1 0,-2 2 0,-10 29 0,0 0 0,7-31 0,-8 31 0,1 0 0,0 1 0,-1 1 0,6-36 0,-1 1 0,-3 2 0,1 0 0,-1 1 0,-2 1 0,-2 1 0,1 1 0,-1-7 0,-4 7 0,0-1 0,0-1 0,1-1 0,2-2 0,2-1-2381,-2 0 2221,1 35 1,-1-1 0,-1-35-1,0 35 1,0-2 0,0 0-1,-1-1 1,0 0 0,1 0 0,1-2-1,0 1 1,0 0 0,0 1-1,0 0 1,0 0 0,-1 2 0,-1 0-1,0 0 1,-1 0 0,0 1-1,0 1-169,0-1 1,0 1 0,0-2 0,0 1 293,0-27 1,0-7 0,-1 10 0,-2 0 0,-3 3 0,-1 2 0,-4 0 0,1 0 0,-1 1 0,3 0-148,-3 4 1,4-8 0,-1 7-386,2-6 1,-2 3-1,2-4 1,0 2-1,0 2 1,3 3-1,1 0 1,1 0 0,-2-1 681,-2 1 1,1 4 0,4 9-1,-1-2 64,-4-2 0,4 2 0,-4 6 0,2 2 0,0-2 0,-1-2 0,1 1 0,1 1 0,2 3 0,-1 0 0,-2 1 0,-2 0-769,3 4 572,-6-5 1,5 6 0,-6-3 0,0 2 0,0 4 0,-1 2 0,-3 2 0,-3 0 0,-1 2 0,2 0-154,2 2 885,0 2 1,-1 2-582,1 0 0,-2-1 0,-1 1 0,-2 1 1,0 2-1,1 1 0,-3-1 0,0-1 0,-4 1 1,-1 1 325,-2-1 1,-5 2 0,-5 1 0,-5 0-265,-2-1 0,-7 5 0,1-3 0,-6 2 0,-7-1 0,-2 1 0,-1-1 0,0 1 0,1 1 0,3 2 0,-2 1 0,2 0 2155,-5 0-2313,-1 0 0,-3 0 0,0 0 0,-1 0 0,-4 1 1,37 0-1,0 1 0,-1 1 0,1 0 0,1 0 0,1 1 1,-36 7-1,3 2 0,2 3-2153,2 2 0,5 6 1729,3-2 466,9-3 1,3 12 0,6-3-1</inkml:trace>
  <inkml:trace contextRef="#ctx0" brushRef="#br0" timeOffset="1">2599 5811 31463,'0'-8'-9831,"2"-2"6085,2 5 3832,4 1 1,1 5 0,-2 4 0,0 4 0,-1 3 0,2 2 0,-2 3 0,1 3 0,0 4 0,4 6 0,1 1 1026,1 1 0,-1 10-977,-3-2 0,3 9 0,-4 0 0,4 2 0,0 4 0,-3 2 0,-3 0 0,-2 1 0,2-2 0,0-1 414,0-3 0,-1 1 0,-4 1-542,4-7 1,-2-3-1,4-2 1,0 1-1,-1-2 1,2 2 0,-2 0-1,0 2 1,-2-1-633,2-1 1,-5-2-1,4 1 1,-4 1 657,-1 1 1,0 1-1,0-4 1,0 1 0,0-1-1,0-3 1,0 1 0,0-1-1,0 2 1,0-1 0,-1-2-1,-2-3-642,-2-1 1,1-2 520,4-5 0,0 1 0,0 0 0,0-2 1,0-1-1,0-4 0,0 1 0,0-2 1,0 2-1,0-2-138,0 0 1,0 1 0,0-4-292,0 2 1,0 1-1,0-3 1,0 4 0,0-1-1,1 2 1,2-2-1,2 0 1,-1-1-1762,2 1 1,-3-4-1,5 3 2455,-2-4 0,4 0 0,-3-1 0</inkml:trace>
  <inkml:trace contextRef="#ctx0" brushRef="#br0" timeOffset="2">2706 8223 30963,'0'-8'-817,"2"13"0,3 8 1,7 2-1,5-2 1,0-2 1507,3-2-219,0-1 0,8 1 1,2-1-1,4-2 0,3-3 1,3-2-1,-1-1 0,-2 0 1,-2 0-1,-1 0 1,-3 0-473,-2 0 0,-9-6 0,-2-3 0,1-1 0,-1-2 0,-2 0 0,-2-3 0,-5 1 0,2-7 0,-3 0 0</inkml:trace>
  <inkml:trace contextRef="#ctx0" brushRef="#br0" timeOffset="3">3293 5651 30220,'0'-21'-2421,"1"8"0,3 8 0,7 4 0,4 2 4196,2 4-1617,7-4 1,-6 10-1,7-7 1,5-1 0,2-2-1,5-1 1,2 0 0,2 0-1,2 0 1,3 0 0,0 0-1,0 0 1,-3 0 0,-2 0-1,-1 0 1146,0 0-1294,0 0 0,0 0 0,-1 0 0,-4 0 0,-3 0 1,-6 0-1,-4 0 0,-2 0 0,-4 2 7,-3 2 0,4-2 1,-10 4-1</inkml:trace>
  <inkml:trace contextRef="#ctx0" brushRef="#br0" timeOffset="4">4212 5637 29755,'21'-41'-725,"4"2"1,-4 23 0,6 4-1,-1 5 1,-1 4 0,-2 1 0,-4 2 612,0 0 22,-4 0 1,4 2-1,-5 1 1,0 3-1,3 1 1,0 4-1,0 0 1,-2 4-1,-2 2 1,-1 2-1,-3 0-1172,-5 0 0,-2 3 0,-4-2 1121,-2 0 1,-10-2 0,-9 3 0,-7 0 0,-6-1-1,-4 4 1,-2 0 0,-3 0 142,2-2 0,-4 0 1,-1 5-1</inkml:trace>
  <inkml:trace contextRef="#ctx0" brushRef="#br0" timeOffset="5">18689 6890 11064,'0'-13'17,"6"5"1,-5 1-1,4 3 804,-4-5-745,-1-3 1,0 3 0,0 0 0,-1 0 521,-4 2 0,-2-4 0,-6 7 1015,-1 1-1427,1 2 0,4 5 0,0 0 1,0 1-1,0-1 0,0 1 1,-1-1-1,-2 1 304,-1-1 1,4 1-1,0-5 1,-1 0-1,-2 0 256,-1 0-686,-1 5 1,5-3 0,2 4-1,0-2 1,1 2 0,-2 0-1,2 2 1,-1-3 0,1 3-1,-1-1 270,-1 4 0,4-4-191,-5 2 1,4-5 0,-2 5 0,0 0-1,1 0 1,-2-2 0,2 1 0,-1-1-1,0 4 356,-4 0 0,5 3-497,2-1 0,-2 0 1,1 1-1,2-1 0,2 0 1,-1 1-1,0-1 1,-3 0-1,2 1 0,2-1 1,-1 0-1,-1 1 543,-1-1-476,-1 0 0,4 1 0,-2-1 0,-2 0 0,1-1 0,0 0 0,-1 0 0,2 3 0,2-1 0,1 1 315,0-1 1,0-1-384,0 0 0,0 1 0,0-1 0,1 0 0,2 2 0,2 1 0,-1 2 0,0-2 0,1-1 1,-1-1 69,2-1 0,-4-4 0,2 0 9,-2 1 0,-2 2 1,1 0-1,2-2 1,2-1-1,-1 1 0,0 2 1,1 1-1,-1-1 298,2-3 0,0 3 0,5-3 0,-3 3-317,3 1 0,5 0 1,2 1-1,0-2 1,1-2-1,2-1 1,1 1-1,0 1 1,2-1-1,-1-1 1,1 0-1,-3 0-63,-2 0 33,5-7 0,-9 9 0,4-7 0,-1 1 0,-1-1 1,1 1-1,0-2 0,0-2 0,0-1 0,1 0 1,2 0 102,-1 0 1,5 0-1,-2-1 1,2-2 0,1-3-1,0 0 1,-3 0-1,-2 1 77,-2-1-191,5 5 1,-5-9 0,4 5-1,-6 1 1,-2-1 0,-2-1-1,1 0 1,-1-1 0,0 0-12,1-4 0,-1-1 0,-1-1 1,-2 0-1,-2-1 0,-1 1 0,-1 0 1,1-1-70,1 1 49,1-6 0,0 4 1,0-3-1,-1 4 1,1 0-1,0 1 1,0 0-1,0-1 1,-2 1-1,-1 0 1,-3-1-117,-1 1 0,-2-5 107,0 0 0,0 1 0,0 3 0,-2 1 0,-1 0 0,-3-1 0,-1-1 0,-2-1 0,0-2 0,0 2-24,-1 1 0,3 2 0,-2-2 33,-2-3 0,4 4 1,-1-4-1,1 3 0,1 2 1,-1-1-1,-1 1 0,-2 1 1,-2 2 8,-1 1 1,-1 0 0,0-3 0,-4 2-54,-4 1 0,-4 5 1,0-4-1,-1 1 1,-1 1-1,-2-2 1,-1 2-1,3-1 1,3 0-1,3-2 1,-1 0-1,3 0 206,2-1 1,-1 2-224,1-1 0,5 2 1,4-3-1,-2 2 1,0 2-1,-1 2 1,1-1-1,2 1-3831,-1 1 2775,-2 7 1,-1 4-1,0 7 1,1 1 0,1 5-1,4 2 1105,1 5 0,-4 8 1,2-2-1</inkml:trace>
  <inkml:trace contextRef="#ctx0" brushRef="#br0" timeOffset="6">4306 13927 28041,'9'-27'-9142,"-1"1"8607,1 11 0,0-2 1,-1 12-1,-4-1 1,-5 0-1,-7 3 1703,-4 1 0,3 2 0,1 2-682,-3 2 0,-1-2 1,-1 2-1,0-2 0,-1-2 1,1 0-1,0 0 0,-1 0 1,1 0-1,0 0 1,-1 1 3344,1 4-3900,-6-4 1,2 9 0,-3-4 0,-1 2 0,0 2 0,-4 2 0,-2 1-1,-2 1 1,1-1 0,-2 0 0,2 1-97,0-1 0,1 0 331,0 1 1,2-3 0,2 0-1,2-4 1,2 1 0,2-1 0,2 2-1,4 0 1,0 0 0,2-1 870,-1 0 1,3 4 0,-1-3-1138,2 2 1,0 4 0,3 2 0,-1 2 0,-1 0 0,1 2 0,0 0 0,1 1 0,1 0-797,2 0 0,0-1 0,0 1 0,0-3 1213,0 1 1,0-6 0,2 3 0,1-5-1,3-4 1,1 3 0,3-1 0,4 1-1,3-3 1,4 1 0,3 0 0,1-1 1036,3-2-1354,2 4 0,2-3 0,4 7 0,4-1 0,3 0 0,1 1 0,-1-1 0,-1 0 0,-2 1 0,0-3 0,0 0 0,0-2 0,0 0 0,0 4 0,0-4 0,0-2 0,0-1 0,1-1 0,1-1 0,1 0 0,-2-1 0,3-1 0,2-2 0,5 0 0,-4 0 0,2 0 0,-2-5 0,4 1 0,-2 1 0,-1 2 0,1 1 0,0 0 0,0 0 0,1 0 0,1 0 0,-1 0 0,5-5 0,-6 1 0,1 1 0,-1 1 0,1-2 0,-4-2 0,0 0 0,2-1 0,-2-1 0,0-2 0,-4-2 0,0-1 0,-2 1 0,0 1 0,-2 2 0,-2-1 0,1-2 0,-6 0 0,-1 2 0,-1 1 0,-1 0 0,2 0 0,-3 2 0,-2 0 0,-4-1 0,-2-2 0,-1-1 0,-2 3 0,-7-4 0,1 4 0,-4-5 0,0-2 0,0-1 0,-3-3 0,-2-1 0,-2 0 0,-3-1 0,-5-3 0,-3-1 0,-2-2 0,1-4 0,-2 0 0,-2 2 0,-6-1 0,-2 2 0,-4 0 0,-4 3 0,-3-1 0,-11 7 0,1-5 0,-13 7 0,-3 2 0,-5 3 0,-7 5 0,34 3 0,0 2 0,-4 0 0,-1 1 0,0 0 0,-2 0 0,-2 2 0,-1 0 0,0 0 0,1 1-1157,-1-1 1,1 2 1033,-5 2 0,1 0 1,9 0-1,1-1 0,-4 4 1,0 1-1,4 0 1,0 1-1,3-1 0,0 1 1,2 0-1,1 1 0,-34 8 1,3 2-1,4 0 1,5 1-1,7 0 10,4 0 1,-2 6-1,3 6 1</inkml:trace>
  <inkml:trace contextRef="#ctx0" brushRef="#br0" timeOffset="7">17129 4625 27494,'6'-14'-9053,"3"1"6915,-3 5 2508,6 3 0,-5 5 0,7 0 0</inkml:trace>
  <inkml:trace contextRef="#ctx0" brushRef="#br0" timeOffset="8">17209 4571 25707,'14'-13'-344,"-1"0"1,-4 4 0,-2 3 0,-1 4 1245,-3 8-994,-7 5 0,1-4 0,-6-3 0,-2-2 0,0-2 5968,-3 0-5348,7-6 1,-5-1 0,3-5 0,-3 3-529,-1 4 0,0 4 0,-1 1 0,1 0 0,0 0 0,1 1 0,1 2 0,2 2 0,-1-2 0,-2-2 0,-1-1 0,0 0 0,-1 0 0,1 0 0,0 0 0,-1 5 0,1-1 0,0 1 0,-1-1 0,1 2 0,0 0 0,-1 1 0,1 1 0,0-1 0,-1 3 0,1-1 0,0 2 0,-1-1 0,1 0 0,0-1 0,1 2 0,1-1 0,4 0 0,0-2 0,1-1 0,-2 1 0,1 2 0,-2 2 0,2 1 0,-5 0 0,4 1 0,-3-1 0,0 0 0,2 1 0,0-1 0,0 2 0,1 1 0,-1 2 0,0-2 0,0-1 0,2-2 0,-4 2 0,2 3 0,5-3 0,-4 3 0,1-4 0,1 0 0,-1-1 0,1 0 0,0 1 0,1-5 0,5-1-136,0 3 0,0-4 0,0 2 0,0 1 1,0 2-1,0 2 0,0-1 0,0 2 1,0 1-1,0 2 0,-1-2-1353,-4-1 1415,4 4 0,-5-4 0,6 4 0,0-1 0,0 0 1,2-2-1,1-1 0,2-2 0,1 1 0,2-3 1,-1 0 428,4-2 1,0-2 0,3 3-173,-1-1 0,0-1 0,1 2 0,-1-3 0,0 1 0,2-2 0,1 1 0,4-1 0,-1 0 177,0-3 0,5 3 1,-2-2-361,3-1 0,2-1 0,0-2 0,-1 0 0,1 0 0,0 0 0,-2 0 0,-1 0 0,-2 0 0,1-2 0,1-1 0,0-3 0,-2-1 0,2-3 0,1-2 0,-3 3 0,0 0 0,2-1 0,0-2 0,-1-1 0,-2-1 0,0 1 0,-2-2 0,0-1 0,-2-2 0,-2 2 0,-2-4 0,0 3 0,-4-7 0,-2 2 0,-1-2 0,-3 0 0,-1 2 0,-2-2 0,0-1 0,0-1 0,0 0 0,0 4 0,-5-3 0,-1 3 0,1-2 0,-1 2 0,-3-3 0,3 4 0,-2-1 0,0 1 0,-1 0 0,0 2 0,-2 0 0,-2 3 0,-3 1 0,-3 1 0,-1 1 0,1 0 0,-5 1 0,2 3 0,-3-3 0,-2 3 0,1-1 0,-1 1 0,0 3 0,1 2 0,-1-1 0,0 2 0,2 2 0,3 1 0,-2 0 0,6 0-796,2 0 1,1 1 0,3 4 0,2 4 0,3 3 0,1 2 0,3 4 581,1 4 1,2 3-1,0 2 1</inkml:trace>
  <inkml:trace contextRef="#ctx0" brushRef="#br0" timeOffset="9">17782 5158 7695,'-13'0'-259,"0"0"1,4 0 0,0 0 0,-1 0 0,-1-2-161,2-2 450,-2 2 0,8-2 0,-6 8 0,-2 4 623,-1-1 1,4-1-349,-1-6 1,6-2 0,-2-2-1,2-3 1,0-2 7,-1 0 1,-2 6-1,3 0 1,-3 6-102,-1 6 0,2 3 0,-2 1 0,-1-1 0,3-2 0,-3-2 0,2-1 0,-1-1 0,1 1 1330,0 1-552,1-5 0,5 1 373,0-8 0,0 4-1073,0 0 0,0 1 0,0 8 0,0 1 0,2 2 0,1 2 0,1-1 442,-1 0 0,3-4-538,-1 0 0,4 0 0,-3 3 0,1-2 0,2-1 0,0 0 0,0 0 0,1 0 400,2 1 0,1 2 0,0 3 0,1 1-459,-1 2 0,0-1 0,2-2 0,2 0 0,0 1 1,0-1-1,-3 1 0,0-1 0,1 0 0,1-2 0,2 1 1,-2-1 1078,-1 0-1215,-2 1 0,2-1 0,0 0 0,1 1 0,-3-1 0,1 0 0,-4 2 0,0 1 0,-1 2 0,-1 0 0,-1 0 0,0 0 0,1 4 0,1-4 0,3 4 0,-3-5 0,2 1 0,4 0 0,1 0 0,2-2 0,-1-1 0,-1-2 0,0 2 0,2 3 0,1-3 0,-3 2 0,2-2 0,-2-1 0,-2-1 0,-4 2 0,-1 1 0,1 2 0,2-1 0,-3-2 0,-1 2 0,-1 0 0,-1 0 0,1-1 0,-1 0 0,2 2 0,-2-2 0,1-1 0,0-2 0,4 1 0,-1 3 0,-1 1 0,3 0 0,-3-5 0,4 1 0,3-1 0,2 0 0,-2 1 0,-1-1 0,0-1 0,1-2 0,2-1 0,1-1 0,-1 0 0,-3 4 0,3-3 0,-2 1 0,0 1 0,2-2 0,-2 0 0,-1 0 0,-1-1 0,-1 1 0,0-1 0,-1 4 0,-2-5 0,-1 0 0,0 5 0,5-3 0,-1 3 0,-6 1 0,-2-5 0,-8-5 0,-3-6 0,-2-6 0,0-5 0,-1-3-1456,0-6 1273,-6-2 1,0-1 0,-3-1 0,2-1 0,-2-2-1,-4-4 1,-3-1 0,-2-4 0,1 2 0,-3-3-1,0 0 39,-2 0 0,-2-3 0,3 8 1,-1-4-1,0-1 0,0 2 1,0 1-1,1 3 130,2 1-49,2-4 1,3 7-1,3-4 1,-1 0-1,2 2 1,-2-1-1,2 4 1,-2-1 0,2 0-1,-2-1 1,0 3-200,-2 4 1,-1 1 188,2 5 1,-6-4 0,2 2 0,1 1 0,-3 0 0,3 3 0,-2-1-1,3 1 1,-1-2 0,2 2-141,0 1 1,4 0 0,6-1 0,-1-2 0,1 2 0,0 1-1,1 2-419,3 0 897,3 5 1,0-4 0,-1 6 0,2 5 0,7 8 621,5 8 0,12 13-793,-5-1 1,8 8 0,0 1 0,3 4-1,1 3 1,-3 1 0,1 1 0,3 1-1,2 1 1,2 2 458,2 0 0,0-2 1,5 5-433,2 1 1,-3-7 0,8 8-1,-3-3 1,0 0 0,1-1-1,-2-3 1,2-1 0,-1-3-67,-1-1 0,-2-7 0,-2-1 1,-3 0-303,-2 0 1,0-4-1,-7 1 1,-2-4 0,-2-3-1,-2-4 1,-2 0 0,-2-4-1,-4-1 1,0-4-1,-4 0-4718,-1-2 4411,-1-6 0,-5 1 0,0-8 0,0-7 0,-2-6 1,-2-9-3639,-5-3 4192,3-8 0,-12 3 0,3-6 0</inkml:trace>
  <inkml:trace contextRef="#ctx0" brushRef="#br0" timeOffset="10">19849 7317 9620,'-18'-12'-411,"0"3"1052,6 3 1,6 0 0,8-3-1,2-1 1,5 1 0,3 4-1,1 4 318,1 1 0,-1 0 1,0 0-692,1 0 1,-6 6 0,0 3 0,-2 3 0,-2 1 0,1 0 0,-1 1-1,-1-1 1,-1 0 0,-2 1 1710,0-1-2059,0-6 1,-2-2 0,-1-11 0,-1-7 0,-1-7 0,1-3 0,-1-1 0,1-1 0,-1 1-323,1-1 1,0 1 483,4 2 0,0-2 1,0 6-1,0 2 1,0 1-1,1 2 0,4 0 1,3 1-1,4 3 1746,2 5 0,-1-2-2198,0 1 0,1 1 1,0 4-1,3 0 1,2 0-1,2 1 1,1 4-1,0 2 1,0 2-1,2 0 1,0 1 365,-2 2 1,9 1 0,-3 1 0</inkml:trace>
  <inkml:trace contextRef="#ctx0" brushRef="#br0" timeOffset="11">20222 7223 9941,'-12'-1'483,"5"-2"1,7-3 0,7-3 0,6-4 0,4-4 0,2 1 0,0 0 1053,0-2 1,4 3-1,-4-4-1475,2 0 0,-5 4 0,2-1 0,-5 4 0,-3 3 1,-1 0-1,0 0-734,-1 0 531,-8 6 0,-3-1 1,-6 8-1,-2 5 1,1 3-1,0 3 1,2 1-1,1 2 1,1 0-1,0-1 1,3 1 1464,1-1 0,2 2-1190,0-1 0,2-1 0,2-3 1,5-1-1,3-1 0,1-3 0,1-5 1,1-2-1,1-2-2013,2 0 1,5-8-2630,0-5 4497,2-6 1,1-14-1,1-1 1</inkml:trace>
  <inkml:trace contextRef="#ctx0" brushRef="#br0" timeOffset="12">20782 6530 12131,'-5'-9'0,"8"9"0,11 9 5188,5 5-4948,-3 5 0,8-3 0,-6 6 0,-1 2 0,3 1 1,0 2-1,3 0 0,-1-1 0,0 1 0,-1-2 1,-5-1-64,-6-2 1,1-6-1,-7 2-473,-1-3 0,-3-2 0,-4 0 0,-7 1 0,-5-2 1,-6-2-1,-5-1 0,-2 1 0,-4 2-233,-1 1 1,0 5 0,-2 0 857,5-2 0,5 4 1,3-3-1,7 0 1,4-3-1,5 0 1,1-1-1,3 0 0,3-1 1,4-1-1,5-4 1,5-1-1,3-3 842,6-2-1468,8-1 0,3-7 0,6-5 1,1-7-1,2-5 279,2-4 1,11-8-1,-1 2 1</inkml:trace>
  <inkml:trace contextRef="#ctx0" brushRef="#br0" timeOffset="13">5252 15553 25911,'-13'-14'-3077,"7"3"3565,6 2 1,6 3 0,9 4-1,2-1 1,6-1 0,2 1-1,3 1 1,3 2 1894,5 0-2116,2 0 1,4 0 0,2-1 0,5-2 0,1-1 0,1 1 0,-4 1 0,-1 2 0,-5 0 0,-2 0 0,-7 0 426,-3 0-886,0 0 1,-10 0-1,4 0 1,-6 0-1,-2 0 1,-1 0-1,-1 0-3229,0 0 3069,-5 0 0,-8-4 1,-9-2-1,-3 0 1,-3-2-1,-1 3 1,-3-3-1,-2 2 1,-3 0 568,-1 3 0,-2 2 1,1 1-1</inkml:trace>
  <inkml:trace contextRef="#ctx0" brushRef="#br0" timeOffset="14">17862 4838 8264,'-1'-14'121,"-2"1"1,-3 0 0,-1 1 0,-4 2 0,-1 2-1,-1 1 1,0 1 0,-1-2 0,3 1 0,2-3-1,4-2 2234,4-2 0,2 1-2042,4 0 0,8-5 0,11-1 0,5 0 0,7-2 0,4 2 1,4-1-1,5 4 0,2 1 0,-1 3 106,-1 4 0,-2-3 0,2 7 0,-5 1-836,-2 1 0,-8 2 1,-1 0-1,-4 0 0,-1 2 1,-2 1-1,-1 1 0,-2-1 1,1-1-1,-3-2 417,-2 0 0,-1-6 0,-5-2 0</inkml:trace>
  <inkml:trace contextRef="#ctx0" brushRef="#br0" timeOffset="15">19275 3945 8267,'0'-21'166,"0"2"0,0 6 0,2-1 0,1 1 1,1 0-1,-1-1 0,0 1 2583,2 0-2327,-4-1 0,5 5 0,-7 2 0,-4 1 0,-4 3 0,-1 5 0,0 5 0,1 8 0,0 3-41,1 1 0,2 3 0,6-3 0,0 0 1,0 1-1,2-4 0,2-3 0,5-4-70,3-4-430,1-4 1,5-1-1,1-1 1,1-5-1,-1-6 1,-1-6 0,-1-1-1,1 0 1,-3 2-1,-3 3 1,-5 0-639,-1 1 1326,5 0 0,-10 7 1,5 6-1,-2 9-119,1 7 1,4 5 0,-3 5 0,1 2 0,3 2 0,1 3 0,-1 1 0,-2 1 0,-1-1 0,-1-3 0,1-1 0,-1-2 1004,0-1-2202,-1 2 1,-5-12 0,0 3 0,-2 1-1,-4-2 1,-6 2 0,-5-2 0,-4 1 0,-3-4-1,1-3 747,0-4 0,-2 3 0,4-5 0</inkml:trace>
  <inkml:trace contextRef="#ctx0" brushRef="#br0" timeOffset="16">19849 3412 8905,'-11'-25'3908,"-2"2"-3436,3 4 0,5 12 0,10 2 1,3 4-1,4-1 0,2-1 0,-1-3 1,0 1-1,1-3 0,-1 1 3157,0-4-3862,7-1 1,-6 1 0,4 0-1,-3 2 1,-2-1 0,-1-2 0,-3-1-1,-3 1 1,-2 2-5925,1 1 5339,-1 6 1,2-3 0,3 6 817,3 0 0,1 0 0,1 0 0</inkml:trace>
  <inkml:trace contextRef="#ctx0" brushRef="#br0" timeOffset="17">20328 3199 8123,'-13'7'702,"0"-3"1427,-1-2 0,9-4-1605,5-2 0,10 1 0,9-6 1,0-1-1,2-4 0,0-2 1,3-3-1,1-2 0,1-3 1,0 1-1,-3-1 0,-2 3-638,-2 2 1,-5-3 0,-7 3 0,-1-1-1,-5 3 1,-3 5 0,-7 6-2940,-3 4 3086,-2 2 1,1 3-1,0 5 1,-1 6-1,1 4 1,1 3 0,3 0-1,5 2 1,2 1-1,2 0 1,0-3 594,0-2 1,6 3-774,3-4 1,8 0-1,2-7 1,0-2-1,3-4 1,2-4 144,4-1 0,8-6 0,-2-1 0</inkml:trace>
  <inkml:trace contextRef="#ctx0" brushRef="#br0" timeOffset="18">20835 2932 8123,'-13'0'1382,"-1"0"1,4 0-513,6 0 1,9 0 0,15-2-1,0-2 1,3-6 0,0-5-1,3-3 1404,2 2-2611,1-5 0,-8 6 0,-3-4 1,-5 1-1,-2 0 0,-4 2 1,-3 3-1,-5 4 0,-6 5 1,-5 2-1321,-2 2 1863,-5 0 0,3 3 1,-5 4-1,2 7 1,4 2-1,3 3 1,5 2-1,1 1 1,3 0-1,1 2 1,4 1-5,2 2 1,-1-6 0,8-4 0,2-2 0,5-1 0,1-3-1,3-2 1,0-4-5048,2-4 4204,10-1 641,-12-6 0,17-13 0,-5-9 0</inkml:trace>
  <inkml:trace contextRef="#ctx0" brushRef="#br0" timeOffset="19">21355 2612 8118,'-31'-18'1059,"9"9"0,11 12 0,10 8 0,5 4 0,4 1 0,2 3 1,0 0 2055,1 1 0,4 3-3282,-7 0 1,4 0 0,3-1 0,1-4 0,2-3-1,-2-3 1,1-3 0,-1-5 0,2-2-1175,-2-2 0,-6-12 0,-2-6 0,-2-4 1171,-3 0 1,-2-6 0,-1 4 0,0 2-1,0-1 1,0 4 0,2 0 0,4 4-1,5 5 6194,6 5-6040,12 10 1,-5-1 0,13 8-1,3 3 1,5 0 0,5-1-1,5 0 1,5-1 15,4 0 0,-3 1 0,11-1 0</inkml:trace>
  <inkml:trace contextRef="#ctx0" brushRef="#br0" timeOffset="20">5745 5731 7903,'0'-14'1135,"0"1"1,0 0-1,0-1 1,0 1-1,0 0 1,0-1-1,-1 1 3,-4 0 0,4 8 1,-4 8-1,4 11 1,1 5-1,0 5 0,1 1 2910,4 1-4000,-4 7 1,10-3 0,-5 2-1,1-2 1,5-7 0,3-2-1,4-6 1,3-5 0,3-5 0,5-7-1,1-8-186,3-12 1,5-9-214,-8-9 1,4-3 0,-4 1-1,-1 4 1,-2 1 0,-3 1-1,-1 2 1,-3 2 0,-2 2-1,-3 3-1529,-1 5 1,-1 3 0,-1 5 0,0 3 0,0 2 1879,1 4 0,-7 16 0,-1 3 0</inkml:trace>
  <inkml:trace contextRef="#ctx0" brushRef="#br0" timeOffset="21">5639 6517 9103,'6'-7'1518,"-5"1"1,11 4 0,-3-1 0,3-3 0,1 0 934,0 0-1588,7-4 1,-4 7-1,6-4 1,2-1-1,1 1 1,2-2-1,-1 0 1,1 0 0,1-1-1,2-2 1,1-3-866,-2-3-94,5-2 0,1-11 1,6-3-1,2-3 1,1-5-1,-1 1 1,-3-1-1,-3 2 1,-1 0-1,1 2 0,0 1-3167,-1 1 0,-5 7 1,-8-3 3260,0 4 0,-1-4 0,4-2 0</inkml:trace>
  <inkml:trace contextRef="#ctx0" brushRef="#br0" timeOffset="22">14916 4838 22285,'5'-14'-1485,"-1"1"0,1 0 0,-1-1 0,1 1 0,-2 0-1656,-2-1 3406,-1 1 1,0 4 0,0 0 0,0-1-225,0-2 1,0 3 149,0 0 1,0 5 0,-1-3 0,-4 1 0,-2 1-1,-2 1 818,0-1 0,0 1 0,-4 4-737,-1 0 0,1-2 0,0-1 0,-1-1 0,1 1 0,0 0 0,-1 0 0,1-1 0,0 1 1050,-1 1-957,1 2 0,0 0 0,-1 0 0,1 0 0,0 0 0,0 2 1718,-1 2-1879,1-2 0,0 5 0,-1-4 0,1 3 0,0 0 0,-1 0 0,2-2 0,2 1 0,1 1 342,-1 1 0,-1-3 0,1 5-472,1 2 1,5-4 0,-5 2 0,-2 1 0,1 2 0,0 0-1,2-2 1,1-1-257,-1 2 0,1 0 0,-3 3 1,1-1 132,-2 0 0,1 5 0,0 0 0,1-2 0,-2 1 0,1-1 0,0 2 0,1-2 0,0-1 0,0-2 0,2 0 0,-1 1-29,1-1 1,2 0 0,-2 1-1,0-1 1,-1 0 0,-1 1 0,0-3-652,0-2 689,7 3 0,-10-4 0,3 5 1,-3 0-1,-1 1 0,-1-3 0,1 0 1,1-2-1,2 1 0,1 0-20,-2-1 0,4 3 22,-2-3 1,5 1 0,-4 1 0,2-2 0,2 1 0,0 2 0,-1 1-1,2 1-74,2-1 1,1 0 231,0 1 0,6-1 1,1 0-1,2 1 0,0-1 1,3 0-1,2 0 1,4 1-1,-2-2 268,-1-3 0,3 7 0,0-3 0,0 0-247,1-2 0,0 1 0,5-3 1,-2 2-1,2 3 0,-1-2 1,3-4-1,-1-2 0,3-1 1,0-1-1,2-1 0,-1-1 1820,2-2-1876,1 0 1,-4 0 0,1 0-1,2 0 1,-1 0 0,-2 0 0,-1 0-1,-1 0 1,0 0 0,-3-2 0,0-1-86,0-1 0,1-1 0,-2 5 0,3-4 0,-2-2 0,0 0 0,1-1 0,-3 1 0,-1-2 0,0 2 0,-1-1 0,-3 0 0,-1-4 0,-2-1 0,1-1 0,-1-2 0,0-2 0,-4 0 0,0-5 0,0 0 0,-2-2 0,-2 0 0,-2-2 0,0 1 0,1-4 0,-1 4 0,-1-1 0,-2 2 0,0-1-138,0 0 1,-5-1 0,-1 3-1,-1 2 1,-3 0 0,-2 2-1,-2 0 1,0 1 0,-3 0-1,-2 0 1,-2 2-879,-2 1 0,-3-1 874,0 3 1,-5-4-1,0 9 1,-1-4 0,1 0-1,0 2 1,0 1 0,0 0-1,-2 0 1,1 1-149,-1 3 0,1-4 0,1 4 180,-5 2 1,3-3 0,2 2-1,3 1 1,2 1 0,-1 2 0,0 0-1,1 0 1,-1 0-488,0 0 1,7 5-1,0 1 1,2 1-121,1 4 1,0 0 0,7 3-1,3-1 1,1 2 677,3 3 1,1 2 0,2 7 0</inkml:trace>
  <inkml:trace contextRef="#ctx0" brushRef="#br0" timeOffset="23">15450 5144 26120,'-14'0'21,"5"0"1,1 0 1634,-3 0-1069,5 0 81,0 0 0,5-4-1391,-4-1 0,2 1 859,-5 4 0,-1 4 787,-5 1-830,7-1 0,7-8 0,9-1 0,3 2 1,1 2-1,0 1 0,2 0 0,1 0 1,2 1-1,0 2-30,1 2 0,-4 4-5,3-5 0,1 5 0,0-5 0,1-1 0,0-1 0,1-2 0,3 0 0,-1 0 0,1 0 0,-2 0 257,2 0 1,1-5 0,2 0-1,0-1-284,-1 0 0,1-3 1,0 3-1,-1 0 0,1 0 1,0 3-1,-1 0 0,-1 0 1,-1-1-1,-2 1 0,2 1 1,0 4-32,-2 2 0,3-2 0,-10 8 0,4-5 0,-1-3 0,0 0 0,-2-2 0,-1 0 0,-2 0 0,0 0 0,1 0 0,-1 0 0,0 0 0,-1-2 0,-1 0 0,-4-4 0,0-2 0,-1-2-4406,0-2 4062,5 5 1,-4 1-1,6 6 1</inkml:trace>
  <inkml:trace contextRef="#ctx0" brushRef="#br0" timeOffset="24">15330 5504 20998,'-14'0'-1567,"1"0"1599,6 0 1,1-1 0,6-4 0,0-4 0,1-3 0,2-1-1,3 1-209,1 3 321,-4-2 1,9 9-1,-3-2 1,3 2-1,1 2 1,1 2 0,-1 1-1,0 3 1,1 1-171,-1 3 0,0 2 54,1 1 1,3 5 0,3 0 0,-1 0 0,2 0 0,-2-1 0,2 1 0,-2 0 0,2 0 0,-1-2 509,4-1 0,1 2 1,2 1-429,0-1 0,-1-3 0,2 1 0,2 1 0,1 2 1,0 0-1,0 0 0,0 1 0,1 0-16,0 1 0,-4 2 1,5-3-1,-1 2-63,4 2 1,-3-2-1,-2 0 1,-3-2-1,-2-1 1,0 0-1,-3-1 1,-2 0-1,0-2 1,-2-2-1,2 0 1,-2 2 777,0 3 0,1-3-785,-3 2 1,-2-2 0,4-2 0,-1 1-1,1 1 1,2 1 0,3 2 0,1-2 0,3 0-1,2-1-82,1-2 0,0 8 167,-4-8 1,4 4 0,0-4 0,-1 0-1,-2 1 1,-3-2 0,-1-2 0,-4-1-1,0 0 1,-3 0 288,3-1 1,-6-3 0,4 4 0,-3 0-422,-2-2 1,5 5 0,0-3 0,0 3 0,-1-1 0,1 1 0,0 0 0,0 3 0,-1 0 0,1 0 0,0-2-1,1-1-941,2-3 1024,-5 3 1,5-5-1,-5 6 1,4-1-1,-1-2 1,2-2 0,-2-1-1,0-1 1,-1 0-1,0-1 1,-1-1 315,0 0 0,2 2 1,-1-3-1,-1 3 0,1 2 1,0 1-1,-2-1 0,-1 1-1198,-2 2 772,7 1 0,-4-1 0,5 0 0,-1-2 0,0 1 0,-1 2 0,-1 0 0,1-2 0,2-3 1,1 1-1,0-1 299,2 4 1,-3-4-1,-1 0 1,1-1-1,-2-1 1,2-1 0,-2 1-1,1-1 624,-4 2-928,-1-4 0,-6 5 0,-1-4 0,3 3 0,1 1 0,1 2 0,0 0 0,1 0 0,-1 0-1048,0-2 0,5 4 990,0-7 0,0 5 1,-5-5-1,0-1 0,1-1 1,-1-2-1,0 0 0,1 0 1,-1 0-1,0 0-1994,1 0 1,-5 0 137,-1 0 1840,-5 6 0,3 1 1,-6 6-1</inkml:trace>
  <inkml:trace contextRef="#ctx0" brushRef="#br0" timeOffset="25">13890 5251 26996,'-1'-12'-560,"-2"2"1,-3 2-1,-2 2 1,-1 5-1,0 2 1,1 4-2626,-3-2 3486,-1-2 0,-1-1 0,0 0 0,1-1 0,3-4 0,3-4 0,2-4 0,-2-3 0,0-2 1,0 2-1,1-1 0,-1 1 0,-2-2 0,-4 2 653,-2 1 0,-5 2 0,-5 0 0,-5-1 0,-10 2 0,-7 2 0,-8 1 1,-3 0-902,3 2-282,-15 1 0,16 5 0,-15-2 0,1-2 0,7 2 0,3 0 0,11 0 0,8-3 0,8 0 0,7 0-2193,5 4 1937,3 0 0,9 2 711,6 0 1,18 6 0,10 1 0</inkml:trace>
  <inkml:trace contextRef="#ctx0" brushRef="#br0" timeOffset="26">10637 4678 11151,'-4'-25'0,"-2"2"942,-1 6-237,4 8 1,-3 1-1,4 5 1,-1 0 0,-1 5-1,-1 7 1,1 6 0,0 4-1,-1 2-2812,-1 2 2026,5 8 0,-5-1 0,6 4 0,0 0 0,0-1 0,0 1 0,-2-2 0,-1 1 0,-1-3 0,1-2 0,1-3-110,2-3 1,0 2 269,0-6 1,0-1-1,2-5 1,2-3-1,5-6 1,3-6 565,1-6 1,5-9-1,2-4-527,0-3 0,-2-3 0,4-2 1,0-1-1,1 2 0,-1 2 1,0 5-1,0 4 0,-1 5 240,-2 4 0,1 3 1,-4 6-1,2 0-565,-2 0 0,-3 6 1,-2 3-1,-3 4 1,1 5-1,-1 5 1,-4 5-1,-2 4 1,-2-1-1,-2 1 1,-2 2-1,-5 0 391,-3-3 0,-6-2-109,1-3 1,-6-1 0,6-2-1,0-6 1,2-2 0,2-3-1,0-2 1,-1-2 0,1-2 553,0-3 1,1-3-641,3-5 1,-3 2 0,3-6 0,-3 1 0,1-1-1,0 1-76,2 2 0,6-10 1,-3 1-1</inkml:trace>
  <inkml:trace contextRef="#ctx0" brushRef="#br0" timeOffset="27">11317 4824 28500,'9'-43'-9831,"0"4"9136,-6 7 0,3 16 1,-6 12-1,-2 10 0,0 8-632,-3 9 0,-1 3 1,3 7 1395,-1 7 1,-5 0 0,3 4 0,0-2 0,-1-4 0,1-1 0,-2-1 0,2 1 0,-1 0-470,0-2 0,4 7 1,-2-5-1,4 0-1549,1 1 2052,11-5 0,4 0 0,12-7 0</inkml:trace>
  <inkml:trace contextRef="#ctx0" brushRef="#br0" timeOffset="28">11797 5078 28865,'0'-21'-1080,"-1"3"1,-2 11 0,-3 7-1,0 7 1,-2 5-297,1 1 1,4 1-1339,-1-1 1,4 0 2664,4 1 1,4-3-1,6 0 1,3-2 0,2 1-1,0 0 1,2 1 0,-2-4-1,2-1 1,-2-3 510,0-1 0,-1-2-393,-5 0 0,-1-6 0,-3-3 0,-4-3 0,-5 0-80,-5 3 0,4-3-24,-4 3 1,4 2 0,1-2 675,0-1 0,0 2-342,0 0 1,6 5 0,3-2-1,2 4 1,3 2 0,1 2-1,1 2 1,2-1 0,-1 0 0,1 1-1,0-2 2817,-2-2-3123,-7-1 1,2-6 0,-8-3 0,-5-2 0,-5-4 0,-7-1-1,-3-2 1,-6 1 0,0 4 0,-1 4 155,2 5 0,1-2 0,-1 1 0,5 4-610,7 4 0,0 10 0,5 9 0,5 5 0,9 6 0,15 5 0,13 7 0,12 2 687,7 3 1,-21-23 0,3-2-1,2 2 1,1 0 0</inkml:trace>
  <inkml:trace contextRef="#ctx0" brushRef="#br0" timeOffset="29">5785 7023 27923,'-7'0'-508,"-5"0"0,3 0 0,-3 0 59,-1 0 787,6 0 1,1-1 0,7-2 0,4 0 0,3 3-233,4 3 1,-4 12-1,-4 1 1,-1 5-1,0 5 1,2 1-1,-3 1 1,1-3-1664,2-1 1655,2-2 1,10-2-1,3-6 1,8-5-1,7-4 1,7-8-1,12-9 1,12-12-1,-27 8 1,1-2-1,4-4 1,1-2-1,2-2 1,1-1-263,0-1 0,1-2 0,4-3 0,0-2-11,-4 2 1,-1-1 0,0 0 0,-2-1 0,-7 1 0,-1 0 0,-2 0 0,-1 1 0,-2 0 0,-1 1 0,-4 3 0,-1 0 0,22-24 0,-6 7 0,-2 4-59,-1 7 0,0 2 0,0 7 1</inkml:trace>
  <inkml:trace contextRef="#ctx0" brushRef="#br0" timeOffset="30">13317 6877 11584,'13'-34'0,"0"4"1740,1 6-1587,-1 11 0,-4 7 0,0 6 1,1 0-1,1-1 1899,-2-4-1787,-4-2 0,-5-2 0,-1 2 0,-3 2 0,-5 5 0,-3 5 0,-2 2 583,1 3 0,-5 7 0,-2 2 0,-4 2-749,-4 2 0,-3-2 0,1 1 0,-1 2 0,0 0 1,0-1-1,0-2 0,1 0 0,2-2 0,3 0 0,2-2 1,7-3 456,6 0-446,-2-1 1,12-4-1,1-2 1,10-1 0,8-3-1,5-1 1,7-2-1,3 0 1,6 0 0,-2 0 15,1 0 1,7-5 0,-8 1 0,-1 1 0,-4 0 0,-5 0 0,-3-2 0,-2 3 331,-6 0-431,-2 2 0,-6 0 1,-2-1-1,-2-2 1,-7-2-1,-5 2 0,-6 2 1,-4 1 1218,0 0 1,-7 0-1060,2 0 0,-4 1 1,0 2-1,-1 3 1,1 0-1,-1 1 0,2 1 1,2 1-1,6 0 183,2-1 0,7 1-355,4 5 0,3-5 0,3-1 0,9 1 0,11-1 0,11-2 0,7-2 0,3 1 1,3-2-1,1-2-348,3-1 1,-1 0-1,-3 0 1,-7 0 235,-5 0 0,-3 0 0,-6 0 0,-6 0 0,-11 0 1,-16 1-1,-13 4 31,-8 4 306,1-3 1,-9 6 0,6-4 0,1 4 0,3 2 0,5-1 0,6 0 0,4-1 0,5-2 0,1-1-429,3 2 1,9-1 12,7-1 1,6 3-1,9-5 1,2 2 0,2 0-1,1 0 1,-2 0 0,-4 0-1,-5 0 1,-3-1-800,-2 1 1,-9-4 0,-3 4 910,-4 1 0,-2-3 1,-5 1-1,-7-1 0,-8-1 1,-4 2-1,-2-3 0,0 3 1,1-2 464,-1 0 1,6 3-1,4-3 1,2 1-1626,1 3 1,7 4 0,3 3 0,5 6 1038,8 2 0,6 1 0,11 1 0</inkml:trace>
  <inkml:trace contextRef="#ctx0" brushRef="#br0" timeOffset="31">18196 9942 8325,'0'-40'133,"0"6"1,0 7-1,1 11 1,2 4-1,3 5 1,0-1 3242,0 1-3009,4-2 0,-7 0 1,5 0-1,-1 0 1,-1 4-1,-3 5 1,-8 7 507,-6 5 1,-7 6-1,-1 2-710,-8 5 1,0-4 0,-4 7-1,3 0 1,3-2 0,3 2-1,4-3 1,5 2 0,2-5-138,2-1 0,6 1 0,0-3 0,5 0-126,2 1 0,11-4 0,0-6 0,4-1 0,5 0 0,1-2 0,2-2 0,-1-4 0,2-1 0,2 0 0,1-1 0,-1-4-1997,-2-4 2225,5-2 1,-10 2 0,2 1 0,-5 1 0,-7 1 0,-3-1 0,-2 1 371,-5 0 0,-6 7 1,-15 8-1,-3 3 0,-1 1 1,0 2-1,-2 3 0,-1 3 1143,-2-1-1649,7 0 1,0-3 0,8 1 0,4-2 0,3-1-1,5-1 1,5-1 0,5-1 0,6-3 0,8-3-896,6-1 1,4-3 516,6 2 0,0-2 0,-2-2 1,-2 0-1,-5 0 0,-5 0 1,-3 0-1,-7-2 731,-6-2 1,-5 2 0,-11-2 0,-8 4 15,-6 4 1,-7 4 0,-4 5 0,-3 1 0,-2 0 0,2 3 0,2 0 0,4 0 0,4-3 0,6 0 0,5-1 0,4 0 1169,4 1-1691,10-1 0,10 0 1,11 1-1,8-2 0,6-2 1,5-1-1,4 0 0,3 0 1,1 0-1,-3-1 0,-4 1-1487,-6 0 1,-10 0 1312,-4 4 0,0 1 0,-9-1 0,-2 0 0,-4 1 1,-7 0-1,-2 4 0,-2 6 330,0 6 0,0 10 0,0 7 0</inkml:trace>
  <inkml:trace contextRef="#ctx0" brushRef="#br0" timeOffset="32">13797 9182 8551,'0'-13'-21,"0"6"735,0-5 1,0 9 0,1-6 1153,4-1-1592,2-2 1,6 3-1,1 1 1,-2 1-89,-4 0 1,-3 4 213,-10-2 0,-2 5 0,-6 3 0,-1 2 0,1-2 0,0-2 0,-1-1 0,1 2 3197,0 2-3554,-1-2 1,1 5-1,0-4 1,1 3 0,2 0-1,1 0 1,-2-2-1,-1 2 1,-1 1 0,0 2 236,-1 0-97,1 0 0,0 3 0,-1-2 0,1-1 1,0 0-1,-1 0 0,1 0 0,0 1 0,-1 2 1265,1 1 0,4-1-1399,0-3 1,5 3-1,-4-3 1,1 3-1,1 2 1,-1 3-1,1 1 1,-2-2-1,1 0 1,-2 0-124,2 2 1,-4 4 0,5-2 0,1-1 231,-1 0 0,-3 3 1,3-2-1,0-1 0,0 2 1,3-2-1,1 2 1,2-2-1,0 2 0,2-2 1,2 2-1,5-1 213,3 4-373,1 1 0,2-3 0,3 1 0,4 0 0,2 1 0,0 0 0,-2-2 0,2 2 0,1-1 0,1 1 0,1-3 0,0-2 0,1-1 0,3-5 0,-1 0 0,5-1 0,1-1 0,-1-4 0,1-1 0,1-3 0,0-2 0,1-1 0,-1 0 0,0 0 0,5-4 0,-7-2 0,4-1 0,-3-2 0,-1-5 0,2 1 0,0 0 0,0-1 0,-3 0 0,0-4 0,-1-3 0,-1 0 0,4-4 0,-3 1 0,-2-4 0,-3-3 0,0-4 0,-10 1 0,-2-2 0,-3-4 0,-2 0 0,-4-4 0,-1-1 0,-3-2 0,-3 1 0,-4 0 0,-5 5 0,-3 4 0,-6 0-338,0 5 0,-5 1 0,0 5 0,-2-1 0,-1 2 0,-1 3 1,-1 5-1,-2 6 0,-2 3 0,-1 1-1481,0-1 1,2 5-1,5-1 1018,-1 2 0,5 2 1,1 0-1,2 2 1,2 2-1,4 5 809,4 3 0,9-4 0,8-3 0</inkml:trace>
  <inkml:trace contextRef="#ctx0" brushRef="#br0" timeOffset="33">13970 8876 26372,'0'7'-3625,"6"-1"0,3-6 4922,3 0 537,-5 0 1,0 0 40,-2 0 0,-4-1-1724,4-4 1,-4 2 0,-1-6-1,0-1 1,0-2 0,0-1 0,2 0-1,1-2 369,1-3 1,5 3 0,-3-4-1,1 1-457,4 0 0,-1-4 0,1 4 0,-3 1 0,1-1 0,0 0 0,-1 0 0,-1-1 0,-1-2 0,1 1 0,-1 0 0,2 1-1223,-1-3 1113,-4 3 1,4-7-1,-4 6 1,2-2-1,-2-1 1,-2 0-1,1-3 1,1 1-1,1 2 1,-1 0-1,-1 1-487,-2 1 0,0-4 395,0 3 1,0-2 0,0 1-1,0 0 1,0 1 0,0 0 0,0 1-1,0 1 1,0 0 0,0 1-432,0 3 0,0-3 1,0-1-1,0 0 564,0-4 1,0 0-1,0 0 1,0 2 0,1-1-1,2-3 1,2 0 0,-1-1-1,0 0 1,1 1 0,-2-1-1,-2 2-426,-1 3 340,0-3 0,0 8 0,0-3 0,0-1 0,0 2 1,0-1-1,0 4 0,0 1 0,0 2 0,0 0 1,0-2 77,0-3 1,0 3-1,0-4 1,0 1-1,2 0 1,1 1 0,1-1-1,1 0 914,1 2-955,-5-5 1,11 5 0,-5-5 0,2 2 0,-1 3 0,-1 1 0,-1 1 0,1 0 0,-1-3 0,0 0 0,-3 0-678,-1 2 0,-1 2 719,4 0 0,-4-1 0,3 0 0,-2-3 0,-1 0 0,2 0 0,2 1 0,-2 0 0,0-2 0,0 2 232,1 1 1,2-3 0,-3 0-217,1 2 1,2 1 0,-3 2 0,2 0-1,-2-1 1,0 2 0,0 2 0,1 1 0,-1-1-433,-1-2 0,-2-1 1,0-1 381,0 1 1,0 4 0,0 0-1,1-1 1,2-2 0,3 0-1,0 2 1,1 2 0,1 1 713,2 0-570,2-2 0,-3 0 0,-2 0 0,1 0 0,-2 0 0,-1 0 0,0 0 1,-1 0-1,1 1 0,-2-3 0,-2-1-25,-1-1 1,0 0-1,0-1 1,0 1-1,0 0 1,0-1-684,0 1 604,0 0 1,5 4 0,-1 0 0,1-1-1,-1-2 1,0-2 0,-1 1-1,-1 0 1,-2-1-78,0 1 113,0 0 1,4-1 0,1 1 0,-2 0 0,-2-1 0,-1 1 0,0 0 0,2-1 0,1 1 0,3 0 0,-1 0 195,1-1 0,0 2-306,-1 3 1,-2-2 0,4 2 0,-1-3 0,-1 0 0,-1 2 0,0 1-2477,-1-2 1,-1 4 2172,-2-2 1,0 5-1,0-5 1,0-2-805,0 0 799,0 3 1,-2 2-1,-2 6 1,-3 2 0,-2 1-438,0 1 1,6 7 0,-2-3 0,5 4 1016,5 2 0,2 5 1,7 2-1</inkml:trace>
  <inkml:trace contextRef="#ctx0" brushRef="#br0" timeOffset="34">14716 9196 9305,'-7'-6'-92,"-5"4"0,5-8 0,-6 6 0,-1 1 0,1 1 786,0 2-519,-1 0 1,1 0 0,0 0 0,-1 2 0,1 1 0,1 2 0,2 1 0,2 2 1302,2-1-1135,-4 2 1,8 0 0,0-2 0,4-1-1,9-3 1,4-1 147,2-2 0,3-2 0,-3-2 0,4-4-428,0 1 0,7-5 1,-4 3-1,-1-3 1,1-1-1,-2 1 0,-1 2 1,0 1-1,-2-1 1,2-1-1,-2 1 0,2 1 94,0-1 0,-4 2-119,6-1 0,-6 2 1,4-3-1,-2 2 0,-1 1 1,0-1-1,1-1 0,2 1 1,3-1-1,-1 0 306,-1 1 0,4-2-309,-4 6 0,3-7 1,3 2-1,2-1 1,2 0-1,1 1 1,1 0-1,-1 0 1,1 0-1,-2 0-121,1 2 1,2-4-1,-2 6 1,0-3 156,-1-2 0,-1 2 0,-4 1 0,-2 0 1,-1-1-1,-3-1 0,-1 0 0,0 2 1,0 0-1,0-1 0,0-1 0,1 0 1454,3 1-1459,1-1 1,-3-3 0,0 1 0,3 4 0,4 0 0,2-1 0,0-1-1,0 0 1,0 2 0,0 0 0,0-1 142,0-2 1,5 2-242,-5 0 0,0 0 1,-4-2-1,-1 2 0,1 1 1,0 1-1,-1-1 1,0 1-1,-3-2 0,-1 1 459,2-3 0,1 2-362,2-1 0,0 2 0,-1-4 0,1 3 0,0-3 0,-1 1 0,2 0 0,2 1 0,1-2 0,-1 1-162,-2 1 1,-1-3 0,-1 3 0,1-1 146,0 1 1,-2-3 0,-2 5 0,0-2 0,0 1 0,1 1 0,0 0 0,-2-2 0,2 0-1,-1 2 1,1-1 0,-2 2 903,2 0-929,1-4 1,2 7 0,0-6 0,-1 0 0,1 0 0,0 0 0,-1-1-1,1 0 1,-1-1 0,1 2 0,0-1 20,-1-2 0,1 0 0,0 2 1,-1 1-1,1-1 0,-2-2 0,-1-1 1,-3-1 340,-2 1-382,5 0 1,-4-1 0,6 1 0,-3 0 0,-2-1 0,0 1 0,-1 0 0,4 1 0,1 1 0,2 3 0,-2-1-59,-3 1 0,4-4 86,-4 4 0,3 0 0,2 1 0,-2-1 0,-1 1 0,-2-2 0,0 2 1,0 1-1,-1 1 0,-2-1 228,-3-1 0,4 0-187,-2-2 1,-1-2 0,-3 5 0,-1 0 0,0-1 0,1 0 0,-1-4-2685,0-1 1553,1 5 0,-7-2 1,-4 9-1,-5 6 0,-3 4 1,-3 4 1009,-2-1 0,-2 6 0,-1 2 0</inkml:trace>
  <inkml:trace contextRef="#ctx0" brushRef="#br0" timeOffset="35">13330 9969 9866,'0'-14'1139,"0"1"-887,0 0 1,0 4 0,0 0 0,0-1 0,0-2 0,0-2 0,0 1 0,0 0 614,0-1 1,-6 3-1,-3 0 1325,-3 2 0,-7 6 1,-4-1-1962,-7 2 1,-6 2-1,-7 2 1,-2 2 0,-1 4-1,0 1 1,3-2 0,1 0-1,4 1 1,2 1 0,5 0-1,3 0 1,3-1 308,3 0 1,-2 7-2872,6-6 0,-4 11 1,4-2 2302,2 6 0,1 2 0,2 1 0</inkml:trace>
  <inkml:trace contextRef="#ctx0" brushRef="#br0" timeOffset="36">12037 10462 13390,'0'-14'8,"0"7"739,0 1 0,0 5 0,0-4 0,0-4 0,-1-2 5061,-4-3-5525,-2 7 1,-2-4-1,0 7 1,-1 1 0,-2 2-1,-2 1 1,1 0 0,0 0-1,1 1 1,2 3 988,1 5 1,6 3-1253,-2 2 1,5-6 0,5 1 0,4 2 0,4-1-1,3-1 1,4-5 0,0-2 0,4-2 0,1 0-536,2 0 1,-2-2 0,-1-1 500,-2-1 0,-6-6 0,2 2 0,-5-1 0,-2 2 1,-4 2 1072,-1 7 0,-8 10 1,-8 10-1,-6 5-1040,-6 4 0,-4 3 1,0 6-1,-1 0 0,0 0 1,1 0-1,-1 0-5,0 0 0,2-5 1,5-1-1,5-1 0,6-4-1942,3 0 81,1-9 1,5 4 1780,0-6 1,12-12 0,3-8-1</inkml:trace>
  <inkml:trace contextRef="#ctx0" brushRef="#br0" timeOffset="37">12370 10462 8483,'9'-30'0,"0"4"1409,-6 8 1,9 12 0,-3 4-1,3-2 1,1-5 0,0-1-898,1 1 1,-1-2-1,0 6 1,1-1-1,0 0 1,3 1-1,1 1 1,-2-1-7117,-1 2 6079,4 2 1,-4 1-1,3 0 1,-4 0 0,0 0-1,-1 1 1,0 4-1,1 4 525,-1 3 0,6 1 0,2 0 0</inkml:trace>
  <inkml:trace contextRef="#ctx0" brushRef="#br0" timeOffset="38">12837 10582 8483,'6'-8'1193,"1"2"1,7 6-1,-1 0 1,2-1-1,3-2 1,4-3 5697,3-1-6990,2 4 0,-5-8 0,0 5 0,0 0 0,-1-1 1,-3 0-1,-3-2 0,-4 0 0,-2 0 0,-4-1 1,-4-2-1010,-1-2 971,-6 7 0,-3-3 0,-7 4 0,-3 0 1,0 0-1,-1 3 0,4 2 0,1 1 1,3 1-1,2 2 0,3 3 453,1 1 0,1 2 0,5 4 0,2 1 0,4-1 0,5 0 0,6 2 1,1 2-7276,1 0 5656,2 7 1303,-1-9 0,5 10 0,-4-4 0</inkml:trace>
  <inkml:trace contextRef="#ctx0" brushRef="#br0" timeOffset="39">13157 10608 11673,'0'-19'1123,"0"4"1,6 2 0,3 9 0,4 2 0,3 2 0,5 0-1,3 0-194,4 0 0,6 0 1,-1 0-1,-1 0-927,1 0 0,-4-1-452,-6-4 1,0 2 0,-6-6 0,-6-1-1,-6-2 1,-10-1 0,-8 1 0,-8 2 0,-5 1-1,-4 0 1,-1 1 0,1 4-1624,2 2 1,7 2 2340,4 0 0,3 2 0,5 2 1,5 5-1,4 3 0,6 3 1,6 1-1,7 3 0,6 2-1720,8 3 1452,4 1 0,9 2 0,1-1 0</inkml:trace>
  <inkml:trace contextRef="#ctx0" brushRef="#br0" timeOffset="40">13690 10688 8369,'-13'-34'1284,"-7"14"0,12 9 0,-3 16 1,5 4-1,2 2 0,1 3 5135,1-1-6358,2 0 0,2-4 0,4-1 1,6-2-1,5-3 0,4-2 0,4-1 1,4-1-1,2-4 0,-3-4-987,-5-3 1,1-5 0,-6-1 0,-3 0 0,-3 0 0,-4 1 0,1 0 1888,-1 2-268,-2 8 1,-6 3 0,0 10 0,0 7 0,0 8 0,0 5-1,1 5 1,4 5 0,3 2 0,4 1-928,2-4 1,5 2 0,5-4-1,4 1 232,3 3 0,6-4 0,-3-1 0</inkml:trace>
  <inkml:trace contextRef="#ctx0" brushRef="#br0" timeOffset="41">6119 8556 8736,'-8'-18'5,"4"0"1,-2 5-1,3 4 1,4 0-1,7 2 168,4 3 56,1 2 0,0-2 0,1-1 0,-1 4 0,0 4 0,-1 7 1,-2 6-1,-2 8 0,-2 4 0,-3 5 0,-2 1 0,-1 3 0,0 0 1,0 0-1,2-5 5236,2-3-5325,4 0 1,6-14 0,4 1 0,7-5 0,9-10 0,14-10 0,11-14 0,-24 5 0,1-1 0,3-5 0,1-1 0,3-4-1,1 0 1,2-3 0,1-1-101,1-2 0,1 0 0,5-4 0,0-2 0,-6 3 1,-2 1-577,1 0 0,0 1 0,-3 0 0,-1 1 1,0 1-1,0 0 294,-2 1 0,0-1 1,0-3-1,0-1 1,-4 4-1,1 0 1</inkml:trace>
  <inkml:trace contextRef="#ctx0" brushRef="#br0" timeOffset="42">15810 10675 8304,'0'-13'222,"0"-7"1,0 10-1,1-2-2086,3 5 2834,-2 2 1643,4 5-2167,-6 0 1352,0-6 1,0 4 286,0-7-1828,0 0 0,-6 1 1,-3 4-1,-3 2 1,-1 2-1,0 0 2218,-1 0-2202,7 0 1,-1 0 0,5 2 0,-2 1-1,-3 3 1,-2 1-100,-2 4 0,-1 0 0,-1 1 0,2-1 0,2-2 0,1 1 0,-1 0 0,-2 1 283,-1-3-210,5 1 0,-2 0 0,4 0 0,-1 2 0,-2 0 1,0 1-1,1-1 0,2-3 785,3 3 1,0-1-1035,-1-1 0,3 3 0,-4-3 0,4 3 0,1 1 0,-2 0 0,-1 1 0,-1-1 0,1 0 0,1 2 109,2 3 0,0-3 0,-1 2-107,-4-2 0,4-1 0,-4-1 0,4 0 0,1 1 0,0-1 0,0 0 0,0 1 0,1 0 0,2 3 0,2 0 0,-1 0 0,1-2 0,-1-2 0,1 0 0,-1 2 0,1 1 0,-1 4 0,0-1 0,1 0 0,-1-1 0,1 0 0,1-1 0,0 1 0,1 0 0,0 0 0,-2-1 0,4-3 0,-2-1 0,3 2 0,-1 1 0,3 0 0,3-2 0,4-4 0,1 0 0,0 2 0,1 2 0,3-1 0,1-4 0,3-2 0,2 1 0,1-1 0,0-4 0,0 7 0,0-5 0,0-1 0,-1 1 0,-1-1 0,-2-1 0,0-1 0,-4-2 0,1 0 0,-2 0 0,1 0 0,-1 0 0,0-2 0,0-1 0,2-3 0,0 0 0,-1-1 0,0 0 0,0-4 0,1-1 0,0-1 0,-4 1 0,0 3 0,3-3 0,-2 2 0,1-5 0,-1-3 0,-2 2 0,-2 0 0,-3 0 0,0-2 0,-1-6 0,-1 5 0,-2-5 0,-2 2 0,-2 0 0,-2-2 0,0-1 0,1-3 0,-2 0 0,-2 0 0,-1 1 0,0 0 0,0-5 0,0-4 0,-4 4 0,-2-1 0,-1 3 0,-4 2 0,-1 3 0,-1 0 0,0 1 0,-2 0 0,-3 4 0,-4 0 0,-3 3 0,-3 3-137,-4 1 1,3 0 0,-5-1 0,0 3 0,1 0 0,-1 4 0,1 1 0,1 1 0,4 1-800,4 0 1,0-1 0,7 5 0,0-1-1017,2-4 0,2 4 0,1-5 0,2 0 1952,1-3 0,6-21 0,-3-5 0</inkml:trace>
  <inkml:trace contextRef="#ctx0" brushRef="#br0" timeOffset="43">15996 10275 15500,'0'-7'-1416,"-1"1"1,-4 6 0,-4 0 1389,-2 0 480,3 0 1,-4 0-1,3 0 1169,-2 0 1,3-2 201,4-2-1757,2 3 0,1-5 1,-4 6-1,-4 0 1147,-2 0-975,-3 0 0,5 0 0,2-2 0,0-2 0,1-5 0,0-3 0,3-1 0,0-1 753,-2 1 1,4 0-1038,-4-1 0,4 1 1,1 0-1,0-2 0,0-1-12,0-2 0,-2-4 1,-1 2-1,-1 0 1,1-3 90,2 3 0,1-6 0,0 4-75,0-3 0,0-2 194,0 1 0,0-1 1,0 0-1,0 1 0,0-1 1,0 1-1,-2 0-72,-2 4 0,2-3 1,-2 3-1,2-3-149,2-2 1,-1 2 0,-2 1-1,-3 2 1,0 0 0,-1 1 0,1 2-1,-2 1 1,2 0 0,-1 0 0,1 1-1,0-1-42,3 1 197,-4-3 0,5 3 0,-2-5 0,1 0 1,0 0-1,-2 0 0,2-1 0,2 1 0,1 0 1,0 0-1,0 0-86,0-1 0,-5 3 1,1-3-1,1 4 0,0 1 1,0-1-1,-3 0 0,-1 0-465,-4 2 450,0-3 1,2 3 0,0-3 0,-2-1 0,1 2 0,0-2 0,1 2 0,0-2 0,2 2-1,2-1 1,2 3 104,-1-3 1,2 6 0,-2-6 0,2 3 0,2-3 0,0 1 0,0-2 0,0 2-415,0 0 310,0-5 1,0 8-1,0-5 1,0 0-1,0 2 1,-1-2 0,-4 2-1,-2-2 1,-2 2-1,2-2 1,-1 2-129,1 0 0,2-5 107,-3 2 1,3-2-1,-2 1 1,1 0 0,3 0-1,1-1 1,2 0 0,0 4-1,0-1 1,0 2-133,0-1 1,0 3 0,0 2 72,0-3 1,0 3 0,0-3 0,0 4-1,0 0 1,-1 1 0,-2 0 0,-3-2-1,0-1-53,0-2 0,-4-4 1,1 4-1,-2 2 128,3 1 0,-3-3 0,5 0 0,0 2 1,0 0-1,3-1 0,1 0 0,-1-1 1,-2 0-1,2 0 0,2 2 0,1 0-639,0-2 673,0 3 0,0-4 0,-2 6 0,-1-2 0,-3-2 0,-1 0 1,-2 0-1,0 1 0,0 0 0,-1-2 0,-1 2 44,3 1 0,-4 2 1,4-2-1,-1-2 1,1 0-1,-1 0 0,0 3 1,1 0-83,2 1 18,-4 0 1,9-5 0,-5 0 0,1 0 0,1 1 0,-1-1 0,1 2 0,-1-1 0,3 1 0,0-2 0,2 2 26,0 1 0,-4 2 16,-1-1 0,-1 0 0,3-3 0,-3 0 0,0 0 0,-1 2 0,1 2 1,-1 0-1,1-1 0,0 1-131,3 0 0,0 1 0,0 0 78,-1-1 0,-1 5 1,5-8-1,-1 0 1,-2 1-1,-2 0 1,2 0-1,2-1 1,1-2 89,0 2 1,-2-3-1,-1 0 1,-3-1-51,-1 1 0,4 1 0,-3 3 0,2-1 0,-2-2 0,0 2 0,0 1 0,1 3 0,-1 2 0,-1 1 0,-2-1 0,2-2-596,1-1 601,-5 5 1,10-4 0,-5 5-1,2-2 1,-1 0 0,1-1-1,-1-2 1,1-1 0,1-1 0,1 1-3,2 0 1,-4-1-25,0 1 1,-1 0 0,4-1-1,-4 1 1,-2 0 0,-2-1-1,1 1 1,1 0 0,1-1-50,0 1 0,-3 0 1,3-1-5,-1 1 0,4 4 1,-1 0-1,2-1-229,2-2 1,0-1 210,0 0 0,0-1 0,0 1 0,0 0 0,0-1 0,0 1 0,-1 1-343,-4 3 0,2-3 251,-6 3 0,5 3 0,-4 1 1,1 0-1,1-1-108,0-1-334,2 4 1,5-3 0,4 7-389,4 4 1,2 2 1207,3 7 0,5 5 1,2 2-1</inkml:trace>
  <inkml:trace contextRef="#ctx0" brushRef="#br0" timeOffset="44">16583 11848 8428,'-12'-2'1985,"3"-2"-1630,3 2 0,6-2 0,0 8 1,0 5-1,2 3 0,0 2 0,4-1 1,0 2-1,2 1 0,-2 2 1,1-1-1,0 3 0,2 2 0,-1 2 1,-4-2-1,-1-4 0,0-4 1,2 0-1,-4-2 0,-4-5 655,-6-7 1,2-10-980,-2-8 0,6-10 0,-1 0 1,2-4-1,2-2 0,2 2 0,2-1 1,5 4-1,4-1 0,3 2 0,2 1 1,-1 5-1,-1 4 0,0 3 1082,2 4-1377,6 0 1,-10 4-1,4 2 1,-3 4-1,0 1 1,1 3-1,2 3 1,-2 6-1,-1 2 1,-2 6-1,2 0 264,3 3 0,-3-1 0,4 5 0</inkml:trace>
  <inkml:trace contextRef="#ctx0" brushRef="#br0" timeOffset="45">17036 11941 8233,'0'-32'1172,"0"-2"0,6 10 0,4 8 0,7 7 1,3 6-1,2 1 0,1 2-195,0 0-1049,3 0 0,0 0 0,2 0 0,2-1 0,1-2 0,-1-2 0,-2 2 0,-3 2 0,-3 1 0,-5-2-1227,-7-2 0,-6 2 0,-10-2 1536,-7 3 1,-6 1 0,-9 1 0,-2 3 0,-1 4 0,0 1-1,1 0 1,4 1 0,5 2 894,5 1 1,4 1 0,3-1 0,4 0-1475,4 0 0,11 1 0,7-1 1,5 0-1,9-1 0,4-3 1,8-4-1,5-4 342,7-1 0,-2-12 0,6-3 0</inkml:trace>
  <inkml:trace contextRef="#ctx0" brushRef="#br0" timeOffset="46">17969 11435 8147,'0'-20'1087,"6"17"1,-3 11 0,6 23 0,0 6 0,0 3 0,-2 0 0,-1-2 1355,-3-2-2389,4-3 1,-5-7 0,2 1 0,-1 0 0,0-2 0,2-2 0,-4-2-1,-4-2 1,-6-2 0,-4-4 0,-5-4-1613,-4-5 1,-9-2 1486,-5-2 1,-2 0 0,-2 0 0,1 0 0,4 1 0,4 2 0,2 3 0,3 0 0,1 2-1,4-1 1145,8 3 0,1 7 0,7 0 0,4 1-776,4 1 1,10-2 0,11 3-1,5 1 1,8-2 0,5 1 0,2-4-1,-1-3-298,-1-4 0,10 3 0,2-5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5T22:08:37.900"/>
    </inkml:context>
    <inkml:brush xml:id="br0">
      <inkml:brushProperty name="height" value="0.053" units="cm"/>
      <inkml:brushProperty name="color" value="#FF0000"/>
    </inkml:brush>
  </inkml:definitions>
  <inkml:trace contextRef="#ctx0" brushRef="#br0">21848 4558 8125,'-9'-27'-32,"2"2"0,-1 3 0,1 6 0,-3 5 1,-2 7-1,-3 2 0,-1 2 0,-4 0 0,0 0 1,-4 0-1,-3 0 0,-4 0 0,-4-1 1,-5-4-1,-3-2 0,-3-2 0,0 0 158,0-1 1,-3 2 0,3 1-1,2 0 1,-1-1 0,4-1 0,-2 0 3458,1 1-894,1-1-2661,1 1 0,3-2 0,-2 4 0,-2 0 0,0 0 0,-4 3 0,-1 2 0,-4 1 0,-2 0 0,-3 1 0,-1 2 957,0 2 0,-8 5-788,2-1 1,-6 1 0,5 2-1,0 0 1,-2 3 0,1 1-1,-1 2 1,2 1 0,3 0 0,3 2 710,3 0 0,-3-1 0,3 4 0,3-2-753,4 2 1,2 1 0,4 3 0,-2 2-1,-2 1 1,3 0 0,0 2 0,1 2 0,-2 4-1,0 2 1,1 4 773,1 4-868,4-4-99,-9 7 0,10-7 1,1 6-1,-1 4 1,1 2-1,1 0 0,1 3 1,3 0-1,2 2 1,2 1-1,0-3-136,4 0 1,-3 2-1,3-2 1,-3 3 0,-4 2-1,0 0 1,-2 3 0,16-33-1,0 0-1398,-13 34 1496,15-32 0,-1 0 0,-12 28 0,0 4 0,3-1 0,2-3 1,2 3-1,1-3 0,0 3 0,-1 0 0,0 5 0,9-36 1,0 0-95,2 1 0,0 0 0,-1-2 0,-1 2 0,1 0 0,0 1 0,1-2 0,0 0 0,-7 37 0,0-2 0,0 1 0,1-4-1743,2-1 1805,1 5 1,4 0 0,4-36 0,0 1 0,-1 33 0,-1-3 0,2-1 0,2 0 0,1-1 0,1 1 0,4 1 0,2 0 247,0-1 1,5 7-92,-3-8 0,5 5 0,2-1 1,2 1-1,-1 0 0,3 0 1,-9-34-1,1-1 0,2 0 0,0 0 1,2 1-1,1-1 0,0-1 1,0 0 121,1-1 0,1 0 1,0 1-1,1-1 1,-1 1-1,2-2-69,-2 0 0,2 0 1,25 26-1,-22-29 1,0 0-1,3 1 0,0-1 1,0-1-1,1 0 1,0 0-1,1 0 0,0-2 1,0 1-1,2 0 1,0 0-1,0-1 0,0 1 197,2-1 1,0 0 0,0 0 0,2-2 0,0 1 0,1 0 0,-1-1 0,1 0-206,1 1 1,0-1-1,2 1 1,1 0 0,-3-5-1,0 0 1,0 0-1,1 0 1,3 1 0,0 0-1,0 1 1,1-1 0,2 1-1,0 0 1,0-2-1,0 1 1,0-2 0,1 1-1,-3-1 1,0 0 0,2 0-1,-1 0 1,2 0-1,-1 0 746,4 0 0,1 0-714,0-3 1,1 0 0,-6 0 0,-1 0 0,1-2 0,1-2 0,2 2 0,1-2 0,-2 0 0,1-2 0,1 0 0,-1 0 0,-3-1 0,-1 0 0,1 0 0,0 0 0,-3 0 0,-1 0 0,2-1-1,-1 1 1,-2-2 0,-1-1 133,1-2 0,-1 0 0,2 0 0,-1 0 1,35 1-1,-37-3 0,1 0 0,3 0 0,0 0 1,0-1-1,1-1 0,2 0 0,1-2 0,-2-1 1,1 0-263,-1-2 0,1-1 0,5-1 0,-1 0 0,-7-1 0,-1-1 0,5 0 0,0-2 0,1 0 0,-1-2 0,-1 0 0,1-1 0,1-1 0,1 0 0,0-1 0,-1 0 0,2-1 0,-1-2 0,-2 0 0,-1-1 0,-1-1 0,0-1 0,-3 0 0,0-1 0,-1-1 0,0 0 0,1 0 0,-1 0 0,-3-3 0,-1-1 0,0 0 0,0-1 0,0-2 0,1-1 0,-3 1 0,0-1 0,0 0 0,-1 0 0,-1 2 0,-2-1 0,-2 1 0,-1-1 0,1-5 0,-1 0 0,-2 4 0,-2 0 0,3-5 0,-1-1 0,-1 2 0,-1-1 0,-1 1 0,-1-1 0,0 1 0,0-1 0,0 0 0,0 0 0,0-2 0,0 0 0,0-1 0,0 0 0,0-1 0,0 0 0,-1 0 0,0 1 0,-1 2 0,0-1 0,1-6 0,1 0 0,-3 1 0,0 0 0,0 0 0,1-1 0,0-1 0,0 0 0,-1 0 0,1 1 0,0-3 0,0 1 0,-1-1 0,1 0-1055,1-1 1,-1 0 933,-1-3 0,-1 0 0,3 1 0,0 1 0,-1-2 1,-1-1-1,0 3 0,1-1 0,-1 1 0,0-1 0,0 0 1,0-1-1,0 1 0,-1 0 0,0 0 0,0 2 0,-1 2 1,0 0-1,-1 1 0,0 1 0,-1 1 0,-1 0-22,0 0 1,-1-1-1,1 0 1,-1 1-32,-2 2 0,0 2 0,1-3 0,-1 1 1,-1-1-1,1 1 0,-1 0 0,1 0 0,0-1 1,-1 0-1,-1 0 0,-1 0 0,-1-2 0,0 0 1,-1 2-1,0 0 0,-1-1 0,1 1 0,-1 1 1,0-1-492,0-1 0,0-1 0,0 2 0,-2 0 1,0-1-1,-2 0 607,2 0 0,-2 0 1,-1 1-1,-2 1 1,0-3-1,0 1 1,-2 0-1,0 0 0,-1 0 1,0 1-1,0-1 1,0 0-1,-1 0 1,-1 1-1,0-2 0,-1 2 1,0 0-1,-1 1 11,0-1 1,-1 1 0,-1 1 0,-1 1 0,0 2 0,-2 0 0,0 1 0,0 1 38,-18-30 1,16 30-1,0 0 1,-22-28-1,20 31 1,-1 0-1,-1 0 1,-1 0 0,-1 2-1,-1 0 1,-1 0-1,-1 0 1,-1 2-1,0 0 1,-2 0 0,-1 0-1,0 1 1,-2 1-1,-2-2 1,-1 1-1,0 1 1,-2 0 656,0 0 0,-1 0-552,-7-2 1,-1 1-1,9 6 1,0 1-1,-7-3 1,-3 1-1,0 1 1,0 1-1,-1 0 1,0 2-1,-2-1 1,0 0-1,0 2 1,0 0-1,-3 1 1,1 0-1,0 1 1,-1 0-1,-2 1 1,-2 2-1,1-1 1,-1 2 325,0-1 1,0 2 0,-6 1 0,1 1-352,7 0 1,1-1 0,-10 0 0,-1 0 0,6 1 0,0 1 0,0 1 0,-1 0 0,-2 1 0,0 0 0,4 0 0,0 1 0,-3 0 0,1 1 0,1-1 0,1 2 0,-2 0 0,1 1-1,2 0 1,2 2 64,0 0 0,1 2 0,0 3 0,1 1 0,2 4 0,-1 2-231,2 1 0,2 2 94,5 0 0,0 2 0,-6 2 0,-1 1 0,6 2 0,2 2 0,-1 2 0,2 3 0,0 4 0</inkml:trace>
  <inkml:trace contextRef="#ctx0" brushRef="#br0" timeOffset="1">9464 7063 22161,'0'-19'-883,"0"4"1,0 1 0,0 5 0,0-2 0,0-1-1,-1-2 1,-2-3 0,-1 0-138,1 0 1127,1-3 1,-2 3-1,-1-3 1,2-1 0,2 2-1,2-2 1,4 0 0,5-3-1,6 1 1,7-1 0,2 2-1,3-3 1,3-4-1,5-2 1,2 3 162,2 5 0,0-3 0,0 4 0,0-2 0,0 1 0,-2 2 0,-2 2 0,-5 3-858,-3 1 393,-1 1 0,-6 1 0,-4 0 1,0 1-1,-2 2 0,1 1 1,-1 0 278,1 1 0,0-4 0,-2 5 0</inkml:trace>
  <inkml:trace contextRef="#ctx0" brushRef="#br0" timeOffset="2">10957 5597 31900,'6'-28'-1217,"2"3"0,1 13 1,-1 3-1,3 5 0,1 2 1,0 4 2839,-4 2-1925,-2 4 0,-4 5 0,1 0 0,1 1 0,-1 1 0,-3 2 0,-3 6 0,-3 2 1,-1 0-1,-3 0 0,-1 0 245,2 3 1,-3-2-1,5-4 1,-2 0-1,2-1 1,1-4-623,3-2 648,1-7 1,2-4 0,-1-10 0,-2-7 0,-2-8 0,3-4 0,0-3 0,2-3 0,0-5 0,2-2-140,2-2 0,-1 1 0,6 2 0,1 3 1,2 2-1,1 2 0,1 3 0,-2 5-2229,-4 4 2517,4-2 0,-4 9 0,5-1 0,0 5 0,1 4 0,-1 0 1,0 0-1,1-1 0,0 1 0,3 3 0,-1 4-333,-4 5 1,1-2 183,-4 2 0,-1 5 0,-1 3 0,-1 0 0,-3-3 0,-2 0 0,-1 1 1,-1 1-1,-4 2 0,-3-2-72,-4-1 0,-2-3 0,2-2-299,4-1 1,0-2-1,13 2 1,9-6-1,10-7 802,7-10 1,3-5 0,6-8-1</inkml:trace>
  <inkml:trace contextRef="#ctx0" brushRef="#br0" timeOffset="3">11944 5051 29417,'6'-21'-3163,"-5"6"1,1 11 0,-8 7 5469,-8 12-2500,-8 7 0,1 6 1,-4 2-1,0 4 1,1 1-1,1 5 0,5-1 1,5 1-1,5-3 1,2 1-1,5-1-2080,4-1 1,9-4 149,5-5 2245,13 6 0,-2-5 0,12 4 0</inkml:trace>
  <inkml:trace contextRef="#ctx0" brushRef="#br0" timeOffset="4">14250 10982 19935,'-6'-8'-889,"5"-4"0,-5 3 0,1-2 1,1-3-1,1 1 153,1 0 898,2-7 1,2 6-1,1-4 1,3 2 0,1-1-1,3-2 1,2 0 0,3-2-1,1 0 1,4-2 0,0-1 101,4 2 1,0-4 0,-1 4-1,0-1 1,0-1 0,1 3 0,-2 0-1,-2 2-1663,-1 0 1043,-4-5 0,4 12 0,-6-2 0,1 0 0,-1 4 0,0 0 0,1 1 404,-1 0 0,0 0 0,0-4 0</inkml:trace>
  <inkml:trace contextRef="#ctx0" brushRef="#br0" timeOffset="5">15316 9716 26625,'-13'-11'-3890,"0"-2"3868,-1 2 1,7 7-1,1 8 1,2 5 0,-2 5-1,0 3 1,0 4 0,3 1-1,0 1 1,0 2-1,-2 3 203,3 3 0,0 5-366,2-5 0,0 0 0,0-3 1,0 0-1,0 0 0,0-4 1,0-3-1,2-7-288,2-3 1,-1-7 0,4-10 0,1-7 252,-1-8 0,-2-5 1,3-7-1,3-6 1,1-6-1,1-4 1,0-3-1,2 3 84,3 2 1,-2-2 0,5 3 0,-2 1 173,-2 4 1,2 4 0,-1 10 0,-2 2 0,-1 3 0,-2 6 0,-1 4 0,-2 4 0,-1 2 0,0 5 0,-2 4 220,-2 6 0,-4 4-375,-1 5 0,0 1 0,0 5 0,0-2 0,-1 2 0,-4 1 0,-2 0 0,0-1 0,2-4 0,4 0-2391,1-4 2038,0-1 1,6-3 0,4-3 0,6-5 682,6-2 0,10-14 0,2-3 0</inkml:trace>
  <inkml:trace contextRef="#ctx0" brushRef="#br0" timeOffset="6">16209 9049 18241,'-5'-32'170,"-3"9"1,-5 4-1,-1 18 1,1 8-1,0 11 1,-2 7-1,-1 6-249,-2 5-148,0 2 1,0 8 0,1 1 0,2 2 0,4 0 0,8 3-1,6 3 1,8 2 0,5 0 84,6-2 1,9-8 0,3-1 0</inkml:trace>
  <inkml:trace contextRef="#ctx0" brushRef="#br0" timeOffset="7">10078 15606 8381,'-20'0'-42,"0"0"1,2 2 0,2 1-1,-1 1 1356,2-1-1126,7-2 0,2-6 0,6-4 0,0-5 0,1-2 0,5-5 0,7-2 0,10-7 0,8-4 0,9-6 0,6-4 1200,1-4-1387,-15 21 1,0-1 0,15-22 0,-17 23 0,1 1 0,-2 0 0,0 1 0,24-22 0,0 3 0,-2 4 0,0 4 0,-2 6 0,0 5 0,-4 4-1850,-4 2 1356,2 1 0,-19 10 0,1 0 1,-4 2-1,-5 3 492,-1 2 0,-2 1 0,0 0 0</inkml:trace>
  <inkml:trace contextRef="#ctx0" brushRef="#br0" timeOffset="8">11731 14327 9049,'0'-31'-200,"0"0"510,0 5 1,-2 13 0,-1 10-1,-1 7 1,-1 8 0,1 6 0,-1 3-1,1 3 1,-1 2 526,1 5 0,-6 3 0,2 6-851,1 0 0,-4 0 0,7-1 1,1-2-1,2-3 0,1-3 1,0-4-1,0-5 0,1-4-362,3-7 0,4-3 1,5-8-1,1 0 1,-1-2-1,-1-4 1,-2-7-1,-1-9-850,1-8 1196,2-4 0,2-6 1,-3 0-1,1-1 1,-1-2-1,0-2 1,0 2 242,1 2 0,-5 7 0,0 3 1,-1 4-1,-3 5 0,0 4 3641,2 3-3670,-4 8 1,5 3-1,-6 10 1,0 5-1,-1 7 1,-4 1-1,-2 2 1,-2-2-623,0 1 8,6 3 0,-7-8 0,5 4 1,2-1-1,3-2 0,6-4 1,8-6-1,6-6-3721,5-4 4158,8-10 0,1-6 0,6-7 1</inkml:trace>
  <inkml:trace contextRef="#ctx0" brushRef="#br0" timeOffset="9">12597 13820 26851,'0'-31'-1113,"0"9"0,0-5 0,0 20 0,-1 19 2294,-4 10-1369,4 11 0,-11-4 1,3 7-1,-4 2 0,-4 4 1,-1 2-1,4-1 0,3 0 1,7 1-1,2 5-117,2 3 0,12 1 0,3 1 0</inkml:trace>
  <inkml:trace contextRef="#ctx0" brushRef="#br0" timeOffset="10">15516 11621 8508,'8'-6'0,"-4"-3"-170,4-2 1,-3 2 0,6 1 0,-2 2 0,0 2-1,0 0 1,-2-2 0,0 0 507,1 0 0,-4-3 93,5 4 1,-6 0 0,0 0 0,-6-2-1,-4-2 757,-1 0 0,-4 6 0,3-2-1098,-2 4 1,-3 0-1,1-2 1,0-2 0,-1 2-1,1 2 1,0 1 0,-2 0-1,-1 0 1,-4 0 0,1 0-1,-2 1 728,1 4-677,3-4 1,-6 6 0,3-4 0,1 2 0,0-1 0,1 1-1,0 1 1,0 1 0,2 3 0,1 2 0,2 2 687,0-1 1,-2 0-841,-3 1 0,3 3 1,-2 3-1,2-1 1,3 2-1,2-2 0,1 2 1,0-2-1,1 2 1,2-1 85,0 4 1,5-5 0,-3-1 0,2-2 0,2 1 0,2 0 0,3 1 0,7 0 1606,5 0-1448,6-1 1,1-3 0,10 1 0,8 1 0,3 2 0,6-2 0,1-1 0,1-2 0,2 0 0,1-1 0,2-1 692,-2-2-1012,5-7 0,-9 4 0,5-6 0,3 0 0,-1 0 0,0 0 0,-3 0 0,1-1 0,-2-4 0,1-3 0,-3-6-345,-2-4 0,2 2 447,-9-6 0,7 0 0,-14-5 0,0-1 0,0-3 1,-3-5-1,-3-4 0,-3-4 0,-3-3 0,-3-2 68,-4 0 0,-4 1 1,-6-2-1,-3 3 0,-7 1 1,-5 3-1,-8 3 0,-6 4-358,-7 5-63,-4 3 0,-16 3 0,-4 4 0,-7 8 0,-2 5 0,-1 4 0,3 0 0,-2 2 0,4 5 0,2 6 0,6 3-2432,3 1 1,2 5 2111,4 0 0,1 5 0,3 0 1,5 2-1,5 3 0,3 1 656,6 3 0,2-1 0,2-5 0</inkml:trace>
  <inkml:trace contextRef="#ctx0" brushRef="#br0" timeOffset="11">16356 12021 8488,'0'-19'388,"0"4"0,-4 3 0,-1 12 0,4 8 0,4 3 0,6 4 0,4 2 1,5 0-1,4 0 1524,3-3-1737,8 6 1,2-6 0,8 4 0,5-3 0,3-2 0,9 1 0,3-2 0,7-2 0,3-3 0,-35-3 0,1-2 0,-1 0 0,1-1 650,0 0 1,0 0 0,35 3-908,-36-2 0,0 1 1,31 1-1,2-4 0,-4 1 1,-5 2-1,-4 2 0,-5-1 1,-5 1-1,-7 1 0,-5 1-1676,-4 3 1,-2-2 0,-8 1 583,-4 1 1,-3-2 0,-2 0 1172,0 3 0,1-5 0,-1 0 0</inkml:trace>
  <inkml:trace contextRef="#ctx0" brushRef="#br0" timeOffset="12">18396 12594 9521,'7'-21'29,"5"-4"0,-9 12 0,4-2 0,-1 5 0,-1-1 0,-1-2 0,0-3 1765,-1-2-1022,-1 0 0,-1 6 0,2 2 0,2 1 0,-1 2 474,2 4 1,-4 9-1036,2 11 0,-2 7 1,-2 0-1,0 4 0,-2 3 1,-2 0-1,-5 2 1,-5 1-1,-2 3 0,-3 0 281,-2 0 0,5-2 0,-2-8 0,5 0-371,4-1 0,-1-5 1,7-3-1,4-5 1,8-4-1,9-4 1,7-4-1,6-2 0,3-4 1,5-4-1,2-1 1303,3 1-1419,1-3 0,-5 5 0,0-5 0,-2 1 1,-2 4-1,-5 0 0,-4 1 0,-5 0 0,-4 3-1615,-4 1 1,-2 4 0,-3 2 0,-4 5 0,-4 3 0,-1 1 1607,0 1 1,6-1 0,1 0 0</inkml:trace>
  <inkml:trace contextRef="#ctx0" brushRef="#br0" timeOffset="13">19075 12514 17129,'5'-40'-540,"-1"0"1214,1 12 1,-5 13-1,0 15 1,1 5 0,2 2-1,2 4 1,-1 3 0,2 7 1572,3 4 1,-3 8-2333,-2 2 1,2 4 0,-1 1 0,-2 0 0,-2 0-1,-1-2 1,0-1 0,0-4 0,0-4 0,0-3-990,0-1 1,0-10 0,0-5-1,0-7 1,0-10 0,0-8-1778,0-7 2761,0-10 1,0-2 0,0-6 0,2-1-1,1-2 1,2-1 0,3 2 0,2 4-1,2 2 1,3 1 0,1 0 768,2 4 1,0 9-1,-3 4 1,1 5 0,3 3-1,2 2 1,1 4-1,0 5 2997,0 7-3511,1 10 0,3 4 1,0 7-1,-3 4 0,-2 1 1,-2 4-1,-4 4 1,-5 4-1,-5 0 0,-4 1 1,-2-2-353,-4-4 0,-8 3 0,-9-9 0,-3-4 1,-3-2-1,-2-5 0,-3-6 0,1-6-5019,-1-4 4843,-4-5 0,3 3 0,-4-6 0,1-1 0,2-2 0,3-3 1,4-1-1,4-2 0,8 0 0,4 1-1051,3 2 0,8 2 611,1 4 1,7 0 822,11 0 0,8 6 0,8 1 0</inkml:trace>
  <inkml:trace contextRef="#ctx0" brushRef="#br0" timeOffset="14">20328 12301 20100,'12'-33'-4667,"-3"-2"4650,3 2 0,-9 5 0,4 7 1,1 1-1,-2-1 0,0-3 0,-2-1 1,1 0-1,-1 1 0,0 3 0,1 2 2475,-1 3-2009,1 1 1,-7 9-1,-2 8 1,-6 11 0,-7 12-1,-5 11 1,-3 7 0,-3 9-1,-2 5 257,-1 5 1,11-21 0,-2 1 0,2-1 0,0 0-691,0 2 0,-1 1 0,2-3 0,1 0 0,1 0 0,0 1 0,0-1 0,1 0 0,2 0 1,0 0-1,2-1 0,2 0 0,-3 34 0,8-7 0,10-10-1538,8-6 1,6-7-1,11-8 1,4-7-5206,6-5 6665,9-5 1,-2-11 0,7-2 0</inkml:trace>
  <inkml:trace contextRef="#ctx0" brushRef="#br0" timeOffset="15">21088 12474 12872,'8'-18'50,"-2"8"1,-6-15-1,0 12 1,0-1-1,0 1 487,0 0-264,0-1 0,-6 5 0,-3 2 0,-3 1 0,-3 3 0,-3 2 0,-2 2 0,-3 4 0,1 5 0,-1 5 0,-1 4 523,2 2 1,2 1 0,9 5-731,2-1 0,-2 1 0,7 0 1,2-1-1,5-1 0,8-1 1,5-2-1,6 0 0,3 1 3,2-1 0,0-6 1,-1 3-1,-1-1-53,-2 0 1,-4 1 0,-7-2-1,-2 0 1,-2 0 0,-2-3-1,-5 0 1,-5-1 0,-10-1-1,-7-2 1,-7-2 0,-4-1 137,-4 0-442,-5-4 0,4 3 0,-5-6 0,5 0 0,3 0 0,5 0 0,2 0 0,5 0 0,5-1-2482,7-4 0,7-2 2680,12-6 1,12-1 0,13 1-1</inkml:trace>
  <inkml:trace contextRef="#ctx0" brushRef="#br0" timeOffset="16">21715 12314 18055,'0'-26'-134,"0"5"0,0 3 0,-2 5 0,-1 5 0,-1 8 2907,1 8-2576,-4 4 0,5 7 0,-4 3 0,2 6 0,-2 8 0,-2 7 0,-2 6 0,0 2 0,-1 3 0,1-1 0,-3 0-36,-4 2 0,0-3-1107,3-3 0,1-8 1,0 1-1,-1-7 0,1-4 1,0-5 856,-1-7 1,1-4 0,0-2 0</inkml:trace>
  <inkml:trace contextRef="#ctx0" brushRef="#br0" timeOffset="17">21488 12754 8510,'27'-40'475,"0"6"1,-5 7 0,0 10 0,0 2 0,0 3 0,-1 3 0,-2 5 2469,-2 2-3083,-3 2 0,0 0 1,-1 2-1,2 2 0,1 5 1,1 3-1,-4 0 1,-3-2-1,1-1 0,-1 1-1709,-1 2 1,-3-3-1,-8-2 2055,-2-1 0,1-1 0,-6-5 0,-1 0 0,-1 1 0,2 4 6341,5 4-6201,8-3 1,4 5-1,5-3 1,0 1-1,1 1 1,-2 3-1,-2 4 1,-3-1-1,-1-1 1,-3 0-1,-1 1 74,-2 2 1,0-1-1726,0-3 1,0-5-1,1-2-2487,4-1 1,-2-8 3553,6-6 1,-6 0 0,2-1 0,1-1 0,2-2 0,1 0 1343,0 3 0,-1 3-1201,6 6 1,-1 5 0,0 1 0,1 1 0,1 4 92,2 0 0,-2 3 0,4-1 0</inkml:trace>
  <inkml:trace contextRef="#ctx0" brushRef="#br0" timeOffset="18">22315 12754 8481,'7'-27'1299,"-1"1"1,-6-1 0,-1 2 2054,-4 3-3238,-2 8 0,-2 10 0,1 8 0,2 7 0,2 4 1,0 4-1,-1 2 0,1 2 0,-1 2 0,1 2 0,1 0-595,1-1 1,2-3-1,0-3 1,0 0-1,2-4 1,2-3-1,7-4 1,5-4 478,6-4 0,3-1 0,2 0 0</inkml:trace>
  <inkml:trace contextRef="#ctx0" brushRef="#br0" timeOffset="19">22701 12528 9452,'0'-30'545,"0"3"-498,0 4 0,0 14 0,-1 1 459,-4 2 1,4 3 0,-5 8 0,1 5 0,0 6 0,-3 7 579,-2 2 0,-2 7-1069,-1 4 1,-1 2 0,1 2 0,0 0 0,1 0-768,3 0 1,-1-6-1,5-2 1,4-6-1,4-4-326,5-4 0,9-4 1068,0-6 0,13-2 0,-2-6 0</inkml:trace>
  <inkml:trace contextRef="#ctx0" brushRef="#br0" timeOffset="20">23048 12381 8307,'-6'-21'2145,"-1"14"-1840,-1 8 0,1 19 0,2 2 0,-4 3 0,-4 0 0,-3 0 0,-4 0 0,1 4 0,-2 0 0,1 2 0,-2 0-638,1-1 0,-3 3-968,6-2 970,-5 6 1,8-11-1,-3 2 1,5-5 330,4-4 0,3-1 0,6-5 0</inkml:trace>
  <inkml:trace contextRef="#ctx0" brushRef="#br0" timeOffset="21">23168 11914 8382,'10'-34'0,"4"3"579,2 9 1,-7 19 0,0 12 0,1 10 0,2 9-1,1 9 1,-1 8 0,-3 8 0,-5 6 0,-2 4 0,-2-1-89,0 1 0,-6 7 1,-3 1-1,-4-1 1,-5-1-1,-3-1 0,-3 1 1,1-6-3031,-1-2 2068,-4-9 0,6 0 100,-9-4 1,-3-2 0,-6 0 0</inkml:trace>
  <inkml:trace contextRef="#ctx0" brushRef="#br0" timeOffset="22">8291 15606 8049,'0'-7'0,"0"1"0</inkml:trace>
  <inkml:trace contextRef="#ctx0" brushRef="#br0" timeOffset="23">8331 15593 8261,'9'-14'0,"0"1"0,0 0 285,-2-1 1,4 1-1,-5 0 71,1-1 1,-4 6 0,2-1 0,-5 0-195,-5 1 0,-2 3 0,-7 5 0,1 0 1,-2 0-1,-1 0 2218,-2 0-2123,0-6 1,-1 3 0,-2-5 0,-1 2 0,0 3 0,-2 2-1,-1 1 1,-3 0 0,-2 0 0,-2 3 0,-2 4 466,-3 7 1,3 8-600,-2 0 1,6 8 0,-1 4 0,3 3 0,3 6 0,3 1 0,4 3 0,5-1 0,4 2 0,4-1 524,4 3 1,8-4-582,7-1 1,15-4 0,14-2 0,7-4 0,13-4-1,-28-16 1,2-1 0,5-1 0,2-1 0,3-1 0,1 0-1,3-2 1,0 0 0,2-2 0,-1-1-229,2-1 1,-1-1 0,-2-1-1,-1-2 79,-1-2 0,-1-2 0,4 0 0,-1-2 1,-1-2-1,-1-2 0,-2 0 0,-1-3 1,-1 0-1,-2-2 0,-4 0 0,-1-2 1,-3 0-1,-2-2 0,23-19 0,-9-4 1,-8-2-320,-5-5 0,-13-2 0,-9-6 0,-8-2 0,-11-3 0,-14 3 0,-15 1 0,-11 3-63,19 28 0,-2 2 395,-7 0 0,-1 2 1,1 7-1,0 2 1,-6 1-1,0 2 0,-2 1 1,-1 3-1,1 1 1,0 3-1,-3 1 1,0 3-1,1 2 0,0 2 1,-1 3-1,0 2 1,3 0-1,1 1 1,0 3-1,1 0 0,4 0 1,1 1-1086,2 0 1,1 1 314,-1 1 1,2 1 694,-9 15 0,-7 6 1,16 0-1</inkml:trace>
  <inkml:trace contextRef="#ctx0" brushRef="#br0" timeOffset="24">7931 16232 8386,'14'-19'418,"-5"1"0,-2-1 0,0 7 2024,1 5-2083,-5 8 0,-14 7 0,-12 5 0,-8 2 0,-9 3 0,-6 2 0,-11 4 1,-6 1-1,27-10 0,-1 0 0,-1 1 0,-1 1 722,-1 1 1,0 1 0,-2-1 0,-2 1-1095,0-2 0,-1 1 1,0 1-1,0 1 1,0-3-1,0 0 1,2 0-1,0 0 1,1-2-1,1 1 1,2-1-1,1-1 1,-1 1-1,1 0 1,0 1-1,0-1 1,0 0-1,-1 0 1,3-1-1,0 0-1042,-34 13 1,9-5 0,4-1 168,2-2 1,7 0 0,4-3 0,4 4-1,4-1 886,5 0 0,3 11 0,2-2 0</inkml:trace>
  <inkml:trace contextRef="#ctx0" brushRef="#br0" timeOffset="25">3999 17059 8338,'0'-14'561,"0"1"-432,0 6 0,2 1 0,0 4 0,3-2 1,-2-5-1,-2-3 644,-1-1 0,0 4 0,-1 0 0,-2-1-272,-2-2 0,0 3 1,0 2-1,-4 1 0,-3 1 1,-2 1-1,-4-1 0,-3 2 1,-1 3-1,1 5 0,0 4 1,2 2 2271,0 3-2896,1-1 1,11 0 0,2 1 0,4-1 0,1 0 0,3 1 0,6-1 0,8 0 0,9 1 0,5-1 0,4 0-642,4 1 0,-4-1 807,1 0 0,-8 5 0,0 0 0,-6-2 0,-2-1 0,-6 0 0,-3 1 0,-7 2 0,-4 0 0,-4-1 443,-5 1 0,-9 0 0,-6-3-330,-5 3 1,-1-4 0,-4 4 0,0-3 0,1-3 0,-1-2 0,3-2-1,2-3 1,5-2-1738,3-1 0,3-2 973,5 0 1,6-2 0,4-2-1,7-6 1,10-5 0,9-6 607,11-4 0,2 1 0,10-8 0</inkml:trace>
  <inkml:trace contextRef="#ctx0" brushRef="#br0" timeOffset="26">4399 16766 8386,'-12'-21'0,"3"3"428,-3 9 1,11 15-1,-5 12 1,2 7-1,-2 5 1,-2 1-1,-2 0 1,-2 1-1,0 4 1,2 2-1,1 2-253,-2 0 1,6 0-1,0 0 1,4 0-1,1 0 1,0-1-1,0-4 1,0-3-5675,0-4 5042,6-8 457,1 6 0,6-12 0,1 6 0</inkml:trace>
  <inkml:trace contextRef="#ctx0" brushRef="#br0" timeOffset="27">4226 17325 8372,'6'-19'795,"-5"4"0,11-4 1,-3 7-1,3 2 1,1 2-1,0 2-72,1 4-590,-1 0 0,2-2 0,1-1 0,2 1 0,0-1 0,-1-1 0,1 0 0,0 0 0,0 2 0,-1 0-755,0-1 0,-4-1 0,-3 3-1206,-1-1 2085,-6 5 1,3 2-1,-6 6 1,0 2-1,0 0 1,0 3-1,0-1 1,0 0 0,2 1-1,2-2 1040,5-4 1,3 3-1,3-7 1,1-1-579,2-1 1,5-2-1,0 0-901,2 0 1,0-6 0,-1-3 0,-4-3 0,0-1 0,-4-1-1,-1 1 1,-3 0 0,-3-1-1862,-5 1 1,-2 4 2354,-2 0 1,-6 6 0,-3-1 0,-3 2 0,-1 4 0,1 2 1176,3 5 0,3-1 0,7 0 0,5 3-1507,8 1 0,5-5 1,8-2-1,1-4 1,4-1-1,5 0 1,5 0-1,-1-1 1,1-4-1,-5-4 1,-5-3-1,-5-1-6104,-5 0 6008,-8-1 1,-4 1 0,-7 0 0,-6-1-1,-9 1 1,-9 1 0,-5 3 0,-7 5-1,-4 2 1,-4 5 0,1 3-611,1 3 1110,3 12 1,11-12-1,3 10 1,6-1-1,5 1 1,10 0 0,8 2-1,11 0 1,9 1-1,7-1 1,9-3-387,7-4 0,12 0 0,12-1 0</inkml:trace>
  <inkml:trace contextRef="#ctx0" brushRef="#br0" timeOffset="28">5772 16606 10242,'-21'-20'0,"3"7"3711,4 7-3316,-6 11 1,4 8 0,-6 11 0,-2 5-1,-1 7 1,-3 4 0,0 1 0,0 2-1,2-1 1,3 1 0,2-2 1845,3 0-2683,3 5 1,8-4-1,3 2 1,2-2-1,4-2 1,3-2-1,9-2 1,7-5-1,5-4 1,5-5-1,3-5 442,0-2 0,11-1 0,-4-1 0</inkml:trace>
  <inkml:trace contextRef="#ctx0" brushRef="#br0" timeOffset="29">5972 17112 8073,'-2'-37'1140,"-2"6"-926,3 6 0,-7 17 0,4 4 0,-5 2 0,-3 2 0,-1 0 0,-1 2 264,1 2 1,4 4 0,2 7 0,1 1 0,3 3 0,1 0 0,2 2 0,2-2 1741,2 1-2095,-2-3 0,11-2 0,-1 1 0,4 2 0,0-1 0,-2-3 0,-4-2 0,-2-1 0,-1-3 431,0 3-1001,-4 1 1,2-5 0,-11-1 0,-6 0 0,-6 1 0,-1 1 0,-2-2 0,2-2 0,-2 1-1,2-3-4408,0 0 4072,1-2 0,11-2 781,2-2 0,15-15 0,5-9 0</inkml:trace>
  <inkml:trace contextRef="#ctx0" brushRef="#br0" timeOffset="30">6119 16712 8253,'0'-25'849,"0"9"1,1-8 0,2 17 0,3 7-1,0 9 1,0 5 1838,-3 4-2716,4 12 0,-5-7 1,2 13-1,-2 0 1,-2-1-1,0 2 1,0 3-1,0 5 1,0 0-1,0 3 1,1-4-2240,3-2 0,-2 4 0,4-11 2267,0-2 0,-5-4 0,5-2 0</inkml:trace>
  <inkml:trace contextRef="#ctx0" brushRef="#br0" timeOffset="31">6132 17245 8247,'7'-32'3193,"-2"-4"-2822,-4 4 1,1 4-1,1 7 1,3 2-1,1 2 1,3 4 0,2 3-1,2 2 1,0 2-1,3 3 1,0 0-731,0-1 0,2 2 1,-1-2-1,-2 2 0,-1 2 1,-2 0-1,0 0-3250,1 0 3610,-7 6 1,4-3-1,-8 5 1,-5-1-1,-4 1 1,-3 0-1,0 1 1,-1 0-1,-2 0 1,-1 0 1586,-1 0 0,6 0 1,-1 4-836,-2 0 0,5 1 1,3-1-844,6 0 1,5-1 0,5-3 0,2-4-1,3-4 1,4-1 0,3 0 0,2 0-740,-1 0 0,1-1 0,0-4 829,-1-4 0,7 3 0,1 0 0</inkml:trace>
  <inkml:trace contextRef="#ctx0" brushRef="#br0" timeOffset="32">6598 17192 8185,'-13'0'437,"4"0"0,0 0 1,-1 0-1,-2 0 2995,-1 0-3125,5 0 1,1 0-1,5 0 1,2 0-1,6 2 1,5 0-571,2 3 0,5 1 0,3-3-616,4 1 1,-2 1-1,9-5 1,-4 0-1,-2 0 1,1 0 878,0 0 0,-1 0 0,1 0 0</inkml:trace>
  <inkml:trace contextRef="#ctx0" brushRef="#br0" timeOffset="33">6852 17165 8185,'-15'-22'0,"-1"1"23,-2 2 370,-6-5 0,9 8 1,-2-6-1,2 0 0,1 1 1,1 3-1,0 3 0,1 2 2640,3 0-3145,3 5 1,6 4 0,0 8 0,2 5 0,2 3-1,5 3 1,3 3 0,3 4 0,1 3 0,3 0 0,3-1 111,6-2 0,-1-6 0,6 4 0</inkml:trace>
  <inkml:trace contextRef="#ctx0" brushRef="#br0" timeOffset="34">6998 17005 8160,'-9'-25'3032,"1"3"-2634,-1-3 0,1 15 0,2-2 0,0 4 0,-2 5 0,-4 3 0,0 5 0,1 4 0,4 4-323,1 5 1,-3-2 0,3 5-469,-1-2 1,4 3 0,-1-3 0,4 1-1,4-1 1,5-4 0,4-3 0,5-5-1,6-1-1016,5-3 0,1-2 0,4-1 1409,-1 0 0,-2 6 0,-5 2 0</inkml:trace>
  <inkml:trace contextRef="#ctx0" brushRef="#br0" timeOffset="35">6998 16339 7948,'0'-40'92,"6"13"0,5 11 0,6 16 0,10 16 0,7 16 0,5 9 824,1 8-621,0 9 0,0 1 1,-21-26-1,-1 1 0,-1 0 1,0 1-1,11 32 0,-3 1 1,-6-2-1,-4 6 0,-6-3 1,-6 4-1,-8-2 597,0-33 0,-3-1 0,-13 34-1075,7-35 1,-3-1-1,-1 1 1,-2 0-1,-3-2 1,0 0-1,-1-2 1,0 1-161,0-1 1,-2 1-1,-2 2 1,-2 1 0,0 1-1,0 0 1</inkml:trace>
  <inkml:trace contextRef="#ctx0" brushRef="#br0" timeOffset="36">8425 15913 19394,'0'-39'-357,"-2"11"1,-2-2-1,-7 14 1,-3 10-1,-7 6 1,-3 5 2772,-4 3-2244,-13 4 0,-1 6 1,-11 0-1,-1 0 1,1 1-1,0 3 1,-1 3-1,1 2 0,1 1 1,3 2-1,6 1 180,6-2 0,6 0 0,9-3 0,6 1 1,5-2-1,8-3 0,9-4 0,12-3 430,12-2-853,19-5 1,5-3-1,15-6 1,3-5 0,-33 0-1,1-1 1,2-3 0,0-2-1,0-2 1,1-1 0,-2 0-1,0-2 1,-2 0 0,-2 0-1,-1-2 1,-2-1-1,25-21-3262,-7-4 3059,-12 1 1,-9 4 0,-10 0 0,-8 0 0,-7 1 0,-8 4 0,-8 5-1,-14 7 1,-11 6 0,-13 7 0,-7 6 1842,-8 2 0,-5 4-1222,1 2 1,3 3 0,4 8 0,6 3 0,7 4-1,11 3 1,10 2 0,9 0 0,10-1 0,11 1-372,13 0 0,20-1 1,15 1-1,16-2 1,-26-14-1,2-1 1,3-2-1,2-3 1,3-1-1,1-2 1,0-1-1,1 0-2298,1-1 0,-1 0 2100,-1-2 1,-2-2-1,-5-2 1,-2-3 0,-3-3-1,-2-1 1,0-2 0,-2-1-1,27-18 1,-11-4-1,-16-1 1,-12-4 0,-12-3-1,-10 0 1,-12 0-32,-13 3 0,-15-2 516,-12 6 1,18 18 0,-3 2 0,-1 3 0,-2 3-1,-1 1 1,-1 1 0,-4 0 0,0 2 0,1 3-1,-1 1 1,0 1 0,0 2 0,4 1 0,0 2-1,-35 3 1,12 6 2153,8 7-2654,14 4 0,15 7 1,12 0-1,8 1 1,11 1-1,14 4 1,15 2-1,17-1 0,12-5 1,-29-17-1,2-1 1,1-1-1,1-1-1104,2 0 0,0-1 1,30 4-1,-12-5 0,-12-2 1,-13-3-1,-14-3 1142,-20-5 314,-21-2 0,-29-8 0,-13 0 0,-8 0 0,32 9 0,0 2 0,-3 0 0,1 2 0,-1 2 0,1 1-111,2 2 1,-1 2-1,-3 5 1,1 4 0,1 0-1,0 0 1</inkml:trace>
  <inkml:trace contextRef="#ctx0" brushRef="#br0" timeOffset="37">4852 10515 19850,'-9'-6'-2226,"0"-3"2234,6-3 1,-2 4-1,3 0 1,-1 1 0,-1-1-1,1-2 1,0-2 0,0-1-1,-3 0 1,-2-1 185,-2 1 1,-2 1-1,-3 2 1,-1 2-1,-3 2 1,-2 3-1,-3 2 1,1 1 792,0 0-891,-8 0 1,14 1 0,-10 4-1,0 4 1,-1 4 0,-3 3 0,1 4-1,2 0 1,2 2 0,-1 1-1,0-1 825,1 2 1,0 1-860,4 1 0,3 6 0,6 0 0,1 2 1,3 5-1,4 2 0,5 5 0,5 0 1,7 3-1,9 1 103,10 5 1,13-3 0,12-3 0,-24-25 0,1-1 0,5 1 0,0-2 0,1-1 0,2-1 0,4 0 0,0-1 0,2-3 0,0-1 548,0-2 0,0-1-623,7-1 0,1-3 0,-9-3 1,1-2-1,7-1 0,2-1 1,-2-2-1,1-1 0,-1-2 1,0-3-1,1 0 0,0-3 1,-2-2-1,0-1 0,0-2 1,-2-2-1,-3 1 0,-1-2 1,-3 0-1,-1-2 0,-3-1 1,-3-1-747,-2-1 0,-2-3 0,0-3 0,-2-3 337,-3 2 1,-3-2-1,1-2 1,-3 0-1,13-30 1,-6-4-1,-18 32 1,-2 0-1,3-35 1,-8 1-1,-11 6 1,-12 2-1,-13 4 126,-11 4 0,14 28 0,-4 3 0,-4 4 0,-3 2 1,0 1-1,-3 1 0,-5 2 0,-1 1 0,-1 1 0,-1 3 1,-4 1-1,-2 2 0,0 1 0,0 0-1245,-2 3 1,0-1 1312,-4 1 0,0 1 0,11 2 0,1 2 0,-2 0 0,0 1 0,5 1 0,1 1 0,5 1 0,1 0 0,2 2 0,2 1 0,-28 13 0,9 5 27,11 4 0,-1-3 1,11 2-1</inkml:trace>
  <inkml:trace contextRef="#ctx0" brushRef="#br0" timeOffset="38">4852 10675 8579,'-6'-41'-158,"-3"5"60,-8 1 1,2 26 0,-3 0 0,0 6 0,-3 3 0,-7 0 0,-4 1 0,-7 4 0,-2 2 0,-5 2-1,0 0 167,0 1 0,-3 4 190,5 3 0,-5 4 0,1 10 1,-2 6-1,-5 9 0,-1 3 0,27-23 1,0 1-1,0 0 0,0 1 1,0 2-1,1 1 0,-1 0 0,1 0 422,2 0 1,-1 2 0,-1 3 0,0 0-651,3-3 1,1 1-1,0 5 1,1 0-1,-1 0 1,0 1 0,1 0-1,0 0 1,1 2-1,0 0 1,0 1-1,-1 0 1,1 2 0,0 0-1,1 1 1,0 0-1,1 1 1,0 1-1,2 0 1,1 0 44,1 1 1,-1 0 0,0 2-1,0 0 1,6-1 0,0-1-1,-1 0 1,0 0 0,0 1-1,1-1 1,0-1 0,1 1-1,0 1 1,1 0 0,0 0-1,0-1-1436,-1 2 0,1 1 1385,1 1 1,1 0 0,-3-2-1,1 0 1,1 3 0,2-1 0,0 0-1,0-1 1,2-1 0,0-1 0,1 0-1,1 1 1,1-2 0,1 1 40,0-1 1,0-1 0,0 4-1,0-1 1,0-1 0,0-1 0,0-2-1,1 1-12,1-2 0,1 1 0,0 1 0,1 0 0,3 1 1,1 0-1,0-1 0,2 0 0,0 0 0,2 0 1,0 1-1,1-1 0,1 1 0,0-1 0,1 1 1,0-1-1,1-1 0,0 0 0,0-1 0,1-1 1,0-1-1,1-1 0,1-1 0,-1-1-242,3 1 1,0-1 0,1-2 0,0-1 239,0-2 0,1-1 0,-2-3 1,1-2-1,2 0 0,1-2 1,25 27-1,3-3 0,4-4 0,0-3 1,0-4-1,-1-1 0,0 0 762,2 0 1,-2-1-873,-7-4 0,1-1 0,-4-4 0,0 3 1,0-1-1,-3 2 0,-1 0 0,-4 2 0,-1-1 1,-3 1 10,-1 1 0,2 0 1,-2 0 73,1-1 1,-4-7 0,2 2 0,-1-3 0,0-1-1,-1 0 1,-2-2 0,-1-1 0,-2-4 198,-3 0 1,2 3-1,-6-2 1,-3 1-60,-5 0 1,0-4-1,-4 4 1,2 2-1,0 1 1,1 3 0,0 2-1,2 3 334,0 1 0,3 1 0,-1 5 0,-1-1-762,-3-4 0,3 2 0,-3-6 0,1-3 0,0-2 1,-2-4-1,-2 0-3625,-3-1 3501,-2-8 385,-1-7 0,-6-6 0,-1 0 0</inkml:trace>
  <inkml:trace contextRef="#ctx0" brushRef="#br0" timeOffset="39">6998 16486 8222,'-9'-25'0,"2"2"1636,1 6-1196,2 8 1,4 4 0,0 10 0,0 4 0,0 2 53,0 3 0,0 5 1,0 3-1,0 3-138,0 2 0,0-2 0,0-1 0,0-2 0,0 0 0,0-1 0,0-3 0,0-3 112,0-2-597,0-6 0,0-7 0,0-9 1,0-4-1,0-5 0,0-4 0,-2-3 1,-1-3-1,-1-2 0,1-1 1,0 2-3,-2 0 0,4 7 1641,-4 0 0,3 10 1,-1 2-1080,-2 7 1,2 6 0,8 10 0,3 0 0,4 2 0,3 1-1,3 2 1,4-3-265,3-5-461,8-4 0,-2-6 0,6 0 0,2 0 1,-4-1-1,-1-4 0,-6-3 0,-3-6 1,-4-2-1,-3-3 0,-5-1-2855,-2 1 3329,-8 1 1,3 5 0,-6 0 0,-2-1-1,-1 1 1,-3 1 0,-1 3 0,-4 5 0,0 2 3163,-3 2-3148,7 0 0,1 2 1,6 2-1,1 4 0,4-1 1,4-1-1,6-1 1,5-1-1,7-1 0,3-2-260,2-1 1,1-5-261,2-4 0,5-8 0,-7 0 0,-5-1 0,-3 0 0,-4 0 0,-3 2 0,-5 1 0,-4 2-614,-5 0 1539,-2-1 1,-2 8-1,1 6 1,4 8-1,4 2-225,2-1 0,9 1 0,3-4 0,6 0-1196,2 0 1,6-2 0,-2-4-1,4-1 1,1-2 0,0-1 819,0 1 0,0 1 0,0 2 0</inkml:trace>
  <inkml:trace contextRef="#ctx0" brushRef="#br0" timeOffset="40">5519 8649 23217,'-14'0'277,"7"0"1,3 2-1,8 1 1,6 1 0,5-1-1,4-1 1,2-2 0,4 0-1,5 0 1,5-2 0,4-1-1,2-1 1,2 1 0,2 0-1,-2 0 1,-2-2 0,-1 2 3674,0 2-4129,0 1 1,-6 1-1,-3 2 1,-4 2 0,-5-1-1,-5 2 1,-7 5 0,-6 3-1,-5 4 1,-7 0-1,-8 0 1,-6 1 0,-6 2-1,0 2-1771,0 3 2259,-5-6 0,9 4 0,-2-6 0,3 0 0,6-2 0,3-1 0,4-4 0,3 1 0,2 0 0,4 2 0,1-1-2173,0 0 0,6-4 725,2 0 0,6-2 0,4 2 0,4-4 1123,3-4 1,13-1 0,4 0-1</inkml:trace>
  <inkml:trace contextRef="#ctx0" brushRef="#br0" timeOffset="41">6532 8609 16576,'-8'-19'313,"-3"10"0,9 0 0,-2 18 0,2 10 0,4 8 0,2 6 0,3 1-583,1 3 219,4-5 1,-5 7 0,6-5-1,1 1 1,-1 0 0,-1-1 0,-2 0-1,-2 1 1,-2-1 0,-3-3-1,-2-4-1998,-1-5 0,0-3 1999,0-5 1,-6-7 0,-1-1 0</inkml:trace>
  <inkml:trace contextRef="#ctx0" brushRef="#br0" timeOffset="42">6492 8649 16576,'6'-51'297,"3"12"0,8-5 0,6 7 0,2 5 0,3 7 0,3 6 1,6 7-1,5 6 0,3 3 0,3 0-870,2-1 410,14-1-186,4 5 0,-26 3 0,2 0 0,0 1 1,-1 0-1</inkml:trace>
  <inkml:trace contextRef="#ctx0" brushRef="#br0" timeOffset="43">12237 8769 21332,'9'-26'-5308,"0"-1"5656,-6 6 1,10 15-1,-1 6 1,4 0-1,1 2 1,-1 1-1,0 1 1,2-1 0,-2-1-1,1-2 1,-1 0-1,2 0 1,-2 0-1,-3 1 1,-2 4 4604,-3 3-4969,-5 4 0,3 3 0,-7 1 0,-5 4 0,-7 0 0,-10 6 0,-6 2 0,-7 3 1,-1-2-1,0 0 0,3-3 49,2 1 0,2-2-54,8-3 0,4 2 0,9-6 0,5-2 1,2-1-1,4-2 0,4-1 0,7-3 1,9-5-1,6-2 144,3-2 0,9 0 1,-3 0-1,0 0-766,2 0 0,-5-5 1,0-1-1,-1-1 0,-2-2 1,-2 0-1,-1 2 0,-2-1-2022,-1 1 0,0 3 2522,2-5 0,5 0 1,2-5-1</inkml:trace>
  <inkml:trace contextRef="#ctx0" brushRef="#br0" timeOffset="44">13184 8716 15038,'-14'-12'1602,"2"6"0,2-3-64,1 12-1393,6 8 0,-3 2 0,8 0 1,2 2-1,5 1 0,3 4 1,3 0-1,4 6 0,6 2 1,5 3-1,1 0 661,1 1 0,-3-2 1,2 4-1373,-3-1 1,-7-2 0,-5-6 0,-6-1 0,-7-2 0,-7 0 0,-10-1 0,-8-5 0,-7-4-5826,-7-3 6422,-8-6 1,-4-3 0,-5-8 0</inkml:trace>
  <inkml:trace contextRef="#ctx0" brushRef="#br0" timeOffset="45">13037 8809 11026,'13'-37'611,"1"0"1,-1 1-1,2 0 1,16-30 0,7 4-1,7 8 1,5 8 0,0 10 5082,2 6-5715,-6 4 0,6 5 0,-5 3 0,1 3 0,-2 4 1,-2 2-1,2 4 0,2 4 0,3 2 74,6 4 0,3 2 0,7 6 1</inkml:trace>
  <inkml:trace contextRef="#ctx0" brushRef="#br0" timeOffset="46">6598 5784 13998,'-14'-30'0,"5"5"-1950,6 4 3049,3 4 1,1 9-1,4 4 1,4 5 0,2 7-1,3 7 1,-2 4 0,-4 4-1372,-3 3 0,-4 6 0,-1 4 0,0 2 0,-1 2 0,-4 0 0,-5 0 0,-5 0 616,-2 0-466,-7-6 1,5-1 0,-4-7 0,4 1 0,1-2 0,2-1 0,3-3 0,4-2-1,6-4 449,9-5 1,13-4 0,15-6-1</inkml:trace>
  <inkml:trace contextRef="#ctx0" brushRef="#br0" timeOffset="47">7118 5877 29886,'-7'-20'-250,"-5"6"0,9 10 1,-6 10-1,-1 7 1,-2 8-1,-1 4 1,-1 2-4396,1-1 4349,-6 1 0,4 0 0,-1-2 1,5-3-1,7-4 0,2-3 0,2-2 1,3-1-1,5-3 0,7-5 1,4-3 1381,4-1 0,6-5 0,-1-4-1195,-3-3 1,-7-3 0,-1-3-1,-3-4 1,-5-2 0,-5 1-1,-2 2 1,-4 0 0,-2 2 4,-5 0 1,-7 1-1,-4 6 1,1 2-69,0 1 0,-3 6 1,4-2-1,6 4 1,9 2-1,16 2 0,11 2-3595,9-2 3929,18-2 1,-8-7 0,17-1 0</inkml:trace>
  <inkml:trace contextRef="#ctx0" brushRef="#br0" timeOffset="48">7598 5824 29493,'-26'6'-362,"-7"3"0,-1 7 1,-2 3-1,1 2 0,-2 4 1,1 3 192,5 3 1,1 2 0,13-3 0,2 1 0,5-2 0,7-2 0,8-5 0,13-4 656,12-3 0,20-8 1,11-2-1,7-7 1,3-5-1,-1-8 1,-4-4-1,-6-6-1198,-8-5 234,-12 2 1,-14-11 0,-10 5 0,-8-1 0,-14-1-1,-16 1 1,-15 1 0,-14 4 0,-9 6 0,-11 6 0,33 11-1,0 1-836,0 1 1,0 1 1538,-34-2 0,5 6 1,1 0-1</inkml:trace>
  <inkml:trace contextRef="#ctx0" brushRef="#br0" timeOffset="49">6412 14593 25468,'0'-25'-1626,"-2"9"0,-2-5 0,-5 9 0,-3 8 5479,-1 2-3384,-1 8 0,1 2 0,0 5 1,-1 0-1,3 1 0,0 0 0,4 3 1,-1 2-1,3 2-68,-1 2 0,1 3-1287,5 0 1,0 1-1,0-1 1,0 1-1,2 0 642,2-1 0,4 1 0,5 0 1</inkml:trace>
  <inkml:trace contextRef="#ctx0" brushRef="#br0" timeOffset="50">6865 14460 11308,'-6'-31'598,"-7"15"1,-8-5 0,0 18-1,2 15 1,1 8 0,-1 6 1319,-2 0-2145,5 7 1,-2-9-1,8 1 1,2-5-1,3-3 1,2-2-1,3-2 1,5 0-1,7-1 1,5-2-1,0-2-752,3-2 1,-6-2 856,4-4 0,1-6 1,-1-4-1,-3-5 1,-5-4-1,-5-2 0,-4-3 1,-1-1-1,0-1 1,-1 0 1187,-4 4 1,-6-1 0,-7 3-45,2 0 0,1 5 1,3 0-1,2 6 0,2 2-1082,2-1 1,8 5-1,8 0 1,5 5-1367,3 2 0,10 5 0,0-3 1441,4 1 0,10 8 0,5 6 0</inkml:trace>
  <inkml:trace contextRef="#ctx0" brushRef="#br0" timeOffset="51">7212 14407 8477,'-27'-40'1151,"6"13"1,5 12 0,6 15 1118,5 12-2473,4 4 1,4-2 0,4 0 0,8 3-1,4 2 1,6 0 0,5 1 0,7-3 0,4 1-1,5 1 1,0-1-2126,0-3 2395,4 1 1,-13-14 0,2 2 0,-5-2 0,-6-2 0,-4-2-1,-8-2 1,-5-5 0,-7-3 0,-4-3 0,-4-1 5026,-5-2-4792,-9 0 0,-3 3 0,-4-1 0,0-2 0,1 2 0,-1 1 0,3 3 0,1 4 1,5 3-1,1 4 601,2 1-1470,5 0 0,2 6 0,8 1 0,2 2 1,5-2-1,3 1 0,1-2 0,1 0 567,-1-3 0,6 4 0,2 0 0</inkml:trace>
  <inkml:trace contextRef="#ctx0" brushRef="#br0" timeOffset="52">19262 11661 31278,'5'-9'-9831,"-1"0"8431,0 7 1,-4-3 0,-1 8 0,-4 1 2265,-3-1 1,-4-1 0,-2-4 0,1-1-552,0-1 0,-1 0 1,1 2-1,0-1 1,-2-1-1,-1 1 0,-2 1 1,0 2-1,-1 0 1,-2 0-1,-3 0 1,1 0 352,-1 0 1,-9 5 0,5 1-635,-4 1 0,1-3 0,-5 4 0,-1-1 0,-1 1 0,-2 1 0,0-1 0,0 1 0,0 0 191,0-1 1,-3 3 0,1-2-1,4 3-188,-1 2 0,1-1 0,-1 2 1,2 1-1,3 2 0,0-2 1,1 0-1,-1 1 0,2 0 1,-2 1-1,1 0 0,-1 1 1511,0 2-1431,4-5 1,-7 8 0,6-6 0,2-2 0,0-1 0,4 0 0,2 1 0,0 2 0,1-2 0,0 0 0,1 0-371,2 2 1,1 2 105,5-3 0,-5 0 0,0 3 0,2 0 0,1-3 0,2 1 0,-1 1 0,1 2 0,0 3 0,1-1-666,3 0 0,-3 2 0,3-1 652,-2 5 0,2-1 1,1 3-1,1-1 1,-1 0-1,0 2 1,0 1-1,4 1 1,2-2-274,2 1 0,0-2 0,0-3 389,0 3 1,0-3-1,2 4 1,1-4-1,3-2 1,1 1-1,2 0 1,1 1-1,1 1 1,2 2-1,-1-1 1,3-2-1,-2-1 146,3 0-34,0 5 0,-1-8 0,2 2 0,2-2 1,2-2-1,2-1 0,4-2 0,3-2 1,1-4-1,0-3 0,1-1 229,4 2 1,5-4 0,2 0-1,-1-1 1,2-1 0,2-1-1,5 1 1,-1-2 1724,-1-2-1856,3 5 1,-9-3 0,4 4-1,0-1 1,1-1 0,2-1-1,0 2 1,-1 0 0,-3 1-1,0-1 1,2 2 955,-1-1 1,3-4-962,-5 2 0,4-2 0,-3-1 0,1 3 0,3-1 0,1 1 0,-1-1 0,-1-1 0,1-1 0,2-2-160,1 0 0,4 4 0,-4 1 0,3-1 0,-7-4 0,2 2 0,0 0 0,0 3 0,1-2 0,-2-2 0,2-1 0,0 0 0,1 0 0,-1 0 0,0 0 0,1 0 0,-7-1 0,7-2 0,-1-2 0,-2 1 0,1 0 0,-2-1 0,1 1 0,2-1 0,1 1 0,0-1 0,2 1 0,1-2 0,2-1 0,6 4 0,-3-8 0,4 5 0,0-1 0,2-3 0,4-2 0,1-2 0,-1 1 0,-4 0 0,-3-2 0,-4-1 0,0-2 0,3 0 0,-9 5 0,-1-1 0,-6 3 0,-2 0 0,-1 2 0,-1-1 0,-1 0 0,-4-1 0,1 2 0,-1 1 0,4 0 0,5-2 0,-1 4 0,0-2 0,1-2 0,1 0 0,2-1 0,0 2 0,-1-1 0,-3-2 0,-4 2 0,-1-1 0,2-2 0,-3 0 0,0-3 0,-3-1 0,2-2 0,-2-2 0,0-1 0,-2 0 0,2-2 0,2-7 0,1 3 0,-2-3 0,-2 3 0,-5 1 0,-3 0 0,-1 1 0,-1 1 0,1 1 0,-2 3 0,-1 2 0,-2 3 0,-6 1 0,2 0-22,-3-3 1,-2 3 0,1-2 0,-1 2 0,-1 1 0,-3 1 0,-3 1 0,-2 0 0,1 1 0,-2-4 0,0 0 0,0 0 0,1 0-3085,-1-2 2942,-2 2 1,-1-10-1,0 4 1,0-1-1,0-1 1,0 1 0,-1 0-1,-4 0 1,-2 0-1,-3-1 1,-2 3-936,-3 0 1,-7-2 830,0 4 1,-8-4-1,-4 4 1,-2 2 0,-4 1-1,0 2 1,-3 0-1,2 1 1,-1 2 0,2 1 293,1-2 0,-1 1 1,0 0-1,0 1 1,0-2-1,0-1 1,-2-1-1,-1 0 2238,-1-1-2113,-7-5 0,8 4 0,-5-2 0,-4 2 0,-3 2 0,-4-2 0,-1 0 0,-2 0 0,0 3 0,-5 0 0,2 2 342,0 1 0,-6-1-245,9 5 0,-5-1 0,6 3 0,-1-2 0,-5-1 0,1-2 0,-5 2 0,0-1 0,-3 1 0,-1-1 159,37 3 1,-1 0 0,0 1 0,0-1 0,-2-1 0,0-1-408,-1 1 0,0 1 0,0 3 0,0 0 0,-3-2 0,-1 0 0,0 0 0,-1 1 0,0 0 0,1 0 0,-3 0 0,0 1 0,0 0 0,0 0 0,0 1 0,-1 0 0,2 0 0,0 0 0,0 0 0,1 0 0,-2 3 0,0 0 0,-1 1 0,1 1 0,0 1 0,0 0-62,2 1 0,-1-1 0,-2 1 0,0 0 0,2 0 0,1 0 0,-1 1 0,0 1 0,-1 0 0,1-1 0,3 1 0,1-1 0,2-1 0,0 1 0,3-2 0,-1 1 0,2 0 0,-1-1 0,-35 8 0,5-1 0,5 0-3073,6 1 2742,4-1 0,2-1 1,1 0-1,4-1 233,1 4 0,-4 1 0,2-2 0</inkml:trace>
  <inkml:trace contextRef="#ctx0" brushRef="#br0" timeOffset="53">18142 13287 30155,'0'-13'-1744,"2"0"0,2-1 0,4-1 0,1-1 1,-1-2 211,3 2 1462,-5 7 1,0-3-1,-6 3 1,-2-2-1,-2-1 1,-7 3 0,-3 4-1,-7 4 1,-1 1 2912,-2 0-2657,-10 0 0,6 1 0,-12 4 0,0 4 0,-2 3 0,-2 1 0,-4 0 0,-2 1 0,-2-1 0,-3 0 0,1 1 852,-1-1 0,-1-1-786,2-3 0,-2 2 0,7-3 0,-1 1 1,-1-2-1,5 1 0,2-1 0,4 2 1,0 0-1,6-2-12,4-1 1,7 3-326,9-5 1,1 2 0,3-3-1,5 3 1,10 0-1236,5 0 0,3-2 1079,1-4 1,-1 0-1,2 2 1,1 1 0,2 1 117,-2-1 1,-1 5 0,-2-1 0</inkml:trace>
  <inkml:trace contextRef="#ctx0" brushRef="#br0" timeOffset="54">17169 13247 31025,'-6'-28'-9831,"-3"-3"10239,-2 3 0,-3 10 0,1 9 0,-2 6 0,-3 6 0,-4 6 0,-3 3 0,-3 3 0,-2 2 0,-1 6 0,1 2-1143,2 2 0,-1-1 420,2 1 0,-1 5 0,10 2 0,2 1 0,2-4 0,6-3 0,3-3 0,7-3 0,7-4 0,8-5-41,7-4 1,13-3 513,3-6 0,7 0 1,-1 0-1,0 0 0,2-1 62,-1-4 1,-4 4-1,3-5 1</inkml:trace>
  <inkml:trace contextRef="#ctx0" brushRef="#br0" timeOffset="55">14930 13500 12642,'0'-20'-628,"6"-5"0,-5 14 0,4-2 0,-2 1 1,0 0 97,1-1 809,6-1 0,-7 3 1,5 0-1,-1 2 1221,1-1 1,-6 6-1173,3 4 0,-5 7 0,-5 11 0,-3 4 0,-4 5 0,-2 4 0,0 4 0,-3 4 0,0 2 0,0 2 850,2 2 1,2 3-1435,0-3 1,1-1 0,3-4-1,5-1 1,2-4 0,2-4 0,0-2-1,0-4 1,0-2 0,2-3-1878,2-6 0,2 3-67,3-8 2256,3-3 0,-5-1 0,6-5 0</inkml:trace>
  <inkml:trace contextRef="#ctx0" brushRef="#br0" timeOffset="56">14783 13874 11601,'-1'-27'0,"-2"2"1306,-2 3-801,1 8 0,5 4 0,4 5 1,5 2-1,5 2 0,3 1 1,-1 0-95,3 0 1,-1 1 0,6 2-1,0 2 1,3-2 114,1-2 1,5-1 0,0 0 0</inkml:trace>
  <inkml:trace contextRef="#ctx0" brushRef="#br0" timeOffset="57">15303 13780 26959,'0'8'165,"1"-2"0,4-6 0,4 0 0,3 0 3198,1 0-3267,6 0 0,-4 0 1,3-2-1,-3-1 1,-2-3-1,0 0 1,-1-1-1,-1 1 1,-4-1-1,-1-1-3842,-3-2 3698,-8 4 1,-4-4 0,-7 5 0,-2 2 0,1 2 0,-3 1 0,0 0 0,-1 0 0,3 1 0,3 4 0,2 3 1158,0 4 1,4 2-1364,0-1 0,6 0 0,0 2 0,6 1 0,6 4 0,4-1 0,5 0 0,4-3 0,5-1 0,4-1-4940,4-1 5351,4-6 0,1-1 0,0-6 0</inkml:trace>
  <inkml:trace contextRef="#ctx0" brushRef="#br0" timeOffset="58">15730 13820 28291,'-6'-25'-2229,"4"12"1,-2-1 0,2 16 1997,2 8 1,0-1-1,0 0 1,0 1 903,0 2 0,2 2-932,2-1 0,-2 5 0,2 1 0,-2 0 0,-1 2 1,2-2-1,1 0-3540,-1-2 3600,-1-8 1,-2-5-1,0-8 1,0-5-1,0-3 1,0-1 0,-2-1-1,-1 1 1005,-1 0 1,0-1 0,4 1-323,0 0 1,1 5 0,4 4 0,2 4-1,2 3 1,0 3 0,0 1 0,-1 3 0,1 2 922,2 2-1628,-5-1 1,4-4-1,-4-2 1,0 1 0,1-2-1,1-1 1,1-3-1,-1-7 1,0-6-1330,-2-6 1,-2-6 1562,-4 0 0,0 3 1,0-3-1,0 1 1,0 2-1,0 2 0,0 3 875,0 2 0,2 5 0,1 5 0,3 5 0,1 4-2224,3 1 1108,2 2 0,3 6 0,1 0 0,4 1 0,-1-3 0,2 1 0,-1-4 136,4 2 1,1-6 0,2 0 0</inkml:trace>
  <inkml:trace contextRef="#ctx0" brushRef="#br0" timeOffset="59">16143 13807 22380,'0'-21'-6294,"0"3"6679,0 15 1,0 6 0,0 14-1,1 2 1,4 0 0,4 0 0,1-2-1,2-1 1,0 0 0,4 4-1,2 0 2498,1 4-3153,-1-5 0,-5 5 1,0-6-1,-1-2 0,-1-3 1,-4-5-1,-2-10 0,-7-10-5156,-5-8 5254,-5-5 1,-2-2 0,3-1-1,0-3 1,2-3 0,0 0-1,2 2 1,3 4 0,2 2-1,2 0 1,0 4 1669,0 4 1,2 5-1291,2 4 1,3 3 0,8 6 0,2 2 0,2 2 0,2 5-1,1 4 1,0 4 0,-1 2 0,-2 2 1268,-3 2 1,-1 3-1997,-2 0 1,-1-1 0,-3-1 0,-4-2 0,-4 2 0,-2 0 0,-5-1 523,-8 0 1,-11-1 0,-9 5 0</inkml:trace>
  <inkml:trace contextRef="#ctx0" brushRef="#br0" timeOffset="60">15183 13954 26432,'0'-32'-487,"-4"9"0,-2-10 0,0 11 0,-2 10 0,1 5 0,-3 5 0,-2 5 0,-3 6 0,-3 3 1256,-4 1-638,-3 1 0,-2 3 0,0 3 0,1 2 0,-1 6 0,-1 7 1,-2 7-1,-2 7 0,-1 6 0,-1 8 0,2 5 147,15-32 0,1 1 1,-2 2-1,0 0-205,3 3 1,-1 1 0,-2 4 0,-1 1 0,2-1 0,-1 0 0,-1 2 0,-1 0 0,0 2 0,-1 0 0,0 0 0,0 0 0,0 3 0,-1 1 0,2-1 0,-1 1-1,-1 3 1,-1 0 0,1-1 0,0 0-227,-1 0 0,0 0 1,-2 2-1,0 0 198,0-3 1,1-1 0,-2 7 0,0-1 0,-1-4 0,-1 0 0,-1 3 0,0 0-1,-1 3 1,0 0 0,0-2 0,0 1 0,3-1 0,0-1 0,2-1 0,1-1 0,1 2-1,1 0 1,2-1 0,2-1-230,1 0 1,1 0 0,4-5 0,2-1 0,1-2 0,2-1 0,1-1 0,1 0 258,2-1 1,2 0 0,3-2 0,2-2 0,2-4 0,3-2 0,16 33 0,10-7-1,8-5 1,8-5 0,5-4-294,-26-26 0,2-1 0,2-2 1,2 0-1,0-2 0,0-1 0,1-1 1,0-1-373,2 0 1,-1-2 0,-1-1 0,-1-1 0,35 9 0,-4 0-1,-4-3 1,-2 1 0,-2 0 0,-4-2 0,-4-1 0,-8-2-1,-6 1 590,-6-1 0,1 2 0,-4 0 0,-7-2 0,-8-3 0</inkml:trace>
  <inkml:trace contextRef="#ctx0" brushRef="#br0" timeOffset="61">15516 18165 25959,'0'-15'-952,"0"0"0,0 15 1,0 6-1,0 5 1710,0 2-546,0 6 1,5 2-1,1 6 1,1 1-1,2 3 1,0 4 0,-2 4-1,-1 1 1,-3-2-1,-1-1 1,-2-3 115,0-1 1,0-2-1,0-6 1,0-3-1,0-4 1,0-3-1109,0-2 728,0-5 1,-5-4 0,-1-8-1,0-8 1,0-7 0,3-11 0,2-5-1,1-7 1,0-1 0,1-1-1,4-1-834,4 2 0,-2 3 813,2 5 0,-4-1 1,2 8-1,0 4 0,-1 4 1,2 5-1,-2 3 1,1 5-1,0 1 0,4 3 132,1 1 0,1 2 0,2 2 0,1 2 0,3 7 0,1 3 0,0 6 0,1 0-7869,3 4 6887,1 1 1,-1-3 1021,2 1 0,-2-1 0,9 5 1</inkml:trace>
  <inkml:trace contextRef="#ctx0" brushRef="#br0" timeOffset="62">16089 18325 21604,'0'-34'454,"0"13"1,5 15-1,1 14 1,1 0-1,4 0 1,0-1-1,3-1 2620,-1 0-3117,0-1 1,7-1 0,0 2 0,1 0 0,-3 1-1,-2-1 1,1 2 0,0-3-294,0 1 0,-10-1 0,-7-5 0,-7 0 0,-5 0 0,-3-2 0,-1-1 0,-4-1 1578,0 1-918,-3 2 0,1-4 1,2 1-1,0 1 1,4 1-1,3 4 1,2 1-1,4 3 1,1 1-1,3 3 1,1 2-1362,2 1 0,11 5-32,2 0 1,5 6 0,0-4 0,4 3 0,5-3 0,2 1 969,2 0 1,6-5-1,-3 3 1</inkml:trace>
  <inkml:trace contextRef="#ctx0" brushRef="#br0" timeOffset="63">16569 18445 8585,'0'-22'1278,"0"-1"-807,0 7 0,2 10 1,2 6-1,5 2 1,3 1-1,3 3 0,1-1 1,3 3 258,2-1 1,-3 2 0,3 6-1,-2 1 1,-3 2 0,-1 0-1,-3 0 1,-3 1 781,-5 2-1709,-2-5 0,-4 9 0,-2-3 0,-7 3 0,-5 2 1,-6 0-1,-2-2 0,0-1 0,4-5 0,-1-1 1,2-5-4773,-1-1 4210,3 3 0,5-12 759,3 5 0,15-11 0,9 2 0</inkml:trace>
  <inkml:trace contextRef="#ctx0" brushRef="#br0" timeOffset="64">17023 18431 8556,'0'-32'1898,"1"11"0,2 5 1,3 13 48,1 10 1,1 5-2026,1 1 0,-3 1 1,-5 1-1,2 2 0,1 6 1,1 2-1,-1 1 0,1 1 0,-1 1 1,1 0-4310,-1-1 1,1 1 4386,-5-10 0,-6 0 0,-2-5 0</inkml:trace>
  <inkml:trace contextRef="#ctx0" brushRef="#br0" timeOffset="65">16943 18551 8556,'-8'-43'0,"4"3"414,2-2 1,2 18-1,0-3 1,0 4-1,2 3 1,2 5-1,5 5 1,4 1-1,5 2 1,4 1-1,2 1-214,-2 1 0,8 0 1,0 6-1,4 6-200,3 5 0,10 4 0,-5-4 0</inkml:trace>
  <inkml:trace contextRef="#ctx0" brushRef="#br0" timeOffset="66">17316 18471 10531,'-8'-10'707,"4"-3"1,3-8 0,1 3 0,3 2 0,4 1 0,6 3 0,4 3-82,2 5 0,0 3 0,5 1 0,-2 0-242,2 0 0,-4 4 0,1 3 0,-2 4-577,-2 4 0,-4 1 0,-4-3 0,-5 2 0,-2 1 0,-2 3 0,-3 1 0,-5 0 0,-6 0 0,-4-1 0,-3-1 0,2-2-1726,0-3 0,5-1 1,7-10-1,1-2 1919,3-6 0,7-11 0,4-3 0</inkml:trace>
  <inkml:trace contextRef="#ctx0" brushRef="#br0" timeOffset="67">17862 17872 9319,'0'7'1477,"0"14"1,0 10 0,-1 3 0,-2 0 0,-1 5-9,1 4 0,-3 7-1769,1-1 0,-4 7 0,5 2 0,1-2 1,1 0-1,2-1 0,0 0 0,0-5 0,2-4 1,2-9 299,5-9 0,3 5 0,1-5 0</inkml:trace>
  <inkml:trace contextRef="#ctx0" brushRef="#br0" timeOffset="68">17822 18631 8458,'-6'-46'949,"-2"-2"-755,2 8 0,0-3 1,6 13-1,0 5 1,0 6-1,0 4 0,1 3 1,5 3-1,6 5 1,6 2-1,1 2 521,0 0 1,5 5 0,0 1 0,4 1-925,3 3 0,0 2 0,-4 1 1,-1 1-1,0-1 0,-4 0 0,-4-1 1,-5-1-1,-4-2 0,-5 1-489,-2 2 1736,-2-5 0,-6-1 1,-3-6-1,-2-1 0,1-2 227,1-2 1,8 1-1,1 4-1429,7 0 0,5 4 0,1 2 0,1 0 0,-1 1 0,0-1 0,2 2 0,1-2 0,2 0 0,-2-3 0,-1-2 0,-1-1 343,-1 0 15,0 0 1,1 0 0,-1 0 0,2 0 0,1 0 0,3 0 0,1 0 0,0 0 0,0 0 0,0 0 0,0 2-2099,-1 2 1,-1 3 1195,-5 7 1,-1 1 0,-2 1 707,-1 2 0,-6 5 0,3-2 0</inkml:trace>
  <inkml:trace contextRef="#ctx0" brushRef="#br0" timeOffset="69">16143 17565 9431,'0'-13'2016,"0"0"0,0 7 2156,0 6-4036,0 11 0,0 4 1,0 5-1,0-1 1,0 3-1,0 5 1,0 2-1,0 2 0,0-1 1,0 0-1,0-2 669,0-2 0,0 3-1816,0-12 1,1 1 0,2-5-1,3-2 1,0-8 0,0-11 944,-3-7 1,-2-8 0,-1 2 0,2-1 0,1 0 0,3-1 0,0 3 0,1 2 2914,1 3-2323,-5 2 0,8 1 0,-2 2 0,3 2 1,1 2-1,1 3 835,-1 2-1648,-5 7 0,2-3 0,-6 6 0,-1 1 0,-1 3 0,-4 4 0,-1 0 0,-3 0 1,0-3-1,-1-2-2906,0-3 0,4 3 737,-2-3 2468,-2-3 1,5 6 0,-4-5 0</inkml:trace>
  <inkml:trace contextRef="#ctx0" brushRef="#br0" timeOffset="70">16569 17392 10380,'0'-18'0,"2"5"0,1 8 5123,1 13-4876,1 7 0,-5-1 0,0 3 0,1 2 0,2 0 0,2 3 0,-2 1 0,-2 3 0,-1 1 1,0 3-1,0-2 1039,0 0 1,2-6-2606,2 0 0,-3-4 1,5 3-1,-1-2 1,1-4-368,1-5 1,-4-5 2254,2-10 0,-4-2 0,-1-7 0,0 1 1386,0 0 1,2 5 0,2 4-2080,5 2 0,3 2 1,1 2-1,0 2 0,2 5 1,1 2-1,4-1 1,0-1-1,4 1 0,1 2 1,2 1 123,0 1 0,-7-7 0,0-1 0</inkml:trace>
  <inkml:trace contextRef="#ctx0" brushRef="#br0" timeOffset="71">16903 17752 8529,'0'-14'609,"0"1"0,1 1 0,4 3 0,3 5 0,4 2 579,2 2-1073,5 0 1,-3 0 0,5 0 0,0 2-1,-2 1 1,2 1 0,-2-1 0,0 0-1,-3 0 1,-1 2-3024,-1-2 2968,-7-2 1,-3-1 0,-8 0 0,-5 0-1,-3 2 1,-3 1 0,-1 2 974,-2 3 0,1-1 0,3 4 1,1-1-716,0 5 1,4-2 0,1 6 0,2 1 0,2 0-1,0 3 1,-1-1 0,2 2-861,2 1 0,2 1 0,4 1 540,3 0 0,4-7 0,2 0 0</inkml:trace>
  <inkml:trace contextRef="#ctx0" brushRef="#br0" timeOffset="72">17343 17685 9661,'0'-31'2020,"0"0"-1756,0 12 1,1 7 0,3 12 0,5 0 0,3 1 3087,2 4-3539,-7 2 0,-1 7 1,-6-1-1,0 2 1,0 1-1,0 3 0,-2 0 1,-2 2-1,-5-2 1,-3 1-1,-1-3-2388,0 3 2438,-1-6 0,1 1 1,0-6-1,-1 0 0,2 0 1,2-2-1,1 1 1,-1-1-1,-1 4 0,1 0-1850,1 3 1987,6-1 0,9 0 0,9 1 0</inkml:trace>
  <inkml:trace contextRef="#ctx0" brushRef="#br0" timeOffset="73">17649 17632 14648,'0'-42'1425,"0"7"-998,0 5 1,2 24 0,1 6-702,1 8 1,5 5-369,-5 5 0,7 1 1,-2 5-1,2-4 0,3 0 1,-1-4-1,-1-1 0,-3-2 1,-3-1 550,0-3 175,-5-3 1,-1-6 0,-9 0 0,-3 0 0,-1-2 0,1-2 0,2-4 0,2 0 0,1-1 0,1-2 3095,0-1 1,2 4-2969,4-1 0,1 6 0,4-2 0,4 4 1,4 1-1,3 0 0,3 1 0,2 2-117,3 2 0,3 4 1,2-3-1,2-1-536,-1 1 1,1-1 0,-3-5 0,-4 0-1,-2-2 1,-3-1 0,1-3 0,-4-1 0,-3-5-1,-4-4 1,-4-5 0,-4-1-1,-1 0 684,0 0 1,0-10 0,0 1 0,0 0-1,0 2 1,0 1 0,0 2 0,0 3-1,0 2 1,-1 5 2373,-4 5-3084,4 5 0,-10 14 1,5 5-1,0 8 1,-1 7-1,1 7 1,0 10-1,3 5 0,2 4 1,1-1 459,0 0 0,0 6 0,0 2 0</inkml:trace>
  <inkml:trace contextRef="#ctx0" brushRef="#br0" timeOffset="74">19129 18405 8454,'9'-25'1108,"0"-6"-816,-6-1 0,2 6 0,-5 8 1,0 3-1,-1 3 0,-3 3 1,-5 5-1,-3 4 352,-2 4 0,-5 4-563,-3 5 0,-2 5 0,1 1 0,0 0 0,1 2 0,0-2 1,3 1-1,2-4 0,6-1 0,0-2 309,4 0 1,1-4-474,6 0 1,0-4 0,1 2 0,4-1 0,4-3 0,4 0 0,5 0-1,2 1 1,3-1 0,-3-1-463,0-2 1,-3 0 597,-3 0 0,-2 1 0,-2 2 0,-3 3 0,-1 2 1,-3 2-1,-3 0 0,-6 2 0,-7 0 741,-8 3 1,-4 1-1032,-2-3 1,2 1 0,2-1 0,0 0 0,1 1 0,1-2 0,5-2 0,6-1 236,5 1 0,4 2 0,1 1 0</inkml:trace>
  <inkml:trace contextRef="#ctx0" brushRef="#br0" timeOffset="75">20235 18245 10019,'0'15'0,"0"2"2933,0 6-2589,6-4 0,-4 6 0,2-3 0,-2 3 1,-2 2-1,0-2 0,0-1 0,0-3 1,0-2-1,0-1 0,0 0-328,0-1-156,0-5 1,1-1 0,3-7 0,4-3-1,-1-4 1,-2-7 0,-4-6 0,-1-6 0,0-4-941,0 0 1,0-5 1402,0 0 0,-1-3 1,-2 5-1,-3 4 0,0 2 1,0 2-1,2 5 0,-1 4 1222,1 3 0,5 6-1719,8-2 1,3 4 0,3 2 0,4 5 0,6 6 0,5 6-1,1 3 1,1 1 213,4-1 0,8 10 0,4-3 0</inkml:trace>
  <inkml:trace contextRef="#ctx0" brushRef="#br0" timeOffset="76">20622 18405 13570,'0'-39'-523,"0"11"1,0-3-1,1 12 3004,4 8 0,7 4-2287,5 3 0,6 2 0,-4-2 1,2 2-1,1 2 0,0 2 0,-1 1 1,-4 3-1,-3 0 0,-5 1-2781,-3 0 2638,-2 2 1,-11 3-1,-7-2 1,-6-2-1,-7-1 1,-3-1 0,-2 2-1,-1-3 1,1 1-1,3-3 1791,6-1 1,-1 2-1394,6 1 1,2 1-1,9-2 1,8 5-1,11 3 1,12 0-1,8-2-1961,8-1 1,5 0-1,-1 3-5198,5-3 6769,3 2 1,7-3 0,2 5-1</inkml:trace>
  <inkml:trace contextRef="#ctx0" brushRef="#br0" timeOffset="77">21142 18471 10439,'-21'0'513,"-4"0"0,8 3 1,-3 5-1,0 7 0,4 4 1,1 3-1,2 0-354,0 1 0,4-7 0,1 3 1,2-1-1,3 0 0,2-2 1,1-1-1,0-2-669,0 0 412,0-5 0,0-4 0,0-10 1,0-6-1,-1-5 0,-2-6 0,-2-3 138,2-4 0,-3-2 0,2 2-68,1-1 1,1 0 0,4 4 0,1 2 0,1 3-1,1 5 1,1 7 0,4 4 0,5 2-1648,3-1 0,5 1 1619,-1 4 0,10 6 0,2 1 0</inkml:trace>
  <inkml:trace contextRef="#ctx0" brushRef="#br0" timeOffset="78">21408 18405 12664,'0'-19'1033,"0"8"457,0-2-1439,0 8 1,2 4 0,2 7 0,5 1 0,3 2-1,1 0 1,1-2 0,-3 1-1458,-2-1 1,2-2 1389,-7 4 0,-1-6 0,-7 1 0,-5-4 0,-3-3 0,-1-1 0,-1 1 519,1 1 1,1 4 0,2 1-575,1 1 1,6 6-1,-2-1 1,5 3 0,5 3-1,5 1 1,6 2-1,7 0 1,3 0-19,5-1 1,4 7 0,5-3 0</inkml:trace>
  <inkml:trace contextRef="#ctx0" brushRef="#br0" timeOffset="79">21821 18511 8893,'0'-13'-222,"0"6"0,2 7 1,2 7-1,5 1 1,3-4 0,1-3 1054,1-1 1,1 0-1,1 0 1,2 0-1,-2 0 472,-1 0 1,-14 2-1223,-5 2 1,-7 2-1,-2 5 1,0-2-1,-1 1 1,3 2-1,0 1 1,4 0-1,1 1-1093,3-1 0,1 5 1,4 0 409,2-2 1,-1-3 0,6-2 0,2-3 0,0 3 599,3 1 0,-1 1 0,0 0 0</inkml:trace>
  <inkml:trace contextRef="#ctx0" brushRef="#br0" timeOffset="80">22168 18645 8346,'0'-8'1019,"0"-4"1,-1 4 0,-2-4 1959,-2-2-2602,1 1 0,5 6 0,4 2-1786,4 4 1300,2 7 0,-2-3 0,0 4 0,2-1 0,0-3 0,3-2 657,-1-1 1,0-6 0,1-2-604,-1-4 1,0-2 0,-1 1 0,-1 1 0,-4 2-1,0 1 1,1 0-1180,2 2 0,-4-1 668,-1 4 1,-3 4-1,3 0 1,4 6-1,3 3 566,1 0 0,6-1 0,2 6 0</inkml:trace>
  <inkml:trace contextRef="#ctx0" brushRef="#br0" timeOffset="81">22621 18431 8346,'-7'-7'1060,"-5"-3"1,3 5 0,-3 4 83,-1 4 0,6 0-364,2 6-813,4-6 1,7 2-1,4-5 1,5 0 0,5 0-1,4 0 1,4-1-1,2-3 1,1-5 0,0-3-1571,-1-2 0,-2 1 1218,-1 0 0,-7-5 0,-2-1 0,-5-2 0,-2-3 0,-4-1 0,-1 0 0,-3 1 0,-3 4 0,-6 2 385,-7 6 0,-1 0 464,-3 8 0,-3 1 0,1 7 0,0 5 1,-2 4-1,2 4 0,0 3 0,4 4 0,3 4 1,5 0 623,1 1 1,1-3 0,5 2-1470,0 3 1,6-1 0,5 4-1,3 0 1,6-1 380,0-1 0,3 5 0,3-3 0</inkml:trace>
  <inkml:trace contextRef="#ctx0" brushRef="#br0" timeOffset="82">23528 17938 8273,'-6'-13'349,"4"0"1,-5 4-1,4 0 1,-3-1-1,-1-2 2374,-4-2-2455,5 7 0,-6 1 0,5 8 1,-2 3-1,2 9 0,-1 8 0,2 8 1,-1 7-1,1 4 0,0 5 1,3 0 1212,2 0 0,1 4-1850,0-1 1,6-3 0,3-2 0,4-4 0,3-4 0,3-4 0,1 0 0,-1-1 0,-3-2 0,-2-2-4275,-6-5 4643,-2 3 0,-6-4 0,0 6 0</inkml:trace>
  <inkml:trace contextRef="#ctx0" brushRef="#br0" timeOffset="83">23341 18511 8436,'-21'-32'396,"7"-1"0,6-1 1,2 6-1,3 6 1,3 3 2056,5 2-2397,2 8 1,11 4 0,1 5 0,2 0-1,3 0 1,1 0 0,1 0 0,3 1 0,0 2-1,4 3 1,1 1-738,3 4 1,-3-4 0,0 0 363,-1-1 0,-2 0 0,-5-3 0,0 2 0,-4-2 0,-4-2 1,-5-2-1,-6-4 0,-7-4 0,-7-2 1042,-5-3 366,-1 1 0,-1 0 0,1-1 0,0 2 0,-1 3 238,1 5 1,7 8-1337,6 5 1,6 3-1,9 2 1,3-1 0,4-1-1,3-2 1,2-3-1,1-1 1,1-3 0,1-1-840,-5-2 0,2 0 0,-6-2 782,-1-2 1,4-5-1,-6-7 1,-2-4-1,-1 1 1,-2-1 0,-1 0-1,-2 1 1,-2 3 1128,-2 1 0,4 7-808,-1 4 0,-2 8 0,1 5 1,-1 5-258,1 3 0,1 4 0,4 6 0</inkml:trace>
  <inkml:trace contextRef="#ctx0" brushRef="#br0" timeOffset="84">24874 17579 13128,'-13'-8'-262,"5"14"0,2 13 0,2 8 0,-2 6 1,-1 1-1,-2 3 1088,1 1-765,-4 8 0,10 1 0,-6 8 1,1 1-1,-1 2 0,-2 0 1,0-2-1,-1-1 0,2-5 1,0-2-1,1-7-1548,-1-4 1438,0-4 0,-5-7 0,1 1 0</inkml:trace>
  <inkml:trace contextRef="#ctx0" brushRef="#br0" timeOffset="85">24647 18165 7898,'-7'6'0,"3"3"0,2 3 0,4 1 0,1 0-1941,1 1 1951,6-1 1,-2 0-1,5 1-10,0-1 0,7 0 0,0 1 0</inkml:trace>
  <inkml:trace contextRef="#ctx0" brushRef="#br0" timeOffset="86">24901 18272 8553,'13'-12'746,"-4"3"0,0-7 1,1 5-1,2 7-622,1 2 1,1 7 0,-1 1 0,0 1 0,1 3 0,-1 2 0,0 2-1,1-3-237,-1-2 0,-4 2 0,-2-5 0,-2-1-636,-7 1 1093,-4-1 1,-4-11 0,0-3 0,-2-3 0,1-1 0,0 0 0,0-1 0,1 1 0,2 0 0,2-1-94,4 1 0,0 7 0,4 6 0,0 7 0,4 5 0,2 2-3540,2-1 2186,2 6 1,3 2-1,1 6 1103,2-1 0,6 1 0,-4-1 0</inkml:trace>
  <inkml:trace contextRef="#ctx0" brushRef="#br0" timeOffset="87">25341 18285 8553,'0'-27'365,"4"2"1,1 3 1701,-3 4 0,6 5-2028,1 4 1,1 9 0,1 9-1,-4 3 1,-1 1 0,-2 0 0,1 2-1,-1 1 1,1 4 0,-1-1 0,0 0-1,-1-3-242,-1-1 0,-2-1-522,0-1 1,0-4 0,0-3 0,0-5 808,0-7 0,1-9 0,2-4 905,2-2 0,4 4 1,-5-4-1,1 2 1,-1 2-221,0 3 1,2 8-1,-3 6-723,2 7 1,-1 5 0,-4 1 0,2 1 0,1-1 0,3 0 0,0 1 0,-1-1-1034,-2 0 0,3-4 1,0-2 563,2-1 0,-4-1 0,5-5 0,1-2 0,2-2 1,2-5-1,-1-3 0,0-1 0,1 0 0,-1 1-1267,0 3 1,5 3 891,0 6 1,0 0 797,-5 0 0,0 0 0,1 0 0</inkml:trace>
  <inkml:trace contextRef="#ctx0" brushRef="#br0" timeOffset="88">25940 18138 8385,'14'0'-818,"-1"0"1204,0 6 0,-5 2 0,-2 5 0,-2 0 0,1 2 1,-2 1-1,0 2 0,0 0 0,1 0 0,-1 1 0,-2 0 3828,-1 0-4061,0-1 0,0-4 0,0-1 1,0 0-1,0 0 0,-1-1 1,-2-1-1,-3-4 0,0 1 1,-1-3-3486,-1 1 3067,-1-1 0,-2-7 1,0-2-1,2-5 1,0-4-1,2-5 0,3-4 1,2-3-1,4-4 1,1 0 338,1-2 0,5 1 0,-3 8 0,0 4 0,0 3 1,-2 3 1038,2 4-1171,-4 2 1,3 7 0,-5 4-1,0 3 1,0 4 0,0 3-1,0 3 1,0 4 0,2 3-1,1 3 1,3 2-2802,1 1 2859,-4 0 0,15-4 0,-3-1 0</inkml:trace>
  <inkml:trace contextRef="#ctx0" brushRef="#br0" timeOffset="89">26367 18085 12458,'0'-53'-867,"0"-1"999,0 13 0,0 23 0,0 18 0,-1 8 0,-4 3 1,-4 3-1,-1 0 0,-2 4 0,0 3-85,-3 0 1,-5 8-23,2-2 0,-10 9 0,1-2 0,-1 1 0,-2-1 1,1-1-1,-4-4-64,-1 0 0,-7 3 0,-7 2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5T22:08:35.876"/>
    </inkml:context>
    <inkml:brush xml:id="br0">
      <inkml:brushProperty name="height" value="0.053" units="cm"/>
      <inkml:brushProperty name="color" value="#FF0000"/>
    </inkml:brush>
  </inkml:definitions>
  <inkml:trace contextRef="#ctx0" brushRef="#br0">12450 7037 11782,'0'-8'-201,"0"1"0,2 4 0,1-3 0,3-1 0,0-4 482,0-1 0,-2 4 0,-2 0 0,0 1 0,1 1-487,-4 0 184,1 1 1,-12 5-1,2 0 1,-5 0 0,-4 0-1,-1 0 1,0 0 0,0 0-1,0 0 1,-1 0-1,-3 0 122,-1 0 1,3 0 0,1-1 0,0-2-1,1-1 1,-3-1 0,1 1 0,0-2 637,-2-2-709,-1 5 1,-3-8 0,-2 3-1,-2 1 1,-1 2 0,-2 2 0,-2 0-79,-5-1 1,-2-1-1,-1 5 1,-2 0 61,-1 0 1,-6 0 0,3 0-1,1 0 1,0 0 0,1 0-1,0 0 1,-2 0 0,0 0-1,-3-1 1,1-2 0,1-3 307,3-1 1,-6 2-1,4-4 1,-3-1 1,-2-2 0,0 5 0,1 1 0,0 1-380,2 1 1,-2 0 0,9 4 0,0 0 0,-1 0-1,1 0 1,-1 1 0,1 2-128,0 1 0,1 1 0,5-5 1,2 0 134,2 0 0,-5 4 0,4 1 0,0-2 1,0-2-1,3-1 0,1 0 0,2 0 391,0 0 0,0 0 1,4 0-257,0 0 0,1 0 0,-1 0 1,0 0-1,1 0 0,-1 0 0,0 0 1,1 0-1,-1 0-81,0 0 0,-4 0 1,-1 2-1,-1 1 0,-1 1 1,0 1-1,-3-1 0,-2 0-21,-1-1 60,-5-1 0,3 2 0,-2 1 1,1-2-1,-2-2 0,-2-1 1,-2 0 146,0 0 1,2 0 0,-4 0 0,4 0-129,1 0 0,-4-4 0,1-1 1,-3 2-1,-1 2 0,-2 1 1,-1 0-1,-2 1 0,2 4 1,-1 2-1,2 2 0,-1-2-173,0-1 1,6 3 0,-7-3 0,4 0 120,-2 0 0,3-2 0,3-4 0,1 0 92,0 0 1,-2 0 0,4 0 0,0 0-1,-1-1 1,2-3 0,1-5 0,2-3 281,-1-2 1,2 6 0,4-1 0,3-2-342,1 0 1,-4-3-1,2 1 1,-3 1-1,1 2 1,3 2-1,0 1 1,0 1-31,-3 0 1,-1-3 0,-2 5-3,0 1 1,3 0-1,-2 0 1,-4-2 0,-1 2-1,-2 2 1,1 1-1,1 0 1,-2 0 65,-1 0 1,-2 0-1,-3 0 1,2 0 75,1 0 1,1 0 0,-2-2 0,1-1 0,-1-1 0,-1 1 0,1 2 0,1 1 12,-1 0 1,-1 0 0,1 0 0,1 0-170,-1 0 1,0 0 0,-2 1 0,0 2-1,-3 3 1,0 1 0,-1 2 0,1 0 11,2 0 0,-8-2 1,6 4-1,-2-4 89,-3-1 0,0 3 0,2-5 1,2-1-1,-4-1 0,5-1 0,-1 2 1,4 2-1,-1-2 0,3-2 0,-2-1 1,1 2 1220,3 2-1291,-10-2 1,13 4 0,-6-5 0,2 2 0,4 1-1,1-1 1,4 0 0,0 0 0,3 2 0,0-1-1,3 1-7,3-1 21,-3 0 0,10 1 0,-3-1 0,2 1 0,1-1 0,2 2 1,4 0-1,4 2 0,0-3 0,2 3-147,3-1-1,-2 2 0,8 4 0,-5 1 0,1-1 0,-1 0 0,0 1 0,-1-1 0,0 0 0,-2 1 0,1-1 0,0 2-347,1 3 1,4-4 398,-4 4 0,5-3 0,-3 0 0,-1 1 0,2 2 0,0 0 1,3 1-1,2 3 0,1 3 0,-2 2-485,-2 0 0,2 4 396,-2 0 1,1 9 0,0-2 0,-1 2-1,-1 3 1,1 0 0,-1 2 0,2 0-1,0 1 1,0 2-355,-1-1 0,0 1 448,4 0 0,0 4 0,0-4 0,0 0 0,0 1 1,0 0-1,0 2 0,1 0 0,2 6 0,1 0-335,-1 3 0,3 6 329,-1-4 0,5 10 1,-1-7-1,1 0 1,1 0-1,-2-6 1,1-2-1,2-4 1,1-1-1,-1-3 100,-3-5 0,1 2 1,-4-2 66,2-1 1,-4-3-1,3-3 1,1-1 0,-2-1-1,1 1 1,-1-1 0,2 2-1,-1 0 192,3-1 1,-2 2-1,1-1-338,1 6 1,2 0-1,1 6 1,1 3 0,-3 3-1,0 4 1,-2-1-1,1 0 1,0-4-131,-1 3 1,3-7 0,-5-6 283,1-2 1,4-4-1,-5-2 1,1-5-1,-3-3 1,0-1 0,-1-1-1,1 1 1,-1 0 80,1-1 0,-1 6 0,-4 0 1,0 1-337,0-1 0,2 4 0,1-4 0,1 1 0,-1 1 0,-2-1 0,-1 2 0,2 1 59,2 1 0,-2 4 0,2-5 0,-2 2 253,-2 2 0,-5 0 0,1-1 0,-1-2 0,1-2 0,0 1 0,-1-2 0,1-2-56,-1 1 0,1-5 0,4 5 1,0-2-232,0 0 0,0 4 0,0-4 0,0-1 0,0-2 1,0-3-1,0-1 0,0-2 0,-2 2 0,-1 0 0,-1-1 1,1-2 664,1-2-495,2 5 1,0-5 0,0 5-1,-1-2 1,-2 0 0,-1 2 0,1 0-1,1 2 1,2 1 0,0 3-1,0-1 757,0 4-945,0-5 1,2 5 0,1-7-1,1 2 1,-1 2 0,-2 1-1,-1-3 1,0-3 0,2-2 0,1 0-1,1 1-266,-1-2 1,-1 2 441,-2-6 1,0 4-1,0-4 1,0-1-1,0 1 1,0 2-1,1 0 1,2 4-1,2 1 1,-2 2-424,-2-1 0,1 1 255,2 0 1,-2-1-1,2 0 1,-1-3-1,0-1 1,1 1-1,-1-3 1,0 0-1,0-3-78,2 1 419,5 0 0,-7-9 0,6-2 1,1-1-1,4-3 0,2 0 1,2 0-1,-1 2 346,3-3 1,-1 0-747,3-2 0,8 4 1,-4 1-1,4-2 1,3-2-1,1-1 1,1 0-1,1 0 1,1 0-1,1 0-45,2 0 0,5-4 1,-1-2 390,-1-1 0,0-2 0,0-3 1,3 1-1,0 3 0,1-3 1,-1 1-1,2 1 0,-2 3 195,-1 0 0,4 5 0,-3-5-441,2 0 1,-1 4-1,3-2 1,1 2 0,1 2-1,1-1 1,-1-2-1,0-2 1,-1 1-47,3-2 0,2 3 0,0-6 0,1 0 322,3 2 1,-2-5 0,1 3 0,-2-3 0,-3-1-1,0 0 1,1-1 0,-1 3-59,-2 2-1,4-3 1,-5 4 0,-1 0-143,2-1 0,-3 6 0,-2-3 0,-4 1 0,0 1 1,-1 1-1,1 1 0,-2 2-314,-1 0 0,6 0 1,-9 2-1,0 1 327,2 1 0,2 2 1,2-3-1,-2 2 0,2-1 1,0 1-1,2-1 0,1-1 32,1-2 1,2 1 0,4 1-1,1 1-124,-1-1 0,5-1 0,1-1 0,0 2 0,3 3 1,1 0-1,2 1 0,-2-1 0,3 2 0,-1-1 1,1 2-1,1 0-1033,0 0 1068,5 0 0,-7 4 0,4-1 0,-1-2 0,-2-2 0,6-1 1,-1-1-1,1 0 0,-2-2 0,-1 1 0,2-1-29,-33-2 0,0-1 137,35 1 0,-35-2 1,1 0-1,32 0 1,0 0-1,0 0 1,0 0-1,-1 0 1,-1 0-1,-1 0 1,2 1-1,-3 2-417,-2 2 1,6 0 244,-9 0 1,9-2 0,-7 4 0,-2 1 0,0-2-1,-2 1 1,-1-1 0,-3 0 0,0-2 0,1 1-387,0-1 534,1 1 1,-5-1-1,1 1 1,1-3-1,-1 0 1,3-2-1,-3 0 1,3 0-1,-2 0 1,1 0-1,0 0 550,2 0 0,6 0-595,-2 0 1,0-4 0,0-1 0,-1 1 0,6-1 0,4 1 0,-32 1 0,0 1 0,1 0 0,0 0 0,2 0 0,1-1 0,-2 2 0,1-1-309,-1 2 0,0-1 0,3 1 1,-2 0 239,34 0 1,-2-4-1,-36 1 1,0 1 0,-1 0-1,1 1 1,38 0 0,-1 1-1,1 0 1,-2 0 0,-2-2-1,-2-1 214,-3-1 1,1-1-87,-11 5 1,1 0-1,-4 0 1,-4 0-1,-4 0 1,-6 0-1,-3 0 1,-3-1-1,-3-2 1,-4-2-313,-5 2 1,2 2 204,-7 1 0,1-6 0,-5-3 0,1-3 1,-2-1-1,-2 0 0,-1-2 0,0-3 0,0-4 720,0-3 0,-2-8 0,3-2-266,-1-4 1,-4-8 0,2-4 0,-1-5 0,-2-2-1,1-4 1,-1 1 0,-1 1 0,-1 3 118,-2 3 1,0 0-1,0 3-1002,0 2 0,0-3 0,-2 4 0,-1 0 0,-3-3 0,-1-4 0,-3-7 1,-2-6-1,0-4-321,3-2 1,3 33 0,0 0 0,2-4 0,-1 0 0,0-3-1,0 0 848,0-3 0,1-1 0,-1-3 1,0-2-1,2-1 0,1-1 1,0 0-1,0-1 0,0-2 1,-1-2-1,0 2 0,0-1 1,1-2-1,-2 1 0,1 2 0,-1 1 32,0 2 0,1 1 0,1-2 0,-1 1 0,-1 8 0,-1 0 0,0 2 0,0 1 5,-1 1 1,0 2 0,0 2 0,-1 1 0,0 3-1,-1 1 1,0 1 0,0 0 0,-12-35 0,1 4-1,0 2 1,3 6-456,1 0 0,2 1 0,-1 2 0,1-4 310,0 0 1,4-4 0,1 0 0,2-8 0,5 32 0,-1-1 0,1-2-1,1-1 1,0-2 0,0-2 0,0 1 0,0-2 0,1-1 0,1-1-1,1-2 1,1 0 0,2-4 0,2 0 0,-1 0 0,0 1 308,1 0 1,-1 1-166,0 1 1,0 2-1,-1 6 1,1 2-1,-1 2 1,0 0 0,-1 4-1,0 0 1,2-31-1,-1 8 1,-3 7 0,-1 8-1,-2 5 1,-2 5-1,-2 3 611,-5 2-712,-3 1 1,-1 4 0,0 2-1,-1 1 1,2 2 0,2 0-1,1 0 1,-1 1 0,-1 0-1,1 2 1,1-2 82,-1 0 0,2 5-13,-1-2 0,5 4 0,-3 0 0,1 1 0,1 0 0,1-1 1,-2 2-1,0 2 0,-1 3 0,1-1-320,0 1 0,0 4 196,1-2 1,-2 2-1,-6 0 1,-1-1-1,1 1 1,0 2 0,-1 1-1,1 0 1,0 0 159,-1 0 0,-4 0-35,1 0 0,-11 0 0,1 0 0,-3 0 0,-2 0 0,-4 0 0,-4 0 1,-3 0-1,-4 0 0,-4 0-174,-3 0 0,-3 4 0,3 2 0,-1 1 0,0 4 0,5 2 0,1 5 0,3 3-2699,0-1 2291,1 11 439,11-3 0,-4 12 0,4 0 0</inkml:trace>
  <inkml:trace contextRef="#ctx0" brushRef="#br0" timeOffset="1">13583 9742 28661,'-20'-25'-5215,"2"3"5026,-3-3 0,6 14 0,1-1 1,8 3-1,12 4 0,8-1 533,9 3 1,12-3 0,8 0 0,9 0-248,12 0 0,2 2 1,-28 3-1,1 2 1,1-1-1,0 0 1,3 0-1,0 0 1,1 0-1,1 0 1,1 0-1,0 0 1,-2 0-1,1 0 1,0 0-1,0 0 1,0 0-1,0 0 0,3 0 1,1 0-1,-1 0 1,1 0 209,1 0 1,0 0 0,0 0-1,-1 0-299,-5 0 1,1 0 0,4 0 0,0 0 0,-6 0 0,-1 0 0,2 0 0,0 0 0,0-1 0,-1 0 0,-2 0 0,0-1 0,-2 0 0,0 0 0,34-1 0,-5 0 0,-7 0-823,-5-2 0,-9 1 0,-4 4 172,-6 0 0,-4 0 1,-8 0 959,-3 0 1,3 0 0,-4 0-1</inkml:trace>
  <inkml:trace contextRef="#ctx0" brushRef="#br0" timeOffset="2">15316 9409 27522,'33'-13'-190,"-5"5"1,12 4 0,0 8-1,7 5 1,5 3 0,3 3 0,3 1 753,4 2-530,-3 0 1,1-4 0,-7 3 0,-1 0 0,-3 1 0,-5 0 0,-4 0 0,-6-2 0,-7 0 0,-9 1 0,-8 0-1305,-6 0 1,-4-2 1146,-4-2 0,-15 0 0,-15 1 0,-11-1 0,-10 2 1,-4 1-1,-6 3 89,-5 2 1,31-10-1,-2 0 1,-2 2-1,-1 1 1</inkml:trace>
  <inkml:trace contextRef="#ctx0" brushRef="#br0" timeOffset="3">5039 13954 28600,'0'-14'-4916,"0"1"1</inkml:trace>
  <inkml:trace contextRef="#ctx0" brushRef="#br0" timeOffset="4">4985 13900 29492,'-13'0'-961,"4"-4"0,2-2 0,-1 0 0,3-1 0,-1-1-363,3-2 395,1 4 1,2-2-1,0 7-927,0 1 1970,6 3 0,1 6 0,7-2 1,-1-1-1,2-1 0,1-1 1,5 0-1,1 1 0,5-1 0,0 1 1326,2-2 1,7-2-1111,-1-1 0,10 2 0,4 1 0,1 1 0,2-1 0,-2-1 0,3-1 0,1 2 1,2 1-1,-1-1 237,0-1 1,7 2-479,0 1 0,5-1 0,-7-4 0,3 0 0,3 0 0,-1 0 1,4 0-1,-4 0 0,1 0 0,-3 0 813,-3 0 0,3-4 1,-4-1-682,2 2 0,-5 2 0,2 1 0,-2 0 0,-1 1 0,1 4 0,-1 2 0,1 2 0,0 0-221,4 1 0,-3-2 0,6-1 0,-1-1 0,7-3 0,2-1 0,5-2 0,-38 0 0,1 0 0,1 0 0,0 0 0,2-1 0,0 0 0,3-1 0,-1 0 0,1-2 0,1-1 0,-2-1 0,0 0 0,3 0 0,0 0 0,-3 1 0,1 0 0,-2 0 0,1 1 0,0-2 0,1 1 0,-1 2 0,-1 0 0,-2 1 0,-2 0 0,1 1 0,0 1 0,0-1 0,0 2 0,0-1 0,0 0 0,0 0 0,0 0 0,0 0 0,0 0 0,0-1 0,0 2 0,-1-1 0,1 1 0,-1 0 0,0 1 0,0 0 0,1 0 0,0 0 0,1-1 0,1 3 0,-1 0 0,-1-3 0,0-1 0,0 3 0,0-1 0,1-1 0,-1-1 0,2 0 0,-1 0 0,2 0 0,-1-1 0,-1-1 0,1-1 0,-1 0 0,-1-1 0,0 0 0,-1-1 0,-1 1 0,1-1 0,35-5 0,-2-2 0,-33 8 0,-1 0 0,26-6 0,1 6 0,-2 1 0,-6 0 0,0 0 0,-7-2 0,-3 2 0,-4 2 0,-1 1 0,-4 0 0,-2 0 0,-4 6-825,-5 3 1,-2 1-1,-3 2 763,-4 1 1,-3-8-1,-2 7 1</inkml:trace>
  <inkml:trace contextRef="#ctx0" brushRef="#br0" timeOffset="5">1560 5371 32767,'-12'-2'-670,"3"-2"-21,-3-3 1,11-7 0,-5 2 0,1 2 0,1 1 0,1-1 0,1-2-3427,2-1 3826,0 5 0,-3 2 1,3 6-1,6 0 5000,5 0-4315,8 0 0,2-1 0,7-2 0,1-3 0,2-2 0,2 0 0,1-1 1,3 1-1,-1 1 0,-1 1 0,-1 0 474,3 3 1,0 0-1092,-1-1 0,1 2 0,-6-2 0,-1 2 0,-2 2 0,-3 0 1,-3 2-1,-3 1 0,-1 1-5005,0-1 4739,0-1 0,-9 2 0,0 0 0,-1 1 0,1-1-399,0 1 1520,-6-1 0,9-10 0,-5-1 0</inkml:trace>
  <inkml:trace contextRef="#ctx0" brushRef="#br0" timeOffset="6">2253 5131 32767,'-8'-6'-2512,"-2"3"0,7-4-2131,5 1 5072,9 1 0,6 5 1,5 0-1,2 0 1,1 0-1,1 0 0,1 0 1,0 2-1,-2 1 1,-1 3-1,-4 1-405,0 3 1,-3-2 0,-5 1 0,-3 1 0,-4 2 0,-4 1 0,-1 2 0,-1 1-4866,-4 2 4511,-8 6 1,-2-8 0,-3 5 0,2 0-1,0-2 1,-2 0 0,2-3 0,1 1-1,3-1 1,2 2 0,2-2-4461,2-1 2462,2-2 1867,4 6 1,6-10-1,1 3 1</inkml:trace>
  <inkml:trace contextRef="#ctx0" brushRef="#br0" timeOffset="7">1786 6157 30708,'-7'-19'-3111,"1"4"1,6-4 0,0 6 756,0-1 2928,0 7 1,1 1-1,4 6 1,4 0-1,4 0 1,5 0-1,4 0 1377,3 0 0,3-2-1829,3-2 1,4 2 0,6-2 0,0 3 0,2-1 0,-1-1 0,1-1 0,-3 1 0,-2 1 0,-4 2-457,-1 0 0,-3 0 0,-7 0 1,-2 0-1,-2 0 0,-2 0 0,-3 0 1,0 2-5267,-1 2 5395,-6-2 1,-1 4 0,-6-6 0</inkml:trace>
  <inkml:trace contextRef="#ctx0" brushRef="#br0" timeOffset="8">2426 6037 31675,'2'-18'-9831,"2"1"10187,3-1 1,7 10-1,-1 3 1,0 0-1,1 1 1,1 1-1,1 0 1,2 0-1,-1-2 1,1 2-1,0 2 832,-2 1 0,-1 0-1560,-2 0 0,-1 6 0,-3 3 0,-4 4 1,-4 3-1,-2 2 0,-4-2 0,-4-1 1,-4-1 4,-5-1 0,2 5 0,-6-1 1,-1 0-1,3-3 0,2 0 0,3-1 1,2 0-3234,-1 1 2942,7-1 1,1 0-44,6 1 1,6-1-1,1 0 1</inkml:trace>
  <inkml:trace contextRef="#ctx0" brushRef="#br0" timeOffset="9">3426 5744 14157,'-8'-13'0,"3"-1"-1896,-1 1 1981,4 0 1,-10 4-1,3 1 1,-2 2-1,-1 2 1,1 0-1,2-1 1,1 1-1,-1-1 1,1-1 50,2-1 0,-4 3 0,1-4 246,-3 2 0,3 0 1,0 3-1,-1-1 1,-2 1-1,-3 1 1,-1 2-1,-3 0 1,-2 0 658,-3 0 0,-1 0 0,-1 2 1,0 2-991,4 5 1,-6 2 0,3-1 0,0-1 0,-3 1 0,2 2 0,-2 1 0,3 1 0,-3-1 0,3 0 0,-2 1 0,3-1 507,-1 0-462,6-5 0,-5 4 1,6-4-1,1 4 0,-1 2 1,0-1-1,3 0 1,3 1-1,4-1 0,-1 0 1,0 1 47,0-1 0,2 5-351,-2-1 0,1 1 0,5-3 0,-1 1 0,1 2 0,1-2 0,2-1 0,0-1 0,2-1 0,1 0-1,1 1 1,7-6-1,-1 1 331,6 2 1,-1-4 0,4 0-1,1 1 1,2-2 0,5 0-1,2-2 1,2 1 0,-1-1 90,-2-1 0,3 3 0,2-2 0,-1 1-114,1 1 0,2-5 1,-2 5-1,0-1 0,1 0 1,0 1-1,3 0 0,1-1 1,1-1-1,-2 1 0,-3-1 1,0 1 1409,0-1-1421,-4 6 0,2-7 1,-5 5-1,0-1 1,-1-1-1,1 1 1,-1-1-1,1 2 1,0-2-1,-1 1 1,0 1 563,-4 2 0,3-3-451,-3 2 0,3-1 0,2 2 0,-2-3 1,0 1-1,-1-2 0,1 1 0,-1-1 0,1 0 1,0-3 533,2-2 0,-2-1 0,-1 0-680,-2 0 1,0 0-1,4 2 1,-3 1-1,-2 1 1,0-1-1,-1-1 1,3-2 0,-1 0-110,0 0 0,-4 0 1,3 0-1,-1 1 34,1 4 0,-3-4 0,3 4 0,-1-4 0,1-1 0,1 0 1,0 0-1,-1 0 0,0 0 0,0 0 0,2 0 0,3 0-71,0 0 135,1 0 0,-5 0 1,0 0-1,2 0 1,1 0-1,0 0 1,-1 0-1,-2 0 1,2 0-1,1 2 1,2 0-47,0 3 0,4 4 0,0-5 0,4 5 0,-2-3 0,1 0 0,4 1 0,4-1 0,4 0 0,0-3 0,1-1 0,1-2-296,2 0 0,2 0 355,1 0 0,3 0 0,1 0 0,-3 0 1,3 0-1,-3 0 0,1 0 0,-1 0 0,-1 0 1,-1 0-60,-3 0 0,1 0 0,-4 1 0,0 2 0,1 3 0,-1 0 0,2 0 0,-4-2 0,-3 2 0,8-4 0,-16 8 0,10-4 0,0 0 0,-2 0 0,2-3 0,0-2 0,3-1 0,0 0 0,1 0 0,-1 0 0,0 0 0,8-1 0,-6-4 0,6 4 0,-8-4 0,1 2 0,3 1 0,1-3 0,1 2 0,-2 2 0,2 1 0,-2 0 0,2 0 0,-2 1 0,-1 4 0,3-4 0,-3 3 0,1-1 0,1 0 0,-2 2 0,-1-2 0,1-2 0,0-1 0,0 0 0,-2 0 0,5 0 0,-3 0 0,2 0 0,-1-1 0,-3-2 0,1-2 0,-2 2 0,0 2 0,4 1 0,-7 0 0,6 0 0,0 0 0,-1 0 0,0 1 0,-1 2 0,1 2 0,1-2 0,-1-2 0,0-1-12,-2 0 1,3 0 13,-5 0 0,5 0 0,-5 0 1,1 0-1,1 0 0,1 0 1,2 0-1,0 0 0,0-1 1,0-2-3,-1-2 0,1-1 0,5 4 0,-1-3 0,-1 1 0,-2-1 0,-1 1 0,0 1 0,-2 1-24,5 2 1,-4 0 0,3 0 0,1 0 0,-1 0 0,0 0 0,-2 0 0,0 0-1,-1-1 1,0-2 0,1-2 82,0 2 1,-1-2-47,1 0 1,1-5-1,-4 1 1,0-3 0,0-1-1,-2-1 1,2 0-1,1-3 1,2-1 0,-1 2-14,-2 1 0,2 2-68,-3 0 0,2-1 0,-4 1 0,-3 1 0,0 2 1,-3 1-1,0-1 0,-3-2 0,-1-2 0,-2 3-207,0 2 1,-1-3 0,-7 3 0,0-3 0,0-1 0,1 1 0,0 0 0,-4 0-765,0-3 926,3-1 1,-6 3-1,2 0 1,-3-1 0,-4 1-1,0 0 1,-2-1-1,-1 1 1,-4 0 0,-4-1-1,-1 1-1009,0 0 1,-1-1 0,-5-1 0,-6-1 620,-4-2 0,-4 1 0,4 3 0,-2 2 342,2 4 1,3-4-1,1 3 1,0-2 0,-3 1-1,0 1 1,-1-1-1,0-1 665,-2 3 1,-4-4 0,3 4 0,-2-1-313,-3 1 1,-1-1 0,-3-3 0,-3 1-1,-3 4 1,-2 0 0,2 1 0,0-2 0,0 2-1,-3-1 1,-2 1 0,-1 0 872,0 3-1027,0-4 1,5 5 0,-1-2 0,-1 2-1,0 2 1,0 0 0,3 0 0,0 0-1,0 0 1,-3 0 0,-2 0 851,-1 0-758,0 0 1,0 0-1,-1 0 1,-3-1-1,-5-2 1,-3-1-1,-1 1 1,-1 0-1,1 0 1,0-2-1,1 1 85,3-2 1,3 3 33,6-6 0,0 6 1,0-3-1,0 2 1,0-1-1,0 2 0,-2 2 1,0 1-1,-3 0 1,1 0 117,-2 0 0,3 0-487,-6 0 1,2 0 0,-4 0 0,4 0 0,-1 0 0,2-2 0,-1-1 0,1-1 0,0 1 0,3 1-100,2 2 1,1 0-1,0 0 308,0 0 1,0-1 0,0-2 0,0-3 0,0-1 0,-2-4 0,-1 1 0,-1-2-1,1 0 376,2-3 1,-4-1 0,-1 3-417,-1-1 1,1 1-1,-6 0 1,-3 1-1,2 2 1,0 2-1,2 2 1,-1 2 0,2-1-472,-2 1 0,2 0 0,0 4 0,2 0 383,2 0 1,-4-5 0,1 1 0,-1 1 0,-2 1 0,1 2 0,0 0 0,0 0 0,-1 0-1,2 0 1,-2 0 0,2 2 462,-1 2-496,-3-2 0,2 8 1,-6-4-1,0 1 1,2 2-1,0 0 0,1 0 1,-1 0-1,1 0 1,0 0-1,3-1-763,3 0 829,-2 4 0,8-9 1,-5 4-1,1-1 0,1-2 1,-2 1-1,1-1 1,-2-1-1,0-1 0,0-2 1,1 1 184,0 4 0,-4-4-234,3 4 1,-1-4 0,-2 1-1,2 1 1,-2 1 0,0 0 0,-1 1-1,-2-1 1,0 1 0,-1-1-120,1 1 1,0-1 0,2-2 167,0 2 0,-4-2 1,3 2-1,2-3 1,0-1-1,0 2 1,-1 1-1,0 1 1,1-1 151,3-1 0,-9-2 1,0 0-1,-7 1-210,-6 4 0,3 1 0,-5 4-1,1-1 1,34-4 0,0 2 0,-1 0 0,0 1 0,-1 0 0,0 1 0,0 0 0,1-1-45,2-1 1,-1 0 0,-4 0-1,1 0 1,1-1 0,0 1-1,-1 0 1,0-1 97,0 1 0,1 0 0,0-1 1,1 1-1,0 0 0,0-1 1,0 1-1,1 0 0,-1-1 1,-1 1-1,2 0 0,-1-1 1,1 1-1,-1 0 0,-33 6 1,4 0-1,5 1 0,4-1 1,4 0-529,5 1 267,4-1 1,8 0 0,3 1 0,7-1 0,8 2 0,3 0 43,5-2 0,2-3 1,-3-10-1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5T22:08:37.990"/>
    </inkml:context>
    <inkml:brush xml:id="br0">
      <inkml:brushProperty name="height" value="0.053" units="cm"/>
      <inkml:brushProperty name="color" value="#FF0000"/>
    </inkml:brush>
  </inkml:definitions>
  <inkml:trace contextRef="#ctx0" brushRef="#br0">19835 4265 8506,'-19'-33'0,"4"1"45,5 2 80,7-7 0,-3 21 0,6-7 0,-2 9 0,-2 5 0,-5 4 0,-4 4 0,-5 1 0,-6 0 563,-5 0 1,-5 1 0,-8 2-500,-2 2 1,-4 1 0,-5-3 0,0 2 0,-2 1 0,-1 0 0,-2-3 0,0 0 0,0 0 583,1 2 0,-1 4 0,4-5 0,3 0-587,2 2 0,1 0 0,5 5 0,-1-4 0,0 2 0,-2 0 0,-3 4 1,-2 0-130,3 4 0,-4 1 0,3-2 0,-3 3 13,-1 2 0,-5 1 0,0 6 0,0 3 0,1 5 0,-1 2 0,0 4 0,0 2 0,29-20 0,1 1 1,-1 1-1,1 0 0,1 0 0,-1 1 0,-23 28 340,26-27 1,1 2-352,0 0 1,2 0 0,1 3 0,2 0 0,-20 30-1,4-1 1,4 2 0,4 1 0,6 2 0,8 0-1,8-1 1,11 1 0,12-1 191,12 1 1,-5-33 0,5-1-198,2 1 1,2-2-1,4 0 1,3-1 0,3-1-1,2 0 1,3 0 0,1-2-1,6 0 1,1-1 0,3-1-1,1-2 1,7 1 0,2-2-1,2-2 1,1-1 0,-20-7-1,0 0 1,1-1 0,0 0-1,1 0 1,-1-1-204,1-1 1,0 1-1,1-1 1,9-1 0,2 1-1,0-1 180,-5 0 0,-1 0 0,2-1 0,9 0 0,1-1 0,0-1 0,-6 0 0,-1 0 1,1 0-1,2-1 0,0-1 0,2 0 0,1 0 0,2-1 0,-1-1 0,0 0 0,0-1 1,0 1-1,2-2 0,1 1 0,0-1 0,-2 0 0,0 0 0,0 0 0,-17 0 0,0 0 1,0-1-1,0 1 0,19-2 0,-1 1 0,1-1-9,-20 0 1,0 1 0,1-2 0,0 0 0,3 0 0,0-2 0,0 0 0,0 0 0,-1 0 0,-1 0 0,0-1 0,0 0-107,-1 0 0,0 0 0,0 0 0,0-1 0,17-3 0,1-2 0,-1 0 0,-16 3 1,-1 0-1,1-1 0,-1 0 0,-1-1 0,0-1 0,-1 1 0,0-1 0,17-4 0,-1 0 1,-1-1-1,1-1 0,-1 0 0,0-1 0,-2 0 0,-1 0 0,1-1 0,-1-1 0,0-1 1,0 0-1,-2 0 0,-1-1 0,0 0 110,-3-1 0,1 0 1,-2-1-1,1 0 0,-1 0 1,-1-2-1,-3 0 0,-1-1 1,-1-1-1,0 1 0,-1 0 1,-1 0 11,-1-1 0,0 0 0,-1-1 0,0 0 0,0-1 0,-3 0 0,15-11 0,-2-1 0,-3 0 0,0 0 0,-4-1 0,-3 0 0,-5 1 0,-4-1 0,-5 0 0,-4-1 0,-5 2 0,-5 0 0,-4 2 0,-5-1 0,-4 3 0,-4 0 0,-6-1 0,-6 1 1,-6 1-1,-5 1-1135,-7-1 0,-5 2 953,-11-4 0,-5 3 0,-9 1 0,-6 2 0,14 9 0,-2 0 0,-1 1 0,-6-1 0,0 1 0,-3 1 0,-2-1 0,-2 1 0,-1 1 0,-5 0 0,-2 1 0,-1 1 0,17 5 0,0 1 0,-1 0 0,0 0 4,0 1 0,0 1 0,0-1 0,-2 1 0,-7-1 0,-2 1 0,0 0 0,1 0 0,0 1 0,0 1 0,1 0 0,-2 0 0,-2 0 0,-1 1 0,-1 0 0,0 1 181,11 2 0,0 0 0,-1 0 0,1 0 1,-2 1-1,-1-1 0,-1 0 0,-1 0 0,1 0 1,-1 2-1,0-1 0,-1 2 0,1 0 1,-1 0-1,1 0 0,-1 0 0,0 1 0,0-1 1,-1 1-1,1 0 0,0 1 0,1 0 1,-1 0-1,0 0 0,1 1 0,0 0 0,1 1 1,-1 0-1,1 0 0,0 0 0,1 1 1,-1 1-1,1-1 0,0 1 0,1 1 0,-14 0 1,2 2-1,-1-1 0,2 2 0,2 0 1,1 0-1,1 1 0,1 1 0,3 0 0,2 1 1,1 0-1,0 1 0,2 0 0,1 2 1,0-1-1,1 2 0,-15 6 0,2 0 0,0 3-876,2 0 0,0 3 0,2 0 0,2 1 0,1 1 0,2 1 835,3 1 0,1 2 0,1 0 0,2 0 0,1 1 0,0 1 0,2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5T22:08:35.821"/>
    </inkml:context>
    <inkml:brush xml:id="br0">
      <inkml:brushProperty name="height" value="0.053" units="cm"/>
      <inkml:brushProperty name="color" value="#FF0000"/>
    </inkml:brush>
  </inkml:definitions>
  <inkml:trace contextRef="#ctx0" brushRef="#br0">5959 6450 29076,'0'-13'-796,"-6"0"1,4 4-1,-4 1 1,2 1-1,-2 1 1,-2 0 0,0 2-1,-1-1 1083,0 1 195,6-1 0,-9 5 1,5 2-1,-2 2-667,0 5 0,6-1 0,-2 0 342,4 3 0,5-4 0,2 1 0,0-1 0,2-1 0,-1 0 1,3-3-1,1 0 2037,-2 1-2020,8-2 0,-6 4 1,10-6-1,-1 0 1,1 0-1,3 0 0,2 0 1,4 0-1,3 0 1,1 1-1,3 2 459,1 2 1,2-1-459,0-4 1,-4 0 0,-1 0 0,2 0 0,2 0-1,1 0 1,0 0 0,-2 0 0,-1 0 0,-1 0-176,1 0 0,0 0 0,-2 0 0,-2 0 0,-6 0 0,-2 0 0,-3 0 0,-4 0 0,-3 0 0,-2 0 0,0 0 0,1 0 0,-5 0 0,-1 0 0,-3 0 0,4-1 0,1-2-2518,2-2 2046,-5 1 1,5 4 0,-3 0 0,4 0 0,4 0 461,1 0 0,11 6 1,-1 1-1</inkml:trace>
  <inkml:trace contextRef="#ctx0" brushRef="#br0" timeOffset="1">8118 6437 28357,'-7'-7'-6393,"-5"1"5877,3 6 1361,3 0 0,-6 0 0,3 1 998,-3 4-1323,5 2 1,8 0 0,11-2 0,8-4 0,3-1-1,7 0 1,4 0 0,6 0 0,4-1 42,4-4 1,1 4-1,4-3 1,0 1-564,1-2 0,-1 4 0,0-4 0,1 4 0,-1 1 0,-1 0 0,-2 0 0,-2 0 0,-1 0 0,-3 0 0,-1 0 0,-4 0-85,-1 0 94,-5 0 0,-1 0 1,-6 0-1,-4 0 1,-4 0-1,-4 0 1,0 0-1,-1 0 1,0 0-10,1 0-807,-7 0 0,1-5 1,-4 1-1,6 1 0,5 1 931,3 2 0,12 6 0,-2 2 0</inkml:trace>
  <inkml:trace contextRef="#ctx0" brushRef="#br0" timeOffset="2">10171 6530 27152,'0'-13'-4377,"1"6"1,4 2 3297,4 4 1581,8 1 1,7 0 0,9 0 0,7 0-1,4 0 1,8 0 0,1 0 0,4 0-1,-1 0 1,5 0 0,1 0 3328,2 0-3704,-2 6 0,-9-5 1,-1 4-1,-2-4 1,-2-1-1,-4 0 1,-4 0-1,-3 0 1,-1 0-1,-1 0 1,-1 0-314,-1 0 1,-4 0-451,-6 0 1,0 0 0,-5 0 0,-2 0 0,-1 1 628,-1 4 1,-13-4-1,-2 5 1</inkml:trace>
  <inkml:trace contextRef="#ctx0" brushRef="#br0" timeOffset="3">6119 14247 10522,'-2'-20'0,"-1"0"-196,-1-1 272,-1 2 1,5 5 0,-1 1 0,-2 0-1,-2-1 1,2 1 0,2 0-434,1-1 0,1 7 0,2 1 0,2 0 1,-4-1 1128,-4-1-305,2-3 1,-11 8 0,3-5 0,-3 2 0,-1 3 0,0 2 0,-1 1 0,-1 0-1,-1 0 1,-2 0 118,2 0 0,-5 0 0,1 1-619,-1 4 1,-4-2 0,4 4 0,-1 1-1,0-3 1,-2 3 0,0-2 0,0 1-1,4-1 1,-1 2 0,2-3 0,-2 3-1,0-2 2540,-2 0-2415,-3 4 0,4-3 0,0 5 1,-2 0-1,-1-1 0,-2 2 0,2 0 1,1 3-1,4-1 0,-1 2 0,2-1-13,0 2 0,1-1 41,4-3 1,1-1 0,0 2 0,1 1 0,2 2 0,2-2 0,2-1 0,3-2-1,2 1 394,1-1 0,0 0 1,0 1-457,0-1 1,1-4-1,2 0 1,5 1 0,2 2-1,5 1 1,0 1-1,-1-1 1,1 0-40,3 1 1,1-1 0,5 0-1,-2 1-2,2-1 1,1 0 0,2 1 0,-1-1 0,1-1 0,-2-2 0,0-1 0,-1 0 0,3 0 0,-1-2 0,4-1 0,-2-1 2524,0 0-2461,5-3 0,-1 8 0,5-4 0,1 0 1,0 2-1,4-1 0,0 2 0,4 0 0,2-2 1,1-1-1,1-2 590,2 2-516,1-4 1,0 4 0,-1-6-1,-1 0 1,-4 0 0,0 0-1,-2 0 1,-1 0 0,-2 0-1,1 0 1,-3 0 69,-3 0 0,1 0 0,-4 0 0,2 0 0,-2 0 0,0 1 0,0 2 0,2 2-460,-2-2 254,4 4 1,-4-4-1,6 4 1,0 1-1,0-2 1,2 0-1,-1-2 1,2 1-1,-3-1 1,2-1-1,-4-2 755,1-1-647,8 0 0,-13 0 0,8 0 1,-7 0-1,-2 0 0,-2 0 0,-2 0 1,1 0-1,-2 0 0,2 0 1,-2 0-128,0 0 0,-1 0-36,-1 0 1,6 0-1,0 0 1,1 2 0,1 1-1,0 1 1,3-1-1,1-1 1,2-2 0,-1 0 123,-4 0 1,8 0-1,-3-2 1,0-1-89,-3-1 0,2-2 0,-5 3 0,1-1 0,0 1 0,-1 1 0,-2 2 0,1 0-42,-4 0 0,4 0 1,0 0-1,-1 0-118,1 0 1,-1 0 0,-2 2 0,3 1 0,-1 1 0,2-1 0,-1-2 0,1-1 0,-2 0 0,3 0 0,-3 0 0,2-1 1996,0-3-1803,-4-4 0,8-4 0,-4 2 0,2 0 0,0-4 0,1-2 1,1 0-35,2 1 0,-1-3 0,-2 0 0,-3 1-101,-2-3 0,-1 5 1,-4-2-1,-2 2 1,-3 0-1,-4-1 1,-5-3-1,-2-1-787,-2 1 1,-6-3-1,1 3 627,-2-2 1,-2 0 0,0-3-1,-2 2 1,-1 0 0,-3 0 0,-1 0-1,-4-2 1,0 0 28,-3 2 1,-3-3 0,-3 4 0,0-1 0,-4 1 0,-1 2 0,-2 3 0,-1 1-748,-3 1 907,3 1 1,-11 1 0,4 2 0,-5 1 0,-3 0-1,-3 0 1,-2 2 0,-2-1 0,0 3 0,-2-1-1,0 1 25,-3-1 0,-10 5 158,3-4 1,-11-2 0,5 0-1,-2-2 1,1 0 0,4 0-1,-1 0 1,3 0 0,-2-1-1,1-2 2190,0-1-2129,-10-1 1,8 5-1,28 5 1,0 1 0,-36-3-1,0 3 1,35 2 0,1 1-1,-1-1 1,1 2-200,-1-1 0,-1 0 0,2 0 0,-1 0 1,0 0-1,0 0 0,0 0 0,1 0 43,-1 0 0,1 0 0,-3 0 1,0 0-1,-33 0 0,0-2 1,3-1-1,4-1 0,2 1 1,2 1-1,-4 2 0,3 0 1,-1 0-1,6 0 901,1 0-934,-13 0 1,19 0 0,-13 0 0,3 2 0,3 2-1,-2 5 1,2 3-922,-1 1 1,0 1 0,3-1 365,1 0 1,4 2 0,-6 1 0,5 2-1,3 0 1,2 0 491,2-1 1,-4 7 0,3-3 0</inkml:trace>
  <inkml:trace contextRef="#ctx0" brushRef="#br0" timeOffset="4">9931 15006 8828,'1'-13'0,"2"0"623,2-1-257,5 7 0,-2 1 0,6 6 0,4 0 0,4 0 0,5-1 0,4-2 1,5-2-1,2 2 0,2 2 0,0 1-188,0 0 0,3 0 1,-1 1-1,-4 2 1,1 3-1,-2 2 1,-2 2-1,-4 2-56,-3 1 0,-1 0 0,0 1 1</inkml:trace>
  <inkml:trace contextRef="#ctx0" brushRef="#br0" timeOffset="5">2199 7423 31330,'-7'-26'-2458,"-5"0"0,5 4 1,-2 6-1,0 6-95,-1 5 2710,4 4 1,-2 1 0,7 0-1,1 0 1,7 0 0,10 0 0,9 1-1,8 2 227,5 1 1,5 2-1,2-3 1,2 2-1,2-1 1,2 1-1,3-1 1,-1 1 1024,0 1-1432,2-5 0,-19 5 1,1-5-1,-3 2 0,-6 3 1,-2 0 130,-5 0 0,3-1 1,-4-5-1</inkml:trace>
  <inkml:trace contextRef="#ctx0" brushRef="#br0" timeOffset="6">2666 7263 31190,'0'-34'-1249,"0"2"0,2 12 0,2 6 0,5 5 0,4 3 0,3 4 0,2 4 3259,-1 2-2154,3 7 1,-3-10-1,5 5 1,0 0 0,0 3-1,0 3 1,1 1-1,-3 2 1,-3 1 0,-7 3-1,-6 2-2261,-2 3 1,-4 1 2138,-2 2 0,-9 4 0,-11 0 0,-4-2 0,-5 1 0,-1 0 0,-1 2 202,1 2 1,-5 2 0,5 4 0</inkml:trace>
  <inkml:trace contextRef="#ctx0" brushRef="#br0" timeOffset="7">2146 8929 30584,'-21'-6'-1938,"2"-7"1,10 0-1,0-2-1428,-1 4 3682,4 8 1,3-2-1,11 5 1,8 0-1,8 0 1,10 0-1,7-2 1,8-1 0,3-1-1,1-1 1,0 1 2603,1-1-3066,-1 1 1,-4-1 0,-3 1 0,-3 1 0,-5 2 0,-1 1 0,-3 0 0,-2 0 0,-6 0 0,-4 0-3035,-4 0 3303,-3 0 0,-8 0 0,-1 0 1</inkml:trace>
  <inkml:trace contextRef="#ctx0" brushRef="#br0" timeOffset="8">2959 8769 29339,'20'-34'-9318,"2"3"9628,-3 15 1,5 4 0,-7 12 0,0 0 0,-2 1 0,-4 4 0,-2 4-1,-4 4 1,-4 3 0,-1 2 0,0 0-2036,0 1 1,-1-3-1,-5 5 1682,-7-2 1,-2 5 0,-6-2 0,0 2 0,1 0 0,-4-2 0,0 0 0,0 0 0,4-1-613,0-2 0,-2 4 0,4-4 550,2 2 0,1-5 1,2 3-1</inkml:trace>
  <inkml:trace contextRef="#ctx0" brushRef="#br0" timeOffset="9">5812 15753 16177,'0'-8'71,"1"2"0,5 6 0,8 0 0,8 0 0,9 0 0,9 0 1607,7 0-1491,11 0 0,0-1 0,9-4 1,4-2-1,1-2 0,1 2 0,-2-1 1,0 2-1,-1 1 0,-4 2 0,-2 1 1657,-2 2-2542,-6 0 1,-1 0-1,-7 0 1,-2 0 721,-3 0 0,-2 6 0,-1 1 1</inkml:trace>
  <inkml:trace contextRef="#ctx0" brushRef="#br0" timeOffset="10">8225 15873 9978,'34'-20'336,"10"0"0,-5-1 0,11 5 0,3 5 0,-1 7 0,2 2 0,-6 2-1151,0 0 549,2 0 0,-7 0 0,6 0 266,1 0 0,2-6 1,2-1-1</inkml:trace>
  <inkml:trace contextRef="#ctx0" brushRef="#br0" timeOffset="11">10358 15166 26454,'0'-13'-4349,"0"4"0,0 0 1754,0-1 1567,0 4 0,0-1 0,0 2 1245,0-4 1,-2 3 41,-2 2 0,1 2 0,-6 2 0,-2 2 0,0 1 0,-3 3 0,-1 1 0,-1 5 0,-3 3 0,0 4-107,-1 2 0,-3-3 0,0 4 0,0 3-100,1 5 1,-2-2-1,6 4 1,3 1 0,5 1-1,5 1 1,4 1 0,2 1-1,7 1 1,10 2-1,13 0 1,10-1 801,8-4 1,13 2-671,5-5 0,-28-16 1,2-1-1,-1-2 1,1-1-1,1 0 1,1-2-1,0-1 1,1-2-1,-1-1 1,0-1-1,0-3 1,0 0-1,-1-1 1,-1 0-1,0-2 1,-1-1-1,0-1 1,0-2 790,0 0 0,0-3-1005,1-3 0,-2 0 1,29-10-1,-5-6 1,-10-1-1,-9-1 1,-10-4-1,-10-1 1,-10-5-1,-12-3 1,-12-7-1,-15-2-2287,-12 2 2232,8 20 1,-3 1-1,1 3 1,-2 2 0,-7-4-1,-2 1 1,-1 3-1,0 2 1,0 1 0,0 3-1,-2 1 1,-1 2-1,1 1 1,-1 2 0,-3 2-1,0 2 1,0 1-1,0 2 1,-2 2 0,0 2 212,-1 3 1,0 2 0,2 1 0,-1 2 0,2 6 0,-1-1 0</inkml:trace>
  <inkml:trace contextRef="#ctx0" brushRef="#br0" timeOffset="12">2946 16139 28965,'-15'0'-1051,"-3"0"768,4 0 0,-6 6 1,8 3-1,4 3 0,5 1 1,7 1-1,11-3 1,10-2-1,8-3 819,1 0 1,13-4 0,2 2 0,6-3 0,7-2 0,-1-2-1,1-3 1,-3 0-1544,0 0 579,-1-4 1,-5 4 0,-2-4 0,-4 2 0,-5 1 415,-4-1 0,-2 0 0,-10-6 0</inkml:trace>
  <inkml:trace contextRef="#ctx0" brushRef="#br0" timeOffset="13">3719 16113 28727,'0'-20'-9226,"0"-2"9561,0 3 0,2 5 0,2 10 0,5 4 0,1 4 0,-1 5 0,-3 3 0,-1 3 0,-1 3-1006,-1 4 0,-3 3 0,-6 3 0,-6 2 0,-6 4 0,-2 2 0,-6 2 0,0-2-3273,-1-2 4677,-8-3 0,11-5 0,-10 0 0,0-4 0,1-4-508,1-4 0,-11 0 0,1-1 0</inkml:trace>
  <inkml:trace contextRef="#ctx0" brushRef="#br0" timeOffset="14">4359 11861 23999,'-27'-21'-2456,"1"4"2357,-1 2 1,-1 7-1,-3 4 1,-6 3 0,-6 2-1,-8 5 1,-6 7-1,-9 7 1,-2 2 0,0 0-1,3 0-1362,1-1 1652,-4 10 0,15-9 1,1 8-1,9-5 1,9-3-1,7 2 0,11 1 1,12 2-1,13-1 1,16 1-1,19 0 1066,21-1-1245,-24-12 1,3-1-1,9 1 1,3 0 0,5 1-1,1 0 1,5 0 0,1 1-1,4-1 1,1-1 0,-21-4-1,1 0 1,1-1 0,1-1-1,2 1 1,0-1 0,2 0-1,1-1 1,0 0 0,0-1-1,1 0 1,0-2 0,3 0-1,0 0 1,0-1-1,2-1 1,-1-1 0,1 0-728,2 0 0,-1 0 0,1-1 1,6-2-1,1 0 0,-1 0 714,-6-1 0,0 0 1,0 0-1,1-2 1,0-1-1,0-1 0,1 0 1,0-1-1,-1-1 1,0 0-1,-1 0 1,1-1-1,0 0 0,0-1 1,-1 0-1,-3 0 1,0 0-1,-1 0 1,0 0-1,-1-1 0,0 1 1,-5 0-1,0 0 1,0 0-1,0 0 1,-1 0-1,-1-1 0,-5 2 1,0-1-1,-1 0 174,21-5 1,-3-1 0,-2 2 0,-4-1 0,-15 3-1,-2-1-195,-3 1 1,-1 0 0,21-14 0,-18 0 0,-13-1 0,-13-4 0,-18-7-1,-19-5 1,-26-5 0,15 22 0,-3 1 136,-5-3 0,-4 1 0,-16-1 0,-3 1 0,-1 0 1,-2 2-1,-4 0 0,-1 0-82,21 10 1,0 0 0,-2 0 0,-4-1-1,-1 0 1,-1 2 0,-3 0 0,0 2 0,-1 1-1,-3 0 1,0 0 0,-1 2 0,-3 0-1,-1 0 1,0 2 0,0 0 0,-2 1 0,1 1-1,-3 0 1,0 1 0,0 1 0,0 0 0,0 2-1,-1-1 1,0 1 0,-1 1 0,1 0-1,1 0 1,1 2 0,0 0 0,0 2 0,0 0-1,0 2 1,3 0 0,-1 1 0,2 2-34,1 0 0,0 1 0,1 0 0,0 2 0,0 0 0,1 0 0,4 0 0</inkml:trace>
  <inkml:trace contextRef="#ctx0" brushRef="#br0" timeOffset="15">10171 14167 7919,'0'-27'164,"0"2"1,0 3 0,0 4 0,1 5 0,2 2-690,2 2 500,-1 1 1,-4-1-1,-1 0 1,-4 0-1,-4 0 1,-2 0-1,-4 0 1,-2 2-1,0 1 1,0 1-1,1 0 971,-2-3 1,4 5-768,-4-1 1,-1 2 0,-1 2-1,1 0 1,0 0 0,1 2 0,0 1-1,-1 3 1,-2 2 0,-2 6-150,-3 2 0,0 6 0,-1-1 79,0 4 1,-5 0-1,-4 9 1,-2 0 0,-1 1-1,1 3 1,1 4 0,-3 3-1,1 1 1,-1 2-1,5-2 1,-1 1 0,5-1 1781,3 0-1883,-2 4 0,9-1 1,-5 6-1,-1 3 1,0-1-1,1 7 1,-1 1-1,1 3 1,-1-3-1,-1 1 1,0-1-378,1 0 1,10-28 0,0 0 400,-10 30 1,12-33-1,1 1 1,-13 35-1,14-35 1,-1 1-1,1 1 1,0 0 0,0-1-1,0 0 1,1 1-1,1 0 1,-9 36-1,4-2 1,6-4 143,2-5 1,4 2-218,4-7 0,0 1 1,1-5-1,4-1 1,5-1-1,5-4 1,4-3-1,2-4 1,4-4-1,3-4 33,3-2 0,6-2 0,1-1 107,4 0 0,7-7 1,8-3-1,3-7 1,6-6-1,9-2 0,-34-2 1,1 0-1,4-1 1,0-1-1,0-1 1,0-2-10,-1 0 0,1-3 0,4-2 0,0-2 0,-3 1 0,-1 0 0,2-2 0,0-1-98,2-1 1,0-1 0,-4 0 0,1-2 0,1-2 0,0-2 0,-1 1 0,-1-2 0,1-1 0,0-1 0,-1-1 0,0-1 0,-1-1 0,0-2 0,0 0 0,-1-2 0,0-1 0,1-1 0,-1-1 0,-1-1 0,0 0 0,-2-2 0,-1 1 0,-1-1 327,-2 0 1,-1 0 0,-3 1 0,0-1-306,-1-2 1,-2 0 0,1-5 0,-2-2-1,-2-1 1,-1 0 0,0-3 0,0 1-1,-2 0 1,-1-1 0,-2 2 0,-2-1-1,-2 1 1,-1-1 0,-2-1 0,-2 0 0,1-2-1,-2 0 1,-1 1 0,-1 1-152,-1 1 1,-1 1 0,-1 2 0,-1 0 74,-5 3 1,0-1 0,0 2 0,0 1 0,-1 1 0,-1 2 0,-2-1 0,-1 1 0,-3 2 0,-2 0 0,-15-30 0,-9 7 0,-9 2 0,16 30 0,-1 1 0,-3 2 0,-2 1-128,-2 2 0,-2 3 0,-3 3 1,0 2-1,-3 1 0,0 1 0,-1 3 1,-1 3 129,-3 2 0,0 2 0,-4 2 0,0 2 1,2 2-1,1 2 0,0 4 0,0 2 0,0 5 1,2 2 57,0 4 0,2 1 0,-2 2 0,1 2 0,-1 2 0,0 2 0,2-3 0,0 1 0</inkml:trace>
  <inkml:trace contextRef="#ctx0" brushRef="#br0" timeOffset="16">9571 16646 8769,'0'13'7,"0"6"0,0-4 0,0 3 0,0-3 0,-1-2 0,-4 2 1,-4 1 1018,-3 2-914,-1 5 1,-6-6 0,-5 3-1,-6 1 1,-5 0 0,-4 1-1,-2-1 1,-3-2 0,-5-1-1,-6 0 1,-6-2 442,-6-1-539,30-8 1,-1-1 0,-35 3 0,35-5 0,-1-1 0,1 1 0,-1 0 0,-1-1 0,-1 0 0,-3 0 0,0 1 0,-1-1 0,0 0 0,0 0 0,0 0 0,2-1 0,0-1 0,0 0 0,0-1 0,1 1 0,0-2 112,-2 1 1,0 0-1,0 0 1,1 0-133,3 0 1,0 0 0,0 0 0,1 0-1,-36 0 1,5 0 0,5 0 0,4 0-1,3-1 1,7-2 0,3-1 0,4 1-97,-1 1 0,5 2 1,6 0-68,2 0 1,1 0 0,5 0 0,4 0 0,4 0-1,2 2 1,0 1 0,-2 1-105,2-1 0,1-2 0,2-1 251,-1 0 0,1 0 0,0 0 0,-1 0 0,1-1 0,0-2-153,-1-1 1,0-2 0,-3 3 0,-1-2-161,2 2 1,-5 2 0,-1 1 0,-3 0 0,-2 1 0,1 2 331,-1 2 0,-6 5 0,-1-3 0</inkml:trace>
  <inkml:trace contextRef="#ctx0" brushRef="#br0" timeOffset="17">6812 16792 8318,'-21'-19'206,"-4"4"0,10 2 1,-3 8-1,3 5 1,2 3-1,0 3-110,-1 2 11,-5-5 0,4 7 0,-2-4 0,0 1 1,1 2-1,-3 2 0,-1 0 0,0 4 0,0 0 1,1 1-1,4 1 693,5 0 0,0 1 0,5-3-720,2 3 0,2-3 0,1 2 1,3 0-1,4-1 0,8 2 1,4-1-1,5 1 0,0 0-239,-2-2 1,3-1 0,-3 0 0,2 0-175,-2-2 1,3 3 0,-4-7 0,0 3 0,-2 1 0,-1 1 0,1-1 332,2 0 0,1 7 0,5 0 0</inkml:trace>
  <inkml:trace contextRef="#ctx0" brushRef="#br0" timeOffset="18">14077 14860 8488,'0'-19'-507,"0"10"1,0-6 1336,0 15-659,6-3 1,2 10 0,10-2-1,7 2 1,8 2 0,10-2 0,6 1-1,9-2 1,5 0 0,11-3 0,-35-2-1,1-1 1,2 0 0,0 0-1,1 0 1,0 0 0,3 0 0,0 0-1,1 0 1,-1-1 0,2-2 0,-1 1 1,-1 2-1,0-1 0,-1-2 1,0 0-1,-1 0 0,0 1 1,-1 0-1,0 0 0,-2 0 1,1-1-1,-2 1 0,-1 0 1,36-2-1860,-9 1 1389,1 1 1,-21 1 0,0-2-1,-6-2 1,-9 2 0,-6 2 0,-7 1 297,-3 0 0,-20 6 0,-4 1 0</inkml:trace>
  <inkml:trace contextRef="#ctx0" brushRef="#br0" timeOffset="19">20888 11128 8399,'0'-13'1122,"0"5"0,0-3 919,0 2-1738,0-3 1,2 6-1,1 6 1,1 7-1,-1 5 1,-1 2 616,-2-1 1,0 5-698,0-1 0,0 3 1,0-4-1,0 3 1,-2 2-1,-2 1 1,-5 0-1,-3-1 0,-1 0 1,-1 0 438,1 2 0,-5 1 1,0 0-551,2-2 0,-3-4 0,1 2 0,0 0 0,1-4 1,-1-1-1,2-2 0,1 0 0,1-1-173,1-3 0,-5-2 1,1-4-1,0 2 160,2-2 1,-2-2 0,-3-1-1,1 0 1,-2 0 0,2 0-1,-2 0 1,2-1 0,-2-2-1,2-3 1,-2-1 0,1-4 1089,-4-1-1161,5-1 1,-6 0 0,4-2 0,-1-1 0,-1-4 0,1 0 0,0-3 0,0 0-1,-2-1 1,0-1 0,1 1 425,0-1 0,6 0-321,-6-2 49,7-5 1,-3 3 0,6-2 0,-1 2 0,2-1 0,2-2 0,3-1 0,1 0 1391,3 4-1470,1-5 1,2 4-1,0-5 1,0-1-152,0 2 1,0-5 0,0 4 0,0-4-1,0-1 1,0 2 0,2 1 0,1 1-1,1-1 1,-1-1 0,-1-2 0,-2 1-775,0 4 788,0-4 0,0 10 0,0-5 0,1 1 0,2 3 0,1 2 0,1 2 1,1-1-1,1 0 0,2 2 0,0 1-11,1 2 0,2 4 0,2-2 0,-1-1 0,0 2 0,1 0 0,-1 2 1,-1 2-174,-3 2 172,8 0 1,-12-1 0,8 1 0,-1 0 0,0-1 0,1 1 0,1 1 0,-1 2-1,0 1 1,1-1 0,-1-2-35,0-1 0,2-1 1,1 1-1,2 0 0,0 1 1,0 1-1,1 2 1,0-1 32,0-2 2,-1-1 0,0 4 0,1 0 1,0 0-1,1 2 0,-4 1 0,-1 1 1,-2 0-1,0-1 0,1 0 1,-1 3-279,0 1 0,1 2 310,-1 0 0,0 0 1,1 0-1,-1 0 1,0 0-1,1 0 1,-1 0-1,2 0 1,1 0-1,2 2 101,-2 2 1,1-1-1,-1 5 1,2-3 7,-2-2 1,-1 3 0,-2 0-1,0 0 1,1 2 0,-2-1-1,-2 2 1,-3 0 0,1 0-1,-2 1 1,1 2 273,0 1-366,-4 1 0,3-1 1,-4 0-1,1 1 1,1-1-1,-1 0 0,0 0 1,0 1-1,2-1 1,-2 0-14,-2 1-473,-1-1 1,0 0 0,0 1 0,0-1-1,0 0 1,0 1-1535,0-1 1,0 0 0,1-1 869,4-3 1,2-1 0,7-4 0,-1 3-1,0 1 1,-2-4-2947,-7-2 4111,-5-2 1,-17 0-1,-1 0 1,-1 0-1,0 0 1,-1 0 0,-1 0-1,-1-2 1,3-1-1,0-3 324,4-1 0,3 3 0,2-4 164,3 2 0,5 0 1,0 3-1,6-1 1,4-1-1,2 1 511,0 0 1,0-1-1,4 5 1,0 0-658,1 0 1,-5 5 0,-1 0 0,1 3 0,0 1 0,0 0 0,0 0 0,0 1 0,-2 2 0,1 0-1,-1-2 1,3-1-15,2 1 1,2-2-1,-1-1 1,0 0-1,1-1 1,-1 0-1,0-3 1,1-1-961,-1-2-45,6 0 1,-2-6-1,3-2 1,1-1-1,-2 1 1,2-3 656,0-1 0,1-7 0,5-2 0</inkml:trace>
  <inkml:trace contextRef="#ctx0" brushRef="#br0" timeOffset="20">21022 11075 8477,'6'-13'166,"-5"5"1,11 2 0,-3 6-1,1-1 1,1-2 1193,-3-2-1122,1 1 0,0 2 0,0-1 0,1-1 0,2 3 0,2 2 0,-1 5 0,0 0 0,2 0 0,1-2 1,4 1 2730,0-1-2784,-3 1 0,8-1 1,-3 0-1,3-1 1,2-1-1,-2-2 1,-1 0-1,-3 0 1,-1 0-1,0 0 0,-1-2 160,-3-2 0,3 2 0,-1-3 0,-2 0 0,1-1 0,-1 0 0,2-1 1,-2-1 815,-1-2-1051,-2-2 1,1-1-1,-1 0 1,2-1 0,-1-1-1,3-2 1,-2-4-1,1-1 1,-1 1 0,1 0-1,0 1 463,2-4 0,1-1-540,-1-2 0,1 0 1,5 1-1,-3-1 1,-1 0-1,0 2 1,-1 2-1,-3 0 1,1 0-1,-1-3 88,2 0 0,-1-1 0,-3 0-150,-1 1 0,-4-2 0,0-2 0,0-2 0,0-1 0,-2-1 0,0 1 0,-1-1 0,0 2 43,-3-1 1,3-2-1,-1 2 1,-2 0 5,-2 1 0,3-4 0,1 5 0,-1 0 0,1 0 0,-1 0 0,1 0-50,1-2 0,-3 5 0,4-3 1,-1 3-1,-2 1-132,2 1 54,-4-7 0,4 3 0,-6-4 0,0 2 1,0 1-1,0 0 0,0-2 0,0-1 45,0-3 0,-5 3 0,-1 0 209,-1 1 1,4-2 0,-3 2-182,0-1 0,5 4 1,-4-1-1,4 3 1,1 3-1,0 0 0,0 1 1,0-3-1,0 2 1,-2-1-1,-1 2 0,-1-3 1,-1 1-1255,-1-1 1256,5-9 1,-9 17 0,4-9-1,0 0 1,-2 3 0,2-2-1,0 3 1,2-1 0,0 0-1,-1-2 1,2 1 17,2-1 1,1 0 45,0 1 1,0-1 0,0 2 0,0 1 0,0 2 0,0 0 0,0 0 0,0 1 0,0 2 0,0 2-225,0 3 0,0-4 0,-2 0 0,-1 2 131,-1 1 1,-5-3-1,3 0 1,-1 2-1,-4 0 1,-1-1-1,-1 0 1,1 0-1,2 3 1,1 0-1,-1 1 1,-2 0-99,-2-1 0,6 5 1,-1 2-1,0 0 1,0 1-1,0 0 0,-1 3 1,-2 1-667,-2 2 754,1 0 0,0 0 0,-2 2 0,-3 2 0,-3 4 0,-1 2 0,2 2 0,-1 3 0,2-1 0,-2 3 0,2-1-191,-1 2 0,0 4 253,6-4 1,-2 1 0,7-3 0,-3 2-1,-1 0 1,1 0 0,2-1 0,2 0 0,1-1-1,-1 0-132,-2 2 0,4 1 0,0-2-108,0 0 0,3 3 1,-4-4-1,-1 3 0,1 0 1,-3 1-1,-1-4 0,1-1 1,3-2-1,-1 0 0,2 1-3683,0-1 3587,2-6 1,5-2-1,2-10 1,2-3-1,-2-4 1,0-2 0,0 0 345,1-4 0,-1 3 0,-6-4-89,-1 0 1,-5-1 0,3-3 0,0 2 0,-1 0 0,1 2 0,-2 0-1,2 2 1,-1 3 465,-1 0 0,4 1 184,-5 0 0,5 1 0,-5 3 0,0 6 0,0 6 0,2 6 0,1 4 0,3 3 1156,1 2-1968,2 0 0,0 1 0,0 2 1,0 3-1,0 1 0,2 3 1,1 0-1,4 2 0,3 1 1,7 4 250,2 4 0,3-5 0,5-2 0</inkml:trace>
  <inkml:trace contextRef="#ctx0" brushRef="#br0" timeOffset="21">21008 9182 7933,'-7'-13'-68,"1"6"1,2-5 0,-1 3 1568,2-3-1132,2-1 1,1 4-1,1 1 1,2 1 0,3 1 1948,1 0-2200,-4 2 0,5 4 0,-5 1 0,1 4 0,-1 4 0,-1 2 0,-2 3 0,0-1 0,0 2 1,-2 3-1,-1 2 520,-1 1 1,-5 4-567,4-2 1,0 6-1,2 2 1,-2-1 0,2-2-1,2-1 1,1 1-1,0 1 1,0 2 0,0 1 177,0 0 1,0-4 0,0 5 0,0-2-204,0 0 1,4 0-1,1-4 1,-2-1-1,-2 1 1,-1 0-1,0-1 1,0 1 0,0-2-1,0-1 1,-1-3-1,-2-1-178,-2 1-104,-5-5 0,8 4 1,-4-7-1,2 0 0,-1 1 1,2-1-1,2 0 0,1 1-1952,0-1 1,1-6 1387,4-2 0,-2-4 0,6-1 1,0-1-1,-2-4 799,-2-3 0,-5-3 0,-5 2 80,-4 5 0,-3-2 0,-1 0 5365,0-1-5160,5 4 0,8-2 1,9 8-1,3 3 0,1 1 1,2 4-1,3 1 0,3 1 1,1 0-1,0-1-33,2-3 0,-3 1 0,-1-4-698,0 2 1,-3-5 0,-3 1 0,-3-4 0,-2-4 445,-4-5 0,2-3 0,1-1 0</inkml:trace>
  <inkml:trace contextRef="#ctx0" brushRef="#br0" timeOffset="22">20982 5597 8458,'0'-20'34,"0"6"1,0 3 0,0 2-1,-2-2 270,-2 2-82,2 3 1,-4 1 0,6-4 0,2-2 0,1 1 812,1 1 0,1 8-897,-5 1 1,-2 1 0,-2 8 0,-5 1 0,-3 2 0,-1 1 0,-2 1-1,-1-1 1,-2 0 0,0 1 178,-1-1 0,4 0 1,-3 1-178,3-1 0,1-1 1,-3-2-1,-2-1 1,0 0-1,-2 0 0,2 0 1,0 1-1,2 1 1,1-1-1,0-1 1,-4 0-1,1 0 1376,0-1-1468,1 1 1,3 0 0,-1 0 0,-2 1-1,2 2 1,0 2 0,-1-1 0,-2 0-1,0 1 1,-2 0 0,2 3 242,0 0 1,-4 6-186,6-6 0,-6 6 1,4-4-1,0 0 1,-2 2-1,2-2 0,-2 2 1,2 0-1,-2 1 1,0 0-1,-1 0 1,1 0-1,2 1 0,1-1 1203,1 2-1268,-1 1 0,5 3 0,-1 2 0,1 1 0,0 0 0,-1 0 0,1 0 0,0-1 0,1-1 0,1 1 0,2 1 578,-1-2 1,0 4-507,1-2 0,-3 0 0,3-4 1,-1 0-1,-1 1 0,2 1 0,-1 2 1,0-1-1,-1 0 0,4-1 163,1 2 0,-3 5 0,5-2-220,1 4 1,-3-5 0,1 7-1,2-2 1,2 0 0,1-1 0,0-2-1,0 2 1,0 0 0,0-1-1,0-4 1,1-1 0,2 0 777,2-1-741,-1-2 1,-2-1 0,1-1 0,3 1-1,1 0 1,2-1 0,0 1 0,0 0-1,1-1 1,2 1 0,1 0-2,1-1 0,-1 1 0,0 0 0,1-1 0,0 1 0,3 0 0,0-1 1,1 1-93,1 0 0,2-1 0,1 1 0,-1-2 0,0 0 0,0-1 0,1 1 0,0-1 0,-1 1 0,0-1 0,-2-1 0,0-2 0,-3-2 0,4 1 0,-3-3 0,1-2 0,-5 4 0,1-1 0,-1 0 0,2-2 0,1-1 0,2-2 0,0 2 0,0 1 0,-1 2 0,6 0 0,-6-5 0,0 1-207,-3-1 1,3 0 0,-2 1 0,-4-2 0,1-2 0,-1-1 0,-1 0-1,-3 0 1,-1-1-6533,-3 3 5323,-1-5 1,-1 0 0,4-6 0,5-2 1415,6-2 0,5-10 0,6-6 0</inkml:trace>
  <inkml:trace contextRef="#ctx0" brushRef="#br0" timeOffset="23">20675 8543 8246,'-27'-23'0,"1"4"2651,-1 4-1872,0-1 1,5 10-1,1-3 0,2 3 1,3 2-1,1 0 2839,2 1-3550,5 1 1,7 4-1,7 2 1,1 5-1,4 3 1,0 1-1,3 2 1,-2 1-1,-3 3 1,-5 1-1,-3 2 1,-1 0-1,0 3 1,-3-3-724,-5-1 427,-7 3 0,-13-8 1,-2 5-1,-4 0 0,-3-2 1,-5 0-1,2-3 0,2-1 1,2-1-1,1-3 0,1 0-1839,3-2 0,8-2 801,6 2 1266,2 3 0,7-5 0,3 7 0</inkml:trace>
  <inkml:trace contextRef="#ctx0" brushRef="#br0" timeOffset="24">20968 8676 8508,'6'9'49,"3"0"182,3-6 0,3 3 0,1-6 0,3 0 0,2 0 0,3 0 1,1-2-1,2-2 0,-1-5 0,1-3 0,1-3 1719,3-3-1842,-3 4 0,5-10 0,-8 5 0,-1-2 0,-2-3 0,2 1 0,-1-1 0,1 2 0,-3-1 0,0 1 0,-2 1 451,0 2 0,3-3-455,-4 4 0,4-4 1,-4 3-1,0 0 0,0-2 1,-1 2-1,1-2 0,0 2 1,0-2-1,-2 2 215,-1-1 1,3-2 0,-1 3-241,0-2 1,-1 3 0,0-4 0,3-2-1,1-1 1,-1-1 0,-1 0 0,0 3 0,-1 1 152,0-2 0,-3-1 1,0-2-1,-1 0-129,0 1 1,1 1-1,-2-1 1,-2 3-1,-1-2 1,0 1-1,0-1 1,-2-1-1,0 0 1,-1-1-1,0 1 1,-1 0 180,1 4 0,-5-6-246,4 6 0,-4-6 0,-1 5 0,0 0 0,0-1 0,0 2 0,0-2 0,0 0 0,0 1 0,0 1-12,0-2 1,0-1 0,-1-2 22,-4 0 1,4 1 0,-4-1-1,2 0 1,0 1 0,-1-1 0,-1 0-1,1 1 1,0-1 35,1 0 1,-3 1 0,0-1 0,0 1-97,0-1 0,-3 5 0,3-1 0,-1 1 0,-2 0 0,0 1 1,0 2-1,0 1 0,0 1 0,0-3 0,-1 1 0,0 0-97,1 2 159,-3-3 0,6-1 1,-4-4-1,2 1 0,1 2 1,1-2-1,0-1 0,1-3 1,1-2-1,-2-1 1,0 2 320,0 0 0,-3-2-366,5 0 0,-5 0 1,3 5-1,-1-1 1,-4 0-1,1 1 1,0-1-1,1 0 0,0 1 1,0-1-84,0 0 1,2 1 0,-4-1 0,4 0 71,1 1 1,-3-1-1,3 0 1,0 1-1,-1-1 1,1 0 0,-2 1-1,3 1 1,-3 1-1,1 3 1,-2 0 0,0 2 160,0 0-250,0 1 1,0 5 0,2-1 0,-1 1 0,1 0 0,-3 1 0,-1 2 0,1 2-2060,1 2 0,6 3-1898,-1 8 3664,2 2 0,7 8 0,1 1 0,1 2 0,3-2 0,2 1 1,0-1-1,-2 2 0,-1-2 0,0-1 0,0-2-165,0 0 1,-6 1 0,1-1 0,-2 0 0,-4-1 0,-2-3-1,-5-3 552,-3 0 71,-1-5 0,-2 5 0,-3-6 0,-2 0 0,-3-1 0,3-2 0,0-1 0,3-1 1,-1 1-1,0-2 0,2 0 795,1 0 0,2-5-523,-1 3 0,5 0 1,2-1-1,1-1 0,3-2 1,2-1-1,1-1 0,0 1 2544,0 0-2593,0-1 1,5 7-1,3 4 1,1 5-1,-2 4 1,1 1-34,-1 3 1,-3 2 0,5 1 0,2 1-366,1-1 0,2-1 1,3-2-1,2-2 1,2-1-1,1-1 0,2 0 1,-1-3-1,2-2 1,-1-1-1,0 0 1,-3 0-2051,-4 0 1,3 0 1059,-3 0 1,1 0 1093,-5 0 0,1 6 0,-1 2 0</inkml:trace>
  <inkml:trace contextRef="#ctx0" brushRef="#br0" timeOffset="25">15116 16939 8350,'14'0'0,"-7"0"0,-1 0 0</inkml:trace>
  <inkml:trace contextRef="#ctx0" brushRef="#br0" timeOffset="26">15130 16965 8134,'-14'-13'-35,"1"6"0,4-4 0,0 5 0,-1 1 0,0-3 994,1 1 1,-2 2-1,5-2 1,-1 1 717,-3 3-1356,4-4 1,0-1 0,6-5 0,0 0 0,0-1 0,1 2 0,5 2 0,6 3 0,7 1 0,6 3 456,8 1 0,6 2 0,5 0-690,5 0 0,1 0 0,2 0 1,-2 0-1,2 0 0,-1 0 0,-1 0 1,-1 0-1,-3 0 0,-3 0 1,-6 0-1,-3 0 0,-5 0 1035,0 0-1453,-9 0 0,0 0 1,-7 0-1,0 2 0,1 2 1,-3 5-1,-2 3 1,-4 1-1,-4 1 330,-1-1 0,6 0 0,2 1 0</inkml:trace>
  <inkml:trace contextRef="#ctx0" brushRef="#br0" timeOffset="27">16169 16672 8431,'20'-46'539,"0"14"1,6 5 0,-4 15 0,-4 9 0,-4 3 3442,0 0-3933,-1 0 1,-5 6 0,-4 3 0,-3 3 0,-2 3 0,-5 1 0,-7 3-1,-8 2 1,-6 1-237,-4-1 1,3 3-173,-3-7 1,-2 6-1,1-4 1,1 0 0,1 2 358,5 0 0,1 1 0,-2 5 0</inkml:trace>
  <inkml:trace contextRef="#ctx0" brushRef="#br0" timeOffset="28">20728 5731 8223,'8'-14'-30,"-2"7"1,-6 0 0,1 2 0,2-4 824,2-3-553,-1 5 0,-2-3 1,0 4-1,3-2 1,-2-2-1,-2-2 804,-1-1 0,0 4 678,0 0 23,0 6-1451,0-3 0,-4 16 1,-1 4-1,1 1 1,0-1-1,-1 0 231,2-1 1,-3 2 0,2 1-1,-1 2-326,-1-2 1,5 5 0,-5 0 0,2 1 0,-1 0 0,2 0 0,2 1 0,-1-1 101,-2 1 1,2 1 0,-4 0-1,2-3-102,0-2 1,-1 3-1,4-3 1,-2 0 0,-2 2-1,2-2 1,0 2-1,0-2 222,-1 1 0,-1 2 1,5-3-1,0 0-258,0 1 0,0 2 1,0-3-1,0 0 1,2 2-1,1 0 1,3 3-1,0-1 1,1 1-1,-1-2 1,1 0-1,-1 1 202,0-1 1,0-4-713,-1 4 1,-4-6 0,5 3 0,-1-1 0,-1 0 0,-1-2 0,-2-1 0,1-2 0,1 1-3315,1-1 0,2-1 2805,-1-3 1,-2-3-1,4-8 1,-1-4-1,-3-7 1,-2-8-1,-1-4 1,0-2 853,0 1 0,0-1 0,0 0 0</inkml:trace>
  <inkml:trace contextRef="#ctx0" brushRef="#br0" timeOffset="29">20702 6424 11979,'-8'6'537,"2"1"1,6 6 0,2 1 0,1-1 0,3 2 0,0 1 0,1 2 2865,1-2-3525,0-1 0,6 3 1,-1 0-1,0-4 0,-1-2 1,-1-3-1,-3 0 1,3-2-1,1-1 0,1-1 1,0-1-5233,1-1 4957,-1-7 0,6-5 397,3-9 0,4-9 0,0-7 0</inkml:trace>
  <inkml:trace contextRef="#ctx0" brushRef="#br0" timeOffset="30">21288 5837 8329,'-13'0'235,"0"0"0,-1 0 1,2-1 882,4-4-1036,2-2 1,10-6 0,2 1 0,0 1-1,1 3 1,-1-3 3619,0-1-243,-1 5-3240,-5 1 1,0 16 0,0 4-1,1 2 1,2 3 0,3 2-1,0 3 1,0-1 0,-2 3 0,1-3 344,-1 2 0,1 1 0,-4 0-528,4 1 0,-4-5 0,3 0 0,-2 2 0,-2 1 0,-2 2 0,-1-1 0,-2 1 0,-1-2 1,0-1-1,1-2 0,1 2 0,-1 1 399,2 2-949,2-7 1,-4 1 0,1-5 0,1 4 0,2-1 0,1 0-1,0-2 1,0-3-4654,0 0 3736,0-7 0,0-2 1431,0-10 0,11-8 0,4-8 0</inkml:trace>
  <inkml:trace contextRef="#ctx0" brushRef="#br0" timeOffset="31">21262 6224 8165,'-6'-8'0,"-3"2"1844,-3 1-1235,5 3 1,1-2 0,6 8 0,1 6 0,2 5 0,1 4 0,-1 2 2102,-1 3-2593,-2 1 1,-2 2 0,-1-1 0,-2 3 0,-3-1 0,-1 0 0,0-3 0,2-1 0,1-4 0,2-2-1,-1-3-564,1-2 1,1-1 36,7-3 1,5-3 0,7-8 0,4-2 0,-1-5 0,2-3-1,-1-1-770,4 0 0,4-4 1,2 1 1177,-1 0 0,-3 4 0,6-7 0</inkml:trace>
  <inkml:trace contextRef="#ctx0" brushRef="#br0" timeOffset="32">20688 5917 8433,'0'-13'-101,"0"6"1,6-5 0,2 3 410,-1-3 30,5-1 1,-11 4-1,4 0 1,-4-2 296,-1 0 0,-1 3-464,-4 4 1,-2 2 0,-6 4 0,-1 2 0,1 4 0,0 1 0,-1-1-1,1 1 1,0 0 0,-1 0 0,3 1 1530,2 2-1449,3 2 1,1-1 0,1 0 0,1 1 0,1-1 0,2 0 0,0 2 0,0 1 0,0 4 0,0 0 0,2 3 759,2-3 0,-1 5-965,6-2 1,-1-3-1,2 3 1,-3-1-1,-1 0 1,-3-1-1,0-1 1,0 0-1,2 0 1,-2 0-745,-2-1 0,-1-1-293,0-5 1,-4 5-1,-1 0 1,2-1 0,2 1 986,1 0 0,6 0 0,1-5 0</inkml:trace>
  <inkml:trace contextRef="#ctx0" brushRef="#br0" timeOffset="33">20662 6370 8277,'-14'-6'507,"6"5"0,0-2 0,2 6 0,2 6-128,-2 3-525,4 7 1,-4-3 0,8 5 0,4 0 145,7-1 0,6 3 0,8 3 0</inkml:trace>
  <inkml:trace contextRef="#ctx0" brushRef="#br0" timeOffset="34">20915 7503 8160,'-13'-6'-396,"-1"5"1,5-5 0,1 6 0,-1-2 1490,1-2-781,2 2 0,6-9 1,2 3-1,1-1 1,3 2-1,1 1 1,2 2 1354,-2-2-1327,5 4 0,-9-4 0,5 8 1158,-2 2 1064,-2-2-376,-4 9-1809,0-9 1,1 5-1,2-2 1,2 4 774,-2 3 1,-2 1-925,-1 0 1,0 1 0,2-3-1,1 0 1,1-2 0,-1 1-1,0 2 1,0 1 0,3 0-1,0 1 1,0-1 0,-3 2 2017,-2 3-2157,5-3 0,-4 8 1,2-4-1,-2 2 1,-2 1-1,-2 1 1,-1-1-1,-3 2 1,0-1-1,-1 1 1,1-3-92,0-2 0,2 3 0,4-4 0,0 4 0,0-4 0,0 0 0,0-1 0,0 1 0,0-2 0,1-1 0,2-1 0,3-3-283,1-2 1,-4 3-332,2-3 1,-4-2 0,-1 2-1,2 0 1,1 0 0,1 0-1545,-1 1 0,-1 2 1022,-2 2 1,0-6-1,0 1 1,1 0-1,2 0 1,5-2 1135,3-1 0,6 5 0,9-4 0</inkml:trace>
  <inkml:trace contextRef="#ctx0" brushRef="#br0" timeOffset="35">21008 8170 11095,'-6'-14'927,"-2"1"-605,2 5 0,0 4 0,4 7 0,-1 3 0,-1 1 1,-1 4-1,1 1 0,-1 1 1811,2 0 1,2 1-2045,1-1 1,0 2 0,0 1 0,1 2-1,4-3 1,4-4 0,4-2 0,3 0-1,4-1 1,-1-4-614,0-3 0,3-1 0,-2 0-219,0 0 0,-2 0 0,3 0 1,-2-1-1,-3-2 0,1-3 743,1-1 0,-4-2 0,6-5 0</inkml:trace>
  <inkml:trace contextRef="#ctx0" brushRef="#br0" timeOffset="36">21048 8596 8005,'-7'-13'152,"-3"-1"1,5 1 201,2 0-155,2 5 1,1 1 0,1 4 0,4-2 0,3 3 0,4 0 0,2 1 0,-1-2 0,0-2 761,1 2 0,-1 2 1,0 1-692,1 0 1,0 0 0,3 0-1,1 0 1,-2-2 0,0-1 0,0-1-1,2 1 1,-2 1 134,-1 2 0,3-4 1,0-2-1,-2-1-229,-1-4 0,3-1 1,1-1-1,2 0 0,2-1 1,1 1-1,0 0 103,-2-1 0,0 1 0,5-2 0,-2-1 1,-1-2-4,-2 2 0,-4 3-237,4 4 0,-4-6 1,2 3-1,0-1 0,-3-4 1,1 3-1,0-1 0,-2 2 0,-1-2 1,-2-2 310,1 0 1,-5-6-241,0 6 0,-2-6 0,3 4 0,-1-1 0,0-3 0,0 1 0,0 1 1,0 1-1,0 0 0,0 0 449,1-1 1,2 5-1,1-4-615,0 1 1,-4 3-1,0-5 1,2 2 0,-1 1-1,0 0 1,-2 1 0,-2-1-1,-3-1-230,-2-4 0,4 3 0,-1-1 0,-1 0 367,-2 0 0,4 1 0,1-4 0,0 3 0,1 0 1,-1 2-1,1-1 0,-1 0 0,0 0 0,-1 0 0,-1 1 1,1 1 207,-2-1-347,-2-2 1,-1 1-1,0 0 1,0 3 0,0-3-1,0 1 1,0-2-21,0 1 1,-1 2-1,-2-3 1,-2 0 69,2 1 1,2 2 0,1-3 0,0 0-1,0 1 1,1-3 0,2 1 0,2 1-1,-2 1 1,-2 1 0,-1-2 0,0 2-763,0-1 725,0 3 1,0-1 0,0-2 0,0 1-1,0 0 1,-1 1 0,-2 0 0,-3-1-1,0 0 1,-2-2 0,2 2-232,1 0 0,-4-3 273,4 4 0,-5-4 1,2 2-1,0 1 1,0 0-1,1 1 1,1 0-1,0 0 0,1 1 1,1-1 19,0 0 0,-1-4-35,5 4 1,0-6-1,0 2 1,-1-1 0,-2-1-1,-2 3 1,2 0 0,2 2-1,-1-2 1,-1 2-319,-1 0 1,-2 1-1,3 5 227,-1 0 1,-5-1 0,4 1 0,1 0 0,-2-1 0,-2-1 0,0-1 0,0-2 0,1 2 44,-1 1 1,4 2 0,-4-2 0,1-1 60,0-2 0,2 0 0,-4 5 0,0 0 0,1-1 0,-1 1 1,0 0-1,0 1 0,0 1 0,-1 3-818,-2-3 771,-2-1 0,1-1 1,0 0-1,1-1 0,2 1 1,1 0-1,-2-1 0,-1 0 1,1-3-1,0 0 0,4-1 278,1-2-225,-4 6 0,7-10 0,-5 6 1,2 0-1,3 1 0,2-1 0,1 2 1,0 1-1,0 1-2308,0 1 1699,0 0 0,1 7 0,2 6 0,3 6 0,0 3 1,2 1-1,-1 3-260,3 4 0,1 5 1,-1-3-1,-1 2 866,1 3 0,2 1 0,1 1 0</inkml:trace>
  <inkml:trace contextRef="#ctx0" brushRef="#br0" timeOffset="37">21275 5717 11205,'-12'-25'66,"3"3"-232,3 9 0,6 8 0,2 8 0,1 3 0,3 0 0,1 0 0,5-3 0,4-2 1117,6-1 1,4 5 0,0-1-849,1-1 1,0-1 0,-1-2 0,-1 0 0,-1 0-1,-2 0 1,1 0 0,-1 0 0,-2 0-608,0 0 0,2 0 1,-4 0 261,-2 0 1,-1 0 0,-2 0 0,0 0 0,1 1 0,-1 4 0,2 4 0,1 2 236,2 3 0,12-1 0,-2 0 0</inkml:trace>
  <inkml:trace contextRef="#ctx0" brushRef="#br0" timeOffset="38">26540 16419 7463,'0'-7'529,"0"-1"0,-1 5 0,-4-3 0,-3 0 0,-4-1 0,-3 0 1094,-3-4-1352,3-1 0,-10 4 0,3 0 0,-3 2 0,-3 2 0,-4-1 0,-3 1 0,-4 2 0,-1 5 0,-1 8 0,-2 4 312,-1 2 0,-2 7 0,4 0 0,1 4-363,2 3 1,4 6 0,-1 0-1,6 4 1,7 5 0,6 0 0,7 2-1,7-1 244,6 3 0,12 5 0,13 0 0,9-5-372,6-2 1,13-4 0,2-5-1,6-4 1,2-4 0,1-4-1,1-6 1,2-7-323,1-3 1,-1-8-1,-8-2 1,-6-8-64,-6-11 0,1-7 1,-8-8-1,-5-7 1,-7-9-1,-7-7 1,-8-7-1,-5-7 1,-9 32-1,-1 0 0,-2 0 1,-3-1-1,-2 1 1,-3-1-1,-2 3 1,-3 0-1893,-2 2 0,-2 0 2020,0-2 0,-2 2 1,-22-15-1,-2 2 1,-5 10-1,-2 10 165,3 8 0,-16 10 0,2 3 0</inkml:trace>
  <inkml:trace contextRef="#ctx0" brushRef="#br0" timeOffset="39">16903 16526 26594,'7'-14'-8418,"-3"1"8136,4 0 1,-7-1 0,4 1 0,-2 0 0,0-1 0,1 1 0,-1 0 0,-1-1 0,-2 1-1441,0 0 1905,0-1 1,-6 3 0,-3 2 0,-5 4 0,-2 4 0,-3 1 0,-2 0-1,-2 0 370,-3 0 1,-2 1 0,-1 2 0,-4 3-426,-1 2 1,3-1-1,-6 3 1,-2-1 0,-1 2-1,2 0 1,-1 3 0,1-1-1,-4 0 1,1 1 0,-2 1-1,3 1 565,1 2-766,-2-1 1,11-2 0,-4 1-1,0 2 1,3-1 0,0-1 0,3 0-1,-2 2 1,3 0 0,2-1-1,3 3 477,-2 0 1,1 3-365,0 3 1,0 5-1,4 2 1,-1-1-1,1 3 1,3-3-1,2 2 1,4-1-1,1 1 1,0-2 162,2 1 1,-4-2-1,7-3-340,1 3 1,2-3 0,1 4-1,0-4 1,0-3 0,0-1 0,0-2-1,0 0 1,0 0-132,0 0 1,6-1-1,2 3 1,6-2 312,4 2 0,2 1 1,10 2-1,2-2 0,7-2 1,1 0-1,4 0 0,2 1 1,5 0-1,-1-4 0,2 1 1,-2-2 222,1 1-210,9 3 1,-12-8 0,5 3-1,-6-3 1,-2 0 0,-1-1-1,-1 1 1,-1-3 0,-2 0-1,0 0 1,0 1 514,0 0 1,1 1-306,4-1 1,-2-1 0,5-2 0,3-1 0,1 1 0,1 1 0,2-1 0,1-2 0,3-1 0,-1-1 954,-3 0 1,10 0 0,-6-3-913,3 1 1,-1 5 0,3-3-1,1 1 1,-3 2 0,2 0-1,-3 0 1,2 0 0,-2 0 153,1 0 1,5-2 0,-5 3 0,2-2-420,-2-2 1,6 3-1,-3-5 1,0-1-1,4-1 1,-4-2 0,3 0-1,-1 0 1,4 0-1,0 0 1,3 0 0,-2 0-47,1 0 0,-31-1 0,-1 2 0,26 0 0,-30 0 0,1 1 0,36 4 0,0 0 0,-36-3 0,0 1 0,-1 0 0,1 0 0,1 0 0,-1 1 0,1-1 0,-1 0 0,2 1 0,-1-1 0,-1 1 0,1-1-35,0 0 1,0 0 0,34 6 43,-2-6 0,3 2 1,0-3-1,-36 0 0,0-1 1,36 1-1,-2 0 0,-1 0 1,-1 1-1,0 1 1,-4-1-10,-1 0 0,7 5 0,-9-3 0,1 2 0,1 1 0,-1-1 0,-1 1 0,-2 2 0,-2 0 0,11 3 0,-12-1 0,8 0 0,0 1 0,-1-1 0,3 0 0,2-1 0,2-1 0,2-4 0,-36-3 0,0-1 0,36 3 0,-3 0 0,-32-3 0,0-1 0,1-2 0,0 0 0,2 0 0,-1 0 0,0 0 0,0 0 0,0 0 0,1 0 0,1 0 0,1 0 0,0 0 0,1 1 0,2 0 0,-1 1 0,0 1 0,0 0 0,1 0 0,1 0 0,-2 1 0,1-1 0,1 1 0,0 0 0,3 0 0,1 1 0,-1 1 0,0 1 0,-1-1 0,-1 0 0,1-1 0,-1 0 0,0 0 0,0-1 0,1 1 0,-1 1 0,1-1 0,0 0 0,0 0 0,0 0 0,-1-1 0,0 0 0,1-1 0,-1 1 0,-1-1 0,1 0-18,-2 0 0,2 0 0,3 0 0,-1-2 0,-3 0 1,-1-2-1,1 1 0,1 0 26,-2 0 1,0 0 0,4 0 0,-1 0 0,-2 0 0,0 0 0,1 0 0,0-1 0,1 0 0,-1-1 0,-3-1 0,0 0 0,1-1 0,-1 1 0,-1-2 0,-1 1-9,0 0 0,0 0 0,1-2 0,0 0 0,-6 2 0,-1 0 0,0-2 0,0 0-74,36-8 1,-5 1 0,-6-2 0,-7-1 0,-4-3 0,-5-2 0,-1-3 0,-3-1 0,-3-3 0,-3-2 0,-3-2 0,-1-1-1345,-4 1 0,-2-4 1016,-5 5 1,2-5 0,-5 4 0,0-2-1,1-3 1,-4-2 0,-1-1 0,-4 0 0,0 0-1,-4 0-1791,-1 0 0,-1 0 2009,-5 0 1,0-3 0,0 1-1,-2 0 1,-2-1 0,-5 2 0,-3-2-1,-1 1 1,-2 1 0,-3 2-19,-4 1 0,1 1 1,-1-2-17,-2-1 0,-1 8 0,-2-7 0,1 4 0,-1 2 0,-1-1 0,-2 1 1,-2-1-1,-2 2 0,-3-2 0,-2 1 0,-2-1 0,-2 2-1117,-2-1 1531,-5 2 1,7 0 0,-6 0 0,-3 1 0,-3 3-1,-4 4 1,-2 1 0,-2-1 0,-4 3 0,-3 2-1,-2 4 738,-2 6 1,36 2 0,0 1-895,-1 3 0,-2 0 0,-1-1 0,0 0 1,-2 1-1,0-1 0,0 0 0,-2-1 0,-2 0 1,-2-1-1,0 1 0,-2-1 0,-3 0 0,-1 0 1,-1-1-1,-1 0 0,-4-1 0,-1 1 0,0-1 1,-1 0 327,-1 1 1,-1-1-1,-6-2 1,-1-1-1,2 0 1,0-1-297,-2 1 1,-1-1 0,23 3-1,0-1 1,-1 1 0,1 1-1,0 0 1,-1 0 0,0 0-1,0 0 1,-1 1 0,1-1-1,-1 1 1,0 1 0,-1 0-1,0 1 1,0 0 0,1 0-1,-1 1 1,0 1 0,1 0-1,-1 0 1,1 1 0,1 1-1,0 0 1,1 0-73,-25 2 0,0 1 0,2-3 0,-1 1 0,1 2 0,0 2 0</inkml:trace>
  <inkml:trace contextRef="#ctx0" brushRef="#br0" timeOffset="40">23661 16512 8288,'0'-13'-519,"-1"6"0,-4 4 1,-4 4 188,-3 4 449,5 5 1,-5-9-1,5 5 1,-2-1-1,0-1 1,-1 1 0,-2-1 337,-2 1 0,1 3-169,0-3 0,5 5 1,2-1-1,2 3 1,-2 0-1,0-2 1,0-1-1,2 3 0,-2 3 1,-2 3-1,0-2-27,-1-1 1,4 2-1,-4 3-148,-1 0 0,3-2 1,-1 3-1,1 0 1,-1-2-1,-1 2 1,2-2-1,1 2 0,2-2 1,-1 2-1,2-2 1,2 2-1,1-2 962,0 0 0,-5 3-1051,1-4 0,-1 6 0,5-2 0,0 2 0,0-1 0,0 0 0,0 0 0,-1 1 0,-2 0 0,-1-2-94,1 1 0,-3-2 1,0 1-1,0 1 152,0-3 0,0 1 0,3-5 0,-1 4 0,-1-1 0,1 0 0,-1-1 0,2 0 0,2 1 0,1 0 0,0 0 0,0-1 96,0 1 1,0-4 0,0 5 0,1-3 0,4 3 0,2-1-1,2 2 1,0-2-169,1 0-43,2-1 1,1 0-1,1-1 1,-1 0 0,0-3-1,1 0 1,-1-1-1,0 0 1,1-1 0,-1-1-1,0-4 852,1-1-660,-1 4 0,5-7 0,0 5 1,-2-2-1,0-3 0,0-2 0,4-1 1,-1 0-1,3 0 0,0 0 390,2 0 0,4-1-596,-6-4 0,2 4 0,0-5 0,-3 0 1,-2-2-1,-3-1 0,-1 1 0,-2-3 1,1-1-1,-1-1-181,0 0 1,1-1 0,-3 0 365,-2-4 1,3 3-1,-4-4 1,1 1 0,-1-1-1,3 0 1,-1-2 0,0 0-1,-1-1-2,2 1 1,-4-3 0,2 5-1,0-2-164,-2-2 0,4-2 0,-7-2 0,-1 0 0,0 1 0,0 0 0,1 1 0,-1 0 0,-1-3 0,-2 1 0,0 1 0,0 2-1108,0 0 1051,0-4 0,0 7 1,0-5-1,0-1 0,1 2 1,2 1-1,2 3 0,-2 1 1,-2 0-1,-1 0 0,0 1-165,0-1 1,5-2 196,-1 4 0,1-1 1,-5 3-1,0-4 0,0 1 1,0 0-1,-2 1 0,-2-1 1,-4-2-1,-1 1-101,0 2 1,5-2 0,-5 1 0,-1 0 0,-2 0 0,-1 2 0,-1 1 0,1 0-345,0-2 467,5 0 0,-4 5 0,3-2 1,-2-1-1,-3-2 0,2 2 0,2 3 1,1 2-1,0 2 0,0 0 7,1 2-249,-1 1 1,0 6-1,0 0 1,-2 2-1,0 3 1,-3 9-1,0 7 1,-4 4-1,-4 3 1,-4 3 0,0 4-2044,-1 4 0,2 5 2316,3 1 0,-9-1 0,2-4 0</inkml:trace>
  <inkml:trace contextRef="#ctx0" brushRef="#br0" timeOffset="41">16209 19564 27446,'0'-13'-2564,"0"6"1,0-5 0,0 3 3470,0-3-760,0 5 1,0 2-1,0 10 1,0 3-1,0 4 1,0 2-1,0 0 1,0 4 0,0 4-1,0 2 1,0 1-1,0-1 916,0 0 1,0 7 0,-1-6-1066,-3 3 0,1-7 1,-5 5-1,2 0 1,2-3-1,-1 1 0,1-2 1,1 0-1,1-1-1048,2-3 1,0 1-1,0-1-26,0-2 1,6-1 0,3-2 0,5-1 696,3-3 1,4 3 0,6-5 0</inkml:trace>
  <inkml:trace contextRef="#ctx0" brushRef="#br0" timeOffset="42">16423 19884 15809,'-2'-25'-3373,"-2"3"3977,2 2 1,-4 12 0,8-1 0,2 0 0,5 0 0,3 2-1,3 1 1,3 3 0,2 1-106,1 2 0,7 0 1,-4 0-1,0 0 0,1 0 1,-1 0-1,-1 2 0,-1 1-6569,2 1 4335,1 6 1787,2-8 1,0 4-1,-1-6 1</inkml:trace>
  <inkml:trace contextRef="#ctx0" brushRef="#br0" timeOffset="43">16903 19631 15809,'-12'-6'306,"3"-3"94,3 3 1,6-1 0,0 2 0,1-2 0,4 0-1,5 2 1,5 4 0,4 1 0,2 0 977,3 0 0,5 0 0,4 0-1882,1 0 1,2 0 0,2 0 0,-2 0 0,-7 0 0,-4 1-1,-4 2 1,-3 3 0,-6 1 0,-6 4 0,-5 1 0,-4 1-3602,-6 0 4390,0-5 1,-16 3-1,3-2 1,-3 3 0,0 3-1,3 1 1,4 1 0,3-3-1,2 0 1,1 1-1,3 1 2251,4 3 0,5 0-2641,5 4 1,4 5 30,9-6 0,2 12 1,7-6-1</inkml:trace>
  <inkml:trace contextRef="#ctx0" brushRef="#br0" timeOffset="44">17556 19578 15809,'0'-8'-1061,"0"1"1,0 2 0,0-4 367,0-2 512,0 3 1,1 2-1,2 5 1,2-1-1,-1 1 321,2 2 1,1 8-1,7-1 1</inkml:trace>
  <inkml:trace contextRef="#ctx0" brushRef="#br0" timeOffset="45">17649 19538 15809,'-7'-6'-226,"-4"-2"1,7-5 0,-1 1 0,1 2-1,0 1 2658,1-1-2098,1 4 1,2-6-1,2 4 1,2 1 0,6 2-1,5 4 1,4 1 0,1 0-1,2 0 1,0 0 933,2 0 1,4 1-1192,-6 4 1,3 2 0,1 7-1,-4-2 1,-4-2 0,-4-1 0,-2 1-1,-1 0 1,-4 1-222,-1-2 1,-8 0 0,-6 2-1,-6 0 322,-4-2 0,-1-5 0,-4 5 0,2 0 0,0 0 0,2 0 0,0 0 0,4-1 0,4 1 0,7 2-142,2 1-220,8 1 1,3 5-1,9-2 1,4-3 0,3-2-1,4-1 1,0 0 0,2 1-1,-1-4 1,-2-1 0,-1-1-2427,-1 0 0,1-3 2155,0 2 1,-1-2 453,1-2 1,6 0 0,1 0 0</inkml:trace>
  <inkml:trace contextRef="#ctx0" brushRef="#br0" timeOffset="46">18436 19684 15809,'-21'-6'3038,"2"-1"1912,11-1-5154,2 3 0,17 6 1,3 2-1,6 3 0,3 0 1,4 1-1,3-1 198,1 0 1,6 4-1,-3-2 1</inkml:trace>
  <inkml:trace contextRef="#ctx0" brushRef="#br0" timeOffset="47">18676 19564 15809,'-14'-6'-915,"1"-3"1446,5 4 1,3-7 0,6 4 0,3 1-1,7 2 1,5 4 0,5 1 1662,0 0 1,8 0 0,-2 0-2719,1 0 0,0 0 0,-1 0 0,-1 0 0,0 0 1,-3 0-1,-2 0 0,-2 0-1346,-2 0 1,-4 6 2206,-4 3 0,-5-2 0,-7 2 0,-3 1 0,-2 2 1,-6 2-1,-2 0 0,0 3 0,1 0 0,1 0 0,0-1 1,-1 0 5128,2 2-5673,-4 0 0,10-5 0,-5 1 0,2 0 1,2 3-1,1 0 0,1 1 0,0 0 0,3 1 1,2 0-1,2 2 112,3 0 0,10-5 1,7 3-1</inkml:trace>
  <inkml:trace contextRef="#ctx0" brushRef="#br0" timeOffset="48">19555 19511 15809,'-13'-13'165,"6"5"0,-1-2 0,5 4 0,-1-1 0,1-4 3747,1-1-3612,2 5 1,2 0 0,2 4 0,5-3 0,4 0 0,4 0 0,2 3 0,2 0-1,1 0 1,0-2 0,-1 3 668,-2 0 0,-1 6-1402,-5 1 0,-1 5 0,-3-1 1,-5 3-1,-2 1 0,-2 1 1,0-1-1,-2 0 0,-2 1-1233,-5-1 0,-3-1 1599,-1-3 0,4 1 1,2-4-1,1 1 1,3 4-1,3-1 1,4 0 369,5-1 0,3-1 0,1 2 226,1-1 0,-5 0 0,-1 4 0,1 1 0,-1-1 0,-4 0 0,-2 1 188,-2-1 0,-6 0 0,-3-1 0,-5-2-919,-3-1 0,2-4 0,-4 2 0,1-1 0,0-3 0,3 0 0,3 0 1,4 1-3502,-3-1 0,7-1 3840,4-2 0,12 0 0,8 0 0</inkml:trace>
  <inkml:trace contextRef="#ctx0" brushRef="#br0" timeOffset="49">20009 19751 15809,'0'-19'528,"0"4"1,1-1-1,3 4 1,5 4 2138,3 2-2738,2 2 0,3 4 0,3 0 0,2 0 0,4 0 1,4 0-1,0 1 0,-1 2 0,2 3 163,5 2 0,2-5 0,2 3 0</inkml:trace>
  <inkml:trace contextRef="#ctx0" brushRef="#br0" timeOffset="50">20648 19604 15809,'-4'-20'-699,"0"2"1514,-1 9 1,7 0 0,1 9 0,2 6 0,3 6-1587,2 6 544,8-4 0,-3 10 0,4-5 0,0 1 0,4-1 0,2-4 0,1-5 377,1-6 1,6-2 0,1-2 0</inkml:trace>
  <inkml:trace contextRef="#ctx0" brushRef="#br0" timeOffset="51">21048 19631 15809,'-4'-13'-444,"-1"-1"0,-5 7 6231,1 2-5516,3 4 1,-4 7 0,4 4 0,0 5-1,-1 4 1,-1 2 0,-1 4 0,0 3-1,2 5 1,0 1 0,1 3 0,0 0-1,3 0 1,1-3-6279,2-1 4658,0 4 0,0-12 0,-1 3 0,-2-3 1,-3-6 1315,-1-2 1,4-4 0,-3 0 0</inkml:trace>
  <inkml:trace contextRef="#ctx0" brushRef="#br0" timeOffset="52">21462 19791 16059,'-14'-6'1551,"7"4"1,-1-3 0,5 3 2511,-1-2-3880,0 2 0,5-8 0,3 5 1,7 2-1,4 2 0,4 1 1,2 0-1,2 0 0,3 0 0,2 0 1,1 0-2431,2 0 1195,1 0 1,-7 4 0,-2 1 0,-2-1 0,0 1 0,-2-1 1073,0-1 1,5-7 0,-3-4 0</inkml:trace>
  <inkml:trace contextRef="#ctx0" brushRef="#br0" timeOffset="53">21888 19578 15809,'-15'-6'742,"-2"-2"1,17 1-1,1 2-913,11 4 560,1 1 1,17 1 0,-4 4-1,6 2 1,2 2 0,3 0-1,-2 1 1,-2 2 0,-7 2-1,-3-1-292,-4 0-354,-7 6 0,-8-4 0,-8 3 0,-7-2 0,-5 1 0,-8 0 0,-5 1 0,-5 0 0,-2 1 0,2 0 0,2 2-652,2 0 1,3-3 331,5 4 1,4-4-1,9 2 1,5 1 0,4 0 417,4 3 1,10-5 0,6 0 0</inkml:trace>
  <inkml:trace contextRef="#ctx0" brushRef="#br0" timeOffset="54">22568 19484 16841,'7'6'575,"-1"-4"0,-6 10 0,-1-4 1,-4 6-1,-4 2 0,-4 3 1,-3 2 2360,-2 3-3024,-6 1 0,8 7 0,-3 3 1,3 0-1,4 1 0,1 2 0,4 4 1,2 3-1,5 1 0,5 2 0,4-2-7641,3 0 7708,7-2 0,2-10 1,5-1-1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5T22:08:35.653"/>
    </inkml:context>
    <inkml:brush xml:id="br0">
      <inkml:brushProperty name="height" value="0.053" units="cm"/>
      <inkml:brushProperty name="color" value="#FF0000"/>
    </inkml:brush>
  </inkml:definitions>
  <inkml:trace contextRef="#ctx0" brushRef="#br0">4719 7223 15809,'4'-26'-231,"2"0"0,0 4 0,0 5 0,-4 3 0,-5 5 0,-6 5 0,-3 2 0,-3 1 0,-1-2 1,-3-2 2265,-2 3 0,-1 0-1830,-5 2 1,0 0-1,1 2 1,-1 0-1,0 3 1,1-2 0,-1 0 299,0 1 0,1-2 0,-1 4 0,0-2 1,1 1-1,-1-2 0,0 0-202,1 1 1,-7-3-1,-2 5 1,-4-1 0,-1 1-1,0 1 1,-1 3 0,-2 2 440,-2 2-698,-5-1 0,11 0 1,-4 1-1,0-1 1,2 0-1,1 1 1,3-3-1,1 0 1,1-2-1,-1 1 0,2 2 854,2 1 1,1 1-693,4-1 1,-4-1 0,0 0-1,3-2 1,1 3 0,2 1 0,-3 2-1,-1-1 1,0 1 0,-1 0-390,-1 2 0,-5 1 1,4-2-1,-1 0 188,1 0 1,-5 3-1,3 1 1,0 1-1,1 1 1,2-1-1,0 0 1,1-1-1,2-1 1,3 0-1,1 0 1,3 0 818,2-1 1,-3 5-822,4-2 0,0-1 1,5 1-1,0 0 1,-1 2-1,3-1 1,0 4-1,2-2 1,0 3-1,1-1-133,-1 3 0,6-1 0,-3-2 0,1 0 45,1-1 0,-2 5 1,3 2-1,-1-1 1,1 1-1,0-2 1,0 0-1,-2 0 1,2 0-1,2 0 1,1 1-1,0-3-289,0-1 428,0-1 0,1 0 0,2-1 0,3 1 0,2 0 1,2-1-1,0-1 0,1-1 0,-2-2 0,1 2 0,2 0 121,1-2 1,0 3 0,2-3-192,3 4 1,-3-4-1,4 0 1,-1 2-1,0 1 1,-1 0-1,1-1 1,1-2 0,1 0 32,-1-1 0,5 0 0,-2-5 285,3 2-269,-4-1 0,8 1 1,-2 0-1,1-2 1,2-1-1,1-2 1,4 1-1,4-1 1,1 0-1,0 1 1,0-1-1,0 0 294,0 1-302,6-7 1,-3 5-1,4-3 1,2 3 0,0-1-1,3 0 1,-2-4 0,2-1-1,0-1 1,3-1 0,-1 0 23,0-1 0,6-1-62,-6-2 0,6 0 0,0 1 0,-1 2 0,2 2 0,-2-2 0,0-2 0,-3-1 0,1 2 0,-2 1-71,-2 1 1,2 5 0,-9-3 41,1 1 1,-4 1 0,3 1 0,-2-3 0,1-2 0,-1 0 0,2-1 0,3-1 0,1-2-79,-1 0 1,3 0-1,-3 0 1,1 0 80,-1 0 0,6 0 0,-5 0 1,-1 0-1,0 0 0,-3 0 1,1 0-1,1 0 0,1 0 1,-2 0-1,-1 0 0,-2 1-258,1 4 268,5-4 0,-7 5 1,5-6-1,-3 0 0,-2 0 1,0 0-1,0 0 1,3 0-1,2 0 0,2 0 1,2 0-3,1 0 0,-4 0 1,0 0-1,3 0 1,1-1-1,3-2 1,-1-2-1,1 2-134,-1 2 153,6 1 0,-6-2 0,1-1 0,-4-1 0,-3 1 0,1 2 0,0 1 0,1-2 0,-2-1 0,0-1 0,-1-1-68,1-1 73,0 5 0,5-10 0,0 6 0,3-1 0,-1-2 0,-1 1 1,-2-2-1,2 0 0,0 2 0,-1-1 0,0 2-18,-1 0 1,0-4 19,1 1 0,-1 2 0,-1-1 0,-2 1 0,-1 0 0,0-2 0,0 0 0,-2 1 0,1 1 0,-2 0-1,-1-4 1,0-1-1,-4-2 1,2-3 0,2-1 1,4-5 0,-3-1 0,1-4-1,2-5 1,0-1 0,-2-3 0,-1-1-4,-3-2 0,-2 0 0,-2 0 1,-2 1 2,-1 4 1,-8 1-1,0 4 1,-6-1-1,-3 0 1,-2 0-1,-3 0 1,0 1 0,-1 2-1,-1 1 1,-3 1-1,-3-1-12,0 0 0,-5 1 12,4-1 1,-4 0 0,-1 1 0,0-1-1,0 0 1,0 1 0,0-1 0,-1 0-1,-2 1 1,-3-1 0,-2 1 1,-1-1 0,-4 0-1,0 1 1,-1-1 0,0 2-1,-3 1 1,0 2-1099,0-2 948,-4 5 1,5-5 0,-6 5 0,-2 0 0,-1-2 0,-3 0 0,-2-1-1,-2 0 1,-2 0 0,-3-1 0,0 1-43,1 0 1,-5 0 0,2-3 0,1 1 0,-4 2 291,1-2 0,7 3 1,-5-1 799,5-2-852,-3 5 0,7-5 0,-4 5 0,0 0 0,2-2 1,-4 2-1,-1-2 0,-4 2 0,-1 0 0,-1 1 1,0 0-234,-1 0 0,-7-4 0,4 4 0,-2 1 1,0-1-1,-1 0 0,-2 2 0,-1 1-111,-1 2 329,7-1 1,-5 5-1,5 1 1,-2-3-1,0 1 1,-1-1 0,-2 3-1,0-1 245,3 1 1,-3-2 0,5 4-321,-1-1 0,-2 4-4,6-2 0,-1-1 0,4 2 0,-2 1 0,-3 1 1,0 2-1,-1 0 0,-1 0 0,-2 0 0,-2 0-132,-1 0 0,-1 0 0,1 0 0,1 0 222,3 0 0,-7 0-1,4 0 1,0 0 0,4 0 0,0 2 0,1 1 0,-4 1 0,0-1 0,-3-1 0,1-2 0,0 1 363,-1 4-384,1-4 0,-5 5 1,-1-6-1,0 0 1,-1 0-1,3 2 1,-1 0-1,-1 3 1,-1-2-1,0 0 1,0 0 4,1 1 0,-3 5-47,4-4 0,-1 0 0,3-2 0,-1 3 0,3 0 0,0 2 0,-1-2 0,-1 1 0,-2-1 0,1 1-94,0 1 1,0-4 0,0 4 0,3-1-152,-3 0 0,-3 1 0,0 2 0,3-1 1,-1 0-1,4 0 0,1 0 0,4 0 1,2-1-1,4 0 0,3-2 0,3-2-4463,1 2 4482,7-4 0,-4 4 0,6-6 0,1 0 1,-1 0-1,0 0 0,1 0 348,-1 0 1,-5-12 0,-2-3-1</inkml:trace>
  <inkml:trace contextRef="#ctx0" brushRef="#br0" timeOffset="1">10278 7210 26569,'-8'-6'-1164,"2"-1"1,2-2 0,-1 0-1,2-1-1877,2-2 2421,1 4 1,1-2-1,4 5 1,5 3 3159,6 0-2291,-1 2 0,6 0 1,-3 0-1,4-1 1,5-2-1,2-3 1,4 0-1,-1-2 1,3 2-1,-1-1 0,1 1 505,-1 0 0,3 0 0,-6 3-728,-1-1 0,3-1 1,-2 5-1,-2 0 0,-1 0 1,-1 0-1,-2 0 1,-1 0-1,-3 0-70,-2 0 0,-1 0 0,-5 0 253,0 0 1,-4 0 0,0 0 0,2 0 304,0 0-214,3 0 0,-7 2 0,-2 2-727,-4 5 1,-7 3 0,-1 1 0</inkml:trace>
  <inkml:trace contextRef="#ctx0" brushRef="#br0" timeOffset="2">10917 6837 30235,'-7'-8'-5164,"3"-5"1229,2 0 4038,2-1 1,0 3 0,2 3 0,2 1 0,5 2 0,3 4 0,3 1 0,1 0 0,3 1 3330,2 4-3423,1 2 1,5 7-1,-1-1 1,1 2-1,0 2 1,1 4-1,1 1 1,3 1-1,-4-1 1,-3 0-1,-4-1-282,-2-2 0,-1 3 138,-5-4 1,-4 1-1,-2-2 1,-1 0 0,-3 0-1,-1-3 1,-2 0 0,-2-1-1,-2 0-705,-5 1 0,-5-1 1,-2-1 642,-2-3 0,-1 3 0,3-4 0,-3 3 0,-1-1 0,1-1 0,3 1 0,1 1 0,2-1 0,-1-1 0,1 1 0,0 2 485,-1 2 1,-5-7 0,-2-1 0</inkml:trace>
  <inkml:trace contextRef="#ctx0" brushRef="#br0" timeOffset="3">8491 11848 25151,'6'-34'-1158,"-4"1"0,5 18 0,-4 8 1,2 8-1,-3 8 0,-2 2-1730,-4-2 3023,3-3 1,-11-6 0,3 0 0,-3-2 0,-1-2 0,-1-4 0,0-1 0,-4 0 0,-4 1 0,-4 0 0,0 2 0,-1 0 0,0-1 0,1-2-1,-1 0 4863,0-1-4753,1-2 0,-1-6 0,0 0 0,-1 2 0,-3 1 0,-4 2 0,-5 0 1,-3 1-1,-3 1 0,-2 4 0,-2 0 1056,-2-1-1180,-7 5 1,3-3-1,-5 6 1,-1 0-1,-2-1 1,-4-2 0,0-2-1,-2 2 1,1 2-1,-4 1 1,0-1 898,1-4 0,1 2-716,4-6 0,2 5 0,3-4 0,2 2 0,3 2 0,-1 0 0,2-1 0,1 2 0,0 2 1,-1 1-305,-2 0 0,0 0 0,3 1 0,-1 2 0,-2 2 0,-4 8 0,3-1 0,0 1 0,-1 3 0,4-1 0,1 0 0,1 0 0,-3 1 0,-1 3 0,1 1 0,0-1 0,4-3 0,-15 5 0,21-6 0,-14 4 0,3-1 0,3-1 0,-1 0 0,1-2 0,-1-1 0,1 3 0,-1 2 0,1 0 0,0 0 0,-1 5 0,3-2 0,-7 8 0,9 1 0,-1-1 0,-2-1 0,5 2 0,2 3 0,4 2 0,0-1 0,2 1 0,1-2 0,-6 8 0,9-5 0,0 0 0,1 0 0,1 3 0,2 0 0,2 0 0,-2 0 0,1-1 0,-1 1 0,4 0 0,0 0 0,-2 5 0,0-1 0,2-1 0,0-1 0,3-2 0,-1 1 0,1 2 0,-1 2 0,0-1 0,1 2 0,-1 1 0,0 4 0,1-1 0,-3 2 0,0-2 0,-2 2 0,0 6 0,4-8 0,0 2 0,1-3 0,-1-2 0,0 2 0,1-2 0,-1-1 0,2-1 0,1-1 0,3-1 0,2-1 0,-3-3 0,4 1 0,0 0 0,5 0 0,1 0 0,2 2 0,2-1 0,2 2 0,3-1 0,2 2 0,1 1-178,0 0 0,0 6-21,0-2 1,1-2 0,4 2 0,4 1 0,3 2 0,2 1 0,3 1 0,2-1 0,0 0 0,2 1-148,0-1 1,1-4-1,6-2 1,2 1 371,1-1 1,6-3-1,0 4 1,4-2 0,5-2-1,2 1 1,2 0 0,3 1-1,4 2 1,0-1 0,-28-22-1,0-1 1,1 0 0,-1-1-58,2 0 0,1-1-6,0 1 0,1 1 0,0 0 0,0 0 0,1 1 0,1 1 1,0 0-1,1-1 0,0-1 0,0-1 0,1 1 0,0 0 1,-1-2-1,1 0 0,1 0 0,1 0 0,-1-1 0,1 0 1,2 0-1,-1-1 0,0 0 0,-1-1-96,0 0 0,0-1 0,6-1 0,1 0 228,-4 1 0,0-1 0,4 0 0,0-1 0,-3-2 0,0-1 0,0 0 0,1 0 0,2 1 0,0-1 0,1 0 1,1 1-1,1-1 0,0 0 0,0 1 0,-1 0 0,1 1 0,0 0 0,0 1 0,0-1 116,-1 0 0,0 0 0,3 1 0,0 0 0,0 0 1,-1-1-302,0 0 1,-1 0 0,1 1 0,0 1 0,2-2-1,1 1 1,-1-1 0,1 1 0,-1-1 0,0-1 0,0 1-1,1-1 1,-1-2 0,1-1 0,1 0 0,0-1 0,0-2-1,0 0-122,-1 0 1,-1-1 0,5-1 0,0 0 0,-2-1 0,0-1-1,0-2 1,1 0 346,2-1 1,0 0 0,-3-1-1,1 0 1,1-1 0,0-1-1,-2-1 1,1 0 0,-1-3 0,1 0-1,-2 0 1,0-1 0,1-1-1,1-1 1,-1 1 0,0 0 0,0-1-1,-1-1 1,-2 0 0,0-1-1,-1 1 1,0-1 0,-1 2 0,-1-1 331,3 1 1,-1-1-509,-2 0 1,-1-1 0,3-2 0,-1-1 0,-2 1 0,-1 0-1,0-1 1,1 0 0,-3-1 0,0 0 0,0-1 0,-1 0-1,-2-1 1,0-1 0,0 0 0,-1-1 0,-2 0 0,-1 0-1,0-1 1,0 0 0,-2-1 0,0 0-80,1-1 0,-1 0 1,1 0-1,0-2 1,-1-1-1,-1-2 1,1 2-1,-1-1 1,3-3-1,0 0 1,-1-2-1,1 0 1,2-3-1,-1-1 1,-1 1-1,1 0 293,-1 0 1,-1 0-171,0 1 0,-1 0 1,-5 1-1,0 0 0,0 0 1,-1-1-1,0-1 1,-1 0-1,-1 0 0,0 1 1,0 0-1,-1-1 0,-1 3 1,0-1-1,-1-1 1,-1 1-1,-1 0 0,-2 0 1,0-1-1,-2 1 0,18-33-212,-1-2 0,-8-3 0,0 1 0,-4 1 1,-2-2-1,-1 2 0,-3-2 0,-4 1-2485,0-2 2616,-8 32 1,1 1-1,-1-1 1,0-1 0,-1-2-1,0 0 1,-1-1-1,0 1 1,-1 1 0,0-1-1,-2 1 1,1-1 0,-2 2-1,1-1 1,-1-1-1,0 0 1,0 0 0,-1-1-1,-1 0 1,-1-1 0,-1 1-1,-1 1 126,0 2 1,-2-1-1,0-3 1,0 1-1,-2 2 1,0 2 0,-2-1-1,0 0 1,-2 0-1,0 1 1,0 3 0,-2 0-1,0 0 1,-1 1-1,-1 0 1,-1 1-106,-1 0 1,-1-1-14,-2 0 0,-2 0 0,1 4 0,-1 0 0,-2 1 1,-2-1-1,1 1 0,-2 0 0,-1 0 0,-1 0 0,-2 0 1,-2 0-1,-1 0 0,0 0 0,-2 0 0,-1 0 0,-1 0 1,0 1-1,-2-1 0,-1 0 0,0 1 0,-1 1-54,0-2 1,1 0 0,-3 3-1,0 0 1,1-2 0,1 0 0,-1 1-1,-1 1 1,1 0 0,-1 1-1,0-1 1,0 0 0,-1 1 0,-1 1-1,0 0 1,0 1-317,-2 1 0,1 1 356,-1 1 1,-1 1 0,-3 1-1,0 2 1,-2 0 0,1 2-1,-2 0 1,0 2 0,-1 1 0,0 3-1,2 0 1,-1 2 0,3 0-1,0 2 1,3 0 0,0 1-1,1 1 1,1 1 0,0 2 0,0 0-1,1 2 1,1 2-1801,2 2 0,0 2 0,0 0 1,1 3 1883,4 1 0,0 3 0,0-1 0,2 3 0,3-1 0,2 2 0,-1 0 0,1 2 0,1 2 0,0-1 0</inkml:trace>
  <inkml:trace contextRef="#ctx0" brushRef="#br0" timeOffset="4">5652 17992 8557,'0'-36'0,"0"1"4,-6 11 0,5 3 1,-4 12-1,4-1 1,1-2-1,1-3 0,2-1 1,3-2-1,1 2 760,4 1 1,-4-1-1,2 1 1,0 3-1,0 0 1882,0 0-2145,-6 5 0,1 4 0,-8 11 0,-5 8 1,-3 7-1,-1 12 0,-1 6 0,1 6 1,0 2-1,1 0 0,1 1 1619,3 2 1,5-4-1952,-2-4 1,4-2-1,1-2 1,0-2-1,1-4 1,2-6-1,2-6 1,-1-2-1,0-4 1,1-1-431,-2-2 0,-2-4 1,-2-2-1,-4-1 1,-3-3-1,-6-1 1,-2-4-1898,-2-2 2295,-6-4 0,4-6 0,-7-3 0,0-2 0,2 0 0,3-2 0,4 2 0,3 0 0,2 4 0,0 3 1749,-1 3-1682,1 6 0,6-1 1,2 8-1,4 7 0,1 5 1,0 6-1,0 3 1,0 3-1,1 2-2175,4 1 1,2 0 1044,6-4 0,1-1 0,1 1 0,1 0 1,3-1-1,2 1 926,3 0 0,7-1 0,3 1 0</inkml:trace>
  <inkml:trace contextRef="#ctx0" brushRef="#br0" timeOffset="5">4546 17765 9654,'-18'-18'632,"-1"2"1,-1 4 0,1 8 0,3 8-1,1 8 3016,2 4-3375,-1 8 1,1-2 0,0 8-1,-1 4 1,1 1 0,1 5 0,2 0-1,2 5 1,1-1 0,1 4-1,0-1-481,3 3 1,2-4 0,1-1-1,0-4 1,0-1 0,0 0 0,0-1-1,0-4-6720,0-4 6914,0-3 0,0-1 1,0 0-1</inkml:trace>
  <inkml:trace contextRef="#ctx0" brushRef="#br0" timeOffset="6">4172 18405 9645,'8'-36'-330,"-4"1"837,-2-1 0,-2 15 1,0 4-1,0 2 0,1 2 1,2-1-1,3 2 1,1 3-1,5 5 0,3 4 462,3 4 1,10 4-970,-1 5 0,8 6 0,-1 2 1</inkml:trace>
  <inkml:trace contextRef="#ctx0" brushRef="#br0" timeOffset="7">4532 18325 17178,'-12'-31'-797,"-1"14"1,-8-6 0,7 11 9344,3 6-8379,8 2 1,3 4 0,11 0 0,6 0 0,9 1 0,5 2-1,3 3 1,1 0 0,-1 1 0,-4-1-4586,-6 0 4332,-5-1 1,-9-5 0,-7 0 0,-12 0-1,-11 0 1,-9-2 0,-3-2 0,-1-4-1,2-1 1,5 0 0,3-1 671,4-2 0,9 0 0,11 3 0,12 5 1,13 3-1,11 1-539,10 0 1,8-6 0,12-2-1</inkml:trace>
  <inkml:trace contextRef="#ctx0" brushRef="#br0" timeOffset="8">5985 18378 16095,'0'8'796,"-1"-3"0,-4-6 2536,-4-3-3231,4-4 1,-7 1-1,3 2 1,-2 5 0,3 5-1,3 4 1,4 4 0,1 3-1,0 4 1,0 0-2578,0 4 2115,6 1 0,1-4 0,8-3 1,1-4-1,2 0 0,-2-2 1,-1-4-1,-2-3 0,-1-5 1,-3-5 312,-5-3 0,-4-9 242,-4 0 1,-5-12-1,-7 3 1,-3-2 0,-1-1-1,1 3 1,1-1 0,0 2-1,1 3 1,2 4-594,5 3-3536,4 8 3975,6 1 0,11 12 0,4 1 0</inkml:trace>
  <inkml:trace contextRef="#ctx0" brushRef="#br0" timeOffset="9">6518 18391 17086,'9'-5'-382,"0"-4"429,0 3 0,6 0 0,1 6 0,3-2 1,2-2-1,3-5 0,1-3 0,0-3 1,-1-1-1,-3-3 0,-2 0 490,-3-1 1,-2-2-293,-6 4 1,-2 1-1,-6 3 1,0 1 0,-1 1-1,-4 3 1,-3 5 0,-6 2-1,-2 4 1326,-2 2 0,-4 4-1384,4 5 0,0 2 0,7 1 0,0 3 0,4 1 0,1 0 1,3-1-1,3 2 0,4-2 0,5 1 169,3-4 0,7-3 0,4-2-848,2-2 1,6-6 0,0 1 0,-1-3 0,-4-1 0,-2 0 0,-3-1 0,-4-3 0,-5-5 0,-6-3 0,-4-1 0,-2-1-3764,0 1 4931,-6-6 0,-3 8 0,-7-2 1,-2 3-1,3 1 0,3 1 0,3 2-162,-1 3 1,5 6 0,5 3 0,9 2-1,8 2 1,3 2 0,4 0 0,1-2-1057,3-1 304,2-6 0,1 3 0,2-6 0,-1 0 0,1-2 0,-4-2 1,0-5-1,-4-3 0,-2-3 0,-3-1 0,-4-3-1388,-4-2 1,-8-1 1733,1-5 1,-5 2 0,-5 1 0,-4 4 0,-4 0 0,-3 4 0,-2 1 0,2 2 0,1 1 0,2 3 1327,-1 5 1,5 2-1180,1 2 1,5 2 0,-2 4 0,4 6 0,1 7 0,1 5 0,4 4 0,3 1 0,4 2 0,3 0-318,3-1 0,7-3 1,9-5-1,3-4-241,5-3 0,6-4 0,0-2 0,1-4 1,0-5-1,-2-5 0,-3-5 0,-5-6 1,-5-7-1,-6-3 0,-4-5 0,-6-5-4045,-4-2 4377,-6-8 0,-2-2 1,-6-4-1,-2 1 0,-1-1 1,-3-3-1,1 2 1,-3 1-1,1 6 0,-4 3 1,1 8 2659,1 5 1,-3 2-2353,3 10 0,2 6 0,-2 8 0,-1 5 1,-4 10-1,-2 11 0,-3 12 0,-2 9 0,-3 9 1,1 5-96,0 6 0,13-26 0,1 1 0,-3 36-877,8-33 1,-1 0-1,2-1 1,1 1 0,3 34-1,5 0 1,7-9 0,8-2-1,4-6 1,5-2 608,5-4 0,7-8 0,11 2 1</inkml:trace>
  <inkml:trace contextRef="#ctx0" brushRef="#br0" timeOffset="10">8638 18152 19129,'-9'4'416,"0"0"-166,6 7 0,-7 1 0,4 7 0,0 2 0,0 1 0,2 0 0,-1-1 0,1 0 0,1-2 0,1 2 0,2-2 2119,0 0-2981,6-1 0,-3-3 0,6 1 0,1 3 0,2 0 548,2 1 1,5 3-1,2-2 1</inkml:trace>
  <inkml:trace contextRef="#ctx0" brushRef="#br0" timeOffset="11">8491 18098 21036,'0'-46'-993,"0"21"0,2 4 0,2 10 0,5 5 0,3 0 3420,1 3-2642,7 1 0,-4 2 0,6 0 1,3 0 220,5 0 1,4 6 0,6 2-1</inkml:trace>
  <inkml:trace contextRef="#ctx0" brushRef="#br0" timeOffset="12">8958 17579 20234,'7'-6'-2406,"-1"-2"1997,-6 1 1,6-5 0,2 5 0</inkml:trace>
  <inkml:trace contextRef="#ctx0" brushRef="#br0" timeOffset="13">8731 17525 22615,'-13'-7'-204,"0"7"1,5 9 0,2 7-1,2 3 1,-2 2 0,0 3-1,0 2 353,3 5 0,2 3 1,-4 9 0,1 3 0,-1 8 0,-1 2 0,-1 6 0,-2 0-1,2 3 1,-1-1 0,2-2 0,-1-4-192,0-3-368,4-8 1,-5-5 0,5-8 0,-1 0-1,1-3 1,1-1 0,2-7 0,0-2-1,0-5-530,0-1 0,-1-8 0,-4-5 0,-2-8 0,-2-9 1,0-4-1,0-5 0,0-1 28,1-2 902,-1 1 0,0-1 0,1 2 0,1 3 0,1 4 0,0 3 0,3 2 1798,2 0 1,7 5-1654,2 4 0,4 2 0,3 2 0,3 0 0,4-1 0,3-2 1,3-2-1,2 1 0,3-1 0,-1-1-358,1-1 1,2-2-551,-4-4 0,1-2 854,-6-3 0,7-8 0,1-8 1</inkml:trace>
  <inkml:trace contextRef="#ctx0" brushRef="#br0" timeOffset="14">9025 17885 13652,'7'-19'160,"-3"4"0,-8-1 0,-5 5 0,-3 7 0,0 5 0,2 7 0,3 7 0,-1 4 0,2 6 3371,0 5-3428,-4-2 1,7 10 0,-4-2-1,1 4 1,3 3 0,1 3-1,2 0 1,0-2 0,0-4-1,0-5 1,0-2-1020,0-3 1,2-7 12,2 0 0,-2-7 0,4 2 0,-2-7 1081,0-6 0,5-11 0,-4-12 235,-2 2 1,0-3 0,0 1-1,1 2 1,1 1 0,-1 2-1,2 1 1,0 1 0,1 4-1,1 1 1,2 3 2859,2 2-3349,-5 1 1,5 0 0,-3 0 0,3 1 0,1 2 0,-1 3-1,-2 0 1,-1 0 0,2-3-817,0-2 1,-2-1 494,0 0 1,0 0-1,3-1 1,-2-4 0,-2-4-1,-1-2 1,-1-3 653,0 1-729,-2 0 1,-5 5 0,-2 5 0,-1 6-1,1 8 1,3 5 419,4 6 0,9-3 1,8 1-1</inkml:trace>
  <inkml:trace contextRef="#ctx0" brushRef="#br0" timeOffset="15">9624 18232 17410,'0'-26'412,"0"4"1,0 3-1,0 14 1,0 13-1,0 7 1,0 2-1863,0 0 1044,0-2 1,0 4-1,0 2 1,0 2 0,0 2-1,0 5 301,0 3 1,0 2 0,0 5 0</inkml:trace>
  <inkml:trace contextRef="#ctx0" brushRef="#br0" timeOffset="16">9518 18325 16240,'-5'-53'-3714,"1"-1"4324,-1 13 0,7 17 0,2 15 0,5 5 0,3 2 0,3 2 0,1 0 0,3 0-1316,2 0 0,1 6-155,5 3 863,6 9 1,1 3 0,6 5-1</inkml:trace>
  <inkml:trace contextRef="#ctx0" brushRef="#br0" timeOffset="17">9838 18352 10850,'0'-18'0,"0"0"1404,0 2 0,1 2 0,4 7 1,3 5-1,3 7 0,-1 2 1,-1 2 832,1-1-2923,2 3 1,-3-3 0,0 5-1,1 1 1,2-3 0,2 0-1,-1-2 1,0-1 0,-1 1-1110,-3 0 0,0-6 1,-9 2-1,-6-4 2737,-4-1-97,2 0 0,-4 0 1,5 2-1,1 1 320,6 1 0,2 2-1515,6-2 1,1-1-1,5 5 1,-1-1-1,0-1 1,1 0-1,-1-2 1,0 1 332,1-1 1,5 1 0,2-5-1</inkml:trace>
  <inkml:trace contextRef="#ctx0" brushRef="#br0" timeOffset="18">10118 18485 11279,'-14'0'-63,"1"6"1,4 0-1,0 4 1,0-1-1,0 1 1,2 2 381,1 1-608,2-5 0,5 2 281,4-5 1,2-1-1,6-4 1</inkml:trace>
  <inkml:trace contextRef="#ctx0" brushRef="#br0" timeOffset="19">10464 18005 8509,'0'-37'2161,"0"16"1,0-5 0,0 21-456,0 14-1584,-6 4 0,5 1 0,-4 0 0,4 4 0,1 4 0,0 7 0,0 5 0,0 7 0,0 4 0,0 2 0,0-1-1337,0 0 1,0-8 0,0-5 0,0-4-1,0 0 1,0-6 0,0-2 1214,0-5 0,0-1 0,0-2 0</inkml:trace>
  <inkml:trace contextRef="#ctx0" brushRef="#br0" timeOffset="20">10438 18511 8509,'-8'-11'344,"2"-4"1,2-9 0,-2-1 0,0-5 0,0-1-1,3-1 1,2 2 0,1 2 0,1 3 0,3 2 0,7 7 2995,5 6-3132,-1-2 0,12 10-208,-1-2 0,1 8 0,5 4 0</inkml:trace>
  <inkml:trace contextRef="#ctx0" brushRef="#br0" timeOffset="21">10771 18391 11869,'-14'-32'205,"6"1"1,0-2-1,2 8 1,3 3-1,3 3 1,5-1 5485,4 4-5915,2-5 1,7 7 0,1-4 0,2 4-1,3 6 1,1 3 0,0 4 0,-1 2-1,-3 4 1,-2 5 0,-4 6-1887,-5 6 0,-4 4 2104,-6 0 0,-7 2 1,-7 2-1,-6 1 1,-7-1-1,-3-2 0,-1-2 1,0 1-1,0 0 1,0-2 559,1-3 1,-2 2-561,1-6 1,-6 11 0,2-1 0</inkml:trace>
  <inkml:trace contextRef="#ctx0" brushRef="#br0" timeOffset="22">16463 7943 28021,'-8'0'962,"-2"-6"1,4-1-198,-1-1-508,4-4 0,-2 11 0,8-2 0,3 4 0,3 4 0,4-2 0,5-2 0,1-1-257,1 0 0,6 5 0,-2-1 0,0-1 0,1-1 0,-1-2 0,-1 0 0,-2 0 0,-2 0 0,5 0 0,-14 0 0,4 1 0,-5 4 0,-7 2 0,-6 0 0,-6-1 0,-4-6 0,-3 5 0,-1-1 0,2-1 0,2 0 0,4 0 0,2 3 0,2 1 0,4 4 0,2 1 0,4 1 0,5 0 0,4-2 0,5-1 0,4 2 0,3-2 0,1 2 0,-4 0 0,-3 1 0,-1 1 0,0-1 0,-5-1 0,-6-2 0,-1-1 0,-3 1 0,-1 2 0,-4 0 0,-4-2 0,-7-2 0,-8-1 0,-5-1 0,-4 0 0,-3-3 0,1-1 0,-1-2 0,4 0 0,-6 0 0,9 0 0,-2 0 0,5 0 0,4 0 0,3 1 0,3 3 0,4 5 0,4 3-4916,4 1 1,13 5 97,5 0 5319,13 6 0,10-4 0,7 7 0</inkml:trace>
  <inkml:trace contextRef="#ctx0" brushRef="#br0" timeOffset="23">17303 8276 30556,'0'-26'-3208,"0"11"0,0 4 3979,0 16 0,0-10-2952,0 1 1933,0-6 0,1-10 0,3 0 1,4-4-1,1-1 0,0-3 1,1-2-1,2-1 0,0 0 1,-2 1-1,-1 2-1593,1 1 2144,2 7 1,0 0-1,-2 9 1,-2 0-1,-1 4 1,1 1 0,1 4-1,-1 5 1,1 6 2075,2 3 0,-4 6-2286,2 0 0,0 5 0,4-1 0,-1 4 0,-2 2 0,-1 1 0,0 4 1,0-2-1,-2 0 0,1-3 265,-1 2 1,1 0 0,2-4-2817,-1 1 0,-5-5 1,4-1-1,-5-3 2184,-9-7 1,-8-9-1,-12-10 1</inkml:trace>
  <inkml:trace contextRef="#ctx0" brushRef="#br0" timeOffset="24">17396 8223 28131,'-13'-13'-726,"1"-5"0,3 0 0,4 2 1,7 1-1,5 2 0,7 1 1,0 3-1,1 4 0,-1 4 7514,-1 1-6859,6 0 0,-9 0 1,4 1-1,-2 4 1,-2 4-1,0 1 1,-2 0-1,-1-1 1,2 2-1,4-1 501,4-1 0,6-9 0,-2-7 1</inkml:trace>
  <inkml:trace contextRef="#ctx0" brushRef="#br0" timeOffset="25">18022 7930 27588,'-7'-18'-1135,"0"5"0,2-8 0,-4 13 1443,-3 10 1,3 8 0,1-1 0,-1 4 313,1 5 0,-4 2-508,4 2 0,-3 3 0,1-3 1,1 3-1,0 2 0,2-2 1,2-1-1,4-3 0,1-2 1,1-3-63,4-1 0,2-3 0,9-2 0,4-3-421,2-1 1,9-1 0,-6-5 0,0 0 0,2 0 0,-3-2 0,-1-1 0,0-3 0,-1 1 0,0-1 0,0 1 0,-1 1 450,-2-1 1,5-11-1,-3 1 1</inkml:trace>
  <inkml:trace contextRef="#ctx0" brushRef="#br0" timeOffset="26">18582 7996 28286,'0'-32'-4381,"2"11"3557,2 3 1173,4 15 0,-1 6 0,-3 6 0,-2 1 0,-2 4 0,0 4 0,0 4 0,1 3 0,2 2 0,3-1 0,0 1 433,0 0 1,4-5-1,-1-1-908,3-2 0,2-6 1,-1-6-1,0-1 0,1-3 1,-3-3-1,0-6 1,-4-5-1073,-1-6 0,0-6 1,-3-1-1,3-6 961,1-5 0,-2 2 1,4 2-1,0 3 1,-1 1-1,1 2 1,3 3-1,3 4 1,3 5-1,-2 2 1,0 4-1,1 1-7247,0 3 8142,7 2 1,-3 7 0,5 1 0</inkml:trace>
  <inkml:trace contextRef="#ctx0" brushRef="#br0" timeOffset="27">19289 8156 30937,'-14'0'915,"6"0"0,-1 2-915,-2 2-261,5-2 0,0 5 0,6-3 0,0 5 0,2 2 0,1-1-3707,1-1 3580,7-6 1,-10 4 0,2-4 0,-6 3 0,-6 0 0,-4 0 1851,-5-3 0,2 3-1498,-6-2 0,5 5 0,-2-3 0,1 0 0,1 2 0,0-3 0,4 3 0,3-1-1383,1 4 1,7-1-1,4 0 1,10-1-3869,8 2 5405,17-5 1,-7 5-1,8-3 1</inkml:trace>
  <inkml:trace contextRef="#ctx0" brushRef="#br0" timeOffset="28">19822 8409 25379,'7'-10'-1815,"-2"6"2253,-4 5 1,-8 14 0,-6 1-1,-8 2 1,-4-2 0,-4-1-1,-2-2 1,-6 1 0,-4-1-1,-5 2 1,0 1 690,0 2-1982,-4 0 0,2 1 0,-5 3 1,-2 2 902,-3-2 0,4-3 0,-6-5 0</inkml:trace>
  <inkml:trace contextRef="#ctx0" brushRef="#br0" timeOffset="29">14650 3159 7857,'-2'7'0,"-1"-1"580,-1 0 1,-5 1 0,3 5 0,0-2 0,0-1 3516,3 2-3919,2-5 1,2 4 0,4-7-1,4-5 1,4-6 0,3-9-1,4-6 1,-1-7 0,2-6-1,-1-4 1,5-5 0,2-7-1,3-6 1,-2-4 0,0-5-1,-3-2-98,-1-1 0,-13 32 0,0 0 22,2 3 1,1-1-1,6-35 1,-2 16 0,-3 7-1,-2 5 1,1 9 0,-1 5-1,0 7 1,1 6 624,-1 6 1,0 4 0,1 9 0,-2 6-453,-4 8 0,3 17 0,-5 9 0,0 6 0,0 9 0,-5 4 0,-2 8 0,-5 1 0,-2 1 0,-1-4 0,0-4 0,2-6-1617,1-3 48,2-8 1,4-6 0,0-6 0,0-4 0,0-6 0,0-6 1293,0-4 0,-6-14 0,-2-2 0</inkml:trace>
  <inkml:trace contextRef="#ctx0" brushRef="#br0" timeOffset="30">14916 2972 7857,'-20'-19'328,"0"4"1,9-3 0,2 2 0,4 0 0,4-4-1,2 1 1,4 0 0,4 3 0,2 2 0,4 4 5724,3 1-5934,-3 6 0,6-4 0,-4 4 1,6-2-1,2 2 0,3 2 1,2-1-1,2-1 0,1-3 0,1 0 1,0-1-7962,3 0 7842,1-2 0,2-11 0,0 0 0</inkml:trace>
  <inkml:trace contextRef="#ctx0" brushRef="#br0" timeOffset="31">15703 2372 10127,'-9'-4'4006,"0"-1"-3323,6 1 1,-3 5-1,5 4 1,-2 4 0,-2 4-1,1 5 1,-1 4 0,0 5-1,-1 4 1,-2 4-1,1 4 5218,-4 1-6031,0 0 0,-3 0 0,1 0 0,1-2 1,3-2-1,5-5 0,2-4 0,2-5 1,2-4-1,2-4 0,5-2-4125,3-3 3870,7-3 0,2-6 1,6-2-1,-1-2 1,2-5-1,2-3 1,1-1-1,0-2 1,2-1-1,2-3 1,2-2-1573,-1-3 1,1 5-872,-6 1 2828,12-3 0,-7 1 0,9-7 0</inkml:trace>
  <inkml:trace contextRef="#ctx0" brushRef="#br0" timeOffset="32">16596 2279 9565,'-13'-6'1099,"-1"5"0,5-4 0,2 10 0,1 3-1186,3 4 863,-4 13 1,4 5 0,-6 13 0,-1 4 0,-2 4 0,0 4 0,3-1 0,5 1 0,2-5 0,2-4 0,0-7-111,0-5 0,6-4-856,3-8 0,3-7 0,3-8 0,2-1 0,6-6 0,2-8 0,1-11 0,1-7 0,0-8 0,-1-5-362,1-7 1,0 2 0,-2-2 0,-1 3 93,-2 3 0,-4-8 1,2 10-1,1-1 0,-2 4 1,1 2-1,-3 4 0,1 2 1,0 5-1,0 4 0,-1 3 1,1 2-3406,-2 0 3863,5 5 0,0-4 0,6 5 0</inkml:trace>
  <inkml:trace contextRef="#ctx0" brushRef="#br0" timeOffset="33">17969 2652 7791,'0'-7'723,"0"2"0,0 10 1,0 5-1,0 5 1,0 6 4141,0 4-4750,-6 4 0,-3 13 1,-7-1-1,-3 2 0,-2 0 1,-3 3-1,-1 0 0,-2-2 1,2-4-1,3-3 0,4-3-2011,3-1 1896,8-2 0,-5-4 0,5-1 0</inkml:trace>
  <inkml:trace contextRef="#ctx0" brushRef="#br0" timeOffset="34">19035 2012 7824,'-5'-19'631,"-1"12"0,-5 1 0,4 10 1,-1 7 2820,1 3-3036,4 9 1,-9 5-1,3 12 1,-4 7 0,-3 4-1,-2 0 1,2 0 0,1 1-1,1-4 1,1 0-1,1-5 1176,3-2 1,4-8-2242,5-7 0,0 0 0,0-9 0,1-2 0,3-4 0,5-7 0,2-4 0,-1-4 0,-1-7-524,1-5 1,4-11-1,2-10 1364,2-6 0,4 0 0,-3-6 0,0 1 0,1 0 0,-3 4 1,1 2-1,-1 5 0,-4 5 1436,-3 5 1,-2 9 0,2 2-1307,-1 6 0,-5 4 0,4 7 0,-2 5 0,-3 7 0,-2 10 0,-1 6 0,-1 8 0,-4 5 0,-2 4 0,-2 0 0,0-2 555,-1-6 1,-1 1-947,2-8 0,3-1 0,6-8 0,0-4 0,2-5 1,2-4-1,5-8 0,5-8-1512,3-11 1,-2-7-1,4-6 1625,1-5 1,-4-4 0,5-4-1,-1-5 1,1-3 0,3-1-1,1 1 1,2 2 0,-2 4 0,-1 4-1,-4 8 1,0 6 0,-4 6 418,-1 4 1,-2 9-1,0 5 1,1 4-1,-2 6 1,-2 7 0,-3 9 990,-1 8-1436,-1 10 1,-5 3 0,-2 4-1,-2 2 1,-4-1 0,-1 0-1,2-3 1,1-2 0,3-6 0,2-3-1,1-5-4933,0-2 1,10-5 4552,3-13 1,21-9 0,2-7 0</inkml:trace>
  <inkml:trace contextRef="#ctx0" brushRef="#br0" timeOffset="35">19862 2079 7824,'12'-30'904,"-3"4"1,-3-2-1,-5 10 1,2 2 2547,1 1-2957,1 7 0,-5 10 1,-2 10-1,-1 8 0,-2 9 1,-3 9-1,-2 6 0,-2 5 1,-1 0-1,-1 0 0,1-2 986,0-4 0,-1 5 0,2-13 1,4-2-2024,3-3 1,4-10 0,1-2-1,1-5 1,4-7 0,3-10 0,6-14-1,2-10 1,2-8 0,-2-4-7433,-1-4 8016,-8-3 0,5-2 0,-4 0 1,0 0-1,0 2 0,-1 2 1,1 5-1,1 5 0,-1 4 0,1 4 1,0 5 1292,-1 4 1,3 8-909,-2 1 0,3 6 0,2-2 0,-1 4 0,2 1 0,1 1 1,3 2-1,1 3 0,0 0 0,-1 1 0,2-1 0,0 2 0,3-2 1,1 0-659,2-3 0,-2-2-965,-3-1 0,2 0 1,-5 0-1,0 0 0,0 0 1196,-2 0 0,-20 0 0,-6 0 0</inkml:trace>
  <inkml:trace contextRef="#ctx0" brushRef="#br0" timeOffset="36">20009 2106 7824,'-21'20'558,"-4"0"1,10-6 0,-3 3 0,5 1-1,2-2 1,4 0 0,1 0 436,3 2 0,6 4-1067,1-4 0,11 0 0,0-6 0,4-2 0,5-2 0,0-3 0,-1-2 1,0-1-1,0-2 0,1 0 72,-2 0 0,-2-6 0,-7-1 0</inkml:trace>
  <inkml:trace contextRef="#ctx0" brushRef="#br0" timeOffset="37">19889 2506 7824,'-8'13'421,"-2"-4"0,5 0 0,4-1 0,4 0 0,7-4 0,5-2 4102,3-2-4638,11 0 1,0 0 0,11-2-1,3-2 1,4-6 0,8-7 0,2-3-1,4-4 1,-3-1 114,-3-3 0,1-20 0,-9-1 0</inkml:trace>
  <inkml:trace contextRef="#ctx0" brushRef="#br0" timeOffset="38">20808 2026 7746,'-13'-6'1189,"0"4"0,-1-4 1,3 8-1,2 2 1,3 5-1,1 3 1828,1 1-2708,-1 1 1,5 5-1,0 3 1,-1 3-1,-2 2 1,-1 1-1,1 2 1,1-1 0,2-2-1,0-5 1,0-3-1221,0-2 0,0-2 229,0-2 0,2-6 1,2-4-1,5-6 1,3-6-1,0-4 1,-2-5-1,-1-4 115,1-3 0,2-2 0,1 1 0,1-1 1061,-1 0 0,-4 2 0,-2 3 0,1 4 0,-2 3 0,1 4 1,-1 0-1,1 4 0,-1 2 0,2 5 5544,-1 3-5826,-4 8 0,4 0 0,-4 9 1,2 0-1,-2 4 0,-2 0 0,-1 0 1,0-2-1,0 0 0,0 0-24,0 0 0,-4-5-1151,-1 0 1,1-6 0,4-5 0,1-6 0,2-11 0,3-6 56,2-4 1,2-4 0,6 1 0,4-4 1098,0-3 0,-2-2 0,4 4 1,1-1-1,-1 3 0,-1 5 1,-2 3-1,-3 4 0,-1 5 0,-2 5 1,1 4 3481,-1 1-3605,-6 6 0,1 6 1,-5 7-1,1 3 1,1 5-1,-1 2 0,0 1 1,-1-1-1,-1 1 1,-1 1-1,2-3-3654,2-4 2620,5 1 1,-1-9-1,7 4 1,7-5-1,3-8 1,8-6 963,2-5 0,7-9 0,4-8 0</inkml:trace>
  <inkml:trace contextRef="#ctx0" brushRef="#br0" timeOffset="39">21861 2306 7791,'-1'14'0,"-3"4"3973,-5 4-3658,-3 4 1,-2 5 0,1 0 0,0 0 0,-1 0-1,1 2 1,0-1 0,-1 1 0,1-4 0,1-1-1,3-2-957,5-4 1,4 2-1,6-7 642,7 0 0,6-9 0,8-2 0</inkml:trace>
  <inkml:trace contextRef="#ctx0" brushRef="#br0" timeOffset="40">22555 1959 7820,'9'-13'0,"-2"-1"945,-1 1-402,-2 6 1,2-4 0,3 7 0,3 1 0,1 3 0,-1 6-1,-3 7 1,-5 9 3066,-2 8-3160,-2 4 0,-3 9 0,-4 3 0,-7 4 0,-2-1 0,-2 0 0,-1-3 0,0 0 0,-2-6 0,2-5 0,-1-7-815,4-2 1,3-4 0,2-9-1,3-1 1,-1-5 0,1-8-5179,4-11 5375,8-7 0,1-11 0,8-5 0,6-10 0,5-4 0,4-4 0,2-2 0,1-5 0,-2-1 0,0 0 0,-3 6 730,1 5 1,-2 6-40,-3 8 1,-1 3-1,-5 8 1,2 3-1,-2 6 1,-1 4 0,-1 5-1,-1 1 1,2 3-1,1 3 612,2 4 0,0-1 0,-5 6-1098,0 1 1,-1 4 0,-2 2 0,-2 2 0,-2-2 0,-3 0 0,-2 1 0,-1 0 0,-1 0-426,-4-3 1,-2 3 0,-6-2 0,-2-4 205,-3 1 1,8-1 0,-4-3 0,4-2 0,4 0-1,6 2 1,9-1 0,7-1 0,8-1 0,5 0-67,7 3 0,-2 1 521,2 4 0,-7-4 0,2 1 0,-4 4 1,-5 2-1,-4 0 0,-3 0 0,-3 1 1,-3 1-1,-5-1 1109,-3 3 0,-8-4-1353,-6 6 1,-7-1 0,-8 3-1,-3-4 1,-3-1 0,-1-2-1,1-2 1,2-4 0,6 0-1,2-4-2282,0-1 0,10-1 1,3-5-535,8 0 0,14-11 2787,15-2 0,13-21 0,8-2 0</inkml:trace>
  <inkml:trace contextRef="#ctx0" brushRef="#br0" timeOffset="41">23754 1733 7820,'8'0'742,"-2"1"0,-6 3 0,0 5 0,-2 3 0,-1 3 0,-1 1 0,-1 5 0,1 3 0,-2 5 0,-1 2 6992,-4 2-7610,5 4 0,-6-4 1,4 2-1,-3-2 1,1-4-1,1-1 0,0-4 1,0-3-1,0-6 1,0-3-1,0-5-754,1-1 1,-1-2 0,-5-4 0,1 0 0,0-1 0,-1-4 0,1-5 0,0-5-2209,-1-3 2852,7-5 0,-3 5 0,5-6 0,4-2 0,4-1 0,7-3 1,5 2-1,6 0 0,1 1 0,4 1 0,1-1 281,3 0 1,4 7 0,-2 2 0,1 5-1,0 4 1,-4 4 0,-1 4 0,-1 1 132,0 0-293,-7 0 0,4 4 0,-6 2 1,-3 2-1,-3 2 0,-5 2 1,-1 1-1,-3 0 0,-3 1 1,-6 1-1,-7 1 186,-8 2 0,-9 5 0,-4-2 0,-1 1 0,-4-1 0,4-2 0,0-2 1,7-1-498,5 2 136,3-4 1,9 6 0,2-7 0,4 0 0,4 1 0,2-1 0,4 2-1,4 1 1,4 3 0,5 1 0,4-1 108,3-3 0,3 5 0,2 0 1,1 1-1,0-1 0,0-2 1,2-1-1,1-1 69,3 1-500,-5 0 0,5-6 0,-6-2 0,-1-3 1,-2-1 361,-1-3 0,0-1 0,-1-2 0</inkml:trace>
  <inkml:trace contextRef="#ctx0" brushRef="#br0" timeOffset="42">13330 1040 8057,'0'-14'1182,"0"1"1173,0 0-1785,0 5 1,-1-2 0,-2 7-1,-2 6 1,2 10 0,2 12 0,-1 11-1,-1 7 1,-3 6 0,-1 4-1,-3 3 1,-2 2 0,-1 0 0,-1-1-1,2 0-987,3-5 0,2-5 0,4-7 1,-1-2-1,1-4 0,3-7 417,4-8 0,4-4 0,5-1 0</inkml:trace>
  <inkml:trace contextRef="#ctx0" brushRef="#br0" timeOffset="43">13037 1373 7990,'-12'-20'0,"3"-2"869,3-3 0,6 9 0,2 2 0,2 3 0,5-1 0,4 0 0,5 2 0,4 2 0,5 1 1,4 1 1609,5 0 1,7 1 0,1 4-3891,-1-3 0,-2 2 1,-2-2-1,-3 2 0,-5 4 1411,-3 2 0,-7 3 0,-2 7 0</inkml:trace>
  <inkml:trace contextRef="#ctx0" brushRef="#br0" timeOffset="44">12957 1626 8024,'-30'9'413,"4"1"0,5 3 1280,5 4 0,7 1 1,1-5-1,4 0-1516,5 1 0,7-6 0,10 0 0,4-1 0,6-1 0,7 0 0,10-4 0,5-4 1,5-5-1,0-4 0,1-4-177,0 1 0,-4-13 0,7-1 0</inkml:trace>
  <inkml:trace contextRef="#ctx0" brushRef="#br0" timeOffset="45">13743 1426 7882,'-22'0'0,"1"0"3318,2 0-2672,1 0 0,10 0 0,0 1 0,2 4 1,3 4-1,2 3 0,1 1 0,0 2 0,1 1 4687,4 2-5340,2 0 1,2-1 0,0 3 0,1-1 0,2 0 0,0-1-1,-2 0 1,-2 1 0,-1 0 0,-1 0 0,0-2-1014,-3-2 1,-3-2 763,-5 0 0,-2 2 1,-6 0-1,-1 0 1,0-4-1,-3 1 1,-2 0-1,0 0 1,-2-2-1,2-2-2002,0-2 1,5-2 2257,5-4 0,12-6 0,-1-1 0</inkml:trace>
  <inkml:trace contextRef="#ctx0" brushRef="#br0" timeOffset="46">14157 1359 8536,'0'-13'4917,"-2"1"-4388,-2 3 0,-2 11 0,-3 10 0,3 5 1,2 4-1,-2 3 0,0 1 0,-2 2 0,2-1 1,-1 1-1,1 0 753,0-1 0,-3-1-1510,5-2 1,-1 0 0,5-5 0,0 0-1,0 0 1,0-1-2436,0 0 2348,0-8 0,-6-3 0,-2-6 0,-4 0 0,-3 0 0,-1 0 0,-4 1 0,1 2 0,0 3 0,2 1 0,3 4-4039,0 1 3312,7 1 1042,1 0 0,12 0 0,1 1 0</inkml:trace>
  <inkml:trace contextRef="#ctx0" brushRef="#br0" timeOffset="47">14530 1359 7905,'-13'0'935,"-1"12"1,7 2 0,1 9 0,1-1-1,1 2 1,0 1 0,-1 3 3373,1 4-4377,-1-4 0,5 4 0,0-7 1,0-1-1,0-3 0,2-2 1,2-4-1,5-5 0,3-7 1,1-7-986,1-10 0,-6-3 0,1-8 852,2-2 0,-4 3 0,0-8 1,-1 1-1,-3 1 0,0 3 1,0 4-1,3 0 0,2 1-567,2 0 0,6 7 0,5 0 0,1 6 768,2 3 0,10-4 0,-6 3 0</inkml:trace>
  <inkml:trace contextRef="#ctx0" brushRef="#br0" timeOffset="48">14930 1373 9148,'-19'13'1704,"4"-4"1,-3-2 0,5 1-1,2-2 2797,2 0-4435,6-2 1,5-4 0,10 0 0,7 0-1,5 0 1,5-1 0,4-4 0,2-4 0,-2-3-1,-5-1 1,-7 0 0,-5-1 0,-5 1-1,-4 0-676,-4-1 755,-13 7 0,-5 1 0,-12 8 0,0 2 0,1 6 0,1 5 0,2 4 0,6 2 0,2 1 1,3 1-1,3-1 953,5 1 1,5 1 0,8 0-2398,9-2 1,8-6 0,8 1 0,9-7 0,6-6 1298,6-2 0,13-14 0,0-3 0</inkml:trace>
  <inkml:trace contextRef="#ctx0" brushRef="#br0" timeOffset="49">20288 7996 21587,'-8'-13'-299,"0"0"1,4 1-1,5 1-417,7 3 952,3 5 1,4-3 0,2 6-1,2 0 1,2 1 0,2 4-1,4 3 1,3 6 0,1 2 0,-2 3-1,-1 1 1,-1 0 0,-2 0-1,-3 0 1,-5 0 172,-7-1-424,2-1 1,-11-4 0,2 3 0,-6 0 0,-5-2 0,-6-3 0,-4-3 0,-5 1 0,-5 2 0,-3 2 0,1-1 713,2 0 1,6-1-607,-1-3 1,7 3 0,0-3-1,4 2 1,5 3 0,1-1 0,3 0-1,1 1 1,4-1 0,2 0-140,5 1 1,4-1 0,5 0 0,3-1-197,0-3 0,2 2 0,-4-7 1,1-1-1,0-2 0,0-1 1,0 0-1,1 0 0,4 0 1,5 0 555,6 0 0,8-11 0,3-4 0</inkml:trace>
  <inkml:trace contextRef="#ctx0" brushRef="#br0" timeOffset="50">21262 8050 22106,'0'-33'51,"0"5"1,0 9 0,1 13-1,2 9 1227,1 4-1283,7 2 0,-10 6 0,5 3 0,-1 4 0,-1 4 0,-1 4 0,-1 1 0,-4-1 0,-1-2 0,-3-1 0,0-1 933,0 1-1061,-4-6 1,9 2 0,-4-5 0,4-2 0,1-1 0,1-3-1,2-5 298,1-7 1,7-7-215,-2-11 1,3-3 0,1-5 0,2-1-1,1-1 1,2-2 0,-2-1 0,-1 3-1,-2 3 1,-1 4-216,-3 2 1,1 6-1,-4 5 924,2 2 1,-5-1-1,1 7 1,-2 6-477,-2 4 1,4 8 0,0 0-1,-1-2-335,-1-1 1,4-2-1,3 1 1,1-1 0,0 0-1,-1-1 1,2-3 0,1-5-1,1-2 1,0-2 0,1 0-1,-1-3-577,0-6 0,-1-1 713,-3-13 1,3 0 0,-5-8 0,2-3 0,-2 0 0,-1 2 0,-1 4-1,-1 3 1,1 3 0,-2 4 1817,-2 3-1596,-1 2 0,0 7 0,0 6 0,0 7 0,-1 7 0,-2 2 0,-2 3 0,2 2-447,2 3 0,1 1 1,0 3-1,0 2-452,0 1 1,7 0 0,5-6 0,4-3-1,2-2 1,1-4 0,4-1 0,0-5-1,1-3 1,-3-4 0,-1-4 0,0-8 751,-1-9 1,5-17-1,-4-7 1</inkml:trace>
  <inkml:trace contextRef="#ctx0" brushRef="#br0" timeOffset="51">21955 8050 9858,'12'-42'0,"-2"1"-864,-1 1 1750,-6-9 0,7 19 0,-4-5 0,0 5 0,0 5 0,-2 3 0,1 4 3694,-1 3-4462,1 14 1,-5 2-1,0 14 1,0 3-1,0 4 1,0 3-1,0 3 1,0 2-1,0 1 1,0-1-1,0-2 1,1-2-1,2-1 1,3-1 0,2-2-3216,2 2 2695,2-5 0,1 1 1,0-7-1,1-1 0,-1-3 1,0-5-1,-1-5 1,-3-7-1,-4-7 0,-4-4-625,-1-5 0,0 4 0,0-2 1,0-2 1228,0-1 0,0-1 0,0 3 0,0 2 0,0 2 0,0 3 0,0 1 0,0 1 0,0 1 0,2 1 4318,2 3-4450,3-3 0,7 11 0,-1-3 0,0 2 0,2 2 0,1 0 1,4 0-1,-1 2 0,0 1 0,-1 2-1639,1 3 0,-2-5 1139,5 1 1,-6 2-1,2-1 1,-3-1-1,-2 0 562,0 1 0,-5 5 0,-2-2 0</inkml:trace>
  <inkml:trace contextRef="#ctx0" brushRef="#br0" timeOffset="52">22101 7970 9080,'0'-14'518,"-6"7"0,6 1 0,0 6 0,8 0 0,4 0 2734,1 0-3253,0 0 0,2 1 1,1 2-1,2 3 0,0 0 1,0 2-1,0-1 0,-1 3 1,1 2-1,0 3 0,-3 1-1798,-5 2 0,0 1 173,-5-1 1617,-1 3 1,-4 0-1,0-2 1</inkml:trace>
  <inkml:trace contextRef="#ctx0" brushRef="#br0" timeOffset="53">22115 8250 9668,'-14'0'846,"7"-6"0,3 4 1,7-4-1,2 2 1,4-1-1,5 2 1596,2 2-2713,8 1 1,-8 4 0,6 2 0,2 2 0,0 2 0,-1 2 0,-1 1 0,2 0 0,0 1 270,-2-1 1,3 0-1,-4 1 1</inkml:trace>
  <inkml:trace contextRef="#ctx0" brushRef="#br0" timeOffset="54">22875 7823 11304,'-8'12'278,"2"-3"1,0 16-1,-1-3 1,-2 5 0,0 2-1,0 3 1,0-1 1518,0 1-1767,1-4 1,-1 6-1,0-4 1,0 1 0,0-1-1,2-2 1,-1-3 0,2-1-1,0-4 1,3 0-882,2-4 768,1-7 1,1-5 0,4-8-1,5-8 1,5-7 0,3-9-1,0-5 1,-1-4 0,1-3-125,-2-4 0,4 4 0,-3-2 572,0 5 1,-4 9 0,-3 1 0,-2 8 0,-2 4 0,-2 3 206,2 4 0,-4 3 0,2 10 0,-2 3-582,-2 4 0,-5 6 0,1 1 1,1 1-1,1 0 0,2 0 1,0 0-1,0 0 0,0-1 1,0-3-1,2-1 0,1-2-1397,1 1 1380,6-7 1,-7-1 0,6-6 0,2-2 0,1-2 0,2-6 0,3-7 0,0-5 0,0-3 0,-3 0 0,0 1 581,-1 2 1,0 4 0,1-3 0,-1 2-1,0 4 2047,1 5-2808,-7 4 1,4 12 0,-7 3 0,0 4 0,1 5 0,1 6 0,0 4 0,1 4 0,1 2 0,3 3 0,6 2-2120,5 1 0,5-2 0,4-2 2325,4-5 0,10 3 0,2 0 0</inkml:trace>
  <inkml:trace contextRef="#ctx0" brushRef="#br0" timeOffset="55">23728 8396 8549,'-28'0'0,"-4"0"231,-2 0 0,-7 8 1,-2 6-1,-4 11 0,-2 8 1,-2 1-1,5-3 1,5-3-1,7-1 0,6 1 1,7 2-360,6 1 0,5 4 0,10-2 128,0 1 0,12-4 0,2 2 0</inkml:trace>
  <inkml:trace contextRef="#ctx0" brushRef="#br0" timeOffset="56">24741 7596 8530,'4'-26'0,"1"-1"258,-1 12 0,-4 6 0,0 17 0,0 7 0,-1 4 0,-2 5 0,-5 2 0,-2 5 0,-6 5 0,-2 2 488,-1 2 1,-8 5 0,3-1-755,1-1 0,0 0 1,1 0-1,4 2 1,3-3-1,4 0 1,2-2-1,4-2 1,5-1-1062,5-1 0,2-3 0,8 1 1132,3-3 1,2-12 0,7 6 0</inkml:trace>
  <inkml:trace contextRef="#ctx0" brushRef="#br0" timeOffset="57">25341 7663 21055,'0'-19'88,"0"10"1,0-1 0,-2 14 0,-1 6 0,-3 7 0,-1 3-1569,-4 1 1493,0 10 0,2-7 0,0 10 0,0 0 0,0-1 0,2 1 0,1-2 0,3 1 0,1-4 0,2 0 0,0-3-144,0 1 0,2-6 1,1-4-10,1-2 1,2-3 0,-3-2 0,2-4 0,-3-4 0,1-10 0,0-6-300,2-9 0,-1-3 0,-2-5 0,2-5 339,5-2 0,3-8 0,1-2 0,2 1 1,1 3-1,4 2 0,-1 4 0,0 2 0,-1 6 1,0 7-1,-1 5 624,0 3-410,-2 8 0,-2 1 0,0 6 1,-1 1-1,-2 4 0,-2 5 0,-2 5 1,-3 3-1,-2-1 0,-1 1-58,0 0 0,0 4 0,-1-4 0,-4-2 0,-5-1 0,-5-2 1,-3 1-1,2-1 851,1 0-926,2 1 1,4-2-1,2-2 1,1-1-1,4 1 1,5 1-1,6-1 1,4-1 0,4 0 36,0-2 0,1 5 0,-4-3 0,-1 3 0,0 1 0,-1 0 0,-3 1 0,-5 0 634,-2 4-546,-2-3 1,-3 6 0,-4-5 0,-10 2 0,-5 0 0,-6-2 0,-2-1 0,-1-3 0,0-2 0,1-1 0,2-2 501,2-1 1,5-1-1079,3-5 0,3 0 1,5-2-1,8-1 0,16-3 1,15-1-1,13-5 686,7-4 1,9-11-1,2-7 1</inkml:trace>
  <inkml:trace contextRef="#ctx0" brushRef="#br0" timeOffset="58">25980 7796 21055,'0'-25'-5428,"0"3"5748,0 9 0,6 11 0,2 13 1,1 8-1,-2 3 0,-1 3 1,-3 0-1,-2 2 0,-1-2 0,0-1 1,0-2 497,0 2 1,0 4 0,0 2-934,0-1 0,0-8 0,0 4 1,0-4-1,0-5-186,0-1 0,6-14 1,5-7-1,5-8 201,6-9-1,5-6 1,3-4 0,2 1 0,1-2 0,-1 0 0,-2-2 0,-3 2 0,-5 3 0,-4 4 0,-5 4 0,-3 2 2127,-1 2-1900,-6 1 0,3 9 0,-9 1 0,-4 3 0,-7 2 0,-2 1 0,-3 4 0,-5 2 0,-6 5 0,-4 1 499,0-1 1,0 3-713,3-3 1,3 3 0,-3 1 0,4-1 0,5-2 0,4-1 0,3 2 0,2-1 0,1 0 0,3-1-911,5 2 0,2 0 1049,2 3 1,2-1 0,4 0 0,7 2 0,8 1-1,4 4 1,2 0 0,-1 3 0,1 0 0,0 1 557,-1 0 1,0 8 0,-3-5-1,0 1-702,0 0 1,-4-1-1,1 0 1,-2-2 0,1-2-1,0 0 1,2-1 0,-2-1-1,2-4 1,-1-2 0,3-2-1,-1 1-1766,0-1 1871,-6-6 0,10 5 1,-6-4-1</inkml:trace>
  <inkml:trace contextRef="#ctx0" brushRef="#br0" timeOffset="59">17542 7263 28405,'0'-19'-4916,"0"10"1,0-9 42,0 10 5021,0-4 0,0-2 1,-1 1-1,-2 0 1,-1-1-1,1 1 1,0 1-1,-2 3 0,-4 3 1,-4 2-1,-3-1 2040,-2 3 0,-1 0-1992,1 2 0,-3 4 0,-5 2 0,-1 0 0,-1 2 0,-2-2 1,-4 1-1,-2-1 0,-4 0 0,1-2 951,-4 2 0,-5-4-814,4 2 1,-5 2 0,3-1 0,0-2 0,0-1-1,3 1 1,2 3 0,1 2 0,0 2 0,0 2-380,0 1 1,0 2-1,0 3 1,0 3 139,0-1 0,-6 6 0,-2-4 0,1 3 0,3 2 0,2-1 0,2 1 0,2 0 0,1-1 0,3 1 1,-1 0-1,3-2 1978,-1-3-1890,-4 3 0,9-6 0,-1 5 0,3-3 0,6-1 0,-1 0 0,2-1 1,-2-1-1,2 0 0,-2 1 0,2 1-812,-1 4 1,3 1 347,3 2 0,-4 0 1,1-1-1,2 1 1,5 1-1,5 2 1,4 1-1,1-2 1,0 0-1,1-4-65,4-3 1,3 3-1,9-3 1,2 4 377,2 0 0,1-1 1,6-1-1,2-2 1,1 0-1,-2 1 1,0-3-1,-1 1 1,1 0-1,4 1 1,-1 0-1,1 0 108,-3 2-129,4 1 1,-5 2-1,7 0 1,1-2-1,1-1 1,4-2 0,1 0-1,4 0 1,2 0-1,3 1 1,-2-1 540,2 0 0,4-6-242,2 2 0,4-3 0,-1-2 1,1 1-1,2-1 0,-5 0 0,-1 1 1,-2-3-1,2 0 0,-2-2 50,-1 1 0,-1 2 1,-1 1-360,0 0 0,1-4 0,-1 0 0,2 2 0,1-1 0,3 0 0,0-2 0,4-1 0,-1-1 0,4 0 0,0-3 0,3-2 0,-1-1 0,2 0 0,-31 0 0,0 0 0,28 0 0,9 2 0,-2 1 0,-2 1 0,2 1 0,-1-1 0,1 1 0,-1-1 0,-1 1 0,-2 0 0,-4 3 0,7-4 0,-8 4 0,2-1 0,4-1 0,-1 1 0,1-1 0,-3 2 0,1-1 0,-31-5 0,0-1 0,32 7 0,4-5 0,0 1 0,-2-1 0,2-2 0,-1-1 0,1 0 0,-2 0 0,3 0 0,-3 2 0,1 2 0,-1-2 0,-1 2 0,-3-1 0,4 0 0,-4 2 0,-2-2 0,1-2 0,0-1 0,-2 0 0,0 2 0,-1 0 0,-1 3 0,4-1 0,-8-4 0,2 0 0,-3 0 0,2 0 0,1 0 0,0-1 0,3-2 0,-1-2 0,2 3 0,-1 0 0,0 2 0,10-1 0,-4-2 0,2-2 0,-1 2 0,0 2 0,-1 1 0,-2 0 0,3 0 0,0 0 0,3 0 0,-1 0 0,-1 0 0,-2 0 0,0 0 0,-2 0 0,-2 0 0,10 0 0,-18-5 0,8 1 0,0-1 0,-4 1 0,0 0 0,-3-1 0,2 1 0,-3-1 0,-1 1 0,0-1 0,1 1 0,4-1 0,-5 5 0,3-4 0,-4 0 0,2 1 0,0 0 0,1 0 0,2-2 0,-1 1 0,-1-1 0,-1-1 0,0-1 0,4 3 0,-3-4 0,1 1 0,-1-1 0,-1 1 0,-2-3 0,2 1 0,2-2 0,-2 1 0,2 0 0,-3 2 0,3 1 0,-4 1 0,-1-2 0,-1 3 0,4-1 0,-3 1 0,4 1 0,-5-2 0,-1 0 0,-1-2 0,-2 3 0,-3-3 0,1 2 0,-2-1 0,1 1 0,-1-2 0,0 1 0,-2 0 0,-4-4 0,0 2 0,0-1 0,0 0 0,0-1 0,-1 2 0,-4-1 0,10-8 0,-14 6 0,9-4 0,-2-2 0,-1 1 0,2-4 0,-2 2 0,0-4 0,-3 1 0,-1-3 0,-4 1 0,-3-1 0,0-3 0,-4 1 0,-2-2 0,-3 7 0,-2-2 0,-3 0 0,-2 2 0,-2-2 0,-2-1 0,-2-2 0,1 1-1064,-1-1 0,1 0 0,-5-1 818,0-3 0,-2 3 1,-1-4-1,-3 0 1,-1 1-1,-2 0 1,0-1-1,0-2 0,-1-2 493,-2 1 0,3 5 0,0-3 0,-3 1-139,-4-4 0,0 4 0,-7 1 0,1 2 0,-1 3 0,-3-1 1,-2 2-1,0 1 0,-2 4 0,1 0 0,-2 3 0,0-1-565,-2 0 506,5 0 0,-11 3 0,5 1 1,-1-3-1,-1 2 0,-1-1 1,-1 3-1,-2 1 0,0 3 1,0-1-1,0-2 1109,0-1 1,0-1-1088,0 1 1,-5 4-1,1 0 1,-1-1 0,1-1-1,-2 1 1,-1 3-1,-2-1 1,-2 2 0,1-1-72,0 0 0,-4 4 0,9-3 0,-3 0 0,4 4 0,-4-2 0,1 1 0,1 0 0,0-3 0,3 0 0,0 0 0,0 2 0,-1-2 0,-5 3 0,4-5 0,3 1 0,0 0 0,2 2 0,0-2 0,0-1 0,-1 2 0,-2 0 0,-2 2 0,4 0 0,1-1 0,1 2 0,-4 0 0,-1 0 0,-2-1 0,2-1 0,2 5 0,-1-1 0,-3-2 0,0-2 0,0 3 0,3-1 0,0 0 0,1-2 0,-3 1 0,2-1 0,2 1 0,-4-5 0,-1 5 0,-1 1 0,-2-3 0,-3 0 0,2 0 0,2 0 0,1 1 0,0 1 0,-2 0 0,0 1 0,0 1 0,0 1 0,0-2 0,2-2 0,1 2 0,-4 2 0,1 1 0,-6 0 0,0 0 0,5 0 0,1 0 0,1 0 0,0 0 0,0 0 0,2 0 0,2 0 0,-1 0 0,5-2 0,5-2 0,-1 2 0,-4-2 0,0 2 0,2 2 0,1 0 0,1 0 0,-1-1 0,-3-2 0,-3-1 0,-1 1 0,-1 1 0,5 2 0,2 0 0,-1 0 0,1 2 0,-4 1 0,2 1 0,2-1 0,4 0 0,0 0 0,0 1 0,-3-1 0,3 0 0,0 0 0,1 2 0,-4-1 0,1-4 0,-2 2 0,-2 1 0,-2 1 0,-1-1 0,-2-2 0,-4-1 0,-5 0 0,-2 0 0,0 2 0,1 1 0,2 1 0,-12 7 0,7-10 0,-9 5 0,2 0 0,0 3 0,6-2 0,-1 1 0,-2-1 0,0-1 0,-3 0 0,1-2 0,2 2 0,-9-4 0,0 2 0,-2 2 0,35-4 0,0 1 0,1-1 0,-1 0 0,0 0 0,0 0 0,1 1 0,-1 0 0,-1 0 0,1 0 0,-1 1 0,-1 0 0,0-1 0,-1 1 0,-1 1 0,-1-1 0,-1 0 0,0-1 0,-4 3 0,-1 0 0,0-1 0,-1-1 0,0 2 0,-1 0-38,0 1 1,-1-1-1,1 0 1,1 0-1,-1 0 1,0-1-1,-1-1 1,0 0-1,0 1 1,-1-1-1,0 1 1,1-1 0,0 1-1,2-1 1,1 0-1,1 1 1,1-1-1,1 1 1,1-1-1,0 1 1,-1 0-1,1 0 1,2 0 0,0 0-61,1 0 0,1-1 0,-31 8-92,5-3 0,-1 1 1,7 1-1,4-2 1,-3 1-1,3 2 1,-3 1-1,4 1 1,1 0-1,2 4-4285,0 4 4467,-1 4 1,1 0 0,0 1 0</inkml:trace>
  <inkml:trace contextRef="#ctx0" brushRef="#br0" timeOffset="60">17103 9436 29114,'-9'-2'-401,"0"-1"0,-2-3 1,0 0-1,-1-1 14,3 0 131,-3 4 1,11-9 0,-4 3 0,4-3-1,1-1 1001,0-1 1,1 7-1986,4 2 1595,2 4 0,11 1 0,1 0 0,3 0 0,6 0 0,6 1 0,6 2 0,5 2 0,4-2 0,3-2 1,2-1 1025,4 0 1,3-4-1382,5-1 0,6 0 0,-1 2 0,-2-2 0,1 1 0,0-1 0,2 1 0,-1-1 0,0 1 0,-4-1 0,-2 3 0,-3 0 0,-7 1 0,3-4 0,-8 4 0,1-4 0,-7 4 0,-7 1 0,-1 0 0,-4 0 0,1 1 0,-4 2 0,0 2 0,-9-1 0,0-4 0,-1 0 0,-4 0 0,2 0 0,-2 0 0,-2 0 0,1 0 0,-1 0 0,0-1 0,1-2 0,-1-2 0,-5-5 0,-4 7 0,-8-5 0,-7 2 0,-7 2 0,-7 0 0,-6-1 0,-4 2 0,-5 2 0,-3 1 0,-8-5 0,2 1 0,-7-1 0,-3 5 0,0 0 0,-4 0 0,1 0 0,-3 0 0,1 0 0,1 0 0,2 0 0,3 0 0,2 0 0,-2 0 0,8 5 0,-4 1 0,6 0 0,3 1 0,5 0 0,3 2 0,3 0 0,4 0 0,5 0 0,3-2 0,7 5 0,2-3 0,1-1 0,8 0 0,2 1 0,5-1 0,10-2 0,11-2 0,15 1 0,9-2 0,12-2 0,11-1 0,-32 0 0,2 0 0,3 0 0,1-1 0,2-2 0,2 1 0,0 1 0,1-1 0,3-1 0,-1-1 0,2 0 0,-1 2 0,2 0 0,0 1 0,-1 0 0,1 0 0,-1 1 0,-1 0 0,-1 0 0,0 0 0,-1 0 0,0 0 0,-1 0 0,-1 0 0,-1 0 0,0 0 0,-2 0 0,-1 0 0,-2 0 0,1 0 0,-1 0 0,-2 0 0,35 2 0,-2 1 0,-1 1 0,-5-1 0,-5-1 0,-5-2 0,-2 0 0,-1 0 0,-1 0 0,-9 0 0,-6 0 0,-2-5 0,-6 1 0,-6-2 0,-7 3 0,-5-3 0,-4-1 0,-6-4 0,-7-1 0,-10-1 0,-5 4 0,-10 0 0,-7-1 0,-2 4 0,-16 0 0,-7 2 0,-5-1 0,-8 2 0,-2 2 0,37 1 0,0 0 0,0 0 0,1 0 0,-2 0 0,1 0 0,1 0 0,-1 0 0,0 0 0,0 0 0,0 0 0,1 0 0,-1 0 0,1 0 0,-38 0 0,9 0 0,2 1 0,0 2 0,3 2 0,1-2 0,8 0 0,5-1 0,8 4 0,5 0 0,2 2 0,4-1 0,7-4 0,2 7 0,8-4 0,4 2 0,6 2 0,9 2 0,13 0 0,9-2 0,11-2-336,8-2 0,14-2 284,5-4 1,-29 1 0,1-1 0,0 2 0,2-1 0,1 2 0,0-1 0,1 0 0,0-1 0,-1 0 0,-1-1 0,0 0 0,-1 0 0,-1 1 0,-1 0 0,35 2 0,-6 1-670,-5-1 0,0 3 1,-9 0 192,-5 1 1,-7-4 0,-5 3 0,-7-1 0,-5-1 562,-6-1 1,-3 5 0,-2-1 0</inkml:trace>
  <inkml:trace contextRef="#ctx0" brushRef="#br0" timeOffset="61">5412 4625 31588,'-7'-6'-1967,"2"-3"1,2-3 0,0-1 0,-1-1 0,1 1-1757,1 0 3901,2 5 1,-1-4-1,-4 5 1,-3-2-1,-4 2 1,-2 1 0,1 3-1,0 3 1,-1 3-1,1 3 71,0 1 0,-1-3 0,1 4 1,0-2-1,-1-2 0,1 1 1,0-1-1,-1-1 3314,1-1-3357,-6 3 0,4-2 1,-4 5-1,1-1 1,0 1-1,0 2 1,1 2-1,-3 1 1,1 2-1,0 1 1,1 4-429,-1 0 0,4 2 72,-3 5 1,1-2 0,2-1 0,3-2 0,2 2 0,1 0 0,1-1 0,2 0 0,2 0 0,-1 2 695,1 2 1,0-5 0,4 0-376,0 2 0,1-2 1,3 2-1,5 3 0,3-2 1,2 3-1,-1-1 1,2 2-1,1 1-383,2 2 0,4 1 1,-1 4-1,2-3 189,6-1 1,2 2-1,0-2 1,4-1 0,5 1-1,2-5 1,1-3-1,-2-4 1,4-2 0,-1-2-1,3-3 1,-1 0 454,0-1 1,-1-1 0,-4-3 0,2-3 0,2-2 0,-3 1 0,1-2 0,0-2 1018,2-1-1445,-1 0 1,-4-1 0,0-2 0,0-3 0,0-2-1,0-2 1,0-2 0,0-1 0,-1-2 0,-2-1 0,-3-4-7,-2 0 0,1-1 0,-2-1 0,-3-6 0,3 2 0,-3 0 0,-1-5 0,0-2 0,-1-4 0,0 0 0,-3-2 0,0 1 0,0-3 0,-4-1 0,-1 5 0,-3 3 0,-2 1 0,-4 2 0,-1 5 0,-2 0 0,-3 3 0,-3 2 0,-6 0 0,-8 2 0,-8-2 0,-8 2 0,-7-2 0,-7 2-4499,-9 0 4391,-12-5 0,27 16 1,0 1-1,-4-2 1,0-1-1,-3 1 1,-1 0-1,-1 0 1,-1 1-1,0-1 1,-1 0-1,2 0 0,0 0 1,3 0-1,1-1 1,4 0-1,1 1 1,-35-12-1,8 0 377,4-3 0,-4 1 1,12 0-1,-2 4 0,0 3 1,4 1-1,2 5 0,4 2 1382,4 5-2019,7 2 0,-3 13 1,6 6-1,1 8 1,2 10 228,1 8 0,0 18 1,1 6-1</inkml:trace>
  <inkml:trace contextRef="#ctx0" brushRef="#br0" timeOffset="62">14623 15313 28560,'6'-21'-1256,"-4"2"1,8 1 0,-4 2-1,0 3 1,0 2 0,-2 1 1295,2-2 376,-4-1 1,9 5 0,-2 5 0,2 6 0,-1 8 0,-3 6 0,-1 9 0,-3 6 0,-1 7 0,-2 8 0,0 6 1806,0 5 1,-6 16-2091,2-37 0,-1 2 0,-5 7 1,-2 1-1,-1 1 0,-1 0 1,0 2-1,-1 1 0,-1 1 1,0 1-1,1 1 0,-1 0 0,1 4 1,1 0-1,-1 0 0,2 1 1,0 1-1,0 0 0,1-3 1,1 1-134,-1 0 0,1 0 0,3-1 0,0 1-33,-1 0 0,0 0 0,4-1 0,0-2 0,1-7 0,1-3 0,-1-2 0,2-3 0,-1 31 0,1-16 0,2-9 0,0-10 0,0-5 1,0-8-2237,0-2 1,0-3 0,2-5 1091,2 1 0,-1-7 0,7-3 0,4-4 0,5-7 0,6-11 1177,8-11 0,-2-14 0,2-5 0</inkml:trace>
  <inkml:trace contextRef="#ctx0" brushRef="#br0" timeOffset="63">15010 15113 28193,'0'-27'-852,"0"7"0,1 2 0,4 9 0,4 6 0,2 6 0,4 6 4870,3 3-3675,3 1 1,8 2-1,7 1 1,10 2-1,9-2 1,8-1 0,5-3-1,-30-7 1,0 0-1,2-1 1,1 0 0,5-1-1,0 0 1,3-2-1,0 0-215,3 0 1,0 0 0,0-1 0,1 0-129,0 0 0,1 0 0,1 0 0,1-2 0,0 1 0,0-2 0,0-1 0,1-1 0,-1 0 0,-1 0 0,-3 0 0,-1-1 0,-1 2 0,-2 0 0,-2-2 0,0 1 0,-1 0 0,0 0 0,-2 0 0,-1-1 0,-2 2 0,-2 0 0,32-1 0,-11-2-65,-5 1 1,-10 1 0,-1 5 0,-6 0 0,-7 0-1,-5 0 1,-5 0 0,0 2 0,-4 1 129,-1 1 1,-6 5 0,0-3 0,-1 1-40,0 4 0,2-4 0,-4 4 1,2 2-1,0 5 0,1 2 0,-1 7 1,-2 6-1,-3 10 0,-2 5 0,-1 12 1,-1 5-27,-4 7 0,0-24 0,-2 1 0,-1-1 0,-1 1 0,-2 4 0,-1 1 0,2 1 0,0 0 0,-1 1 0,-1 0 0,0 3 0,1 1 0,0-1 0,1 0 0,1 0 0,0 1 0,1-5 0,1 1 0,2-3 0,0 0 0,1-3 0,1-2 0,1-3 0,1 0 0,0 0 0,0-2 0,1 28 0,0-3 0,2-3 0,1-4 0,1-2 0,-1-4 0,-1-5-182,-2 2 1,0-11 0,0 2 0,-2-4 0,-2-5 0,-7-2 0,-4-2 0,-4-2 0,-2-3 0,-4-2 0,-4-6-922,-7-2 1,-8-2 924,-5 1 0,-9-7 1,-6-2-1,-4-4 0,-6-1 1,36 0-1,-1 0 0,-2 0 1,-1 0-1,-1 0 0,0-1 1,-2-1-1,-2 1 0,-1-2 1,-1 0-183,-4-1 0,-1 0 1,1 3-1,-1-1 339,-1 0 1,-1 0 0,2 0 0,0 1 0,1 0 0,0-1 0,1 0 0,0 0 0,1 0 0,1 1 0,3 0 0,-1 0 0,1 1 0,1 0 0,2 0 0,1 0 0,0 0 0,0 0 0,1 0 0,1-1-46,-3-2 0,0 1 0,5 1 0,0 1 0,1-2 0,0-1 0,-30 2-1026,6 1 1,4 0 0,9 0 0,5 0 1253,2 0 1,3-12 0,-1-3 0</inkml:trace>
  <inkml:trace contextRef="#ctx0" brushRef="#br0" timeOffset="64">15263 16499 19784,'-13'0'248,"4"0"1,1 2 0,1 2 0,1 5 0,-1 3 431,-1 1-513,5 0 1,-7 2-1,4 1 1,0 2-1,0-2 1,3-1 0,2-1-1,1-1 37,0 0 1,1-5-1,2-7 1,3-7 0,1-9-1,4-4-787,1-5 507,7-13 0,-3 5 0,5-13 1,0 0-1,-1-3 0,4-2 1,0-2-1,0 0 0,-4 5 0,1 4 1,-2 4-12,1 4 0,2 4 178,-4 8 1,-2 4 0,-6 7-1,-1 2 1,1 4 0,2 5 0,0 7 1157,-3 4 1,-3 9-1129,-6 3 0,0 5 0,0 3 0,0 2 0,0 4 1,-2 4-1,0 4 0,-3 4 0,2 2 0,2 0-2315,1-1 1,0 1 0,3-5 818,5-2 1,1-6-1,9-3 1,-3-3 1360,-2-6 1,-5 2 0,-2-6 0</inkml:trace>
  <inkml:trace contextRef="#ctx0" brushRef="#br0" timeOffset="65">15423 16566 19778,'0'-40'53,"0"-5"1,1 2-1,4 5 1,4 7-1,3 7 1,1 6-1,0 3 3921,1 2-4121,5 6 1,-3-4 0,6 7 0,2 1 0,1 1 0,3 2 0,2 0-1,1 2 1,0 2 204,2 5 0,1 15 0,6 4 1</inkml:trace>
  <inkml:trace contextRef="#ctx0" brushRef="#br0" timeOffset="66">16010 16312 14647,'-14'-41'783,"1"2"1,0 22 0,-1 8 0,2 12 447,3 7-1273,-2-2 0,9 3 0,-2 0 1,2 4-1,2 4 0,0 2 0,2 2 1,2 2-1,5 2 0,3 0-2655,1-1 2439,6 1 0,2 0 0,6-2 1,1-3-1,2-4 0,2-5 1,1-4 344,-1-4 0,-1 2 0,-4 0 1</inkml:trace>
  <inkml:trace contextRef="#ctx0" brushRef="#br0" timeOffset="67">16369 16472 14647,'0'-19'157,"-4"0"1,-2-3 3564,-1 4-3482,4 21 1,-3-3 0,6 16 0,1 0-1,4-1 1,5 0 0,6-3 0,8-2-1,4-2 1,5-2 0,-1-3-139,1-2 1,-3-1-1,-7-1-565,-1-4 1,-1-2 0,0-7 0,-6 0 0,-6-3 0,-3-2 0,-3 0 0,-2-2 0,-1 0 348,0-2 0,0-3 1,0 0-1</inkml:trace>
  <inkml:trace contextRef="#ctx0" brushRef="#br0" timeOffset="68">14743 15913 29846,'-21'0'20,"2"0"1,1 0 0,1-2 0,0-1 0,3-3 0,2-1 0,1-2-2078,2 2 1630,1-5 1,-1 4 0,1-5 0,1 0-199,-1-1 1,4 7 538,-5 2 1,6 10-1,-1 4 1,2 3-1,5 1 1,5 0-1,6 1 1,6-1 794,3 0 0,10-1 0,7-1 1,9-4-524,7-1 1,6-2 0,11-4 0,-34 0 0,0 0 0,5 0 0,0 0-1,2 0 1,1-1 0,3-1 0,1-1 0,0-1 0,1-1 0,2 0 0,1 0-1,-1 0 1,0 0 0,0 0 0,1 1 0,-1-1 0,0 1 667,0 0 1,1 1-855,1-4 0,0 2 0,-5 3 0,-1 1 0,2-3 0,1 0 0,0 1 0,-1 0 0,-1 2 0,-1-1 0,0 2 0,-1-1 0,-3 1 0,0 0 0,-1 1 0,0-1 0,-2 2 0,-1-1 0,0 2 0,0-1 0,-2 0 0,0-1 0,36 0 0,-37-1 0,0 0 0,23 0 0,1 0 0,-9 0 0,1 0 0,0 0 0,-3 0 0,-2 0 0,-2 0 0,-4-1 0,-4-2 0,-4-2 0,1 1 0,-6 4 0,-2 0-289,-1 0 1,-2 0 0,-4 1-1,-4 2 1,-5 3 0,-6 2 0,-8 2 43,-11 2 1,-7 1 0,-8 1 0</inkml:trace>
  <inkml:trace contextRef="#ctx0" brushRef="#br0" timeOffset="69">14383 16819 30987,'-12'-2'-412,"4"-2"196,-4 2 0,4-8 0,-4 4 0,4-1 0,3-4 0,7 1 0,6 0 1092,10 1 1,18 6-756,8-2 1,12 2 0,10 0 0,5-1 0,-32 2 0,2 1 0,1 0 0,0 1 0,4-1 0,1 2 0,1-1 0,1 0 0,3 0 0,1 0 0,1 0 0,0 0-122,2 0 0,1 0 0,6 0 0,1 0 0,-6-1 0,-1 2 0,1 1 0,0 0 0,-3 0 0,0 0 0,-3 1 0,-1-1 0,-2 0 0,0 0 0,-2 1 0,-1-1 0,0-1 0,0 1 0,-1-1 0,1-1 0,-2 0 0,0 0 0,-2 0 0,-2 0 0,34 0 0,-3 0 0,-3-1 0,-3-4 0,-7 4 0,0-4 0,-3 4 0,-4-1 0,-2-1 0,-6-2 0,-4-1 0,-5 0-1224,-2 3 0,0-3 0,-6 1 0,1 2-227,0 2 0,4 1 1630,0 0 0,6-12 0,-3-3 1</inkml:trace>
  <inkml:trace contextRef="#ctx0" brushRef="#br0" timeOffset="70">16316 13767 29802,'-7'-6'-459,"-5"5"1,9-5 0,-5 7 0,1 2-1,0 2 1,-4-3-853,-1 0 1786,-1-2 0,4 0 0,0 1 1,0 4-1,2 4 0,3 4 1,1 3-1,0 4 0,-2 0-247,2 4 0,2 7 1,1 5-1,-2 2 1,-1 4-1,-1 1 0,1 3 1,0 1-1749,-1 3 1334,2 2 0,-10-3 0,3 0 0,-1-2 0,1-2 0,3-5 0,2-3 0,-1-2 1,2-2-1,2-4 0,2-5-1693,4-3 0,-2-3 713,6-5 0,-2 0 0,3 1 0,-1-3 0,0 0 0,0-4 1085,0-1 0,0-13 1,4-8-1</inkml:trace>
  <inkml:trace contextRef="#ctx0" brushRef="#br0" timeOffset="71">16103 14633 29694,'-14'2'-280,"1"2"331,0 5 1,4 4-1,2 5 1,1 4-276,3 4 1,1-4 0,2 0 0,2 0-1,2-1 1,6-3 0,7-5 0,5-3-1,5-2 1,2-2 0,5-3 0,3-2-831,5-1 0,1-6 504,-3-3 505,6-3 1,-5-13-1,5-3 1</inkml:trace>
  <inkml:trace contextRef="#ctx0" brushRef="#br0" timeOffset="72">17009 13660 7372,'5'-26'0,"-1"1"-66,-1 2 556,5 4 0,-6 7 0,6 2 0,-1 2 0,-1 4 0,0 5 1,-3 7 5258,-1 4-5606,-2 7 1,0-3 0,0 6 0,0 2-1,0 1 1,0 3 0,0 2 0,0 1 0,-2-3-1,-1-3 1,-1-2 805,1 0-1503,1-3 0,2-1 0,0-6 1,0-2-1,0-7 0,0-8-1073,0-7 0,0-8 1608,0-3 1,0-3 0,0-2 0,0-1 0,0-2 0,0-1 0,0 3 0,0 3 0,2 4 1578,2 2 1,-1 3-1028,6 7 0,-5 4 0,4 10 0,-1 4 0,-1 2 0,2 4 1,-2 1-1,1 2-19,0-1 1,-2 2 0,4-1 0,0-2-693,-2-1 0,3-2 1,-4-1-1,0-2 0,2-2 1,-2-1-1,1-1 0,0 0 1,4-3-1,-1-3 0,0-5-851,-1-4 1128,-6-2 0,8-4 1,-5-1-1,1-4 0,2 1 1,0-2-1,-2 2 0,1 0 1465,-1 2 1,-3 9-1434,5 3 1,-6 5 0,2 5 0,-4 3-1,-1 4 1,2 0 0,1-1 0,3-3-1,1 3 1,3 1-336,2 1 1,7-1 0,5-2-2109,6-1 0,5-6 2831,10 1 1,8-8 0,8-3 0</inkml:trace>
  <inkml:trace contextRef="#ctx0" brushRef="#br0" timeOffset="73">18009 13487 25108,'-6'-27'-691,"5"11"1,-4 10 0,4 15 0,1 7-1266,0 4 1936,0 3 1,0-6-1,0 3 1,0 0-1,0-4 1,1-3-1,4-2 1,2-3-1,2 1 1,0 0-1,1-1 481,2-2 1,-3-2-553,0-4 1,-5-4 0,4-2 0,-2-2-1,-3-2 1,-2-2 0,-1-1 0,-1 1-1,-4 1 1,-4 4 0,-3 1 0,-1 3-1,-2 3 1,-1 5 3860,-2 4-3869,-6 8 0,4 1 1,-7 7-1,2 3 1,3 1-1,2-1 0,4 0 1,1 3-1,5 3 1,3 0-1,4-3-268,1-3 0,14-7 0,3-2 0</inkml:trace>
  <inkml:trace contextRef="#ctx0" brushRef="#br0" timeOffset="74">15330 15313 28288,'7'-2'-673,"-4"-1"1,-6-1-406,-6 1 1180,-3 2 0,3 2 0,-1 4 1,-3 3-1,-5 4 0,-3 2 0,-2 0 1,-3 3-1,0 2 0,-1 2 0,0 1-104,1-1 1,-1 2-440,0-5 1,2 4 0,2-4-1,2-2 1,2-1 0,2-3 0,4-2-1,4-1 1,5 2-2491,2 0 0,4-3 2799,2-4 1,3 4-1,7-1 1</inkml:trace>
  <inkml:trace contextRef="#ctx0" brushRef="#br0" timeOffset="75">15823 15393 9148,'0'-27'0,"0"2"1731,0 3-1275,0 9 0,-2 7 1,-1 7-1,-2 4 1,-3 3-1,-4 4 1,-3 2-1,-4-1 1,-2 2-1,-4 1 1399,-4 2-1818,1 5 0,-5-6 1,6 5-1,1 2 1,-1 1-1,2 1 1,1 0-1,3-4 0,2-4 1,4-2-1037,5 2 1,4-4-34,6 4 1,1-4 0,5-4 1090,8-1 0,5-6 0,8 3 0</inkml:trace>
  <inkml:trace contextRef="#ctx0" brushRef="#br0" timeOffset="76">16156 15460 19896,'0'-27'-776,"0"6"0,-1 5 0,-4 5 0,-4 9 1,-3 4 5327,-1 7-4468,-6 3 0,1 2 0,-7-1 0,-3 0 0,0 1 0,-2-1 0,0 0 1,-1 0-1,3 1 0,4-1 0,7 0-1105,2 1 1,2-1 0,1 0 0,4 1 0,10-1 979,10 0 1,19-5-1,10-2 1</inkml:trace>
  <inkml:trace contextRef="#ctx0" brushRef="#br0" timeOffset="77">16569 15446 18672,'-13'-13'75,"0"-6"0,-1 10 1,1 0-1,0 7 1,-1 5-1,1 3 3047,0 2-3333,-7 1 0,6-1 0,-4 1 0,3 2 0,2-1 0,1 0 0,3-1 1,5 2-1,4 2 0,4 3 85,5 2 0,15 6 1,4-4-1</inkml:trace>
  <inkml:trace contextRef="#ctx0" brushRef="#br0" timeOffset="78">17089 15513 8626,'0'-19'196,"0"4"1,0-4-1,-1 5 1,-4 2-1,-2 2 1,-2 3 0,0 1 2517,-1 3-2757,-2 1 1,-1 4 0,-1 2 0,-1 5-1,-1 3 1,-3 3 0,0 2 0,-1 6-1,6 2 1,2 3 0,4 2-1069,2 1 1,3 0 0,9-5 0,6 0 0,7-4 1110,7-4 1,-3-4-1,10 0 1</inkml:trace>
  <inkml:trace contextRef="#ctx0" brushRef="#br0" timeOffset="79">17116 15753 8626,'12'-2'-1,"-3"-2"197,-3-4 0,-12-3 0,-3 2 0,-5 4 0,-2 4 1,-3 1-1,-2 3-197,-3 6 1,-7 5 0,-3 13-1</inkml:trace>
  <inkml:trace contextRef="#ctx0" brushRef="#br0" timeOffset="80">15103 16299 8198,'2'-18'216,"1"1"0,1 0 0,0 4 1,2 4-1,2 3 0,1 2 0,-1-1 1,3 2 914,1 2 0,-5 2-1045,-2 4 1,-10 2 0,-4 6 0,-4 1 0,-5-1 0,-6 2-1,-4 1 1,-3 2 0,0-2 0,0 1 0,0-1 0,1 2-1,1-1 1,0 1 833,3 0 0,-4 1-1380,8-1 0,3-3 0,-1 4 0,4-1 0,1 0 1,5-2-1,3-1 0,4-2 460,1 0 0,8 1 0,1-1 0</inkml:trace>
  <inkml:trace contextRef="#ctx0" brushRef="#br0" timeOffset="81">15503 16232 8246,'13'-38'37,"-5"14"0,-5-1 483,-6 12-176,-5 13 1,-2 1-1,-2 5 1,-6 0-1,-4 3 1,-6 4 0,0 4-1,-2 2 1,1 2-1,-3 4 1,1 3-169,-1 3 1,5-4 0,-1-5 0,6 2 0,2 1 0,4 1 0,3 0 0,4-3-3618,5-1 2696,2 1 0,5-3 745,6-2 0,12-3 0,13-2 0</inkml:trace>
  <inkml:trace contextRef="#ctx0" brushRef="#br0" timeOffset="82">15823 16299 8202,'0'-41'987,"-6"2"1,-1 26 0,-7 10 0,1 12-1,-2 7 1,-1 0-1133,-2-1 67,-12 4 1,8-4 0,-9 3 0,1-2 0,1 2 0,-1 6 0,5 4 0,6 4 0,4 1 0,3 1 0,3-1-4529,5-1 3954,2-7 1,5-1 651,6-6 0,12 0 0,13-5 0</inkml:trace>
  <inkml:trace contextRef="#ctx0" brushRef="#br0" timeOffset="83">16289 16339 8124,'0'-43'594,"-1"9"0,-3 13 1,-5 18-1,-5 11 1,-3 5 129,-6 0 1,-2 1-1006,-2-1 1,5 5-1,2 1 1,2 2 0,6 3-1,6 2 1,4 4 0,4 1-1,5-1 281,11-2 0,9-2 0,13 1 0</inkml:trace>
  <inkml:trace contextRef="#ctx0" brushRef="#br0" timeOffset="84">16863 16352 8084,'-6'-40'256,"3"12"0,-6 8 1,-1 8-1,-2 7 1,-2 5 788,1 5-1097,0 2 0,-5 2 1,-1 0-1,-1 3 0,1 3 1,3 5-1,3 4 1,4 6-1,4 1 0,7 3 52,7 0 0,5-5 0,13 4 0</inkml:trace>
  <inkml:trace contextRef="#ctx0" brushRef="#br0" timeOffset="85">17103 16579 8527,'-20'-13'0,"-2"1"2416,-3 3-2245,-8 3 0,1 18 0,-5 7 1,0 11-1,-3 8-171,-3 5 0,-2 8 0,5-4 0</inkml:trace>
  <inkml:trace contextRef="#ctx0" brushRef="#br0" timeOffset="86">14996 17152 8223,'8'-33'121,"4"13"0,-5 0 0,2 10 0,0 4 0,1 3 0,1 0 0,-1 0 0,-4-1 0,-5 2 0,-7 5 0,-5 6 0,-7 3 4211,-4 1-4256,-4 7 0,-6 0 0,-2 7 0,-2 0 0,1-1 0,-1 1 0,1 0 0,-1 1 0,0 1 1,2 3-1,3-3-618,3-1 0,3-1 1,3-2-1,4-1-185,3-2 0,8-6 0,2 2 0,5-5 727,5-4 0,14-3 0,9-6 0</inkml:trace>
  <inkml:trace contextRef="#ctx0" brushRef="#br0" timeOffset="87">15490 17152 8132,'0'-38'729,"-2"14"1,-2-1 0,-5 13 0,-3 13 0,-3 10 997,-3 5-1660,-2 2 0,-8 0 1,-4 1-1,-5 2 0,-4 1 1,-4 1-1,4 3 0,2 2 1,5 0-1,2 1 0,2 1-537,2 1 1,7 5 0,4-5 0,2-2-1,3 1 1,3-2 469,5-1 0,14 2 0,5-8 0</inkml:trace>
  <inkml:trace contextRef="#ctx0" brushRef="#br0" timeOffset="88">15796 17232 8166,'-13'-37'0,"0"6"490,-1 12 0,-1 13 0,-1 7 0,-3 5 0,-2 7 0,-3 7 0,-2 2 0,-5 0 0,-5 2 0,-4 1 1,-1 2 229,1-1 1,-2 1-1015,11 0 0,6 4 0,7 1 0,5 1 0,4 1 0,4-1 0,7-1 294,7-2 0,12-2 0,13-2 0</inkml:trace>
  <inkml:trace contextRef="#ctx0" brushRef="#br0" timeOffset="89">16196 17272 8179,'-6'-44'795,"-6"18"1,-5-3 0,0 15-1,4 14 1,1 9 0,0 6-333,-3 3-643,-7 6 0,3-8 0,-5 5 0,4-1 0,0 1-1,4 4 1,3 2 0,4 4 0,4 0 0,4 5 0,4-2 180,6 0 0,11 3 0,15-3 0</inkml:trace>
  <inkml:trace contextRef="#ctx0" brushRef="#br0" timeOffset="90">16663 17299 8150,'-21'-54'323,"-4"7"0,14 19 0,-2 15 1,3 11-1,1 9 0,1 8 0,1 4 133,0 5 1,-2 0-657,-5-2 1,6 3 0,0-1 0,2 4 0,3 6 0,5 3 0,5 5 199,6-1 0,16 1 0,-1-2 0</inkml:trace>
  <inkml:trace contextRef="#ctx0" brushRef="#br0" timeOffset="91">16943 17485 8944,'-20'-40'0,"-3"2"1219,-7 2 0,0 11 0,-5 12 1,-1 8-1845,2 8 1,-9 16 0,2 14-1,-4 10 625,-1 10 0,19-24 0,-2 2 0,2 2 0,-1 0 0</inkml:trace>
  <inkml:trace contextRef="#ctx0" brushRef="#br0" timeOffset="92">16129 18005 8297,'0'-19'217,"-4"-1"0,0-2 1,-1 5-1,1 2 1,-1 1 2500,2 1-2481,2 0 1,2-1 0,4 3 0,4 0 0,2 4 0,3 1 0,-1 3 0,0 1 231,1 2 1,-5 0 0,-2 2 0,-1 2 0,-3 7 0,-2 4 796,-1 2-1249,0 7 0,-4-2 1,-2 8-1,-1 4 1,-2 3-1,0 6 1,0 1-1,-1 4 0,-2-2 1,0 1-1,2-3-658,1-2 0,4-1 229,-4-10 1,6 5-1,-1-5 1,2-3 0,2-3-1,0-4 1,0 0 0,0-2-1,0 0-5438,0-2 5850,6-3 0,2 0 0,5-1 0</inkml:trace>
  <inkml:trace contextRef="#ctx0" brushRef="#br0" timeOffset="93">15996 18631 8297,'-19'-11'853,"0"3"1,-2-7-1,6 6 2565,5 4-3261,13 0 1,7 5-1,20 0 1,10 2-1,6 1 1,5 2-1,4 1 1,6 2-1,1-1 1,2 4-158,-5 0 0,3 9 0,-1 0 0</inkml:trace>
  <inkml:trace contextRef="#ctx0" brushRef="#br0" timeOffset="94">19235 16059 8214,'-13'0'935,"6"6"0,-4 2 0,7 5 1,2 0 2942,5 1-3493,11-1 1,6-6-1,7-2 1,1-4 0,3-1-1,5 0 1,2 0 0,1-1-1,-4-2 1,-3-3 0,-4-2 362,-2-2 1,-5 0-788,-3 1 0,-9-3 0,-5 3 1,-4-3-1,-6-3 0,-6-1 0,-7 0 1,-6 3-1,-6 2 0,-3 2-331,-2 2 1,2 1-1,-3 6 854,2 0 1,6 1 0,1 4 0,6 4 0,3 3 0,3 2-1,2 3 1,5 2 0,5 0 0,2 2 0,4 0 0,2 2 0,5 1 1808,3-2-2911,7 3 0,-2-8 0,5 3 0,2 0 0,-1-4 0,1-1 0,-2-2 0,2 0 0,1 1 0,2-1 0,1-1-8703,3-3 9321,3-3 0,6-6 0,0 0 0</inkml:trace>
  <inkml:trace contextRef="#ctx0" brushRef="#br0" timeOffset="95">19929 16139 8209,'0'-25'999,"0"3"0,-6 3 0,-2 14 0,-1 13 1,0 6-1,1 4 4057,0-2-4650,2-1 0,6-1 0,0-1 0,0 2 0,2 1 0,4 3 0,6 2 0,5 1 0,4-1 0,4-2 0,3-3-1500,3-2 0,5-4 0,-3-10 330,1 0 1,-9 0 0,0 0 0,-4-1 0,-6-4 0,-4-4 0,-3-3 0,-2-1 0,-3 0-1038,-2-1 0,-1 1 0,-1 0 1870,-4-1 0,4 1 0,-4 0 0,5 1 0,5 3 0,4 5 1,4 2-1,5 2 0,2 0-40,1 0-212,4 0 175,-4 0 1,1 0 0,1 0 0,-1 0 405,-1 0 1,-2 0 0,-6-1 0,0-4 0,-1-4 897,-3-2 0,-3 2 117,-6 0 0,5 0 0,0-3 0,3 3 0,2 5 0,2 2-922,1 2 0,2 0 0,2 0 0,2 0-926,2 0 0,1 2 1,3 1-1,-1 1 1,-2-1-1,0-1 1,-1-2-1,-3 0 1,-4 0-1,0 0-622,-1 0 1362,-6 0 1,1 1 0,-5 5-1,1 7 1,-1 8 0,-1 6-1,-2 4 1,-2 6 0,-1 6 0,-3 4 339,-1 0 1,-2 4-1,-4-5 1,-1-2-1,0-1 1,-3-4 0,-1-2-1,2-3-2858,1-3 1585,2-3 1,4-9-1,2-4 1,-1-6 0,2-5-1,2-7 1,5-9 0,8-8-888,8-5 1,2-8 1356,3-3 0,8-2 0,-5-2 0,0 0 0,-1 2 0,0 0 0,-1 4 0,-1 3 0,-4 6 1,-3 6-1372,-2 4 1,5 2 1528,0-1 0,6 1 0,-4 0 0</inkml:trace>
  <inkml:trace contextRef="#ctx0" brushRef="#br0" timeOffset="96">22248 15513 8394,'-13'-6'372,"-7"-2"0,0 1 0,-5 3 0,2 2 0,6 2 0,2 0 0,1 0 3986,1 0-3662,0 0 0,5 2 0,5 2 0,6 5 0,6 3 405,3 1 0,7-4-1126,4 0 0,-3-5 1,2 4-1,2-1 1,1-1-1,1 1 0,-3 1 1,-2 1-1,-2 0 1,-2 0-810,-3 1 1,-6 2 938,-4 1 0,-2 0 0,-2 1 1,-2-1-1,-1 0 0,-3 1 0,-1-1 1,-2 2 713,2 3 1,1 1 0,6 3 0,1-4-664,4-3 0,6-2 1,10 0-1,3 1 1,4-1-1,0 0 1,0 1-1,-3-3-608,-2-2 1,-4 3-1,-6-3 1,-1 3 365,-3 1 1,-3 5 0,-6 0 0,-2-2 0,-5 0-1,-9 1 1,-12 0 0,-8 0 0,-8-2 0,-4-2 0,-4 0-1,4-1 1393,0-3-1600,4 3 1,4-9 0,3 4 0,6-1 0,8-3-1,10-1 1,12-2 292,14 0 0,24-18 0,18-4 0</inkml:trace>
  <inkml:trace contextRef="#ctx0" brushRef="#br0" timeOffset="97">22928 15846 8122,'13'-33'1221,"-5"17"0,-1-2 0,-4 17 1,3-2-1,1-2 0,4 1 0,-1-2 1166,-1-3-2578,3 3 1,-5-6 0,7 4 0,-3-4 0,0-2 0,-4 1 0,-1 0 0,-3-1-1978,-2 1 1075,-1 0 1,2 5-1,2 4 1,5 2 0,5 2 1092,3 0 0,10 6 0,7 2 0</inkml:trace>
  <inkml:trace contextRef="#ctx0" brushRef="#br0" timeOffset="98">23621 15513 8122,'13'-33'887,"-5"7"0,-4-1 1,-2 8-1,-1 5 0,2 4 4159,2 1-4834,-1 6 0,-2-1 0,0 10 0,4 5 0,0 9 0,2 3 0,-1 7 0,2 3 0,0 2 0,0 1 0,1-2 0,1-2 0,-1-2 0,-3-3-5670,-1-5 4944,5-3 0,-10-10 0,2-2 0,-6-2 0,-7-7 1,-5-7-1,-4-5 0,-1-4 0,0 2-434,-1 1 0,5 1 1509,-2 1 0,3 6 0,3 1 0,2 1 0,1 2 0,0 6 0,2 8 0,2 6 0,4 4 507,1 3 1,0 5 0,0 6-1019,0 3 0,6-5 1,3 7-51,2-2 0,3-5 0,-1-1 0</inkml:trace>
  <inkml:trace contextRef="#ctx0" brushRef="#br0" timeOffset="99">24314 16312 8527,'0'-13'699,"0"0"0,0 4 0,-1 2 0,-4 1 0,-4 3 1,-4 1 2705,-5 2-3199,-2-6 1,-7 5 0,0-4 0,-1 4 0,0 1 0,-2 0 0,4 0 0,-1 0 0,5 0 0,1 1 742,5 4 1,7 2-1043,4 6 0,4 1 1,2-1-1,4 0 1,5 2-1,7 2 1,6 0-1,7 0 0,5-1 1,2 0-1564,-1 2 1,7 0 1655,-3-5 0,3 0 0,-3 1 0</inkml:trace>
  <inkml:trace contextRef="#ctx0" brushRef="#br0" timeOffset="100">24661 16366 8436,'0'-27'1747,"0"0"1,0 11-1,0 3 1,1 2 124,4 4-1836,2 1 0,8 6 1,3 0-1,4 0 1,5 2-1,4 1 0,4 3 1,4-1-1,-1 3 1,-1-2-1,-1 0-1682,1-3 0,-5-2 0,-2-1 1739,-6 0 1,-8 2 0,-13 1 0,-12 2 0,-12 3-1,-8 2 1,-7 4 0,-2 2 0,-2 3 3760,0 2 0,1 1-3896,4 5 1,2-1-1,6 1 1,2 0-1,5-1 1,5 1 0,6 0-1,3-1 1,4-1-1,7-1-1348,8-2 0,14-5 1390,13 0 0,12-8 0,8-3 0</inkml:trace>
  <inkml:trace contextRef="#ctx0" brushRef="#br0" timeOffset="101">25407 16286 8310,'-9'-25'3868,"1"2"-3486,-1 10 0,-5 15 0,1 9 0,-2 7 0,-1 1 1,-2 1-1,2-4 0,1 0 0,2 1 0,-1 2 1,2 2 611,4 2 1,2 2-1,6 2 1,1-2-1134,4-3 0,8 1 0,11-9 0,5-3 0,8-4 0,6-4 139,6-1 0,3-14 0,1-3 0</inkml:trace>
  <inkml:trace contextRef="#ctx0" brushRef="#br0" timeOffset="102">26007 15899 8429,'0'-7'621,"-1"16"1,-4 16 0,-4 13 0,-3 7 0,-2 1 0,-3-5 5012,0-4-5521,-7-4 0,9-5 0,-3 2 1,2 4-1,0 1 0,-2 4 1,3-2-1,5 0 0,5-3 1,4-2-1,1-2-113,0-3 0,6 2 0,1-8 0</inkml:trace>
  <inkml:trace contextRef="#ctx0" brushRef="#br0" timeOffset="103">25927 16486 8277,'0'-31'352,"0"0"1,0 13 0,0 13 3045,0 11 1,2 2-3279,2 1 1,-1-1-1,6 6 1,1-1-1,2 0 1,3-1 0,1-1-1,2-4 1,0 0-1,0-1 1,-1 0 0,0-3-2089,-3-1 1,-6-4 1819,-4-2 1,-8-4 0,-7-5 0,-3 0 0,-7 1 0,-3 1 0,-4 3-1,-2-1 1,1 1 0,1 4 2347,3 2 0,2 2 0,1 0-2272,4 0 1,9 6-1,5 5 1,3 5-1,3 6 1,6 3-1,8 3 1,6 2 71,7 1 0,18 0 0,2-4 0</inkml:trace>
  <inkml:trace contextRef="#ctx0" brushRef="#br0" timeOffset="104">20568 17525 14761,'8'-21'669,"-8"8"1,-2 9 0,-4 8-1,2 5 1,-2 3 0,0 1 0,0 1-526,3-1-515,-4 0 0,5 2 0,-4 1 0,2 4 0,0-1 0,1 2 0,1-2 0,2 2 271,0-1 0,6-3 0,1 2 0</inkml:trace>
  <inkml:trace contextRef="#ctx0" brushRef="#br0" timeOffset="105">20395 17512 14425,'0'-33'46,"0"-2"0,0-2 397,0 15 0,6 7 0,4 7 1,7 2-687,5 3 1,8 2-1,4 1 1,3 0-1,7 0 1,5 1-1,7 2 188,3 2 1,4 5 0,3-2 0</inkml:trace>
  <inkml:trace contextRef="#ctx0" brushRef="#br0" timeOffset="106">21155 17232 8234,'-7'-19'734,"-4"4"1,7 0-1,1 9 1,1 12-1,2 7 2603,0 5-3183,6 6 1,-3-8 0,6 6 0,0 2 0,0 1-1,-2 3 1,1 4 0,-2 2 0,1 1 0,-1 1-1,1 1-301,1 1 0,-4-4 147,5-3 0,-6 3 0,3 0 0</inkml:trace>
  <inkml:trace contextRef="#ctx0" brushRef="#br0" timeOffset="107">21048 17619 9594,'2'-36'0,"1"2"2448,1 1-2200,7 8 1,-3 6-1,9 6 1,3-1-1,4 2 1,4 4-1,2 3 1,4 4-1,5 1 1,5 0 0,3 1-3568,4 4 3319,6-4 0,10-1 0,7-7 0</inkml:trace>
  <inkml:trace contextRef="#ctx0" brushRef="#br0" timeOffset="108">22261 17539 13876,'-13'-15'1258,"0"6"-720,5 6 1,-4 3 0,4 0 0,-4 0 0,-2 0 0,1 0 567,0 0 0,-1 1 1,1 4-1218,0 4 1,5 3 0,4 1 0,2 0 0,2 1 0,2-1 0,4 2 0,6 1 0,7 2 0,5-2 0,5-1-1,4-2-2669,4 0 997,1-5 0,4 2 0,1-5 1720,1-2 0,7 4 0,-4 0 0</inkml:trace>
  <inkml:trace contextRef="#ctx0" brushRef="#br0" timeOffset="109">22768 17525 10420,'-6'-21'387,"3"8"1,-6 7-1,-1 2 1,-2-1-1,0 4 310,3 4-317,3 4 0,5 2 1,-2 0-1,-2 1 1,2 2-1,3 3 0,5 1 1,4 4-1,3-1 1,2 0-1,3-3-1575,0-1 0,6-2 0,-4 1 589,2-1 0,-5-4 1,-1-3-1,-9-5 0,-11-6 1,-5-6-1,-3-2 0,-1-1 4571,1 1-3281,5 0 1,-2 0 0,6-1 0,4 2 0,6 3 0,8 6-1,6 5-11,3 2 1,3 7-1742,0-2 1,10 3-1,1 1 1,0 0 1067,1 0 0,7 1 0,2-1 0</inkml:trace>
  <inkml:trace contextRef="#ctx0" brushRef="#br0" timeOffset="110">23301 17619 8547,'-12'-6'0,"3"-3"1019,-2-3 0,8 4 1,-6 3-1,0 2 0,1 3 992,4 5 0,2 1-2113,2 3 1,2 0 0,4 5-1,6-3 1,4-2 0,0-3 0,-1-1-1,-2-1 1,2-1 0,3-3-1822,4-4 2083,-3-4 1,1-1 0,-7 0 0,0 1 0,2 0 0,3 4 0,3 2 0,-1 2 0,-2 2-353,-3 2 0,3 4 0,1 6-692,2 4 0,-3-2 0,2 5 884,0-2 0,9 5 0,-1-3 0</inkml:trace>
  <inkml:trace contextRef="#ctx0" brushRef="#br0" timeOffset="111">24821 17165 8466,'12'-38'0,"-2"4"2970,-1 7-2419,-6 6 1,4 16-1,-4 6 1,2 9-1,-2 10 1,-2 5-228,-1 7 1,-1 10 0,-4 5 0,-4 4-347,-3 3 1,-1 7 0,0-3 0,-1-3 0,1-4 0,0-3 0,-1-2 0,1-5 0,1-2 0,2-5 0,2-3 0,1-5-3426,0-2 3347,-2-8 1,-5 2 0,1-9 0,-2-4 0,-2-4 0,-6-2 0,-2-5 0,-2-6-1,2-6 1,2-3 0,2-1 1836,2 1 1,-4-2-875,6 5 0,0-4 0,7 4 0,3 2 1,2 2-732,7 5 1,4 14 0,10 10-1251,6 4 0,2-1 1,10 4-1,0 2 0,0 1 1118,3 1 0,7 1 0,4 0 0</inkml:trace>
  <inkml:trace contextRef="#ctx0" brushRef="#br0" timeOffset="112">24847 17845 8466,'-7'-27'1809,"-5"8"1,5 4 360,-1 5 0,4 14-2020,8 5 0,5 5 1,9 6-1,4 1 1,3-2-1,4 1 1,0-4-1,2-3 1,-1-4-1,-2-4 92,-1-4 1,-7-1 0,-2-1-734,-3-4 0,-8-4 1,-4-7-1,-6-3 0,-8-2 1,-10-3-1,-10-1 0,-8 0 1,-5 3-1091,-5 4 0,-7 9 1,-4 5 1580,0 2 0,-3 8 0,-3 1 0</inkml:trace>
  <inkml:trace contextRef="#ctx0" brushRef="#br0" timeOffset="113">21688 18591 9493,'18'-22'0,"0"1"748,-2 2-345,-1-4 0,-6 8 0,-2-5 0,1 3 0,-3-1 0,1 2 3896,-3 1-4064,-1 1 0,-2 10 0,-2 7 0,-2 10 0,-4 7 0,0 3 0,0 2 0,2 2 0,3 0 0,2-1 0,1 0 681,0-4-1058,6 3 0,1-10 0,8 3 0,3-4 0,4-2 1,3-3-1,0-4 0,-1-4 0,-3-1 0,-2-1-985,-3-4 1,-2-2 1220,-6-7 1,-2-3 0,-6-1 0,0 2 0,-1 1 0,-2 1 0,-3 3-1,0 0 1,0 2 2594,3-1-2761,-4 4 0,5 2 0,-1 7 0,6 4 1,6 3-1,3 7 0,1 0 0,2 4 0,3 0-2231,4 3 1,3 1 0,4 1 2337,2 1 1,3-6 0,6-2 0</inkml:trace>
  <inkml:trace contextRef="#ctx0" brushRef="#br0" timeOffset="114">22315 18645 10736,'-6'-27'2194,"4"2"1,-4 3-350,0 4-1636,5 9 1,1 5 0,7 8 0,2 5-1,-1 4 1,-1 4 0,0 0 0,4 0 0,1-1-1,0 0-628,-4 2 1,9-2 0,-4-5-1,2-4 1,0 0 0,-2-1 0,0 0-1,1-3-3026,-1-1 3580,-6-2 0,-1-6 0,-4-3 1,1-3-1,1-1 0,-1-1 1,-3 1-1,-3 0 0,-3 1 1,0 1-1,0 3 4145,3-3-4085,2 5 1,2 0 0,4 8 0,4 1-1,4 4 1,5 2 0,4 4 0,3-1-771,2 0 1,0 3-1,1-6 1,1 1 171,2-1 0,4-3 0,-7-6 0,-5 0 0,-2 0 0,-5-1 0,-2-4 0,-5-4 0,-6-1 1,-6-1-1,-6 3-530,-3-3 1571,-1-1 1,-1-1 0,1 1 0,0 2 0,-1 2-1,2 4 1628,3 5 0,4 5-2202,5 8 0,5 1 0,6 1 0,4 2 0,5-4 0,4-2 0,4-4 0,2-1 0,2-1 0,3 0-1085,-1-3 1,4-8 656,-2-3 1,-4-4-1,-1-2 1,-4 1 0,-5-2-1,-4-3 1,-5-4 0,-2-1-1,-4-3 1,-1 1-503,-3-3 0,-2-3 0,1 1 1038,2-1 1,-2-4-1,2 4 1,-1 1 0,0 3-1,3 5 1,0 4-1,1 5 1,1 6 0,1 7-1,0 7 2628,0 5-2704,-6 7 1,8 2-1,-3 7 1,1 3-1,0 5 1,-1 1-1,1 0 1,-1-2-1,-2 1 1,-2-1-1,1-1-1042,-1-1 1,-1-2-1120,-8-4 0,-3-2 2028,-10-3 1,-9 3 0,-7-4-1</inkml:trace>
  <inkml:trace contextRef="#ctx0" brushRef="#br0" timeOffset="115">22888 18631 10699,'1'-34'-997,"4"-6"1756,8 6 0,2-4 0,4 13 0,0 2 0,4 7 0,5 6 0,4 4-429,4 0 1,5 4 0,-4-2-1,5 2-560,2 2 0,5 2 262,-4 2 0,5 4 0,-3 5 0</inkml:trace>
  <inkml:trace contextRef="#ctx0" brushRef="#br0" timeOffset="116">23928 18405 14815,'-14'-6'1002,"7"4"1,-3-5 938,5 3-1592,7-4 1,6-1-1,9 2 1,1-1-1,-1 3 1,1-3-1,0 2 1,0 0-1,1 3 790,3 2 0,-3 1-1313,-1 0 0,-5 1 0,-2 2 0,-4 3 1,1 2-1,-2 2 0,-1 2 0,0 0 1,-1-2-1,1-1-913,-2 1 1,0-2 0,0 1 1449,1 1 0,2-4 0,-2-2 1,5-2-1,3-2 0,2-2 1,-1-2-1,0-5 2048,1-3-2675,-7-1 0,0 4 0,-4 0 0,3 0 0,0 0-628,0 0 0,-1 8 1056,-5 1 0,0 6 0,0 7 0,0 2 0,0 1 1,0 4-1,0-1 0,0 0 0,0-1 0,0 0 1168,0-1 1,-5 1 0,1-5-1730,1 1 0,1-1 1,2 0-1,0 1 1,2-1-1,2-1-549,5-3 1,3-3 0,1-8 0,1-2 739,-1-5 1,5-4 0,-1-5-1,0-3 1,-1-3 0,0 1 0,2-4-1,-2 2 856,-1 0 0,-2-2 1,-1 9-358,-3 2 0,-3 9 0,-6 7 1,0 8-1,0 7 0,0 5 1,0 0-1,0 4 546,0 1 0,0-3-1109,0 1 1,0-3 0,2 2 0,2-4 0,5-1 0,3-3-1,1 1 1,0-4 0,1-4 0,-1-4-1157,0-2 0,1-2 0,-1-4 1301,0-3 0,1-6 0,-2-4 0,-2-4 0,-1-1 0,0-3 0,0 3 0,-2-2 0,0 2 1065,1 3 1,-4 2-1,4 4-953,-2 1 0,0 6 0,-3 4 0,1 6 1,0 7-1,1 6 0,-1 5 0,1 3 1,-1 2-1,2 6 0,2 2-4196,2 1 947,2-5 3238,1 8 0,12-4 0,3 6 0</inkml:trace>
  <inkml:trace contextRef="#ctx0" brushRef="#br0" timeOffset="117">25194 18471 8438,'6'-47'480,"-5"16"0,4 18 0,-4 14 0,1 9 0,1 5 0,1 2 0,-1 0 0,-1 1 4528,-2 1-4996,0 2 0,1 6 1,2-1-1,2 0 0,-3-3 1,1-2-1,0-2 1,3-2-1,2-3 0,2-2-4108,2-3 3909,1-3 0,1-12 1,-1-3-1,0-4 1,1-5-1,-1-6 1,0-4-1,1-4 1,-1-1-1,-1-1 787,-3 0 0,3 1 0,-5 1 537,0 5 1,-1 5 0,-6 0 0,0 4-1076,0 3 1,-4 14-1,-1 5-448,2 7 0,2 6 1,1 3-1,0-1 0,0 2 1,1-2-1,4 2 0,4-2 1,4 0-1,3-3 0,5 1 386,4 0 0,-1-2 0,9 4 0</inkml:trace>
  <inkml:trace contextRef="#ctx0" brushRef="#br0" timeOffset="118">25741 18511 8438,'13'-13'0,"0"0"458,1-1 1,-1 7 0,0 3 0,1 2 0,-1 2 0,0 2 0,0 4-1,-1 7 1,-1 8 0,-4 4 900,-1 1 1,0 7 0,-3 3-980,1 2 0,-5 2 0,-8-1 0,-4-2 0,-5-2 0,-6 2 0,-5 0 1,-7 0-1,-2-3 0,-4-1 0,1-4 0,-1-2 0,5-5 2294,3-4-2999,3-3 0,6-2 0,3-1 0,7-3 0,10-6 1,17-8-1,15-6-1236,11-6 1,14-9 1258,-3 3 0,6-5 1,-6 8-1,1-1 1,-3 3-1,-5 5 1,-7 4-1,-2 4 1,-5 4 301,-4 1 0,-5 6 0,-6 1 0</inkml:trace>
  <inkml:trace contextRef="#ctx0" brushRef="#br0" timeOffset="119">21102 12861 8369,'-12'-6'0,"1"-2"667,3 1 685,-1 1 1,0 5 0,1-4-1,2-4 363,3-3 1,3 5 0,6 3 0,8 2-1316,6 2 0,12 0 0,5 0 0,4 0 0,5 0 0,1 0 0,1 0 0,-4 0 0,-5 0 0,-5 2 0,-6 1 1,-4 2-195,-7 3 0,-3 1-350,-5 4 1,-5 0 0,-8 2-1,-7 1 1,-7 5 0,-7 1-1,-7 5 1,-5 0 0,-6 2 0,-2-1-42,-1 1 1,2 2-1,5 0 1,2 0 487,2 1 1,11-5 0,2 3-1,6-5 1,4 0 0,3-1 0,4-1-1,5-2 1,5-2 0,4-1 0,3-1-1,2-4 373,4-3-908,3-1 0,1-1 0,0-4 0,4-3 0,2-1 0,3 0 0,0 0 0,0-1 0,2-2 0,-1-3 1,1 0 231,-4 0 0,5-10 0,1 1 0</inkml:trace>
  <inkml:trace contextRef="#ctx0" brushRef="#br0" timeOffset="120">22168 13207 8523,'-1'-16'-16,"-4"3"753,4 8 1,-5 17 0,6 6 0,0-2-1,0-1 1,0-2 0,1 1 0,2-1 0,2 0-1,-1 2 730,2 3 0,-5-3-1504,4 2 1,-4-9 0,-1-10 0,0-10 0,0-10 0,2-7 56,2-7 1,4-8-1,7-7-90,2-5 0,4 0 0,6-8 1,-1-3-1,1-1 0,1 0 1,2 5-1,1 2 0,-2 7 375,0 6 0,-3 5 1,-1 7-1,-2 7 385,-6 5 1,3 9 0,-3 8-1,0 1 1,-1 4 0,0 5-1,2 8 1,0 6 0,0 10-1,-2 7 1,-3 7 0,-4 5 437,-3 3-1400,-1 12 1,-7-9-1,-2 10 1,-5 2-1,-3-4 1,-1 4 0,-1-3-1,1-1 1,0-3-1,-1-4 1,1-4 271,0-5 0,-7-2 0,0-2 0</inkml:trace>
  <inkml:trace contextRef="#ctx0" brushRef="#br0" timeOffset="121">22488 12967 8300,'12'-46'0,"-3"-2"1228,-3 13 1,0 18 0,2 17 0,4 0-1,2 0 1,-1 0 0,0 1 0,1 4 1383,-1 4 1,5 2-3884,-1 3 1,6-1-1,-4 2 1,2 1-1,4 2 1271,4-2 0,0-1 0,3-2 0</inkml:trace>
  <inkml:trace contextRef="#ctx0" brushRef="#br0" timeOffset="122">23141 12687 8314,'0'-40'910,"0"0"1,2 18-1,1 10 1,1 12 0,-1 11-1,-2 4 4277,-1 2-4598,0 1 0,0 1 1,0 5-1,2 7 1,1 8-1,1 5 0,1 2 1,1 0-1,1-3 1,4-2-1,0-2 52,4-4 0,3-4 0,-2-8-1183,2-6 1,4-3 0,-4-5 0,0-5 0,0-2 0,-1-5 0,0-6 0,-3-9 0,-2-6 0,-1-4-1,-2-1 1,1-4 0,0-1-6003,-1-3 6392,3-2 0,-5 4 1,7 1-1,-1 0 1,0 3-1,2 1 1,1 6-1,2 4 1,-1 3-1,-3 4 1,1 3 151,3 1 0,3 0 0,5-5 0</inkml:trace>
  <inkml:trace contextRef="#ctx0" brushRef="#br0" timeOffset="123">23461 12394 9868,'0'-26'0,"0"0"2220,0 4-1776,0 3 0,5 10 1,0 3-1,1 5 1,0 7-1,-3 5 1,-1 7 5310,-2 4-5374,0 10 1,-6 2 0,-2 6 0,-2 1 0,-2 2 0,-4 3 0,-2 0 0,-3 0 0,2-2 0,-2 1-1,2-1 2474,0-1-3195,1 4 0,3-7 0,0 2 0,1-5 1,2-2-1,0-1 0,2-3 0,1-4 0,3-5 1,1-4-499,1-3 0,1-3 1,7-3-1,7-5 1,4-4-1,4-4 0,2-5-329,2-3 856,2-1 0,-2-1 1,-1 2-1,0 2 1,0 1-1,1 0 1,-1 2-1,0 1 1,0 1 309,2 1 0,1-12 1,2 1-1</inkml:trace>
  <inkml:trace contextRef="#ctx0" brushRef="#br0" timeOffset="124">23981 12607 8353,'7'-13'1000,"4"4"1,-7 3 233,-1 5-924,-1 4 1,-2 6 0,0 0-1,-2 1 1,-1 2 0,-3 0-1,0-2 1,0-1 0,2 1 0,0 2 4355,-1 1-4300,-5 1 0,8-4 1,-4 2-1,2 4 1,-2 2-1,0 4 0,0 2 1,2 4-1,-1 0 1,1 2-1,1-1 523,1 3 1,2-1-1122,0-5 0,2-1 0,4-2 0,6-7 1,5-6-1,3-5 0,0-4 0,1-1 1,1-3-1,0-4-1715,1-6 0,-7-10 1651,2 1 0,-5-7 1,-3-3-1,-1 1 1,0 0-1,0-1 0,-1-1 1,-1 1-1,-1 2 1,1 3-1132,1 5 1,-4 3-1,5 5 540,1 1 0,7 1 0,2 3 0,0 5 887,0 2 0,11-3 0,-2-3 0</inkml:trace>
  <inkml:trace contextRef="#ctx0" brushRef="#br0" timeOffset="125">24527 12581 8353,'-4'-9'1375,"0"0"0,-7 6 729,2-1-1761,-3 2 0,4 4 0,0 4 0,2 5 0,3 9 0,2 3 0,-1 7 0,-1 3 0,-1 5 0,1 4 493,2 2 1,1 3 0,0-5 0,0-5-953,0-3 0,0 0 1,-2-4-1,-1-4 1,-1 1-1,-1-5 1,-1 0-1,-3-2 0,-2-1 1,-3-3-1,-2-1 1,-5-2-3618,-6 1 1,-2-6 2934,2 1 798,-11-6 0,8 3 0,-8-6 0</inkml:trace>
  <inkml:trace contextRef="#ctx0" brushRef="#br0" timeOffset="126">25394 12647 8796,'12'-25'0,"-2"3"766,-1 4-524,-6-2 1,4 5 0,-4-3 0,2 2 0,-2-1 0,0 0 0,0 0 0,1 1 0,-1 0 0,-1-2 0,-1 3 2693,4 5-2653,-4-2 0,3 6 0,-8-3 0,-3 6 1,-2 8-1,-2 8 0,-2 9 0,-3 8 724,-1 5 0,-3 5 0,-3 5-940,-2 4 0,0 2 1,1 3-1,4-1 0,-1-1 1,2-2-1,-1-1 0,4 0 1,1 0-1748,2 0 0,1-8 0,3-1-78,5-7 0,2-5 0,2-3 1758,0-3 0,0-2 0,0-7 0</inkml:trace>
  <inkml:trace contextRef="#ctx0" brushRef="#br0" timeOffset="127">25114 13034 8435,'6'-27'479,"-5"7"0,5 2 0,0 3 0,3 3 0,3 2 1,1 2 2289,1 2-2516,-1 2 0,2 4 0,1 0 1,3 0-1,1 2 0,0 0 1,0 4-1,0 2 0,0 2 1,0 2-1,0 1-539,-1 1 0,-1-2 0,-7-2 0,0-3 0,-4 1-429,-1-1 1,-3-4 0,-6 0 2582,-1-6-1030,-7-4 1,10-2 0,-2 1-1,6 4 1,4 5 1218,1 7 0,2 4-1886,-6 1 0,2 0 1,-3 1-1,2-1 0,-2 2 1,-2 1-1,-1 2 0,0 0 1,2-1-1,1 1-1404,1-2 1,2-1 0,-3-1-686,1-1 1,7 0 0,-1-1 0,7-3 1917,5-5 0,3-2 0,2-2 0</inkml:trace>
  <inkml:trace contextRef="#ctx0" brushRef="#br0" timeOffset="128">26220 12621 8415,'8'-6'1995,"2"-2"-405,-5-5-1047,-1 6 1,-4 8 0,0 11-1,0 4 1,0 2 0,-1 1-1,-4 5 1,-4 4 0,-3 5-1,-1 1 1,0 3 983,-1 1 1,-3 2-2071,-1 0 1,-4 0-1,2 0 1,1-1-1,-2-2 1,2-3-1,1-2 543,7-2 0,-9-8 0,5-2 0</inkml:trace>
  <inkml:trace contextRef="#ctx0" brushRef="#br0" timeOffset="129">25954 12981 8495,'6'-48'297,"0"14"1,4 13 0,-1 10 1541,1 6 0,2 4 1,1 1-1630,1 0 0,-1 0 0,0 0 0,1 0 0,1 0 0,1 1 0,3 4 0,0 2-210,1 0 0,3 5 0,-2-4 0</inkml:trace>
  <inkml:trace contextRef="#ctx0" brushRef="#br0" timeOffset="130">26794 12408 17828,'0'-30'-642,"0"3"856,-6 10 0,3 17 0,-5 8 1,-1 4-1,-1 2 0,-5-1 1,0 0-1,1 2 0,0 1 0,1 4 1,0 0 72,-1 4 0,1 6-2434,0 1 1,5 6 2005,4-2 0,-4 4 0,1 1 1</inkml:trace>
  <inkml:trace contextRef="#ctx0" brushRef="#br0" timeOffset="131">26874 12674 8563,'0'-25'755,"0"9"0,0-2 0,0 19 0,0 11 0,0 9 0,0 4 0,0 0 2021,0-2-2483,0 2 1,1-9-1,2 6 1,3 2-1,0 1 1,0 3 0,-3 2-1,-2-1 1,-1-2-1,0-3 1,0-2-930,0-1 1,-10 2 0,-5-5-341,-4-2 0,-9-1 1,-8-1-1,-4-1 1,-3 0-1,-6 1 976,-7-1 0,4 0 0,-13 1 0</inkml:trace>
  <inkml:trace contextRef="#ctx0" brushRef="#br0" timeOffset="132">21155 14193 8321,'0'-38'523,"-2"10"0,-2-2 1,-3 12-1,-2 10 1555,0 2-1788,6 1 0,-5 5 0,11 0 0,9 0 0,8 0 410,8 0 0,3 0-611,4 0 1,8-1-1,-3-2 1,0-2 0,-1 2-1,-7 2 1,-2 1-1,-6 0 1,-4 1 0,-5 4-128,-4 4 0,-5 2 0,-6 3 9,0-1 0,-6 0 0,-3 1 0,-3-1 0,-1 0 0,-1 1 0,1-1 0,0 0 0,1 1 225,3-1 0,-2-4 1,7 0-19,1 1 1,7-2 0,7-1 0,4-1 0,5-2 0,4 1 0,4 1 0,0 0 0,1 1 0,-3 0 0,1 4 0,-2-1 1674,-3-1-1871,3 9 0,-10-12 0,2 10 0,-7 0 0,-6-1 1,-2 1-1,-2 1 0,-3 2 0,-6 0 0,-9 1 0,-6-3-408,-2 3 0,-1-7 118,1 0 0,-6 1 1,0-6-1,-1 3 0,1-1 1,2-2-1,2-1 0,1-1 1,2 0-1,4-2-2950,8 2 0,1-3 3258,8 6 0,-1 0 0,5 4 0</inkml:trace>
  <inkml:trace contextRef="#ctx0" brushRef="#br0" timeOffset="133">22181 14580 8554,'15'-12'978,"3"-3"1,-17 2-1,5 7 1,-1 9-1,-1 4 1,1 2 2153,1-1-2580,-5 4 0,5-10 1,-4 6-1,0-1 1,4-1-709,2 0 1,-1-12-1,4-9 1,-3-4-1,4-6 1,3-5 0,4-5-1,2-5-1609,3-5 1736,-5-2 1,6-3 0,-3-2 0,4-4 0,0-2 0,1-3 0,-2 3 0,-1 2 0,-3 7 0,-1 6 0,0 11 1547,-1 7 0,-6 5-1132,-4 7 1,0 7 0,3 8 0,-3 9 0,-5 12-1,-2 6 1,-2 8 0,0 6-633,0 6 1,-5 3-1,-1 3 1,0 1-1,0 2 1,3-1 0,2 1-1,1-2-3744,0-4 3527,0 2 396,0-13 0,-6-1 0,-1-7 1</inkml:trace>
  <inkml:trace contextRef="#ctx0" brushRef="#br0" timeOffset="134">22555 14353 8273,'19'-57'486,"-4"9"1,1-4 0,-4 20 0,-3 16 0,1 10 0,2 4-121,1 2 1,1 0 0,0 0 0,3 0-1,2 0 1,0 0 0,2 2 0,0 2-367,2 5 0,8 9 0,4 2 0</inkml:trace>
  <inkml:trace contextRef="#ctx0" brushRef="#br0" timeOffset="135">23194 14140 8406,'-7'-21'1597,"1"-2"1,0 3-1,-3 15 2834,-3 15-4233,5 3 1,-3 8 0,4-5 0,-2 3 0,-1 2 0,2 3 0,3 1 0,2 2 0,2-1 0,0 1 0,2-2-592,2-3 0,8 2 0,7-6 1,2-3-1569,3-5 1,5-3 0,4-4 1960,1 2 0,1-1 0,5-4 0</inkml:trace>
  <inkml:trace contextRef="#ctx0" brushRef="#br0" timeOffset="136">23674 14167 9378,'0'-30'3907,"0"4"-3684,0 8 0,-1 13 0,-2 10 0,-2 4 0,1 2 1,0 3-1,-1-1 0,2 0 0,2 1 2311,1-1-2648,0 6 0,1-4 0,4 3 0,4-5 0,2-2 1,4-4-1,1-1 0,2-3 0,0-3 0,1-5 0,2-3-1708,0-4 1,2-2 0,-3 0 0,-1-3 1821,0 0 0,5-7 0,-3 3 0</inkml:trace>
  <inkml:trace contextRef="#ctx0" brushRef="#br0" timeOffset="137">24088 13994 8298,'7'0'4915,"-1"0"0,-6 1-2585,0 3-2210,0 4 0,7 11 0,5 3 0,4 3 1,2 4-1,1 2 0,2 3 0,0 0 1,-2 4 0,-7-4-1,-2 2-798,-1-1 0,-6 0 0,0 2 1,-7-3-1,-10-2 0,-8-2 1,-7-2-1,-7-1 0,-4-2 1,-3-3-1,0-6 0,3-5 678,3-7 0,8-2 0,-4-2 0</inkml:trace>
  <inkml:trace contextRef="#ctx0" brushRef="#br0" timeOffset="138">25141 14153 9265,'9'-28'0,"-2"0"1966,-1 2-1880,-2 8 1,-4 10 0,0 4-1,0-5 1,0-3 0,0-1 0,0 0-1,0-1 1,-1 1 0,-2 0 1229,-2-1-1059,1 1 0,-2 4 1,-3 2-1,-3 1 1,-1 3-1,0 3 0,-1 4 1,1 7-1,-2 5 1,-1 6 1506,-2 3-1785,0 14 0,5-4 0,0 11 0,-1-1 0,1 0 0,0 3 0,-1 1 0,1-2 0,1-2 0,3-5 0,3-3-1920,0-2 1,5-5-1,-3-1 1397,2-5 0,2-5 1,2-7-1,1-5 1,1-7-1,-1-8 0,0-9 1,0-5 363,1-3 1,1-6 0,-5 0-1,1 1 821,4 2 1,-4-2-1,4 2 1,-4 3 0,-1 0-1,2 1 1,1 2-1,2 6 1,3 4 0,4 4 3872,4 3-4461,5 0 0,-1 5 0,-2 0 0,-1 2 1,-1 2-1,3 5 0,2 3 0,2 1 0,3-1 1,0-2-1,1-2-728,0-2 1,-5 2 425,0-3 1,-6-1 0,2-4 0,-3 0 0,-3-1 0,-2-2 0,-2-3 0,-2-1 0,-4-4 438,0-1 1,-2 4 565,0-1 0,0 4 0,0-1 0,0 6 0,1 9 0,2 7-351,2 5 0,-1 1 0,-2 7 0,1 0-1448,1 2 1,5 0 0,-3-3 0,1 1 0,5-1 0,5-5 0,6-2 1042,7-5 0,4-7 0,6-3 0</inkml:trace>
  <inkml:trace contextRef="#ctx0" brushRef="#br0" timeOffset="139">26340 14127 8673,'-7'-6'1514,"-5"4"1,12-4 0,-1 8 99,4 2-1292,7 4 1,-6 5 0,8 2 0,3 3-1,0 2 1,0 3 0,-2-1 0,0 3 0,1 3-1,-1 3 1,0-1-2095,1-2 1140,-7-1 0,3-5 1,-4-1-1,2-1 1,1 0-1,-2-1 632,-2-3 0,2-7 0,0-3 0</inkml:trace>
  <inkml:trace contextRef="#ctx0" brushRef="#br0" timeOffset="140">26300 14420 10825,'-13'-19'2743,"0"-3"-2455,5-4 1,-2 10 0,6 3 0,2 2 0,5 4-1,6 3 1,3 2 0,1 2 2088,0 0-2502,7 0 0,0 0 0,9-1 0,0-4 0,2-4 0,0-3 0,0-1 0,1 0 0,-3-2 1,-1-1-1,-2-2-777,-4 2 0,-3-5 0,-7 0 0,-2 0 1025,-1 4 0,-6 2 0,0 3 0,-6 3 0,-6 5 0,-3 2 0,0 5 0,1 5 0,-1 6 0,-3 6 1341,0 3 1,0 2-1659,2 2 1,0 6 0,-1 1 0,1 0 0,0-2 0,1-2-1,1-2 1,4-3 0,1-1 0,2-3-1933,-2-4 0,4-6 0,-4-4 0,0-1 2295,-2-3 1,-4-7-1,-2-7 1,1-3 0,0-6-1,-1 0 1,3-4-1,0 0 1,2 0 0,0 4-1,2-1 1,3 2 7879,2 0-7870,2 1 0,0 9 0,2 1 0,2 3 1,6 3-1,5 5 0,4 6 0,2 4 1,3 5-1,3 4-1540,4 3 0,1 1 0,7-3 0,-1-2 1361,4-2 0,7 5 0,-2-3 0</inkml:trace>
  <inkml:trace contextRef="#ctx0" brushRef="#br0" timeOffset="141">27114 13847 19768,'7'-6'2306,"-1"-1"4,-6-7-2416,0 13 1,-2 8 0,-2 15-1,-3 4 1,-2 2 0,0 1-1,0 4 1,0-1 0,2 3 0,-1-1-3338,1 3 1,4-5 3266,-2-1 1,10 3-1,2 0 1</inkml:trace>
  <inkml:trace contextRef="#ctx0" brushRef="#br0" timeOffset="142">27180 14220 10378,'0'-32'852,"0"9"1,0 6 0,2 17 0,1 7 0,3 5 0,1 0-2962,3-3 2512,-4 2 0,6-2 1,-3 8-1,3 2 1,1 0-1,0 2 1,-1-2-1,-1 2 1,-4-1-1,-1 3 1,-3-3-667,-2-2 0,-1 1 1,-1-1-1,-3-2-194,-5-1 0,-9-1 0,-6-1 1,-4 0-1,-5 1 0,-1-1 0,-3 0 1,-1 2-1,-2 1 457,0 2 0,0-6 0,0-6 0</inkml:trace>
  <inkml:trace contextRef="#ctx0" brushRef="#br0" timeOffset="143">7998 4598 29830,'2'-18'-1639,"2"0"1,-3 5-1,5 6 1,-3-1 0,-3 2-1,-6 0 502,-4 3 1546,-3-4 1,-1 4-1,1-4 1,0-1 0,-1 1-1,1-2 1,0 2 0,1 1-1,2 1 1,1 1 0,-2 1-1,-1 1 1,-2 2 0,-3 0 904,0 0 1,-6 0-1258,6 0 0,-10 0 1,2 2-1,-2 2 0,-3 4 1,2 0-1,-1 1 1,-1 0-1,-1 0 0,1 0 462,2 1 1,2 1 0,0-1-374,4-1 0,-2-5 0,5 4 0,0-1 0,-2 1 0,2 1 0,-2-1 0,2 1 0,-2 2-291,0 1 0,4 1 0,-5 0 0,-1 2 179,3 3 0,-6-2 1,4 6-1,-3 0 1,-2 1-1,1-1 0,-1 2 1,2 1-1,1 1 1,2 1-1,0 0 0,-1-1-359,1 1 0,4 0 318,-4-1 0,6-3 0,-2-3 0,3 1 0,4-2 1,0 2-1,4-2 0,-1 0 0,2-1 0,1 2-458,2 2 1,1-2 349,2 3 1,0-3 0,0 6-1,0-3 1,0 4 0,0 0-1,2 5 1,2 2 0,6 5-1,5-2-82,3 1 0,6 4 1,-2-1-1,3-4 376,2-3 0,5 2 0,4-5 0,2-3 0,4-3 0,1-4 0,4-2 0,4-3 0,3-1 0,1-1 0,1-3 0,1 0 3515,0-2-3694,1-6 0,-4 3 0,-3-6 0,0-2 0,-5-1 0,-2-3 0,-4-1 0,2-4 0,-2 0 0,4-4 0,0-3 0,2-4 0,5-3 0,-2-2 0,1 0 0,2-1 0,-2-1 0,2-5 0,-3-2 0,-2-1 0,-2-10 0,-5 10 0,-2-11 0,-1 1 0,-3 1 0,-3-2 0,-5 3 0,-7-4 0,-6 0 0,-4-3 0,-5 3 0,-2 2 0,-12-2-297,-4 4 0,-12-2 0,-3 4 0,-3 2 0,-7-1 0,-2 5 0,-7 3 0,0 5 0,-4 0 0,1 4-1221,0 0 1,-1 6 0,-3 1 1174,-3 3 0,6 6 1,-4 2-1,0 1 0,-1 3 1,0 2-1,-1 2 0,2 3 1,1 7-1250,2 5 0,4 6 1,1 11 1477,2 7 0,8-6 0,5 4 0</inkml:trace>
  <inkml:trace contextRef="#ctx0" brushRef="#br0" timeOffset="144">13610 11088 25482,'-13'0'-543,"5"0"527,2 0-299,6 0 1946,0 0 1,-5 0 0,-4 0 0,-3 0 0,-2 2-1632,1 2 0,0-1 0,-1 4 0,1 1 0,0-1 0,-1 4 0,1 1 0,1 1 0,3 0 0,3 0 0,6 1 0,0 1 0,2 1 0,2 2 0,5-1 0,3 1 0,3 0 0,3 0 0,2 0 0,3-1 0,-1 0 0,-6 2 0,2 0 0,-3 2 0,-3 1 0,-4 0 0,-3-1 0,-4 0 0,-1-1-140,0-3 0,-6 6 0,-2-5 0,-6-2 0,-3-1 0,-6-1 0,0-1 0,-1-1 0,3-3 0,0-5 0,2-2-6759,0-2 6269,1 0 0,5-3 478,-1-6 0,1-6 0,0-12 0</inkml:trace>
  <inkml:trace contextRef="#ctx0" brushRef="#br0" timeOffset="145">13423 11168 12189,'8'-26'849,"2"5"1,-4 4 0,2 7 0,3 6 0,6 2 0,3 2 3957,1 0-4591,10 0 0,-7 2 1,12 2-1,1 4 1,0 0-1,1 1 1,1 3-1,2 3-229,1 3 0,-1 5 0,-1-2 0</inkml:trace>
  <inkml:trace contextRef="#ctx0" brushRef="#br0" timeOffset="146">14437 11408 8807,'-6'13'890,"4"1"0,-2-1 0,2 0 0,2 1 1831,0-1 0,2-7-596,2-6-2214,-2-6 0,9-13 0,-2-3 1,3-4-1,2-2 0,0-3 0,3-4 1,0-5-1,0-3 0,-1-3 0,0 0-1179,2 0 0,0 3 1295,-5 7 0,1 1 0,-3 8 0,0 7 1,-4 3-1,1 5 0,-1 5 0,2 9 1656,-2 9 1,1 7-1,-4 7-1200,5 2 1,-2-2-1,2 9 1,0 0-1,0 0 1,-2 3 0,-1 2-1,-1 1 1,-1 0-774,1 0 0,4 0 0,-5-2 0,0-1-4626,2-1 1,-4-2 4502,2 1 1,-2-8 0,-2-8 0</inkml:trace>
  <inkml:trace contextRef="#ctx0" brushRef="#br0" timeOffset="147">14610 11315 12184,'0'-34'4200,"0"3"-4082,6 8 1,-3 17 0,6 6 0,1 0 0,0 2-1,2 1 1,0 1 0,3-1 0,0-1 0,1-1 0,2 2 739,4 2 0,3 4-858,2-5 0,-1 12 0,1-1 0</inkml:trace>
  <inkml:trace contextRef="#ctx0" brushRef="#br0" timeOffset="148">15250 11022 16943,'0'-20'580,"-5"8"1,1 4 0,1 11-1,1 7 1,2 3 3683,0 1-4031,-6-1 1,5 2 0,-5 1 0,2 5 0,-2 2 0,0 7 0,-2 3-1,2 4 1,0 1 0,4 2 0,0-1-161,2-4 0,10 2 0,5-7 0,4-5-382,5-6 0,1-5 0,2-6 0,0-3 0,-1-4 0,0-2 0,-3-5 0,-2-6 0,-2-6 0,-3-2 0,-1-6 0,-1-2-2287,-1-3 2170,-6 0 0,4 4 1,-5 1-1,1 1 1,2 2-1,0 6 1,-2 2-1,1 3 1,-1 3-1,3 5-4877,2 2 5265,2 8 0,5 1 0,2 7 0</inkml:trace>
  <inkml:trace contextRef="#ctx0" brushRef="#br0" timeOffset="149">16143 10942 17752,'0'-14'209,"-2"2"1,-1 5 0,-1 7 0,-1 7 2189,0 5-2064,3 8 0,-8 2 1,4 9-1,0 4 1,0 4-1,3 2 1,1 4-1,2 2 0,0 2 1,2-2-1,2-2 191,5-7 0,3-1-681,1-10 0,7 1 0,2-10 0,2-3 1,-1-5-1,0-5 0,-1-4 0,0-2 1,-1-4-1,-2-5-951,-3-7 0,-5-3 1,-4-8 328,-1-4 0,3 0 0,-5-5 0,-1 3 0,-1 0 0,-2 1 0,0 1 0,0 3 0,0 4-606,0 3 0,0 6 1,1-2-1,4 3 1317,4 2 1,2 0-1,3-1 1</inkml:trace>
  <inkml:trace contextRef="#ctx0" brushRef="#br0" timeOffset="150">16956 10955 14697,'0'-33'662,"-6"17"0,3-2 0,-6 20 1,-1 2-1,-2 5 0,-1 3 1,-1 0 3147,1-3-3924,0 3 1,-1-5 0,1 6 0,1 2 0,3 1 0,5 4 0,2-1 0,4 2 0,4-2 0,6 2 0,5-1-379,4 4 1,0 1 0,3 0 0,-4-1 500,0-2 1,-4-4-1,-6 3 1,-2-2-1,-2-3 1,-5-2 0,-4-4-1,-6-1 1,-4 0-1,-5-2 1,-4-2-1,-3-4 1394,-2-1-2143,0 0 0,2 0 0,1 0 0,4 0 0,0 0 0,4 0 571,1 0 1,20 0 0,4 0-1</inkml:trace>
  <inkml:trace contextRef="#ctx0" brushRef="#br0" timeOffset="151">17409 11501 8342,'6'-13'1030,"2"1"1,3 5-1,-2 7 1,-4 7 2773,-4 5-3708,-1 7 0,-1-2 0,-5 5 0,-9 3 0,-9 3 0,-7 5 0,-4 1 0,-5 3 0,-3 1 1,0 2-1,1-1-96,2-4 0,0 10 0,0-4 0</inkml:trace>
  <inkml:trace contextRef="#ctx0" brushRef="#br0" timeOffset="152">18142 10928 9162,'-6'-19'1032,"-2"-3"-127,2 8 0,-6-2 0,6 12 0,3 1 1983,7 1-2707,7 2 1,3 0 0,4 0 0,3 0-1,1 0 1,0 0 0,1 2 0,-1 1 0,-1 3-1,-2 0 1,-3 1-119,-1 0 1,-6 1 0,-2 2 0,-1-1-197,-3 1 0,-1 2 1,-4 2-1,-1-1 1,-3 0-1,-1-1 1,-4-2 439,0-1 0,-3-4-69,1 4 0,7-5 0,6 4 0,9-3 0,9 0 1,7 1-1,5 1 0,1 4 0,0 0 952,0 4-1146,6 2 0,-9-3 0,2 3 0,-7 0 0,-5 0 0,-5-1 0,-4 0 0,-4 4 0,-4-1 0,-4 0 0,-6-3 79,-8-1 0,-13-2-226,-6 1 0,-4-1 1,-3 0-1,-1 1 1,1-2-1,3-2 1,3-3-1,4 1 0,4-2 1,5 0-1767,3-3 0,4 2 0,5 1-971,3 2 1,9-4 2839,9 5 0,20 0 0,7 4 0</inkml:trace>
  <inkml:trace contextRef="#ctx0" brushRef="#br0" timeOffset="153">18995 11088 8248,'15'-32'973,"3"-8"1,-11 6 0,7 4-1,-2 12 1,-2 9 0,-1 3 482,1 3 1,-4 0 0,-1 2 0,-5 1 0,-5 7 2251,-4 8-3630,-3 0 0,-5 10 1,-3-3-1,0 4 0,-3 0 1,3 1-1,2-2 0,3-1 1,3-4-1,3 0 0,5-4-2389,2-1 1,2-2 1934,0 0 1,2-5-1,1-5 1,3-6 0,1-6-1,4-4 1,2-5 0,3-3-1,2-3 1,-2 1 0,1-2-1,-3 2-1546,0 3 2877,2-4 0,-10 9 0,4-1 0,-2 4 0,-2 6 1,-3 5 49,-2 7 1,-1 4-1,2 5 1,1 1 0,1 3-1,-1 1 1,0 0 0,1-1-2440,5 1 966,3-2 1,1-5 0,1-1 0,-1-3-1,0-5 1,1-3 0,-1-1 0,0-1-1,1-3 1,-1-7 0,0-5-165,1-6 1,4-5 0,-1-4 0,0-3 0,-3-2-1,0 4 1,-1 2 0,-1 6 3763,-3 4-2575,3 2 1,-9 6 0,4 5 0,-1 7 0,-3 9 0,-2 7 0,-1 5 1262,0-1 1,0 10-2607,0-3 0,0 2 0,2-2 1,2 0-1,5-1 0,5-1 0,3-1 1,5-3-1,5-2 0,4-3 786,5-1 0,2-2 0,2 1 0</inkml:trace>
  <inkml:trace contextRef="#ctx0" brushRef="#br0" timeOffset="154">20009 10808 8312,'5'-32'1892,"-5"8"1,2 6-1,-6 17 2329,-4 10-3651,5 4 0,-7 0 0,4 1 0,0-1 0,-1 0 1,1 2-1,-2 1-535,1 2 1,4 1 0,-2-2 0,4 1-538,1-2 0,0-1 0,1-4 1,4-2-1,2-6 0,2-6 0,-1-7 1,-3-6-1,-2-5 0,0-1 0,0 0 1,2-2-2457,-2-1 3358,4-2 0,-1 5 0,4 1 0,-1 0 0,3 2 0,3 0 0,3 3 0,0 2 0,1 5 0,3 3 0,3 2 751,2 0 0,4-1 0,0 7 1,-1 2-1932,-2 5 0,-3 4 0,-1 3 1,-4 4-1,0 0 780,-4 4 0,-1 1 0,-2 2 0</inkml:trace>
  <inkml:trace contextRef="#ctx0" brushRef="#br0" timeOffset="155">19942 10982 8449,'0'-27'0,"0"0"711,6 1 0,3 18 0,7 4 0,5 4 0,2 3 0,7 3 0,3 0 0,4 0 0,1-2 0,2 0 0,-1 2-1159,-4 2 243,4 1 1,-11 5 0,2 3 204,-7 0 0,-4 1 0,-5-4 0</inkml:trace>
  <inkml:trace contextRef="#ctx0" brushRef="#br0" timeOffset="156">20009 11181 8412,'-20'0'4784,"5"0"-2473,-2 0-2288,8 0 1,9 2 0,10 2 0,6 4-1,7 1 1,2 0 0,3 1 0,3 0-1,5 1-23,2-2 0,8-1 0,2 6 0</inkml:trace>
  <inkml:trace contextRef="#ctx0" brushRef="#br0" timeOffset="157">20648 10795 8742,'-1'-40'2392,"-4"9"-2065,-2 15 1,-2 16-1,2 9 1,-1 2 0,2 3-1,1-1 1,0 0-1,1 1 1,-2 0 0,0 4-1,-2 3 1485,1 0 1,4 4-1988,-1-3 1,2 2 0,2-2-1,0-4 1,0-3 0,0-2-1,2-1 1,2-3 0,5-5-1,3-4 1,1-4 0,0-7 0,1-5-1501,-1-6 1,0-8 2220,1-1 1,-1 0 0,-1 4-1,-2 2 1,-2 3 0,-2 4-1,-3 3 1,-3 5 0,-3 7-1,-3 12 1,-2 10 5994,-2 6-6568,-2 2 1,-1 1 0,1 3 0,3 3 0,5 0 0,2-3 0,2-2-1,0-3 1,2-1 0,2-2 0,5-7-3434,3-6 1,6 1 3156,-1-7 1,3-1-1,-4-9 1,2-7-1,-2-9 1,-1-7 0,-2-5-1,-1-3 1,-2-4-1,-1 1 418,2 3 0,-1-5 1,-1 7-1,-3 2 855,0 4 1,-5 8 0,4 6 0,-4 9-1,-1 11 1,0 7 0,0 5-1935,0 5 1,10 5 929,4 4 0,12 2 0,3 2 0,5-4 34,7-2 0,5-9 0,7 0 0</inkml:trace>
  <inkml:trace contextRef="#ctx0" brushRef="#br0" timeOffset="158">21422 10768 8298,'0'-59'1741,"0"18"1,0 8 0,0 20 2385,0 16-3998,0 13 0,0-1 0,1 4 0,3 0 0,5 4 0,3 3 0,2 4 1,-3 2-1,-2 1 0,-3 0 0,-1-4-498,-1-1 1,-1 2 0,-6-2-344,-1-3 0,-11-6 0,2 2 0,-2-2 0,0-2 1,2-2-1,1-2 712,3 0 0,3-5 0,6-2 0</inkml:trace>
  <inkml:trace contextRef="#ctx0" brushRef="#br0" timeOffset="159">21422 11648 8194,'-21'-22'3613,"-6"0"-3087,1 5 1,-9 25 0,6 12 0,-4 8-527,-1 2 0,-1-2 0,-5-1 0</inkml:trace>
  <inkml:trace contextRef="#ctx0" brushRef="#br0" timeOffset="160">22435 10755 17942,'6'-19'-794,"-3"4"0,4-3 1,0 3-1,-1 2 1,2 0 3099,-1-1-1735,-4 7 0,3-5 1,-6 6-1,0 3 1,0 9-1,-2 9-18,-2 7 0,-3 3 1,-7 4-1,1 2 0,-2 4 1,-1 4-1,-2 2 1,0 2-2253,-1 1 803,4 1 0,-4-4 0,7 1 0,3-1 1,5-2 831,2-1 1,2 1-1,0 1 1</inkml:trace>
  <inkml:trace contextRef="#ctx0" brushRef="#br0" timeOffset="161">23154 10608 10456,'24'-45'3669,"-6"5"-3525,-6 17 1,-8 17-1,1 15 1,-2 3-1,-2 1 1,-1 2-1,0 2 1,0 2-1,0 3 1,-1 6-1,-4 6 3883,-4 5-4064,-3 13 0,1-8 0,0 9 0,4-2 0,-1-4 1,3-4-1,-1-6 0,1-6 0,1-3 0,-1-3-4551,2-2 4252,2-4 1,-4-13 0,-1-8 0,1-10 0,-3-10 0,1-7 0,-4-8 0,1-6 0,1-5 0,5 1-566,2 2 0,2 5 1107,0 5 0,0-2 1,0 7-1,0 5 0,0 6 1,0 4-1,0 5-206,0 5 0,6 7 0,1 11 0</inkml:trace>
  <inkml:trace contextRef="#ctx0" brushRef="#br0" timeOffset="162">23061 10795 8566,'0'-13'885,"0"-1"-591,6 1 0,1 4 0,7 0 0,1-3 0,1-2 0,3-4 0,3 2 0,7-1 0,3 1 0,5-3 0,0-1 1348,0 1 1,8 1-1644,-10 5 0,7 1 0,-7 2 1,2 2-1,-1 1 0,-5 1 0,-3 0 1,-3 3-1,-3 2 0,-4 1-946,-3 0 957,-8 0 0,4 1 0,-8 4 0,-6 4 0,-8 1 0,-6 2 0,-4 0 0,-4 2 0,-2 1 598,0 0 1,-2-2-1,8 1-605,0-1 0,-2 0 1,6 1-1,5-1 1,7 0-1,3 1 1,4-1-1,2-1-348,5-3 1,7 3-1,3-4 1,2 4 342,3 2 0,0-2 0,-1-2 1,-1 0-1,1 4 0,-3 2 1,-2 0-1,-3 0 0,-3 2 0,-2 4 1,-2 2-1,-2 0 869,-3-2 1,-3-1-688,-5 1 1,-4 2 0,-9-7 0,-4 0 0,-3-4 0,-2-3 0,1-2 0,-1-2 0,0-2 0,1 1-559,-1-1 1,5 1 0,0-5 0,-1 0-1,3 0 1,2 0 0,3 0 377,2 0 0,11 0 0,4 0 0</inkml:trace>
  <inkml:trace contextRef="#ctx0" brushRef="#br0" timeOffset="163">24154 10755 8551,'14'-40'1235,"-1"13"0,-1 11 0,-3 13 0,-5 11 0,-2 3 327,-2 3-1363,0 5 0,0-3 0,0 5 1,0 0-1,0-1 0,-2 6 0,-1 3 1,-3 5-1,-1 0 0,-5-1 0,-3-2-251,-3 0 0,1-6 0,3-7-427,1-3 0,0-6 0,-1-2 0,2-2 1,4-7-1,3-7 0,5-7-233,5-6 1,3-9 0,12-5 0,5-1 873,4 2 0,8-7 0,-1 5 0,1 2 0,-1 0 0,-5 7 1,-3 3-1,-1 4 0,-2 4 0,-2 3 0,-2 5 0,-2 4 5634,-2 2-5327,-8-5 1,1 8 0,-6 0 0,-2 8-307,-5 3 0,-10 3 1,-11-1-1,-4 0-410,-3 1 1,-5-1 0,5 0 0,1 1 0,4-1 0,3 0 0,6 1 0,3-1 0,5 0 0,5 1 0,4 0 0,6 3-1604,7 1 0,7 5 2265,6-1 1,7 4 0,2 0 0,4-1 0,1-1 0,0-2 0,0 2 0,0 1 0,0 2 0,-2-2 808,-2-3 0,2 8-2637,-2-3 0,-2 4 0,0 0 1413,-1 4 0,4 4 0,-3 1 0</inkml:trace>
  <inkml:trace contextRef="#ctx0" brushRef="#br0" timeOffset="164">13863 10422 29158,'8'-13'-7488,"2"-1"7171,-5 1 531,-7 11 1,-11 4 0,-9 11 0,-7 1-1,-5-3 1,-7 0 0,-5-2 0,-4 1 0,-2 2-1,-5 3 1,-2 1 847,-3 2 0,-6 1-824,6-1 1,-3-3 0,-4 4 0,0 0 0,-2 3 0,3 2 0,2 1 0,6 0 0,0 5 0,6 1 420,3 2 1,5 4-941,6-2 1,2 8 0,2 4-1,7 2 1,5 3 0,6 0-1,5 1 1,2 1 0,4-3-1,3 0-948,5-4 0,5 2 0,10-8 0,5-4 1540,6-2 0,14 0 0,5-4 0,9-1 0,10-2 0,6-3 0,-31-13 0,2 0 1,0-2-1,2 1 0,3-1 0,2 0 0,0 0 0,1 0 0,3-1 0,1 1 0,0-2 1,0 0 451,2 0 1,0-1-813,7 0 1,0-1-1,1 1 1,0 0 0,5-1-1,2-1 1,1 1-1,0-1 1,-1-1 0,0-1-1,0 1 1,0 0-1,-1-1 1,0-1 0,0 2-1,0-2 1,0 0 0,0-1-1,0 0 1,0 0-1,0-1 1,0 0-9,-2 0 0,1 0 1,6 0-1,1 0 0,-25 0 1,0 0-1,0 0 1,0 0-1,0 0 0,1 0 1,2 0-1,1 0 1,0 0-1,1-1 0,1 1 1,-1-1-1,3 1 1,0-1-1,-1-1 0,0 1 1,-2-1-1,1 1 100,-3 0 1,0 0-1,1 0-51,6 0 0,1 1 1,-2 0-1,-7-1 1,-2 1-1,1 1 1,7-1-1,1 0 1,0 0-1,-1-1 1,0 1-1,-1-1 1,-1 0-1,0 0 1,0 0-1,1 0 1,0-1-1,0 1 0,1-1 1,-1 1-1,0 1 1,3-1-1,1 0 1,-1 1-1,-1 0 1,0 0-1,1 0 1,-1 0-1,0 0 1,0 0-1,-2 0 1,-1 0-1,0 0 47,-1 0 1,-1 0 0,1 0-1,4 0 1,0 0 0,0 0 0,-5 0-1,1 0 1,-1 0 0,-1 0 0,1-1-1,0 1 1,-1-1 0,1 0 0,-1 0-1,-1-1 1,0 1 0,-1-1 0,1 1-1,-1-1 1,0 1 0,1-1-1,0 0 1,0 0 635,2-1 1,0 0 0,-1 0-706,-1 1 0,0 0 0,0 0 0,4-2 0,0 0 0,1 0 1,-4 2-1,0-1 0,0 1 0,3-1 0,0 0 0,0 0 0,-1 0 1,1 0-1,0 0 0,2-1 0,1 1 0,-1-2 0,0 1 1,-1-1-1,1-1 0,1 1 0,1-1 0,-1 0 0,-2 0 0,0 1 1,1-1-1,-1 1 0,1 0 0,0-1 0,-1 0 0,-1 1 1,1-2-44,1 0 0,0 0 0,1-1 1,1 1-1,-1 0 0,1 0 1,-2 0-1,0 0 0,-1 1 0,-1-1 1,0 1-1,0-1 0,-1 2 1,0-1-1,-1 1 0,-1 0 1,-1-1-1,0 1 0,0 0 0,1 0 1,-1 0-1,-1 0 0,1 0 1,-1 0-100,0 1 1,1 0 0,-1 0 97,23-1 1,0 0-1,-1 0 1,1 1-1,-2 0 1,1 1 0,0-1-1,1 0 1,0 1-1,0-1 1,-2 0 0,1-1-1,-2 1 1,-1-1-1,0 1 1,0-1-1,-1 0 1,0 0 0,-1-1-1,-1 0 1,0-1-1,-1 1-82,1-1 1,0 0 0,-1-1 0,0-1 0,-2-1 0,0 0 0,-1 1 0,1-1 0,2 0 0,-1-1 0,-1 1-1,-1 0 1,-1-1 0,-2-1 0,-3 1 0,-1 0-40,-2 0 0,-1 0 208,0 0 0,-1 0 0,-1-2 0,-1-1 0,-1 1 0,-2-1 0,-3 1 0,-2 0 0,-4 0 0,-1-1 0,30-12 0,-8-1 0,-6 0 0,-11-1 1,-11-2-1,-8-1-436,-6 2 0,-9 1 0,-6-1 0,-8-2 0,-10-4 0,-8-2 0,-13-2 0,-7 1-1519,-7-4 1892,13 21 0,-2-1 0,-21-19 0,19 20 0,-3 0 1,0 0-1,-1 0 0,-1 0 0,-1 2 0,-4-2 0,0 0 1,-2 2-1,-1 0 0,-3-2 0,-1 2 0,-1 0 0,-1 1 1,-3-2-1,-1 1 0,-1 1 0,-1 1-93,0 1 0,-2 0 0,18 6 0,-1-1 0,1 1 188,-24-1 0,1 0 0,-1-1 0,0 0 0,23 4 0,0 0 0,0 1 0,1 0 1,0 0-1,-1 0 0,-1 0 0,0 1 0,-1 0 0,1 0 0,1 1 0,-1 0 1,-1-1-1,0 1 0,0 1 0,2-1 0,0 2 0,1-1 0,-2 0 0,0 1 1,0-1-1,2 2 0,-1-1 0,1 1 63,-24-1 0,-2 0 1,21 0-1,0-1 1,0 1-1,-21-1 0,2 0-134,23 2 1,-1 0-1,1-1 1,-1-1-1,-1 0 1,1 0-1,1 1 1,1 1-1,0 0 1,-1-1 0,-1 0-1,1 0 1,0 0-1,0 0 1,0 0-1,0 0 1,-1-1-1,1 1 1,1-1-1,-1 0 1,1 0 0,-25-3-1,1 0 1,1 1-1,2-1 39,1 0 1,1 1 0,-3-1 0,0 0 0,5 1 0,1-1 0,-2 1 0,1 0-11,-1 2 0,0-1 0,-4-1 1,1 1-1,6 1 0,0 0 1,1 0-1,-1 1 0,0 0 1,0 0-1,1 0 0,-1 1 1,-1 0-1,-1 0 0,0 1 1,0 0-1,-2 2 0,-1 1 1,-1 3-1,-1 1 0,21-2 0,0 1 1,0 1-1,-1 0 0,0 0 1,-1 1 80,0 0 1,0 0-1,-1 0-56,-3 0 0,-1 0 1,1 1-1,2-1 1,0 1-1,-1-1 0,-4 0 1,-1 1-1,-1-1 1,-3 1-1,1 0 0,-1 0 1,-1 0-1,0 1 1,-1-1-1,0 1 0,0 0 1,0 0-1,0 0 1,1-1-1,0 1 0,0 1 1,0-1-1,0 1 1,1-1-1,0 1 0,-1 0 1,0 0-1,0 1 1,0-1-1,1 0 0,0 0 1,1 0 15,0-1 1,0 0 0,-1 1-1,-1 0 1,-1 1 0,0 1-86,5-1 1,0 1 0,0 0 0,-3 0 0,-1 1 0,1-1 0,3 0 0,1 1 0,1-1 0,-1 0 0,0 0 0,0 0 0,1 0 0,0 0 0,0 1 0,2-1 0,0 0 0,0 1 0,2-1 0,-1 0 0,1-1 0,2 0 0,1 0 0,-1 0 0,1-1 0,0 1 0,1-1 0,1 0 0,1 1 0,1-1-534,-22 5 1,1 0 0,1-2 0,1 0 0,6-1 0,2 0 276,3-1 0,1 0 297,6-3 0,0 0 0,3 4 0,0-1 0,5-4 0,0-1 0,1-1 0,1 0 0</inkml:trace>
  <inkml:trace contextRef="#ctx0" brushRef="#br0" timeOffset="165">25381 9356 20212,'13'-6'90,"0"4"0,1-2 0,0 1 0,4 0 0,4-3 1,4 0 2175,0 0-2187,1-4 1,0 2 0,-1-5 0,1 0 0,0-1 0,-1 1 0,-1 0 0,-1-1 0,-2 3 0,1 0 0,-3 2-319,-2-1 1,-3 3 0,-2-2 0,0 0 0,-1 0 0,-1 1-559,-2 3 867,-1 0 1,1 5 0,0 0 0,2 0 0,0 0 0,3 2 0,-1 1-1,0 2 1,1 1 0,1 2 0,1-1 316,2 4 0,1 0-675,-1 3 1,-3-1 0,2 0-1,-2 1 1,-2-1 0,1 0 0,-2 1-1,-2-1 1,-1 0 0,1 1-5291,2-1 5568,1-6 0,7 5 1,0-4-1</inkml:trace>
  <inkml:trace contextRef="#ctx0" brushRef="#br0" timeOffset="166">25954 9276 24899,'-8'0'-804,"2"1"0,6 4 0,-1 5 0,-2 5 0,-3 6 0,0 2-813,0 5 1682,-4 2 1,2 3-1,-3 2 1,0 4 0,4-1-1,-1-1 1,3-1 0,-3 1-1,2 0 1,-1 0 0,-1-3 622,-2-2-919,4-1 1,-4-5-1,4-4 1,0-3-1,-2-1 1,1 0-131,-3-2 1,-1-6 0,1-2 0,1-2 347,-1-3 0,-2-2 1,-1-2-1,-1-2 1,1-3-1,0 0 0,-1-2 1,1 1-1,0-2-925,-1 2 3874,7-5-1463,-5 10 0,12 1 0,-2 7-948,5 1 1,6-2 0,-3 4 0,0 1 0,2 2 0,-2 1 0,1 0-2,0 1 1,-2-1-1,2 0 1,1-1-1603,-1-3 1,-4-2 602,1-2 0,4-4 0,1 4 53,3-4 1,-5-2 898,-3-4 0,2 2-248,-1-5 0,5 5-303,-1-2 0,7 4 1,2 1-1,0 1 1,1 4-1,2 3 1,3 4 277,2 2 0,4 5 1,10 2-1</inkml:trace>
  <inkml:trace contextRef="#ctx0" brushRef="#br0" timeOffset="167">12904 11501 8608,'-40'-19'-103,"1"0"0,1 1 0,1 0 116,-3 1 1,1 2-1,-32-2 1,33 11 0,-1 1-1,-2 0 1,0 2-1,0 2 1,0 1 0,-4 1-1,1 2 1,-1 3 0,1 1-1,-2 3 1,0 1-1,0 2 1,0 1 0,-2 1-1,0 1 1,-2 2-1,-1 1 1,-1 2 0,-1 1-1,0 2 1,1 2 0,1 2-1,1 1 1,2 1-1,1 3 1,3 3 0,1 2-1,2 3 1,2 3-1,3 3 1,2 3 0,5 1-1,4 2 1,4 4 0,5 2-1,4 0 1,4 1-1,5 6 1,5 0 0,4 0-1,4 0 19,5 0 1,6 0-111,-3-16 1,4 1 0,3-3-1,3-5 1,3-2 0,2 0-1,5 6 1,3 0 0,3-2-1,3 0 1,3-2 0,2-2-1,3-1 1,2-2 0,1-2-1,7 0 1,2-1 0,1-2-1,-15-10 1,1-1 0,0 0-1,2-2 1,4 0 0,1 0-1,1-2 1,1-1 0,1 0-1,0-2 1,2-2 0,0 0-1,6 0 1,1-2 0,0-1-1,1-1 1,-14-2 0,1-1-1,-1-1 1,1-1 0,1 1 151,0-1 0,0-1 1,0 0-1,1-1 1,2 1-1,6-1 0,1-1 1,2 1-1,-1-2 1,0 0-1,-4 0 0,1-1 1,-1-1-1,0 0 1,2 0-81,3-1 0,1 0 1,1 0-1,0-1 1,-1-1-1,-2 0 1,0 0-1,-1-1 1,1 0-1,0-1 1,-10 0-1,1-1 1,0 1-1,0-2 1,0 1-1,1-1 0,1 0 1,0 0-1,1 0 1,-1 0-1,1-1 1,-1 0-1,0 0 1,0 0-1,0-1 1,0 1-1,-1-1 1,2-1-1,0 1 1,1-2-1,0 1 0,1-1 1,-2 0-1,1 0 1,-2-1-1,0 1 1,0-1-1,0 0 1,-1-1-1,1 0 1,1 0-1,0-1 1,1 0-1,-1-1 1,0 1-1,-1-1 1,-2 0-1,0 0 0,0 0 1,0-1-1,-1 1 1,0-1 29,-2 1 1,0-1 0,-1 1-1,1-1 1,-1-1 0,1 0-1,3-2 1,0-1 0,1 0-1,-1-1 1,-1 0 0,-1 1-1,7-4 1,-1 0 0,-1 0-1,0 0 1,-1-1 0,-2 1-1,1-2 1,-2 1 0,1-1-1,-2 0-39,-2 0 0,-1 1 0,-1-1 1,0-1-1,-1 0 0,10-7 0,-1-1 1,-1-1-1,-2-1 0,-6 3 0,-2 0 1,-1-1-1,-1 0 0,-4 1 0,-2 1 1,0-1-1,-2-1 0,10-10 0,-2 0 1,-3-1-1,-6 4 0,-2 0 0,-3 0 1,-5 2-1,-1 0 0,-4 0 0,7-15 1,-7-1-1,-7 2 0,-7 1 0,-8 4 1,-8 1-1,-8 2 0,-9 1 1,-10 4-1,-7 2-386,-9 0 0,-8 3 362,-1 12 1,-5 2 0,-2 2-1,0 2 1,-1 2 0,-4 3-1,4 2 1,-3 2 0,-1 1 0,-2 1-1,-5 0 1,-1 1 0,-2 2-1,-1 1 1,12 1 0,-2 0-1,0 2 1,-1 0 0,0 0 0,-6 1-1,0 1 1,-2 1 0,1 0-1,-1 1 39,10 0 0,0 1 0,0 1 0,0-1 0,-1 1 0,1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5T22:08:36.040"/>
    </inkml:context>
    <inkml:brush xml:id="br0">
      <inkml:brushProperty name="height" value="0.053" units="cm"/>
      <inkml:brushProperty name="color" value="#FF0000"/>
    </inkml:brush>
  </inkml:definitions>
  <inkml:trace contextRef="#ctx0" brushRef="#br0">11344 16539 8296,'0'-34'115,"-6"7"0,3 8 0,-6 7 0,-3 3 0,-4 5 0,-5 2 1,1 2-1,2 0 0,3-1 0,2-2 0,-1-1 0,2 2 1,4 5-1,5 6 4556,6 3-4597,4 1 1,12 5 0,3 3 0,5 2-1,3 5 1,2 1 0,2-1 0,5-2 0,2 2-1,5 1 1,2-1 0,4-3 0,1-1 0,5-4-1,-1-2 944,4-3-758,6-2 0,-7-4 0,7-2 0,1-1 0,0-3 0,2-3 1,0-4-1,2-5 0,1-3 0,-1-3 0,-2-2 2981,-3-6-3218,-30 11 0,1-1 0,29-13 1,-30 12-1,1-1 0,-1 1 1,-1-1-1,0-1 0,-1 1 1,1-1-1,-1 1 0,0-1 0,0-1 1,-1 0-1,0-1 0,31-19 1,-3-1-1,-5 4-683,-7 2 1,0 1 9,-5 4 1,-7 2 0,-7 3 0,-4 5-1,-5 6-2176,-4 2 1,-11 13 958,-7 5 1,0 3 1866,-4 6 0,2 2 0,2 1 0</inkml:trace>
  <inkml:trace contextRef="#ctx0" brushRef="#br0" timeOffset="1">13410 15966 9068,'-21'-9'1861,"4"0"-1700,8 0 0,3 15 1,7 5-1,5 3 0,8 4 1,6-2-1,7-2 0,6-4 1,5-1-1,6 0 0,4-2 2482,2-2 0,8 2-2445,4 2 1,3-2 0,2 1-1,-2-1 1,-3-1 0,-5 2 0,-7-2-1,-7 1 1,-6-1 0,-7 1 33,-7 1 1,-3 1-1,-9 4 1,-2 2-1022,-4 2 1,-16 6 0,-9 8 0,-13 4 0,-11 5 0,-7 5 788,-2 4 0,21-18 0,-1 1 0,-1 2 0,0 0 0</inkml:trace>
  <inkml:trace contextRef="#ctx0" brushRef="#br0" timeOffset="2">15090 15713 7985,'0'-15'1524,"0"-3"-1140,-6 9 1,4-4 0,-4 10 0,0-1-1,-1 2-30,0 5 1,1 4-418,6 7 0,0-1 1,0 0-1,0 1 1,0-1-1,0 0 1,0 1-1,0-1 1,1 2-1,2 1-2435,2 2 2498,-1 0 0,2 1 0,1 2 0</inkml:trace>
  <inkml:trace contextRef="#ctx0" brushRef="#br0" timeOffset="3">14996 16099 7985,'-6'14'847,"4"-3"1,-6 0 430,2-2-1578,2 0 1,5-1 0,2 1-1,2 2 300,-2 1 0,4 7 0,0 1 0</inkml:trace>
  <inkml:trace contextRef="#ctx0" brushRef="#br0" timeOffset="4">14956 16459 7985,'-17'0'0,"-1"0"180,0 6 1,9-3 0,0 4 0,0 1 0,2-1 0,3 4 0,2 0 0,2 4 0,2 1 0,1 2-271,1-1-205,6-3 295,-2 6 0,5-6 0,0 6 0</inkml:trace>
  <inkml:trace contextRef="#ctx0" brushRef="#br0" timeOffset="5">14890 16752 7985,'-6'14'37,"-2"-6"0,-5 1 1,0 2-1,-1 1 1,1 1 1930,0 0-1814,-1 1 0,7 3 0,3 1 0,2 0 0,2 0 0,2 1 1,2 2-1,5 2 0,3 2-154,1 2 0,0 6 0,1 1 0</inkml:trace>
  <inkml:trace contextRef="#ctx0" brushRef="#br0" timeOffset="6">14810 17259 8254,'-21'0'0,"5"1"881,5 4-838,5 8 1,6 2-1,0 3 1,0-4-1,0 0 1,2 0 0,2 3-1,7 2 1,4 0-1,4 0-43,2-2 0,1-2 0,4-2 0</inkml:trace>
  <inkml:trace contextRef="#ctx0" brushRef="#br0" timeOffset="7">14783 17299 8046,'-6'7'671,"-1"-1"1,-1-5 0,4 4 0,2 4 2530,2 3-3025,6-5 0,2 3 0,7-5 0,2-2 1,6-2-1,2-1 0,3 0 0,3 0 0,3-1 1,2-4-1,-1-4-479,2-2 0,-3-4 302,2-3 0,-7-3 0,4-5 0</inkml:trace>
  <inkml:trace contextRef="#ctx0" brushRef="#br0" timeOffset="8">14970 13580 8239,'-6'-19'392,"-2"10"0,-5 0 0,0 6 1,-1 5-1,3 2 0,0 5 662,2 3-1190,0 1 0,1 1 1,-1 1-1,0 1 1,0 3-1,1 2 0,1 2 1,1 4-1,-1 3 1,1 4 135,0 4 0,-10-1 0,1 9 0</inkml:trace>
  <inkml:trace contextRef="#ctx0" brushRef="#br0" timeOffset="9">14543 14540 8261,'-26'15'637,"-1"-3"0,5-4 0,1 9 0,2 9 0,4 6 0,3 2 0,3-3-1703,-1-3 912,4 1 1,0-8 0,4 6 0,-1-1 0,-1 3 0,1 2 0,2 4 153,1 4 0,0-5 0,0-2 0</inkml:trace>
  <inkml:trace contextRef="#ctx0" brushRef="#br0" timeOffset="10">14263 15513 8193,'-20'0'608,"0"0"1,4 7 0,1 7 0,5 8-1,2 4 1,5 4 0,2-2-1519,1 2 771,0 5 0,0-7 1,0 4-1,0-3 1,1 1-1,4 1 0,4 0 139,3 2 0,1 1 0,0 6 0</inkml:trace>
  <inkml:trace contextRef="#ctx0" brushRef="#br0" timeOffset="11">14210 16366 9343,'-18'13'0,"3"0"2156,4 1-2041,2 5 1,4-3-1,1 6 1,1 1-1,1-1 1,4 0-1,1 2 1,3 0-1,1-1 1,3-1-1,2 2-1087,2 1 216,-7 8 756,5-5 0,-5 5 0,7-7 0</inkml:trace>
  <inkml:trace contextRef="#ctx0" brushRef="#br0" timeOffset="12">14157 17152 8011,'-9'9'0,"0"0"406,0 0 1,9 6 0,0 2-1,1 6 1,5 0 0,6 1-1,6-2 1,3 2 0,2 1-1,3 2 1,-1-1 246,-3 1-912,9 6 1,-13-5-1,7 3 259,-4-3 0,2 4 0,-2 3 0</inkml:trace>
  <inkml:trace contextRef="#ctx0" brushRef="#br0" timeOffset="13">15090 11848 13382,'-6'-13'-260,"4"5"1,-10 2-1,4 6 1,-4 0 0,-2 0 508,1 0-98,0 0 0,-1 2 0,0 1 0,-4 3 1,-3 1-1,-1 3 0,1 2 0,0 3 1,2 3-1,-2 4 0,2 3 503,0 2 0,1 5-728,5 4 1,-6 8-1,-2 4 1</inkml:trace>
  <inkml:trace contextRef="#ctx0" brushRef="#br0" timeOffset="14">14383 13047 8289,'-26'8'-7,"-3"7"0,0 4 1,-2 15-1,3 10 1,4 5-1,5-2-160,-1-1-244,6 5 0,-6-8 0,7 4 1,0 0 410,-1 1 0,1-5 0,0 3 0</inkml:trace>
  <inkml:trace contextRef="#ctx0" brushRef="#br0" timeOffset="15">13863 14513 8136,'-20'14'263,"-6"11"1,12 4 0,-4 14 0,3 3 0,3 2 0,2 2-1,2 0-100,3-1 0,0-3 0,5-6 0,0 0 1,0 0-1,0-1 0,2-2 0,2-2-2212,5 2 1449,3 2 0,-3-2 600,-1 3 0,1-9 0,5 7 0</inkml:trace>
  <inkml:trace contextRef="#ctx0" brushRef="#br0" timeOffset="16">13717 15926 8099,'-14'21'343,"-5"4"0,4-4 0,-2 7 0,3 3 0,5 3 0,5 3 0,2 0 2021,2 0-2527,6 4 1,3-7-1,8 6 1,0 0-1,1-1 1,0-1-1,1 1 1,2 2 0,1 1-1,-1-1 1,-3-1-1890,-4 0 0,-5 0 2052,0 0 0,-6 0 0,3 0 0</inkml:trace>
  <inkml:trace contextRef="#ctx0" brushRef="#br0" timeOffset="17">13837 17099 8033,'0'34'122,"0"-2"1,0-9 0,0-3 0,0 1 0,0 0 0,0 1 0,1 0 0,4 0 0,4 2 0,2 1 0,4 2 804,3 0 0,3-1 1,5 1-1,1 0-544,0-1 0,-1-1 0,1-1-431,0-2 0,-1-4 1,-1 3-1,-1-2 1,-3-1-1,-2 0 1,-3-1-1,-2 0 0,-4-3 1,-2 0-1,-1-1 48,0 0 0,2 1 0,5-1 0</inkml:trace>
  <inkml:trace contextRef="#ctx0" brushRef="#br0" timeOffset="18">14970 10249 9415,'-15'-37'0,"-1"7"-140,-2 12 141,0 9 1,9 11 0,0 2 0,-1 5 0,-2 3 0,-1 1 0,-2 1 0,-1 0 0,-2 3 0,2 2 0,1 0 346,1 0-310,-5 5 0,4-2 0,-2 8 0,2 1 0,0 0 0,-1 3 0,-2 5 0,0 7-75,-1 5 1,-2 0 0,-5 8 0</inkml:trace>
  <inkml:trace contextRef="#ctx0" brushRef="#br0" timeOffset="19">14010 12354 8163,'-19'15'579,"-2"7"1,-4 1-1,3 16 1,4 13-580,3 6 0,2 6 0,-1-4 0</inkml:trace>
  <inkml:trace contextRef="#ctx0" brushRef="#br0" timeOffset="20">13517 13914 8098,'-28'23'0,"-3"4"-117,2 14 0,1 10 0,8 9 1,0 0-1,4-4 0,0-1 1,-1-2-1,0-1 0,0-2 1,3-1-1,0 0 61,1-2 1,1-1-1,2-4 52,1 2 1,1-1-1,-1 6 1,5 0-1,3 0 1,2-2 3,3-1 0,4-2 0,5-4 0</inkml:trace>
  <inkml:trace contextRef="#ctx0" brushRef="#br0" timeOffset="21">13237 15913 8008,'-19'26'267,"2"1"0,-3 1 1,0 3-1,4 5 0,3 2 1,4 4-1210,4 2 1,4-1 488,1 6 1,1-5 452,4 5 0,2 0 0,7 4 0</inkml:trace>
  <inkml:trace contextRef="#ctx0" brushRef="#br0" timeOffset="22">13383 17285 7900,'0'33'231,"5"-8"1,-1 6 0,-1 5 0,0 2-1,2 4 1,5-4 1986,6 1-2350,5 5 1,7-2 0,3 1 0,8-4 0,5-1-1,8 0 1,1-2 0,7-2 0,-1-6 131,0-5 0,-23-7 0,1 0 0,25 12 0</inkml:trace>
  <inkml:trace contextRef="#ctx0" brushRef="#br0" timeOffset="23">14357 18125 7896,'26'9'92,"1"-2"0,-2 1 0,-1-2 1,-3 1-1,-1 0 0,1 2 1143,3-1-3124,1 3 1889,2-3 0,-1-1 0,1-1 0</inkml:trace>
  <inkml:trace contextRef="#ctx0" brushRef="#br0" timeOffset="24">14930 8676 12087,'6'-19'-14,"1"4"1,6-1 0,-1 7 1020,-3 9-998,-3 0 1,-6 13-1,0-1 1,0 6-1,-1 2 1,-4 4 0,-4 1-1,-3 2 1,-1 1-1,-2 2 1,-1 1-139,-2-2 1,-4 5 0,3 2 0,-2 3 0,-4 2 0,-3 3-1,-5 7 1,-1 5 117,-3 6 0,18-29 0,0-1 1,-1 2-1,0-1 0</inkml:trace>
  <inkml:trace contextRef="#ctx0" brushRef="#br0" timeOffset="25">13917 10955 8841,'-27'40'604,"0"0"-738,-5 12 1,8 0 0,-1 13 0,6 3 0,5 1 0,5 2 0,4-1 133,2-5 0,-5 8 0,1-5 0</inkml:trace>
  <inkml:trace contextRef="#ctx0" brushRef="#br0" timeOffset="26">13210 13394 8200,'-32'25'95,"-2"13"0,-5 23 1,20-25-1,2 2 1,2 2-1,1 0 1,1 2-1,1-1 0,1 0 1,-1 0-739,1-2 0,-1 2 490,-1 3 0,1 0 0,0-6 0,1 0 0,1 4 1,0 0-1,0-1 0,0-2 0,-6 34 153,1-11 0,-4 9 0,-2-9 0</inkml:trace>
  <inkml:trace contextRef="#ctx0" brushRef="#br0" timeOffset="27">12690 15166 8024,'-9'52'-473,"1"-3"567,-7 15 1,0-12 0,-4 16 0,1 0 0,2 3 0,9-34 0,0 1 0,2 1 0,0 1 0,0 0 0,0 0 0,-1-1 0,1 0 0,0 0 0,0 1 0,1-1 0,0 0-114,1 1 0,0 0 1,1 0-1,0-1 1,2 36-1,0-4 1,0-4-1,0-6 1,0-7-1,1-5-2823,4-3 2842,2-1 0,7-11 0,-1-2 0</inkml:trace>
  <inkml:trace contextRef="#ctx0" brushRef="#br0" timeOffset="28">12610 17005 7828,'0'36'-101,"0"0"0,5-1 399,-1 5 0,1 4 1,-4 2-1,2 2 1,3 2-1,3 2 1,4 3-1,5 1 1,3 2-1,4 0 1,5-1-1,5 2 1,5 1-1,3-1-1108,1-3 0,-19-27 0,1 0 810,23 24 0,-21-24 0,1-1 0,2-5 0,-1 1 0</inkml:trace>
  <inkml:trace contextRef="#ctx0" brushRef="#br0" timeOffset="29">13490 18418 8454,'8'13'0,"-3"1"1929,1-1-2062,2 6 0,5 4 0,2 8 133,3 4 0,8 4 0,8 1 0</inkml:trace>
  <inkml:trace contextRef="#ctx0" brushRef="#br0" timeOffset="30">10971 17698 8129,'-14'-5'0,"1"-4"326,0-3 1,-1-2 0,1 3 0,-2 0 0,-1 2 0,-3 1 0,-1-1 0,1 1 0,3 2 0,1 3 0,2 2 1375,-1 1 0,1 1-1677,0 4 0,-1 7 0,3 8 0,2 4 0,4 7 0,4 3 1,1 6-1,1 0 0,5 5 0,8-2-48,6-2 1,7 0 0,4-9 0,5-3-1,4-2 1,3-6 0,1-8 0,-1-7-862,-2-5 798,-1-1 1,-6-6 0,-2-5-1,-6-9 1,-4-6 0,-5-5 0,-7-5-1,-5-5 1,-5-4 0,-5-2-1,-5 1 439,-7 0 1,-3 3-246,-7 7 0,0 5 1,1 11-1,-1 5 1,2 6-1,3 3 0,4 3 1,3 2-1,3 2 1,3 3-892,5 5 0,4 8 0,6 2 0,9 2 0,10 1 0,10 0 783,8 0 0,11 0 0,6 5 0</inkml:trace>
  <inkml:trace contextRef="#ctx0" brushRef="#br0" timeOffset="31">11611 17805 10869,'-14'0'686,"1"6"0,0 1 0,-1 8 0,1 3 0,0 4 0,-1 3 0,1 2 459,0 0-1330,-1-1 1,1 2 0,0 1 0,1-1 0,3-3 0,4-1 0,4-2 0,1-1 0,0-2 184,0-3 0,6-7 0,1-3 0</inkml:trace>
  <inkml:trace contextRef="#ctx0" brushRef="#br0" timeOffset="32">11811 17645 9101,'-20'-19'0,"0"6"3755,-1 7-3418,2 10 0,10 4 0,0 5 1,-2 0-1,1 0 0,0 2 0,2 3 1,2 4-1,3 3 0,3 2 0,6 1 250,8 3-955,5-3 0,10 5 1,4-8-1,6-4 0,-1-6 1,2-6-1,-3-3 0,2-3 1,-1-2-1,1-2 1,-4-4-618,-4-4 0,-4-4 1189,-5-5 0,-4-1 1,-9-5-1,-5 2 0,-4-2 1,-4 1-1,-7-1 1,-5 3-1,-6 2 0,-3 3 1924,-2 1 1,0 1-2627,1 1 0,1 1 0,2 3 1,6 5-1,2 2 498,1 2 0,1 0 0,0 0 0</inkml:trace>
  <inkml:trace contextRef="#ctx0" brushRef="#br0" timeOffset="33">10517 18725 8470,'-5'-34'960,"-3"13"1,-5 9-1,0 12 1,-1 0-1,1 0-192,0 0-611,-1 0 0,1 0 0,0 0 1,-1 0-1,1 0 0,0 0 1,-1 0-1,1 0 0,0 2 167,-1 2 0,1-1 0,0 4 1,1 1-1,1-1 0,2 3 0,-1 2 1,-2 2 1433,-1-1-1681,5 6 1,1-2 0,4 5 0,-1 1 0,1 3 0,3 0 0,4 1 0,7 0 0,3-1 0,6-1 0,0-1-1873,4-2 0,6-7 1156,1-2 1,6-1 0,-2-7 0,4-2-1,2-2 639,4-1 0,-4-12 0,5-2 0</inkml:trace>
  <inkml:trace contextRef="#ctx0" brushRef="#br0" timeOffset="34">10717 18791 8470,'-11'-1'0,"2"-4"2001,-3 4 0,9-5 1,-5 7-1392,3 4 0,0-2 0,5 6 0,0 1 0,0 2 0,2 3 0,2 1 0,3 2-1229,1-2 325,4-1 0,-6-2 0,4-1 0,-1-2 0,1-2 1,2-2-1,1-3 0,1-2 0,-2-2-2889,-3-4 3190,-4-2 0,-5-8 0,0-1 0,-1-2 0,-3 2 0,-5 1 0,-3 2 0,-2 1 76,1 3 0,7 3 1,8 7-1,10 2 0,8 2-4901,5-2 4014,8 4 804,-5-5 0,11 4 0,-5-6 0</inkml:trace>
  <inkml:trace contextRef="#ctx0" brushRef="#br0" timeOffset="35">11131 18778 10192,'-14'-12'3388,"1"3"-2823,0-3 0,-1 11 0,3-2 0,2 6 0,4 6 1,5 3-1,3 2 0,3 3 3065,1 1-3890,-4-1 0,9-3 1,-4-1-1,1 0 1,-1 1-1,3-3 1,-1 0-1,1-4-704,-3-1 1,-5-3-1,2-7 1,-4-5-1,-1-3 1,-1-1-1,-4-1-106,-3 1 1791,2 0 1,-6 5 0,4 2 0,-1 2 0,2 1-1,3 4 1049,5 7 0,5-1-2202,7 2 0,5-2 0,1 4 1,2-4-1,4-1 0,3-3 1,4-1-1,-3-2 0,-2 0 1,-3-2 431,-2-2 0,0-4 0,5-5 0</inkml:trace>
  <inkml:trace contextRef="#ctx0" brushRef="#br0" timeOffset="36">11384 18618 8470,'-12'-18'0,"3"1"546,-3 5 1,9 1-1,-4 8 1,1 5-1,3 5 1,3 7-1,5 2 1,3 2-1,4-1 1171,2 3 1,3-4-1854,1 6 1,4-1 0,-2 3-1,0-2 1,3 0 0,-1-1-1,-1-2 136,-2 0 0,4-4 0,-2 4 0</inkml:trace>
  <inkml:trace contextRef="#ctx0" brushRef="#br0" timeOffset="37">11557 18818 8470,'-13'-6'1892,"1"-1"1,2-5 0,2 1-361,2 3-1556,8-1 0,2 1 1,8 4-1,3 2 1,1 2-1,3 0 1,4 0-1,2 0 0,0 0 1,-1 0-1,-3 0-1009,-2 0 1,1-1-1,-5-2 1,-3-2 0,-3 2-671,-6 2 2026,-4 1 1,-13-1-1,1-2 1,0-2-1,-1 2 1,1 2-1,0 1 1,-1 1 0,2 4 6343,3 3-6605,4 4 0,9 2 0,3-1 1,4 0-1,5 1 0,3-3 1,5 0-1,1-4 0,3-1 1,2-3 177,1-1 0,6-2-488,-1 0 1,-4-6 0,-1-3-1,-4-5 1,-5-2 0,-4-3-1,-5-2 1,-4-2 0,-4-4-1,-5-3-343,-5-1 0,-7-6 0,-7 2 828,-2-4 1,5 5-1,-2 3 1,2 3-1,1 3 1,0 4-1,4 6 767,-1 5 0,1 13 1,2 4-1,5 11-1114,2 9 0,4 12 1,2 4-1,7 6 0,5 6 1,8 0 109,5 0 0,5 4 0,6 2 0</inkml:trace>
  <inkml:trace contextRef="#ctx0" brushRef="#br0" timeOffset="38">21755 8023 19430,'6'-27'-904,"-5"7"1,4 2 0,-4 3 0,1 2 0,1-1 238,1 1 657,0 0 0,-5 4 0,-3 1 1,-5 1-1,-3 1 0,-2 0 1,0 3-1,-3 2 0,-2 1 1,0-2-1,-3-1 0,-1-3 877,0-1 0,-10 2-647,6-3 0,-2 3 0,1-2 0,-2-1 1,-1 2-1,1-1 0,1 1 0,-2 0 0,-3 3 1,-2 2 336,0 1 1,1 0-556,-5 0 0,0 6 0,-2 1 0,0 2 0,-4 0 1,-2 1-1,-1 2 0,0 0 0,-1-2 0,-2-1 8,0 2 1,-13 0 0,8 1 224,-1-3 1,1 3-1,6-5 1,2 2-1,4-1 1,4-1-1,2 0 1,4 4-1,4 1 56,3 1 0,1 0 1,0 2-1,1 1-326,-1 2 0,-1 4 0,-2-1 1,-2 3-1,-3 4 0,-2 0 0,-1 2 1,-2 1-1,-2 4 0,1 2 1,-2 2-1,2-1 321,-2 4-316,0-5 1,7 1-1,2-2 1,1 2-1,4 1 1,-1-1-1,1 1 1,-2 4 0,1 0-1,2 1 1,1-2-335,0 1 0,1 0 369,-1-3 1,0-1 0,1 1 0,-1 2 0,0 1-1,2 1 1,0 1 0,0-1 0,-3 2 0,0 1 214,-1 4 1,3-4-1,-1 4-299,1 3 1,5-5-1,3 4 1,3-1-1,3 0 1,3 3-1,5 1 1,4 2-1,4 0 1,7-1-1,5 1 1,6-2-1,4-2-106,0-5 264,1 8 1,-1-12 0,1 7-1,0-5 1,-1-3 0,1 1-1,0-1 1,-1 1 0,1-1-1,0 1 1,1-2-77,3-2 1,2 8-78,2 0 0,10 6 0,-1-7 0,6 3 0,7-1 0,-27-26 0,2-1 0,3 1 0,1-2 0,2 0 0,1-1 0,1 0 1,1 0-1,1-2 0,-1 0-86,1-1 1,1 0 0,1 0 0,-1-1 0,-2-2 0,0-2 229,-2 1 1,0-2 0,2-2-1,1-1 1,1 1 0,0 1-1,-1-2 1,0-1 0,-1-1-1,-2 0 1,1-2 0,-1 0 0,0 0-1,0-1 1,1 1 0,-1-1-1,-1 0 1,-1-1-64,35 3 1,2 3 0,-37-6 0,1 0-1,1 0 1,1 1-81,-1 1 0,2 1 0,1-1 1,0 0-1,2 0 0,-1 0 1,2 0-1,-1-1 0,3 1 0,0 1 1,-1-1-1,-1 0 0,2 0 1,0 0-1,-3-1 0,1 0 0,0-1 1,0 0-1,-1-1 0,1-1 1,1 0-1,0-1 0,-1 0 0,0 0-969,1 0 1,0 0 1134,0 0 0,0 0 0,-1 0 1,0-1-1,0 0 0,0-1 1,2-1-1,0 0 0,-1-1 1,0 0-1,0 0 0,1-2 1,-3 0-1,1 0 0,0 0 1,0-1-1,0 1 0,0 0 1,3 1-1,1 0 0,-1 1 1,1 0-110,1 1 1,0 0 0,1 0 0,0 0 0,-1 2 0,1 0 0,-1-2 0,0 1 0,1 0 0,0 0 0,-2-1 0,0 0 0,1-1 0,-1-1 0,-1 0-1,-1-1-289,-2 2 0,1 0 326,5-2 0,-2 0 0,24-3 0,-32 1 1,1 0-1,-3-2 0,-1 0 0,33-9 1,0-3-1,-4 0 0,1-5 0,-3 0 1,2-4-1,-5-1 736,-1-5 0,-28 18 0,0-1-704,29-20 1,-28 20 0,-1 0 0,26-20 0,1 2 0,0 1 0,0 1-1,-1-1 1,-3 0 0,0 0 0,-1 3-224,-2 1-104,4-4 0,-16 3 0,4-7 1,-5-2-1,-5-1 0,-2-2 0,-4-2 1,0-4-1,-6-2 0,-1-9 1,-1-3 413,3-5 1,-14 33-1,-1 0 1,10-34-1,-10 34 1,0 0-228,0-3 1,0 1 0,0 3 0,0 0 0,-2-3-1,-1 1 1,6-35 0,-3 2 0,-5 5 0,-2 3 0,-5 5-1,-6-2 1,-10 4 0,-12-1 0,-14 3-1232,18 27 0,-2 0 1203,-5-1 1,-2 1 0,-1 1-1,-1 1 1,-3 0 0,-1 0 0,-2 1-1,-1 0 1,-2 0 0,-1 1 0,-4-2-1,-1 0 1,-2 0 0,0-1 0,-2-1-1,0 0 1,0 0 0,0 1 0,-2-2-1,-2-1 1,-1-1 0,-2-1-19,-2-1 1,-1-2-1,22 12 1,-1-1-1,1 0 230,-22-11 1,0-1 0,1 2 0,1 0 0,-1-1 0,1-1 0,1 2 0,-1 0 0,0 1 0,0 1 0,-1 0 0,0 2 0,0 1 0,-1 1 0,1 2 0,0 2 0,0 1 0,0 2 0,1 0 0,0 2-2,0 0 1,0 2 0,-4 0 0,0 3 0,4 2 0,0 3-568,-1 2 0,1 1 0,6 2 0,0 2 0,-1 4 1,0 2-1,0 2 0,0 3 0,2 2 0,2 3 0,0 3 1,2 3-1,2 2 0,2 3 469,1 3 0,0 2 0,2 0 0,1 1 0,1 1 0,1 2 0,1 2 0,2 1 0</inkml:trace>
  <inkml:trace contextRef="#ctx0" brushRef="#br0" timeOffset="39">21528 12767 13324,'9'-20'-3177,"0"2"3104,-6 9 0,7 2 0,-4 4 0,0-3 0,0-2 0,-3-2 0,-3 0 0,-4-1 0,-4 2 1169,1-1 0,-4-2-980,7-1 1,-5 4 0,3 2 0,0-1 0,-1 2 0,-1-1 0,-2 1 0,-2 0 0,-1 3-88,0 2 0,-5 1-16,0 0 1,-4 0 0,3 0 0,-1 0 0,-2 0-1,0 0 1,-3 0 0,1 0 0,-1 0 0,0 0 623,-2 0 0,0 4-567,1 0 0,-1 5 1,0-3-1,1 2 1,-1 2-1,0 2 1,1 1-1,-1 0 1,0 1-1,2-2 172,3-3 1,-3 2-152,3-2 1,-2 3 0,0 1 0,2 1-1,-2-1 1,1-1 0,-1-2 0,3-1 0,2 2-1,3 0 221,1 3 0,1-1 0,3 0 0,0 1-327,2-1 0,6 0 0,-1 2 0,2 1 0,4 4 1,2-1-1,5 2 0,5-2 0,3 2 0,6-2 1,3 2-1,5-2-63,5 0 0,1 3 107,-2-4 1,8 0-1,-3-5 1,2 2-1,-1 0 1,-1 0-1,2-3 1,1-1-1,1 0 1,-1-1 65,-1-1 1,4-2-1,1 4 1,2-4-1,0 1 1,0-1-1,-1 2 1,1 0-56,2 0-98,1-1 1,1 1 0,0-1 0,0-2 0,2-3 0,3-2 0,3-1 0,1 0 0,0 0 0,2 0 0,0 0-66,-2 0 0,-3-1 220,-6-4 0,10 2 1,0-6-1,-1-1 1,1 0-1,-4-1 1,2 2-1,-2 1 1,2-1-1,-2 1 283,0 2 0,-1-3-371,-5 5 0,-1 0 0,-2 4 0,-2-2 0,-1-1 0,-1-1 0,1-1 0,-2 1 1,-1-2-1,-2 0-52,1 0 0,-5-3 0,-2 3 1,-1-1 27,-1-4 0,3-2 0,-4-3 1,0-2-1,1 0 0,0-1 1,3-2-1,0-1-190,-2 0 0,-4 0 1,-7-6 63,-2-4 1,-5 4 0,0-3 0,-3 2 0,-5-1 0,-5-1 0,-5 1 0,-7 2 0,-8 1-86,-8 1 0,-5 1 0,-13 1 0,-1 3 123,-1 2 0,-13 1 0,0 5 1,-7 0-1,-4-1 0,-2 2 0,-4 2 1,36 6-1,-1-1-73,-1 0 0,-1 0 1,-3 1-1,-1 0 0,-1 0 1,0-1-1,-2 0 1,0 0 260,-1-1 1,0 0 0,-4 0 0,-1-1 0,5 0-1,1 1 1,-3-1 0,-1 0 0,0 1 0,1-1-1,2 1 1,0 0 0,2 1 0,1 1 0,2 1 0,2 0-1,0 1 1,1 0 0,2-1 0,1 1 0,-35 1-1,8 4-120,7 6 431,1 9-495,15-4 1,-10 17-1,5-2 1</inkml:trace>
  <inkml:trace contextRef="#ctx0" brushRef="#br0" timeOffset="40">20129 15340 29540,'-14'-20'-5,"7"6"0,1 2 1,7 12-1,4 6 1,5 2-1,6 1 1,7 2-1,3 1 1,5-1-1,6-2 1,6-4-1,6-4 0,5-1 1,3 0-1,4 0 1,0 0-219,-3 0 236,-4 0 1,-5 0 0,-1 0 0,-2 0-1,-3 0-90,-2 0 0,-1-6 1,0-1-1</inkml:trace>
  <inkml:trace contextRef="#ctx0" brushRef="#br0" timeOffset="41">20902 15260 28801,'-5'-23'-7296,"1"1"7408,-1-6 1,5 18 0,0-1 0,-1 10 0,-2 10 0,-2 7 0,1 5-1317,-2 2 1,3 4-1,-7 4 1,-4 3-1,-3 3 1,-6 0 1087,-5 0 1,-4 11-1,-8-7 1</inkml:trace>
  <inkml:trace contextRef="#ctx0" brushRef="#br0" timeOffset="42">20009 13740 9276,'-14'-6'84,"5"-5"0,2-7 0,2 3 0,7 5 0,5 5 0,7 4 0,3-1 0,6-1 0,3-1 0,5 1 0,6 0 0,5 0 0,2-2 0,-1 2 0,0 2 0,0 1-573,2 0 239,5 0 1,-8 0-1,0 0 1,-3 1-1,-5 2 253,-1 2 1,4-1 0,-3-4 0</inkml:trace>
  <inkml:trace contextRef="#ctx0" brushRef="#br0" timeOffset="43">20648 13580 8682,'-8'-28'-32,"-1"-3"258,6-9 1,-3 16 0,7-1 0,4 6 0,4 6 0,2 4 0,4 3 0,2 4 0,2 5 0,0 6 208,0 3 1,3 1-527,-4 1 0,0 5 1,-5 2-1,1 1 0,-2 0 1,-4 0-1,-3 1 1,-4-1-1,-2 2 0,-4-1-282,-3-1 0,-9-1 0,-3-5 1,-4 2-1,-6 0 0,-2 0 0,-7 1 373,-4 2 1,2 1-1,-5 5 1</inkml:trace>
  <inkml:trace contextRef="#ctx0" brushRef="#br0" timeOffset="44">15343 9009 9357,'0'-18'347,"0"1"-218,6-1 1,-5 5-1,4-1 1,-4 1-1,-2 0 1,-4 1-161,-3 3 1,0 1 523,-1 4 1,5 2 0,-4-3 0,2-1 0,3-3 3032,2-3-3300,1-1 0,0 7 0,0 7 0,1 10 0,2 6 0,2 4 0,-2 3 0,-2 1 799,-1 2 1,0 4-880,0 0 0,0 6 1,0-3-1,0 1 1,2-1-1,1 0 1,1-1-1,-1 0 1,-1-2-1,-2-2 1,0 1-1,0-3 1,1-1-1,2-2 564,2 1-1037,-1 0 1,-4-3 0,1 1-1,2-1 1,2 0 0,-2-1-1,-2-2 1,-1-3 0,0-1-1,0-1-1312,0-1 1,0-7-1,0-6 1,0-8 0,0-5-1,0-3-1830,0-2 3603,0-6 0,0 8 0,0-5 1,-1 1-1,-2 0 0,-3 1 1,-1 3-1,-4 2 0,-1 6 895,-1 3 1,4 4-1,0 2 1,0 4 0,2 3-1,3 4 1,2 2 1014,2-1-1969,0 6 0,6-4 1,4 3-1,7-3 1,5-4-1,3 0 1,3-4-1,2-1 1,2-3-1,1-1 1,1-2-383,0 0 1,-4-5-767,1 1 1,-5-7 0,-2 2 1089,-2-2 0,-5-3 0,2 1 0</inkml:trace>
  <inkml:trace contextRef="#ctx0" brushRef="#br0" timeOffset="45">24221 12727 8093,'-6'-26'5933,"0"12"-2806,-3 10-2936,15 3 1,4 6 0,13-5 0,2 0 0,4 0 0,8-1 0,5-3 0,5-7 0,4-5 0,5-8 0,2-5 57,1-7 0,-28 13 0,0-1 0,-2-1 0,0-1-449,27-24 1,-5 0-1,-5-2 1,-2 1-1,-4 4 1,-2 1-1,-5 5 1,-3 4-1,-5 6-871,-3 2 0,2 10 1,-8 4-1,-3 6-449,-2 4 1,-8 8-1,1 11 1520,-2 12 0,-14 6 0,-3 8 0</inkml:trace>
  <inkml:trace contextRef="#ctx0" brushRef="#br0" timeOffset="46">24487 13181 8797,'-4'-18'2537,"0"0"-2201,-7 0 0,4 11 1,-6 2-1,-1 4 1,1 2-1,0 4 0,-1 5 1,2 7-1,2 6 1,3 7 37,1 5 0,3 2 1,9 0-1,7-1 1,11-1-1,8-2 0,11-6 1,6-8-787,6-4 209,13-8 0,-6-2 1,11-11-1,-2-8 1,-3-6-1,-4-7 1,-8-3-1,-3-2 1,-4-2-1,-3-3 0,-7-2-912,-7-1 1,-4-3-1,-3 2 1,-1 4-1,-3 3 1115,-2 4 0,-1 2 0,-5 1 0</inkml:trace>
  <inkml:trace contextRef="#ctx0" brushRef="#br0" timeOffset="47">24034 15206 7988,'-19'-19'769,"4"4"0,-8 2 1,5 8-1,1 5 1,4 5-1,3 5 1,2 5 1704,2 3-2465,2 6 0,10-4 1,6 7-1,8 0 0,12-1 1,9-1-1,11-4 0,15-8 1,-28-9-1,2-2 0,6-1 1,3-3-1,4-2 0,0-1-208,4-2 1,0-4 0,3-4-1,-1-2 26,-6-1 0,-1 0 1,2-2-1,-2 0 0,-9 4 1,-2 0-1,-1-1 0,-2 0 1,-1-2-1,-2 1 0,28-21 1,-9-2-1,-11-1 173,-7 2 0,2-15 0,-5 6 0</inkml:trace>
  <inkml:trace contextRef="#ctx0" brushRef="#br0" timeOffset="48">21542 14207 8390,'-20'-37'40,"-2"6"1,-8 5 0,-2 15-1,-2 2 1,-6 6 0,-8 6 0,-11 7-1,-7 6 443,-6 7-400,34-14 1,-1 1 0,2 2 0,0 1 0,-2-2 0,0 0 0,1 2 0,0 1 0,3 1 0,1 1 0,-30 20 0,8 2 0,7 5 0,10 6 0,13 10 0,11 9 369,9-30 0,6 0 1,9-2-1,6 0-436,2 0 1,6-1-1,16 4 1,8-2 0,8 0-1,5-2 1,6 0-1,3-3 1,-18-10 0,2-2-1,1 0 1,2-1-1,1 0 1,1-2 0,3 0-1,0 0 1,2-2-1,0-1 1,2 0 0,-1-2-1,3-1 1,1 0-1,0-2 1,2-1 0,1 0-1,0-2-446,3 0 0,0-2 0,0 0 0,-17-2 1,0-1-1,0 0 0,0-1 0,19-2 0,-1-1 1,-1-1 393,1-1 0,-1 0 1,0-3-1,-3-1 1,1-1-1,-2-2 0,-3 0 1,0-1-1,-1-2 1,-3 0-1,0-1 1,-1-2-1,-4 0 0,-1-1 1,-2-1-1,-2-1 1,-2-2-1,-2 0 1,18-12-1,-4-3 0,-7 1 1,-4-3-1,-7 1 1,-5-3-50,-5-2 1,-5-2 0,-7 0 0,-6-2 0,-7-2 0,-7 0 0,-4 0 0,-5 0 0,-6 2 0,-6 0 0,-10-4 1,-6 1-1,-7-1 0,-5 3 0,-6 1 1,-5 3-1,16 16 0,-3 1 0,-1 3 1,-2 1-1,-2 3 0,-2 1 0,-2 2 1,-2 1-1,-1 3 0,-2 2 0,-1 1 1,-2 3-1,-2 2 0,-2 1 1,-1 3 82,-1 1 0,-1 3 0,0 0 0,0 0 0,-1 0 0,-1 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5T22:08:36.135"/>
    </inkml:context>
    <inkml:brush xml:id="br0">
      <inkml:brushProperty name="height" value="0.053" units="cm"/>
      <inkml:brushProperty name="color" value="#FF0000"/>
    </inkml:brush>
  </inkml:definitions>
  <inkml:trace contextRef="#ctx0" brushRef="#br0">15983 15899 8532,'0'-13'20,"0"0"1,0-1-1,0 1 1,0 0 0,0-1-1,0 1 1,0 0 0,0-1-1,1 1 1,4 1 0,4 2 666,3 1-429,-5 6 0,3-1 1,-5 8-1,-4 3 1,-2 2-1,-4 0 1,2 2-1,2 0 0,1 3 1,0 0-1,0 3 1585,0 1 1,0-1-1715,0-3 0,0 5 1,0 2-1,1 1 0,2 0 1,2 2-1,-2 2 0,-2 4 1,1 3-1,1-1 94,1 1 1,2 4 0,-3-2 0,1 4-1,-1 2 1,-1 2 0,-2 3 0,0-1 529,0-4-699,0 8 0,0-15 0,0 7 0,0-5 0,0-3 0,0-2 0,0 0 0,0 0 0,0-3 0,0-1 0,0-4 1182,0 1-1097,0-2 1,0-8 0,1-1-1,2 0 1,2 0 0,-1-1 0,1-1-1,1-2 1,1-1 0,2 1 0,0-1 328,0-2 1,-2 4-521,2-1 0,3-2 1,-3 1-1,1-1 1,0 1-1,-1 0 0,3 1 1,3-1-1,4-1 1,0-1-148,1 0 1,3 3 240,0-5 1,6 5 0,4-4-1,-1-2 1,2 0 0,1 0 0,3 1-1,3-1 1,5-2 0,0-1 904,0 0 1,3 0-907,-4 0 0,3 0 0,-2 0 0,0 0 0,2 0 1,-1 0-1,3 0 0,2 2 0,2 1 0,-3 1-207,-2-1 1,8-1-1,-4-1 1,3 2 171,3 2 0,-4 1 0,4-3 0,-1 2 0,0 1 0,-2 0 0,-1-1 0,-2-1 0,2 1 0,1-2 0,2 0 0,-1-1 900,-3 3-955,0 5 0,-1-7 0,2 5 0,1-1 1,2 0-1,-2 2 0,-1 0 0,0-1 1,1-1-1,2-1 0,0 1-422,1 1 0,-4-4 462,2 5 0,3-4 1,-3 2-1,1 0 1,0 1-1,-2 1 1,-1 0-1,-3-2 1,0 0-1,-3-1 291,-2 0 0,3 0 0,-1-3-156,3 2 0,-3-1 0,-2-3 0,1 2 0,-1 2 0,3-2 0,1 0 0,-1 0 0,-1 1-203,1-1 1,1 3 0,-1-2 0,-3-1 25,-1-1 0,0 2 1,-3 1-1,2-2 1,-1-2-1,1-1 1,0 0-1,1 0 0,0 0 1,-3 0-1,0 0 1,0 0 1578,2 0-1444,5 0 0,-7 0 0,3 0 0,-2 0 0,-4 0 0,2 0 0,-2 0 0,1 0 0,-2 0 0,-2 0 0,0 0-287,1 0 0,1 0 125,-4 0 0,4 2 0,-4 1 0,2 1 0,2 1 1,-2-1-1,3 0 0,0 1 0,3-1 0,-3 1 249,-3-2 1,6-2-65,-3-1 1,7 0-1,-1 0 1,-1 0-1,-1 0 1,-3 0 0,4 0-1,-2 0 1,1 0-1,-4 0-200,-1 0 1,2 0-1,-5 0 1,2 0 65,2 0 0,-4 0 1,-1 0-1,1 0 1,-1 0-1,1 0 1,0 0-1,-1 0 108,1 0 1,-1 0-1,5-1 1,-1-2-42,-4-2 1,4 1 0,-4 2 0,2-1-1,0-1 1,-1 1 0,-1 2 0,1 1-1,-2 0 1,0-2 0,0-1 0,2-1-464,-2 1 461,4 1 0,-10 2 1,4-1-1,-4-2 1,-2-2-1,1 2 1,0 0-1,1 0 1,0-1-1,2 0 1,-4-1-39,-1 1 0,7-5 0,-9 3 0,-1-1 0,1-2 0,-3 0 0,3-2 0,-3-2 0,-2-3 0,3-2 0,-6-1 0,2-2 0,-2-3 0,-1-1 0,-1-3 0,0 0 0,-1 0 0,-1 1 0,-3-1 0,3-2 0,1-1 0,-4 0-291,1 4 0,-1 1 0,2-1 0,-1 1 1,0-1-1,-2 0 0,-1 1 0,-1-1 0,-1 0 1,-1 2-1373,-1 3 1,-2-2 1535,0 6 1,-5-5 0,1 0 0,-1-2 0,1-1 0,-2-1 0,0 0 0,0-1 0,2-1 0,-1-4-288,1-1 1,-1 0 0,5-2 629,0 5 1,0 2 0,0 1 0,0-2 0,0 3 0,0 1 0,0 2 0,0 0 0,0 2-96,0 0 1,0 5-1,0-2 1,0 1-306,0 1 0,-1-1 1,-4 5-1,-4-1 1,-2 2-1,-3 4 0,1 2 1,0 1-1,-1-1 1,-1 0-1,-2 0-1293,-6 3 1464,4 2 1,-4-3-1,3-1 1,1 2-1,-2 2 1,1-1-1,-4-1 1,-1-1-1,-3-1 1,-2 1-1,-3-2-85,-1-1 0,-4 2 1,-2-4 1,-8 5 0,7-4 0,-5 1-1,-4 1 1,-2 0 0,-2 2 0,1-1-1,0 1 1,-1 1-179,1 1 1,0 2 0,1 0 328,3 0 1,-3 0 0,5-1-1,-2-2 1,2-2 0,-1 3 0,1 0-1,-4 2 1,1 0 160,1 0 1,-3-1 0,4-2-199,-4-2 1,-3-1 0,-1 3 0,-2-1 0,0 1 0,0 1 0,1 1 0,-1-2 0,0-2-1,0 3 1,0 0 0,-1 2 0,0 0-35,3 0 72,-14-6 1,18 5-1,-13-4 1,3 4 0,3 1-1,-2 0 1,2-2 0,-1-1-1,3-1 1,-1-1 0,2 1 437,4 0 1,-5-2-458,9 1 0,-6 4 1,8-5-1,0 1 0,1 1 1,0-1-1,1 1 0,-2 0 1,0 1-1,-2 0-236,1-2 1,0 4 175,-2-4 0,-3 4 0,3 1 1,-3 0-1,-1 0 0,1 0 1,2 0-1,2 0 0,1 0 1,1 0-28,0 0 1,-3 4-1,5 1 79,1-2 1,0 0-1,0 0 1,-3 1 0,0 0-1,-1 1 1,1 1 0,-2 0-1,2 0 1,-1-2 0,1 1-1,-1 0 1,1 1-542,0 0 522,1 5 0,4-10 0,0 4 0,-1-2 0,2-1 0,0 3 0,0-2 0,0-2 0,0-1 0,0 0 0,3 0 491,3 0 1,1 0-445,2 0 0,3-4 0,-3-1 1,3 3-1,0 0 0,-2 1 0,-2-2 1,-1-2-1,-1 2 0,1 2-252,1 1 0,-8 0 171,4 0 1,-8 0 0,5-2 0,-1-1 0,-3-1 0,2 1 0,-2 1 0,0 2 0,-3 0 0,-1 0-54,-4 0 1,-1 0 0,-2 0-1,-1 2 10,2 2 0,-8-1 0,8 5 1,-2-1-1,0-1 0,2 0 1,-2-2-1,-1 2 0,-4 2 1,1 1-1,0-2 0,2-1-808,3-3 818,-6 4 0,6-4 0,-4 5 1,3-1-1,2-1 0,-1 1 0,3-1 1,0 2-1,4-2 0,1 1 0,4-1-729,5 0 1,0 4 392,6-1 1,0 3 0,5 1 0,0 1-1,4-1 1,3 0 0,3 2 0,2 1 0,7 4 393,4 0 0,-3-3 0,-1 2 0</inkml:trace>
  <inkml:trace contextRef="#ctx0" brushRef="#br0" timeOffset="1">11064 16632 8415,'0'-13'1170,"0"0"178,0 5-1193,6 8 1,-5 8 0,4 5 0,-4 2 0,-2 3 0,-4 4 0,-2 3 0,-2 2-1,0-1 1,-1 2 0,-3 2-76,-5 1 1,3 5 0,-3-4 0,3 1 0,2-1 0,1-2 0,2-3 0,2-4-1602,3 0 1385,0-7 0,7 3 0,2-7 0,6-2 0,7-2 0,5-2 136,3-3 0,8-2 0,1-1 0</inkml:trace>
  <inkml:trace contextRef="#ctx0" brushRef="#br0" timeOffset="2">11424 16646 8373,'0'-33'2239,"-2"9"0,-1 7-853,-1 15-1333,-6 11 0,7 0 0,-5 0 0,1 3 1,1 2-1,-1 6 0,1 2 0,0 5 1,1 2-1,1 4 0,-1 1-471,2 1 1,2 7 0,1-8 0,0 0 0,0-2 0,0 0 417,0-1 0,0 0 0,0-5 0</inkml:trace>
  <inkml:trace contextRef="#ctx0" brushRef="#br0" timeOffset="3">10931 16699 8438,'-20'-33'1316,"6"7"1,-3-1-1108,7 8 30,4 10 0,8 2 0,2 4 1,8-2-1,7 2 0,9 2 1,5 1-1,5 0 0,4 0 1,4 0-1,0 0-155,0 0 1,2 6 0,-5 2-873,-4 4 0,1-1 0,-6-1 0,0 3 788,-3 2 0,-3-3 0,-1 7 0</inkml:trace>
  <inkml:trace contextRef="#ctx0" brushRef="#br0" timeOffset="4">10904 17059 8234,'-19'-19'121,"7"5"1,3 2 0,14 9 3534,9 6-3593,1 2 0,12-5 0,-2 0 1,8 1-1,4 2 0,6 3 1,1 0-1,3 1 0,-1 1 1,2 2-64,-1 2 0,-4 1 0,3 1 0</inkml:trace>
  <inkml:trace contextRef="#ctx0" brushRef="#br0" timeOffset="5">11930 16726 8373,'-7'-34'682,"1"7"1,8 14-1,2 8 266,5 4-1123,3 1 1,3 0 0,2 0-1,6 0 1,0 1 0,1 4 174,-2 3 0,0 4 0,5 2 0</inkml:trace>
  <inkml:trace contextRef="#ctx0" brushRef="#br0" timeOffset="6">11771 17045 8229,'-8'-19'407,"2"4"0,8 2 1,4 9-1,7 2 1,6 2-1,5-1 1,1-4 364,3-4-961,14-3 1,-5 4 0,12-1 0,1 0 0,0 0 188,-1 0 0,9-6 0,-3-5 0</inkml:trace>
  <inkml:trace contextRef="#ctx0" brushRef="#br0" timeOffset="7">12677 16512 10024,'0'-28'495,"0"9"0,0 16 0,0 12 0,0 7 0,0 5 0,0 1-631,0 2 54,0 1 0,-2 5 0,-2 4 0,-5 7 0,-3 5 0,-1 6 0,0 3 0,-1 4 0,1 0 82,0 0 0,-7 11 0,0-2 0</inkml:trace>
  <inkml:trace contextRef="#ctx0" brushRef="#br0" timeOffset="8">13370 16859 8551,'-13'0'948,"-1"0"-606,1 0 0,4 0 0,2-2 0,-1-1 0,3-3 0,0-1 0,7-2 3562,5 2-3852,11-5 0,4 6 1,8-4-1,2 2 0,2 2 1,5 3-1,4 2 0,6 1 1,2 0-1,3 0 0,-2 0-1446,-4 0 0,-2 0 1032,-6 0 1,0 0 0,-1 0 0,-4 1 0,-3 2-1,-4 2 1,-2-2 0,1-2 0,-2-1 0,-1 0-1494,-2 0 1,-6-1 1854,2-4 0,3-8 0,0-8 0</inkml:trace>
  <inkml:trace contextRef="#ctx0" brushRef="#br0" timeOffset="9">14090 16486 8321,'0'-21'195,"1"3"0,5 12 0,6 9 0,6 9 0,3 4 1664,2 4-1645,9 0 0,-7 1 0,6-2 1,1-1-1,1 0 0,0-2 1,-2-1-1,0 0 0,-3 1 1,-4 3-1,-8 1-162,-6-1 0,-4 0 1,-6-3-1,-1 2 0,-5-2 1,-8-1-1,-8-1 1,-6-1-2858,-3 0 2560,-6 1 120,3-1 1,-12 12-1,-1 3 1</inkml:trace>
  <inkml:trace contextRef="#ctx0" brushRef="#br0" timeOffset="10">13703 16819 8028,'-17'-19'371,"-1"-2"0,2 5 0,2 8 0,4 11 0,1 6-243,-1 3 1,-2-5-1,-2-4 1,3-7-1,0-10 1,4-8 0,1-6 1135,3-3-1155,1-6 1,4 3 0,2-7 0,5-5 0,3-8-1,3-8 1,1-5 0,2-2 0,-2 2 0,-2-1 0,-6 3-65,-3 0 1,-4-2-1,-2 6-142,-4-4 0,-6 6 0,-9-8 1,-2 2-1,-3 2 0,-3-1 1,0 0-1,-2-2 0,2-4 212,0 0 0,6 2 0,1 0 0,2-3-81,10 34 1,1-1 0,1-1-1,-1-1 1,2 0 0,1 0-1,0 1 1,1 0 0,1-1-1,1 1 1,1 0 0,1 0-1,0-3 1,0-1 0,0 0 0,0-1-1,0-2 1,1 0 0,1 2-1,-1 1 1,2 0 0,0 0-1,1 1 1,0 1-139,1-3 0,0 1 55,-2 3 0,0 1 0,3-3 0,0 0 1,1-32-1,-2 36 0,-1 0 0,3-36 0,1 2 1,-2 3-1,1 3 0,-1 2 0,2-1 1,-3 3-239,1 1 0,5-6 260,-2 5 1,1-3 0,0 9 0,-1 1 0,2-1 0,0 1 0,3 0 0,-1 2 0,0 0 0,1-1 98,-1 1 1,-1 4-1,0 0 1,-2 0 0,3 0-1,1 1 1,2-3-1,-1-1 448,0-1-491,-2 0 1,5 4 0,1-1-1,0-2 1,1-2 0,-4 3-1,-1 0 1,0 2 0,1 1-1,2-1 1,-1 1-225,3 4 0,-6-1 145,4 5 1,1-5-1,1 8 1,-1 1-1,0 0 1,-1 4 0,1-2-1,2 1 1,1-1-1,0 0 167,2-3 1,0 5-95,-2 0 1,2 4 0,-6 2-1,-2-1 1,-1 2 0,-2 1 0,0 3-1,1 4 1,-3 3-173,-2 4-1075,-3 7 0,-12 4 0,-4 11 1224,-6 5 0,-5 6 0,-6-2 0</inkml:trace>
  <inkml:trace contextRef="#ctx0" brushRef="#br0" timeOffset="11">13930 10968 15425,'-7'-32'-437,"1"9"1,7 3 0,4 8 0,5 6 0,5 2 3140,3-1-2417,5-5 0,-2 7 1,7-6-1,3 0 0,5 0 1,2 0-1,1 0 0,-2 2 1,-3 2-1,-2 4 1,-3 1-108,-6 0 0,1 1 0,-6 4 0,-2 4 1,-3 3-1,-2 1 0,-4 2 0,1 1-1938,-1 2 1526,-4 6 0,7-4 1,-4 5-1,0-1 1,0-2-1,-3 2 1,-1 1-844,-2 2 0,-6-2 0,-3 0 0,-3 0 903,-1 4 0,-7 6 0,0-1 0</inkml:trace>
  <inkml:trace contextRef="#ctx0" brushRef="#br0" timeOffset="12">3799 7850 29224,'-7'0'-611,"1"-6"-3038,6-3 3614,0 3 1,-2 0 0,-2 6 0,-5 0 0,-3 0 0,-1 0 0,-1 0 0,1 0 244,0 0 0,-1 0 1,1 0-1,0 0-25,-1 0 1,6 0-1,-1 0 1,-2 0 0,-1 0-1,-1 0 1,0 0 0,-1 0-1,1 0 1,0 2 1027,-1 2-1277,1-3 1,-2 11 0,-1-4 0,-3 1 0,-2-1 0,-1 3 0,0 1 0,1 2 0,2 1 0,1 0 0,0-3-173,0 0 0,1 0 0,3 1 0,1 0 0,1 1 0,2-1 0,1-1 0,-2-2-1043,0-1 1326,3 0 0,-2 0 1,4 0-1,0 1 1,-1 0-1,1 1 1,0-2-1,1 1 1,1 2-1,-1 3 1,2 1-327,2 2 0,1 4 1,0-4-1,0 0 1,0-1-1,0 3 1,1-1-1,4 0-2112,4-3 2423,3-1 1,1-2-1,2 1 1,1-1-1,2 0 1,-2 1-1,0-1 1,1-1-1,2-2 1,2-1-1,1 2 290,-1 0 1,4-2-215,-3 0 0,8-4 1,1 3-1,0 3 1,1-1-1,2 1 0,2-3 1,0 1-1,-1 0 1,1-1 450,-1-2 1,4 2-303,1-3 1,7 4 0,-7-5-1,0-1 1,-1-1 0,-4-2-1,2 0 1,2 0 0,1 0 0,-2 1 514,-2 4 1,2-4 0,-4 4 0,2-4-598,-1-1 0,-3 4 0,2 1 0,0-2 0,0 0 0,1 0 1,1 1-1,-1 1 0,2-1 0,2 1 0,2-2 0,2-2 976,2-1-1151,-1 0 0,-2 0 0,1 0 0,1 0 0,0 0 0,1 0 0,-1 0 0,1 0 0,-2 0 0,-2-1 0,-2-2 0,-1-2 0,1 1 0,1 4 0,0 0 0,-5 0 0,1 1 0,1 2 0,1 2 0,2-1 0,0 0 0,2 1 0,1-2 0,1-2 0,7-1 0,-3 0 0,4 0 0,2 0 0,0 0 0,3 0 0,-1 0 0,-1 0 0,-3-1 0,-1-2 0,-2-2 0,-1 2 0,-5 2 0,-2 1 0,-1 0 0,0 0 0,0 0 0,-4 0 0,-2 0 0,1 0 0,1 0 0,2 0 0,-1 1 0,2 2 0,-1 2 0,2-2 0,0-2 0,0-1 0,0 0 0,0 0 0,5 0 0,-1 0 0,-1 0 0,0-1 0,0-2 0,3-2 0,0 2 0,0 2 0,-3 1 0,-2 0 0,4 0 0,-1 0 0,5 4 0,-5 1 0,-1-2 0,-1-2 0,-2-1 0,0 0 0,0 0 0,0 0 0,-2 0 0,-2 0 0,2 0 0,-4 0 0,2-1 0,-1-4 0,0 4 0,2-5 0,-2 2 0,1-1 0,-1 2 0,1 0 0,-1 0 0,1-1 0,-1 1 0,2 0 0,2 0 0,1-2 0,0 1 0,0 3 0,0-2 0,0-3 0,0 0 0,0-2 0,-2 2 0,-1-1 0,-1 0 0,1-4 0,0-1 0,-1-1 0,1 0 0,-6-1 0,0 1 0,-3-2 0,0-1 0,0-3 0,-4-1 0,-2 1 0,-3 3 0,1 1 0,-6 2-642,-3-1 0,1 1 1,-5 0-35,0-1 1,5 1-1,-4 0 1,-1-1-1,-2 1 1,-4-2-47,-1-2 0,0 2 1,0-3-1,0 3 655,0 2 0,0 0 0,-1-1 0,-4 1 0,-4 0 0,-3-1 0,-2 1 0,-4 0 0,-4-2 0,-4-2 0,-2 0 0,-1 0-1056,-2 3 1111,-1 6 0,4-4 0,-1 5 1,-4-2-1,1 2 0,-1-1 0,3 2 1,1-1-1,-1 1 0,-1 0 0,1 3 148,2 2 1,-4-4 0,-2 1 0,-1-1 0,3 1 0,1-2 0,-3 0-1,-3-1 1619,-5-1-1649,-1 5 1,0-4-1,-4 4 1,-6-2-1,-4 1 1,0 0-1,0-1 1,4 2 0,3 2-1,1 1 1,1 0 472,4 0 1,2 0-360,2 0 0,2 0 1,1 0-1,1 0 0,1 0 1,-1 0-1,1 0 1,-1 0-1,-1 0 0,-1 0 721,-4 0 1,-1-5-881,3 1 1,-4-5 0,-2 3-1,0 0 1,-1-1 0,1 1-1,-3 0 1,0 1 0,-3 1-1,2 0-404,-2 1 0,1 0 0,1 0 218,1-2 1,6 1 0,-1 4 0,1-2 0,0-1 0,-3-1 0,0 1 0,0 0 0,3 0 154,2-1 1,-4-2 0,-1 3 0,1-3 31,-1-2 1,-3 5 0,3-3 0,-2 2 0,-2 0 0,0 1 0,-1 1 0,4 2 0,0 0 0,-1 0 0,-1 0 0,0 0-359,1 0 265,-1 0 0,0 0 0,0 0 1,-1 0-1,-2 0 0,-2 0 1,1 0-1,0 0 0,-2 0 1,-1 0-1,-2 0 237,2 0-302,1 0 146,-4 0 1,4 5-1,-3-1 1,3 0-1,2 1 1,1 1-1,2 0 1,2 1 0,1 1-1,1 0-87,0 0 1,-4 4 0,2-5 0,-1 2 31,1 0 0,-1-5 0,-6 5 1,-1 0-1,-4 0 0,1-2 1,-2 1-1,2-2 0,-2 1 1,2-1-1,0 1 0,3-1-21,1 0 0,2 3 0,-2-3 1,0 1-1,0 2 0,3 0 0,2-1 1,4-1-1400,6 0 1149,-6 2 1,16 0-1,-5-1 1,5-2 0,5-2-1,1 0 173,2 1 1,6 5-1,-3-2 1</inkml:trace>
  <inkml:trace contextRef="#ctx0" brushRef="#br0" timeOffset="13">8425 7783 8287,'-20'-1'585,"-2"-2"0,-2-2 0,2 4 0,6 4 0,6 6 0,5 2 767,4 3-1192,1-7 1,3-1 0,6-6 0,10-1 0,9-4 0,9-5 0,6-7-1,7-6 1,7-7 0,8-5 0,-30 16 0,1 1 578,1 0 0,1 0 1,6-3-1,1-1-703,0 2 1,-1 0 0,2-3 0,1-1 0,4 1-1,1 0 1,-1 0 0,0 0 0,0-1 0,0 1 0,-1 0-1,-1 1 1,-1 1 0,-1 1 0,-3 2 0,-1 2 0,-1 0-1,-1 2 1,-2 1 0,-1 1 87,33-10 1,-1 1 0,-14 6 0,-2 0-1106,-4 3 1,-8 4-1,-2-1 1,-8 4 0,-4 4-1,-3 1 1,-2 0 0,-4 0 980,0 0 0,-4-6 0,4-2 0</inkml:trace>
  <inkml:trace contextRef="#ctx0" brushRef="#br0" timeOffset="14">11051 6677 8570,'7'-27'542,"-1"12"1,-4 4 0,0 12 0,3 4-1,-2 3 2795,-2 4-3088,-1 2 0,0 0 1,0 4-1,0 6 1,0 4-1,0 6 1,-1 2-1,-2 4 1,-2 0-1,1 4 1,0-1 991,-1-2 0,-1 1-1461,2-11 0,2-1 0,-2-8 0,2-4 1,2-4-1,0-3-290,0-7 0,-1-11 1,-2-15 363,-2-4 0,1-8 0,4-4 1,0-7-1,0-1 0,0-1 1,0 1-1,0 0 0,2 3 470,2 2 0,-1 2 0,6 5 0,0 6 0,-2 4 0,5 8 0,-3-2 1,3 5-1,1 3 0,2 2 1,1 1-1,3 1 0,2 0 1,3 2-1,2-1 0,6 1 2519,3 1-3001,4 1 1,1 2 0,-2 0 0,-1-1 0,-3-2-1,0-2 1,-1 2 0,-1 2 0,-3 0 0,-4-2 0,-4-2-916,-2 2 1,3 2 0,-4 1-713,-2 0 0,3-5 0,-1 1 0,-2 1 1785,-1 1 0,-1-4 0,-1-1 0</inkml:trace>
  <inkml:trace contextRef="#ctx0" brushRef="#br0" timeOffset="15">11251 6677 8423,'-27'15'540,"0"2"0,7-9 0,3 5 0,7 1 0,5-1 0,4 0 0,1 1 370,0-1-911,0 0 1,10-4 0,5-2 0,6-1-1,6-3 1,4-1 0,3-1 0,3 2 0,0 2-1,0-2 1,-3-2-1916,-2-1 1,-2 5 1915,-8-1 0,4 6 0,-6-2 0</inkml:trace>
  <inkml:trace contextRef="#ctx0" brushRef="#br0" timeOffset="16">11131 7183 8378,'-37'20'522,"6"-6"0,5-3 0,6-1 1,3 2-1,10 0 0,10-2 1,12-2-1,8-2 1198,10-4 1,13 0 0,6-2-2389,3 0 0,1-6 0,6-3 0,-3-4 0,-2-3 668,-4-2 0,9 0 0,-7 5 0</inkml:trace>
  <inkml:trace contextRef="#ctx0" brushRef="#br0" timeOffset="17">12077 6717 30710,'0'-13'-4916,"2"1"1,2 1 315,5 2 4830,-3 7 1,6-4 0,-3 6-1,2 0 1,3 0 0,-1 0 0,2 1-1,1 2 1,2 1 0,-2 1 0,-1-1-1,-2 2 1,1 0 0,-1 2 0,0-2-695,1-1 1,-5 4 0,-2-3 492,-1 2 0,4-5 1,-2 3-1</inkml:trace>
  <inkml:trace contextRef="#ctx0" brushRef="#br0" timeOffset="18">12117 6784 30367,'-34'7'-293,"3"-3"1,4-1-1,5 0 1,4 3 0,3 0-1,4 2 1,3-1-1726,8 3 0,2-2 0,8-1 0,3-1 2318,4-3 0,6-2 0,0-1 1,2 0-1,3 0 0,2 0-35,1 0 0,6 6 1,-3 2-1</inkml:trace>
  <inkml:trace contextRef="#ctx0" brushRef="#br0" timeOffset="19">12797 6704 30317,'0'-27'-1265,"-6"6"1,-1 8 0,-8 8 0,-1 4-1,-4 2 1,0 4 3034,-4 4-1915,-1 3 0,-6 7 1,1 2-1,5 2 1,5 2-1,7 4 1,4-1-1,6 1 1,8 2-1,10 3 1,11 1 591,13-4 0,11-5 0,12-2-383,8-2 0,-8-10 0,12 0 0,-4-5 1,-7-5-1,-5-5 0,-9-6 0,-9-4 0,-9-7-606,-7-6 1,-6-7 0,-12-7 0,-12 0 458,-15 0 0,-18 0 0,-14 2 0,-8 2 0,-7 5 0,32 17 0,0 1 0,-2 2 0,0 0 0,-34-7 0,5 5 0,11 4 0,11 5 71,11 2 0,12 2-1,3 0 1</inkml:trace>
  <inkml:trace contextRef="#ctx0" brushRef="#br0" timeOffset="20">14197 6317 30281,'0'-13'-3277,"0"-1"0,-2 1 0,-1 0-633,-1-1 1,-1 1 5379,5 0-1202,0-1 1,-1 7 0,-4 4 0,-4 6 0,-2 7 0,-3 5 0,1 6 0,0 1 0,-1 5 0,1-1-212,0 4 1,-1 1-1,2-1 1,2 1-1,3-1 1,1-2-1,3-3 1,1-1-477,2-2 607,0-6 0,3 3 1,5-5-1,6-3 0,6 0 1,3-4-1,4-1 0,3-3 1,2-1-1,1-2 0,1-2-42,0-2 1,-4 1-220,1-6 0,1 0 1,-1-4-1,-2-1 1,-4 1-1,-4 1 1,-1 2-1,-1 1 0,2-2 1,-2 1 504,1 1 0,9-3 1,0 5-1</inkml:trace>
  <inkml:trace contextRef="#ctx0" brushRef="#br0" timeOffset="21">14916 6224 29503,'6'-27'-3277,"-3"8"0,6 4 0,2 6 3621,0 3-135,3 2 0,-1 4 0,2 0 0,3 0 0,2 1 0,3 2 0,-3 2 0,1-2 0,-2 0 0,1 0 1,-4 3-1094,-1 1 1,-2 2 753,0 4 0,1 0 0,-1 1 0</inkml:trace>
  <inkml:trace contextRef="#ctx0" brushRef="#br0" timeOffset="22">14770 6530 29875,'6'-7'389,"7"1"0,9 6 0,3 0 0,2 0 0,0 0 0,-1 0-2555,1 0 1772,6 0 1,1 0-1,6-1 296,0-4 0,6-2 1,1-7-1</inkml:trace>
  <inkml:trace contextRef="#ctx0" brushRef="#br0" timeOffset="23">15876 6210 28015,'0'-45'-1719,"-4"13"0,-2 3 0,-2 8 0,-3 9 0,-6 6 4653,-5 5-2917,-9 1 1,3 1-1,-3 2 1,3 3 0,1 2-1,2 3 1,3 6 0,5 5-1,7 2 1,5 1 0,7 0-264,7 3 1,17 2 0,20-4 451,9 1 1,10-6 0,6-3 0,-1-4-1,-5-2 1,-7-3 0,-9-4 0,-8-5 0,-7-5-1,-7-4 1,-9-4 0,-8-5 0,-8-6-2120,-10-5 1851,-12 1 0,-22-11 0,-13 5 1,-8 0-1,28 19 0,-2 0 0,1 3 1,-2 1-1,1 1 0,-1 2 0,0 1 1,-1 1-1,0 0 0,-1 1 84,0 0 0,-1 1 1,-1 3-1,1-1 0,1-1 1,0 1-1</inkml:trace>
  <inkml:trace contextRef="#ctx0" brushRef="#br0" timeOffset="24">11197 7596 30610,'-29'0'0,"2"0"-70,2 0-324,6 0 1,-1 5 0,7-1-1,0 1 1,-1-1 0,3 2 0,3 2-1,10 0 1,11 0 561,12-4 0,11 2 1,13-1-1,8-2 203,7-2 0,4-2 0,5-2-279,-34 1 1,2-1 0,2-2 0,1 0 0,4 0 0,0 1 0,4-2 0,0 0 0,3-1 0,1-1 0,5 0 0,1 0-1,2-1 1,1 0 0,2 1 0,1 0 0,0 0 0,0 0 0,1 0 0,0-1 0,-1 1 0,1-1 0,1 0 0,0 1 0,-1 1-1,-1 0 594,0 0 0,-1 0-678,4-2 0,0-1 0,-6 3 0,1-1 0,5-1 0,1-1 0,1 1 0,1 0 0,-24 3 0,1 0 0,-1 0 1,0 0-1,1 1 0,-1-1 0,24-3 0,0 0 0,-2 0 0,-2 0 0,0 1 0,-2 0 0,-1 1 0,0 0 0,-4 2 1,-1 0-9,-2 0 0,-1 1 0,-2 1 0,-2-1 0,-1-1 0,-1-1 0,0 2 0,-1 0 0,0-1 0,-2 1 0,0-1 0,-2 1 0,0-1 0,-1 1 0,-1-1 0,-2 0-132,-1-1 0,-1 0 122,3-4 0,0 0 0,-7 2 0,0 0 1,4-2-1,0-1 0,-1 1 0,0 0 1,-2-1-1,0 1 0,0-2 0,1 0 1,-1 0-1,0-1 0,1 0 0,0-1 0,-1 1 1,1 0-1,-3-1 0,1 1 0,-1 0 1,-1-1-134,33-12 0,-2-5 0,-3-2 1,-4-1-1,0-3 0,-6-1 1,-2-5-1,-6-3-2444,-4-3 2386,1-6 1,-17 6-1,2-6 1,-5-2-1,-4 0 1,-4-2-1,-5 1 1,-6-2-1,-2 2 1,-5 2-1,-4 4-1134,-7 1 0,-14 3 1142,-3 8 1,-6 6 0,-6 1 0,-3 3 0,-6 1 0,-1 1-1,-5-2 1,-1 3 0,-6 2 0,-3 4-40,-3 2 1,32 8 0,0 0 0,2 2 0,0 0 301,0 1 1,0 0-1,0 0 1,-1 0 0,-35-9-1,35 8 1,-1 1-1,1-1 1,-1 1 0,-1 1-1,0 1 1,-1 0 0,-1 2-1,-3-1 1,0 1-1,-2-1 1,1 1 93,-1 0 1,0 0 0,-4-1 0,0 0 0,3 2 0,0 2 0,-2-1 0,-1 1-151,0 0 0,0 0 1,-1 1-1,-1 0 0,-2 0 1,0 0-1,1 1 0,0 0 1,-1 0-1,0 2 0,1 1 1,0 1-1,-1 1 0,-1 1 1,1 1-1,-1 1 8,1-1 1,-1 1 0,-4 1 0,0 0 0,5-2 0,1 1 0,-2 2 0,0-1 103,3 0 1,0 1-1,-1 1 1,0 0-1,3-3 1,1 1-1,2-1 1,0 1 0,-1 0-1,1 1 1,2-2-1,1 1 1,-2 0-1,0 1 1,3-2-1,1 1 1,-2 0 0,1 1-1,0-1 1,-1 0-1,-3 3 1,0 0-1,-1 0 1,0 2 231,-1 0 0,-1 1 0,4 0 1,0 0-1,-3 0 0,0 0-471,1 1 1,-1 1-1,-1 2 1,-2 0 0,-2 2-1,-2 0 1,-2 3-1,-1-1 1,1 2 0,-2 0-1,-2 2 1,-1 0-1,-2 2 1,-1 1 0,19-9-1,0 0 1,0 1 0,-1 0-1,0-1 1,-1 1-127,-1 0 0,0-1 1,0 1-1,4-1 1,-1 0-1,1 1 1,-1-1-1,0 1 1,1 0-1,0 0 1,1 0-1,-1 0 221,1 1 0,0 0 0,1-1 1,-21 12-1,3 0 0,4-4 1,2 0-1,6-2 0,3 0 1,4-2-1,4 1 0,5-3 1,3 0-1,-21 21 0,17-7 1,14-5-1,14-5 0,16-1 1,18-2 12,22-4 1,-11-10 0,4-1-1,7-1 1,2-2 0,6 0-1,2-1 1,9 0 0,2-2 0,-18-2-1,0-1 1,1 0 0,6 1-1,2-1 1,0 1 0,4-1-1,1 0 1,0 0-418,5-1 1,0 1-1,1 1 365,1 0 1,1 0-1,-1 1 57,0-2 0,-1 1 0,1-1 0,2 2 0,0 0 0,0 0 0</inkml:trace>
  <inkml:trace contextRef="#ctx0" brushRef="#br0" timeOffset="25">20635 16246 15735,'9'-14'-2424,"0"1"2475,-6 0 0,9 0 0,-3 1 0,1 1 1,0 2-1,-1 1 0,2-1 0,-1 0 1,0 0-1,-2 0 0,-2 0 0,-5 0 1,-4 2-1,-6 4 2560,-3 6 1,-1 4-2396,0 7 1,-1 0 0,1 3 0,0 0 0,-2 1 0,-1 1 0,-4 4 0,0 2 0,-4 1 0,-1 3-1,-2 2 1,0 4 0,1 2 1593,-1-1-1820,0 8 1,5-13 0,2 8 0,-1-4 0,0-2 0,-1 1 0,0-1 0,1-1 0,0-2 0,2-2 0,0-3-673,2-3 1,3-2-1,0-7 1,2 0-1,2-1 1,3-2-3967,1-1 4222,1-6 1,7 2 0,1-10-1,3-4 1,1-2 403,3-3 0,2-11 1,2-3-1</inkml:trace>
  <inkml:trace contextRef="#ctx0" brushRef="#br0" timeOffset="26">20009 16339 13400,'0'-40'188,"5"9"1,4 9-1,5 11 1,2 10-1,3 5 1,2 7 4716,3 5-4674,1 5 1,3 5-1,2 3 1,2 2-1,2 6 1,3 6-1,0 4 1,0 2-1,-3 0 1,-1 0-1,-3-1-1078,-2 1 1,-2-1 0,0 4-1398,-4 1 1,2-3 2190,-7 8 0,1-3 0,-5-2 0</inkml:trace>
  <inkml:trace contextRef="#ctx0" brushRef="#br0" timeOffset="27">14490 9969 10596,'9'-14'-666,"-3"3"125,-5 2 2810,2 3-434,-15 6 0,15 6-1642,-3 3 1,3 2 0,-3 4 0,0 3 0,-1 4 0,-4 3-1,-2 2 1,-2 1 0,0 2 0,-1 1 164,-2-2 0,0 4 0,2-2 0,1-1 0,0-4 0,0-2 0,2-2 0,1 1 927,3-3-1587,1 5 0,2-10 0,0 3 0,2-5 0,2-4 1,5-6-479,3-6 0,-5-10 530,-2-9 0,1-3 0,-2-4 0,1-2 0,-1-4 0,2-4 0,0-1 1,0 2-1,-2 2 0,1 5 260,-1 3 1,2 1 0,-3 1 0,1 1 0,-1 2-1,-1 6 1,-2 2 0,0 1 837,0 1-509,0 0 1,0 7 0,0 6 0,0 9 0,0 7 0,-2 6 0,-1 5 1574,-1 4 1,-6-1-1953,1 5 1,-3 1-1,-1 4 1,1 0 0,1 1-1,2 1 1,1-1-1,-1-3 1,1 0 0,2-4-838,3-3 0,-3 0-221,2-5 0,0 3 1,4-12-1,0 0 1,0-3-1,0 0 1,-2-2 1112,-2-4 1,-4 4 0,-5-4 0</inkml:trace>
  <inkml:trace contextRef="#ctx0" brushRef="#br0" timeOffset="28">20382 8969 10167,'0'-7'431,"1"-1"0,4 5 0,2-3 0,2 1 1893,0-1-1783,-6 1 1,4 4 775,-2-4 0,-4 2-839,4-6 1,-4 8 0,1-1 0,1 7 0,1 2 120,-1 4 0,0 5-534,1 2 0,-2 5 1,1 1-1,-5 3 1,-4 2-1,-1 0 1,-3 2-1,-2 0 1,-2 1-1,3-2 429,2-2 1,-3-6-1,4-1-313,1-2 0,-3-1 0,5-5 1,1 1-1,-1-1-589,1 0 1,1-5 191,7-4 1,-1-10 0,6-6 0,2-5-1,-1-4 1,0-3 0,-1-2 0,2-4 0,0-3-1,3 1 1,-1-2 0,0 1-3001,1 1 3183,-7 0 1,4 6 0,-6 1 0,1 1 0,0 3 0,-3 2 0,0 3-1,0 1 1,2 2 0,-2-1 677,-2 1-410,-1 5-198,0-3 1,0 11 0,0 0 0,0 9 0,-1 5 318,-4 4 1,-1 10 4,-3-1 0,-7 8 1,3 2-1,-4 5 0,-2 4 1,-2 0-1,1 0 0,0-3 1,3-2-1,0-2-528,6-4 0,-1 2 0,6-6 0,0-1-380,0-2 0,1-3 0,5-3 1,2-4-1,1-3 0,3-2 0,1 1 1,5-3 980,4-2 0,5-15 0,6-8 1</inkml:trace>
  <inkml:trace contextRef="#ctx0" brushRef="#br0" timeOffset="29">3453 12528 20945,'-8'-8'0,"4"-4"-4187,2-4 4161,-4-2 0,5 5 0,-5 0 0,0 1 0,-3 3 0,-3 6 0,-3 4 0,-1 5 276,-2 2 1,-1 1 0,1 4-194,-4 0 1,3 1 0,1-1 0,2-1 0,-1-2 0,0-1 0,0 0 0,3 0 0,-1-2 606,-3-1 0,3 0 1,-3-3-1,4 1-538,0-1 1,1 0 0,0 0 0,-1 3-1,1 2 1,0 0 0,-1 3 0,-1 1-1,-1 3 1,-2-1 0,2 3 0,1 0-895,2 6 600,0-4 1,-1 5 0,2-5 0,4 0 0,3 2 0,4-2 0,1 0 0,0-1 0,0 0 0,0 0-1,0-2 535,0-1 0,4-1-298,1 4 0,5-3 0,-1 4 0,3-1 1,1 0-1,2 0 0,3-1 0,2 3 1,4-1-1,1 2 9,3-1 1,8-3 0,1 2 145,6 0 1,1-4-1,7 1 1,0-4-1,0-3 1,1 1 0,0 1-1,1-1 1,-1-3 238,-3-1 1,2 5 0,-3-2 0,1 1-318,0-1 1,-2 3-1,3-3 1,-1 2 0,2 3-1,0-1 1,3-1-1,-2-2 9,-4-1 1,10-1 0,-2 1 0,5-4 125,1 1 1,-2-4 0,2 2 0,-1-2-1,4-2 1,0 0 0,0 0 0,-4 0-1,-2 0 1,-1 0 0,0 0 0,-1 1 2377,0 4-2659,3-4 0,-3 5 0,5-4 0,2 1 0,-1 1 0,1 0 0,-3 1 0,1-1 0,0-1 0,3-1 0,-3-2 0,-1 0 0,6 0 0,-4-2 0,1-1 0,1-3 0,1-1 0,0-3 0,-1-2 0,-2-2 0,2 1 0,-10 0 0,4-1 0,-1 0 0,-2-3 0,-3 0 0,-3-1 0,-1 0 0,-1-1 0,-4-2 0,-4-1-739,-4 1 1,2-4-1,-2 3 1,1-2 228,-2 2 1,-2-3 0,-5 2 0,0 0 336,-1 1 0,5-4 1,-8 4-1,-2-3 1,-1-2-1,-5 1 0,-1-1 1,-3 0-363,-3 1 0,-3-1 0,-6 0 0,-3 2 303,-6 3 1,-6-2 0,-13 7 0,-3 0 0,-8 1 0,-5 1 0,-6-1 0,-1 3-1,-2-2 1,-2 3 0,-6-1 0,-1 2-1114,-1-1 1435,-11 1 0,7-3 1,29 7-1,-1-1 1,0 0-1,1 0 1,-1-1-1,-1-1 0,-1 0 1,-1-1-1,0 0 1,0 0-1,-2 0 1,-1 0-1,2 0 1,0-1-1,-1 1 0,-1-1 1,2 0-1,-1 0 710,-1 1 0,-2 0 0,-4 0 0,-2 1-731,5 1 1,-1 0 0,-3 4-1,0 0 1,-3-1 0,-1 0-1,-1 2 1,0 1 0,-3 1 0,0 1-1,1 0 1,1 0 0,-2 2-1,0 1 1,2 1 0,0 2 0,-2 1-1,0 2 1,2 1 0,1 0-340,-1 0 0,0 2 0,-3 1 1,1 1-1,7-1 0,1 1 0,0 1 1,2 1-1,1 1 0,1 0 0,4-1 1,1 1-1,1 0 0,1 0 0,1 1 1,1 0 269,0 2 0,0-1 0,4 1 0,0-1 0,1 1 0,0 1 0,1 0 0,1 0 0,1 1 0,0 1 0</inkml:trace>
  <inkml:trace contextRef="#ctx0" brushRef="#br0" timeOffset="30">13623 9649 30790,'6'-13'-2458,"-4"-1"0,8 5 1,-4 0-1,2-1-225,2-2 2784,-4 5 1,-2 1 0,-8 6-1,-5 1 1,-4 4 0,-5 2 0,-3 2 164,0 0 0,-8 0 0,1 3-230,-5-3 1,2 2 0,-3-2 0,1 3-1,4 2 1,0 0 0,3 3 0,-1 2-1,2 0 1,0 2 0,1 0 0,-1 4-1,3 3-1209,1 3 1032,3 6 0,5-6 0,0 8 1,-1 4-1,2 1 0,2 3 1,3 1-1,-1 5 0,2 5 1,0 7-1,3 3-41,2 6 1,-1-36-1,-1 1 1,1 2-1,0 0 1,0-1 0,1 1-1,0 0 1,1-1-1,-1 0 1,2-1-1,-1 1 1,0 1 0,0 1-1,0 1-129,0 1 0,0 1 265,0 2 0,0 0 1,0-4-1,0-1 1,0 2-1,0 1 1,-1-1-1,2-1 1,-1-1-1,1-1 0,0 0 1,1 1-1,1-1 1,0 1-1,0 1 1,0 0-1,1 0 1,-1 1-1,0 1 1,0 0-1,1 0 0,0-1-147,0 0 1,-1 0 0,-1-3 0,-1 1-1,2-4 1,0 1 0,1 35 0,1-3 0,-1-6-1,2-7 1,2-8-1252,-1-6 1452,5-2 0,-9-13 0,4-3 0,1-6 0,-3-3 0,3-4 0,-1-4 0,4-5 0,1-2 0,2-2 310,4 0 1,1-5 0,7-1 0,0-1 0,5-2 0,2 0 0,-1 2 0,0-1 932,-1 1-1151,6 4 1,-14-1-1,4 8 1,-2 6 417,0 7 1,2-3-1,0 6 1</inkml:trace>
  <inkml:trace contextRef="#ctx0" brushRef="#br0" timeOffset="31">17556 10075 9765,'7'-7'56,"-1"-5"1,-6 3 1587,0-3-1385,0 5 0,-1 1 0,-2 8 0,-3 0 0,0 4 0,-2 0 0,3 2 727,-1-1 1,1-2-703,5 3 1,6 0-1,4 1 1,7-5 0,5-2-1,3-2 1,2 0-1,1 0 1,2 0 0,2 0-1,1 0 1,-1 0 0,-4 0 1301,-4 0-1586,1 0 1,-10 0-1,3 0 1,-3 0-1,-3 1 1,-4 4-54,-3 3 1,-5 4-1,-3 2 1,-3-1-1,0 0 1,0 1-1,2-1 1,-1 0 2087,1 1-1897,-7-1 0,9 0 0,-6 1 0,1-1 0,1 0 0,-2 1 1,1-1-1,-3 0 0,-2 2 0,-2 1 0,1 2-859,0-2 1,-7 4 0,-2-1-1,-3 0 1,-2 2 0,-1 0-1,-1 1 1,-2 0-4342,1 0 4385,8 0 1,1 1 0,6-1 0,0 0 641,4-1 1,6 4-1,-1-4 1</inkml:trace>
  <inkml:trace contextRef="#ctx0" brushRef="#br0" timeOffset="32">23008 16312 8571,'6'-13'-845,"-5"0"0,5 1 845,0 3-107,-4-3 1,4 9-1,-6-6 1,-2 0-1,-1 1 1008,-1-1 0,-1 3 0,4 1 0,-4 10-274,-4 5-634,-2 9 1,-3 2 0,-1 7 0,-2 3 0,-6 3-1,-2 2 1,-1 0 0,-1 1 0,0 1 0,-1 2 0,0-1 122,1-4 1,-2-2-106,6-7 1,4-1-1,1-1 1,4-3-1,0-2 1,2-3 0,4-1-1,2-3 1,1-2-1,1-1-88,1 2 1,1-4-976,2 2 0,-1-6 1052,-4 1 0,-2-2 0,-6-2 0</inkml:trace>
  <inkml:trace contextRef="#ctx0" brushRef="#br0" timeOffset="33">22461 16326 8766,'0'-19'290,"2"4"0,2-2 1,5 7-1,3 6 1,3 2-1,3 5 1747,4 6-2033,9 6 1,-2 8-1,7 3 1,3 3-1,2 2 1,5 5-1,0-1 1,0 5-1,-5-1 1,-1 2-1,-1-1-575,2 3 1,2 5 569,-3-4 0,0 6 1,0-2-1</inkml:trace>
  <inkml:trace contextRef="#ctx0" brushRef="#br0" timeOffset="34">2866 10848 29216,'6'-13'-4331,"1"0"1</inkml:trace>
  <inkml:trace contextRef="#ctx0" brushRef="#br0" timeOffset="35">2799 10675 28515,'-26'-19'-351,"-1"0"0,0-2 0,1 7 0,-1 9 0,0 3 0,2 2 1211,3 0-846,-9 0 1,13 0 0,-9 0 0,2 0 0,2 0 0,0 0-1,6 0 1,3 2 0,4 1 144,1 1 1,8 0 0,2-4 0,11 0 118,9 0 1,14 0 0,7 0-1,4 0 1,5-1 0,3-2-1,2-3 1,-1 0-268,1 0 1,-1-3-1,-5 3 1,-2 0-423,-2 1 1,1-4 0,-4 4 0,-3 2-1,0 2 1,-6 1 0,-3 0 0,-7 0 410,-4 0 0,-14 0 0,-7 0 0</inkml:trace>
  <inkml:trace contextRef="#ctx0" brushRef="#br0" timeOffset="36">3133 10515 28515,'-14'-7'-1061,"7"-5"1,-4 4 0,7-5-1,3 1 1,4 2 0,7 3 1717,6 1-602,-1 7 0,10 2 0,-1 6 0,4 3 1,3 3-1,-1 2 0,-2 0 0,-3-3 1,-3 0-1,-5 1 0,-6 1-224,-2 2 93,-6 5 1,-3-6 0,-10 3 0,-8 0 0,-7-4 0,-8 0 0,-4 0 0,-4 4 0,-2-1 0,-2 2 0,1-2-255,1 0 0,-3 3 396,2-4 1,5-6-1,7-6 1</inkml:trace>
  <inkml:trace contextRef="#ctx0" brushRef="#br0" timeOffset="37">8918 10715 9138,'-13'-1'850,"1"-4"732,3-4-1400,3-3 0,16 5 0,5 3 0,4 1 0,5 0 1,1-2-1,2 2 0,0 2 0,-1 1 0,2 0 0,2 0 1,1 0-1,-1-2 0,-2-1 0,-2-1 464,1 1 0,-5 1-1077,1 2 1,-7-4 0,2 0 0,-4-1 0,0 1 0,-1-1 0,0 1 0,1-1 0,-1 1 431,0 1 0,7 1 0,0 2 0</inkml:trace>
  <inkml:trace contextRef="#ctx0" brushRef="#br0" timeOffset="38">9904 10382 26133,'8'-13'-1320,"4"5"0,-9 2 1,4 5-1,0-2 1970,1-2 367,-5 1 1,7 5 0,-5 4 0,-4 4-481,-4 3 0,0 5-535,-6 1 0,2 4 0,-4-2 0,4 0 0,0 4 0,1 1 0,0 0 0,3-2 0,1-4-1004,2 0 0,0-4 830,0 3 0,2-10 0,2-6 0,4-9 1,1-11-1,-2-6 0,0-4 0,1-3 0,1-5 1,0-1-1,-1 0-1762,3 2 2071,1-1 0,-2 1 0,0 1 0,4 1 0,-1 5 1,3 3-1,-1 4 0,0 2 0,-2 2 0,2 3 1,1 0 1291,2 1 0,0 1-1535,-5 3 1,5-1 0,1 4 0,1 0 0,0 0 0,0 3 0,0 2 0,1 1 0,1 0 0,0 0-642,1 0 1,-3 0 0,4 0-8,-2 0 1,-5 4-1,0 2 1,0 0-1,-1 1 1,2-1-1,-2 2 1031,-1-1 1,-2-4 0,0 3 0</inkml:trace>
  <inkml:trace contextRef="#ctx0" brushRef="#br0" timeOffset="39">10171 10302 29216,'-7'0'-1367,"1"1"1,6 4 0,0 4 0,1 1-1482,4-1 2939,2-3 1,6-6 0,1 0 0,0 0 0,3 0 0,0 0 0,0 0 0,-2 1 0,-2 2 0,0 3 0,-1 2-2942,-3 2 2671,-3 2 0,0-5 0,1-1 0</inkml:trace>
  <inkml:trace contextRef="#ctx0" brushRef="#br0" timeOffset="40">10038 10688 8827,'-2'-11'1049,"-2"2"-941,2 3 0,-2 6 1,8 0-1,5 0 0,3 0 1,1 0-1,2 0 1,1-2-1,4-1 0,0-1 691,4 1 1,0 1-669,-2 2 0,2 0 0,-5 0-131,2 0 0,-5 0 0,3 0 0</inkml:trace>
  <inkml:trace contextRef="#ctx0" brushRef="#br0" timeOffset="41">10691 10275 26308,'-14'-13'-1300,"6"1"0,0 5 1635,2 7-457,2 0 1,5 6 0,4-6 0,4 0-1,4 0 1,5-2 0,4-1 0,2-1-1,-1 1 1,0 1 263,0 2 1,8 0 0,3 0 0</inkml:trace>
  <inkml:trace contextRef="#ctx0" brushRef="#br0" timeOffset="42">10864 10369 22791,'-12'-11'-3716,"3"-2"1740,-3 2 1875,11 6 0,-11-1 0,5-2 0</inkml:trace>
  <inkml:trace contextRef="#ctx0" brushRef="#br0" timeOffset="43">10997 10275 27107,'0'-13'-1494,"0"0"1,0-1 0,0 1-1,-1 1 1652,-4 3-31,4 3 0,-11 6 0,3 2 0,-3 2 0,-1 7 0,1 3 1,2 7-1,2 3 0,3 5 0,2 3-247,1 0 0,8 5 135,3-1 1,10 2-1,9 2 1,8-3-1,5-4 1,2-7-1,5-3 1,2-6-1,3-5 1,-2-4-383,-7-5 0,1-3 117,-10-5 1,-2-4 0,-4-9 0,-5-4 0,-8-4 0,-5-5 0,-7-7-1,-5-3 1,-8-5 0,-9 0-655,-6 0 0,-4-4 0,-3 4 0,-2 3 996,4 8 1,-5 2 0,10 5-1,2 4 1,1 5 0,6 6 0,3 4-1,7 3 1,3 4 0,8 5 30,4 6 0,15 9 0,4 3 1</inkml:trace>
  <inkml:trace contextRef="#ctx0" brushRef="#br0" timeOffset="44">10331 11168 14812,'16'-31'-2061,"-3"0"2378,4 0 0,-11 15 1,4 4-1,-1 4 0,0 7 1,-2 4 287,-2 6 1,-5 4 0,-5 5-538,-4 4 0,-4 5 0,-3 2 0,-4 5 0,0 2 1,-2 4-1,-1-2 0,3 2 0,0-3 0,4 2 0,1-2 1,2 0-1,1-5-888,3-3 714,-3 0 1,11-10 0,-4 4 0,4-6-1,2-3 1,4-5 0,5-5 0,5-2-1,4-4 1,2-2 304,3-5 0,-1-3-194,0-1 0,2-1 0,-3 1 1,2 0-1,-1-1 0,0 2 1,0 2-1,1 1 0,0 0 1,-2 0-1072,2 1 1,1 3 1115,1-4 1,7 0 0,1-4 0</inkml:trace>
  <inkml:trace contextRef="#ctx0" brushRef="#br0" timeOffset="45">10971 11155 17178,'0'-25'-904,"1"10"1074,4-3 1,2 9 0,6 9 0,1 0 0,-1 0 0,0 0 0,1 0-977,-1 0 318,0 0 440,1 6 1,-1 7 0,0 8 0</inkml:trace>
  <inkml:trace contextRef="#ctx0" brushRef="#br0" timeOffset="46">10797 11595 8573,'-7'-27'315,"1"6"0,8 9 0,2 11 0,6 5 0,5 2 0,4 0-1358,2-3 0,0-1 505,1-2 0,8-5 538,-4 1 0,10-13 0,-2 3 0</inkml:trace>
  <inkml:trace contextRef="#ctx0" brushRef="#br0" timeOffset="47">11597 11248 8439,'-6'-21'50,"3"2"1,-6 7 0,-1 3 0,-2 5 2015,-1 2-1856,0 2 1,-2 2 0,0 2 0,-1 7-1,2 5 1,1 6 0,4 5 0,2 3-1,4 2 1,3 2 0,4 2-29,5-2 0,15 1 0,7-7 0,6-4 1,3-3-1,-2-6 0,-1-5 0,-2-6-1342,-3-2 972,-7-8 1,-5-3 0,-9-7 0,-2-3 0,-4-4 0,-7-3 0,-5-4 0,-9-1 0,-7 0 0,-6 0 0,-4 3-2380,-4 4 2567,4 5 0,-11 5 0,3 1 0</inkml:trace>
  <inkml:trace contextRef="#ctx0" brushRef="#br0" timeOffset="48">16983 16272 8025,'0'-13'60,"-6"0"1,3 5 0,-6 4 0,0 4 0,0 3 0,0 3 0,-1 1 0,-2 4 0,-3 2 0,-1 5 4486,-2 4-4292,-6 3 0,8 2 0,-5-1 0,1 4 0,0 3 0,0 5 0,0 2 0,0 3 0,0-2 0,0 4 0,-1-1 459,-3 1 1,5 7 0,1-12 0,3 0-1208,2-3 1,1 4 0,3-4 0,3 0 0,2 0 0,0-3 0,1-3 0,3-4 492,4-5 0,3 3 0,7-4 0</inkml:trace>
  <inkml:trace contextRef="#ctx0" brushRef="#br0" timeOffset="49">16489 16792 7933,'2'-32'0,"2"5"530,4 12 0,7 29 0,2 8 1,6 3-1,0 0 0,1-1 1,-2-4-1,2 1 0,1-2 1,3 4-1,3 0-766,5 6 0,2 2-903,2 0 1,0 1 985,0 4 1,-6-4 0,-1-5 0</inkml:trace>
  <inkml:trace contextRef="#ctx0" brushRef="#br0" timeOffset="50">15383 10089 7849,'6'-12'-466,"3"3"603,-3-3 1,0 9 0,-6-6 0,0-1 1476,0-2-1335,0 5 1,1-4-1,2 8 1,3 5-1,0 5 1,0 5 68,-3 1 0,-2 2 0,-1 1 1,-1 2-269,-4-1 0,2 2 1,-4-1-1,0-2 0,1 0 1,0 0-1,3 2 1,3-2-72,4-1 1,-1-3-1,8-2 1,2-1-107,3 2 1,6-5-1,-1-2 1,3-2-1,4-2 1,-1 0 0,-2 0-1,-4 0 1,-1 0-1,0 0 1,0 0 0,0 0-2164,-1 0 1795,-1 0 0,-5 0 0,2 0 0,1-3 0,2-5 465,-2-5 0,5-15 0,0 0 0</inkml:trace>
  <inkml:trace contextRef="#ctx0" brushRef="#br0" timeOffset="51">15983 10062 7849,'0'-31'626,"0"0"0,0 1 1,0 8-1,0 4 1,-2 5-1,-2 5 0,-5 8 2774,-3 8-3412,-7 16 0,-3 1 1,-8 13-1,-2 5 0,-1 3 1,-1 6-1,1 4 0,1 6 1,2 2-1,2 3 0,3-1-1756,3 2 1,13-30 0,3 0 1767,-3 24 0,6 0 0,-3-8 0</inkml:trace>
  <inkml:trace contextRef="#ctx0" brushRef="#br0" timeOffset="52">20928 9382 8531,'-4'-10'0,"-1"-3"353,1 8 1,4-5 0,-1 14 0,-2 5 0,-2 3 1951,2 1-2244,-4 7 0,4 0 0,-6 7 0,-1 1 0,-2 2 0,-2 1 0,3-2 1,0 0-1,4-3 0,1 1 0,3-2-1526,1-3 1,2 2 1464,0-6 0,0-1 0,0-3 0</inkml:trace>
  <inkml:trace contextRef="#ctx0" brushRef="#br0" timeOffset="53">21648 8943 18792,'0'-8'-36,"5"4"1,-1 8 0,-1 5-1,-3 3 1,-4 1 385,-5 1-256,-3-1 0,-1 2 0,-1 1 1,-1 3-1,-1 0 0,-2 2 1,2-2-1,1 1 0,3-4 0,2-1 1,3-2-796,1 0 577,1 1 1,11-2 0,3-4-1,4-2 1,5-1 0,6-1-1,5-1 1,6-3 0,0-3-1,-1-3 1,-1-1-269,-4-3 1,2-1 0,-2 1 0,-6 1 0,-1-1 0,-2-1 0,0 1 0,0 2-2662,-1 3 1821,5-6 1186,-10 10 0,12-17 0,-6 3 1</inkml:trace>
  <inkml:trace contextRef="#ctx0" brushRef="#br0" timeOffset="54">22208 8876 13805,'6'-19'306,"-5"-1"1,4-2 0,-4 4-1,-2 5 1,-4 6 1733,-3 7-1983,-4 12-1,-9 13 1,-6 7 0,-7 5 0,-6 8 0,-3 7 0,-3 4 0,0 3 0,23-28 0,1 0 0,0 2 0,1 1 0,0 0 0,2 0-830,-17 33 0,19-31 0,1 0-446,-10 26 0,10 1 0,4-9 1159,4 4 1,4-9 0,4 3 0</inkml:trace>
  <inkml:trace contextRef="#ctx0" brushRef="#br0" timeOffset="55">3559 9249 13569,'0'-13'-3296,"0"-1"2985,0 1 1,0 4 0,0 0 0,0-1 285,0-2 0,0 6 67,0 6 1,-1 6 0,-2 7 0,-3 1 0,-2-1 0,-2 0 0,-3 2 0,-4 1 0,-2 2 0,-2 0 0,-2 1 0,-4 3 1608,-4 4-1575,3-6 1,-9 7 0,4-2 0,-1 6-1,-3 3 1,-1 3 0,-1 2 0,1 1 0,1 0-1,-3 1 1,1 2-73,1 2 1,-2 8-27,8-4 1,-5 9-1,2-7 1,-2 4 0,1 6-1,4 3 1,-1 4 0,16-34-1,0 1 1,-1 2-1,0 0 1,1 3 0,0 0 58,1 5 0,0 1 1,-3-1-1,1 1 0,-1 5 1,1 1-1,-2-1 0,0 1-25,0 1 1,0 1-1,-4 8 1,0 2-1,3-5 1,1 0-1,-1 0 1,-1 1-1,0 0 1,1 0 0,2-4-1,1 0 1,0 1-1,0 0 1,2-2-1,0 0 1,-1 0-1,0 1 1,1-3 0,-1 0-1,0 2 1,-1-1-1,0-2 1,0 1-558,0-2 1,-1 1 576,-2 7 1,1-1 0,5-7 0,1-1 0,-1 7 0,-1 2 0,1-3 0,1 0 0,0-1 0,0 0 0,-1-1 0,1 1 0,2 0 0,-1 0-1,1 1 1,-1 0 0,1 1 0,0 0 0,0 2 0,1-1 0,0 2 0,1-1 14,0 0 1,1 0 0,-1 7-1,2 0-90,1-4 0,1 0 0,-1 7 0,0 0 1,1-1-1,0-1 0,2 1 0,0 0 1,1 1-1,1-2 0,1-2 0,2-1 0,1-2 1,2-1-1,2-4 0,1-1 0,3-2 1,1-2-1,1-2 0,1-2-138,0-3 0,1 0 0,2 2 1,1-2-1,-1-6 0,2-2 264,-2-1 0,2 0 1,20 28-1,-4-8 0,2-4 1,-2-5-1,0-1 0,-1-4 1,-1-5-1,-4-6 0,-3-3 1,-2-3-1,-1-1 0,-1-3 825,-4-2-1632,-2 5 1,-6-8 0,-2 6 723,-1 2 0,-1 1 0,-5 2 0</inkml:trace>
  <inkml:trace contextRef="#ctx0" brushRef="#br0" timeOffset="56">2719 15739 8420,'0'-19'345,"0"-2"1,-1 2-1,-2 4 1,-3 6 0,0 5 927,0 5-1176,-4 5 0,8 12 1,-2 1-1,2 2 0,2 4 1,0 5-1,0 4 0,0 3 1,0 2-1,0 2 1,0 0 104,0 1 1,6-2 0,3 0 0,3-2 0,1-4 0,1-7 0,-1-8 0,0-5-845,1-5 559,-7-4 1,3-6-1,-5-5 1,-2-6-1,-2-7 1,-1-5-1,0-7 1,0-4-1,0-7 1,0 1-1345,0-1 1667,6-4 0,-3 3 0,6-2 0,1 2 0,4 4 0,2 2 0,3 3 0,2 3 0,3 4 0,2 4 0,4 2 1655,1 2 1,2 1-1921,-2 4 1,-2 3 0,7 0 0,0 4 0,-2-1 0,-3 3-1,-3-1 1,-1 3 0,-1 1 0,-1 2-1213,-2 0 1,-4 6 711,-6 3 1,1-2 0,-1 2 0,-1 2 0,-3 0 0,-3 3 0,-2-1 0,0 0-1,-1 1 1,-1-1-1272,-2 0 0,0 1 1796,0-1 0,-6 6 0,-1 2 0</inkml:trace>
  <inkml:trace contextRef="#ctx0" brushRef="#br0" timeOffset="57">2866 15939 9043,'-7'-26'202,"1"5"1,7 6 0,4 8 0,3 1 0,4 3 0,3 1 0,3 2 1168,4 0-1561,3 0 0,2 0 1,-2 0-1,0 2 0,-1 1 1,1 4-1,-3 4 0,-1 5 1,-6 3-1,-5 5 190,-5 1 0,-4 8 0,-1 1 0</inkml:trace>
  <inkml:trace contextRef="#ctx0" brushRef="#br0" timeOffset="58">2813 16419 8644,'-14'0'1338,"1"0"-1075,6 0 1,2-6 0,11-3-1,9-3 1,10-1 0,12 0 0,8-1-1,6 1 1,3 1 0,2 3 0,-1 5 706,0 2-3263,-2 2 2122,-6 6 1,5 2 0,-4 5 0</inkml:trace>
  <inkml:trace contextRef="#ctx0" brushRef="#br0" timeOffset="59">3919 15539 15455,'7'-20'201,"5"0"1,-3 13 0,7 3 0,4 2-1,0 4 1,4 1 0,0 1-907,-2-1 391,3-2 0,-4 1 0,4 1 0,0 1 0,-1-1 0,3 0 0,-2 0 267,0 2 0,9 11 0,-6-1 0</inkml:trace>
  <inkml:trace contextRef="#ctx0" brushRef="#br0" timeOffset="60">4052 15873 15455,'-13'13'-169,"0"-4"1,1 0 0,3 1 0,5 2-1,4 0 1,4-2 625,5-1-400,9-6 0,2 3 1,9-6-1,2 0 1,3 0-1,3-2 1,0-1-1,1-1 1,-1 1-10,2 2 0,-1-5 0,2-2 0</inkml:trace>
  <inkml:trace contextRef="#ctx0" brushRef="#br0" timeOffset="61">4959 15420 11807,'-12'-23'0,"2"3"342,1 0 125,6 8 1,-2 7 0,11 3 0,6-1 0,6-1 0,3-1-1,4 1 1,3-1 0,4 1 0,1-1 5065,0 1-5514,4 0 0,-9 10 0,3 2 0,-4 4 1,-5 2-1,-6 0 0,-6 3 0,-5 2 1,-5 2-1,-6 2 0,-7 3-240,-8 0 0,-9 2 0,-2 2 289,-2 1 0,3 0 1,-2-6-1,3-1 1,7-3-1,3-2 0,9-3 1,6-1-1,11-3 1,12-3-1,13-5 1,12-2 2219,10-2-2470,6 0 0,10 0 1,0 0-1,2 0 1,-3-2-1,-2-1 1,-6-1-1,2 1 1,-1 1-1,1 4 1,-4 2 210,0 5 1,-2 3 0,-2 1 0</inkml:trace>
  <inkml:trace contextRef="#ctx0" brushRef="#br0" timeOffset="62">17982 16286 8062,'14'-22'0,"-1"1"0,0 2 613,-5 1 0,4 9 0,-3 2 1,2-1 781,3 1 0,-2 10-1117,-4 1 1,-2 7 0,-7 2 0,-2 0 0,-3 2 0,0 1 0,-1 4 0,-1 0 0,-4 4 0,-2 1 0,-4 2 0,0-1 1271,-1 1 0,2 4-1488,-5 0 0,6 5 0,-3-5 1,1-1-1,-1-2 0,-1-2 0,1 1 1,3 0-1,1-1 0,2-1 26,-1-2 1,1-4-1,1-6-688,3 1 1,-1-1 0,4 0-1,0 1 1,-1-1 0,1 0-1,0 1 1,1-1 0,1 0-4094,0 0 4693,-1 7 0,-1-5 0,-1 4 0</inkml:trace>
  <inkml:trace contextRef="#ctx0" brushRef="#br0" timeOffset="63">17756 16552 8022,'7'-51'1138,"4"15"0,-6 2 0,1 18 0,0 14 1633,-3 10-2423,5-3 1,-5 7-1,6-3 1,1 5-1,3 3 1,5 6-1,4 2 1,2 1-1,0 2 1,-2 2-1,2 1 299,1-1 0,-3 1-1312,0-4 0,-6 2 0,2-7 1,-4 4-1,-4 0 0,-3-1 0,-1-1 1,-3-3 664,-1-2 0,4-1 0,1-5 0</inkml:trace>
  <inkml:trace contextRef="#ctx0" brushRef="#br0" timeOffset="64">16249 10182 26167,'8'-13'-1841,"-2"-1"0,-5 7 0,2 1 564,2 0 1722,-1 5 1,-2-5 0,2 6 0,5 0 0,3 0-1,1 0 1,0 0 0,2 0 1332,3 0 0,-2 0-1681,7 0 0,-7 0 0,2 1 0,-4 2 1,0 3-1,-1 1 0,0 4 0,1 1 0,-2 1-412,-4 0 1,-2 1-1,-6-1 341,0 0 0,-6 1 1,-4-1-1,-5 0 0,-2 1 1,-1 0-1,0 3 0,-1 0 1,-1 0-1,1-1 1,1 0-1,1 2 0,0-2-266,6-1 315,-3-2 0,13 2 1,-4 2-1,5 0 1,5 0-1,4-3 1,4 0-1,3-2 1,5-2-1,3-3 103,4-1 1,6-1-1,-2-5 1,1 0 0,0 0-1,-4 0 1,-2 0 0,-3-2-3022,-2-2 2164,0 2 0,3-4 1,-1 5-1,-3-2 0,-2-1 1,-1 1 660,1 1 0,-4 8 1,4 1-1</inkml:trace>
  <inkml:trace contextRef="#ctx0" brushRef="#br0" timeOffset="65">20448 10728 7927,'-5'-7'364,"3"1"1,-4 5-394,6-4 1046,0 4 1497,0-5-2282,6 6 1,1 0 0,7 0 0,1 0 0,2-2-1,4-1 1,3-3 0,1 0 0,5 0 0,1 4 103,1 0 0,-1-2 1,-5-1-405,-4 2 0,1 2 0,-5 2 0,-3 4 0,-8 4 0,-11 2 12,-12 3 1,-9-1-1,-7 2 1,-3 1 298,-4 2 0,-1 4 0,2-4 0,1-2 1,3 0-1,1 1 0,4 1 0,2-2 326,5-1 1,2-2 0,9 2-396,2 3 1,3-4-1,9 4 1,6-3 0,10-3-1,9-2 1,9-2-1,6-1 1,4-1 0,2 0-1,0-3 1,0-2 1207,-2-1-1411,-1 6 0,-7-4 0,-4 2 1,-3-2-1,-4-2 0,-2 0 1,0 0-1,-4 0 0,-4 0 1,-4 0-1,0 0-1705,-1 0 1,-4 0 298,0 0 1,0-2 0,4-1 1434,0-1 0,1-7 0,-1 4 0</inkml:trace>
  <inkml:trace contextRef="#ctx0" brushRef="#br0" timeOffset="66">7958 9915 8778,'-4'-25'-77,"-1"3"1,2 4 0,2 3-260,1 2 563,0 6 0,0-5 0,1 6 0,4 3 0,4 7 158,2 7 1,4 10-1,2 5-299,0 8 1,3 6-1,-6 3 1,3 6-1,-3 6 1,3 10 0,-4 5-1,-7-32 1,0 1-1,-2 1 1,-1 1 68,1 4 1,-2 0 0,1 5 0,-1 1 0,-2 1 0,0 0 0,0 2-1,0 0-110,0 1 1,0 1-1,-3 8 1,0 1-1,-1 0 1,-1 0-1,-1 0 1,-1 0-1,-1 3 1,-1-1-1,0-2 1,1-1-1,-1 2 1,1 1-1,1-1 1,-1 0-1,1 3 1,0 0-1,-1-1 1,-1 1-1,0 2 1,1-1-1,-1 0 1,1-1-1214,1 0 1,-1 1 1186,2-18 0,-1 1 0,1-2 0,-1 17 0,-1 0 0,3-18 0,-2 1 0,2-1 0,-3 25 0,1 0 0,1-3 0,0-1 1,1-1-1,0-2 0,1-4 0,0-2 0,1-1 0,0-1 0,1-3 0,1-1 0,0-2 0,1 0 0,0-5 0,0 0 359,0-3 0,0 0 0,0 0 1,0 1-239,0-5 1,0 0-1,0 2 1,0-2-1,0 31 1,1-1 0,2 1-1,2-4 1,-2-2-1,-2-5 1,-1-5 0,0-7 8,0-6 1,0-8-1,0-7-1613,0-5 0,-6-5 1,-3-7 1463,-3-3 0,5-7 0,3-7 0</inkml:trace>
  <inkml:trace contextRef="#ctx0" brushRef="#br0" timeOffset="67">8118 15566 8527,'7'-24'872,"-2"-2"-506,-4 2 1,-1 5 0,-1 6-1,-4 1 1,-2 1 1606,0 2 0,-1 8-1855,4 1 0,2 7 0,-2 11 0,2 3 0,2 3 0,0 1 1,0 3-1,0 0 0,0 2 0,0-2 375,0-2 0,2 4 1,1-9-691,1-1 1,5 0-1,-3-8 1,0-2 0,1-3-1,1-1 1,1-4 13,-2-5 1,3-5 0,-4-6 0,2-4 304,2-4 0,-2-8 0,0-1 0,3 1 0,1 1 0,1-1 0,0-1 0,1 1 1,1 4-1,1 3 0,2 4 0,-2 1 2966,-1 1-3006,-2-1 0,0 6 0,2 2 0,1 2 0,2 1 0,0 1 0,0 0 0,1 3 0,2 2 0,2 1 0,3 0-1691,0 0 1,5 0 1099,0 0 0,5 0 0,-5 0 0,-1 0 0,-2 1 0,-3 2 0,-1 1 0,-3 1 1,-2-1-4341,-3 1 4849,-7 5 0,-3-2 0,-6 5 0</inkml:trace>
  <inkml:trace contextRef="#ctx0" brushRef="#br0" timeOffset="68">8358 15673 9089,'-15'9'0,"-1"-2"1810,-2-1-1511,6 4 1,6-7 0,6 6 0,3 2-1,6-1 1,9-1 0,7-5 0,6-2-1,5-2 2055,2 0-2810,2 0 0,-4 1 0,-2 2 1,-1 3 455,-4 1 0,-1 8 0,-1 6 0</inkml:trace>
  <inkml:trace contextRef="#ctx0" brushRef="#br0" timeOffset="69">8185 16179 13821,'-5'-26'1283,"10"8"-1342,8 15 0,21 6 0,5 4 0,7 1 1,5-3-1,9 3 0,5-1 0,6 2 59,-34-6 0,1 2 0,4 3 0,1 1 0,1-1 0,-1-1 0</inkml:trace>
  <inkml:trace contextRef="#ctx0" brushRef="#br0" timeOffset="70">9384 15579 7997,'-5'-26'590,"3"5"1,-2 8 0,8 8 0,5 4 1198,3 1-1809,1 6 1,5-5 0,0 4 0,-2-4 0,-1-1 0,-2 0 0,0 0-1,1 2 20,-1 2 0,0 3 0,1 7 0</inkml:trace>
  <inkml:trace contextRef="#ctx0" brushRef="#br0" timeOffset="71">9291 15939 7997,'-6'8'714,"5"4"0,-1-5 1,10 2-1,11-2 1,8-1-157,4-3-1026,12-1 1,-8-8-1,10-5 468,-4-5 0,5-5 0,1-5 0</inkml:trace>
  <inkml:trace contextRef="#ctx0" brushRef="#br0" timeOffset="72">10104 15366 8502,'-13'-16'1731,"0"3"-1206,5 8 1,2 1-1,6 8 1,2 5-1,4 3 1,6 0-1,5-2 1,4 0 3532,3 5-4189,7-1 1,-3 9 0,3-5-1,-3 0 1,-3 0 0,-2 1-1,-7 2 1,-6 1 0,-5 0 0,-4 0-1,-2 0-2950,-4-1 1674,-2 4 0,-14-10 0,-4 3 1407,-5-3 0,-7-2 0,3 0 0</inkml:trace>
  <inkml:trace contextRef="#ctx0" brushRef="#br0" timeOffset="73">10064 15393 8040,'28'-40'601,"-4"1"1,-5 5-1,1 8 1,-1 8 0,0 6-1,-1 5 3507,1 1-4731,2 1 0,3 5 0,-1 0 0,4 0 0,0 0 0,2 2 623,-1 2 0,1-2 0,-3 4 0</inkml:trace>
  <inkml:trace contextRef="#ctx0" brushRef="#br0" timeOffset="74">9918 16153 8357,'0'-8'98,"0"4"0,-2 7 1,-2 1-1,-5-1 1,-3-1-1,0-4 1,5-2-1,7-5 1,10-3-1,11-1 1,11-2-1,10-2 1,10-2-1,7 0 6368,8 0-6464,2 1 1,2 5 0,2-1 0,-1 2-1,1 2 1,-2 3 0,-1 1 0,-4 1 0,-6 1-1,-7-1 1,-7 2-3,-5 2 0,2-5 0,-9-1 0</inkml:trace>
  <inkml:trace contextRef="#ctx0" brushRef="#br0" timeOffset="75">21475 16193 8472,'9'-14'0,"-2"1"2737,-1 0-2251,4 5 0,-7 2 0,5 8 1,-2 4-1,-5 5 591,-4 6 0,-4 5 0,-6-1-717,-1 4 1,1 0 0,0 11-1,-1-1 1,1-1 0,-2 0-1,0 0 1,0 3 0,5 0 0,1 0-1,3-1 1,0-1 0,3 1 2108,2-2-2781,1-1 1,0-5 0,0 0 0,0 1 0,0-2 0,0 0 0,-2-5 0,-1-1 0,-2-4-1,-1 1 1,-2-1-7666,1-6 7102,-2 3 0,0-8 875,0 3 0,6 2 0,-3-3 0</inkml:trace>
  <inkml:trace contextRef="#ctx0" brushRef="#br0" timeOffset="76">21142 16606 9096,'0'-45'4493,"0"10"-4126,6 14 0,2 15 0,10 6 0,6 0 1,4 0-1,3 2 0,-1 0 0,-1 4 1,1 2-1,1 4 0,-1 4 2339,-2 6 1,2 3-2692,-4 2 1,4 4 0,-8 0 0,2-1 0,-1-2 0,-2-1 0,0-1 0,-2 1 0,2 0 0,-2-2-2371,0-3 1,-1 2 1322,-5-7 1,5 6 1031,0-6 0,6 1 0,-4-5 0</inkml:trace>
  <inkml:trace contextRef="#ctx0" brushRef="#br0" timeOffset="77">17129 10169 14125,'0'-8'-5149,"-1"1"4479,-4 2 1254,-2 4 0,-2-5 1,2 4-1,-1 0 3021,1-3-3415,4 1 1,-5 4 0,4 0 0,-3 1 0,-2 2-1,1 3 1,1 1 0,1 4 0,-1 2 212,-1 5 1,1-2 0,-4 5 0,4 0-210,1-1 1,2-2 0,4 3 0,0 0 0,0-2 0,1 2 0,4-1-1,3 3 1,4-3 0,2-1 0,-1-1 0,0 0 848,1-2-1266,-1 5 0,0-6 0,-1 3 0,-3-4 0,-3 0 0,-2-1 1,1 0-1,-4 1 0,-4-2-2182,-6-4 1,-8-2 0,-6-7 2370,-2-4 0,-7-2 0,-2-6 0</inkml:trace>
  <inkml:trace contextRef="#ctx0" brushRef="#br0" timeOffset="78">16996 10222 14420,'18'-43'114,"-1"3"-17,1 9 0,0 12 1,0 5-1,-2 2 1,-1 4-1,0 2 0,1 1 1,2 1-1,0 1 1,1 1-1,3 2-45,3 0 1,8 6-1,1 2 1</inkml:trace>
  <inkml:trace contextRef="#ctx0" brushRef="#br0" timeOffset="79">20435 13354 8682,'-6'-8'923,"5"-3"1,-11 9 0,4-4 951,1 0-1434,1 5 0,8-5 1,2 6-1,3-2 784,1-2 0,-4 2-828,-8-2-310,-4 3 0,0 2 1,-1 3-1,0 5 0,1 3 1,4 1-1,2 1 0,4-2 1,1-2 719,1-1-659,7 0 0,-5 4 0,4-1 0,-1-2 0,1-1 0,1 2 0,-1 0 0,-3 3 0,1-1 0,-2 0 0,1 1 572,1-1 1,-4 0-757,5 1 1,-6 3-1,1 1 1,-2-1-1,-2-3 1,0 1-1,0 1 1,-2 2-1,-2-1 1,-5-3-753,-3 0 0,-1-3 1,-2 0 367,-3-2 1,3-2-1,-4 4 1,0-3 0,-2 1-1,-1 0 1,1-1 0,0-3-1,4 0-4250,2 1 1708,-1-5 2962,14-1 0,2-13 0,8-8 0</inkml:trace>
  <inkml:trace contextRef="#ctx0" brushRef="#br0" timeOffset="80">20408 13407 10203,'15'-43'0,"2"6"3334,0 12-2841,7 4 0,-3 18 0,5-4 1,1-1-1,1 1 0,2-3 1,1-1-1,0 0 0,2 0 1,1-1-1,0 2-976,-3-2-100,3 6 0,-10 0 0,2 6 0,-2 0 1,-3 0-1,-3 0 583,-4 0 0,0 6 0,-1 2 0</inkml:trace>
  <inkml:trace contextRef="#ctx0" brushRef="#br0" timeOffset="81">20368 13287 8517,'0'-19'514,"2"10"893,2 0-1048,-2 6 1,5 3-1,-4 2 1,2 2-1,-2 5 1,-2 3 0,-1 1-1,0 1 1,0-1 393,0 0 0,-1 0 0,-2 2-648,-2 3 0,1-3 0,4 3 1,0-2-1,1 0 0,4 2 1,4-2-1,2-1 0,3-3-151,-1-3 0,0-3 1,2-6-32,3 0 0,-3 0 1,1-2-1,-4-1 0,-5-4 1,-1-3-1,-3-5 0,-1 0 1,-4 0-1,-2 2 0,-5-1 1,-3 1 1163,-1 0-883,-6-1 0,4 7 0,-5 3 0,3 2 0,-1 2 1,0 3-1,2 5 0,1 5 0,3 3 0,2 3 1,2 2 600,4 0 0,4 4-973,4-3 0,5 3 0,9 1 1,4-4-1,5-3 0,1-3 1,2-2-1,-2-7 0,0-4 1,-3-3-497,-1 0 1,-9-6-1,-1-4 1,-5-7-1,-3-3 1,-4-3-1,-7 1 1,-8 0 288,-8 1 586,-4-4 0,-3 10 0,-2-2 0,-1 3 0,2 4 0,0 2 0,3 3 1,-1 2-1,2 3 0,1 6 0,5 5-155,4 6 0,0 8-1544,11 1 1,1 3 1487,7 6 0,10 1 0,6 4 0</inkml:trace>
  <inkml:trace contextRef="#ctx0" brushRef="#br0" timeOffset="82">21222 13234 8500,'-12'-22'-17,"3"-1"731,-3 7 1,12 6 0,2 5-1,9 2 1,12 0 0,5 0-1,4-1 137,2 1 0,0 2 0,3 1-911,-1 0 0,-6 0 0,-1 0 0,-5 0 1,-6 0-1,-3 0 140,-2 0 1,-7 4 0,-6 2 0,-8 0 87,-3 0 1,-9 4-1,-2-2 1,-2 0-1,1 0 1,2-2 0,2-2-1,2 1 1,4 1 986,4 1-1012,9-4 0,11 4 0,9-4 0,7 3 0,3 0 0,1 2 0,1-3 0,2 3 0,2-1 0,-2 4 0,-4 2 212,-7 5 0,-4-3 0,-5 4 0,-2-1 0,-2 1 0,-3 0 0,-2 2 0,-5-2 1130,-3 0-1527,-13 5 1,5-8-1,-12 5 1,-4-2 0,-4-2-1,-3-3 1,-3 0-1,-2-2 1,-1-2 0,0-3-1,2-1-1165,2-3 0,-5 0-622,5 2 1,-5-4 0,7 4-1,0-4 1829,2-1 0,-2 6 0,0 1 0</inkml:trace>
  <inkml:trace contextRef="#ctx0" brushRef="#br0" timeOffset="83">17103 10089 8569,'7'-14'0,"-3"1"173,-2 6 1,-2-1 0,-2 5 0,-2-1-1,-5 2 1,-3 4 0,-1 4 1260,0 1-1291,-7-4 0,6 9 0,-4-2 0,3 7 0,2 3 0,-1 4 1,1 1-1,1 5 0,2 1 0,2 3 0,2-1 168,3-1 1,2 4 0,1-4 0,1 1 0,4-1 0,4-3-1,4-4 1,3-5-1368,2 0 935,6-3 1,-9-5 0,2-3 0,-2-4 0,-1-4 0,-1-1 0,-1-3 0,-2-4-1,-2-8 1,-3-4-476,-2-5 0,-1-1 800,-2-2 1,-2 2-1,-2 1 1,-3 4 0,-2-1-1,1 2 1,1-1 0,-1 4 2618,-2 1-2649,-2 8 1,0 7-1,4 9 1,3 3-1,4 2 1,1 3-1,1 2 1,4 0-1,3 2-245,4 0 0,3-5 1,1 2-1,2-4-295,-2 0 0,-2-5 1,-4-2-1,-4-1 0,-4-3 1,-8-3-1,-6-3 0,-6-1 1,-4 1-1,-2 1-734,2 2 1105,-3 0 1,5 2-1,-3 2 1,2 5 0,3 4-1,5 4 1,4 2-1,2 3 1,1 5 0,0 2-1,4 2-5,5 2 0,11 1 0,6 6 0</inkml:trace>
  <inkml:trace contextRef="#ctx0" brushRef="#br0" timeOffset="84">16876 11208 8831,'-9'-19'0,"0"6"1993,-1 7-1542,4 4 0,0 1 0,7-2 0,5-2 0,6 1 1678,5-2-2100,6 4 0,-2-3 0,4 5 0,-1 0 0,-3 1 0,-2 2 1,-3 1-1,-1 1 0,-2 1-464,1 3 546,-7 2 0,-7 3 0,-9-2 0,-3-3 0,-1-4 0,0 0 0,-1-1 0,2 1 1836,4 1-1850,2-5 1,7 5-1,4-4 1,5 1-1,6 1 1,6 0 0,4 2-1,2 2 1,1 1-127,2 0 1,1-1 0,-7 6 0,-3 1 77,-4 2 1,-5-2-1,-4 3 1,-5-3 0,-2 0-1,-2 1 1,0 2-1,-2-2 1,-1 0 0,-2-1-1,-3 0 1,-2-3 1116,-2-1-1161,-7 1 0,4-3 0,-4-1 1,-1-2-1,0-4 0,-3 0 0,1-2 1,0 0-1,1 0 0,2 0 0,1 0-863,0 0 0,-1 0 349,1 0-1,4-4 1,-4-1 0,1 2 0,1 2 0,-2 1 0,1 3 509,-3 5 0,0 1 0,-7 11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5T22:08:36.220"/>
    </inkml:context>
    <inkml:brush xml:id="br0">
      <inkml:brushProperty name="height" value="0.053" units="cm"/>
      <inkml:brushProperty name="color" value="#FF0000"/>
    </inkml:brush>
  </inkml:definitions>
  <inkml:trace contextRef="#ctx0" brushRef="#br0">19729 14420 7842,'0'-19'629,"-5"4"1,-1-1 0,-1 5 384,-4 7 0,4 2 0,0 1 0,-1-2 0,1-2 0,-4 3 0,0 0 759,-3 2-1719,1 0 0,4 2 0,0 2 1,-1 3-1,-2 2 0,0 0 0,2 0 1,2 0-1,2 0 0,3 1-212,2 2 0,2-3 0,5-2 0,8-1 12,6-3 1,13-1 0,9-4-1,8-2 1,9-7 0,6-5 0,6-5-1,0-1 1,-2 1 0,-7 2-1,-4 1 1,-8 1-337,-9-1 966,-1 6 1,-16 0-1,1 5 1,-5-2 0,-10 3-1,-10 4 1,-12 8 2375,-9 5-2765,-4 8 0,-6-3 1,0 5-1,0 0 1,0-1-1,0 4 1,1 0-1,3-2 0,5-4 1,4-2-247,4 2-46,6 3 0,4-1 0,8-3 0,7-7 0,5-6 0,8-2 0,5-2 0,7-2 0,5-3 0,5-7-1012,3-5 0,10-8 1,-4 0-1,1-5 1375,-1 1 0,4-8 0,-8 1 0,-2 4 0,-2 2 0,-7 3 1,-6 1-1,-7 1 0,-4 2 0,-2 7 0,-5 4 4505,-5 3-4447,-5 6 0,-8-3 0,-2 6 0,-7 0 0,-5 2 1,-5 2-1,-1 5 0,0 3 0,0 1 0,1-1 9,3-3 0,3 3-535,2-3 0,9 3 1,8 0-1,14-2 1,10-3-1,12-1 1,10-3-1,13-3 1,3-3-698,2-1 1,2-7 0,-2 3 0,-4-3 989,-4 2 1,-3-1 0,-8 4-1,-6 0 1,-5-1 0,-4 1-1,-3 0 1,-4 1 0,-5 1-1,-3 0 2823,-2 1-2618,-8 1 1,-5 8 0,-8 3-1,-5 4 1,-5 4 0,-2 0 0,-3 0-1,0-3 1,-1 0 0,5-1-1,5 0 760,6 1 0,2-1-1305,2 0 0,8-1 1,8-1-1,12-4 1,14-1-1,8-3 1,11-2-1,5-1 1,10-1-1,-37-1 1,2-1-456,1-1 0,2 0 0,0-2 0,-1 0 708,-3-1 0,0 0 0,-1-1 0,-1-1 1,-1-1-1,0 0 0,31-10 0,-3-4 1,-7-1-1,-6 0 0,-9 1 0,-5 3 0,-5 2 406,-5 3 0,-6 5 1,-11 4 358,-2 1 0,-8-3 1,-1 5-1,-7 1 1,-5 3-1,-3 4 0,-1 5 136,-2 3 0,-4 1 0,6 0 0,2 1-972,4-1 0,7 5 0,1 1 0,10 0 0,11 1 0,9-4 0,11-1 0,7-2 0,10-1 0,5-2 0,5-2 0,1-2-3551,3-3 3584,5-2 0,-13-2 0,0-2 1,-5-3-1,-7-2 0,-4-2 1,-9 0-1,-6-1 0,-7 2 1,-3-1-1,-5-2 407,-1-1 0,-3 4 710,-4 0 0,1 2 1,-7-1-198,-4 8 0,-1 6 0,3 7-912,0 1 1,2 1-1,4 1 1,7 3-1,9 0 1,9 1-1,9-4 1,8-1-1,4-3 1,4-4-1,3-3 1,6-4 0,2-2-2635,3-4 2742,-1-2 0,-1-9 1,-1-4-1,-2-5 1,-6-1-1,-2-4 1,-7 3-1,-4 2 1,-6 4-1,-4 1 1,-5 1 1195,-3-1 0,-6 7-856,0 4 0,-6 6 0,2-1 0,-3 2 0,-3 4 1,-2 4-1,-1 5 0,3 9 0,3 5-2380,3 7 0,7 5 1223,1 3 1,6 0 0,6 2 0,1 1 834,2 1 0,14 7 0,0-4 0</inkml:trace>
  <inkml:trace contextRef="#ctx0" brushRef="#br0" timeOffset="1">25221 8929 8243,'-14'0'1073,"7"0"0,-3-1 1164,5-4-1885,1-2 1,4-6 0,0-1 0,0-1 0,0-1 0,0-5-1,0-2 1,0-8 0,0-5 0,1-7 0,4-1 818,3-2 1,6-5-1,4 1 1,4-5-1166,3-2 0,8-7 0,2 3 0,4 0 1,1 2-1,0 3 0,-2 3 0,-2 7-1291,-5 7 1,-9 2 0,-4 8 0,-3 3 128,-2 7 0,-1 4 1,-2 2-1,-1 1 1156,1 3 0,-4 3 0,0 6 0</inkml:trace>
  <inkml:trace contextRef="#ctx0" brushRef="#br0" timeOffset="2">25727 7143 8313,'0'-20'236,"0"2"0,0 3 1,0 2-1,0-1 2540,0 1-2498,0 6 1,0 2 0,0 10 0,0 5 0,2 6 0,2 7 0,4 3-1,0 4 300,1 1 1,0 6 0,3-2 0,-2 2 0,-1 0 0,2-1 0,-1 0 0,0-2 819,-1-3-1327,0-3 1,-1-6-1,-2-1 1,-2-2-1,0-3 1,-1-4-885,-1-7 0,-7-11 519,1-12 0,-5-10 0,3-2 0,0-7 1,0-7-1,3-4 0,2-2 0,1-2 1,0-3-1,0 1-1043,0-3 0,1 7 1408,4 6 0,2 4 1,6 3-1,1 4 1,-1 3-1,0 7 1,1 2-1,-1 6 1,0 3-1,1 5 915,-1 1 1,0 2-1,1 4-783,-1 0 0,-4 4 0,-2 2 0,-1 3 0,-3 4 0,-1 3 0,-2 2 0,0 1 0,0 2 0,-2 1 0,-1-1 0,-3-2 1771,-1-2-2883,4 3 0,-7-5 0,4 3 0,0-3-6863,0-2 7772,7-11 0,7-4 0,5-11 0</inkml:trace>
  <inkml:trace contextRef="#ctx0" brushRef="#br0" timeOffset="3">26354 6237 8233,'0'-19'868,"1"6"1,4-1 0,2 10 4736,0 7-5162,5-2 1,-9 13 0,6-3 0,0 9 0,-2 3 0,-2 7 0,-4 3 0,-1 4-1,0 1 1,-1 3 0,-2 1 432,-2-2 1,-3 7-1,2-7-1670,-2 2 0,4-5 1,-4-3-1,2-3 0,4-4 1,0-5-1,2-3 1,0-3 793,0-1 0,6-7 0,1-3 0</inkml:trace>
  <inkml:trace contextRef="#ctx0" brushRef="#br0" timeOffset="4">26687 6130 8350,'7'-13'215,"5"4"0,-4 0 0,1-1 0,-1 0 1,1-1-1,0 4 2465,0 1-1469,-6-4 0,7 10 0,-5 0-92,-2 7 1,-2 5-1,-1 1-1049,0 1 0,0-1 0,0 0 0,0 0 0,-1-1 0,-2-1 0,-2-2-193,2 1 0,2 2 172,1 1 1,0-4 0,0 0 0,0 1 0,0 2 0,0 1 0,0 1 0,0 1 0,0 1 0,0 3 0,0 2 812,0 3 1,0-1-838,0-1 1,0 7 0,0-6 0,0 1-1,0 0 1,0-2 0,0-1 0,0-1-1,0 0-930,0-1 1,0-1 187,0-5 0,1-6 0,4-2 1,4-5-1,3-5 0,2-5 0,4-5-1518,4-3 1,2-1 2234,-2 1 0,4-2 0,-6-7 0</inkml:trace>
  <inkml:trace contextRef="#ctx0" brushRef="#br0" timeOffset="5">27167 6197 8160,'-19'-12'1053,"-1"5"1,-2-5 0,6 11 0,5 8 2749,7 5-3564,3 1 1,-4 2-1,1 3 1,1 5 0,1 6-1,2 3 1,2 1 0,1-1-1,3-2 1,1-2-1,2-3-850,-2-3 1,5-2 172,-3-7 0,-2-6 0,2-2 0,2-4 0,-1-4 0,0-6 0,-2-8 1,-2-7-1,-3-3-604,-2 1 0,-2-5 1210,-4-1 1,-1-3 0,-4 4 0,1 1-1,0 2 1,0 1 0,2 1 0,1 1 0,3 2-1,2 4 414,1 0 0,0 4 1,0-3-934,0 4 1,5 0 0,4 1 0,3 0 0,3-1 0,1-1 350,2-2 0,6-10 0,-3-7 0</inkml:trace>
  <inkml:trace contextRef="#ctx0" brushRef="#br0" timeOffset="6">27380 5757 8160,'-13'0'674,"5"12"0,2-1 0,8 11 0,2 1 1,5 1-1,3 0 0,1-2 1895,1 2-2175,5 1 1,-4 7 0,3 3 0,-4 0 0,0 1 0,-2-1 0,-3-1 0,-5-1 0,-3-1 0,-1 2 0,-3 0-694,-5-2 0,-3 0 0,-11-1 0,-2 0 0,-1-1 299,-2-3 0,-5 2 0,-2-8 0</inkml:trace>
  <inkml:trace contextRef="#ctx0" brushRef="#br0" timeOffset="7">23541 1626 8160,'0'-34'212,"0"3"-2,0 3 1,0 1-1,0 2 1,0 1-1,0 2 1,2 0 0,0 1-1,3 3 1,-2 3 1001,-2 2 0,1 6-1025,2 2 0,-2 7 0,2 7 0,-2 8 0,-2 9 0,0 6 0,0 7 0,0 6 0,0 7 357,0 8 0,-5 8 0,2-31 0,0 1 0,0 2 0,-1 0-422,-1 3 1,0 0 0,-1 6 0,0 1 0,-1-1 0,0 0 0,1 2 0,-1 2 0,0 1 0,1 0-1,-1 0 1,0 0 0,1 0 0,1 0 0,-1-3 0,1 0 31,1-3 0,-1 0 1,2 3-1,-1-1 1,-1-3-1,0-1 0,0 1 1,1 0-238,-1-2 1,-1 0-1,0 0 1,0 0 0,0-3-1,1-1 1,-1-2-1,1-1 1,-4 33 0,0-7-1,1-3 1,-1-8 0,0-6-1,0-7 1,1-4-1,1-5-1300,0-6 1,4 0 587,-2-7 0,4 0 0,2-6 0,4-3 0,4-6 1,5-9 794,9-12 0,-1-9 0,10-13 0</inkml:trace>
  <inkml:trace contextRef="#ctx0" brushRef="#br0" timeOffset="8">23834 1426 8299,'-19'-6'389,"0"5"1,-3-4-1,4 4 1,3 1 1262,2 0-1435,5 0 1,4 0-1,10 0 1,7 0-1,9-2 1,8-2-1,7-5 1,7-4-1,10-5 1,6-4 421,6-4 0,0 1 1,1 2-779,0 0 1,-5 1 0,-2-5 0,0 1 0,-4 1 0,-3 1 0,-5 3 0,-8 2 0,-9 3-183,-7 1 0,-2 2 0,-7 1 0,-5 1 1251,-3 2 0,-1 5-338,-1-5 1,-2 8-1,4 1 1,0 7-565,1 5 1,1 13 0,4 6 0,-1 6 0,-2 6 0,-1 6 0,0 9 0,-2 7 0,-2 7 0,-3-33 0,-1 1 0,0 3 0,1 1 0,0 2 0,0 0 644,0 1 1,-1 1-634,1 7 0,-2 1 1,-2-8-1,-1 0 1,1 7-1,0 0 1,0-2-1,-1 0 1,1-1-1,0-1 1,0 0-1,0 0 1,0-3-1,1 0-7,0-1 0,0-1 1,1 3-1,0-1 0,0-4 1,-1 0-1,-1 0 1,1 0-43,-2 0 0,1 1 0,0 3 1,0 0-1,1-3 0,2-1 1,-1-2-1,0 0 0,0-2 1,0 0-1,0 33 0,0-4 0,0-5 1,0-3-1,0-8 0,0-4 1,0-8-150,0-2 1,-2 1 275,-2-9 0,-4 3 0,-6-5 0,-4-2 0,-6 1 0,-5-1 0,-9 3 0,-4-4 0,-9-1 1,-5-4 175,-6-2 0,-3 4 0,-4-6 1,1-2-315,2-5 0,-3 1 1,10-7-1,0 1 0,1-1 1,6 1-1,6-2 0,5 0-690,1 1 1,1-3 0,5 4 0,6-2-816,5 1 0,6-2 0,0 2 0,2-2 1525,1-2 0,3 0 0,2 0 0,3 0 0</inkml:trace>
  <inkml:trace contextRef="#ctx0" brushRef="#br0" timeOffset="9">23861 5158 8093,'-13'0'-27,"-1"0"0,7-2 1,2-4-1,4-6 1,2-5-1,2-3 181,2 1 152,5-5 1,-7 4-1,5-6 1,-1 3-1,-1 2 1,0 0-1,-3 2 1,-2 0-1,-1 3 4288,0 1-4268,0 7 1,0 4-1,0 11 1,0 10 0,0 9-1,0 7 1,0 5-1,0 2 1,0 3 0,2-1 181,2 1 0,2-2 0,5-4-758,-3-1 1,1-11-1,3 0 1,-1-3-1,-4-3 1,0-1-530,1-6 0,-5-6 0,1-12 0,-2-7 642,-2-8 0,4-15 0,1-6 1,-1-7-1,0-5 0,1 3 1,-1 2-1,1 3 2,-1 3 0,1 3 1,-4 4-1,2 5 582,1 3 1,5 3 0,-3 3 0,0 4 0,2 5 0,-1 2 92,3 2 1,-2 6-1,-1 0 1,1 5-420,-1 2 0,-3 7 1,4-1-1,-2 5 1,-3 4-1,-2 0 1,-1 2-1,0 0 1,0 1-1,-1 0 0,-2-1 1,-3-2-898,-2-2 1,4-3 41,-5 0 0,5-2 0,-2-4 0,6-5 1,12-7-1,10-11-4892,7-10 5626,14-8 0,-7-7 0,10 0 0</inkml:trace>
  <inkml:trace contextRef="#ctx0" brushRef="#br0" timeOffset="10">24634 4358 8093,'-12'-13'753,"-3"4"1,-11 1 0,-1 2 0,2 3 0,1 2 0,4 1 3547,0 0-4068,3 6 1,8 7 0,1 9 0,2 5-1,3 4 1,2 6 0,-1 5 0,-1 4-1,-1 0 1,1-1 0,2-2-1373,1-1 1,4-4 0,2-2 189,1-5 0,2-3 0,5-3 1,-1-3 948,0-4 0,0-9 0,1-3 0</inkml:trace>
  <inkml:trace contextRef="#ctx0" brushRef="#br0" timeOffset="11">23728 1892 7955,'-14'-8'-992,"1"-1"1100,6 6 0,-1-5 0,4 5 0,-5-1 259,-3 1 0,-1 3 1207,-1 4 1,5-2-473,1 2 0,15-2 0,3-4-868,8-2 1,10 1-1,8-6 1,4-1 0,4-2-1,7-3 1,3-1 0,6-2-1,-1 2-173,0 1 1,-1 2 0,-5-1 0,1 1-308,-1 0 0,-6 4 1,-2 0-1,-5 0 1,-5 1-1,-4 3 1,-4 0-1,-5 1 1,-3 1-1,-1 1-1917,0 2 1840,0 0 0,-9 0 0,-2 2 1,-1 2-1,-2 5 0,1 3 1,-1 1-1,-1 2 323,-1 3 0,-2-3 0,0 4 0</inkml:trace>
  <inkml:trace contextRef="#ctx0" brushRef="#br0" timeOffset="12">23621 2479 8380,'-18'7'67,"0"-2"475,1-4 0,5-2 0,4-4 0,10-4 0,10-2-83,9-3 1,10-4 0,6-1-1,6-2 1,8-2 0,9-2-1,8-2 1,-33 14 0,1-1 403,0 1 1,0 0-908,36-8 1,-10 2-1,0 5 1,0 2 0,-3 4-1,-5 3 1,-10 4 0,-5 1-1,-7 0 1,-2 0-1,-6 0-2656,-4 0 1,-2 4 1664,-5 1 0,1 0 1,-2 0 1034,-3 4 0,2-3 0,-3 0 0</inkml:trace>
  <inkml:trace contextRef="#ctx0" brushRef="#br0" timeOffset="13">23661 2892 8074,'-34'0'211,"1"6"0,13-3 0,2 6 0,5 1 0,4 2 534,4 1-550,4-5 0,2-2 1,4-6-1,4 0 0,2 0 1,4 0-1,1-2 0,4-2 1,0-5-1,6-3 1,3-1 1658,7-1 1,4-3-1644,4-1 1,4-1-1,6 2 1,1 1-1,3 3 1,0 2-1,4 1 1,-1 0-1,-1-1 1,-3 4-443,-2 1 0,1-3 1,-1 5-1,-5 1-1255,-3 1 0,-8 2 1,-8 0-1,-4 0 1,-5 0 1485,-4 0 0,-4 0 0,0 0 0</inkml:trace>
  <inkml:trace contextRef="#ctx0" brushRef="#br0" timeOffset="14">23594 3412 8281,'-29'0'1144,"2"0"-850,9 0 1,6 0 0,14 0 0,8 0 0,8 0 0,3 0-1,4 0 1,5-2 2346,5-2-2465,10-4 0,3-6 1,10-3-1,4-2 1,4 0-1,2-2 1,0 2-1,2 0 0,-4 2 1,-1 3-1,-5 2-793,-4 3 1,-6 1-176,-5 4 0,2 2 0,-10-2 1,-3 3-1,-3 1 0,-7 0 0,-3 0 792,-5 0 0,-1 0 0,-2 0 0</inkml:trace>
  <inkml:trace contextRef="#ctx0" brushRef="#br0" timeOffset="15">23528 3838 8171,'-21'0'1409,"-4"0"0,13-1 1,3-4 1300,12-4-2611,19-2 0,8-4 1,16-2-1,7-2 0,9-2 1,8-2-1,-33 10 0,0 1 1,2-2-1,0 1 1,1 0-1,0-1 0,3 1 1,-1 1-1,-1 1 0,1 0 106,0 1 0,0 2 1,-1 3-1,0 1-649,-3 2 0,-1 0 1,3 1-1,0 0 1,31 1-1,-7 2 1,-8 4-1,-8 6 1,-7 4-1,-5 2 444,-4 1 0,-1 2 0,-4 5 0</inkml:trace>
  <inkml:trace contextRef="#ctx0" brushRef="#br0" timeOffset="16">20142 8809 29564,'0'-19'-1639,"0"-2"1,0 1-1,0 2 1,0 3 0,-2 3-1,-2 2-992,-5 1 2883,-3 6 0,-1-3 0,-2 6 0,-3 0 0,-4 0 0,-3 0 0,0 0 0,0 1 1,-1 2-1,-3 3 0,-4 2-214,-4 2 1,-1 2 0,-2 1 318,0 1 0,-2-1 0,-1 0 0,0 1 0,3-1 0,5 0 0,2 1 0,4-1 0,0 2 174,3 2 1,3 0-1,3 5 1,2 2-773,6 1 0,5 2 0,7 1 0,0 3 0,3 4 1,4 4-1,9 2 0,8 2-155,9 2 0,11 3 0,9-3 1,8-2 537,-29-22 1,1-1 0,3 3 0,1-1 0,1 0-1,1 0 1,1 0 0,1-1 0,2 0 0,0 0 0,0-2-1,0 0 1,1-1 0,1 0 0,1-3 0,0-1-1,2-1 1,2-2 0,0-2 0,0 0 0,1-2 0,1-1-1,-1-1 1,0-1 1607,-1-1 1,0-2 0,2 0 0,0 0-1768,-3-1 1,0 0 0,-1-1 0,0-1 0,-2-1 0,-1-2-1,-2-1 1,-1-1 0,0-1 0,-1-2 0,-1 0 0,-1-2-1,0-1 1,-1-1 0,-1 0 0,0-1 0,-1-1 0,-1-1-1,-1-1 1,-1-1-389,-2-1 0,0-3 0,-1 0 0,-1-3 330,-2-2 1,-1-1-1,23-28 1,-25 26-1,-2-1 1,0-1-1,-1-1 1,-2-2-1,-1 0 1,0-1-1,-2 0 1,-1-1-1,-2 0 1,-1 2-1,-1-1 1,2-37-1,-7 3 90,-5 5 0,-18-4 1,-13 6-1,9 33 1,-2 0-79,-5 0 1,-2 2 0,-6 0 0,-4 3 0,-4 1 0,-2 4 0,-5 1 0,-3 1 0,-7 2 0,-1 0 0,-3 2 0,-2 1-1,-2 0 1,-1 1 0,1 1 0,2 2 0,0 0 0,0 2 0,4 1 0,0 1 0,1 1 0,0 1 0,2 1 0,0 0-2564,0 0 0,0 0 2525,6 2 0,1 0 1,2-2-1,2 1 1,5 1-1,2 2 101,1-2 0,0 2 0,1 0 0,0 2 0,-26 1 0,2 1 0</inkml:trace>
  <inkml:trace contextRef="#ctx0" brushRef="#br0" timeOffset="17">19435 8756 29974,'0'-25'-2458,"0"3"0,0-7 1,0 9-1,0 0-1209,0 4 3800,0 7 0,-6 3 0,-2 6 0,-4-1 1,-3-2-1,-1-3 0,-4 0 0,0-1 1,-3-1-1,1-4 0,1-2-234,2-4 0,-3-6 103,4 2 0,-4-14 0,4-5 0,2-5 0,1-6 0,3-3 0,2-5 0,2-4 0,1-6 1,1-4 48,3 34 1,0-1-1,1 1 1,0 0-1,1-3 1,2-1-1,-1 0 1,0 0-1,0-1 1,0 0-1,0 0 1,0 1-1,0 0 1,0-1-1,0 2 1,0 0-255,0 1 1,0-2 72,0-4 1,0 0 0,0 6-1,0 0 1,0-4 0,1 0 0,1 1-1,1 0 1,0 1 0,1 0 0,0-1-1,1 0 1,0 1 0,0 1 0,2-3-1,0 0 1,1-1 0,1 0 0,2-2-1,-1-1 1,2 1 0,0-1-352,0 1 0,1 0 496,0-4 1,1 0 0,0 5-1,0 1 1,1-5 0,1 0-1,1 0 1,0 1 0,1 0-1,0 1 1,-1-1 0,1 0-1,1 0 1,1 1 0,0 0 0,1-1-1,1 2 1,1 1 0,-1 1-1,0 0 1,0 2 0,0 0-291,1 1 1,-1 1 0,0-1 0,0 2 299,-2 1 1,0 2 0,2 1 0,1 0 0,-1 2-1,0 0 1,-1 1 0,0 0 0,19-29 0,-2 2-1,4 3 1,-1 0 0,1 3 0,-1 1-77,3 1 0,4-3 77,-22 28 1,1 0-1,0-1 1,-1 1-1,2 0 1,-1 0-1,1-1 1,-1-1 0,1 0-1,0 0 1,-1 1-1,0-1 1,-1 1-1,1 0 1,-2-1 0,0 1-1,1-2 1,0 0-1,0 0 1,-1 1 254,-1-1 0,0 1 0,2 0 1,-1 0-1,19-25-106,-1 0 0,0 7 0,-1-6 1,-1 2-1,-2 4 0,-1-2 1,1 3-1,2-4 0,1 4-44,-2 5 1,7-4 0,-6 6 0,4-4-89,1-1 1,-2 6 0,-1 5 0,2-1 0,2 1-1,-1-1 1,1 1 0,1 1 0,1 1 0,-2 2 0,-3 0-1,-4 1 639,-1 2-572,-1 1 0,2 5 0,-1 0 0,-4 0 0,-2 1 0,-2 2 0,0 2 1,-1 3-1,-2 2 0,0 0 0,0 0 136,-1-1 186,8 5 1,-12-2-275,8 6 1,-3-5-1,0 3 1,2 0-1,2-2 1,2 1 0,2-2-1,-1 0 1,1 0 489,1-1 0,-4 0 1,-1-1-1,-2 4-157,-4 1 0,3-4 0,-10 2-416,2 1 1,-4-5-1,4 4 1,-2 0-1,-2 0 1,-3 1-1,0 1 1,-1-2 0,0 3-71,1-1-182,-7-5 1,4 8-1,-5-4 1,-1-1 0,3 3-1,-2-3-1752,0 1 207,-2 4 0,-4-2-4026,0 10 5428,0-4 1,2 10-1,1-5 1,1 1-1,-2 2 1,-5-2-1,-8-1 1,-5-1-1,-6-1 831,-4-1-309,-6-1 1,4-2-1,-3 0 1,4 0 0,3-2-1,4-1 1,0-1 0,5-1 1083,5-1 1,4 3-1134,6-6 0,2 6 0,2-2 0,5 0 0,3 1 0,1 1 0,1 1 0,0 1 0,3-2 712,0-2 0,6 1 1,-6 4-467,0 0 0,-3 0 0,0 0 0,-1 1 0,0 2 0,-1 3 2349,-3 2-2714,-3-5 1,-6 4 0,0-3 0,0 5 0,2 3 0,1 2 0,3 0 0,-1 4-1,1 3-4210,-3 0 3420,5 10 0,-7-9 0,4 10 0,-5 0 0,-3-1 1,-3 0 207,-2 1 1,-1-9 0,-4 2 0</inkml:trace>
  <inkml:trace contextRef="#ctx0" brushRef="#br0" timeOffset="18">19862 10568 10815,'7'-5'-1284,"-2"-4"1056,2 3 1,-5-6-1,2 3 1,-1-3 255,2-1 0,-3 5 0,7 4 286,2 2-228,1 8 1,-5-3-1,-3 6 1,-4 2 0,-4-1-1,-6 0 1,-5-2-1,-6-1 1,-4-1 443,-8 0 1,-4 4 0,-4-2 0,-2 1-338,-2 0 0,-3-2 0,0 5 0,-1 0-125,-1 2 1,-9 3 0,5-2-1,1 2 1,3 7 0,7 4 0,6 5-1,7-1 1,6 4 0,8 1-1,7 6 1,11 1 263,10 2-262,25 4 1,10-4-1,-14-21 1,4-1-1,2-1 1,3-1-1,2-2 1,1 0-1,5-2 1,2-1-1,1-1 1,1-1-1,5-1 1,2-1-1,-2-1 1,2-2-1,2-1 1,0-2-1,-4-1 1,0-1 653,-1-2 0,1-2-802,3 0 1,-1 0-1,-12-2 1,0-1 0,2-1-1,0-2 1,-4-1-1,-2-1 1,-6-1 0,-1 0-1,28-12 1,-11-2 0,-9-3-1,-12-3 1,-10-5-1,-11-5-650,-7-5 0,-13-7 730,-11 1 1,-15-3 0,-18-1 0,21 26 0,-1 2 0,-4 0 0,-3 1 0,-2 1 0,-3 3 0,-2 1-1,-1 2 1,-2 4 0,1 1 0,-1 4 0,1 1 0,1 4 0,2 2-3,1 1 1,0 3-1,-7 5 1,0 3-1,6 3 1,0 0-1</inkml:trace>
  <inkml:trace contextRef="#ctx0" brushRef="#br0" timeOffset="19">19409 11181 28885,'1'-14'-9831,"4"-4"9565,-4 3 1,7 0 0,-4 8 0,3 2 0,1 7 0,-4 5 0,-4 5-1317,-4 2 1,-10-3 1827,-8-2 1,-4 2 0,-6-5-1,-3-1 1,-4 3 0,-1-2-1,-1 0 1,-1-3 0,0-2-1,2-2 415,1-4 0,-7-2 1,6-8-1,-1-1-355,-1-2 0,2-6 0,0 1 1,2-6-1,1-3 0,3-1 1,0-1-1,1 2 0,-1-2 1,1 0-1,1-3 0,1-2 1090,-2-1-1486,5 0 1,-6 4-1,3 1 1,-5-2-1,-2 0 1,-1 0-1,4 1 1,2-2-1,2-4 1,0-2-1,1 0 250,2-2 1,1 3-140,1-6 0,1 0 1,2-6-1,4-1 0,1-3 1,2-1-1,3-2 1,2 0-1,2-3 0,2 1 34,3-1 1,2 1 0,2-1 0,2 2-1,1-4 1,2 0 0,3-2 0,2 1-2328,2-1 2054,1-3 1,5 4 0,0-3 0,0 3 0,-1 2 0,3 1 0,-1 2 0,0-3-1,-2 3 1,-1-2 0,0 1-496,2 2 0,4-6 571,-4 5 1,4-5 0,-3 6-1,2-3 1,4-2 0,3 1 0,4-1-1,-1 0 1,0 1 0,1 1-326,2 2 1,-3-3 411,5 8 0,-2-7 0,2 10 1,-5-1-1,-3-2 0,-1 3 1,-2-2-1,-2-1 0,0-3 1,-1 3-99,-1 4 0,2-7 0,-3 6 173,0-4 0,-2 1 1,4-3-1,3-1 1,2 1-1,3-2 0,-2 2 1,2-3-1,-1 4 143,4-1 1,-1-1 0,5 4 0,-3 2-137,-1 1 1,3-3 0,-4-1 0,1 1-1,-1 0 1,-1 4 0,2-3 0,1 3-1,2-1 1,-1 3 0,2 0 0,2 2 231,1-1 1,0-2-162,0 9 0,0-5 0,1 2 0,2-2 0,1-3 0,-1 1 0,0 0 1,0 0-1,2 1 387,-2 1-168,4 6 1,-5-7-262,2 5 0,0 1 1,-2 4-1,-4 0 0,1 1 1,-1 2-1,2 2 1,-1-2-1,-2-2 0,-1-1 108,1 0 1,0 5-1,1-1 513,2-1-631,-3-1 1,15-1 0,-3 2 0,1 2 0,1-1 0,-3 2-1,4 2 1,2 1 0,2-1 0,-1 3 0,1-1 0,-1 2 45,0 1-56,-2-2 0,-1 10 1,-2-5-1,-3 3 1,-2 0-1,-4 2 1,-2 0-1,-1 1 1,-1 0-1,2 1 1,-2 0 55,-1 2 1,6-2 0,-2-1-1,2 2 1,1 1 0,0 2-1,1-1 1,-1 1 811,-1 0-812,-2-1 0,0 1 0,0 1 0,0 2 0,0 1 0,-2 0 0,-1 0 0,-1 0 0,1 0 0,0 0 0,0-1-56,-2-5 1,-5 6-1,3-4 1,-2 1 0,0 0-1,-2 0 1,0 2 0,-4 3 465,-3 1-428,3-5 1,-9 10 0,5-4-1,-2 4 1,-2 1 0,-1 0 0,0 0-1,4 0 1,-1 0 0,0 0 0,-3 0 395,-1 0 1,-2 0-390,1 0 0,-1 0 0,0 0 1,1-2-1,-1 0 0,0-3 1,1 2-1,-2 0 0,-2 0-711,-1-1 244,-6-1 1,1 5-1,-8 0 1,-7 0 509,-5 0 1,-10 0 0,-9 0 0</inkml:trace>
  <inkml:trace contextRef="#ctx0" brushRef="#br0" timeOffset="20">23061 2919 27915,'6'-34'-451,"3"13"0,7 12 0,5 6 0,3 6 1,5 6-1,2 7 1023,2 3-805,-2 7 1,-4-6 0,-2 7 0,-1 0 0,-5-1-1,-3-1 1,-5-1 0,-4-2 0,-6 2 0,-6 3 0,-12 2-444,-8 2 0,-16 6 1,-4-1 570,-5 2 1,18-15-1,-1 0 1,-1 1 0,-1 0-1</inkml:trace>
  <inkml:trace contextRef="#ctx0" brushRef="#br0" timeOffset="21">21821 10822 26605,'0'-14'-114,"0"7"0,-4 2 0,-2 8 0,0 3 0,-1 0 0,1 3-1111,0 3 1266,-4 4 1,8 7 0,-2-1 0,2 1 0,2 4 0,2 3 0,1 2 0,1 2 0,0 2 0,1-1 0,1-1 1137,1-1-1179,-4 4 0,8-9 0,-7 3 0,0-3 1,1-1-1,-1-2 0,-1-3 0,0-4-1358,2-3 1073,-4-8 1,-1-21 0,-9-13 0,-3-6 0,1-4 0,0-3-1,4-1 1,1-2 0,3 2-170,1 1 0,2-6 0,0 9 0,2 1 0,2 2 0,5 6 0,3 3 0,1 4-376,1 2 1070,-1 7 1,5 2 0,1 5 0,2 2-1,1 0 1,0 0 0,1-1 0,-1 1-1,0 3 1,-1 3 0,-2 3 1107,-3 1 1,-1 1-1463,-2 0 0,-4 3 0,-1-5 0,-2 1 0,-5 3 1,-4 1-1,-6-1 0,-4-2 0,-5-1 136,-4 0 1,-3-4-1,0 3 1,1-1 0,3-1-1,2-1 1,3-1 501,1-2-654,1 0 1,10 0 0,8-2 561,13-2 0,12-4 0,5-5 1</inkml:trace>
  <inkml:trace contextRef="#ctx0" brushRef="#br0" timeOffset="22">22395 10515 21977,'6'-27'-66,"-3"13"1,4 8 0,-1 10-1,-3 10 1,0 2-1804,1 3 1981,-2-4 0,4 10 0,-6-3 1,0 3-1,0 2 0,0 1 1,-2 3-1,-1 5 0,-3 2 1,-1 2-1,-2-1-475,2-4 0,-4-2 1,7-6-1,1-2 1,1-3-1,4-4 1,4-3-1,6-4 732,4-2 0,8-9 0,-4-7 0</inkml:trace>
  <inkml:trace contextRef="#ctx0" brushRef="#br0" timeOffset="23">22955 10568 15337,'7'-26'-475,"-1"5"1,-6 6-1,-2 8 1252,-2 1-307,2 1 0,-5 5 0,3 0 1,-5 0-1,-3 0 0,-1 0 0,-1 0 694,1 0 0,0 2-1223,-1 2 0,1-2 0,0 4 0,-1 0 0,-1 3 0,1 2 0,-1 3 0,1-1 0,1 2 0,0 1-127,1 2 1,3 6 0,-1-2-1,2 3 1,2 0 0,3-1-1,2-2 1,1 0-264,0-1 470,0-2 0,0-1 1,0 0-1,0-2 0,0 0 1,1 1-1,2 2 1,2 0-1,-2 2 0,-2-2 1,-1 2 189,0 0 1,0-4 0,0 4 0,0 0-200,0 0 0,2-5 0,1 2 0,3-3-112,1-2 1,2-1 0,4-2 0,1-3 0,0-1 0,4-3 0,4-1-1,4-2 1,0 0 0,1 0 0,0-2 0,-1-1-799,1-1 427,0-1 0,-5 1 1,-3-2-1,-3 0 580,-4 0 1,4-4 0,5 3 0</inkml:trace>
  <inkml:trace contextRef="#ctx0" brushRef="#br0" timeOffset="24">23221 10795 9676,'0'-27'0,"-1"2"194,-4 3 521,4 9 7,-5 1-410,12 10 1,-3-4 0,6 8 0,1 1 0,2 1 0,1 1 0,0-1 0,1 1 0,1-2 0,1 0 1670,2 1 1,-1 2-1890,-3 3 1,-5-2 0,-2-2 0,-1 3 0,-3 4 0,-2 2 0,-2-1 0,-4 0 0,-3 1 33,-4-1 1,-2 0-19,1 1 0,1-1 0,2 0 0,2 1 0,1-1 0,1 0 0,2 1 151,5-1 0,7-4 0,9-2 0,6-1-349,2-3 1,1-1 0,3-2-1,0 0 1,4 0 0,-2 0 0,0 0-1,-4 0-2683,-2 0 0,3-5 2680,-6 1 0,3-13 1,2 3-1</inkml:trace>
  <inkml:trace contextRef="#ctx0" brushRef="#br0" timeOffset="25">23728 10555 11175,'-5'-19'0,"1"-2"-52,1 0 238,1-4 0,-2 15 0,-1-3 0,2 1 0,3 0 0,5 0 0,4 3 0,3 5 5148,1 2-5107,6 8 1,-4 2 0,4 6-1,-1 3 1,1 2 0,1 2-1,-1 2 1,-3 2 0,-1 2-1,-2 1 1,1 2 662,-1 1-1044,0 0 0,-4-4 1,-1-1-1,-2 1 1,-2 0-1,0-2 1,1-1-1,-2-2 1,-3 0-1,-5 0 1,-5 0-572,-6 2 1,-1-5 661,-5-1 1,0-3-1,-5-2 1,1 1-1,-1-1 1,0-1-1,2-2 1,1-2-1,4-1 1,0-1-851,4 0 1,-3 3 556,1-5 323,0 6 0,5-2 0,0 5 0</inkml:trace>
  <inkml:trace contextRef="#ctx0" brushRef="#br0" timeOffset="26">20648 13007 27089,'6'-7'-3641,"-4"1"0,2 6 4291,-8 0 1,-4 0-1,-5 0 1</inkml:trace>
  <inkml:trace contextRef="#ctx0" brushRef="#br0" timeOffset="27">20568 12994 29870,'-19'-6'-67,"-2"-3"1,-1-3 0,1-1 0,2-2 0,1-1 0,1 0 0,-1 2 0,2 4 0,1 1 0,1 2 0,0 2 0,-3 4-1,-2 1 1303,-2 0 0,-1 6-1450,-4 3 1,-3 2 0,-2 4 0,-4 3 0,-5 3-1,-3 1 1,-3 0 0,-2 2 0,-3 1 0,-3 2 99,1-1 0,-8 1 0,8 0 241,-2-1 0,2-1 1,4-1-1,4-3 1,6 0-1,3-1 1,5 3-1,4-1 1,3 0-1,4 2 0,2 1 1,6 3-1,6 2-107,5 1 1,2 10-1,5-1 1,9 2-1,13 0 1,14 0-1,14 1 1,-24-23-1,2 0 122,4-1 0,2 0-107,8 3 1,3-2-1,0-5 1,1-2 0,10 3-1,2-1 1,3 0-1,1-2 1,-1 0 0,1-1-1,1 0 1,1-1 0,-1-3-1,0 0 1,1-2-1,-1-2 1,-2-1 0,-1-1-1,0-1 1,-1-1-1,-4 0 1,1 0-721,-2 1 0,1-2 421,2-4 1,-1-2 0,-10 3-1,-1-2 1,1-5 0,-2-2 0,-3 0-1,-2-2 1,-5-1 0,-3-2 0,-3-1-1,-3-2 1,21-25 0,-12-10 0,-13-12-1,-18 28 1,-3-2 0,-3-2 0,-3-2-985,-3-3 0,-2-1 0,-2-1 1,-3 0 1271,-7 0 1,-2-1 0,-2-3-1,-4-1 1,-5 2 0,-2 2-1,-1 0 1,-2 2 0,-3 0-1,-1 2 1,0 5 0,-2 3-1,-1 4 1,-2 2 0,0 6-1,-1 3 1,-3 3 0,0 4-1,-1 3 1,0 3 394,-2 4 0,0 2 0,-1 1 0,0 2-419,-1 2 0,-1 2 0,2 2 0,-1 2 0,-2 1 0,-1 1 0,-2 3 0,-1-1 0</inkml:trace>
  <inkml:trace contextRef="#ctx0" brushRef="#br0" timeOffset="28">18995 13434 15062,'12'-6'-1032,"-3"-3"1130,3-9 0,-5 8 0,8-2 0,2 5 0,0 4 0,1 1 0,0 2 0,0 0 0,-2 2 0,-1 2 0,-2 5 324,0 3 0,-1 6-550,-3-1 1,-1 1 0,-5-5 0,1 1-1,-3-1 1,-2 0 0,-5 1 0,-3-1 0,-6 0-1,-5-1 353,-6-3 1,-2 1-145,-3-5 0,-3-1 0,-7-4 0,-2 0 0,-5 0 1,-1 0-1,-4-3 0,0-4 0,-4-8 0,4-4-152,3-5 0,-6-2 1,2-5-1,-2-5 0,-2-3 1,-1-1-1,-2-2 0,30 19 1,0 0 2,1-1 1,-1-1 153,-1-3 1,-1 1 0,-26-19 0,28 21-1,0 0 1,1 0 0,0-1 0,2 1-1,0-1 1,0-2 0,1 1 0,-23-28 0,3-1-1,5 1 1,4-1 0,5 1 1703,5 2-1803,-2-16 0,20 18 0,-2-16 1,5 0-1,4-1 0,1-4 0,5-2 1,0 36-1,2 0 0,1 0 0,2 1 1,2-1-1,0 0 0,1 0 0,0 1 29,-1 0 0,1-1 1,1-1-1,1 0-91,-2 1 1,0 0-1,2-1 1,1 0 0,0-1-1,1 0 1,1 1 0,-1 0-1,1-1 1,-1 1 0,1 0-1,0 0 1,0-3 0,0 1-1,0-1 1,1 1 0,0-2-1,0 1 1,-1 2 0,0-1-135,0 0 1,1-1 0,3-2 0,1-1 0,-1 1-1,0-1 197,1 0 1,0-2 0,0 1-1,1-1 1,-1 1 0,1 0 0,1 0-1,0 1 1,0-1 0,0 0-1,0-1 1,1 0 0,-1 1 0,0 1-1,0-1 1,0 1 0,-1 1-1,-1-1 58,0 2 0,-1-1 0,0-1 1,0 0-1,0 2 0,0 0 1,0 0-1,0 0-114,0 0 1,0 0 0,0-1 0,0 1 0,0 1 0,0 1 0,0 1 0,0 0 0,0-1 0,-1 0 0,-1 2 0,1 0-1,-2-1 1,0 0 0,0 1 0,0 1-93,0-1 0,0 0 0,0-3 0,1 1 0,2-2 0,0 1 0,0 1 0,0-1 155,0 1 1,0 1-1,2 0 1,1 1-1,0 0 1,0 0-1,0 0 1,1-1-1,1 0 1,1-1-1,-1 0 1,0 0-1,0 1 1,0-1-1,-1 2 1,0 0-1,-1-1 1,1 1-1,0 0 1,-1 0-1,2-2 1,-1 0-1,1 0 1,-1 1 405,1-1 0,-1 0-385,-2 1 1,-1 0 0,3 2 0,-1 1 0,-1-1 0,-1 0-1,2 0 1,-1-1 0,-1 1 0,1-1 0,-1 1 0,-1-1-1,0 2 1,0 0 0,1 0 0,0 0 0,0 1 0,1 1-1,0 0 1,2 0 0,-2 3 0,1-1-7,0 1 1,0-1 0,2 1 0,1 1 0,-2-2-1,1 2 1,0 1 0,1 1 0,1-1 0,0 2-1,0 0 1,-1 1 0,0-1 0,0 0 0,24-27-430,-1 0 432,-24 25 0,-1 1 0,25-21 1,-2-2-1,1 1 0,-2 3 1,1-4-1,-1 3 0,1 0 1,-1 3-1,2-1 0,-2 1 333,0 0-259,4 2 1,-6 6-1,7 1 1,1-1 0,-4 2-1,3 2 1,-2 5 0,2 1-1,0 1 1,1 0-1,-2 1-154,-1-1 1,6 0 0,-5 1 0,-1-1-1,0 2 1,-3 1 0,3 0 0,-2-1 520,-1 0-388,7-4 0,-13 8 1,9-6-1,-3 0 0,-2 1 1,1-1-1,-2 2 0,-2 1 1,-1 4-1,0 0 1,-1 4 124,-4 1 1,4 3-293,-4 3 1,-1-2 0,2 3 0,0-1 0,-2 0 0,-3 1 0,-3-1 0,-1 0 0,-1-2 0,1 0 26,0-3 0,-2 1 96,-3 0 1,3 1-1,-3 1 1,2 3-1,0-3 1,-4-1-1,0-1 1,-4 1-1,-1 2-441,-2 1 0,-1 0 113,-3-4 0,-3 4 0,-8 1 0,-2 1 0,-5 1 0,-1-1 0,-1 1 0,2-2 0,0 1 308,2-3 0,-5-2 0,5-2 0</inkml:trace>
  <inkml:trace contextRef="#ctx0" brushRef="#br0" timeOffset="29">23154 4265 12620,'17'-12'0,"4"1"1934,5 3-1775,10 5 0,-2-8 0,4 7 0,-1 2 1,-4 4-1,-3 4 0,-5 1 0,-2 4 1,-3 0-1,-7 4 0,-7 1-2911,-5 2 2598,-7 0 1,-13 0-1,-13 1 1,-13 3-1,-10 5 1,-7 3 154,-2-1 1,7 5 0,-3 0-1</inkml:trace>
  <inkml:trace contextRef="#ctx0" brushRef="#br0" timeOffset="30">22141 13514 8407,'0'-14'702,"-4"4"0,-1 6 1448,3 8-1900,0 6 0,4 2 0,0-1 0,4-2 0,2 1 0,2 3 0,2 3 1,1 4-1,-1 0 0,-1 4 0,-4 1 647,-1 2 0,-2 0-1029,-4-1 1,5-1-1,-1-2 1,-1-4-1,-1-1 1,-2-1-1,-2-2-579,-2-4 0,1-11 1,-5-9-1,2-5 527,4-3 0,0-9 1,2-6-1,0-1 1,0-2-1,2-2 1,0-5-1,4 1 1,2-1-1,2 2 1,2 0-1,1 2 1417,1 2-780,-1 4 1,0 10 0,1 1 0,-1 2-1,0 4 1,-1 3 0,-1 5 0,-3 1 540,3 3 1,-1 3-942,-1 4 0,-4 4 1,-8 5-1,-3 2 1,-2 1-1,-2 2 1,-2-2-1,-1-1 1,-1-2-1002,1 0 1,1 1-1,2-2-3659,1-3 3424,12-4 1183,-2-5 0,19-5 0,0-3 0</inkml:trace>
  <inkml:trace contextRef="#ctx0" brushRef="#br0" timeOffset="31">22848 13061 13270,'7'-31'0,"-2"1"1676,-4 5-1381,-7 10 1,5 10-1,-4 10 1,2 4 0,0 3-1,-2 1 1,-3 2-1,-1 4 1,0 6 0,0 6-1,-1 3 1185,-2 3-1909,-1 2 1,1 1 0,2 0 0,2 0 0,2 0 0,3-2 0,2-1-1,2-3 1,4-3 457,4-5 0,8 0 0,4-5 0</inkml:trace>
  <inkml:trace contextRef="#ctx0" brushRef="#br0" timeOffset="32">23381 13007 8556,'0'-25'1184,"0"3"-878,0 3 0,-1 11 0,-4 4 0,-4 2 0,-4 4 0,-3 2 0,-2 5 0,0 3 0,0 3 1653,1 3 1,-6 2-1749,6 7 0,-7 9 0,3 1 1,-1 0-1,1 1 0,2 1 1,1 1-1,0-2 0,2-1 0,4-3-462,6-1 1,5 2 0,1-2-1,0-1 1,0 1 0,0-3 0,1-2-1,2-3-3654,2-3 3313,5 3 0,-7-8 0,6 3 0,1 0 0,2-6 592,1-3 0,7 1 0,0-5 0</inkml:trace>
  <inkml:trace contextRef="#ctx0" brushRef="#br0" timeOffset="33">23621 13247 9472,'0'-13'0,"0"0"976,0-1-791,0 7 1,0-1 408,0 4 1,-6 4-287,-3 0 0,-1 6 0,-2 7 0,0 2 0,-3 1 0,1 2 0,-1 0 0,1 1 1,1 2-1,0 1 0,1 0 0,3 0 2383,5-1-2684,2 4 1,2-10 0,0 3 0,2-2 0,2-1 0,3 0 0,2-3 0,0-2 0,0-1 0,0-2 412,0-1-909,-6-1 0,0-1 0,-11 1 0,-6-2 0,-4-2 0,-3-1 0,0 2 0,-1 0 0,0 3-1724,0-2 1,5-2 2202,0-1 1,2 0 0,1 0 0</inkml:trace>
  <inkml:trace contextRef="#ctx0" brushRef="#br0" timeOffset="34">23634 13194 14043,'14'-25'300,"-5"5"0,-1-2 0,3 12 0,1 8 747,1 7-1392,0-4 1,-2 5 0,1-6 0,4 2 0,3 1 353,5 1 1,7 1-1,3-5 1</inkml:trace>
  <inkml:trace contextRef="#ctx0" brushRef="#br0" timeOffset="35">23994 12954 9624,'5'-18'0,"1"2"2135,1 4-1870,-4 5 1,9 8 0,-3 4 0,4 4 0,3 2 0,2 3-1,0-1 1,0 0 0,1 2 0,0 3 0,2 4 1183,0 3-1457,-5 8 1,2 2 0,-9 10 0,-6 4-1,-6 3 1,-9 2 0,-9 3 0,-12 2-1,-8 0 1,17-28 0,-1-1 0,-1 0 0,0-1-282,-1 0 1,1 1-626,2 2 0,1 0 0,-23 20 229,6 5 1,0-11-1,0 6 1</inkml:trace>
  <inkml:trace contextRef="#ctx0" brushRef="#br0" timeOffset="36">25647 680 8358,'0'-14'-60,"0"1"1,-1 1 0,-4 3-1,-4 5 1,-2 2 0,-3 2-1,1-1 1,-2-2 0,-1-3-1,-3-1 1,-2-2 0,-4 0 0,-4 0 518,-2-1-418,0 4 1,3-5 0,-1 7 0,-4-1 0,0 1 0,1 0 0,2 1 0,2 1 0,1 2 0,-1 0 0,-1 0-1,-3 0 1,3 0 0,-1 0 0,-1 0 115,-4 0 1,-4 2-107,-1 2 0,5-3 0,-1 5 0,-1-1 0,0-1 0,0 1 0,3-1 1,1 1-1,2-1 0,-1 1 92,-4-1 0,3 2 1,1-2-141,-1 5 1,4-1 0,-7 0 0,1 3 0,-1 1 0,0 1 0,1-1 0,-2 0 0,0 0 0,-3 2 0,1 1 0,-2 0 0,1-2 195,-3 1-137,0-1 0,1 5 1,-2 0-1,-3-2 0,-2 0 1,0 0-1,0 4 0,0 0 1,0 3-1,-1 0 0,0 2-33,1 4 0,-3 5 1,3-2-1,-1 1 1,-1 1-1,4 0 1,-1 3-1,4 0-661,3-2 676,-2 4 1,10-6 0,-4 2 0,3-2 0,0-1 0,1 4 0,1 2 0,1 2 0,-1 0 0,0 3 0,-1 5-44,1 5 0,-5 11 0,1 2 0,17-30 0,0 1 0,-1 1 0,0-1 0,0 0 0,1-1 0,0-1 0,1 1 0,1-2 0,0 0 1097,1 1 0,-1 0-1042,2-1 1,-1 1 0,-10 32 0,1-2 0,1 0 0,3-1 0,2 0 0,3-5 0,1-3 0,3-4 0,3-3 0,5-3-783,2 0 0,4-1 1062,2 4 0,5 2 0,9-5 1,4 1-1,3 2 0,2 0 1,1 1-1,1 2 0,4 3 1,1 1 178,3 5 0,2 1 0,-19-29 1,0 0-522,0 3 1,0 0 0,14 26-1,-18-25 1,0 1 0,0-1-1,-1 0 1,1-1 0,-1-1-1,17 33 1,-1-7 0,1-5 0,2-5 330,3-4 1,2-2-1,1-5 1,0-2 91,0-2 0,4-4 1,4-5-1,2 0 1,6-1-1,1-1 1,2-1-1,-1-2 738,2 2 0,10-3 0,-5-1 1,-1 0-996,-3-4 0,10-3 0,-9-2 0,5-4 0,2-1 0,1-3 0,2-2 0,2-2 0,-36-1 0,0-2 0,0-2 1,1-1-1,1-3 0,0-1 0,2-1 0,0-1 745,1 0 1,0-1-882,3-2 0,0 0 0,-2-2 0,-1 0 0,5-4 0,-1 0 0,1-2 0,1-1 0,-1-1 0,1 0 0,1-2 0,-1 0 0,2-2 0,-1-1 0,2-3 0,0-2 0,-1-1 0,-1-1 0,-1-4 0,-1-2 0,-2-1 0,-1-2-146,-1-1 1,-1-3-1,2-7 1,-1-1 0,-1 0-1,-2-1 1,-13 18 0,0-1-1,-1 0 1,1-4-1,-1 0 1,0-2 0,-1 1-1,0-2 1,-1 0 0,0-2-1,0-1 1,-1 0 0,-1 0-1,0-1 1,-1 0-1010,0-2 1,0 0 0,-1-1 1035,2-4 1,0 0-1,-1 1 1,-3 7-1,-2 1 1,1 0 0,0-2-1,0 1 1,-1 0-1,-1 2 1,-2 1 0,0 0-1,5-22 1,-2 0-1,-3 3 1,-3 0 0,-2 6-1,-3 0 1,-2 6-1,-2 2 1,-2 6 0,-2 2-1,-1 4 1,-4 1-1,-3 5 1,-2 2-163,-21-29 0,11 32 0,-3 3 126,-33-15 1,23 21 0,-3 1 0,-8 2-1,-2 2 1,-3 0 0,-2 0 0,-6 2 0,-1 1-1,0 2 1,-1 1 0,-3 2 0,1 1 0,3 2-1,1 2 1,1 1 0,1 1 0,4 1 0,2 1-668,3-1 1,0 2-1,-2 2 1,2 2-1,7 1 1,2 0 519,-2 3 1,1 1-1,0 1 1,1 2-1,1 2 1,0 0 277,2-1 0,0 1 0,-2 1 0,0-1 0,-28 9 0,29-11 0,1 1 0</inkml:trace>
  <inkml:trace contextRef="#ctx0" brushRef="#br0" timeOffset="37">14730 8943 14665,'7'-6'0,"-4"-2"0,-4-1-5046,-4 0 5248,1 1 1,2-6 0,-1 1 0,-1 0-1,1-1 1,1 1 0,1 0 0,-2-1-1,-1 1 1,-1 1 0,1 2 0,-2 1-1,-2-2 1,-2 1 0,-2 1 0,-1 3-1,-2 2 1,-1-1 0,-2 2 0,0 0 0,0 1-1,-1-3 4347,-2 2-4216,5 2 1,-9 1 0,3 0 0,-3-2 0,-2-1 0,0-1 0,-1 1 0,-2 1 0,-2 2 0,-1 0-1,-1 0 9,0 0 1,5 0 0,-4 0 0,0 2 0,-1 1 0,0 3 0,2 1 0,1 3-197,-1 2-131,1 2 1,0-3-1,0 0 1,0-2 0,0 1-1,0 2 1,1 1-1,2 1 1,1-3 0,-1 0-1,-1-2 895,-2 1 0,-2-3-649,2 2 0,1 0 0,-4 5 0,0-1 0,0 0 0,-3 1 1,-2-1-1,1 0 0,1 2 0,1 1-176,-1 2 1,-1 4 0,-2-2-1,0 0 1,0 4 0,-2 0-1,-1 1 1,-1-2-1059,1 1 963,-4 10 1,5-13-1,-2 7 1,2-4-1,4-2 1,-1 0 0,2-1-1,-1-2 1,2-3-1,1 1 1,4-1 508,2 2 0,-3 0-538,10-5 1,-7 5-1,7-1 1,-1 1-1,-1 1 1,3 4 0,0 2-1,1 2 1,-4 1-1,0 1-266,2 2 0,-3 6 1,3-1-1,-2 2 0,0 2 1,4 0-1,0-1 0,4-2-1575,1-2 1816,2-5 0,-1-2 0,3-6 0,0 1 0,4-1 0,1-1 0,2-1 0,-1 0 1,1-1-1,1-1 0,1 1-27,2 3 1,0-1-90,0 1 1,0-1-1,0 4 1,0 0 0,2 3-1,1 2 1,3 2 0,-1 2-1,3 3 1,-1 0-780,4 1 0,0 3 1022,3-5 1,1-4-1,2 1 1,6-2-1,2-2 1,3-2-1,2-3 1,2-2-1,2 0 1,2-1 691,-2-2 1,3 3-1,-3-2 1,1-1-326,3 0 0,3 3 1,-5-2-1,2-1 0,2 2 1,0-1-1,0 4 0,1 0 1,2-1-1,3 0 1,2-1-1,1 0 684,-2 0-957,11-6 1,-9 4-1,8-7 1,-2 0 0,-1 1-1,-1-1 1,2 0 0,1-1-1,2-1 1,-1-3 0,1 1-158,0-1 0,4 2 0,-3-4 0,2 0 0,3 1 0,1-1 0,3 2 0,0-2 0,-1 0 0,-29-1 0,-1 0 0,21-2 0,7 4 0,-4 1 0,-3-1 0,1 2 0,2 0 0,1 0 0,-3 0 0,-1 0 0,-3-1 0,1 3 0,2-4 0,-2 1 0,2-3 0,0 0 0,-2-1 0,2 1 0,0-2 0,2-2 0,7-1 0,-11 0 0,6 2 0,2 1 0,1 1 0,2-1 0,-2-1 0,0-1 0,-1 2 0,3 1 0,-2-1 0,0-1 0,-3-2 0,-9 0 0,5 0 0,2 0 0,-1 0 0,0 0 0,-3-2 0,1-1 0,-3-2 0,3-3 0,-3-1 0,3 2 0,-1-4 0,-3 7 0,8-6 0,1 2 0,-1-1 0,3 2 0,-4 0 0,3 1 0,-6-2 0,1 2 0,-3 0 0,1 3 0,1-2 0,-3-1 0,1 0 0,-2 0 0,8-5 0,-9 4 0,0-2 0,-3 0 0,-3 0 0,-2 0 0,1 1 0,-1-4 0,0-2 0,1-2 0,1 1 0,1-1 0,2 0 0,6 2 0,1 1 0,3-2 0,-1-1 0,-2-2 0,-4 2 0,-1 1 0,-4 2 0,-4-1 0,-6 1 0,-6 0 0,2-5 0,-2-1 0,-2-2 0,-1-3 0,-1-1 0,0-3 0,-2-2 0,-3-1 0,3-12 0,-5 8 0,3-10 0,-2 1 0,0-2 0,-2-4 0,2-1 0,-2 1 0,0 3 0,-4 2 0,-3 4-259,-3 1 0,-2 1 0,2 4 0,-4 4 0,-4 3 0,-1 1 0,0 0 0,0-1-3069,0-3 3215,-6 3 1,3-5 0,-6 7 0,-1-1 0,-2 0-1,-1 1 1,1-1 0,2 0 0,1-1 0,-3-1 0,-3-2 153,-3 1 1,0-3-1,5 1 1,-2-2-1,-1-2 1,-3 2-1,0 2 1,-1 0-721,4 1 416,-5 0 0,0 5 0,-5 0 0,-1 3 0,1 2 0,-3 0 0,-2 2 0,-3 0 0,-1 2 0,-1 1 1,1 0-7,0-2 0,-7-1 0,2 1 0,-3-3 0,-2-1 1,1 0-1,-1-2 0,1-1 2153,-1-2-1640,1 1 1,0-1 0,-1 0 0,1-1 0,1 0 0,0 0 0,0 3 0,-3 1 0,-1 2 0,-2 1 0,0 2 512,1 3 1,-8-4-622,3 3 1,-6-1-1,2 3 1,2-1 0,-1-2-1,1 2 1,1 1-1,0 0 1,-1-1 0,1-2 847,0 2 0,-11 1-855,7 2 0,-13-5 0,3-1 0,-3 1 0,34 9 0,0 2 0,-37-5 0,36 6 0,-1 0 0,0 0 0,-1 1 0,0 1 0,-1 0 0,0 1 0,0 1-157,2 1 0,-1 1 1,-6 0-1,0 0 1,3 0-1,1 0 1,0 0-1,0 0 16,0 0 0,1 0 1,-3 0-1,-1 0 1,-1 0-1,0 1 0,0 0 1,0 1-1,-1 1 1,0 0-1,0 1 1,0-1-1,-2 2 0,-1-1 1,1 1-1,-1-1 1,-2 1-1,0-1 0,2 1 1,1-1-1,-2 1 1,1-1-1,3 0 1,1-1 320,2 0 0,-1 0-340,-5 3 0,1-1 0,11-4 0,0 1 0,-8 1 0,-1 1 0,-1 0 0,0-1 0,-1 0 0,0 0 0,-1 1 0,1 0 1,1-1-1,1 0 0,1 0 0,0 0 0,3-1 0,2 0 0,0 0 0,0 0 0,-33 3-520,4-2 0,8-2-659,13-1 0,-1 0 0,4 0 0,-1 2 1239,-4 2 1,0 4 0,-3 5 0</inkml:trace>
  <inkml:trace contextRef="#ctx0" brushRef="#br0" timeOffset="38">14037 10635 8461,'4'-13'-80,"1"-1"1,-1 1 0,-4 0 0,0-1 0,-1 1-69,-4 0 0,4-1 1,-4 1-1,4 0 0,1-1 1,0 1 330,0 0 499,0 5 1,1-2 0,2 4-1,2-1 709,-2-4 0,-1 11-1240,3 5 0,-4 7 1,4 4-1,-4 3 1,-1 0-1,0 2 1,0-2-1,2 2 1,1 0 332,1 3 1,7-1 0,-3 1 0,4-2-295,2 2 1,5 0-1,5-1 1,4-2 0,4 0-1,4-1 1,4 4-1,4 1 1,5 2 0,3-2-1,3 0 1,0 0 336,1 4-545,6 0 1,-9-2 0,2-2 0,-4-1 0,-3-2 0,0 0 0,-4 0 0,-2-1 0,-2-2 0,0-2 0,0-3 457,0 0 1,0-1-300,0 0 0,0 1 1,1-1-1,2-1 1,3-2-1,1-2 1,4-1-1,1-1 0,4 0 1,3-3 399,3-2 1,6-1-449,-5 0 0,0-4 0,1-2 0,-3 0 0,0-1 0,-2-1 0,0-1 0,-3 1 0,-2-1 0,-4-2 538,-1-1 0,-6-1 0,3 0-504,0-1 1,-8 1 0,5 0 0,0-2 0,-1 0 0,-1 0 0,-1 4 0,1-1 0,2 0-345,2-1 0,-1-1 0,-4 1 0,-1 0 198,-4-1 0,2 1 0,-4 0 0,0 1 1,-1 1-1,-4 2 0,-3-2 0,-2-3 0,0-2 1,3 1-1,-1-1 0,-2 3 1205,0 2-1209,-1-1 0,-1 5 0,-2-6 1,-1-1-1,-1 2 0,1 2 1,0 3-1,0-1 0,-2 2 1,-1-1-1,-2 1-1360,0 0 1,-4 0 730,0 2 1,-4 2 0,2-4 0,-1 0-2839,-3-2 0,0 2 3490,1 1 0,10 4 0,6 1 0</inkml:trace>
  <inkml:trace contextRef="#ctx0" brushRef="#br0" timeOffset="39">17622 10568 8420,'-7'-20'650,"1"6"1,8 8-1,2 6 1,5 0 1455,3 0-1917,1 6 1,2-4 0,3 2 0,2-2 0,3-1 0,-3 2 0,1 3 0,-2 0 0,1 0 0,-4-3 0,-3 0 908,-4 1-1125,3-2 0,-9 8 0,4-4 1,-1 2-1,-3 2 0,-1 2 0,-2 1 1,-2 0-1,-2 2 0,-5 1-520,-3 2 1,-6 6 0,-1-2 130,-2 3 1,4-2 0,-4-1 0,2 1 0,4 4 415,4 4 0,0-3 0,3 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5T22:08:36.329"/>
    </inkml:context>
    <inkml:brush xml:id="br0">
      <inkml:brushProperty name="height" value="0.053" units="cm"/>
      <inkml:brushProperty name="color" value="#FF0000"/>
    </inkml:brush>
  </inkml:definitions>
  <inkml:trace contextRef="#ctx0" brushRef="#br0">26954 9822 22317,'17'-6'-715,"1"-3"0,-5-1 0,-7 3-1551,-4 7 2320,-5 5 1,-12 4 0,-3-1 0,-4-1 0,-3-1 0,-3 0 0,-2-2 0,-2 1 0,-3-1 0,-3 1 0,-3-1 34,-4 1 0,-8-1 1,-1-4-54,-5 0 1,0 0 0,-14 0 0,-1 0 0,35 0 0,0 0 0,-4 0 0,0-1-1,-2-1 1,0-1 0,-3-1 0,1-1 0,-1 0 0,1-2 61,0 1 1,-1-1 0,-2-1 0,-1-2 0,0 1 0,0-1 0,0 0 0,0-1-50,-2-1 0,-1 1 0,-2 0 1,0 1-1,-2-1 0,0 0 1,0 0-1,-1 0 0,-3-1 0,0 1 1,0 0-1,0 0 0,-5 0 1,0 0-1,1 0 0,-1 0 0,-5 0 1,0-1-1,0 1 0,-1 0 1,22 4-1,-1-1 0,0 1 1,0 0-1,0 0 0,0 0-946,-2 1 1,0-1 0,-1 1 876,-3 0 0,-2 0 0,2 0 0,3 1 0,1 0 1,0 0-1,-3 0 0,0 0 0,-1-1 0,0 0 1,-1 0-1,0 0 0,0 1 0,1-1 0,-1 1 1,-3 0-1,-1-1 0,1 1 0,0 0 0,1-1 0,-1 1 1,-1-2-1,-1 1 0,1-1 0,1 1 0,1-1 1,-1 1-1,-1 0 0,1-1 0,-1 1 0,1 0 1,1 0-1,-1 0 51,0 0 1,1-1 0,-1 1 0,-2 0-1,0 1 1,1-1-71,2-1 1,0 0 0,1-1-1,-4 2 1,0 0 0,0 1-1,2-2 1,0 0 0,0 0-1,-1 0 1,1 1 0,-1 0-1,-1 0 1,-1 1 0,1-1-1,1 1 1,0-1 0,0 1-1,-2 0 1,1-1 0,0 1-1,0-1 1,1 0 0,-1 0-1,-1 0 1,0 1 0,-1 0-1,1-1 1,-1 2 0,0-1-23,0 0 0,-2 1 0,1-1 1,-1 1-1,0 0 0,0-1 1,0 1-1,0-1 0,1 1 37,-1-1 0,-1 1 1,1-1-1,1 1 0,-1 0 1,0 1-1,1-1 0,-1 1 1,0-1-1,-1 1 0,-1 0 1,-1 0-1,0 0 0,-1 0 1,0-1-1,0 1 0,-1-1 1,1 1-1,0-1 1,-1 1-1,1-1 0,1 2 1,-1-1-1,1 1 0,0-1 1,0 1-1,-1-1-182,1 1 0,-1-1 0,1 1 1,-1 1-1,-1 0 0,1 0 1,1-1-1,0 0 0,0 0 185,0 0 0,0 0 0,0 0 0,0 2 0,1-1 0,-1 1 1,-1-2-1,0 1 0,0-1 0,-2 2 0,0-1 0,0 1 1,0 0-1,-1 0 0,1 0 0,1 0 0,0 0 0,0 0 1,2 0-1,0 0 0,0 0 0,0 0 0,1 0 0,-1 0 1,1 0-1,-1 0 0,0 0-27,0 0 1,-1 0 0,1 0 0,0 0-1,0 0 1,1 0 0,0 0 0,1 1-1,-1-1 1,0 1 0,1 0 0,-1 0 27,1 1 0,0-1 0,0 1 0,-3 0 0,1 0 0,-1 0 0,2-1 0,0 0 0,0 0 0,0 0 0,0 1 0,1-1 0,-1 0 0,0 0 1,1 0-1,1 0 0,0 0 0,0 0 0,-1 0 0,1 0 0,0 0 0,1 0 0,-1 1 0,0-1 0,0 1 0,-1-2 0,0 1 0,1 0 1,-1 0-1,1 0 0,0 0 0,0 0 0,1 0 0,1 1 0,0-1 0,1 1 114,1-1 0,0-1 0,1 2-92,-2 0 1,0 1-1,1-1 1,1-1-1,1-1 1,0 1 0,-2 0-1,1 1 1,-1 1-1,0-2 1,-1 0-1,1 1 1,2 0 0,1 0-1,-1 0 1,0 0-1,1 0 1,-1 0-1,2 0 1,1 0 0,-1 0-1,-2-1 1,0 0-1,1 0 1,0 0-1,1 0 1,0 0 0,0 0-1,-1-1 1,1 2-1,3-1 1,-1 1-1,1-1 1,2 0 1,-1 0-1,0 0 1,-3 0 0,-1-1-1,1 0 7,6 1 0,0-1 1,-1-1-1,-6 1 0,-1 0 1,0 0-1,5 0 1,0 0-1,1 0 0,-1 0 1,-1 0-1,1 0 1,-1 0-1,-1 0 0,1 0 1,3 0-1,0 0 1,-1 0-1,0 0 0,0 0 1,-1 0-1,2 0 1,1 0-1,-1 0 0,-1 0 1,-1 0-1,1 0 1,1 0-1,-1 0 0,1 0 51,1 0 1,0 0 0,-1 0 0,-1 2-1,-1-1 1,1 1-77,3-1 1,1 1-1,-1-1 1,-4 2 0,-1 0-1,1 0 1,4-1 0,0 0-1,0 0 1,0 0-1,0 1 1,-1 0 0,0 0-1,1 0 1,-1 1 0,2-1-1,0 1 1,0-1-1,0 1 1,-1-1 0,1 1-1,-23 0 1,0 1 0,-1 0-1,1 0 1,1 1-1,2 0-34,1 0 0,1 1 1,-5 0-1,0-1 1,5 1-1,1 0 47,2-1 0,1 1 1,1 2-1,2 0 1,-2 0-1,0 1 1,0 0-1,1 1 1,2 0-1,0 0 0,0 0 1,-1 0-1,3 0 1,0 0-1,-1 1 1,0 0-1,2 1 1,0-1 184,3 2 0,-1-1 0,-2 0 0,-1 1 0,6-1 0,1 0 1,2 1-1,1-1-189,1 0 0,1 1 0,0-1 0,1 0 0,3 1 0,0-1 0,-1 0 0,1 1 0,-2-1 0,1 2 0,0-1 0,0 1 0,2 1 0,0-1 0,2 0 0,1 0 0,2 0 0,0 0 0,-31 13 0,2 1 0,2 0-340,-1 0 328,0 1 1,1-2 0,0 2 0,-1 1 0,1-2 0,-1 1 0,0-1 0,-3 4 0,0 0 0,34-16 0,0 0 0,-32 15-102,1 1 0,2 4 57,0-2 1,0 4 0,3 1 0,3 0 0,-1 1 0,5 2 0,1 2 0,6-2 0,3 0-1,3 0-81,0 1 1,6 5 0,3-5 16,3-1 0,5 5 0,3-1 0,2 2 0,6 0 1,6 1-1,5 0 0,1 1 0,1-1 332,4 5 0,12-2 1,11 5-1,6-3-194,8-2 0,10 2 0,-21-27 1,1 0-1,2 1 0,1-2 0,2 1 1,1-2-1,2-1 0,0-1 1,4 0-1,1-1 0,2 0 0,1 0 1,4 0-1,1 0 0,3-1 1,1-1-1,3-1 0,1 0 0,2-2 1,0 1 287,1-1 0,1-1-256,8-2 0,0 0 0,-4 3 0,0 1 0,-17-8 0,0-1 0,1 0 0,1 0 0,0 0 0,0 0 1,0-1-1,1 1 0,0-1 0,1 0 0,1 0 0,0-1 0,1 1 0,-1 0 0,2 0 0,1 0 1,2 0-1,-1 0 0,2-1 0,-1 1 0,1-1 0,2 0 0,0 0 0,1 0 0,-1-1 0,1 0 0,0 1 54,0 0 0,1 0 1,0-1-124,3 0 1,1-1 0,0 1-1,0 0 1,0 2 0,1-2 0,-15-2-1,-1 0 1,1 0 0,0 0-1,0 0 1,-1 0 0,1 0 0,0 0-1,18 3 1,0-1 0,0 1 0,-18-3-1,0 1 1,1-1 0,-1 1-1,1-1 1,0 0 0,0 0 0,1 0-1,1 1 1,2-2 0,-1 1 0,0 0-1,0-1 1,0 0 0,0 0-1,1 0 1,1 0 0,0 0 0,1-1-1,-1 1 1,-1-1 0,-1 1 0,1-1-1,-1 0 51,-1 1 0,0-1 0,0 0 0,1 0 0,6 1 0,1-1 0,1 1 1,-2-1-1,-3 0 0,0 0 0,-1 0 0,1 0-27,2-1 1,1 0 0,0 1 0,0-1-1,-4 0 1,1 0 0,-1-1 0,1 1 0,5-1-1,0 0 1,1-1 0,-1 1 0,0 0 0,0 0-1,0 0 1,0 0 0,-2 0 0,0 0 0,0 0-1,0-1 1,2 1 0,0 0 0,0 0 0,-1-1-1,0 1 1,0 0 0,-1-1 0,1 1-1,2 0 1,0 0 0,0 1 0,0-1 0,-1 0-1,0-1 1,0 1 0,0 0 68,0-1 1,0 0-1,1 1 1,0-1 0,5 1-1,1 0 1,0 0 0,-1 1-1,-2-1 1,-1 0-1,-1 0 1,1 0 0,-1 0-1,-1 0 1,1 0 0,0 0-82,-1 1 1,1 0 0,0-1 0,1 0 0,-11 0 0,0-1 0,1 0 0,-1 0 0,1 1 0,13 0 0,0 0 0,0 0 0,0 0 0,-13 0 0,-1-1 0,1 0 0,0 1 0,1-1 0,1 0 0,1 0-1,0 0 1,0 0 0,-1 0 0,-2 0 0,-1 0 0,1 0 0,-1 0 0,1 0 0,0 0 0,-1 0 0,1 0 0,0 0 0,-1 0 0,12 0 0,-1 0 0,1 1 0,-1-1 0,2 1 0,-1 0 0,0-1 0,0 1-1,-2 0 1,0 0 0,-1 1 0,1-1 0,2 0 0,0-1 0,0 1 0,0 0 0,-1-1 0,-1 0 0,0 0 0,1 0-80,0-1 1,0 0 0,1-1 0,0 1 124,-11 1 1,0 0-1,1 0 1,-1-1 0,-1 1-1,10-2 1,-1 0-1,0 0 1,0 0 0,4 1-1,1 1 1,-1-1 0,1 0-1,-1 0 1,1 0-1,-1 0 1,-1 0 0,-2 0-1,0 0 1,-1 0-1,1-1 1,2 1 0,0 0-1,0-1 1,0 1 0,-1-1-1,0 0 1,0 0-1,1 0 1,-13 0 0,1 1-1,1-1 1,-1 0-1,0 0 1,14 0 0,-1 0-1,1 1 1,0-1 0,-14 0-1,0 1 1,1-1-1,-1 1 1,-1-1 0,13 1-1,-1-1 1,0 1-1,0 0 144,-1-1 1,0 0 0,0 1 0,0 0 0,2-1-1,1 1 1,-1 0 0,-1 0-189,-4 1 1,0 0 0,-1 0 0,1 0 0,4-1 0,0 0 0,0 0-1,-1 0 1,-1 0 0,-1-1 0,-1 1 0,1 0 0,0 0 0,-1 1-1,1-1 1,0 0 0,2 1 0,1-1 0,-1 1 0,0 0 0,-2-1 0,-1 1-1,0 0 1,1-1 0,0 1 0,0-1 0,-1 0 0,0 0 0,-4 0-1,-1 0 1,-1 0 0,1 0 0,-2 0 0,0 0 0,0 1 0,-1-1-1,14 0 1,0 0 0,0 0-37,0 0 1,0-1 0,0 1 0,-3-1-1,0-1 1,0 0 0,3-1 0,-1 0-1,1-1 1,-2 0 0,1 1 0,0 0-1,0-1 1,1 1 0,-1-1 0,-1 1-1,-1-1 1,0 1 0,0-1 0,0 1-1,0 0 1,-2-1 0,0 0 0,0 0-500,0-1 1,-1 0 0,1 0 549,6 1 0,1 1 0,-2-2 0,-7-2 1,-1 0-1,0-1 0,3 1 0,2 1 0,-1 0 1,-2-1-1,0-1 0,-1 1 0,-1-1 1,0 1-1,0-1 0,2 1 0,0 0 0,-1 1 1,0 0-1,-1 0 0,0 0 0,0 0 0,-1 0 1,1 0-1,-2 1 0,-1-1 0,1 1 1,0-1-1,0 0 0,-1 0 0,-2 1 0,0-1 1,-1 1 0,-2 0 1,0-1-1,-1 1 1,-1-2 0,0 1-1,-2 0-47,20-2 0,-1 0 0,-23 1 0,1 0 0,-1 0 0,21-3 0,-1 0 0,-2-1 0,0-1 0,0-1 0,-1 0 0,-4-1 0,0 0 0,-2-1 0,-1-1 0,-3 0 0,-1-1 0,-1-2 0,-1 0 0,-1-2 0,-2-1-73,-1 0 1,-1-1-1,-1-2 1,-1-1 0,1-3-1,0-1 122,3-1 0,0-1 0,-4 3 0,-2-1 0,4-3 1,0-1-1,-2-1 0,-1 0 0,0 1 0,-1-1 0,-1 0 1,1-2-1,-3 2 0,0-2 0,-2 0 0,0-1 1,-1 0-1,-1 0-94,0-1 0,-1 0 1,-3 0-1,-2 0 0,-23 29 63</inkml:trace>
  <inkml:trace contextRef="#ctx0" brushRef="#br0" timeOffset="1">27939 9899 10295,'-14'-13'-18,"-39"-31"-46,-3 2 1,-5 0-1,-3 2-657,18 14 1,-2 1 0,-1-1 644,-7-1 0,-2 1 0,0 1 0,-2 3 0,-1 2 0,0 0 0,-5-1 0,-1 0 0,0 1 0,-2 0 1,1 1-1,-1 1 0,-3 1 0,1 0 0,-3 1 0,16 4 0,0 0 0,-2 1 0,1 0 0,-2 1 0,0 0 1,-1 1-1,0 0 0,-2 0 0,-1 0 0,0 1 0,0 1 76,-2 0 0,1 1 0,-1 0 0,0 0 0,3-1 0,0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7463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defTabSz="97790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17463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algn="r" defTabSz="97790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8413" y="715963"/>
            <a:ext cx="4324350" cy="33416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305300"/>
            <a:ext cx="5019675" cy="403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59" tIns="59330" rIns="90559" bIns="59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59800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defTabSz="97790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59800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algn="r" defTabSz="97790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EF1C0E6-4EBF-4776-AF92-B860D1AA4B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405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71488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46150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30338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908175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2A2CC734-9707-49CF-9113-F30FCF05259E}" type="slidenum">
              <a:rPr lang="en-US" altLang="en-US" smtClean="0">
                <a:solidFill>
                  <a:schemeClr val="tx1"/>
                </a:solidFill>
              </a:rPr>
              <a:pPr/>
              <a:t>0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120" rIns="92120"/>
          <a:lstStyle/>
          <a:p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556395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E059827F-67A2-417C-A020-84C759138503}" type="slidenum">
              <a:rPr lang="en-US" altLang="en-US" smtClean="0">
                <a:solidFill>
                  <a:schemeClr val="tx1"/>
                </a:solidFill>
              </a:rPr>
              <a:pPr/>
              <a:t>1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612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6DF9D4C3-833A-4FF9-939D-42F9611026F3}" type="slidenum">
              <a:rPr lang="en-US" altLang="en-US" smtClean="0">
                <a:solidFill>
                  <a:schemeClr val="tx1"/>
                </a:solidFill>
              </a:rPr>
              <a:pPr/>
              <a:t>2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100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6DF9D4C3-833A-4FF9-939D-42F9611026F3}" type="slidenum">
              <a:rPr lang="en-US" altLang="en-US" smtClean="0">
                <a:solidFill>
                  <a:schemeClr val="tx1"/>
                </a:solidFill>
              </a:rPr>
              <a:pPr/>
              <a:t>3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5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914400" y="3886200"/>
            <a:ext cx="7772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2438400"/>
            <a:ext cx="7772400" cy="14478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08125" y="4403725"/>
            <a:ext cx="7042150" cy="19875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4441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93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838200"/>
            <a:ext cx="196215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838200"/>
            <a:ext cx="573405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89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7772400" cy="61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641475"/>
            <a:ext cx="3771900" cy="521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14900" y="1641475"/>
            <a:ext cx="3771900" cy="5216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06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7772400" cy="61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90600" y="1641475"/>
            <a:ext cx="3771900" cy="5216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4900" y="1641475"/>
            <a:ext cx="3771900" cy="521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64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7772400" cy="61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641475"/>
            <a:ext cx="3771900" cy="521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914900" y="1641475"/>
            <a:ext cx="3771900" cy="5216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6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36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94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41475"/>
            <a:ext cx="3771900" cy="521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41475"/>
            <a:ext cx="3771900" cy="521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7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64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69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00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2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914400" y="1447800"/>
            <a:ext cx="77692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38200"/>
            <a:ext cx="77724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41475"/>
            <a:ext cx="7696200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781800"/>
            <a:ext cx="3429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1600" tIns="50800" rIns="101600" bIns="50800" numCol="1" anchor="ctr" anchorCtr="0" compatLnSpc="1">
            <a:prstTxWarp prst="textNoShape">
              <a:avLst/>
            </a:prstTxWarp>
          </a:bodyPr>
          <a:lstStyle>
            <a:lvl1pPr defTabSz="1106488">
              <a:defRPr sz="1000" b="1" 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5200" y="67818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1600" tIns="50800" rIns="101600" bIns="50800" numCol="1" anchor="ctr" anchorCtr="0" compatLnSpc="1">
            <a:prstTxWarp prst="textNoShape">
              <a:avLst/>
            </a:prstTxWarp>
          </a:bodyPr>
          <a:lstStyle>
            <a:lvl1pPr algn="r" defTabSz="1106488">
              <a:defRPr sz="1400">
                <a:solidFill>
                  <a:schemeClr val="tx2"/>
                </a:solidFill>
                <a:latin typeface="Hewlett" pitchFamily="8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914400" y="6858000"/>
            <a:ext cx="7772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495800" y="6858000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600" tIns="50800" rIns="101600" bIns="50800" anchor="ctr"/>
          <a:lstStyle>
            <a:lvl1pPr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400">
                <a:solidFill>
                  <a:schemeClr val="tx1"/>
                </a:solidFill>
              </a:rPr>
              <a:t>- </a:t>
            </a:r>
            <a:fld id="{45D575FB-7088-4E82-85A0-87B7853D1A66}" type="slidenum">
              <a:rPr lang="en-US" altLang="en-US" sz="1400" smtClean="0">
                <a:solidFill>
                  <a:schemeClr val="tx1"/>
                </a:solidFill>
              </a:rPr>
              <a:pPr algn="ctr">
                <a:defRPr/>
              </a:pPr>
              <a:t>‹#›</a:t>
            </a:fld>
            <a:r>
              <a:rPr lang="en-US" altLang="en-US" sz="1400">
                <a:solidFill>
                  <a:schemeClr val="tx1"/>
                </a:solidFill>
              </a:rPr>
              <a:t>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</p:sldLayoutIdLst>
  <p:txStyles>
    <p:titleStyle>
      <a:lvl1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2pPr>
      <a:lvl3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3pPr>
      <a:lvl4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4pPr>
      <a:lvl5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5pPr>
      <a:lvl6pPr marL="4572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6pPr>
      <a:lvl7pPr marL="9144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7pPr>
      <a:lvl8pPr marL="13716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8pPr>
      <a:lvl9pPr marL="18288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9pPr>
    </p:titleStyle>
    <p:bodyStyle>
      <a:lvl1pPr marL="377825" indent="-377825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Monotype Sort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14325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»"/>
        <a:defRPr sz="2000">
          <a:solidFill>
            <a:schemeClr val="tx1"/>
          </a:solidFill>
          <a:latin typeface="+mn-lt"/>
        </a:defRPr>
      </a:lvl2pPr>
      <a:lvl3pPr marL="1171575" indent="-250825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Ÿ"/>
        <a:defRPr>
          <a:solidFill>
            <a:schemeClr val="tx1"/>
          </a:solidFill>
          <a:latin typeface="+mn-lt"/>
        </a:defRPr>
      </a:lvl3pPr>
      <a:lvl4pPr marL="1538288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Monotype Sorts" pitchFamily="2" charset="2"/>
        <a:buChar char="u"/>
        <a:defRPr sz="1600">
          <a:solidFill>
            <a:schemeClr val="tx1"/>
          </a:solidFill>
          <a:latin typeface="+mn-lt"/>
        </a:defRPr>
      </a:lvl4pPr>
      <a:lvl5pPr marL="19050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5pPr>
      <a:lvl6pPr marL="23622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6pPr>
      <a:lvl7pPr marL="28194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7pPr>
      <a:lvl8pPr marL="32766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8pPr>
      <a:lvl9pPr marL="37338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8458200" cy="1447800"/>
          </a:xfrm>
          <a:noFill/>
        </p:spPr>
        <p:txBody>
          <a:bodyPr lIns="111125" tIns="55562" rIns="111125" bIns="55562"/>
          <a:lstStyle/>
          <a:p>
            <a:r>
              <a:rPr lang="en-US" altLang="en-US" sz="4800" dirty="0"/>
              <a:t>EECS 583 – Class 14</a:t>
            </a:r>
            <a:br>
              <a:rPr lang="en-US" altLang="en-US" sz="4800" dirty="0"/>
            </a:br>
            <a:r>
              <a:rPr lang="en-US" altLang="en-US" sz="4800" dirty="0"/>
              <a:t>Finish Modulo Scheduling</a:t>
            </a:r>
            <a:br>
              <a:rPr lang="en-US" altLang="en-US" sz="4800" dirty="0"/>
            </a:br>
            <a:r>
              <a:rPr lang="en-US" altLang="en-US" sz="4800" dirty="0"/>
              <a:t>Register Allocation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 lIns="111125" tIns="55562" rIns="111125" bIns="55562"/>
          <a:lstStyle/>
          <a:p>
            <a:pPr algn="l">
              <a:lnSpc>
                <a:spcPct val="80000"/>
              </a:lnSpc>
            </a:pPr>
            <a:endParaRPr lang="en-US" altLang="en-US" i="1" dirty="0"/>
          </a:p>
          <a:p>
            <a:pPr algn="l">
              <a:lnSpc>
                <a:spcPct val="80000"/>
              </a:lnSpc>
            </a:pPr>
            <a:r>
              <a:rPr lang="en-US" altLang="en-US" i="1" dirty="0"/>
              <a:t>University of Michigan</a:t>
            </a:r>
          </a:p>
          <a:p>
            <a:pPr algn="l">
              <a:lnSpc>
                <a:spcPct val="80000"/>
              </a:lnSpc>
            </a:pPr>
            <a:endParaRPr lang="en-US" altLang="en-US" i="1" dirty="0"/>
          </a:p>
          <a:p>
            <a:pPr algn="l">
              <a:lnSpc>
                <a:spcPct val="80000"/>
              </a:lnSpc>
            </a:pPr>
            <a:r>
              <a:rPr lang="en-US" altLang="en-US" i="1" dirty="0"/>
              <a:t>October 15, 2025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CB3CBCE-7A4B-722E-20F9-B0A9A4311E06}"/>
                  </a:ext>
                </a:extLst>
              </p14:cNvPr>
              <p14:cNvContentPartPr/>
              <p14:nvPr/>
            </p14:nvContentPartPr>
            <p14:xfrm>
              <a:off x="8071920" y="2768760"/>
              <a:ext cx="806400" cy="810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CB3CBCE-7A4B-722E-20F9-B0A9A4311E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62560" y="2759400"/>
                <a:ext cx="825120" cy="829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Class Problem (2) continued 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81000" y="3808413"/>
            <a:ext cx="939872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dirty="0">
                <a:solidFill>
                  <a:srgbClr val="FF3300"/>
                </a:solidFill>
              </a:rPr>
              <a:t>r3[-1] = load(r1[0]) if p1[0]; r4[-1] = r3[-1] * 26 if p1[2]; store (r2[0], r4[-1]) if p1[5]; r1[-1] = r1[0] + 4 if p1[0]; r2[-1] = r2[0] + 4 if p1[5]; </a:t>
            </a:r>
            <a:r>
              <a:rPr lang="en-US" altLang="en-US" sz="1200" dirty="0" err="1">
                <a:solidFill>
                  <a:srgbClr val="FF3300"/>
                </a:solidFill>
              </a:rPr>
              <a:t>brlc</a:t>
            </a:r>
            <a:r>
              <a:rPr lang="en-US" altLang="en-US" sz="1200" dirty="0">
                <a:solidFill>
                  <a:srgbClr val="FF3300"/>
                </a:solidFill>
              </a:rPr>
              <a:t> Loop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0" y="3579813"/>
            <a:ext cx="549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>
                <a:solidFill>
                  <a:srgbClr val="FF3300"/>
                </a:solidFill>
              </a:rPr>
              <a:t>Loop: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04800" y="3352800"/>
            <a:ext cx="6937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>
                <a:solidFill>
                  <a:srgbClr val="FF3300"/>
                </a:solidFill>
              </a:rPr>
              <a:t>LC = 99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81000" y="3810000"/>
            <a:ext cx="92964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127125" y="1790700"/>
            <a:ext cx="7264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</a:rPr>
              <a:t>The final loop consists of a single MultiOp containing 6 operations,</a:t>
            </a:r>
          </a:p>
          <a:p>
            <a:r>
              <a:rPr lang="en-US" altLang="en-US">
                <a:solidFill>
                  <a:srgbClr val="FF3300"/>
                </a:solidFill>
              </a:rPr>
              <a:t>each predicated on the appropriate staging predicate.  Note register allocation</a:t>
            </a:r>
          </a:p>
          <a:p>
            <a:r>
              <a:rPr lang="en-US" altLang="en-US">
                <a:solidFill>
                  <a:srgbClr val="FF3300"/>
                </a:solidFill>
              </a:rPr>
              <a:t>still needs to be performed.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13ABDCE-7803-B807-3D27-53CD1EB27926}"/>
                  </a:ext>
                </a:extLst>
              </p14:cNvPr>
              <p14:cNvContentPartPr/>
              <p14:nvPr/>
            </p14:nvContentPartPr>
            <p14:xfrm>
              <a:off x="124920" y="3209760"/>
              <a:ext cx="9933480" cy="1367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13ABDCE-7803-B807-3D27-53CD1EB279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560" y="3200400"/>
                <a:ext cx="9952200" cy="138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5213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if We Don’t Have Hardware Support for Modulo Scheduling?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41475"/>
            <a:ext cx="8382000" cy="5216525"/>
          </a:xfrm>
        </p:spPr>
        <p:txBody>
          <a:bodyPr/>
          <a:lstStyle/>
          <a:p>
            <a:r>
              <a:rPr lang="en-US" altLang="en-US" sz="2800" dirty="0"/>
              <a:t>No predicates</a:t>
            </a:r>
          </a:p>
          <a:p>
            <a:pPr lvl="1"/>
            <a:r>
              <a:rPr lang="en-US" altLang="en-US" sz="2400" dirty="0"/>
              <a:t>Predicates enable kernel-only code by selectively enabling/disabling operations to create prolog/epilog</a:t>
            </a:r>
          </a:p>
          <a:p>
            <a:pPr lvl="1"/>
            <a:r>
              <a:rPr lang="en-US" altLang="en-US" sz="2400" dirty="0"/>
              <a:t>Now must create explicit prolog/epilog code segments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828800" y="4572000"/>
            <a:ext cx="2286000" cy="533400"/>
          </a:xfrm>
          <a:prstGeom prst="rect">
            <a:avLst/>
          </a:prstGeom>
          <a:solidFill>
            <a:srgbClr val="CBCBCB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28800" y="3505200"/>
            <a:ext cx="762000" cy="160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590800" y="4038600"/>
            <a:ext cx="762000" cy="106679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352800" y="4572000"/>
            <a:ext cx="762000" cy="53339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590800" y="5105399"/>
            <a:ext cx="7620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352800" y="5105399"/>
            <a:ext cx="7620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3810000" y="34290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3657600" y="44958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3657600" y="34290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022725" y="3848100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Prolog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724400" y="5105399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4572000" y="6172199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4572000" y="5105399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4953000" y="5559424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Epilog</a:t>
            </a: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4419600" y="45339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4267200" y="51435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4267200" y="45339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4451350" y="4655342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Kernel</a:t>
            </a:r>
          </a:p>
        </p:txBody>
      </p:sp>
      <p:cxnSp>
        <p:nvCxnSpPr>
          <p:cNvPr id="25" name="Straight Connector 2"/>
          <p:cNvCxnSpPr>
            <a:cxnSpLocks noChangeShapeType="1"/>
          </p:cNvCxnSpPr>
          <p:nvPr/>
        </p:nvCxnSpPr>
        <p:spPr bwMode="auto">
          <a:xfrm flipH="1">
            <a:off x="1828800" y="4038600"/>
            <a:ext cx="762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7"/>
          <p:cNvCxnSpPr>
            <a:cxnSpLocks noChangeShapeType="1"/>
          </p:cNvCxnSpPr>
          <p:nvPr/>
        </p:nvCxnSpPr>
        <p:spPr bwMode="auto">
          <a:xfrm flipH="1">
            <a:off x="3352800" y="5638799"/>
            <a:ext cx="762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5673932" y="3666171"/>
            <a:ext cx="42755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Peel off iterations, and eliminate</a:t>
            </a:r>
            <a:br>
              <a:rPr lang="en-US" dirty="0"/>
            </a:br>
            <a:r>
              <a:rPr lang="en-US" dirty="0"/>
              <a:t>subset of instructions</a:t>
            </a:r>
          </a:p>
          <a:p>
            <a:r>
              <a:rPr lang="en-US" dirty="0"/>
              <a:t>    Prolog:</a:t>
            </a:r>
          </a:p>
          <a:p>
            <a:r>
              <a:rPr lang="en-US" dirty="0"/>
              <a:t>	Peel 1: Stage 1 instructions only</a:t>
            </a:r>
          </a:p>
          <a:p>
            <a:r>
              <a:rPr lang="en-US" dirty="0"/>
              <a:t>	Peel 2: Stages 1 and 2 instructions</a:t>
            </a:r>
          </a:p>
          <a:p>
            <a:r>
              <a:rPr lang="en-US" dirty="0"/>
              <a:t>    Epilog</a:t>
            </a:r>
          </a:p>
          <a:p>
            <a:r>
              <a:rPr lang="en-US" dirty="0"/>
              <a:t>	Peel 3: Stages 2 and 3 instructions</a:t>
            </a:r>
          </a:p>
          <a:p>
            <a:r>
              <a:rPr lang="en-US" dirty="0"/>
              <a:t>	Peel 4: Stage 3 instructions only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F4D7A98-6216-47FE-EA74-014D61CD4BD2}"/>
                  </a:ext>
                </a:extLst>
              </p14:cNvPr>
              <p14:cNvContentPartPr/>
              <p14:nvPr/>
            </p14:nvContentPartPr>
            <p14:xfrm>
              <a:off x="321480" y="983880"/>
              <a:ext cx="8668440" cy="6001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F4D7A98-6216-47FE-EA74-014D61CD4B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2120" y="974520"/>
                <a:ext cx="8687160" cy="6020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if We Don’t Have Hardware Support for Modulo Scheduling (2) ?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41475"/>
            <a:ext cx="8382000" cy="5216525"/>
          </a:xfrm>
        </p:spPr>
        <p:txBody>
          <a:bodyPr/>
          <a:lstStyle/>
          <a:p>
            <a:r>
              <a:rPr lang="en-US" altLang="en-US" sz="2800" dirty="0"/>
              <a:t>No rotating registers</a:t>
            </a:r>
          </a:p>
          <a:p>
            <a:pPr lvl="1"/>
            <a:r>
              <a:rPr lang="en-US" altLang="en-US" sz="2400" dirty="0"/>
              <a:t>Register names not automatically changed each iteration</a:t>
            </a:r>
          </a:p>
          <a:p>
            <a:pPr lvl="1"/>
            <a:r>
              <a:rPr lang="en-US" altLang="en-US" sz="2400" dirty="0"/>
              <a:t>Must unroll the body of the software pipeline, explicitly rename registers</a:t>
            </a:r>
          </a:p>
          <a:p>
            <a:pPr lvl="2"/>
            <a:r>
              <a:rPr lang="en-US" altLang="en-US" sz="2000" dirty="0"/>
              <a:t>Consider each register lifetime </a:t>
            </a:r>
            <a:r>
              <a:rPr lang="en-US" altLang="en-US" sz="2000" dirty="0" err="1"/>
              <a:t>i</a:t>
            </a:r>
            <a:r>
              <a:rPr lang="en-US" altLang="en-US" sz="2000" dirty="0"/>
              <a:t> in the loop</a:t>
            </a:r>
          </a:p>
          <a:p>
            <a:pPr lvl="2"/>
            <a:r>
              <a:rPr lang="en-US" altLang="en-US" sz="2000" dirty="0" err="1"/>
              <a:t>Kmin</a:t>
            </a:r>
            <a:r>
              <a:rPr lang="en-US" altLang="en-US" sz="2000" dirty="0"/>
              <a:t> = min unroll factor = </a:t>
            </a:r>
            <a:r>
              <a:rPr lang="en-US" altLang="en-US" sz="2000" dirty="0" err="1"/>
              <a:t>MAXi</a:t>
            </a:r>
            <a:r>
              <a:rPr lang="en-US" altLang="en-US" sz="2000" dirty="0"/>
              <a:t> (ceiling((</a:t>
            </a:r>
            <a:r>
              <a:rPr lang="en-US" altLang="en-US" sz="2000" dirty="0" err="1"/>
              <a:t>Endi</a:t>
            </a:r>
            <a:r>
              <a:rPr lang="en-US" altLang="en-US" sz="2000" dirty="0"/>
              <a:t> – </a:t>
            </a:r>
            <a:r>
              <a:rPr lang="en-US" altLang="en-US" sz="2000" dirty="0" err="1"/>
              <a:t>Starti</a:t>
            </a:r>
            <a:r>
              <a:rPr lang="en-US" altLang="en-US" sz="2000" dirty="0"/>
              <a:t>) / II))</a:t>
            </a:r>
          </a:p>
          <a:p>
            <a:pPr lvl="2"/>
            <a:r>
              <a:rPr lang="en-US" altLang="en-US" sz="2000" dirty="0"/>
              <a:t>Create </a:t>
            </a:r>
            <a:r>
              <a:rPr lang="en-US" altLang="en-US" sz="2000" dirty="0" err="1"/>
              <a:t>Kmin</a:t>
            </a:r>
            <a:r>
              <a:rPr lang="en-US" altLang="en-US" sz="2000" dirty="0"/>
              <a:t> static names to handle maximum register lifetime</a:t>
            </a:r>
          </a:p>
          <a:p>
            <a:pPr lvl="1"/>
            <a:r>
              <a:rPr lang="en-US" altLang="en-US" sz="2400" dirty="0"/>
              <a:t>Apply modulo variable expansion</a:t>
            </a:r>
          </a:p>
          <a:p>
            <a:pPr lvl="2"/>
            <a:r>
              <a:rPr lang="en-US" altLang="en-US" sz="2200" dirty="0"/>
              <a:t>Similar to register renaming – each iteration given own private copy of registers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CCB602D-5806-71FF-8501-BEBA27284DF9}"/>
                  </a:ext>
                </a:extLst>
              </p14:cNvPr>
              <p14:cNvContentPartPr/>
              <p14:nvPr/>
            </p14:nvContentPartPr>
            <p14:xfrm>
              <a:off x="1986840" y="1418400"/>
              <a:ext cx="7616160" cy="5564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CCB602D-5806-71FF-8501-BEBA27284DF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7480" y="1409040"/>
                <a:ext cx="7634880" cy="558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2302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Register Allocation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99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Register Allocation: Problem Definition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Through optimization, assume an infinite number of virtual registers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Now, must allocate these infinite virtual registers to a limited supply of hardware registers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Want most frequently accessed variables in registers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Speed, registers much faster than memory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Direct access as an operand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Any VR that cannot be mapped into a physical register is said to be </a:t>
            </a:r>
            <a:r>
              <a:rPr lang="en-US" altLang="en-US" u="sng"/>
              <a:t>spilled</a:t>
            </a:r>
          </a:p>
          <a:p>
            <a:pPr>
              <a:lnSpc>
                <a:spcPct val="90000"/>
              </a:lnSpc>
            </a:pPr>
            <a:r>
              <a:rPr lang="en-US" altLang="en-US"/>
              <a:t>Questions to answer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What is the minimum number of registers needed to avoid spilling?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Given n registers, is spilling necessary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Find an assignment of virtual registers to physical registers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If there are not enough physical registers, which virtual registers get spilled?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E015647-7123-0F43-D429-B63C565C1A14}"/>
                  </a:ext>
                </a:extLst>
              </p14:cNvPr>
              <p14:cNvContentPartPr/>
              <p14:nvPr/>
            </p14:nvContentPartPr>
            <p14:xfrm>
              <a:off x="1070280" y="2115720"/>
              <a:ext cx="8637480" cy="4150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E015647-7123-0F43-D429-B63C565C1A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0920" y="2106360"/>
                <a:ext cx="8656200" cy="416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3640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Live Range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Value = definition of a register</a:t>
            </a:r>
          </a:p>
          <a:p>
            <a:r>
              <a:rPr lang="en-US" altLang="en-US"/>
              <a:t>Live range = Set of operations</a:t>
            </a:r>
          </a:p>
          <a:p>
            <a:pPr lvl="1"/>
            <a:r>
              <a:rPr lang="en-US" altLang="en-US"/>
              <a:t>1 more or values connected by common uses</a:t>
            </a:r>
          </a:p>
          <a:p>
            <a:pPr lvl="1"/>
            <a:r>
              <a:rPr lang="en-US" altLang="en-US"/>
              <a:t>A single VR may have several live ranges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Live ranges are constructed by taking the intersection of reaching defs and liveness</a:t>
            </a:r>
          </a:p>
          <a:p>
            <a:pPr lvl="1"/>
            <a:r>
              <a:rPr lang="en-US" altLang="en-US"/>
              <a:t>Initially, a live range consists of a single definition and all ops in a function in which that definition is live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E819C2F-54F4-E1C0-B9DA-75943D16A7E5}"/>
                  </a:ext>
                </a:extLst>
              </p14:cNvPr>
              <p14:cNvContentPartPr/>
              <p14:nvPr/>
            </p14:nvContentPartPr>
            <p14:xfrm>
              <a:off x="592560" y="1669680"/>
              <a:ext cx="9228960" cy="6016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E819C2F-54F4-E1C0-B9DA-75943D16A7E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3200" y="1660320"/>
                <a:ext cx="9247680" cy="603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0540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– Constructing Live Ranges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581400" y="1752600"/>
            <a:ext cx="1066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1: x =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667000" y="2514600"/>
            <a:ext cx="1066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2: x = 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495800" y="2514600"/>
            <a:ext cx="1066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3:  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581400" y="3276600"/>
            <a:ext cx="1066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4: = x 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581400" y="4038600"/>
            <a:ext cx="1066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5: x = 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343400" y="4800600"/>
            <a:ext cx="1066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6: x = 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3581400" y="5486400"/>
            <a:ext cx="1066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7: = x  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3581400" y="6248400"/>
            <a:ext cx="1066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8: = x </a:t>
            </a:r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H="1">
            <a:off x="3276600" y="2133600"/>
            <a:ext cx="762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4191000" y="21336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H="1">
            <a:off x="4267200" y="2895600"/>
            <a:ext cx="762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3276600" y="2895600"/>
            <a:ext cx="762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4114800" y="36576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>
            <a:off x="4191000" y="44196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4114800" y="44196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 flipH="1">
            <a:off x="4191000" y="5181600"/>
            <a:ext cx="685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4114800" y="58674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Freeform 20"/>
          <p:cNvSpPr>
            <a:spLocks/>
          </p:cNvSpPr>
          <p:nvPr/>
        </p:nvSpPr>
        <p:spPr bwMode="auto">
          <a:xfrm>
            <a:off x="2984500" y="3797300"/>
            <a:ext cx="977900" cy="2298700"/>
          </a:xfrm>
          <a:custGeom>
            <a:avLst/>
            <a:gdLst>
              <a:gd name="T0" fmla="*/ 2147483646 w 616"/>
              <a:gd name="T1" fmla="*/ 2147483646 h 1448"/>
              <a:gd name="T2" fmla="*/ 2147483646 w 616"/>
              <a:gd name="T3" fmla="*/ 2147483646 h 1448"/>
              <a:gd name="T4" fmla="*/ 2147483646 w 616"/>
              <a:gd name="T5" fmla="*/ 2147483646 h 1448"/>
              <a:gd name="T6" fmla="*/ 2147483646 w 616"/>
              <a:gd name="T7" fmla="*/ 2147483646 h 1448"/>
              <a:gd name="T8" fmla="*/ 2147483646 w 616"/>
              <a:gd name="T9" fmla="*/ 2147483646 h 1448"/>
              <a:gd name="T10" fmla="*/ 2147483646 w 616"/>
              <a:gd name="T11" fmla="*/ 2147483646 h 1448"/>
              <a:gd name="T12" fmla="*/ 2147483646 w 616"/>
              <a:gd name="T13" fmla="*/ 2147483646 h 14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16" h="1448">
                <a:moveTo>
                  <a:pt x="616" y="1304"/>
                </a:moveTo>
                <a:cubicBezTo>
                  <a:pt x="568" y="1344"/>
                  <a:pt x="520" y="1384"/>
                  <a:pt x="472" y="1400"/>
                </a:cubicBezTo>
                <a:cubicBezTo>
                  <a:pt x="424" y="1416"/>
                  <a:pt x="384" y="1448"/>
                  <a:pt x="328" y="1400"/>
                </a:cubicBezTo>
                <a:cubicBezTo>
                  <a:pt x="272" y="1352"/>
                  <a:pt x="184" y="1312"/>
                  <a:pt x="136" y="1112"/>
                </a:cubicBezTo>
                <a:cubicBezTo>
                  <a:pt x="88" y="912"/>
                  <a:pt x="0" y="384"/>
                  <a:pt x="40" y="200"/>
                </a:cubicBezTo>
                <a:cubicBezTo>
                  <a:pt x="80" y="16"/>
                  <a:pt x="280" y="16"/>
                  <a:pt x="376" y="8"/>
                </a:cubicBezTo>
                <a:cubicBezTo>
                  <a:pt x="472" y="0"/>
                  <a:pt x="544" y="76"/>
                  <a:pt x="616" y="15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4191000" y="5864225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{x}, {5,6}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4648200" y="5254625"/>
            <a:ext cx="96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{x}, {6}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4724400" y="4416425"/>
            <a:ext cx="850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{}, {5}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3124200" y="4721225"/>
            <a:ext cx="96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{x}, {5}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114800" y="3654425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{}, {1,2}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2895600" y="2054225"/>
            <a:ext cx="850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{}, {1}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2667000" y="2968625"/>
            <a:ext cx="96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{x}, {2}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4800600" y="2054225"/>
            <a:ext cx="96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{x}, {1}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4800600" y="2968625"/>
            <a:ext cx="96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{x}, {1}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2057400" y="4568825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{}, {5,6}</a:t>
            </a:r>
          </a:p>
        </p:txBody>
      </p: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381000" y="1597025"/>
            <a:ext cx="193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{liveness}, {rdefs}</a:t>
            </a:r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6477000" y="5026025"/>
            <a:ext cx="23542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LR1 for def 1 = {1,3,4}</a:t>
            </a:r>
          </a:p>
          <a:p>
            <a:r>
              <a:rPr lang="en-US" altLang="en-US">
                <a:solidFill>
                  <a:schemeClr val="tx1"/>
                </a:solidFill>
              </a:rPr>
              <a:t>LR2 for def 2 = {2,4}</a:t>
            </a:r>
          </a:p>
          <a:p>
            <a:r>
              <a:rPr lang="en-US" altLang="en-US">
                <a:solidFill>
                  <a:schemeClr val="tx1"/>
                </a:solidFill>
              </a:rPr>
              <a:t>LR3 for def 5 = {5,7,8}</a:t>
            </a:r>
          </a:p>
          <a:p>
            <a:r>
              <a:rPr lang="en-US" altLang="en-US">
                <a:solidFill>
                  <a:schemeClr val="tx1"/>
                </a:solidFill>
              </a:rPr>
              <a:t>LR4 for def 6 = {6,7,8}</a:t>
            </a:r>
          </a:p>
        </p:txBody>
      </p:sp>
      <p:sp>
        <p:nvSpPr>
          <p:cNvPr id="11297" name="Text Box 33"/>
          <p:cNvSpPr txBox="1">
            <a:spLocks noChangeArrowheads="1"/>
          </p:cNvSpPr>
          <p:nvPr/>
        </p:nvSpPr>
        <p:spPr bwMode="auto">
          <a:xfrm>
            <a:off x="5867400" y="3273425"/>
            <a:ext cx="27495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Each definition is the</a:t>
            </a:r>
          </a:p>
          <a:p>
            <a:r>
              <a:rPr lang="en-US" altLang="en-US">
                <a:solidFill>
                  <a:schemeClr val="tx1"/>
                </a:solidFill>
              </a:rPr>
              <a:t>seed of a live range.</a:t>
            </a:r>
          </a:p>
          <a:p>
            <a:r>
              <a:rPr lang="en-US" altLang="en-US">
                <a:solidFill>
                  <a:schemeClr val="tx1"/>
                </a:solidFill>
              </a:rPr>
              <a:t>Ops are added to the LR</a:t>
            </a:r>
          </a:p>
          <a:p>
            <a:r>
              <a:rPr lang="en-US" altLang="en-US">
                <a:solidFill>
                  <a:schemeClr val="tx1"/>
                </a:solidFill>
              </a:rPr>
              <a:t>where </a:t>
            </a:r>
            <a:r>
              <a:rPr lang="en-US" altLang="en-US" u="sng">
                <a:solidFill>
                  <a:schemeClr val="tx1"/>
                </a:solidFill>
              </a:rPr>
              <a:t>both the defn reaches</a:t>
            </a:r>
          </a:p>
          <a:p>
            <a:r>
              <a:rPr lang="en-US" altLang="en-US" u="sng">
                <a:solidFill>
                  <a:schemeClr val="tx1"/>
                </a:solidFill>
              </a:rPr>
              <a:t>and the variable is live</a:t>
            </a: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1143000" y="1981200"/>
            <a:ext cx="17526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2209800" y="1752600"/>
            <a:ext cx="1219200" cy="304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94CB52A-1460-6AFD-3DD7-C6C396754581}"/>
                  </a:ext>
                </a:extLst>
              </p14:cNvPr>
              <p14:cNvContentPartPr/>
              <p14:nvPr/>
            </p14:nvContentPartPr>
            <p14:xfrm>
              <a:off x="2539080" y="1665000"/>
              <a:ext cx="6896160" cy="5719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94CB52A-1460-6AFD-3DD7-C6C39675458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29720" y="1655640"/>
                <a:ext cx="6914880" cy="573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3465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Merging Live Ranges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If 2 live ranges for the same VR overlap, they must be merged to ensure correctness</a:t>
            </a:r>
          </a:p>
          <a:p>
            <a:pPr lvl="1"/>
            <a:r>
              <a:rPr lang="en-US" altLang="en-US"/>
              <a:t>LRs replaced by a new LR that is the union of the LRs</a:t>
            </a:r>
          </a:p>
          <a:p>
            <a:pPr lvl="1"/>
            <a:r>
              <a:rPr lang="en-US" altLang="en-US"/>
              <a:t>Multiple defs reaching a common use</a:t>
            </a:r>
          </a:p>
          <a:p>
            <a:pPr lvl="1"/>
            <a:r>
              <a:rPr lang="en-US" altLang="en-US"/>
              <a:t>Conservatively, all LRs for the same VR could be merged</a:t>
            </a:r>
          </a:p>
          <a:p>
            <a:pPr lvl="2"/>
            <a:r>
              <a:rPr lang="en-US" altLang="en-US"/>
              <a:t>Makes LRs larger than need be, but done for simplicity</a:t>
            </a:r>
          </a:p>
          <a:p>
            <a:pPr lvl="2"/>
            <a:r>
              <a:rPr lang="en-US" altLang="en-US"/>
              <a:t>We will not assume this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733800" y="4648200"/>
            <a:ext cx="1219200" cy="68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r1 = 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5638800" y="4648200"/>
            <a:ext cx="1219200" cy="68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r1 = 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4724400" y="5943600"/>
            <a:ext cx="1219200" cy="68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= r1 </a:t>
            </a:r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4343400" y="5334000"/>
            <a:ext cx="838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H="1">
            <a:off x="5486400" y="5334000"/>
            <a:ext cx="762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438B7CD-B14E-6FC2-DD02-9BDE56BE49BD}"/>
                  </a:ext>
                </a:extLst>
              </p14:cNvPr>
              <p14:cNvContentPartPr/>
              <p14:nvPr/>
            </p14:nvContentPartPr>
            <p14:xfrm>
              <a:off x="182520" y="1971720"/>
              <a:ext cx="9353160" cy="5359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438B7CD-B14E-6FC2-DD02-9BDE56BE49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160" y="1962360"/>
                <a:ext cx="9371880" cy="537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8144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– Merging Live Ranges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581400" y="1752600"/>
            <a:ext cx="1066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1: x =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667000" y="2514600"/>
            <a:ext cx="1066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2: x = 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495800" y="2514600"/>
            <a:ext cx="1066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3:  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581400" y="3276600"/>
            <a:ext cx="1066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4: = x 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581400" y="4038600"/>
            <a:ext cx="1066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5: x = 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4343400" y="4800600"/>
            <a:ext cx="1066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6: x = 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3581400" y="5486400"/>
            <a:ext cx="1066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7: = x  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3581400" y="6248400"/>
            <a:ext cx="1066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8: = x 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>
            <a:off x="3276600" y="2133600"/>
            <a:ext cx="762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4191000" y="21336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>
            <a:off x="4267200" y="2895600"/>
            <a:ext cx="762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3276600" y="2895600"/>
            <a:ext cx="762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4114800" y="36576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4191000" y="44196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4114800" y="44196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H="1">
            <a:off x="4191000" y="5181600"/>
            <a:ext cx="685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4114800" y="58674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Freeform 20"/>
          <p:cNvSpPr>
            <a:spLocks/>
          </p:cNvSpPr>
          <p:nvPr/>
        </p:nvSpPr>
        <p:spPr bwMode="auto">
          <a:xfrm>
            <a:off x="2984500" y="3797300"/>
            <a:ext cx="977900" cy="2298700"/>
          </a:xfrm>
          <a:custGeom>
            <a:avLst/>
            <a:gdLst>
              <a:gd name="T0" fmla="*/ 2147483646 w 616"/>
              <a:gd name="T1" fmla="*/ 2147483646 h 1448"/>
              <a:gd name="T2" fmla="*/ 2147483646 w 616"/>
              <a:gd name="T3" fmla="*/ 2147483646 h 1448"/>
              <a:gd name="T4" fmla="*/ 2147483646 w 616"/>
              <a:gd name="T5" fmla="*/ 2147483646 h 1448"/>
              <a:gd name="T6" fmla="*/ 2147483646 w 616"/>
              <a:gd name="T7" fmla="*/ 2147483646 h 1448"/>
              <a:gd name="T8" fmla="*/ 2147483646 w 616"/>
              <a:gd name="T9" fmla="*/ 2147483646 h 1448"/>
              <a:gd name="T10" fmla="*/ 2147483646 w 616"/>
              <a:gd name="T11" fmla="*/ 2147483646 h 1448"/>
              <a:gd name="T12" fmla="*/ 2147483646 w 616"/>
              <a:gd name="T13" fmla="*/ 2147483646 h 14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16" h="1448">
                <a:moveTo>
                  <a:pt x="616" y="1304"/>
                </a:moveTo>
                <a:cubicBezTo>
                  <a:pt x="568" y="1344"/>
                  <a:pt x="520" y="1384"/>
                  <a:pt x="472" y="1400"/>
                </a:cubicBezTo>
                <a:cubicBezTo>
                  <a:pt x="424" y="1416"/>
                  <a:pt x="384" y="1448"/>
                  <a:pt x="328" y="1400"/>
                </a:cubicBezTo>
                <a:cubicBezTo>
                  <a:pt x="272" y="1352"/>
                  <a:pt x="184" y="1312"/>
                  <a:pt x="136" y="1112"/>
                </a:cubicBezTo>
                <a:cubicBezTo>
                  <a:pt x="88" y="912"/>
                  <a:pt x="0" y="384"/>
                  <a:pt x="40" y="200"/>
                </a:cubicBezTo>
                <a:cubicBezTo>
                  <a:pt x="80" y="16"/>
                  <a:pt x="280" y="16"/>
                  <a:pt x="376" y="8"/>
                </a:cubicBezTo>
                <a:cubicBezTo>
                  <a:pt x="472" y="0"/>
                  <a:pt x="544" y="76"/>
                  <a:pt x="616" y="15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4191000" y="5864225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{x}, {5,6}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4648200" y="5254625"/>
            <a:ext cx="96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{x}, {6}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4724400" y="4416425"/>
            <a:ext cx="850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{}, {5}</a:t>
            </a: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3124200" y="4721225"/>
            <a:ext cx="96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{x}, {5}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4114800" y="3654425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{}, {1,2}</a:t>
            </a: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2895600" y="2054225"/>
            <a:ext cx="850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{}, {1}</a:t>
            </a:r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2667000" y="2968625"/>
            <a:ext cx="96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{x}, {2}</a:t>
            </a:r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4800600" y="2054225"/>
            <a:ext cx="96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{x}, {1}</a:t>
            </a: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4800600" y="2968625"/>
            <a:ext cx="96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{x}, {1}</a:t>
            </a:r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2057400" y="4568825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{}, {5,6}</a:t>
            </a: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381000" y="1597025"/>
            <a:ext cx="193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{liveness}, {rdefs}</a:t>
            </a:r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6324600" y="1749425"/>
            <a:ext cx="23542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LR1 for def 1 = {1,3,4}</a:t>
            </a:r>
          </a:p>
          <a:p>
            <a:r>
              <a:rPr lang="en-US" altLang="en-US">
                <a:solidFill>
                  <a:schemeClr val="tx1"/>
                </a:solidFill>
              </a:rPr>
              <a:t>LR2 for def 2 = {2,4}</a:t>
            </a:r>
          </a:p>
          <a:p>
            <a:r>
              <a:rPr lang="en-US" altLang="en-US">
                <a:solidFill>
                  <a:schemeClr val="tx1"/>
                </a:solidFill>
              </a:rPr>
              <a:t>LR3 for def 5 = {5,7,8}</a:t>
            </a:r>
          </a:p>
          <a:p>
            <a:r>
              <a:rPr lang="en-US" altLang="en-US">
                <a:solidFill>
                  <a:schemeClr val="tx1"/>
                </a:solidFill>
              </a:rPr>
              <a:t>LR4 for def 6 = {6,7,8}</a:t>
            </a:r>
          </a:p>
        </p:txBody>
      </p:sp>
      <p:sp>
        <p:nvSpPr>
          <p:cNvPr id="13345" name="AutoShape 33"/>
          <p:cNvSpPr>
            <a:spLocks noChangeArrowheads="1"/>
          </p:cNvSpPr>
          <p:nvPr/>
        </p:nvSpPr>
        <p:spPr bwMode="auto">
          <a:xfrm>
            <a:off x="7239000" y="3200400"/>
            <a:ext cx="533400" cy="762000"/>
          </a:xfrm>
          <a:prstGeom prst="downArrow">
            <a:avLst>
              <a:gd name="adj1" fmla="val 50000"/>
              <a:gd name="adj2" fmla="val 3571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6308725" y="4229100"/>
            <a:ext cx="21526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Merge LR1 and LR2,</a:t>
            </a:r>
          </a:p>
          <a:p>
            <a:r>
              <a:rPr lang="en-US" altLang="en-US">
                <a:solidFill>
                  <a:schemeClr val="tx1"/>
                </a:solidFill>
              </a:rPr>
              <a:t>LR3 and LR4</a:t>
            </a:r>
          </a:p>
          <a:p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LR5 = {1,2,3,4}</a:t>
            </a:r>
          </a:p>
          <a:p>
            <a:r>
              <a:rPr lang="en-US" altLang="en-US">
                <a:solidFill>
                  <a:schemeClr val="tx1"/>
                </a:solidFill>
              </a:rPr>
              <a:t>LR6 = {5,6,7,8}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D00FD62-0FBC-42D9-FD6A-648A2E41732F}"/>
                  </a:ext>
                </a:extLst>
              </p14:cNvPr>
              <p14:cNvContentPartPr/>
              <p14:nvPr/>
            </p14:nvContentPartPr>
            <p14:xfrm>
              <a:off x="3037680" y="1387800"/>
              <a:ext cx="6262920" cy="5353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D00FD62-0FBC-42D9-FD6A-648A2E4173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28320" y="1378440"/>
                <a:ext cx="6281640" cy="537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9616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Interference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Two live ranges interfere if they share one or more ops in common</a:t>
            </a:r>
          </a:p>
          <a:p>
            <a:pPr lvl="1"/>
            <a:r>
              <a:rPr lang="en-US" altLang="en-US"/>
              <a:t>Thus, they cannot occupy the same physical register</a:t>
            </a:r>
          </a:p>
          <a:p>
            <a:pPr lvl="1"/>
            <a:r>
              <a:rPr lang="en-US" altLang="en-US"/>
              <a:t>Or a live value would be lost</a:t>
            </a:r>
          </a:p>
          <a:p>
            <a:r>
              <a:rPr lang="en-US" altLang="en-US"/>
              <a:t>Interference graph</a:t>
            </a:r>
          </a:p>
          <a:p>
            <a:pPr lvl="1"/>
            <a:r>
              <a:rPr lang="en-US" altLang="en-US"/>
              <a:t>Undirected graph where</a:t>
            </a:r>
          </a:p>
          <a:p>
            <a:pPr lvl="2"/>
            <a:r>
              <a:rPr lang="en-US" altLang="en-US"/>
              <a:t>Nodes are live ranges</a:t>
            </a:r>
          </a:p>
          <a:p>
            <a:pPr lvl="2"/>
            <a:r>
              <a:rPr lang="en-US" altLang="en-US"/>
              <a:t>There is an edge between 2 nodes if the live ranges interfere</a:t>
            </a:r>
          </a:p>
          <a:p>
            <a:pPr lvl="1"/>
            <a:r>
              <a:rPr lang="en-US" altLang="en-US"/>
              <a:t>What’s not represented by this graph</a:t>
            </a:r>
          </a:p>
          <a:p>
            <a:pPr lvl="2"/>
            <a:r>
              <a:rPr lang="en-US" altLang="en-US"/>
              <a:t>Extent of interference between the LRs</a:t>
            </a:r>
          </a:p>
          <a:p>
            <a:pPr lvl="2"/>
            <a:r>
              <a:rPr lang="en-US" altLang="en-US"/>
              <a:t>Where in the program is the interference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45C774A-8D9C-047E-8FA4-09AFD60FC296}"/>
                  </a:ext>
                </a:extLst>
              </p14:cNvPr>
              <p14:cNvContentPartPr/>
              <p14:nvPr/>
            </p14:nvContentPartPr>
            <p14:xfrm>
              <a:off x="642960" y="676440"/>
              <a:ext cx="9055800" cy="6741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45C774A-8D9C-047E-8FA4-09AFD60FC2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3600" y="667080"/>
                <a:ext cx="9074520" cy="676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1485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Announcements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41475"/>
            <a:ext cx="8077200" cy="5216525"/>
          </a:xfrm>
        </p:spPr>
        <p:txBody>
          <a:bodyPr/>
          <a:lstStyle/>
          <a:p>
            <a:r>
              <a:rPr lang="en-US" altLang="en-US" sz="2000" dirty="0"/>
              <a:t>Project proposal meeting signups – </a:t>
            </a:r>
            <a:r>
              <a:rPr lang="en-US" altLang="en-US" sz="2000" dirty="0">
                <a:solidFill>
                  <a:srgbClr val="FF0000"/>
                </a:solidFill>
              </a:rPr>
              <a:t>No class next week!</a:t>
            </a:r>
          </a:p>
          <a:p>
            <a:pPr lvl="1"/>
            <a:r>
              <a:rPr lang="en-US" altLang="en-US" sz="1600" dirty="0"/>
              <a:t>10 minute Zoom meeting (GSI link) with Naveen, </a:t>
            </a:r>
            <a:r>
              <a:rPr lang="en-US" altLang="en-US" sz="1600" dirty="0" err="1"/>
              <a:t>Rishika</a:t>
            </a:r>
            <a:r>
              <a:rPr lang="en-US" altLang="en-US" sz="1600" dirty="0"/>
              <a:t>, and I</a:t>
            </a:r>
          </a:p>
          <a:p>
            <a:pPr lvl="2"/>
            <a:r>
              <a:rPr lang="en-US" altLang="en-US" sz="1400" dirty="0">
                <a:solidFill>
                  <a:srgbClr val="FF0000"/>
                </a:solidFill>
              </a:rPr>
              <a:t>Show up 5 </a:t>
            </a:r>
            <a:r>
              <a:rPr lang="en-US" altLang="en-US" sz="1400" dirty="0" err="1">
                <a:solidFill>
                  <a:srgbClr val="FF0000"/>
                </a:solidFill>
              </a:rPr>
              <a:t>mins</a:t>
            </a:r>
            <a:r>
              <a:rPr lang="en-US" altLang="en-US" sz="1400" dirty="0">
                <a:solidFill>
                  <a:srgbClr val="FF0000"/>
                </a:solidFill>
              </a:rPr>
              <a:t> early so you are ready to go, strict meeting timings</a:t>
            </a:r>
          </a:p>
          <a:p>
            <a:pPr lvl="1"/>
            <a:r>
              <a:rPr lang="en-US" altLang="en-US" sz="1600" dirty="0"/>
              <a:t>Planned for Oct 20 (10am-12pm), Oct </a:t>
            </a:r>
            <a:r>
              <a:rPr lang="en-US" altLang="en-US" sz="1600"/>
              <a:t>21 (2:30-4pm), </a:t>
            </a:r>
            <a:r>
              <a:rPr lang="en-US" altLang="en-US" sz="1600" dirty="0"/>
              <a:t>Oct 23 (10am-12pm)</a:t>
            </a:r>
          </a:p>
          <a:p>
            <a:pPr lvl="1"/>
            <a:r>
              <a:rPr lang="en-US" altLang="en-US" sz="1600" dirty="0"/>
              <a:t>Each group should sign up ASAP for a slot on the EECS 583 calendar</a:t>
            </a:r>
          </a:p>
          <a:p>
            <a:r>
              <a:rPr lang="en-US" altLang="en-US" sz="2000" dirty="0"/>
              <a:t>Midterm Exam – Wed Oct 29 (2 weeks from today)</a:t>
            </a:r>
          </a:p>
          <a:p>
            <a:pPr lvl="1"/>
            <a:r>
              <a:rPr lang="en-US" altLang="en-US" sz="1600" dirty="0"/>
              <a:t>Exam review – Mon Oct 27</a:t>
            </a:r>
          </a:p>
          <a:p>
            <a:pPr lvl="1"/>
            <a:r>
              <a:rPr lang="en-US" altLang="en-US" sz="1600" dirty="0"/>
              <a:t>Exam scope: Covers all lecture material through today’s class</a:t>
            </a:r>
          </a:p>
          <a:p>
            <a:pPr lvl="1"/>
            <a:r>
              <a:rPr lang="en-US" altLang="en-US" sz="1600" dirty="0"/>
              <a:t>Exam format: Hybrid (Virtual or in-person) </a:t>
            </a:r>
          </a:p>
          <a:p>
            <a:pPr lvl="2"/>
            <a:r>
              <a:rPr lang="en-US" altLang="en-US" sz="1600" dirty="0"/>
              <a:t>In-person (1500 EECS): 10:30-12:15, walk outside to get questions answered</a:t>
            </a:r>
            <a:endParaRPr lang="en-US" altLang="en-US" sz="1400" dirty="0">
              <a:solidFill>
                <a:srgbClr val="FF0000"/>
              </a:solidFill>
            </a:endParaRPr>
          </a:p>
          <a:p>
            <a:pPr lvl="2"/>
            <a:r>
              <a:rPr lang="en-US" altLang="en-US" sz="1600" dirty="0"/>
              <a:t>Virtual: 10:30-12:15 + 15 </a:t>
            </a:r>
            <a:r>
              <a:rPr lang="en-US" altLang="en-US" sz="1600" dirty="0" err="1"/>
              <a:t>mins</a:t>
            </a:r>
            <a:r>
              <a:rPr lang="en-US" altLang="en-US" sz="1600" dirty="0"/>
              <a:t> extra time (Extra time for printing, scanning, uploading), post private questions on piazza to get answers</a:t>
            </a:r>
          </a:p>
          <a:p>
            <a:pPr lvl="2"/>
            <a:r>
              <a:rPr lang="en-US" altLang="en-US" sz="1600" dirty="0"/>
              <a:t>Piazza questions answered up to 12:15</a:t>
            </a:r>
          </a:p>
          <a:p>
            <a:r>
              <a:rPr lang="en-US" altLang="en-US" sz="2000" dirty="0"/>
              <a:t>Today’s class reading</a:t>
            </a:r>
          </a:p>
          <a:p>
            <a:pPr lvl="1"/>
            <a:r>
              <a:rPr lang="en-US" altLang="en-US" sz="1800" dirty="0"/>
              <a:t>“Register Allocation and Spilling Via Graph Coloring,” G. </a:t>
            </a:r>
            <a:r>
              <a:rPr lang="en-US" altLang="en-US" sz="1800" dirty="0" err="1"/>
              <a:t>Chaitin</a:t>
            </a:r>
            <a:r>
              <a:rPr lang="en-US" altLang="en-US" sz="1800" dirty="0"/>
              <a:t>, Proc. 1982 SIGPLAN Symposium on Compiler Construction, 1982.</a:t>
            </a:r>
          </a:p>
          <a:p>
            <a:endParaRPr lang="en-US" altLang="en-US" sz="2200" dirty="0"/>
          </a:p>
          <a:p>
            <a:pPr lvl="1"/>
            <a:endParaRPr lang="en-US" altLang="en-US" sz="1600" dirty="0"/>
          </a:p>
          <a:p>
            <a:pPr lvl="1">
              <a:buFontTx/>
              <a:buNone/>
            </a:pPr>
            <a:endParaRPr lang="en-US" altLang="en-US" sz="1800" dirty="0"/>
          </a:p>
          <a:p>
            <a:pPr lvl="1"/>
            <a:endParaRPr lang="en-US" altLang="en-US" dirty="0">
              <a:latin typeface="Arial" panose="020B0604020202020204" pitchFamily="34" charset="0"/>
            </a:endParaRPr>
          </a:p>
          <a:p>
            <a:pPr lvl="1"/>
            <a:endParaRPr lang="en-US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281DA6D-49EC-1D5F-4668-907135D6E785}"/>
                  </a:ext>
                </a:extLst>
              </p14:cNvPr>
              <p14:cNvContentPartPr/>
              <p14:nvPr/>
            </p14:nvContentPartPr>
            <p14:xfrm>
              <a:off x="679320" y="138960"/>
              <a:ext cx="8947440" cy="6582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281DA6D-49EC-1D5F-4668-907135D6E7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9960" y="129600"/>
                <a:ext cx="8966160" cy="6601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– Interference Graph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743200" y="2133600"/>
            <a:ext cx="1676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1: a = load()</a:t>
            </a:r>
          </a:p>
          <a:p>
            <a:pPr algn="ctr"/>
            <a:r>
              <a:rPr lang="en-US" altLang="en-US"/>
              <a:t>2: b = load()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295400" y="3581400"/>
            <a:ext cx="1676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3: c = load()</a:t>
            </a:r>
          </a:p>
          <a:p>
            <a:pPr algn="ctr"/>
            <a:r>
              <a:rPr lang="en-US" altLang="en-US"/>
              <a:t>4: d = b + c</a:t>
            </a:r>
          </a:p>
          <a:p>
            <a:pPr algn="ctr"/>
            <a:r>
              <a:rPr lang="en-US" altLang="en-US"/>
              <a:t>5: e = d - 3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038600" y="3581400"/>
            <a:ext cx="1676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6: f = a * b</a:t>
            </a:r>
          </a:p>
          <a:p>
            <a:pPr algn="ctr"/>
            <a:r>
              <a:rPr lang="en-US" altLang="en-US"/>
              <a:t>7: e = f + c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667000" y="5257800"/>
            <a:ext cx="1676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8: g = a + e</a:t>
            </a:r>
          </a:p>
          <a:p>
            <a:pPr algn="ctr"/>
            <a:r>
              <a:rPr lang="en-US" altLang="en-US"/>
              <a:t>9: store(g)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H="1">
            <a:off x="2133600" y="3200400"/>
            <a:ext cx="1219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3733800" y="3200400"/>
            <a:ext cx="1219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2133600" y="4648200"/>
            <a:ext cx="1143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H="1">
            <a:off x="3810000" y="4648200"/>
            <a:ext cx="1143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Oval 11"/>
          <p:cNvSpPr>
            <a:spLocks noChangeArrowheads="1"/>
          </p:cNvSpPr>
          <p:nvPr/>
        </p:nvSpPr>
        <p:spPr bwMode="auto">
          <a:xfrm>
            <a:off x="6629400" y="40386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a</a:t>
            </a:r>
          </a:p>
        </p:txBody>
      </p:sp>
      <p:sp>
        <p:nvSpPr>
          <p:cNvPr id="15372" name="Oval 12"/>
          <p:cNvSpPr>
            <a:spLocks noChangeArrowheads="1"/>
          </p:cNvSpPr>
          <p:nvPr/>
        </p:nvSpPr>
        <p:spPr bwMode="auto">
          <a:xfrm>
            <a:off x="7086600" y="62484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g</a:t>
            </a:r>
          </a:p>
        </p:txBody>
      </p:sp>
      <p:sp>
        <p:nvSpPr>
          <p:cNvPr id="15373" name="Oval 13"/>
          <p:cNvSpPr>
            <a:spLocks noChangeArrowheads="1"/>
          </p:cNvSpPr>
          <p:nvPr/>
        </p:nvSpPr>
        <p:spPr bwMode="auto">
          <a:xfrm>
            <a:off x="6172200" y="48006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c</a:t>
            </a:r>
          </a:p>
        </p:txBody>
      </p:sp>
      <p:sp>
        <p:nvSpPr>
          <p:cNvPr id="15374" name="Oval 14"/>
          <p:cNvSpPr>
            <a:spLocks noChangeArrowheads="1"/>
          </p:cNvSpPr>
          <p:nvPr/>
        </p:nvSpPr>
        <p:spPr bwMode="auto">
          <a:xfrm>
            <a:off x="7924800" y="59436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f</a:t>
            </a:r>
          </a:p>
        </p:txBody>
      </p:sp>
      <p:sp>
        <p:nvSpPr>
          <p:cNvPr id="15375" name="Oval 15"/>
          <p:cNvSpPr>
            <a:spLocks noChangeArrowheads="1"/>
          </p:cNvSpPr>
          <p:nvPr/>
        </p:nvSpPr>
        <p:spPr bwMode="auto">
          <a:xfrm>
            <a:off x="8077200" y="48768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d</a:t>
            </a:r>
          </a:p>
        </p:txBody>
      </p:sp>
      <p:sp>
        <p:nvSpPr>
          <p:cNvPr id="15376" name="Oval 16"/>
          <p:cNvSpPr>
            <a:spLocks noChangeArrowheads="1"/>
          </p:cNvSpPr>
          <p:nvPr/>
        </p:nvSpPr>
        <p:spPr bwMode="auto">
          <a:xfrm>
            <a:off x="7467600" y="40386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b</a:t>
            </a:r>
          </a:p>
        </p:txBody>
      </p:sp>
      <p:sp>
        <p:nvSpPr>
          <p:cNvPr id="15377" name="Oval 17"/>
          <p:cNvSpPr>
            <a:spLocks noChangeArrowheads="1"/>
          </p:cNvSpPr>
          <p:nvPr/>
        </p:nvSpPr>
        <p:spPr bwMode="auto">
          <a:xfrm>
            <a:off x="6324600" y="57150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e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6096000" y="1597025"/>
            <a:ext cx="2525713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lr(a) = {1,2,3,4,5,6,7,8}</a:t>
            </a:r>
          </a:p>
          <a:p>
            <a:r>
              <a:rPr lang="en-US" altLang="en-US"/>
              <a:t>lr(b) = {2,3,4,6}</a:t>
            </a:r>
          </a:p>
          <a:p>
            <a:r>
              <a:rPr lang="en-US" altLang="en-US"/>
              <a:t>lr(c) = {1,2,3,4,5,6,7,8,9}</a:t>
            </a:r>
          </a:p>
          <a:p>
            <a:r>
              <a:rPr lang="en-US" altLang="en-US"/>
              <a:t>lr(d) = {4,5}</a:t>
            </a:r>
          </a:p>
          <a:p>
            <a:r>
              <a:rPr lang="en-US" altLang="en-US"/>
              <a:t>lr(e) = {5,7,8}</a:t>
            </a:r>
          </a:p>
          <a:p>
            <a:r>
              <a:rPr lang="en-US" altLang="en-US"/>
              <a:t>lr(f) = {6,7}</a:t>
            </a:r>
          </a:p>
          <a:p>
            <a:r>
              <a:rPr lang="en-US" altLang="en-US"/>
              <a:t>lr{g} = {8,9}</a:t>
            </a:r>
          </a:p>
        </p:txBody>
      </p:sp>
      <p:sp>
        <p:nvSpPr>
          <p:cNvPr id="15379" name="Freeform 19"/>
          <p:cNvSpPr>
            <a:spLocks/>
          </p:cNvSpPr>
          <p:nvPr/>
        </p:nvSpPr>
        <p:spPr bwMode="auto">
          <a:xfrm>
            <a:off x="698500" y="1587500"/>
            <a:ext cx="2755900" cy="5041900"/>
          </a:xfrm>
          <a:custGeom>
            <a:avLst/>
            <a:gdLst>
              <a:gd name="T0" fmla="*/ 2147483646 w 1736"/>
              <a:gd name="T1" fmla="*/ 2147483646 h 3176"/>
              <a:gd name="T2" fmla="*/ 2147483646 w 1736"/>
              <a:gd name="T3" fmla="*/ 2147483646 h 3176"/>
              <a:gd name="T4" fmla="*/ 2147483646 w 1736"/>
              <a:gd name="T5" fmla="*/ 2147483646 h 3176"/>
              <a:gd name="T6" fmla="*/ 2147483646 w 1736"/>
              <a:gd name="T7" fmla="*/ 2147483646 h 3176"/>
              <a:gd name="T8" fmla="*/ 2147483646 w 1736"/>
              <a:gd name="T9" fmla="*/ 2147483646 h 3176"/>
              <a:gd name="T10" fmla="*/ 2147483646 w 1736"/>
              <a:gd name="T11" fmla="*/ 2147483646 h 3176"/>
              <a:gd name="T12" fmla="*/ 2147483646 w 1736"/>
              <a:gd name="T13" fmla="*/ 2147483646 h 3176"/>
              <a:gd name="T14" fmla="*/ 2147483646 w 1736"/>
              <a:gd name="T15" fmla="*/ 2147483646 h 3176"/>
              <a:gd name="T16" fmla="*/ 2147483646 w 1736"/>
              <a:gd name="T17" fmla="*/ 2147483646 h 31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36" h="3176">
                <a:moveTo>
                  <a:pt x="1720" y="2984"/>
                </a:moveTo>
                <a:cubicBezTo>
                  <a:pt x="1728" y="3020"/>
                  <a:pt x="1736" y="3056"/>
                  <a:pt x="1624" y="3080"/>
                </a:cubicBezTo>
                <a:cubicBezTo>
                  <a:pt x="1512" y="3104"/>
                  <a:pt x="1288" y="3176"/>
                  <a:pt x="1048" y="3128"/>
                </a:cubicBezTo>
                <a:cubicBezTo>
                  <a:pt x="808" y="3080"/>
                  <a:pt x="344" y="3064"/>
                  <a:pt x="184" y="2792"/>
                </a:cubicBezTo>
                <a:cubicBezTo>
                  <a:pt x="24" y="2520"/>
                  <a:pt x="96" y="1896"/>
                  <a:pt x="88" y="1496"/>
                </a:cubicBezTo>
                <a:cubicBezTo>
                  <a:pt x="80" y="1096"/>
                  <a:pt x="0" y="632"/>
                  <a:pt x="136" y="392"/>
                </a:cubicBezTo>
                <a:cubicBezTo>
                  <a:pt x="272" y="152"/>
                  <a:pt x="680" y="112"/>
                  <a:pt x="904" y="56"/>
                </a:cubicBezTo>
                <a:cubicBezTo>
                  <a:pt x="1128" y="0"/>
                  <a:pt x="1344" y="8"/>
                  <a:pt x="1480" y="56"/>
                </a:cubicBezTo>
                <a:cubicBezTo>
                  <a:pt x="1616" y="104"/>
                  <a:pt x="1668" y="224"/>
                  <a:pt x="1720" y="3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 flipV="1">
            <a:off x="6477000" y="4419600"/>
            <a:ext cx="228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 flipV="1">
            <a:off x="6553200" y="4419600"/>
            <a:ext cx="1066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>
            <a:off x="6553200" y="5105400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>
            <a:off x="6477000" y="5105400"/>
            <a:ext cx="14478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>
            <a:off x="6400800" y="5181600"/>
            <a:ext cx="76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>
            <a:off x="6477000" y="5181600"/>
            <a:ext cx="7620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>
            <a:off x="7010400" y="42672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>
            <a:off x="6934200" y="4343400"/>
            <a:ext cx="1219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>
            <a:off x="6934200" y="4419600"/>
            <a:ext cx="114300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9" name="Line 29"/>
          <p:cNvSpPr>
            <a:spLocks noChangeShapeType="1"/>
          </p:cNvSpPr>
          <p:nvPr/>
        </p:nvSpPr>
        <p:spPr bwMode="auto">
          <a:xfrm>
            <a:off x="6858000" y="4419600"/>
            <a:ext cx="3810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0" name="Line 30"/>
          <p:cNvSpPr>
            <a:spLocks noChangeShapeType="1"/>
          </p:cNvSpPr>
          <p:nvPr/>
        </p:nvSpPr>
        <p:spPr bwMode="auto">
          <a:xfrm flipH="1">
            <a:off x="6553200" y="4419600"/>
            <a:ext cx="22860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1" name="Line 31"/>
          <p:cNvSpPr>
            <a:spLocks noChangeShapeType="1"/>
          </p:cNvSpPr>
          <p:nvPr/>
        </p:nvSpPr>
        <p:spPr bwMode="auto">
          <a:xfrm>
            <a:off x="7772400" y="4343400"/>
            <a:ext cx="457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2" name="Line 32"/>
          <p:cNvSpPr>
            <a:spLocks noChangeShapeType="1"/>
          </p:cNvSpPr>
          <p:nvPr/>
        </p:nvSpPr>
        <p:spPr bwMode="auto">
          <a:xfrm>
            <a:off x="7696200" y="4419600"/>
            <a:ext cx="38100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 flipH="1">
            <a:off x="6705600" y="5257800"/>
            <a:ext cx="1447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4" name="Line 34"/>
          <p:cNvSpPr>
            <a:spLocks noChangeShapeType="1"/>
          </p:cNvSpPr>
          <p:nvPr/>
        </p:nvSpPr>
        <p:spPr bwMode="auto">
          <a:xfrm>
            <a:off x="6705600" y="5867400"/>
            <a:ext cx="1219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D0F0885-0C10-6062-AB30-C6F158CA0E42}"/>
                  </a:ext>
                </a:extLst>
              </p14:cNvPr>
              <p14:cNvContentPartPr/>
              <p14:nvPr/>
            </p14:nvContentPartPr>
            <p14:xfrm>
              <a:off x="2148120" y="1741680"/>
              <a:ext cx="6701400" cy="5689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D0F0885-0C10-6062-AB30-C6F158CA0E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38760" y="1732320"/>
                <a:ext cx="6720120" cy="570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8799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 Coloring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graph is </a:t>
            </a:r>
            <a:r>
              <a:rPr lang="en-US" altLang="en-US" u="sng"/>
              <a:t>n-colorable</a:t>
            </a:r>
            <a:r>
              <a:rPr lang="en-US" altLang="en-US"/>
              <a:t> if every node in the graph can be colored with one of the n colors such that 2 adjacent nodes do not have the same color</a:t>
            </a:r>
          </a:p>
          <a:p>
            <a:pPr lvl="1"/>
            <a:r>
              <a:rPr lang="en-US" altLang="en-US"/>
              <a:t>Model register allocation as graph coloring</a:t>
            </a:r>
          </a:p>
          <a:p>
            <a:pPr lvl="1"/>
            <a:r>
              <a:rPr lang="en-US" altLang="en-US"/>
              <a:t>Use the fewest colors (physical registers)</a:t>
            </a:r>
          </a:p>
          <a:p>
            <a:pPr lvl="1"/>
            <a:r>
              <a:rPr lang="en-US" altLang="en-US"/>
              <a:t>Spilling is necessary if the graph is not n-colorable where n is the number of physical registers</a:t>
            </a:r>
          </a:p>
          <a:p>
            <a:r>
              <a:rPr lang="en-US" altLang="en-US"/>
              <a:t>Optimal graph coloring is NP-complete for n &gt; 2</a:t>
            </a:r>
          </a:p>
          <a:p>
            <a:pPr lvl="1"/>
            <a:r>
              <a:rPr lang="en-US" altLang="en-US"/>
              <a:t>Use heuristics proposed by compiler developers</a:t>
            </a:r>
          </a:p>
          <a:p>
            <a:pPr lvl="2"/>
            <a:r>
              <a:rPr lang="en-US" altLang="en-US"/>
              <a:t>“Register Allocation Via Coloring”, G. Chaitin et al, 1981</a:t>
            </a:r>
          </a:p>
          <a:p>
            <a:pPr lvl="2"/>
            <a:r>
              <a:rPr lang="en-US" altLang="en-US"/>
              <a:t>“Improvement to Graph Coloring Register Allocation”, P. Briggs et al, 1989</a:t>
            </a:r>
          </a:p>
          <a:p>
            <a:pPr lvl="1"/>
            <a:r>
              <a:rPr lang="en-US" altLang="en-US" b="1" u="sng"/>
              <a:t>Observation</a:t>
            </a:r>
            <a:r>
              <a:rPr lang="en-US" altLang="en-US"/>
              <a:t> – a node with degree &lt; n in the interference can always be successfully colored given its neighbors colors</a:t>
            </a:r>
          </a:p>
          <a:p>
            <a:pPr lvl="1"/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6F16E3-8756-8BA7-7BB8-62D63B65F38B}"/>
                  </a:ext>
                </a:extLst>
              </p14:cNvPr>
              <p14:cNvContentPartPr/>
              <p14:nvPr/>
            </p14:nvContentPartPr>
            <p14:xfrm>
              <a:off x="417600" y="1674360"/>
              <a:ext cx="8676720" cy="4644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6F16E3-8756-8BA7-7BB8-62D63B65F3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8240" y="1665000"/>
                <a:ext cx="8695440" cy="466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1782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Coloring Algorithm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1. While any node, x, has &lt; n neighbors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Remove x and its edges from the graph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Push x onto a stack</a:t>
            </a:r>
          </a:p>
          <a:p>
            <a:pPr>
              <a:lnSpc>
                <a:spcPct val="90000"/>
              </a:lnSpc>
            </a:pPr>
            <a:r>
              <a:rPr lang="en-US" altLang="en-US"/>
              <a:t>2. If the remaining graph is non-empty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Compute cost of spilling each node (live range)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For each reference to the register in the live range</a:t>
            </a:r>
          </a:p>
          <a:p>
            <a:pPr lvl="3">
              <a:lnSpc>
                <a:spcPct val="90000"/>
              </a:lnSpc>
            </a:pPr>
            <a:r>
              <a:rPr lang="en-US" altLang="en-US"/>
              <a:t>Cost +=  (execution frequency * spill cost)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Let NB(x) = number of neighbors of x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Remove node x that has the smallest cost(x) / NB(x)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Push x onto a stack (mark as spilled)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Go back to step 1</a:t>
            </a:r>
          </a:p>
          <a:p>
            <a:pPr>
              <a:lnSpc>
                <a:spcPct val="90000"/>
              </a:lnSpc>
            </a:pPr>
            <a:r>
              <a:rPr lang="en-US" altLang="en-US"/>
              <a:t>While stack is non-empty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Pop x from the stack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If x’s neighbors are assigned fewer than R colors, then assign x any unsigned color, else leave x uncolored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73D80E-C9F9-EC68-62CB-FE9A179226DC}"/>
                  </a:ext>
                </a:extLst>
              </p14:cNvPr>
              <p14:cNvContentPartPr/>
              <p14:nvPr/>
            </p14:nvContentPartPr>
            <p14:xfrm>
              <a:off x="561960" y="1300680"/>
              <a:ext cx="8973720" cy="5452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73D80E-C9F9-EC68-62CB-FE9A179226D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2600" y="1291320"/>
                <a:ext cx="8992440" cy="547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6068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7924800" cy="615950"/>
          </a:xfrm>
        </p:spPr>
        <p:txBody>
          <a:bodyPr/>
          <a:lstStyle/>
          <a:p>
            <a:r>
              <a:rPr lang="en-US" altLang="en-US"/>
              <a:t>Example – Finding Number of Needed Colors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447800" y="3733800"/>
            <a:ext cx="457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A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286000" y="2895600"/>
            <a:ext cx="457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B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286000" y="3733800"/>
            <a:ext cx="457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E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286000" y="4572000"/>
            <a:ext cx="457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D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124200" y="3733800"/>
            <a:ext cx="457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C</a:t>
            </a: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V="1">
            <a:off x="1905000" y="3352800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2743200" y="3352800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1905000" y="4191000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V="1">
            <a:off x="2743200" y="4191000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1905000" y="39624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2743200" y="39624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3429000" y="1673225"/>
            <a:ext cx="467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How many colors are needed to color this graph?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4267200" y="3425825"/>
            <a:ext cx="4268788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Try n=1, no, cannot remove any nodes</a:t>
            </a:r>
          </a:p>
          <a:p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Try n=2, no again, cannot remove any nodes</a:t>
            </a:r>
          </a:p>
          <a:p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Try n=3,</a:t>
            </a:r>
          </a:p>
          <a:p>
            <a:r>
              <a:rPr lang="en-US" altLang="en-US">
                <a:solidFill>
                  <a:schemeClr val="tx1"/>
                </a:solidFill>
              </a:rPr>
              <a:t>	Remove B</a:t>
            </a:r>
          </a:p>
          <a:p>
            <a:r>
              <a:rPr lang="en-US" altLang="en-US">
                <a:solidFill>
                  <a:schemeClr val="tx1"/>
                </a:solidFill>
              </a:rPr>
              <a:t>	Then can remove A, C</a:t>
            </a:r>
          </a:p>
          <a:p>
            <a:r>
              <a:rPr lang="en-US" altLang="en-US">
                <a:solidFill>
                  <a:schemeClr val="tx1"/>
                </a:solidFill>
              </a:rPr>
              <a:t>	Then can remove D, E</a:t>
            </a:r>
          </a:p>
          <a:p>
            <a:r>
              <a:rPr lang="en-US" altLang="en-US">
                <a:solidFill>
                  <a:schemeClr val="tx1"/>
                </a:solidFill>
              </a:rPr>
              <a:t>	Thus it is 3-colorable</a:t>
            </a:r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2514600" y="4191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E567DF-C9B8-09E7-AF0A-FFF1A43B4E27}"/>
                  </a:ext>
                </a:extLst>
              </p14:cNvPr>
              <p14:cNvContentPartPr/>
              <p14:nvPr/>
            </p14:nvContentPartPr>
            <p14:xfrm>
              <a:off x="1055880" y="2267280"/>
              <a:ext cx="4827960" cy="3993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E567DF-C9B8-09E7-AF0A-FFF1A43B4E2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6520" y="2257920"/>
                <a:ext cx="4846680" cy="401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3788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– Do a 3-Coloring</a:t>
            </a:r>
          </a:p>
        </p:txBody>
      </p:sp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1676400" y="18288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a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2133600" y="40386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g</a:t>
            </a: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1219200" y="25908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c</a:t>
            </a:r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2971800" y="37338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f</a:t>
            </a:r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3124200" y="26670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d</a:t>
            </a:r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2514600" y="18288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b</a:t>
            </a:r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1371600" y="35052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e</a:t>
            </a: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V="1">
            <a:off x="1524000" y="2209800"/>
            <a:ext cx="228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V="1">
            <a:off x="1600200" y="2209800"/>
            <a:ext cx="1066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1600200" y="2895600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1524000" y="2895600"/>
            <a:ext cx="14478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1524000" y="2971800"/>
            <a:ext cx="7620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2057400" y="20574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1981200" y="2133600"/>
            <a:ext cx="1219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1981200" y="2209800"/>
            <a:ext cx="114300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>
            <a:off x="1905000" y="2209800"/>
            <a:ext cx="3810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 flipH="1">
            <a:off x="1600200" y="2209800"/>
            <a:ext cx="22860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2819400" y="2133600"/>
            <a:ext cx="457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2743200" y="2209800"/>
            <a:ext cx="38100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 flipH="1">
            <a:off x="1752600" y="3048000"/>
            <a:ext cx="1447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>
            <a:off x="1752600" y="3657600"/>
            <a:ext cx="1219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762000" y="5562600"/>
            <a:ext cx="7842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		a	b	c	d	e	f	g</a:t>
            </a:r>
          </a:p>
          <a:p>
            <a:r>
              <a:rPr lang="en-US" altLang="en-US"/>
              <a:t>cost		225	200	175	150	200	50	200</a:t>
            </a:r>
          </a:p>
          <a:p>
            <a:r>
              <a:rPr lang="en-US" altLang="en-US"/>
              <a:t>neighbors		6	4	5	4	3	4	2</a:t>
            </a:r>
          </a:p>
          <a:p>
            <a:r>
              <a:rPr lang="en-US" altLang="en-US"/>
              <a:t>cost/n		37.5	50	35	37.5	66.7	12.5	100</a:t>
            </a:r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3962400" y="1749425"/>
            <a:ext cx="2459038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</a:rPr>
              <a:t>lr(a) = {1,2,3,4,5,6,7,8}</a:t>
            </a:r>
          </a:p>
          <a:p>
            <a:r>
              <a:rPr lang="en-US" altLang="en-US" sz="1600">
                <a:solidFill>
                  <a:schemeClr val="tx1"/>
                </a:solidFill>
              </a:rPr>
              <a:t>	refs(a) = {1,6,8}</a:t>
            </a:r>
          </a:p>
          <a:p>
            <a:r>
              <a:rPr lang="en-US" altLang="en-US" sz="1600">
                <a:solidFill>
                  <a:schemeClr val="tx1"/>
                </a:solidFill>
              </a:rPr>
              <a:t>lr(b) = {2,3,4,6}</a:t>
            </a:r>
          </a:p>
          <a:p>
            <a:r>
              <a:rPr lang="en-US" altLang="en-US" sz="1600">
                <a:solidFill>
                  <a:schemeClr val="tx1"/>
                </a:solidFill>
              </a:rPr>
              <a:t>	refs(b) = {2,4,6}</a:t>
            </a:r>
          </a:p>
          <a:p>
            <a:r>
              <a:rPr lang="en-US" altLang="en-US" sz="1600">
                <a:solidFill>
                  <a:schemeClr val="tx1"/>
                </a:solidFill>
              </a:rPr>
              <a:t>lr(c) = {1,2,3,4,5,6,7,8,9}</a:t>
            </a:r>
          </a:p>
          <a:p>
            <a:r>
              <a:rPr lang="en-US" altLang="en-US" sz="1600">
                <a:solidFill>
                  <a:schemeClr val="tx1"/>
                </a:solidFill>
              </a:rPr>
              <a:t>	refs(c) = {3,4,7}</a:t>
            </a:r>
          </a:p>
          <a:p>
            <a:r>
              <a:rPr lang="en-US" altLang="en-US" sz="1600">
                <a:solidFill>
                  <a:schemeClr val="tx1"/>
                </a:solidFill>
              </a:rPr>
              <a:t>lr(d) = {4,5}</a:t>
            </a:r>
          </a:p>
          <a:p>
            <a:r>
              <a:rPr lang="en-US" altLang="en-US" sz="1600">
                <a:solidFill>
                  <a:schemeClr val="tx1"/>
                </a:solidFill>
              </a:rPr>
              <a:t>	refs(d) = {4,5}</a:t>
            </a:r>
          </a:p>
          <a:p>
            <a:r>
              <a:rPr lang="en-US" altLang="en-US" sz="1600">
                <a:solidFill>
                  <a:schemeClr val="tx1"/>
                </a:solidFill>
              </a:rPr>
              <a:t>lr(e) = {5,7,8}</a:t>
            </a:r>
          </a:p>
          <a:p>
            <a:r>
              <a:rPr lang="en-US" altLang="en-US" sz="1600">
                <a:solidFill>
                  <a:schemeClr val="tx1"/>
                </a:solidFill>
              </a:rPr>
              <a:t>	refs(e) = {5,7,8}</a:t>
            </a:r>
          </a:p>
          <a:p>
            <a:r>
              <a:rPr lang="en-US" altLang="en-US" sz="1600">
                <a:solidFill>
                  <a:schemeClr val="tx1"/>
                </a:solidFill>
              </a:rPr>
              <a:t>lr(f) = {6,7}</a:t>
            </a:r>
          </a:p>
          <a:p>
            <a:r>
              <a:rPr lang="en-US" altLang="en-US" sz="1600">
                <a:solidFill>
                  <a:schemeClr val="tx1"/>
                </a:solidFill>
              </a:rPr>
              <a:t>	refs(f) = {6,7}</a:t>
            </a:r>
          </a:p>
          <a:p>
            <a:r>
              <a:rPr lang="en-US" altLang="en-US" sz="1600">
                <a:solidFill>
                  <a:schemeClr val="tx1"/>
                </a:solidFill>
              </a:rPr>
              <a:t>lr{g} = {8,9}</a:t>
            </a:r>
          </a:p>
          <a:p>
            <a:r>
              <a:rPr lang="en-US" altLang="en-US" sz="1600">
                <a:solidFill>
                  <a:schemeClr val="tx1"/>
                </a:solidFill>
              </a:rPr>
              <a:t>	refs(g) = {8,9}</a:t>
            </a: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6934200" y="2130425"/>
            <a:ext cx="139700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Profile freqs</a:t>
            </a:r>
          </a:p>
          <a:p>
            <a:r>
              <a:rPr lang="en-US" altLang="en-US"/>
              <a:t>1,2 = 100</a:t>
            </a:r>
          </a:p>
          <a:p>
            <a:r>
              <a:rPr lang="en-US" altLang="en-US"/>
              <a:t>3,4,5 = 75</a:t>
            </a:r>
          </a:p>
          <a:p>
            <a:r>
              <a:rPr lang="en-US" altLang="en-US"/>
              <a:t>6,7 = 25</a:t>
            </a:r>
          </a:p>
          <a:p>
            <a:r>
              <a:rPr lang="en-US" altLang="en-US"/>
              <a:t>8,9 = 100</a:t>
            </a:r>
          </a:p>
          <a:p>
            <a:endParaRPr lang="en-US" altLang="en-US"/>
          </a:p>
          <a:p>
            <a:r>
              <a:rPr lang="en-US" altLang="en-US"/>
              <a:t>Assume each</a:t>
            </a:r>
          </a:p>
          <a:p>
            <a:r>
              <a:rPr lang="en-US" altLang="en-US"/>
              <a:t>spill requires</a:t>
            </a:r>
          </a:p>
          <a:p>
            <a:r>
              <a:rPr lang="en-US" altLang="en-US"/>
              <a:t>1 operation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EDB51DD-82D1-5FFE-4E60-B421FF82D4AF}"/>
                  </a:ext>
                </a:extLst>
              </p14:cNvPr>
              <p14:cNvContentPartPr/>
              <p14:nvPr/>
            </p14:nvContentPartPr>
            <p14:xfrm>
              <a:off x="470160" y="125640"/>
              <a:ext cx="9123120" cy="7299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EDB51DD-82D1-5FFE-4E60-B421FF82D4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0800" y="116280"/>
                <a:ext cx="9141840" cy="731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9227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– Do a 3-Coloring (2)</a:t>
            </a:r>
          </a:p>
        </p:txBody>
      </p:sp>
      <p:sp>
        <p:nvSpPr>
          <p:cNvPr id="20483" name="Oval 3"/>
          <p:cNvSpPr>
            <a:spLocks noChangeArrowheads="1"/>
          </p:cNvSpPr>
          <p:nvPr/>
        </p:nvSpPr>
        <p:spPr bwMode="auto">
          <a:xfrm>
            <a:off x="1752600" y="39624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a</a:t>
            </a:r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2209800" y="61722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g</a:t>
            </a:r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1295400" y="47244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c</a:t>
            </a:r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3048000" y="58674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f</a:t>
            </a:r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3200400" y="48006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d</a:t>
            </a:r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2590800" y="39624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b</a:t>
            </a:r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1447800" y="56388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e</a:t>
            </a: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V="1">
            <a:off x="1600200" y="4343400"/>
            <a:ext cx="228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V="1">
            <a:off x="1676400" y="4343400"/>
            <a:ext cx="1066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1676400" y="5029200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1600200" y="5029200"/>
            <a:ext cx="14478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1600200" y="5105400"/>
            <a:ext cx="7620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2133600" y="4191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2057400" y="4267200"/>
            <a:ext cx="1219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2057400" y="4343400"/>
            <a:ext cx="114300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1981200" y="4343400"/>
            <a:ext cx="3810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 flipH="1">
            <a:off x="1676400" y="4343400"/>
            <a:ext cx="22860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>
            <a:off x="2895600" y="4267200"/>
            <a:ext cx="457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>
            <a:off x="2819400" y="4343400"/>
            <a:ext cx="38100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2" name="Line 22"/>
          <p:cNvSpPr>
            <a:spLocks noChangeShapeType="1"/>
          </p:cNvSpPr>
          <p:nvPr/>
        </p:nvSpPr>
        <p:spPr bwMode="auto">
          <a:xfrm flipH="1">
            <a:off x="1828800" y="5181600"/>
            <a:ext cx="1447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3" name="Line 23"/>
          <p:cNvSpPr>
            <a:spLocks noChangeShapeType="1"/>
          </p:cNvSpPr>
          <p:nvPr/>
        </p:nvSpPr>
        <p:spPr bwMode="auto">
          <a:xfrm>
            <a:off x="1828800" y="5791200"/>
            <a:ext cx="1219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3352800" y="1825625"/>
            <a:ext cx="31384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Remove all nodes &lt; 3 neighbors</a:t>
            </a:r>
          </a:p>
          <a:p>
            <a:endParaRPr lang="en-US" altLang="en-US"/>
          </a:p>
          <a:p>
            <a:r>
              <a:rPr lang="en-US" altLang="en-US"/>
              <a:t>So, g can be removed</a:t>
            </a:r>
          </a:p>
        </p:txBody>
      </p:sp>
      <p:sp>
        <p:nvSpPr>
          <p:cNvPr id="20505" name="Oval 25"/>
          <p:cNvSpPr>
            <a:spLocks noChangeArrowheads="1"/>
          </p:cNvSpPr>
          <p:nvPr/>
        </p:nvSpPr>
        <p:spPr bwMode="auto">
          <a:xfrm>
            <a:off x="6477000" y="41148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a</a:t>
            </a:r>
          </a:p>
        </p:txBody>
      </p:sp>
      <p:sp>
        <p:nvSpPr>
          <p:cNvPr id="20506" name="Oval 26"/>
          <p:cNvSpPr>
            <a:spLocks noChangeArrowheads="1"/>
          </p:cNvSpPr>
          <p:nvPr/>
        </p:nvSpPr>
        <p:spPr bwMode="auto">
          <a:xfrm>
            <a:off x="6019800" y="48768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c</a:t>
            </a:r>
          </a:p>
        </p:txBody>
      </p:sp>
      <p:sp>
        <p:nvSpPr>
          <p:cNvPr id="20507" name="Oval 27"/>
          <p:cNvSpPr>
            <a:spLocks noChangeArrowheads="1"/>
          </p:cNvSpPr>
          <p:nvPr/>
        </p:nvSpPr>
        <p:spPr bwMode="auto">
          <a:xfrm>
            <a:off x="7772400" y="60198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f</a:t>
            </a:r>
          </a:p>
        </p:txBody>
      </p:sp>
      <p:sp>
        <p:nvSpPr>
          <p:cNvPr id="20508" name="Oval 28"/>
          <p:cNvSpPr>
            <a:spLocks noChangeArrowheads="1"/>
          </p:cNvSpPr>
          <p:nvPr/>
        </p:nvSpPr>
        <p:spPr bwMode="auto">
          <a:xfrm>
            <a:off x="7924800" y="49530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d</a:t>
            </a:r>
          </a:p>
        </p:txBody>
      </p:sp>
      <p:sp>
        <p:nvSpPr>
          <p:cNvPr id="20509" name="Oval 29"/>
          <p:cNvSpPr>
            <a:spLocks noChangeArrowheads="1"/>
          </p:cNvSpPr>
          <p:nvPr/>
        </p:nvSpPr>
        <p:spPr bwMode="auto">
          <a:xfrm>
            <a:off x="7315200" y="41148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b</a:t>
            </a:r>
          </a:p>
        </p:txBody>
      </p:sp>
      <p:sp>
        <p:nvSpPr>
          <p:cNvPr id="20510" name="Oval 30"/>
          <p:cNvSpPr>
            <a:spLocks noChangeArrowheads="1"/>
          </p:cNvSpPr>
          <p:nvPr/>
        </p:nvSpPr>
        <p:spPr bwMode="auto">
          <a:xfrm>
            <a:off x="6172200" y="57912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e</a:t>
            </a:r>
          </a:p>
        </p:txBody>
      </p:sp>
      <p:sp>
        <p:nvSpPr>
          <p:cNvPr id="20511" name="Line 31"/>
          <p:cNvSpPr>
            <a:spLocks noChangeShapeType="1"/>
          </p:cNvSpPr>
          <p:nvPr/>
        </p:nvSpPr>
        <p:spPr bwMode="auto">
          <a:xfrm flipV="1">
            <a:off x="6324600" y="4495800"/>
            <a:ext cx="228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2" name="Line 32"/>
          <p:cNvSpPr>
            <a:spLocks noChangeShapeType="1"/>
          </p:cNvSpPr>
          <p:nvPr/>
        </p:nvSpPr>
        <p:spPr bwMode="auto">
          <a:xfrm flipV="1">
            <a:off x="6400800" y="4495800"/>
            <a:ext cx="1066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3" name="Line 33"/>
          <p:cNvSpPr>
            <a:spLocks noChangeShapeType="1"/>
          </p:cNvSpPr>
          <p:nvPr/>
        </p:nvSpPr>
        <p:spPr bwMode="auto">
          <a:xfrm>
            <a:off x="6400800" y="5181600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4" name="Line 34"/>
          <p:cNvSpPr>
            <a:spLocks noChangeShapeType="1"/>
          </p:cNvSpPr>
          <p:nvPr/>
        </p:nvSpPr>
        <p:spPr bwMode="auto">
          <a:xfrm>
            <a:off x="6324600" y="5181600"/>
            <a:ext cx="14478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5" name="Line 35"/>
          <p:cNvSpPr>
            <a:spLocks noChangeShapeType="1"/>
          </p:cNvSpPr>
          <p:nvPr/>
        </p:nvSpPr>
        <p:spPr bwMode="auto">
          <a:xfrm>
            <a:off x="6858000" y="43434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6" name="Line 36"/>
          <p:cNvSpPr>
            <a:spLocks noChangeShapeType="1"/>
          </p:cNvSpPr>
          <p:nvPr/>
        </p:nvSpPr>
        <p:spPr bwMode="auto">
          <a:xfrm>
            <a:off x="6781800" y="4419600"/>
            <a:ext cx="1219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7" name="Line 37"/>
          <p:cNvSpPr>
            <a:spLocks noChangeShapeType="1"/>
          </p:cNvSpPr>
          <p:nvPr/>
        </p:nvSpPr>
        <p:spPr bwMode="auto">
          <a:xfrm>
            <a:off x="6781800" y="4495800"/>
            <a:ext cx="114300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8" name="Line 38"/>
          <p:cNvSpPr>
            <a:spLocks noChangeShapeType="1"/>
          </p:cNvSpPr>
          <p:nvPr/>
        </p:nvSpPr>
        <p:spPr bwMode="auto">
          <a:xfrm flipH="1">
            <a:off x="6400800" y="4495800"/>
            <a:ext cx="22860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9" name="Line 39"/>
          <p:cNvSpPr>
            <a:spLocks noChangeShapeType="1"/>
          </p:cNvSpPr>
          <p:nvPr/>
        </p:nvSpPr>
        <p:spPr bwMode="auto">
          <a:xfrm>
            <a:off x="7620000" y="4419600"/>
            <a:ext cx="457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0" name="Line 40"/>
          <p:cNvSpPr>
            <a:spLocks noChangeShapeType="1"/>
          </p:cNvSpPr>
          <p:nvPr/>
        </p:nvSpPr>
        <p:spPr bwMode="auto">
          <a:xfrm>
            <a:off x="7543800" y="4495800"/>
            <a:ext cx="38100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1" name="Line 41"/>
          <p:cNvSpPr>
            <a:spLocks noChangeShapeType="1"/>
          </p:cNvSpPr>
          <p:nvPr/>
        </p:nvSpPr>
        <p:spPr bwMode="auto">
          <a:xfrm flipH="1">
            <a:off x="6553200" y="5334000"/>
            <a:ext cx="1447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2" name="Line 42"/>
          <p:cNvSpPr>
            <a:spLocks noChangeShapeType="1"/>
          </p:cNvSpPr>
          <p:nvPr/>
        </p:nvSpPr>
        <p:spPr bwMode="auto">
          <a:xfrm>
            <a:off x="6553200" y="5943600"/>
            <a:ext cx="1219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3" name="AutoShape 43"/>
          <p:cNvSpPr>
            <a:spLocks noChangeArrowheads="1"/>
          </p:cNvSpPr>
          <p:nvPr/>
        </p:nvSpPr>
        <p:spPr bwMode="auto">
          <a:xfrm>
            <a:off x="4267200" y="4724400"/>
            <a:ext cx="838200" cy="990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524" name="Text Box 44"/>
          <p:cNvSpPr txBox="1">
            <a:spLocks noChangeArrowheads="1"/>
          </p:cNvSpPr>
          <p:nvPr/>
        </p:nvSpPr>
        <p:spPr bwMode="auto">
          <a:xfrm>
            <a:off x="7680325" y="1866900"/>
            <a:ext cx="692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u="sng"/>
              <a:t>Stack</a:t>
            </a:r>
          </a:p>
          <a:p>
            <a:r>
              <a:rPr lang="en-US" altLang="en-US"/>
              <a:t>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82E368B-ED58-EF91-A2A3-8371071CE67C}"/>
                  </a:ext>
                </a:extLst>
              </p14:cNvPr>
              <p14:cNvContentPartPr/>
              <p14:nvPr/>
            </p14:nvContentPartPr>
            <p14:xfrm>
              <a:off x="1555200" y="1703160"/>
              <a:ext cx="8220600" cy="5124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82E368B-ED58-EF91-A2A3-8371071CE6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45840" y="1693800"/>
                <a:ext cx="8239320" cy="514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7092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– Do a 3-Coloring (3)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352800" y="1825625"/>
            <a:ext cx="28638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Now must spill a node</a:t>
            </a:r>
          </a:p>
          <a:p>
            <a:endParaRPr lang="en-US" altLang="en-US"/>
          </a:p>
          <a:p>
            <a:r>
              <a:rPr lang="en-US" altLang="en-US"/>
              <a:t>Choose one with the smallest</a:t>
            </a:r>
          </a:p>
          <a:p>
            <a:r>
              <a:rPr lang="en-US" altLang="en-US"/>
              <a:t>cost/NB </a:t>
            </a:r>
            <a:r>
              <a:rPr lang="en-US" altLang="en-US">
                <a:sym typeface="Wingdings" panose="05000000000000000000" pitchFamily="2" charset="2"/>
              </a:rPr>
              <a:t> f is chosen</a:t>
            </a:r>
            <a:r>
              <a:rPr lang="en-US" altLang="en-US"/>
              <a:t> </a:t>
            </a: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6477000" y="41148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a</a:t>
            </a:r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6019800" y="48768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c</a:t>
            </a:r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7924800" y="49530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d</a:t>
            </a:r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7315200" y="41148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b</a:t>
            </a:r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6172200" y="57912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e</a:t>
            </a: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V="1">
            <a:off x="6324600" y="4495800"/>
            <a:ext cx="228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V="1">
            <a:off x="6400800" y="4495800"/>
            <a:ext cx="1066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6400800" y="5181600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6858000" y="43434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6781800" y="4419600"/>
            <a:ext cx="1219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H="1">
            <a:off x="6400800" y="4495800"/>
            <a:ext cx="22860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7620000" y="4419600"/>
            <a:ext cx="457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flipH="1">
            <a:off x="6553200" y="5334000"/>
            <a:ext cx="1447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AutoShape 17"/>
          <p:cNvSpPr>
            <a:spLocks noChangeArrowheads="1"/>
          </p:cNvSpPr>
          <p:nvPr/>
        </p:nvSpPr>
        <p:spPr bwMode="auto">
          <a:xfrm>
            <a:off x="4267200" y="4724400"/>
            <a:ext cx="838200" cy="990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7680325" y="1866900"/>
            <a:ext cx="10795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u="sng"/>
              <a:t>Stack</a:t>
            </a:r>
          </a:p>
          <a:p>
            <a:r>
              <a:rPr lang="en-US" altLang="en-US"/>
              <a:t>f (spilled)</a:t>
            </a:r>
          </a:p>
          <a:p>
            <a:r>
              <a:rPr lang="en-US" altLang="en-US"/>
              <a:t>g</a:t>
            </a:r>
          </a:p>
        </p:txBody>
      </p:sp>
      <p:sp>
        <p:nvSpPr>
          <p:cNvPr id="21523" name="Oval 19"/>
          <p:cNvSpPr>
            <a:spLocks noChangeArrowheads="1"/>
          </p:cNvSpPr>
          <p:nvPr/>
        </p:nvSpPr>
        <p:spPr bwMode="auto">
          <a:xfrm>
            <a:off x="1981200" y="41910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a</a:t>
            </a:r>
          </a:p>
        </p:txBody>
      </p:sp>
      <p:sp>
        <p:nvSpPr>
          <p:cNvPr id="21524" name="Oval 20"/>
          <p:cNvSpPr>
            <a:spLocks noChangeArrowheads="1"/>
          </p:cNvSpPr>
          <p:nvPr/>
        </p:nvSpPr>
        <p:spPr bwMode="auto">
          <a:xfrm>
            <a:off x="1524000" y="49530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c</a:t>
            </a:r>
          </a:p>
        </p:txBody>
      </p:sp>
      <p:sp>
        <p:nvSpPr>
          <p:cNvPr id="21525" name="Oval 21"/>
          <p:cNvSpPr>
            <a:spLocks noChangeArrowheads="1"/>
          </p:cNvSpPr>
          <p:nvPr/>
        </p:nvSpPr>
        <p:spPr bwMode="auto">
          <a:xfrm>
            <a:off x="3276600" y="60960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f</a:t>
            </a:r>
          </a:p>
        </p:txBody>
      </p:sp>
      <p:sp>
        <p:nvSpPr>
          <p:cNvPr id="21526" name="Oval 22"/>
          <p:cNvSpPr>
            <a:spLocks noChangeArrowheads="1"/>
          </p:cNvSpPr>
          <p:nvPr/>
        </p:nvSpPr>
        <p:spPr bwMode="auto">
          <a:xfrm>
            <a:off x="3429000" y="50292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d</a:t>
            </a:r>
          </a:p>
        </p:txBody>
      </p:sp>
      <p:sp>
        <p:nvSpPr>
          <p:cNvPr id="21527" name="Oval 23"/>
          <p:cNvSpPr>
            <a:spLocks noChangeArrowheads="1"/>
          </p:cNvSpPr>
          <p:nvPr/>
        </p:nvSpPr>
        <p:spPr bwMode="auto">
          <a:xfrm>
            <a:off x="2819400" y="41910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b</a:t>
            </a:r>
          </a:p>
        </p:txBody>
      </p:sp>
      <p:sp>
        <p:nvSpPr>
          <p:cNvPr id="21528" name="Oval 24"/>
          <p:cNvSpPr>
            <a:spLocks noChangeArrowheads="1"/>
          </p:cNvSpPr>
          <p:nvPr/>
        </p:nvSpPr>
        <p:spPr bwMode="auto">
          <a:xfrm>
            <a:off x="1676400" y="58674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e</a:t>
            </a:r>
          </a:p>
        </p:txBody>
      </p:sp>
      <p:sp>
        <p:nvSpPr>
          <p:cNvPr id="21529" name="Line 25"/>
          <p:cNvSpPr>
            <a:spLocks noChangeShapeType="1"/>
          </p:cNvSpPr>
          <p:nvPr/>
        </p:nvSpPr>
        <p:spPr bwMode="auto">
          <a:xfrm flipV="1">
            <a:off x="1828800" y="4572000"/>
            <a:ext cx="228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 flipV="1">
            <a:off x="1905000" y="4572000"/>
            <a:ext cx="1066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>
            <a:off x="1905000" y="5257800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>
            <a:off x="1828800" y="5257800"/>
            <a:ext cx="14478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3" name="Line 29"/>
          <p:cNvSpPr>
            <a:spLocks noChangeShapeType="1"/>
          </p:cNvSpPr>
          <p:nvPr/>
        </p:nvSpPr>
        <p:spPr bwMode="auto">
          <a:xfrm>
            <a:off x="2362200" y="44196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4" name="Line 30"/>
          <p:cNvSpPr>
            <a:spLocks noChangeShapeType="1"/>
          </p:cNvSpPr>
          <p:nvPr/>
        </p:nvSpPr>
        <p:spPr bwMode="auto">
          <a:xfrm>
            <a:off x="2286000" y="4495800"/>
            <a:ext cx="1219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5" name="Line 31"/>
          <p:cNvSpPr>
            <a:spLocks noChangeShapeType="1"/>
          </p:cNvSpPr>
          <p:nvPr/>
        </p:nvSpPr>
        <p:spPr bwMode="auto">
          <a:xfrm>
            <a:off x="2286000" y="4572000"/>
            <a:ext cx="114300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 flipH="1">
            <a:off x="1905000" y="4572000"/>
            <a:ext cx="22860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7" name="Line 33"/>
          <p:cNvSpPr>
            <a:spLocks noChangeShapeType="1"/>
          </p:cNvSpPr>
          <p:nvPr/>
        </p:nvSpPr>
        <p:spPr bwMode="auto">
          <a:xfrm>
            <a:off x="3124200" y="4495800"/>
            <a:ext cx="457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8" name="Line 34"/>
          <p:cNvSpPr>
            <a:spLocks noChangeShapeType="1"/>
          </p:cNvSpPr>
          <p:nvPr/>
        </p:nvSpPr>
        <p:spPr bwMode="auto">
          <a:xfrm>
            <a:off x="3048000" y="4572000"/>
            <a:ext cx="38100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9" name="Line 35"/>
          <p:cNvSpPr>
            <a:spLocks noChangeShapeType="1"/>
          </p:cNvSpPr>
          <p:nvPr/>
        </p:nvSpPr>
        <p:spPr bwMode="auto">
          <a:xfrm flipH="1">
            <a:off x="2057400" y="5410200"/>
            <a:ext cx="1447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0" name="Line 36"/>
          <p:cNvSpPr>
            <a:spLocks noChangeShapeType="1"/>
          </p:cNvSpPr>
          <p:nvPr/>
        </p:nvSpPr>
        <p:spPr bwMode="auto">
          <a:xfrm>
            <a:off x="2057400" y="6019800"/>
            <a:ext cx="1219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5E1CFCF-7F9D-5533-DAD7-FE973AB57345}"/>
                  </a:ext>
                </a:extLst>
              </p14:cNvPr>
              <p14:cNvContentPartPr/>
              <p14:nvPr/>
            </p14:nvContentPartPr>
            <p14:xfrm>
              <a:off x="1631520" y="2931480"/>
              <a:ext cx="4991400" cy="3675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5E1CFCF-7F9D-5533-DAD7-FE973AB573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2160" y="2922120"/>
                <a:ext cx="5010120" cy="369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7178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– Do a 3-Coloring (4)</a:t>
            </a:r>
          </a:p>
        </p:txBody>
      </p:sp>
      <p:sp>
        <p:nvSpPr>
          <p:cNvPr id="22531" name="Oval 3"/>
          <p:cNvSpPr>
            <a:spLocks noChangeArrowheads="1"/>
          </p:cNvSpPr>
          <p:nvPr/>
        </p:nvSpPr>
        <p:spPr bwMode="auto">
          <a:xfrm>
            <a:off x="6477000" y="41148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a</a:t>
            </a: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6019800" y="48768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c</a:t>
            </a:r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7924800" y="49530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d</a:t>
            </a:r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7315200" y="41148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b</a:t>
            </a: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V="1">
            <a:off x="6324600" y="4495800"/>
            <a:ext cx="228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6400800" y="4495800"/>
            <a:ext cx="1066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6400800" y="5181600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6858000" y="43434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6781800" y="4419600"/>
            <a:ext cx="1219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7620000" y="4419600"/>
            <a:ext cx="457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1" name="AutoShape 13"/>
          <p:cNvSpPr>
            <a:spLocks noChangeArrowheads="1"/>
          </p:cNvSpPr>
          <p:nvPr/>
        </p:nvSpPr>
        <p:spPr bwMode="auto">
          <a:xfrm>
            <a:off x="4267200" y="4724400"/>
            <a:ext cx="838200" cy="990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7680325" y="1866900"/>
            <a:ext cx="10795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u="sng"/>
              <a:t>Stack</a:t>
            </a:r>
          </a:p>
          <a:p>
            <a:r>
              <a:rPr lang="en-US" altLang="en-US"/>
              <a:t>e</a:t>
            </a:r>
          </a:p>
          <a:p>
            <a:r>
              <a:rPr lang="en-US" altLang="en-US"/>
              <a:t>f (spilled)</a:t>
            </a:r>
          </a:p>
          <a:p>
            <a:r>
              <a:rPr lang="en-US" altLang="en-US"/>
              <a:t>g</a:t>
            </a:r>
          </a:p>
        </p:txBody>
      </p:sp>
      <p:sp>
        <p:nvSpPr>
          <p:cNvPr id="22543" name="Oval 15"/>
          <p:cNvSpPr>
            <a:spLocks noChangeArrowheads="1"/>
          </p:cNvSpPr>
          <p:nvPr/>
        </p:nvSpPr>
        <p:spPr bwMode="auto">
          <a:xfrm>
            <a:off x="1981200" y="41910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a</a:t>
            </a:r>
          </a:p>
        </p:txBody>
      </p:sp>
      <p:sp>
        <p:nvSpPr>
          <p:cNvPr id="22544" name="Oval 16"/>
          <p:cNvSpPr>
            <a:spLocks noChangeArrowheads="1"/>
          </p:cNvSpPr>
          <p:nvPr/>
        </p:nvSpPr>
        <p:spPr bwMode="auto">
          <a:xfrm>
            <a:off x="1524000" y="49530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c</a:t>
            </a:r>
          </a:p>
        </p:txBody>
      </p:sp>
      <p:sp>
        <p:nvSpPr>
          <p:cNvPr id="22545" name="Oval 17"/>
          <p:cNvSpPr>
            <a:spLocks noChangeArrowheads="1"/>
          </p:cNvSpPr>
          <p:nvPr/>
        </p:nvSpPr>
        <p:spPr bwMode="auto">
          <a:xfrm>
            <a:off x="3429000" y="50292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d</a:t>
            </a:r>
          </a:p>
        </p:txBody>
      </p:sp>
      <p:sp>
        <p:nvSpPr>
          <p:cNvPr id="22546" name="Oval 18"/>
          <p:cNvSpPr>
            <a:spLocks noChangeArrowheads="1"/>
          </p:cNvSpPr>
          <p:nvPr/>
        </p:nvSpPr>
        <p:spPr bwMode="auto">
          <a:xfrm>
            <a:off x="2819400" y="41910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b</a:t>
            </a:r>
          </a:p>
        </p:txBody>
      </p:sp>
      <p:sp>
        <p:nvSpPr>
          <p:cNvPr id="22547" name="Oval 19"/>
          <p:cNvSpPr>
            <a:spLocks noChangeArrowheads="1"/>
          </p:cNvSpPr>
          <p:nvPr/>
        </p:nvSpPr>
        <p:spPr bwMode="auto">
          <a:xfrm>
            <a:off x="1676400" y="58674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e</a:t>
            </a:r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 flipV="1">
            <a:off x="1828800" y="4572000"/>
            <a:ext cx="228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 flipV="1">
            <a:off x="1905000" y="4572000"/>
            <a:ext cx="1066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0" name="Line 22"/>
          <p:cNvSpPr>
            <a:spLocks noChangeShapeType="1"/>
          </p:cNvSpPr>
          <p:nvPr/>
        </p:nvSpPr>
        <p:spPr bwMode="auto">
          <a:xfrm>
            <a:off x="1905000" y="5257800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>
            <a:off x="2362200" y="44196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2" name="Line 24"/>
          <p:cNvSpPr>
            <a:spLocks noChangeShapeType="1"/>
          </p:cNvSpPr>
          <p:nvPr/>
        </p:nvSpPr>
        <p:spPr bwMode="auto">
          <a:xfrm>
            <a:off x="2286000" y="4495800"/>
            <a:ext cx="1219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 flipH="1">
            <a:off x="1905000" y="4572000"/>
            <a:ext cx="22860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>
            <a:off x="3124200" y="4495800"/>
            <a:ext cx="457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 flipH="1">
            <a:off x="2057400" y="5410200"/>
            <a:ext cx="1447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3352800" y="1825625"/>
            <a:ext cx="31384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Remove all nodes &lt; 3 neighbors</a:t>
            </a:r>
          </a:p>
          <a:p>
            <a:endParaRPr lang="en-US" altLang="en-US"/>
          </a:p>
          <a:p>
            <a:r>
              <a:rPr lang="en-US" altLang="en-US"/>
              <a:t>So, e can be removed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196A461-3809-1069-F242-7F4F0E682BE7}"/>
                  </a:ext>
                </a:extLst>
              </p14:cNvPr>
              <p14:cNvContentPartPr/>
              <p14:nvPr/>
            </p14:nvContentPartPr>
            <p14:xfrm>
              <a:off x="1670040" y="2103480"/>
              <a:ext cx="7745760" cy="4200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196A461-3809-1069-F242-7F4F0E682B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60680" y="2094120"/>
                <a:ext cx="7764480" cy="421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0344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– Do a 3-Coloring (5)</a:t>
            </a:r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6324600" y="45720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a</a:t>
            </a: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7772400" y="54102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d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7162800" y="45720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b</a:t>
            </a: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6705600" y="48006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6629400" y="4876800"/>
            <a:ext cx="1219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7467600" y="4876800"/>
            <a:ext cx="457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4267200" y="4724400"/>
            <a:ext cx="838200" cy="990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7680325" y="1866900"/>
            <a:ext cx="11049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u="sng"/>
              <a:t>Stack</a:t>
            </a:r>
          </a:p>
          <a:p>
            <a:r>
              <a:rPr lang="en-US" altLang="en-US"/>
              <a:t>c (spilled)</a:t>
            </a:r>
          </a:p>
          <a:p>
            <a:r>
              <a:rPr lang="en-US" altLang="en-US"/>
              <a:t>e</a:t>
            </a:r>
          </a:p>
          <a:p>
            <a:r>
              <a:rPr lang="en-US" altLang="en-US"/>
              <a:t>f (spilled)</a:t>
            </a:r>
          </a:p>
          <a:p>
            <a:r>
              <a:rPr lang="en-US" altLang="en-US"/>
              <a:t>g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3352800" y="1825625"/>
            <a:ext cx="28638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Now must spill another node</a:t>
            </a:r>
          </a:p>
          <a:p>
            <a:endParaRPr lang="en-US" altLang="en-US"/>
          </a:p>
          <a:p>
            <a:r>
              <a:rPr lang="en-US" altLang="en-US"/>
              <a:t>Choose one with the smallest</a:t>
            </a:r>
          </a:p>
          <a:p>
            <a:r>
              <a:rPr lang="en-US" altLang="en-US"/>
              <a:t>cost/NB </a:t>
            </a:r>
            <a:r>
              <a:rPr lang="en-US" altLang="en-US">
                <a:sym typeface="Wingdings" panose="05000000000000000000" pitchFamily="2" charset="2"/>
              </a:rPr>
              <a:t> c is chosen</a:t>
            </a:r>
            <a:r>
              <a:rPr lang="en-US" altLang="en-US"/>
              <a:t> </a:t>
            </a:r>
          </a:p>
        </p:txBody>
      </p:sp>
      <p:sp>
        <p:nvSpPr>
          <p:cNvPr id="23564" name="Oval 12"/>
          <p:cNvSpPr>
            <a:spLocks noChangeArrowheads="1"/>
          </p:cNvSpPr>
          <p:nvPr/>
        </p:nvSpPr>
        <p:spPr bwMode="auto">
          <a:xfrm>
            <a:off x="2133600" y="48006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a</a:t>
            </a:r>
          </a:p>
        </p:txBody>
      </p:sp>
      <p:sp>
        <p:nvSpPr>
          <p:cNvPr id="23565" name="Oval 13"/>
          <p:cNvSpPr>
            <a:spLocks noChangeArrowheads="1"/>
          </p:cNvSpPr>
          <p:nvPr/>
        </p:nvSpPr>
        <p:spPr bwMode="auto">
          <a:xfrm>
            <a:off x="1676400" y="55626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c</a:t>
            </a:r>
          </a:p>
        </p:txBody>
      </p:sp>
      <p:sp>
        <p:nvSpPr>
          <p:cNvPr id="23566" name="Oval 14"/>
          <p:cNvSpPr>
            <a:spLocks noChangeArrowheads="1"/>
          </p:cNvSpPr>
          <p:nvPr/>
        </p:nvSpPr>
        <p:spPr bwMode="auto">
          <a:xfrm>
            <a:off x="3581400" y="56388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d</a:t>
            </a:r>
          </a:p>
        </p:txBody>
      </p:sp>
      <p:sp>
        <p:nvSpPr>
          <p:cNvPr id="23567" name="Oval 15"/>
          <p:cNvSpPr>
            <a:spLocks noChangeArrowheads="1"/>
          </p:cNvSpPr>
          <p:nvPr/>
        </p:nvSpPr>
        <p:spPr bwMode="auto">
          <a:xfrm>
            <a:off x="2971800" y="48006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b</a:t>
            </a:r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 flipV="1">
            <a:off x="1981200" y="5181600"/>
            <a:ext cx="228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 flipV="1">
            <a:off x="2057400" y="5181600"/>
            <a:ext cx="1066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2057400" y="5867400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2514600" y="50292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2438400" y="5105400"/>
            <a:ext cx="1219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3276600" y="5105400"/>
            <a:ext cx="457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74665F2-2E49-1C7C-28AA-51004287FDB2}"/>
                  </a:ext>
                </a:extLst>
              </p14:cNvPr>
              <p14:cNvContentPartPr/>
              <p14:nvPr/>
            </p14:nvContentPartPr>
            <p14:xfrm>
              <a:off x="1694160" y="2966040"/>
              <a:ext cx="5336640" cy="3463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74665F2-2E49-1C7C-28AA-51004287FDB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4800" y="2956680"/>
                <a:ext cx="5355360" cy="348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5246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– Do a 3-Coloring (6)</a:t>
            </a:r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4267200" y="4724400"/>
            <a:ext cx="838200" cy="990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680325" y="1866900"/>
            <a:ext cx="11049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u="sng"/>
              <a:t>Stack</a:t>
            </a:r>
          </a:p>
          <a:p>
            <a:r>
              <a:rPr lang="en-US" altLang="en-US"/>
              <a:t>d</a:t>
            </a:r>
          </a:p>
          <a:p>
            <a:r>
              <a:rPr lang="en-US" altLang="en-US"/>
              <a:t>b</a:t>
            </a:r>
          </a:p>
          <a:p>
            <a:r>
              <a:rPr lang="en-US" altLang="en-US"/>
              <a:t>a</a:t>
            </a:r>
          </a:p>
          <a:p>
            <a:r>
              <a:rPr lang="en-US" altLang="en-US"/>
              <a:t>c (spilled)</a:t>
            </a:r>
          </a:p>
          <a:p>
            <a:r>
              <a:rPr lang="en-US" altLang="en-US"/>
              <a:t>e</a:t>
            </a:r>
          </a:p>
          <a:p>
            <a:r>
              <a:rPr lang="en-US" altLang="en-US"/>
              <a:t>f (spilled)</a:t>
            </a:r>
          </a:p>
          <a:p>
            <a:r>
              <a:rPr lang="en-US" altLang="en-US"/>
              <a:t>g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352800" y="1825625"/>
            <a:ext cx="31384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Remove all nodes &lt; 3 neighbors</a:t>
            </a:r>
          </a:p>
          <a:p>
            <a:endParaRPr lang="en-US" altLang="en-US"/>
          </a:p>
          <a:p>
            <a:r>
              <a:rPr lang="en-US" altLang="en-US"/>
              <a:t>So, a, b, d can be removed</a:t>
            </a:r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1752600" y="48006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a</a:t>
            </a:r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3200400" y="56388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d</a:t>
            </a:r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2590800" y="48006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b</a:t>
            </a: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2133600" y="50292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2057400" y="5105400"/>
            <a:ext cx="1219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2895600" y="5105400"/>
            <a:ext cx="457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6384925" y="5143500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Null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FDA7832-DA0B-F16B-C480-15BB5EB34135}"/>
                  </a:ext>
                </a:extLst>
              </p14:cNvPr>
              <p14:cNvContentPartPr/>
              <p14:nvPr/>
            </p14:nvContentPartPr>
            <p14:xfrm>
              <a:off x="7131240" y="1756080"/>
              <a:ext cx="1847880" cy="3790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FDA7832-DA0B-F16B-C480-15BB5EB3413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21880" y="1746720"/>
                <a:ext cx="1866600" cy="380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6672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Class Problem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295400" y="2511425"/>
            <a:ext cx="30702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r1[-1] = load(r2[0])</a:t>
            </a:r>
          </a:p>
          <a:p>
            <a:r>
              <a:rPr lang="en-US" altLang="en-US"/>
              <a:t>2: r3[-1] = r1[1] – r1[2]</a:t>
            </a:r>
          </a:p>
          <a:p>
            <a:r>
              <a:rPr lang="en-US" altLang="en-US"/>
              <a:t>3: store (r3[-1], r2[0])</a:t>
            </a:r>
          </a:p>
          <a:p>
            <a:r>
              <a:rPr lang="en-US" altLang="en-US"/>
              <a:t>4: r2[-1] = r2[0] + 4</a:t>
            </a:r>
          </a:p>
          <a:p>
            <a:r>
              <a:rPr lang="en-US" altLang="en-US"/>
              <a:t>5: p1[-1] = cmpp (r2[-1] &lt; 100)</a:t>
            </a:r>
          </a:p>
          <a:p>
            <a:r>
              <a:rPr lang="en-US" altLang="en-US"/>
              <a:t>remap r1, r2, r3</a:t>
            </a:r>
          </a:p>
          <a:p>
            <a:r>
              <a:rPr lang="en-US" altLang="en-US"/>
              <a:t>6: brct p1[-1] Loop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219200" y="2438400"/>
            <a:ext cx="3352800" cy="213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609600" y="4624604"/>
            <a:ext cx="348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Calculate </a:t>
            </a:r>
            <a:r>
              <a:rPr lang="en-US" altLang="en-US" dirty="0" err="1">
                <a:solidFill>
                  <a:schemeClr val="tx1"/>
                </a:solidFill>
              </a:rPr>
              <a:t>RecMII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dirty="0" err="1">
                <a:solidFill>
                  <a:schemeClr val="tx1"/>
                </a:solidFill>
              </a:rPr>
              <a:t>ResMII</a:t>
            </a:r>
            <a:r>
              <a:rPr lang="en-US" altLang="en-US" dirty="0">
                <a:solidFill>
                  <a:schemeClr val="tx1"/>
                </a:solidFill>
              </a:rPr>
              <a:t>, and MII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914400" y="1673225"/>
            <a:ext cx="4783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Latencies: ld = 2, st = 1, add = 1, cmpp = 1, br = 1</a:t>
            </a:r>
          </a:p>
          <a:p>
            <a:r>
              <a:rPr lang="en-US" altLang="en-US"/>
              <a:t>Resources: 1 ALU, 1 MEM, 1 BR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391400" y="17907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7391400" y="24003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7391400" y="30099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7391400" y="36195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7391400" y="42291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7391400" y="48387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6</a:t>
            </a:r>
          </a:p>
        </p:txBody>
      </p:sp>
      <p:cxnSp>
        <p:nvCxnSpPr>
          <p:cNvPr id="15" name="Straight Arrow Connector 14"/>
          <p:cNvCxnSpPr>
            <a:stCxn id="7" idx="2"/>
            <a:endCxn id="8" idx="1"/>
          </p:cNvCxnSpPr>
          <p:nvPr/>
        </p:nvCxnSpPr>
        <p:spPr bwMode="auto">
          <a:xfrm>
            <a:off x="7391400" y="1943100"/>
            <a:ext cx="44637" cy="5018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7" idx="6"/>
          </p:cNvCxnSpPr>
          <p:nvPr/>
        </p:nvCxnSpPr>
        <p:spPr bwMode="auto">
          <a:xfrm flipH="1">
            <a:off x="7597541" y="1943100"/>
            <a:ext cx="98659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8" idx="4"/>
            <a:endCxn id="9" idx="0"/>
          </p:cNvCxnSpPr>
          <p:nvPr/>
        </p:nvCxnSpPr>
        <p:spPr bwMode="auto">
          <a:xfrm>
            <a:off x="7543800" y="27051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Curved Connector 23"/>
          <p:cNvCxnSpPr>
            <a:stCxn id="10" idx="4"/>
            <a:endCxn id="10" idx="0"/>
          </p:cNvCxnSpPr>
          <p:nvPr/>
        </p:nvCxnSpPr>
        <p:spPr bwMode="auto">
          <a:xfrm rot="5400000" flipH="1">
            <a:off x="7391400" y="3771900"/>
            <a:ext cx="304800" cy="12700"/>
          </a:xfrm>
          <a:prstGeom prst="curvedConnector5">
            <a:avLst>
              <a:gd name="adj1" fmla="val -75000"/>
              <a:gd name="adj2" fmla="val 3000000"/>
              <a:gd name="adj3" fmla="val 175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>
            <a:stCxn id="10" idx="4"/>
            <a:endCxn id="11" idx="0"/>
          </p:cNvCxnSpPr>
          <p:nvPr/>
        </p:nvCxnSpPr>
        <p:spPr bwMode="auto">
          <a:xfrm>
            <a:off x="7543800" y="39243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stCxn id="11" idx="4"/>
            <a:endCxn id="12" idx="0"/>
          </p:cNvCxnSpPr>
          <p:nvPr/>
        </p:nvCxnSpPr>
        <p:spPr bwMode="auto">
          <a:xfrm>
            <a:off x="7543800" y="45339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44" name="Curved Connector 57343"/>
          <p:cNvCxnSpPr>
            <a:stCxn id="10" idx="4"/>
            <a:endCxn id="7" idx="0"/>
          </p:cNvCxnSpPr>
          <p:nvPr/>
        </p:nvCxnSpPr>
        <p:spPr bwMode="auto">
          <a:xfrm rot="5400000" flipH="1">
            <a:off x="6477000" y="2857500"/>
            <a:ext cx="2133600" cy="12700"/>
          </a:xfrm>
          <a:prstGeom prst="curvedConnector5">
            <a:avLst>
              <a:gd name="adj1" fmla="val -10714"/>
              <a:gd name="adj2" fmla="val 3000000"/>
              <a:gd name="adj3" fmla="val 110714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353" name="Freeform 57352"/>
          <p:cNvSpPr/>
          <p:nvPr/>
        </p:nvSpPr>
        <p:spPr bwMode="auto">
          <a:xfrm>
            <a:off x="7536581" y="2082666"/>
            <a:ext cx="646220" cy="1588169"/>
          </a:xfrm>
          <a:custGeom>
            <a:avLst/>
            <a:gdLst>
              <a:gd name="connsiteX0" fmla="*/ 0 w 646220"/>
              <a:gd name="connsiteY0" fmla="*/ 0 h 1588169"/>
              <a:gd name="connsiteX1" fmla="*/ 644893 w 646220"/>
              <a:gd name="connsiteY1" fmla="*/ 471638 h 1588169"/>
              <a:gd name="connsiteX2" fmla="*/ 134754 w 646220"/>
              <a:gd name="connsiteY2" fmla="*/ 1588169 h 158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6220" h="1588169">
                <a:moveTo>
                  <a:pt x="0" y="0"/>
                </a:moveTo>
                <a:cubicBezTo>
                  <a:pt x="311217" y="103471"/>
                  <a:pt x="622434" y="206943"/>
                  <a:pt x="644893" y="471638"/>
                </a:cubicBezTo>
                <a:cubicBezTo>
                  <a:pt x="667352" y="736333"/>
                  <a:pt x="401053" y="1162251"/>
                  <a:pt x="134754" y="1588169"/>
                </a:cubicBezTo>
              </a:path>
            </a:pathLst>
          </a:cu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8122889" y="2247900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&lt;0,0&gt;</a:t>
            </a: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7508627" y="2160693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&lt;2,3&gt;</a:t>
            </a: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7013277" y="2119679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&lt;2,2&gt;</a:t>
            </a: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7491211" y="2644140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&lt;1,0&gt;</a:t>
            </a: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6599266" y="3678972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&lt;1,1&gt;</a:t>
            </a: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6599266" y="2457802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&lt;1,1&gt;</a:t>
            </a:r>
          </a:p>
        </p:txBody>
      </p: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7483992" y="3951456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&lt;1,0&gt;</a:t>
            </a:r>
          </a:p>
        </p:txBody>
      </p:sp>
      <p:sp>
        <p:nvSpPr>
          <p:cNvPr id="49" name="Text Box 15"/>
          <p:cNvSpPr txBox="1">
            <a:spLocks noChangeArrowheads="1"/>
          </p:cNvSpPr>
          <p:nvPr/>
        </p:nvSpPr>
        <p:spPr bwMode="auto">
          <a:xfrm>
            <a:off x="7512467" y="4488362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&lt;1,0&gt;</a:t>
            </a:r>
          </a:p>
        </p:txBody>
      </p:sp>
      <p:cxnSp>
        <p:nvCxnSpPr>
          <p:cNvPr id="57355" name="Curved Connector 57354"/>
          <p:cNvCxnSpPr>
            <a:endCxn id="9" idx="7"/>
          </p:cNvCxnSpPr>
          <p:nvPr/>
        </p:nvCxnSpPr>
        <p:spPr bwMode="auto">
          <a:xfrm rot="5400000" flipH="1" flipV="1">
            <a:off x="7156016" y="3435103"/>
            <a:ext cx="876113" cy="114982"/>
          </a:xfrm>
          <a:prstGeom prst="curvedConnector5">
            <a:avLst>
              <a:gd name="adj1" fmla="val -6596"/>
              <a:gd name="adj2" fmla="val 337635"/>
              <a:gd name="adj3" fmla="val 126093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7877268" y="3325648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&lt;1,1&gt;</a:t>
            </a:r>
          </a:p>
        </p:txBody>
      </p:sp>
      <p:cxnSp>
        <p:nvCxnSpPr>
          <p:cNvPr id="57358" name="Straight Arrow Connector 57357"/>
          <p:cNvCxnSpPr>
            <a:stCxn id="9" idx="4"/>
            <a:endCxn id="10" idx="0"/>
          </p:cNvCxnSpPr>
          <p:nvPr/>
        </p:nvCxnSpPr>
        <p:spPr bwMode="auto">
          <a:xfrm>
            <a:off x="7543800" y="33147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Text Box 15"/>
          <p:cNvSpPr txBox="1">
            <a:spLocks noChangeArrowheads="1"/>
          </p:cNvSpPr>
          <p:nvPr/>
        </p:nvSpPr>
        <p:spPr bwMode="auto">
          <a:xfrm>
            <a:off x="7391400" y="3256717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&lt;0,0&gt;</a:t>
            </a:r>
          </a:p>
        </p:txBody>
      </p:sp>
      <p:sp>
        <p:nvSpPr>
          <p:cNvPr id="33" name="Freeform 32"/>
          <p:cNvSpPr/>
          <p:nvPr/>
        </p:nvSpPr>
        <p:spPr bwMode="auto">
          <a:xfrm>
            <a:off x="6996455" y="1959796"/>
            <a:ext cx="390429" cy="1089060"/>
          </a:xfrm>
          <a:custGeom>
            <a:avLst/>
            <a:gdLst>
              <a:gd name="connsiteX0" fmla="*/ 390429 w 390429"/>
              <a:gd name="connsiteY0" fmla="*/ 0 h 1089060"/>
              <a:gd name="connsiteX1" fmla="*/ 11 w 390429"/>
              <a:gd name="connsiteY1" fmla="*/ 565078 h 1089060"/>
              <a:gd name="connsiteX2" fmla="*/ 380155 w 390429"/>
              <a:gd name="connsiteY2" fmla="*/ 1089060 h 108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0429" h="1089060">
                <a:moveTo>
                  <a:pt x="390429" y="0"/>
                </a:moveTo>
                <a:cubicBezTo>
                  <a:pt x="196076" y="191784"/>
                  <a:pt x="1723" y="383568"/>
                  <a:pt x="11" y="565078"/>
                </a:cubicBezTo>
                <a:cubicBezTo>
                  <a:pt x="-1701" y="746588"/>
                  <a:pt x="189227" y="917824"/>
                  <a:pt x="380155" y="1089060"/>
                </a:cubicBezTo>
              </a:path>
            </a:pathLst>
          </a:cu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6524592" y="2004900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>
                <a:solidFill>
                  <a:srgbClr val="FF0000"/>
                </a:solidFill>
              </a:rPr>
              <a:t>&lt;1,0&gt;</a:t>
            </a:r>
          </a:p>
        </p:txBody>
      </p:sp>
      <p:sp>
        <p:nvSpPr>
          <p:cNvPr id="35" name="Freeform 34"/>
          <p:cNvSpPr/>
          <p:nvPr/>
        </p:nvSpPr>
        <p:spPr bwMode="auto">
          <a:xfrm>
            <a:off x="7664412" y="1971782"/>
            <a:ext cx="287941" cy="1140431"/>
          </a:xfrm>
          <a:custGeom>
            <a:avLst/>
            <a:gdLst>
              <a:gd name="connsiteX0" fmla="*/ 0 w 287941"/>
              <a:gd name="connsiteY0" fmla="*/ 1140431 h 1140431"/>
              <a:gd name="connsiteX1" fmla="*/ 287676 w 287941"/>
              <a:gd name="connsiteY1" fmla="*/ 462337 h 1140431"/>
              <a:gd name="connsiteX2" fmla="*/ 41097 w 287941"/>
              <a:gd name="connsiteY2" fmla="*/ 0 h 114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941" h="1140431">
                <a:moveTo>
                  <a:pt x="0" y="1140431"/>
                </a:moveTo>
                <a:cubicBezTo>
                  <a:pt x="140413" y="896420"/>
                  <a:pt x="280827" y="652409"/>
                  <a:pt x="287676" y="462337"/>
                </a:cubicBezTo>
                <a:cubicBezTo>
                  <a:pt x="294525" y="272265"/>
                  <a:pt x="167811" y="136132"/>
                  <a:pt x="41097" y="0"/>
                </a:cubicBezTo>
              </a:path>
            </a:pathLst>
          </a:cu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7833399" y="1846508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>
                <a:solidFill>
                  <a:srgbClr val="FF0000"/>
                </a:solidFill>
              </a:rPr>
              <a:t>&lt;1,1&gt;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99084" y="5448300"/>
            <a:ext cx="23212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Black edges: Register deps</a:t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Red edges: Memory deps</a:t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Control edges: All </a:t>
            </a:r>
            <a:r>
              <a:rPr lang="en-US" sz="1400" dirty="0" err="1"/>
              <a:t>instrs</a:t>
            </a:r>
            <a:r>
              <a:rPr lang="en-US" sz="1400" dirty="0"/>
              <a:t> have</a:t>
            </a:r>
          </a:p>
          <a:p>
            <a:r>
              <a:rPr lang="en-US" sz="1400" dirty="0"/>
              <a:t>&lt;0,0&gt; edge to instruction 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58A8BEB-6331-78E3-2D80-D47475395EB6}"/>
                  </a:ext>
                </a:extLst>
              </p14:cNvPr>
              <p14:cNvContentPartPr/>
              <p14:nvPr/>
            </p14:nvContentPartPr>
            <p14:xfrm>
              <a:off x="541080" y="1837440"/>
              <a:ext cx="5284440" cy="3200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58A8BEB-6331-78E3-2D80-D47475395E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720" y="1828080"/>
                <a:ext cx="5303160" cy="321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4668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– Do a 3-Coloring (7)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676400" y="1597025"/>
            <a:ext cx="11049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u="sng"/>
              <a:t>Stack</a:t>
            </a:r>
          </a:p>
          <a:p>
            <a:r>
              <a:rPr lang="en-US" altLang="en-US"/>
              <a:t>d</a:t>
            </a:r>
          </a:p>
          <a:p>
            <a:r>
              <a:rPr lang="en-US" altLang="en-US"/>
              <a:t>b</a:t>
            </a:r>
          </a:p>
          <a:p>
            <a:r>
              <a:rPr lang="en-US" altLang="en-US"/>
              <a:t>a</a:t>
            </a:r>
          </a:p>
          <a:p>
            <a:r>
              <a:rPr lang="en-US" altLang="en-US"/>
              <a:t>c (spilled)</a:t>
            </a:r>
          </a:p>
          <a:p>
            <a:r>
              <a:rPr lang="en-US" altLang="en-US"/>
              <a:t>e</a:t>
            </a:r>
          </a:p>
          <a:p>
            <a:r>
              <a:rPr lang="en-US" altLang="en-US"/>
              <a:t>f (spilled)</a:t>
            </a:r>
          </a:p>
          <a:p>
            <a:r>
              <a:rPr lang="en-US" altLang="en-US"/>
              <a:t>g</a:t>
            </a:r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5105400" y="16002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a</a:t>
            </a:r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5562600" y="38100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g</a:t>
            </a:r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4648200" y="23622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c</a:t>
            </a:r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6400800" y="35052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f</a:t>
            </a:r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6553200" y="24384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d</a:t>
            </a:r>
          </a:p>
        </p:txBody>
      </p:sp>
      <p:sp>
        <p:nvSpPr>
          <p:cNvPr id="25609" name="Oval 9"/>
          <p:cNvSpPr>
            <a:spLocks noChangeArrowheads="1"/>
          </p:cNvSpPr>
          <p:nvPr/>
        </p:nvSpPr>
        <p:spPr bwMode="auto">
          <a:xfrm>
            <a:off x="5943600" y="16002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b</a:t>
            </a:r>
          </a:p>
        </p:txBody>
      </p:sp>
      <p:sp>
        <p:nvSpPr>
          <p:cNvPr id="25610" name="Oval 10"/>
          <p:cNvSpPr>
            <a:spLocks noChangeArrowheads="1"/>
          </p:cNvSpPr>
          <p:nvPr/>
        </p:nvSpPr>
        <p:spPr bwMode="auto">
          <a:xfrm>
            <a:off x="4800600" y="32766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e</a:t>
            </a: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V="1">
            <a:off x="4953000" y="1981200"/>
            <a:ext cx="228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 flipV="1">
            <a:off x="5029200" y="1981200"/>
            <a:ext cx="1066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5029200" y="2667000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4953000" y="2667000"/>
            <a:ext cx="14478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4953000" y="2743200"/>
            <a:ext cx="7620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5486400" y="18288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5410200" y="1905000"/>
            <a:ext cx="1219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5410200" y="1981200"/>
            <a:ext cx="114300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>
            <a:off x="5334000" y="1981200"/>
            <a:ext cx="3810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 flipH="1">
            <a:off x="5029200" y="1981200"/>
            <a:ext cx="22860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6248400" y="1905000"/>
            <a:ext cx="457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>
            <a:off x="6172200" y="1981200"/>
            <a:ext cx="38100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flipH="1">
            <a:off x="5181600" y="2819400"/>
            <a:ext cx="1447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5181600" y="3429000"/>
            <a:ext cx="1219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1371600" y="4287838"/>
            <a:ext cx="6007100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</a:rPr>
              <a:t>Have 3 colors: red, green, blue, pop off the stack assigning colors</a:t>
            </a:r>
          </a:p>
          <a:p>
            <a:r>
              <a:rPr lang="en-US" altLang="en-US" sz="1600">
                <a:solidFill>
                  <a:schemeClr val="tx1"/>
                </a:solidFill>
              </a:rPr>
              <a:t>only consider conflicts with non-spilled nodes already popped off stack</a:t>
            </a:r>
          </a:p>
          <a:p>
            <a:endParaRPr lang="en-US" altLang="en-US" sz="1600">
              <a:solidFill>
                <a:schemeClr val="tx1"/>
              </a:solidFill>
            </a:endParaRPr>
          </a:p>
          <a:p>
            <a:r>
              <a:rPr lang="en-US" altLang="en-US" sz="1600">
                <a:solidFill>
                  <a:schemeClr val="tx1"/>
                </a:solidFill>
              </a:rPr>
              <a:t>d </a:t>
            </a:r>
            <a:r>
              <a:rPr lang="en-US" altLang="en-US" sz="1600">
                <a:solidFill>
                  <a:schemeClr val="tx1"/>
                </a:solidFill>
                <a:sym typeface="Wingdings" panose="05000000000000000000" pitchFamily="2" charset="2"/>
              </a:rPr>
              <a:t> red</a:t>
            </a:r>
          </a:p>
          <a:p>
            <a:r>
              <a:rPr lang="en-US" altLang="en-US" sz="1600">
                <a:solidFill>
                  <a:schemeClr val="tx1"/>
                </a:solidFill>
                <a:sym typeface="Wingdings" panose="05000000000000000000" pitchFamily="2" charset="2"/>
              </a:rPr>
              <a:t>b  green (cannot choose red)</a:t>
            </a:r>
          </a:p>
          <a:p>
            <a:r>
              <a:rPr lang="en-US" altLang="en-US" sz="1600">
                <a:solidFill>
                  <a:schemeClr val="tx1"/>
                </a:solidFill>
                <a:sym typeface="Wingdings" panose="05000000000000000000" pitchFamily="2" charset="2"/>
              </a:rPr>
              <a:t>a  blue (cannot choose red or green)</a:t>
            </a:r>
          </a:p>
          <a:p>
            <a:r>
              <a:rPr lang="en-US" altLang="en-US" sz="1600">
                <a:solidFill>
                  <a:schemeClr val="tx1"/>
                </a:solidFill>
                <a:sym typeface="Wingdings" panose="05000000000000000000" pitchFamily="2" charset="2"/>
              </a:rPr>
              <a:t>c  no color (spilled)</a:t>
            </a:r>
          </a:p>
          <a:p>
            <a:r>
              <a:rPr lang="en-US" altLang="en-US" sz="1600">
                <a:solidFill>
                  <a:schemeClr val="tx1"/>
                </a:solidFill>
                <a:sym typeface="Wingdings" panose="05000000000000000000" pitchFamily="2" charset="2"/>
              </a:rPr>
              <a:t>e  green (cannot choose red or blue)</a:t>
            </a:r>
          </a:p>
          <a:p>
            <a:r>
              <a:rPr lang="en-US" altLang="en-US" sz="1600">
                <a:solidFill>
                  <a:schemeClr val="tx1"/>
                </a:solidFill>
                <a:sym typeface="Wingdings" panose="05000000000000000000" pitchFamily="2" charset="2"/>
              </a:rPr>
              <a:t>f  no color (spilled)</a:t>
            </a:r>
          </a:p>
          <a:p>
            <a:r>
              <a:rPr lang="en-US" altLang="en-US" sz="1600">
                <a:solidFill>
                  <a:schemeClr val="tx1"/>
                </a:solidFill>
                <a:sym typeface="Wingdings" panose="05000000000000000000" pitchFamily="2" charset="2"/>
              </a:rPr>
              <a:t>g  red (cannot choose blue)</a:t>
            </a:r>
            <a:endParaRPr lang="en-US" altLang="en-US" sz="16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352E85C-7787-93EF-2515-7FB4CE94BE15}"/>
                  </a:ext>
                </a:extLst>
              </p14:cNvPr>
              <p14:cNvContentPartPr/>
              <p14:nvPr/>
            </p14:nvContentPartPr>
            <p14:xfrm>
              <a:off x="935640" y="930600"/>
              <a:ext cx="7021080" cy="4668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352E85C-7787-93EF-2515-7FB4CE94BE1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6280" y="921240"/>
                <a:ext cx="7039800" cy="468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05308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– Do a 3-Coloring (8)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743200" y="2133600"/>
            <a:ext cx="1676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/>
              <a:t>1: blue = load()</a:t>
            </a:r>
          </a:p>
          <a:p>
            <a:pPr algn="ctr"/>
            <a:r>
              <a:rPr lang="en-US" altLang="en-US" sz="1400"/>
              <a:t>2: green = load()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295400" y="3581400"/>
            <a:ext cx="18288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/>
              <a:t>3: spill1 = load()</a:t>
            </a:r>
          </a:p>
          <a:p>
            <a:pPr algn="ctr"/>
            <a:r>
              <a:rPr lang="en-US" altLang="en-US" sz="1400"/>
              <a:t>4: red = green + spill1</a:t>
            </a:r>
          </a:p>
          <a:p>
            <a:pPr algn="ctr"/>
            <a:r>
              <a:rPr lang="en-US" altLang="en-US" sz="1400"/>
              <a:t>5: green = red - 3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038600" y="3581400"/>
            <a:ext cx="19812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/>
              <a:t>6: spill2 = blue * green</a:t>
            </a:r>
          </a:p>
          <a:p>
            <a:pPr algn="ctr"/>
            <a:r>
              <a:rPr lang="en-US" altLang="en-US" sz="1400"/>
              <a:t>7: green = spill2 + spill1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667000" y="5257800"/>
            <a:ext cx="18288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/>
              <a:t>8: red = blue + green</a:t>
            </a:r>
          </a:p>
          <a:p>
            <a:pPr algn="ctr"/>
            <a:r>
              <a:rPr lang="en-US" altLang="en-US" sz="1400"/>
              <a:t>9: store(red)</a:t>
            </a: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H="1">
            <a:off x="2133600" y="3200400"/>
            <a:ext cx="1219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3733800" y="3200400"/>
            <a:ext cx="1219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2133600" y="4648200"/>
            <a:ext cx="1143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H="1">
            <a:off x="3810000" y="4648200"/>
            <a:ext cx="1143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Freeform 11"/>
          <p:cNvSpPr>
            <a:spLocks/>
          </p:cNvSpPr>
          <p:nvPr/>
        </p:nvSpPr>
        <p:spPr bwMode="auto">
          <a:xfrm>
            <a:off x="698500" y="1587500"/>
            <a:ext cx="2755900" cy="5041900"/>
          </a:xfrm>
          <a:custGeom>
            <a:avLst/>
            <a:gdLst>
              <a:gd name="T0" fmla="*/ 2147483646 w 1736"/>
              <a:gd name="T1" fmla="*/ 2147483646 h 3176"/>
              <a:gd name="T2" fmla="*/ 2147483646 w 1736"/>
              <a:gd name="T3" fmla="*/ 2147483646 h 3176"/>
              <a:gd name="T4" fmla="*/ 2147483646 w 1736"/>
              <a:gd name="T5" fmla="*/ 2147483646 h 3176"/>
              <a:gd name="T6" fmla="*/ 2147483646 w 1736"/>
              <a:gd name="T7" fmla="*/ 2147483646 h 3176"/>
              <a:gd name="T8" fmla="*/ 2147483646 w 1736"/>
              <a:gd name="T9" fmla="*/ 2147483646 h 3176"/>
              <a:gd name="T10" fmla="*/ 2147483646 w 1736"/>
              <a:gd name="T11" fmla="*/ 2147483646 h 3176"/>
              <a:gd name="T12" fmla="*/ 2147483646 w 1736"/>
              <a:gd name="T13" fmla="*/ 2147483646 h 3176"/>
              <a:gd name="T14" fmla="*/ 2147483646 w 1736"/>
              <a:gd name="T15" fmla="*/ 2147483646 h 3176"/>
              <a:gd name="T16" fmla="*/ 2147483646 w 1736"/>
              <a:gd name="T17" fmla="*/ 2147483646 h 31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36" h="3176">
                <a:moveTo>
                  <a:pt x="1720" y="2984"/>
                </a:moveTo>
                <a:cubicBezTo>
                  <a:pt x="1728" y="3020"/>
                  <a:pt x="1736" y="3056"/>
                  <a:pt x="1624" y="3080"/>
                </a:cubicBezTo>
                <a:cubicBezTo>
                  <a:pt x="1512" y="3104"/>
                  <a:pt x="1288" y="3176"/>
                  <a:pt x="1048" y="3128"/>
                </a:cubicBezTo>
                <a:cubicBezTo>
                  <a:pt x="808" y="3080"/>
                  <a:pt x="344" y="3064"/>
                  <a:pt x="184" y="2792"/>
                </a:cubicBezTo>
                <a:cubicBezTo>
                  <a:pt x="24" y="2520"/>
                  <a:pt x="96" y="1896"/>
                  <a:pt x="88" y="1496"/>
                </a:cubicBezTo>
                <a:cubicBezTo>
                  <a:pt x="80" y="1096"/>
                  <a:pt x="0" y="632"/>
                  <a:pt x="136" y="392"/>
                </a:cubicBezTo>
                <a:cubicBezTo>
                  <a:pt x="272" y="152"/>
                  <a:pt x="680" y="112"/>
                  <a:pt x="904" y="56"/>
                </a:cubicBezTo>
                <a:cubicBezTo>
                  <a:pt x="1128" y="0"/>
                  <a:pt x="1344" y="8"/>
                  <a:pt x="1480" y="56"/>
                </a:cubicBezTo>
                <a:cubicBezTo>
                  <a:pt x="1616" y="104"/>
                  <a:pt x="1668" y="224"/>
                  <a:pt x="1720" y="3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7086600" y="1749425"/>
            <a:ext cx="1436688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d </a:t>
            </a:r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 red</a:t>
            </a: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b  green</a:t>
            </a: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a  blue</a:t>
            </a: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c  no color </a:t>
            </a: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e  green</a:t>
            </a: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f  no color</a:t>
            </a: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g  red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5257800" y="5102225"/>
            <a:ext cx="3130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Notes: no spills in the blocks</a:t>
            </a:r>
          </a:p>
          <a:p>
            <a:r>
              <a:rPr lang="en-US" altLang="en-US">
                <a:solidFill>
                  <a:schemeClr val="tx1"/>
                </a:solidFill>
              </a:rPr>
              <a:t>executed 100 times.  Most spills</a:t>
            </a:r>
          </a:p>
          <a:p>
            <a:r>
              <a:rPr lang="en-US" altLang="en-US">
                <a:solidFill>
                  <a:schemeClr val="tx1"/>
                </a:solidFill>
              </a:rPr>
              <a:t>in the block executed 25 times.</a:t>
            </a:r>
          </a:p>
          <a:p>
            <a:r>
              <a:rPr lang="en-US" altLang="en-US">
                <a:solidFill>
                  <a:schemeClr val="tx1"/>
                </a:solidFill>
              </a:rPr>
              <a:t>Longest lifetime (c) also spilled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B64B035-D99E-F5B4-0A62-8AC1B2CAEB9A}"/>
                  </a:ext>
                </a:extLst>
              </p14:cNvPr>
              <p14:cNvContentPartPr/>
              <p14:nvPr/>
            </p14:nvContentPartPr>
            <p14:xfrm>
              <a:off x="1099080" y="1410840"/>
              <a:ext cx="8393400" cy="5365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B64B035-D99E-F5B4-0A62-8AC1B2CAEB9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9720" y="1401480"/>
                <a:ext cx="8412120" cy="538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14794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Problem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057400"/>
            <a:ext cx="5610432" cy="4802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596794"/>
            <a:ext cx="792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Draw the interference graph. How many spills are needed with 3 physical registers?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1576603-CAE3-2516-085D-FAF4718FE2AD}"/>
                  </a:ext>
                </a:extLst>
              </p14:cNvPr>
              <p14:cNvContentPartPr/>
              <p14:nvPr/>
            </p14:nvContentPartPr>
            <p14:xfrm>
              <a:off x="6244200" y="1320480"/>
              <a:ext cx="2880000" cy="954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1576603-CAE3-2516-085D-FAF4718FE2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4840" y="1311120"/>
                <a:ext cx="2898720" cy="97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0407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Problem - Answer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178" y="1948146"/>
            <a:ext cx="4540360" cy="388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596794"/>
            <a:ext cx="8039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Draw the interference graph.  How many spills are needed with 3 physical registers?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1442877" y="1954996"/>
            <a:ext cx="533400" cy="533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r1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2357277" y="2730459"/>
            <a:ext cx="533400" cy="533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r2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2262027" y="3891246"/>
            <a:ext cx="533400" cy="533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r3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938052" y="3891246"/>
            <a:ext cx="533400" cy="533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r4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753438" y="2839520"/>
            <a:ext cx="533400" cy="533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r5</a:t>
            </a:r>
          </a:p>
        </p:txBody>
      </p:sp>
      <p:cxnSp>
        <p:nvCxnSpPr>
          <p:cNvPr id="11" name="Straight Connector 10"/>
          <p:cNvCxnSpPr>
            <a:stCxn id="3" idx="6"/>
            <a:endCxn id="6" idx="1"/>
          </p:cNvCxnSpPr>
          <p:nvPr/>
        </p:nvCxnSpPr>
        <p:spPr bwMode="auto">
          <a:xfrm>
            <a:off x="1976277" y="2221696"/>
            <a:ext cx="459115" cy="58687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>
            <a:stCxn id="3" idx="4"/>
            <a:endCxn id="7" idx="0"/>
          </p:cNvCxnSpPr>
          <p:nvPr/>
        </p:nvCxnSpPr>
        <p:spPr bwMode="auto">
          <a:xfrm>
            <a:off x="1709577" y="2488396"/>
            <a:ext cx="819150" cy="14028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>
            <a:stCxn id="3" idx="4"/>
            <a:endCxn id="8" idx="0"/>
          </p:cNvCxnSpPr>
          <p:nvPr/>
        </p:nvCxnSpPr>
        <p:spPr bwMode="auto">
          <a:xfrm flipH="1">
            <a:off x="1204752" y="2488396"/>
            <a:ext cx="504825" cy="14028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>
            <a:stCxn id="6" idx="4"/>
            <a:endCxn id="7" idx="0"/>
          </p:cNvCxnSpPr>
          <p:nvPr/>
        </p:nvCxnSpPr>
        <p:spPr bwMode="auto">
          <a:xfrm flipH="1">
            <a:off x="2528727" y="3263859"/>
            <a:ext cx="95250" cy="62738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6" idx="3"/>
            <a:endCxn id="8" idx="7"/>
          </p:cNvCxnSpPr>
          <p:nvPr/>
        </p:nvCxnSpPr>
        <p:spPr bwMode="auto">
          <a:xfrm flipH="1">
            <a:off x="1393337" y="3185744"/>
            <a:ext cx="1042055" cy="78361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6" idx="2"/>
            <a:endCxn id="9" idx="6"/>
          </p:cNvCxnSpPr>
          <p:nvPr/>
        </p:nvCxnSpPr>
        <p:spPr bwMode="auto">
          <a:xfrm flipH="1">
            <a:off x="1286838" y="2997159"/>
            <a:ext cx="1070439" cy="10906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stCxn id="7" idx="2"/>
            <a:endCxn id="8" idx="6"/>
          </p:cNvCxnSpPr>
          <p:nvPr/>
        </p:nvCxnSpPr>
        <p:spPr bwMode="auto">
          <a:xfrm flipH="1">
            <a:off x="1471452" y="4157946"/>
            <a:ext cx="7905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>
            <a:stCxn id="3" idx="3"/>
            <a:endCxn id="9" idx="0"/>
          </p:cNvCxnSpPr>
          <p:nvPr/>
        </p:nvCxnSpPr>
        <p:spPr bwMode="auto">
          <a:xfrm flipH="1">
            <a:off x="1020138" y="2410281"/>
            <a:ext cx="500854" cy="42923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>
            <a:stCxn id="7" idx="1"/>
            <a:endCxn id="9" idx="5"/>
          </p:cNvCxnSpPr>
          <p:nvPr/>
        </p:nvCxnSpPr>
        <p:spPr bwMode="auto">
          <a:xfrm flipH="1" flipV="1">
            <a:off x="1208723" y="3294805"/>
            <a:ext cx="1131419" cy="6745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266691" y="4770502"/>
            <a:ext cx="520527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	r1	r2	r3	r4	r5</a:t>
            </a:r>
          </a:p>
          <a:p>
            <a:r>
              <a:rPr lang="en-US" dirty="0">
                <a:solidFill>
                  <a:srgbClr val="FF0000"/>
                </a:solidFill>
              </a:rPr>
              <a:t>Cost	11	18	20	6	11</a:t>
            </a:r>
          </a:p>
          <a:p>
            <a:r>
              <a:rPr lang="en-US" dirty="0" err="1">
                <a:solidFill>
                  <a:srgbClr val="FF0000"/>
                </a:solidFill>
              </a:rPr>
              <a:t>Nbrs</a:t>
            </a:r>
            <a:r>
              <a:rPr lang="en-US" dirty="0">
                <a:solidFill>
                  <a:srgbClr val="FF0000"/>
                </a:solidFill>
              </a:rPr>
              <a:t>	4	4	4	3	3</a:t>
            </a:r>
          </a:p>
          <a:p>
            <a:r>
              <a:rPr lang="en-US" dirty="0">
                <a:solidFill>
                  <a:srgbClr val="FF0000"/>
                </a:solidFill>
              </a:rPr>
              <a:t>C/N	2.75	4.5	5	2	3.67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8200" y="6326290"/>
            <a:ext cx="5347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Spill r4, spill r1, allocate r2, r3, r5 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 2 spills necessary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536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Class Problem – Answers in Red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295400" y="2511425"/>
            <a:ext cx="30702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r1[-1] = load(r2[0])</a:t>
            </a:r>
          </a:p>
          <a:p>
            <a:r>
              <a:rPr lang="en-US" altLang="en-US"/>
              <a:t>2: r3[-1] = r1[1] – r1[2]</a:t>
            </a:r>
          </a:p>
          <a:p>
            <a:r>
              <a:rPr lang="en-US" altLang="en-US"/>
              <a:t>3: store (r3[-1], r2[0])</a:t>
            </a:r>
          </a:p>
          <a:p>
            <a:r>
              <a:rPr lang="en-US" altLang="en-US"/>
              <a:t>4: r2[-1] = r2[0] + 4</a:t>
            </a:r>
          </a:p>
          <a:p>
            <a:r>
              <a:rPr lang="en-US" altLang="en-US"/>
              <a:t>5: p1[-1] = cmpp (r2[-1] &lt; 100)</a:t>
            </a:r>
          </a:p>
          <a:p>
            <a:r>
              <a:rPr lang="en-US" altLang="en-US"/>
              <a:t>remap r1, r2, r3</a:t>
            </a:r>
          </a:p>
          <a:p>
            <a:r>
              <a:rPr lang="en-US" altLang="en-US"/>
              <a:t>6: brct p1[-1] Loop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219200" y="2438400"/>
            <a:ext cx="3352800" cy="213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609600" y="4624604"/>
            <a:ext cx="348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Calculate </a:t>
            </a:r>
            <a:r>
              <a:rPr lang="en-US" altLang="en-US" dirty="0" err="1">
                <a:solidFill>
                  <a:schemeClr val="tx1"/>
                </a:solidFill>
              </a:rPr>
              <a:t>RecMII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dirty="0" err="1">
                <a:solidFill>
                  <a:schemeClr val="tx1"/>
                </a:solidFill>
              </a:rPr>
              <a:t>ResMII</a:t>
            </a:r>
            <a:r>
              <a:rPr lang="en-US" altLang="en-US" dirty="0">
                <a:solidFill>
                  <a:schemeClr val="tx1"/>
                </a:solidFill>
              </a:rPr>
              <a:t>, and MII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914400" y="1673225"/>
            <a:ext cx="4783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Latencies: ld = 2, st = 1, add = 1, cmpp = 1, br = 1</a:t>
            </a:r>
          </a:p>
          <a:p>
            <a:r>
              <a:rPr lang="en-US" altLang="en-US"/>
              <a:t>Resources: 1 ALU, 1 MEM, 1 BR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391400" y="17907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7391400" y="24003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7391400" y="30099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7391400" y="36195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7391400" y="42291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7391400" y="48387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6</a:t>
            </a:r>
          </a:p>
        </p:txBody>
      </p:sp>
      <p:cxnSp>
        <p:nvCxnSpPr>
          <p:cNvPr id="15" name="Straight Arrow Connector 14"/>
          <p:cNvCxnSpPr>
            <a:stCxn id="7" idx="2"/>
            <a:endCxn id="8" idx="1"/>
          </p:cNvCxnSpPr>
          <p:nvPr/>
        </p:nvCxnSpPr>
        <p:spPr bwMode="auto">
          <a:xfrm>
            <a:off x="7391400" y="1943100"/>
            <a:ext cx="44637" cy="5018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7" idx="6"/>
          </p:cNvCxnSpPr>
          <p:nvPr/>
        </p:nvCxnSpPr>
        <p:spPr bwMode="auto">
          <a:xfrm flipH="1">
            <a:off x="7597541" y="1943100"/>
            <a:ext cx="98659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8" idx="4"/>
            <a:endCxn id="9" idx="0"/>
          </p:cNvCxnSpPr>
          <p:nvPr/>
        </p:nvCxnSpPr>
        <p:spPr bwMode="auto">
          <a:xfrm>
            <a:off x="7543800" y="27051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Curved Connector 23"/>
          <p:cNvCxnSpPr>
            <a:stCxn id="10" idx="4"/>
            <a:endCxn id="10" idx="0"/>
          </p:cNvCxnSpPr>
          <p:nvPr/>
        </p:nvCxnSpPr>
        <p:spPr bwMode="auto">
          <a:xfrm rot="5400000" flipH="1">
            <a:off x="7391400" y="3771900"/>
            <a:ext cx="304800" cy="12700"/>
          </a:xfrm>
          <a:prstGeom prst="curvedConnector5">
            <a:avLst>
              <a:gd name="adj1" fmla="val -75000"/>
              <a:gd name="adj2" fmla="val 3000000"/>
              <a:gd name="adj3" fmla="val 175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>
            <a:stCxn id="10" idx="4"/>
            <a:endCxn id="11" idx="0"/>
          </p:cNvCxnSpPr>
          <p:nvPr/>
        </p:nvCxnSpPr>
        <p:spPr bwMode="auto">
          <a:xfrm>
            <a:off x="7543800" y="39243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stCxn id="11" idx="4"/>
            <a:endCxn id="12" idx="0"/>
          </p:cNvCxnSpPr>
          <p:nvPr/>
        </p:nvCxnSpPr>
        <p:spPr bwMode="auto">
          <a:xfrm>
            <a:off x="7543800" y="45339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44" name="Curved Connector 57343"/>
          <p:cNvCxnSpPr>
            <a:stCxn id="10" idx="4"/>
            <a:endCxn id="7" idx="0"/>
          </p:cNvCxnSpPr>
          <p:nvPr/>
        </p:nvCxnSpPr>
        <p:spPr bwMode="auto">
          <a:xfrm rot="5400000" flipH="1">
            <a:off x="6477000" y="2857500"/>
            <a:ext cx="2133600" cy="12700"/>
          </a:xfrm>
          <a:prstGeom prst="curvedConnector5">
            <a:avLst>
              <a:gd name="adj1" fmla="val -10714"/>
              <a:gd name="adj2" fmla="val 3000000"/>
              <a:gd name="adj3" fmla="val 110714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353" name="Freeform 57352"/>
          <p:cNvSpPr/>
          <p:nvPr/>
        </p:nvSpPr>
        <p:spPr bwMode="auto">
          <a:xfrm>
            <a:off x="7536581" y="2082666"/>
            <a:ext cx="646220" cy="1588169"/>
          </a:xfrm>
          <a:custGeom>
            <a:avLst/>
            <a:gdLst>
              <a:gd name="connsiteX0" fmla="*/ 0 w 646220"/>
              <a:gd name="connsiteY0" fmla="*/ 0 h 1588169"/>
              <a:gd name="connsiteX1" fmla="*/ 644893 w 646220"/>
              <a:gd name="connsiteY1" fmla="*/ 471638 h 1588169"/>
              <a:gd name="connsiteX2" fmla="*/ 134754 w 646220"/>
              <a:gd name="connsiteY2" fmla="*/ 1588169 h 158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6220" h="1588169">
                <a:moveTo>
                  <a:pt x="0" y="0"/>
                </a:moveTo>
                <a:cubicBezTo>
                  <a:pt x="311217" y="103471"/>
                  <a:pt x="622434" y="206943"/>
                  <a:pt x="644893" y="471638"/>
                </a:cubicBezTo>
                <a:cubicBezTo>
                  <a:pt x="667352" y="736333"/>
                  <a:pt x="401053" y="1162251"/>
                  <a:pt x="134754" y="1588169"/>
                </a:cubicBezTo>
              </a:path>
            </a:pathLst>
          </a:cu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8122889" y="2247900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&lt;0,0&gt;</a:t>
            </a: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7508627" y="2160693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&lt;2,3&gt;</a:t>
            </a: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7013277" y="2119679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&lt;2,2&gt;</a:t>
            </a: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7491211" y="2644140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&lt;1,0&gt;</a:t>
            </a: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6599266" y="3678972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&lt;1,1&gt;</a:t>
            </a: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6599266" y="2457802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&lt;1,1&gt;</a:t>
            </a:r>
          </a:p>
        </p:txBody>
      </p: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7483992" y="3951456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&lt;1,0&gt;</a:t>
            </a:r>
          </a:p>
        </p:txBody>
      </p:sp>
      <p:sp>
        <p:nvSpPr>
          <p:cNvPr id="49" name="Text Box 15"/>
          <p:cNvSpPr txBox="1">
            <a:spLocks noChangeArrowheads="1"/>
          </p:cNvSpPr>
          <p:nvPr/>
        </p:nvSpPr>
        <p:spPr bwMode="auto">
          <a:xfrm>
            <a:off x="7512467" y="4488362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&lt;1,0&gt;</a:t>
            </a:r>
          </a:p>
        </p:txBody>
      </p:sp>
      <p:cxnSp>
        <p:nvCxnSpPr>
          <p:cNvPr id="57355" name="Curved Connector 57354"/>
          <p:cNvCxnSpPr>
            <a:endCxn id="9" idx="7"/>
          </p:cNvCxnSpPr>
          <p:nvPr/>
        </p:nvCxnSpPr>
        <p:spPr bwMode="auto">
          <a:xfrm rot="5400000" flipH="1" flipV="1">
            <a:off x="7156016" y="3435103"/>
            <a:ext cx="876113" cy="114982"/>
          </a:xfrm>
          <a:prstGeom prst="curvedConnector5">
            <a:avLst>
              <a:gd name="adj1" fmla="val -6596"/>
              <a:gd name="adj2" fmla="val 337635"/>
              <a:gd name="adj3" fmla="val 126093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7877268" y="3325648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&lt;1,1&gt;</a:t>
            </a:r>
          </a:p>
        </p:txBody>
      </p:sp>
      <p:cxnSp>
        <p:nvCxnSpPr>
          <p:cNvPr id="57358" name="Straight Arrow Connector 57357"/>
          <p:cNvCxnSpPr>
            <a:stCxn id="9" idx="4"/>
            <a:endCxn id="10" idx="0"/>
          </p:cNvCxnSpPr>
          <p:nvPr/>
        </p:nvCxnSpPr>
        <p:spPr bwMode="auto">
          <a:xfrm>
            <a:off x="7543800" y="33147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Text Box 15"/>
          <p:cNvSpPr txBox="1">
            <a:spLocks noChangeArrowheads="1"/>
          </p:cNvSpPr>
          <p:nvPr/>
        </p:nvSpPr>
        <p:spPr bwMode="auto">
          <a:xfrm>
            <a:off x="7391400" y="3256717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&lt;0,0&gt;</a:t>
            </a:r>
          </a:p>
        </p:txBody>
      </p:sp>
      <p:sp>
        <p:nvSpPr>
          <p:cNvPr id="33" name="Freeform 32"/>
          <p:cNvSpPr/>
          <p:nvPr/>
        </p:nvSpPr>
        <p:spPr bwMode="auto">
          <a:xfrm>
            <a:off x="6996455" y="1959796"/>
            <a:ext cx="390429" cy="1089060"/>
          </a:xfrm>
          <a:custGeom>
            <a:avLst/>
            <a:gdLst>
              <a:gd name="connsiteX0" fmla="*/ 390429 w 390429"/>
              <a:gd name="connsiteY0" fmla="*/ 0 h 1089060"/>
              <a:gd name="connsiteX1" fmla="*/ 11 w 390429"/>
              <a:gd name="connsiteY1" fmla="*/ 565078 h 1089060"/>
              <a:gd name="connsiteX2" fmla="*/ 380155 w 390429"/>
              <a:gd name="connsiteY2" fmla="*/ 1089060 h 108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0429" h="1089060">
                <a:moveTo>
                  <a:pt x="390429" y="0"/>
                </a:moveTo>
                <a:cubicBezTo>
                  <a:pt x="196076" y="191784"/>
                  <a:pt x="1723" y="383568"/>
                  <a:pt x="11" y="565078"/>
                </a:cubicBezTo>
                <a:cubicBezTo>
                  <a:pt x="-1701" y="746588"/>
                  <a:pt x="189227" y="917824"/>
                  <a:pt x="380155" y="1089060"/>
                </a:cubicBezTo>
              </a:path>
            </a:pathLst>
          </a:cu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6524592" y="2004900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>
                <a:solidFill>
                  <a:srgbClr val="FF0000"/>
                </a:solidFill>
              </a:rPr>
              <a:t>&lt;1,0&gt;</a:t>
            </a:r>
          </a:p>
        </p:txBody>
      </p:sp>
      <p:sp>
        <p:nvSpPr>
          <p:cNvPr id="35" name="Freeform 34"/>
          <p:cNvSpPr/>
          <p:nvPr/>
        </p:nvSpPr>
        <p:spPr bwMode="auto">
          <a:xfrm>
            <a:off x="7664412" y="1971782"/>
            <a:ext cx="287941" cy="1140431"/>
          </a:xfrm>
          <a:custGeom>
            <a:avLst/>
            <a:gdLst>
              <a:gd name="connsiteX0" fmla="*/ 0 w 287941"/>
              <a:gd name="connsiteY0" fmla="*/ 1140431 h 1140431"/>
              <a:gd name="connsiteX1" fmla="*/ 287676 w 287941"/>
              <a:gd name="connsiteY1" fmla="*/ 462337 h 1140431"/>
              <a:gd name="connsiteX2" fmla="*/ 41097 w 287941"/>
              <a:gd name="connsiteY2" fmla="*/ 0 h 114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941" h="1140431">
                <a:moveTo>
                  <a:pt x="0" y="1140431"/>
                </a:moveTo>
                <a:cubicBezTo>
                  <a:pt x="140413" y="896420"/>
                  <a:pt x="280827" y="652409"/>
                  <a:pt x="287676" y="462337"/>
                </a:cubicBezTo>
                <a:cubicBezTo>
                  <a:pt x="294525" y="272265"/>
                  <a:pt x="167811" y="136132"/>
                  <a:pt x="41097" y="0"/>
                </a:cubicBezTo>
              </a:path>
            </a:pathLst>
          </a:cu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7833399" y="1846508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>
                <a:solidFill>
                  <a:srgbClr val="FF0000"/>
                </a:solidFill>
              </a:rPr>
              <a:t>&lt;1,1&gt;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3183" y="5063691"/>
            <a:ext cx="35269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ResMII</a:t>
            </a:r>
            <a:r>
              <a:rPr lang="en-US" dirty="0">
                <a:solidFill>
                  <a:srgbClr val="FF0000"/>
                </a:solidFill>
              </a:rPr>
              <a:t>:	ALU: 3 </a:t>
            </a:r>
            <a:r>
              <a:rPr lang="en-US" dirty="0" err="1">
                <a:solidFill>
                  <a:srgbClr val="FF0000"/>
                </a:solidFill>
              </a:rPr>
              <a:t>instrs</a:t>
            </a:r>
            <a:r>
              <a:rPr lang="en-US" dirty="0">
                <a:solidFill>
                  <a:srgbClr val="FF0000"/>
                </a:solidFill>
              </a:rPr>
              <a:t> / 1 unit = 3</a:t>
            </a:r>
          </a:p>
          <a:p>
            <a:r>
              <a:rPr lang="en-US" dirty="0">
                <a:solidFill>
                  <a:srgbClr val="FF0000"/>
                </a:solidFill>
              </a:rPr>
              <a:t>	MEM: 2 </a:t>
            </a:r>
            <a:r>
              <a:rPr lang="en-US" dirty="0" err="1">
                <a:solidFill>
                  <a:srgbClr val="FF0000"/>
                </a:solidFill>
              </a:rPr>
              <a:t>instrs</a:t>
            </a:r>
            <a:r>
              <a:rPr lang="en-US" dirty="0">
                <a:solidFill>
                  <a:srgbClr val="FF0000"/>
                </a:solidFill>
              </a:rPr>
              <a:t> / 1 unit = 2</a:t>
            </a:r>
          </a:p>
          <a:p>
            <a:r>
              <a:rPr lang="en-US" dirty="0">
                <a:solidFill>
                  <a:srgbClr val="FF0000"/>
                </a:solidFill>
              </a:rPr>
              <a:t>	BR:  1 </a:t>
            </a:r>
            <a:r>
              <a:rPr lang="en-US" dirty="0" err="1">
                <a:solidFill>
                  <a:srgbClr val="FF0000"/>
                </a:solidFill>
              </a:rPr>
              <a:t>instr</a:t>
            </a:r>
            <a:r>
              <a:rPr lang="en-US" dirty="0">
                <a:solidFill>
                  <a:srgbClr val="FF0000"/>
                </a:solidFill>
              </a:rPr>
              <a:t> / 1 unit = 1</a:t>
            </a:r>
          </a:p>
          <a:p>
            <a:r>
              <a:rPr lang="en-US" dirty="0">
                <a:solidFill>
                  <a:srgbClr val="FF0000"/>
                </a:solidFill>
              </a:rPr>
              <a:t>MAX(3,2,1) = 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30976" y="5025682"/>
            <a:ext cx="47756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RecMII</a:t>
            </a:r>
            <a:r>
              <a:rPr lang="en-US" dirty="0">
                <a:solidFill>
                  <a:srgbClr val="FF0000"/>
                </a:solidFill>
              </a:rPr>
              <a:t>:	4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 4: 1/1 = 1</a:t>
            </a:r>
          </a:p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	3  4  3: (0 + 1) / (0 +1) = 1</a:t>
            </a:r>
          </a:p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	1  3  1: (1 + 1) / (0 + 1) = 2</a:t>
            </a:r>
          </a:p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	1  2  3  1: (2+1+1) / (2+0+1) = 2</a:t>
            </a:r>
          </a:p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	1  2  3  1: (2+1+1) / (3+0+1) = 1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MAX(1,1,2,2,1) =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012" y="6544195"/>
            <a:ext cx="4607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MII = MAX(</a:t>
            </a:r>
            <a:r>
              <a:rPr lang="en-US" dirty="0" err="1">
                <a:solidFill>
                  <a:srgbClr val="FF0000"/>
                </a:solidFill>
              </a:rPr>
              <a:t>ResMII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RecMII</a:t>
            </a:r>
            <a:r>
              <a:rPr lang="en-US" dirty="0">
                <a:solidFill>
                  <a:srgbClr val="FF0000"/>
                </a:solidFill>
              </a:rPr>
              <a:t>) = MAX(3,2) = 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CAF6547-C55C-E281-C536-8AA2D9982F3A}"/>
                  </a:ext>
                </a:extLst>
              </p14:cNvPr>
              <p14:cNvContentPartPr/>
              <p14:nvPr/>
            </p14:nvContentPartPr>
            <p14:xfrm>
              <a:off x="744840" y="1933920"/>
              <a:ext cx="8929080" cy="5335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CAF6547-C55C-E281-C536-8AA2D9982F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5480" y="1924560"/>
                <a:ext cx="8947800" cy="535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6300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Class Problem (2)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914400" y="1673225"/>
            <a:ext cx="3917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</a:rPr>
              <a:t>latencies: add=1, mpy=3, ld = 2, st = 1, br = 1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143000" y="2740025"/>
            <a:ext cx="2063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for (j=0; j&lt;100; j++)</a:t>
            </a:r>
          </a:p>
          <a:p>
            <a:r>
              <a:rPr lang="en-US" altLang="en-US"/>
              <a:t>    b[j] = a[j] * 26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1524000" y="4340225"/>
            <a:ext cx="158908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 = load(r1)</a:t>
            </a:r>
          </a:p>
          <a:p>
            <a:r>
              <a:rPr lang="en-US" altLang="en-US"/>
              <a:t>2: r4 = r3 * 26</a:t>
            </a:r>
          </a:p>
          <a:p>
            <a:r>
              <a:rPr lang="en-US" altLang="en-US"/>
              <a:t>3: store (r2, r4)</a:t>
            </a:r>
          </a:p>
          <a:p>
            <a:r>
              <a:rPr lang="en-US" altLang="en-US"/>
              <a:t>4: r1 = r1 + 4</a:t>
            </a:r>
          </a:p>
          <a:p>
            <a:r>
              <a:rPr lang="en-US" altLang="en-US"/>
              <a:t>5: r2 = r2 + 4</a:t>
            </a:r>
          </a:p>
          <a:p>
            <a:r>
              <a:rPr lang="en-US" altLang="en-US"/>
              <a:t>7: brlc Loop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1447800" y="4267200"/>
            <a:ext cx="2057400" cy="1828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685800" y="43402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Loop: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1524000" y="3806825"/>
            <a:ext cx="947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LC = 99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4191000" y="2206625"/>
            <a:ext cx="382905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How many resources of each type are</a:t>
            </a:r>
          </a:p>
          <a:p>
            <a:r>
              <a:rPr lang="en-US" altLang="en-US">
                <a:solidFill>
                  <a:schemeClr val="tx1"/>
                </a:solidFill>
              </a:rPr>
              <a:t>required to achieve an II=1 schedule?</a:t>
            </a:r>
          </a:p>
          <a:p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If the resources are non-pipelined,</a:t>
            </a:r>
          </a:p>
          <a:p>
            <a:r>
              <a:rPr lang="en-US" altLang="en-US">
                <a:solidFill>
                  <a:schemeClr val="tx1"/>
                </a:solidFill>
              </a:rPr>
              <a:t>how many resources of each type are</a:t>
            </a:r>
          </a:p>
          <a:p>
            <a:r>
              <a:rPr lang="en-US" altLang="en-US">
                <a:solidFill>
                  <a:schemeClr val="tx1"/>
                </a:solidFill>
              </a:rPr>
              <a:t>required to achieve II=1</a:t>
            </a:r>
          </a:p>
          <a:p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Assuming pipelined resources, generate</a:t>
            </a:r>
          </a:p>
          <a:p>
            <a:r>
              <a:rPr lang="en-US" altLang="en-US">
                <a:solidFill>
                  <a:schemeClr val="tx1"/>
                </a:solidFill>
              </a:rPr>
              <a:t>the II=1 modulo schedule.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F506144-E761-7EF3-21F2-3F6D3529FCD5}"/>
                  </a:ext>
                </a:extLst>
              </p14:cNvPr>
              <p14:cNvContentPartPr/>
              <p14:nvPr/>
            </p14:nvContentPartPr>
            <p14:xfrm>
              <a:off x="868680" y="352440"/>
              <a:ext cx="8964360" cy="6536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F506144-E761-7EF3-21F2-3F6D3529FCD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9320" y="343080"/>
                <a:ext cx="8983080" cy="6555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Class Problem (2) – Answers in Red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914400" y="1673225"/>
            <a:ext cx="3917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</a:rPr>
              <a:t>latencies: add=1, mpy=3, ld = 2, st = 1, br = 1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143000" y="2740025"/>
            <a:ext cx="2063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for (j=0; j&lt;100; j++)</a:t>
            </a:r>
          </a:p>
          <a:p>
            <a:r>
              <a:rPr lang="en-US" altLang="en-US"/>
              <a:t>    b[j] = a[j] * 26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524000" y="4340225"/>
            <a:ext cx="158908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 = load(r1)</a:t>
            </a:r>
          </a:p>
          <a:p>
            <a:r>
              <a:rPr lang="en-US" altLang="en-US"/>
              <a:t>2: r4 = r3 * 26</a:t>
            </a:r>
          </a:p>
          <a:p>
            <a:r>
              <a:rPr lang="en-US" altLang="en-US"/>
              <a:t>3: store (r2, r4)</a:t>
            </a:r>
          </a:p>
          <a:p>
            <a:r>
              <a:rPr lang="en-US" altLang="en-US"/>
              <a:t>4: r1 = r1 + 4</a:t>
            </a:r>
          </a:p>
          <a:p>
            <a:r>
              <a:rPr lang="en-US" altLang="en-US"/>
              <a:t>5: r2 = r2 + 4</a:t>
            </a:r>
          </a:p>
          <a:p>
            <a:r>
              <a:rPr lang="en-US" altLang="en-US"/>
              <a:t>7: brlc Loop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447800" y="4267200"/>
            <a:ext cx="2057400" cy="1828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85800" y="43402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Loop: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524000" y="3806825"/>
            <a:ext cx="947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LC = 99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4191000" y="2206625"/>
            <a:ext cx="4967288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How many resources of each type are</a:t>
            </a:r>
          </a:p>
          <a:p>
            <a:r>
              <a:rPr lang="en-US" altLang="en-US">
                <a:solidFill>
                  <a:schemeClr val="tx1"/>
                </a:solidFill>
              </a:rPr>
              <a:t>required to achieve an II=1 schedule?</a:t>
            </a:r>
          </a:p>
          <a:p>
            <a:r>
              <a:rPr lang="en-US" altLang="en-US">
                <a:solidFill>
                  <a:srgbClr val="FF3300"/>
                </a:solidFill>
              </a:rPr>
              <a:t>For II=1, each operation needs a dedicated resource,</a:t>
            </a:r>
          </a:p>
          <a:p>
            <a:r>
              <a:rPr lang="en-US" altLang="en-US">
                <a:solidFill>
                  <a:srgbClr val="FF3300"/>
                </a:solidFill>
              </a:rPr>
              <a:t>so: 3 ALU, 2 MEM, 1 BR</a:t>
            </a:r>
          </a:p>
          <a:p>
            <a:endParaRPr lang="en-US" altLang="en-US">
              <a:solidFill>
                <a:srgbClr val="FF3300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If the resources are non-pipelined,</a:t>
            </a:r>
          </a:p>
          <a:p>
            <a:r>
              <a:rPr lang="en-US" altLang="en-US">
                <a:solidFill>
                  <a:schemeClr val="tx1"/>
                </a:solidFill>
              </a:rPr>
              <a:t>how many resources of each type are</a:t>
            </a:r>
          </a:p>
          <a:p>
            <a:r>
              <a:rPr lang="en-US" altLang="en-US">
                <a:solidFill>
                  <a:schemeClr val="tx1"/>
                </a:solidFill>
              </a:rPr>
              <a:t>required to achieve II=1</a:t>
            </a:r>
          </a:p>
          <a:p>
            <a:r>
              <a:rPr lang="en-US" altLang="en-US">
                <a:solidFill>
                  <a:srgbClr val="FF3300"/>
                </a:solidFill>
              </a:rPr>
              <a:t>Instead of 1 ALU to do the multiplies, 3 are needed,</a:t>
            </a:r>
          </a:p>
          <a:p>
            <a:r>
              <a:rPr lang="en-US" altLang="en-US">
                <a:solidFill>
                  <a:srgbClr val="FF3300"/>
                </a:solidFill>
              </a:rPr>
              <a:t>and instead of 1 MEM to do the loads, 2 are needed.</a:t>
            </a:r>
          </a:p>
          <a:p>
            <a:r>
              <a:rPr lang="en-US" altLang="en-US">
                <a:solidFill>
                  <a:srgbClr val="FF3300"/>
                </a:solidFill>
              </a:rPr>
              <a:t>Hence: 5 ALU, 3 MEM, 1 BR</a:t>
            </a:r>
          </a:p>
          <a:p>
            <a:endParaRPr lang="en-US" altLang="en-US">
              <a:solidFill>
                <a:srgbClr val="FF3300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Assuming pipelined resources, generate</a:t>
            </a:r>
          </a:p>
          <a:p>
            <a:r>
              <a:rPr lang="en-US" altLang="en-US">
                <a:solidFill>
                  <a:schemeClr val="tx1"/>
                </a:solidFill>
              </a:rPr>
              <a:t>the II=1 modulo schedule.</a:t>
            </a:r>
          </a:p>
          <a:p>
            <a:r>
              <a:rPr lang="en-US" altLang="en-US">
                <a:solidFill>
                  <a:srgbClr val="FF3300"/>
                </a:solidFill>
              </a:rPr>
              <a:t>See next few slides</a:t>
            </a:r>
          </a:p>
        </p:txBody>
      </p:sp>
    </p:spTree>
    <p:extLst>
      <p:ext uri="{BB962C8B-B14F-4D97-AF65-F5344CB8AC3E}">
        <p14:creationId xmlns:p14="http://schemas.microsoft.com/office/powerpoint/2010/main" val="883211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Class Problem (2) continued</a:t>
            </a:r>
          </a:p>
        </p:txBody>
      </p:sp>
      <p:sp>
        <p:nvSpPr>
          <p:cNvPr id="25603" name="Oval 3"/>
          <p:cNvSpPr>
            <a:spLocks noChangeArrowheads="1"/>
          </p:cNvSpPr>
          <p:nvPr/>
        </p:nvSpPr>
        <p:spPr bwMode="auto">
          <a:xfrm>
            <a:off x="5334000" y="2895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5334000" y="3505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5334000" y="4114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5334000" y="4724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5334000" y="5334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5334000" y="6248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7</a:t>
            </a: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5486400" y="3200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5486400" y="3810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Freeform 11"/>
          <p:cNvSpPr>
            <a:spLocks/>
          </p:cNvSpPr>
          <p:nvPr/>
        </p:nvSpPr>
        <p:spPr bwMode="auto">
          <a:xfrm>
            <a:off x="5562600" y="2565400"/>
            <a:ext cx="685800" cy="2641600"/>
          </a:xfrm>
          <a:custGeom>
            <a:avLst/>
            <a:gdLst>
              <a:gd name="T0" fmla="*/ 0 w 432"/>
              <a:gd name="T1" fmla="*/ 2147483646 h 1664"/>
              <a:gd name="T2" fmla="*/ 2147483646 w 432"/>
              <a:gd name="T3" fmla="*/ 2147483646 h 1664"/>
              <a:gd name="T4" fmla="*/ 2147483646 w 432"/>
              <a:gd name="T5" fmla="*/ 2147483646 h 1664"/>
              <a:gd name="T6" fmla="*/ 2147483646 w 432"/>
              <a:gd name="T7" fmla="*/ 2147483646 h 1664"/>
              <a:gd name="T8" fmla="*/ 2147483646 w 432"/>
              <a:gd name="T9" fmla="*/ 2147483646 h 1664"/>
              <a:gd name="T10" fmla="*/ 2147483646 w 432"/>
              <a:gd name="T11" fmla="*/ 2147483646 h 1664"/>
              <a:gd name="T12" fmla="*/ 0 w 432"/>
              <a:gd name="T13" fmla="*/ 2147483646 h 16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2" h="1664">
                <a:moveTo>
                  <a:pt x="0" y="1552"/>
                </a:moveTo>
                <a:cubicBezTo>
                  <a:pt x="48" y="1604"/>
                  <a:pt x="96" y="1656"/>
                  <a:pt x="144" y="1648"/>
                </a:cubicBezTo>
                <a:cubicBezTo>
                  <a:pt x="192" y="1640"/>
                  <a:pt x="248" y="1664"/>
                  <a:pt x="288" y="1504"/>
                </a:cubicBezTo>
                <a:cubicBezTo>
                  <a:pt x="328" y="1344"/>
                  <a:pt x="368" y="920"/>
                  <a:pt x="384" y="688"/>
                </a:cubicBezTo>
                <a:cubicBezTo>
                  <a:pt x="400" y="456"/>
                  <a:pt x="432" y="224"/>
                  <a:pt x="384" y="112"/>
                </a:cubicBezTo>
                <a:cubicBezTo>
                  <a:pt x="336" y="0"/>
                  <a:pt x="160" y="0"/>
                  <a:pt x="96" y="16"/>
                </a:cubicBezTo>
                <a:cubicBezTo>
                  <a:pt x="32" y="32"/>
                  <a:pt x="16" y="120"/>
                  <a:pt x="0" y="20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Freeform 12"/>
          <p:cNvSpPr>
            <a:spLocks/>
          </p:cNvSpPr>
          <p:nvPr/>
        </p:nvSpPr>
        <p:spPr bwMode="auto">
          <a:xfrm>
            <a:off x="5486400" y="4572000"/>
            <a:ext cx="393700" cy="546100"/>
          </a:xfrm>
          <a:custGeom>
            <a:avLst/>
            <a:gdLst>
              <a:gd name="T0" fmla="*/ 2147483646 w 248"/>
              <a:gd name="T1" fmla="*/ 2147483646 h 344"/>
              <a:gd name="T2" fmla="*/ 2147483646 w 248"/>
              <a:gd name="T3" fmla="*/ 2147483646 h 344"/>
              <a:gd name="T4" fmla="*/ 2147483646 w 248"/>
              <a:gd name="T5" fmla="*/ 2147483646 h 344"/>
              <a:gd name="T6" fmla="*/ 2147483646 w 248"/>
              <a:gd name="T7" fmla="*/ 2147483646 h 344"/>
              <a:gd name="T8" fmla="*/ 2147483646 w 248"/>
              <a:gd name="T9" fmla="*/ 0 h 344"/>
              <a:gd name="T10" fmla="*/ 0 w 248"/>
              <a:gd name="T11" fmla="*/ 2147483646 h 3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8" h="344">
                <a:moveTo>
                  <a:pt x="48" y="288"/>
                </a:moveTo>
                <a:cubicBezTo>
                  <a:pt x="80" y="316"/>
                  <a:pt x="112" y="344"/>
                  <a:pt x="144" y="336"/>
                </a:cubicBezTo>
                <a:cubicBezTo>
                  <a:pt x="176" y="328"/>
                  <a:pt x="232" y="280"/>
                  <a:pt x="240" y="240"/>
                </a:cubicBezTo>
                <a:cubicBezTo>
                  <a:pt x="248" y="200"/>
                  <a:pt x="216" y="136"/>
                  <a:pt x="192" y="96"/>
                </a:cubicBezTo>
                <a:cubicBezTo>
                  <a:pt x="168" y="56"/>
                  <a:pt x="128" y="0"/>
                  <a:pt x="96" y="0"/>
                </a:cubicBezTo>
                <a:cubicBezTo>
                  <a:pt x="64" y="0"/>
                  <a:pt x="32" y="48"/>
                  <a:pt x="0" y="9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Freeform 13"/>
          <p:cNvSpPr>
            <a:spLocks/>
          </p:cNvSpPr>
          <p:nvPr/>
        </p:nvSpPr>
        <p:spPr bwMode="auto">
          <a:xfrm>
            <a:off x="5562600" y="5257800"/>
            <a:ext cx="330200" cy="469900"/>
          </a:xfrm>
          <a:custGeom>
            <a:avLst/>
            <a:gdLst>
              <a:gd name="T0" fmla="*/ 0 w 208"/>
              <a:gd name="T1" fmla="*/ 2147483646 h 296"/>
              <a:gd name="T2" fmla="*/ 2147483646 w 208"/>
              <a:gd name="T3" fmla="*/ 2147483646 h 296"/>
              <a:gd name="T4" fmla="*/ 2147483646 w 208"/>
              <a:gd name="T5" fmla="*/ 2147483646 h 296"/>
              <a:gd name="T6" fmla="*/ 2147483646 w 208"/>
              <a:gd name="T7" fmla="*/ 2147483646 h 296"/>
              <a:gd name="T8" fmla="*/ 2147483646 w 208"/>
              <a:gd name="T9" fmla="*/ 2147483646 h 296"/>
              <a:gd name="T10" fmla="*/ 2147483646 w 208"/>
              <a:gd name="T11" fmla="*/ 0 h 296"/>
              <a:gd name="T12" fmla="*/ 2147483646 w 208"/>
              <a:gd name="T13" fmla="*/ 2147483646 h 2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8" h="296">
                <a:moveTo>
                  <a:pt x="0" y="240"/>
                </a:moveTo>
                <a:cubicBezTo>
                  <a:pt x="16" y="260"/>
                  <a:pt x="32" y="280"/>
                  <a:pt x="48" y="288"/>
                </a:cubicBezTo>
                <a:cubicBezTo>
                  <a:pt x="64" y="296"/>
                  <a:pt x="72" y="296"/>
                  <a:pt x="96" y="288"/>
                </a:cubicBezTo>
                <a:cubicBezTo>
                  <a:pt x="120" y="280"/>
                  <a:pt x="176" y="272"/>
                  <a:pt x="192" y="240"/>
                </a:cubicBezTo>
                <a:cubicBezTo>
                  <a:pt x="208" y="208"/>
                  <a:pt x="208" y="136"/>
                  <a:pt x="192" y="96"/>
                </a:cubicBezTo>
                <a:cubicBezTo>
                  <a:pt x="176" y="56"/>
                  <a:pt x="120" y="0"/>
                  <a:pt x="96" y="0"/>
                </a:cubicBezTo>
                <a:cubicBezTo>
                  <a:pt x="72" y="0"/>
                  <a:pt x="60" y="48"/>
                  <a:pt x="48" y="9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5486400" y="59658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5105400" y="38322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3,0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5410200" y="3122613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2,0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6172200" y="25368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6324600" y="4418013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5791200" y="52800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5715000" y="4570413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25621" name="Freeform 21"/>
          <p:cNvSpPr>
            <a:spLocks/>
          </p:cNvSpPr>
          <p:nvPr/>
        </p:nvSpPr>
        <p:spPr bwMode="auto">
          <a:xfrm>
            <a:off x="5562600" y="3810000"/>
            <a:ext cx="1143000" cy="2171700"/>
          </a:xfrm>
          <a:custGeom>
            <a:avLst/>
            <a:gdLst>
              <a:gd name="T0" fmla="*/ 0 w 720"/>
              <a:gd name="T1" fmla="*/ 2147483646 h 1368"/>
              <a:gd name="T2" fmla="*/ 2147483646 w 720"/>
              <a:gd name="T3" fmla="*/ 2147483646 h 1368"/>
              <a:gd name="T4" fmla="*/ 2147483646 w 720"/>
              <a:gd name="T5" fmla="*/ 2147483646 h 1368"/>
              <a:gd name="T6" fmla="*/ 2147483646 w 720"/>
              <a:gd name="T7" fmla="*/ 2147483646 h 1368"/>
              <a:gd name="T8" fmla="*/ 2147483646 w 720"/>
              <a:gd name="T9" fmla="*/ 2147483646 h 1368"/>
              <a:gd name="T10" fmla="*/ 2147483646 w 720"/>
              <a:gd name="T11" fmla="*/ 2147483646 h 1368"/>
              <a:gd name="T12" fmla="*/ 2147483646 w 720"/>
              <a:gd name="T13" fmla="*/ 2147483646 h 1368"/>
              <a:gd name="T14" fmla="*/ 2147483646 w 720"/>
              <a:gd name="T15" fmla="*/ 2147483646 h 1368"/>
              <a:gd name="T16" fmla="*/ 0 w 720"/>
              <a:gd name="T17" fmla="*/ 2147483646 h 13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20" h="1368">
                <a:moveTo>
                  <a:pt x="0" y="1152"/>
                </a:moveTo>
                <a:cubicBezTo>
                  <a:pt x="4" y="1184"/>
                  <a:pt x="8" y="1216"/>
                  <a:pt x="48" y="1248"/>
                </a:cubicBezTo>
                <a:cubicBezTo>
                  <a:pt x="88" y="1280"/>
                  <a:pt x="168" y="1336"/>
                  <a:pt x="240" y="1344"/>
                </a:cubicBezTo>
                <a:cubicBezTo>
                  <a:pt x="312" y="1352"/>
                  <a:pt x="408" y="1368"/>
                  <a:pt x="480" y="1296"/>
                </a:cubicBezTo>
                <a:cubicBezTo>
                  <a:pt x="552" y="1224"/>
                  <a:pt x="640" y="1104"/>
                  <a:pt x="672" y="912"/>
                </a:cubicBezTo>
                <a:cubicBezTo>
                  <a:pt x="704" y="720"/>
                  <a:pt x="720" y="288"/>
                  <a:pt x="672" y="144"/>
                </a:cubicBezTo>
                <a:cubicBezTo>
                  <a:pt x="624" y="0"/>
                  <a:pt x="480" y="56"/>
                  <a:pt x="384" y="48"/>
                </a:cubicBezTo>
                <a:cubicBezTo>
                  <a:pt x="288" y="40"/>
                  <a:pt x="160" y="72"/>
                  <a:pt x="96" y="96"/>
                </a:cubicBezTo>
                <a:cubicBezTo>
                  <a:pt x="32" y="120"/>
                  <a:pt x="16" y="156"/>
                  <a:pt x="0" y="19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7010400" y="2743200"/>
            <a:ext cx="21113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altLang="en-US">
                <a:solidFill>
                  <a:srgbClr val="FF3300"/>
                </a:solidFill>
                <a:sym typeface="Wingdings" panose="05000000000000000000" pitchFamily="2" charset="2"/>
              </a:rPr>
              <a:t>RecMII = 1</a:t>
            </a:r>
          </a:p>
          <a:p>
            <a:r>
              <a:rPr lang="en-US" altLang="en-US">
                <a:solidFill>
                  <a:srgbClr val="FF3300"/>
                </a:solidFill>
                <a:sym typeface="Wingdings" panose="05000000000000000000" pitchFamily="2" charset="2"/>
              </a:rPr>
              <a:t>RESMII = 1</a:t>
            </a:r>
          </a:p>
          <a:p>
            <a:r>
              <a:rPr lang="en-US" altLang="en-US">
                <a:solidFill>
                  <a:srgbClr val="FF3300"/>
                </a:solidFill>
                <a:sym typeface="Wingdings" panose="05000000000000000000" pitchFamily="2" charset="2"/>
              </a:rPr>
              <a:t>MII = MAX(1,1) = 1</a:t>
            </a:r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1143000" y="3654425"/>
            <a:ext cx="2198688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r3[-1] = load(r1[0])</a:t>
            </a:r>
          </a:p>
          <a:p>
            <a:r>
              <a:rPr lang="en-US" altLang="en-US"/>
              <a:t>2: r4[-1] = r3[-1] * 26</a:t>
            </a:r>
          </a:p>
          <a:p>
            <a:r>
              <a:rPr lang="en-US" altLang="en-US"/>
              <a:t>3: store (r2[0], r4[-1])</a:t>
            </a:r>
          </a:p>
          <a:p>
            <a:r>
              <a:rPr lang="en-US" altLang="en-US"/>
              <a:t>4: r1[-1] = r1[0] + 4</a:t>
            </a:r>
          </a:p>
          <a:p>
            <a:r>
              <a:rPr lang="en-US" altLang="en-US"/>
              <a:t>5: r2[-1] = r2[0] + 4</a:t>
            </a:r>
          </a:p>
          <a:p>
            <a:r>
              <a:rPr lang="en-US" altLang="en-US"/>
              <a:t>remap r1, r2, r3, r4</a:t>
            </a:r>
          </a:p>
          <a:p>
            <a:r>
              <a:rPr lang="en-US" altLang="en-US"/>
              <a:t>7: brlc Loop</a:t>
            </a: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1066800" y="3581400"/>
            <a:ext cx="3200400" cy="236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304800" y="36544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Loop:</a:t>
            </a:r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1143000" y="3121025"/>
            <a:ext cx="947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LC = 99</a:t>
            </a:r>
          </a:p>
        </p:txBody>
      </p:sp>
      <p:sp>
        <p:nvSpPr>
          <p:cNvPr id="25627" name="Freeform 27"/>
          <p:cNvSpPr>
            <a:spLocks/>
          </p:cNvSpPr>
          <p:nvPr/>
        </p:nvSpPr>
        <p:spPr bwMode="auto">
          <a:xfrm>
            <a:off x="5562600" y="6172200"/>
            <a:ext cx="330200" cy="469900"/>
          </a:xfrm>
          <a:custGeom>
            <a:avLst/>
            <a:gdLst>
              <a:gd name="T0" fmla="*/ 0 w 208"/>
              <a:gd name="T1" fmla="*/ 2147483646 h 296"/>
              <a:gd name="T2" fmla="*/ 2147483646 w 208"/>
              <a:gd name="T3" fmla="*/ 2147483646 h 296"/>
              <a:gd name="T4" fmla="*/ 2147483646 w 208"/>
              <a:gd name="T5" fmla="*/ 2147483646 h 296"/>
              <a:gd name="T6" fmla="*/ 2147483646 w 208"/>
              <a:gd name="T7" fmla="*/ 2147483646 h 296"/>
              <a:gd name="T8" fmla="*/ 2147483646 w 208"/>
              <a:gd name="T9" fmla="*/ 2147483646 h 296"/>
              <a:gd name="T10" fmla="*/ 2147483646 w 208"/>
              <a:gd name="T11" fmla="*/ 0 h 296"/>
              <a:gd name="T12" fmla="*/ 2147483646 w 208"/>
              <a:gd name="T13" fmla="*/ 2147483646 h 2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8" h="296">
                <a:moveTo>
                  <a:pt x="0" y="240"/>
                </a:moveTo>
                <a:cubicBezTo>
                  <a:pt x="16" y="260"/>
                  <a:pt x="32" y="280"/>
                  <a:pt x="48" y="288"/>
                </a:cubicBezTo>
                <a:cubicBezTo>
                  <a:pt x="64" y="296"/>
                  <a:pt x="72" y="296"/>
                  <a:pt x="96" y="288"/>
                </a:cubicBezTo>
                <a:cubicBezTo>
                  <a:pt x="120" y="280"/>
                  <a:pt x="176" y="272"/>
                  <a:pt x="192" y="240"/>
                </a:cubicBezTo>
                <a:cubicBezTo>
                  <a:pt x="208" y="208"/>
                  <a:pt x="208" y="136"/>
                  <a:pt x="192" y="96"/>
                </a:cubicBezTo>
                <a:cubicBezTo>
                  <a:pt x="176" y="56"/>
                  <a:pt x="120" y="0"/>
                  <a:pt x="96" y="0"/>
                </a:cubicBezTo>
                <a:cubicBezTo>
                  <a:pt x="72" y="0"/>
                  <a:pt x="60" y="48"/>
                  <a:pt x="48" y="9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4648200" y="2133600"/>
            <a:ext cx="1909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rgbClr val="FF3300"/>
                </a:solidFill>
              </a:rPr>
              <a:t>Dependence graph</a:t>
            </a:r>
          </a:p>
        </p:txBody>
      </p: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4572000" y="32766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25630" name="Freeform 30"/>
          <p:cNvSpPr>
            <a:spLocks/>
          </p:cNvSpPr>
          <p:nvPr/>
        </p:nvSpPr>
        <p:spPr bwMode="auto">
          <a:xfrm>
            <a:off x="4813300" y="3124200"/>
            <a:ext cx="520700" cy="1676400"/>
          </a:xfrm>
          <a:custGeom>
            <a:avLst/>
            <a:gdLst>
              <a:gd name="T0" fmla="*/ 2147483646 w 328"/>
              <a:gd name="T1" fmla="*/ 0 h 1056"/>
              <a:gd name="T2" fmla="*/ 2147483646 w 328"/>
              <a:gd name="T3" fmla="*/ 2147483646 h 1056"/>
              <a:gd name="T4" fmla="*/ 2147483646 w 328"/>
              <a:gd name="T5" fmla="*/ 2147483646 h 1056"/>
              <a:gd name="T6" fmla="*/ 2147483646 w 328"/>
              <a:gd name="T7" fmla="*/ 2147483646 h 10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8" h="1056">
                <a:moveTo>
                  <a:pt x="328" y="0"/>
                </a:moveTo>
                <a:cubicBezTo>
                  <a:pt x="204" y="124"/>
                  <a:pt x="80" y="248"/>
                  <a:pt x="40" y="384"/>
                </a:cubicBezTo>
                <a:cubicBezTo>
                  <a:pt x="0" y="520"/>
                  <a:pt x="40" y="704"/>
                  <a:pt x="88" y="816"/>
                </a:cubicBezTo>
                <a:cubicBezTo>
                  <a:pt x="136" y="928"/>
                  <a:pt x="232" y="992"/>
                  <a:pt x="328" y="105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1" name="Freeform 31"/>
          <p:cNvSpPr>
            <a:spLocks/>
          </p:cNvSpPr>
          <p:nvPr/>
        </p:nvSpPr>
        <p:spPr bwMode="auto">
          <a:xfrm>
            <a:off x="4902200" y="4305300"/>
            <a:ext cx="431800" cy="1181100"/>
          </a:xfrm>
          <a:custGeom>
            <a:avLst/>
            <a:gdLst>
              <a:gd name="T0" fmla="*/ 2147483646 w 272"/>
              <a:gd name="T1" fmla="*/ 2147483646 h 744"/>
              <a:gd name="T2" fmla="*/ 2147483646 w 272"/>
              <a:gd name="T3" fmla="*/ 2147483646 h 744"/>
              <a:gd name="T4" fmla="*/ 2147483646 w 272"/>
              <a:gd name="T5" fmla="*/ 2147483646 h 744"/>
              <a:gd name="T6" fmla="*/ 2147483646 w 272"/>
              <a:gd name="T7" fmla="*/ 2147483646 h 744"/>
              <a:gd name="T8" fmla="*/ 2147483646 w 272"/>
              <a:gd name="T9" fmla="*/ 2147483646 h 7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2" h="744">
                <a:moveTo>
                  <a:pt x="272" y="24"/>
                </a:moveTo>
                <a:cubicBezTo>
                  <a:pt x="264" y="12"/>
                  <a:pt x="256" y="0"/>
                  <a:pt x="224" y="24"/>
                </a:cubicBezTo>
                <a:cubicBezTo>
                  <a:pt x="192" y="48"/>
                  <a:pt x="112" y="80"/>
                  <a:pt x="80" y="168"/>
                </a:cubicBezTo>
                <a:cubicBezTo>
                  <a:pt x="48" y="256"/>
                  <a:pt x="0" y="456"/>
                  <a:pt x="32" y="552"/>
                </a:cubicBezTo>
                <a:cubicBezTo>
                  <a:pt x="64" y="648"/>
                  <a:pt x="168" y="696"/>
                  <a:pt x="272" y="7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4648200" y="47244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25633" name="Text Box 33"/>
          <p:cNvSpPr txBox="1">
            <a:spLocks noChangeArrowheads="1"/>
          </p:cNvSpPr>
          <p:nvPr/>
        </p:nvSpPr>
        <p:spPr bwMode="auto">
          <a:xfrm>
            <a:off x="914400" y="2362200"/>
            <a:ext cx="3308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</a:rPr>
              <a:t>DSA converted code below (same</a:t>
            </a:r>
          </a:p>
          <a:p>
            <a:r>
              <a:rPr lang="en-US" altLang="en-US">
                <a:solidFill>
                  <a:srgbClr val="FF3300"/>
                </a:solidFill>
              </a:rPr>
              <a:t>as example in class)</a:t>
            </a:r>
          </a:p>
        </p:txBody>
      </p:sp>
      <p:sp>
        <p:nvSpPr>
          <p:cNvPr id="25634" name="Text Box 34"/>
          <p:cNvSpPr txBox="1">
            <a:spLocks noChangeArrowheads="1"/>
          </p:cNvSpPr>
          <p:nvPr/>
        </p:nvSpPr>
        <p:spPr bwMode="auto">
          <a:xfrm>
            <a:off x="685800" y="1524000"/>
            <a:ext cx="5075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</a:rPr>
              <a:t>Assume II=1 so resources are: 3 ALU, 2 MEM, 1 BR</a:t>
            </a:r>
          </a:p>
        </p:txBody>
      </p:sp>
      <p:sp>
        <p:nvSpPr>
          <p:cNvPr id="25635" name="Text Box 35"/>
          <p:cNvSpPr txBox="1">
            <a:spLocks noChangeArrowheads="1"/>
          </p:cNvSpPr>
          <p:nvPr/>
        </p:nvSpPr>
        <p:spPr bwMode="auto">
          <a:xfrm>
            <a:off x="7543800" y="4191000"/>
            <a:ext cx="102235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</a:rPr>
              <a:t>Priorities</a:t>
            </a:r>
          </a:p>
          <a:p>
            <a:r>
              <a:rPr lang="en-US" altLang="en-US">
                <a:solidFill>
                  <a:srgbClr val="FF3300"/>
                </a:solidFill>
              </a:rPr>
              <a:t>1: H = 5</a:t>
            </a:r>
          </a:p>
          <a:p>
            <a:r>
              <a:rPr lang="en-US" altLang="en-US">
                <a:solidFill>
                  <a:srgbClr val="FF3300"/>
                </a:solidFill>
              </a:rPr>
              <a:t>2: H = 3</a:t>
            </a:r>
          </a:p>
          <a:p>
            <a:r>
              <a:rPr lang="en-US" altLang="en-US">
                <a:solidFill>
                  <a:srgbClr val="FF3300"/>
                </a:solidFill>
              </a:rPr>
              <a:t>3: H = 0</a:t>
            </a:r>
          </a:p>
          <a:p>
            <a:r>
              <a:rPr lang="en-US" altLang="en-US">
                <a:solidFill>
                  <a:srgbClr val="FF3300"/>
                </a:solidFill>
              </a:rPr>
              <a:t>4: H = 4</a:t>
            </a:r>
          </a:p>
          <a:p>
            <a:r>
              <a:rPr lang="en-US" altLang="en-US">
                <a:solidFill>
                  <a:srgbClr val="FF3300"/>
                </a:solidFill>
              </a:rPr>
              <a:t>5: H = 0</a:t>
            </a:r>
          </a:p>
          <a:p>
            <a:r>
              <a:rPr lang="en-US" altLang="en-US">
                <a:solidFill>
                  <a:srgbClr val="FF3300"/>
                </a:solidFill>
              </a:rPr>
              <a:t>7: H = 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2E56D5A-51F1-2381-BA7B-9CFF86B1D5F1}"/>
                  </a:ext>
                </a:extLst>
              </p14:cNvPr>
              <p14:cNvContentPartPr/>
              <p14:nvPr/>
            </p14:nvContentPartPr>
            <p14:xfrm>
              <a:off x="3666960" y="2778480"/>
              <a:ext cx="5777640" cy="4087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2E56D5A-51F1-2381-BA7B-9CFF86B1D5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57600" y="2769120"/>
                <a:ext cx="5796360" cy="410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3805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Class Problem (2) continued 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914400" y="1673225"/>
            <a:ext cx="39179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</a:rPr>
              <a:t>resources: 3 alu, 2 mem, 1 br</a:t>
            </a:r>
          </a:p>
          <a:p>
            <a:r>
              <a:rPr lang="en-US" altLang="en-US" sz="1600">
                <a:solidFill>
                  <a:schemeClr val="tx1"/>
                </a:solidFill>
              </a:rPr>
              <a:t>latencies: add=1, mpy=3, ld = 2, st = 1, br = 1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143000" y="2816225"/>
            <a:ext cx="2198688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r3[-1] = load(r1[0])</a:t>
            </a:r>
          </a:p>
          <a:p>
            <a:r>
              <a:rPr lang="en-US" altLang="en-US"/>
              <a:t>2: r4[-1] = r3[-1] * 26</a:t>
            </a:r>
          </a:p>
          <a:p>
            <a:r>
              <a:rPr lang="en-US" altLang="en-US"/>
              <a:t>3: store (r2[0], r4[-1])</a:t>
            </a:r>
          </a:p>
          <a:p>
            <a:r>
              <a:rPr lang="en-US" altLang="en-US"/>
              <a:t>4: r1[-1] = r1[0] + 4</a:t>
            </a:r>
          </a:p>
          <a:p>
            <a:r>
              <a:rPr lang="en-US" altLang="en-US"/>
              <a:t>5: r2[-1] = r2[0] + 4</a:t>
            </a:r>
          </a:p>
          <a:p>
            <a:r>
              <a:rPr lang="en-US" altLang="en-US"/>
              <a:t>remap r1, r2, r3, r4</a:t>
            </a:r>
          </a:p>
          <a:p>
            <a:r>
              <a:rPr lang="en-US" altLang="en-US"/>
              <a:t>7: brlc Loop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066800" y="2743200"/>
            <a:ext cx="24384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04800" y="28162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Loop: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143000" y="2282825"/>
            <a:ext cx="947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LC = 99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5715000" y="5715000"/>
            <a:ext cx="2743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5699125" y="5421313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>
                <a:solidFill>
                  <a:schemeClr val="tx2"/>
                </a:solidFill>
              </a:rPr>
              <a:t>alu0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6172200" y="5421313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>
                <a:solidFill>
                  <a:schemeClr val="tx2"/>
                </a:solidFill>
              </a:rPr>
              <a:t>alu1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7513638" y="5421313"/>
            <a:ext cx="411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>
                <a:solidFill>
                  <a:schemeClr val="tx2"/>
                </a:solidFill>
              </a:rPr>
              <a:t>m2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8001000" y="5421313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>
                <a:solidFill>
                  <a:schemeClr val="tx2"/>
                </a:solidFill>
              </a:rPr>
              <a:t>br</a:t>
            </a: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6172200" y="5715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6629400" y="5715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7086600" y="5715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5715000" y="6172200"/>
            <a:ext cx="274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8610600" y="5943600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</a:rPr>
              <a:t>MRT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5394325" y="5829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4876800" y="3429000"/>
            <a:ext cx="17526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4495800" y="34290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5105400" y="2667000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</a:rPr>
              <a:t>Rolled</a:t>
            </a:r>
          </a:p>
          <a:p>
            <a:r>
              <a:rPr lang="en-US" altLang="en-US">
                <a:solidFill>
                  <a:schemeClr val="tx2"/>
                </a:solidFill>
              </a:rPr>
              <a:t>Schedule</a:t>
            </a: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7086600" y="3124200"/>
            <a:ext cx="1752600" cy="213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>
            <a:off x="7086600" y="34290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7315200" y="2359025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chemeClr val="tx2"/>
                </a:solidFill>
              </a:rPr>
              <a:t>Unrolled</a:t>
            </a:r>
          </a:p>
          <a:p>
            <a:r>
              <a:rPr lang="en-US" altLang="en-US" dirty="0">
                <a:solidFill>
                  <a:schemeClr val="tx2"/>
                </a:solidFill>
              </a:rPr>
              <a:t>Schedule</a:t>
            </a:r>
          </a:p>
        </p:txBody>
      </p:sp>
      <p:sp>
        <p:nvSpPr>
          <p:cNvPr id="26651" name="Line 27"/>
          <p:cNvSpPr>
            <a:spLocks noChangeShapeType="1"/>
          </p:cNvSpPr>
          <p:nvPr/>
        </p:nvSpPr>
        <p:spPr bwMode="auto">
          <a:xfrm>
            <a:off x="7086600" y="37338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>
            <a:off x="7086600" y="40386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3" name="Line 29"/>
          <p:cNvSpPr>
            <a:spLocks noChangeShapeType="1"/>
          </p:cNvSpPr>
          <p:nvPr/>
        </p:nvSpPr>
        <p:spPr bwMode="auto">
          <a:xfrm>
            <a:off x="7086600" y="43434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4" name="Line 30"/>
          <p:cNvSpPr>
            <a:spLocks noChangeShapeType="1"/>
          </p:cNvSpPr>
          <p:nvPr/>
        </p:nvSpPr>
        <p:spPr bwMode="auto">
          <a:xfrm>
            <a:off x="7086600" y="46482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5" name="Line 31"/>
          <p:cNvSpPr>
            <a:spLocks noChangeShapeType="1"/>
          </p:cNvSpPr>
          <p:nvPr/>
        </p:nvSpPr>
        <p:spPr bwMode="auto">
          <a:xfrm>
            <a:off x="7086600" y="49530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6705600" y="3124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26657" name="Text Box 33"/>
          <p:cNvSpPr txBox="1">
            <a:spLocks noChangeArrowheads="1"/>
          </p:cNvSpPr>
          <p:nvPr/>
        </p:nvSpPr>
        <p:spPr bwMode="auto">
          <a:xfrm>
            <a:off x="6705600" y="34290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26658" name="Text Box 34"/>
          <p:cNvSpPr txBox="1">
            <a:spLocks noChangeArrowheads="1"/>
          </p:cNvSpPr>
          <p:nvPr/>
        </p:nvSpPr>
        <p:spPr bwMode="auto">
          <a:xfrm>
            <a:off x="6705600" y="3733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6659" name="Text Box 35"/>
          <p:cNvSpPr txBox="1">
            <a:spLocks noChangeArrowheads="1"/>
          </p:cNvSpPr>
          <p:nvPr/>
        </p:nvSpPr>
        <p:spPr bwMode="auto">
          <a:xfrm>
            <a:off x="6705600" y="4038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26660" name="Text Box 36"/>
          <p:cNvSpPr txBox="1">
            <a:spLocks noChangeArrowheads="1"/>
          </p:cNvSpPr>
          <p:nvPr/>
        </p:nvSpPr>
        <p:spPr bwMode="auto">
          <a:xfrm>
            <a:off x="6705600" y="4343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6705600" y="4648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26662" name="Text Box 38"/>
          <p:cNvSpPr txBox="1">
            <a:spLocks noChangeArrowheads="1"/>
          </p:cNvSpPr>
          <p:nvPr/>
        </p:nvSpPr>
        <p:spPr bwMode="auto">
          <a:xfrm>
            <a:off x="6705600" y="49530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26663" name="Line 39"/>
          <p:cNvSpPr>
            <a:spLocks noChangeShapeType="1"/>
          </p:cNvSpPr>
          <p:nvPr/>
        </p:nvSpPr>
        <p:spPr bwMode="auto">
          <a:xfrm>
            <a:off x="7543800" y="5715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26664" name="Line 40"/>
          <p:cNvSpPr>
            <a:spLocks noChangeShapeType="1"/>
          </p:cNvSpPr>
          <p:nvPr/>
        </p:nvSpPr>
        <p:spPr bwMode="auto">
          <a:xfrm>
            <a:off x="7924800" y="5715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26665" name="Text Box 41"/>
          <p:cNvSpPr txBox="1">
            <a:spLocks noChangeArrowheads="1"/>
          </p:cNvSpPr>
          <p:nvPr/>
        </p:nvSpPr>
        <p:spPr bwMode="auto">
          <a:xfrm>
            <a:off x="7132638" y="5421313"/>
            <a:ext cx="411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>
                <a:solidFill>
                  <a:schemeClr val="tx2"/>
                </a:solidFill>
              </a:rPr>
              <a:t>m1</a:t>
            </a:r>
          </a:p>
        </p:txBody>
      </p:sp>
      <p:sp>
        <p:nvSpPr>
          <p:cNvPr id="26666" name="Text Box 42"/>
          <p:cNvSpPr txBox="1">
            <a:spLocks noChangeArrowheads="1"/>
          </p:cNvSpPr>
          <p:nvPr/>
        </p:nvSpPr>
        <p:spPr bwMode="auto">
          <a:xfrm>
            <a:off x="6629400" y="5421313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>
                <a:solidFill>
                  <a:schemeClr val="tx2"/>
                </a:solidFill>
              </a:rPr>
              <a:t>alu2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F446D8F-7C0B-3983-717E-C5A8E447DF00}"/>
                  </a:ext>
                </a:extLst>
              </p14:cNvPr>
              <p14:cNvContentPartPr/>
              <p14:nvPr/>
            </p14:nvContentPartPr>
            <p14:xfrm>
              <a:off x="547200" y="1938240"/>
              <a:ext cx="8124840" cy="4356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F446D8F-7C0B-3983-717E-C5A8E447DF0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7840" y="1928880"/>
                <a:ext cx="8143560" cy="437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3506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Class Problem (2) continued 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914400" y="1673225"/>
            <a:ext cx="39179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</a:rPr>
              <a:t>resources: 3 alu, 2 mem, 1 br</a:t>
            </a:r>
          </a:p>
          <a:p>
            <a:r>
              <a:rPr lang="en-US" altLang="en-US" sz="1600">
                <a:solidFill>
                  <a:schemeClr val="tx1"/>
                </a:solidFill>
              </a:rPr>
              <a:t>latencies: add=1, mpy=3, ld = 2, st = 1, br = 1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143000" y="2816225"/>
            <a:ext cx="2198688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r3[-1] = load(r1[0])</a:t>
            </a:r>
          </a:p>
          <a:p>
            <a:r>
              <a:rPr lang="en-US" altLang="en-US"/>
              <a:t>2: r4[-1] = r3[-1] * 26</a:t>
            </a:r>
          </a:p>
          <a:p>
            <a:r>
              <a:rPr lang="en-US" altLang="en-US"/>
              <a:t>3: store (r2[0], r4[-1])</a:t>
            </a:r>
          </a:p>
          <a:p>
            <a:r>
              <a:rPr lang="en-US" altLang="en-US"/>
              <a:t>4: r1[-1] = r1[0] + 4</a:t>
            </a:r>
          </a:p>
          <a:p>
            <a:r>
              <a:rPr lang="en-US" altLang="en-US"/>
              <a:t>5: r2[-1] = r2[0] + 4</a:t>
            </a:r>
          </a:p>
          <a:p>
            <a:r>
              <a:rPr lang="en-US" altLang="en-US"/>
              <a:t>remap r1, r2, r3, r4</a:t>
            </a:r>
          </a:p>
          <a:p>
            <a:r>
              <a:rPr lang="en-US" altLang="en-US"/>
              <a:t>7: brlc Loop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066800" y="2743200"/>
            <a:ext cx="24384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04800" y="28162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Loop: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143000" y="2282825"/>
            <a:ext cx="947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LC = 99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5715000" y="5715000"/>
            <a:ext cx="2743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5699125" y="5421313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>
                <a:solidFill>
                  <a:srgbClr val="FF3300"/>
                </a:solidFill>
              </a:rPr>
              <a:t>alu0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6172200" y="5421313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>
                <a:solidFill>
                  <a:srgbClr val="FF3300"/>
                </a:solidFill>
              </a:rPr>
              <a:t>alu1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7513638" y="5421313"/>
            <a:ext cx="411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>
                <a:solidFill>
                  <a:srgbClr val="FF3300"/>
                </a:solidFill>
              </a:rPr>
              <a:t>m2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8001000" y="5421313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>
                <a:solidFill>
                  <a:srgbClr val="FF3300"/>
                </a:solidFill>
              </a:rPr>
              <a:t>br</a:t>
            </a: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6172200" y="5715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6629400" y="5715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7086600" y="5715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5715000" y="6172200"/>
            <a:ext cx="274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8610600" y="5943600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</a:rPr>
              <a:t>MRT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5394325" y="5829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7620000" y="5791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4876800" y="3429000"/>
            <a:ext cx="17526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4495800" y="34290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4876800" y="3505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5105400" y="2667000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</a:rPr>
              <a:t>Rolled</a:t>
            </a:r>
          </a:p>
          <a:p>
            <a:r>
              <a:rPr lang="en-US" altLang="en-US">
                <a:solidFill>
                  <a:srgbClr val="FF3300"/>
                </a:solidFill>
              </a:rPr>
              <a:t>Schedule</a:t>
            </a: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7086600" y="3124200"/>
            <a:ext cx="1752600" cy="213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>
            <a:off x="7086600" y="34290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7315200" y="2359025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</a:rPr>
              <a:t>Unrolled</a:t>
            </a:r>
          </a:p>
          <a:p>
            <a:r>
              <a:rPr lang="en-US" altLang="en-US">
                <a:solidFill>
                  <a:srgbClr val="FF3300"/>
                </a:solidFill>
              </a:rPr>
              <a:t>Schedule</a:t>
            </a:r>
          </a:p>
        </p:txBody>
      </p:sp>
      <p:sp>
        <p:nvSpPr>
          <p:cNvPr id="26651" name="Line 27"/>
          <p:cNvSpPr>
            <a:spLocks noChangeShapeType="1"/>
          </p:cNvSpPr>
          <p:nvPr/>
        </p:nvSpPr>
        <p:spPr bwMode="auto">
          <a:xfrm>
            <a:off x="7086600" y="37338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>
            <a:off x="7086600" y="40386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3" name="Line 29"/>
          <p:cNvSpPr>
            <a:spLocks noChangeShapeType="1"/>
          </p:cNvSpPr>
          <p:nvPr/>
        </p:nvSpPr>
        <p:spPr bwMode="auto">
          <a:xfrm>
            <a:off x="7086600" y="43434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4" name="Line 30"/>
          <p:cNvSpPr>
            <a:spLocks noChangeShapeType="1"/>
          </p:cNvSpPr>
          <p:nvPr/>
        </p:nvSpPr>
        <p:spPr bwMode="auto">
          <a:xfrm>
            <a:off x="7086600" y="46482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5" name="Line 31"/>
          <p:cNvSpPr>
            <a:spLocks noChangeShapeType="1"/>
          </p:cNvSpPr>
          <p:nvPr/>
        </p:nvSpPr>
        <p:spPr bwMode="auto">
          <a:xfrm>
            <a:off x="7086600" y="49530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6705600" y="3124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26657" name="Text Box 33"/>
          <p:cNvSpPr txBox="1">
            <a:spLocks noChangeArrowheads="1"/>
          </p:cNvSpPr>
          <p:nvPr/>
        </p:nvSpPr>
        <p:spPr bwMode="auto">
          <a:xfrm>
            <a:off x="6705600" y="34290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26658" name="Text Box 34"/>
          <p:cNvSpPr txBox="1">
            <a:spLocks noChangeArrowheads="1"/>
          </p:cNvSpPr>
          <p:nvPr/>
        </p:nvSpPr>
        <p:spPr bwMode="auto">
          <a:xfrm>
            <a:off x="6705600" y="3733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26659" name="Text Box 35"/>
          <p:cNvSpPr txBox="1">
            <a:spLocks noChangeArrowheads="1"/>
          </p:cNvSpPr>
          <p:nvPr/>
        </p:nvSpPr>
        <p:spPr bwMode="auto">
          <a:xfrm>
            <a:off x="6705600" y="4038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26660" name="Text Box 36"/>
          <p:cNvSpPr txBox="1">
            <a:spLocks noChangeArrowheads="1"/>
          </p:cNvSpPr>
          <p:nvPr/>
        </p:nvSpPr>
        <p:spPr bwMode="auto">
          <a:xfrm>
            <a:off x="6705600" y="4343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6705600" y="4648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26662" name="Text Box 38"/>
          <p:cNvSpPr txBox="1">
            <a:spLocks noChangeArrowheads="1"/>
          </p:cNvSpPr>
          <p:nvPr/>
        </p:nvSpPr>
        <p:spPr bwMode="auto">
          <a:xfrm>
            <a:off x="6705600" y="49530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26663" name="Line 39"/>
          <p:cNvSpPr>
            <a:spLocks noChangeShapeType="1"/>
          </p:cNvSpPr>
          <p:nvPr/>
        </p:nvSpPr>
        <p:spPr bwMode="auto">
          <a:xfrm>
            <a:off x="7543800" y="5715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4" name="Line 40"/>
          <p:cNvSpPr>
            <a:spLocks noChangeShapeType="1"/>
          </p:cNvSpPr>
          <p:nvPr/>
        </p:nvSpPr>
        <p:spPr bwMode="auto">
          <a:xfrm>
            <a:off x="7924800" y="5715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5" name="Text Box 41"/>
          <p:cNvSpPr txBox="1">
            <a:spLocks noChangeArrowheads="1"/>
          </p:cNvSpPr>
          <p:nvPr/>
        </p:nvSpPr>
        <p:spPr bwMode="auto">
          <a:xfrm>
            <a:off x="7132638" y="5421313"/>
            <a:ext cx="411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>
                <a:solidFill>
                  <a:srgbClr val="FF3300"/>
                </a:solidFill>
              </a:rPr>
              <a:t>m1</a:t>
            </a:r>
          </a:p>
        </p:txBody>
      </p:sp>
      <p:sp>
        <p:nvSpPr>
          <p:cNvPr id="26666" name="Text Box 42"/>
          <p:cNvSpPr txBox="1">
            <a:spLocks noChangeArrowheads="1"/>
          </p:cNvSpPr>
          <p:nvPr/>
        </p:nvSpPr>
        <p:spPr bwMode="auto">
          <a:xfrm>
            <a:off x="6629400" y="5421313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>
                <a:solidFill>
                  <a:srgbClr val="FF3300"/>
                </a:solidFill>
              </a:rPr>
              <a:t>alu2</a:t>
            </a:r>
          </a:p>
        </p:txBody>
      </p:sp>
      <p:sp>
        <p:nvSpPr>
          <p:cNvPr id="26667" name="Text Box 43"/>
          <p:cNvSpPr txBox="1">
            <a:spLocks noChangeArrowheads="1"/>
          </p:cNvSpPr>
          <p:nvPr/>
        </p:nvSpPr>
        <p:spPr bwMode="auto">
          <a:xfrm>
            <a:off x="152400" y="5029200"/>
            <a:ext cx="2914650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>
                <a:solidFill>
                  <a:srgbClr val="FF3300"/>
                </a:solidFill>
              </a:rPr>
              <a:t>Scheduling steps:</a:t>
            </a:r>
          </a:p>
          <a:p>
            <a:r>
              <a:rPr lang="en-US" altLang="en-US" sz="1400">
                <a:solidFill>
                  <a:srgbClr val="FF3300"/>
                </a:solidFill>
              </a:rPr>
              <a:t>	Schedule brlc at time II-1</a:t>
            </a:r>
          </a:p>
          <a:p>
            <a:r>
              <a:rPr lang="en-US" altLang="en-US" sz="1400">
                <a:solidFill>
                  <a:srgbClr val="FF3300"/>
                </a:solidFill>
              </a:rPr>
              <a:t>	Schedule op1 at time 0</a:t>
            </a:r>
          </a:p>
          <a:p>
            <a:r>
              <a:rPr lang="en-US" altLang="en-US" sz="1400">
                <a:solidFill>
                  <a:srgbClr val="FF3300"/>
                </a:solidFill>
              </a:rPr>
              <a:t>	Schedule op4 at time 0</a:t>
            </a:r>
          </a:p>
          <a:p>
            <a:r>
              <a:rPr lang="en-US" altLang="en-US" sz="1400">
                <a:solidFill>
                  <a:srgbClr val="FF3300"/>
                </a:solidFill>
              </a:rPr>
              <a:t>	Schedule op2 at time 2</a:t>
            </a:r>
          </a:p>
          <a:p>
            <a:r>
              <a:rPr lang="en-US" altLang="en-US" sz="1400">
                <a:solidFill>
                  <a:srgbClr val="FF3300"/>
                </a:solidFill>
              </a:rPr>
              <a:t>	Schedule op3 at time 5</a:t>
            </a:r>
          </a:p>
          <a:p>
            <a:r>
              <a:rPr lang="en-US" altLang="en-US" sz="1400">
                <a:solidFill>
                  <a:srgbClr val="FF3300"/>
                </a:solidFill>
              </a:rPr>
              <a:t>	Schedule op5 at time 5</a:t>
            </a:r>
          </a:p>
          <a:p>
            <a:r>
              <a:rPr lang="en-US" altLang="en-US" sz="1400">
                <a:solidFill>
                  <a:srgbClr val="FF3300"/>
                </a:solidFill>
              </a:rPr>
              <a:t>	Schedule op7 at time 5</a:t>
            </a:r>
          </a:p>
        </p:txBody>
      </p:sp>
      <p:sp>
        <p:nvSpPr>
          <p:cNvPr id="26668" name="Text Box 44"/>
          <p:cNvSpPr txBox="1">
            <a:spLocks noChangeArrowheads="1"/>
          </p:cNvSpPr>
          <p:nvPr/>
        </p:nvSpPr>
        <p:spPr bwMode="auto">
          <a:xfrm>
            <a:off x="7146925" y="3124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26669" name="Text Box 45"/>
          <p:cNvSpPr txBox="1">
            <a:spLocks noChangeArrowheads="1"/>
          </p:cNvSpPr>
          <p:nvPr/>
        </p:nvSpPr>
        <p:spPr bwMode="auto">
          <a:xfrm>
            <a:off x="5181600" y="3505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26670" name="Text Box 46"/>
          <p:cNvSpPr txBox="1">
            <a:spLocks noChangeArrowheads="1"/>
          </p:cNvSpPr>
          <p:nvPr/>
        </p:nvSpPr>
        <p:spPr bwMode="auto">
          <a:xfrm>
            <a:off x="5715000" y="5791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26671" name="Text Box 47"/>
          <p:cNvSpPr txBox="1">
            <a:spLocks noChangeArrowheads="1"/>
          </p:cNvSpPr>
          <p:nvPr/>
        </p:nvSpPr>
        <p:spPr bwMode="auto">
          <a:xfrm>
            <a:off x="6248400" y="5791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26672" name="Text Box 48"/>
          <p:cNvSpPr txBox="1">
            <a:spLocks noChangeArrowheads="1"/>
          </p:cNvSpPr>
          <p:nvPr/>
        </p:nvSpPr>
        <p:spPr bwMode="auto">
          <a:xfrm>
            <a:off x="6705600" y="5791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26673" name="Text Box 49"/>
          <p:cNvSpPr txBox="1">
            <a:spLocks noChangeArrowheads="1"/>
          </p:cNvSpPr>
          <p:nvPr/>
        </p:nvSpPr>
        <p:spPr bwMode="auto">
          <a:xfrm>
            <a:off x="7162800" y="5791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26674" name="Text Box 50"/>
          <p:cNvSpPr txBox="1">
            <a:spLocks noChangeArrowheads="1"/>
          </p:cNvSpPr>
          <p:nvPr/>
        </p:nvSpPr>
        <p:spPr bwMode="auto">
          <a:xfrm>
            <a:off x="8001000" y="5791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26675" name="Text Box 51"/>
          <p:cNvSpPr txBox="1">
            <a:spLocks noChangeArrowheads="1"/>
          </p:cNvSpPr>
          <p:nvPr/>
        </p:nvSpPr>
        <p:spPr bwMode="auto">
          <a:xfrm>
            <a:off x="5410200" y="3505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26676" name="Text Box 52"/>
          <p:cNvSpPr txBox="1">
            <a:spLocks noChangeArrowheads="1"/>
          </p:cNvSpPr>
          <p:nvPr/>
        </p:nvSpPr>
        <p:spPr bwMode="auto">
          <a:xfrm>
            <a:off x="5638800" y="3505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26677" name="Text Box 53"/>
          <p:cNvSpPr txBox="1">
            <a:spLocks noChangeArrowheads="1"/>
          </p:cNvSpPr>
          <p:nvPr/>
        </p:nvSpPr>
        <p:spPr bwMode="auto">
          <a:xfrm>
            <a:off x="5867400" y="3505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26678" name="Text Box 54"/>
          <p:cNvSpPr txBox="1">
            <a:spLocks noChangeArrowheads="1"/>
          </p:cNvSpPr>
          <p:nvPr/>
        </p:nvSpPr>
        <p:spPr bwMode="auto">
          <a:xfrm>
            <a:off x="6096000" y="3505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26679" name="Text Box 55"/>
          <p:cNvSpPr txBox="1">
            <a:spLocks noChangeArrowheads="1"/>
          </p:cNvSpPr>
          <p:nvPr/>
        </p:nvSpPr>
        <p:spPr bwMode="auto">
          <a:xfrm>
            <a:off x="7467600" y="3124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26680" name="Text Box 56"/>
          <p:cNvSpPr txBox="1">
            <a:spLocks noChangeArrowheads="1"/>
          </p:cNvSpPr>
          <p:nvPr/>
        </p:nvSpPr>
        <p:spPr bwMode="auto">
          <a:xfrm>
            <a:off x="7086600" y="3733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26681" name="Text Box 57"/>
          <p:cNvSpPr txBox="1">
            <a:spLocks noChangeArrowheads="1"/>
          </p:cNvSpPr>
          <p:nvPr/>
        </p:nvSpPr>
        <p:spPr bwMode="auto">
          <a:xfrm>
            <a:off x="7086600" y="4648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26682" name="Text Box 58"/>
          <p:cNvSpPr txBox="1">
            <a:spLocks noChangeArrowheads="1"/>
          </p:cNvSpPr>
          <p:nvPr/>
        </p:nvSpPr>
        <p:spPr bwMode="auto">
          <a:xfrm>
            <a:off x="7315200" y="4648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26683" name="Text Box 59"/>
          <p:cNvSpPr txBox="1">
            <a:spLocks noChangeArrowheads="1"/>
          </p:cNvSpPr>
          <p:nvPr/>
        </p:nvSpPr>
        <p:spPr bwMode="auto">
          <a:xfrm>
            <a:off x="7543800" y="4648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26684" name="Text Box 60"/>
          <p:cNvSpPr txBox="1">
            <a:spLocks noChangeArrowheads="1"/>
          </p:cNvSpPr>
          <p:nvPr/>
        </p:nvSpPr>
        <p:spPr bwMode="auto">
          <a:xfrm>
            <a:off x="8839200" y="3048000"/>
            <a:ext cx="825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</a:rPr>
              <a:t>stage 1</a:t>
            </a:r>
          </a:p>
        </p:txBody>
      </p:sp>
      <p:sp>
        <p:nvSpPr>
          <p:cNvPr id="26685" name="Text Box 61"/>
          <p:cNvSpPr txBox="1">
            <a:spLocks noChangeArrowheads="1"/>
          </p:cNvSpPr>
          <p:nvPr/>
        </p:nvSpPr>
        <p:spPr bwMode="auto">
          <a:xfrm>
            <a:off x="8839200" y="3367088"/>
            <a:ext cx="825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</a:rPr>
              <a:t>stage 2</a:t>
            </a:r>
          </a:p>
        </p:txBody>
      </p:sp>
      <p:sp>
        <p:nvSpPr>
          <p:cNvPr id="26686" name="Text Box 62"/>
          <p:cNvSpPr txBox="1">
            <a:spLocks noChangeArrowheads="1"/>
          </p:cNvSpPr>
          <p:nvPr/>
        </p:nvSpPr>
        <p:spPr bwMode="auto">
          <a:xfrm>
            <a:off x="8839200" y="3671888"/>
            <a:ext cx="825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</a:rPr>
              <a:t>stage 3</a:t>
            </a:r>
          </a:p>
        </p:txBody>
      </p:sp>
      <p:sp>
        <p:nvSpPr>
          <p:cNvPr id="26687" name="Text Box 63"/>
          <p:cNvSpPr txBox="1">
            <a:spLocks noChangeArrowheads="1"/>
          </p:cNvSpPr>
          <p:nvPr/>
        </p:nvSpPr>
        <p:spPr bwMode="auto">
          <a:xfrm>
            <a:off x="8839200" y="3962400"/>
            <a:ext cx="825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</a:rPr>
              <a:t>stage 4</a:t>
            </a:r>
          </a:p>
        </p:txBody>
      </p:sp>
      <p:sp>
        <p:nvSpPr>
          <p:cNvPr id="26688" name="Text Box 64"/>
          <p:cNvSpPr txBox="1">
            <a:spLocks noChangeArrowheads="1"/>
          </p:cNvSpPr>
          <p:nvPr/>
        </p:nvSpPr>
        <p:spPr bwMode="auto">
          <a:xfrm>
            <a:off x="8839200" y="4267200"/>
            <a:ext cx="825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</a:rPr>
              <a:t>stage 5</a:t>
            </a:r>
          </a:p>
        </p:txBody>
      </p:sp>
      <p:sp>
        <p:nvSpPr>
          <p:cNvPr id="26689" name="Text Box 65"/>
          <p:cNvSpPr txBox="1">
            <a:spLocks noChangeArrowheads="1"/>
          </p:cNvSpPr>
          <p:nvPr/>
        </p:nvSpPr>
        <p:spPr bwMode="auto">
          <a:xfrm>
            <a:off x="8839200" y="4572000"/>
            <a:ext cx="825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</a:rPr>
              <a:t>stage 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BD63A9F-3591-C3F8-419F-D9B76DBDD3A7}"/>
                  </a:ext>
                </a:extLst>
              </p14:cNvPr>
              <p14:cNvContentPartPr/>
              <p14:nvPr/>
            </p14:nvContentPartPr>
            <p14:xfrm>
              <a:off x="4261320" y="191880"/>
              <a:ext cx="5643720" cy="5042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BD63A9F-3591-C3F8-419F-D9B76DBDD3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51960" y="182520"/>
                <a:ext cx="5662440" cy="506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0950055"/>
      </p:ext>
    </p:extLst>
  </p:cSld>
  <p:clrMapOvr>
    <a:masterClrMapping/>
  </p:clrMapOvr>
</p:sld>
</file>

<file path=ppt/theme/theme1.xml><?xml version="1.0" encoding="utf-8"?>
<a:theme xmlns:a="http://schemas.openxmlformats.org/drawingml/2006/main" name="hp new">
  <a:themeElements>
    <a:clrScheme name="">
      <a:dk1>
        <a:srgbClr val="000000"/>
      </a:dk1>
      <a:lt1>
        <a:srgbClr val="FFFFFF"/>
      </a:lt1>
      <a:dk2>
        <a:srgbClr val="3333FF"/>
      </a:dk2>
      <a:lt2>
        <a:srgbClr val="777777"/>
      </a:lt2>
      <a:accent1>
        <a:srgbClr val="3333FF"/>
      </a:accent1>
      <a:accent2>
        <a:srgbClr val="3333FF"/>
      </a:accent2>
      <a:accent3>
        <a:srgbClr val="FFFFFF"/>
      </a:accent3>
      <a:accent4>
        <a:srgbClr val="000000"/>
      </a:accent4>
      <a:accent5>
        <a:srgbClr val="ADADFF"/>
      </a:accent5>
      <a:accent6>
        <a:srgbClr val="2D2DE7"/>
      </a:accent6>
      <a:hlink>
        <a:srgbClr val="000000"/>
      </a:hlink>
      <a:folHlink>
        <a:srgbClr val="0099CC"/>
      </a:folHlink>
    </a:clrScheme>
    <a:fontScheme name="hp new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p new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p new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 ne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 new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Designs\hp new.pot</Template>
  <TotalTime>12524</TotalTime>
  <Words>3010</Words>
  <Application>Microsoft Office PowerPoint</Application>
  <PresentationFormat>Custom</PresentationFormat>
  <Paragraphs>662</Paragraphs>
  <Slides>33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hp new</vt:lpstr>
      <vt:lpstr>EECS 583 – Class 14 Finish Modulo Scheduling Register Allocation</vt:lpstr>
      <vt:lpstr>Announcements</vt:lpstr>
      <vt:lpstr>Class Problem</vt:lpstr>
      <vt:lpstr>Class Problem – Answers in Red</vt:lpstr>
      <vt:lpstr>Class Problem (2)</vt:lpstr>
      <vt:lpstr>Class Problem (2) – Answers in Red</vt:lpstr>
      <vt:lpstr>Class Problem (2) continued</vt:lpstr>
      <vt:lpstr>Class Problem (2) continued </vt:lpstr>
      <vt:lpstr>Class Problem (2) continued </vt:lpstr>
      <vt:lpstr>Class Problem (2) continued </vt:lpstr>
      <vt:lpstr>What if We Don’t Have Hardware Support for Modulo Scheduling?</vt:lpstr>
      <vt:lpstr>What if We Don’t Have Hardware Support for Modulo Scheduling (2) ?</vt:lpstr>
      <vt:lpstr>Register Allocation</vt:lpstr>
      <vt:lpstr>Register Allocation: Problem Definition</vt:lpstr>
      <vt:lpstr>Live Range</vt:lpstr>
      <vt:lpstr>Example – Constructing Live Ranges</vt:lpstr>
      <vt:lpstr>Merging Live Ranges</vt:lpstr>
      <vt:lpstr>Example – Merging Live Ranges</vt:lpstr>
      <vt:lpstr>Interference</vt:lpstr>
      <vt:lpstr>Example – Interference Graph</vt:lpstr>
      <vt:lpstr>Graph Coloring</vt:lpstr>
      <vt:lpstr>Coloring Algorithm</vt:lpstr>
      <vt:lpstr>Example – Finding Number of Needed Colors</vt:lpstr>
      <vt:lpstr>Example – Do a 3-Coloring</vt:lpstr>
      <vt:lpstr>Example – Do a 3-Coloring (2)</vt:lpstr>
      <vt:lpstr>Example – Do a 3-Coloring (3)</vt:lpstr>
      <vt:lpstr>Example – Do a 3-Coloring (4)</vt:lpstr>
      <vt:lpstr>Example – Do a 3-Coloring (5)</vt:lpstr>
      <vt:lpstr>Example – Do a 3-Coloring (6)</vt:lpstr>
      <vt:lpstr>Example – Do a 3-Coloring (7)</vt:lpstr>
      <vt:lpstr>Example – Do a 3-Coloring (8)</vt:lpstr>
      <vt:lpstr>Homework Problem</vt:lpstr>
      <vt:lpstr>Homework Problem - Answer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583 Lecture Notes</dc:title>
  <dc:creator>Scott Mahlke</dc:creator>
  <cp:lastModifiedBy>Mahlke, Scott</cp:lastModifiedBy>
  <cp:revision>282</cp:revision>
  <cp:lastPrinted>2001-10-18T06:50:13Z</cp:lastPrinted>
  <dcterms:created xsi:type="dcterms:W3CDTF">1999-01-24T07:45:10Z</dcterms:created>
  <dcterms:modified xsi:type="dcterms:W3CDTF">2025-10-15T22:09:09Z</dcterms:modified>
</cp:coreProperties>
</file>