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ink/ink10.xml" ContentType="application/inkml+xml"/>
  <Override PartName="/ppt/notesSlides/notesSlide11.xml" ContentType="application/vnd.openxmlformats-officedocument.presentationml.notesSlide+xml"/>
  <Override PartName="/ppt/ink/ink11.xml" ContentType="application/inkml+xml"/>
  <Override PartName="/ppt/notesSlides/notesSlide12.xml" ContentType="application/vnd.openxmlformats-officedocument.presentationml.notesSlide+xml"/>
  <Override PartName="/ppt/ink/ink12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3.xml" ContentType="application/inkml+xml"/>
  <Override PartName="/ppt/notesSlides/notesSlide15.xml" ContentType="application/vnd.openxmlformats-officedocument.presentationml.notesSlide+xml"/>
  <Override PartName="/ppt/ink/ink14.xml" ContentType="application/inkml+xml"/>
  <Override PartName="/ppt/notesSlides/notesSlide16.xml" ContentType="application/vnd.openxmlformats-officedocument.presentationml.notesSlide+xml"/>
  <Override PartName="/ppt/ink/ink15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6.xml" ContentType="application/inkml+xml"/>
  <Override PartName="/ppt/notesSlides/notesSlide19.xml" ContentType="application/vnd.openxmlformats-officedocument.presentationml.notesSlide+xml"/>
  <Override PartName="/ppt/ink/ink17.xml" ContentType="application/inkml+xml"/>
  <Override PartName="/ppt/notesSlides/notesSlide20.xml" ContentType="application/vnd.openxmlformats-officedocument.presentationml.notesSlide+xml"/>
  <Override PartName="/ppt/ink/ink18.xml" ContentType="application/inkml+xml"/>
  <Override PartName="/ppt/notesSlides/notesSlide21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603" r:id="rId3"/>
    <p:sldId id="654" r:id="rId4"/>
    <p:sldId id="655" r:id="rId5"/>
    <p:sldId id="618" r:id="rId6"/>
    <p:sldId id="653" r:id="rId7"/>
    <p:sldId id="622" r:id="rId8"/>
    <p:sldId id="623" r:id="rId9"/>
    <p:sldId id="624" r:id="rId10"/>
    <p:sldId id="625" r:id="rId11"/>
    <p:sldId id="626" r:id="rId12"/>
    <p:sldId id="627" r:id="rId13"/>
    <p:sldId id="656" r:id="rId14"/>
    <p:sldId id="628" r:id="rId15"/>
    <p:sldId id="629" r:id="rId16"/>
    <p:sldId id="630" r:id="rId17"/>
    <p:sldId id="638" r:id="rId18"/>
    <p:sldId id="631" r:id="rId19"/>
    <p:sldId id="632" r:id="rId20"/>
    <p:sldId id="634" r:id="rId21"/>
    <p:sldId id="635" r:id="rId22"/>
    <p:sldId id="636" r:id="rId23"/>
    <p:sldId id="637" r:id="rId24"/>
    <p:sldId id="639" r:id="rId25"/>
    <p:sldId id="640" r:id="rId26"/>
    <p:sldId id="641" r:id="rId27"/>
    <p:sldId id="642" r:id="rId28"/>
    <p:sldId id="643" r:id="rId29"/>
    <p:sldId id="644" r:id="rId30"/>
    <p:sldId id="645" r:id="rId31"/>
    <p:sldId id="646" r:id="rId32"/>
    <p:sldId id="647" r:id="rId33"/>
    <p:sldId id="648" r:id="rId34"/>
    <p:sldId id="649" r:id="rId35"/>
    <p:sldId id="650" r:id="rId36"/>
    <p:sldId id="651" r:id="rId37"/>
  </p:sldIdLst>
  <p:sldSz cx="10058400" cy="7772400"/>
  <p:notesSz cx="6858000" cy="9029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00FFFF"/>
    <a:srgbClr val="CCECFF"/>
    <a:srgbClr val="FFFF00"/>
    <a:srgbClr val="FF6600"/>
    <a:srgbClr val="CCFFFF"/>
    <a:srgbClr val="66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360" y="120"/>
      </p:cViewPr>
      <p:guideLst>
        <p:guide orient="horz" pos="1200"/>
        <p:guide pos="3072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832"/>
    </p:cViewPr>
  </p:sorterViewPr>
  <p:notesViewPr>
    <p:cSldViewPr>
      <p:cViewPr varScale="1">
        <p:scale>
          <a:sx n="67" d="100"/>
          <a:sy n="67" d="100"/>
        </p:scale>
        <p:origin x="-1478" y="-58"/>
      </p:cViewPr>
      <p:guideLst>
        <p:guide orient="horz" pos="284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30163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4288" y="8543925"/>
            <a:ext cx="2994026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543925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C85006AD-AF3E-4491-B677-668F69E597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47.526"/>
    </inkml:context>
    <inkml:brush xml:id="br0">
      <inkml:brushProperty name="height" value="0.053" units="cm"/>
      <inkml:brushProperty name="color" value="#FF0000"/>
    </inkml:brush>
  </inkml:definitions>
  <inkml:trace contextRef="#ctx0" brushRef="#br0">21408 12421 7619,'-19'-6'2577,"4"5"1,-3-5-2133,4 0-465,6 4 0,4-4 0,8 6 0,5 0 0,1 2 0,1 2 0,-4 8 1,-1 7-1,-3 12 0,-4 11 0,-7 13 0,-7 8 0,-4 8 0,8-34 0,-2 0 1,1 1-1,1 0 0,-1-1 0,2 0 0,1 0 0,1 0 0,-2 34 0,5-3 1,5-7-1,6-5 0,8-5 0,8-6 0,8-6 0,5-5 0,5-6-1196,4-4 1406,4-5 1,7-12 0,1-2-1,5-8 1,2-9 0,7-13-1,-35 9 1,0-2 0,0-4-1,1-2 1,-2-1 0,0-2-1,0-3 1,0-1 0,-2 1-1,0 0 1,-2-2 0,-1 0-1,-2 2 1,-2-1 0,19-29 0,-10 6 138,-9 5 1,-5 11-369,-7 7 1,-6 9 0,-4 5 0,-6 7 0,-8 9 0,-10 12 0,-10 20 0,-9 23 0,16-19-1,0 2 190,-2 7 1,-1 1 0,1 3 0,2 0 0,1 5 0,1 0 0,2-2 0,2 0-99,1-2 1,3 1 0,0 0 0,4-1-1,4-6 1,3-1 0,0-2 0,2 1-1,0-1 1,3-2 0,7 35 0,10-3-1,8-8 1,5-6 0,4-8 0,5-7-1,7-7-627,4-7 1,10-13 500,0-9 1,11-11-1,-4-9 1,-32 3-1,0-2 1,3-6-1,0-2 1,1-4 0,-2-3-1,2-3 1,0-2-1,-2-2 1,0-1-1,0-1 1,-2-1-1,-2 1 1,-1-1 0,-2 1-1,-1-1 1,-4 1-1,-1 1 1,-2-1-1,-2 2 1,-3 1-1,-1 1-222,10-23 591,-7 14 1,-14 16 0,-2 9 0,-5 5 0,-6 7 0,-8 10 0,-9 17 0,-11 18 0,-11 20 0,20-22 0,0 3-161,-2 5 0,0 2 0,1 2 0,1 1 0,0 3 1,2 1-1,2-2 0,2 1 0,3-3 0,3 0 1,2-3-1,2-2 0,4-3 0,3-1 0,3 33-1918,8-6 1567,15 2 1,10-17 0,16 1 0,8-10-1,9-9 1,-30-21 0,3-2 0,3-4-1,1-2-659,5-1 0,0-4 0,3-3 0,0-3 0,2-3 0,1-3 503,4-4 1,-2-4 0,-5-5 0,0-3 0,3-3 0,1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49.136"/>
    </inkml:context>
    <inkml:brush xml:id="br0">
      <inkml:brushProperty name="height" value="0.053" units="cm"/>
      <inkml:brushProperty name="color" value="#FF0000"/>
    </inkml:brush>
  </inkml:definitions>
  <inkml:trace contextRef="#ctx0" brushRef="#br0">9931 5731 17449,'9'-14'0,"-2"1"-887,-1 0 1430,-1 5 1,1 1-1,1 5 1196,0 2 1,1-1-1313,-4 10 1,-1-6-1,5 3 1,-1-2-1,0 1 1,4-2 0,2-2-1,3-1 1,2 0-1,1 0 1,2 0-1,3 0 1,0 0 2160,1 0 0,3 0-2552,-1 0 0,2 0 0,-7 0 0,2 0 1,0 0-1,-4 0 0,1 0 0,-2 0 0,1 0 1,-2 0-37,1 0 0,-4 0 0,2 0 0,-2 2 0,-2 2 0,5-3 0,2 4 0,-1-4 0,2-1 0,-2 0 0,2 2 0,-1 1 0,4 1 0,1-1 0,3-1 0,2-1 0,1 4 0,12-4 0,-8 6 0,10-4 0,-2 2 0,-2-1 0,1 1 0,-4-1 0,-1-1 0,-1-1 0,-2-2 0,-3 0 0,-6 0 0,6 0 0,-4 0 0,1 0 0,0 0 0,-1 0 0,0 0 0,-1-2 0,1-2 0,0 2 0,4-5 0,1 4 0,2-2 0,3 2 0,2 2 0,1 0 0,0-2 0,-2-2 0,-1 2 0,-3 2 0,-1 1 0,3 0 0,-5 0 0,0 0 0,-5 0 0,0 0 0,-3 0 0,0 0 0,-1 0 0,0 0 0,0 0 0,0 0 0,-1 0 0,4 0 0,-2 0 0,2 0 0,3 0 0,2 0 0,2-2 0,1-1 0,1-1 0,0 1 0,3 1 0,1 2 0,2 0 0,0 0 0,-1 0 0,-2 0 0,-2 0 0,-1 0 0,2 0 0,-5 0 0,-3-1 0,-1-2 0,0-2 0,-1 3 0,1 0 0,0 2 0,-1-1 0,1-2 0,0-2 0,-1-5 0,2 8 0,2-4 0,1 2 0,0-2 0,2 0 0,1 0 0,1 3 0,-1 0 0,-1 0 0,-2-1 0,2 1 0,-4 1 0,7 2 0,-6-1 0,1-2 0,-3-1 0,0 1 0,2 1 0,1 2 0,-2-1 0,-1-2 0,-1-2 0,0 2 0,-1-3 0,3 2 0,2 1 0,4 1 0,-1-2 0,2 0 0,-1 1 0,1 1 0,-1 2 0,2 0 0,0 0 0,2 0 0,-2 0 0,2 0 0,-4 0 0,-1 0 0,3 0 0,-7 0 0,4 0 0,0 0 0,-1 0 0,1 0 0,-2 0 0,4 0 0,-1 0 0,4 0 0,-4 0 0,-1 0 0,3 0 0,-3 0 0,2-1 0,0-2 0,1-2 0,3 2 0,3 2 0,1 1 0,0 0 0,-2 0 0,1 0 0,1 0 0,-1 0 0,-1 0 0,-2 0 0,0 0 0,0 0 0,0 0 0,0 0 0,0 0 0,0 0 0,0 0 0,-2 0 0,-1 0 0,-1 0 0,1 0 0,1 0 0,2 0 0,0 0 0,2-5 0,1 1 0,3 1 0,-1 0 0,4 0 0,0-1 0,3 1 0,-3 1 0,0 2 0,-3 0 0,0 0 0,3 5 0,-4-1 0,1-1 0,0-2 0,-3 1 0,-1 1 0,-2 1 0,0-1 0,0-1 0,0-2 0,0 0 0,0 0 0,0 0 0,0 0 0,0 0 0,-2-2 0,-1-1 0,-1-1 0,-1 1 0,-1 1 0,-1 1 0,-5-2 0,2-1 0,1 1 0,-2 1 0,0 2 0,-4 0 0,-3 0 0,3 0 0,-9 0 0,7 0 0,-1 0 0,-1 0 0,-2 0 0,-1 0 0,-1 0 0,0 0 0,-1 0 0,0 2 0,2 2 0,0-2-126,-5 2 1,5-1 0,0 0 0,-2 3 0,-1 1-51,-2 4 0,-6 6 1,-1 4-1</inkml:trace>
  <inkml:trace contextRef="#ctx0" brushRef="#br0" timeOffset="1">8825 7836 8485,'-14'-1'0,"1"-4"-77,0 4 1,-1-3 0,1 6 0,1 4 0,2 0 0,1 2 0,-2-2 0,1 1 0,0-1 0,2 1 1431,2 1-1070,2-5 0,10 3 1,3-6-1,4 1 0,5 2 1,4 2-1,2-2 1,1-2-1,0 0 195,3 4 1,6-4 0,-1 4 0,1-4-366,3-1 0,2 5 1,1-1-1,-1 1 1,1-1-1,-1 1 0,-2-1 1,-1 0-1,1 1 1,1-2-1,2 0 0,-1 0 1148,-4 1-1192,10 1 0,-8-5 0,9 0 0,-2 0 0,-3 0 0,4 0 0,-1 0 0,4 0 0,-2 0 0,0 0 0,-5 0-146,-4 0 0,2 0 117,-4 0 0,2 0 0,-1 0 1,-4 0-1,-1 0 0,0 0 1,1-2-1,-1-1 0,0-3 1,0-1 171,1-3 0,1-2 0,4-2 0,-1 1 0,1-2 0,1-1 0,2-3 0,0-2-19,0-3-208,0-1 0,-1 3 1,-2 1-1,-3 0 1,-2 2-1,-2-2 1,-3 2-1,-4 0 1,-2 3-1,-2 1 1,-2 1-200,-3 1 1,-5 0 0,-1 0 0,-2-1 0,-3 1-1,0 0 1,-1-1 0,3-1 454,-2-2-160,-2 2 0,-1-6 1,2 5-1,2-3 1,5-2-1,3-3 0,1-1 1,1-2-1,0 2 1,3 1-1,1 2-125,-2-1 0,-1 3 0,-2 1 1,-1 1-1,-2 0 0,-2 2 0,-2 1 1,-3 2-1115,-2 0 1073,-13-7 0,3 6 0,-10-4 1,0 3-1,-3 2 0,-4-2 1,0-1-1,-1-2 0,2 2 0,1-1 1,3 1 553,2-2 0,1-1-323,5 1 1,1 2-1,2-5 1,1 0-1,0 2 1,0-1 0,2 0-1,-1 0 1,1 0-1,-3 1 291,-2 3 1,-2 1-585,1 2 0,0-1 0,-2 1 0,-1 1 0,-4 2 0,0 2 0,-6 1 0,-2 1 0,-3 0 1,2 2-66,0-2 0,-2 4 0,0-4 0,2 2 332,1-1 0,1 0 1,0 2-1,1-2 1,-1 2-1,0 2 1,1-1-1,-1-1 0,0-1 1,1 1-1,-1 1 1,0 2 566,1 0-691,-7 6 0,0-3 0,-4 5 0,2-1 0,-2-1 1,-2 1-1,-1 1 0,0 1 0,0 0 0,0-2 1,0 0 34,0 1 0,6-5 213,3 1 1,-1 2-1,0-1 1,4-3-1,3 0 1,3-2-1,0 1 1,0 2-1,1 2 1,0-1 250,0 2 1,4-4-530,-6 2 0,6 2 1,-4 0-1,0 0 0,0 3 1,-2 0-1,-1 4 1,0 0-1,1 4 0,-3-3-232,1 1 0,-4 3 1,5 0 295,-6-2 0,7 3 0,-4-1 0,2 0 0,1 0 0,0-1 0,4 1 0,-1 1 0,2 2-69,-1 0 0,-2 8 0,3-2 0,-2 1-67,-3 0 1,1 5 0,-1 1 0,2 2 0,0-2 0,1 0 0,2 0 0,1 1 0,0-1 0,3-3 0,3-2 0,5-3-753,1 1 787,-4 0 1,8-1-1,-2 1 1,4 0 0,6-2-1,6 0 1,5-1-1,4 1 1,3-2 0,2 3-1,4-1-315,1 1 1,11 0 0,-2-3 0,3-2 0,1-2 0,2-2 0,0-3-1,1-2-3295,1-3 3740,0 3 1,0-11 0,-2 5 0</inkml:trace>
  <inkml:trace contextRef="#ctx0" brushRef="#br0" timeOffset="2">11651 8050 21302,'-8'-21'-970,"1"3"0,5 9 1,2 5-1,5 4 1,2 3 1236,2 1 1,0 5-16,4-4 1,1-1 0,-1-4-1,0 0 1,3 0 0,5 0 0,9 0-1,5 0 1,10 0 0,4 0 744,6 0 1,7-4-1,1-1 1,7 1-932,-32 0 1,0 2 0,36 0 0,-37 0 0,1 0 0,1 1 0,-1 0 0,1 1 0,-1 0 0,1 0 0,-1 0 0,36 2 0,-1 1 0,-2 1 0,0 1 0,2-1 0,-2 1-233,-3-3 0,3 0 263,-13-2 0,7 0 1,-10-2-1,2 0 1,4-4-1,-2 0 0,1-2 1,-3 1-1,1-4 1,0 1-188,-2 1 0,-2-1 6,-6 5 1,3 1 0,-7 3 0,-2-2 0,-4-2 0,-5 2 0,-4 3 0,-5 3 0,-3 3-1,-5 0-1428,-1 0 1,-3 4-1,-3-1 1,-5 3-2600,-2 1 3883,-2 7 1,0-6-1,0 6 1</inkml:trace>
  <inkml:trace contextRef="#ctx0" brushRef="#br0" timeOffset="3">13144 8223 25232,'0'-15'-1860,"-2"3"1,-2 12-1,-5 0 1,-3 0 3731,-1 0-1188,-1 0 0,5 0 0,0 2 0,-1 1 0,-2 1 0,-1-1 0,1-3 0,5-4 4749,7-5-5398,6-3 0,7-3 0,2-1 0,1-3 0,3-1 0,1 0 0,-1 0 0,-1 0 0,-1 0 0,1 0 0,-3 0 192,-5 1 1,1 1-565,-7 5 1,6 0 0,-1 1 0,2 1 0,-1 4 0,-1 1-1,1 3 1086,2 2 0,6 5 0,1 2-587,2 1 1,1-2-1,6 4 1,2 0-1,1 0 1,0-1-1,0 1 1,0 0 0,-1-1-1342,-2-2 1,-6 2 0,-1-2 0,-2 2-644,-2 2 0,-4-2 0,-3-1 1,-2 0 1702,-2 1 1,-2-5 0,-4 3 0</inkml:trace>
  <inkml:trace contextRef="#ctx0" brushRef="#br0" timeOffset="4">13543 7983 23821,'-13'0'-262,"-5"0"1,-1 1 0,0 2 0,0 3 0,1 0 0,0 2-194,0-1 620,0-4 0,7 9 1,2-3-1,4 3 0,4 1 1,1 0-1,0 1 0,1 0 1,4 4 609,4 4 0,2-1 1,3 1-1,-1 2-300,0 1 0,5 2 0,1-1 1,2 1-1,3 0 0,1-1 0,3 1 1,3 0-1,5-1 0,4 0 1,3-4-1,3-4 201,1-4-676,8 6 0,6-10 0,4 2 0,0-3 0,-1-3 0,1 0 0,-3-3 0,0-2 0,-2-1 0,-1 0 0,-4 0-1053,-5 0 1,5-1 715,-6-4 1,-1 2 0,-8-4-1,-1 1 1,-2 1 0,-3 1-1,-1-2 1,-4 0 0,-1 0 0,-1 2-1509,0-2 0,-2 4 1,0-2 1721,2 2 282,-9-4 0,19 5 1,-9-5-1</inkml:trace>
  <inkml:trace contextRef="#ctx0" brushRef="#br0" timeOffset="5">6638 11541 8068,'-1'-40'49,"-2"2"1,-1 2-1,1 7 1,1 5-1,2 6 1,0 3-1,0 2 1,0 0-1,0-1-138,0 1 199,0 6 0,-6 1 0,-3 6 1,-3 0-1,-2 0 0,-3 1 0,0 2 1,-1 3-1,0 0 0,-1 1 0,-1-1 1,1 2-1,3-2 0,1 0 0,0-3 3424,-2-2-3423,2-1 1,-6 0 0,5 0 0,-2 2-1,0 1 1,0 1 0,-1-1 0,-2 0 0,-2 0-1,-2 3 1,-4 1 31,-2 4 0,3 0 0,-4 3-79,-1-1 0,3 0 1,-4 2-1,0 1 1,3 2-1,0-1 1,4-4-1,1-3 1,2-1-1,-3 1 0,1 2 1,-4 0-1,3-1 1520,2-3-1480,-3 1 0,9 0 0,-5 0 0,3 0 0,1 0 0,-1 0 0,-3 1 0,-1 2 0,0 1 0,1 2 0,2 1-81,-2 2 1,-5 4-1,-2-2 1,1-1-1,2 2 1,1-2 0,-1 2-1,-2-1 729,-1 4-656,0-5 0,4 5 0,1-5 1,-1 2-1,0 1 0,2 0 1,2 1-1,2 0 0,2 2 0,1 2 1,0 0 422,0-1-569,1 7 0,-1-3 0,-2 4 0,0 0 1,-2 0-1,-1 3 0,1 0 0,-2 0 0,1-3 1,-1 0-1,2-2 126,-2 1 0,3 3 1,-1-5-1,0-2 1,0-1-1,1-1 1,0 0-1,2-1 683,0 1-766,1 0 1,5 1 0,1 1-1,1 3 1,3-1 0,-1 1-1,0 2 1,1 3 0,1 2-1,1 4 1,-1 1-497,-1 2 0,4 1 514,-5-7 0,4 8 0,-2-8 0,0 1 1,1-1-1,-2-3 0,2-1 0,-1-1 1,1 1-1,-1-2 404,-1-1 0,5 2 0,-3-2-344,0 1 1,5-3-1,-4 4 1,4 2-1,1 2 1,0 1-1,1-2 1,2 1-1,3-1-333,2 4 0,1 5 0,4-1 238,0 2 1,1-4 0,-1 3 0,0-1-1,1-3 1,-1-1 0,0-4 0,1-1 0,-1-3 254,0-1 1,-1 4-1,-2-3 1,-1 0-99,2-3 1,1 3-1,1 2 1,0 2-1,1 2 1,0-1-1,3-2 1,2-2-1,2 2 1,2 0-1,3 0 1,0-3-782,1-1 669,0 10 0,-1-12 0,1 7 0,1-2 0,2-3 0,1 1 1,-2-2-1,1 2 0,0-1 0,2-1 0,2-1 237,3 2 0,-3-5-272,2 3 0,-2 2 1,3-1-1,-1 1 1,1 1-1,0-1 0,0 1 1,-3-2-1,0 1 1,-2-4-237,1 0 1,2 0 0,-2 1 184,1-1 1,2-8 0,2 4 0,-1-2 0,-3-6 0,2 1 0,1-5 0,4 1-1,1-4 134,-1 2 1,4-5-1,1 2 1,1 0-82,3-1 1,2 3 0,2-2-1,-1 3 1,2 1 0,1 1 0,3-1-1,-1 0 1,0 2 0,-5 0 0,0 1-1,-4-2-458,-1-2 0,0 1 512,-3-9 0,-1 2 0,-4-3 1,0 2-1,0-2 0,-1-3 0,-1-5 1,-1-4-1,3-3 0,0-1 617,3 0 1,0-7 0,-3-2 0,0-1-439,0 0 0,0-6 1,2 2-1,1-1 1,3 0-1,-1 1 1,3-1-1,-2-2 1,1-1-1,-1 0 1,1 0-1,-1 0 261,0 1-497,-1-4 0,-5 0 0,0-6 0,0 0 0,-2 0 0,-1 0 0,-1-1 0,-1-2 0,1-1 0,-2 1 0,-1 1 97,-4 2 1,-1-4-83,-1-1 0,4-1 0,0 3 0,-1-1 0,-2 0 0,-1-1 0,-1-1 0,1 0 0,0-1 0,-1 1-86,1 0 0,-5-4 1,0 1-1,1-3 0,-1-3 1,-1-1-1,-1-3 0,0 0-755,-1-1 808,-1 3 1,-5 3 0,0 3-1,1 0 1,-3 2 0,0 0 0,-2 2-1,1 1 1,0 2 0,1-1 0,-2 2-411,1 2 434,-4-5 0,4 5 1,-4-4-1,2 4 1,1 1-1,-1-2 1,0-1-1,-2-3 1,-2 0-1,1-1 1,-1 0-44,-1-4 1,-2 4 0,-1-2 0,0-1-102,0-2 1,0-4-1,0 1 1,0 2 0,-1-1-1,-2 1 1,-3 1 0,0 2-1,-1 1 1,1 1 0,-2 1-1,3 3 165,-1 2 45,-5-7 0,4 12 0,-6-10 0,-1 1 0,2 5 0,0 1 0,2 1 0,-3-4 0,-1-1 0,-2-2 0,1 3-449,1 1 0,-4 2 334,0 0 0,-1 0 0,1 0 1,-3 2-1,-1 1 0,1 3 0,1 0 1,-1 1-1,-3-1 0,-1 2 67,-2-1 1,1 2 0,-1 4-6,0 1 1,1-1 0,-3 2 0,0 1-1,-2 2 1,-2-2 0,-2 1 0,-5-1-1,-2 3 15,1 2 0,-10-3 0,-3 4 1,-6 2 22,-3 1 1,-6 3 0,-2 2 0,2 2 0,-4 2 0,5 3 0,0 2 0,6 1 0,-2 0 0,3 0-1,1 0 1,5 1-750,1 4 558,3-4 0,6 7 1,2-5-1,0 1 0,2 0 1,1 1-1,3 1 1,3 0-1,1 0 0,2-2 1,0 2-1250,0 3 0,0 3 486,4 1 0,5 2 0,0 3 1,-1 5-1,1 7 0,0 7 912,-2 6 0,-7 10 0,-3 8 0</inkml:trace>
  <inkml:trace contextRef="#ctx0" brushRef="#br0" timeOffset="6">8518 16526 7743,'-13'0'136,"-5"-5"0,0 1 0,0 1 1,1 1-1,-3 2 0,1 0 746,0 0-744,-5 6 0,8 0 1,-5 6-1,2 1 1,4 5-1,3 4 1,5 5-1,1 7 1,3 6-1,3 7 1,4 4-1,7 5 1,5 3-1,8 3 1,7-1-1,9-2 1,7-2-1,6-4 1,4-7 2215,1-8-2307,5-5 0,-2-12 0,6-5 0,-1-6 0,-1-5 0,-1-4 0,-5-2 0,-2-7 0,-9-9 0,-3-13 0,-10-8-210,-5-7 0,-6-8 97,-11-9 1,-8 25 0,-2-2 0,-1-1 0,-2-1 0,0-1 0,-2-1 0,-3-1 0,-2 1 0,-2 0 0,-2 1-1,-2 1 1,-2 0 0,-1 1 0,-2 3 0,-2-1 0,-1 3 0,-2 3 0,0 2 0,-26-21 0,0 16 0,-3 11-1,-3 11-1850,-2 7 0,-6 19 1916,6 14 0,24-7 0,2 4 0,1 7 0,-1-1 0</inkml:trace>
  <inkml:trace contextRef="#ctx0" brushRef="#br0" timeOffset="7">7931 18245 9467,'-7'-21'255,"1"2"0,8 6 0,2 1 1,5 3-1,3 3-1566,1 0 1444,0 5 1,-4-7-1,-3 5 1,-4-1-1,-8 1 1,-5 1-1,-3 2 1,-3 0-1,-2 0 1,0 0-1,0 2 1,1 1 2772,-1 1-2887,4 7 0,-9-9 0,5 6 1,0-1-1,-2-1 0,2 2 1,-2-1-1,2 5 0,-1 3 1,4 4-1,1 2 327,2 2 1,-2 8-1,0 5 1,0 2-167,4 2 1,6 6 0,1 3 0,2 2-1,5-1 1,6-3 0,10-1 0,9-4 0,9-4-1,6-4 1,5-1 0,1-4 2401,0 0-2397,-1-9 1,6-2 0,1-9 0,1-5 0,2-2 0,-2-4 0,-1-2-20,-2-5 0,0-9 1,-2-4-1,-5-5-381,-6-4 0,-5-4 1,1-10-1,-5-3 0,-5-6 1,-3-2-1,-7-5 0,-6-1 1,-5-3-1,-4 3 1,-2-1-1,-5 4-1232,-7 0 0,-7 7 1159,-6 8 0,-7 8 1,-4 7-1,-6 6 1,-4 10-1,-2 7 0,-2 8 1,-2 8-1,-3 14 1,-2 14 287,28-13 0,1 2 0,1-1 0,1 1 0,-3 3 0,1 0 0</inkml:trace>
  <inkml:trace contextRef="#ctx0" brushRef="#br0" timeOffset="8">17876 12088 7990,'1'-12'-89,"4"2"-637,4 1 1494,-4 6 1,1-5-1,-6 4 1,0-5 2557,0-3-3219,0-1 1,0 4-1,0 0 1,-1 0 0,-4 2 82,-3 2 0,-4-1 0,-3 2-20,-3 1 1,3 1 0,-4 2-1,0 0 1,-2 0 0,-1 0-1,1 0 1,2 0 0,3 0 387,1 0 1,1 2-1,1 1 1,0 3-539,-1 1 1,1 2 0,0 4-1,-1 1 1,3 1 0,0 1-1,2 3 1,0 0 0,1 2 0,-1 0-1,0 3 1,0 1 443,0 1-370,6 1 1,-3 1 0,6 2 0,0 1-1,0-2 1,3 1 0,5 0 0,6 1-1,6-2 1,5 0 0,6-4 141,9-3 1,6-3 0,9-7-292,2-3 1,-2-3 0,3-6 0,0-3 0,-1-5 0,4-6-1,-5-6 1,-1-5 0,-7-3-300,-5-3 0,-2-6 0,-10 1 1,-1-2 239,-2-2 1,-7-4 0,-5-2 0,-6 1-1,-5 1 1,-4 2 0,-4-1 0,-6 2-1,-10 1 1,-7 4 0,-7 4 0,-1 2-293,-3 4 174,-8-4 1,2 15 0,-2-1 0,0 4 0,4 5 0,-1 1-1,4 4 1,1 7 0,1 9 231,2 12 0,-5 6 0,5 8 0</inkml:trace>
  <inkml:trace contextRef="#ctx0" brushRef="#br0" timeOffset="9">4919 14527 8498,'6'-8'207,"-3"2"0,6 6 1,1 0-1,0 2 0,1 2 1,-2 4 187,1-1-415,8 5 0,-3-11 0,2 4 0,-2-4 0,-2-1 0,2-1 0,2-5 0,2-6 0,0-6 1,2-2-1,-2-4-64,0-1 0,4-8 61,-6-2 0,1-4 1,-5-2-1,1-2 0,-1-3 1,-1-2-1,-3-1 0,-5 1 1,-2-1-1,-2 0 68,0 1 1,-6 0 0,-3 6 0,-4 5 65,-5 3 1,2 3-1,-8 6 1,-3 3 0,-2 4-1,-3 3 1,1 3 0,0 3-1,0 6 1,0 6 0,-2 8-1,1 6-246,-1 10 21,2 12 0,0 9 1,1 10-1,4 6 1,4 5 113,12-31 0,0 0 0,1 1 0,1 0 0,1 1 0,0 0 0</inkml:trace>
  <inkml:trace contextRef="#ctx0" brushRef="#br0" timeOffset="10">17649 13434 8380,'0'-14'1205,"0"1"-845,-6 0 0,3 5-225,-6 4 0,6 4 0,0 4 0,6 5 0,6 3 0,5 1 0,3 2 0,7 2 0,6 0 0,5 0 1281,4-3-1294,7 0 0,0-2 1,4-4-1,-3-3 0,-1-4 1,-1-1-1,-1-1 0,1-5 1,-2-7-1,-4-8 1,-3-4 75,-5-2 0,-4-4-373,-5 0 1,0-11 0,-8 1 0,-7-5 0,-4-3 0,-5 0-1,-2 0 1,-6 1 0,-7 0 0,-5 4-356,-3 2 0,-8 8 1,-4 3 550,-6 3 0,0 12 0,-7 4 1,-5 5-1,-4 5 0,-6 6 0,-2 8 1,-2 6-1,2 4 0,0 6 0,5 5 1,3 4-1,8 0-723,9 0 392,5 5 0,22-8 0,9 6 0,16 0 0,20-2 310,16-2 0,-9-19 0,4-2 0,1-1 0,-1-1 0</inkml:trace>
  <inkml:trace contextRef="#ctx0" brushRef="#br0" timeOffset="11">6159 15699 7992,'0'-19'27,"0"4"1,0 3 0,0 12-1,0 8-296,0 4 443,-6 1 1,3-4 0,-6 0 0,0 1 0,0 2 0,2 1 0,1 1 0,3-1 0,1 0 0,2 1 747,0-1 0,6 0-861,3 1 1,7-5-1,4-1 1,0 1 0,4 0-1,0-1 1,1-2-1,-1-4 1,1 0 0,-2-2 14,3 0 1,-6 0 0,1 0 0,-2 0 0,-2 0 0,-3 0-1,0 0 1,-1 0 0,0 0 0,1 0 0,-1 0 0,0 0 888,1 0-1052,5 0 0,2 0 1,7 0-1,2 0 0,2 0 1,1 0-1,1 0 0,-2-2 1,1-2-1,-2-5 1,0-1-263,0 1 1,-1-3 424,-8 3 0,3-3 0,-4-2 0,0-3 0,-3-2 0,-4 0 0,0-2 0,-1 0 0,0-2 0,1-3 318,-1 0 1,-1-1 0,0-1-361,1-3 1,-1 1 0,9-4 0,-1 0 0,1 2 0,3-1 0,1 2-1,2 1 1,-2 2-316,-3 3 1,2 7 0,-5 0-1,-1 4-92,-3 0 0,1 1 1,-7 1-1,3 3 0,1 5 1,0 2-1,1 2 373,-1 0 0,0 0 0,1 0 0</inkml:trace>
  <inkml:trace contextRef="#ctx0" brushRef="#br0" timeOffset="12">13850 15566 8788,'-6'-18'274,"-3"1"-293,-3-7 1,3 15-1,2 2 1,0 7 0,1 6-1,0 1 102,3 3 1,3-4 0,4 0 0,5-1 0,3-1 2083,1-1-1985,7-2 1,-4-1-1,6 0 1,2 0-1,1-1 1,3-3 0,2-4-1,2-1 1,2 2-1,2 1 1,-2 1 684,-3 0-1115,3 3 0,-9-4 0,4 6 0,-4 2 1,-5 1-1,0 3 0,-3-1 0,0 1 1,-2-1-1,-2-1 0,0 2-1281,1 2 1,-1-5 495,0 1 1,1-3 1032,-1-1 0,0 0 0,1 0 0</inkml:trace>
  <inkml:trace contextRef="#ctx0" brushRef="#br0" timeOffset="13">14463 15446 8514,'-7'-6'272,"1"-1"1,7-2 0,4 2 0,4 1 0,3 3 0,1 3-1,0 3 1769,1 1-2071,-1 6 0,0-2 0,-1 5 1,-3 1-1,-5-1 0,-4 2 0,-4 1 1,-8 3-1,-7 2-368,-8 3 1,-13 1 0,0 1 203,-1 1 0,-1 0 0,2-1 194,0 1 0,0 6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49.281"/>
    </inkml:context>
    <inkml:brush xml:id="br0">
      <inkml:brushProperty name="height" value="0.053" units="cm"/>
      <inkml:brushProperty name="color" value="#FF0000"/>
    </inkml:brush>
  </inkml:definitions>
  <inkml:trace contextRef="#ctx0" brushRef="#br0">13144 11581 7669,'-8'0'-363,"1"0"1,2 0 0,-4 0 0,-2 0 537,-3 0 267,1 0 0,0 0 0,1-1 0,3-4 0,6-4 1,6-1-1,6 0 0,3 2 0,-1 1 2821,-2 0-2749,3 4 1,-4-3 0,5 6-1,0 1 1,-1 4 0,-3 3-1,-3 4 1,-2 2 214,1-1 0,4 0 0,-3 1 1,1-1-491,3 0 1,-2 1 0,1-1 0,0 0 0,1 1-1,2-3 1,3 0 0,1-4 183,3-1 1,2-1 0,5-5-1,3 0-269,2 0 1,-2-5-1,5-1 1,-1 0-1,-3-1 1,-2-1-1,-2 0 1,0-1-1,-4 1 1,-4 2-1,-4 2 421,0-2-535,-1 5 1,-4-7 0,0 5 0,1-1 0,1-1 0,-1 1 0,-1-1 0,1 1 0,2-2 0,1-1 198,1-1 1,-1-5 0,0 1-228,1-4 1,1-2 0,1 3 0,2-1 0,-2-3 0,-1-1 0,-3 0-1,-2 0 1,-1 0 0,0 0 0,0 0 0,-2 0 0,0 1-196,1 3 1,-5-3 255,1 1 0,-2 0 1,-2 3-1,0-1 0,0-2 1,0 2-1,0 0 1,0-1-1,0 0 0,0 0 152,0 3 1,0-4-226,0 0 0,0-4 0,0 3 0,0-2 0,0-3 0,0 0 0,0 1 0,0 2 0,0 0 0,0 2 0,0 0 0,-2 1 0,-1 5 0,-3-1 0,-1 1 0,-2 0 0,-4-1 0,-1 1 0,1 1 0,0 2 0,-1 2 0,1 1 0,1 0 0,2-2 0,1 0-542,-1 0 551,-2 0 0,-2-4 0,3-1 0,0 1 0,2 0 1,-1-2-1,-2-1 0,0-4 0,2 1 0,1 0 0,-1 3 211,-2 1 1,0 1-245,3 1 1,-3 0 0,3-1 0,-3 3 0,-1 0 0,0 4-1,-1-1 1,1 3 0,0-1 0,-1 1-278,1-1 1,0 5 0,-1-4 310,1 4 0,0-1 0,-1-1 0,1-1 0,0 1 0,-1 2 1,1 1-1,0 0 0,-1 0 0,1 0 667,0 0-733,-1 0 0,1 0 0,0 0 0,-1 0 0,1 0 0,-2 0 0,-1 0 0,-2 0 0,2 1 0,0 2 0,-1 1-514,0-1 1,-1 3 682,5-1 0,-2 4 1,-2-3-1,0-1 0,0 3 1,3-2-1,0 1 1,2 1-1,2 0 250,1 0 1,5 4 0,-4-3-364,2 2 0,-3 3 0,5-1 0,0 0 0,-1 1 0,1-1 0,1 0 0,1 2 0,2 2 0,0 0 0,0 0 0,0-3-3549,0 0 3091,0 5 1,0-4 0,0 3 0,0-4 0,0 0 0,0-1 0,0 0-1,0 1 1,2-1 0,1 0-6210,1 1 6164,12-7-1124,-7-1 0,11-6 1627,-7 0 0,6 0 0,2 0 0</inkml:trace>
  <inkml:trace contextRef="#ctx0" brushRef="#br0" timeOffset="1">12957 10688 7970,'-7'-19'2779,"-2"6"1,9 1 2663,6 10-5625,4 2 0,5 12 1,1-4-1,2 1 1,0-1-1,-1 3 1,1 1-1,0 1 1,1 0-1,2 2 1,1 1 181,0 2 0,1 6 0,3-3 0</inkml:trace>
  <inkml:trace contextRef="#ctx0" brushRef="#br0" timeOffset="2">12890 13207 7958,'-13'0'1059,"0"-6"1,7 6 0,7-1 0,10 4-132,5 0-781,8-2 0,-8-1 0,5 0 0,-1 0 0,0 0 0,-1-1 0,-3-2 1370,-1-2-1074,-2 1 1,-5 5 0,-4 4-1,-2 4 1,-4 3 0,-1 1-1,-1 0 1,2 1 2044,5-1-2388,-1 0 0,11 2 0,-1 0 0,6 0 1,2-4-1,4 1 0,0-1 0,1-1 1,-1-1-1,2 0 0,-1-2 159,1-2 1,2 1-252,-6-2 1,-1 5 0,-1-5 0,0 1 0,-4-1-1,-1 1 1,0-1 0,1 1 0,2-1 0,-2-1 218,-1-2 1,3-1-163,-1 0 0,7 0 0,-2 0 1,3-1-1,2-3 0,0-5 1,1-3-1,2-2 0,1 1 1,0 0 101,1-1 1,-4-3 0,4-1-137,-4 2 0,-3-4 1,-3 1-1,-4 0 0,-3-2 1,-2 0-1,-1-1 1,-2 0-1,-2 0-126,-2-2 0,-2 0 0,-4 1 0,0 1-2,0-2 1,0-1 0,0-2-1,0 0 1,0 1 0,0-1 0,0 0-1,0 1-82,0-1 1,0-4 0,0 0-1,0 3 186,0 4 1,0-1 0,0 4 0,0 0 0,0 2 0,0 1 0,0 1 0,0-1 37,0-1 0,-4 4 0,-2-3 1,-2 5 2,-2 4 1,-1-3 0,1 3 0,1-3-1,-1 0 1,-2 2 0,0 1 0,2-1 0,1-2-1,0-1 1,0-1 0,0 1-553,-1 0 475,4-1 1,-6-1 0,5-1-1,-2-2 1,0 2 0,-1 1 0,-2 3-1,-2 2 1,1 1 0,0-1-1,-1-1 726,1 3-659,0-4 0,-5 10 0,0-2 0,0 2 0,1 2 1,-1 0-1,2 2 0,-1 1 0,1 3 0,-2 1 0,2 3-8,1 2 0,2 6 1,-2 0-1,-1-2 0,-2-1 1,2 0-1,1 1 1,0 2 1029,-3-2-1019,3-1 1,-4 3-1,6-1 1,-1 0-1,1-1 1,0 0 0,-1 2-1,3 0 1,0 0-1,4 1 1,-1 0-344,1 0 0,4 4 0,-3-4 1,2 0-1099,-1 0 1,1 5 0,4-2 0,0 2 666,0-2 0,0 2 0,0-5 0,0 0 0,0 1 0,1-6 0,4-3 733,4-7 0,2-2 0,3-2 0</inkml:trace>
  <inkml:trace contextRef="#ctx0" brushRef="#br0" timeOffset="3">13224 12594 7903,'-14'-6'2136,"2"2"1521,3-1-3443,4 1 0,5 16 1,1-3-1,3 2 0,5 3 1,3-2-1,3-2 1,3-1-1,3 0 0,2 0 1,2-2-502,4-1 0,-4 3 0,-3-5 1,0-1 286,-1-1 0,10 4 0,-3 1 0</inkml:trace>
  <inkml:trace contextRef="#ctx0" brushRef="#br0" timeOffset="4">16649 5931 29242,'-20'0'-270,"0"0"0,7-2 0,1-2 0,2-4 0,2-1 1,2 0-3344,4-1 3683,6 4 0,-1-6 1,6 5-1,1-2 1,2 2-1,1-1 1,1 2-1,-1 0 0,0 3 1,1 2-1,-1 1 301,0 0 0,1 4 0,-1 2-450,0 2 0,5-1 0,0 4 0,1-4 0,2-1 1,3-2-1,-1 1 0,1-1 0,-2-1-277,0-1 1,-1-2 0,1 0 0,-4-2-199,-3-2 0,-2 1 323,1-6 0,5 0 0,2-4 0</inkml:trace>
  <inkml:trace contextRef="#ctx0" brushRef="#br0" timeOffset="5">17063 5797 28542,'-2'-13'-4475,"-2"0"1,4 5 2914,0 4 0,6 8 1359,7 5 0,0 3 0,1 1 0,-1 1 1,-1-1-1,-3 2 0,-3 1 0,-2 3 1,0 2-1,-1 3 0,-3 1 0,-4 2 1,-6-2-1183,-7-3 1,3 2 1108,-4-7 394,3 1 1,-4-4 0,-2-1-1</inkml:trace>
  <inkml:trace contextRef="#ctx0" brushRef="#br0" timeOffset="6">16529 6877 28846,'0'-34'-1967,"0"7"1,0 12 0,2 8 0,1 2 0,3 5 3056,1 3-989,2 2 1,4-1-1,1 2 1,1 0 0,2 0-1,6-1 1,2-1 0,3 2-1,1 0 1,4 0 0,0-2 37,-1 2 0,4-4 105,-5 2 1,0-3 0,-4-1-1</inkml:trace>
  <inkml:trace contextRef="#ctx0" brushRef="#br0" timeOffset="7">16943 6677 28650,'0'-7'-1579,"10"1"1,3 7 0,4 2 4084,2 1-2421,2 1 0,5-4 0,-1 2 0,-1 3 0,-3 0 0,0 2 1,-4-1-1,0 3 0,-7 2 0,-3 2 0,-4-1-1309,-1 0 1,-10 2 0,-6 1 0,-11 2 874,-10-2 0,-8 4 0,-1-3 0,1 1 0,2 1 295,1 4 0,6-4 1,1 0-1</inkml:trace>
  <inkml:trace contextRef="#ctx0" brushRef="#br0" timeOffset="8">13077 11435 8144,'0'-14'-239,"-2"3"1,-2 2-33,-5 4 846,3 4 0,0 2 0,5 2 968,-4 2 1,5-1-1377,0-4 0,2 4 0,5 2 0,-1 2 0,-3 2 0,-1 2 0,-2 1 1,0 1-1,0-1 0,0 0 0,0 1 884,0-1-954,0 0 1,0 1-1,0-1 1,1 0-1,3 1 1,5-1-1,3 0 1,2 1-1,-1-3 1,0 0-1,1-4 620,-1-1 1,0 5-694,1-3 0,-1 0 0,0 1 0,1 1 0,-1 2 1,0 0-1,1-2 0,-3-1 0,0 1 0,-2 2-33,1 2 0,2-1 0,0 0 1,-2 1 49,-1-1 1,0 0 0,4 1 0,0-1 0,1-1-1,-1-2 1,0-3 0,2 1 0,2-2 0,2 0-1,2-3 1,1-2 1192,-1-1-1221,4 0 1,-9 0-1,5 0 1,-1 0-1,0 0 1,-1 0-1,-3 0 1,-1 0-1,-2 0 1,1 0-1,-1 0-137,0 0 0,1 0 185,-1 0 0,0 0 1,1 0-1,-1 0 1,2 0-1,1-1 1,3-2-1,1-3 0,0 0 1,0-2 139,-1 1 1,5 0-1,-2-4-117,3 2 0,-3 1 0,0-4 0,1 1 0,-1 2 1,-1-1-1,-2-2 0,-3 0 0,-1 2-98,-2 1 0,1 0 0,-1-4 76,0 0 1,1-7 0,-1 0-1,-1-1 1,-2 3 0,-1 2-1,1-1 1,2-2 0,0 0 0,-2-2-1,-1 1 472,2-4 1,1 0-523,1 2 1,-4-3 0,-2 4 0,1-1 0,-2 0 0,1-1 0,-1 1 0,0 1 0,-2 1 0,1 0 31,-1 1 1,1 0-2,-5 1 0,4 2 0,0-5 1,1 2-1,-1 1 0,2 0 1,0-1-1,0-2 0,-1-1 1,-1 0 73,0 0 0,2 1 0,-3-3 0,2 2-148,-2-2 0,0-1 1,0 0-1,1 1 0,-1 2 1,-1 0-1,-1-2 1,2 1-1,1-4 0,-1 2 1,-1-2-1,-2 3-628,0-1 642,0 0 1,0-2-1,0 1 1,0-1-1,0 2 1,0 1-1,0 2 1,0-2-1,0 1 1,0-1 0,0 2-231,0-2 0,4-1 104,1-2 0,-1 1 0,-2-3 0,1 0 0,1-2 0,-1 1 0,-1 0 0,-2 1 0,0-4 0,0 1 181,0-1 1,0 1-1,0 2 55,0-1 1,0-2 0,0 4-1,0-4 1,0 1 0,0-1 0,0 3-1,0 2 1,0 2 71,0-1 0,4-1 1,2-2-1,0-1-309,0 1 0,3-2 0,-5-1 1,-1 1-1,-1-2 0,-2 1 1,1 0-1,2 2 0,1-1 1,-1-2-1,-1-2 0,-2 2 139,0 2 21,0-5 1,0 7-1,0-6 1,1 1 0,2-1-1,2 1 1,-1-1 0,1-1-1,-1 0 1,1-1 0,-1 1-78,0-2 0,1 2 43,-5 2 0,0-7 1,0 5-1,0 0 0,0-1 1,0-1-1,0-1 0,0 0 1,0 2-1,0 1 74,0 1 1,0-2 0,1-5 0,2 3-59,2 1 1,4-2-1,-3 7 1,-1-2-1,3 1 1,-2-2 0,0-2-1,-3-1 1,0 0-1,0 2 1,1 1 0,-1 1-999,-2-1 949,-1-7 1,0 5 0,0-2 0,0-1 0,2 2 0,1-4 0,1-1 0,-1-2 0,0 1 0,2-1 0,2 1 91,1 0 0,3-5 1,-3 4-1,1-2 0,0 0 1,-1 0-1,1 1 0,0 0 243,2 2-272,-5-4 0,1 7 0,-4-3 0,1 2 0,-1 2 0,-1-1 0,-2 2 0,0-2 0,0 1 1,0-1-1,0 2-224,0-2 0,0 0 0,0 3 0,0 0 1,0 0-1,-2 0 0,-1-1 0,-1-2-34,1-2 239,1 1 0,1 4 1,-2 0-1,-1-1 1,1-1-1,0-1 1,0 3-1,-3-1 1,-2 2-1,-1-1 1,1 3-147,-1-1 0,4 5 7,-4 2 0,2-2 0,-3 2 0,1 2 0,0 1 0,0 2 0,0 3 0,-1 2 0,-1 2 0,1 2-965,1 3 994,0-6 0,-4 6 84,0-4 0,-1 2 0,1-1 0,0-2 106,-1-2 0,1 5 1,0-3-1,-1 1 0,1 0 451,0 2-513,-7-5 0,1 6 1,-3-2-1,3 2 0,1 3 1,-1 2-1,-1 2 1,0 2-1,0 2 0,0-1-241,-1 1 0,3-2 0,-3 3 0,1-1 203,-1 1 1,0-3-1,-3 1 1,4 1-1,-1-1 1,2 1-1,-1 1 1,4 0 0,1 0-1,2-1 1,0 1-1,-1 1 76,1 2 0,0 0-118,-1 0 1,-3 5 0,-1 1 0,0 1 0,-1 3 0,-2 2 0,-1 3 0,0 1 0,-2 2 0,-1-2-350,-2-1 0,2-2 0,1 1 472,2-1 1,6 0-1,-2-1 1,3-1 0,2-4-1,-1 0 1,1 1 0,1 2-1,2 2 1,2 1 0,1-1-1,1 0 1,-1-2 267,-1 1-368,5 10 1,-3-16 0,6 12 0,-1-1 0,-2-1 0,-1 0 0,1-2 0,1 0 0,2 1-39,0-1 0,-1 0 61,-4 1 0,4-1 0,-5 0 0,1 1 1,1 0-1,-1 3 0,0 0 0,-3 1 0,-1 0 1,0 0-97,-1-2 1,3 3 0,-2 1-1,-2 0 35,-1 4 1,4-3-1,-1 1 1,0 0 0,0 0-1,2-1 1,-1-2 0,1-2-1,-2-3 1,0 0 0,0-1-523,-1 0 368,-2 1 0,-2-7 0,1-2 1,0-4-1,0-1 0,-1 0 238,1 0 0,-6 0 0,-2 0 0</inkml:trace>
  <inkml:trace contextRef="#ctx0" brushRef="#br0" timeOffset="9">13010 5677 8250,'-13'0'356,"0"-11"0,1 6 0,1-7-157,2 5-258,7 8 0,-3 7 0,8 5 0,3 0 1,1 1-1,5-1 0,4-1 0,7-3 1,2-3-1,3-2 0,3 1-1251,5-2 1310,8-2 0,4-13 0,5-3 0</inkml:trace>
  <inkml:trace contextRef="#ctx0" brushRef="#br0" timeOffset="10">13050 6384 8524,'-13'0'-14,"4"-6"1,2-3 0,1-3-217,3-1 54,1 5 1,2 4 0,0 8 314,0 5 0,-6-1 1,-3-1-1,-2 0 1,-1 1-1,1 1 999,2-2-1102,1 5 0,-1-9 0,0 6 0,0 1 0,0 1 0,2-1 0,1-1 0,1 1 1,1 2-1,-2 1 0,-2 1-16,-2-1 1,0 0 0,-1 1 0,2-1 0,-1 0 1,-2 5 0,-1 0 0,0-2 81,-1-1 0,-3-6 0,-1 0 0,1 1 0,1 2 0,0 1 0,-3 1 0,-1-1 0,0 0 0,0 2 1,1 1-1,3 4 75,1 0 1,2 1-249,-1 1 1,1 3 0,0-1 0,-1 4 0,1 3 0,0-1 0,-1-2 0,1-1 0,1-1-1,2 1 122,1 0 1,0-2 0,-4-1 63,-1-2 0,1 0 1,0 3-1,-1 0 0,1-1 1,0 3-1,-1-1 1,1 4-1,0-2-17,-1 0 1,3 5-1,0 1 1,4 1-152,1 1 0,-5 2 0,4 5 0,0-3 0,1 0 0,1-3 0,-1 2 0,0-2 0,1-2 0,2-3 0,0-4 0,0-2 923,-2 1-758,-5 0 1,7-1-1,-5 1 1,1 0-1,1-1 1,-1 1-1,1 0 1,-2-1-1,2 1 1,1 0-1,2 1 238,1 3 0,-2-2-427,-1 7 1,1-1-1,4 7 1,0-1-1,0 1 1,0-4-1,0 1 1,0-2-1,0 0 1,0-3 252,0-1 1,0 2 0,0-4-58,0-1 1,0 2 0,0-1 0,0-1 0,0-2 0,-2-1-1,-1 1 1,-3 2 0,0 2 71,1 2 0,0-3 0,4 6 0,-2 3-250,-2 3 0,-1 8 0,3-3 0,-1 4 0,1 2 0,1-3 0,2-2 0,0-6 0,2-4 0,1-5 0,3 0 0,0-2 165,0 1-4,4-2 0,-7-9 1,4 1-1,-1-1 1,-1 0-1,-1-1 1,1-1-1,-2 0 1,0 0-1,0 0 1,2 0 49,3 1 1,-4-3 0,4 4 0,-1 0-1,1 1 1,2-1 0,2 1 0,1 3-535,0 0 421,1 1 0,4 0 0,-1-2 0,0-2 0,-3-2 0,0 0 0,-1-2 0,0 2 0,1-2 1,-1 2-1,0-2 304,1 0 0,-5 1-266,-1-3 0,1-2 0,5 4 0,-1-1 0,0 1 0,1 1 0,-1-1 0,0-1 0,-1-1 0,-1 3-336,-3 0 0,1-3 0,5 2 144,-1 0 0,-4-4 0,-2 3 0,-1-3 0,-1-2 0,-1 0 0,1 1 0,-2-1-101,-2 0 0,-1 1 0,0-1-402,0 0 0,-1-1 0,-2-2 1,0-2-1,4-2 0,6-3 0,5-3 1,2-3 616,-1-2 0,6-11 0,2 1 0</inkml:trace>
  <inkml:trace contextRef="#ctx0" brushRef="#br0" timeOffset="11">12584 10675 8047,'0'-13'804,"-6"5"1,3-2-347,-6 6-245,6-1 1,-3 7 0,7 1 0,2 2-1,3 3 1,2 1 0,2 0 0,2-1 0,1 3-1,1 1 607,-1 1 0,0 2-739,1 3 1,-1-4-1,-1 4 1,-2-3-1,-2 0 1,-2 1-1,-4 3 1,-2 1-1,-4 0 1,-5 0-19,-3-1 1,-1 3 0,-2-4 0,-1-2-84,-2-1 0,-6-2 1,2-1-1,-2-2 1,1-2-1,2-1 0,0-1 1,1 0-1,-3-3 1,3 0-1,2 0 1,3 1-3441,2-1 2777,5 5 683,2-7 0,0 11 0,-1-4 0</inkml:trace>
  <inkml:trace contextRef="#ctx0" brushRef="#br0" timeOffset="12">10811 9182 8469,'0'-13'-1130,"-6"6"1121,4 1 1,-5 6 8,3 0 0,-4 0 0,-5 0 0</inkml:trace>
  <inkml:trace contextRef="#ctx0" brushRef="#br0" timeOffset="13">10717 9196 7251,'0'-14'874,"0"1"-1221,6 0 1,-3 4 346,6 0 0,-6 6 0,3-3 0</inkml:trace>
  <inkml:trace contextRef="#ctx0" brushRef="#br0" timeOffset="14">10664 9249 8469,'0'-13'110,"0"4"632,0 0 0,0 5-437,0-5 0,2 4 0,2-2 0,5 1 0,3 1 0,1 1 0,0-2 1980,1-1-2258,-1 4 0,-4-5 1,0 5-1,1-1 1,2 1-1,1 0 0,1 0 125,-1-1 1,5-2-1,0 3 1,-1-3-27,3-2 1,-6 4 0,4-4-1,-3 3 1,-2 0 0,1 1-1,-1-1-2479,0 2 1082,-5 2 0,-2 2 1271,-6 4 0,-6 8 0,-2 8 0</inkml:trace>
  <inkml:trace contextRef="#ctx0" brushRef="#br0" timeOffset="15">16449 7783 29775,'-6'-18'-9454,"-2"1"9397,-4-1 0,3 10 1,0 4-1,-1 2 0,-2 2 1,-2 0-1,1 0 1,1-1-1,5-3 0,8-4 1,11 1-1,10 1 1,7 1 1539,2 1 0,10-1 1,-1 5-1,3 0-1439,3 0 0,1 0 1,7 0-1,-2 0 1,-2 0-1,-3 0 1,-1 0-1,-4 0 1,-4 0-1,-5 2 1,-4 1-1,-5 1-4334,-3-1 4348,-9 5 0,0-7 1,-5 5-1</inkml:trace>
  <inkml:trace contextRef="#ctx0" brushRef="#br0" timeOffset="16">17063 7623 28889,'23'-31'-6887,"4"0"5096,-3 6 1767,8 11 1,-5 10-1,-2 8 1,-3 7-1,-4 4 1,-3 4-1,-3 0 1,-3 2-1,-5 0 1,-4 2-1,-6 1-1775,-7-2 0,-11 3 1784,-7-2 1,-8 2 0,1 1 0,-5 1 0,-3 0 0,-1-2 0,-2-1 0,3-2-1,3-1 148,3-5 1,6 2 0,1-11 0</inkml:trace>
  <inkml:trace contextRef="#ctx0" brushRef="#br0" timeOffset="17">13090 13314 7970,'-7'0'-225,"2"0"-204,10 0 734,-4 0 0,10 1 1,-7 4 1384,-1 4-1390,-1 2 1,2-2 0,2-1 0,1-1-1,4-1 1,1 2 0,1-1 0,0 2 431,1-2 0,-1 4-589,0-7 1,1 5-1,-1-3 1,0 1 0,1 2-1,-1 0 1,0 0-1,0 0 1,-1 0 101,-3 0 0,3-2 1,-2 3-1,5-1 0,5 0 1,-1 0-1,2 0 0,-1 1 222,4 2-493,1 1 1,3-4 0,2 0 0,2 2 0,1 0 0,0 1 0,-2-1 0,0-3 0,-2 3 0,-2-1 0,-3 1-389,0-3 428,-5 1 0,4 0 1,-5 0-1,-1 0 1,-3 0-1,0 0 0,-1 0 1,2 0-1,1-2 1,3 0-1,1-1-107,-1 0 1,9-1 20,-1-5 1,2 4 0,-1 0-1,4-1 1,2-1 0,1-2 0,-1 0-1,-1 0 1,-2 0 0,-1 0 115,-4 0 0,7 0 0,-10 0 0,1 0 1,1-2-1,-1-1 0,-2-2 0,-2-1 264,-1 0 15,2-5 0,1 8 0,-2-5 0,3-1 0,-1 0 0,3 0 0,-1 0-317,1 2 0,3-5 1,2 3-1,-4-3 14,0-1 0,2 1 0,-6 0 0,2 0 0,-1-3 0,-2 1 0,0-1 0,-2 1 0,0 0 0,-2-3 0,-1-2 0,0 0 286,2 0 1,4-4 0,-3 4 0,1 0 0,0-2 0,3 2 0,3-2 0,4 2 136,0 0-558,4-5 1,-6 8-1,4-5 1,-1 0-1,1 2 1,-3-2-1,-1 2 1,-1-2-1,-2 2 1,-3-2-1,-4 2 39,-3 0 1,-2-5 175,1 2 0,-1-2 0,0-1 1,1 1-1,-1-2 0,0-1 1,2-3-1,1 1 0,2-2 1,0 0-76,1 1 1,0-3-1,5 2 1,-3 0-1,0 0 1,-2 0-1,2 0 1,-2 0-1056,0 0 1033,-1-6 1,-5 7 0,1-6 0,-1 1-1,0-1 1,1 1 0,-3-2 0,0-2-1,-2-1 1,-1-1 0,1-1 150,0 2 0,-4-7-242,4 7 0,-5-3 0,3 5 1,-1 1-1,-1 1 0,-1-1 0,2-1 1,0-2-1,0-2 0,-3 1-843,-2 1 1,4-8 1029,-1 8 1,1-3-1,-5 2 1,0-1 0,0-1-1,0 2 1,0-2 0,0 3-1,0 2 1,0 2 123,0-1 1,-5-1 0,-1-1-367,-1 4 1,4-3 0,-1 6 0,2-2 0,1-3 0,-2-2 0,-2-1-1,1-1 1,-1-2-316,1-1 1,-1-7-1,4 4 1,-2-4 445,-1-2 0,-1 4 1,5-7-1,-1 3 1,-2-4-1,-3 0 1,0-3-1,0 6 1,3 2-1,1 6 1,1 1-1,-2 4 3002,-1-2-3090,-1 0 1,1 8 0,-2-1 0,0-1 0,-2 0 0,1-1 0,-3 0 0,-2 0-1,-1 2 1,-1-1 0,-1 2-699,-2-2 1,2-8 790,-3 10 1,-1-11-1,0 6 1,-1-1 0,0-1-1,0 2 1,1 0-1,3 2 1,1 1 0,2 1 449,-1-1 1,5 0-509,0 2 1,1-3 0,-6 6 0,1-1-1,0 1 1,-1 2 0,1 2 0,0 3-1,-1 1 1,1 3-270,0 2 0,-5-3 0,-1 3 234,-2-2 1,-1 3 106,-5-4 1,5 6 0,1-2-1,0 2 1,2-1 0,0 0-1,2 2-52,3 4 0,-4 0 0,0 2 0,2-2-58,1 2 0,2-1 0,-2 6 0,-1 1 0,-4 1 1,1 1-1,-3-2 0,0-2 0,-5 2 0,0 2 0,-2 1 1,1 0-25,-1 0 0,3 0 0,-2 0 0,-2 0 0,-1 0 0,1 0 0,2 0 0,1 0 1294,1 0-1179,-1 0 1,5 1 0,1 2 0,0 2-1,1-1 1,-4 1 0,-1 1 0,-2-1-1,1 3 1,-1-2 0,0 1-47,1 1 1,-1-4 0,-1 3 0,0 1 0,-2-2 0,2 0 0,-2-2 0,2 1 141,0-1 4,1 0 0,5 1 0,0-1 0,0 1 1,-1-1-1,3 1 0,-1-1 0,2 1 1,-1 0-1,3 3 0,-1 1-69,0-2 0,-6 5-30,2-3 0,-2 7 0,-1 2 0,0 0 0,-3-1 0,1 3 0,2-1 0,3 2 0,-2-1 0,-1 3 21,-2-3-1,5 1 5,0-3 0,1-3 1,-2 2-1,2 0 1,0-1-1,2 2 1,0 0-1,2-1 1,1 1-1,0 0-164,-2 1 1,0-4 0,5 3 0,-1-3-296,1-2 1,0 0 0,-1 1 0,1-1 0,1 0-1,3 1 1,5-1 0,2 0 444,2 0 0,6 1 0,2-1 0</inkml:trace>
  <inkml:trace contextRef="#ctx0" brushRef="#br0" timeOffset="18">13343 8943 8704,'-7'-8'99,"0"2"1,2 6-1,-4 0 1,-3 0-1,-1 0 1,0 2 3099,0 2-3044,-7 4 0,5 0 1,-2 3-1,2 2 1,3 3-1,2 2 1,2 0-1,2 0 1,3-2-1,2 0 1,2 1-1447,4 0 1132,2 1 1,12-9 0,5-2 0,6-1 0,5-3-1,4-1 1,1-4 0,0-2 0,0-4 0,-2-2-1,-2-2-2347,-5-3 2506,3 5 0,0-8 0,6 3 0</inkml:trace>
  <inkml:trace contextRef="#ctx0" brushRef="#br0" timeOffset="19">13357 9729 8154,'-14'7'680,"7"-1"262,-5-6-843,17 0 0,-8-4 1,10-2-1,1 0 0,-1 0 1,3 3-1,1 0 1,-1 0-210,-1-1 232,-6-1 1,3 7-1,-6 2 1,0 5 0,0 3-1,0 1 299,0 0 1,6 1 0,3-1-1,2 0 1,4 1 0,2-1 869,0 0-1275,7 7 0,-5-5 0,5 4 0,-2-1 0,0 1 0,1 2 0,-3 2 0,0 2 0,-4 1 0,0-3 0,1-1 48,0 2 1,0 0-7,-9-2 1,4 2 0,-4-5 0,1 2-1,-2 1 1,0 0 0,-1 0 0,2 1 0,-1-3-1,2 0 198,-2-1 0,4-4 0,-5 4-187,1 0 1,-2-3 0,2 5 0,-1 0 0,-3-2 0,0 2-1,0 0 1,1 2 0,-1 1 103,-1-2 0,-2 3 0,-2-2 0,-1 0-111,-1-1 0,-2 4 1,3-6-1,-2 3 1,3-1-1,-1 0 1,0 0-1,-2-1 1,2 0-1,2-1 1,1 3-1,0-1-69,0 0 1,0-1-1,0 2 1,-2-2 0,-1 0-1,-3 0 1,-1 2-1,-2 1 123,2-2-26,-5 9 0,4-13 0,-5 9 0,0-2 0,1-1 0,2-1 0,1 0 0,0-1 0,0 0 0,1-1 0,3-2 300,2-3 0,-3 3-449,1-1 0,-1 0 0,3-3 1,-3 1-1,0 2 0,-1-2 0,0-1 1,-2-2-1,0 2 0,0 1 30,-1 2 0,2 1 0,-1-1 122,-1 4 1,-2-1-1,0 1 1,2 1-1,1-1 1,0-1-1,0-1 1,2-1-1,-1 1-8,1-4 0,3-1 1,-4 0-1,1 1-80,-1 2 1,4-1 0,-4-3 0,1-1 0,1 2 0,-1 1 0,-1 2 0,-1-2 0,1 1-1,0-1 1,1 3 0,1 0 9,0 1 1,-3 2-21,5-4 1,-5 4-1,3-4 1,0-1 0,-2 1-1,1 0 1,-2 0-1,0-1 1,0 1 0,0-2 182,2-1 1,-5-1-332,3-1 0,-1 0 0,0 1 0,1-1 0,0 0 0,0 1 0,2-1-3669,1 0 312,1-5 3510,5-2 0,6-12 0,2-2 0</inkml:trace>
  <inkml:trace contextRef="#ctx0" brushRef="#br0" timeOffset="20">13184 12288 7849,'-14'-12'693,"1"9"1,0-5 0,1 10 0,1 5-1,4 2 367,1 0-901,-4 0 1,7 6 0,-5 1-1,2 3 1,3 1 0,2 0-1,1 0 1,0 0 0,1 0-1,4-1 1,4-3 135,3-1 1,7-3-491,3-3 1,9-3-1,5-6 1,2-2-1,4-4 1,1-6-1,3-5 1,-1-4 194,1-3 0,5-7 0,-4-3 0</inkml:trace>
  <inkml:trace contextRef="#ctx0" brushRef="#br0" timeOffset="21">20968 5544 12240,'-13'-25'-897,"4"9"1,2-7-1,-1 9-987,1 5 2046,4 3 0,-4 6 1,4 1-1,-3 2 1,0 3-1,-2 0 1,2 2-1,-1-3 598,0 1 1,2 3 0,-4-3 0,-1 2 0,0 2 801,1 2-1556,-3 1 1,4 2-1,-5 1 1,0 3-1,-1 2 1,0 1 0,-3 1-1,-2-1 1,0 2-1,0 1 1,2 0 302,2-3 1,2 3-269,0-3 1,4 4-1,1-1 1,3-3 0,2-3-1,1-1 1,2 1 0,2 1-1,2 0 1,3 0 74,1-1 0,4 4 0,-3 0 0,2 2-160,3 1 1,-2 0 0,-2-1 0,-3-1-1,-1 2 1,-1-1 0,-1 3 0,1-2 0,-2 0-1,-2-2 1,1 1 0,1-1-543,1-2 647,0 3 1,-2-10-1,1 3 1,3-3-1,0-2 1,1-1-1,0-2 1,5-1 0,3 0-1,3 0 1,0-2 372,1-1 1,-3 3-437,6-4 1,-1 3-1,3-2 1,-3 2 0,-2 2-1,-3 0 1,-1 1-1,0-2 1,1 1 0,2 2-255,-2 1 1,-5-1 0,-3-2 0,3-1 292,1 2 1,2-1 0,3 0-1,2-2 1,2-2 0,2-3-1,3-2 1,0-1 0,1 0-1,0 0 1,-1 0 0,1 0 490,0 0 1,-2 0-512,-3 0 0,2 2 0,-7 1 0,0 1 1,-2 1-1,-2-1 0,-1 2 0,-2 1 1,-1 4-1,1 1-349,2 1 1,2 0-1,-1 0 339,0 1 1,1-1-1,-1 0 1,0 1-1,1-1 1,-1 0-1,0 1 1,0-1-1,1-1 1,-1-2-1,0-1 1,1 2-1,-1 0 780,0 3-778,1-7 1,-2 5 0,-2-3-1,-3 4 1,-1 3 0,-3 2-1,-1 0 1,-2 1 0,0 3-1,0 4 1,0 0-154,0 1 0,0 1 94,0 3 0,1-3 0,2 3 0,3-2 0,2-3 0,2 1 0,3-2 0,4-1 0,0-4 0,0 1 197,-3 0 0,-2-5 1,-1 3-1,-2-1-86,1 0 1,-4 0 0,-2-3-1,-2 1 1,-2 2 0,0-1-1,0 3 1,0 0 0,-2 3-1,-1-1 1,-3 3 0,-1 3 128,-3 3-275,4 6 1,0-7-1,6 4 1,0 0 0,0-1-1,0 1 1,1-3 0,4 0-1,2-5 1,2 1 0,0-3 239,1 1 1,2-4-124,1 1 0,-4-1 0,0 2 0,2-2 1,-1 0-1,0 0 0,-1 2 0,2 1 1,0 0-1,1-2 111,-3 2 1,7-1 0,-2 2-207,1 2 1,1-3 0,0 7 0,3-2 0,2 3 0,3 2 0,0 0 0,1-2 0,-2-2 0,4-2 0,-2-3 0,2-1 0,-3-3-318,1-4 473,0-2 0,-3-6 0,0-2 0,2-1 0,1-3 0,2-1 0,0-2 0,1 0 0,1 0 0,2 0 0,1 0-13,0 0 0,-4-5 0,3-1 0,-2-1 0,-3-3 1,1-1-1,0-1 0,-2 1-353,-3-4 315,3-7 1,-9 1-1,5-6 1,0-2 0,-2-4-1,0-4 1,-2-1 0,-1-4-1,0-1 1,2-3-1,-2-1-27,-1-2 0,-2-1 0,1 7 1,-2-2-1,-2 1 0,-3-1 0,1 1 1,-2 0-587,0-2 484,-2 4 1,-4-4-1,0 6 1,0-1 0,0-1-1,0-1 1,-1 2 0,-2-2-1,-3 2 1,0-2 0,-2-2 89,1-4 0,0 2 0,-4-3 0,4-4 0,-1-3 0,2-3 0,-1 0 0,1 0 224,0 1-188,-4-5 0,8 10-44,-2-4 0,-2 8 0,0 2 1,0 2-1,-1 5 0,-1 2 0,-1 5 1,1 0-1,0 2-463,2-1 1,-4-2 421,1 3 1,2 1 0,-2 3 0,-2-1 0,-1-4 0,-1 0 0,0-1 0,1 0-1,2-3 1,1-1 44,-2-2 1,4-3 0,-2 0 0,0 3-65,2 1 1,-5-2 0,3 5 0,-3-1 0,-1 2 0,1 4 0,0 4 0,0 3 0,-2 4 0,-3 0 0,-1 4 0,-1 1-450,-2 2 0,-1 0 404,-4-1 0,-6 5 1,0 1-1,-1-3 0,1-1 1,1 1-1,-2-1 1,-1 1-1,-2-2 0,1 0-1,-2-4 1,-2 1 248,-1 3 1,6-1 0,2 0 0,1-1-1,-1 0 1,3 3 0,1 2 0,1 1 0,0 2-1,2-1 103,3 1 0,-2 4 0,5-3 1,-2 1-189,-2 1 0,-1-2 1,0 3-1,2-1 1,-2-1-1,-1 1 1,-2-2-1,1 0 1,-1-2-1,0 3 1,1-3-1,-1 2 775,1 0-773,-1 2 1,-1-1 0,-2 1-1,-1 1 1,1 2 0,1 1-1,-1 0 1,-2 0 0,-3 0-1,0 0 1,-1 0 94,1 0 0,5 0-113,-1 0 0,4 1 1,4 2-1,2 1 1,2 1-1,2 1 1,3 3-1,0 3 0,2 1-361,4 0 1,2 0 0,6 2-271,0 3 1,0 3 0,1 7 480,4 3 1,8 9 0,8 7 0</inkml:trace>
  <inkml:trace contextRef="#ctx0" brushRef="#br0" timeOffset="22">21635 10329 14992,'-2'-14'-2536,"-2"1"2481,2 0 1,-5 5-1,4 5 1,-1 6-1,1 6 486,1 3 1,14-5 0,9-2-294,11-4 1,8 4 0,15-1 0,9-1-1,5-1 1,-28-3 0,0 0 0,2 0 0,1-1-1,4-1 1,1 0 0,-1 0 0,1 0-1,2 0 1,-1-1 0,0 0 0,1 0 0,0-1-1,0 0 1,-1 0 0,1 0 1090,-2 0 1,-1 1-1269,0-2 1,-1 0-1,-4 3 1,-1 0-1,-1-2 1,1 0 0,-1 1-1,-1 0 1,-2 1-1,0 0 1,31-1 0,-8-1-1,-6 1 1,-8 0-1,-5-1 1,-8-1-948,-8-1 1,-5 2 411,-8-3 0,-5 3 0,-4-4 1,-4 0-1,-6 2 0,-6 2 664,-4 4 0,-8-5 0,4-1 0</inkml:trace>
  <inkml:trace contextRef="#ctx0" brushRef="#br0" timeOffset="23">23754 10462 11932,'-7'0'146,"1"1"1,6 4 0,1 5 0,4 5-1,4 4 1,3 0 548,1 1-511,6-3 0,3-3 0,8-1 0,3 0 0,1 1 0,1-2 0,2-4 0,0-3 1,2-4-1,-4-1 0,1 0-76,-2 0-170,-4 0 0,2-6 0,-7-2 0,-1-4 0,-3-2 1,0 1-1,-2 0 0,-1-1 0,-5 0 0,-3-3 0,-1 0-1913,-1 0 1547,-2 2 1,-2 2 0,0 0 0,-1-1 0,-1 1-2181,-2 0 2612,-6 5 1,-1-3-1,-7 3 1</inkml:trace>
  <inkml:trace contextRef="#ctx0" brushRef="#br0" timeOffset="24">24288 10382 9301,'-21'0'0,"3"0"418,3 0 1,6 0 0,3 0 0,6 0 0,11 0 0,10-2 0,7-1 98,3-1 0,4-2 0,-2 3 1,-1-3-1,3 0 0,-3 0 0,-1 2 1,-4-1-475,-3 1-399,-8-6 1,-1 8 0,-6-2 0,-1 4 0,-2 3-520,-6 1 0,0 11 815,-4-2 0,2 4 1,4-3-1,2 4 0,5 4 1,3 3-1,1 4 47,1 2 0,5 3 0,2 6 0</inkml:trace>
  <inkml:trace contextRef="#ctx0" brushRef="#br0" timeOffset="25">21128 13087 8502,'-13'-13'-14,"1"4"0,2 2 0,-1 1 0,-2 3 0,-3 1 0,-1 2-228,3 0 618,0 0 1,5-4 0,1-1 0,-1 1 0,3 0-1,6-1 326,7 2 1,6 2 0,5 1 0,3 1 0,3 2 0,1 3 0,4 0 0,4 0 2947,4-3-3421,8-2 0,-3-1 0,7 0 0,3 0 0,3 0 1,4-1-1,0-2-97,1-2 0,0-3 1,-3 2-1,-4-2-501,-1-2 1,1 2-1,-8 0 1,-4-1-1,-2 0 1,-5 1-1,-2 1 1,-4 1-1,-4 0 1,-6 2-1,-3-1-3398,-2 1 0,-4 1 3767,0 7 0,0 4 0,4 5 0</inkml:trace>
  <inkml:trace contextRef="#ctx0" brushRef="#br0" timeOffset="26">23181 13207 9664,'2'-12'2192,"2"3"-1843,15 4 0,9 5 1,14 0-1,5 0 1,8 0-1,9 0 1,4-2-1,6-2 1,-36 0-1,0-1 1,1-1-1,2-2 1,-2 1-1,0-2 959,-1 0 1,1 0-1615,4 3 0,-2 1 0,26-6 0,7 7 0,-6-1 0,-7 1 0,-6-1 1,-9 2-1,-6 2 306,-5 1 0,-5 6 0,2 1 0</inkml:trace>
  <inkml:trace contextRef="#ctx0" brushRef="#br0" timeOffset="27">21755 11848 8256,'-8'-13'307,"2"5"0,1-2 1,-4 4-1,-3 0 1282,-2 0-1182,1 2 1,6-2-1,5-3 1,8-3-1,10-1 1,7 1 0,5 1-1,1 2 1257,4-1 1,0 0-1433,2 1 1,7-2 0,-7 6 0,-2-1 0,-4 0 0,-3 3 0,-4 1 0,-4 4-249,-4 2 0,-8 5 1,-7 7 58,-11 2 1,-7 1 0,-9-2 0,-2 0 0,-3 1-1,2 1 1,2 2 0,3 0 191,1-3 1,8-3 0,3-2-1,8 0-124,5 0 1,2 1 0,4-2-1,7-2 1,5-3 0,7-1-1,0-3 1,1-1 0,0-2-1,2 0 1,-1 0-2921,1 0 1983,-6 0 0,3 0 1,-7 0-1,1 0 1,1 0-1,4-2 0,3-1 826,5-1 0,9-12 0,8 1 0</inkml:trace>
  <inkml:trace contextRef="#ctx0" brushRef="#br0" timeOffset="28">24248 11608 8247,'5'-13'349,"-3"-1"1,4 1 0,-2 0-1,2-1 1873,2 1-1794,-5 6 0,8-4 0,-2 7 0,2 2 0,-2 5 1,-3 6-1,-2 4 153,0 5 1,1 3-1,-5 6 1,-2 1-1,-1 1 1,-3 2 0,1 1-1,-3-1 1717,1 0-2329,4 0 1,-3-4 0,6-2 0,0-3 0,0-4 0,1-4-1,4-2 1,4-4-1099,3-8 1,-4-8 869,1-9 1,-4-6 0,2-6 0,-1-4 0,-1-1 0,-1-3 0,0-1 0,-1-1 0,-1 5 0,-4 7 656,-2 8 1,1 6-182,-6 4 1,5 3 0,-5 6 0,0 1 0,0 5-1,0 8 1,-1 6 0,-1 7 0,1 4 0,1 3-339,-1 0 0,4 8 0,1-5 0,4 1 0,1 4 0,0 1 121,0 0 0,6-2 0,1-1 0</inkml:trace>
  <inkml:trace contextRef="#ctx0" brushRef="#br0" timeOffset="29">21915 14220 8300,'-14'-46'357,"7"17"0,4 3 0,6 13 0,6 10 0,4 6 0,7 6 0,5 1 0,7 1 0,7-4-379,7-1 20,4-2 1,9-4 0,4 0-1,3 0 1,4-1 0,1-3 0,-2-5-1,0-5 1,-3-3 0,1-7-1,-2-6-407,-3-5 1,-4-8 0,-8-5 323,-1-3 0,-12 3 1,-3-10-1,-8-2 1,-9-5-1,-3-5 1,-5 0-1,-8 2 0,-8 5 513,-11 3 1,-18 1-1,-11 16 1,-11 6-369,-9 9 1,29 16 0,-2 3 0,1 3 0,-1 0 0,1 1 0,-1 2 0,-3 0 0,0 1 0,0 2 0,0 2 0,-2 1 0,1 2 0,2 3 0,1 2 0,-1 2 0,1 3 0,2 1 0,1 3 0,-1 3 0,2 2 0,4 3 0,1 1 179,2 2 0,2 2 0,1 2 1,3 2-369,4-1 1,4 1 0,1 1 0,3 0 0,9 31 0,14-4 0,17-2 0,16-3 0,-15-29-1,3-1 1,3 0 0,1-1 0,5 0 0,1-1 127,2-1 0,1 1 0,2 0 0,-1-1 0,1 1 0,0-1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49.375"/>
    </inkml:context>
    <inkml:brush xml:id="br0">
      <inkml:brushProperty name="height" value="0.053" units="cm"/>
      <inkml:brushProperty name="color" value="#FF0000"/>
    </inkml:brush>
  </inkml:definitions>
  <inkml:trace contextRef="#ctx0" brushRef="#br0">5692 6384 29312,'-9'-9'-843,"0"1"1,-1 2 0,-2 4 0,-1 0 0,1 1-1,3-4 823,4-4 212,4 3 0,7 0 0,3 6 0,3 0 0,2 0 0,4 2 0,4 1 0,5 1 0,3-1 0,4 0 0,1 0 0,5 3 0,0 0 0,3 1 0,-1-1 536,-1 0 0,4-1-630,-1-5 0,2 4 0,-3 1 0,1-2 0,1-2 1,-1-1-1,2 0 0,2 0 0,2 0 0,0 0 142,-1 0 1,4 0 0,-4 0 0,-1 0-213,1 0 0,2 0 0,-3 2 0,1 2 0,3 5 0,-2 1 0,2 1 0,-2-3 0,1 1 0,-4 0 0,2-1 0,1-2 224,5-3-108,1-2 0,-2-1 0,-1 0 0,2 0 0,1 0 0,2 0 0,-2 0 0,-1-1 0,-2-2 0,2-3 1,1 0-107,2 0 0,0 1-38,-5 5 0,-1-4 0,-2-1 0,-1 3 0,1 0 0,1 2 0,-1 0 0,-2 0 0,-1 0 0,2 0 0,6 0 0,-2 0 0,8 0 0,-1 0 0,3 0 0,5-1 0,-6-2 0,2-2 0,-1 1 0,-2-1 0,0 1 0,-2 1 0,2 1 0,-2 2 0,0-1 0,-1-2 0,1-2 0,2 1 0,1 4 0,-1-1 0,-2-2 0,-3-2 0,1 2 0,-1 0 0,2 0 0,-2-1 0,-1-1 0,-2 1 0,1-1 0,-1 0 0,0 0 0,1 4 0,-1-4 0,-1 4 0,-2 1 0,-3 0 0,1 0 0,-1 0 0,2 0 0,0 0 0,0 0 0,-5 0 0,5 0 0,2 0 0,0 0 0,1-2 0,0-1 0,-2-1 0,2-1 0,-3 1 0,0-2 0,-3 0 0,1-1 0,-2 1 0,-2-2 0,-5 2 0,1 1 0,-1-6 0,-2 8 0,-2-4 0,0-1 0,0 1 0,1-3 0,0-2 0,-3-2 0,1 1 0,-1 0 0,5-1 0,-1 1 0,-6-2 0,1-2 0,-3 2 0,-3-4 0,-1 1 0,-4-2 0,0 1 0,-6-1 0,-2 0 0,-4 0 0,-2-1-964,-3-3 1,-2 3 0,-2-1-1,-2 0 620,-2 1 1,-11-2-1,-2 5 1,-6 1-1,-2 1 1,-1 0-1,-1-2 1,-2 2-1,-1 1 1,0 3-1,0 2 1,0 1 278,1-1 173,-4-2 1,2-2 0,-5 1 0,1 0 0,-1-1 0,-3 0 0,-3-3 0,-3 0 0,0 0 0,-1 4-1,-1 3-15,-2 1 1,-2 0 0,-1-3 0,0 2 0,-1 2 0,2 2 0,2 3 0,3 0-184,1-1 113,-5 2 1,10-4-1,-2 6 1,3 0 0,3-1-1,-2-2 1,4-1-1,-1 1 1,4 1 0,-2 2-1,1 0 230,1 0 1,-4-4 0,2-1 0,-2 1 0,-4-1 0,0-1-1,-4 1 1,-2-1 2639,-4 3-2889,-2 1 0,-3 1 0,-3-2 0,-4-2 0,-2 2 0,1 2 0,2 1 0,0 1 0,1 2 0,-3 2 0,3-1-776,2 2 0,5-4 779,4 2 0,-2-2 0,5-2 0,0 0 0,-1 0 0,1 0 0,-1 0 0,-1 0 1,-2 0-1,-2-2 309,-1-2 1,0 2 0,-2-2-374,-3 2 1,2-2 0,-5-1 0,2 2 0,1 2 0,-1 1-1,-2 0 1,-1 0 0,1 0-209,2 0 1,1 4-1,3 1 1,0-1 259,2 2 0,-8-4 1,10 4-1,-1-2 0,1 0 1,1 1-1,0-1 0,-1 1 1,2-2-1,1-2 1,-1 1-1,1 1 364,2 1 0,-4 2-447,1-2 0,-3-1 1,-1 6-1,1 0 1,2 0-1,2 0 1,1 0-1,1 0 1,-3 0-1,0 1-336,-1 2 0,-9 1 422,5 0 1,-5-1 0,3-1-1,1-2 1,-1 1 0,1 0-1,0 1 1,3-2 0,0 1 0,2 0 74,0-1 0,-5 3 1,6-3-1,-1 3-174,1 1 1,-6 0 0,5 1 0,1 0 0,0 3 0,3 1-1,0-1 1,5 1 0,1 1 0,3 1 0,0 0 0,4 1-2036,3 3 1854,10 1 0,-3-3 1,9 0-1,3 1 1,4-1-1,4 0 0,3 2 1,4 1-1,7 0 1,6-1-1,12-2 213,9 2 1,14 5-1,13 2 1,-29-15-1,2-2 1,6 1-1,1-2 1,4 0-1,3-1 1,5 1-1,1-2 1,3 0 0,1-1-684,3-1 1,2 1 758,6 2 1,1 0-8,-3-2 0,0 0 0,-22-2 0,2 0 0,-2 0 0,25 3 0,-1-1 0</inkml:trace>
  <inkml:trace contextRef="#ctx0" brushRef="#br0" timeOffset="1">12917 5757 28937,'-13'-6'-260,"-1"5"1,1-5 0,0 6 0,-1 0 0,1 0-1,0 0 1,1 1-1022,3 4 1357,-3-4 0,9 5 0,-6-6 0,0-1 131,2-4 1,2 4 0,10-4 0,4 4-1,3 1 307,1 0-536,0 6 1,5 0 0,1 4 0,1-2 0,-1-1 0,-1 0 0,-1 2 0,0 0 0,-4-1 0,-4-1-371,-3 0 1,-2-2 0,-4 4-1,-1 0 1,-4 0 0,-4-2 0,-2 0-346,-3 1 559,7-5 0,-5 7 0,5-4 0,-1 1 0,5 2 1,6 0-161,6 0 1,3-6 439,1 1 1,1 2 0,0-1-1,3-1 1,0 1 0,0 1-1,-2 1 1,-2 2 0,-1 0-1,-2 0-336,-1 1 1,-5 2-1,4 1-161,-2 1 0,-2-1 1,-4 0-1,0 1 1,0-1-1,-1 0 1,-4 0-1,-4-1 268,-2-3 0,-3 2 1,1-7-1,0-1 313,-1-2 1,1 4-1,0-1 1,-1-1-1,1-1 1,0-1-1,-1 2 1,1 2-1,0-1 1,-1 1-1,-1-1 1,1 0-517,0 2-152,-2-4 1,15 10-1,-4-3 1,7 2-1,6 1 1,10-1-1,7-4 1,8 0 857,7 1 1,6 1 0,7 4 0</inkml:trace>
  <inkml:trace contextRef="#ctx0" brushRef="#br0" timeOffset="2">13677 6117 29016,'0'-34'-3193,"0"7"1,3 10-1,-3 8-914,-6 4 4047,-5 10 1,-2-2 0,0 4 0,-1 1 0,3-1 0,0 3 0,4 2-1,1 2 1,1-1 0,1 0 0,0 0-3704,1 1 3786,-5-7 0,1 5 0,-7-5 0</inkml:trace>
  <inkml:trace contextRef="#ctx0" brushRef="#br0" timeOffset="3">13583 5971 28398,'-7'0'-2129,"-5"5"1008,3 4 0,-3 9 0,-1 3 0</inkml:trace>
  <inkml:trace contextRef="#ctx0" brushRef="#br0" timeOffset="4">13957 6104 28862,'0'-21'-9831,"0"8"3894,0 7 6329,0 6 1,1 0-1,4 0 1,3 0 0,4 0-1,2 1 1,-1 2 732,0 2 1,-5 1-1015,-4-2 0,-2-1 0,-4 4 0,-2 1 0,-5-1 0,-2 4 0,1-1 0,1 0 0,0-1 1,0 2 518,1 0-674,5 3 0,-8-5 0,5-2 1,0 0-1,-1-1 0,0 2 0,-4-2 1,-1 0-1,-1-3 0,0-2 28,-1-1 0,5 0 1,1 0-1,-3 2 0,1 2 1,1 5-11,5 3-1658,2-5 1435,8 5 1,13 1 0,9 8 0</inkml:trace>
  <inkml:trace contextRef="#ctx0" brushRef="#br0" timeOffset="5">14330 6170 31596,'6'-26'-4916,"-5"5"1,5 14-419,-6 11 5239,0 1 1,0 6 0,-1-2 0,-2 3 0,-2 1 0,1 1 0,-1-1 0,1 0 0,1 1 621,2-1-493,1-5 1,0 3-1,0-2 1,0 3 0,-2 1-1,-1 1 1,-3-1-1,-1-1-35,-4-3 1,0 1-157,-3-5 0,1 5 1,0-1-1,-1 1-139,1-1 0,0 3 0,-1-5 0</inkml:trace>
  <inkml:trace contextRef="#ctx0" brushRef="#br0" timeOffset="6">14583 6317 24384,'-7'-25'-3895,"1"9"3056,6-7 900,0 13 0,0 3 0,1 4 0,4-2 1,4 2-1,3 2 0,1 1 0,0 0 0,1 0 422,-1 0 1,-4 0-2318,0 0 1,-5 0 2007,5 0 1,-12 0-1,1 0 1</inkml:trace>
  <inkml:trace contextRef="#ctx0" brushRef="#br0" timeOffset="7">14703 6250 24384,'13'0'-82,"-4"0"0,0 0 1,0-1-1,0-2 1061,0-1-818,0-7 0,4 10 0,0-4 1,1 4-1,-1 2 0,0 2 1,1 2-1,-1-1 0,0 1 1,1-1-1,-1-1 0,0-2-931,1-1 641,-7 0 1,-4 0 0,-12-1 0,-9-2 0,-7-1 0,-4 1 0,-4 1 0,1 2 0,-1 2-263,3 2 1,2 3 0,1 8-60,1 3 0,5 4 0,3 8 0,5 4 0,3 3-9,1 4 1,6-4-1,-3-4 1</inkml:trace>
  <inkml:trace contextRef="#ctx0" brushRef="#br0" timeOffset="8">13050 6504 29327,'-44'0'0,"-1"0"-69,-5 0 0,13 0 0,-2 0 0,5 0 0,6 0 0,5 0 0,11 0 0,15 0 318,19 0 1,36 0-1,-19 0 1,3 0-1,9 0 1,3 1-1,10 0 1,3 1-1,4 1 1,1 0-1,-20-1 1,1 1-1,1-1 1,1 2-1,1-1 1,0 1-250,3-1 0,1 1 0,0 1 0,5 0 0,1 2 0,-1 0 0,-7-1 0,-2 1 0,0 1 0,2 0 0,-1 1 0,0 0 0,-3 0 0,0 0 0,-1 0 0,-2 0 0,-1 0 0,-1 0 0,22 4 0,-3 0 0,-6 0 0,-2 1 0,-7-1 0,-1 1 0,-7-1 0,-1 0 0,-5 0 0,-1 1 0,27 13 0,-12-1 0,-8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49.558"/>
    </inkml:context>
    <inkml:brush xml:id="br0">
      <inkml:brushProperty name="height" value="0.053" units="cm"/>
      <inkml:brushProperty name="color" value="#FF0000"/>
    </inkml:brush>
  </inkml:definitions>
  <inkml:trace contextRef="#ctx0" brushRef="#br0">5972 5651 26311,'0'-40'-1000,"4"1"1,2 4-1,0 5 1,0 6 0,-4 8-1,-5 6 1,-6 5 0,-3 4 2339,-1 1 0,5 6 0,4 3-1101,2 2 1,4 3-1,2-1 1,5 0 0,4 1-1,7-1 1,5-1-1,7-2 1,7-2 0,8-2-1,8-3 1,9-2-1,4-1 1072,3 0 0,-31 0 0,1 0-1237,-1 0 1,0 0 0,7 0 0,1 0 0,0 0 0,1 0 0,1 0 0,0-1 0,2-1 0,0 1 0,0-2 0,1 1 0,2 1 0,1-1-1,1 1 1,0 1 0,4 0 0,1 0 0,0 0 0,1 0-113,1 0 0,0 0 0,4 0 0,1 0 0,-3 0 0,0 0 0,-1 0 0,1 0 123,0 0 0,0 0 1,3 0-1,0 0 1,-4 0-1,0 0 1,-2 0-1,0 0 1,-1 0-1,-1 0 1,-3 0-1,0 1 1,0 0-1,-1 1 1,-2 1-1,0 0 1,-2 1-1,0 0 1,-3 0-1,0 0 1,-2 1-1,0-1 1,-3 1-1,0-1-16,-1 2 1,0-1-182,-2-3 1,0 1 0,28 8 0,-5-5 0,-4 0-1,-7 0 1,-2-2 0,-6 0 0,-3 1 0,-6-2-1,-4-2 1,-7-1-2643,-2 0 1,-8 0-36,2 0 2789,-9 0 0,3 0 0,-5 0 0</inkml:trace>
  <inkml:trace contextRef="#ctx0" brushRef="#br0" timeOffset="1">3093 6584 31552,'-14'-18'-1452,"5"3"1,0-12 0,1 8 0,-1 6 0,0 4 0,-2 4 1948,0 4-496,-3 1 1,1 0-1,0 0 1,-1 1-1,1 4 1,0 4-1,1 3 1,3 1 133,4 0 0,5-4 449,5 0 0,2-6 0,8 1 0,3-2 0,7-2 1,8 0-1,8-2 0,4 0 0,2-4 0,-1-2 516,0-2 1,7-2 0,-3 0-1101,1 3 0,-1-3 0,4 5 0,0 0 0,1 1 0,0 1 0,-5 1 0,-2 1 0,-5 1 0,-3 1 0,-5-2 0,-2-2 0,-4 3-4177,-2 0 4581,3 2 1,-16 0-878,4 0 1,-3-1 0,-2-2 0,1-2-1,-1 2 1,0 2 481,1 1 1,5-6 0,2-2-1</inkml:trace>
  <inkml:trace contextRef="#ctx0" brushRef="#br0" timeOffset="2">4092 6317 29896,'0'-25'-9831,"0"3"10206,6 8 0,5 8 0,9 8 1,7 1-1,3 1 0,1-1 1,1-1-1,2-2 0,3 0 1,2 1-1,1 2 3450,0 2-3907,-6 5 0,3-3 0,-7 7 1,-4-1-1,-3 2 0,-6 1 0,-3 3 1,-5 2-1,-4 1 0,-3 1 1,-5-3-2083,-6 0 1,-9 3 1867,-4-1 0,-5-2 0,-4-1 1,-4 0-1,-4 2 0,-1 1 0,0-1 1,0 0-1,-1-1 366,-4 4 0,-8 1 1,-8 2-1</inkml:trace>
  <inkml:trace contextRef="#ctx0" brushRef="#br0" timeOffset="3">23554 9835 8019,'0'-7'-144,"-1"-3"1,-2 4-111,-2-2 829,1 5 2251,4-3-2277,0 6 0,2 0 0,2 0 0,5 2 0,3 1-258,1 1 1,2 5 0,1-3 0,2 0 0,0 1 0,1 1 0,3 2 0,3 2 912,2 1-1024,0-5 1,1 4 0,1-5 0,4 0 0,0-2 0,2-4 0,1-1 0,4 0-1,0 0 1,4-1 0,1-4 1029,0-3 1,9-9-1083,-5 0 1,4-1 0,-7 3 0,0-1 0,1-4 0,-1 1 0,2-2 0,-3 1 0,1-4 0,-3 0 27,-1 2 0,-4-3 0,-1 1 0,-1-4 1,-1-4-1,1-1 0,-1-1 0,1 0 513,-2-3-532,5-2 0,-5-2 1,4-2-1,-1-4 1,-1-2-1,1-2 1,1 4-1,1 0 1,-4-1-1,-2-1 1,-2 0-253,0-1 1,0-2 60,-4-1 1,0 4 0,-2-1 0,-2-2-1,-2-1 1,-2 1 0,-2 1 0,-2 3 0,-2-1-1,-1 0-312,-3 1 0,2-3 290,-2 2-30,3-3 1,-4-1 54,-4-1 0,2 5 0,-2 2 0,-1 0 0,-1 1 0,-2 0 0,0 3-57,0 1 0,0 2 0,0 0 0,0 1 82,0-1 0,-5 1 0,-1 2 0,-2 1 1,-6-1-1,-2 0 0,0 2 0,-1 4 1,0 1-1,-6 1 0,-2-3 0,0 4-90,3 5 0,-3-3 124,2 4 1,0 2 0,-1-1 0,3 2-1,1 2 1,0 2 0,0 4 0,0 0-1,0 4 1,0-1 49,1 1 1,-5 4 0,2-1 0,-3 2 0,-2 2 0,1 0 0,-2 0 0,-2 0-75,-1 0 33,-6 6 0,7-3 1,-4 4-1,1 1 0,4-1 1,-1 4-1,2 0 0,0 3 1,3-1-1,1 0 1,3 1 156,4-1 0,-3 2-205,3 3 1,-1-4-1,4 6 1,3-3-1,0 3 1,2 0 0,-1 3-1,-2-1 1,-1 0-1,1 2-251,3 1 0,-3 0 1,5-1-263,-1-2 1,-2 0 0,4 3 0,0-1 0,0-2 0,2 1 0,-1-1 0,1-2-1,1 0-1389,1-4 1,2-1-1,0-2 564,0 0 0,2-1 1369,2-3 0,10-3 0,6-6 0</inkml:trace>
  <inkml:trace contextRef="#ctx0" brushRef="#br0" timeOffset="4">24514 7357 8304,'-32'-2'390,"3"-1"0,7-1 0,1 1 1,2 1-1,0 4 0,3 2 0,2 5 927,5 3 0,11 6 0,11-1-1185,8 0 0,4-2 0,2-1 1,1 3-1,0 0 0,0 1 1,-3 0-1,1 0 0,-1 0 1,1-1-1,0 1 0,-3-2 1,-2-1-3873,-2-2 3042,5-5 1,-8 2 0,5-4 697,-2 2 0,5-5 0,-3 2 0</inkml:trace>
  <inkml:trace contextRef="#ctx0" brushRef="#br0" timeOffset="5">4519 8503 25460,'-7'-20'-820,"1"0"0,1-1 1,-1 5-1,-1 4 1,-4 4-1,3 3 1234,3 2 0,2 1-132,12 2 1,0 0 0,6 0-1,1 0 1,3 0 0,2-1-1,3-2 1,1-3 0,2 0-1,-1-2 1,1 1 0,-2-2 0,-1 0-1,-4 2 327,0 1 0,2-3 1,-3 3-1,0 0-787,1 0 0,-1 2 0,-3 2 0,2-1 0,-2-1 0,-1 1 0,0 1 1,1 1-1,2-2 0,-2-1 0,-1 1-1373,-2 1 1157,1 2 1,-1 0 0,0 0 0,1 2 0,-1 1 380,0 1 0,1 0 0,-1-4 0</inkml:trace>
  <inkml:trace contextRef="#ctx0" brushRef="#br0" timeOffset="6">5012 8223 7179,'0'-27'0,"2"4"-146,2 5 766,3 0 0,8 16 1,2-3-1,0 0 1,1-1-1,1 0 1,4 0-1,2 2 0,1-1 1,1 1-1,0 1 2001,-1 2 0,-3 7-2623,-1 2 0,-6 3 0,2-1 0,-3 0 0,-3 4 1,-4 2-1,-2 0 0,-1-1 0,-1 0 0,-1 1-449,-1 2 1,-2 0 0,0-5 227,0 0 1,0 1 0,0-1 0,0 0 0,-2 1 0,-1-1 0,-3 0 0,0 1-1474,0-1 0,1 5 1846,0 0 1,-2-1 0,-7-3-1</inkml:trace>
  <inkml:trace contextRef="#ctx0" brushRef="#br0" timeOffset="7">5825 10622 9241,'0'-22'-304,"0"-1"339,0-5 1,2 15 0,1-2 0,0 6 0,-3 2 0,-5 1 0,-2 0-1,-4 3 1,0 1 0,-4 2 0,-1 0 0,-2 0 0,0 2 0,0 1 0,-1 3-1,0 0 1,-2 1 0,0 1 0,-1 0 0,0 0 0,0-2 527,-2 0 0,0-3 1,0 4-1,2-1-377,-1-3 1,-3 3-1,0 0 1,-1 0-1,0 1 1,1 1-1,-2 2 1,-1 2-1,1 1 1,3 0-1,0 2 1,1 1-262,2 2 77,3 6 0,1-8 0,0 5 0,2-2 1,3-1-1,2 0 0,2 1 0,0 0 1,2 1-1,3-3 0,2 1 211,2 0 0,0 4 0,0-4 1,0 0 3,0 1 1,2-4 0,2 2 0,5-2-122,3-1 0,1-1 0,2 0 0,1 1 0,5 0 0,1 1 0,5 0 0,1-2 37,6 4 0,-1-9 0,2 7 1,2-1-110,2-3 1,1 9-1,1-10 1,1 0-1,1 2 1,-2 0-1,4 0 1,-1-2 0,3-2-1,-1-2 1,3-2-1,0 1 785,1-1-785,5 0 1,-7-4 0,3 2 0,1 1-1,-1 1 1,2 1 0,0-1 0,4 1-1,-3-1 1,3 1 0,-1-1-95,2-1 0,1 3 27,-1-2 1,-4 5 0,6-4 0,-4-1 0,-1 0 0,-3 1 0,-1-1 0,1 1 0,0-1 0,-1-1 44,-3-1 1,1-2 90,5 0 0,-1 0 0,-1 1 0,-2 2 0,-1 2 0,1-2 0,2 0 0,2-1 0,-1 3 0,-1-1 69,-3 2 1,2-3-1,-2 5-278,3-2 0,-3 2 0,0-3 0,1-1 0,2 1 0,1-1 0,1-1 0,-1-1 1,0-2 213,1 0 0,-1-6 1,-1-2-1,-2-1 16,-1 1 1,-2 3 0,2-2 0,-3 1 0,-1 1 0,1 1 0,1-1 0,3 3 0,2 0 0,2 2-1,-1 2 1,2 0 157,2 3-367,-2 5 1,4-7 0,-5 5 0,-1-1 0,0-1 0,1 0 0,-1-3 0,2-2 0,1-1 0,2 0 0,-2 0 316,-1 0-20,-2-6 0,2 3 0,1-4 0,2 0 0,-2 1 1,-1-2-1,-3 2 0,-2 0 0,-2 4 0,-1 0 0,-1 2-391,0 0 1,-2 2 137,-4 2 0,0-1 0,0 4 0,2 1 1,1-2-1,3 0 0,1-2 0,2 0 0,0 1 1,0-2 530,1-2 1,6-1-354,2 0 1,4 0 0,-1 0 0,1 0 0,4 0 0,-3 0 0,2 0 0,1 0 0,2 0 0,0-1-331,-2-4 0,3 2 0,-9-4 1,3 0 179,0-1 0,4-1 0,-8-4 0,0 1 1,2 2-1,-2 1 0,2-1 0,-2-2 58,1-2 0,-3 1 0,-2 0 0,1-1-29,2 1 0,0 4 1,-5 0-1,1-1 1,0-2-1,1-1 1,0-1-1,-2 1 0,1 0 1,-1-1-1,-1 1 1,-2 0-654,-2-1 616,3-5 1,-12 4-1,2-2 1,-1 0-1,-6 1 1,-1-3-1,-6 0 1,-1-2-1,-3 2 1,-3-2-1,-3 2-298,-3-1 1,-5-2 183,0 4 0,-6-4 0,2 4 0,-4 2 0,-2 0 0,-2 0 1,-5-2-1,-2 1 0,-5 3 0,0 0-871,0 1 1,-4 0 979,-3-1 1,-5 1 0,-2 0-1,-4-2 1,-1-1 0,-3-4-1,-3 1 1,-4 0 0,-5 1 0,-3 0 251,-2 1 1,0 3 0,-3 7-376,0 1 0,-1-3 1,5 5-1,-1 1 1,1 1-1,0 2 1,1 0-1,1 0 1,4 0-75,1 0 1,-3 0 0,3 0 0,0 0 341,0 0 0,-2 0 0,2 0 0,-2 0 0,-4-1 0,-2-4 0,-7-4 0,-3-3 0,-7-1 0,34 6 0,-1-1 0,-4 0 0,-1 0 0,-2-1 1,0 0 726,-4 1 0,-1 0-939,-2 0 0,0 1 1,-1 0-1,-1 1 1,-1 0-1,-1 0 1,-3 1-1,0 1 1,-1 1-1,1 2 1,-1 0-1,0 0 1,2 1-1,-1 0 1,-1 0-1,0 0 1,0 0-1,0 0 1,-1 0-1,1 0 1,1 0-1,1 0-933,0 0 0,0 0 1,2 0-1,0 0 1033,-2 0 1,0 0 0,-2 0 0,0 0 0,2 0 0,1 0 0,-1 0-1,0 0 1,-1 0 0,0 0 0,0 0 0,1 0 0,-2 0 0,0 0 0,0 0-1,0 0 1,-2 0 0,-1 0 0,2 0 0,1 0 73,-1 0 0,0 0 0,2 0 0,0 0 0,5 0 1,0 0-169,-2 0 1,1 0-1,2 3 1,1 0-1,-3 1 1,0 1-1,1 1 1,0 0-1,1 0 1,1 1-1,0 0 1,0 1-1,1 0 1,1 2-1,0 0 1,1 0 0,1 1-1,1 1-447,1-1 1,0 0 0,2-1 0,1 1 0,3 0-1,2 1 1,0-1 0,0-1 234,-35 9 0,4-1 0,14-6 0,0-2 309,3-1 0,6-6 0,1 2 0,3-4 0,5-1 0</inkml:trace>
  <inkml:trace contextRef="#ctx0" brushRef="#br0" timeOffset="8">7425 15593 11324,'4'-33'-1114,"1"7"693,-1 11 0,2 9 0,2 4 0,-1-2 2116,-3-5-1141,-2 3 0,-2-6 1,-2 3-1,-2-2 1,-5-1-1,-4 3 1,-4 4-1,-2 2 1,-2 0-195,-2-1 1,-7 0-1,-4 4 1,-3 0-1,-6 0 1,-1 1-1,-4 2 1,2 1-52,0-1-2,-4-1 0,0-2 0,-5 0 0,3 0 0,2 0 0,1 0 0,1 0 0,3 0 0,2 0 1,1 0-1,2 0 3190,0 0-3322,0 0 0,5 0 0,1 0 0,-1 0 0,3 1 0,-2 2 0,1 3 0,1 0 0,1 2 0,-1-1 0,0 3-103,-2 2 1,3 1 0,-3 1 0,0 1 0,1 1 0,-1 3-1,1 0 1,-1 2 244,0 0-149,5-5 1,-8 9 0,7-4 0,3 1 0,4-1 0,0 0 0,1-2 0,1 2 0,2-2-1,3 2 1,2-2 620,6 0 0,-3 3-716,7-4 1,-1 4 0,5-2-1,0 0 1,2 4 0,2 1 0,7 2-1,3 0 1,6-2 0,0-2 90,4 0 0,1-1 0,2 3-164,0-3 0,1 2 0,1-5 0,4 0 0,3 2 0,4-2 0,4 1 0,5-3 0,4 1 0,3 0 0,10 0 0,-1-6 0,4-2 0,1-1 0,-32-6 0,0 1 0,-1 1 0,1 1 0,0-2 0,0 0 0,1 2 0,0-1 0,0 0 0,-1 0 0,1 0 0,1 1 0,-1-2 0,0 0 0,1 1 0,0 1 0,-1 0 0,1 0 0,-2 0 0,1 1 0,-2 0 0,1-1 0,0 1 0,0 0 0,-1 0 0,1-1 0,1-1 0,-1-1 0,1 0 0,1-1 0,0 1 0,1 0 0,0-1 0,0 0 0,0 0 0,1 1 0,-2-1 0,1 0 0,0 1 0,0-1 0,-2 0 0,0 0 0,0 1 0,1 0 0,-1-1 0,0 0 0,1-1 0,0 2 0,3 1 0,0 0 0,-2-3 0,-1-1 0,3 2 0,-1 1 0,-1 0 0,1 0 0,-2-1 0,1 0 0,1 0 0,1 1 0,-2-1 0,1 0 0,1 0 0,0 0 0,-1-1 0,0-1 0,2 0 0,-1-1 0,0 0 0,-1 0 0,-2 0 0,0 0 0,3 0 0,1 0 0,-4 0 0,0 0 0,7 0 0,1-1 0,-5-1 0,0-1 0,0-1 0,1-1 0,1 0 0,1-1 0,-3-1 0,1 0 0,1 1 0,0-1 0,-1 0 0,0 1 0,1-2 0,0 1 0,-2-1 0,0 0 0,-2-1 0,1 0 0,0-2 0,0 0 0,29-7 0,-30 6 0,-2-1 0,29-13 0,1-3 0,-6-1 0,-3 2 0,-3 1 0,0 1 0,-4-1 0,-3 0 0,-1 1 0,-1-1 0,2 0 0,-1 1 0,-5 4 0,4 1 0,-2 2 0,-5 2 0,-2 3 0,-5 0 0,-2 1 0,-4 0 0,-4-1 0,0 2 0,-7 2 0,-2 1 0,-4-1 0,-1-2 0,-6-3 0,-1-1 0,-4-2 0,-6 2 0,-10-1 0,-6 0-440,-10-6 0,-6 4 0,-6 0 0,-7 1 331,-5 0 0,-11 1 0,0 3 0,-3 1 0,34 6 0,-1 1 0,-1-1 0,-1 0 0,-3 1 0,0 1 0,-1-1 1,-1 1-1,-1 1 0,0 1 0,1-1 0,-1 0 0,-2 1 0,-1 0 0,0 0 0,-1-1 316,-2 0 1,0 1-150,3 1 1,-1 1 0,-3-3 0,0 0 0,0 3 0,0-1 0,-2 0 0,-1-2 0,0 2 0,0-2-1,-1 1 1,1-1 0,1 1 0,1-1 0,-1-1 0,1-1 0,2 1 0,-1-2 0,1 1 0,1-1 0,0 0-1,1 1 81,0-1 0,1 0 0,0-1 1,0-1-1,2 0 0,1 0 1,0 1-1,1 0 0,1 0 1,1 1-1,1 0 0,1 0 1,-1 1-1,-1-1 0,1 0 1,0 1-140,-1-1 0,0 1-145,-2-1 1,0 0-1,3 2 1,-1 1 0,-1 0-1,-1 1 1,0-1 0,0 0-1,1 1 1,-1 1-1,-1-2 1,-1 2 0,0 0-1,1 1 1,-3 0 0,0 0-1,0 2 1,0 0 0,-1 0-1,-1 2 1,2 1-1,1 1-1485,-1 1 1,0 0 1390,0 0 1,2 1 0,4 0-1,1 1 1,2 0 0,0 0 0,1 1-1,0 0 1,1 0 0,0 0 0,-2 1-1,0 1 208,0 2 0,0 0 0,-1 0 0,1 1 0,0 2 0,0 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49.647"/>
    </inkml:context>
    <inkml:brush xml:id="br0">
      <inkml:brushProperty name="height" value="0.053" units="cm"/>
      <inkml:brushProperty name="color" value="#FF0000"/>
    </inkml:brush>
  </inkml:definitions>
  <inkml:trace contextRef="#ctx0" brushRef="#br0">14716 2865 8022,'0'-20'0,"0"-4"0,0 6 0,0 2 0,0 1 0,0-3 0,0-1 0,2 0 364,2 0 0,-1 1 0,6 4 0,0 1 0,0 0 0,0 1 0,1 3 0,1 6 0,-4 6 0,-7 9 0,-7 7 0,-5 11 1,-3 5-1,-3 8 0,-4 5 0,-3 6 0,-2 7 0,1 3 0,-1-1 0,0 0 0,2-1 0,1 0 0,4-1 0,0-3 0,4-7 1,3-5-1,4-6 4109,4-4 0,4-10-5566,1-8 1,10-9 0,5-6 0,6-7-1,5-11 1,6-10 0,2-12 0,3-9-1,3-11 854,-18 26 1,0-1-1,-1-2 1,0-2-1,2-4 1,-1 0-1</inkml:trace>
  <inkml:trace contextRef="#ctx0" brushRef="#br0" timeOffset="1">15010 2679 8008,'14'-37'481,"0"0"0,17-30 0,-16 14 0,1 11 1,-4 8-1,-3 9 0,0 9 0,-2 13 1,-2 16 8997,-4 14-9167,-1 7 1,-6 9 0,-4 6-1,-7 8 1,-5 9 0,-3 3-1,0 1 1,1-2 0,3-4-1,2-4 1,3-6 228,1-6 1,3 0-8142,3-8 7600,3 3 0,1-15 0,-3 4 0</inkml:trace>
  <inkml:trace contextRef="#ctx0" brushRef="#br0" timeOffset="2">14650 3172 7967,'-13'-6'939,"1"3"0,4-4 0,8 1 0,8 1 0,5 1 3037,5-1-3928,2 1 1,12 4 0,0 0 0,4 0 0,4-2 0,3-2 0,0-5 0,0-3 0,0-1 0,1 0 0,-3-2-49,-4-3 0,8-3 0,-4-5 0</inkml:trace>
  <inkml:trace contextRef="#ctx0" brushRef="#br0" timeOffset="3">15330 2959 7943,'-5'13'0,"1"0"858,-1 1 1,5-6 0,0 1 0,2 0 0,2-1-1,5-4 1,3-2 0,1-2 5221,1 0-5919,-7 0 0,3-2 0,-4-2 0,0-5 0,0-3 1,-3-1-1,-1-1 0,-2 1 0,-2 0 100,-2-1 0,-4 7-258,-5 2 1,0 4 0,1 2 0,1 5 0,4 6-1,1 6 1,3 3 0,2 2 0,1 3 0,0 0-1,0-1 1,1-1 0,4-2-432,3 2 0,4-5 0,3-1 0,3-3 428,4-2 0,9-5 0,3-2 0</inkml:trace>
  <inkml:trace contextRef="#ctx0" brushRef="#br0" timeOffset="4">15716 2972 11071,'-13'6'1068,"6"-5"1,-4 11 0,5-4-1,0 0 1,0 3 0,2 4-1,-1 4 3786,1 2-5244,0 4 0,2-6 0,-1 5 0,-1-4 0,1 0 1,1-4-1,4-3 0,2-4 390,5-4 0,9-22 0,3-5 0</inkml:trace>
  <inkml:trace contextRef="#ctx0" brushRef="#br0" timeOffset="5">15690 2932 7928,'-9'-6'0,"0"-3"633,6 3 1,-5 0 0,7 8-1,1 1 1,6 3 0,4 1-1,5 3 1,3 2-346,4 2 1,3-3 0,3-2-289,3-4 0,-2 2 0,3 1 0</inkml:trace>
  <inkml:trace contextRef="#ctx0" brushRef="#br0" timeOffset="6">15996 2959 7928,'-6'7'328,"-1"-1"1,-2-2-1,0 2 1,-1 0-1,-1 2 1,1-2-1,3 1 1,1 0-1,1 4 1,1 2 6944,-1 5-6846,1-3 0,-1 5 0,0-2 0,-3 4 0,-2 4 0,-2-1 0,-1-2 0,-1 0 0,1 0 0,0 1 0,-1-2 0,1-4 0,1-3 0,2-3-7188,1-3 5303,6-4 1458,-3-10 0,18-9 0,3-7 0</inkml:trace>
  <inkml:trace contextRef="#ctx0" brushRef="#br0" timeOffset="7">16169 2652 7903,'5'-13'1444,"-1"2"0,-1 8 0,-1 12 0,-2 11 1103,0 5 0,0 6 0,0 3-2201,0 4 0,-6-1 0,-3 9 0,-3-1 0,-1-2 0,-1-2 0,1-2 0,1-2 1,2-5-1050,1-2 0,5-9 0,-4-4 0,2-2-313,3-1 1,2-9 0,1-5 0,0-7 0,0-5-1,0-1 1,0 0 799,0-1 819,0 7 1,1-4 0,4 7 0,4 1 0,2 2 0,3 1 0,-1 0 0,0 0 0,1 0-669,-1 0 1,0 4-2068,1 0 0,-1 1 0,0-5 2132,1 0 0,5 0 0,2 0 0</inkml:trace>
  <inkml:trace contextRef="#ctx0" brushRef="#br0" timeOffset="8">16689 2652 7802,'-13'-6'173,"4"5"0,2-2 0,1 6 0,1 6 0,1 2 8200,-1 3-7913,-5 5 1,7-1-1,-6 7 1,-1 5 0,-2 1-1,-1 3 1,-1 0 0,1 3-1,1 0 1,2 0 0,2-5-183,3-3 0,0-1-278,5-11 0,-6 1 0,-1-4 0</inkml:trace>
  <inkml:trace contextRef="#ctx0" brushRef="#br0" timeOffset="9">16489 2932 7889,'0'-13'1177,"2"5"1,2 4 0,5 2 0,3 2-1,3 0 1,3 0 0,4 0 0,3 0 40,2 0 1,5 0 0,5 0-1219,6 0 0,-1-6 0,4-1 0</inkml:trace>
  <inkml:trace contextRef="#ctx0" brushRef="#br0" timeOffset="10">18089 2506 7866,'-13'-14'1400,"5"-5"1,-2 4 0,5-3 2216,3 4-3213,0 6 1,2 10-1,0 11 1,0 9-1,0 6 1,-1 6-1,-4 5 1,-4 7-1,-4 4 1,-3 5-1,-4 1 1784,0 2 0,-1-6-2551,-1-8 1,2-2 0,7-4-1,0-2 1,-1-7 0,3-5-1,2-6-1484,4-3 0,4-10 1,2-7 1621,4-15 0,2-6 1,6-16-1,2-5 0,3-7 1,6-6-1,4-4 0,3 0 1,-3 3 167,-4 7 1,1 0-1,-4 10 1,-1 5 472,-2 7 0,-3 5 0,-2 11 0,1 1 0,-1 3 0,0 4 0,-1 5 0,-3 5 1,-3 4-1,-2 3 0,1 1 2676,-2 0-3122,-2 6 0,-5 2 0,-2 6 0,-1-1 1,-4 0-1,1-3 0,-1 0 0,4-1 1,1-2-1,2-2 0,-1-3-890,1-2 853,-1 1 0,11-2 0,3-4 1,3-3-1,1-4 0,1-1 1,-1 0-1,0 0 1269,1 0 0,-3 2-1014,-2 2 1,-3 4 0,-7 7 0,-4 1 0,-4 3 0,-4 2 0,-5 1 0,-4 0-1,-3 0 1,-2 1 0,-1-1 0,-1 0-398,-3 2-398,1-5 0,9 0 1,1-5-1,2-3 0,3-2 1,6-4 606,10-4 0,14-19 0,20-4 0</inkml:trace>
  <inkml:trace contextRef="#ctx0" brushRef="#br0" timeOffset="11">18636 2759 10329,'-14'-6'875,"1"4"1,0-4 0,-1 8 0,2 2 0,2 5 0,1 3 0,-1 1 4623,-2 1-5493,5-1 0,-4 5 0,7 1 0,1 0 0,1 2 0,2-2 0,0 1 0,2-4 0,4-1 0,6-4-1036,4-2 1,3-4-1,-3-10 479,2-4 0,0 1 0,-5-4 0,-1-3 1,-3 0-1,-5 0 0,-4 3 0,-4 4 1,-5 3 2398,-3 4 0,3 7-1502,0 2 0,6 4 0,-1 3 0,3 3 0,1 3 0,0 1 0,0 0 0,0 0 0,1-1 0,2-3 151,1-3 1,11-7-2484,-1 1 0,8-7 0,0-2 0,3-9 1986,2-7 0,0-11 0,-1-7 0</inkml:trace>
  <inkml:trace contextRef="#ctx0" brushRef="#br0" timeOffset="12">18902 2852 7791,'8'0'482,"3"-4"0,-2-1 0,3 2 0,0 3 0,-2 3 0,-2 3 4204,-2 1-4373,4 2 0,-8 5 0,2-1 0,-3 0 0,-1 1 0,-1 0 0,-3 3 0,-5 2 0,-3 0 0,-2 0 0,1-2-209,0-2 0,-1-2-645,1 0 1,0-5-1,1-2 1,3-5 540,5-5 0,14-13 0,5-17 0</inkml:trace>
  <inkml:trace contextRef="#ctx0" brushRef="#br0" timeOffset="13">19115 2865 9534,'-7'0'1546,"1"6"0,6 3 0,0 3 0,0 1 1883,0 1-3602,0-1 0,5-4 0,0-2 1,3-1-1,2-3 0,2-1 1,1-4-1,-1-2 0,-1-5-4049,-2-3 4111,-7-1 1,3 1 0,-10 3 0,-3 4 0,-3 5 0,2 5 184,5 4 1,2 3 0,2 1-1,2 0-342,2 1 0,4-3 1,8-2 267,6-4 0,0-4 0,11-1 0</inkml:trace>
  <inkml:trace contextRef="#ctx0" brushRef="#br0" timeOffset="14">19875 2452 7841,'14'0'1081,"-6"0"0,0 2 0,-4 4 1,-5 5 3290,-7 6-3913,-3 12 0,-4-5 0,-3 10 1,-4 0-1,-3-1 0,-2 2 0,0-1 1,1 2-1,0-5 0,3 0 1,1-4-431,-2-4-367,5-3 1,-2-7-1,5-1 1,-2-3-1,1-5 1,3-2 0,0-2-1,1 0 1,1-2-4057,3-2 4139,3 2 0,8-8 0,2 7 0,7 3 1,5 4-1,6 2 255,3 0 0,8 5 0,1-4 0</inkml:trace>
  <inkml:trace contextRef="#ctx0" brushRef="#br0" timeOffset="15">20782 2452 10475,'0'-13'1375,"-5"20"0,-1 8 0,-1 7 0,-3 6 1,-2 5-1,-2 6 3372,1 6-4535,-6 0 1,4 7 0,-3-5 0,3 2 0,2-2 0,0-1-1,-1-3 1,1-3 0,0-4 0,-1-5 0,1-5-2508,0-3 1892,5-4 0,1-7 1,4-6-1,0-11 0,3-13 1,6-10-1,6-7 0,9-7 1,7-5-1254,7-6 0,4-8 1709,1 3 0,3-3 0,0 7 0,-2 3 0,1 4 0,-5 5 1,-5 5-1,-4 8 0,-1 5 0,-2 8 1750,-3 5 0,-2 1 0,-7 6-1355,0 1 0,-4 1 0,-1 4 1,-1 1-1,-1 3 0,0 1 1,-3 3-220,-2 2 0,-7 2 0,-3-1 0,-2-1-736,-3-3 1,-5 1 0,-3-4 0,-3 1 0,-2 2 0,2 0 0,1-2 0,3-1 0,2-1-9325,3 1 9792,19-5 1,6 11-1,17-5 1</inkml:trace>
  <inkml:trace contextRef="#ctx0" brushRef="#br0" timeOffset="16">21248 2732 7773,'-13'0'2649,"0"0"1,1-1-1,3-4-536,4-4-2194,4-3 0,7-1 1,4 0-1,8-2 0,7-1 1,8-4-1,2 1 1,4 0-1,-4 1 0,1 0 1,-3 1 80,-1 0 0,5-3 0,-3-1 0</inkml:trace>
  <inkml:trace contextRef="#ctx0" brushRef="#br0" timeOffset="17">21662 2559 7785,'-12'1'384,"1"2"1,2 2 0,1-1-1,-1 1 1,0-1 0,-2 0-1,0 2 6106,-3 3-6620,7 3 1,-4-3-1,7 0 1,2 0-1,5-2 1,6-4-1797,3-6 1,3-4 0,1-8-1,2-1 1592,-2-2 1,-2-4 0,-4 4 0,-3 2 0,-1 1 0,-3 2 3245,-1-1-2677,-2 7 0,1 5 1,2 8-1,3 2 1,2 2-1,2 0 0,2 1-235,1-2 0,0-1 0,1 6 0</inkml:trace>
  <inkml:trace contextRef="#ctx0" brushRef="#br0" timeOffset="18">21875 2572 7785,'-14'2'3376,"1"2"-2471,6-2 0,-1 5 0,5-3 0,-1 5 0,1 3 0,1 1 0,4 1 1430,2-1-2512,4 0 0,7-5 0,1-4 0,2-2 0,-2-2 0,0-2 0,1-2 0,0-5 0,-2-3 0,-3-3 0,-5-1-2460,-1-2 1,-1 0 2412,-5 5 1,0 0 0,0-1 0,0 1 0,1 1-564,4 3 1,4 9 786,8 9 0,4 9 0,6 3 0</inkml:trace>
  <inkml:trace contextRef="#ctx0" brushRef="#br0" timeOffset="19">22355 2705 7836,'-14'-4'0,"1"0"1211,0 5 1,1 6 0,4 5 0,8-3 0,9-4 0,6-4-55,3-1 1,6 0-1,-4 0-2255,1 0 1,-2 0-1,-5 0 1,-3-1 0,-2-4-1,-4-4 1,-4-3-1,-2 1 452,-4 2 0,-2-3 0,-6 4 1416,-1 1 0,1 1 0,3 6 0,5 2 0,10 1 0,6 2 0,7 1 1528,4 0-2759,4-1 1,0-5 0,1 0 0,1 0 0,2-2 460,1-2 0,0-4 0,-4-5 0</inkml:trace>
  <inkml:trace contextRef="#ctx0" brushRef="#br0" timeOffset="20">22928 2332 8210,'13'0'2026,"1"0"-1675,-7 0 0,5 0 1,-3 0-1,3 0 1,1 0-1,0 0 1,1 0 2230,-1 0-2798,-6 0 0,4-1 0,-5-2 0,1-3 0,3 0 0,2-1 0,1 1 0,1-2 0,-1 1 0,2-4 0,3-2-2760,4-5 1,3 2 2927,2-6 0,-2 7 1,-3 0-1,-4 6 0,-3 3 1,-5 6-1,-5 8 2118,-10 10 0,-16 11-1892,-5 7 1,-10 2 0,-1 2 0,-3-1 0,-4-1 0,-1-1-1,-5 2 1,0-4 0,-5 1 0,3-4-772,0 1 1,-3-3-1,8-8 372,0-4 1,1-4 0,9-2-1,5-3 1,12-6 0,11-6-1,13-6 1,14-3 0,9-1-1,5 0 1,1-1 3941,-1 1-2959,0 0 1,-10 4-1,0 0 1,0 0-1,-1 0 1,-3 2-1,-3 1 1,-1 1 0,3 1-1,0 0 1,0 1 1595,-2 1 1,-2 2-3675,0 0 0,1 0 0,-3-1 1,0-2 1315,-2-2 0,0 1 0,4 4 0</inkml:trace>
  <inkml:trace contextRef="#ctx0" brushRef="#br0" timeOffset="21">25421 10182 10063,'13'0'329,"0"-6"1,-4 3 0,0-6-1,1 0 1,2 2 0,2 1 0,-1 2 811,0-1-880,1 1 0,-1-1 0,0 1 1,-1-1-1,-5-1 0,-7-1 150,-7 0 1,-11 1 0,-4 6-1,-3 0 1,-2 0 0,1 0-1,-1 0 1,2 1 2023,3 4-2327,-4 2 1,12 2 0,-4 0 0,4 3 0,6 2 0,3 4 0,4 0 0,2 1 0,4 2 0,5 0 0,5-4-547,3-2 0,5 2 198,-1-4 0,8 3 1,1-8-1,-1-1 0,-1-3 1,1-2-1,1-2 0,-3-2 1,-4-4-1,-6-5-1463,-3-6 0,-8-2 2037,-3 1 0,-2-2 0,-5-7 0,-4 2 1,-8 1-1,-6 3 0,-6 2 0,-2 3 0,-2 1 1,-1 2 1601,1-1 1,5 7-1,5 2-1630,2 4 1,2 2-1,9 4 1,5 4-1,6 3 1,7 2-1,8 3-703,8 1 0,7-1 0,8-2 1,2 1-264,2 2 0,-1-5 0,-5-5 1,-4-2-1,-4-3 0,-4-2 1,-6-2-1,-6-4 0,-8-5 0,-6-6 1,-8-5-1,-9-1-1164,-11 0 2032,-5-1 0,-4 3 0,0 2 0,1 3 0,2 3 0,5 3 0,6 5 0,3 4 0,4 6 0,6 7-208,9 8 0,12 16 0,9 4 0</inkml:trace>
  <inkml:trace contextRef="#ctx0" brushRef="#br0" timeOffset="22">25407 10022 8160,'0'-13'1138,"0"5"0,-1 1-120,-4 2-739,4-2 0,-5-6 1,6-1-1,0 0 1,0-4-1,0-4 1,0-4-1,0 0 1,0-2-1,0-3 0,0-6 1959,0-6-1999,0-5 0,-2-4 0,-2-2 0,-5-7 1,-3 0-1,-1-1 0,0 4 0,-1 0 0,1 4 1,-2-3-1,-1 3 169,-2-1 0,-4 7 0,3 3 1,-1 2-1,1 1 0,1 4 1,1 1-1,-1 3 391,1 2-1116,3 4 0,0 8 0,1 2 1,1 3-1,2 2 0,2 2-3594,2 7 1,4 7 2080,6 15 1,5 2 1829,9 7 0,2 0 0,7-1 0</inkml:trace>
  <inkml:trace contextRef="#ctx0" brushRef="#br0" timeOffset="23">25047 8369 10166,'-9'-11'-938,"1"2"1305,5-3 0,-5 9 0,4-6 0,-4-1 0,-1-1 0,2 1 0,1 1 0,2 0 0,-1 0 0,-1 0 2248,-1-1-2370,4 4 1,-4 0-1,2 6 1,-2 2 0,-1 2-1,2 5 1,2 4-1,-2 5 1,0 4 0,0 3 1404,3 2-1643,2 0 1,7-1-1,3 0 1,2-3-1,4-2 1,3 0 0,3-3-1,1-2 1,0-4-1,0-2 1,-1-3-573,-3-2 1,1-5 413,-1-5 1,-5-2-1,-5-8 1,-2-3-1,-3-4 1,-2-1 0,-4-1-1,-4 2 1,-8-2-1,-3 0 379,-1 2 1,-5 3 0,2 5 294,-3 1 1,-2 1 0,0 3 0,2 5 0,3 2 0,3 4 0,1 2 0,2 7 17,4 5 0,4 0 0,8 7-745,0 0 0,9 4 0,9 4 0,15 5 231,13 2 1,2-4 0,12-1 0</inkml:trace>
  <inkml:trace contextRef="#ctx0" brushRef="#br0" timeOffset="24">25554 10195 8279,'-21'-19'482,"2"4"1,6 0-1,1 7 1,1-1 0,4 0-1,1-2 1,5-2 2153,4-3-2505,4-14 1,14 6 0,4-11 0,9-5 0,6-4 0,9-8 0,-23 25 0,1-1 0,4-3 0,0 0 0,2-3 0,1 0-1,3-5 1,0-1 0,1-1 0,0-1 239,0 1 1,1-2-1,1-7 1,0-1-374,-4 7 0,-1-1 0,0-2 0,-1-1 1,-2 7-1,-2 0 0,-1 1 0,-3 1 0,-1 1 1,-2 1-1,-4 4 0,0 0 0,14-26 0,-8 9 1,-7 4-1,-8 7-129,-5 7 0,-4 4-349,-1 1 0,0 6 0,-1 5 1,-4 6-1,-2 8 0,-1 8 1,4 9 479,2 4 0,8 9 0,2 6 0</inkml:trace>
  <inkml:trace contextRef="#ctx0" brushRef="#br0" timeOffset="25">26620 8529 8413,'0'-31'0,"0"0"325,0 6 0,0 6 0,-1 5 0,-2 1 0,-3 1 0,0 2 0,-1 1 0,-1 0 0,-2 0 0,-2 2 0,-1 1 559,-1 3 0,1 1 0,0 2-622,-1 0 0,-3 6 1,0 3-1,4 5 1,3 3-1,1 4 1,1 1-1,4 1 1,4-1-170,4-2 0,5 6 1,9-6-1,4 1-294,3-3 1,1-5 0,-1-4 0,-2-4-1,3-4 1,-4-1 0,0-3 0,-3-4-359,1-7 1,-7-8 0,-6 0 0,-1-3 699,-3-2 1,-3 0 0,-6 1 0,-6-1 0,-5 2 0,-4 3 0,-3 4 0,-1 5 0,-3 4 0,-2 4 0,1 4 0,2 1 167,3 0-1031,8 6 1,-2 7 0,9 9 721,5 3 0,2 2 0,2 0 0</inkml:trace>
  <inkml:trace contextRef="#ctx0" brushRef="#br0" timeOffset="26">24941 8343 8867,'0'-19'350,"-5"4"0,1-3 1,1 3-1,1 2 1,2-2-1,0-3 2909,0-4-2993,0-9 0,11 0 0,4-8 0,5-5 0,7-3 0,4-7 0,3 1 0,3-5 0,0 2 0,0-2 0,-3 3 854,-1-1 0,2 1-1145,-3 6 1,-1-1 0,-6 4 0,-3 0 0,-4 0 0,-3 5 0,-2 2 0,-1 5-1,-2 0 1,-2 2-42,-3-1 0,0 2 0,-5 4 0,0 1 0,0-1 0,0 0 1,0 2-1,0 3-738,0 4-347,0-2 1,0 5-1,0-3 1,0 3-1,1 5-3722,4 5 3986,-4 7 886,5 11 0,-6 0 0,0 1 0</inkml:trace>
  <inkml:trace contextRef="#ctx0" brushRef="#br0" timeOffset="27">25634 6450 21151,'0'-13'-1108,"0"0"1,0-1 0,0 1-1,0 0 1,0-1 721,0 1 729,0 6 1,-2-1 0,-2 5 0,-5-1 0,-4 1 0,-4 1-1,-2 2 1,-2 2 0,-1 2 0,0 5 0,0 3 156,-2 1 1,5 5 0,1 1-633,3 2 1,8-3 0,2 3 0,4-1 0,1 0-1,1 0 1,5 1 0,8 1 0,6-1 74,6-3 1,5-5 0,1-4 5,2-5 0,-8-2 0,0-4 1,-1-3-1,-1-7 0,-3-8 0,-6-2 1,-7-4-1,-2-1-96,-3-3 1,-3-4 0,-6 3 0,-5 0 444,-6-2 1,-6 10-1,0-2 1,0 4-1,-1 5 1,2 2-1,0 4 1,1 2-1,2 3 1,1 3-1,2 7 1,2 8-1836,4 8 892,7 10 0,-2 4 0,11 8 548,8 2 1,17 11 0,10-1 0</inkml:trace>
  <inkml:trace contextRef="#ctx0" brushRef="#br0" timeOffset="28">24727 8196 8539,'-13'-6'79,"0"-3"114,5 3 0,1-1 1,4 3-1,-1-5 1,1-3-1,1-1 1,4 1 272,2 3 1,-1-2-1,6 7 5,1 1 0,-4 0 0,0 0 78,0-1 0,-6-5 0,0 4 1,-7 1-125,-5-2 0,-3-1 1,-3-7-1,-4 1 1,-3-2-1,-2-3 1,-1-4-1,-3-4 1,-5-4-1,-2-3 0,-2-2 1,1-5 1105,4-3-1579,-4-2 1,5 1 0,-4 0-1,1-1 1,3 1 0,0-2-1,1 0 1,-1-1-363,0-1 0,-2 5 0,-2 0-355,2 6 0,-1 0 367,6 6 0,-4 0 1,3 6-1,3 3 0,1 4 1,2 3-1,4 3 1,6 2-1,4 2-3390,3 3 3597,6 0 0,-1 5 0,8 0 191,5 0 0,21 6 0,5 1 0</inkml:trace>
  <inkml:trace contextRef="#ctx0" brushRef="#br0" timeOffset="29">23434 6837 8498,'-4'-21'421,"0"3"-291,-1 9 0,4-1 0,-4 6 0,-4 1 1,-3 1-1,-2 2 0,-3 0 0,0 0 1,-1 0-1,0 0 1995,0 0-1995,-5 6 1,8-3 0,-3 4 0,3-1 0,3-1 0,3 1 0,5 3-1,2 3 1,4 1 0,4-1 524,7-3 0,8 2-759,10-2 1,-1 2 0,4-1 0,-2-3 0,-2-1 0,-2-1 0,-1-1 0,-2 1 0,-3-2-832,-4-2 1019,-9-1 1,-5-1 0,-10-2 0,-7-2 0,-8 1 0,-4-1 0,0 1 0,1 1 0,2 1 894,-2 2 1,5 0 0,1 0-937,3 0 0,4 6 0,3 2 0,8-1 0,8-1 0,3-1 0,3-1 0,-1-1 0,2-2-2717,3-1 1828,-4 6 0,0-3 0,-10 8 846,-2 4 0,-8 4 0,-2 7 0</inkml:trace>
  <inkml:trace contextRef="#ctx0" brushRef="#br0" timeOffset="30">25621 10862 8021,'0'-33'357,"-5"11"1,-1 1-1,0 8 1,-1 5 0,-2 2-1,-4 3 1,-5 2-1,-3 1 1,-3 1 0,-2 4 5722,-5 4-5832,3 3 1,-9 1 0,5 2 0,3 3 0,1 4 0,2 3 0,4 2 0,6 1 0,6 1 0,7 4 0,7 1 0,11 2 0,12-1 0,13-1 0,10-3 2518,6-6-3169,14-4 0,-11-9 0,9-3 0,-4-5 0,-8-4 0,-6-7 1,-5-9-1,-7-13 0,-5-6 0,-8-8 0,-7-3-1362,-9-4 0,-14-11 1571,-8-1 0,-12-5 1,-12 9-1,-3 4 0,-2 3 1,7 8-1,5 6 0,9 8 1,5 5 192,3 6 0,5 3 0,3 2 0</inkml:trace>
  <inkml:trace contextRef="#ctx0" brushRef="#br0" timeOffset="31">26380 9302 8141,'-13'0'337,"0"-6"1,4 5 0,3-3-1,4 2 1,8 2 0,6 0-1,6 0 1,4 2 0,6 0 0,5 3-1,4-2 1,0 0 138,1 1 0,0-1 1,-1 5-1,-5-1 1,-2-1-1,-7 1 1,-3 1 196,-8 2-546,-5 2 0,-9-3 1,-3 0-1,-9 1 1,-8 0-1,-8 1 1,-4-2-1,-1 1 1,-1 2-1,1 1 1,1 1 626,2-1 1,6 0-704,4 1 1,4 3-1,9 3 1,5-1 0,4 2-1,5-2 1,10 2-1,9-2 1,9 0 0,5-3-359,8-1 1,0-6-1,1-2-298,-1-1 0,-1-1 1,-7-4-1,-4 2 0,-6 2 1,-5-2 604,-4-2 0,-1-7 0,-5-1 0</inkml:trace>
  <inkml:trace contextRef="#ctx0" brushRef="#br0" timeOffset="32">24448 9422 8517,'8'-17'121,"1"-3"0,2 1 0,0 0 0,3 4 0,-2 3 802,-3 3-896,2 6 0,-9-4 0,2 2 0,-4-3 1,-4-3-1,-5 2 0,-3 5 285,-1 2 1,-1 4-1,3 2 1,0 5 0,2 5-1,1 3 1,-1 5-1,1 4 1968,2 0-2109,-4 7 1,8-3 0,-2 4 0,1 0 0,0-2-1,-1 1 1,1-4 0,0 0 0,0-4 0,-2-2-1,2-2 456,2-2-716,1-1 0,0-9 0,0-5 0,1-5 0,2-11 0,3-6 0,2-8 0,2-7-829,2-7 1,-3-7 891,0 2 1,-2 1 0,2 4 0,-3 0 0,-2 1 0,1 5 0,-2 8 0,-2 7 0,-1 4 224,0 1 1,-1 7 1,-4 3 0,-1 4 1,-4 4-1,1 6 0,-3 7 1,-1 5-1,-3 3 1,2 3-1,1 2 0,4 2-322,2 2 0,2-4 0,5 3 0,0-2-1294,0 0 0,6 0 0,3-4 1415,3-1 0,7-5 0,2-2 0</inkml:trace>
  <inkml:trace contextRef="#ctx0" brushRef="#br0" timeOffset="33">23288 7650 17836,'-6'-33'-1306,"0"11"0,-4 1 2156,1 9-920,6 7 0,-5 0 0,7 2 0,1 5 211,6 5 0,10 0 44,6 2 0,5-6 1,3 3-1,2-1 0,2-1 1,3-1-1,0 0 1,-1 0-1,-5 1 0,-4-1 151,-5-1 1,-3-2 0,-7 1-366,-3 4 0,-9-4 0,-11 4 0,-6-4 0,-10-1 0,-7 0 0,-5 0 0,-1 0 1,0 0-1,2 0 0,2 2 0,7 1 684,5 1-431,5 0 0,14-4 1,10-1-1,13-2 1,10-1-1,7 1 1,5 3-1,3 4 543,2 5 0,2 3-811,-7 1 0,0 0 0,-12 1 0,-4-1 0,-5 2 0,-6 1 0,-4 3 0,-4 1 0,-8-1 0,-9-1-2103,-9 1 2081,-10-4 0,-4 3 1,-8-8-1,-2-3 0,2-1 1,2-1-1,1-1 1,0 1-1,1-2 0,4-2 1,5-1-945,6 0 1,5-1-356,6-4 1201,5-2 1,8-7 0,8 1 0</inkml:trace>
  <inkml:trace contextRef="#ctx0" brushRef="#br0" timeOffset="34">25807 7250 26242,'-7'0'-111,"1"-2"1,7 0 0,2-4-4753,2-2 5495,5 5 1,-2-4 0,5 4 0,0-2 0,-1 4-1,-3 4 1,-3 7 0,-2 7 0,1 3-8,-2 1 0,-6 9-862,-2-4 1,-5 8 0,0 0 0,-5 2 0,-5 4 0,1-2 0,0 2 0,4-3 0,3 2 0,5-2-7152,1-1 7083,2-4 1,4 1 0,0 1-1</inkml:trace>
  <inkml:trace contextRef="#ctx0" brushRef="#br0" timeOffset="35">26874 8436 10002,'0'-21'0,"0"4"-304,0 2 983,0 1 1,-5 1-1,1 0 1,-1 1-1,-1 2 1,-3 2-1,-2 2 1,-3 3-1,1 2 1180,0 1 0,4 0 0,1 3 0,1 4 832,0 7-2638,-8 14 0,0-3 0,-4 12 0,1 3 0,0-2 0,2 4 0,1-4 0,2 1 0,1-7 1,3-3-1,4-6-946,4-1 0,1-10 639,0 2 0,1-10 0,4 0 0,4-4 0,3-7 0,1-9 0,0-12 0,1-9 0,-1-8 0,0-1 428,1 2 0,-5 2 0,-2 2 0,-1 2 0,-3 4 0,-2 7 0,-2 8 1,-2 4 2440,-2 2-2476,-5 5 0,7 2 1,-6 8-1,-1 4 1,-2 6-1,-1 6 1,-1 2-1,1 5 1,0 4-1,1 0 1,1-2-779,3-3 1,3-8-1,-2 2 1,1-4-2178,3 0 1849,1-7 1,7-2 0,1-8 0,1-2 1159,3 2 0,2 2 0,2 1 1</inkml:trace>
  <inkml:trace contextRef="#ctx0" brushRef="#br0" timeOffset="36">26820 7690 16618,'-6'-8'150,"3"-2"1,-4 4 0,0 0-1,1-1 1,0-1 0,3-2-1,1-2 1,1-1 0,-2-1-1,-2 1 1,2 0 0,2 0 5286,1-1-5237,0 7 1,1-4 0,2 5-1,3 1 1,2-1 0,1 1 0,-1 1-1,1-1 1,2 2 0,1 2 0,1 1-1,0 0 1,-1 1 0,-2 2 1972,-1 2-2236,-6 5 0,3-1 0,-6 7 0,-1 4 0,-4 0 0,-4 4 0,-2 1 163,-3 2 0,-4-2 0,-1 0 0,0-1-43,0 0 1,1 4 0,5-8 0,-1 3 0,2-3 0,4 1-1,3-2 1,4 1 0,2-4 0,5-3 0,7-4 772,8-4 1,4-4-1062,2-1 0,4-4 1,2-2-1,-1-2 1,4-2-1,-1-1 1,4 3-1,-4 2 1,1 1-1,-4 1 425,1 1 0,-8 7 1,-5 4-1</inkml:trace>
  <inkml:trace contextRef="#ctx0" brushRef="#br0" timeOffset="37">23968 8703 16618,'6'-21'-165,"-5"2"1,11 7-1,-5 1 1,2 4 0,0 0-1,1-1 1,2-2-1,0-2 1,-4 0 2046,-8 3-1563,0 3 0,-12 8 1,4 2-1,-1 5 1,0 3-1,-1 3 1,-2 3-1,-1 2 374,0 1 1,-5 4-1,0-3 1,0 4-576,-1 0 1,4 4-1,-3-2 1,4-3-1,2-1 1,1-3-1,4-4 1,1-2-1,5-3-1227,4-3 1020,4-3 0,8-9 0,1-5 1,2-6-1,-2-7 0,0-6 1,1-4-1,2-4 0,-1-4 1,-2-2-1,-4 1-754,0 1 0,-2-1 898,-1 9 0,-3 6 0,-6 7 0,0 3 0,-2 4 0,-2 3 0,-5 8 0,-4 9 1,-5 7 350,-4 7 0,1 2 1,0 1-693,2 1 1,-3 6-1,6 1 1,4 1-1,6-1 1,4-1-1,4-4 1,4 0 346,7-3 0,6 1 0,8 0 0</inkml:trace>
  <inkml:trace contextRef="#ctx0" brushRef="#br0" timeOffset="38">25514 9969 8449,'0'-14'0,"0"1"0</inkml:trace>
  <inkml:trace contextRef="#ctx0" brushRef="#br0" timeOffset="39">25567 10022 7999,'-13'0'675,"0"0"-638,5 0 0,-2-1 0,7-2 1,3-3-1,4 0 0,2-2 67,0 1-72,5 4 1,-6-9 0,6 3-1,-4-3 1,-1-1 0,-1 0-1,-1-1 1,0 0 0,-1-3-1,-1-2 1,-2 0 777,0 0 0,0-5-707,0 2 1,0 1-1,0-1 1,0 0-1,0-1 1,0 3-1,1-1 1,2 2-1,3-2 1,2 2-94,2-1 1,-3-3-1,2 2 1,0-1 0,-1 1-1,-2 0 1,-2 1 0,0-3 93,-1 3-62,5-6 1,-7 10-1,4-5 1,-4 1-1,-1-1 1,0-1-1,0 1 1,0 2-1,0 1 1,2-1-1,1-1-120,1 1 1,1 0 45,-5 1 1,4 3-1,0-4 1,-1 1-1,-1 1 1,-1 0 0,2 1-1,2 0 1,-2-2-1,-2 0 32,-1-1 1,0 3 0,0-5 0,0 0 0,0 0 0,0-1 0,0 0 0,0 0 513,0-2-507,0 5 0,0-5 0,0 6 0,0 2 0,0 1 0,0 1 1,0-3-1,0-1 0,0 2 0,0 0 0,2 0-151,2-2 1,-2-4 206,2 4 0,-2-4 0,-2 1 0,0-1 0,0-4 0,0 3 0,0-2 0,0 1 1,0 0-1,0 4 53,0 0 0,0-2 0,0 4 0,0 1 1,0-1-1,0 0 0,0 2 0,0-1-366,0 0 201,0 2 1,0-4 0,0 5 0,0-1-1,0-1 1,0-3 0,-2 0 0,-1-2 0,-1 2-1,1-2 1,0 2 175,-2-1 0,4-3-42,-4 1 0,-1-2 1,2 0-1,1 2 0,2 0 1,-1 0-1,-1 1 0,-1 0 1,1 2-1,1 0-226,2 2 0,0-2 128,0 1 0,-1 0 1,-2 4-1,-2-3 1,1 0-1,-1-1 1,1 0-1,0 0 1,-1 1-1,1-1 110,1 0 0,1-4 0,2 3 0,0-1-26,0 1 0,5-5 0,1 4 0,1-3 0,2 3 0,0 0 0,-2 3 0,1-1-36,-1 0 1,-4 0 0,1 5-1,-2 0-129,-2-1 0,0 1 1,0 0-1,-2-2 1,-2-3-1,-5-4 0,-1-2 1,-1 2-1,4 3 327,1-1-176,2 6 1,4-10 0,0 5 0,0-2 0,0-1 0,0 0 0,1-1 0,3 1 0,4 0 0,1 1 0,-2 0 207,-1 1 0,3 3-306,-5 0 0,5 0 0,-4 1 0,-2-2 0,-2 2 0,-1 1 1,-1 3-1,-4 2 0,-4 1 0,-2 0 204,-3 2 1,1-5-206,0 3 0,4 3 0,0 2 1,0 1-1,3 0-1528,6-2 0,7 1 1631,11 4 298,3 0 0,11 0 0,3 0 0</inkml:trace>
  <inkml:trace contextRef="#ctx0" brushRef="#br0" timeOffset="40">25807 8063 29226,'6'-21'-1645,"-3"8"1,6 8 0,0 2 0,0 1 0,0-3 938,1 2 879,-4 2 1,4-1 0,-7-1-1,-4-1-138,-7 1 0,2 0 1,3 0-1,5-3 0,4 0 1,1 0 1277,4 3-1137,0 2 0,3-1 1,-1-1-1,0-1 0,1 1 1,-1 1-1,0 2 1,-1 2-243,-3 2 0,-3-1-4,-6 6 0,-1-2 0,-4 4 0,-4-4 0,-3 1 0,-1-2 0,0 0 0,-1-2 0,1 0 0,1 2 2440,3 2-2592,-2-5 0,9 4 0,-1-4 0,5 3 1,4 0-1,1 0 0,5-3 221,4-2 270,5-1 1,0 5 0,-4-1-1,-3 1 1,-4-1 0,-3 2-1,-1 1-640,-3 4 0,-1-4 0,-2 2-431,0 1 0,0-2 1,0 1-1,0 1 3340,0 2-2703,0 1 0,0 1 0,0-1 0,0 0 0,0 1-2803,0-1 2778,0 0 1,-5 0-1,-1-1 1,-1-1-1,-3-2 1,-2-1 0,-2 1-1,0-1 1,-3-1-1,-2 1 1,-2 0-1832,-2 0 0,-1 4 1993,2-3 1,-9-3 0,3-1 0</inkml:trace>
  <inkml:trace contextRef="#ctx0" brushRef="#br0" timeOffset="41">22075 6051 23619,'7'-37'-2633,"5"4"0,3 8 0,-2 4 1295,-3 5 1209,-7 7 1,3 4 0,-6 10 0,0 4 440,0 3 1,0 1 0,0 2-259,0 2 0,-4 0 0,-1 5 0,3 2 1,-1 1-1,0 2 0,-2-1 0,2 1 1,2-1-81,1 1 0,0 0 0,1-1 0,4 0-16,4-4 1,7 2-1,3-7 1,2-2-1,3-5 1,2-5-1,5-4 1,5-2 0,2-7-1,2-8 1,0-9-1,0-5-1897,0-2 0,-6-1 2119,-3-2 0,-2-7 0,-4 7 0,-3 2 1,-4 4-1,-5 2 0,-4 2 0,-5 2 1,-4 6 796,-4 2 1,-9 9-831,-10 6 1,-3 13 0,-7 14 0,-5 9 0,-8 8-1,-5 11 1,24-23 0,0 2 0,0 4 0,0 1-1,1 3 1,0 1 0,2 0 0,1 1-1258,-1 1 1,2 0 1131,2 4 0,2 0 0,1-2 0,1 1 1,3 2-1,-1-1 0</inkml:trace>
  <inkml:trace contextRef="#ctx0" brushRef="#br0" timeOffset="42">25714 7263 8386,'-13'0'0,"5"-6"0,2-1 0</inkml:trace>
  <inkml:trace contextRef="#ctx0" brushRef="#br0" timeOffset="43">25714 7277 8572,'7'-6'1426,"4"3"0,-7-6-468,-1-2-822,-1 6 1,-2 5-1,1 8 1,3 4 0,5 0-1,3-1 1,2-4 0,0-1-1,4-3 796,4-2 0,-1-1-609,1 0 1,-5 0 0,0 0 0,-2 0 0,-4 0-485,-7 0 0,-16 5 0,-15 1 158,-1 1 1,0 0 0,2 4 0,0-2 0,3 0 0,2-1 0,2 1 0,2 0 0,3-1 0,2-2-1,1-2 1393,2 0-1223,6 1 0,-1-1 1,8 1-1,5-2 1,5-2-1,3-1 1,6 2-1,2 1 1,2 3-1,-2 0-482,-3-1 1,2 1-1,-7-1 29,0 4 0,-7-2 0,-4 0 0,-5 1 0,-8-2 0,-8 0 0,-7-3 138,-3-2 0,-2-1 1,1 2-1,0 1 467,4 1 1,-2 1 0,8-4 0,6 3 0,8 4 0,10 1 0,4 0-924,1 1 0,0 0 0,1 1 0,-3-2 0,-2 2 0,-3 4 0,-1 3 0,-1 0-5464,-1 1 6068,-7-4 0,-4 4 0,-5-6 0</inkml:trace>
  <inkml:trace contextRef="#ctx0" brushRef="#br0" timeOffset="44">24967 7103 8462,'9'-13'0,"0"0"208,0-1 1,0 6 0,0-1 0,-2 0 744,-4 1 0,0 8-762,-12 9 1,5 3-1,-4 1 1,1 1-1,1 1 1,0 1 0,3 2-1,0-2 1,0-1-1,-1-2 759,1 0 0,-3 1 1,1-1-762,3 0 0,-1 1 0,0-1 1,-2 0-1,2 1 0,0-3 0,0 0 1,-1-2-40,1 1-327,-5-4 1,3-2 0,-6-8-1,4-5 1,1-4 0,3-3 0,1-4-1,2 1 1,0-2 0,0 2 0,0 0-511,0 2 972,6-3 1,-3 5 0,6-3 0,0 3 0,0 4 478,0 2 1,-6 9-794,1 9 1,-7 2 0,-3 4 0,0 1 0,-1 4 0,1-1 0,-1 2 0,-1-2 0,-2 0 0,0-3-1048,1-1 1,-3 3-1,4 1-42,1 2 1,-3-5 0,4 2 0,0-2 1117,0 2 0,-5-3 0,4 4 0</inkml:trace>
  <inkml:trace contextRef="#ctx0" brushRef="#br0" timeOffset="45">26180 5411 8201,'2'-18'66,"2"0"1,-2 1-1,2 3 1,-4 1-1,-4 1 1,-4 2 1039,1 1-659,1 0 1,8 0-1,2 0 1,5-1-1,3-1 536,1 2 1,-4 4-1,-2 6-866,-1 3 1,-1 1 0,-5 7 0,0 3 0,-2-1-1,-1 3 1,-1-1 0,1 2 0,1 0-379,2 1 0,0-4 0,2 2 0,2-2-136,5-2 0,8-4 0,2-1 0,2-2 0,2-3 0,2-2 0,2-2 0,0-2 0,-1-3 397,1-2 0,-6-6 0,-2-7 0</inkml:trace>
  <inkml:trace contextRef="#ctx0" brushRef="#br0" timeOffset="46">26714 5051 10202,'-14'-4'0,"1"-1"1372,0 2-1119,-1 2 1,5 7 0,2 4-1,0 8 1,1 7 0,0 7-1,1 5 1,-1 9 0,-2 8-1,-4 9 1,-3 6 734,-3 3-1205,8-32 1,-1 0 0,-2 0 0,-2 0 0,0 2 0,1 0-1,-1 1 1,0-1 0,2-4 0,1-1 0,-7 34 0,4-10 0,3-2-1,3-7 217,5-3 0,-4-5 0,1-4 0</inkml:trace>
  <inkml:trace contextRef="#ctx0" brushRef="#br0" timeOffset="47">4586 7423 23365,'-34'-50'-441,"2"5"0,6 3 1,1 12-1,-1 3 1,-2 5-1,0 3 1,-2 2-1,1 4 1950,-2 4-1542,-12 3 0,0 6 0,-13 2 1,-4 4-1,0 7 0,-6 9 1,32-8-1,-1 2 0,-3 2 1,0 1-1,-1 1 0,0 1 1,-2 2-1,0 0 0,1 0 1,-1 0-403,1 0 0,0 0 0,-5 2 0,0-1 420,5-2 0,0 0 0,-8 3 0,-1 1 0,5-2 0,1 1 0,-2 0 0,1 1 0,-1 2 1,1-1-1,1 1 0,0-1 0,-1 1 0,1-1 0,1-1 0,1 0 0,0 0 0,0-1 0,4 1 1,0-1 260,2-1 1,1 1 0,-3 4 0,1 1 0,5-2 0,0 0-1,1 1 1,1 0-264,0 2 1,1 0-1,2 1 1,1 0-1,0 2 1,1 1 0,1 1-1,1-1 1,1 2-1,1 1 1,0-2-1,1 0 1,1 2 0,1 0-1,1-1 1,1 1-1,0 1 1,2 1 0,0-2-1,0 1 1,1 1-1,1 1 1,0 0-1,1 1-1001,0 1 0,1 1 982,2 0 0,2 0 0,1-3 0,2 1 0,1 0 0,2 0 0,0 1 0,1 0 0,2-2 0,2-1 0,4 1 0,2 0 0,4-2 0,1 0 0,3 2 1,2-2-1,0-1 0,3 0 0,2 0 0,2-1 0,2-1 0,2-1-68,2 1 1,2-2 0,4-3 0,1-1 95,2-1 1,1-1 0,6 2 0,2-2-1,1 1 1,2-2 0,-1 0 0,2 0-1,4 0 1,1-1 0,0-1 0,0-1 0,4 1-1,0-1 1,0-1 0,0 0 0,3 0-1,1 1 1,0-1 0,1 0 39,-22-8 0,-1 1 0,2-1 0,0 0 0,0 0 0,1-1-114,-3 0 1,1-1-1,0 0 1,5 1 0,0-1-1,0 0 1,-1 1 0,-1-1-1,1 0 1,1 0 0,-1 0-1,2 0 1,1-1 0,1 0-1,0-1 1,-1 0 0,-1 0-1,1-2 1,2 1-1,0-1 1,0-1 0,-2 0-1,0-1 1,1 0 0,1 0-1,0-1 1,0 1 0,0-1-1,0-1 1,0 1-62,0 0 1,2 0-1,-1 0 1,5 0 0,0 0-1,-1 0 1,-2-1-1,-1-1 1,0 0 115,2 1 0,0-1 1,1 0-1,-1 1 1,1-1-1,0 1 1,3-1-1,0 1 1,0-1-1,1 1 1,1-1-1,-1 0 1,0 1-1,0-1 0,0 1 1,1-1-1,0 1 1,-1-1-1,0 1 1,0-1-1,1 0 1,-1 1-1,1 0 1,-1 0-1,1 1 1,-1-1-1,0 1 62,1-1 0,-1 1 1,1 0-1,-1 1 1,0-1-1,0 1 0,0-2 1,-1 0-1,0 1 1,-1 0-1,0 0 0,0 1-51,-1 0 1,0 0 0,1 0-1,1-2 1,0 1 0,0-1-1,-3 1 1,0 1 0,-1-1-1,1 0 1,1 0 0,-1 0-1,1 0 1,-1 0 0,1 0 0,-1 0-1,-1 0 1,1 0 0,1 0-1,-1 0 1,1-1 0,0 1-1,-1 1 1,1-2 0,1 1-1,1-2 1,-1 1 0,-1-1-1,1 0 1,0 0 0,0-1 0,0 0-1,0 0 1,-1 0 0,0 1-1,-1-1 103,1 1 1,0 0 0,-1 0-104,2 0 1,1 1 0,-1-1 0,0 0-1,-1 0 1,1 0 0,1 0 0,1-1-1,0 1 1,0-1 0,-1-1 0,1 1-1,-1 0 1,0 0 0,0 0 0,0 0-1,1 0 1,-1 0 0,0 0 0,0-1 0,0 1-1,1-1 1,0 1 0,1-1 0,-1 0-1,0 0 1,0 0 0,0 0 0,1 0-1,-1 0 1,-1-1 0,0 0 0,0 0-110,-1-1 1,0 1 0,1-1 0,0 0 0,1 0 0,-1 0 123,-2 0 1,0 0-1,0 0 1,1 0 0,1 0-1,0 0 1,-5 0-1,0 0 1,0 0 0,0 0-1,-1 0 1,0 0-1,1 0 1,-1 0 0,1 0-1,-1 0 1,-1 0-1,1 0 1,2 0 0,0 0-1,-1 0 1,0 0-1,-1 0 1,0 0 0,1 0-1,1 0 1,-1 0-1,-2 0 1,0 0 0,-1 0 24,0 0 1,-1 1-1,1-2 1,5 0-1,1-1 1,-1 1-1,-3-1 1,-1 1-1,0-1 1,0 1-1,1 0 1,0 0-1,1 1 1,0-1-1,-1 1 1,-2 0-1,0-1 1,-1 0-1,2 1 1,-1-1-1,0-1 1,-1 1-1,0-1 1,-1 1-141,2 0 0,0 0 0,0 0 100,3-1 1,1-1 0,-2 1 0,-6 1-1,-2 1 1,1-1 0,1 0 0,1-2-1,0 1 1,0 1 0,-1-1 0,0 1-1,0-1 1,0 1 0,0-1 0,0 1 0,1 0-1,0 0 1,-1 0 0,-1 0 0,0 0-1,1 1 1,0-1 0,-1 0 0,0-1-1,0 0 1,0 1 0,1 0 0,0 0 0,-1 0-1,0 0 1,-1 1 0,0 0 19,-1 0 0,0 0 0,0 0 0,1-2 1,0 1-1,-1-1 42,17 0 1,-2 0 0,3-1-1,1 1 1,0 2 0,-1 0-1,1 0 1,-1 0 0,3 0 0,0 0-1,-2 0 1,-1-1 0,2 0-1,-1-1 1,-2 0 0,0-1-1,2 1 1,0 0 0,-2-1 0,0 0 71,0-1 1,0-1 0,3 1-1,0-1-137,-6-1 0,-1-1 1,2 2-1,0 0 0,-4-4 1,-1 0-1,-2 1 0,0 0 1,1 0-1,-1-1 0,-1 0 1,-1-1-1,3 0 0,0-1 1,-1 0-1,-1-1 0,2-1 1,-1 0-1,-3 1 1,0-1-95,-1 2 1,0 0 0,5-2 0,0 1 0,-9 1 0,0 0 91,2-2 0,1 0 0,-1 0 1,-1 0-1,-1 0 0,0-1 0,0 0 1,-1 0-1,-3 0 0,-1-2 1,-1 0-1,-1 0 0,-3-1 0,0 0 1,-2-2-1,-1-1 0,-3 0 0,-1-1 48,-2-1 0,0-1 0,0-1 0,0-2 0,24-24-2,-30 22 0,0-1 0,1 1 1,-1-1-1,-3-3 0,0 0 0,0-1 1,0-1-1,-2 1 0,1 0 0,-1-2 1,1 0-1,-2 1 0,0 0 0,0-1 1,0 0-1,-2 1 0,1 0 1,0 0-1,0-1 0,-1 1 0,0 0 1,-1-1-1,0 0 0,14-33-104,2 0-16,-5 7 0,-2 0 0,-8 5 1,-3-2-1,-3 2 0,-3 1 0,-5 2 1,-5-2-1,-7 0 0,-7-1 1,-5 1 38,-8-1 0,-5-5 0,-7 2 0,-2-2 1,21 30-1,0 0 0,-2 0 0,0 0 1,0 0-1,0 0 0,-1 0 0,0 0 186,1 0 1,-1 1-121,0-3 1,-1 1 0,-1 1 0,-1 1 0,0-2 0,0-1 0,0 1 0,0 0 0,-1 2 0,-1-1 0,-1 1 0,-2 0 0,-1 0 0,-1 1 0,-2-1 0,-2 0 0,1 1 0,-1 1 0,-2-2 0,0 2 0,-1-1 0,0 2-31,0 0 1,-2 2 0,-5-2 0,0 0 16,-1 3 0,0 0 0,-4-2 1,-2 1-1,-2 0 0,0 0 0,-1 1 1,-1 0-1,-2 1 0,-1 1 0,0 0 1,-1 1-1,0 0 0,-1 0 0,1 1 1,0 0-1,-1 0 0,1 0 0,0 1 1,1 0-66,2 1 0,-1 0 1,-4-3-1,0 1 84,5 2 0,0 0 1,-5-3-1,1 1 0,4 2 1,0 0-1,-1-1 0,-1 0 1,-2-1-1,-1 0 0,1 0 1,1 1-1,-2 0 1,-1 1-1,1 0 0,-2 1 1,-1-2-1,-1 1 0,-1-1 1,0 1 93,2 0 1,-1 0 0,-4-1-1,1 1 1,-2 2 0,1 1-90,-1 0 1,0 0 0,23 6 0,-1-1 0,1 1-1,0 0 1,-1 0 0,1 0 0,-1 1 0,-1 0 0,1-1-1,-1 1 1,0 0 0,0 1 0,0-1 0,-1 2 0,0-1-1,0 0 1,-1 1 0,1 0 0,0 0 0,-1 0 0,1 1-1,0 1 1,1-1 0,0 1-60,2 1 1,-1 0-1,1 0 1,-2-1 0,-1 0-1,1 0 1,1 1 0,0 0-1,1 0 1,-24-2 0,0-1 31,0-1 1,0 0 0,2 1 0,0-1 0,0 0 0,1-1 0,0 0 0,1 0 0,0-2 0,0 1 0,2-1 0,0 0 0,0 0 0,-1 0 0,2 0 0,0 0 0,-2 0 0,-1 0 0,2 0 0,-1 0 0,-2 1-1,0-1 1,2 2 0,0 0 535,-2 0 1,0 1-525,3 0 1,0 1 0,-3-1 0,1 0 0,0 1 0,1 0 0,-3 1-1,-1 0 1,1 1 0,0 1 0,22 1 0,1-1 0,-1 2 0,-23-1-1,-1 1 1,24 0 0,0 1 0,0-1 0,-23 1 0,-1 0 0,24 0-1,0 0 1,0 0 0,-24 0 0,1 0-207,22 0 1,1 0 0,0 0-1,-24 0 1,1 0 188,1 0 1,0 0-1,22 0 1,-1 0 0,1 0-1,-24 0 1,0-1 0,0 0-1,-1-1 1,25 0 0,-1 0-1,1 0 1,0 0 0,0 0-1,1 0 1,-2 0 0,0 0-1,0 0 1,0 1-1,0-1 1,0 1 0,-1-1-1,0 1 1,0-1 0,-1 1-1,1-1 1,0 1 11,-2 0 1,-1 0 0,1 0 0,-2 0 0,0 1-1,0-1 30,1 1 0,0 0 0,-1 0 0,-5 1 0,-1 1 0,0 0 0,3 0 0,-1 0 0,0 1 0,-2 1 0,-2 0 0,1 0 0,-4 1 0,1 1 0,-1 1 0,0-1 0,0 1 0,-1 1 0,-1-1 0,0 1 0,0 0 0,0 1 0,0 0 0,0 0 0,-2 1 0,0-1 0,-1 2 0,2-1 0,0 0 0,-1 1-282,-2-1 0,0 1 0,0 0 0,1 0 0,0 0 1,1 0-1,-1 1 0,0 0 0,0 1 0,1-2 0,0 1 1,1-1 184,1 0 1,0-1 0,0 1 0,-5 1 0,0 0 0,1 0 0,6-1 0,2-1 0,0 0 0,-1 0-1,0 0 1,-1 0 0,0 0 0,0 0 0,0-1 0,1 1 0,1-1 0,-1 0 0,-1 1 0,1-1 0,-1 1-1,3-2 1,1 0 0,-1 1-72,1-1 1,1 0-1,-1 1 1,-1 0-1,1 1 1,-1 1-1,3-1 1,0 0-1,-1 1 1,0-1 0,0 0-1,0-1-137,-1 0 0,-1 1 1,0-1-1,-5 3 1,0 1-1,0-1 274,0 2 0,1-1 0,-1 0 0,-2 1 0,1-1 0,-1 0 0</inkml:trace>
  <inkml:trace contextRef="#ctx0" brushRef="#br0" timeOffset="48">16716 8276 24432,'-40'-31'-124,"10"13"1,5-7-1,3 12 1,3 8 0,-1 5-1,4 3 1,3 0 0,5-3-1,10-3 1,11 0 0,12 2-1,10 1 1208,3 0-1060,14 6 1,0 7 0,13 8 0,6 3 0,-34-12 0,2 1 0,2 1 0,0 1 0,2 1 0,-1 1 0,2 2 0,1 0 0,-1 2 0,1 0 0,2 2 0,0 0 0,2 0 0,0 1 0,3 1 0,0 1 0,0-1 0,0 1 0,0 1 0,-1 1 0,0 0 0,-1 0 90,-2 1 0,0 0 1,4 3-1,0 0-86,-3-1 1,0 0 0,0 3-1,1 2 1,0 0 0,-1 2-1,-3-1 1,0 1 0,1 2 0,-1 0-1,-2 0 1,0 2 0,0 0-1,-1 1 1,-3 1 0,-1 0-1,-1 1 1,-1 0 0,-3 1 0,-1 0-70,-3-1 1,-1 2 0,0 3 0,-2 0 0,-4-3 0,-1 0-1,-1-1 1,-1 0 0,0-1 0,-1 0 0,-3-3 0,0 0 0,-1 1-1,-2-1 1,-2-2 0,-2 0-878,-3 0 1,-1 0 886,1 32 0,-9 2 0,-4-6 1,-9 0-1,-9-2 0,-12-1 0,15-33 1,-2-1-1,-4 3 0,-1-1 1,-2 0-1,-1-1 0,-4 3 0,-1-2 1,-1 0-1,-1 0 18,-2 0 0,-1 2-73,2-1 1,0 0 0,-3-2 0,-1-1 0,3 1 0,0 0 0,1 1 0,0-1 0,3-1 0,0 0 0,3 0 0,0 1 0,3-2 0,1 0 0,2 2 0,0 0-1,2 0 1,0 0 0,1 0 0,0-1 0,2 0 0,0-1-1190,-20 29 0,5 2 1101,2-8 1,-1 5-1,4-11 1,1-2-1,-2-1 1,1-2-1,-1-2 1,0-3-1,-3-3 1,-2 0-949,-1 0 0,0-4 542,0 1 0,2-3 0,2-2 1,5 1-1,3 0 0,4-2 498,7-3 1,-1-3 0,11-5 0</inkml:trace>
  <inkml:trace contextRef="#ctx0" brushRef="#br0" timeOffset="49">17343 12674 8288,'-35'-41'347,"1"10"0,5 17 0,-2 11 0,3 9 1,2 9-1,6 4 0,2 3 0,5-1 1,4-3 441,3-3 1,4-2-754,11 0 1,7 1-1,20 1 1,13 2-1,19 6-36,-27-11 0,2 1 0,4 0 0,1 0 0,5 1 0,1-1 0</inkml:trace>
  <inkml:trace contextRef="#ctx0" brushRef="#br0" timeOffset="50">17889 8996 23347,'0'-21'-692,"0"2"0,0 6 1,2 1-1,1 1 1,2 4-1,1 0 1,-1 2-1,-7 2 912,-5 5 66,-5 1 0,-6 1 0,-1 0 0,0 1 0,-2-1 0,0 1 0,-2-2 0,-3-2 0,1-1 1,2 0-1,0 0 827,0 0 0,2 0 0,-1 0 0,-1 0-991,3 0 0,-5 0 1,4 2-1,-1 1 1,-1 3-1,0-1 1,-2 3-1,-2-1-205,0 4 0,1 1 0,-3 1 1,0 0 140,-2 0 0,0 2 1,2 2-1,0 0 1,-2 0-1,1-3 1,2 1-1,1 2 0,1 0 1,0 0-1,4-3 1,4 0 523,4-1-506,0 0 1,1-4 0,0 0-1,-1 2 1,1 0 0,0 3-1,-1-1 1,0 0 0,-3 1-1,-1-1 1,2 0-84,1 1 0,-2 3 1,-1 1-1,1-2 0,1 1 1,0-1-1,-2 3 0,3 1-387,5-1 342,-2-1 0,6-1 0,-3 1 0,5-2 0,1-1 0,0-1 0,-2-1 1,3 0-1,0 1 0,2-1 0,2 0-78,2 1 0,-3-1 86,4 0 1,1 2-1,0 1 1,0 2 0,1 0-1,-1 0 1,1 1 0,1 0-1,1 2 1,0-2-214,-1 0 0,1 1 292,5-3 0,0-2 1,3 4-1,1-1 0,-1 0 1,3-2-1,0-1 1,3-2-1,-1 1 0,1-1 292,3 0 0,0-4 0,2 0 0,2 0-290,1-2 1,3 5 0,-4-4 0,-2 1 0,3-2 0,0 0 0,3 1-1,-1 1 1,1 0 0,-1-2 0,1 0 0,-2 1 501,1 2-360,4-4 1,-8 1-1,5-4 1,1 2-1,-1-2 1,3 0-1,1 0 1,2 1-1,0-1 1,0-1-1,0-2-24,0 0 0,0 0 0,0 0 0,0 0 0,2 0 0,0 0 0,4 1 0,0 2-109,0 1 5,5 1 0,-4-4 0,5 2 0,-2 2 0,-2-2 1,-1 0-1,-1 0 0,0 1 0,-3-1 0,0-1 1,1-2 3,5 0 0,3 0-55,1 0 0,0-2 0,1-2 0,-1-4 0,2-1 0,1 2 0,0 0 0,-2-1 0,-4-1 0,-2 0 0,-5 0 0,5 2 0,-8-2 0,3-1 0,-4 4 0,-4-1 0,-2-2 0,-2 0 0,2 0 0,-1 0 0,1 0 0,-4 0 0,0-1 0,2-1 0,1 0 0,2-1 0,3-3 0,0-1 0,2 2 0,-1 1 0,4-2 0,-1-1 0,1-2 0,-4 0 0,-1 1 0,-1-3 0,-1 1 0,-2-2-208,-6 1 202,-1 3 1,-6-8-1,2 4 1,-4-1 0,-4 0-1,0-2 1,-2 1 0,-2-1-1,-3 2 1,1-2 0,-2 0-310,0 2 1,-2-6 248,-4 6 1,2-9 0,1 7 0,1 0 0,-1-1 0,-2 0 0,-2-2 0,-2 2 0,-3 1 0,-1 2-1359,-4-1 1,-2-1 1287,-5 2 0,2-2 0,-6 5 0,-4-1 0,-2 1 1,-3 3-1,0 1 0,0 2 0,-2-1 0,1 3-633,-1 2 0,-2-2 718,4 7 1,-5-5-1,4 3 1,-3 0-1,-2-1 1,0-1 0,-1-1-1,-1 1 1,-4-1-1,-1 0 146,-2 1 1,-3-3 0,2 3 0,-2-1-9,-1 0 0,-1 1 1,8-4-1,-1 1 1,-1 2-1,1 1 1,-2-1-1,-1 0 1,-2 0-1,0 1 1,-1 3-1,-2 0-314,0 1 91,-10-1 1,8 5 0,-8 0-1,3 2 1,1 2 0,-1 5-1,0 3 1,-1 1 0,4-1-1,0 0 1,1 0-862,2 3 0,-8 1 0,9-1 0,0 1 0,3 3 1,5 2-1,5 3 0,7 2 936,4 5 0,7-2 1,2 3-1</inkml:trace>
  <inkml:trace contextRef="#ctx0" brushRef="#br0" timeOffset="51">19435 9995 8515,'0'-17'0,"0"-1"0,0 2-27,0 7 0,0 1 1,2 5-1,2-1 0,5 1 1,3 1-1,1 2 0,-1 2 1087,-3 2-894,-3 4 0,-6 1 0,1 0 0,2 2 0,2 4 0,-2 4 0,-2 2 0,-1 1 0,0 1 0,0-1 0,0 1 995,0 3 0,0 6-890,0 4 0,0-2 0,0 1 0,0 2 0,0 3 0,0 3 1,0 3-1,0 2 0,0 3 0,0 4 718,0 3 1,-6 10-893,-2-1 0,4-30 0,0 1 0,0 0 0,-1 0 0,1 0 0,-1-1 0,-2 37 1,3-6-1,2-2 0,2-7 0,0-3 0,0-4 358,0-3 1,0 1-1,0-5-215,0-3 1,0 1 0,0 0 0,0 3 0,-1-1 0,-2-1-1,-3-4 1,0 2 0,-2-2 379,1 3 0,-2 4 0,-6-1 0,-1 0-559,-2 0 0,-1 8 1,1 1-1,-3 3 0,-1 3 1,1-2-1,1 2 1,0-2-1,3-1 0,3-5 1,5-4-1,4-3-569,2-3 468,1-2 1,2-5 0,0-1-1,-1 1 1,-2-2 0,-2-2-1,1-1 1,-1 2 0,-1 0-1,-1 1 1,-2-2 316,2 1 1,-5-2-406,3-4 0,2-1 1,-2 1-1,0-1 0,1 1 1,2-2-1,2-2 0,0-4 1,1-1-1,1-1-1665,2 0 1,0-3 1179,0 0 0,0-1 0,0 0 0,2 1 0,1-1 0,2 0 0,1 1 0,2-1 0,-1 0-5762,4 1 6375,-5-7 0,11 5 0,-2-5 0</inkml:trace>
  <inkml:trace contextRef="#ctx0" brushRef="#br0" timeOffset="52">19035 13674 8327,'-7'-6'2248,"-3"-2"95,5-5-2295,1 6 1,11 1 0,5 6 0,7 0 0,5 0-1,7 0 1,5 0 0,7-2 0,1-2 0,5-4-1,0 1-2061,1 3 2013,5-4 0,-8 7 0,7-5 0</inkml:trace>
  <inkml:trace contextRef="#ctx0" brushRef="#br0" timeOffset="53">18196 14300 8225,'0'-18'0,"-2"1"-108,-2 0 547,2 2 1,-5 2 0,4 0-1,-2-1-116,2 1 1,-2 4 0,-1 2-261,-2 1 1,-1-3-1,-4 3 1,-2 0-1,-1 0 1,-3 2 0,-1-1-1,-2 1 1,-2 1-1,-4 1 1,-1 1 1318,-4-3-1228,5 2 1,-9-4-1,6 6 1,0 0-1,0 0 1,0 0-1,1 2 1,0 1-1,2 3 1,0 1-1,4 2 1677,4-2-1877,-4 11 0,5-9 0,-4 10 0,4 0 0,1 4 0,1 2 0,0 1 1,3 1-1,0 1 0,1 2 0,1 1 105,3-1 0,-3-2 0,3 0 0,-1 0 0,0 0 0,2-3 0,2-1 0,3-2 663,2 0-645,1-5 1,0 3 0,0-3 0,0 0 0,1 0 0,4-2 0,4-1 0,3 3-1,2 0 1,3 0 0,2-3 265,2 0 0,-4-1-277,6 0 0,-1 1 1,4-1-1,1 0 1,0 2-1,1 2 1,2 2-1,2 0 1,2 2-1,3-2 40,2 0 0,5 5-89,1-2 0,4-3 0,-2 1 0,2-4 0,1-1 0,-2-3 0,-3-2 0,0-3 0,-1-1 0,1-1 168,-1-1 1,4 2 0,-7-3-120,-2 2 0,-2-1 0,1-4 0,-1 0 0,-1 0 0,-1 0 0,1 0 1,-1 0-1,2 0 156,2 0 1,7 4-1,3 1-327,2-2 0,4 0 0,2 0 0,3 1 0,3 1 0,3-1 0,1 1 0,2-3 0,-2 0-164,-3-2 0,4 0 0,-3 0 0,0 0 366,0 0 1,2 0-1,-9 0 1,-2 0-1,-1 0 1,-3 0-1,-2 0 1,-3 0 0,1-2-1,-2 0 1,1-3-1,-1 2 2049,0 2-2256,4 1 0,-7 1 0,6 2 0,2 2 1,-1-3-1,0 0 0,-1-1 0,0 2 0,0 2 1,0-2-1,0-2-832,-2-1 1138,5 0 1,-11-1 0,4-2 0,-2-3 0,0-1 0,3-4 0,0-1 0,-1-1-1,0-2 1,-1-1 0,1-3 188,-2-2 1,3 3-1,-2-3 1,-1 1 0,0 0-1,0 0 1,1 0 0,-1 1-1360,-1 3 750,-2-5 0,0 2 0,0-5 0,-2 2 1,-1 0-1,-3 0 0,-1-1 0,-3 0 1,-2-4-1,-3-3 0,-1-1-1338,-2 2 1657,-6-5 1,3 1-1,-4-4 1,0 1-1,0 1 1,-5 1-1,-2 3 1,-5 1-1,-2 2 1,-1 0-1,-1 3 273,-4 0 0,-4 4-642,-9-1 1,1 5 0,-9-2 0,-3 1 0,-4 1 0,-5 0 0,-5 2 0,-6 2 0,-3 0 0,-1-1-520,-1 1 0,-2 4 1,0 2 814,0 1 1,2-3-1,-6 5 1,-3 1 0,1 0-1,-5 0 1,1-2-1,-4 2 1,1 2-6,-4 1 0,0 0 0,34 0 0,0 0 0,0 0 0,-1 0-26,0 0 0,-1 0 0,0 0 1,1 0-1,-1 0 0,2 0 0,-1 0 1,0 0-1,-2 0 0,1 0 0,1 0 1,0 0-1,0 0 0,0 0 0,0 0 1,1 0-1,-1 0 0,-1 0 0,0 0 1,0 0-1,-1 0 0,0 0 1,0 0-1,-1 0-66,0 0 1,-1 0-1,-1 0 1,0 0-1,2 0 1,0 0 0,0 0-1,0 0 66,0 0 0,-2 0 0,-4 0 1,-1 0-1,8 0 0,0 0-90,-1 0 0,1 0 0,2 0 0,0 0 1,-35 0-1,-1 1 0,5 2 0,0 3 1,3 0-1,-2 2 0,2-1-571,2 3 0,-7-2 1,9 1-1,2 1 290,1 2 0,1 1 0,3 0 0,3 1 0,-3 1 0,3 1 0,-3 3 0,2 2 0,1 3 380,2 1 0,7 13 0,-1 4 0</inkml:trace>
  <inkml:trace contextRef="#ctx0" brushRef="#br0" timeOffset="54">12224 18578 8418,'-12'-6'0,"2"-1"171,1-1 252,6-4 1,-5 11-1,5-5 1,-3 0-1,0-3 2287,1-3-2442,0 5 0,11 3 0,3 7 1,3 2-1,1 1 0,2 2 0,3-2 1,4 1-1,3-1 430,2 0 1,10-2-1,4-4 1,5 0-417,5 0 1,6-4-1,5-3 1,4-2 0,0-3-1,2 1 1,4 0 0,-35 5-1,1 0 1,2-1-1,2 0 1,0 1 0,1-1-1,3 0 1,-1 1 0,-1-1-1,1 0 1508,-2 1 1,1-1-1694,-1 0 1,-2 1 0,-2 2 0,-1 0-1,1 1 1,-1 0 0,2 1 0,-1 0-1,-1 0 1,0 0 0,-1-1 0,1 1 0,33-2-1,0-1 1,-4 2 0,0 0 0,-5 0-98,-2-1 0,-2 0 0,-9 4 0,-1 0 0,-1 0 0,-1 0 0,0 0 0,-5 0 0,-2 1 0,-5 2 0,0 3 0,-3 0-223,-3 0 0,0 3 0,-10-3 0,-2 1 1,-1 2-1,-2 0 0,-1 0 0,-1 1-7345,-2 2 6146,-6 1 0,2 0 1,-3 2 1421,2 3 0,-2 3 0,4 5 0</inkml:trace>
  <inkml:trace contextRef="#ctx0" brushRef="#br0" timeOffset="55">15850 18578 8520,'-6'-7'17,"3"-5"0,-5 3 1,1-1 1798,-1 1-1451,5-3 0,-2 9 1,5-6-1,1-1 1,3-1 734,5 2 1,3 3-810,2 6 1,5-4 0,3 0-1,3 1 1,3 1 0,3 2-1,5 0 1,3 0 0,2 0 0,2 0 23,1 0 0,8 2 0,0 1 1,4 2-1,1 1 0,-3 0 1,0-3-1,1-1 1084,2-2-1258,-2 0 0,6 0 0,-5 0 1,5 0-1,1 0 0,3 0 0,-1 0 1,1-2-1,-3-1 0,-1-1 1,-3 1 1253,2 1-1387,-2 2 1,6 0 0,-6 2 0,-1 1-1,1 3 1,0 1 0,0 4 0,-2 0-1,-1 1 1,-2-1 0,2-2-6,1 1 1,6 0 0,-1 1 0,3-4 0,5-1 0,1-3 0,1-2 0,-3-1 253,2 0-203,5 0 0,-5-1 1,3-4-1,-2-3 1,-5-4-1,1-2 1,-5 1-1,-2 0 1,-9-1-1,-5 1 0,-6 1 120,-4 3-812,-4 3 0,-11 2 0,-3 0 1,-3 1-1,-2 1 0,-1 4 1,-2 2-1,-2 5 0,-2 3 1,-3 3-1,-2 2-3131,-1 6 0,-1 3 3769,-4 5 0,-2 3 0,-7 6 0</inkml:trace>
  <inkml:trace contextRef="#ctx0" brushRef="#br0" timeOffset="56">16463 17325 8260,'-14'0'391,"-5"0"0,3 5 1,-5-1-1,2 1 1,3-1-1,1 1 1,1-3-1,4 0 1,6-4-1,10-2 5050,8-5-5110,7-3 0,10-7 1,0-2-1,0-2 0,2-1 1,1-1-1,2 1 0,-2-1 1,-2 0-1,-1-2 0,0 0 1,2 2-1,0 2 0,-1 2 1,-4 2-275,-4 2-760,-5 2 1,-5 7-1,-1 0 1,0 2 0,-1 5-1,-3 4 1,-5 6 702,-2 2 0,-2 9 0,0 0 0</inkml:trace>
  <inkml:trace contextRef="#ctx0" brushRef="#br0" timeOffset="57">17809 16379 8658,'9'-27'1406,"0"1"-1060,0 5 0,0 6 1,0 8-1,-1-1 1,1 3-1,0-1 1,2 3-1,0 1 0,1 4 2829,-3 2-2683,3 9 1,-11 10 0,4 8-1,-4 6 1,-2 4 0,-4 5 0,-3 1-1,-4 4 1,-3 1 0,-1-1 0,-2 0 1023,2-2-1716,7-6 0,-2 1 0,7-7 0,1-3 1,3-1-1,6-5 0,6-4 200,4-7 0,14-2 0,-2-2 0</inkml:trace>
  <inkml:trace contextRef="#ctx0" brushRef="#br0" timeOffset="58">17809 16726 8103,'-10'-24'0,"-4"6"3938,0 9-2979,-1 6 0,6 8 1,4-1-1,7-1 0,10-1 1,7-2 863,9 0-2375,-1-6 1,11 3 0,-2-5 0,4 2 0,3 3 0,3 0 551,1-1 0,-10-3 0,2-7 0</inkml:trace>
  <inkml:trace contextRef="#ctx0" brushRef="#br0" timeOffset="59">18262 16619 7978,'-10'-12'735,"-2"3"1,-3 6 0,0 5 0,2 4 0,3 0 0,2 1 5212,2 0-5963,2 2 0,4 5 0,1-1 0,4 0 0,4 1 0,4-3 0,5 0 0,4-4 1,3-1-1,2-3-990,0-1 0,-5-4 0,-1-2 0,-2-5 746,-3-3 0,-7-3 1,-5-1-1,-5-3 0,-8-1 1,-7 1-1,-6 1 1,-4 1-1,-2 0 0,0 4 1,1 3-1,5 1 3833,4 1-3325,4 2 0,3 6 0,8 2 0,12 2 0,10 5 0,8 3 0,4 1 0,5-1 86,2-3-167,8 3-323,2-11 1,11 11 0,2-4 0</inkml:trace>
  <inkml:trace contextRef="#ctx0" brushRef="#br0" timeOffset="60">18889 16113 8046,'13'-40'1038,"0"11"1,-4 10 0,0 15 0,2 2 0,0 2 2381,3 0-3248,-7 6 0,-1 7 0,-6 10 0,-1 3 0,-4 5 0,-4 6 0,-3 5 1,-1 2-1,0-1 0,-1-1 0,3-4-946,2-2 400,-3 2 1,10-10-1,-2 2 1,2-5-1,4-4 1,4-2-1,7-4 374,8-5 0,10-4 0,3-6 0</inkml:trace>
  <inkml:trace contextRef="#ctx0" brushRef="#br0" timeOffset="61">19315 16019 8148,'0'-44'0,"0"8"650,0 16 1,0 15 0,0 10 0,2 3 0,1 6 0,1 2 0,1 3 0,1 4 0,1 5 0,0 7 0,-1 7 2661,0 2 1,-4 5-3361,2-5 1,-2 5-1,-4-4 1,-1-4 0,-3-2-1,-1-5 1,-3-2 0,-2-4-1,-2-4 1,1-6-592,0-3 1,-5-8 0,0-2 0,0-4 532,-1-1 1,4 0 0,-2-1-1,2-4 1,1-4 0,1-1-1,0-1 1,1 3 0,2-1 1118,1 1-1242,6 2 0,3 6 1,10 2-1,5 1 1,4 3-1,2 1 0,3 2 1,1 0-1,3-2 1,3-1 228,5-3 0,8-1 0,3-2 0</inkml:trace>
  <inkml:trace contextRef="#ctx0" brushRef="#br0" timeOffset="62">20062 15886 8178,'0'-33'1461,"0"5"0,-6 3 1,-3 13-1,-1 11 2368,1 8-3538,3 11 1,1 4 0,0 9 0,-1 6-1,-2 8 1,1 8 0,-2 5 0,0 2-1,2-2 1,1 1 0,3-4-197,1-1 1,2-3-1150,0-11 0,0 6 0,2-10 0,1-4 0,1-3 0,-1-7 0,-1-5 0,-4-5 1054,-2-7 0,-4-8 0,-7-15 0,-1-4 0,-3-6 0,0-5 0,-2-4 0,2 0-5921,-1-1 6356,3 5 0,3-1 1,2 6-1,4 0 1,3 4-1,5 3 1,6 6-1,6 5 0,6 6 1,2 4 3374,4 4-4431,1 3 0,3 11 0,4 2 0,3-1 621,4 0 0,6 5 0,3-4 0</inkml:trace>
  <inkml:trace contextRef="#ctx0" brushRef="#br0" timeOffset="63">20328 15953 8234,'-4'-45'2891,"0"10"-2470,-1 14 0,5 16 0,0 11 0,0 6 0,0 5 0,0-1 0,0-1 0,0-1 0,0 4 0,0 6 0,0 4 2321,0 3 0,2 11-2859,2-2 0,-2-2 0,3-4 0,0-1 0,-1-4 1,1-1-1,1-2 0,3-4 0,2-4 0,3-4-605,-1 0 1,-4-7 205,0-2 1,0-4 0,3-2 0,-3-4 0,-5-4-1,-3-4 1,-1-3 0,-1-4 0,-2 1 1523,-1 0 1,-5 1-1,3 6-252,-2 3 0,5 1 0,-1 8 0,4 5 0,4 6-900,5 2 0,3 0 0,3 1 0,1-1-679,2 0 1,4 1 0,-1-1 0,1-1 0,3-3 0,-1-5 822,1-2 0,0 4 0,2 1 0</inkml:trace>
  <inkml:trace contextRef="#ctx0" brushRef="#br0" timeOffset="64">20728 16259 8065,'-6'-21'482,"-1"-4"1,-6 16 0,-1 0-1,1 7 1,0 2 0,1 1-1,2 5 1,2 6 0,2 4-1,3 0 2722,2-1-3474,1 4 1,6-4 0,1 3 0,3-3 0,2-2 269,3 0 0,7 1 0,-1-1 0</inkml:trace>
  <inkml:trace contextRef="#ctx0" brushRef="#br0" timeOffset="65">20702 16206 8065,'-6'-27'856,"-2"1"1,-3 0 0,0 6 0,4 8-1,2 10 1,8 10 2171,9 4-3179,1 7 0,13-3 1,-4 5-1,5 0 0,2-2 1,4 2-1,-1-2 0,1-1 1,-3-5-1,-2-3 0,-3-1-2417,-3-1 0,-4-1 2802,-9-3 0,-6-2 0,-11 2 0,-5-2 1,-3-2-1,-4 0 0,0 0 2089,-1 0 1,-3 0 0,6 0-2064,2 0 0,-3 6 0,0 3 0,-1 2 0,1 3 0,3-1 0,1 0 0,2 1 0,-1-2-6669,1-4 6409,6 4 0,1-4 0,6 5 0</inkml:trace>
  <inkml:trace contextRef="#ctx0" brushRef="#br0" timeOffset="66">21462 16113 8084,'13'-6'0,"0"-2"1646,1 1-1225,-7-5 0,0 10 0,-4 0 1,2 6-1,-4 8 0,-2 6 0,-5 4 1,-2 4-1,-2 4 0,-2 1 3795,-1 2-4104,5-5 1,1 9-1,4-6 1,-1-1 0,2-4-1,5-4 1,6-4-1,6-3 1,6-3 0,5-3-1,4-6-1684,2-6 1268,-3-5 1,3-11 0,-5-3 0,-2-3-1,-3-2 1,-5-1 0,-7-2 0,-6-1 0,-4 2-1,-4 2 1,-5 3-323,-3 2 1,-6 10-1,2-1 1,3 3 0,2 2-1,3 5-1581,0 6 1855,2 5 0,14 0 0,3 1 352,6 2 0,12 1 0,-1 1 0</inkml:trace>
  <inkml:trace contextRef="#ctx0" brushRef="#br0" timeOffset="67">22021 16179 8054,'-6'-13'544,"-7"5"1,-3 3 0,-6 5 0,-2 0 0,0 0 0,1 1 0,2 2 0,2 3 0,2 1 0,2 4 0,4 1 3957,2 1-4444,3 0 0,6 0 0,3 1 0,4-1 1,8-1-1,4-2 0,5-2 0,3-2 1,2-5-1,2-2-835,-1-4 1,-2-5 0,-3 1-1,-3-3 1,-4-1 0,-4-2 485,-6-3 598,-8 3 0,-8-2 1,-9 8-1,0 4 1,0 4-1,2 1 1,2 0-1,1 1 1,2 4-1,2 4 2554,3 3-3310,0 1 0,7-1 0,2-2 1,5-1-1,4 0 0,5-2 0,6-2 1,5-4-1,8-1 449,6 0 0,11-12 0,6-3 0</inkml:trace>
  <inkml:trace contextRef="#ctx0" brushRef="#br0" timeOffset="68">22435 15713 8040,'-6'-25'969,"-2"10"1,-5-3-1,1 14 1,2 11-1,2 12 1,2 8 2810,3 4-3554,2 6 1,0-3-1,-2 6 1,-2 1-1,2 2 1,2 3-1,1 0 1,1 2-1,2-2 1,5-2-1,2-6-635,5-5 0,2 0 1,0-2-1,2-2 409,2-1 0,7-1 0,6 0 0</inkml:trace>
  <inkml:trace contextRef="#ctx0" brushRef="#br0" timeOffset="69">22621 16193 8027,'-13'-20'1389,"0"-2"-1059,-7-3 1,7 19 0,-2 6-1,8 7 1,5 4 1212,8-2 1,9 1-1794,3-6 1,10 5 0,0-3-1,5 0 250,4 0 0,7-1 0,4-5 0</inkml:trace>
  <inkml:trace contextRef="#ctx0" brushRef="#br0" timeOffset="70">22995 16073 8020,'-14'0'693,"1"0"0,-6 1 0,-2 3 0,0 4 0,3 1 0,4 0 2106,0 1-2475,7 2 1,1-3-1,6 0 1,0 1-1,0 2 1,1 0 0,4-3-1,4-5 1,3-2-1,2-2 118,4 0 1,-3 0-875,3 0 0,-3-6 0,-2-2 0,-1-1 1,-3 3-448,-5 5 1,-2 8 0,-2 13 379,0 0 1,0 8 498,0 8 0,11 2 0,4 2 0</inkml:trace>
  <inkml:trace contextRef="#ctx0" brushRef="#br0" timeOffset="71">3386 14793 8401,'0'-19'136,"-2"4"0,-2-1 1,-5 5-1,-3 7 1,0 1-1,2-1 114,1-5 1,5-2 0,-4 1 0,1 1 0,-1 0 0,-2 2 0,-2 2 0,-1 4 2701,0 1-2706,-7 0 0,4 0 0,-5 0 1,1 0-1,0 0 0,0 0 1,0 1-1,0 4 0,0 4 0,0 3 1,0 1 572,1 0 0,1 2 1,3 1-570,-2 2 0,2 6 0,-3-2 1,5 5-1,2 2 0,3 4 0,-1 1 1,1 1-1,4 1 0,4-1 1,4 1-1,7-2 0,6-3 2762,10-3-2850,6-7 0,8 1 0,2-7 0,4-5 0,4-2 0,5-5 1,2-2-1,1-2 0,-3-5 0,-1-6 0,-1-6 145,-1-2 0,-6-4-510,-2-7 0,-5 1 0,-5-5 1,-5-4-1,-6-2 0,-8-5 0,-6 0 1,-5 0-1,-5 3 0,-6 1-818,-8 3 0,-5 4 0,-9 4 1,-3 5 726,-5 3 0,-5 1 1,-2 7-1,1 5 0,-1 3 1,2 5-1,0 5 0,2 6 1,3 4-1,5 5 1,3 4-1,3 4-2476,3 0 2137,3 7 0,7-2 0,3 7 633,4 4 0,16 7 0,4-2 0</inkml:trace>
  <inkml:trace contextRef="#ctx0" brushRef="#br0" timeOffset="72">3373 15273 8572,'0'-25'-58,"0"3"1435,0 2 1,0 7 0,1 1 0,2 2 0,3 2 547,1 2 1,1 3-1599,1 8 0,-3 4 0,-6 9 0,0 4 1,0 3-1,1 3 0,2 3 0,1 5 1,1 2-1,-1 2 0,2 2 0,0 1 0,0 3 1,-1-1 3980,0 1-4260,-3 5 0,4-2 0,-8 7 0,-2 3 0,-3 2 0,-2 2 0,0 1 0,0-2 0,0-5 0,2-6 0,-1-3-48,1-2 0,4-2 0,-2-4 0,2-1 0,0-2 0,-1-3 0,1-3 0,2-5 0,1-3 0,0-4 0,-2-1 0,-2 1 0,2-4-1977,-2 2 1,1-3 0,0-4 0,-2-1-7333,2 1 8473,2-4 836,1-6 0,0-7 0,0-6 0</inkml:trace>
  <inkml:trace contextRef="#ctx0" brushRef="#br0" timeOffset="73">3146 16726 8078,'-13'6'868,"-1"-5"1,7 6 0,2-2-1,5 2 1,5 1 217,4-4 0,9-2 1,5-4-1,7-1 0,8-3 1,7-1-1,5-2 0,-1 0-451,-2 0 0,-4 0 1,-6-4-1,-3 0 1,-1-1-1,-3 1 1,-4 1-1,-3 2 168,-6 1-3203,-2 0 1,-3-4-1,-2-1 2400,-1 1 0,-6 0 0,3-1 0</inkml:trace>
  <inkml:trace contextRef="#ctx0" brushRef="#br0" timeOffset="74">3439 17245 7326,'-7'6'287,"-5"-4"1771,10 4-1705,-3-12 1,6-2-1,2-5 1,3 0-1,1-1 1,2 1-1,0 0 1,-2-1-1,-1 1 1654,-3 0-1988,-1 5 0,-2 1 0,-2 4 0,-2-1 0,-5-1 0,-3 1 249,-1-1 1,-2 1-47,-3 4 1,2 0-1,-6 0 1,0 0 0,1 0-1,2 0 1,1 0 0,-1 0-1,-1 0 1,1 0 169,3 0 0,-4 4 1,3 2-1,0 2 0,3 3 1,0 4-1,1 4 0,1 4 475,3 5-734,-3 4 1,11 10 0,-4 1-1,4 4 1,1 3 0,1 5-1,4 0 1,5 0 0,7-3-1,6-2 1,7-3 343,5-1 0,4-3-345,1-7 0,3-1 0,0-8 0,0-6 1,3-6-1,0-7 0,-1-3 0,-2-5 1,0-6-1,-1-7 533,1-8 0,-2-6-750,-5-4 1,2-7 0,-2-10 0,1-1 0,-2-4 0,-3 0-1,-4-6 1,-3-1 0,-4-2 0,-8 3-1577,-7-3 1,-5 5 1319,-1 4 0,-3 1 1,-5 8-1,-10 2 0,-6 5 1,-3 8-1,-2 5 0,-4 8 1,-5 5-1,-2 7-562,-3 2 1,-6 4-1,0 4-21,-3 7 1,3 6-1,2 8 1,1 1-1,3 3 924,2 5 0,-5 2 0,-2 2 0</inkml:trace>
  <inkml:trace contextRef="#ctx0" brushRef="#br0" timeOffset="75">2399 14740 9762,'8'-18'2841,"-4"0"-2333,-2 6 1,-1 7 0,2 6 0,2 3 0,-2 7 0,-2 5 169,-1 6 0,0 5 0,-1 3 1,-2 2-719,-2 2 1,-5 2 0,2 4-1,1 0 1,1-2 0,2-1-1,-1-1 1,2-1 0,2-1 0,1-3 39,0-2 0,6 3 0,1 2 0</inkml:trace>
  <inkml:trace contextRef="#ctx0" brushRef="#br0" timeOffset="76">2213 17805 7950,'-6'-27'122,"0"7"1,-4 3 0,2 6 3572,2 2-3254,2 0 1,5 0-1,5 2 1,6-1-1,6 2 1,3 0 0,4 3-1,3 0 1,4 0-1,3-1-41,2 1 1,-5 1-1,-1 2 1,-3 0-1,-2 0 1,-4 0-1,-4 2 1,-5 2-1683,-4 5 1144,-3 3 1,-6 3 0,-3 3-1,-5 4 1,-6 3 0,-7 3-1,-6 2 1,-4 1 0,-2-1-1,1-4 1,2-2-149,2-2 1,7-6-1,4 2 1,3-3 1790,5-2 0,5 1 1,10-1-1323,7 0 0,8-1 0,10-3 0,6-3 0,5-2 0,3 1 1,3-2-1,1-2-1514,-2-1 1,3 0-1,-5 0 1,-2 0 1330,-2 0 0,5-6 0,2-1 0</inkml:trace>
  <inkml:trace contextRef="#ctx0" brushRef="#br0" timeOffset="77">4052 15713 7981,'-6'-8'620,"5"1"1,-5 4-1,2-3 697,-1-1-871,1-2 0,4 0 0,0 0 0,1 0 0,2 0 0,3 2 0,1 1 0,4 1 0,1 1 1222,1 0 1,0-2-1507,1 1 1,-1 4 0,2-4 0,1 4-1,2 1 1,-2-2 0,0-1 0,1-1 0,1 1-1,-2 1 312,-1 2 1,-4 2 0,0 1-531,-2 1 0,-2 7 1,4-2-1,-4 2 1,-1 3-1,-3 1 1,-2 1-1,-1 2 1,-1-1-1,-4 3 1,-4 0-1,-2 3-265,-3-1 1,1-1 438,0 1 1,-1-2 0,1-3-1,0 1 1,-1-1 0,1 1-1,0 0 1,1-2 0,1-1-1,4-2 1,1 1 0,3-1 0,2 0 1306,1 1-1289,0-1 1,1 0 0,4-1-1,2-2 1,2-2 0,0-2-1,3-3 1,2-2 0,4-1-1,-1-1 813,-3-4 1,4 2-1373,0-6 1,0 1 0,-5-6-1,0 2 1,1 2 0,-1 1 0,0 0-1,1 2 1,-3 1 0,0 1-2186,-2 1 0,-5 0 0,4 5 2608,-3 4 0,6 2 0,-4 6 0</inkml:trace>
  <inkml:trace contextRef="#ctx0" brushRef="#br0" timeOffset="78">4719 16033 8791,'7'-6'1710,"-2"-3"-1404,-4-3 0,-1 3 0,0 0 0,2 0 0,2 2 2556,5 2-2615,-3 10 1,6-2 0,-5 6 0,2 1 0,0 2 0,0 1-1,0 1 1,-2 0 0,-1 3 0,-3 2 0,-1 0 845,-2 0 0,-2 4-1241,-2-6 1,-4 7 0,-7-3 0,-2 1 0,-6-1 0,-2 0 0,-1-1 0,-1 2 0,0-1 0,2-3-5582,3-3 3205,-3-2 2524,10-6 0,2 5 0,7-4 0</inkml:trace>
  <inkml:trace contextRef="#ctx0" brushRef="#br0" timeOffset="79">5305 15300 8073,'6'-14'332,"-4"1"0,10 0 1,-3-1-1,1 1 1,0 0 2019,-1-1-1646,0 1 0,0 4 0,-2 3 0,-1 5 0,-1 8 0,-1 8 0,1 7 3285,-2 3-3607,-2 8 0,-1 1 0,0 6 0,0 0 0,0 0 0,0 0 0,0-2 0,2-1 1,0-1-1,3-1 0,-1-1 154,2-2 0,-3-4-933,6-2 0,-4-3 0,2-3 0,-1 0 0,-3-4 0,0-1 0,0-2 0,1 0-3771,-1 1 0,-7-5 3019,-5-1 0,-3-3 1,-1 2 1146,-1-1 0,-5-1 0,-2-5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49.763"/>
    </inkml:context>
    <inkml:brush xml:id="br0">
      <inkml:brushProperty name="height" value="0.053" units="cm"/>
      <inkml:brushProperty name="color" value="#FF0000"/>
    </inkml:brush>
  </inkml:definitions>
  <inkml:trace contextRef="#ctx0" brushRef="#br0">20382 8343 7948,'-9'9'90,"2"0"1,1 1-1,3 2 1,1 1-1,4-1 1,1-2 2229,1-1-1833,0 0 0,-5-2 1,-2-4-1,-1-6 0,1-5 1,1-6-1,2-3 1,2-6 2914,2-2-3250,-2-7 0,3-3 0,-3-4 0,1-3 0,1-2 0,-1-7 1,-3-4-1,-4-4 0,-4-1 0,0-6 0,0-2 72,2-3 1,2 33 0,-1-1 0,2 1 0,0-1 0,0-1 0,1 0 0,-1-2 0,1 0 0,2-1 0,2 0-1,1-3 1,2 0 0,3 0 0,1-1 493,1 0 1,2-1-752,6-5 1,1 1-1,-2 8 1,2 1 0,3-3-1,1 1 1,-1 4-1,1 1 1,-1 4 0,0 1-1,0 1 1,-1 1-1,21-25 1,-2 5 0,-2 9-1,-2 4 1,-5 7-1098,-3 3 1,-3 10 88,-3 2 0,-2 5 0,-8 2 0,-2 4-2919,-1 1 3677,-6 1 1,4 4 282,-2-3 0,2-4 0,6-5 0</inkml:trace>
  <inkml:trace contextRef="#ctx0" brushRef="#br0" timeOffset="1">21901 5278 8323,'-14'-14'571,"-4"7"0,16-5 1,-4 5-1,2-2 1,0 0-1,-1-2 0,1 0 2746,-1-3-2343,1 7 1,4-5-494,0 3 1,0 5-1,-2 5 1,-2 10-200,-5 5 0,2 9 1,-2 2-1,-2 5 0,-1 4 1,-1-1-1,1 2 1,2 2-1,3 1 0,1-2 1,3-2-1,1-4-150,2 1 1,0-6-647,0-1 0,6 4 0,3-8 0,3-1 0,1-2 0,0-3 0,2-2 0,3-5 0,4-3 0,5-3-6461,4-2 6975,-3-1 0,17-12 0,-4-3 0</inkml:trace>
  <inkml:trace contextRef="#ctx0" brushRef="#br0" timeOffset="2">22301 5264 8110,'-32'-13'1487,"5"4"0,0 2 0,8 1 3969,4 3-5203,8 1 1,1 4 0,6 2 0,0 5 0,2 3 0,0 3 0,3 2 0,-2 6 0,0 2 0,0 2 122,1-1 0,2-4 1,-1-1-591,4-2 0,2-2 0,4-8 0,1-5 0,4-3 0,-1-1 0,0 0 0,-2-1 1,-3-3-456,0-5 0,-2-8 1,-4-2 645,-3-2 0,-5 4 0,-5-4 0,-3 2 1,-4 2-1,-2 3 0,0 0 0,-3 2 1072,-1 3 0,1 2-1466,3 3 1,7 4 0,4 0 0,7 7-1,10 3 1,5-1 0,5-4 0,1-4 416,3-1 0,8 0 0,-2 0 0</inkml:trace>
  <inkml:trace contextRef="#ctx0" brushRef="#br0" timeOffset="3">22635 5051 8098,'-20'0'2102,"6"-4"0,-4-2 3813,3-2-5708,8 5 0,2-3 0,10 8 0,3 2 0,4 4 0,2 1 0,-1-1 0,0 1 0,1 0 0,-3 0 0,0 0-842,-2-2 0,-2 1-240,2-4 0,1-4 1,-5 0-1,-2-7-9,-2-5 1,-1-1 0,0-1 2309,0 1 1,0 0-1,0-1-30,0 1 1,5 12 0,1 6 0,0 9-1521,-1 4 0,6 5 1,-2-2-1,3 1 1,-1-1-1,1-2 1,0-3-1,3-1 0,0-3 1,1-3-1,2-5 1,3-2-9708,-1-2 8562,5-6 1,-2-7 1268,8-10 0,3-8 0,6-3 0</inkml:trace>
  <inkml:trace contextRef="#ctx0" brushRef="#br0" timeOffset="4">23194 4491 8986,'-11'-7'1712,"-4"-5"0,-4 9 1,4-4-1,4 1 1665,1 3-3080,4 1 1,6 8 0,9 3 0,3 4-1,1 5 1,0 4 0,1 4 0,-1 2-1,0 1 1,1 4 0,-1 1-1114,0 3 1,1-3 0,-1 2 0,-1-2-1,-2-2 1,-1-4 815,2-2 0,0 2 0,3-8 0</inkml:trace>
  <inkml:trace contextRef="#ctx0" brushRef="#br0" timeOffset="5">23234 4918 9828,'-26'-14'1971,"-1"1"-1527,6 0 0,2 4 0,6 0 0,1-1 1,3-2-1,6 0 0,6 2 0,7 2 0,5 1-29,3-1 0,10 5 1,0-3-1,5 2-415,4 0 0,1-7 0,2 4 0</inkml:trace>
  <inkml:trace contextRef="#ctx0" brushRef="#br0" timeOffset="6">23661 4811 7934,'-31'-12'338,"4"5"0,-8-8 0,11 6 0,9 0 0,6-1 6487,5-5-6899,2-1 1,4-3-1,4-4 1,7-2-1,8 0 1,6 0 0,2 1-1,4-1 1,-1 1-1,1 1 1,-3 2 73,-2 3 0,4-3 0,2 1 0</inkml:trace>
  <inkml:trace contextRef="#ctx0" brushRef="#br0" timeOffset="12">23941 4518 7934,'-18'13'0,"0"1"738,-5 5 1,8-4 0,-3 2 0,3-3 0,3-4-1,5-3 1,7-1 974,7-3 0,11-3-2112,4-4 0,2 1 0,0-6 0,-2-1 0,0-1 0,1 1 0,-3 1 0,-1 0 0,-2 0-2261,-2 0 1,-9 6 3402,-6-1 0,-8 3 0,-8 1 0,-3 1 0,-1 3 0,1 4 1,1 1-1,1 0 5594,-1 1-6168,12-4 0,9 0 1,16-8-1,8-4 1,7-5-1,6-9 0,4-5-632,5-7 0,0-5 0,-2-3 0,-5 0 149,-4 0 0,-2-5 0,-11-1 0,-4 2 0,-8 1 1,-7 6-1,-7 3 0,-8 6 0,-11 4 0,-8 8 1,-10 7-1,-7 9 672,-4 7 0,-1 11 0,7 6 0,-1 5 0,2 8 0,7 3 1,10 3-1,10 0 1259,9 5-2757,4 2 1,7 3 0,7-1 1139,10-3 0,12 15 0,0-2 0</inkml:trace>
  <inkml:trace contextRef="#ctx0" brushRef="#br0" timeOffset="13">22741 8729 8324,'-19'0'1636,"4"0"0,0 0 0,6 0 1755,-1 0-3319,10-6 0,3-1 1,15-8-1,6-3 1,5-5-1,10-7 0,5-4 1,8-3-1,3-3 1,-24 17-1,0 0 1,1-1-1,1-1-95,0 1 0,1-1 0,2 0 0,0 0-413,-4 3 0,-1 0 0,1 0 0,1 1 1,22-15-1,-7 5 0,-5 3 0,-9 3 1,-5 4-1,-9 6 0,-5 6-3751,-5 3 4187,-7 2 0,-3 4 0,-7 0 0</inkml:trace>
  <inkml:trace contextRef="#ctx0" brushRef="#br0" timeOffset="14">24461 6997 7974,'0'-21'0,"0"3"0,0 3 561,0 8 0,-6 1 0,-3 5 0,-3-2 0,-1 0 0,0 3 702,-1 3 0,5 11 0,2 3 1,1 5-991,3 6 1,2 8 0,1 1 0,0 3 0,0 3 0,0-2 0,1 2 0,2-2-1,3 1 1,1-4 0,2-1 0,0-2-339,0-3-257,-6-1 0,7-9 0,-5-1 0,-2-2 0,-2-2 0,-1-3 0,-1-2 0,-4-3 0,-4-4-904,-2-4 1,-7-1 1339,0 0 1,-6-6 0,4-1 0,-3-2 0,3 2 0,-1-1 0,2 2 0,-1 0-1,4 3 960,1 2 1,8 2-1,2 4 1,4 4-1,1 2 1,0 4 525,0 3-1954,0 3 1,6 0-1,3-4 1,3-2-1,1-2 1,2 2-1,2 2 1,6 0-1,2-2 1,2-5-1,1-4 354,3 0 0,9-4 0,7 4 0</inkml:trace>
  <inkml:trace contextRef="#ctx0" brushRef="#br0" timeOffset="15">24727 7503 8907,'-32'-12'2330,"-2"-2"0,7-3 79,9 4-2355,9 3 1,11 2 0,2 4 0,5 2 0,3 2-1,1 0 1,1 0 0,-1 0 0,0 0 0,1 0-787,-1 0 0,-1 2 1,-2 1 1581,-1 1 437,-6 1 1,3-4 639,-6 3 1,0-1-2240,0 6 1,6-4 0,3 2 0,3 1 0,1-1 0,0 2 0,2-2 0,2-2 0,2-4 0,2-1-2853,2 0 1,2-1 2434,2-4 1,6-8-1,1-9 729,0-3 0,4-14 0,-4-2 0</inkml:trace>
  <inkml:trace contextRef="#ctx0" brushRef="#br0" timeOffset="16">25221 6824 7988,'-20'-18'134,"-2"0"495,3 6 0,0 2 0,5 5 1,1 4-1,1 4 0,3 7 1,5 6-1,2 8 0,2 6 800,0 5 0,0 8 1,0 3-1819,0 2 1,6-1 0,3 3-1,3-2 1,1-2 0,-1-4-1,-1 0 389,-3-2 0,1-6 0,5-1 0</inkml:trace>
  <inkml:trace contextRef="#ctx0" brushRef="#br0" timeOffset="17">25087 7237 7985,'-19'-20'955,"-2"6"0,1-4 0,3 7 0,8 4 36,9 1-1429,6 2 1,14 4 0,2 0-1,6 0 1,5 0 437,2 0 0,13 0 0,-7 0 0</inkml:trace>
  <inkml:trace contextRef="#ctx0" brushRef="#br0" timeOffset="18">25447 7130 7962,'-26'0'909,"3"-4"0,3-1 1,0 2-1,4 2 0,1 1 4203,2 0-4912,6 0 0,2 1 1,11 2-1,6 2 1,4-2-1,2-2 0,1-1 1,2 0 368,0 0-1515,4 0 0,-10 0 0,2 0 0,-3-1 0,-5-4 0,-6-2 0,-6-1 389,-6 4 737,-3 2 1,-1 2-1,1 2 1,1 1 0,4 3-1,1 1 1,3 4 0,2 0-1,2 3 1,5-1-1199,7 0 0,2 1 1018,7-1 0,1 0 0,3 1 0</inkml:trace>
  <inkml:trace contextRef="#ctx0" brushRef="#br0" timeOffset="19">24141 6397 9667,'-13'-12'621,"-1"3"-243,7-3 0,1 12 0,7-1 0,4 5 300,4 4 1,3 5 0,1 6 0,0 1-536,1-1 1,-1 5-1,0-4 1,-1 3 0,-2-3-1,-2 0 1,-1-4-299,1-1 1,-5-6-65,1-1 1,-2-12 0,-2-3-1,0-10 1,0-3 0,0-6 0,0 0-1,0-4 1,0 2 0,0-2-1,1 2 1411,3 0-918,-2 7 1,5-2-1,-2 5 1,2 2-1,2 2 1,0 4 0,1 2-1,2 3 1,2 2-1,-1 1-742,0 2 1,1 2-1032,-1 2 1,0 3-1,1 8 1499,-1 3 0,0 3 0,1 5 0</inkml:trace>
  <inkml:trace contextRef="#ctx0" brushRef="#br0" timeOffset="20">24581 6384 7918,'-18'-21'3009,"0"3"-2647,6-3 0,8 20 0,8-5 0,5 0 0,3-1 0,1-2 0,2 1 0,2 1 0,0 0-681,0-4 0,2 5 7,-1 2 0,-5-2 1,-4 2-1,0-1 1,-3 1-1,-6-1 1,-8 2-1,-4 3 697,-1 5 1,-2 1 0,-1 4-1,-2-1 1,2 3 0,1 1-1,2 3 1,1-1 2643,3 1-3232,3 7 0,6-9 0,0 4 1,0-1-1,2-1 0,4 2 0,5-2 1,7-1-1,3-3 0,4-4 1,5-3 202,5-4 0,4-1 0,1 0 0</inkml:trace>
  <inkml:trace contextRef="#ctx0" brushRef="#br0" timeOffset="21">25034 6197 7918,'-1'-18'1989,"-4"1"-1800,-2-1 1,-2 10 0,3 4-1,3 4 1,7 6 0,5 7-1,8 9 1,0 8 2554,3 6 1,3 7-2745,-1 1 0,2 2 1,-2-3-1,-5 1 1,-5 1-1,-5-2 0,-1-2 1,-5-4-1,-4-3 1,-5-6-1643,-4-4 1422,-2-5 1,1-8-1,1-7 1,3-10-1,5-9 1,2-8-1,4-7 1,2-7-1,4-3-808,-1 0 1,5-1 0,-3 8 497,3-1 0,7 4 0,3 1 530,3 5 0,8-1 0,1 4 0</inkml:trace>
  <inkml:trace contextRef="#ctx0" brushRef="#br0" timeOffset="22">7212 16259 8461,'0'-21'108,"0"-4"0,1 12 0,4 0 0,3 7 0,4 4 1,2 2-1,-1 0 0,2 0 0,1 0 0,3 0 0,2 2 1,3 1-1,-1 1 0,1 1 0,-3-1 0,0 2 1,-2 0-1,0 0 0,-3-2-1455,-1 2 570,-1 1 777,-1 1 0,-6 4 0,-1-5 0</inkml:trace>
  <inkml:trace contextRef="#ctx0" brushRef="#br0" timeOffset="23">7225 16499 10215,'1'-24'761,"4"7"-926,2 5 0,7 13 0,-1 2 0,0 2 0,1-2 0,-1-2 0,0 1 0,2 0 0,1 3 1,2-1-1,0 1 165,1-1 0,2 13 0,6-3 0</inkml:trace>
  <inkml:trace contextRef="#ctx0" brushRef="#br0" timeOffset="24">8305 16312 8969,'0'-20'1551,"0"2"-1363,0 9 1,0 2 0,-2 4-1,-2-2 1810,-5 2-1801,3 2 1,-6 7-1,3 3 1,-3 2-1,-1 4 1,-2 3-1,-1 3 1,-2 1 0,2 2-1,1 2 1,2 4 1078,-1 0 0,7 2-1170,3-1 1,2 3 0,5-6 0,4-2 0,8-1 0,3-2 0,4 1-1,3-3 1,7-2 0,2-3 49,1-1 1,1-3 0,5-3 0,2-5-362,2-2 1,-1-2 0,-4-2 0,-2-2-1,-1-6 1,-2-7 0,-4-5 0,-5-3 0,-3-2-1,-6 1 1,-5-3 0,-6-2-1223,-4-4 1411,-2-4 1,-9 1 0,-6 1-1,-9 3 1,-2 1 0,-6 4-1,0 0 1,-7 4 0,-1 3-1,-3 6 1,2 5 244,-2 7-759,0 2 1,3 2 0,1 2 0,1 2 0,1 7 0,-2 5 529,2 6 0,0 9 0,-3 3 0</inkml:trace>
  <inkml:trace contextRef="#ctx0" brushRef="#br0" timeOffset="25">8358 16712 8053,'-13'-19'334,"-7"-2"1,6 6 0,-4 7-1,5 3 1,4 1 0,4-5 0,4-3-1,1-3 1,1-1 0,4-2 0,5 2-1,5 2 1,3 4 4359,-2 1-4708,-1 6 0,-2-1 1,0 8-1,-1 7 1,-1 5-1,-3 6 0,1 5 1,-1 2-1,-2 4 1,-2 0-1,1-1 1,-2-2-1,-2-4 0,-1-3 1,0-6-930,0-2 0,6-9 1205,3-6 0,-3-12 0,0-11 110,0-7 1,-5-6 0,3-7 0,-2-2-1,-4-1 1,-2-2 0,-3 4 0,-2 1-1,0 6 938,-1 3 1,-2 9 0,-2 7-1118,1 3 1,0 8 0,-1 2 0,2 5 0,4 5 0,3 4 0,5 4 0,5 3-352,3 2 0,12 4 1,6-4-1,10-2-128,7-1 0,3-3 1,4-3-1,-4-5 1,-3-2-1,-6-2 0,-4-2 1,-8-2-506,-6-5 1,-6-4 0,-4-5 0,-7-3 1026,-10 0 0,-6-2 0,-15 5 1,-2 2-1,-6 1 0,-4 3 1,-5 3-1,0 5 0,2 2 1,4 2-1,4 3 0,5 3 4189,6 3-4441,4 12 1,14-11 0,2 11 0,7-1 0,7 0 0,11-1 0,13-3-1,13-1 1,7-3 0,5-3 0,-3-5-5643,-5-2 5555,-4-2 1,-13-3 0,-7-6 0,-8-9-1,-9-6 1,-11-2 0,-12-2 0,-16-2 0,-13-1-1,-9 3 1,-6 4-818,-4 6 1462,-9 3 0,7 8 1,-1 3-1,6 2 1,9 4-1,8 2 1,10 5-1,6 6 0,9 6 1,11 7-1,13 4-542,15 5 0,27 14 0,-18-24 0,0 0 0</inkml:trace>
  <inkml:trace contextRef="#ctx0" brushRef="#br0" timeOffset="26">7811 7103 13731,'14'-13'-131,"-1"0"1,-4 1 0,0 2 0,1 1 0,2 0 838,1 1-512,-5-4 1,-2 10 0,-8-6 0,-2 2 354,-5 3 1,2 2 0,-2 1 0,-2 0-1,-1 0 1,-1 0 1523,0 0-1901,-6 6 1,4 1 0,-5 6 0,3 1 0,-3 1 0,0 2-1,-3 6 1,1 3 0,2 4 0,-1 2 0,2 2 76,-1 3 0,7 2 0,6 1 0,2 0 0,8 0 0,10-2 0,13-2 0,9-5-485,8-3 194,10-7 0,10-2 1,8-7-1,-34-7 1,1-1-1,1-1 0,-1-2 1,2-1-1,-1-1 1,-1-2-1,1-2 0,0-1 1,-1-2-1,31-13 1,-8-6-1,-12-4-386,-6-3 1,-15-3 0,-7-6 0,-9-1 0,-11-1 0,-10 1 0,-14-2-1,-14 2-988,-11 2 1197,-10-1 1,-4 15 0,-6-2 0,-2 8 0,4 9 0,1 7 0,5 4 0,6 5 0,6 6 165,8 9 1,6 6 0,7 2-1</inkml:trace>
  <inkml:trace contextRef="#ctx0" brushRef="#br0" timeOffset="27">7145 9142 8554,'0'-19'229,"0"4"0,0 1 0,0 8 0,0 4 1,-2 8-1,0 4 0,-3 4 0,2-1 1,2 0-1,1 1 337,0-1 0,0 5 1,0 1-1,0 0 0,0 2 1,0 0-1,0 3 0,0-1 1,0 1-1,0-2 0,-2 2 1,-1-1 2211,-1 0-2999,-1 2 1,-1-4-1,-1 4 1,-2-2 0,0-2-1,0-2 1,0-2 0,2-2-1,0-4 1,1 0-3554,0-2 1,3-6 2909,7 1 1,10-10 863,8-7 0,3-12 0,2-9 0</inkml:trace>
  <inkml:trace contextRef="#ctx0" brushRef="#br0" timeOffset="28">7478 8956 16771,'8'-30'-3504,"-4"4"4288,-2 2 1,2 18 0,2 6 0,0 7-1,1 5 1,-1 3 0,0 3 0,-3 4-1,-1 3 1087,-2 2 1,4 5-1758,0 4 0,1 2 1,-7 4-1,-1-1 1,-3 2-1,1-3 1,-3 0-1,2-4 1,-1-1-1,1-2-1068,0 0 0,2-2 0,4-6 0,0-2-1943,0 0 0,0-7 2844,0 2 1,-6-3-1,-2-2 1</inkml:trace>
  <inkml:trace contextRef="#ctx0" brushRef="#br0" timeOffset="29">7305 9396 9420,'6'-27'1073,"-5"-6"1,8 17-1,-1 4 1,5 11 0,2 5-1026,0-1-336,-2-1 1,0-2-1,1 0 1,-1 0-1,2 0 1,1 0 0,3 1-1,2 2 1,1 2 292,-1-2 1,10 4 0,-3 0 0</inkml:trace>
  <inkml:trace contextRef="#ctx0" brushRef="#br0" timeOffset="30">8091 8983 8478,'0'-14'631,"0"1"1,-1 1-1,-4 3 1,-3 5 1884,-4 2-2236,-2 8 0,0-1 0,-3 6 1,-2 6-1,0 0 0,0 6 1,1 0-1,0 7 0,0 1 1,2 3-1,1-1 132,2-1 1,4 4 0,1-5 0,3-1 0,2-2 0,1-2 0,4 0 0,2-4-715,5-5-532,3 4 1,-2-10-1,1 2 1,2-3-1,0-2 834,3-4 0,7-2 0,-3-2 0</inkml:trace>
  <inkml:trace contextRef="#ctx0" brushRef="#br0" timeOffset="31">8385 9022 8541,'-2'-32'0,"-2"5"637,2 12 0,-10 11 1,4 8-1,-4 4 0,-2 1 1,1 0-1,1 1 0,2 3 1,2 4 3081,2 0-3790,-4 7 1,9-8-1,-4 7 1,4-1-1,2 0 1,4-1-1,5-2 1,6-4-1,6-3 1,4-5 0,0-1-2614,1-3 0,0-2 1665,-1-1 1,-1 0 1018,-2 0 0,2-6 0,-4-1 0</inkml:trace>
  <inkml:trace contextRef="#ctx0" brushRef="#br0" timeOffset="32">8745 8996 15770,'-6'-27'735,"4"12"1,-5 4 0,4 13 0,-2 6 0,1 5 0,-2 4-1,-1 0 314,-1 1-856,-4 0 0,5 1 0,-6 3 0,-1 3 0,2 2 0,2 0 1,1-1-1,0 3 0,0 0 0,2 2 0,1-3-2159,3-4 1,2 1-181,1-3 1,7-2 2133,6-3 1,7-8-1,6-3 1</inkml:trace>
  <inkml:trace contextRef="#ctx0" brushRef="#br0" timeOffset="33">8958 8569 8678,'0'-20'0,"0"2"1549,0 3-1300,0 8 0,1 2 0,4 8 0,4 5 1,1 2-1,2 6 0,0 3 0,4 7 1,2 2-1,1 6 0,-1 4 2949,1 8-2944,-4 5 1,9 2 0,-7 0 0,-2 1 0,-3-1 0,-5 0 0,-1-1 0,-4-2 0,-5-2 0,-6-1 0,-4-2-544,-5-4 0,-1 2 0,-5-9 0,3 0 0,0-3 0,2-3 0,-2-3 0,2-1-5194,0-2 4596,1-11 1,6 6 886,3-8 0,-2-3 0,3 0 0</inkml:trace>
  <inkml:trace contextRef="#ctx0" brushRef="#br0" timeOffset="34">9838 8943 8760,'7'-6'235,"-1"-2"0,-6-1 2320,0 0-2215,6 6 0,-3-2 0,4 6 0,-1 3 1,-3 7-1,-1 4 0,-2 4 0,0 2 0,0 2 1,-2 2-25,-2 2 0,1 4 0,-6 0 0,0-1 1,2 0-1,1-2 0,1 0 0,1-3-1946,1 0 499,-5 0 1,7-4 0,-4-3-1,4-3 1129,1-2 1,0 0 0,0 1 0</inkml:trace>
  <inkml:trace contextRef="#ctx0" brushRef="#br0" timeOffset="35">9691 9156 9460,'0'-27'0,"0"2"1875,0 3 0,0 7 0,2 8-1836,2 1 0,3 1 0,7 5 1,0 0-1,4 2 0,4 1 0,5 3 1,4-1-1,5 3-39,2-1 0,2 2 0,0 4 0</inkml:trace>
  <inkml:trace contextRef="#ctx0" brushRef="#br0" timeOffset="36">10824 8809 10064,'5'-13'0,"0"0"0,1-1 0,2 2 0,-2 2 4100,0 1-3531,-2 0 0,-4 0 1,-1 2-1,-4 1 0,-4 3 1,-3 2-1,-1 1 1,0 0-1,-1 0 0,1 0 1,0 0-1,-2 0 1,-1 0-1,-2 0 0,0 0 3108,-1 0 0,3 4-3558,-7 1 1,7 5 0,-3 0 0,1 7 0,0 5 0,2 3 0,3 2 0,2 1 0,4 3 0,1 3 0,6 3 0,6 0-1,9 1 1,5-2 911,9-2-1031,-3 3 0,13-13 0,-4 1 0,5-4 0,3-7 0,2-3 0,-2-7 0,-2-2 0,-1-2 0,-1-2 0,-2-2-318,-2-5 0,-10-10 0,2-7 1,-5-3-1,-4-2 0,-5-2 1,-2-2-1,-4-4-2382,-2-1 2571,-4 6 0,-7 0 0,-3 6 0,-4 0 0,-5 4 0,-3 3 0,-1 7 0,0 3 0,0 7 0,1 2 0,3 2-774,3 0 1,4 2 0,2 2-1,6 5 598,6 3 0,16 1 0,9 1 0</inkml:trace>
  <inkml:trace contextRef="#ctx0" brushRef="#br0" timeOffset="37">11451 8956 27010,'7'-28'99,"-1"8"0,0 15 1,3 5-1,3 1 0,1 2 1,0 1 2502,1-1-2559,5-1 1,-4-2 0,4 1 0,-1 2 0,-1 2 0,0-1 0,-1 1 0,0 1 0,2-1 20,-2 1 0,11 5 1,1-4-1</inkml:trace>
  <inkml:trace contextRef="#ctx0" brushRef="#br0" timeOffset="38">12224 8796 28412,'-2'-22'-5854,"-2"0"6229,2 5 0,-10 11 0,4 6 0,-6 2 0,-2 1 1,-3 3-1,-1 1 0,0 3 0,-1 2 0,-1 3 0,1 3 75,3 4 1,3 3 0,4 2 0,2 1-190,4 3 0,4-3 1,5 5-1,8-2 1,12 0-1,7-1 1,7-4-1,4-3 1,4-6-1,0-2 0,0-3 1,-3-3 119,-2-5 0,-7-4 0,-3-4-761,-3-5 1,-7-9-1,-5-6 1,-5-4 0,-7-4-1,-5-2 1,-8-2-1,-10 1 1,-10-1 0,-6 1-1,-2 0 1,1 4-1,5 5-6137,3 4 5833,7 2 0,2 7 1,7 0-1,5 1 698,7 3 0,12-3 1,8 5-1</inkml:trace>
  <inkml:trace contextRef="#ctx0" brushRef="#br0" timeOffset="39">13197 8849 27232,'-13'0'368,"-1"0"0,7-1 1,4-2-1490,6-2 1322,4 1 1,8-1-1,1 1 1,2 0-1,-2-1 1,1 1-1,-1 1 1,2 1-1,-2 2 1,0 0-1,1 0 383,0 0 1,1 5-808,-5-1 1,5 1 0,0-5-1,0 1 1,0 2 0,-1 1 0,1-1-1,-2 0 1,-1 0 0,-4 3-11,-4 2 1,3 1 0,-2 4 0</inkml:trace>
  <inkml:trace contextRef="#ctx0" brushRef="#br0" timeOffset="40">13197 9196 9237,'9'-37'2493,"0"6"-2621,5 11 0,6 14 1,3 6-1,-2 0 1,0 0-1,0-1 1,2-2-1,2-1 1,2-1-1,0 1 1,1-1-2530,3 2 2657,-3 2 0,11 1 0,-5 0 0</inkml:trace>
  <inkml:trace contextRef="#ctx0" brushRef="#br0" timeOffset="41">14130 8943 10650,'-2'-33'0,"-2"8"1691,-5 10-1279,-3 8 0,-1 7 1,0 1-1,-2 3 1,-1 5-1,-4 5 1,1 2-1,0 5 1,4 1-1,5 5 1,5 1 592,4 6-964,7 3 0,8-2 1,15-1-1,9-1 0,8-5 1,4-4-1,2-8 1,3-6-1,-2-5 0,-2-5 1,-8-5 256,-6-3 0,-6-10-467,-9-4 0,-4-10 0,-11-3 0,-7-4 1,-10-2-1,-11-2 0,-12-3 0,-8 2 1,-8 1-1,-3 6-287,-1 3 0,-5 3 0,-1 7-966,-2 6 1423,5 0 1,-15 11-1,3-6 1</inkml:trace>
  <inkml:trace contextRef="#ctx0" brushRef="#br0" timeOffset="42">6985 8996 29935,'6'-13'-9762,"-5"4"3245,4 0 6759,-4 6 1,-2-3 0,-4 6 0,-3 0 0,-4 0 0,-2 0 0,1 1 0,0 2 0,-1 2 1214,1-2 1,4 3 609,0-2-1651,6 1 1,-4-5 0,2 1 0,-3 2-97,-4 1 0,-6 7-326,0-2 0,-1-2 1,3 2-1,-2 1 1,0 2-1,0 1 1,1 1-1,0-1 1,2 0 1024,2 1 1,1-1-836,3 0 0,-1 1 0,6-1 1,1 0-1,1 1 0,2-1 0,0 2 1,0 1-1,2 3-811,2 2 0,-3 1 1,4 5-1,-4 0 243,-1-1 1,0 5-1,0 1 1,0-3-1,0-1 1,0-1 0,-1 0-1,-2-1 54,-1 1 0,-5-6 0,3-2 0,0-1 357,0-1 1,-3 1 0,3-3 0,0 1 0,0 2 0,2-2 0,-1 1 0,1 0 0,1 6 0,1 0 0,2 1 0,0-2-1920,0 2 2029,0 1 0,2 3 1,1 0-1,3 0 1,1-2-1,4-1 1,0-1-1,1-1 1,-1-1-1,-4 1 1,0-1-1758,1 0 1,-5-4 1785,1 4 0,-2-6 0,-4 4 0,-2-3 0,-7 1 0,-3-2 0,-6 1 1,1-1-1,-2 2 0,1 0 859,-4 1 0,3-3 0,0 6 1,2 0-779,3-1 1,1 4 0,3-1-1,2 4 1,3 5 0,1 1 0,3 4-1,1 4 1,2 5 0,0 2 0,0 1-1,2-4-1018,2-3 0,3-4 365,7-4 0,5-4 0,3-7 0,3-3 0,1-2 0,-3-3 0,-2-1 0,-2-2 0,-2 1 0,-1-1 739,2 0 0,-4-1-699,4-3 1,2 2 0,-3-6-1,0 3 522,-3 2 1,6 2 0,0 1 0</inkml:trace>
  <inkml:trace contextRef="#ctx0" brushRef="#br0" timeOffset="43">4426 10395 28783,'20'-21'-2489,"0"2"1</inkml:trace>
  <inkml:trace contextRef="#ctx0" brushRef="#br0" timeOffset="44">4519 10249 29151,'7'-12'-2427,"-1"3"1,-6-9 0,0 3 0,0 2-1514,0 0 4039,0-1 0,0 5 0,0 3 0,0 5 0,0 8 1,0 8-1,0 9 0,-1 6 484,-4 5 0,4 5 0,-5 3-424,0 1 0,3 7 0,-4-5 0,1 0 0,3-5 0,1-1 0,2-6 0,0-4 0,2-10 1001,2-3 1,4-5-1,5-4-1236,0-3 1,-4-4 0,-1-4 0,-3-5 0,0-10 0,-1-7-1,2-7 1,0-3 0,0-5 0,-1-4 0,-1-5 0,2-3-4672,1-1 4792,-4-1 0,8 2 0,-5 4 0,1 5 0,2 6 0,0 5 0,-2 6 0,1 4 468,-1 4 1,0 10-1,4 10 1,-4 8 0,1 8-1,-2 3 1,1 4-1,0 3 700,4 3-1222,1 6 0,-4-7 1,1 4-1,2-2 1,1-2-1,-1-3 1,0-4-1,-2-2 1,1-2-868,2-2 833,-5-8 1,4-5-1,-7-8 1,-1-7 0,-1-5-1,-2-6 1,0-3 0,1-4-1,2-2-465,1-4 1,5 2 713,-4 2 1,4 3 0,-3 3 0,-1 3 0,3 5 0,-1 7-1,2 7 439,-1 6 1,2 4 0,-4 7 0,0-1-875,0 0 1,4 5-1,-1 1 1,3 2-1,1 3 1,0-1 0,2 1-1,2-3 1,2-2-1,0-3 1,3-1 0,2-1-5636,4-1 6178,2 0 1,2 1-1,2-1 1</inkml:trace>
  <inkml:trace contextRef="#ctx0" brushRef="#br0" timeOffset="45">5399 10475 27699,'-8'-6'-254,"-8"0"0,4-1 0,0 7 0,3 7 846,4 5-600,0-4 0,5-4 0,0-8 0,2-5 0,1-3 0,2-3 0,3-3 0,2-4 0,2-3 0,1-2 0,-1-1-926,-3-3 0,1-2 0,-4-5 0,0 1 527,0 0 0,0-5 0,-3 7 0,2-2 0,-2 1 0,-2 7 1,1 5-1,0 6 0,3 3 1271,-2 2-690,-2 12 1,-1 12 0,0 16 0,0 1 0,2 0 0,1-1 0,3 0 0,1-1 0,4 1-1,0 0-360,3-1 0,2-1 1,-1-1-1,-3-3 1,1 0-1,2-2 1,3 0-1,-2-3-2389,-1-1 906,-2-1 0,2-1 1843,3 0 1,-4-5-1,6-2 1</inkml:trace>
  <inkml:trace contextRef="#ctx0" brushRef="#br0" timeOffset="46">5332 10209 31541,'0'-20'-380,"2"11"1,2 1 0,5 5 0,3 3 0,3 1-1,1 4 2571,2 3-2212,5-2 0,-2 2 0,6-5 0,-1 1 0,1 1 0,0-1 0,-2 0 0,-1 1 0,-4-1 0,1 2 0,-2 0-4175,1 0 4219,-3-1 0,3-5 0,0 0 0</inkml:trace>
  <inkml:trace contextRef="#ctx0" brushRef="#br0" timeOffset="47">5905 9995 17796,'-12'-25'-2675,"4"3"2781,-4 3 1,9 11 0,-5 5 0,2 6 0,3 6 0,3 3 0,5 1 0,4 2-23,3 3 0,7 1 1,3 5-1,3-2 0,2 0 1,1 1-1,2-3 1,2 0-3455,2-4 3435,2-7 0,4 3 1,0-5-1</inkml:trace>
  <inkml:trace contextRef="#ctx0" brushRef="#br0" timeOffset="48">6265 10035 17849,'-26'-22'-1413,"-1"0"1665,0 6 0,-1 2 0,-2 10 0,-4 4 0,-3 6 0,-4 10 0,-1 11 1,-2 10-1,-2 4 0,-3 7 0,3 3-2864,3 7 2440,9 3 1,2 6 0,5-1 0</inkml:trace>
  <inkml:trace contextRef="#ctx0" brushRef="#br0" timeOffset="49">7318 10382 23022,'9'-6'-1812,"0"-3"0,-5-3 1383,5-1 0,-1 0 1,2-1-1,-1 1 1,1 0 1057,2-1 1,2 1 0,-1 0-1,0 1 1,-1 1 0,-2 2-1,-2 2 1,-4 6 0,-5 8-1,-5 9 1,-3 5 0,0 3-1,-1 1 1,-2 2 0,0-1 2403,3 1 1,-3 4-3078,3 0 1,3 0 0,1-3 0,0 2 0,1 1 0,1-1 0,1-2 0,2-3 0,0-1 0,0-4 0,0 0 0,0-4 0,2-1-7589,2-2 6348,4-6 0,6-1 1,3-7-1,2-4 1037,2-3 0,1-10 0,5-3 1</inkml:trace>
  <inkml:trace contextRef="#ctx0" brushRef="#br0" timeOffset="50">7891 10142 16242,'14'-12'-1807,"-1"-6"2849,-5-5 0,-1 6 0,-4 7 0,1 9 0,-1 11 0,-1 9 0,-4 6 798,-2 2 0,-2 6 0,-4 4-2050,1 6 0,0-1 0,-5 6 0,3-2 0,0-3 1,2 0-1,0-2 0,1 2 0,0-3-4706,2-1 1,-4-5 4705,1-12 1,-3 3 0,-1-4-1</inkml:trace>
  <inkml:trace contextRef="#ctx0" brushRef="#br0" timeOffset="51">7598 10502 13948,'8'-31'418,"-2"1"0,-2 5 1,2 6-1,1 5 0,4 5 1,1 5-1,1 3 1,2 1-1,1 1 0,3 3 1,0 5-670,1 3-974,3 7 0,0-2 1206,8 5 0,-3 0 0,4 5 0</inkml:trace>
  <inkml:trace contextRef="#ctx0" brushRef="#br0" timeOffset="52">8371 10235 22296,'8'-41'-2200,"-4"5"2708,-8 18 0,1 7 1,-6 12-1,-3 4 1,-3 3-1,-4 6 0,-2 4 1,-2 4-1,-1 3 1,0 5-1,3 4 1710,2 6-2562,-5 3 0,10 2 1,-4 4-1,5 3 1,4 0-1,4-2 1,5-2-1,5-2 1,5-5-1,8-4 356,8-6 0,7-9 0,7-2 0</inkml:trace>
  <inkml:trace contextRef="#ctx0" brushRef="#br0" timeOffset="53">8505 10355 18391,'0'-32'573,"0"15"0,6 0 0,2 17 0,4 0 1,2 0-1,0 0 0,3 0 2214,1 0-2696,5 0 0,-8 1 0,4 2 0,-1 3 0,-2 1 0,-2 4 0,-5 2 1,-4 3-1,-3 2 0,-5-2-388,-6-1 1,-9 3-1,-4 1 1,-2 0-1,1 2 1,1-2-1,-1 1 1,3-4 279,2-1 132,3-2 0,8 0 1,4 1-1,6-2 1,7-2-1,6-3 1,6-1-1,5-3 1,6-1-1,4-2-478,1 0 1,5-2-2533,-7-2 1,2 1 2942,2-6 0,0 0 0,0-4 0</inkml:trace>
  <inkml:trace contextRef="#ctx0" brushRef="#br0" timeOffset="54">9131 10062 8404,'5'-31'0,"-1"0"598,6 6 0,-2 14 1,7 14-1,1 11 0,2 5 1,-1 5-1,1 1 1,1 1-1,1 2 0,0 4 1,1 5 3102,3 6 1,-5 4-3871,-1 6 0,-5 1 0,-4-1 0,-6 0 0,-6 0 0,-6 1 0,-6-1 0,-5-1 0,-8-2 1,-6-2-689,-8-2 0,-2 2 0,-8-3-5022,-2-2 5580,10-8 1,-20-2 0,10-6 0</inkml:trace>
  <inkml:trace contextRef="#ctx0" brushRef="#br0" timeOffset="55">10104 10462 11206,'-6'-19'841,"0"8"0,-2-2 0,3 1 2155,4 0-2795,1 5 1,6 1-1,1 7 1,0 4 0,-2 4-1,-4 4 1,-1 5 0,0 2-1,0 3 1,0-1 534,0 2 0,-6 5 1,-1 2-765,0-1 0,-4-2 1,5-1-1,0-1 1,0 1-1,3-2 1,2-3-1,1-2 1,0-3-90,0 1 0,6 0 0,3-6-3038,3-3 1,5-3 3140,1-6 0,6-12 1,-3-3-1</inkml:trace>
  <inkml:trace contextRef="#ctx0" brushRef="#br0" timeOffset="56">10091 10568 10351,'-7'-20'420,"-5"0"0,9 9 0,-3 2 0,4 4 0,8 4 0,6-1 0,4-1-58,2-1-690,6-1 1,-5 5 0,5 0 341,-2 0 0,0-5 0,5-3 0</inkml:trace>
  <inkml:trace contextRef="#ctx0" brushRef="#br0" timeOffset="57">10478 10329 16181,'-6'-14'-1677,"-3"1"1693,3 5 1,-2 3 0,7 3 0,1-1 0,6-1 0,6 1 3387,5 1-3110,4 2 0,7 5 1,2-1-1,1 1 0,0-1 1,0 2-1,0 1 1,-1 2-1,-2 0 0,-3 0 1,-1 1 905,-2 2 1,-7 2-1291,-2-1 0,-1 0 1,-7 1-1,-2-1 1,-3 0-1,-5 2 1,-4 1-1,-4 2 1,-3-2-1,-4-1-200,0-2 0,-1 1 0,-3-1 245,2 0 0,6 1 0,-2-1 0,3 0 0,3 1 0,3-1 0,5 0 0,2 1 0,4-1 214,2 0 1,5 1 0,9-1 0,4-1-34,3-3 1,11 1 0,1-5-1,-1-2 1,-1-2 0,-2-1-1,-1 0 1,-4 0 0,-2-1-1,-6-2 1,0-3 0,-4 0-2212,-1 0 1,-2-3 1149,0 4 827,-5-5 1,10 3-1,-4-7 1</inkml:trace>
  <inkml:trace contextRef="#ctx0" brushRef="#br0" timeOffset="58">11464 10555 8612,'0'-21'126,"0"4"222,0 8 0,0 1 1577,0 4-1614,0 2 0,1 5 0,4 6 0,4-3 0,4-3 1,5-3 461,4 0 0,3 0 0,2 0 1,0 0-568,-1 0 1,-1 0 0,-2 0 0,-4-1 0,-1-2 0,-1-2 0,-2 1-2572,-4-2 2284,-5 4 0,-12-8 0,-5 6 0,-4 1 0,-2 1 0,-1 2 1,-1 0-1,-2 2 0,-1 1 0,1 1 0,2 0-99,2 2 0,3-4 555,0 2 1,5-1-1,2 2 1,3 2-109,5 1 1,5-3 0,7-5-482,1 0 1,0 0-1,4 0 1,3 0-1,1 0 1,0-1-1,2-2 1,0-3-1,-1 0-2270,0 0 1,-3-3 2483,3 5 0,2-6 0,-4 2 0</inkml:trace>
  <inkml:trace contextRef="#ctx0" brushRef="#br0" timeOffset="59">12370 10315 18285,'0'-13'-4091,"0"5"3705,0 3 435,0 5 0,0 1 0,0 3 0,0 5 0,0 3 0,0 2 0,0 0 0,-1 3 0,-2 2 0,-2 0 2787,3 0-2679,-6-1 1,7 1 0,-5 2 0,1 1 0,-1-1-1,0 0 1,-1 0 0,1 1 0,0 0 0,2 0-1,-1 0-257,1-1 1,-1-2-525,5-5 0,0-1 0,0 0 1,2-1-1,4-3 0,7-6 0,6-6 391,2-6 0,16-9 0,-1-2 1</inkml:trace>
  <inkml:trace contextRef="#ctx0" brushRef="#br0" timeOffset="60">12717 10262 18119,'0'-19'0,"0"2"0,0 4-829,0 13 931,0 9 0,-4 4 1,-2 2-1,0 3 1,0 3-1,1 2 1,1 2-1,-2 5 1,-1 3-1,-4 4 1,-1 0 502,-1-2 0,0 4 0,-1-4-1085,1 4 0,4-5 0,2-3 0,1-4 0,3-4 0,1-2 0,2-2 1,2-2 437,2-3 0,4-6 1,5-2-1</inkml:trace>
  <inkml:trace contextRef="#ctx0" brushRef="#br0" timeOffset="61">12304 10369 12271,'-5'-26'-1533,"1"4"1830,-7 3 1,10 10 0,-3 0 0,4-1 0,4-1 0,5 1 0,3 3 0,1 1 172,0 3 1,1 1 0,1 2-1,1 2 1,3 2 0,0 4-1,2 0 1,0 1-394,3 2-342,1 1 1,-3 1 0,0 0 0,2 1 0,1-3-1,2 0 1,-2-4 0,-1 1 0,-4-1 0,0 2 0,-4 0 282,-1 0 0,-2-6 0,0 3 0</inkml:trace>
  <inkml:trace contextRef="#ctx0" brushRef="#br0" timeOffset="62">12130 10742 8562,'-25'19'31,"3"-6"247,3 1 1,11-7 0,4 6-1,4-1 1,6-1 0,7-4-1,9-1 1,8-3 0,6-2-1,4-1 2050,4 0 1,-1 0-2538,6 0 1,-5-1 0,4-2 0,-2-2 0,-3 1-1,-3 0 1,-3-1 0,-5 1 0,-2-1 208,-5 1 0,-1-7 0,2 4 0</inkml:trace>
  <inkml:trace contextRef="#ctx0" brushRef="#br0" timeOffset="63">13277 10209 15517,'0'-14'-2312,"6"1"0,-6 6-177,0 2 2970,0 4 0,-12 1 0,3 0 0,-1 1 0,-1 4 0,2 3 1,-1 6-1,-2 2 1404,-1 2 1,0 6-1622,-1-2 0,-5 7 0,-2 4 1,-1 1-1,1 4 0,2 4 0,1 4 1,0 1-1,1 4 0,0 0-110,3 3 0,6-4 0,4-3 0,2-5-748,2-4 0,3-2 0,5-9 1,6-1-1,4-1 0,3-2 383,0-6 0,7-2 1,6-1-1</inkml:trace>
  <inkml:trace contextRef="#ctx0" brushRef="#br0" timeOffset="64">13397 10528 8485,'0'-13'918,"0"0"-898,0 5 0,0-3 0,1 3 753,4 1 1,2 1-665,6 6 1,-1 1-1,0 4 1,-1 4-1,2 2 1,0 3-1,3-1 1,-2 0-1,-2 1 418,-3-1 0,-6 0 1,1 1-483,-3-1 0,-2 0 1,-3-1-1,-5-1 1,-3-2-1,-2 1 0,0 0 1,-3 1-1,0-3-21,0 3 0,2-4 0,4 2 8,2 2 0,-2-4 0,7 2 1,2 1-1,5 1 0,6-1 0,3-3 1,1 1-1,1-2 0,-1 1 361,0 0-783,1-4 0,4 5 0,-1-5 0,1 1 0,0-1 0,1-1 0,2-2 0,3 0 390,1 0 0,7-6 0,2-2 0</inkml:trace>
  <inkml:trace contextRef="#ctx0" brushRef="#br0" timeOffset="65">13890 10169 8569,'0'-20'313,"0"10"0,2 1 0,2 9 0,6 12 1,5 6 306,3 5-240,0 3 0,-4 2 0,3 1 0,1 5 0,-2 5 0,-1 7 0,-2 6 0,-1 7 0,-2 5 0,-2 5 0,-4 4 28,-4-34 1,-1 0 0,-3 2-1,-3 0 1,-2-2 0,-1 0-729,0-1 0,-1 0 0,-7 28 0,-2-8 0,-1-5 0,0-4 0,-2-6 0,-3-4 0,-2-5 0,-3-2-1922,-4-2 0,-2-3 2242,1-5 0,-8 3 0,2-4 0</inkml:trace>
  <inkml:trace contextRef="#ctx0" brushRef="#br0" timeOffset="66">13184 6690 15284,'-15'-40'-651,"-9"0"0,15 14 0,-7 9 612,5 14 183,11 9 1,15 8 0,15 0-1,14 3 1,19 2 0,-25-9 0,2 1-1,6 0 1,1 0 0,7 0 0,0 0-1,6 0 1,0-1 0,6 0 0,0-1-1,2-1 1,1-1 0,1-1-1,2 0 578,-1-1 0,0-1 0,0-3 0,0 1 0,0-1 0,0 1-516,-2-3 0,0-1 0,-1-3 0,-1-2-254,-4-1 0,-2-2 0,0-1 0,-2-2 0,-10 2 0,-3-1 0,-2-2 0,-2-2 0,-5-1 0,-3-3 0,21-23 0,-15-9 0,-12-9 0,-10-11 1,-13 31-1,-3-1-266,-2-4 0,-4-1 0,-4-1 0,-5 1 0,-7-5 0,-5 0 287,-3-2 1,-4 0 0,-6 1 0,-4 3 0,-9-3 0,-3 3 0,-2 4 0,-2 4 0,-3 2 0,-1 4 0,-3 3 0,-1 4 0,-2 3 0,-1 4 0,20 10 0,0 1 0,-2 2 0,0 2 0,-2 1 0,0 3 0,-1 0 0,0 3 0,0 1 0,-1 2 0,2 2 0,-1 2 0,2 1 0,0 3 0,1 1 0,-22 9 0,2 4-647,4 0 0,2 5 547,1 6 0,5 3 0,13-4 0,3 3 1,3 6-1,3 4 0,5 0 0,4 1 0,4 2 1,5 0-1,2 4 0,5 0 0,5 1 1,4 1-1,6 1 0,6 1 0,8 0 0,7-1 1,11 2-1,7-2 0,-8-18 0,3-1 1,2-1 125,4 2 0,2-1 0,2-1 0,3 1 0,1 0 0,0-2 0,1-1 0</inkml:trace>
  <inkml:trace contextRef="#ctx0" brushRef="#br0" timeOffset="67">12570 9569 29547,'-6'-8'-920,"-1"-3"0,-2 9 0,0-2 0,-1 2 1,-1 4-1,1 1 492,1 1 568,0 1 1,0-5 0,2 1 0,3 2-1,5 1 1,8-1 0,7-1 746,6-2 1,5 0 0,4 0-672,5 0 0,-2 1 0,0 2 0,0 2 0,-1-1 0,-2 1 0,-6 1 1,-6 1-1,-4 2-569,-2-2 0,-5 5 0,-5-3 350,-6 3 0,-11 1 0,-8 2 0,-5 1 0,-4 2 0,-3-2 0,0-1 1,3-2-1,3 1 0,3-2 0,3-2 0,5-1-198,7 1 167,-2 2 0,12 1 0,0 1 0,7-1 0,7-1 0,2-2 0,5-1 0,3 0 0,4 0 0,-2-2-817,-2-1 1,1 0 110,-3-1 0,2-4 1,0 5-1,-3-1 1,-1-1-1,0-1 622,-1-2 0,10-1 0,0 0 0</inkml:trace>
  <inkml:trace contextRef="#ctx0" brushRef="#br0" timeOffset="68">13343 9449 12155,'-4'-18'0,"0"0"261,1 2 445,-5 1 0,5 8 1,-4 4-1,1 6 0,3 6 1,0 4-1,0 5 1,-3 6 1893,-1 5-2665,4 5 1,-8 6-1,5 0 1,1 0 0,-3 0-1,2 0 1,0-1 0,3-2-1,3-3 1,3-2 0,3-4-1220,2-4 1,5 0-1252,5-6 2594,5-1 0,-2 3 0,6 0 0</inkml:trace>
  <inkml:trace contextRef="#ctx0" brushRef="#br0" timeOffset="69">13597 9622 21520,'-6'-22'-4261,"-3"0"4213,-3 5 0,3 7 1,3 6-1,6 1 1,9 3 971,6 4 1,7-1 0,-3 5-833,2-3 1,1 6 0,4-4 0,-4 2 0,-4 0 0,-4 0 0,0 0 0,-2 0 0,-4 1-289,-3 2 1,-5 3 0,-5 1 149,-3 2 0,-9 0 1,-2-4-1,-2 3 1,-2 0-1,-1 0 1,0-3-1,3 0 1,2-1-1,3 0 1,3 1-1,2-2 8,2-3 42,6 2 1,-1-9-1,8 2 1,5-2 0,5-2-1,5 0 1,6 0-1,6 0 1,3-2 0,3-1-1,0-3-102,-1-1 1,7 3-673,-3-5 0,3 6 0,-3-3 702,0 0 1,0 4 0,0-4 0</inkml:trace>
  <inkml:trace contextRef="#ctx0" brushRef="#br0" timeOffset="70">13997 9409 21054,'6'-13'-4600,"2"-1"4999,4 7 1,3-3 0,1 5 0,4 2 0,0 2 0,4 2 0,3 4 0,2 3 0,3 6 0,-3 4 0,-1 4 118,-1 3 0,-2 8 0,-3 4 0,-4 4 0,-5 5 0,-4 0 0,-6 1 0,-7 1-1701,-9 2 666,-13 8 0,-9-2 1,-8 3-1,-3-1 0,-1-3 1,-4 1 491,-1-1 0,26-28 0,-1 1 0,-26 25 0</inkml:trace>
  <inkml:trace contextRef="#ctx0" brushRef="#br0" timeOffset="71">8318 11541 18175,'7'-6'-1405,"-1"5"1,-7-5 0,-4 6 0,-3 0 4022,-4 0-2275,-2 0 0,5 0 1,2 1-1,0 2 0,1 3 1,-2 0-1,1 2 0,-3-2 1,-2 1-1,-2 0 1,0 4 2655,-4 1-3136,-3 7 1,-3-1 0,1 8 0,-3 7 0,4 4-1,2 4 1,5 2 0,4 3 0,8 0 0,6 2-1,8-3-677,5 1 0,9-7 929,6-8 0,6-4 0,0-5 0,6-6 0,6-6 0,2-7 0,-1-6 1,-4-7-1,-3-6 0,-6-6 5,-3-4 1,-5-11-187,-6-3 1,-10-8-1,-9-1 1,-2-3 0,-5-1-1,-6 1 1,-9 3 0,-5 6-1,-6 6 1,0 7-592,-2 7 1,-2 5-1,4 9 1,-3 4 699,3 4 1,1 13 0,1 3 0</inkml:trace>
  <inkml:trace contextRef="#ctx0" brushRef="#br0" timeOffset="72">9651 11635 26679,'0'-29'-838,"0"16"1,0 16 0,-1 15 0,-2 4 0,-2 2 0,1-1 0,-1 1 415,1 4 220,-7-1 1,8 11 0,-4-3-1,0 2 1,1 1 0,-2 2-1,2-1 1,0-4 0,4-2-1,0-4 1,2-2-34,0-5 1,0-3-1,0-5 1</inkml:trace>
  <inkml:trace contextRef="#ctx0" brushRef="#br0" timeOffset="73">9558 11968 14784,'7'-27'-143,"5"2"1,-2 4 0,5 8-1,3 7 1,-2 6-297,-1 4 140,-2 4 1,7 1 0,2 0 0,4-1-1,6 0 373,3-4 0,4-2 0,1-2 0</inkml:trace>
  <inkml:trace contextRef="#ctx0" brushRef="#br0" timeOffset="74">10251 11648 22675,'0'-13'-365,"0"-1"1,1 7 0,5 1-1,6 2 1,6-1 0,4 2 3589,6 2-2865,5 1 0,8 0 1,2 0-1,3 0 1,-1 0-1,-2 0 1,-6 1-1,-5 4 1,-7 2-1,-7 2 1,-6 0-628,-3 1 0,-8 3 1,-2 4-1,-12 0 1,-14 1-1,-10 0 1,-8 1-1,0 1-1336,-1-1 1639,1 4 1,10-8 0,2 3 0,3-3 0,8-2 0,6 1 0,10-1-1,9-1 1,13-3 0,14-5 890,13-3 0,7-1-1188,3 0 0,4 0 1,-2 0-1,-5 0 1,-3 0 371,-4 0 1,5 0-1,-1 0 1</inkml:trace>
  <inkml:trace contextRef="#ctx0" brushRef="#br0" timeOffset="75">11491 11728 20121,'0'-8'382,"1"4"0,4 7 1,5 1-1,5 1 1,4-1-1,0 1 697,0-2-1341,11-2 0,-11 1 0,11 1 0,-2 1 0,-3-1 0,-1-1 0,-2-2 0,0 0 1,1 0-1,-1-2 127,-1-2 1,10-4-1,-3-5 1</inkml:trace>
  <inkml:trace contextRef="#ctx0" brushRef="#br0" timeOffset="76">12104 11541 8477,'-14'-20'0,"1"6"381,0 14 0,5 8 1,2 5-1,1 0 1,-3 1-1,1-1 0,1 0 1,1 1-1,1-1 1,2 0-1,5 1 948,6-1-1544,9 0 0,3-1 1,7-2-1,5-2 0,4-2 215,1-3 0,11-8 0,-8-2 0</inkml:trace>
  <inkml:trace contextRef="#ctx0" brushRef="#br0" timeOffset="77">12450 11555 8477,'-13'0'375,"-2"-5"0,-1 1 1,-3 2-1,-1 7 1,0 10-1,0 10 0,0 9 1,0 4-1,0 4 1,0 1 2708,1 1-3072,-5 6 1,10-7-1,-4 6 1,3 2-1,2 0-12,-1 3 0,1 5 0,0 2 0</inkml:trace>
  <inkml:trace contextRef="#ctx0" brushRef="#br0" timeOffset="78">13010 11835 11564,'-4'-18'528,"-1"0"1,2 6-1,8 9 1,4 5-1,4 2 1,3-1-118,2-1-703,6-2 1,1 0 0,8 0 0,-1 1 0,2 2 0,0 1 0,2 1 281,-2 1 1,-2-5 0,-5 5 0</inkml:trace>
  <inkml:trace contextRef="#ctx0" brushRef="#br0" timeOffset="79">13064 12034 8333,'-20'-11'777,"5"3"1,-1-4-1,6 11 1,8 10-1,10 6 2167,10 2-2865,11-5 1,13-1 0,9-7 0,9-1-1,3-2-79,6-1 0,6 0 0,-1 0 0</inkml:trace>
  <inkml:trace contextRef="#ctx0" brushRef="#br0" timeOffset="80">14397 11675 9820,'-20'-21'4545,"-2"-6"-4294,-3 1 0,-2 12 1,1 11-1,-3 8 1,0 7-1,-4 4 0,1 2 1,-1 1-1,5 3 1,3 3-1,4 2 511,2 0 1,7 4-799,7 0 1,7 6 0,8-2-1,13 2 1,11-1 0,9-7 0,7-5-1,5-8 1,2-5 0,1-7-436,1-2 0,-10-5 0,0-6 1,-7-9-1,-8-9 0,-8-7 1,-8-7-1,-7-5 400,-7-4 279,-14 4 0,-5-6 1,-15 5-1,-4 1 1,-7 6-1,-5 9 0,-3 8 1,0 10-209,0 7 0,-6 17 0,-5 3 0</inkml:trace>
  <inkml:trace contextRef="#ctx0" brushRef="#br0" timeOffset="81">22035 13261 8361,'-6'-21'779,"-2"7"1,1 14 0,3 9 0,4 3 0,4 0 1523,5-3-2044,9-3 1,2-2-1,9 1 1,5-2-1,7-2 1,8 1-1,1 1 1,2 1-1,-1-1 1,-1 0-1,-3 0-141,-1 1 0,3 2 0,-5-1 0,-1 2 1,-1 4-119,-2 2 0,-6-3 0,-1 9 0</inkml:trace>
  <inkml:trace contextRef="#ctx0" brushRef="#br0" timeOffset="82">23488 13434 8086,'13'-46'1766,"-4"12"1,-2 6 355,-1 16-1956,-7 6 0,-8 13 1,-7-2-1,-4 4 0,0 2 1,-3 3-1,3 1 0,2 2 1,3 6-1,3 3 1,3 4 17,5 1 1,14 0 0,11-4 0,12-1 0,13 0 0,8-6 0,9-5 0,2-6 262,1-3-511,1-2 1,-6-4 0,-6 0 0,-8-1 0,-9-4-1,-5-3 1,-9-4 0,-9-3 0,-10-1 0,-8-4 0,-10 0-1062,-14-4 1,-15-1 844,-12-2 1,-9 2-1,25 13 1,0 0 0,-2 2-1,0-1 1,-3 2 0,0-1-1,1 2 1,0 0 279,0 1 0,1-1 0,1-1 0,0-1 0,0 0 0,0-1 0</inkml:trace>
  <inkml:trace contextRef="#ctx0" brushRef="#br0" timeOffset="83">22155 11408 9529,'0'-13'2720,"0"-1"-2281,0 7 1,6 1-1,4 6 1,6 0-1,8 0 1,7 0-1,9 0 215,7 0 1,4 0-1,1 0 1,1 0-1021,6 0 1,-1 0 0,0 0 0,-5 0 0,-4 0-1,-5 2 1,-2 1 0,-4 2 365,-2 3 0,2 1 0,-3 4 0</inkml:trace>
  <inkml:trace contextRef="#ctx0" brushRef="#br0" timeOffset="84">23568 11341 8500,'7'-20'599,"-1"0"0,-6 7 0,0 0 1019,0-1-1264,0 7 0,-1 0 0,-4 4 0,-4-2 0,-4 2 0,-5 2 0,-4 2 0,-5 5 0,-2 6 0,-2 7 0,1 5 76,2 4 1,3 6 0,4 0 0,8 3 0,8 5-1,10-1 1,9 1 0,12-4-147,8-2-409,16-4 1,-1-11-1,10-5 1,-1-5-1,-2-7 1,-3-2-1,-5-4 1,-7-4-1,-7-6 1,-6-5-1,-7-4-2371,-7-3 0,-9-7 2278,-9-5 0,-9-2 1,-11-2-1,-6 0 0,-8 0 1,-7 2-1,-5 3 1,1 7-1,2 8 218,4 5 0,1-1 0,2 8 0</inkml:trace>
  <inkml:trace contextRef="#ctx0" brushRef="#br0" timeOffset="85">7545 13261 9486,'1'-12'223,"4"1"1,4 2-1,4-1 1,3-2 0,2-1-1,0 0 1,0-1-1,-1 1 1,0 0 0,-4-1-1,-3 2 1,-1 2 7104,2 1-7100,-5 12 1,-2 5 0,-8 14 0,-5 4 0,-3 5 0,-2 5 0,1 3 0,-2 2 0,-1 3 0,0 4 0,2 1 0,4-2 0,1-1 0,2-3 0,2-3-1210,4-5 0,1-2 198,0-6 1,1-7 0,4-2-1,4-5 1,3-4 0,1-4 0,0-4-1,1-4 777,-1-6 1,6-5 0,2-13 0</inkml:trace>
  <inkml:trace contextRef="#ctx0" brushRef="#br0" timeOffset="86">8185 13087 9155,'7'-32'2602,"-1"9"0,-7 3-648,-4 8 0,2 12 1,-4 9-115,1 3-1596,-5 7 0,4 2 0,-6 5 0,-1 4 0,3 2 0,0 5 0,2 1 0,0 1 0,2 3 0,3 4 0,2-2-1006,2-2 1,0 5 0,0-7-916,0 2 0,-1-5 1,-2-5-1,-3-2 1,0-7 1673,0-2 1,-10-3-1,1-5 1</inkml:trace>
  <inkml:trace contextRef="#ctx0" brushRef="#br0" timeOffset="87">7878 13487 8372,'6'-35'0,"3"-1"401,3-5 0,1 18 0,0 1 0,1 7 0,-1 5 0,0 3 1,1 1-1,-1 3 0,2 1 0,1 4 0,2 2 1318,-2 5 0,4 3 0,-1 3-1719,2 2 0,1 4 0,4 6 0</inkml:trace>
  <inkml:trace contextRef="#ctx0" brushRef="#br0" timeOffset="88">8598 13061 10950,'-13'-8'711,"-1"2"0,1 14 1,0 5-1,-1 8 1,1 4-1,0 3 1,-1 2 715,1 1-1690,6 0 1,1-4 0,6-1-1,1 1 1,4-2 0,5-1-1,5-4 1,5-2 0,4-6-1,4-6 1,0-5 262,1-1 0,3-5 0,2-3 0</inkml:trace>
  <inkml:trace contextRef="#ctx0" brushRef="#br0" timeOffset="89">8798 13114 9043,'-2'-18'1023,"-2"0"0,1 7 0,-4 9 0,1 9 1,1 11-1,1 7 2929,-1 7-3725,-5 2 0,7 7 1,-4 2-1,-1 1 0,2-1 1,-1 0-1,1 0 1,0 3-1,2 0 0,-1 1 1,1-1-3790,1 0 0,-3-3 1420,1-7 2142,1 2 0,-2-10 0,-1 5 0</inkml:trace>
  <inkml:trace contextRef="#ctx0" brushRef="#br0" timeOffset="90">8425 12954 7943,'-26'0'-449,"4"0"638,-3 6 0,10 1 1,-3 7-1,4-1 1,0 0-1,3 2 0,0 3 1,4 4-1,1 5 1,3 4-1,1 4 913,2 4 0,0 10-814,0 0 0,2 14 1,1-2-1,3 3 1,1 2-1,2-3 1,0-3-1,1-5 1,4-6-1,3-9-1177,4-8 1,1-5-1,5-6 889,0-8 0,5 0 0,2-5 0</inkml:trace>
  <inkml:trace contextRef="#ctx0" brushRef="#br0" timeOffset="91">8998 12941 8183,'0'-21'0,"0"3"423,0 15 1,6 12 0,3 18 0,3 8 0,-1 5 0,0 3 0,-2-1 0,1 2 0,2 1 0,0 0 0,-3 0-98,-5 1 1,-3 0-1,-1 4 1,0-4-1,-1-3 1,-2-5 0,-3-1-1,-1-3-3359,-4-2 2434,-6-4 0,2-6 0,-4-3 0,-1-3 0,0-5 599,-1-4 0,-10 4 0,3-4 0</inkml:trace>
  <inkml:trace contextRef="#ctx0" brushRef="#br0" timeOffset="92">9998 13234 9611,'0'-13'2218,"0"-1"-1765,0 7 1,-2 1 0,-1 7 0,-1 5 0,-1 6 0,1 6 0,-2 4 2492,-1 6-3308,4 5 0,-8 7 1,5 1-1,0 2 1,-1 3-1,1 0 1,0-2 361,3-5 0,-4 1 0,-1-6 0</inkml:trace>
  <inkml:trace contextRef="#ctx0" brushRef="#br0" timeOffset="93">9824 13514 8165,'27'-65'989,"1"2"0,0-3 1,2 12-1,0 19 1,4 14-1,1 11-471,1 5 1,2-1 0,-4 2 0,2 1 0,-1 2 0,2 2-519,2 3 0,1 4 0,0 5 0</inkml:trace>
  <inkml:trace contextRef="#ctx0" brushRef="#br0" timeOffset="94">10997 13314 9465,'-17'-22'1289,"-1"-1"0,0 7-846,5 12 0,-5 2 0,0 1 0,2-2 1,1-3-1,2 0 0,-1-1 0,1 1 1,0 0-1,-1 3 0,1 3 0,0 4 0,-1 7 1884,1 5 0,1 0 0,2 6 0,2 3-2154,3 5 0,0-2 0,5 5 0,2-2 1,4 1-1,7 1 0,9-2 0,9-4 1,9-6-1,6-5 0,1-6 0,-4-2-1763,-6-5 1066,2-2 1,-15-8 0,1-7-1,-6-6 1,-7-7 0,-6-4-1,-5-5 1,-4-5 0,-4-5 0,-8-4-1,-4-1-1204,-5-1 1,-1 6 1773,-2 2 0,1 4 0,1 6 1,2 6-1,7 6 0,7 5 0,11 9-4632,9 6 4562,15 17 1,14 0 0,7 11 0</inkml:trace>
  <inkml:trace contextRef="#ctx0" brushRef="#br0" timeOffset="95">11357 13327 8554,'14'-24'1319,"-1"8"0,2-13 0,4 12 1,6 11-1,5 5 0,1 1 5535,2 0-7245,-5 0 1,6 0-1,-6 0 1,0-2 0,-3-1-1,-1-1 1,-3 1 390,-4 2 0,4 6 0,0 3 0</inkml:trace>
  <inkml:trace contextRef="#ctx0" brushRef="#br0" timeOffset="96">12250 13247 8664,'0'-21'0,"0"4"0,0 2 564,0 2 1,0-1-62,0 1 0,0 4 1,0 0-1,2 0 0,2 2 1,4 4-1,-1 6 0,-2 7 1,-4 5-1,-1 6 0,0 2 1,-1 6-1,-2 0 2144,-2 4 1,-8-1-3041,4 4 0,-6 1 0,8-5 0,-2 1 1,1 0-1,3-4 0,2-1 0,1-1 1,4-2-1,2-3 392,5-4 1,15-3-1,4-2 1</inkml:trace>
  <inkml:trace contextRef="#ctx0" brushRef="#br0" timeOffset="97">12504 13114 8456,'1'-21'3836,"4"-5"-2960,-4 5 1,5-4 0,-6 14 0,1 7-1,2 10 1,2 9 0,-2 8 0,-2 7 1845,-1 5 0,5 4-3098,-1 1 0,1 0 1,-5-2-1,0-1 1,0-1-1,0-1 1,0 0-1,0-3 1,0-1-1,-2-1 0,-1-4 376,-1-2 0,-13-2 0,3 5 0</inkml:trace>
  <inkml:trace contextRef="#ctx0" brushRef="#br0" timeOffset="98">12237 13181 10567,'-7'-46'1917,"-5"-2"0,4 13 0,-3 8 0,3 11 1531,8 7-3300,6 3 1,13 6-1,4 0 1,3 0-1,4 0 1,2 0-1,1 0 1,1 1-1,-1 4 1,-1 2-1,-2 2 429,-2 0-8169,-1 0 7592,-7 4 0,6 7 0,-6 0 0</inkml:trace>
  <inkml:trace contextRef="#ctx0" brushRef="#br0" timeOffset="99">11904 13620 8223,'-21'0'608,"5"2"1,5 4-1,8 6 1,8 4 0,8 0-1,9-1 1,8-2 0,9-1-1,8-3 1934,11-5 0,0-2-2737,-1-2 1,5 0-1,-1-2 1,-2 0 194,4-3 0,-6-5 0,3 2 0</inkml:trace>
  <inkml:trace contextRef="#ctx0" brushRef="#br0" timeOffset="100">13090 12847 8359,'0'-28'0,"0"-3"512,0 9 1,0 4 0,-1 18 0,-4 9 0,-4 7 0,-2 8 0,-3 6 0,-1 5 0,-1 5 0,-2 5 2785,2 3 0,-3 13-3332,1 1 0,0 6 1,6-7-1,4 0 0,3-3 1,4-5-1,1-3 1,1-2-1,4-2 0,3-5-629,4-4 663,2 2 0,5-11 0,2 4 0</inkml:trace>
  <inkml:trace contextRef="#ctx0" brushRef="#br0" timeOffset="101">13317 13221 11142,'0'-43'0,"-2"6"4839,-2 11-4593,-4 12 1,0 15 0,0 4 0,-1 3 0,0 4 0,-4 3 0,1 1 0,-1 4 0,3 2 0,-2 4 0,1 6 1352,2 2-1810,4 1 0,5 5 0,1-1 0,3-2 0,5-5 1,3-2-1,2-6 0,-1-4 0,0-5 0,1-5 1,-1-5-3382,0-4 3571,0-1 0,1-7 0,-1-6 1,-1-8-1,-2-4 0,-2-2 1,-2 0-1,-3 1 0,-2-1 1,-1 0-1,0 1 654,0-1 0,-4 1-678,-1-1 0,1 2 0,2 2 0,-1 4 0,-1 1 0,1 1 0,1 0 0,2 3 0,0-1-4303,0-3 4348,6 3 0,2-10 0,5 4 0</inkml:trace>
  <inkml:trace contextRef="#ctx0" brushRef="#br0" timeOffset="102">13530 12781 8278,'13'-21'0,"-1"3"0,-3 3 665,3 8 1,-5 3-1,7 8 1,-1 6 0,0 7-1,1 6 1,-1 6 868,0 2 0,-5 10 0,-4 1 0,-2 3-1390,-2 6 0,-2 5 0,-2 2 0,-5-2 1,-3-1-1,-1-2 0,-1-1 0,3-2 1,-1-2-1,0-2 0,-3-3 0,-1-2-9009,-3-1 8865,4-6 0,-16 5 0,2-5 0</inkml:trace>
  <inkml:trace contextRef="#ctx0" brushRef="#br0" timeOffset="103">13850 13221 11062,'0'-35'953,"0"9"1,2 14-1,2 12 1,5 7-1,3 5 1,3 3-1,1 0 1092,2-2-2466,-1 3 0,-2-8 1,1 5-1,1 1 0,-4-1 1,-4 2 420,-3 2 0,-2-2 0,-4 4 0</inkml:trace>
  <inkml:trace contextRef="#ctx0" brushRef="#br0" timeOffset="104">13810 13647 8140,'19'-25'1127,"2"3"0,1 1 0,2 12 1,4 8-1,5 5 0,2 3 0,-1 2 949,-1 0-2155,-2-6 79,-10 3 0,10 0 0,-3 1 0</inkml:trace>
  <inkml:trace contextRef="#ctx0" brushRef="#br0" timeOffset="105">14996 13101 8472,'14'-11'-131,"-1"-2"0,-4-8 1,0 3-1,1 2 1,1 1-1,-1 2 0,-1 0 1,1-1-1,2 2 1,1 2-1,1 1 528,-1-1 0,-7 0 0,-6 1 283,-7 4 0,-5 4 1,-3 1-1,-3 0 1,-4 0-1,-3 0 1,-3 0-1,-2 1 0,-3 4 586,-1 4 0,0 8 0,-3 5 0,3 5-981,2 4 1,0 2-1,7 5 1,5 1-1,6 4 1,8 1-1,8 2 1,8-3 228,12-2 0,17-3 1,14-6-1,8-7-587,4-4 0,6-9 1,2-8-1,-2-4 0,-3-6 1,-7-7-1,-6-8 1,-8-5-1,-7-5 0,-9-5 1,-9-2-1,-8-4-5868,-9-2 5288,-15-4 1,-9-1-1,-20 2 1,-11 1 0,-11 5 652,26 21 0,-2 3 0,-5 2 0,-2 3 0,-7 2 0,1 1 0</inkml:trace>
  <inkml:trace contextRef="#ctx0" brushRef="#br0" timeOffset="106">7305 12847 8218,'0'-29'0,"0"2"275,0 3 0,-6 17 0,-3 4 0,-3 6 0,-1 6 0,0 3 0,-2 1 0,-3 2 0,-4 1 0,-3 3 0,-2 4 0,0 3 0,1 5 0,0 2 0,3 1 0,2-1 0,2 2 0,2 2 2619,3 5 1,2 1-2885,3-3 0,3-2 0,7 1 0,4-2 0,4 1 1,4-1-1,5 0 0,3-1 0,1-2 0,0-2-624,2-2 1,-5 2 0,-3-2 534,-5-5 0,-1 2 1,-5-6-1,-4 1 0,-4 0 1,-7 0-1,-5 0 0,-6 1 1,-3-1 929,-4-1 0,-7 4 1,-1-4-1,-1 1-464,2 0 1,2-1-1,6 2 1,1 0-1,1 0 1,2 2-1,6 2 1,3 0-317,5-1 1,3 6 0,8-1-291,2-2 0,5 1 0,9-1 1,6 3-1,4-3 0,3-2 1,-1-5-1,-2-3 0,-2-1 0,0 1 1,-4 1-1,-4-1 0,-5-3-3130,-4-1 3601,-3 4 1,-6-4 0,-2 4 0,-4-1 0,-7 1 0,-9 2-1,-8 3 1,-5 1 0,-4 3 0,-1 2 0,2 2 1266,2 2 0,3 2-1609,7 4 0,5 1 0,5 4 0,5 2 0,7 2 0,4-2 0,6 1 0,6-1 0,5 2 1,4-2-2251,3-2 1,7-5 1808,5-5 0,-2-2 1,0-7-1,-2 0 1,-1-3-1,0-2 1,1-2-1,-3-4 1,1-3-1,-2-5-2553,-1-1 3084,8-1 0,-13-5 0,11 0 0</inkml:trace>
  <inkml:trace contextRef="#ctx0" brushRef="#br0" timeOffset="107">4666 14233 8060,'0'-19'873,"-5"3"1,1-5 0,1 2 754,1 3-1273,2 7 0,2 4 0,1 10 0,3 4 1,0 4-1,1 5 0,-1 5 0,0 7 0,-3 4 1427,-2 0 0,-1 5-1732,0-4 0,0-1 1,0 2-1,0-1 1,0-1-1,-1-3 1,-2-4-1,-2-5 1,1-4-1785,-2-3 1574,4-2 1,-5-5 0,4-5 0,-1-6 0,1-8 0,1-5 0,2-8 0,0-5 0,0-7 0,0-1-344,0 2 0,2-7 1,1 5 769,1 0 1,2 6 172,-2 0 1,-2 9 0,2 4 0,-2 3 0,-1 3 477,4 3 0,-4 5 0,5 8 0,0 5-765,3 3 0,-2 7 0,1 4 0,-1 2 0,1 1 1,1 1-1,-1-2 0,0-1 0,-1-3 0,1-2 0,2-3-1071,2-1 1,-3-8 633,0-2 0,-6-7 1,3-5-1,-2-8 1,0-4-1,-1-6 1,-1-5-1,-2-5 1,0-4-541,0-1 0,0 2 1089,0 2 0,0-1 0,0 6 0,0 3 0,0 4 0,0 6 589,0 4 0,1 11 0,2 6 1,3 5-889,2 7 0,1 6 0,4-2 0,0 2 0,2 3 0,1 1 1,2 1-1,0 1 0,1 0 0,2-1 34,0 1 0,10 6 0,-3 1 0</inkml:trace>
  <inkml:trace contextRef="#ctx0" brushRef="#br0" timeOffset="108">5172 14447 8033,'-13'-6'470,"-1"16"1,7-5 0,3 15 0,4 0 661,4-4-1370,3-7 1,7-3 0,-1-8 0,0-2 0,1-5-1,-1-6 1,-1-6 0,-2-5 0,-2-4 0,-2-3 0,-3-2-2052,-2-4 2681,-1-1 0,0 0 1,0 0-1,-1 2 1,-4 1-1,-2 3 0,-1 1 1,4 4-1,2 1 1,1 2-1,-2 4 2095,-1 4 1,-1 4-2230,5 0 1,6 2 0,3 2 0,4 3 0,4 1 0,2 3 0,2 0 0,2 0 0,2-2 0,1 4 548,-4 4 1,1 4 0,-3 8-650,0 3 0,-3-2 0,-1 8 0,-4 2 0,-5 6 0,-1 2 0,-3 3 0,-1 1 0,-2 2-1139,0 0 1,0 5 0,0-1 0,0-1-5850,0-2 5019,6-7 1811,-5 5 0,11-17 0,-5 3 0</inkml:trace>
  <inkml:trace contextRef="#ctx0" brushRef="#br0" timeOffset="109">5332 14247 10371,'-4'-30'2588,"-1"3"-2508,1 4 1,5 17 0,4 4-1,4 7 1,2 1 0,3 1-1,1-1 1,2 1 0,6 1 0,2 2-190,1 2 1,1 1 0,0 1-1917,-1-1 2025,1 0 0,0 1 0,-1-1 0</inkml:trace>
  <inkml:trace contextRef="#ctx0" brushRef="#br0" timeOffset="110">5612 14220 8019,'0'-25'0,"0"3"457,0 2 1,6 12-1,3 0 1,4 2 0,3 3-1,4 3 1,0 3 0,4 2-1,3-1 1,4 1 0,3 0-1145,0 3 1,9-1 686,-3 2 0,9 3 0,-2-5 0</inkml:trace>
  <inkml:trace contextRef="#ctx0" brushRef="#br0" timeOffset="111">6105 13887 9257,'-28'-15'4172,"-3"-3"-3278,3-2-572,-5 12 0,8 14 0,1 12 0,2 6 0,-2 4 1,-1 3-1,-1 4 0,-1 5 0,2 3 0,3 5 0,5 2-322,7 5 0,-2 13 0,5 0 0</inkml:trace>
  <inkml:trace contextRef="#ctx0" brushRef="#br0" timeOffset="112">7572 14673 8365,'0'-18'0,"0"1"532,0-1 0,0 5 0,0-2 0,0-2 0,1 0 1,3-1-1,5 2 0,3 1 0,2 3 0,-1 2 1,0 2-1,1 4 0,-1 2 0,-1 4 1645,-3 2 1,1 4-1755,-6 5 0,1 6 0,-5 3 0,0 5 0,-2 4 0,-1 3 0,-3 3 0,-1 2 0,-5 2 0,-3 1 714,-2-1 0,0-1-1993,8 0 0,2-1 0,4-2 0,-1-3 0,2-3 0,5-6 0,7-6 0,7-5 0,5-6-7721,3-3 8577,2-10 0,-1-8 0,1-8 0</inkml:trace>
  <inkml:trace contextRef="#ctx0" brushRef="#br0" timeOffset="113">7931 14447 10504,'5'-23'0,"-1"3"4283,-1 0-3877,-1 9 0,-1 6 0,2 10 1,2 5-1,-1 6 0,1 8 1,-1 6-1,-1 7 0,0 4 1528,1 3 0,-2 5-2674,2-4 0,-2 4 1,-2-5-1,0-2 1,0-4-1,0-4 740,0-1 0,-12 4 0,-3-3 0</inkml:trace>
  <inkml:trace contextRef="#ctx0" brushRef="#br0" timeOffset="114">7718 14780 8117,'8'-37'628,"-3"7"1,3 12 0,4 11 0,4 6-1,0 1 4092,-1 0-4910,4 0 0,2 1 0,6 3 0,1 4 0,3 1 190,5 0 0,2-6 0,2 3 0</inkml:trace>
  <inkml:trace contextRef="#ctx0" brushRef="#br0" timeOffset="115">8318 14500 8298,'0'-19'1123,"-12"-8"1,3 12 0,-7 8 0,4 14 0,5 10 0,-1 0 2653,1 3-3670,4 0 1,-4 10 0,4 4 0,-2 7-1,2 5 1,2 5 0,2-1 0,4 0 0,4-2-1,2-2 1,4-3-6779,3-2 6671,3-13 0,-1 3 0,0-10 0</inkml:trace>
  <inkml:trace contextRef="#ctx0" brushRef="#br0" timeOffset="116">8571 14500 8215,'0'-27'3450,"0"1"-2809,0 11 0,6 3 0,2 13 0,1 2 0,-1 2 0,3-1 0,1 2 0,2 3 0,3 1 1656,0-1-2428,1 3 0,-9-4 1,-1 5-1,-3 0 1,0-1-1,-1-2 0,1-1 1,-4 2-1,-4 1-1019,-6 1 1,2-6 1023,-2-2 1,6 2 0,0 2 0,6 1 0,6-1 523,3-4 1,6 1 0,-1 0-1,1 0-66,1-1 0,-4 4 0,3-3 0,-3 2 0,-3 2 0,-3 2 0,-5 1 0,-1 1 0,0 0 0,1 3 0,-1 0 0,-3 1 2787,-4 1-3070,2-4 1,-9 4 0,3-5 0,-1 1 0,0-1 0,-1 1-1,-2-3 1,-1-2 0,0-1 0,-1-1 0,-1-1-2043,-2 1 0,2-4 1204,-3 5 1,-1-5 0,1 4 0,2-1 0,1 0 0,2 4 0,-1-1 788,1-1 0,0 3 0,-1-5 0</inkml:trace>
  <inkml:trace contextRef="#ctx0" brushRef="#br0" timeOffset="117">9011 14313 8016,'6'-26'1252,"-4"-7"1,5 20 0,-3 7 0,7 16 0,4 10-1,2 2 2242,0-2-3194,3 6 1,-3-1 0,3 7 0,1 2 0,-2 3 0,1 2-67,-4 1 1,-3 0 0,-4 0 0,-4-2 0,-4-2-965,-1-5 0,-1 2 9,-4-2 0,-4 0 0,-7-5 0,-3 1 0,-2-2 0,-1-1 0,0-3 0,-1-2 0,1-3 721,1-1 0,-4-2 0,5 1 0</inkml:trace>
  <inkml:trace contextRef="#ctx0" brushRef="#br0" timeOffset="118">9904 14287 8040,'0'-18'0,"0"0"499,-6 6 1,0 14 0,-2 10-1,3 5 1,4 4 0,-1 3-1,-1 1 1,-1 3 0,1 3-1,1 5 1,2 2 3082,0 2-3665,0 0 0,0-4 0,0-2 0,0 0 1,0-2-1,0 0 0,0-6 0,0-4 83,0-2 0,6-3 0,2-3 0</inkml:trace>
  <inkml:trace contextRef="#ctx0" brushRef="#br0" timeOffset="119">9811 14580 10621,'9'-24'0,"-2"-1"4847,-1 1-4765,5 10 1,-4 8 0,6 6-1,2 0 1,1 1 0,2 2-1,-2 2 1,1-1 0,-1 0-1,3 2-82,2 2 0,1 1 0,5 4 0</inkml:trace>
  <inkml:trace contextRef="#ctx0" brushRef="#br0" timeOffset="120">10184 14447 8095,'0'-20'1153,"0"-6"0,3 5 0,5 3 0,5 11 0,3 5 1595,3 2-2514,2-6 0,3 5 1,1-3-1,3 2 0,-1 2 1,0 0-1,-4 0 1,2 0-1,-2 2 0,-3 0 1,-5 4 72,-4 2 1,-1 2 0,-6 6 0,-2 2 0,-7 0 0,-8 1 0,-6 2-435,-2 0 116,-4 4 0,4-4 0,-4 4 0,3-2 0,4 0 0,3-1 0,3-1 145,3-4 0,4 3 1,5-3-1,1 0 241,3-2 0,5-2 0,9-1 1,4-2-1,4-3 0,0-1 1,2-3-1,2-1 0,1-2 1,-3 0-1,-3 0 0,-2-2 2119,0-2-2598,2 2 0,1-5 0,-4 4 0,-3-1 0,-1 1 0,1 1 0,0 2 104,1 0 0,3 0 0,-2 0 0</inkml:trace>
  <inkml:trace contextRef="#ctx0" brushRef="#br0" timeOffset="121">10877 14540 8299,'-7'-13'2711,"0"5"-785,2 4-1664,4 2 1,-4 2 0,10 0 0,4 0 0,4 0 0,3 0 0,5 0 0,3 0 0,4 0 0,0 2 121,0 2 0,-6-2 1,-1 2-1,-2-2 0,-2-2 1,-3 0-543,0 0 32,-1 0 1,-7-2-1,-6-1 1,-7-1 0,-5-1-1,-2 1 1,2-2-1,2 0 317,1 0 1,8 2 0,1 4-1087,7 0 731,-1 0 0,10 0 0,-2 1 0,2 2 0,2 3 164,0 1 0,5-4 0,-2 3 0</inkml:trace>
  <inkml:trace contextRef="#ctx0" brushRef="#br0" timeOffset="122">11904 14153 8074,'6'-19'581,"-5"10"0,5-1 0,-6 14 0,0 5 1,0 3 3339,0 1-3749,0 1 0,0 1 0,0 2 0,0 6 0,0 2 0,0 3 0,-1 1 0,-4 4 0,-2 0 0,-2-1 0,0-2-161,-1-2 1,2-1-1,1-1-2109,1 1 1,2-6 0,5-4 2097,3-2 0,10-7 0,6-2 0</inkml:trace>
  <inkml:trace contextRef="#ctx0" brushRef="#br0" timeOffset="123">12144 14233 10306,'7'-25'0,"-2"3"4246,-4 4-4067,-1 3 0,6 8 0,1 4 0,1 8 0,-2 6 0,-2 7 0,1 3 0,-1 4 0,1 3 1628,-1 3 1,0 6-1816,-4-1 0,0 1 1,0-2-1,0-2 0,-1-2 1,-2-1-1,-3-4 1,0-3-1,-1-3-4368,-1 1 4376,-1-5 0,-4 4 0,0-7 0</inkml:trace>
  <inkml:trace contextRef="#ctx0" brushRef="#br0" timeOffset="124">11890 14300 8005,'0'-34'1326,"0"1"1,2 19-1,1 6 1,3 8-1,1 5-74,4-2-1333,0 4 1,4-4 0,2 4 0,2 1-1,0-2 1,2 1 0,-2 1 0,2 0-1,-2 1 1,0 0 0,-2 2 80,-3 0 0,6 9 0,0 0 0</inkml:trace>
  <inkml:trace contextRef="#ctx0" brushRef="#br0" timeOffset="125">11704 14727 8124,'0'-27'1396,"6"12"1,4 5-1,9 13 1,5 1-1,0-1 1,1-1-1,0-2-2024,2 0 1,4 0-1,2 0 1,1 0-744,3 0 0,0 0 1371,-2 0 0,10-12 0,-4-3 0</inkml:trace>
  <inkml:trace contextRef="#ctx0" brushRef="#br0" timeOffset="126">12677 14047 8075,'0'-19'0,"0"-4"604,-6 10 0,5 3 1,-5 13-1,1 3 0,1 1 1,-1 5-1,1 3 0,-2 5 1,-1 6-1,-4 6 0,-1 5-151,-1 3 1,-2 6 0,-1 3 0,-2 3-1,2 1 1,1-1 0,2-2 0,-1-4-4344,1-4 3196,6 0 0,1-13 0,6 2 694,0-3 0,0-1 0,0-1 0</inkml:trace>
  <inkml:trace contextRef="#ctx0" brushRef="#br0" timeOffset="127">12930 14313 7960,'-6'-19'1142,"-1"10"1,-6 0-1,1 9 1,1 8-1,4 7 1,0 4-678,-1 5 1,1 1 0,-2 1 0,3 2 145,0 4 1,5-3-717,-4 7 0,4-7 0,1 1 1,1-5-1,4-4 0,3-3 1,4-7-1,2-5 0,-1-4-540,0-2 1,1-8-1,-1-5 1,-1-8 422,-3-4 1,1-1-1,-6-3 1,-1 1-1,-3-1 1,-3 2-1,-2 0 1,-1 5 57,0 1 1,-3 4 0,4 3-724,2 1 0,2 4 1,2 2 886,4 1 0,8-5 0,8 4 0</inkml:trace>
  <inkml:trace contextRef="#ctx0" brushRef="#br0" timeOffset="128">13250 14047 8105,'14'-13'208,"-6"5"1,3 7 0,4 7 0,4 8 0,2 6 0,-4 3 4109,-2 2-3880,-2 2 1,-1 0 0,-1 1 0,-4 3 0,-1 3 0,-3 2 0,-3-1 0,-4 2 0,-5 0 0,-5-1 0,-2-5 2338,-2-3-3209,-5 5 0,2-7 0,-6 2 0,1-5 1,-1-4-1,0-1 0,2-2 0,3-1 1,3-4 431,-1 1 0,5-6 0,-4 0 0</inkml:trace>
  <inkml:trace contextRef="#ctx0" brushRef="#br0" timeOffset="129">13730 14380 7920,'-7'-21'3090,"1"8"-2872,6 19 1,6-2-1,3 10 1,2-4 0,3-1-1,-1-2 1,0 1-1,1-2 1,1 0-219,2-3 0,-2 4 0,4 0 0</inkml:trace>
  <inkml:trace contextRef="#ctx0" brushRef="#br0" timeOffset="130">13650 14647 8002,'0'-20'4915,"0"5"0,3 2-4376,6 9 1,12 7 0,13 1-1,1-1 1,-1-1-4731,-1-2 4191,-2 0 0,2 0 0,1 0 0</inkml:trace>
  <inkml:trace contextRef="#ctx0" brushRef="#br0" timeOffset="131">14303 14313 7904,'-7'-7'2395,"-5"1"849,3 6-2971,9 0 1,-1 0-1,14 0 1,6 0 0,6 0-1,7 0 1,3 0-1,5 0 1,2 0 0,-1 0-1,-4 0 1,-3 2 0,-4 0-1,-2 4 1,-3 2 271,-3 2 0,-4 2 0,-8 3 0,-2 1 0,-4 3 0,-5 2 0,-8 3 0,-9 1 1048,-9 2-1400,1 5 0,-13-4 1,5 3-1,-1-2 1,1-3-1,2 1 1,7-2-1,6-1 1,4-4-1,3 1 1,3-2-108,5 1 0,14 2 1,10-4-1,8-2 0,9-1 1,4-3-1,5-3 0,0-4-950,0 1 169,4-4 0,-8 4 1,1-6-1,-5 0 1,-4 0-1,-1 0 1,-2 0 694,2 0 0,1-6 0,6-2 0</inkml:trace>
  <inkml:trace contextRef="#ctx0" brushRef="#br0" timeOffset="132">22181 9622 8585,'-20'-13'1833,"3"3"1540,13 5-3212,11 7 0,17 6 1,12 1-1,11 2 1,11-1-1,14 0 1,-30-6-1,1 0 1,6 0-1,1-1 1,3 0-1,1 0 1,3 0-1,1 0 1,2-1-1,0-1 428,1 0 1,1 0-1,6-1 1,0 0-775,-5 0 0,-1 0 1,-1-2-1,-1-1 0,-4 0 1,-2 0-1,-3 0 0,0 0 1,-4 0-1,-1-1 0,-3 0 1,-1 0-1,-4 0 0,-1 0 1,28-5-1,-10 0 0,-10-3 185,-8-4 0,1-5 0,-4-6 0</inkml:trace>
  <inkml:trace contextRef="#ctx0" brushRef="#br0" timeOffset="133">24687 9236 8229,'-7'-18'0,"3"0"481,2 6 1,2 5 0,2 4 0,2-1 0,5 1-1,4 1 1,5 2 0,6 2 0,4 1 0,4 2 0,1 1 137,0 0 1,2 5 0,-4-1 0,-1 5 0,-3 4-1,-5 0 1,-4 2 0,-5-2-380,-4 1-303,-3 9 0,-9-10 1,-6 11-1,-10 1 0,-10 0 1,-6 2-1,-4-4 0,-1-2 1,0-3-1,2-3 0,2-2 412,5-3 0,9 3-141,4-1 1,5 0-1,4-5 1,6 1-1,8-1 1,8 0-1,9 0 1,8 1-1,7-1 1,6 0 434,6 1 0,7-1 0,3-1-1038,2-3 1,-3-3 0,2-6-1,0 0 1,-4 0 0,-1 0 0,-4 0-1,0 1 1,-4 2 394,-1 2 0,-7 5 0,-7-3 0</inkml:trace>
  <inkml:trace contextRef="#ctx0" brushRef="#br0" timeOffset="134">8865 16939 8087,'0'-14'633,"-6"1"1,3 4-1,-5 0 1,4 1 0,5 2-1,7 7 1,2 11 0,-1 7 4396,-5 2-5107,4 10 1,-7-9 0,4 9-1,-5-1 1,-5 0 0,-4 2-1,-2 1 1,-3-1 0,1-2-1,0-3 1,1-4 0,3-2-1,4-2 1,4-2 0,1-3-6772,0 0 6848,6-7 0,13-7 0,9-7 0</inkml:trace>
  <inkml:trace contextRef="#ctx0" brushRef="#br0" timeOffset="135">9158 16659 7990,'0'-33'2769,"-11"11"280,-2 0 0,-2 15-1126,6 11-1656,3 9 0,6 15 0,0 2 0,0 4 1,0 3-1,0 6 0,0 2 0,2 2 0,1-1 1,3 0-1,0-3-1664,0-2 1,3-2-1355,-5-4 0,0 2 2751,-4-6 0,0 0 0,0-4 0</inkml:trace>
  <inkml:trace contextRef="#ctx0" brushRef="#br0" timeOffset="136">8891 17112 7990,'-6'-40'858,"5"0"0,-5 12 48,6 6 1,0 5 0,1 4 0,4 0 0,5 1 800,6 3-1744,5 3 0,1 6 0,1 0 1,0 0-1,3 0 0,2 0 1,3 2-1,4 1 37,4 1 0,1 6 0,0-2 0</inkml:trace>
  <inkml:trace contextRef="#ctx0" brushRef="#br0" timeOffset="137">9491 16526 8001,'-6'-40'1712,"5"12"1,-5 2 720,6 13 1,1 7-1386,4 6 1,-4 8-794,4 9 1,-4 6 0,-1 8 0,-1 4 0,-2 5 0,-3 3 0,-2 3 0,-2-2 0,0 1 0,-1-4-139,2 2 1,6 0 0,-1-3 0,2-1-1571,2-4 0,6 2 0,3-7 0,3-4 0,1-3 1,2-6 1452,3-5 0,3 2 0,5-7 0</inkml:trace>
  <inkml:trace contextRef="#ctx0" brushRef="#br0" timeOffset="138">9944 16486 7957,'0'-25'3881,"-6"8"-3395,-1-2 0,-6 15 0,-1 7 0,2 4 0,2 3 1,1 5-1,-1 1 0,-1 5 0,1 4 0,3 6 80,1 3 1,1 2-1,5 2-1068,0-2 0,2 1 0,2-7 0,7-4 0,3-3 0,6-4 0,2-4 0,6-5 502,6-6 0,5-14 0,1-5 0</inkml:trace>
  <inkml:trace contextRef="#ctx0" brushRef="#br0" timeOffset="139">10198 16499 7957,'-6'-18'2858,"-3"0"-2455,-3 1 0,3 11 0,2 6 0,1 7 0,3 7 0,1 3 0,2 7 0,0 4 0,0 5 769,0 1 0,0 0 1,0 4-1538,0 2 0,0-9 1,0 5-1,0-8 1,0-4-1,0-4 1,0 0-1,0-4 0,-1-1 365,-4-2 0,-2 0 0,-6 1 0</inkml:trace>
  <inkml:trace contextRef="#ctx0" brushRef="#br0" timeOffset="140">10464 16179 8031,'0'-28'1321,"0"9"1,6 20-1,3 13 1,3 6 0,1 6-1,0 2 1,1 1 404,-1 2-1627,6 6 0,-2-1 1,3 7-1,0 4 1,-5 4-1,-4 3 1,-3 1-1,-2 0 1,-3-3-1,-2-2 0,-1-4-852,0-5 1,-1 2 0,-2-9 0,-3 2 0,-2-2 0,-2-3 0,-2-6 0,-1-5-4716,-1-6 5468,-5 0 0,4-7 0,-4-1 0</inkml:trace>
  <inkml:trace contextRef="#ctx0" brushRef="#br0" timeOffset="141">11184 16272 8846,'0'-17'3017,"0"-1"-2870,-6 6 0,5 8 1,-4 8-1,4 6 1,1 7-1,-2 3 0,-1 3 1,-1 0-1,-1 4 1,-1 4-1,-1 3 1161,0 3 1,-4 6-1,5 2-1505,-1-2 1,2-2-1,-2-3 1,1-1-1,3-2 197,2-3 0,-5-7 0,-2-5 0</inkml:trace>
  <inkml:trace contextRef="#ctx0" brushRef="#br0" timeOffset="142">11131 16432 7926,'7'-41'454,"-2"5"1,2 13-1,2 20 1,3 4-1,1 4 1,0-1-1564,1 2 878,-1-4 0,2 5 1,3-3 230,4 5 0,9 9 0,3 3 0</inkml:trace>
  <inkml:trace contextRef="#ctx0" brushRef="#br0" timeOffset="143">11477 16446 9896,'-26'-27'783,"-6"12"1,1 9-1,3 12 1,5 12-1,5 4 1,4 2-1,6-3-438,3-2-174,4 5 0,2-4 1,5 7-1,9 0 1,9-2-1,8-3 1,5-4-1,6-5 1,2-4-1,0-6 0,-2-6-1066,-1-6 0,-8-7 1,-4-5 629,-7-4 1,-5 1 0,-11-8 0,-8-1 0,-11-1 0,-10 0-1,-8 3 1,-5 3 0,-4 1 0,1 2 0,1 4 0,3 6 0,3 6 264,5 4 0,0 0 0,5 5 0</inkml:trace>
  <inkml:trace contextRef="#ctx0" brushRef="#br0" timeOffset="144">12224 16326 7923,'-14'0'82,"7"0"0,-3 1 0,5 4 0,2 4 3229,2 2-3204,13-3 0,-4-2 0,12-6 0,-1 0 0,3 0 0,3 0 0,2 0 0,0 0 0,-1 0 0,1 0-107,0 0 0,-1-6 0,1-2 0</inkml:trace>
  <inkml:trace contextRef="#ctx0" brushRef="#br0" timeOffset="145">12864 16206 9617,'11'-33'2745,"-2"7"-2692,-3 11 0,-6 10 0,0 10 0,0 4 0,0 3 0,-1 1 0,-2 3 0,-3 5 0,-2 7 0,0 5 2009,0 4-2532,-4 1 0,9 2 0,-4 0 0,1-1 1,3-4-1,2-4 0,1-4 0,0-3 470,0-2 0,6-6 0,1 3 0</inkml:trace>
  <inkml:trace contextRef="#ctx0" brushRef="#br0" timeOffset="146">13077 16113 8004,'0'-20'1004,"-5"8"0,1 4 0,1 11 0,2 7 0,1 5 3306,0 2-4114,0-2 0,0 10 1,0-4-1,0 3 1,0 1-1,0 5 1,0 2-1,0 4 0,0-2 1,0-3-1,0-3-972,0-1 0,0-5 451,0 0 0,-5-6 325,1 2 0,-13-3 0,3-2 0</inkml:trace>
  <inkml:trace contextRef="#ctx0" brushRef="#br0" timeOffset="147">12784 16166 7995,'6'-48'889,"-5"14"1,6 15-1,-2 16 1,4 6-1,4 6 1,3 3-1,2 0 1,-2-2-1,1-1 1,-1 3-650,2 4-309,6-1 1,-5 9 0,4-5 0,-2 0 0,-2 2 0,-4 0 0,-4 2 68,-7 2 0,-8 2 0,-4 0 0</inkml:trace>
  <inkml:trace contextRef="#ctx0" brushRef="#br0" timeOffset="148">12504 16659 7945,'7'-12'791,"5"5"0,-3-7 0,6 11 0,7 9 1,9 8-1,6 0 0,3 0 0,0-5 0,1-5 1,4-2-1022,4-2 1,9 0 0,5 0 0,7-2 229,-32 1 0,-1-2 0,36-17 0,-37 6 0,1 0 0</inkml:trace>
  <inkml:trace contextRef="#ctx0" brushRef="#br0" timeOffset="149">13623 15886 8167,'8'-33'0,"-4"7"734,-2 6-312,4 12 1,1 2-1,5 7 1,-3 4-1,-5 3 1,-2 7-1,-2 8 1,-3 9-1,-5 11 3826,-5 10-4287,-9 7 0,1 6 0,-6-1 0,1-1 0,-1-3 0,2-2 0,3-3 0,4-2 0,5-6 0,4-3 0,4-5-3284,4-5 1,11-4 1382,3-8 1940,16-10 0,-1-13 0,12-7 0</inkml:trace>
  <inkml:trace contextRef="#ctx0" brushRef="#br0" timeOffset="150">13890 16006 7954,'-21'-7'321,"2"1"0,1 17 0,2 7 0,3 7 0,2 5 0,2 1 1,2 0 5689,3 2-5747,2-5 0,2 9 0,0-6 0,3 0 0,4 0 0,10-1 0,5-5 0,6-7 0,2-6 0,1-5 0,0-1 256,-1-3 1,1-8-908,-5-3 0,-2-6 0,-11-4 1,-1-4-1,-3-3 0,-5-2 1,-2-1-1,-4-1 0,-3-4 1,-9 2-1085,-6 3 1,-6 0 0,0 10 1055,-1 2 0,5 2 0,1 5 1,2 4-1,3 0 415,1 1 0,13-1 0,4 5 0</inkml:trace>
  <inkml:trace contextRef="#ctx0" brushRef="#br0" timeOffset="151">14237 15846 8467,'13'-18'0,"0"2"979,1 4-685,-1 11 0,6 14 0,3 9 0,4 5 0,0 4 0,2 4 0,3 5 0,4 3 0,-1 2 0,-3 1 0,-5 1 7092,-3 2-7232,-4 12 1,-12-12-1,-4 8 1,-7-3 0,-10-6-1,-8-2 1,-9-1-445,-9-1 1,-4-1-1,-8-6 1,0-3-303,-3-1 1,0-8 0,8-9 0,7-4 591,7-3 0,5-12 0,2 2 0</inkml:trace>
  <inkml:trace contextRef="#ctx0" brushRef="#br0" timeOffset="152">14876 16086 7915,'0'-8'1041,"0"4"1,3 8 0,5 5 0,7 3-1,4 2 1,5-1-222,1 0-1006,7-5 1,-2 2 0,6-6 0,-1-1 0,1-1 0,-1-1 0,1 2 185,-2 2 0,4-1 0,-4-4 0</inkml:trace>
  <inkml:trace contextRef="#ctx0" brushRef="#br0" timeOffset="153">14796 16286 7894,'0'-25'256,"0"16"1,2 1 0,4 19 0,7 11 0,8 3 0,4-4 1259,2-5-1609,5-8 1,-1 2 0,9-6 0,6-1 0,6-1 0,7-2 92,8 0 0,0-6 0,5-2 0</inkml:trace>
  <inkml:trace contextRef="#ctx0" brushRef="#br0" timeOffset="154">15890 16059 7913,'-37'-26'3213,"-3"-1"-3008,-15 6 0,6 32 0,-9 11 0,3 6 0,3 2 0,4-2 0,5-3 0,6 0 0,5 0 0,6 2 0,5-1 502,8 1-788,5 6 0,16-5 1,7 1-1,11-5 0,13-6 1,8-5-1,6-5-1384,5-8 1363,-3 0 1,3-14 0,-9 1 0,-8-6-1,-8-3 1,-11-2 0,-7-3 0,-9-4-1,-11-3 1,-14-1 0,-14 0 140,-11 4 40,-12 3 1,-14 9-623,29 11 1,-2 3-1,-3 0 1,-2 2 0,-5 3-1,0 0 1</inkml:trace>
  <inkml:trace contextRef="#ctx0" brushRef="#br0" timeOffset="155">8331 16779 7953,'33'-59'197,"-3"5"1,4 3-1,1 9 1,2 12 0,3 10-1,-3 8-197,-4 4 0,1-2 0,0 3 0</inkml:trace>
  <inkml:trace contextRef="#ctx0" brushRef="#br0" timeOffset="156">8731 16406 7953,'0'-14'221,"0"1"0,0 0 0,0-1 1,-1 3-1,-2 0 0,-3 4 2396,-2 1-2392,6-4 1,-10 8 0,3-2 0,-3 2 0,-1 2 0,-2 0-1,-2 2 196,0 2 0,-11 8 0,-1 9 0,-3 2-380,-5 5 0,-6 7 0,-3-1 0,0 3 0,-1 6 0,2 1 0,2 2 0,5-3 0,1 0 0,3 0 0,3 1 0,4-1 590,5-1 1,4-7-621,9 1 0,-1-2 0,5 3 0,4-2 0,4 2 0,6 2 0,4 1 0,3-2 0,3-1 0,1-3-783,-1-1 0,-1 2 0,-6-2 765,-4 1 0,-2-4 1,-7 2-1,-5-1 1,-7 0-1,-10 1 0,-6 0 1,-8 4-1,-5 2 1,-5 1-1,-2-2 1,-3-2-1,3 1 3525,2-2-3366,-3-2 0,4-1 0,-2 1 1,7-1-1,5 0 0,5 1 0,6 1 0,6 1 1,5 0-1,5 3 0,7 2 246,4 1 1,12-2-782,8-2 0,8 2 0,2-4 1,2 0-1,5-3 0,1-3 0,3-2 1,-3-4-1,0-4 0,-5-4-352,-1 0 0,2-2 405,-5-4 1,3 0 0,-4-5 0,-4 1 0,1-1 0,-3-1 0,-1-2 329,-2 0 0,4-6 0,-4-2 0</inkml:trace>
  <inkml:trace contextRef="#ctx0" brushRef="#br0" timeOffset="157">5639 18192 7955,'-14'20'1,"2"1"0,4-5 0,3 4 0,4 0 0,1 4 0,0 0 859,0-2-383,0-3 1,1-6-1,2 1 1,3-2-1,1-3 1,4-6 2053,1-6-2572,-5-5 0,5-7 0,-5-2 1,4-7-1,1-4 0,2-6 0,1-5 1,1-5-1,1-4 0,1-2 1,-2-2-269,-1 0 0,-2-2 208,0 9 0,1-2 0,-3 5 1,0 7-1,-4 5 0,-1 9 0,-1 5 1422,1 3 0,-5 11-1059,3 7 0,-2 7 0,-2 5 0,1 6 1,2 2-1,2 3 0,-2 2 0,-2 1 1,1 0-1,1 0 288,1 0 1,5 0 0,-3-6-1301,1-3 1,1 2 0,2-5 0,-1 1 0,0-1 0,0-3 0,0-1 749,1-2 0,-4 1 0,0-1 0</inkml:trace>
  <inkml:trace contextRef="#ctx0" brushRef="#br0" timeOffset="158">5812 18218 8028,'0'-18'0,"0"1"3878,0 0-3614,0 9 0,7 2 1,5 6-1,6-2 0,1-1 1,2-3-1,0-1 0,2-4 1,1 0-1,1-3 0,-1 2-4308,0 4 4044,10-4 0,-12 4 0,11-5 0</inkml:trace>
  <inkml:trace contextRef="#ctx0" brushRef="#br0" timeOffset="159">6318 18165 9656,'-13'-5'3146,"0"1"-3118,5 0 0,8-2 0,9-3 0,3-5 0,1-3 0,2-7 0,2-4 0,2-3 0,0 0 0,0 0 0,-1-2-733,1-1 0,-5 0 0,1-2 515,-5 5 0,-7 3 0,1 3 0,-2 3 1,-2 4-1,0 3 744,0 2 0,0 7 1,0 6 53,0 7 1,0 10 0,0 3-1,1 3 1,4 3 0,4 1 0,2 2-1,3 0-456,-1-1 1,5-2 0,0 1 0,-2-2-767,-1-3 0,0-2 0,1-7 0,2 0 0,-2 1 1,-1-3 613,-2-2 0,0 3 0,1-4 0</inkml:trace>
  <inkml:trace contextRef="#ctx0" brushRef="#br0" timeOffset="160">6518 18045 8461,'-8'-13'0,"0"-2"3038,2-3-2960,2 9 1,5-7 0,4 10 0,4-1-1,2-4 1,3-2 0,-1-3 0,0-2-1,1 2 1,1-1 0,1 2-797,2 2 403,5-3 0,-2 10 0,4-4 0,-1 2 0,-3 2 1,-2 3 314,-3 2 0,5 7 0,0 1 0</inkml:trace>
  <inkml:trace contextRef="#ctx0" brushRef="#br0" timeOffset="161">5852 17898 7884,'-6'-20'629,"3"2"0,-6 9 0,0 6 3011,2 6-3344,-5 4 0,9 8 0,-4 3 0,-1 6 0,2 4 0,0 4 0,2 1 0,0 2 0,-1 1 0,2 1 0,2-4 168,1-4 0,0-2-694,0 0 1,0-2 0,0-3 0,0-4 0,0-3 0,0-2-1,-2-1-228,-2-3 0,1-5 1,-5-10-1,2-7 1,2-8-1,0-6 1,-1-4-1,2-4-512,2-4 1072,1-7 1,0 8 0,0-4 0,0 4-1,0 5 1,1 4 0,2 4 359,2 2 1,5 4-1,-3 6 1,2 1 45,0 3 1,0 3-1,4 6 1,1 0-1,-3 2 1,0 3-1,-2 7 1,1 5-1,2 0 1,0 3-1,-2 0-825,-1 1 0,-2 3-206,2-6 1,3-1 0,-4-3 0,0-1 0,1-1 350,2-3 0,-5-5 948,-2-8 0,-2-4 1,-2-5 106,0 0 0,4 7 1,2 4-1367,1 5 0,2 8 1,5-4-1,0 2 0,3-2 1,3 1-1,4-2 1,7 0-1,5-4 483,5 0 0,14-2 0,0 0 0</inkml:trace>
  <inkml:trace contextRef="#ctx0" brushRef="#br0" timeOffset="162">7092 17379 8388,'-21'-8'2502,"3"4"-2123,3 2 1,6 8 0,1 5-1,-1 3 1,1 6 0,4 0 349,2 4 1,2 1 0,0 3 0,2 2-587,2 1 1,5 0 0,7-4 0,4-2-1,0-1 1,4-4 0,1 0 0,2-6-1193,0-3 0,4-1 1,1-4-1,1 0-2634,-1 0 3683,6-2 0,-10-4 0,4 0 0</inkml:trace>
  <inkml:trace contextRef="#ctx0" brushRef="#br0" timeOffset="163">7358 17552 9844,'-26'-6'0,"0"-3"3677,4-3-3421,3-1 0,6 5 1,-1 4-1,1 3 1,-2 1-1,-1 0 0,-2 1 579,2 3 1,-5 8 0,-1 6-1019,-3-2 1,-1 5 0,3 1 0,2 5 0,2 3 0,2 1 0,4 0 182,4 1 0,-3 2 0,5 6 0</inkml:trace>
  <inkml:trace contextRef="#ctx0" brushRef="#br0" timeOffset="164">9025 17858 8251,'7'-19'747,"-3"-3"-798,4 3 0,-7-1 0,5 7 0,-1 0 0,1 1 901,1 3 1,-6 11-450,-1 11 1,-5 2-1,-9 7 1,-1 3-1,-1 3 1,-3 5-1,0 1 1,-1 1 0,3-1 475,-3-2 0,5 0 0,-1 1 0,4-1-1209,3 1 0,6-2 0,-1-4 0,3-2 0,2-2 1,3-2-1,7-2 0,4-2 0,5-4 0,4-3 332,4-1 0,8-12 0,-2 2 0</inkml:trace>
  <inkml:trace contextRef="#ctx0" brushRef="#br0" timeOffset="165">9438 17725 8086,'0'-28'733,"0"3"1,1 14 0,2 7 0,2 8 0,-2 8 0,-2 5 313,-1 0 0,-1 7-1140,-4-2 0,-1 8 0,-4 2 0,1 3 1,-1 3-1,-2 3 0,-2 5 0,1 0 0,1 2 1,2-4 92,1-2 0,-6 0 0,-6-7 0</inkml:trace>
  <inkml:trace contextRef="#ctx0" brushRef="#br0" timeOffset="166">9025 18192 10652,'0'-33'0,"0"-1"1962,0 0-2054,0 1 1,5 8 0,4 3 0,3 4 0,3 5 0,3 2 0,4 4-1,3 0 1,3 1 0,2 0 0,3 3-1556,1 1 0,6 2 1647,4 0 0,6 0 0,-2 0 0</inkml:trace>
  <inkml:trace contextRef="#ctx0" brushRef="#br0" timeOffset="167">9878 17685 8047,'-17'-25'737,"4"3"1,-2 5 0,9 13-696,-1 8 1,2 7 0,-3 4 0,-1 1 127,1 2 1,1 10 0,4 0 0,-2 5 0,2 5 0,2 4 0,2 3 0,5 1 0,8 0 0,5-4 0,5-5 0,1-6-2147,3-3 1,12-7 1975,0-4 0,3-2 0,-3-1 0</inkml:trace>
  <inkml:trace contextRef="#ctx0" brushRef="#br0" timeOffset="168">10118 17845 7988,'6'-27'574,"-4"7"0,7 3 1,3 7-1,5 6 0,3 4 1,2 3 914,1 1-1378,-7 0 0,3-4 1,-5 2-1,-1 1 0,0 3 1,-1 1-1,-3 4 1,-5 0-1,-2 3 0,-2-1 1,0 0-474,0 1 0,-10 1 340,-4 2 1,-4-2-1,2 3 1,-2-3-1,2-1 1,3 3-1,4 1 1,3-4-1,1-2 1,1-3 297,1 1 0,6-2-333,1 1 0,11-6 1,0 1-1,4-2 1,5-2-1,1 0 0,3-2 1,2-1-1,1-3 1,0-1 56,2-4 0,1-6 0,6-4 0</inkml:trace>
  <inkml:trace contextRef="#ctx0" brushRef="#br0" timeOffset="169">10664 17552 8187,'0'-37'0,"2"7"1555,2 12 0,8 11-1412,6 12 0,4 8 0,-4 9 0,-2 3 0,-1 2 0,-2 0 0,0-1 0,1 2 0,-2 3 1,-4 5 710,-3 2 0,-4 8-1418,-1 3 1,-1-3 0,-4 0 0,-5-3 0,-5-2 0,-4-2-1,0-2 564,0-3 0,-5-1 0,3-7 0</inkml:trace>
  <inkml:trace contextRef="#ctx0" brushRef="#br0" timeOffset="170">11331 17619 27717,'7'-24'-57,"-4"0"0,-4 6 1,-4 12-1,1 12 1,-1 6-1,-1 2 0,0 0 1,-1 4-1,1 6 1,-1 5-1,-1 5-16,-2 1 1,2 3-610,0-2 1,5 1-1,-2 0 1,4-3-1,1-2 1,0-2 0,0-3-1,1-5 1,2-5 510,2-2 0,5-1 0,-3-1 0</inkml:trace>
  <inkml:trace contextRef="#ctx0" brushRef="#br0" timeOffset="171">11171 17925 8571,'7'-33'1075,"5"13"0,-3 3 0,3 13 0,1 7 1395,0 0-2936,1-2 0,-1-1 0,2 0 1,3 0-1,2 0 0,4 0 466,3 0 0,-4-6 0,10-1 0</inkml:trace>
  <inkml:trace contextRef="#ctx0" brushRef="#br0" timeOffset="172">11677 17698 16352,'5'-22'-3514,"-1"0"3882,1 6 0,0 10 1,4 6-1,3 0 0,2 0 1,-1 0-1,2 0 0,1 0 1,2 0 1108,-2 0 0,0 0-1432,2 0 1,-3 0 0,3 1 0,-4 2 0,0 2 0,-1-2 0,-1 0-301,-3 1 1,-3-1 0,-8 6-1,-2 0 1,-5 0 0,-3-2 559,-1-1-83,5-2 1,-3 1-1,3 1 1,1 1-1,2 4 1,5 0 0,6 1-1,6-3 604,4-4 1,7-4-395,-6-1 1,6 5 0,-4-1 0,0-1 0,2 0-1,-2 0 1,0 3 0,-2 1 0,-4 4-247,-4 0 1,-2 1 0,-4-1 0,2-2 0,-2 2 0,-3 4-1,-3 3 1,-3-2-778,-2-1 337,5-2 0,-8 1 0,2-1 0,-3 0 0,-2 1 0,1-2 0,0-2 0,-1-3 0,0-1 1,-4-1-1,-3-1-709,0 1 0,-4-1 851,3-4 0,-2 0 0,-1 0 0,1-2 1,-1 0-1,3-3 0,0 2 0,3 2 0,-1 1-4042,4 0 4179,7 0 0,21 0 0,10 0 0</inkml:trace>
  <inkml:trace contextRef="#ctx0" brushRef="#br0" timeOffset="173">12344 17805 8491,'13'-35'2430,"0"8"-2279,7 9 1,-4 18-1,5 0 1,-1 0-1,1-1 1,3-2-1,0-2 1,-1 1-1,-2-1 1,0 1-1,-2 1-529,0 1 0,-1 2-312,-5 0 0,1 0 690,-1 0 0,0 0 0,1 0 0</inkml:trace>
  <inkml:trace contextRef="#ctx0" brushRef="#br0" timeOffset="174">13157 17539 20994,'-13'0'175,"-1"5"0,1-2 1,1 6-1,2 2 0,1 2 1,-2 3-1,1 4 774,1 0-1032,-3 2 0,9 2 0,-4 1 0,0 3 0,1 1 0,0 0 0,1 1 0,1-1 0,-1-2 0,2-5 0,2-2-4352,1-4 3417,6-1 0,1-3 0,7-4 1047,-1-3 1,6-4 0,2-1 0</inkml:trace>
  <inkml:trace contextRef="#ctx0" brushRef="#br0" timeOffset="175">13277 17565 15867,'12'-32'-78,"-3"8"1,-4 12 0,0 12 5778,-1 6-5584,1 3 1,-5 0-1,0 1 1,0 3-1,0 5 1,0 3-1,-2 3 1,-1 1-1,-3 1 1,1 1-1,-3 0-784,1-1 0,4 0 70,-2-4 1,4 2 0,1-5 0,0 0 0,1-1 563,4-6 0,8 7 0,8-4 1</inkml:trace>
  <inkml:trace contextRef="#ctx0" brushRef="#br0" timeOffset="176">12970 17512 16776,'-1'-30'-1450,"-4"4"1659,4 8 1,-7 18 0,5 9 0,-1 3-1,3 1 1,5-1 0,8-3 484,4-5 0,8-1-900,-2 1 1,8-2 0,2 2 0,2-2-1,2-2 1,-1 0 0,-1 0 0,-1-2-1,-5-1 1,-3-1-1145,-2 1 1334,-13 7 1,8 4 0,-11 5 0</inkml:trace>
  <inkml:trace contextRef="#ctx0" brushRef="#br0" timeOffset="177">12944 17992 11988,'1'-24'0,"5"6"0,6 9 0,6 5 0,2 1 0,4-3 0,0-1 2022,-2-4-1991,3 5 0,-9-4 0,7 5-31,0 3 0,8-6 0,4 1 0</inkml:trace>
  <inkml:trace contextRef="#ctx0" brushRef="#br0" timeOffset="178">13863 17312 8463,'-13'-46'733,"-6"14"0,-2 5 0,-3 18 0,1 13 1,-4 11-1,0 3 988,-2 1-1905,5 5 0,0-8 0,7 6 0,0 4 0,2 2 0,4 6 0,2 3 0,4 7 0,4 4 0,1 3 0,0-2 183,0-1 23,6 2 0,3-8-22,8 2 0,10-3 0,7-1 0</inkml:trace>
  <inkml:trace contextRef="#ctx0" brushRef="#br0" timeOffset="179">14037 17672 8570,'0'-40'1277,"0"12"1,-2 8-1,-2 19 1,-4 7-1,-1 7 1,1 2-1,-1 0-1110,1-2-265,-4 0 0,11 2 0,-4 2 0,5 2 0,5 2 1,4 2-1,4 1 0,5 0 0,3-4 0,-1 0 1,0-6-3176,-1-3 3086,-4-5 0,0-6 0,-8-3 0,-1-6 0,-3-9 1,-3-6-1,-5-4 0,-5-1 0,-5-4 0,-4-1 0,0-2 79,-1 2 1,3-3 30,3 6 0,1 5 0,1 5 1,3 2-1,5 2 0,4 3 0,4 2 77,5 3 0,9-3 0,3 5 0</inkml:trace>
  <inkml:trace contextRef="#ctx0" brushRef="#br0" timeOffset="180">14370 17219 8335,'13'-20'397,"1"15"1,-3 5 0,0 16 0,-4 12-1,-1 9 1,-3 4 200,-1 4-393,-2 5 1,0-2 0,0 3 0,-2 0 0,-2-4 0,-5-1 0,-3-2 0,-1 1 0,-1-1 0,-1-1 0,-1-3 15,-2-4 1,1-4-703,3-5 1,-4-3 0,1-5 0,2-6 0,3-2-1,3-4 481,-1-3 0,4-2 0,0-2 0</inkml:trace>
  <inkml:trace contextRef="#ctx0" brushRef="#br0" timeOffset="181">14810 17445 9978,'1'-37'2817,"4"6"-2774,-4 12 0,11 19 0,-3 9 0,3 3 1,3 1-1,1-1 0,3-2 0,0-1 0,2 1 1,0 2-1,1 2-2882,-1-1 2292,4 6 0,-10-3 547,3 7 0,-4-7 0,0 3 0</inkml:trace>
  <inkml:trace contextRef="#ctx0" brushRef="#br0" timeOffset="182">14756 17765 8508,'0'8'1001,"2"-3"0,4-5 1,9 0-1,10 0 1,12 2-1,7 1-254,5 1 1,10 2-1,-5-3 1,1 2-748,-1-2 0,12 4 0,2 0 0</inkml:trace>
  <inkml:trace contextRef="#ctx0" brushRef="#br0" timeOffset="183">15756 17392 8529,'-13'-9'768,"0"0"-203,-1 3 31,7 3 1,-1 3-1,5 2 1,-1 2-1,0 5 1,-1 3 0,1 1-1,-1 1 1572,-1-1 0,5 2-1920,-4 3 0,5 1 0,5 4 1,5 0-1,5 0 0,4 4 1,2 3-1,1 1 0,0-2 0,-1-1 998,-2-1 0,-1-2-1134,-4-2 1,-3 0-1,-2-5 1,-4-2 0,-4 1-1,-2-1 1,-5 2 0,-6-4-1,-6-2 1,-3-3 243,-2 2 1,-2-1-1082,-2-1 1,0 1 0,1-5 0,-1-2 0,0-2 0,1-2 0,-1-5 724,0-8 0,7-5 0,0-8 0</inkml:trace>
  <inkml:trace contextRef="#ctx0" brushRef="#br0" timeOffset="184">15463 17445 8519,'12'-32'3490,"6"-4"-3139,11-2 1,8 2-1,12 4 1,10 2-1,10 6 1,-31 13-1,2 1 1,2 2-1,2 2 1,3 0 0,1 1-1,0 3 1,1 0-1,2 1 1,-1 0-1,0 2 1,-1 0-1232,1 0 1,0 2 879,-1 3 0,-1 2 0,-1 1 0,0 2 0,-1 3 0,1-1 0</inkml:trace>
  <inkml:trace contextRef="#ctx0" brushRef="#br0" timeOffset="185">21701 7956 8738,'11'-34'0,"2"-4"531,6-5-441,5 4 0,3 11 0,-2 7 0,0 2 0,0 3 0,3 0 0,1-1 0,-1-2 0,-3 0 0,0-2 0,-1-1 257,0-6 0,4 1 0,-6-5-458,3-1 0,2 5 0,-1-3 0,1 1 1,1 0-1,2 1 0,1 2 0,-1 5 1,-1 3-973,2 2 0,2 3 1083,2 0 0,4 1 0,-5 0 0</inkml:trace>
  <inkml:trace contextRef="#ctx0" brushRef="#br0" timeOffset="186">22955 6717 28060,'7'-12'-1348,"-1"3"1,-8-4 0,-1 10 0,-3 4 1076,-1 4 0,4 5 1,-1-1-1,2 3-23,2 1 1,0 5 0,2 1 0,1 0 0,4 2 0,3-2 0,5 2-1,0-2-1072,0 1 1235,-2 3 1,-1-6-1,-2 3 1,-2 1-1,-2-2 1,-3 2 0,-2-2-91,-1 1 0,-6-3 0,-4-3 0,-5 1 17,-3 2 0,-10-3 0,0 2 0,-5-4 0,-5 0 0,-4-4-141,-2 0 1,-6-4 0,2-4 0</inkml:trace>
  <inkml:trace contextRef="#ctx0" brushRef="#br0" timeOffset="187">22501 6983 13179,'0'-45'-159,"2"-3"0,4-4 1,7 2-1,9 1 1,6-1-1,5-1 1678,1 3-1302,8 8 1,0 6 0,7 4 0,3 0-1,3 5 1,6 6 0,2 4 225,6 2 1,5 5-1,-3 4-416,-2 2 1,-1 10 0,-2 4 0,-1 5-26,1 4 1,-8 1 0,7 5 0</inkml:trace>
  <inkml:trace contextRef="#ctx0" brushRef="#br0" timeOffset="188">15196 8276 8073,'0'-19'-332,"0"4"1,0 0 502,0 9 1,-6 3 0,-4 12 0,-5 2 0,-3 2 0,2 3 0,1 4 0,2 0 984,0 4-914,-1 1 1,7 2-1,3-1 1,2 3-1,2 0 1,2 5-1,2 2 1,5 4-1,3 0 1,3 4-1,1 2 333,2 4 0,4 2-480,-4 2 0,1 0 0,-3 4 1,2 1-1,-2 2 0,-2-2 1,-4 3-1,-1-1 0,1 1 0,1-2 514,-3-1 1,9 7-530,-4-3 0,5 5 1,-2-6-1,3 3 1,2 3-1,3 2 1,1 1-1,-12-36 1,1 1-1,-1 0 0,0-1 1,1 1-1,-1-1 26,14 35 0,-15-34 1,1 0-1,9 35 1,-4-1-66,-3-2 0,-4-3 0,-2 0 1,-4-1-1,-4 1 0,-1-1 1,0 0-1,0-4 0,0 0 0,0-3 1,0 1-1,0-2 1658,0-1-1731,6 4 0,2-2 0,5 2 1,0 0-1,1 0 0,0 6 0,3 2 1,0 1-1,-2-3 0,-3 1 1,-3-3-290,1 1 0,1 7 390,-2-9 0,-3 8 0,-6-8 0,1-1 1,2 2-1,1-2 0,-1 1 0,-1-4 0,-2 0 1,0-3 68,0 1 1,0 0 0,1-1 0,2 0 0,3-1 0,3-2 0,4 0 0,4 0-1022,-1 1 836,5 6 0,-5-7 0,5 5 0,0-1 1,-2 0-1,2 2 0,-2-2 0,0-3 0,-3-2 1,-1-1-1,-2 0 288,1-1-107,-7 3 0,5-9 0,-5 4 0,2 1 0,-1-2 0,-1 1 0,-1-1 1,2 0-1,-1-2 0,2 1 0,0 1-37,0 1 0,-1-2 1,6 2-1,-1-1 0,0-2 1,1 1-1,-1 1 0,0-1-431,1 1 442,-1-1 1,-4-4-1,0 2 1,1 2-1,1-4 1,-1-1-1,-3-3 1,1 2-1,-2-2 1,1 1-1,-1 2 947,0 5-1148,-2-4 0,1 6 1,1-4-1,0 3 0,1 0 1,-1 2-1,1-3 0,-1 3 1,2-2-1,-1 0 1,2-3-492,-2-2 661,5 5 0,-9-5 0,6 4 0,0-4 0,0-1 0,0 0 0,0 0 1,0 2-1,-2-1 0,0 2 0,-1-3 191,0-1 0,3 6 0,-4-3 1,-1 2-1,0 4 0,2-2 1,0 3-1,2-1-362,-1 3 14,-4 4 1,9-8 0,-3 5-1,3-2 1,0-3 0,-2 1-1,-1-2 1,1 1 0,1-2-1,-1-1 1,-3-4 378,-1-2 1,-1 8-153,-5-6 0,4 3 1,1-1-1,-2 1 1,-2 1-1,-1 1 1,0 0-1,1 3 0,2 2 1,3 1-371,2-1 0,1 9 0,4-6 0,0 1 0,2-2 0,1-5 0,2-1 0,-2-5-1576,-1-4 1813,-1 2 1,-5-11 0,-2 3-1,0-3 1,-1-3 0,0-1-1,-3-3 1,-1-2 0,-2-1-1,0 0 1,0-1 825,0 0 1,0-3-1369,0 0 0,0-1 0,0 0 0,0 1 0,0-1 0,0 0 0,0 1 0,0-1-4900,0 0 2558,6 1 2870,1-13 0,12-8 0,2-14 0</inkml:trace>
  <inkml:trace contextRef="#ctx0" brushRef="#br0" timeOffset="189">14530 10635 8416,'-6'-7'-231,"-1"-5"0,-7 10 1,1-2 1112,0 2-272,-1 2 0,7 2 1,4 1-1,6 3 1,6 0-1,3 0 1,2-3-1,4-2 132,4-1 0,5 0 0,4 0 0,5 0 1,2 0-1,4 0 0,2-1 0,3-2 703,1-2-1343,10 1 1,-14-1 0,8 1 0,-3-1-1,-5 1 1,1 0 0,-4-1 0,2 1 0,-1-2-1,-1 0 1,-2 0-27,-4 3 0,2-3 0,-4 0 1,1 0-1,3-1 0,0 1 1,0-2-1,-2 2-129,2 1-150,-4 0 1,0 1 0,-7-1 0,-1 2 0,-1 2 0,-3-1 0,-2-1 0,-3-1-6049,-1 1 3343,-7 1 2640,-2 2 268,-6 0 0,0 0 0,0 0 0</inkml:trace>
  <inkml:trace contextRef="#ctx0" brushRef="#br0" timeOffset="190">15796 10382 15388,'-7'-21'-528,"1"2"1,6 6-1,0-1 1,0 1-2737,0 0 3962,6 5 0,-3-2 1,4 4-1,1 0 1,-1 0-1,3 2 1,4-1-1,2 1 1,3 2-1,2 5 1038,3 6 1,-1 3 0,3 1 0,-1 1-1502,3-1 1,2 0 0,-4 1-1,1-1 1,-1 0 0,1 1 0,-2-1-1,-1-1 1,-3-2 0,-2-1 0,-4 1-1,-3 2-426,-3 1 35,-6 1 1,2-1 0,-5 0-1,-1 1 1,-3-1 0,-5 0 0,-3 1-1,-2-1 1,1-1 0,-2-2 0,-2-1-373,-6 2 0,3-1 158,-3-1 0,7 1 0,-2-4 1,3 2-1,4 2 0,2 2 352,4 1 1,4 0 0,1 1 0</inkml:trace>
  <inkml:trace contextRef="#ctx0" brushRef="#br0" timeOffset="191">16956 10262 8532,'-13'-7'273,"5"-5"0,2 9 0,6-6 1,0-2-1,0 0 0,0-3 2713,0 1-2768,0 0 0,0-1 1,0 1-1,-1 1 1,-4 3-1,-4 5 0,-2 2 1,-4 2-1,-3 3 1,-3 5-1,-1 6 0,0 6 1,-2 3-1,0 4 2104,2 4-2214,3-3 0,7 6 1,3-3-1,6 5 0,8 1 1,10-1-1,10-5 1,10-3-1,8-3 0,8-4 1,3-6 56,4-5 1,0-7-262,-5 1 1,-1-10 0,-5-7 0,-7-8 0,-7-5-1,-6-5 1,-5-6 0,-6-6 0,-5-6 0,-8-3-256,-6-1 1,-6 5-1,-9 4 1,-4 2 108,-3 2 0,-1 8 0,3 4 0,2 7 0,2 5 0,2 5 0,3 4 0,2 5 0,1 7 0,4 8 242,1 8 0,2 10 0,4 3 0</inkml:trace>
  <inkml:trace contextRef="#ctx0" brushRef="#br0" timeOffset="192">15650 11368 7962,'-6'-7'-113,"3"1"1,-5 7-1,1 2 1,-1 2-1378,-2-2 2907,4-2 0,-1-1 1233,2 0 1,2 2-2407,-5 2 1,-1 2-1,-5 6 1,-1 0 0,-1 4-1,-3 3 1,0 5-1,-1 1 1,4 2 0,1-1 31,2 1 1,1 0-1,2-2-305,1-3 1,6 2 0,-2-7-1,4 0 1,2-2 0,5-4-1,6-2 1,6-4 0,3-4-198,2-1 0,4-6 0,3-3 0,1-2 39,-2-3 1,4-4 0,-2 1 0,-1 0 0,-2 4 0,-3 3 0,-1 1 0,-3 0-1,-2 2 1,-3 2 0,-1 4 186,-2 1 0,6 0 0,2 0 0</inkml:trace>
  <inkml:trace contextRef="#ctx0" brushRef="#br0" timeOffset="193">15716 11581 7988,'-20'-13'1465,"0"0"1,14 5 0,6 4-324,8 2-941,4 2 0,7 0 1,5 0-1,4 0 0,4 0 1,4 0-1,4 0 1,4 0-1,2-1 0,0-4 1,-3-3-134,-2-4 1,2-2 0,0 0 0,-3-3 0,0-2 0,-4-2 0,-1-1 0,-2 0-835,0 0 735,-2-1 1,-5-2 0,1 2 0,0 2 0,-2 0 0,-3 2 0,-4-2-1,-3 2 1,-2 0 0,0 2 0,1 3 583,-1 0 1,-4 1-483,0 0 0,-2-1 0,4 1 0,-4 0 0,0 1 0,-1 1 0,0 2-1439,-3-1 1,-1 3 269,-2-2 1,-6 6 0,-3 0 1097,-3 6 0,-1 4 0,-1 7 0</inkml:trace>
  <inkml:trace contextRef="#ctx0" brushRef="#br0" timeOffset="194">16449 10995 9090,'5'-27'3264,"-1"1"-3125,13 11 0,-7-1 0,11 10 0,1 0 0,0-2 0,5 2 0,-1-1 0,4 0 0,-2-2 0,0 0 0,-1 1 177,0 2 0,-1 2 0,1 4 0,-2 0 0,-1 0 0,-3 1 0,-1 4 0,0 4-1339,-1 3 932,-1 1 0,-5 0 0,0 1 0,-1 0 1,-1 3-1,-3 0 0,1 1 0,0 0 0,-1 1 1,-3 1-1,0 0-981,1 1 0,-5 1 460,4 5 1,-10 0 611,-4-1 0,-8 13 0,-4 2 0</inkml:trace>
  <inkml:trace contextRef="#ctx0" brushRef="#br0" timeOffset="195">16996 9716 8141,'9'-17'1682,"0"-5"-1620,-6 0 1,1 8 0,-8 10 0,-7 3 0,-5 2 0,-8 2 0,-4 1 0,-4 1 0,-2 1 0,-3 3 0,-2 3-1,-1 1 1,0 0 0,-1 1 0,-2-3 0,-2 0 0,2-2 207,2 1 1,-2 2-18,3 1 0,-6 0 0,9 1 1,0-1-1,-2 0 0,1 1 0,-2-1 1,0 2-1,0 1 0,0 2-359,0-2 1,-5 4-1,1-3 1,1 1 30,2 1 1,-4-4-1,1 4 1,-1-1-1,1 1 1,-2 1-1,-1-1 91,-4-3 0,5 0 0,2 1 0,1 1 1,1-2 1075,2-1-1022,-3-2 1,9 2-1,-4 1 1,1 2-1,3-2 1,0 0-1,1 1 1,1 0-1,0 1 1,0 0-1,-2 1-447,0 2 1,-3-3 400,6 4 1,-6-4 0,1 4 0,-3 0-1,-1 0 1,1 1 0,-1 0 0,0 1 0,-2 0-1,1-4 519,1 0 0,-2 6-559,11-4 1,-6 7 0,3-7 0,0 2 0,1 1 0,2 0 0,-1 3 0,-1 2 0,-1 1-1,0 1 1,-3 1 0,0 1 0,0-1 0,1-1-224,-1-2 0,-1-1 0,-2 1 0,1 1 499,4-1 1,-4 2 0,5 1-1,0 1-194,3 3 0,3 0 0,1 1 0,0 1 1,1 4-1,1 3 0,2 3 0,6-1 1,3 1-1,5 0 0,5 0 0,2-2-487,2-1 469,12 5 0,5-14 0,15 3 0,8-2 0,9 1 1,7-1-1,7-2 0,-29-20 0,1-1 0,3-1 0,1-1 1,5-2-1,1 0 0,3-2 0,0-1 313,5 0 1,-1-1-1,2 0 1,-1 0-314,-2 0 0,0-1 0,7-1 0,0-1 0,-1 0 0,1-1 0,2 0 0,0 0 0,2-1 0,-1-1 0,0 0 1,0-2-1,1-1 0,0 0 0,0-2 0,-1-1 0,2-1 0,0-2 0,-1 1 0,-1-2-582,1 1 1,0-2-1,-2-1 1,-1-1 525,-1 1 1,-1 0-1,0-2 1,0 0 0,1 0-1,0-2 1,-2 1 0,-1-1-1,-1-1 1,-1-1 0,-2 1-1,0-1 1,-2 0-1,0-1 1,-2 0 0,0-1-1,0-2 1,0-1 0,-1 0-1,1 0 77,0-1 0,-1 0 1,-2-2-1,0-1 1,-1 1-1,0-2-92,0-2 0,0-2 1,-3 0-1,1 0 1,1-5-1,0-1 1,-1 1-1,-2-1 0,0 0 1,-1-3-1,1-1 1,-2-2-1,0-2 1,0 0-1,-1-3 0,-1-1 1,-2 1-1,-1-1-186,0-1 0,-3-1 0,-3-2 0,-2-1 0,-3 2 0,-2-1 0,-2-1 0,-3 0 191,-1 1 1,-2 0 0,-1-6 0,-2 1-1,-3 6 1,-1 1 0,-1-1 0,-2-1 0,0 0-1,0 1 1,-2 2 0,0 1 0,0 1 0,-2 1-1,-2 2 1,-1 1 0,-1 2 0,-2 0 0,-1 1-1,-2 2 1,-1 1 0,-1 2 0,-17-32-181,-4 6 0,-10 4 1,-5 9-911,-6 4 904,-5 10 0,24 20 0,-2 2 0,0 2 0,-2 3 0,0-1 0,-1 3 86,-1 1 0,-1 2 1,-4 1-1,0 1 0,1 2 1,0 1-1,0 1 0,0 2 1,-3 2-1,0 2 0,2 2 1,0 2-1,-1 2 0,0 2 1,2 1-1,1 1 0,-1 2 1,1 0-1,1 0 0,1 2 1,0 2-1,0 1 118,3 1 0,1 2 0,0-2 0,0 1 0,2 0 0,0 1 0,4-1 0,-1-1 0</inkml:trace>
  <inkml:trace contextRef="#ctx0" brushRef="#br0" timeOffset="196">16543 9276 8317,'-14'-5'0,"3"-1"720,2-1 159,3 4 1,6-4-1,0 2 1737,0-4-2474,6-9 0,-5 1 1,5-8-1,-1-7 0,-1-3 1,0-8-1,2-3 0,3-6 1,3-3-1,1-4 0,-1 0-170,-3 0 1,7-3-1,-2 4 1,1 3-1,-1 6 1,0 9 0,-1 8-1,0 5-3946,1 5 3280,-1 8 1,0 4-1,1 9 694,-1 6 0,-6 9 0,-1 12 0</inkml:trace>
  <inkml:trace contextRef="#ctx0" brushRef="#br0" timeOffset="197">17076 8023 21897,'6'-27'-2825,"-5"7"0,5 3 1994,0 7 968,-4 4 0,-7 16 0,-8 4 0,-2 0 0,0 1 0,3-1 0,2 0 0,3 3 0,1 0 791,3 0 0,-3 4-842,1 1 0,1-3 1,5 0-1,4-1 1,4 0-1,1-2 1,0-3-1,-1-2 1,2-4 93,1-1 0,1-1 0,0-5 0,-1-3-195,-3-6 1,1-2 0,-4-12 0,0-4 0,0-4 0,-3-3 0,-1-2 0,-2 1 0,0 1 0,0 1 0,0 5 0,0 3-1645,0 3 1901,0 5 0,0-2 0,0 6 0,1 1 450,4 3 1,0 9-676,4 9 1,2-2 0,-5 1-1,0-1 1,1-1 0,0 1 0,4-1-1,1 2-171,1-1 0,0-5 171,1-2 0,-3-2 1,-2-7-1,-3-1 0,-1-3 1,-1-4-1,1-2 0,-1 0 1,0 0-227,-1 2 0,3 2 0,-1 2 0,-1 1 356,2 3 1,-3-1 0,6 6 0,1 1-1,1 3 1,-1 3 0,-3 2 0,1 3-1228,-1 2 1,4 2 645,6 1 1,0 1-1,5-2 1,2-2-1,2-3 1,5-1 0,3-3-1,2-1 1,-2-2-1,-1-2 873,-4-2 1,-1-5-557,-1-9 1,-6 3 0,-3-4 0,-4 1 0,0 1-1,-2-1 1,-2 0 0,-3 0 0,-1 0 0,-3 1-428,-1-1 0,-2 0 0,0 5 1514,0 0 1,0 4 0,-2 1 0,-2 2 0,-4 5 1546,1 4-2653,1 4 0,6 7 0,0-1 1,0 2-1,0 1 0,2 2 0,2-2 1,5 0-1,4 1 0,4-1 1,2-3-595,2-2 1,-5-4 0,3 2 0,-1-5 0,0-2 0,-2-2-533,-1 0 1061,-8-6 0,-1-2 0,-6-5 1,-1 1-1,-4 2 2244,-4 1 1,2 6-1,-2-1-2091,-1 2 0,4 4 1,1 2-1,5 5 0,5 1 1,5 1-1,6-4 1,8 0-1,4-1-4347,3 0 4412,6-1 1,-9-5-1,5 0 1</inkml:trace>
  <inkml:trace contextRef="#ctx0" brushRef="#br0" timeOffset="198">18302 7290 22822,'-7'-44'-4337,"2"-1"4436,4 7 0,1 15 0,0 13 0,0 7 0,-2 10 0,0 8 0,-4 9 0,-2 4-755,-2 3 0,-1 12 1,1 2-1,3 5-317,1 3 0,1-4 0,5 0 0,0 0 816,0-2 0,0 5 1,0-5-1</inkml:trace>
  <inkml:trace contextRef="#ctx0" brushRef="#br0" timeOffset="199">18276 7690 13354,'0'-33'-640,"0"-2"791,0-4 1,0 7 0,0 5 0,0 8 0,0 4 0,-2 3-192,-2 3 1,2 5 0,-2 8-1,2 5-2319,2 3 1,6-3 2435,3 0 0,15 0 0,4 4 0</inkml:trace>
  <inkml:trace contextRef="#ctx0" brushRef="#br0" timeOffset="200">18676 7223 8847,'1'-34'0,"3"5"911,5 5-446,-3 11 0,5 8 0,-5 8 0,1 3 0,3 0 0,2 1-318,2 1 1,-6-4 0,0 5-79,-2 1 0,0 2 0,-3 2 1,3-1-50,1 0 1,2 1 0,4-1 0</inkml:trace>
  <inkml:trace contextRef="#ctx0" brushRef="#br0" timeOffset="201">18689 7530 19658,'-6'-8'-1442,"4"3"0,-3 3 0,3-1-279,-2-1 1969,2-1 0,-10 5 0,3 0 2977,-2 0-3017,-3 0 0,1 0 1,0 0-1,-1 2 1,1 2-1,0 5 1,1 3-1,3 3 0,4 1-93,4 2 0,1-1-413,0-3 0,10-1 0,7-1 0,5-3 0,7-5 0,4-2 0,6-2 220,3 0 0,0-6 1,4-2-1</inkml:trace>
  <inkml:trace contextRef="#ctx0" brushRef="#br0" timeOffset="202">19035 7143 17127,'0'-19'-4142,"0"-3"4472,0-3 0,0 8 0,-1 6 0,-3 5 1,-5 9-1,-5 8 0,-2 10 0,-2 4 0,2 4-124,1 2 1,2-2-1,-1 7 1,3-1-300,2-1 1,-2 3 0,7-4-1,1 0 1,3-1 0,3-4-1,4-3 1,4-4 0,4-3 0,1-5-1,2-4 1,-1-3-707,0-3 1,-3-3 1050,0-4 1,-1-4-1,0-4 1,1 2-1,-1 1 0,-1-1 1,-2-1-1,-1 4 1,0 8 1151,-1 11-1590,3 8 1,-6 8 0,7 1 262,2 2 1,9 12-1,-3-1 1</inkml:trace>
  <inkml:trace contextRef="#ctx0" brushRef="#br0" timeOffset="203">17542 8343 8432,'14'-22'0,"-1"1"0,0 2 260,1 1 1,-1 9 0,0 2 0,1 1 0,-1 3 0,0 1 0,-1 5 0,-3 5 1928,-4 5-2087,-4 3 1,-7 3-1,-3 4 1,-1 3 0,0 4-1,1 2 1,-2 1 0,1 1-1,0-1 1,2 1 0,2-2-132,3 1 0,2 1-224,1-7 0,0 1 1,0-10-1,0-2 0,-2-3 1,-1-5-1,-3-8 16,-1-8 1,-2-8-1,-4-2 698,-1 2 1,-2-3 0,1 1 0,4 1 0,-1 4 0,0 3 0,-1 2 261,-1 2 0,5 2 0,2 5 0,1 4-1008,3 4 1,2 3 0,2 2-1,3 3 1,5 2 0,5 2-1,2 2 1,3 3 0,3-1-1,5-3 1,4-3 0,3-1-2946,3 0 1,-4-5 2296,-2-4 933,3-6 0,-6 3 0,5-6 0</inkml:trace>
  <inkml:trace contextRef="#ctx0" brushRef="#br0" timeOffset="204">17849 8756 8432,'-1'-22'560,"-4"0"1,2 4 0,-4-3 0,-1 2 0,2 2 0,-1 4 0,1 3 0,0 4 741,3 4 0,3 4-1439,5 7 1,1 3-1,5-4 1,1 3 0,3-1-1,0-2 1,1-1 0,1-1-1,0 0-1960,0-3 0,-7-3 2032,-1-5 0,-6-2 0,0-6 0,-5-1 0,-4 0 0,-1-4 0,-3-4 0,-2-2 0,-2 2 0,3 2 0,0 3 0,4-1 0,1 2 603,3 1-502,1 7 0,10 2 0,5 6-36,8 0 0,4 0 0,2 0 0</inkml:trace>
  <inkml:trace contextRef="#ctx0" brushRef="#br0" timeOffset="205">18249 8436 8413,'-6'-28'1264,"5"3"1,-5 19 0,4 6-918,-2 7-427,2 5 0,-4 3 0,6 3 0,0 2 0,0 1 0,2-3 0,2-5 0,5-2 0,3-4 0,0 0-808,-3 1 1,3-5 0,-4 1 1100,4-2 0,-3-8 0,0-3 0,0-3 1,0-1-1,-2-1 0,1 1 0,-1 0 1,2-1-1,0 3 3535,0 2-3944,-6 3 0,3 13 0,-6 6 1,0 7-1,0 3 0,0 3 0,0 3 1,0 2 195,0 2 0,6 4 0,1-3 0</inkml:trace>
  <inkml:trace contextRef="#ctx0" brushRef="#br0" timeOffset="206">23408 6170 8072,'-40'0'0,"1"0"-1,4 0 352,-4 6 1,14-4 0,-5 1-1,2-6 1,5-6 0,5-4 0,6-5-1,5-6 1,1-7 0,4-7-1,5-7 1,6-4 0,3-4 0,1-6-1,2-5 3762,3-4-4055,-11 30 1,1 0 0,3 0 0,1-1 0,-2-3 0,-1-1 0,1-3 0,0 0 0,0-1 0,-1-1 0,0-3 0,-2-2 0,1-2 0,-1-1 0,0-5 0,-1-1 0,1-2 0,0-2 0,-1-2 0,1-2 0,0 0 0,1-2 0,0-1-1,0 0 1,2-2 0,-1 0 0,-2 24 0,0 0 0,0 1 0,1-1 0,0 2 0,0-1-1961,4-23 0,1 1 1758,-4 21 1,0 0-1,0 2 1,2-8 0,0 3-1,-1-2 1,1 2 0,-1 6-1,0 1 1,0 5-1,0 1 1,0 3 0,0 1-1,10-28 1,-1 10 0,-3 11-1,-2 7 1,-4 5-859,-1 4 0,0 8 756,4 2 1,0 7 0,1 3 0,-1-1 0,2 0-1,1 1 1,3 1 245,2 0 0,1 4 0,5-3 0</inkml:trace>
  <inkml:trace contextRef="#ctx0" brushRef="#br0" timeOffset="207">24141 1852 8035,'-13'-7'981,"4"3"0,1 8 0,2 5 4619,3 3-5375,2 7 0,1 3 0,0 9 0,1 5 0,4 2 1,4 4-1,4 1 0,3 1 0,2-2 0,0-4 1,0-4-66,-1-1 0,3-2-310,-3-4 1,-2-7 0,3-3-1,-3-6 1,-2-3 0,-1-5 0,-3-8-1158,-5-6 0,-8-13 1315,-5-3 1,2-11-1,-2-11 1,-2-3 0,0-3-1,-3-1 1,1-3-1,1-1 1,3 1 0,3 4 191,0 5 0,5 4 0,-4 6 0,4 3 459,1 6 1,0 0 0,0 10 0,0 1 0,0 2 0,1 4-404,4 6 1,-2 3-1,4 10 1,-1 5-291,-3 6 0,0 0 0,0 7 0,1 0 0,-1 1 0,-1 0 0,-2-3 0,0-1 0,0-1 0,0 1 0,0-2 0,-2-1-2203,-2 1 1756,2-6 1,-9 0-1,2-3 1,-3 1-1,2-3 1,5-7-2908,10-7 0,11-5 3388,6-1 0,9-6 0,3-2 0</inkml:trace>
  <inkml:trace contextRef="#ctx0" brushRef="#br0" timeOffset="208">24727 1613 8038,'-5'7'743,"-9"-1"1,4-5-1,-4 2 1,3 2-1,-1-1 1,-2 1 1720,1-1 1,6-1-1760,2-7 0,10-2-1076,4-3 1,2-3 0,4 3 0,2-1 0,0-1-1,0 2 1,-1-1 0,0 0 0,2-1 0,-2 4 370,-1 1 0,-2-10 0,1 1 0</inkml:trace>
  <inkml:trace contextRef="#ctx0" brushRef="#br0" timeOffset="209">24847 1439 8038,'0'-13'2491,"0"4"1,2 2 157,2 1-2967,4 7 0,2 2 1,2 6-1,3 1 1,1 2-1,2 0 1,1-1-4349,2-3 4666,-5-5 0,9 9 0,-4-4 0</inkml:trace>
  <inkml:trace contextRef="#ctx0" brushRef="#br0" timeOffset="210">25047 1373 8038,'-13'-14'1177,"0"7"0,4-3 1,0 5-1,-1 2 918,-2 2-2203,4 1 1,4 0-1,8 1 1,5 2-1,3 2 1,3-2-1,1-2 1,3-1-1,1 0 1,0 0 0,0 0 107,-1 0 0,-1-6 0,-5-1 0</inkml:trace>
  <inkml:trace contextRef="#ctx0" brushRef="#br0" timeOffset="211">25167 1319 7078,'-7'-6'352,"-5"5"0,3-3 0,-1 4 1,1 4 1249,4 5 1,4-2-1,2 2 1,4 2-1126,4 0 0,3 3 0,1-2-581,0-4 1,5 3-1,1-5 1,1 0-1,-1 0 1,-3-3-1,-1-2 1,-2-2-1,-1-4 1,-3-4 0,-3-3-1,-2-1 1,1 0-1217,-2-1 1,-6-3-1,-3-3 1082,-1 0 1,2 3 0,-2 0 0,1 2-1,3 1 1,3 3 0,4 2 0,7 4-1,3 4 238,4 1 0,12 0 0,-2 0 0</inkml:trace>
  <inkml:trace contextRef="#ctx0" brushRef="#br0" timeOffset="212">25567 1266 8382,'-13'-6'1203,"0"-3"-807,-1 3 0,2-5 0,2 2 1,3-3-1,1-2 0,3 1 0,1 0 1,4 1-245,2 3 0,4 3 0,5 8 0,2 1-3308,3 1 3156,-4 6 0,11-2 0,-4 5 0</inkml:trace>
  <inkml:trace contextRef="#ctx0" brushRef="#br0" timeOffset="213">25714 1093 8049,'-27'-12'754,"1"3"1,11 2 0,6 11 0,7 7 0,7 3 0,4 3 0,3 0 1411,1 0-2762,0 3 1,6-5 0,2 3 0,1-5 0,1-4 595,0-4 0,-3 2 0,-1 0 0</inkml:trace>
  <inkml:trace contextRef="#ctx0" brushRef="#br0" timeOffset="214">25767 840 8049,'-6'-14'1094,"5"-3"1,-4-1 0,5 3 1300,5 5-2218,2-2 0,7 10 0,0-2 1,4 2-1,3 2 0,3 0 1,1 0-1,4 0 0,2 0 1,2 0-1,-3 0-177,-2 0 0,-2 0 0,1 0 0</inkml:trace>
  <inkml:trace contextRef="#ctx0" brushRef="#br0" timeOffset="215">25967 853 8049,'-38'13'223,"12"2"0,-3 1 0,7 5 1,5 3-1,4 4 0,4 0 639,5 0 1,2-1-1,2 1 1,2 2 0,2 1-1,6-2 1,7-1 0,5-2-2327,3-4 1231,8-3 233,-5-6 0,10-5 0,-4-2 0</inkml:trace>
  <inkml:trace contextRef="#ctx0" brushRef="#br0" timeOffset="216">25994 1133 7999,'-34'-21'216,"1"2"0,20 11 0,8 3 1527,11-1 0,8 4 0,3-4 0,6 2-1776,2-1 1,12-5-897,3 1 1,7-3-1,-2-1 1,-4 0-1,-4-1 1,-6 1 0,-4 1-2064,-5 3 3476,-9 3 1,-18 8 0,-12 1 0,-3 3 0,-1 1 0,0 2 0,2 0 0,-2-2 0,2 1 0,0-1 0,4 3 1174,4 2 1,11-3 0,11-2 0,5-1-1909,6-3 1,3-1-1,1-2 1,-3 1 0,-2 2-1,-2 2 1,-2-1 0,-3 2-1,-2 3 1,-3 3 0,-4 3-1,-4 1-2405,-1 2 1,-12 11 2408,-6 2 0,-7 8 0,-7 7 0,-7 6 0,-7 7 245,21-27 0,-2 1 0,0 1 0,-2 2 0,-4 4 0,-1 0 0</inkml:trace>
  <inkml:trace contextRef="#ctx0" brushRef="#br0" timeOffset="217">24408 2905 8049,'-46'-14'0,"6"-4"573,6 3 1,29 6-1,10 2 1,12-10-1,13-6 1,13-13-1,13-8 1,-20 15-1,2 0 1,6-4-1,1-1 1,7-4-1,3-2 1,4-2-1,2-1 584,-17 13 1,1 0-1,0 0 1,5-1-1,1 1 1,0-1-1315,0 0 0,1 0 0,0 0 0,2 0 0,1 1 0,-1-1 0,-2 1 0,0-1 0,0 0 0,-1 1 0,0 0 0,1 0 0,-1 0 0,0 0 0,1 1 0,-3 1 0,0 1 0,-1 1 0,0 0 0,-1 2 0,0 0 0,21-10 0,-1 3 0,-3 1 0,0 3 0,-7 4 0,0 2-253,-6 3 0,0 2 0,-6 1 1,-1 2-1,-1-1 0,0 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49.993"/>
    </inkml:context>
    <inkml:brush xml:id="br0">
      <inkml:brushProperty name="height" value="0.053" units="cm"/>
      <inkml:brushProperty name="color" value="#FF0000"/>
    </inkml:brush>
  </inkml:definitions>
  <inkml:trace contextRef="#ctx0" brushRef="#br0">7038 2692 21264,'14'-4'0,"-1"-2"-569,0-2 350,1 5 1,-1-8 0,-1 2 0,-3-3 0,-3 0 0,-2 2 0,1-1 0,-3-2 0,0-3-1,-2-1 1,0 0 0,0-3 0,0-3 0,0 0-1201,0 3 1326,0 2 1,0 5 0,-2 1 0,0 1 0,-4 4 0,-2 1 0,-4 3 0,-4 2 0,-6 1 0,-3 0-1,-3 0 1,-2 0 0,-3 0 0,-1 0 1104,-3 0 0,0-5 0,-1 1-757,-2 1 1,7 0-1,-7 0 1,2-2-1,1 1 1,0-2-1,2-1 1,1-2 0,0 1-1,-3 2 1,0 2-1,-1-1 1,-1 1-114,-2 1 0,-8 3 0,0 5 0,-1 2 1,-2 3-1,1 1 0,0 1 0,2-2-97,1 2 64,-2 0 0,12 2 1,-4 1-1,2 0 1,3-3-1,0 0 1,3 0-1,1 1 1,2-1-1,0-2 1,2-1 1200,0 1 1,-2 1-1026,0-2 0,0 2 0,4-2 0,1 5 0,-2 2 0,-2 2 0,-3-1 0,1 3 0,-1 2 0,2 3-662,-1 2 1,-1 4 0,-3 0 303,5-1 0,3-7 1,1-1-1,2 2 0,2 0 1,2 0-1,2-4 0,2 0 1,3-3-1,0 1 0,2 0 1,2-2-1,3-1-453,1-2 462,1 1 0,5-1 0,0 0 0,0 1 0,2-1 0,2 0 0,5 2 0,3 1 0,1 4 0,1 0 1,-1 4 39,0 1 0,6 2 0,4-1 0,2 1 0,3 0 0,2-1 0,2 1 0,2-2 264,3-3-64,2 4 0,1-12 1,0 4-1,1-3 1,2-3-1,2-2 0,-2-1 1,0 0-1,1 0 1,5-2-1,1-1 150,-1-3 0,1 5 1,-4 0-1,2 3 0,2 1 1,0 0-1,1 2 1,-1 3-42,5 2-192,-2-4 1,8 8 0,-5-5-1,2-2 1,-2-1 0,1-1-1,-3-1 1,3 0 0,-2-1-1,1-3 1,0-5 32,3-2 0,-1-2 0,4 0 0,-2 0 0,3 0 0,1-2 0,3-1 1,-4-1-127,2 1 0,1 2 0,-3-1 0,2-1 0,5-1 0,0 1 0,-1 1 0,-5 2 0,0 0 0,-2 0 0,2 2 0,-5 1 0,-3 1 0,2 1 0,0-5 0,-1 0 0,-3 0 0,-1 0 0,2 0 0,0-2 0,-1-1 0,-2-1 0,0 1 0,0 1 0,1 2 0,5 0 0,3 0 0,4 0 0,-6 0 0,6 0 0,-1 0 0,-2 0 0,5 2 0,-2 1 0,2 3 0,-5 0 0,-1-1 0,1 4 0,-3-3 0,2 0 0,3 0 0,-1-1 0,-1-5 0,-4 0 0,-3 0 0,0 0 0,0 0 0,-1 0 0,-2 0 0,-1 0 0,-1 0 0,2 0 0,3 0 0,1 0 0,-3 0 0,5 0 0,1 0 0,0 0 0,2 1 0,-2 2 0,2 1 0,-2-1 0,2-1 0,-2-2 0,1 0 0,2 0 0,-4 0 0,-1 0 0,-3 0 0,-1 0 0,0 0 0,1 0 0,-3 0 0,0 0 0,-2-2 0,0-1 0,-2-1 0,3-5 0,-4 3 0,2-1 0,-4-2 0,5-3 0,0 2 0,-2 1 0,5 0 0,-5-3 0,2 2 0,-1 2 0,-1 1 0,-1 1 0,1-1 0,-1 1 0,0 0 0,5-5 0,-10 10 0,5-5 0,-2 1 0,1 1 0,-1 0 0,1-1 0,1 1 0,0-1 0,1 1 0,-1-1 0,0 2 0,4-2 0,-1 0 0,3-4 0,1 3 0,-1 0 0,0-1 0,-2 1 0,2 0 0,-3 2 0,0-1 0,-3 1 0,0 1 0,3-3 0,-5 0 0,-1 0 0,-2 0 0,2-3 0,-1 3 0,-4 0 0,1-3 0,-2-1 0,0-3 0,-3 1 0,0 0 0,-1-1 0,1-5 0,-2-1 0,1 0-15,-2-5 1,-4 2 0,-1-7-1,-1 0 1,-1 1 0,-5-3-1,-2 0 1,-7-2 0,-3 3-1,-4 2 1,-1 2-1713,-2-1 0,-2 0 1408,-2 1 0,-3 0 0,-7 4 0,-1 4 0,-1 2 0,-2 1 0,1-1 0,-1 3 0,-1-1 1,-1 4-228,1-2 0,-3 2 0,1-1 0,-1 3 635,-2-3 1,-7 1 0,6-2-1,-2 0 1,-4-3 0,-1 1-1,-5-3 1,-3 1 0,-3-3-1,-3-1 1,-2 0 0,-1 0 529,2 1-601,-11 1 1,11 5 0,-8 0-1,6 1 1,3 2 0,2 2 0,-1 1-1,1 1 1,1 0 0,2 1 0,2 1 99,3 0 0,-6-2 1,0 3-1,-2-2 1,-2 1-1,1-1 0,-1-1 1,-3 1 2193,-2-1-2111,-9-5 0,0 5 1,-4-4-1,2 1 0,1 0 1,-4 0-1,0 2 1,1-1-1,6 3 0,2-1 1,0 1-159,-2-1 0,-4 5 0,4-4 0,0 2 0,0 0 1,-1-1-1,-2 1 0,-1 2-70,2 1 36,-6-6 0,9 4 1,-7-4-1,-3 2 0,2-1 1,-2 2-1,5 0 0,0 0 1,3-1-1,-2 1 0,2 0-30,0-1 1,-4 2 0,4-2 0,0 2 0,-2 2 0,2 0 0,0-1 0,2-2-478,3-2 481,-6 1 1,4 4-1,-5 0 1,1 0-1,0 0 1,1 0-1,4 0 1,3-2-1,4-1 1,-3-1-1,2 1 156,5 2 1,-4-4 0,11 1 0,0 1 0,-1 0 0,-1 0 0,-1-2 0,0 1 213,0-2-345,0 5 0,0-5 0,0 6 0,-1 0 1,-2-2-1,-1-1 0,1-1 0,0 1 0,-2 1 1,-4 2-1,-1 0-103,1 0 0,-3 2 0,3 1 0,1 1 0,0-1 0,5-1 0,-1-1 1,1 2 124,1 1 29,-7 1 1,17-5-1,-11 0 1,-1 0 0,-1 0-1,-1 0 1,3 0 0,0 0-1,0 0 1,-3 0-1,0 0 8,1 0 1,-4 0 0,1 0 0,-1 0 0,-2 0 0,2 0 0,0 0 0,3 0-68,0 0-19,2 6 0,4-5 1,0 5-1,0-1 1,0-1-1,0 1 1,0-1-1,-2 0 0,-2 1 1,-7 1-1,-3 1-25,-4 1 1,6 2 0,6-4-1,2 0 1,-2 1 0,-2-1-1,-2 0 1,0-1-708,1 0 649,-9-3 0,9 5 0,-7-4 0,4 2 0,6-2 0,3-2 0,5 1 0,1 1 0,2 3 0,6-1 0,5 3-1867,6-1 0,4-2 1119,0 4 1,7 1 0,4 6 423,6 2 0,10 0 0,8-5 1</inkml:trace>
  <inkml:trace contextRef="#ctx0" brushRef="#br0" timeOffset="1">3919 8343 23621,'0'-14'-1733,"5"6"1,0 0-1,3 2 3389,2 3-1460,-4 2 1,6 1 0,-3 0 0,3 0 0,1 1-1,0 2 1,2 3 0,1 0 0,5 2 0,1-3-1,5 3 1,1-2 0,6 1 0,2-1 528,-1 0 0,8 3 1,-1-3-1,4 0 1,4 0-1,2-3 1,3-2-1,0-1 2304,-2 0-2929,9 0 0,-13 0 0,9 0 0,-3 0 0,-2 0 0,2 0 0,1 0 0,2-1 0,-4-2 0,0-3 1,-4 0-101,1 0 0,2-3 0,-9 5 0,5-7 0,-3 4 0,-2-2 0,1 0 0,-4-1 0,2-2 0,-1-2 0,-1 1 0,-1 0 0,0 0 0,0-1 0,0 1 0,0 0 0,2-7 0,-1 0 0,2-3 0,0 1 0,-3 0 0,7-5 0,1 1 0,-4-1 0,-2 0 0,1 1 0,-9-1 0,1-1 0,1-3 0,-8 3 0,0-5 0,-6 2 0,-2 0 0,-6 1 0,-2 1 0,-4-1 0,-2-1 0,-3 1 0,-3 2 0,-5 2 0,-4-1-331,-3 0 0,-2 1 0,-3-1 1,-2-1-1,0-2 0,-2-1 0,2 1 1,-2 2-1,2 0 0,-2-1 1,0-4-198,-2-1 1,-1 4 552,2-1 1,-3-3 0,1 0 0,-4 0 0,-5 1-1,1 4 1,-4 1 0,-1 3 0,-6 1 0,-3 3-249,-4 3 1,2 4 0,-1 2 0,1 1 75,0 2 1,2 2 0,5-2-1,-2 3 1,-2 2 0,2-1-1,1 1 1,-1-1 0,-2 1-1,2 1 1,2 2 0,1-1 2166,0-2-1756,0 2 1,-2-4 0,-1 6 0,-3 0 0,-1 2 0,-3 1 0,-2 3 0,-3 2 0,-1 6 0,-4 2 0,0 2-351,-4 1 0,0 0 33,2 4 1,-2 2 0,5-3 0,1 3 0,2 2 0,4-1-1,2 1 1,1 0 0,0-1 0,0 1 361,2 0 0,0-1 1,4 1-131,-2 0 1,-1-1-1,5 1 1,-1 1 0,4 2-1,1 2 1,3 1 0,1 1-1,4-1-508,2-1 0,-1 8 1,10-3-1,3 0 220,5 2 1,4-2 0,6-2 0,3-2 0,4-2 0,8 0 0,6-1-1,7-4 1,7-2 0,8-2 0,8 0 0,2-1 233,0-3 0,13-3-343,-9-2 0,14 5 1,-4 0-1,1-2 1,0-1-1,-2-2 1,-4 0-1,-5 2 1,-2 1-1,-3 2-3169,-3-2 0,-3 4 3411,-6-3 1,0 7 0,0-3 0</inkml:trace>
  <inkml:trace contextRef="#ctx0" brushRef="#br0" timeOffset="2">2253 9596 30450,'7'-20'-2277,"5"7"0,-5-2 0,1 5 2150,-4-1 553,-2 6 0,-7-3 0,-1 5 0,-1-3 0,-3 0 0,-4 0 0,-2 3 0,-2 2 0,0 1 0,-1 0 0,-3 0 1868,-3 0 1,0 0-2295,2 0 0,-6 6 0,2 3 0,-1 3 0,0 1 0,3 0 0,1 2 0,2 1 0,0 2 0,1 0 0,3 1 0,5-4 0,4 4 0,4-1 0,4 0 0,2 0 0,4-5 0,5 0 0,8 0 0,9-1 0,7-1 0,3-2 0,0-1 0,-2 0 0,2-2 0,0-2 0,-1 1 0,2 5 0,-14-7 0,0 6 0,-6 1 0,-8 2 0,-3 3 0,-5 1 0,-7 2 0,-8-2 0,-9-1 0,-8-2 0,-4 5 0,-6 0 0,0-5 0,0-4 0,0 2 0,2-1 0,1 0 0,3-2 0,1-1 0,3 0 0,2 2-3000,2-1 1,6-1-1343,7-2 4278,12-4 0,14 11 1,8-5-1</inkml:trace>
  <inkml:trace contextRef="#ctx0" brushRef="#br0" timeOffset="3">2933 9689 29601,'-6'-31'-184,"-8"13"0,-6-7 0,-3 11 0,0 12 0,-5 4 0,-6 7 4454,-5 3-4270,-1 2 0,0-6 0,2 1 0,0 3 0,4 3 0,2 3 0,4 0 0,4-1 0,8 1 0,5 0 0,7 0-449,2-1 0,14 6 255,6-6 1,12 1-1,8-5 1,7-1-1,8-3 1,3-4-1,6-4 1,-1-1-1,1 0 1,-2-1 431,-1-4 0,5-2 0,-4-7 1</inkml:trace>
  <inkml:trace contextRef="#ctx0" brushRef="#br0" timeOffset="4">3373 9396 29702,'0'-20'437,"5"12"1,3-3 0,4 16 0,-2 3 0,-3 6 0,1 2 0,-2 2-1026,0-2 355,-2-1 0,1 3 0,-1 1 0,-1 2 0,-1 2 0,-2 3 1,0 0-1,0-1 0,0-1 0,-2-3 0,-1 0-596,-1-1 0,-1-3 0,5 0-1481,0-2 0,0-6 0,0-3 1294,0-5 1,0-4 0,0-10 1853,0 0 0,2 5 0,2 4 0,5 3 0,3 1 0,1 0 0,1 0 1,-1 0-1,0 1 0,0 2 0,1 3 415,-1 1 1,2 2-1836,3 4 1,-2 1-1,6-1 1,2 0 0,3 1-1,2-2 1,4-2-1,1-3 1,3 1 1117,1-1 1,2-4 0,0 3 0</inkml:trace>
  <inkml:trace contextRef="#ctx0" brushRef="#br0" timeOffset="5">3986 9769 25277,'-14'-6'0,"1"-2"-649,0 1 1633,-1 1 1,6 2-1,2-1 1,4 2-1,8 3 1,6 3-1,4 2 264,2-2-1478,6 4 1,-10-5 0,4 2 0,-4-1 0,-4 0 0,-4 1 0,-5-1 0,-8 0 0,-8 0-1192,-7 2 1,-2 4 1964,2-5 1,-2 5 0,5-3 0,0 1-1,0 4 1,4 0 0,4 3 0,7-1 0,4 0-545,4 1 0,14-2 0,9-4 0,13 3 0,4-7 0,8-1 0,7-1 0,-20-5 0,1 0 0,-2-1 0,-1 0 0</inkml:trace>
  <inkml:trace contextRef="#ctx0" brushRef="#br0" timeOffset="6">4692 9356 23387,'0'-21'-117,"0"8"0,0 14 0,0 12 0,0 7 0,0 2 0,0-1 0,-1-1 2181,-4 1-2291,4-5 0,-5 10 1,7-6-1,2 2 1,2 1-1,-1-1 0,1 0 1,1-1-1,0-2 1,-1-3-1541,-2-1 0,-3-7 1,-6-4 1868,-7-2 1,-8-2-1,-8 0 1,-4 0-1,-1 1 1,-3 2-1,0 1 1,0 1-1,3 1 1925,1 3 1,4 3 0,5 2 0,3 4-2225,2 4 1,3 2 0,7 1 0,4 0 0,5 3 0,6 2 0,8 1 0,6 2 0,7-1-10,4 1 1,3-2-1,6-4 1</inkml:trace>
  <inkml:trace contextRef="#ctx0" brushRef="#br0" timeOffset="7">2759 10582 18716,'0'-33'-261,"0"11"0,0 3 0,0 11 0,0 13 3503,0 5-3125,0 9 0,0-1 1,0 7-1,0 5 1,0 1-1,2 5 1,1 1-1,3 6 1,0 1-1,1 3 1,0-2-785,4-4 0,-1 7 0,2-10 0,-2-1 1,2-3-1,-1-4 650,0-4 1,1 4 0,2-9-1</inkml:trace>
  <inkml:trace contextRef="#ctx0" brushRef="#br0" timeOffset="8">2613 11022 27945,'4'-36'-9262,"1"0"10155,11 1 1,-7 20-1,10 5 1,0 4 0,2 1-1,3 2 1,-1 2 0,4 1-1,0 0 1,2 0 0,1 0-535,3 0 1,-5 6 0,4 3 0,-1 3-1,1 1-363,-3 0 0,5 1 0,0-1 1</inkml:trace>
  <inkml:trace contextRef="#ctx0" brushRef="#br0" timeOffset="9">3213 10928 31604,'0'-13'-1028,"0"3"0,0 5 1,0 10-1,1 3 0,3 3 1359,5-2-404,3 0 1,2-1 0,-1 1 0,2 2 0,1 1 0,3 1 0,1-1 0,0-2 0,-1-2 0,1-3 0,-4-2 464,-1-1 1,-8-2 0,-1 0 0</inkml:trace>
  <inkml:trace contextRef="#ctx0" brushRef="#br0" timeOffset="10">3253 10888 26647,'-29'-19'-402,"4"-2"0,13 1 0,4 0 1,3 3-1,5-1 0,6 1 0,7 4 1,8 4-1,6 5 0,2 1 7024,2-2-7139,6 4 1,-2-5-1,5 8 1,0 2 612,0 5 1,-1-3-1,1 0 1</inkml:trace>
  <inkml:trace contextRef="#ctx0" brushRef="#br0" timeOffset="11">3692 10742 14750,'-7'-25'-2555,"3"2"3128,2 10 0,8 13 1,1 9-1,4 3 0,2 1 1,5 2-1,1 1 0,0 2 1,-1 0-1,0-1 5946,-2 1-6864,5 6 1,-8-9-1,2 2 1,-4 0-1,-1-1 1,0-1-486,-1-8 0,-3-8 0,-6-15 0,0-4 0,0 1 0,-1-2 0,-2 1 0,-2-3 1380,2 3 388,2 0 0,1 7 0,0 0 0,1 1 0,4 3 0,4 6 1,2 6 1004,3 6 1,-1 3-2397,0 1 1,5 0-1,1 1 1,2-1-1,3-1 1,0-2-1,1-2 1,-2-1-1,3-1 1,-4 0-7004,-1-3 7557,2-2 0,-2-7 1,6-1-1</inkml:trace>
  <inkml:trace contextRef="#ctx0" brushRef="#br0" timeOffset="12">4252 10728 14750,'0'-13'-2875,"0"0"3213,0 5 1,2 2 0,4 6 0,7 2-1,8 1 1,4 3 0,3 0 0,2 1-1,2-1 816,2 0 1,2-2 0,2-4-1154,-2 0 1,-3 0 0,-8 0 0,-3 0 0,-4 0 0,-5-1 0,-4-4 0,-5-3 0,-5-4-1,-6-2 1,-8 1 0,-5 0 0,-3-1 523,-2 1-124,-2 6 0,2-5 1,1 4-1,2 1 0,0 1 1,1 2-1,3-1 0,3 4 1,3 4-1,4 6 1472,3 2 1,10 7-2215,3 0 0,10 6 0,6-4 0,6 1 0,5-2 0,4-1 0,2-2 0,2-2 0,1-4 1,-1-1-2336,-1-2 0,-7 4 2655,1-7 0,-6 1 0,2-5 1</inkml:trace>
  <inkml:trace contextRef="#ctx0" brushRef="#br0" timeOffset="13">24887 9169 12657,'8'-19'-803,"4"4"1895,-11 2-693,5 1 1,-6 9 0,-1-5 0,-2 1 0,-2 0-1,2-4 1,2-1 0,-1-1 0,-1 0 0,-3 1-1,-1 2 2057,-3 1 1,-2 6-2337,-2-2 0,-3 4 1,-3 2-1,0 4 1,-6 5-1,-2 5 1,-4 6-1,-2 2 1,-3 7-1,-2 3 648,-1 4 0,0 11 1,0 7-487,0 4 1,2 4 0,4 3 0,7 4-1,8 2 1,11-34 0,2 0 0,-1 35-1,8-4 1,13-4-263,11-3 0,9-4 1,12-9-1,6-6-110,4-6 0,8-6 1,-2-9-1,3-5 0,2-7 1,-1-6-1,1-5 1,-2-8-1,-4-9 0,-8-7 1,-7-7-1,-6-8-2129,-4-8 2083,-4-10 1,-11-7 0,-5-6 0,-5-1-1,-8 34 1,-2 0 0,0-2 0,-2 0 0,0-1-1,-2 1 1,-2-1 0,-1 0 0,0 2 0,-2 1-1,-13-34 1,-3 8-450,-4 8 1,-2 2 0,4 14 0,-1 6 0,0 6 0,1 6-1,-1 4 1,2 5-4580,3 4 4182,-4 3 1130,12 6 1,-6 12-1,7 3 1</inkml:trace>
  <inkml:trace contextRef="#ctx0" brushRef="#br0" timeOffset="14">24394 9129 27704,'0'-21'-534,"0"8"1,2 7 0,2 6 0,4-1 0,0-2-1,1-2 4225,2 2-3123,1 2 0,-4 1 0,1 0 0,2-2 0,-1-2 0,-1-6 0,-5-5 28,-2-3-596,-8-6 0,-2 4 0,-6-9 0,-3-3 0,-2-7 0,-2-5 0,-2-4 0,-1-3 0,2-4 0,3-4 0,1-1 0,0 1 0,0-7 0,5 3 0,0-3 0,-1 5 0,1-1 0,-2-3 0,-1 2 0,-2 3 0,0 3 0,0 4 0,-1 3 0,-2 1 0,5 7 0,-2 3 0,1 0 0,0 8 0,4 1 0,0 4 0,4 3 0,1 6 0,4 2-2376,-2 2 1,6 1 1526,0 3 0,2 9 1,6 9-1,3 3 0,1 2 1,1 4-1,2 4 1,1 5-1,3 3 1038,2 1 0,1 12 1,5-2-1</inkml:trace>
  <inkml:trace contextRef="#ctx0" brushRef="#br0" timeOffset="15">24354 8716 29669,'8'-27'-2043,"3"1"1,-9 5 0,4 3 0,-2 3 387,1 2 2711,-1 0 1,-2 7 0,1 6-1,3 9 1,1 5 508,3 4 0,7 0-1167,0-5 0,6 5 1,-4 1-1,0 1 1,0 0-1,-2 0 1,-3 0-1,-2 1 1,-1 1-1,-4 0-460,-1 1 0,-3-7 6,-7 2 1,-11-3-1,-12-2 1,-7-1-1,-6-3 1,-4-3-1,-5-2 1,-3 0-1,0-1 1,3-1-928,5-2 1,2-5 0,4-1 710,2-1 0,10 0 0,8-2 0,7 4 0,13 4 774,16 1 0,23-12 0,14-3 0</inkml:trace>
  <inkml:trace contextRef="#ctx0" brushRef="#br0" timeOffset="16">25034 8769 29325,'-7'-13'-923,"-5"6"0,9 1 1763,-6 6-735,6 0 0,-3 6 1,6 2-1,2 6 0,0 2 1,4 2-1,2 0 0,2-1 1,2 1-1,3-2 0,3-1 1540,4-1 0,3-7-1645,2-3 0,4-2 0,1-2 0,1 0 0,1 0 0,-3-2 0,-1-2 0,-5-5 0,-1-3 0,-4-1-2665,-2 0 0,1-1 1812,-1 1 0,-5 1 0,-4 2 0,2 2 0,-1 1 358,-1-1 1,-3 0 0,-6-6-1</inkml:trace>
  <inkml:trace contextRef="#ctx0" brushRef="#br0" timeOffset="17">25341 8796 27167,'-27'7'0,"2"-2"420,3-4-79,-4 5 1,12-3-1,-4 5 1,4-1-1,6 0 922,3 4-1063,10 1 1,2-5 0,6-3 0,1-4 0,-1-4 0,2-5 0,3-3 0,2-3 0,3-2 0,-1-7 0,1-4-201,3-3 0,6-12 0,-4 10 0,5-11 0,0-4 0,1-2 0,3-6 0,1-3 0,-17 26 0,1 0 0,0 0 0,0-2 0,3-1 0,-1-2 0,1 1 0,-1-1 0,1 0 0,1 0-27,4-4 1,0 0-1,-7 6 1,-1 1-1,4-5 1,0 1-1,-2 2 1,-1 2-1,-2 2 1,-1 2 0,18-24-1,-9 9 1,-4 6-1,-4 5 1,-3 4-1,-5 4-1153,-2 5 0,-9 3 1,3 5-5225,-4 1 5530,-7 17 0,5 1 0,-3 16 1,2-1-1,2 0 400,0-1 0,0 4 0,0-2 0</inkml:trace>
  <inkml:trace contextRef="#ctx0" brushRef="#br0" timeOffset="18">23914 6544 27972,'0'-27'-1967,"0"2"1,2 4 0,1 6 0,1 5 0,-1 0-5482,-1-2 7692,-8-2 0,0 4 0,-5 0 0,3-4 0,-3 1 0,-1-3 0,-1 1 0,-2 2 0,-1 2 0,-5 4 0,-3 1 579,-4 3 1,-3 1-1,-1 2 1,-7 2 0,-5 4-1,-4 7 1,-4 8 0,-2 4 1931,-4 2-2654,0 5 1,3 4 0,-2 8 0,26-20 0,-1 1 0,0 1 0,1 1-1,-1 2 1,0 0 0,1 1 0,1 1 0,1 0 0,0 2 0,3-1 0,1 1-1,1 0 1,3 2 0,2-1 0,3 0 278,-11 34 1,12-7 0,14-2 0,10-3 0,16-1-1,18-5 1,-14-25 0,4-2 0,5-1 0,2-3 1280,5 1 1,2-3-1618,10 1 1,3-3-1,2-2 1,1-1-1,7-1 1,2-1-1,0-3 1,0-1-1,0-2 1,1-2 0,1-1-1,0 0 1,-1-2-1,0 0 1,0-1-1,-2-2 1,-4-1-1,-1-3 1,-3-2-1,-3-2 1,-5-2 0,-2-1-292,-3 1 1,-3-3 0,-4-5 0,-2-3-64,-4 1 0,-3-1 0,-1-3 0,-2-2 0,-6 0 1,-3-3-1,-1-4 0,-3-2 0,-3-4 0,-4-1 0,-2-2 1,-3-2-1,-3 0 0,-3 0 0,-3 1 0,-3 1 0,-3 0 1,-4 2-1,-3 2 0,-2 2-240,-2 2 0,-3 2 1,-5 2-1,-3 1 0,-4 2 1,-1 2 520,-2 1 1,-1 2 0,-1 4 0,-2 3 0,2 3 0,-1 2 0,0 2 0,-1 1 0,1 2 0,-1 1 0,0 2 0,0 1-1,1 1 1,0 0 0,-33-2 0,9 5-364,7 4 1,11 9-1,7 7 1,10 3 391,11 6 0,3 2 0,11 10 0,1 3 0</inkml:trace>
  <inkml:trace contextRef="#ctx0" brushRef="#br0" timeOffset="19">23674 6650 28365,'-7'0'-1025,"3"0"0,6 2 1,4 2-1,2 7 0,1 5 2535,-2 6-1441,5 3 0,-9 8 1,4 2-1,-1 5 1,-3 3-1,-1 3 1,-2 2-1,-2 2 1,-1 0-1,-3-1 1,0-6-363,0-6 1,-2 0-1,3-7 1,2-5-1,2-6 1,1-4-1962,0-2 1978,0-5 0,4-5 0,2-12 0,1-9 0,4-7 1,1-6-1,1-6 0,-1-6 0,-2-6 0,-1-6 0,1-4-1456,2-3 1,3-1 1758,3 10 0,-3 6 1,2 2-1,-2 7 0,-1 5 1,-1 8-1,0 6 1,1 6-1,-1 4 0,0 3 1112,1 3 1,-5 1 0,-1 4-1146,3 2 0,-4 1 0,1 6 1,-1 4-1,-1 2 0,0 2 0,-3 2 1,-2 2-1,-1 2-598,0 4 1,-4-1 0,-2-5 0,-2-2 230,-2-2 0,-2 2 1,0-5-1,2-2 1,1-1-1,0-3 1,0 1-1,1-4 1,-1-1 670,1 0 1,8-10-1,8 2 1</inkml:trace>
  <inkml:trace contextRef="#ctx0" brushRef="#br0" timeOffset="20">24194 6757 27394,'14'0'613,"-7"-6"1,-6 15 0,-6 1-1,-1 8-6710,0 6 5407,-5 1 1,5 3 0,-4 2 0,3 2 0,1 2 0,3 3 0,1 2 0,5 1 597,6 0 1,6-6 0,12-2 0</inkml:trace>
  <inkml:trace contextRef="#ctx0" brushRef="#br0" timeOffset="21">26127 6704 28845,'13'-6'-3756,"1"-3"3683,-1 3 1,-4-5 0,0 6 0,1-1 0,1-2 0,-1 2 0,-1 0 0,0 2 0,0-1 0,-2 0 0,-1-3-1890,-3-2 1881,-2 4 0,-1-6 1,0 3-1,0-3 1,-1-1-1,-2 0 1,-3-1-1,-1 2 1852,-4 4-1492,-1 2 1,-2 1 0,-3 1 0,-3 1 0,-4 3-1,-6 4 1,-1 5 0,-3 6 0,1 6 0,-1 7 0,2 4 155,-1 5 0,4 8-561,6 4 0,6 4 1,8 5-1,6 1 1,7 0-1,10-4 0,11-2 1,10-4-1,13-1 1,4-7 447,4-4 0,5-6 0,-1-9-404,5-4 1,-7-5 0,3-4 0,-8-4-1,-7-5 1,-3-6 0,-4-7 0,-2-10-1,-5-8-781,-5-9 0,-6-10 1,-10-11-1,-3-2 780,-8-6 0,-6 0 0,-9 2 0,-3 2 0,-4 1 0,-3 5 0,-2 4 0,-1 9 0,-1 8 0,-1 8 0,3 7 0,4 5-1082,-1 3 980,5 8 1,-1 1 0,7 7 0,1 5 0,3 6 0,5 6 2,2 2 0,8 3 0,2 3 1</inkml:trace>
  <inkml:trace contextRef="#ctx0" brushRef="#br0" timeOffset="22">26367 6770 28377,'-6'-13'-518,"5"5"0,-10 4 0,7 8 0,-1 7 1,1 4-1,-1 4 0,3 2-3762,0 2 4362,2 2 0,0 4 0,0 2 0,2 3 0,0 1 0,3 1 0,-2-1 0,-2-1 0,-1-2 1,0-6-1,0-2 466,0-2 1,5-6-752,-1 2 1,-1-9-1,-6-6 1,-3-7-1,-1-8 1,-3-6-1,-2-3-108,-2-2 0,1-7 0,0-3 456,-1-1 0,7 5 1,1-2-1,2 4 0,-1 3 1,2 3-1,2 2 0,1 3-1183,0 1 0,0 6 0,1 2 921,4 1 0,2 1 0,6 5 1,2 0-1,3 0 0,4 0 1,3 0-1,2 0-184,0 0 0,1 5 0,1-1 1,3 1 195,-3 1 1,-1-3 0,-2 4-1,-4-1 1,-6-2 0,-4 1-1,-5 1 1,-2 1 0,-7 2-1296,-5-1 2026,1-3 1,-6-5-1,3 2 1,-3 1-1,-1 3 1,0 0 0,1 1-1,1 1 1,3 2 55,-3 2 0,-1 1 1,0 0-1,2-1 1,1-1-1,0-2 1,0 1-1541,1 2 701,5 1 1,-3 0-1,6 1 1,1-2-1,5-2 1,7-1-1,8 0 1,4-2-1,3-1 1,4-2-1,2 1-2276,0-2 0,3-2 2352,-6-1 1,6-6-1,-3-1 1</inkml:trace>
  <inkml:trace contextRef="#ctx0" brushRef="#br0" timeOffset="23">24274 10462 24230,'-7'-8'-630,"-5"2"1,3 6-1,-3 2 838,-1 2 215,5-2 0,1 8 1,4-4-1,0 0 171,5 0 1,4-2-1,7-4 1,2-1-1,2-3 1,6-5-1,2-5 1,2-2 914,-1-2-1625,7 1 0,-5-1 0,3 0 0,-3 2 0,-3 2 0,-1 4 0,-3 3 1,-2 1-1,-3 3-1922,-1 1 0,-7 4 1680,-4 2 0,-1 5 1,0 7-1,1 2 0,-1-2 1,0 1-1,0-1 0,3 3 1,2 0-250,2 1 0,6 2 0,3-3 1,2 0-1,3 2 523,1 0 0,8 1 0,1 5 1</inkml:trace>
  <inkml:trace contextRef="#ctx0" brushRef="#br0" timeOffset="24">24647 10582 9593,'-5'-48'4247,"-4"4"-3856,3 14 1,-5 20 0,5 16-1,1 6 1,-3 6 0,1 2 0,-4 4-1,-1 3 1,-4 5 0,-5 8 595,-5 8 0,-5 9-1195,0 5 1,14-26 0,1 1-1,-3 1 1,1 0 0,1-2-1,1 0 1,1 1 0,-1 0 0,-10 31-1,-1 0 1,5-5 0,0-1-1,2-4-1911,1-4 1,1 1 0,5-10 2118,0-3 0,-1-6 0,1-3 0</inkml:trace>
  <inkml:trace contextRef="#ctx0" brushRef="#br0" timeOffset="25">23434 12448 10347,'0'-27'-100,"0"0"1,0 5 0,0 1 0,0 2 0,0 3 0,0 1 0,0 2 0,0-1 0,0 1 0,0 0 2733,0-1-2077,0 1 1,0 7-1,2 6 1,1 7-1,1 7 1,-1 4-1,-1 4 1,-2 4-1,0 6 434,0 3 0,-2-1 1,-1 2-1,-3-1 1,-1 1-1,-2-2 1,2-2-1,1-2-2190,0-2 707,4-7 1,-4-2 0,6-6 0,2-1 0,2-3 0,5-7 0,3-10 0,3-12 0,1-12-1262,2-8 1,0-13 2013,-5 0 0,5-12 0,0 1 0,-2 0 0,-1 1 0,-2 3 0,0 6 0,1 6 0,-2 8 0,-2 9 802,-1 6 1,-5 10-1,4 0 1,-1 7-1,0 3 1,2 8 0,0 7 1191,0 7-2265,0 12 0,0-5 0,-2 12 0,1 2 0,-2 3 0,1 5 0,-1 0 0,1 0 1,1-3-1,2-1 0,2-4-3842,1-2 0,5 1 1521,0-6 0,7 0 0,0-6 2331,5-3 0,7-3 0,-3-5 0</inkml:trace>
  <inkml:trace contextRef="#ctx0" brushRef="#br0" timeOffset="26">24141 12288 9282,'-6'-36'1142,"-1"23"1,-1 17 0,4 17 0,2 0-1,2-2 1,0 2 0,0-2 2390,0 0-3701,0 5 0,6-3 1,3 4-1,3-2 0,3-2 1,1-2-1,2-4 0,-2-4 1,-1-7-1399,-2-2 0,-1-13 1446,-3-2 1,-5-9 0,-7-1 0,-4-2 0,-3-1 0,-5 0 0,0 3-1,0 2 1,2 2 0,0 2 2423,-1 3 1,2 0-2136,4 1 1,-1 6 0,9 2 0,7 5 0,8 3 0,9 3-3400,5 1 1,5-4 3229,6 2 0,12-10 0,3-2 0</inkml:trace>
  <inkml:trace contextRef="#ctx0" brushRef="#br0" timeOffset="27">24741 11821 11837,'0'-35'856,"-6"9"0,4 32 0,-2 12 0,1 7 0,-1 6 1,-4 4-1,-1-1 4790,0-3-5282,6 3 0,-7-5 0,6 7 0,1 1 0,1 0 0,2 0 0,0-3 0,0-1 0,0-4 0,0-1 0,0-3-1276,0-2 1,0-8-17,0-7 1,-4-6-1,-2-2 1,-2-8-1,-1-3 1,1-4 0,-1-3-1,-2-3 1,-1 1-1060,-1 2 1,0-1 2778,-1 1 1,6 4 0,-1 7 0,1 3-1,4 5 1,5 8-348,5 7 1,8 4 0,3 3-1,1-1-2143,1 2 0,1 0 1,3 0 1686,0-2 0,-1-6 0,4 3 0</inkml:trace>
  <inkml:trace contextRef="#ctx0" brushRef="#br0" timeOffset="28">24927 12341 8549,'14'-33'1583,"-1"13"0,2 2 0,1 10 0,3 7 0,2 1 1,3 0 2206,1 0-3816,2 0 1,-5 0 0,-1-1 0,-2-2-1,-4-3 1,-5-2 0,-8-1 0,-10 0-468,-10 1 1,-5 0-1,-5-1 1,-2 5-42,-1 2 0,1 2 1,6 0-1,4 2 0,0 2 1,4 7-1,3 5 1,3 8-374,1 5 1,6 5-1,-2 8 907,4 2 0,1-2 0,0 4 0</inkml:trace>
  <inkml:trace contextRef="#ctx0" brushRef="#br0" timeOffset="29">23874 13314 9563,'0'-13'2895,"0"5"1,-1-1-1,-2 11 2040,-2 8-5061,1 2 0,4 12 0,0-5 0,0 2 0,0 2 0,0 1 0,0 0 0,1-2 1,4 0-1,4-1 0,3-5-7115,1-6 7241,0-4 0,1-6 0,-1 0 0</inkml:trace>
  <inkml:trace contextRef="#ctx0" brushRef="#br0" timeOffset="30">23861 13167 8403,'-13'-32'102,"5"9"1,4 1 0,4 7 0,4 7 3864,5 3-4001,3 10 0,3 2 0,1 8 0,3 1 0,2 3 0,3 2 0,1 1 0,3 0 34,3 1 0,-3-7 0,5 3 0</inkml:trace>
  <inkml:trace contextRef="#ctx0" brushRef="#br0" timeOffset="31">24234 13207 8403,'8'-22'4148,"-4"0"-3508,-2 6 0,3 5 0,4 7 0,3 1 0,2 3 0,-1 3 0,0 3 0,1 1 0,-1 3 0,0 2 1989,1 2 1,3-1-3094,1 0 0,0 1 0,-5-3 0,1 0 1,-1-4-1,0-1 0,-1-4-2908,-3-5 3119,-3-5 0,-6-5 1,0 0-1,0-1 0,0 1 1,1 1-1,4 3 0,4 5 782,2 2 1,3 13 0,-1 3-358,0 6 1,2-3 0,3 7-1,4 3-172,3 2 0,2 2 0,0-4 0</inkml:trace>
  <inkml:trace contextRef="#ctx0" brushRef="#br0" timeOffset="32">24967 13274 8378,'6'-48'0,"3"4"1038,-3 3 1,4 20-1,-4 3 1,0 3 0,0 2-1,-1 1 1,-1 2-560,1 1 0,-2 7 1,-8 2-1,-2 9 0,-2 6 1,1 3-1,1 0-537,0 1-54,4-4 0,-3 8 0,6-5 0,1-2 0,4-1 0,4-3 0,2-2 0,3-2 0,1-2 0,1-3 0,2-2-387,-2-1 518,-1 0 0,-2-4 1,-1-2-1,-2-2 0,-2-2 1,-2-3-1,-3-4 1,-2 0-1,-2 2 0,-2 3 479,-2 3 0,-5 6 58,1-1 0,-4 4 1,-4 4-1,-2 7 1,0 5-1,-2 8 0,2 4 1,-2 4-1,2 2 1,-1 3 1305,4 2 0,3 1-2003,4 0 0,2 4 0,4 1 0,-2-4 0,2-2 1,3-5-1,5-2 0,4-2 0,2-4 0,3-3-3132,-1-6 1,-4-3 2571,0-5 0,-2-6 1,2-11-1,-6-7 0,-4-4 1,-7-5-1,-2-2 1,-5-4 581,0-1 1,0-4-1,2 2 1,1 0 397,3 1 1,3 5-1,6 6 1,0 2 0,3 3-1,6 1 1,9 3 0,7 3-280,6 5 0,3-3 0,6-1 0</inkml:trace>
  <inkml:trace contextRef="#ctx0" brushRef="#br0" timeOffset="33">25287 13261 9734,'-7'-17'4831,"2"-5"-4573,-2 0 1,6 10 0,-4 12-1,5 7 1,5 5 0,3 2-1,4-3 1,2-2 0,-1-3-1,0-1 1138,1-1 1,-1 1-1776,0-5 1,1 0 0,-1 0-1,0 0 1,-1-2 0,-2-2-1,-2-5 1,-2-3-2171,-3-1 1,-2-1 1867,-1 1 0,0 0 1,0-1-1,0 1 1,2 1 120,2 3 1,4 3-1,5 6 1,0 0 574,1 0 1,-6 0 0,1 0 0,2 0 1521,1 0-763,-5 0 1,-1-1 0,-6-4 0,-2-2 0,-1-2 4298,-1 0-4994,0 6 0,4-1 0,0 8 0,0 5 0,1 3 0,2 3 0,1 1 0,-1 2 0,-1-2 0,-1-1-469,4-2 0,-4 1 186,4-1 0,-5 0 0,-3 1 1,-3-3-1,-2-2 0,-2-3 1,-2-1-1,-1-1-1023,0-1 1023,-1-1 0,7-4 1,2-2-1,7-5 204,7-3 0,12-13 0,13-3 0</inkml:trace>
  <inkml:trace contextRef="#ctx0" brushRef="#br0" timeOffset="34">25927 12741 8270,'-9'-28'0,"0"5"675,6 7 1,-7 19 0,6 6-1,-1 9 1,1 5 0,-1 4 0,1 1-1,-1 2 1,1 1 0,-1 0-1,1 0-505,0 0 0,-2 6 0,3-3 0,-2 2 0,2-2 0,0-2 1,0-2-1,-1-3-4933,1-5 4212,2-3 1,-1-7 0,-1-5 0,-1-7 0,1-8 0,3-9 0,3-3-1,1-4 1,1 0 3583,0 0-2324,-3-4 0,10 12 0,-5-5 0,2 2 0,0 3 0,1 2 0,4 6 0,2 3 0,2 4 0,-2 2 840,-1 4 0,-2 3-2030,0 10 1,-1-3-1,-3 4 1,-3 1-1,-1 2 1,-1 3-1,-4 2 1,-6-1 480,-7 1 0,-21 0 0,-2-1 0</inkml:trace>
  <inkml:trace contextRef="#ctx0" brushRef="#br0" timeOffset="35">23941 14034 8324,'13'-6'1088,"7"-8"1,-3 7-1,10 2 1,7 13-1,9 8 1,12 6-1,8 2-824,7-2-260,-26-8 0,1-3 0,-3-3 1,0-2-1,9 1 0,2-1 1,0-2-1,1-2 0,0-1 0,1-2 1,3-1-1,0 0 0,2-3 1,1-1-1,5-1 0,0-2 1,1-2-1,-1 0 0,2-2 0,-1-1 1,-3 0-1,-2-2-1018,-2 2 1,-1-3-1,0-5 1,-1-3 921,-9 1 1,-1-1 0,3-5-1,-2-2 1,-7 0 0,-1-3 0,-3-1-1,-1-3 1,-3-3 0,-3-2 0,-3-2-1,-4-1 1,-2-4 0,-2-1 0,-4 0-1,-3-2 1,-2-5 0,-3-1 0,-1-2-1,-3 0-89,-1-3 0,-2 0 1,-4-8-1,-4 0 221,-1 7 0,-2-1 0,1 16 0,-1-2 1,-2 2-1,-7-20 0,-3 2 0,-4 0 0,-2-1 1,7 24-1,-1 0 0,-1 1 0,-15-19 1,-1 3-1,-4 0 0,-2 2 0,-2 4 0,-2 2 1,-5 0-1,-2 2 0,-2 5 0,-2 2-303,-1 3 1,-3 4 0,18 13 0,-3 3 0,1 2 250,-23-5 0,-1 4 0,20 7 1,-3 2-1,1 2 0,2 2 0,0 2 1,1 1-1,-2-1 0,1 2 0,0 0 1,-1 2-1,1 1 0,1 1 1,-22 3-1,1 3 0,2 4 0,1 3 1,4 2-1,2 3 0,2 4 0,1 3 1,5 2-1,2 2 570,3 2 0,3 3 1,0 8-1,3 4 1,6 1-1,3 3-486,-1 5 1,4 2 0,7 2-1,5 2 1,2 8 0,5 3-1,8-22 1,2 0 0,2 0 0,3 1-1,1 1 1,3 0 0,2 3-1,3 0 1,2 0 0,3-2-1,1 0 1,4-1 0,3 2 0,3 0-1,2-2 1,2-2 0,3-1-1,1-2-72,4 0 0,1-1 0,1-1 0,2 0 0,1-1 0,1-1 0,2-3 0</inkml:trace>
  <inkml:trace contextRef="#ctx0" brushRef="#br0" timeOffset="36">23528 8396 8545,'-31'-4'-59,"0"-2"1,2 0 0,4 0 0,3 4-1,-2 5 1,1 6 651,0 3-78,-2 1 0,10 1 0,-1-1 0,6 0 1,5 1-1,4-1 3768,1 0-4176,0-5 1,6-2-1,3-6 1,4 0-1,6-3 1,6-5-1,9-6 1,8-6-1,10-5 1,7-4 201,-26 11 1,2 0 0,4-1-1,1-1-203,3 0 0,2 0 0,9-1 0,2 0 1,3-1-1,1 1 0,1 0 0,2 2 1,5-1-1,0 1 0,0 3 0,1 1 1,1 1-1,2 3 0,-3 2 0,1 2 1,2 1-1,1 1 0,-2 2 0,0 2-82,1-1 0,0 2 0,0 3 0,-2 0-49,-5 1 0,-1 1 1,0 1-1,-1 0 0,-6 1 1,-1 1-1,0 0 0,0 2 1,0 0-1,0 0 0,-4 1 1,-1 0-1,-3 0 0,-1 1 1,-4-1-1,0 0 0,-2 0 1,-1 0-1,-1 0 0,-1 0-414,34 13 0,-3-3 1,-11-1-1,-3-2 139,-5-6 0,-4 1 1,-6-5-1,-3-1 1,-4-2-1,-10-2 1,-5 0-1,-9 1 0,-6-1-2305,-9-2 2416,-10-1 1,-5 6-1,-7 2 1,-2 2-1,-1 2 1,0 3 188,-2 0 0,10 2 0,-4-3 0,3-4 0</inkml:trace>
  <inkml:trace contextRef="#ctx0" brushRef="#br0" timeOffset="37">21968 7890 9200,'2'-18'0,"2"0"1040,5 2-404,-3 1 1,4 6 0,-4 2 0,0-1 0,1 2 2721,1 1-3027,-5 0 1,-3 20 0,-9 3 0,-3 1 0,-1 2 0,-1 1 0,1 3 0,-2 2 0,-1-1 0,-2 1 1569,2 0 0,3-1-1852,4 1 0,-2-5 1,5-1-1,0-2 0,1-3 1,3-1-1,5-3 0,6-3 1,3-6-240,1-6 0,5-4 0,1-10 27,2-5 0,-3-2 1,2-11-1,1-2 0,-2-2 1,1-2-1,-4-2 1,-3-2-1,-2 4 182,-2 4 1,-2 0 0,3 6 0,-2 3 359,-2 4 1,2 5-1,-2 5 1,2 3 0,2 2-1,2 4 1,1 5 0,-1 5-1,-1 2 3399,-3 1-3823,1 9 0,3-8 1,-1 9-1,-3-3 0,1 0 1,0 1-1,-1 2 0,-1-2 1,-1-1-1,1-2-893,1 0 0,-4-1 0,5-4 0,1-8 0,2-9-1165,2-8 2475,-1 3 0,-4-7 0,0 5 1,1-2-1,2 2 0,1 1 0,1 3 1,-3 2 3338,-2 1-3892,-3 6 1,-6 3 0,0 10-1,0 5 1,-1 6 0,-2 2 0,-3 7-1,0 1 1,0 5 0,3-1-9651,2 2 8889,1 11 1,0-19 0,0 10 0</inkml:trace>
  <inkml:trace contextRef="#ctx0" brushRef="#br0" timeOffset="38">22475 8210 18515,'-6'-40'1595,"4"7"1391,-2 6-3052,8 7 0,5 6 0,7 2 0,5 2 0,3 1 1,4-1-1,0-2 0,2-1 0,-2-1 0,2 1 1,-4-2-1137,-1-3 1,3 2 0,-7-5 845,0 2 1,-6-3-1,-6 4 1,0 2-1,-2 1 1,-3 2 488,-2-1 1,-7 8-1,0 6 1,-3 8-163,-2 4 1,2 5-1,1 3 1,0 0-1,1 6 1,0 2-1,3 4 1,1 1-1,2 0 1,0-4 0,0-1-1,0-3-5132,0-2 5187,6 2 0,2-10 1,5 4-1</inkml:trace>
  <inkml:trace contextRef="#ctx0" brushRef="#br0" timeOffset="39">22728 7996 19777,'0'-13'-970,"0"0"1278,0-1 1,1 7-1,2 4 1,3 6-1,0 6 1,2 4-1,-1 3-1220,3 2 0,1 6 0,-1-2 848,-1 3 0,0 2 0,4 0 0</inkml:trace>
  <inkml:trace contextRef="#ctx0" brushRef="#br0" timeOffset="40">23128 8036 23412,'1'-37'-2794,"4"6"2714,-4 12 0,11 14 0,-5 10 0,1 5 1,-4 7-1,-2 5 0,-1 4 0,2 4-201,2 1 0,5 6 0,-3-3 0</inkml:trace>
  <inkml:trace contextRef="#ctx0" brushRef="#br0" timeOffset="41">23261 8143 19742,'-4'-43'1177,"-1"3"-936,-5 9 0,1 19 0,-10 12 1,-8 7-1,-7 7 0,-6 4 0,-3 4 1,-4 6-1,-2 6-371,-2 6 1,24-14-1,0 3 1,-21 25-1</inkml:trace>
  <inkml:trace contextRef="#ctx0" brushRef="#br0" timeOffset="42">26300 6344 7891,'-25'-8'484,"3"4"1,6 1-1,5-2 1,7-3 0,4-3 2040,4 2-2360,4-3 1,5 1 0,0-7 0,1 0-1,-1-1 1,0-2 0,-1-1 0,-3 0-1,-4-2 1,-4-1 0,-1-2 1046,0 1 1,-1-1 0,-2-1 0,-2-2-1012,2-1 0,-3-6 0,0 1 1,0-4-1,1-4 0,2-3 1,0-4-1,0 1 0,-2-2 1,2 3-1,2 2 0,1 5-586,0 5 331,0-1 1,1 10-1,2-3 1,3 3 0,2 2-1,2 3 1,2 2 0,3 2-1,-1 1 1,3 2 0,-4 1-1349,-1 3 0,3 3 40,-6 0 0,1 2 0,0 4 1362,-1-2 0,6 1 0,6 4 0</inkml:trace>
  <inkml:trace contextRef="#ctx0" brushRef="#br0" timeOffset="43">26834 4305 7939,'-27'-14'626,"6"1"0,6 4 0,7 0 1,-1-1-1,0 0 0,1-1 1,2 2 3609,3-1-3869,-4 4 1,6-1 0,-5 4-1,0-2 1,-3 2 0,-3 3 0,0 5 449,3 4 0,-3 2-758,3 3 0,4 1 1,0 1-1,4 2 0,1-2 1,0-1-1,0-2 1,0 0-1,1 1 0,4-2-90,3-4 1,9 3 0,2-5 88,2 1 1,-1-4 0,4 3-1,-3-2 1,-2 1 0,-3-1-1,-1 2 1,-1 3 0,-1 1 206,0-1 1,-5 8 0,-4-4 0,-2 3-122,-2 4 1,0-4 0,0 6 0,0 0-1,-2 0 1,-2-1 0,-5 0 0,-3-2 39,-1 0 1,-1 4-1,1-6 1,0 0-1126,-1-3 0,5-2 0,1-1 0,-3-2 0,-1-1 1,2 0-3648,5-4 0,13-14 4588,14-8 0,9-6 0,3-2 0</inkml:trace>
  <inkml:trace contextRef="#ctx0" brushRef="#br0" timeOffset="44">27340 3892 8442,'8'-14'0,"-4"1"1262,-3 0-624,-1-1 0,2 5 1,1 0-1,1-1 1,-1 1 422,-1 5 0,-2 14 0,0 14 1,-2 1-1,-1 3 0,-1 3 0,-1 3 1882,0 3-2910,3 2 0,-8 1 0,5 0 1,2 0-1,2 0 0,1-2 0,0-2 1,0-4-1,0-2 0,1-2 1,4-3-1844,4 0 1,-2-5 0,2-3-1,1-2-130,2-1 1,1-7 0,1-3-1115,-1-2 3054,0-14 0,-5-3 0,-2-11 0</inkml:trace>
  <inkml:trace contextRef="#ctx0" brushRef="#br0" timeOffset="45">27273 4225 7939,'-26'-6'1243,"1"0"1,4-5 0,9 4-484,11 1 0,12 0 0,13 3 0,4-1 0,6-1 0,3 1 0,5 0 0,-2 1-2878,-3 1 1004,1 2 0,-14 0 1114,3 0 0,-9-6 0,1-1 0</inkml:trace>
  <inkml:trace contextRef="#ctx0" brushRef="#br0" timeOffset="46">26340 7623 9476,'9'-13'0,"-1"-1"614,-2 1-479,4 6 1,-7 1 0,4 4 0,1-1 736,-1-1-501,-4 0 0,-3 4 0,-9 0 0,-3 0 0,-1 1 0,0 2 0,-1 3 0,0 1 0,-3 4 0,-2 0 0,-3 4 2001,-6 3 1,1 3-2117,-4 5 0,-6 6 1,0 0-1,0 2 0,-2 3 1,2 2-1,-1 4 0,-1 3 1,-2 5-1,-1 1 688,1 0 1,1 7-1109,0-5 1,1 0-1,1-2 1,1 0 0,0 1-1,4-1 1,5-2 0,6-2-1,4-4 1,3-4-2342,2-1 1,6-2-1,2-2 1411,4-4 0,-4-8 0,1-6 1,-1-3-1,-1-5 1068,-3-5 1,-2-14 0,-3-5 0</inkml:trace>
  <inkml:trace contextRef="#ctx0" brushRef="#br0" timeOffset="47">25354 8783 8573,'-9'-23'0,"0"1"553,6 6 0,-9-3 1,5 5-1,-2 2 1,0 2-1,-1 3 1,-1 2 2320,3 7 1,9 8-2917,12 8 1,14 4-1,13-3 1,9 2-1,9 1 1,7 0-1,4-1 1,1-2 0,-3-2-1,-5-2 42,-4-2 0,2-6 0,1-1 0</inkml:trace>
  <inkml:trace contextRef="#ctx0" brushRef="#br0" timeOffset="48">27047 6810 8544,'-15'-13'207,"-1"1"1,-2 3-1,2 3 1,1 2-1,3-2 2859,3-2-2551,3 5 1,3-2 0,3 5-1,6 0-288,5 0 0,-3 0 0,0-2 1,-1-1-1,1-3 0,4 0 0,1-1 2450,0-1-2428,3 5 1,-8-2-1,5 5 1,1 0 0,-3 1-1,0 3 62,-2 5 1,-5 3-225,5 2 0,-6-1 1,1 0-1,-1-1 1,0 0-1,2 0 1,-2 3-1,-2-1 1,-1 1-1,0-2 52,0 1 0,-1 4 0,-4-1 0,-4 0 1,-1-1-1,0 0 0,1 2 0,-2 0-201,0 1 36,-3-4 0,1 6 0,1-5 1,2 2-1,2-2 0,2-1 1,3-2-1,2 0 0,2 1 1174,4-1-1044,8-6 1,2-1-1,4-6 1,0 0-1,2-1 1,1-4-1,1-3 1,-1-3-1,0 1 1,-1 2-1,0 1-1976,-1 0 1,-3 4 1167,0-2 0,-6 4 0,-2 2 0,1 4 0,2 5 0,0 5 704,-3 3 0,8-1 0,-2-3 0</inkml:trace>
  <inkml:trace contextRef="#ctx0" brushRef="#br0" timeOffset="49">26420 8489 8544,'-13'-7'608,"6"1"0,1 12 0,6 3 0,0 3 0,0 1 0,0 2 0,0 1 462,0 2-900,0 6 0,0-8 0,0 6 0,-2 2 0,-1 0 0,-3-1 0,0-2 0,0-2 0,4-3 0,0-1 1,1-1 938,-4-1 0,4 0-1776,-4 1 0,5-1 1,5 0-1,4-1 667,2-3 0,3-3 0,-1-6 0</inkml:trace>
  <inkml:trace contextRef="#ctx0" brushRef="#br0" timeOffset="50">26647 8836 9904,'-21'-6'1534,"8"5"0,7 1 0,6 8 0,0 4 0,0 2 89,0-1-1591,0 6 0,0 2 0,0 6 0,0-1 0,-1 1 0,-4-1 1,-4 0-1,-1-3 0,-1 0 0,3-1-7922,-3-1 4616,5-2 3274,0-12 0,12-7 0,2-7 0</inkml:trace>
  <inkml:trace contextRef="#ctx0" brushRef="#br0" timeOffset="51">27100 8516 8544,'-12'-27'1226,"9"13"0,-8 3 0,12 16 0,2 4 0,3 4 1,0 3 4702,0 2-5801,4 12 0,-8-2 0,2 13 0,-2 2 0,-2 3 0,-2 1 0,-2 2 1,-5-1-1,-3-4 0,-1-2 0,1-2-3519,3-1 1,-3 1 3390,3 0 0,-3-5 0,-1-3 0</inkml:trace>
  <inkml:trace contextRef="#ctx0" brushRef="#br0" timeOffset="52">18022 18138 18204,'-20'8'319,"2"-4"0,3-2 0,2-2 0,-1 0 0,6-2 0,6-2 0,14-5 0,10-3 1,12-1-1,8-1 0,8 1 0,6 1 9511,6 3-9770,10-3 0,-4 11 0,3-4 1,-2 2-1,1 1 0,1-3 0,-3 2 1,-3 2-1,-5 1 0,-4 1 0,-6 2 1,-2 2-1,-7-3 0,-4 1 1,-6 0-61,-3 2-568,-1-1 1,-6-4 0,-3 0 0,-2 0-1,0 2 1,2 1 0,-2 3 0,1 0 0,0 1-1,6 0 1,2 2 545,1-1 0,13 9 1,2-2-1</inkml:trace>
  <inkml:trace contextRef="#ctx0" brushRef="#br0" timeOffset="53">19955 18232 18839,'-9'-12'-3202,"0"3"3646,7-3 0,-6 9 0,5-6 0,-1-1 0,-1-1 0,1 1 0,-1 1 710,2-1 1,8 4 0,5 1 0,7 4-835,5 1 1,10 0-1,8 0 1,9 1 0,7 4-1,8 4 1,6 3 0,-33-6-1,1 1-205,1-1 1,1 1 0,1 2-1,1 0 1,-1 1 0,1-1 0,-1 1-1,1 0-144,1-1 0,1 1 0,-2-1 0,-1 0 0,1-2 0,-1-1 0,-2 0 0,0 0 1,1-1-1,-1 0 0,-1-1 0,-1-1 0,37 3 0,-4-3 0,-2-1 0,-3-2 0,-2-2 1,-6-2 605,-2-5-456,-1-9 0,-6 2 1,0-6-1,-1-2 1,-1-3-1,0-2 1,-3-4-1,-2 1 1,-2-2-1,-2 0 1,-1-5 13,1-4 1,-3 2-434,1-4 1,-5-1 0,1 0 0,-3 0 0,-1 1-1,-2 2 1,-3 0 0,-4 0 0,-3-2 0,-3 2-258,-4 2 0,-2 5 1,-6 1-1,0-1 0,0 1 1,-1 1-1,-4 1 1,-3 4-826,-4 0 1359,-2 9 0,-3-6 0,-3 6 0,1-2 0,-2 1 0,1 2 0,-3 1 0,1 0 0,0 0 0,-2 2 0,1 1-110,0 2 0,-2-5 236,3 0 0,-5-1 1,-2 3-1,-2-4 0,-1 0 1,1-4-1,-1-1 0,-2-2 1,-3-1-1,-3-2 577,-5-1 1,2 0-668,-6 5 1,5-1-1,-3 2 1,-1 1-1,-1 3 1,-3 2-1,-4 1 1,0 1-1,-3-1 1,2 2-435,0 1 0,0 1 499,4 1 1,-3 4 0,1 0 0,3 0 0,0 2 0,0 3 0,-2 1 0,-1 0 0,-2-2 0,3 2 176,-3 2 0,-3 1 1,0 0-1,1 0-160,0 0 0,-3 0 0,1 0 1,-1 0-1,-6 0 0,0 0 1,-7 0-1,3 1 0,33 0 0,1 1 1,-36 4-1,36-2 0,0 0 1,-34 4 509,-1 0 1,-1 4-515,7-3 0,-1-2 1,8 0-1,-1 1 1,-1-2-1,4 1 1,0-1-1,5 1 1,1-1-1,6 2 551,5-1 0,-7 2-683,8 4 1,-1 1-1,4-1 1,3 0 0,0 2-1,-1 3 1,-2 4 0,-1 3-1,-5 3 1,-3 4-589,-3 3 0,-7 10 1,6 3-1,-5 4 546,26-25 0,1 0 0,-17 24 0,-6 1 0,5-1 0,3 2 0,5-1 0,5 1 0,5-4 0,3 0 0,3-3 0,4 0 0,5-4 1748,4 0-1491,3-2 0,7-3 0,5 0 1,9 1-1,10-2 0,14-2 0,11-4 1,17-2-1,-29-14 0,2-2 0,6 1 1,2 0-1,2-2 0,2 0 442,3-2 1,2 0-1,4-2 1,0 0-672,1 0 0,0 0 0,5-1 0,-1 1 0,0 0 0,0-1 0,0 0 0,0 0 0,1 0 0,-1-1 0,-2-1 0,0 0 0,-2 1 0,0 1 0,-4-1 0,0 2 0,-3 0 0,-1 0 0,-3 1 0,-2 1-1280,-3-1 0,-1 2 0,-2 1 0,-3 0 784,31 7 1,-1 5-1,-14-1 1,-4 2-1,-6 1 1,-6 0 548,-4 4 0,-4-1 0,-5 0 0,0 4 0,-1 3 0</inkml:trace>
  <inkml:trace contextRef="#ctx0" brushRef="#br0" timeOffset="54">22275 17592 11128,'-11'-21'902,"-2"3"1,-2 5 0,6 17-1,8 4 132,8-1-384,8-1 0,18-6 0,4 0 0,7 0 0,8 0 1,6 0-1,1 0 0,0 0 0,-3 0 0,1 0 1,-2 0-1720,-2 0 0,0 0 587,-13 0 0,2 0 0,-11 0 0,-3 0 482,-4 0 0,1 0 0,-5 0 0</inkml:trace>
  <inkml:trace contextRef="#ctx0" brushRef="#br0" timeOffset="55">23968 16739 8513,'7'0'2457,"-1"0"1,-6 6-1,-2 4 1,0 6 1761,-3 7-3926,-5 2 0,2 3 1,-5 3-1,-2 5 1,-1 2-1,-2 2 1,0 0 43,-1 0 1,0 5 0,-3-1 0,4-1-1151,3-2 0,2-2 0,1-4 0,3-4 0,4-4 0,4-3 0,4-3 0,4-4-5039,7-5 5852,8-4 0,5-14 0,7-2 0</inkml:trace>
  <inkml:trace contextRef="#ctx0" brushRef="#br0" timeOffset="56">24288 16606 8223,'0'-27'2740,"0"-4"0,0 1 0,0 14 1282,0 16 1,0 16-3763,0 6 0,0 10 0,0 5 0,0 6 0,0 5 0,-2 3 0,-1-1 1,-1-4-1,1-2 0,1-2-1259,2 1 1,0-5 0,0-2-1,0-1 863,0-1 136,0-1 0,-6-6 0,-1-1 0</inkml:trace>
  <inkml:trace contextRef="#ctx0" brushRef="#br0" timeOffset="57">23861 16739 8275,'-6'-36'0,"-3"1"1404,3 11 0,2 14 0,10 13 1,7 3-1,8 0 0,7 1 1,6 0-878,6 4 1,10 5 0,4 2-1,5-2 1,2-1 0,-4-2-528,-2 1 0,-1-1 0,-1 0 0</inkml:trace>
  <inkml:trace contextRef="#ctx0" brushRef="#br0" timeOffset="58">23581 17245 9277,'-13'-6'1251,"5"17"1,4-2-1,10 17 1,7 0-1,9-4 1,8-5-1,6-2 2131,2-1-3459,20-7 0,-6 3 0,16-5 0,0-2 0,1-2 77,1-1 0,-28 0 0,2 0 0,0 0 0,1 0 0</inkml:trace>
  <inkml:trace contextRef="#ctx0" brushRef="#br0" timeOffset="59">24794 17019 9446,'7'-27'0,"-2"2"2412,-4 3-1777,-1 8 0,0 7 0,0 3 0,0-5 0,0-3 3232,0-1-3605,0 5 0,0 4 0,0 8 0,0 5 1,0 3-1,0 1 0,0 2 0,0 1 1,2 4-1,2-1 372,5 0 0,3-1-733,1-5 1,5 0 0,1 1-1,1-2 1,-1-4 0,-1-2-1,-1-1 1,1-1 0,-1-2-981,-3-5 1325,-6 1 1,2-10 0,-7 5 0,-3-2-1,-4 2 1,-4 1 0,-2 3 1074,-2 1 1,5 8 0,2 3-1083,4 3 0,2 6 0,4 1 0,4 0 1,2 2-1,3-2 0,-1 1 0,2-4 1,3-1-240,4-2 0,3-4 0,2-2 0,-2-1-354,-3-3 0,2-7 0,-5-7 1,0-3-1,-1-6 0,-5 1 0,-4-3 1,-3 0-937,-3-2 1,-1-7-1,-4 7 1,-1 0 1342,-1-1 0,-5 6 1,3 0-1,0 1 0,0 0-491,3 2 0,3 7 0,5 6 0,3 6-316,4 6 1,6 3 0,1 1 0,2 2 0,4 1 753,5 2 0,-2 6 0,5-4 0</inkml:trace>
  <inkml:trace contextRef="#ctx0" brushRef="#br0" timeOffset="60">25567 17032 8121,'0'-27'1702,"0"13"0,0 3 1,0 16-1,0 4 1,2 2 2521,2 3-4025,4-1 0,0 0 1,1 2-1,2 2 1,-1 2-1,0 0 1,-1 0-1,2-2 1,-1-3-1,0-2-10030,-1-3 9176,-6-3 0,0-12 0,-10-4 0,-6-5 0,-2-4 0,0-2 0,0-3 0,-1-1 0,-2-2 1129,2 1 0,1-1 1,2 2-1,1 3 342,3 4 0,3-1 0,6 1 0,3 3 0,4 5 0,8 5 0,3 4 0,4 1 0,2 0 0,4 1 0,2 4-3098,2 4 1472,-4 3 810,11 1 0,-5 6 0,6 2 0</inkml:trace>
  <inkml:trace contextRef="#ctx0" brushRef="#br0" timeOffset="61">25860 16992 8121,'-5'-7'1256,"2"1"1,-5 7 0,2 4 0,3 4 0,3 2 0,5 3 0,2-1 3970,1 0-5507,3 1 1,-3-1 0,5 0 0,0-1 0,1-3 0,-1-3 0,0-1 0,1-1 0,-1-3 0,-1-4-3155,-3-5 0,-2-9 3613,-2 0 1,-4-3 0,4 4-1,-5-2 1,-3 2 0,-3 1-1,0 2 1,0-1 1668,3 1 1,3 7-1763,4 6 0,4 6 0,7 7 0,2 2 0,6 2 0,2 2 0,3 0-86,3 0 0,-3 5 0,5-3 0</inkml:trace>
  <inkml:trace contextRef="#ctx0" brushRef="#br0" timeOffset="62">26247 17019 8121,'-6'-33'1053,"-1"7"0,-5-1 0,3 8 0,3 4 0,2 2 0,1 1 7932,4 3-9167,5 9 0,7 7 0,1 7 0,-1-1 0,-1 0 0,-2 0 1,-1 2-1,2 2 0,-1 0 0,0 0 0,-2-3-2587,-2 0 0,-2-1 2227,-4 0 1,0-4 0,-1-1 0,-2-1 0,-3-1 0,-2 0-1,-2-5 1,-2-4 1608,-1-5 1,1-4 0,3-2 0,5 1 0,2 0 5258,2-1-6373,0 7 0,2 3 0,2 7 0,3 2 1,2 3-1,0 2 0,2 2 0,0 1 1,1 1-1,-1-2-2699,-3-4 1748,1 4 1,0-4 0,-1 5 0,-2 0 0,-5 1 0,-4-1 997,-6 0 0,-14 7 0,-6 0 0</inkml:trace>
  <inkml:trace contextRef="#ctx0" brushRef="#br0" timeOffset="63">24034 17818 8244,'-40'0'1357,"6"0"0,5 0 1,5 0-1,6 0 3918,3 0-4971,26 0 1,12-1-1,32-2 1,16-3-1,-29 3 1,2-1-1,8-1 1,1-1-1,5 0 1,3 0-1,8 0 1,3-1-1,-22 3 1,0-1-1,2 1 1,3-1-1,1 1 1,0-1-1,1 1 1,-1-1-1,0 0 65,1-1 1,0 0 0,1 0 0,5 1 0,0 1 0,-1 0 0,-5-1 0,-1-1 0,0 2-432,0 0 1,0 0-1,-1 1 1,21 1-1,-2 0 1,-5-2-1,-2 1 1,-2-1-1,-2 2 1,-6 0 0,-2 1-1,-3 0 1,-2 0-1,-6 1 1,-3 0-1,30 0 1,-15 0-2284,-10 0 0,-4-1 0,-16-2 0,-5-2 2345,-5 2 0,-8 2 0,-2 1 0</inkml:trace>
  <inkml:trace contextRef="#ctx0" brushRef="#br0" timeOffset="64">26620 17032 8280,'0'-13'199,"2"-1"0,2 1 0,4 0 0,1-1 0,-1 1 1062,3 0-282,1-1 1,-3 1-1,-2 0 1,-1 0 3883,-3-1-4547,-2 7 0,-1 2 1,0 10-1,0 4 1,0 4-1,0 3 1,2 2-1,2-2 1,5-1-1,3-2 571,1 1 0,5-5-1455,0 0 1,6-6 0,-4 1 0,2-3 0,-1-1 0,-2 0 0,-2 0 0,-2 0 0,-4-1 0,-2-3-1020,-4-5 1,-4 1 1870,-1-1 0,-1 2 0,-4-3 0,-4 2 0,-4 2 1,-3 3-1,-2 2 0,2 1 1413,1 0 1,3 1 0,3 4-1454,5 4 0,4 2 0,6 3 1,6-1-1,5-1 0,6-3 1,3-5-1,5-2-206,3-2 0,-4-2 1,3-2-1,-4-5-1076,-2-3 0,-3 3 0,-11 0 0,-1-1 0,-3-2 0,-5-1 1038,-2-1 0,-8-5 0,-2-1 0</inkml:trace>
  <inkml:trace contextRef="#ctx0" brushRef="#br0" timeOffset="65">26407 16179 8286,'0'-7'1383,"-1"2"0,-2 11 1,-3 8-1,-2 6 4116,-2 5-5062,-2 14 1,-1-5-1,-1 12 1,1 6-1,0 3 1,-1 7-1,3-2 1,0 3-1,4-6 1,1 0-1,3-7 354,1-3 1,2-2-1470,0-5 1,0-6 0,0-5 0,0-5 0,0-6 0,2-5 0,-1-5-1562,-1-8 1,-3-6 2434,-10-8 0,-6-3 1,-5-3-1,-4 1 0,-3 0 1,1 3-1,1 2 0,0 5 1,1 5 2140,3 2 0,7 8-2572,1 3 1,8 5 0,4 3 0,4 7 0,2 4 0,5 5 0,8 2 0,6 5 234,5 3 0,14 2 0,2-5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50.059"/>
    </inkml:context>
    <inkml:brush xml:id="br0">
      <inkml:brushProperty name="height" value="0.053" units="cm"/>
      <inkml:brushProperty name="color" value="#FF0000"/>
    </inkml:brush>
  </inkml:definitions>
  <inkml:trace contextRef="#ctx0" brushRef="#br0">14530 5371 7866,'0'-21'587,"0"-3"0,0 7 1,0-1-1,0 0 0,0 0 1273,0 2 0,0-3 0,0 1 1,0 2-1060,0 1 0,0 9 0,0 6 0,0 9 0,0 7 0,0 6 0,0 7 0,-2 5 0,-2 7 0,-5 6 0,-3 8 0,-1 3-529,0-2 0,-1 8 0,1-9-272,0 0 0,-1 1 0,2-12 0,3-2 0,5-5 0,3-8 0,1-5 0,1-8-462,3-5 1,2-7-1,6-11 1,-1-10 306,-1-8 0,8-15 1,-6-1-1,1-7 0,3-6 1,-2-6-1,-3 0 1,-2 0-1,2 3 0,1-1 1,1 2-1,-1 2 542,-3 5 0,2 4-95,-2 5 1,3 6 0,2 4 0,-3 5 0,0 4-1,-2 3 1,1 5 0,3 4 0,4 2 0,2 1-293,2 0 0,-4 1 0,6 5 0,-3 0 0,3 0 0,-4 0 0,-1 0 0,-1 2 0,0 1 0,-3 3 0,0 1 0,-1 3-882,0 2 0,-1 2 1,-3-1 881,-4 0 0,-4 7 0,-1 0 0</inkml:trace>
  <inkml:trace contextRef="#ctx0" brushRef="#br0" timeOffset="1">14690 5398 7866,'-33'19'289,"5"-4"1,-2 2 0,5-2-1,6-2 1,3 1 0,5-1 6696,4 0-6451,3 1 1,5-5-1,3 0 1,7-1 0,5 1-1,8-1 1,4-2-1,6-3 1,2-3 0,4-5-1,0-4-1793,3-3 1,-1-1 1257,-2 0 0,6-6 0,2-2 0</inkml:trace>
  <inkml:trace contextRef="#ctx0" brushRef="#br0" timeOffset="2">15170 5398 10081,'-15'5'0,"-1"6"4194,-2 5-3588,0-1 1,5 6 0,1-4-1,2 6 1,2 2 0,2 1-1,3 0 1,2-3 0,1-2 0,0-2-1,0-2 4316,0-3-6779,0-6 1,7 2 0,5-7-1,4-6 1857,1-9 0,9-13 0,2-9 0</inkml:trace>
  <inkml:trace contextRef="#ctx0" brushRef="#br0" timeOffset="3">15263 5211 7866,'-6'-7'2087,"5"-5"0,-11 10 3456,3-2-5574,3 2 1,6 2 0,9 2 0,3 1-1,3 1 1,2-1 0,4-1 0,3-2 0,1 0-1,3-3 1,2-5 30,2-5 0,2-15 0,6 0 0</inkml:trace>
  <inkml:trace contextRef="#ctx0" brushRef="#br0" timeOffset="4">15663 4891 8536,'0'-13'1374,"0"5"0,0 4 0,-2 8 0,-1 7 0,-1 6 1,1 10-1,2 7 5050,1 5-6052,-6 7 0,3 4 0,-6 9 0,-2 5 0,1-2 0,-2 0 0,2-3 0,0-1 0,4-6 0,3-6 0,3-6-820,0-5 1,0-3 0,3-12 0,5-6 447,10-8 0,6-11 0,3-2 0</inkml:trace>
  <inkml:trace contextRef="#ctx0" brushRef="#br0" timeOffset="5">15983 4918 7866,'6'-14'3324,"-5"6"1,2 8 3328,-6 13-6256,2 15 0,-10 9 0,4 12 0,-3 10 1,-5 9-1,7-31 0,0 0 0,-1 1 1,0 0-1,-1-1 0,1 0 0,-9 34 0,1-4 1,7-5 1411,3-3-1743,2-7 1,7-8-67,2-8 0,9-10 0,8-6 0</inkml:trace>
  <inkml:trace contextRef="#ctx0" brushRef="#br0" timeOffset="6">22155 14766 8129,'6'-45'0,"-5"-3"1250,4-5 0,-2 11 0,-1 7 0,4 7 1,0 6-1,2 5 0,-1 7 4483,4 5-5241,0 16 1,-3 2 0,-2 18 0,-2 11 0,1 8 0,-4 8 0,-4 4 0,-7 5 0,-5 4 0,6-34-1,0 0 1,-7 35-421,1-5 0,6-2-72,0-7 0,6 0 0,-1-7 0,2-3 0,2-8 0,2-8 0,1-5 0,1-5-284,-1-4 1,-1-12 0,-2-11 111,0-11 0,0-13 1,0-10-1,0-7 0,3-9 1,4-5-1,8-7 0,6-4 1,-9 35-1,2-1 0,1 2 1,0-1-1,16-29 0,0 6 25,0 4 445,0 8 1,-4 7-1,0 10 1,-1 6-1,-1 7 1,-1 3 0,-3 5-1,-2 5 1,-3 4-1,1 6 1,-1 7-285,2 8 1,-2 10-1,-7 5 1,-5 4 0,-2 6-1,-2 4 1,-3 3 0,-4-1-15,-7 0 0,-8 0 0,0-3 0,-8-2 0,-2-1 0,-2-5 0,-4-4 0,0-7 0,-2-6 0,1-7 0,2-2 0,3-3 0,2-3 0,5-3-1078,5-6 1,6 0 0,1 0-1,9 0 1078,10 0 0,24-12 0,8-3 0</inkml:trace>
  <inkml:trace contextRef="#ctx0" brushRef="#br0" timeOffset="7">22901 15033 9135,'8'-22'6024,"-4"0"-5163,-8 11 1,2 1 0,-2 14-1,2 5 1,2 5 0,0 3 0,0 6-1,0 2 5758,0 1-6619,0 7 0,0-3 0,0 4 0,-1-2 0,-2-2 0,-3-4 0,0-2 0,-1-3 0,1 0 0,-2-2-2672,1 0 2293,4-7 0,-5-6 0,5-8 0,-1-2 0,1-6 0,2-7 0,1-8 0,1-7 0,2-8 0,3-2 316,1 1 0,1-2 0,2 1 0,-1 5 0,0 3 0,0 6 0,-2 4 0,1 7 2153,-1 2-2075,-4 1 0,9 7 1,-3 4-1,1 6 1,2 7-1,0 7 1,3 5-1,1 5 1,3 2-1,2 2-3999,0-1 1,8 1 1323,-2-4 1,7-4 2659,-3-9 0,6-7 0,-3-1 0</inkml:trace>
  <inkml:trace contextRef="#ctx0" brushRef="#br0" timeOffset="8">23314 15113 7970,'0'-27'1638,"-4"2"0,0 3 1,-1 4-1,1 3 0,-1 2 1,2 0 8191,2-1-9726,1 13 0,4 7 0,1 13 0,-2 2 0,0 1 0,0 0 0,1 0 0,-1 1 1,0-3-1,0-2-104,1-3 0,7-2-458,-2 1 1,2-7 0,3-3 0,-1-2 0,0-4 0,-1-2-1,-1-5 1,-4-3 0,-1-1 568,-3 0 0,-2-5 1,-1 0-1,0 2 1,-1 3 3446,-4 4-3558,4 3 0,-9 7 0,5 4 0,2 5 0,2 6 0,1 6 0,0 4 0,0 0 0,0 1 0,3 0 0,4-1-2270,6 1 1,10-2-499,-1-3 0,9-2 1,6-9 2767,6-2 0,-2-3 0,5-6 0</inkml:trace>
  <inkml:trace contextRef="#ctx0" brushRef="#br0" timeOffset="9">23861 15206 7970,'-6'-17'5214,"-3"-1"-4061,3 0 1,-6 9 0,5 0 0,0 2 0,2 4 0,4 7 0,1 7 0,0 2 485,0 0 0,0 7 0,1 0-2814,4 1 0,2-2 1,5-5-1,-2-1 0,-1-1 1,1-3-1,1-6 1175,-2-6 0,-3-17 0,-6-8 0</inkml:trace>
  <inkml:trace contextRef="#ctx0" brushRef="#br0" timeOffset="10">23874 15206 7970,'-13'-28'393,"1"-1"1,2-4 0,2 0-1,1-1 1,1 2 0,0-1 0,3 5-1,2 3 1,2 4 0,4 3 0,3 5-1,4 4 1,3 3 0,1 5 2774,2 4 1,6 4-3720,-2 6 1,3 2 0,3 3 0,2 3-1,1 1 551,-1 0 0,4 0 0,0 5 0</inkml:trace>
  <inkml:trace contextRef="#ctx0" brushRef="#br0" timeOffset="11">24194 15060 7970,'-4'-14'2577,"-1"1"0,1 4-1758,4 0 0,0 8 0,1 1 0,4 9 0,4 5 1,3 4-1,2 0 0,3 0 0,2 1 0,0 0 0,2 1 1,0-3 2038,2 3 1,1-6-2859,-2 4 0,3-3 0,-2-2 0,0 1 0,0-1 0,-6-1 0,-2-3 0,-2 3 0,1-5 0</inkml:trace>
  <inkml:trace contextRef="#ctx0" brushRef="#br0" timeOffset="12">22208 16139 8042,'-19'0'1404,"4"0"0,3 8 0,12 3 1,10 7-1,11 1 0,13 1 1,14-4 3348,14-1-4638,-22-8 0,3-1 0,5-2 1,3 0-1,7-2 0,3 0 0,4-1 1,3-1-1,3 0 0,2-1 0,-23 0 1,1 0-1,0-1 0,0-1 1,-1-1-1,0 0 0,25-3 0,-2-1 1,-3 0-1,-2-1 0,-3 0 0,-3 1 1,-5 1-1,-1 0-1992,-4 0 0,-2 0 0,-5-1 0,-4-2 1364,21-7 1,-11-3 0,-22 3 0,-11-6 0,-15-3 0,-18-5 0,-22-5 0,-22-1-1,20 18 1,-4 1 0,-5 1 0,-3 1 748,-5 2 1,-2 0-1,-6 2 1,-1 2-310,3 5 0,0 1 0,-1 1 0,1 0 0,8 3 0,0 2 0,4 0 0,0 2 0,2 1 1,2 2 72,4 0 0,1 2 0,-28 10 0,-2-1 0,0 3 0</inkml:trace>
  <inkml:trace contextRef="#ctx0" brushRef="#br0" timeOffset="13">8185 8529 7980,'1'-17'67,"2"-1"1,3 2 0,1 2 0,2 4 0,0 2 0,-1 1-1,-1 1 1,-1-1 0,0-1 0,-3-2 0,-2-2 219,-1-1 0,0 4 0,-1 0 1,-4 0-1,-3 2 0,-4 2 665,-2 4-810,1-5 1,-5 4 0,0-2 0,1 2 0,-3 2 0,0 0 0,-2 0 0,-1 0 0,0 0 0,-4 0 0,-3 0 674,-1 0 1,-6 6-808,2 3 0,-4-1 0,-2 1 0,-2 1 0,-2 0 0,1 1 0,-1-2 0,-1 1 0,1 0 0,-1 1-226,3-2 1,-2-2 319,5 2 1,-3 3-1,9-3 1,0 1 0,3 0-1,3-1 1,1 2-1,1 0 1,-1 3 0,2 1 328,3 2 1,-4-2 0,3 4-416,-7 1 1,0 0-1,-4 6 1,0-3-1,2-2 1,-2 0-1,1-1 1,1 3 0,0-1-50,0 0 0,4-6 0,-3 4 0,4-3 141,5 1 1,-2 0-1,5-5 1,-1 1 0,1-1-1,3 0 1,1 1-1,2-1 105,-1 0 1,6 5-1,0 0 1,2-2-174,3-1 0,2 0 0,1 1 0,0 2 1,0-2-1,0 0 0,1 1 0,4 0 0,5 1 1,5 0-1,6 0 0,2-2 1197,5-1-1140,14-2 0,-5 0 1,12 1-1,3-1 1,4 0-1,6 1 0,5-2 1,2-2-1,3-1 1,0 0-1,1 0 348,-2-1 1,-31-3 0,0-1-354,31 10 0,-34-8 0,1 1 0,1 0 0,-1-1 0,35 8 0,-2-1 0,-1 0 0,2 1 0,1-3 1,1 1-1,-2-1-74,0-1 1,-32-2 0,0-1 0,31 2 0,-34-4-1,1 2 1,1-1 0,-1-1 0,36 6 0,0-4 0,0 1 93,-35-4 0,-1-1-77,35 0 1,-34 0 0,0 0 0,36-2-1,-37 1 1,1-1 0,-1 2 0,1-1 0,0-1-1,0 1 1,0-1 0,-1-1 30,1 0 1,1 0-1,-2 0 1,1 0 0,0 0-1,0 0 1,0 0 0,1 0-80,0 0 1,1 0 0,1 0 0,-1 0 0,-2 0 0,1 0 0,35 0 0,-2-1 0,-2-2 0,1-2 0,2 1 0,-36 1 0,0 0 0,0-1 0,-1 1 0,1-2-1,0 1 1,0 0 0,0 0-122,36-2 0,-36 2 0,-1-1 125,30 1 1,7-5 0,-8 3-1,3-1 1,-1-4 0,-3 1 0,0 0-1,-1 1 1,1-2 0,-1-2 155,1-5 0,0 4 1,2-6-172,-1 1 1,-2 4 0,0-3 0,1 4 0,-2-1 0,3-1-1,-1-2 1,1 1 0,1 3-512,0 0 1,-7 1 0,-2 1 0,-4 2 415,-6 1 1,3 2 0,-7-4-1,-1 4 1,-1-1 0,-4 1 0,-1-2-1,-3 0 222,-1 0 0,-2 0 1,-3-4-1,2 0 12,1-1 0,0 1 1,-4 0-1,-1-1 0,1 0 1,0-3-1,-1-2 0,1 0 1,-2-2-1,-1 2 0,-3-2 1,-2 0-494,-3-2 166,-7-2 0,1 1 0,-5 0 1,-2-1-1,-3 1 0,-5-1 0,-4 1 1,-2 1-1,-3 2 0,-1 0 0,-1 2-687,-2 0 0,-4 1 936,4 5 1,-4-5-1,3 0 1,-2 2 0,-3 1-1,-1 2 1,-1-2 0,-3-1-1,-2-2 1,-3 2 34,0 1 1,-9 1-1,0 0 1,-6-1-1,-7 0 1,-2 3-1,-4 0 1,0 2-1045,-2 1 914,-4-3 0,9 11 0,-3-4 0,2 2 0,3 0 0,-3-1 0,1 1 0,0 1 0,3 2 0,-1-1 0,3-2-198,0-1 293,-8-1 1,13 4 0,-9-2 0,2-2 0,0 1-1,-3-1 1,-1-1 0,0 1 0,0-1 0,1 3-1,3 0-84,1-2 0,2 4-68,-1-4 0,1 4 0,0 1 1,-1 0-1,0 0 0,-3 0 1,-2 0-1,0 0 0,-2 0 1,2 0-376,0 0 0,-9 0 537,1 0 0,-9 0 0,1 0 1,36 0-1,1 0 0,-1-1 0,-1 0 1,1 0-1,0-1 0,-2 0 0,0-2 1,1 2-1,-1-1 0,0 0 0,0 0 1,2 0-1,0 1 66,1-1 1,0 0 0,-1 2 0,0 1-1,-35-5 1,-2 4-273,1 1 0,1 0 0,35 0 1,1 0-1,-38 0 0,38 0 0,-1 0 1,1 0-1,-1 0 0,0 0 1,1 1-1,-36 2-100,1 2 1,33-3 0,-1 0 0,2-2 0,-1 0 0,2 0 0,-1 0 181,-33 0 0,5-4 1,5-1-1,4 2 0,5 2 1,4-1-1,6-1 1,5-1-1,4 1 0,1 3 1,3 4-1,2 5-3735,2 3 3845,-1 2 1,0-7 0,1-1 0</inkml:trace>
  <inkml:trace contextRef="#ctx0" brushRef="#br0" timeOffset="14">7612 8929 24904,'0'-18'-268,"0"1"1,4-6-1,2 7 1,0 3-1,1 4 1,1 3-1,2 3 1,2 2 0,0 2-1,-2 4 1297,-1 3 0,-5 9-942,5 0 1,-6 7 0,2-2 0,-4 4 0,-1 2 0,0 1 0,0 2 0,0 0 0,0 1 0,0 0 333,0 2 1,0-3-730,0 5 0,0-7 1,0 3-1,0-4 1,0-2-1,0 0 1,0-3-1,0-2 0,0-2 1,2-3-1,1-1 1,3-3-5066,1-3 5041,-4-3 1,3-9 0,-6-4 0,0-10 0,0-5 0,0-8 0,0-1 0,0-4 0,0-2-1,0-3 1,0 1-646,0 2 0,-5 8 763,1-2 1,-2 4 0,3 3 0,-1 4 0,-1 0 0,1 4 0,-1 1 0,2 2 0,2 0 1164,1-1 0,0 5-572,0 0 1,1 5-1,4-3 1,4 1 0,2 3-1,3 1 1,-1 2 0,2 0-1,1 0 1,2 0-1,-2 2-477,-1 2-145,-2-2 1,-4 8 0,0-4 0,2 0-1,-1 1 1,0 1 135,-1 2 0,-4-4 211,4-2 1,-5-2 0,3-4-1,1-1 1,-2-3 1383,0-1 0,-2 3-1128,-4-5 1,0 4 0,2-2 0,1-1 0,2 3-1,1-3 1,2 2 0,-1-1 0,4 1 3818,0 0-3982,-3 2 0,4 4 0,-3 0 1,2 0-1,3 0 0,-1 1 0,0 3 1,1 5-1,-1 5 0,0 2 1,-1 3-325,-3 2 0,1 1 0,-4 6 1,0 2-1,0 1 0,-3-1 1,-1-1-1,-2-1-750,0-1 763,0 9 1,0-19 0,-2 10-1,-1-3 1,-1-4 0,-1 0-1,-1-3-157,-2 1 1,-4 0-1,-2-5 1</inkml:trace>
  <inkml:trace contextRef="#ctx0" brushRef="#br0" timeOffset="15">7785 9196 11062,'-5'-25'-1057,"1"2"1487,-1 10 0,7 7 1,2 8-1,5 1 1,5 1-1,3-1 1,6-2-1,5-1 0,4 0 1,7-1-1,1-3-570,3-5 1,4 1 0,-2-1-301,-2-1 0,-2 4 455,-1 2 1,6-4 0,1 1 0</inkml:trace>
  <inkml:trace contextRef="#ctx0" brushRef="#br0" timeOffset="16">9358 9116 20845,'0'-25'-3176,"0"2"3239,0 10 0,0 15 0,0 11 0,0 9 0,0 6 0,0 3 0,0-1 0,0 0 0,0-1 0,0 2 1,0-1-745,0-2 634,6-7 1,-3 2 0,6-5 0,-1-2-1,1-1 1,0-3 0,2-3 0,0-5 0,3-2-1,-1-4 466,0-2 0,-4-5-564,0-9 1,-6-2 0,2-7 0,-4-1-1,-1-3 1,0-3 0,-1-2 0,-4 1-1,-2-2 1,-2 1 0,0 5 1,6 0 0,-1 10 362,2 0 1,2 2-1,2 7 1,2 3-1,5 5 440,3 3 1,6 2-1,-1 2 1,1 3-600,1 1 1,-4 1 0,4 4 0,-1-2 0,0 3 0,-2-1 0,-1 1 0,-3-2 0,-2 1 0,-2-1 0,-2 3-577,-3-1 1,-6 0 392,-2 1 1,-4-5 0,3-2-1,0 0 1,0 1 0,5 2 0,4 1 266,6-3 0,7 4 216,2-3 1,9 3 0,-2 1-1,1 1 1,4 1 0,-2 1-1,0 2 1,-3-2 0,-2-1 0,-6-2 32,-2 0 1,-7 5 0,-4 0 0,-2-2-490,-2-1 0,-8-2 1,-5-1-1,-9-2 1,-9-2-1,-8-1 0,-4-1 1,0 0-1,0-3 1,0-1-1,-1-2 1,2 0-1624,5 0 1384,-1-6 1,10 4-1,-2-2 1,6 2-1,7 2 598,2 0 0,7 0 1,2 0-1</inkml:trace>
  <inkml:trace contextRef="#ctx0" brushRef="#br0" timeOffset="17">11957 8996 23764,'8'-40'-1757,"2"12"1,-6 6 0,-2 7 2294,-5 6-268,-10 3 1,-4 6-1,-6 0 1,-6 0 0,-5 0-1,-6 1 1,-4 4-1,-5 4 1,-3 4 0,-1 5-1,1 4 560,3 3 0,9 2-525,9-1 1,6 1 0,7 0 0,9 1-1,9 2 1,11 1 0,12-2 0,17-1-1,15-2 1,13-3 68,-30-11 1,1-2-1,1-1 1,0-1 0,4 0-1,0 0 1,-3-2 0,1 0-1076,-1-2 0,1 1 215,29 4 1,0 4 0,-11 0-1</inkml:trace>
  <inkml:trace contextRef="#ctx0" brushRef="#br0" timeOffset="18">9558 10369 29712,'7'-6'-4041,"-2"-3"289,-4 3 3961,5 0 1,-3 7-1,4 5 1,-1 8-1,-1 6 1,-1 7-1,1 4 1,-2 5-1,-2 4 1,-1 4-1,0 3 2765,0 1 0,-6 7-3222,-3-7 0,-1 7 0,-1-7 0,3-2 0,-1-5 0,1-7 0,4-4 0,2-7-1138,2-2 1,2-9 0,2-11 919,5-8 1,-3-9 0,0-15-1,0-6 1,1-6 0,2-8 0,0-3-1,3-7 1,3-1-472,3-2 0,5-3 0,0 11 0,0 4 1135,-1 6 1,2 8 0,-6 5-1,-2 10 1,-1 6 0,-2 10-1,1 4 1,-1 3 0,0 3 1352,1 6 1,-1 6 0,0 11-950,1 1 0,-1 4-945,0 0 1,1 11 0,-1-1-1,0 3 1,2 2 0,0-1 0,0-1-1,-3 1 370,-1-2 1,-5-8 0,0-2 0</inkml:trace>
  <inkml:trace contextRef="#ctx0" brushRef="#br0" timeOffset="19">9744 10808 13264,'8'-47'717,"4"1"0,-4 19 1,10 10-1,4 9 0,2 8 1,1 5-1,1 2-1535,2 0 488,7 5 0,1-4 0,8 5 0,8 0 348,9 1 0,7-1 0,-28-6 0,0-1 0</inkml:trace>
  <inkml:trace contextRef="#ctx0" brushRef="#br0" timeOffset="20">11757 10448 26114,'12'-17'-5667,"-3"-1"5824,3 6 1,-9 8-1,4 8 1,1 6 0,-3 5-1,1 6 1,-3 3 0,-1 5-1,-2 4 1,0 4 0,0 0-60,0-2 0,-2 8 0,-1-4 1,-1-2-1,1-6 0,2-7 0,1-6 1,0-4-1876,0 0 1771,5-7 0,-2-1 0,5-8 1,-1-2-1,-1-6 0,2-7 1,-3-5-1,1-4 0,-3-7 0,-1-4-1266,-2-2 1,-6-8 1213,-3 7 0,3-6 1,2 5-1,2 4 1,2 3-1,0 5 1,0 6-1,0 5 0,2 5 289,2 4 0,8 3 1,6 7 31,-2 4 1,5 2 0,-1 7 0,3-1 0,-3 0 0,1 1 0,-2-1 0,1 0 0,-6 0-81,-3 1 1,-1-1 0,-5 0-284,-2 1 1,-2-1 0,-2 0-1,-1 1 1,2-2 0,6-3 0,6-5 1829,6-3-1533,-3 5 0,4-3 0,-6 5 0,0-1 0,1 1 0,-2 2 0,-4 3 0,-3 4 0,-4 2 0,-4 1 0,-4 3-132,-6-3 1,-9 4 0,-2-5 0,-6 1-1,-4-1 1,-1-3 0,1-1 0,2-3 103,7-3-622,4 3 1,11-11 0,9 3 0,18-4 0,26-4 482,25-5 1,-19 1 0,3-2-1,6 0 1,0 0 0</inkml:trace>
  <inkml:trace contextRef="#ctx0" brushRef="#br0" timeOffset="21">13623 10422 18058,'-23'-45'0,"-2"11"7579,-4 15-7463,-6 10 1,10 15 0,-5 5 0,-1 5 0,0 6 0,-3 3 0,1 2 0,2-1 0,7 3 0,8 3 0,7 7-2408,3 4 0,9 7-66,11-1 1,5 1 2404,7-1 1,7 3-1,1-5 1</inkml:trace>
  <inkml:trace contextRef="#ctx0" brushRef="#br0" timeOffset="22">11517 12421 18729,'-13'-5'2562,"0"1"-2362,-1 0 1,2 10 0,2 4-1,3 5 1,1 2 0,3 0 0,1-2-1,4-4-240,2-2-50,10-3 1,6-13 0,8-7 0,4-8-1,3-7 1,4-7 0,1-4 0,0-4-1,-2-5 1,-2-3 0,-5-1-1804,-3-1 1677,-1 1 0,-2 0 314,-3-1 1,-3 13 0,-6 5 0,-1 8 0,-1 6 314,-2 4-520,-6 9 1,2 15 0,-5 12 0,0 6 0,-1 5 0,-3 7 0,-4 8 0,-1 5-3085,0 0 2161,0 9 0,1-12 1,0 10 934,2 0 1,-4-5 0,2-5-1</inkml:trace>
  <inkml:trace contextRef="#ctx0" brushRef="#br0" timeOffset="23">11824 12194 8520,'17'-34'0,"0"0"0,15-19 0,-3 26 328,2 18 0,7 12 0,8 6 0,2 3 0,0 1-328,0 1 0,16-1 0,-2 0 0</inkml:trace>
  <inkml:trace contextRef="#ctx0" brushRef="#br0" timeOffset="24">14023 11875 23003,'9'-5'-2248,"0"1"2660,-6-1 0,4 14 0,-2 9 0,2 11 0,2 7 0,-1 1 0,-1-3 1,-1 0-1,0-1 0,-3-1 0,-2-4 343,-1-4 0,0 0-1129,0-6 1,0-1-1,-1-5 1,-2-4 0,-2-10-1,2-10 1,2-10-1522,1-8 1,0-4 1641,0-6 1,0-6 0,0-2-1,1-3 1,2-1 0,3 2-1,2 1 1,2 6 0,0 6-1,1 5 183,-2 2 0,-2 12 1,4 6 496,-3 5 1,-5 4 0,3 9-438,0 7 1,-4 2-1,2 7 1,-4 4-1,-3 2 18,-1 3 0,-5 0 0,3-4 0,0-2 331,0-3-429,2 3 1,5-10 0,4 1 0,3-5 0,6-7 0,2-3 0,5-1 0,1-1 0,5-2 0,-1-3-633,4-1 1039,-6 4 0,-1-8 1,-5 7-1,-2-1 1,-2 3-1,-5 2 1,-8 5-1,-7 6 583,-7 2 0,-11 6-982,-2 4 0,-1 2 1,-6 1-1,2 1 0,2-2 1,3-1-1,7-3 1,6-1-1,5 0 0,10-1-3271,10-3 0,22-1 3493,19-2 0,-16-8 1,3-2-1,7 0 0,1 0 1</inkml:trace>
  <inkml:trace contextRef="#ctx0" brushRef="#br0" timeOffset="25">15970 11848 16525,'-33'-40'1283,"-7"18"1,-7 10-1,-2 12 1,1 10-1,-1 6 1,1 5 450,-3 0-1737,-4 4 0,14-9 0,-2 7 0,7-1 0,10 0 0,8 2 0,8 2 0,10 7 1,11 2-1,19 4 0,14-3-1034,14-2 0,-22-17 0,1 0 0,3-2 0,1-1 0,2 0 0,0 0 1076,2 1 1,2 0 0,7 0 0,2 0 0,-5-2 0,0 0 0</inkml:trace>
  <inkml:trace contextRef="#ctx0" brushRef="#br0" timeOffset="26">7372 6490 31113,'7'0'177,"5"0"0,-5 2 1,-1 1-796,-6 1 373,0 1 0,-7-5 0,4-2 0,-2-2 0,2-5 0,2-3 1,1-3-1,0-3 0,1-4-295,4-3 0,-1-2 1,8-1 462,3-3 0,1 2 0,-2-7 0,-1-1 0,2 0 0,1 0 0,2 3 0,0 1 0,-2 4-179,-3 1 1,6 2 0,-8 3 0,-2 2 88,-2 2 0,2 1 0,-3 5 0,0-1 0,0 1 0,-2 1 0,1 2 0,1 2 0,1 2 0,3 5-374,2 4 348,-4 10 0,3 9 0,-2 8 0,3 4 0,1 3 0,-1 6 0,-3 1 0,-4 4 1,-4-2-1,-1 1 0,0-1-752,0 0 0,0-3 524,0-8 1,5 2 0,-1-5-1,-1-3 1,-2-1 0,-1-2 0,0-4-1,0-5 535,0-2 1,-5-13 0,-3-4 0</inkml:trace>
  <inkml:trace contextRef="#ctx0" brushRef="#br0" timeOffset="27">7492 6304 31113,'0'-14'183,"0"1"1,3 6 0,4 4 0,9 6-1,6 6 1,10 2 0,3 1 0,8-3 0,1-4-184,2-4-415,5 5 118,-4-5 1,12 11 0,2-4 0</inkml:trace>
  <inkml:trace contextRef="#ctx0" brushRef="#br0" timeOffset="28">7332 7930 30839,'0'-14'-2458,"0"1"0,-2 6 1,-1 1-1,-1 0 1801,1-3 724,1 3 1,2-1 0,2 2-1,2-4 1,5-3 0,3-1-1,0 0 1,0-2 0,-1-3 245,4-4 1,7-8 0,1-2 0,2-2 0,2-3 0,-1-2 0,1-1 0,0 2 588,-1 2-1142,7-2 0,-10 8 0,4-4 0,-3 1 1,-3 5-1,-2 5 0,-1 5 0,-2 3 1,-3 3-1,-4 2 0,-1 2-925,-1 2 932,-4 2 1,4 5-1,-4 4 1,2 4 0,-2 4-1,-2 5 1,-1 6 0,0 5-1,-1 7 1,-2 2 413,-2 2 0,-4 0-405,5 0 1,-2 5-1,3-2 1,-3-3-1,0-3 1,0-2 0,3 1-1,0-2 1,0-2-1,-3-2-3044,-1-2 3153,4-7 0,-9-2 1,5-6-1</inkml:trace>
  <inkml:trace contextRef="#ctx0" brushRef="#br0" timeOffset="29">7598 7676 26218,'6'-41'-6886,"3"5"6982,3 7 0,3 17 0,1 3 0,3 5 0,2 2 0,3 2 1,-1 2-1,3 1 0,-1 3 0,4 1 0,4 2-1990,4-2 2033,7 5 1,10 1-1,6 8 1</inkml:trace>
  <inkml:trace contextRef="#ctx0" brushRef="#br0" timeOffset="30">10184 7410 27904,'-7'-8'44,"-5"4"0,3 7 1,-1 3-1,-1 1 1,2 4-3466,-1 1 3188,-2 7 0,-1-3 0,1 5 1,2 0-1,1-1 0,-2 4 0,0 1 1,-1 2-1,3-2 0,3-1 1,2-4-2444,-1 0 2415,1 3 0,4-12 0,1 2 0,4-4 0,2-6 0,0-9 0,-4-9 0,-6-7 150,-6-3 0,-2-6 0,-3-3 1,1-2-1,1-4 0,2 2 0,2-2 1,2 3 465,3-2-375,2 1 1,2 4 0,5 2-1,6 6 1,7 2 0,5 5-1,4 3 1,2 4 0,3 1 0,1 4-1,1 2 438,1 4 1,-2 1-340,1 0 1,-2 1-1,-6 4 1,-1 4-1,1 3 1,-2 1 0,-4 2-1,-6 1 1,-7 2-1,-2 0-915,-3 1 1,-3-3 893,-4 6 0,-5-4 1,-9 3-1,-2-2 1,-3-3-1,3-1 1,0-1-1,6-1 1,2-1-4,3-3 0,6 2 1,0-3-1,7-1 0,8-2 1,6-2 3833,3 1-3643,1-2 0,2 8 0,-1-4 0,2 1 0,-2 4 0,-1 1 0,-3 1 0,0 2 0,-2 1 0,-4 2 0,-3-2 1136,-1-1-1626,-6-2 0,3 2 0,-7 1 0,-4 2 0,-4-3 1,-4-3-1,-6-5 0,-6-1 0,-7-3 0,-2-2 87,-3-1 0,-1 0 187,-2 0 0,-9-6 0,-1-2 0,-1-3 0,-1 2 0,2 3 0,-2 2 0,2 0 387,0 1 0,-11 7 1,6 3-1</inkml:trace>
  <inkml:trace contextRef="#ctx0" brushRef="#br0" timeOffset="31">14010 13340 8256,'0'-19'0,"-4"4"296,-1-2 1,-4 6 0,5 2 0,1-1 0,1-2 0,2-1 0,0 0 0,2 1 0,2 1 2806,5 2-2863,3 6 0,1-2 1,1 5-1,0 3 1,1 4-1,2 8 0,-4 4 1,0 5-1,-4 2 1,0 5-1,-3 3 0,0 2 1,-2 0-1,1-1 3235,-1-1-3616,1-1 28,-5-1 0,0-8 0,0 1 1,0-4-1,-2-5 0,-1-1 1,-3-3-1,-1-3 0,-4-5-309,0-2 1,-1-8 0,1-6 0,3-7 0,-1-9 0,1-5 0,4-4 0,2-2-1059,2-1 1711,6-5 1,3 3-1,7-2 1,4 4-1,-1 4 1,0 5-1,-1 4 1,0 5-1,0 4 1,-2 5-1,-1 3 325,-2 1 0,0 6 0,1-2 0,-1 4 1,0 2-1,-1 4 0,-2 5 0,-1 5-5,2 3-656,1 0 1,-1-1 0,0 3 0,-4-1 0,1 0 0,-2-1 0,-1 0 0,0-1-1,-1 0 1,1-3-1289,-2 0 1378,-2-1 0,-1 0 0,0 1 0,2-2 0,1-2 0,1-1 549,-1 1 0,0 2-181,1 1 1,-2 1 0,2-1 0,-2 0 0,-2 2 0,0 2 0,1 0 0,2 0 0,2-3 0,-2 0 130,-2-1 1,-1 0-1,-1 1 1,-4-1-578,-4 0 1,-7-1 0,-2-3 0,1-3 0,-3-2 0,-2 1 0,-5-1 0,-2 1 0,-2-1 0,0-1 0,-2-1 0,-1-2-2309,0 0 1986,-5 0 0,11 0 0,-1 1 0,5 2 0,6 2 0,5-1 0,4 2 0,7 3 1,10 1-1,11 1-8357,9-3 8772,18 1 0,3 5 0,10-1 0</inkml:trace>
  <inkml:trace contextRef="#ctx0" brushRef="#br0" timeOffset="32">16050 13354 8100,'7'-15'0,"-3"-1"0,-2-2 562,-2 0 1,-2 9 0,-2 2-1,-6 1 1,-7 2 0,-6-1 0,-7 1-1,-6 1 1,-4 1 0,-4 5 0,-5 5 4510,-3 5-4774,5 9 1,1-6-1,7 7 1,4 0-1,7 2 1,8 2-1,13 1 1,10 2 0,13 1-1,15-1 1,18-2 1475,15-2-2296,9-5 1,-34-11 0,2-1-1,-2-2 1,2 0 0,0-1-1,0 1 1,2 0 0,-1-1 285,0 1 0,0 0 0,5 2 0,0 1 0,-7 0 0,1 1 0</inkml:trace>
  <inkml:trace contextRef="#ctx0" brushRef="#br0" timeOffset="33">16143 14873 8007,'15'-13'287,"2"-1"0,-9 3 0,5 2 1,0 3-1,1 1 0,-1-1 0,0 1 1,1-1-1,-1 1 0,0 1 0,1-2 3387,-1-2-3258,-5-1 0,2 1 1,-6-1-1,1-2 1,-1 0-1,1-3 0,-2 1 1,-2 0-1,-2-1 1,-4 1 863,-4 0 0,-8 5 0,-6 4-1185,-2 2 1,-7 5 0,-5 5 0,-6 8-1,-5 6 1,-1 9 0,3 3 0,5 6 0,7 0 502,4 3 1,7 3-1,5-3-776,9 0 0,7-8 0,8 7 1,9-4-1,12-5 0,14-3 1,13-5-1,9-3 0,7-3-1740,-31-9 1,0 0-1,2-3 1,0 0 1917,0 2 0,2 0 0,8-1 0,0-1 0,-2 0 0,-1-1 0</inkml:trace>
  <inkml:trace contextRef="#ctx0" brushRef="#br0" timeOffset="34">8171 8663 11686,'9'-9'-130,"0"1"0,0 1 0,0 1 1,0-1-1,0-1 0,0-2 1,-2-2-1,0-1 0,-1-1 1,0 1-1,-3 0 0,-1-1 1790,-2 1-1412,0 0 0,-2 4 0,-1 0 1,-3 0-1,-1 2 0,-3 1 0,-4 1 1,-2 1-1,-2 1 0,0 1 1,-1 2-1,-3 0 0,-3 0 0,-2 0 1,0 0 984,1 0 1,-1 0-1039,0 0 0,5 0 0,0 0 0,0 0 0,0-1 0,1-2 0,0-1 1,2 1-1,-3 1 0,-1 2 928,0 0 1,-5 0-1067,5 0 0,-6 2 0,-2 1 0,1 2 0,0 3 0,-1 2 0,-4 2 1,-2 1-1,0 1 0,3-1-218,1 0 1,3 1 0,8-1 0,3 0 259,0 1 0,4 2 0,-3-1 0,3-3 0,2-1 1,0 1-1,-1 2 0,2-1 0,2-1 0,1-2 1,-1-1-1,-2 3 1810,-1 4-1941,-1-1 1,1 6 0,0-5-1,-1 3 1,1 1 0,0 0-1,-1 0 1,2 0 0,2 0-1,1 0 1,0-1-325,2 1 1,-3 2 399,5-4 0,1-1 0,2-2 0,-1 2 0,-1 0 0,1 0 0,1-3 0,2 0 0,0-1 0,0 0 259,0 1 0,2-1-308,2 0 1,-1 1 0,6-1 0,1 2 0,2 1 0,2 2 0,0 0-1,4-1 1,4 1 0,4 0-53,0 1 1,2-4 0,4 3-1,2-3 179,0-2 0,9 0 1,-3 1-1,1-1 1,2 0-1,1 1 0,5-3 1,3 0-1,2-4 1,-3-1-1,0-1 0,-2-1 1594,1 0-1679,2 1 0,6-5 0,-2 1 0,-1 2 0,-4 2 1,1-2-1,-1 0 0,1 0 0,-2 3 0,2 0 0,-2-1-26,0-2 1,-1 3 0,-7 0 0,1 0 0,1 0 0,-1-1 0,-1-1 0,-2 0 753,0-1-722,0-1 1,1 2-1,2 1 1,3-2-1,1-2 1,4 1-1,-1 1 1,2 1 0,-2-1-1,4-1 1,-1-1-191,3 3 1,-6-2 119,-5 2 0,1 2 0,-2-1 1,-1-1-1,-1 1 0,-2-1 1,0 1-1,-2-1 0,-1 0 0,-1-1 662,1-1 1,0-2-516,-2 0 0,4 0 0,-4 0 0,4 0 0,2 0 0,2 0 1,3 0-1,0 1 0,2 2 0,-1 3-506,3 2 1,1-5-1,1 3 1,-2-1 404,0 4 0,4-3 0,-9 0 0,1-1 0,2-1 1,-4-1-1,1-2 0,-4-1 0,2 0 0,-1-1 0,-1-2 1,-1-3 1208,0-1-1234,6 4 0,-3-8 0,6 5 0,1 1 0,2-1 0,1 3 0,1 1 0,-1 2 0,0-1 0,1-2 0,-1-2-83,0 2 0,5 2 0,-2 1 0,-2 0 0,-4-2 1,0-1-1,2-3 0,0-1 651,-3-3-574,3-2 0,-5-1 0,5-1 0,-2 1 0,-2-2 0,-1-1 0,-1-3 0,0-2 0,-5-3 0,-1-1 0,-3-2-86,0 1 0,0 3 73,-5 1 1,-4 0 0,3-3 0,-5 1 0,-2 2 0,-3 0-1,0-1 1,-2 3 0,0-1 0,-3 0-280,-1-2 1,-1 3 0,-1 1-1,0 1 1,-1-1 0,-2 0 0,-2 0-1,-2 1-674,-3-1 902,-2 4 0,4-9 1,-1 5-1,-1-2 0,-3-1 1,-4 0-1,-4 1 1,-2 0-1,-1 2 0,-2-2 1,0 2 91,-3 0 1,-5-1-44,3 3 0,-9 2 1,2-3-1,-1 3 1,-4 2-1,0 0 0,-1-1 1,0 1-1,0 0 1,-2 1-18,-2 3 1,1-1 0,-2 4-1,1 0 1,-1-2 0,1 2 0,-2-1-1,-2 1 269,-1 0-187,-6 2 0,3 2 0,-4-1 1,-1-1-1,1-1 0,-5 1 1,-1-1-1,-3 1 0,1 0 1,-2-2-1,3 0 169,-1 0 0,-1-3-156,2 5 1,-5-5 0,9 4-1,1 1 1,-2-1 0,3 1-1,-3-1 1,4 1 0,1 0-1,0 1 111,-1 1 0,-1-2 1,-2-1-218,1 2 0,-1 2 0,-7 1 0,-2 0 0,0 0 0,-3 0 0,-1 0 1,-3 0-1,-1-2-150,-3-2 1,31 3 0,0 0 0,0-1 0,1 0 0,-1 0 0,1 1 127,-1-1 1,-1 0-1,-34 0 1,0-4-1,2 2 1,1-2 0,1 0-1,2 0 1,4 1 355,3 0 1,-1-1 0,2-5-1,-3 2-261,0-1 1,-10 0-1,5-1 1,-3 2-1,-3-1 1,0 0-1,35 4 1,-1 1-1,-1 1 1,-1 1 0,-3-1-1,0 0 1,-2 1-1,1 1 1,-2-2-1,-1 2 1,2 0-1,0 1-178,-2 0 0,1 0-50,0 1 0,0 0 0,2 0 0,0 0 0,2 1 0,-1 0 0,3 0 0,0 1 0,2 0 0,0 2 0,2-2 0,0 1 0,-33 5 0,5-2 0,3 0 0,6-2 0,2 1-267,2-1 0,-1 2 0,2-3 261,4 1 1,-4 5 0,3-3 0,-3 2-1,-1 2-2829,-1 2 2691,1 1 0,3 6 1,-2 5 398,-3 6 0,-7 4 1,1 6-1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50.099"/>
    </inkml:context>
    <inkml:brush xml:id="br0">
      <inkml:brushProperty name="height" value="0.053" units="cm"/>
      <inkml:brushProperty name="color" value="#FF0000"/>
    </inkml:brush>
  </inkml:definitions>
  <inkml:trace contextRef="#ctx0" brushRef="#br0">7478 9569 29210,'-6'-13'-498,"5"4"0,-5 1 0,1 1 0,2-1 1,5 0-1,5 0 0,5 4 0,2 2 1,-1 2 5979,0 0-5419,-5-6 1,2-1 0,-4-6 0,1-1 0,4-2 0,1-5 0,2-7 0,4-4 0,6-5 0,4-2 0,5-2 0,-1-4-1,2-2 1,-1-1-263,-1 4 0,-2 4-258,-8 4 1,2 4 0,-8 7-1,-2 2 1,-6 6 64,-2 2 0,-3 13 1,-6 7-1,-3 7 510,-1 5 1,4 4 0,-1 7 0,2 2 0,2 3 0,0 1 0,0 3 0,0 0-671,0-2 0,5 7 1,0-5-1,1-2-215,0-1 1,3-3-1,-3-4 1,0 0 0,1-2-1,-1-3 1,0-4 0,-3-3 278,-1-2 1,-8-6 0,-2-1 0</inkml:trace>
  <inkml:trace contextRef="#ctx0" brushRef="#br0" timeOffset="1">7798 9276 26044,'0'-33'-553,"0"2"1,2-2 0,2 8-1,5 5 1,4 3 0,4 4 5316,0 4-4692,7 3 1,-8 6-1,5 0 1,0 0 0,0 2-1,2 2 1,4 5 0,4 3-1,5 1 1,2 0 62,2 1 1,6 5 0,1 2-1</inkml:trace>
  <inkml:trace contextRef="#ctx0" brushRef="#br0" timeOffset="2">9744 9049 16513,'-13'-13'90,"6"5"1,1 4-1,6 8 1,0 5-465,0 3 618,0 1 0,0 1 0,0-1 0,0 2 0,1 1 0,2 2 0,2 0 1,-2 0-1,-3 1 0,-3 0 0,-2 0-229,2-2 1,0-3-1,0 0 1,-3-2-1,0-2 1,-1-3-422,0-1 330,-2-1 1,0-16-1,1-3 1,1-7-1,1-7 1,0-6-1,3-5 1,3-1-1,5 0 1,5 0-1,6 0 554,7 0 0,2 6-337,1 3 1,-3 4 0,-1 5 0,0 6 0,0 6 0,-1 4 0,-2 1 0,-1 1 0,0 2 0,0 5 357,-2 6 0,-6 3 1,-2 1-650,-2 1 1,2 3-1,-3 3 1,-2 0 0,-3 3-1,-5-1 1,-4-2 0,-2 1-1,-3-2-365,1 1 1,1-3 0,2-3 552,1-1 1,9-4 0,3-2 0,12-1 0,7-3 0,9-1 0,5-2 0,3 0 0,0 0 0,-3 0 0,-4 0 644,-2 0 0,-4 0-491,-3 0 1,-6 6 0,-8 3 0,-4 4 0,-5 3 0,-6 2-1,-8 0 1,-6 0 0,-5 1 74,-2 1 1,-4 1-360,0 1 0,-5-2 0,5-7 0,1-1 0,2-2 1,3-1-1,1 0 0,4-2 0,0-1-519,4 0 1,6-4-1,4 2-360,4-2 0,13 2 0,18 1 1136,14-3 0,11 0 1,12-2-1</inkml:trace>
  <inkml:trace contextRef="#ctx0" brushRef="#br0" timeOffset="3">11864 9062 8506,'0'-60'957,"0"14"0,-2 15 0,-2 12 0,-6 8 0,-8 5 0,-9 2 791,-7-1-1792,-10 1 0,-1 4 1,-7 1-1,-2 4 0,-1 5 1,0 8-1,5 7 1,4 8-1,7 4 0,5 6 1,6 1-800,4 2 1,11 3 0,10-5 317,6-1 1,13-6-1,15-1 1,14-1-1,8-1 525,5-3 0,11-2 0,0-3 0</inkml:trace>
  <inkml:trace contextRef="#ctx0" brushRef="#br0" timeOffset="4">7545 6357 8467,'-2'-24'1829,"-2"7"-1945,-3 11 1,-2 15 0,0 7 0,-2 2 0,-2-2 0,-3-1 0,-2-2 0,2 0 0,1-1 0,3-1 772,3-3 0,2-5 1,5 2 2334,2-4-2897,3-12 1,11 0 0,0-13 0,4-4 0,4-6 0,4-6 0,0-3-1,2-4 1,2-3 0,3-5 0,1 0-4,3 0 0,-5 3-330,-1 4 1,-7 3 0,-3 8 0,-2 3-1,-3 3 1,-1 7 0,-3 8 0,-2 7 536,-1 3 1,-6 8 0,3 7-21,0 2 1,-4 6 0,2 3 0,-3 9-1,-1 3 1,2 5 0,1 2 0,1 2-1,-1 2 130,-1 1 1,-2 5 0,0-4 0,-2-2-1070,-2-2 0,1 4 0,-5-3 0,3-2 0,0-4 0,1-3 0,-1-5 0,2-5 660,2-5 0,7-9 0,1-3 0</inkml:trace>
  <inkml:trace contextRef="#ctx0" brushRef="#br0" timeOffset="5">7731 6277 8416,'-4'-32'0,"0"-1"3733,1 3-3468,1 5 1,4 12-1,2 1 1,5 3 0,4 3-1,5 2 1,4-1 0,3 2-1,2 2 1,1 1 0,2 0-2962,1 0 2696,12 0 0,-8-6 0,11-1 0</inkml:trace>
  <inkml:trace contextRef="#ctx0" brushRef="#br0" timeOffset="6">9758 5877 9820,'9'-26'0,"-1"0"-257,3 4 726,-5 9 1,6 3-1,-5 4 1,2 0 0,-2 1 2880,-1 7-3172,-7 10 0,-7 8 0,-5 8 0,0 4 0,-1 2 0,1 1 0,0 1 0,-1 1 0,2 0 0,2-2 1,3-5 532,1-6 1,1-5-896,5-6 0,0-2 1,2-7-1,2-8 1,5-8-1,3-6 1,1-6-64,1-5 0,3-5 0,3-8 114,0-2 0,-3 1 0,2-3 0,-1 1 0,1 5 0,2 2 0,1 5 0,-1 5 0,-4 6 186,-2 4 1,-1 5-1,-1 4 73,0 5 0,-5 8 1,-4 5-1,-2 4 1,-2 5-1,0 4 0,-2 5 1,-1 2-1,-3 4 1,0 0-1,0-1 1,2-2 967,-2-2-1171,5-1 1,-5-5-1,7-1 1,4-2 0,3-4-1,6-5 1,4-6 0,4-2-1,3-2 1,2-2-88,-1-2 0,-1 1 1,-1-4 305,-2 1 1,-10 1 0,0 4 0,-5-1 0,-5 4-1,-5 7 318,-6 5 0,-7 6 1,-3-4-1,-2 3-374,-3 2 0,0 0 1,1 1-1,2-4 1,0-2-1,2-1 1,0 0-1,2-5 1,1-1-1,0-3 1,-2 0-1,2-3-501,1-2-135,-4-1 0,2-1 0,-3-2 1,-1-3-1,2 0 0,-2-2 1,2 2 549,-1 1 0,26 6 0,11 6 0</inkml:trace>
  <inkml:trace contextRef="#ctx0" brushRef="#br0" timeOffset="7">11970 5824 8443,'14'-21'0,"-1"3"-645,0 4 587,1 6 1,-1-2 0,0 4-1,1-1 1,-1-4 0,-1-1-1,-3-1 1860,-5 0-1362,-2-1 1,-4 7 0,-2 1-1,-7 2 1,-5-1 0,-6 2-1,-5 2 1,-4 2 0,-6 4 0,-4 5 241,-4 6 1,-8 5-1,3 6 1,1 1 0,1 3-1,5 4 1,5 2 0,7 0 719,9-1-1556,11-6 1,14 7 0,18-8 0,20-2 0,22-6 0,-24-13 0,2-2 0,2-1 0,2-2 0,3-1 0,1-1 0,-1-1 0,1 0 0,1 0 0,0 0 0,-3-1 0,0 0 153,-1 0 0,-1-2 0,1-3 0,0-1 0,-3-4 0,1 1 0</inkml:trace>
  <inkml:trace contextRef="#ctx0" brushRef="#br0" timeOffset="8">7492 8063 16261,'-14'-25'-3141,"1"3"2425,0 8 1,5 7 0,4 2 720,2-4 1,2 2 0,-1 1 0,-4 5 0,-4 7 0,-2 4 1859,-3 3-1403,1 7 0,-5-4 0,0 5 0,2-1 0,1 0 0,3-1 415,4-3 0,13-17-937,13-8 0,12-16 0,7-4 0,6-3 0,4-7 0,1-2 0,-4-7 0,-4 0 0,-4-4 1,-5 1-583,-3 0 0,-7 5 592,-4 1 0,-2 10 1,-3 4-1,-3 4 0,-5 5 1,-2 7-1,-2 11-140,0 12 1,-5 10 0,-1 10 170,-1 3 0,4 5 1,-1 8-1,2 5 1,2 3-1,0 1 0,0-1 1,0-1-1,0-4 1,0-1-1,2-5 1,4-4-23,7-6 1,0-8 0,6-4-1</inkml:trace>
  <inkml:trace contextRef="#ctx0" brushRef="#br0" timeOffset="9">7665 7876 8483,'0'-32'2852,"0"-4"-2794,6 4 0,3 20 1,8 13-1,6 10 0,2 6 1,3 3-1,2 0-58,1 1 0,18-5 0,-1 4 0</inkml:trace>
  <inkml:trace contextRef="#ctx0" brushRef="#br0" timeOffset="10">9664 7583 9585,'0'-7'818,"0"2"1,0 10 0,-1 5 0,-2 6 507,-2 7-1357,1 2 1,0 3 0,-2 2 0,-2 1 0,-1-2-1,0-2 1,2-5 0,0-4 0,1-3 0,-2-2-1726,1 0 1695,4-5 0,-1-8 0,8-11 0,5-5 0,3-6 0,1-5 0,0-4 0,2-4 0,1-4 261,2-1 1,0 0 0,-5 0 0,1 2 129,-1 2 1,-4 4 0,0 6 0,0 4-1,0 4 1,-1 5 0,3 4 0,-1 6 2355,-1 6-2951,-3 5 0,-2 5 1,2 0-1,0 2 0,2 1 1,-2 2-1,1-2-221,0-1 1,1-1 0,2-1 0,-2 0 410,-2 1 1,2-1 0,-2-1 0,2-2-1,4-1 1,2 1 0,7 2 0,3 1 0,4 2-1,2 2 1,2 2 0,2 0 465,0 0 0,-1 5 0,-8-2-303,-3 3 1,-4-1-1,-9 0 1,-5 2-1,-4 1 1,-4 3-1,-6-2 1,-8 0-1,-9-1 33,-7-1 1,-9-4 0,-1-2 0,1-4-260,1-4 0,4-3 0,4 0 1,6-5-1,7-4 0,8-6 1,15-6-1,22-5 0,27-6 138,18-5 0,-29 12 0,2 0 0,4-4 0,1 0 0</inkml:trace>
  <inkml:trace contextRef="#ctx0" brushRef="#br0" timeOffset="11">11491 7503 13918,'-32'-55'-1232,"1"7"1978,-6 16 1,9 22 0,-6 15 0,-3 6 0,-7 9 0,-8 6 0,-4 4 0,-4 2 0,1 4-1,1 3 1,6 0-1507,7 1 1,16 9 0,12 3 250,9 3 1,27-5-1,19 5-3,-12-28 1,5-4 0,12-3 0,3-3 0,5 3 0,0-1 0</inkml:trace>
  <inkml:trace contextRef="#ctx0" brushRef="#br0" timeOffset="12">9504 10928 18731,'-23'-10'404,"-4"-3"1,-1-2 0,4 6 0,3 4 0,2 4 0,3 2 3580,1 4-3976,8-4 1,2 5 0,10-7 0,5-5 0,6-7 0,8-8 0,6-6 0,5-5 0,4-7-574,1-4 1,4-10 423,1 4 1,-1-10 0,-4 4 0,-1-3 0,-2-3 0,-5 2 0,-2 0 0,-7 4 0,-2 6 0,-6 9-260,-5 8 1,-2 5 303,-4 5 1,-2 12 0,2 14 0,-2 14 0,-2 11 0,0 11 0,-2 8 0,-2 5 0,-4 5 0,-1 4 0,1 3-3383,-3 2 2879,5 5 1,-4-6 0,5 2 0,2-3-1,3-6 290,5-3 0,8-8 1,8-2-1</inkml:trace>
  <inkml:trace contextRef="#ctx0" brushRef="#br0" timeOffset="13">9731 10675 8538,'-7'-47'634,"1"1"0,7 13 1,4 8-1,5 10 1,6 9-1,6 6 84,4 5-804,12-4 1,-1 10 0,14-6 0,3 3-1,9 2 86,6 2 0,-27-8 0,2 0 0,3-2 0,1 1 0</inkml:trace>
  <inkml:trace contextRef="#ctx0" brushRef="#br0" timeOffset="14">11771 10409 17323,'-14'-12'111,"1"9"1,0-6 0,1 18 0,1 10 0,2 9 0,-2 8 0,-3 1-761,1-2 591,-3 4 1,10-11 0,-5 3 0,4-4 0,1-5 0,3-4 0,2-4-29,1 0 0,0-8-15,0-6 1,4-8-1,0-10 1,1-4-1,-1-6 1,2-4-1,2-7 1,2-1 0,2-4-1,3-1-341,2-1 1,0 2-1,3 4 805,0 0 1,2 7 0,-4 5-1,-2 7 1,-3 5 0,-2 6-1,-2 2-114,1 5 0,2 9 0,0 6-403,-3 4 1,-4 2 0,-5-3 0,2 1 0,1 2 0,1 0 0,-1 0 0,-1-1 0,-1 0 0,4-2 0,4-2 0,4-1-2021,5-3 2188,8 2 0,6-9 0,6 4 1,3-2-1,1 1 0,-1-1 1,-1 1-1,-3 1 0,-4-1 0,-8 3 1,-4-1 1181,-5 4 1,-7 0-1074,-4 3 0,-7-1 0,-7 2 0,-9 1 0,-7 2 1,-6 0-1,-6 0 0,-4-1 0,-5 1 0,1 0-657,4 0 1,4-5 0,12-4-250,2 1 0,10 2 0,10 0 0,11-2 780,14-1 0,18-6 0,20 3 0</inkml:trace>
  <inkml:trace contextRef="#ctx0" brushRef="#br0" timeOffset="15">13930 10275 13734,'-21'-46'-1522,"-5"6"2097,-7 12 0,-4 25 0,-2 11 0,-3 6 0,-4 6 0,-5 3 0,-1 3 0,-1 0 1,1 1-1,6 0 0,11-2-721,11-3 1,9 8-1,9-2-841,11 4 0,16-1 0,17 3 986,5-1 0,13 10 0,-1-2 0</inkml:trace>
  <inkml:trace contextRef="#ctx0" brushRef="#br0" timeOffset="16">11704 12248 9890,'-6'-33'0,"-3"8"2726,-3 10-2821,5 8 1,-1 13 0,4 3-1,-5 1 1,-1-3 0,1-7 0,6-9-1,6-7-183,6-6 232,8-9 0,12-5 1,11-7-1,7-1 1,3 1-1,1 0 0,-4 0 1,-1-1-1,-3-1 1,-3 1-1,-4 1 179,-5 4 1,-9 7 1368,-4 10-1233,-4 2 1,-2 10 0,-3 8 0,-4 14 0,-7 15-1,-5 8 57,-7 7 1,-11 11-688,3 1 1,-9 6 0,9-2 0,2-2 0,4 1 360,3 0 0,-1-2 0,1 4 0</inkml:trace>
  <inkml:trace contextRef="#ctx0" brushRef="#br0" timeOffset="17">11997 12021 8308,'27'-62'0,"-1"9"553,1 20 1,1 21 0,3 14-1,3 2 1,2 6 0,0 5 0,1 3-1,1 0-553,2 1 0,0-4 0,0 4 0</inkml:trace>
  <inkml:trace contextRef="#ctx0" brushRef="#br0" timeOffset="18">13477 12061 8770,'0'-7'656,"-2"2"1,-1 10 0,-1 4 0,1 4 0,0 3 0,0 2 1232,-1-2-1983,-1-1 1,5 0 0,0 1 0,0 2 0,0-5-1518,0-7 1544,0-13 1,0-11 0,0-7 0,0-5 0,0-2 0,0-5-1,0-2 1,2-2 0,2-1 0,3 1 0,2 4 611,0 3-202,6-3 0,0 14 0,4 1 0,-1 6 0,1 4 0,2 3 0,3 5 1,1 2-1,1 4 0,1 1 0,0 3 769,-1 1 1,0 0-1121,-4 2 1,1 3 0,-5-4 0,-1-1 0,-4-1 0,-3 0 0,-4 1 0,-3 2-342,-4 0 0,-13-6 0,1 1 0,-3-2-32,-4-2 1,6 4-1,-4 1 1,3-2-1,2-2 1,1 1 0,3 2-1,6 5 1,6 3-1,6 0 1050,3-3 1,1 4-501,0 0 1,-1 1 0,-1 3 0,-4-2 0,-1-2 0,-3 1 0,-3-1 0,-6 0 0,-6 1 251,-4-1 0,-12-1-1209,1-3 1,-3 1 0,4-5-1,2-1 1,5 1 0,8-1 787,8-1 0,24-2 0,15-1 0</inkml:trace>
  <inkml:trace contextRef="#ctx0" brushRef="#br0" timeOffset="19">15383 11821 18890,'21'-37'-874,"-3"9"1,-10-12 1638,-3 15-774,-4 15 34,-1 4 1,-6 6 0,-2 0 0,-7 1 0,-6 4 0,-9 3 0,-7 6 0,-9 3-1,-4 7 1,-2 4 0,3 5 195,5 1-527,2-4 1,10 2-71,5-5 1,8-2 0,10-1 0,6-2 0,6 0 0,7-1 0,5-3-1,4-2 1,2 0-4379,3 2 4736,7 0 0,3-5 0,6 0 0</inkml:trace>
  <inkml:trace contextRef="#ctx0" brushRef="#br0" timeOffset="20">11797 13340 8331,'0'-17'163,"0"-1"1,-6 2 0,-3 8 0,-1 8 948,1 8-663,-3 4 1,9 7-1,-4 3 1,-1 3 0,3 3-1,-1 5 1,3 5-1,0 7 1,0 1 0,-3 3-1,0 1 2034,0 5 1,-4-3-2548,1-4 0,-2-5 0,1 0 0,1-6 0,0-6 0,0-4 1,2-5-1,1-4-1232,3-3 0,2-11 0,4-8 1028,5-12 0,1-11 0,11-9 0,-1-10 0,3-7 0,5-8 0,1-1 1,1-3-1,0 0-31,-14 30 0,-1 0 0,11-25 1,-4-4-1,-2 6 847,-2 5 0,-3 4 1,0 13-1,-1 5 0,0 5 1,1 5-1,-1 6 1,0 6-1,1 5 0,-1 7 1,0 9 3470,1 8-4205,-1 6 0,0 2 1,1 3-1,-2 6 1,-3 4-1,-5 4 1,-3-1-1,1 1 0,1-1 1,3-1-1,0-3-3806,0-5 1,3 2 2013,-5-5 1978,0-13 0,-4-1 0,0-11 0</inkml:trace>
  <inkml:trace contextRef="#ctx0" brushRef="#br0" timeOffset="21">11784 13754 8299,'6'-61'774,"1"2"1,8 25 0,1 11 0,5 15 0,3 6 0,5 2 0,2 0 3836,2 0-6116,4 6 1,-7-3-1,4 6 1505,-2 1 0,5 8 0,-3 3 0</inkml:trace>
  <inkml:trace contextRef="#ctx0" brushRef="#br0" timeOffset="22">14037 13394 8381,'0'-39'489,"-6"22"1,3-7 0,-5 27 0,1 4 0,0 8 0,-5 4-1,-3 5 2978,-3 1-3377,-6 8 0,4 1 0,-7 6 0,0 0 1,2-2-1,3-2 0,4-5 0,5-3 1,4-1-1,5-2 0,2-3-434,2-4 1,6-5 180,3-4 1,4-3-1,3-8 1,4-3 0,0-9-1,4-8 1,1-6 0,2-5-1,0-2 1,-1-5-647,1-3 1,4-8-1,0 4 1145,-1 0 0,-2 2 0,-3 8 0,-3 5 0,-4 2 0,-3 6 0,-3 4 0,-2 5 2638,-1 4-2866,-6 6 0,1 10 0,-7 4 1,-2 3-1,-1 2 0,-2 0 1,2 3-1,0 0 0,3 0 1,2-3-1,2 0 0,4-1-656,4 0 435,3-5 1,2 2-1,3-4 1,3 0-1,4 0 1,6-3-1,1-2 1,1 1-1,-2 1 1,-2 3-1,-3 0 349,-2 0 1,-6 4 25,-8-1 1,-3 3 0,-7 3 0,-4 2 0,-7 6-1,-7 2 1,-10 1 0,-7 1 0,-7 0 0,-3-1-320,-4 1 1,5-5-1,4-1 1,7-2 0,4-3-1,8-1 1,6-1-4368,8-1 3170,17 0 1,21-7 1253,23-6 0,-16-5 0,3-2 0,8-3 0,-1 0 0</inkml:trace>
  <inkml:trace contextRef="#ctx0" brushRef="#br0" timeOffset="23">15890 13340 8484,'-20'-32'-4,"-2"-4"810,-15 10 0,0 23 1,-10 19-1,-1 9 0,2 3 1,0 0-1,5-1 0,4-2 1,6-1-1,6-3 0,5-2 382,7-3 1,10 4-1706,3-3 0,18 6 0,16-6 0,12 0 0,13-4 0,9-3 517,-30-5 0,0-1 0,34 5 0,1 4 0</inkml:trace>
  <inkml:trace contextRef="#ctx0" brushRef="#br0" timeOffset="24">12090 15100 7985,'0'-8'-27,"2"2"0,2 6 0,5 0-600,3 0 977,-4 0 1,-3 3 0,-6 5 0,-3 5 0,-4 3 0,-1 4 0,0 2 0,-1 4 0,-3 6 0,-2 2 4031,1 0-4214,-8 4 0,18-11 0,-9 1 0,2-4 0,2-2 0,2-1 0,1-4 33,3-2-356,1-13 1,2-10 0,2-14 0,2-6 0,5-6 0,3-9 0,1-6 0,2-9 0,3-2 0,3-6 0,1 4-371,0 1 1,-4-1 0,3 5 951,-2 0 1,-1 14 0,-6 8-1,-2 7-41,-1 5 518,0 4 0,0 7-520,0 3 0,-2 9 1,3 12-309,-1 9 1,-4 3-1,4 11 1,-1 5-1,0 5 1,-4 7 0,-2 2-1,-2 6 1,1-3-1495,4-3 0,-4-3 1,4-5-1,-2-1-418,1-4 1,-1-4 1835,6-10 0,-6 0 0,3-1 0</inkml:trace>
  <inkml:trace contextRef="#ctx0" brushRef="#br0" timeOffset="25">12210 15206 8198,'0'-32'586,"0"4"1,0-2-1,0 6 1,0 7-1,3 3 1,5 5 1276,5 5-2002,9 2 1,5 8-1,7 2 1,3 2-1,3 2 1,6 3 0,4 0 138,4-1 0,11-6 0,3-2 0</inkml:trace>
  <inkml:trace contextRef="#ctx0" brushRef="#br0" timeOffset="26">13623 14820 8384,'-6'-27'234,"-1"12"1,-2 5 0,0 14 0,-1 5-1,0 3 1,-1 3 0,2 1 317,-1 2 72,4 0 1,-4-3 0,4 2 0,0 6 0,0 3-1,1 4 1,1 1 0,0 0 0,1 0 0,1-1-1,2-4 859,0-2 0,0-8-2136,0 2 0,5-7 0,0-4 0,3-1 1,2-5-1,2-5 0,1-9 0,1-8 0,-1-4-319,0-2 1,1-9-1,1-2 1,-1-2 1157,0-3 1,2 5 0,-9 3 0,2 3 0,-1 2 0,-2 2 0,-3 3 0,-2 3 1386,-1 4 1,5 8 0,0 2-1421,3 2 1,-4 2-1,5 5 1,0 4-1,0 4 1,0 3 0,0 1-1,0 0 1,-1 2-1,1 1 1,0 2-1,-1-2 60,-2-1-294,4-2 1,-7 1-1,4-1 1,1 0-1,-1-1 1,4-1-1,0-2 1,4-1-1,1 1 1,4-1-1,-1-1-376,0 1 0,-1-4 664,-5 5 1,-1 0-1,-3 4 1,-7 0-1,-10 1 1,-10-1 0,-7 2-1,-6 1 862,-4 2 1,-8 1-1117,-2-1 0,1-3 1,5 3-1,4-5 1,4-3-1,2-1 0,4 0 1,3-2-1,4-2 1,5-2-1070,4 1 1,-3-2-1,3 2-397,-3-2 0,4-2 0,-1 0 1513,-2 0 0,-1 6 0,-1 1 0</inkml:trace>
  <inkml:trace contextRef="#ctx0" brushRef="#br0" timeOffset="27">16356 15126 7221,'0'-7'-287,"-6"1"1,-3 6 0,-1-1 0,1-4 797,5-4-333,2-3 0,2-1 0,2 0 1,2-2-1,5-1 0,1-4 0,1 1 1,-2-2-1,-1 2 0,1 0 1,-1 3 2825,-2 1-2444,-2-4 1,1 4-159,-1-3 0,0-1 0,-4 1 0,0 2 0,-1 1 0,-4 1 0,-5 3 0,-6 2 0,-9 4 1315,-9 4 0,-8 4-1541,-11 6 0,-9 5 1,-4 16-1,0 4 1,31-14-1,2 0 0,-30 22 1,9-1-1,11-2 1,12-2-1,13-2-685,10 2 1,16-6 0,14-3-1671,21-4 1801,10-8 1,-7-8 0,5-2-1,0-3 1,1-2 0,5 0-1,2 0-19,0-1 0,2 0 1,6-3-1,1 0 0,-4-1 1,0 0-1</inkml:trace>
  <inkml:trace contextRef="#ctx0" brushRef="#br0" timeOffset="28">8265 8503 9827,'-6'-14'209,"4"1"0,-2-2 0,2-1 0,2-2 1,2 2-1,1 0 0,1-1 2462,-1 0-2473,-1-1 0,-2 4 1,-2 1-1,-1 0 1,-3 1-1,-1 2 1,-3 1-1,-2 0 1,-3 1-1,-1 4 1,-4 1-1,0 0 1,-6-1-1,-3 2 2228,-7 5-2157,-8-1 1,1 9 0,-5 0 0,1 4 0,0 2 0,-4 1 0,-1 0 0,-2 1 0,-3 0 0,-2 2-1,0-2 826,0 1 0,2 2-992,9-4 1,-3-1 0,5-2 0,0 1 0,-1 2 0,0-1 0,-4-1 0,1 0 0,-1 2 0,4 0 486,1 1 0,-1-3-633,7 6 1,-3 1-1,9 5 1,0 1 0,1 5-1,3 2 1,2 2 0,3 0-1,1 0 1,4 1 91,2 0 0,9 0 0,5-2 0,2-3 99,2-1 1,12 2 0,6-2 0,5-1 0,4 2 0,1-1 0,3 1 0,5 0-9,2 3 0,8 2 0,5 1 0,3 0-47,4 0 0,6-5 0,-2-1 0,3-1 0,2-4 0,1-2 0,-32-15 0,1 0 0,1-2 0,2 0 0,2 0 1,1 0-1,1-2 0,0 0 0,3 0 0,0-1 0,1-1 0,2 0 745,0-2 1,0 1-833,4-2 1,0-1 0,2 1 0,1-1-1,1 0 1,1 0 0,-1 0 0,-1 1-1,1 0 1,0 0 0,0 0 0,0 1-1,-1 0 1,1 1 0,0-1 0,0 1-1,-1 0 1,1 0 0,-1 1 0,0 0-1,-1 1 1,-1-1-367,-2 1 1,-1 0-1,1-1 1,0 1 346,-4 0 1,-1-1 0,1 1 0,-1 0 0,-2-1 0,-1 1-1,0-1 1,-1 0 0,1-1 0,1 0 0,-3-1 0,1 0-1,2-1 1,0 0 0,-1-2 0,0 1 0,2-2 0,1 1-1,-1-1 1,-1 0 368,2 0 0,1 0 0,1-2 0,0 0-344,-1 0 1,0-1-1,1-2 1,1 0 0,-3 0-1,0 1 1,-1-2 0,-1 0-1,2-1 1,-1 1 0,0-1-1,-1 0 1,3 1-1,-1-1 1,-1 0 0,1 1-1,-2-1 1,1 0 0,-2 1-1,-1-1-25,-2 1 0,0-1 0,0-1 0,1-1 0,-2 1 0,-1 0 0,-2 1 0,0-1 6,31-8 1,4 0 0,-8 2-1,-1 1 1,-1 0 0,-3-1-1,-1 1 1,-3 0 0,-1-2-1,-2-1 1,0-2 0,-1 2-199,0 1 167,0-4 0,3 2 0,0-3 0,-1-1 0,-2 2 0,0-2 0,-2 0 0,-1-3 0,-4 1 0,-5-1 0,-3 2-867,-2-2 929,-5-1 0,-2-3 0,-7-2 1,-2-2-1,-3-2 0,-2-3 1,-5-2-1,-5-1 0,-4 0 1,-4-1-1,-7-1-445,-5 2 0,-9-3 0,-8 8 0,-1-2 1,-3 1-1,-3 5 0,-3 3 0,-3 1-1841,-1 1 2239,-8-1 1,2 5-1,-8 0 1,-6-1-1,-2 3 1,31 10-1,0 0 1,-1 1-1,0-1 1,-4-1 0,-2 0-1,-2-2 1,-2 1-1,-4-2 1,-1 1-1,-2 0 1,0 1 363,-1 1 1,0 0-1,-2-1 1,1 0-254,2 3 1,1 0 0,-3-2-1,0 0 1,3 2 0,1 0-1,1 1 1,0 0 0,3 0-1,0 1 1,2 0 0,1 1-1,0 0 1,1 0 0,1 1-1,1 0 1,-2 0 0,0 1-1,1-1 1,0-1-12,-1 0 1,0 0-1,-4 2 1,0 0 0,3-1-1,0 1 1,-2-1 0,0 1-1,-1-1 1,-1 1 0,0 0-1,0 1 1,-3-1 0,0 0-1,-2 1 1,-1 0 138,1 0 1,-2 0-314,-9 1 0,-2 0 1,5 0-1,-1-1 0,-7 1 1,-1 0-1,5 0 0,1 1 1,4 0-1,2 1 0,2 0 1,2 1-1,3 1 0,2 0 1,1 2-1,2 1 0,3 1 1,1 2-1,1-1 0,2 2 1,2 0-1,1 0-942,2-1 1,0 0 0,-1 0 0,1 0 702,-35 10 0,35-10 0,0 0 0,-31 15 0,5-1 1,2 1-1,5 3 336,1 2 0,6 6 0,0-3 0,-1-1 0,-2-2 0</inkml:trace>
  <inkml:trace contextRef="#ctx0" brushRef="#br0" timeOffset="29">12304 8529 8359,'-14'8'329,"7"-2"1,1-5 0,6 4 0,0 4 0,0 2 0,2 3 1468,2-1-1624,3 0 0,8-5 0,2-2 0,2-2 0,1 1 1,6-2-1,3-3 0,7-5 0,4-5 0,6-7 0,6-6-38,4-7 0,-22 10 0,1-3 1,1-3-1,1-1 0,4-2 0,1-1 1,5-5-1,1-1 0,2-3 1,2-1-1,3-4 0,1-2 0,1-2 1,0-1-191,-18 16 0,1-2 0,0 0 64,5-5 0,1-2 1,-1 1-1,-6 4 1,-2 0-1,1 0 1,3-4-1,1-2 1,-1 1-1,0 0 1,-1 0-1,-1 0 0,0 1 1,-2 0-1,1 0 1,2-1-1,-1-1 1,1-1-1,-1 1 1,1 0-1,-1-1 1,3-2-1,0-1 0,0 1 1,1 0-1,0-1 1,0 1-1,3-3 1,0 1-1,1 0 1,1-1-1,0 2 1,0-1 619,1 0 1,0 0 0,1 0 0,-8 9 0,0 0 0,1 0 0,0 1-608,13-10 0,1 1 0,-1 0 1,-12 9-1,-1 0 0,1 0 0,0 1 1,2-1-1,-1 0 0,2 0 0,-1 1 1,0-1-1,-1 1 0,1 0 1,0 1-1,1-2 0,0 1 0,1 0 1,-2 0-1,0 2 0,0 0 0,-1 0 1,1 0-1,-1 0 0,1 0 1,0 0-1,-1 1 0,13-11 0,0 1 1,-1 1-1,1-1 0,-1 1 0,0 1 1,-2 1-1,-1 1 0,0 1-42,-1 1 0,0 0 0,-1 0 0,1 0 0,0 0 0,-2 1 0,-4 4 1,-2 1-1,0 0 0,-2 0 0,1 0 0,-1-1 0,-1 2 0,-1-2 1,0 1-1,18-15 0,-2-1 0,-1 2 0,-1-1 0,-4 3 0,-1 1-2546,-3 1 1,0 1 2317,-1 4 0,-3 0 0,-5 0 0,-2 0 0,-1 3 0,-1 0 0,-4 0 0,-1 0 0,-4 2 0,-1 0 0,17-30 0,-7 2 0,-6 3 0,-5 3 0,-4 4 0,-4 1-4550,-5 2 4332,8-5 0,-8 3 1,12-7 464,2-2 0,0-4 0,4 1 0,4-4 0,-14 30 0,-1 0 0</inkml:trace>
  <inkml:trace contextRef="#ctx0" brushRef="#br0" timeOffset="30">19489 1866 7945,'0'-18'1107,"0"0"-718,0 0 1,4 5-1,1 0 1,-1 0-1,0-1 1,2 1-1,2 1 1,1 2-1,0 2 1,-1 2-1,3 3 3778,1 2 0,-3 4-3667,-1 6 0,-3 11 0,2 19 0,-1 8 0,-6 13 0,-6 9 0,0-29 0,-3 0 0,1 3 0,-1 0 0,-1 1 0,-1-1 1,1-1-1,-1-1-500,-1-2 0,1-1 0,1 0 0,0 0 0,-7 31 0,2 1 0,1-15 0,3 1 0,2-9 0,4-8 0,4-8 0,1-7-707,0-6 1,0-11 0,0-9 0,-2-8 873,-2-6 0,-4-12 0,-5 0 0,0-4 0,-2-2 0,-3 2 0,-3-1 0,1 5 1,0 3-1,3 4 0,-1 3 0,2 5 653,1 3-820,1 7 0,6-3 0,0 7 0,2 4 0,3 5 0,2 6 0,1 7 0,0 3 0,0 4 0,0 2 0,0 3-221,0 2 1,6-5-1,3-1 1,2-4 0,4-3-1,4-5 1,8-4 220,7-8 0,11-10 0,2-4 0</inkml:trace>
  <inkml:trace contextRef="#ctx0" brushRef="#br0" timeOffset="31">19915 2452 11533,'-6'-19'6327,"-3"6"-5446,4 5 0,-7 14 0,4 3 1,-1 3-1,2 3 0,0 2 0,1 6 1,-2 2-1,2 1 0,0 1-1939,3 0 1,2-6 468,1-4 0,3-3 1,4-5-1,8-5 589,4-3 0,15-18 0,8-6 0</inkml:trace>
  <inkml:trace contextRef="#ctx0" brushRef="#br0" timeOffset="32">20075 2132 8018,'0'-34'1346,"-6"2"1,-1 11-1,-6 3 1,-1 3-1,1 4 1,0 0 348,-1 2 0,13 12 0,5 2 0,8 5-3596,6 3 0,7-4 1,9-1 1900,5-2 0,-2-2 0,9-4 0</inkml:trace>
  <inkml:trace contextRef="#ctx0" brushRef="#br0" timeOffset="33">20582 1773 10636,'-14'0'4895,"1"0"-4355,0 0 1,4 5-1,0 6 1,-1 5-1,-2 6 1,-2 6-1,1 6 1,0 8 0,-1 4-1,0 4 1,-1 2 3056,2 1 0,-4 4-4925,8-4 1,2-4 0,0-14 0,1-4 0,3-4 0,0-5 1327,-2-4 0,-2-15 0,-7-4 0</inkml:trace>
  <inkml:trace contextRef="#ctx0" brushRef="#br0" timeOffset="34">20275 2279 8013,'-9'-27'0,"0"1"755,1 5 1,0 2-1,4 5 1,2 1-1,2 0 1,2 1-1,2 1 1,6 4-1,7 1 1,6 3-1,6 2-69,2 1 1,12-2-1,1-1 1,8-3-687,6-1 0,-4-8 0,6-6 0</inkml:trace>
  <inkml:trace contextRef="#ctx0" brushRef="#br0" timeOffset="35">20955 1653 7988,'-22'0'0,"1"0"0,3 1 1485,6 3 1,-4 8 0,6 9 0,-1 3-667,0 4 0,-3 9 0,-2 3 0,-2 7 0,0 7 1,1 2-1,-1 2 0,2-2 0,1-1 0,3-5 0,2-4 1,2-8-292,2-4 1,2-8 0,4-9-3806,0-2 0,-2-7 0,-2-4 3108,-5-2 0,-3-14 0,-1-3 0</inkml:trace>
  <inkml:trace contextRef="#ctx0" brushRef="#br0" timeOffset="36">20622 2319 8244,'-9'-15'0,"1"-1"0,1-3 0,1-1 440,0 1 0,2 1 1,4 5-1,1 1 1,4 2-1,4 2 1,2 2 318,3 3 1,4 2 0,1 1-674,2 0 1,1 0-1,6 1-86,3 4 0,3-4 0,6 5 0</inkml:trace>
  <inkml:trace contextRef="#ctx0" brushRef="#br0" timeOffset="37">21088 2186 7942,'-13'0'2031,"6"1"0,2 4 0,5 2 1,5 0-258,3-2 0,6-8 0,4-3 0,2-1-1861,1-4 0,4-5 0,-4-3 1,0-2-1,-4-3 0,-2-1 1,-1-2-1,-3 2 0,-2 2 1,-4 0-1,-4 1 0,-1 1-3940,0 4 3677,0 2 0,-1 6 0,-2 3 0,-2 6 0,4 9 0,4 6 0,6 2-4548,3 3 4898,7-6 0,2 6 0,5-7 0</inkml:trace>
  <inkml:trace contextRef="#ctx0" brushRef="#br0" timeOffset="38">21502 2066 7942,'-14'0'1732,"-4"1"1,1 2 0,0 2-1,3-2 1019,0-2 0,13-1 0,7 0-3427,8 0 0,3 0 0,5 0 0,2 0 0,1 0 0,2 0 0,-2-1 0,-2-2 1,-2-3-1,-2-2 0,-4-2-7025,-4-2 8077,-5 5 1,-6-1-1,0 4 1,-2-4-1,-2 1 7892,-5 3-8128,3 2 1,6 4 0,9 1 0,3 1 0,2-1-1,4-2 1,3-1 0,3 0 0,1-1-1780,3-4 1,6-2 0,-2-8 251,3-3 1,0-2-1,4-7 1,-2-1 1386,-2-3 0,-5-3 0,2-6 0</inkml:trace>
  <inkml:trace contextRef="#ctx0" brushRef="#br0" timeOffset="39">22288 1426 7942,'12'-18'2340,"-3"0"-1726,-3 7 1,-6 11 0,0 9 0,-2 4 0,-2 5 0,-5 7 0,-3 7 0,-3 10 0,-1 2-1,-3 4 1,-1-2 1890,1-1 0,-3 3-3064,4-8 0,5 3 0,4-9 0,0 0 0,2-5 0,1-5 0,1-6 0,-1-3 0,-1-3 1,-3-4-1,-4-3 559,-4-4 0,-2-7 0,-7-1 0</inkml:trace>
  <inkml:trace contextRef="#ctx0" brushRef="#br0" timeOffset="40">21995 1986 7942,'-8'-22'268,"5"-1"1,6 0 0,6-1 0,3 0 0,1 4 0,1 2-1,-1 4 1,0 6 0,1 2 0,-1 4 0,-1 5 0,-3 7-269,-5 7 0,-2 9 0,-2 8 0</inkml:trace>
  <inkml:trace contextRef="#ctx0" brushRef="#br0" timeOffset="41">20142 3372 7796,'-16'-19'0,"2"5"891,10 7 1,-2 5 0,7-1 0,4-3 0,4 1 0,3-1 0,2 4 0,3 5 0,0 6 0,0 3 2470,-2 1-3330,-2 6 1,0 4 0,-1 8-1,-3 3 1,-5 0 0,-2-3-1,-2-3 1,0-1-33,0-1 0,0-5 0,0-2 0</inkml:trace>
  <inkml:trace contextRef="#ctx0" brushRef="#br0" timeOffset="42">20302 3225 8179,'0'-35'1338,"0"-1"-415,-6-5 0,4 17 0,-2-1 0,1 3 0,0 2 0,-1 1 0,2 4-48,5 5 1,4 5-1069,7 10 1,5 2 0,3 7 0,3-3 192,2-2 0,0-3 0,-1-6 0</inkml:trace>
  <inkml:trace contextRef="#ctx0" brushRef="#br0" timeOffset="43">20795 2825 7833,'-1'-13'1443,"-4"0"0,-2 2 0,-1 8 1314,4 12 1,2 13 0,1 13-2512,-4 3 1,2 1 0,-5 11 0,-1 2 0,0 1 0,1-3 0,1-2 0,1-5 0,0-3 0,2-3 0,-1-5-247,1-4 0,-1 2 0,5-9 0</inkml:trace>
  <inkml:trace contextRef="#ctx0" brushRef="#br0" timeOffset="44">20728 3119 7833,'0'-14'1261,"0"7"0,2-4 0,2 6 0,5-1 1370,3 0-2752,1 1 1,7 10 0,2 1 0,3 0 0,2-1 0,1 0-1,3-1 121,4 1 0,4-7 0,1-5 0</inkml:trace>
  <inkml:trace contextRef="#ctx0" brushRef="#br0" timeOffset="45">21195 3172 7878,'-21'6'3780,"3"-3"1,8 6-165,1 1-3139,6-4 1,-1 0 0,8-6-1,5-2 1,4-4 0,5-5 0,4-7-1,2-1 1,0-2 0,-3 0-6817,-2-3 5635,-1-1 1,-5 3 0,0 1 0,-1 2 0,-2 3-1,-2 1 1,-2 2 0,-2 1 703,2 3 0,2 3 0,5 6 0</inkml:trace>
  <inkml:trace contextRef="#ctx0" brushRef="#br0" timeOffset="46">21555 3039 7878,'7'6'1939,"-1"1"1,-12 0 0,-3-2 1548,-2-4-2924,3-1 0,1 0 0,4-1 0,0-2-387,4-2-1511,-1-5 1,12 7 0,-3-4-3027,3 1 5174,1 1 0,-5 7 0,-5 2 1,-5 5 920,-2 3 0,-2 1 0,3 1 0,-2-1-1501,2 0 1,2 1 0,1-1 0,0 0 0,1-1 0,4-2 0,5-2 0,5-2 0,4-5 0,2-5-4108,3-10 1,1 0 2750,1-9 1,6-3 0,0-7 0,1-1 0,-1-4 0,-2-4 1121,-2-2 0,-1-7 0,-1 4 0</inkml:trace>
  <inkml:trace contextRef="#ctx0" brushRef="#br0" timeOffset="47">22061 2612 7878,'0'-18'2868,"0"1"-2112,0 5 0,-6 6 0,-2 6 0,-3 3 0,2 4 0,3 8 0,0 4 0,-2 8 0,-4 5 1828,-2 8 0,-3 8 0,-1-2-3114,2 1 0,1 1 0,1 0 1,3-3-1,0-5 0,4-5 0,1-4 1,3-4-1,1-5 0,2-4 0,2-6 530,2-8 0,-2-17 0,4-15 0</inkml:trace>
  <inkml:trace contextRef="#ctx0" brushRef="#br0" timeOffset="48">21941 2972 8641,'-13'0'1218,"6"0"0,2 0 0,10 0 1,4 1-1,2 2 0,4 3 0,3 0-4997,4 0 2880,3-1 1,2-5 0,-2 0 0,-1-3-1,-3-3 899,-2-3 0,-1-12 0,-5 6 0</inkml:trace>
  <inkml:trace contextRef="#ctx0" brushRef="#br0" timeOffset="49">22208 2945 7878,'-6'8'0,"-1"2"0,-5-4 0,1 0 0,3 1 0,-3-1 0,-1 2 0,-1-1 759,6 2 0,-1 0 1,5 0-1,-1 1 0,1 2 1,1 1-1,2 1 1,0-1-1,2-1 0,4-3 1549,7-5 1,6-4-1,8-4-3202,0-5 0,4-5 1,-2-2-1,-2-2 0,-5 2 1,-2 1-1,-6 2 0,-2 0 1,-6-1-1,-4 2 0,-8 4-1106,-5 3 3170,-2 4 0,0 1 0,-1 0 0,1 0 0,1 1 0,3 4 0,5 3 972,2 4 0,7-3-2374,-1 0 1,7-5 0,-3 4 0,4-2 0,2-3 0,-1-2 0,0-1 0,1-1 0,-1-4 0,0-4-1615,1-2 1,-7-3-1,-2 1 1942,-4 0 1,-1-1-1,0 1 1,0 0 3500,0-1-3540,0 7 0,6 2 0,3 8 1,3 2-1,2-1 0,3 1 0,1-1 1,-1-1-1,3-1 0,2-2 1,1 0-1149,0 0 0,2-5 1,-4-1-1,1-1 0,-1-2 1,-2 0-1,-3 0 0,-1-1-2096,-2-2 3485,1-1 1,-6 4 0,1 0-1,0-1 1,0-1 0,-1 1 0,-1 1 2875,0-1 1,-2 4-3016,4 1 0,-5 4 0,5 2 0,1 2 0,2 2 0,2-2 0,0-2 0,3-1 0,2 0 0,2-1-1183,2-4 0,-3 2 845,-3-6 0,3 0 0,-3-2 1,0 0-1,-3 2 0,0-1 2192,-1-2 0,-5 6 1,-4 6-1362,-3 8 1,-1 9-1,0 7 1,0 4-1,0 5 1,2-1 0,2 2-1,4 0 1,1 3-1,-2 0 1,1 0 0,-3-4-653,1-5-674,5 2 0,-10-14 0,4 5 1,-4-2 673,-1-3 0,-12-7 0,-3-3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50.213"/>
    </inkml:context>
    <inkml:brush xml:id="br0">
      <inkml:brushProperty name="height" value="0.053" units="cm"/>
      <inkml:brushProperty name="color" value="#FF0000"/>
    </inkml:brush>
  </inkml:definitions>
  <inkml:trace contextRef="#ctx0" brushRef="#br0">17236 9142 17440,'-12'-13'-1162,"3"0"0,2 4 1298,2 0 1,4 5 0,-4-5 0,5-2 0,5-1-1,4-1 1,3 0 0,1 1 0,0 2 0,1 2 0,-1 2-1,0 3 1,-1 3 0,-2 5 0,-2 5 0,-1 8-1,-1 7 1,0 6 0,-3 3 0,-3 5 0,-4 5 0,-7 9-1,-4 8 1,-4 6 0,-2 2 986,-2 2 0,11-33 0,0-1 1,-10 29-1334,4-5 0,3-5 0,3-4 0,4-5 0,2-5 0,1-7 0,1-2 1,1-5-1,1-3 0,4-4 0,1-2 0,3-4 0,1-3-3897,3-3 3810,8-6 0,-2 1 0,8-8 0,3-8 335,2-9 0,8-7 1,-2-12-1</inkml:trace>
  <inkml:trace contextRef="#ctx0" brushRef="#br0" timeOffset="1">17516 9129 14721,'-14'-9'-1289,"1"0"1617,0 0 0,0 5 0,-1 0 1,1 2-1,1 5 424,3 6 1,11 1 0,11-1-460,8-4 1,11-4-1,8-1 1,9 0 0,6-1-1,6-4 1,2-4 0,7-3-1,3-1-53,-35 6 0,1 1 0,0-1 0,0 0 0,0 1 0,1-1 0,-2 1 0,-1-1-346,34-7 1,0 3-1,-3 0 1,-5 2-1,-6 1 1,-6 0-1,-4 2 1,-4 2-1,-1-1 1,-2 2-1,-2 2 1,-1 1-597,-1 0 0,-1 0 685,5 0 0,-4 1 1,1 2-1,3 3 0,3 0 1,1 0-1,2-1 1,3-1-1,1 0 0,1-1 437,-3-1 1,0-2-340,1 0 0,-3 0 0,-6 0 1,-2 0-1,-2 0 0,-5 0 1,-2-2-1,0-1 0,-1-1 1,-3 1 68,0 2 0,-4-1 0,0-1 0,-1-1-174,1 1 1,-3 1 0,4 2 0,2 0 0,1 0 0,2 0 0,-1 0 0,1 0 0,1 0 0,2 0 0,2-1 0,1-2 524,-1-2-458,5-5 0,-7 8 1,4-3-1,-3 0 0,-4 1 1,-5 1-1,-3 0 197,-2-2 1,-3 4-353,0-4 0,-5 5 0,-2 5 1,-1 4-1,-3 3 0,0 2 1,0 3-1,1 0 0,-1 0-570,-1-3 1,2 6 764,1 2 0,4 3 0,-4 2 0,1 1 1,2 2-1,-2 2 0,1 2 0,-1 3 0,1 3 1,1 5 172,2 3 0,-4 4 0,0 5-359,0 5 1,-5-7 0,2 10 0,-6 1 0,-5-1 0,-6-1 0,-1-8-1,-1-4 1,1-4-207,-1-2 0,0-8 0,2-5 0,1-2 371,0 0 1,-5-5-1,-1-5 1,0-2-1,-2-2 1,2-4-1,-4-3 1,0-2 0,-7-2-1,-3-3 1,-5-2-1,-5-2 487,-6-4 0,-10-2-533,-8-6 1,31 4 0,-2 0 0,-4-1 0,-2 1-1,-1-2 1,0 1 0,-3-2 0,0 0 0,-2 0-1,0 0 1,-2 0 0,-1 1 0,-1 0 0,0 1 0,-1 0-1,-1 1 1,0 0 0,1 1 92,0 1 0,0 0 0,1 0 0,0 0-129,1 0 0,0 1 0,-1 1 0,1 1-1,0 0 1,-1 1 0,2-1 0,-1 2 0,1 0 0,0 1 0,2 0 0,0 0 0,1 1 0,0 0 0,3 0 0,0 0 0,3 0 0,2 0 0,-35 0-443,9 0 0,8 0 0,10 0 0,5 0-107,2 0 0,10 0 1,4 0-1,6 0 1,2 0-1,4 0 1,3 2-1,5 1 686,8 1 1,12 1 0,9-5-1</inkml:trace>
  <inkml:trace contextRef="#ctx0" brushRef="#br0" timeOffset="2">17902 9089 18886,'8'-13'-3433,"-4"-1"3231,4 1 1,-7 0 0,5 1-1,-1 2 1,-1 1 617,-1-2 1,-6 11-201,-1 5 0,-7 11 0,2 8 0,-4 4 0,-3 6 1,-2 3-1,2 4 0,-1 1 0,1 1 0,-2 0 592,2 1 1,6 5 0,1-3-802,-2 1 0,-1-2 0,-1 2 1,1-1-1,3-3 0,3-3 0,2-3 1,0-3-1,1-1-973,1-4 0,2-5 0,0-3 0,2-2-329,2-3 1,-1-5 0,6-4 0,1-1 1488,2-3 0,13-2 1,3-1-1</inkml:trace>
  <inkml:trace contextRef="#ctx0" brushRef="#br0" timeOffset="3">18622 9049 15988,'0'-13'-2234,"0"5"0,-1-2 4245,-4 6-1791,4-1 1,-7 13-1,5 3 1,-2 7-1,-1 4 1,-2 5-1,2 4 1,-1 5 0,-1 4-1,-2 4 1,-2 2 262,-1 0 0,-5 4 0,-1 2 0,-2 4 0,-3 5 1,1-3-1,1 0 0,4-5 605,3-3-1342,2 2 1,4-15-1,1 2 1,2-4-1,3-4 1,2-1-1,1-6 1,0-4-1,1-3 1,4-3-1,4-2-1692,3-3 1,7-3 205,3-6 1,3-6 1915,2-3 0,6-15 0,1-4 0</inkml:trace>
  <inkml:trace contextRef="#ctx0" brushRef="#br0" timeOffset="4">19329 8996 30975,'0'-13'-9831,"0"-1"9908,6 1 1,-3 4-1,5 0 1,3-1-1,1-2 1,1-1-1,0-1 1,1 2-1,-1 2 1,0 1 0,1 0 3022,-1 2-3148,0 1 0,-4 7 0,-1 4 1,-2 5-1,-3 6 0,-3 10 0,-6 8 1,-8 12-1,-6 7 0,-6 8 1,0 2 261,-1 5 0,12-30 1,-1 0-1,0-1 0,-1 0 1,1 0-1,0 0 0,-1-1 1,1-1-1,-12 32 1,4-4-1,8-2 205,6-2-1154,-2-1 1,10-8-1,-1-1 1,6 0-1,8-4 1,4-2-1,4-6 277,2-5 1,1-4-1,4-1 1</inkml:trace>
  <inkml:trace contextRef="#ctx0" brushRef="#br0" timeOffset="5">15770 7570 22214,'1'-13'-6519,"3"-1"6930,4 7 0,2 1 0,2 6 0,3 0 0,0 1 1,1 4-1,0 4 0,2 3 0,-2 1 0,-1 0 1,0 0-242,3 1 0,-2 4-17,6-1 0,-4 1 0,4-5 0,2 1 0,1 1 1,2 1-1,1 2 0,3-2 0,5-1 0,2-2 579,2 0 1,6 5 0,1 0-662,1-2 0,4 3 0,-3 1 1,2 0-1,1 4 0,-1 1 1,-6 2-1,0 1 0,-5 2-126,-2 1 0,2 0 0,-8-3 1,-3 0 14,-1-1 0,3 2 1,0-6-1,-2 0 1,-4 1-1,-3-3 1,2-2-1,-1-1 1,1 0-1,-3-1 0,0 0 1,-1-3 3061,4 0-3046,-5 5 0,5-4 1,-6 3-1,0-4 1,-1 0-1,1 1 0,-3 1 1,-3 2-1,-3-2 1,0-1-1,-1-2-1164,1 0 1,-6 1 854,2-1 1,-4 0 0,-1 1-1,0-1 1,2 0 0,1 1 0,3-3-1,-1 0 1,3-4-1041,-1-1 1,-2 0 1012,4-1 1,-1-4 447,6 3 1,5-8-1,2-3 1</inkml:trace>
  <inkml:trace contextRef="#ctx0" brushRef="#br0" timeOffset="6">17622 8703 21359,'6'-23'-5873,"3"1"6162,3 6 1,1 11 0,1 10 0,-2 4 0,-3 3 0,-5 2-1,-1 1 1,0 0 0,1-3 0,-1 0 0,-1 0-340,-2 1 0,-6 2 0,-5 3 0,-5 2 1,-8 4-1,-4 0 0,-4 2 0,-2-1 88,-3 1-344,-2 2 1,1-9 0,2 5 0,6-4 0,7 0 229,5-4 0,3 5 0,2-1 0</inkml:trace>
  <inkml:trace contextRef="#ctx0" brushRef="#br0" timeOffset="7">18582 7783 11038,'6'-19'-164,"2"5"1,3 0-1,0 5 1,-2 3 555,1 3-346,-4 1 1,4 4 0,-5 2 0,-2 5 0,-2 5 0,-2 2 0,-2 3 0,-2 2 0,2 3 0,2 2 435,1 5 0,0-1 1,0 5-1,1 2 0,4 2 1,2-1-1,2-1 0,0-1 1445,1 1-1889,2-4 1,0 4 0,-2-6 0,-1 0 0,0 0 0,0 0 0,0-1 0,0-2 0,-2-3-1,-2-1 1,-4-4-444,-1 0 0,0 2 1,0-4-1,-1-2 1,-4-3-1,-4-2 1,-2-3-1928,-3 3 1797,7-5 0,-5 0 0,5-8 1,-1-2 513,4-5 0,2-3 1,2-1-1</inkml:trace>
  <inkml:trace contextRef="#ctx0" brushRef="#br0" timeOffset="8">18662 8476 8478,'-7'-13'-214,"1"2"-1818,6 7 2426,0-1 0,6 13 1612,3-4-1560,-3-2 1,0 5 0,-8-4 0,-2 3-1,-5 0 1,-3 1 0,-3 1 291,-3 2 1,-1 2 0,-5 3 0,1 1-552,-5 2 1,1 1 0,-4-1 0,4 3 0,3 1 0,4-1 0,0-1 0,4 0 0,3 0-1,4 0 1,4 0 0,4 0 232,1-1-1035,0-1 0,6-5 1,1 0-1,2-1 1,0-3-1,1-3 615,2 0 0,2-5 0,-1 5 0</inkml:trace>
  <inkml:trace contextRef="#ctx0" brushRef="#br0" timeOffset="9">21115 7810 8573,'0'-14'-1555,"0"7"2178,0-5-503,0 11 1,-2-5-1,0 7 1,-4 2-1,-2 3 1,-2 2 0,-2 0-1,-1 1 1,-2 2 1019,-3 3 0,-3 0-969,-5 4 1,-1-2 0,-1 0 0,-2 3 0,-2 1 0,-2 0 0,-3 1 0,0 1 0,0 2 0,2 0 201,3-1 0,-1 6 0,4-7 0,-1 1-324,5 0 0,-2 2 0,6-3 0,1 2 0,0-1 0,3-2 1,-1 0-1,2-2 0,-1 0 0,1-2 0,-2-3 0,0 0 495,-1-1-519,4 0 1,-5 1 0,2-1 0,-3 0-1,0 1 1,2-1 0,1-1 0,-1-2 0,-2-1-1,-2 2 1,-1-1-171,2-1 0,-2 3 0,5-5 1,0 0-1,-2-1 0,2-1 0,-1 1 1,4 0 154,1 0 69,2-2 1,0-2 0,-1 0-1,1 4 1,0 0 0,-1 0 0,1-1-1,0-1 1,-1 2 0,1 0-1,0 0 303,-1-3 0,1 4-414,0 2 0,-5 2 1,-1-1-1,-1-1 1,0 1-1,0 2 1,0 1-1,-1-1 1,-3-1-1,0-3-62,2 3 0,-1-4 1,3 1 185,0-3 0,-1 1 1,-1-3-1,2 2 0,3-1 1,-1 1-1,2-1 0,-1 1 1,1 1 238,-2 2 0,0 0 0,5 1 1,0 1-525,-1 2 1,1 1 0,0 1 0,-1-1 0,1 0-1,1 1 1,2-1 0,2 0 0,3 1 0,2-1 0,3-1-3767,4-3 3305,9-4 654,2 1 0,16-4 0,-3 4 0</inkml:trace>
  <inkml:trace contextRef="#ctx0" brushRef="#br0" timeOffset="10">23648 7796 9011,'-8'0'-98,"1"5"1,4 1-1,-2 1 972,3 4-601,0 0 1,2-2-1,0 0 1,0 2-1,0 0 1,0 3-161,0-1 0,-1 0 0,-4 2 0,-5 1 0,-5 4 0,-4 0 0,-2 3 0,-4-1-272,-5 0 261,2 0 1,-6 0-1,3-1 1,-5-2-1,-2-2 1,-2-1-1,1-1 1,1 1-1,1-3 1,-3 1-1,1-4 207,1 2 0,-8 0 0,6 1 0,-2 0 0,-1 1 0,0-1 0,-1 0 0,1 2-49,2 3-272,-5-3 0,3 9 0,-5-5 0,2 0 0,3 2 0,0-2 0,2 2 0,0-2 0,2 0 0,1-1 0,-1 0 89,-1 0 0,0-1 43,0-3 0,0-1 1,0-1-1,0-2 1,0-2-1,2-1 1,1 0-1,2 2 1,1 0-1,2-1 109,-1-2 0,2 2 1,3-2-380,-3 2 0,3 1 0,-3 2 0,1 0 0,0-2 0,-1 1 0,0 2 0,0 0 1,-1-2 58,-3-1 1,1-2 0,-4 4-1,-1-2 147,-2 1 1,-1-3-1,4 1 1,-1-1-1,-4 1 1,-1 1-1,-2-1 1,3 1-1,0 2 1,2-1-1,-2 0 1,1-1-576,-1 2 470,6 1 0,-1-4 0,2 1 0,-2 2 0,-1 0 0,2 1 0,3-1 1,2-2-1,2-1 0,2 1 0,1-1 220,0-2 1,5 3-413,0-5 1,6 5 0,-2-3 0,3 0 0,3 1 0,5 1-2410,7 2 2652,12-4 0,14 0 0,8-6 0</inkml:trace>
  <inkml:trace contextRef="#ctx0" brushRef="#br0" timeOffset="11">22021 9729 10800,'0'-19'-152,"-1"-4"-8,-4 1 571,4 12 1,-5 13 0,8 6 0,1 1-1,2 3 1,1 5 0,2 4 0,-2 5 0,0 4-1,-3 6 1,-2 3 1058,-1 0 1,0 7 0,-1-7-1390,-4 2 0,2-1 0,-4-2 0,-1-2 0,2-5 0,-1-2 0,1-6 0,-1-4 0,1-3-873,0-2 1,-5-11 840,3-8 1,2-10 0,1-15-1,4-5 1,2-8 0,4-4 0,5-6-1,5-2 1,4-6 0,2 0 0,4-3-1,2 4-124,-1 6 229,4 0 0,-9 13 0,4 0 1,-3 9-1,-4 7 0,-3 8 1,-2 4-1,0 4 0,-1 4 1,-1 4 748,-3 3 1,0 7-984,1-1 0,-2 7 0,-4 4 1,2-1-1,-2 2 0,-2-2 0,-2 2 1,-2-2-1,-3 0-561,-2-3 0,-1-2 0,-4-5 7,0-5 0,4-2 0,0-2 1,-1-2-1246,-2-2 1,6 2 1931,6-2 0,12 2 0,8 2 0</inkml:trace>
  <inkml:trace contextRef="#ctx0" brushRef="#br0" timeOffset="12">22701 9889 8404,'0'-30'0,"0"3"432,0 4 1,0 9 0,-1 3 0,-2-1 0,-2 0 0,2-3 0,2-1 0,1-3 0,1-4 0,4-2 0,4 0 195,3 3 0,1-2 0,2 5-1116,2-2 0,-2 6 0,5 1 0,-3 5 0,1 3 0,-2 3 0,-1 3 488,-1 4 0,-1 4 0,0 5 0</inkml:trace>
  <inkml:trace contextRef="#ctx0" brushRef="#br0" timeOffset="13">23021 9822 9938,'-12'-6'0,"3"-3"2984,5-3-2658,3-1 0,-4 4 0,1 0 1,2-1-1,7-2 0,6-1 1,6 0-1,-1 1 0,-1 1 0,-2 4 690,0 1-1385,1-4 0,-5 8 0,-2-4 0,-2 2 0,-7-1 0,-5 2 0,-7 3 0,-2 5-48,-2 4 1,1 3 709,3 1 0,1 0 1,1 1-1,3 0 1,6 3-1,6 0 0,7-2 1,7-3-621,5-3 0,11-2-2017,7 2 2344,5-3 0,15 0 0,0 1 0</inkml:trace>
  <inkml:trace contextRef="#ctx0" brushRef="#br0" timeOffset="14">23794 9329 8439,'0'-40'784,"-6"0"1,3 19 0,-4 12-1,0 15 1,1 9 0,-2 4-1,2 1 1991,0-1-2709,-4 5 0,7-8 0,-4 6 0,1 3 0,1 3 0,1 5 0,-2 1 0,-1 2 0,-2-2 1,0-3-1,0-5-1136,-1-3 0,-4-4 1000,-4-6 1,4-5-1,-6-4 1,3-2-1,-1-2 1,2-2 0,1-2-1,1-5 1,1-3-1,0 0 515,-1 3 1,6-1 0,0 4-84,2-2 1,2 7 0,4 1 0,0 7 0,1 5 0,4 2 0,4 0 0,4 4 0,5 4 0,4 2-4904,3-2 2368,8 3 0,2-5 2173,10 2 0,2 3 0,6-4 0</inkml:trace>
  <inkml:trace contextRef="#ctx0" brushRef="#br0" timeOffset="15">24088 9676 11132,'0'-26'3125,"0"4"-2703,6 9 1,-4 13 0,7 7-1,2 2-988,1 0 0,-4-5-125,1 5 0,-4-4 0,4 2 0,1-1 0,2-3 0,1-1 0,-1-4 0,-2-1-283,-1-1 1,-6-7-1,2 2 2701,-4-2 1,-1-3 0,-1 1 914,-4 0 1,2 5-2625,-6 4 0,6 8 0,-1 5 1,3 3-1,1 1 0,0 1 0,1-1 1,2 0-1,3 1 0,0-1 1,1-1-1138,1-3 0,-1 2 977,2-2 0,3-1 0,-3-1 0,3 1 1,1-3-1,0 3 0,2-2 0,3 0 0,4-2 1,5 1 486,4-1 0,-2 0 1,7-4-273,1 0 1,1 0 0,2 0 0,0-1-1,0-3 1,-1-5 0,-2-3 0,-3-3-1,-1-3-739,-4-4 1,-2-8 0,-3-4-1,-4-3 585,0-4 0,-3-4 0,-3 1 0,-1-5 0,0-1 0,-1 1 0,-1 3 0,-4 3 0,-1 3 0,-3 8 0,0 6 2006,1 9-1937,-2 8 1,-4 4 0,-11 11 0,-11 9 0,-8 10-1,-10 12 1,-2 9 0,-4 9 0,2 4 11,23-27 0,1 0 0,-23 27 0,5 0 0</inkml:trace>
  <inkml:trace contextRef="#ctx0" brushRef="#br0" timeOffset="16">24421 9676 10761,'18'-60'0,"-1"10"3225,0 13-3500,3 16 1,-6 17-1,1 8 1,-5 5-1,-1 3 1,-2 1 0,-1 2-1,-1 1 1,-1 4 274,-1 0 0,-2-3 0,-1 2 0</inkml:trace>
  <inkml:trace contextRef="#ctx0" brushRef="#br0" timeOffset="17">22808 10582 8272,'12'-21'0,"-2"3"1423,-1 3-972,-6 2 1,7 0 0,-4 1-1,0 2 1,0 1 0,-1-2-1,-1-1 1,0-1 0,1 1-1,-1 2 3444,1 1-3772,-1 0 0,-5 2 0,-4 4 0,-2 6 0,-1 6 0,4 3-540,3 1 0,1 5 131,0-1 1,0 1 0,1-6 0,3-2 0,5-2 0,3-2 0,2-3 0,-1-2 0,0-1 0,1 0-672,-1 0 0,0-7 1573,1-7 0,-7 6 0,-1-6 0,-2 2 0,1 0 1552,-2-1 1,-2 7-2452,-1 6 0,2 6 1,2 7-1,4 2 0,0 2 1,1 0-1,3 0 0,4-3 1,5 0-1,1-2 1,2-2-3295,4-1 1,0-6 3576,8 1 0,-6-2 0,2-2 0</inkml:trace>
  <inkml:trace contextRef="#ctx0" brushRef="#br0" timeOffset="18">23408 10409 8280,'0'-8'754,"0"4"0,0 8 0,0 5 1,1 3-1,2 1 3195,2 0-3845,-1 1 0,-4-1 0,0 0 0,0 1 0,0-1 0,0 0 632,0 1-1454,0-7 0,0-2 0,0-11 0,0-6 0,0-4 0,0-2 0,0-1 0,2-2 0,1-1 0,1 1-310,-1 2 2096,4 1 1,-4 0 0,5 0 0,-2 2 0,-2 3-1,2 4 246,3 4 0,-2 5 0,2 5-1724,2 4 1,5-2 0,3 2-1,2 1 1,3 1 0,2-1-1,4-3 1,1 1 0,-1-2-1919,-2 0 1,1-2 2327,-2-4 0,9-6 0,-8-1 0</inkml:trace>
  <inkml:trace contextRef="#ctx0" brushRef="#br0" timeOffset="19">23901 10302 8280,'0'-8'280,"-2"-2"0,0 7 0,-3 5 0,2 5 0,2 5 3282,1 1-3565,0 1 0,4 3 0,1 3 0,-1-1 0,0 2 0,1-2 0,-2 2 0,-2-2 0,-1 0 0,0-1 0,-1-2-310,-4-3 1,-4 4 207,-8-8 1,-3-2-1,-3 0 1,2-1-1,2-3 1,2-1-1,3-4 1,2-2 812,3-5 0,9-3 0,12-1 0,7-1-618,8 1 1,8 4-1,1 2 1,2 1 0,4 3-91,2 1 0,-2 2 0,4 0 0</inkml:trace>
  <inkml:trace contextRef="#ctx0" brushRef="#br0" timeOffset="20">17569 9649 17615,'-7'-6'-1099,"2"3"1,8-6 0,3 0-1,0 0 689,0 0 445,-2 6 0,1-4 1,-2 4-1,-5-1 575,-5 1-183,-5 1 0,3 2 1,0 0-1,0-1 1,1-4-172,-1-4 0,6 2 1,-3 0-1,0 1 1,-3 3-1,-3 1 331,-1 2-518,-6 0 0,2 6 0,-3 3 0,-1 3 0,0 3 1,-1 2-1,0 4 0,1 1 0,2 1 0,2 0 0,4 3 994,4 0 0,3-1-1003,6-2 1,2 0 0,2-4 0,7 1 0,6-1 0,8-3-1,8-2 1,4-6 0,6-3 0,1-4-301,2-1 0,-3-7 1,-6-6-89,-1-8 0,-11-1 0,2-5 0,-4-5 0,-2-6 0,-5-1 0,-5 0 0,-7 2 0,-4 1-307,-4-1 0,-4 5 0,-6 1 0,-3 4 639,0 5 1,-3 4 0,4 8-1,-2 2 1,3 4 0,8 4-1,11 6-84,13 6 0,18-2 1,7 9-1</inkml:trace>
  <inkml:trace contextRef="#ctx0" brushRef="#br0" timeOffset="21">18342 9662 18739,'0'-13'-5122,"0"0"4931,0-1 1,0 5 0,0 0 0,0-1-1,0-2 1314,0-1-869,-6 5 0,3 3 0,-5 5 0,-3 0 0,-1 1 0,-1 2 0,0 3 0,-2 1 0,-1 4 0,-4 2 0,1 3 843,0 2 1,1 0-1131,5-5 1,4 6-1,1 2 1,2 1 0,3-1-1,2 0 1,1-2 0,1 2-1,5-2 1,6 0-344,5-2 1,5 0-1,-3-2 56,2-3 1,-5-6 0,2 1 0,-3-1-1,-4-4 1,0-5 0,-4-6 0,-1-4 88,-3-5 1,-6-3 0,-3-6 0,-1-1 379,-4-3 1,0-1 0,-1-5-1,1 1 1,4 1 0,0 0 0,1 4-1,0 5 1,3 2 0,1 3-269,2 2 1,2 7-147,2 8 0,8 8 312,6 5 0,11 3 0,0 1 1</inkml:trace>
  <inkml:trace contextRef="#ctx0" brushRef="#br0" timeOffset="22">18955 9649 18807,'-7'-6'-121,"-5"-1"1,6-7-1,-4 2 1,1 2-1,-1 3 1,-2-1-1,-2 2 1021,1 0-759,0 2 0,-5-1 1,0 1-1,2 1 1,0 2-1,-1 1 1,0 0-1,0 1 0,3 5 1,-1 6-1,-2 6-118,0 2 1,0 1 0,7 3 0,3-2-1,1 3 1,3 3 0,4 3 0,7-2-1036,5-6 943,9 2 1,-4-10-1,7 3 1,3-5 0,0-2-1,1-4 1,-4-1 0,-2-5-1,-2-4 1,-2-5 0,-2-4-1198,-3-2 0,-6-5 1043,-4-3 1,2-8 0,-1-1 0,-2 3 0,-3 3 0,-3 3 0,-3-2 0,0 0 0,0 2 88,3 4-94,1 4 1,4 6 0,4 4 0,7 2 0,8 4 178,4 2 0,8 9 0,1 8 0</inkml:trace>
  <inkml:trace contextRef="#ctx0" brushRef="#br0" timeOffset="23">19729 9676 15199,'7'-27'-539,"-1"12"0,-8 3 0,-2 14 0,-5 2 0,-3 5 0,-1 3 4106,0 1-3448,-7 1 0,6 5 0,-4 3 0,4 3 0,4 3 0,3 3 0,1 3 0,3 2 0,1-2 0,2 0 0,0-3-85,0-3 1,8 0-200,5-10 0,0-1 0,5-9 0,-3-3 1,-2-4-1,-1-2 0,-1-4 0,-4-5 0,-1-6 1,-5-8-198,-4-6 1,-4-4 0,-9-6 345,-7 0 1,0-1 0,-11 0 0,-2 1 0,1 7 0,-5 8-106,-2 7 0,4 3 1,-8 2-1</inkml:trace>
  <inkml:trace contextRef="#ctx0" brushRef="#br0" timeOffset="24">15623 9396 25087,'13'-14'-1836,"-5"7"0,-2-5 0,-6 5 1</inkml:trace>
  <inkml:trace contextRef="#ctx0" brushRef="#br0" timeOffset="25">15623 9316 21388,'1'-14'-5944,"4"1"6122,2 0 0,2-5 1,0 0-1,1 2 1,2 3-1,2 2 1,-1 4-1,0 1 1259,1 3 1,-7 9 0,-4 7-1247,-6 8 0,-6 4 0,-7 3 0,-3 2 0,-2 2 0,-1 1 0,-1 0 0,3-2 0,0-2 0,4-1 0,1-2 0,3-1 0,2-2 1124,1 0-1565,6-4 1,-3-6 0,6 1 0,0-1 0,0 0 0,0 1 0,0-1-1,2-1 1,1-2-6253,1-1 6296,7 0 0,-4 4 0,6 0 0</inkml:trace>
  <inkml:trace contextRef="#ctx0" brushRef="#br0" timeOffset="26">16089 9529 29683,'-13'-6'-458,"6"5"0,-1-5 0,5 4 0,-1-2 858,1-5-243,2 3 0,2-5 1,3 7-1,5 1 1,5 2-1,2 1 0,3 0 1,2 0-1,3 0 1,1 0-1,1 0 406,1 0 0,0 4-916,-1 0 1,6 1 0,-1-4 0,-2 2-1,-1 2 1,-2-2 0,-3-2 0,0-1-1,-1 0 1,0 0-5402,0 0 5720,-6 0 1,10-6-1,-6-1 1</inkml:trace>
  <inkml:trace contextRef="#ctx0" brushRef="#br0" timeOffset="27">16583 9396 22843,'-14'0'-401,"1"0"202,6-6 0,-2 4 0,10-2 1,8 4-1,7 3 0,4 1 2853,-1-1 1,3 0-2712,-4 2 1,4-2 0,-6 5 0,-2 3-1,-5 2 1,-3 3 0,-5 2 0,-5 0-1,-10 1-420,-6 3 0,-6 2 0,0 1 0,-1-1-590,0 0 1,1 2-1,1-6 1,2-1 0,6 0 904,2-3 1,7 5-1,2 0 1</inkml:trace>
  <inkml:trace contextRef="#ctx0" brushRef="#br0" timeOffset="28">2773 19564 32272,'-8'-9'-4382,"2"2"1,0 1 3346,-2 3 0,2 0 1344,1-1 0,4 1 0,1-6 0,-2 0 0,-2 0 0,-5 2 0,-3 1 0,-1 3 1,-1 1-1,0 2 0,-4 2 0,-3 4 0,-1 6 0,1 7 0,2 5 813,3 4 0,2 6-1182,5-3 0,3 4 0,9-2 0,5-1 0,10 1 0,8-5 1,13-4-1,7-6 0,8-4 0,7-2 335,4-3 1,5-3 0,-2-7-206,-3-4 1,-7-2 0,0-8 0,-5-3 0,-6-4-1,-7-5 1,-8-2 0,-9-4 0,-6-1-774,-7-3 0,-4 0 1,-8 0-1,-4 3 455,-7 1 1,-8 4 0,-8 7 0,-4 5 0,1 7 0,-1 4 0,5 2 0,4-1 0,8 4 0,6 4-1,5 7 1,7 5-5542,6 3 4164,19 5 0,13 2 1691,18 7 0,0-1 0,-22-18 0,0 0 0</inkml:trace>
  <inkml:trace contextRef="#ctx0" brushRef="#br0" timeOffset="29">5185 19498 25290,'8'-52'-6942,"-4"3"7201,4-3 0,-7 30 0,4 0 0,-4 5 0,-2 6 1,-5-1-1,-6 1 0,-4-1 0,-2 4 0,-1-1 1,-4 3 2423,-2 0 1,-2 3-2550,1 7 0,-1 5 0,0 9 0,2 3 0,3 2 1,4 3-1,5 3 0,4 4 0,6 2 0,6-1-241,6-2 0,15 0 0,7-1 242,6-1 1,9-7 0,1-3 0,2-4 0,-2-6 0,-1-2 0,-3-5-1,-3-2 1,-4-2 98,-5-4 0,-4-2 1,-5-8-1,-6-3-783,-6-4 0,-4-3 1,-7-2-1,-4 1 1,-5 0-1,-5 4 1,-3 4-1,2 5-1791,1 4 1,2 3 2777,0 6 1,5 6 0,2 2 0</inkml:trace>
  <inkml:trace contextRef="#ctx0" brushRef="#br0" timeOffset="30">7585 19604 25290,'13'-15'-1156,"1"-2"1,-1 9 0</inkml:trace>
  <inkml:trace contextRef="#ctx0" brushRef="#br0" timeOffset="31">7598 19511 25290,'0'-21'-651,"-6"-4"1,3 7 0,-4-1 0,-2 6 0,-1 2 0,-7 4 0,-3 3 8639,-9 2-7706,-3 8 1,-10-2 0,-1 8 0,-2 5-1,0 0 1,2 4 0,6 0 0,3 2 0,6 3-1,4 2 1,8 1-517,6 2 0,7 2 0,13-3 270,12 1 0,17 0 0,13-6 1,7-1-1,3-5 0,3-3 0,-3-5 1,-1-4-1,-6-4 187,-5-2 0,-5-12 0,-11-7 1,-8-6-248,-6-2 1,-7-7 0,-6-4 0,-7-5-1,-10-2 1,-11 1 0,-10 2 0,-6 2 0,-1 4-1,1 5 1,4 6 0,3 7-1436,5 2 797,7 7 1,7 4 0,12 10 0,14 7-1,15 8 1,14 4 0,12 2 0,12-1 0,-30-13-1,1-1-2532,2 0 0,1-1 3203,6 2 0,1-1 0,-5-4 0,0-1 0,6 2 0,0 1 0</inkml:trace>
  <inkml:trace contextRef="#ctx0" brushRef="#br0" timeOffset="32">9078 19631 25290,'66'-6'270,"-6"-1"0,-7-7 0,-9 2 1,-8 2-1,-9 3 0,-10-1 0,-6 1 1,-8-2-1,-8 0 890,-8 0 0,-11 6 1,-8-1-1,-2 2-958,-3 2 0,4 8-202,2 5 0,0 2 0,4 7 0,6 0 0,7 0 0,6 1 0,10 2 0,11 2 0,15 1 0,14-3 0,12-1 0,9-4 0,6-3 0,1-7 0,-2-6 0,2-2 0,-21-5 0,-1-5 0,-6-8 0,-10-5 0,-8-5 0,-11-2 0,-8-8 0,-12-4 0,-14-4 0,-13-1-355,-9-1 1,-15 5 0,25 19 0,-2 1 0,-1 2 0,-1 1 0,0 2-1,-1 2 1,1 2 0,1 2 0,-33-3 0,3 8-4005,3 8 1780,6 11 2427,6 12 0,15 2 1,-2 5-1</inkml:trace>
  <inkml:trace contextRef="#ctx0" brushRef="#br0" timeOffset="33">1506 20271 25434,'-7'-18'-5848,"2"0"6230,4 6 1,2 6-1,4 5 1,5-2-1,5-3 1,4 0-1,4-1 1,5-1 0,7-2-1,7-1 1,5 1-1,3 1 1,7 0-1,1 0 2025,1 1 0,1 3-2339,-6-4 1,1 5-1,-11-4 1,-1 2 0,-4 4-1,-7 0 1,-7 2 0,-5 2-392,-9 2 1,-9 2-1,-13 4 433,-5-1 1,-5 0 0,-7 3 0,-1-2 0,-2-1 0,1 1 0,2 2 0,3 2-1,2-1-573,6 0 1,2 5 0,3 0 0,3-2-890,5-1 0,2 0 1,2 3-1,2 2 0,2 1 1413,5-3 0,9 2 0,3 1 0</inkml:trace>
  <inkml:trace contextRef="#ctx0" brushRef="#br0" timeOffset="34">2173 20404 25290,'-19'-18'1,"-2"0"1,0 2 0,2 3-1,0 2 1,-2 4 0,-1 1 0,-1 3-1,0 3 1,-2 5 1332,-2 3 1,2 9 0,1 2-1565,2 2 1,0 1-1,-4 6 1,3 5-1,2 5 1,0 7-1,2 0 1,0 1-1,4-3-632,5-1 1,-1-7 0,7-1 0,1-1-580,1-3 1,4-7 0,2-2 0,5-2 0,4-4 1510,5-5 0,3 2 0,6-4 0</inkml:trace>
  <inkml:trace contextRef="#ctx0" brushRef="#br0" timeOffset="35">2826 20511 11114,'4'-39'0,"2"3"272,2 5 765,-5 9 0,7 3 1,-5 6-1,-2-1 1,-3 2-1,-5 5 1,-4 7 7361,-3 7-8445,5 11 1,-5 6 0,3 10 0,-1 7-1,-1 4 1,4 2 0,1 1 0,3 2-1,2 0 1,1 1 0,0-4-1679,0-1 1139,6-8 0,1-5 0,5-8 0,-3-3 0,-5-4 1,-4-5-1,-6-4 0,-7-6 0,-8-6 1209,-4-6 1,-2-7 134,1-2 1,-1-4 0,0 3 0,2 0 0,3-1 0,4 6 0,3 2 0,2 4 719,0 2 0,5 4 1,5 6-1886,6 5 1,6 4 0,9 5 0,4 4 0,5 3 0,4 2 0,5 0 0,2-1 0,3-1-2872,4-2 0,1 0 0,4-6 315,-1-6 3409,-6-3 1,9-8 0,-5 0 0</inkml:trace>
  <inkml:trace contextRef="#ctx0" brushRef="#br0" timeOffset="36">3186 21057 22282,'-21'-6'0,"3"-3"3234,4-3-2514,0-1 0,1 6 0,0 2 0,-1 4 0,2 2 0,4 4 0,3 3 1,7 6-1,5 2-920,6 2 1,11-5-73,3-4 1,4-2-1,4 2 1,-2-4-1,-2-5 1,-1-3-1,-4-3 1,-3-2-1,-6-2 1,-5-2-1380,-6-1 1,-6 0 0,-4-2 1816,-5-3 1,-9 3 0,-4-3 0,-2 4 0,0 2 0,4 1 0,0 4 0,4 1 0,3 5 0,7 4 0,10 4-317,13 0-852,12 5 1,7-6 0,7 3 0,4-5 1148,5-2 0,-2-2 0,9 0 0</inkml:trace>
  <inkml:trace contextRef="#ctx0" brushRef="#br0" timeOffset="37">3746 20897 25290,'-19'-18'116,"-4"0"0,4 2 0,0 7 0,1 5 0,0 2 0,2 4 0,3 4 0,4 7 5734,4 8-6207,4 10 1,1-3 0,1 3-1,4-3 1,5 0 0,6 1-1,7-1 1,3-5 0,4-2-1,1-5 1,-1-2-1665,-2-5 0,-3-3 0,-1-6 1276,-2 0 1,-12-6 0,-1-5 0,-6-5 0,-4-5 0,-4 0 0,-2 4-86,-1 2 0,-2 6 1340,6 0 0,1 6 0,7-1 0,6 2 0,7 2 0,5 2-313,3 2 1,2-2 0,-1 2-1,3-2-184,2-2 0,-3 0 0,1-2 1,-3-1-1,-6-3 0,0-1 0,-4-4 1,-1 0-1,-2-3 0,0 1 1,1-2-1,0-1 1439,4-2-559,3 0 1,7 5-1,2 0 1,2-1 0,2 2-1,2 2 1,-2 3 0,-3 1-1,-3 3 1,-3 1 0,-2 2 1366,-6 0-2260,-8 0 0,-4 0 0,-10 0 0,-5 0 0,-8 0 0,-7 2 0,-5 1 0,2 3 0,3 1 0,4 5 0,2 4 0,3 5 0,7 7-330,4 3 0,7 5 1,7 7-1,10 4 0,11 3 86,10 5 0,6-10 1,7-7-1</inkml:trace>
  <inkml:trace contextRef="#ctx0" brushRef="#br0" timeOffset="38">1626 4878 7945,'0'-14'0,"0"1"0,0 0 590,0-1 0,0 1 0,2 3 0,1 5 0,1 10 0,1 7 0,1 5 0,1 7 0,2 6 0,0 5 0,1 5 0,0 3 0,1 5 0,-4 2 166,-1 5 0,0 5 0,-3 1 0,1 3 0,-1 4 0,-1 1 1,-4 4-1,-1 1 0,1-36 0,-1 0 0,-3 36 0,0-2 1,3-2 1879,1-2-2636,-4 4 0,5-2 0,-4 3 0,4-2 0,1-5 0,0 2 0,0-2 0,0 2 0,0-3 0,1 3 0,2-3 0,2 0 0,-1 6 0,-4-5 0,0-1 0,0 3 0,0-3 0,0 2 0,0-5 0,0-2 0,0 4 0,0-9 0,2 3 0,1-5 0,1-3 0,-1-1 0,-1 0 0,-2 0 0,0-2 0,0-1 0,0-3 0,0-1 0,0-2 0,0 0 0,0-2 0,0-1 0,0-3 0,0-1 0,0-4 0,0 0 0,0-3 0,0-1 0,0-1 0,0-3 0,0-2 0,0-3 0,0-1 0,0-2 0,0 1-4916,0-1 1,1-7 4816,4-6 0,2-12 1,6-9-1</inkml:trace>
  <inkml:trace contextRef="#ctx0" brushRef="#br0" timeOffset="39">1560 8329 7802,'-18'15'0,"0"2"2373,2 0-1816,1 7 0,3-5 0,3 5 0,5-2 0,2 0 0,2 1 0,0-1 0,2 2 0,2 1 0,5 0 0,3-1 2514,1-2 0,5-6-3027,0 2 1,4-8 0,-3-2 0,2-2 0,3-5 0,-1-5-1,1-10 1,-2-6 0,1-9 0,-3-3-972,-2-4 0,1-10 0,-1 6 460,-2-1 467,-1 5 0,4-8 0,2 2 0</inkml:trace>
  <inkml:trace contextRef="#ctx0" brushRef="#br0" timeOffset="40">746 6370 7895,'0'-13'408,"-1"4"1,-2 0 0,-1-1 0,1-2 0,1-1 3788,2-1-3311,-6 7 0,5-5 0,-5 5 0,0-2 0,-3 1 0,-3 3 1,0 3-1,2 5 44,1 6 1,6 9 0,-1 5 0,2 7-1,2 7 1,0 4 0,0 7 0,0 2-931,0 5-196,0 7 1,6-3-1,2 4 1,0-4-1,1-3 1,2-1 0,0-5-1,3-4 1,-1-7-1,2-5 1,1-5-5151,2-2 4082,0-3 0,-5-17 1,0-2-1,1-4 0,-2-4 1,-2-6 1263,-1-9 0,0-5 0,4-4 0</inkml:trace>
  <inkml:trace contextRef="#ctx0" brushRef="#br0" timeOffset="41">813 6824 7961,'-13'-18'0,"-1"0"1166,7 6 0,-5 2 0,6 7 0,3 4 0,8 5-748,5 2 1,5 3 0,1-2-529,2 3 1,6-4 109,-2-4 0,3-2 0,2-2 0</inkml:trace>
  <inkml:trace contextRef="#ctx0" brushRef="#br0" timeOffset="42">1040 6610 11524,'-21'9'0,"5"0"0,5 1 0,5 2 0,2 2 7994,0-1-7945,-1 0 0,7 2 0,1 1 0,2 4 0,3-1 0,2 0 1,2-4-1,1-5-49,1-5 0,5-16 0,2-3 0</inkml:trace>
  <inkml:trace contextRef="#ctx0" brushRef="#br0" timeOffset="43">1066 6450 7919,'-19'0'3502,"4"0"0,-1 2-441,6 2-2990,4-2 1,12 8 0,3-4 0,2 0 0,4 1 0,2-1 0,2 0-72,2-3 0,1-7 0,4-4 0</inkml:trace>
  <inkml:trace contextRef="#ctx0" brushRef="#br0" timeOffset="44">1200 6370 7919,'-6'8'0,"-3"-4"1638,3-2 0,-6 2 1,6 1-1,2-1 0,5 0 1,5 1-1678,5-2 0,5-2 1,2-1-1,-2 0 0,-1-1 1,0-4-1,1-3 1,2-4-7109,-2-2 6678,-1 1 1,-6 0 0,-2-1 0,-1 1 0,-3 0 0,-3 1 790,-5 3 1,-2 3 988,-6 6 0,4 0 0,0 0 0,2 2 384,4 2 0,3-1 0,11 4 0,1-1-2454,3-3 1,1 3 0,-2-1-1,0-2 1,3-2 0,1-1-1,-4-1 1,-3-4 0,-7-4-3210,-2-3 4416,-8 5 0,-2 0 1,-5 4-1,0-2 0,-1 2 1,1 2-1,0 1 1,-1 0-1,1 0 6095,0 0-5746,-1 6 1,8 1 0,5 6-1,5 1 1,2-1 0,2 0 0,-2 1-1,1-1 1,0-1-946,4-3 1,1 1 0,2-5-1456,4-2 1,-1-2-1,5-1 1603,1 0 0,9-12 0,2-3 0</inkml:trace>
  <inkml:trace contextRef="#ctx0" brushRef="#br0" timeOffset="45">2466 5824 30735,'0'-21'-3277,"0"2"0,2 7 0,2 3-3546,5 5 7094,-3 2 0,-2 4 0,-7 2 1,-3 5-1,-1 4 145,-3 5 0,2 3-323,-1 6 1,5-1 0,-4 4 0,3 2-1,2 5 1,1 1 0,2 0 0,0 1 0,0 0-1,0 1-164,0 0 0,0-4 1,0 0-1,2-1-342,2-1 0,3 3 0,7-6 1,-1-1-1,0-2 0,1-3 0,1-1 1,1-5-1,3-4 348,2-8 0,1-10 0,5-4 1</inkml:trace>
  <inkml:trace contextRef="#ctx0" brushRef="#br0" timeOffset="46">2706 5931 31039,'0'-27'-1405,"6"0"1,0 2 0,4 4-1,-2 7 1,-1 5 0,-1 1-1,1 2-2298,1 0 3869,1-4 0,0 9 0,-1-5 0,3 1 0,1 1 0,1 1 1,0 1-1,1 2 0,0 0 0,3 2 991,1 2 1,5-1 0,1 5-978,6-2 0,4 2 1,7-3-1,5-1 0,7 1 1,10-1-1,6-1 1,-31-2-1,1 0 0,2-1 1,0 0-9,0 0 0,2 0 0,4 0 0,-1 0 1,0-1-1,-1 0 0,0 0 0,0-1-155,1 0 0,0 0 0,-1-1 0,0 0 1,1 1-1,0 1 0,-1-1 0,0-1 1,1 2-1,0-1 0,-1 2 0,-1-1 0,1 1 1,-1 0-1,-2 0 0,0 0 0,1 0 1,-1 0-1,-1 1 0,-1-1 0,1 2 0,0-1 1,-2 2-1,0 0-430,0 1 1,-1 0 589,0-3 1,0 1 0,0 3 0,-1 2 0,36 0 0,-2 2-1,-3-2 1,2-1 0,-4-3 0,0-1 0,-4-2 0,1 0-1,1 0 955,-2 0 1,7 0-1071,-7 0 1,6 0 0,-6 0-1,3-2 1,2-1 0,-2-1-1,0 1 1,-1 1 0,1 2 0,-3 0-174,-1 0 0,1 0 104,-4 0 0,4 2 0,-4 1 1,-2 1-1,-1 1 0,-2-1 1,1 1-1,-2-3 0,-1 1 1,0 0 123,-1 2 1,5-1 0,-6-4 0,1 0 31,-1 0 1,3 0-1,-3 0 1,3 0-1,4 0 1,3 0-1,3 0 1,-1 0-1,-2 0 1,-1 0-1,-2 0 1,-2 0-150,-6 0 0,4 0 0,-4 0 0,4 0 0,-2 0 0,-3 0 0,-1 0 0,-3 0 0,-1 0 0,-4 0 0,-1-1 0,-1-2 0,1-2 0,-3-1 0,1 2 0,-1 1 0,2-4 0,-5-1 0,-1 2 0,-1 0 0,2 2 0,-1 0 0,-2-1 0,-1 2 0,0 2 0,-1 1 0,-1 0-362,-2 0 0,-3 0 0,-3 0 1,0 0-1,0 1 2,-3 4 0,-2-2 0,-1 4 615,-2-1 0,-1-2 0,6-4 0,-1 0 0,0 0 0,1 0 0,-2 2 849,-3 2-1517,-4-2 0,-5 10 1,0-4-1,0 4 1,-1 3-1,-2 1 1,-3 4-1,-1 0 1,-2 4-1,0 1 1,2 2-397,1 0 1,0-2 742,1-3 1,4 6 0,-4-4 0,4-1 0,1 3-1,0-3 1,0 2 0,0-1 0,-2 1 0,-2-1-872,-5 1 0,2 0 1,-4 1 623,-4-4 0,1 1 0,-10-5 1,-3-1-1,-4-3 0,-3 0 0,-3-2 1,-1-2-1,-2-1 12,0 1 1,4-4-1,0 0 1,1-2 444,1 1 0,-5-1 1,4-4-1,-4 0 0,-1 0 1,-1 0-1,-4 0 1,-3-1-1,-6-2 0,-4-2 1,-7 1-1,-6 0 102,34 1 1,-1 1-192,-11 0 1,-2 0-1,7 1 1,-2 2-1,-9-1 1,-1 0-1,0 0 1,1 0-1,-1 0 1,1 0 0,-2 0-1,1 0 1,3 0-1,0 0 1,1 0-1,1 0 1,4 0-1,0 0 1,0 0 0,0 1-1,3 0 1,-1 1 5,3 0 1,-1 1 0,-4 1 0,0 0 0,6 0 0,1-2 0,-2 1-1,1 0 1,0 1 0,0 0 0,2-1 0,0 0 0,0 0 0,-1 1 0,2 0-1,-1-1 1300,-1 3 0,0-1-1208,0-2 1,-1 0 0,0 0 0,-1 1 0,-1-2 0,0 1 0,-3 0 0,0 1 0,0 0 0,-1 1 0,-2-1 0,0 1 0,1 0 0,0 0 0,-1 1 0,0 0 0,2 0 0,-1 0-1,-1-1 1,1 0 0,-1 0 0,1-1-149,1 1 1,-1 0-1,-1 1 1,-1 0-1,5 0 1,0 0-1,1 0 1,1-2-1,0 0 1,1 0-1,3-1 1,1 0-1,-36 0 1,6-2-863,4-1 835,-1 0 0,7-6 0,-5-1 0,-4-2 0,2 0 0,-2 0 0,5 0 0,0 0 0,1 1 0,-3 0 0,1 4-852,0 2 860,4-4 1,6 5 0,-1-4-1,3 5 1,0 3 71,2 2 0,1-7 0,-6-5 0</inkml:trace>
  <inkml:trace contextRef="#ctx0" brushRef="#br0" timeOffset="47">2493 4971 30445,'-6'-13'-2458,"4"-1"0,-5 7 1,2 4-1,-3 6 2767,-4 6-531,4 3 1,-4 3 0,5 1 0,-2 3 0,2 2 0,-1 2 0,2 4 0,-1 3-1,1 2 1,-1 4 0,1 2-520,0 1 1,-3 8 554,5-7 0,-5 6 1,4-4-1,2-4 0,2-1 1,1-3-1,1-3 1,4-3-1,5-1 0,5-2-274,3-3 1,5-4 0,-2-9 792,0-4 0,4-4 0,-4-1 0</inkml:trace>
  <inkml:trace contextRef="#ctx0" brushRef="#br0" timeOffset="48">2493 5091 30688,'1'-24'-9831,"4"-2"9656,2-4 0,6 11 0,1 4 1,-1 6-1,0 3 0,2 3 1,1 2-1,2-1 0,0-1 0,1-1 1,5 1 1070,6 1 0,1 1-688,9-4 0,1 2 0,10-4 0,-1 1 0,5 3 0,5 0 0,7 0 0,1-1 0,2 1 0,-1 3-48,5 4 1,-36-2-1,0-1 1,1 3-1,-1 1-158,0 0 0,0 1 0,31 5 0,1 1 1,-5-1-1,-6-3 0,-1 3 0,-5-1 0,2 1 1,-2-4 30,4-1 1,-1-2 0,-1-5-1,0-2 95,-2-2 0,8-5 0,-7 1 0,4-3 0,4-1 0,1 0 0,3-1 0,-1 1 0,4 0 0,-4-1 1,4 1-1,-1 1 3142,2 3-3263,-30 3 1,-1 0 0,20 4 0,10-6-1,1 2 1,-3 3 0,-1 2 0,0-1 0,3-1-1,2-1 1,-33 2 0,0 1 0,37-1-105,-36 2 1,-1 0 0,3 0-1,-2 0 184,32 0 1,3 0-1,-4 0 1,-3 0-1,1 0 1,-3 0-1,2-1 1,-4-2 0,3-1-1,-4 1 91,-4 1 1,8 2 0,-7 0-242,4 0 0,-6 2 0,1 1 0,-2 1 0,1 0 0,0 1 0,0-1 0,-2 1 0,-2-1 163,0 1 0,5-1 0,0-4 0,-3 0 29,-5 0 1,0 0-1,-4 0 1,0 0 0,1 0-1,-1 0 1,2 0 0,-2 0-1,1 0 1,-1 0 0,0 0-1,-3 2 321,-2 2-532,-1-3 0,0 7 1,0-5-1,0 1 0,0 1 1,0-1-1,-1 1 1,-2-1-1,-2 1 0,2-1 1,2-1 92,1-2 1,-5-1-1,1 0 1,0 0 0,-1 0-1,-1 0 1,0 0 0,-1 0 1012,-1 0-1080,5-6 0,-4 5 0,3-5 1,-4 2-1,-1-1 0,0 2 0,-1 2 1,-2 1-1,-1 0 0,-1 0 0,1 0-252,0 0 0,-6 0 0,-4 0 0,-2 0 0,-2 0 0,1 0-24,-1 0 102,-6 0 1,-1 1-1,-6 4-2844,0 4 2840,0-4 0,0 7 1,2-3-1,2 3 1,4 1-1,-1 1 0,-1-1 1,-1 0-482,-1 1 1,0-1 538,-4 0 0,0 1 0,0-1 1,0 0-1,0 2 0,-1 1 0,-2 4 1,-1-1-1,1 2 0,1-2-329,2 0 0,-4 5 0,-2-2 0,0 3 271,0 2 1,-3-2 0,3-1 0,-1-2 0,-2 0 0,0 0-1,0-1 1,-1-2 0,-2-1 0,-2 0 0,1-2 0,0-2-985,-1-4 1216,1-1 0,-2 0 0,-2-2 0,-7-1 0,-4-3 0,-6 0 0,-3 0 0,-6 1 0,-3-1 0,-5-1 0,-2-2 1472,-5 0 0,-1 0-1428,-3 0 1,-8 4 0,-1 1-1,32-4 1,-2 1 0,-4-1-1,0-1 1,-2 0 0,-1 0-1,-2 0 1,-1 0 0,-2 0-1,0 0 1,-4 0 0,0 0 0,-2 0-1,-1 0 74,0 0 0,0 0 0,-3-2 0,-1 0 1,-1-1-1,1 1-13,-1 1 1,0-1 0,2-1 0,1 0-1,-5 0 1,-1 0 0,1 1 0,0-2-1,1 1 1,0-1 0,-2 1 0,1 0-1,0 0 1,1 0 0,-3 1 0,0 1-1,-1 0 1,1 1-41,-3 0 0,0 0 0,1 0 0,0 1 0,0 1 0,1 1 1,2 1-1,1 1 379,1 0 0,1 1-442,0 1 0,1 0 0,6 0 0,2 1 0,0 0 0,1 1 0,0 2 0</inkml:trace>
  <inkml:trace contextRef="#ctx0" brushRef="#br0" timeOffset="49">2479 3838 32767,'-7'0'-1639,"1"2"1,6 2-1,0 7 1,0 6 0,0 10-1,0 7-6900,0 4 8287,0 8 0,0-3 1,0 6-1,0 2 1,0-1-1,0 0 1,0-1-1,0 0 1,0-2-1,0-2 1,2-4 18,2-1 0,-1-1 0,4-2 1,1-5-1,-2-2 0,1-6 1,1-4-1,0-3 470,0-3 0,10-6 1,-4-2-1</inkml:trace>
  <inkml:trace contextRef="#ctx0" brushRef="#br0" timeOffset="50">2639 4025 8483,'3'-46'0,"3"7"-402,3 11 865,6 8 0,-8 8 0,7 3 0,1 4 0,1 4 0,3 1 0,0 0 0,4 0 0,2 0 0,10 0 0,10 0 2240,8 0-2565,15 0 0,0 0 1,-26 0-1,2 0 1,4 0-1,2 0 1,2 0-1,1 0 1,4 0-1,2 0 1,-1 0-1,1 0 0,2 0 1,1 0-1,-3 0 1,2 1-1,1 1 1,1 1-1,-1 1 1,-1 1-26,3 0 0,0 2 0,-2-1 0,0-1 0,-2 1 0,-1-1 0,-2-1 1,1 1-1,1 0 0,-1 0 0,0 1 0,0 0 0,1 0 0,0 1 0,-1-1 1,-2 0 169,-2-2 1,0 1-243,6 1 1,-1 0 0,-11-5-1,-1-1 1,5 2 0,1 1 0,-3-2-1,1-1 1,-3 0 0,0 0 0,1 0-1,0 0 1,-2 0 0,0 0-1,2 0 1,0 0 0,0 0 0,0 0-1,1 0 1,-1 0 0,-2 0 0,-1 0 883,-3 0 1,0 0 0,3 0 0,0 0-800,-6 0 0,0 0 1,7 1-1,1 0 1,-5 0-1,0 1 1,0 0-1,1 2 1,1-2-1,-1 1 1,-2 0-1,0 0 1,1 0-1,0-1 1,0 0-1,-1 0 1,2 0-1,1 1 1,-2-1-1,1 0-192,0 1 0,-1 0 0,0-2 0,-1 0 0,-1 1 1,-1 0 155,3-1 0,-1-1 1,-1-1-1,-1-2 0,1 0 1,0 0-1,-3 0 0,-1-1 1,30-5-1,-3 0 1,-7 0-1,1-1 0,-5-1 92,-2 2 0,-1-1 0,-4 6 0,0 1-284,0 1 1,4 2 0,-1 0 0,1 0 0,1 0 0,-4 0 0,1 0 0,-2 0 0,1 0 0,-1 0 0,1 0 0,-2 0-358,-4 0 1,1 0 542,-11 0 0,3 0 0,-6 0 0,-4 0 0,-4 0 0,-3 0 0,-3-1 0,0-2-79,-1-2 1,-5-1-1539,-4 2 1,3 2 609,2-2 0,3 3 782,1 1 0,-5 1 0,-2 3 1,-2 5-1,1 3 0,-2 3 1,-2 3-1,-1 4 0,0 3-2234,0 2 2143,-6 5 0,3 1 0,-6 4 0,0-2 0,1 1 0,0-2 0,1-1 0,-1-2 0,-1 0 0,1 0 0,0 0-1867,2 0 1960,-4 0 0,4-4 0,-4 0 1,1 1-1,-2 0 0,-1 1 1,-1-2-1,0 1 0,-1-3 1,0 2-1,-3-5-317,0-1 0,-7 1 504,2-4 1,-5 0 0,-4-5 0,-5-1-1,-4-3 1,-6-5 0,-7-2 0,-9-2-1,-11 0 1,33-1 0,-3 0 27,-2-1 0,-1 0 1,-9-1-1,0-2 0,0-1 1,-1-1-1,-1 0 1,0 1-15,-3-1 1,0 0 0,-1-1 0,-1-1-1,1 0 1,-1 0 0,1 1 0,-1 0 0,-3-1-1,-2 1 1,1 0 0,-1 0 0,-2-1 0,-1 0-1,0 1 1,1 0 0,-6 1 0,0 1-1,23 2 1,0 1 0,-1 1 0,-4-1 0,-1 2-1,0-1 1,-2 0 0,-1 1 0,-1-1 870,-3 1 1,0-1 0,-2 1-856,0-1 0,-1 1 0,1 0 1,0 0-1,0 2 0,1 0 0,0 0 1,1 1-1,0-1 0,1 2 0,0 0 1,1 0-1,2 1 0,0 0 0,1 0 1,1 0-1,0 1 0,1-1 0,3 1 1,1-1-1,1 1 0,-21 1 0,3 1 1,7 0-1,2 1 0,5 0 0,2 0 1,3 1-1,1 0-89,4-1 1,1 0-1,3 0 1,0-1-1,5 0 1,1 1-1,-33 8 1,6 2-1,7 0 1,2 1 10,1 3 0,4-1 0,6 1 0,5 0 0</inkml:trace>
  <inkml:trace contextRef="#ctx0" brushRef="#br0" timeOffset="51">4386 9542 30017,'-8'0'2750,"-4"0"-2750,11 0 0,-5 0 0,12 0 0,3 0 0,3 0 0,1 0 0,2 0 0,1 0 0,3 0 0,1 0 0,0 0 0,0 0 0,-1 0 0,0 0 0,-3 0 0,2 0 0,-2 0 0,5-4 0,0-1 0,0 2 0,-4 2 0,-2 1 0,-1 0 0,-7 1 0,-3 4 0,2-2 0,-1 6 0,-2 1 0,-2 2 0,-1 1 0,0 1 0,0 0 0,0 4 0,0 1 0,0 4-1505,0-6 1,0-6 0,0-2 0,0 1 914,0 2 0,-6 1 0,-1 0 0</inkml:trace>
  <inkml:trace contextRef="#ctx0" brushRef="#br0" timeOffset="52">4639 9729 28164,'-13'-6'-167,"-1"-1"0,1-5 0,0 3 0,-1 3 0,-1 1 0,-1 1 0,-2 1 806,2 2 1,1 2-1,2 2 1,0 3-1,-2 3 1,-2 4-1,-2 5 1,-1 3-558,-4 2 0,-6 7 0,-4 4 0,-3 2 0,-6 3 0,-1 0 0,-4 2 0,2-2-82,0-1 0,2 4 0,4-10 0,2 4 0,2-5 0,6-3 0,7-3 0,5-1 0,3-3 0,2-2 0,1-3-2135,3-1 1769,3-1 1,12-7 0,1-1 0</inkml:trace>
  <inkml:trace contextRef="#ctx0" brushRef="#br0" timeOffset="53">2813 10715 15892,'0'-18'-1782,"0"0"2217,-6 7 1,4 6 0,-2 10-1,2 4 1,2 2 0,0 3 0,0-1-1,-1 2 2866,-4 3-3381,4-4 0,-5 7 0,5-5 0,-2 2 1,-2 0-1,1 0 0,-1 0 0,1-2 0,1-1 1,1-2-1,4-1-1601,2-3 0,4 1 0,5-6 1859,0-1 0,1-7 0,-1-3 0</inkml:trace>
  <inkml:trace contextRef="#ctx0" brushRef="#br0" timeOffset="54">2919 10595 15892,'8'-27'-973,"-4"1"1805,-2-1 0,-2 6 0,0 4 0,1 5-811,4 7 1,2 7 0,8 11-933,3 0 0,-4-1 0,6 0 946,-1 1 0,2-2 0,5 8 1</inkml:trace>
  <inkml:trace contextRef="#ctx0" brushRef="#br0" timeOffset="55">3279 10422 28126,'0'-31'-8818,"0"0"9178,0 11 1,0 10 0,0 14-1,0 7 1,0 4 0,0 2-1,0 0 1,0-1 0,0 0-1,0 4 1,0-1 1438,0 0 0,-1 9-2282,-4-1 0,4 8 1,-5-1-1,1 2 1,1-2-1,1 0 1,2-1-1,1-2 1,0-5 323,0-2 0,0-8 0,0 4 0</inkml:trace>
  <inkml:trace contextRef="#ctx0" brushRef="#br0" timeOffset="56">3239 10768 16715,'8'-28'75,"-4"-3"455,-2 3 0,-1 15 0,3 10 0,5 4 0,3 5-1316,2 1 0,3 2 1,3 5-1719,0-1 2497,-3 0 1,8 7 0,-4 0 0</inkml:trace>
  <inkml:trace contextRef="#ctx0" brushRef="#br0" timeOffset="57">3506 10835 14369,'-9'-28'3794,"0"6"-3509,6 11 1,3 5-1,9 6-184,3 0 0,3-4 0,1-1 0,2 1 0,-2 0 0,-1-2 0,-2 0 0,-1-2-1998,-3 1 0,-5 0 0,-7-1 0,-1 8 0,1 8-268,1 3 1922,2 3 223,6-1 0,8 6 0,6 2 1</inkml:trace>
  <inkml:trace contextRef="#ctx0" brushRef="#br0" timeOffset="58">3839 10902 25608,'-1'-30'-4038,"-2"3"0,-2 7 4369,2 3 0,3 5 0,3 2 0,3 3-358,2 1 0,-4-3 1,5 4-1,1 2 0,2 2 1,1 2-1,1 4 0,-1 5 1,0 5-1,1 4 0,-1 1 1,0-1-2873,1-3 1,-5-1 2750,-1-2 1,-6-1-1,-2-3 1,-6-6 0,-3-4 1895,0-4 0,6-5 0,-1 1-1129,2-3 0,2-1 0,2 1 0,2 3 0,5 4 0,3 4 0,1 1 1,1 0-1,-1 0 34,0 0 0,-4 4-1077,0 1 1,-6 5 0,3-2 0,-2 1 0,1-1 0,-2 3 0,-2 1 0,-1 1-752,0 0 0,0-4 1194,0 0 1,2-5-1,2 4 1,7-2 0,3-3-1,6-2-1016,0-1 1,3-4 1241,3-1 0,7-11 0,1 1 0</inkml:trace>
  <inkml:trace contextRef="#ctx0" brushRef="#br0" timeOffset="59">4599 10528 8535,'0'-34'1030,"-5"15"1,1 16 0,1 14 0,0 8-1,0 2 1807,-1-4-2864,-7 4 1,8-5-1,-4 5 1,0 1 0,-1 2-1,-1 6 1,0 2 0,0 5-1,-1 2 1,-2-1-1,0-1-3084,4-1 0,-4-7 2056,3 2 1,1-7 1054,-1-2 0,-5-5 0,-7 2 0</inkml:trace>
  <inkml:trace contextRef="#ctx0" brushRef="#br0" timeOffset="60">4332 10902 8578,'5'-14'0,"-1"1"-100,7 6 1,-4-4-1,6 7 1,1 1 0,-1 1-1,2 2 1,1 2 0,3 1-1,2 1 100,3-1 0,7 5 0,3-1 0</inkml:trace>
  <inkml:trace contextRef="#ctx0" brushRef="#br0" timeOffset="61">4692 10875 8578,'0'-7'5275,"2"-4"-2991,2 7-2676,-2-1 0,5 5 0,-3 0 0,4 2 0,1 1 0,0 1-4446,1-1 4788,2-1 1,-3-7-1,-2-1 1,-1-1 4624,-3-3-4092,-1-2 1,-1 4 0,3 5 0,5 6 0,3 6 0,2 2 0,-1-3 0,0-3-1324,1-4 209,-1 5 0,0-4 1,0 2-1,1-2 1,-2-4-1,-2-1 231,-1-1 1050,-6-1 0,4 5 0,-2 0 0,4 2 0,4 4 0,2 6 0,1 4 0,-1 2 584,1 1 0,5-3-2407,-3 6 0,4-4 1173,-4 4 0,5 1 0,-2 3 0</inkml:trace>
  <inkml:trace contextRef="#ctx0" brushRef="#br0" timeOffset="62">5865 10635 8545,'5'-27'0,"-1"1"620,7 5 1,-9 6 0,6 9 0,-2 5-1,-3 7 1,-2 6 0,-1 4 1088,0 2 1,-6 7-1578,-3 1 0,2 1 0,-3 7 0,-4 0 0,-3 5 0,-3 1 0,1 3 0,3-2 0,1 1 0,2-2-178,-1 0 0,7-6-1507,2-3 0,4-5 0,4-3 0,4-6 1553,7-2 0,8-7 0,-1-3 0</inkml:trace>
  <inkml:trace contextRef="#ctx0" brushRef="#br0" timeOffset="63">6239 10568 8505,'5'-32'1200,"-5"11"0,2 5 0,-7 14 0,0 14 1698,-1 9-2853,-5 4 0,4 3 0,-6 3 1,-1 5-1,1 2 0,0 4 0,1 2 1,1 7-1,2 3 0,-1 6 1,0-1-1389,1 0 1,-2-1-591,7-5 1,0-10 1932,4-3 0,5-9 0,3 2 0</inkml:trace>
  <inkml:trace contextRef="#ctx0" brushRef="#br0" timeOffset="64">5692 10942 18599,'12'-58'-165,"-2"5"1,-2 10 0,-1 16 0,0 14 0,2 10 0,2 6 0,1 4 0,2 2 0,3 0 1032,2 1 0,0 2-926,3 1 1,9 1 0,-1 0-1,4 3 1,0 3 0,-1 4-8,-4 4 1,5 2-1,1-3 1</inkml:trace>
  <inkml:trace contextRef="#ctx0" brushRef="#br0" timeOffset="65">5705 11275 11574,'2'-52'5905,"2"3"-5875,15 21 0,5 10 0,12 20 1,2 2-1,5 4 0,8-1 1,3-3-1,7-2-30,4-2 0,-7 6 0,7 1 0</inkml:trace>
  <inkml:trace contextRef="#ctx0" brushRef="#br0" timeOffset="66">4026 9316 12870,'7'-18'0,"-2"0"-677,-4 2 1165,-1 7 0,-1-1 0,-4 7 0,-4 4 0,-3 5 0,-1 3 0,0 0 546,-1 1-752,7 2 1,-3 1-1,4 1 1,0-1 0,-2 0-1,1 1 1,-3-2-1,-2-4 1,-3-3 4794,-3-4-4714,-3-1 0,-7 0 0,-3 0 0,-4-1 0,-5-2 1,-5-2-1,-4 2 0,-3 2 0,-1 2 0,-3 4 1,-3 2 949,-4 1 1,-5 4-1615,6-4 1,3 4-1,1 2 1,5-1-1,5 0 1,8 1-1,8-1 1,5-1-1,5-2 1,4-2-1089,3-3 1,8 1-39,2-1 0,11-2 1536,8 6 1,5-6 0,8 3 0</inkml:trace>
  <inkml:trace contextRef="#ctx0" brushRef="#br0" timeOffset="67">1333 9649 30465,'4'-9'-5262,"1"0"5119,5 6 1,-8 3 0,2 10 0,-2 5 0,-2 5-1,0 0 1,0 4 0,-2 0 0,-2 1 0,-4-1 945,1-1-1529,-5 5 1,9-8 0,-4 2 0,-1-3 0,2-1-1,0 0 1,4-2 902,0-1 0,14-20 0,3-4 0</inkml:trace>
  <inkml:trace contextRef="#ctx0" brushRef="#br0" timeOffset="68">1333 9529 29164,'0'-13'-2032,"0"-1"0,0 4 0,0 5 0,1 10 1398,4 5 192,2 4 1,7-6-1,0 0 1,4-1 0,3-1-1,3 2 917,2-1 0,-2-4 0,9 3 1</inkml:trace>
  <inkml:trace contextRef="#ctx0" brushRef="#br0" timeOffset="69">1733 9569 30584,'0'-2'-1254,"0"16"0,0 4 0,0 8 0,-2-1 1,-1-1-1,-1-2 0,0-4 1104,-2-3-13,4-2 0,-4 0 0,6 1 0,0-1 1,0 0-1,2-1 0,2-3-2500,5-4 2246,3-10 1,1-2 0,-1-7 0,-2 0 0,-1-3 0,0 0 0,-1-1 0,-2 0 0,-2 0-312,0 2 1,1 6 1266,-5 1 0,0 7 1,0 2-1,0 8 1,0 4-1,0 1 1,0 0-1,0 1 1,0-1-340,0 0 0,0 0 0,1 1-248,4-1 0,-2-4 0,6-2 0,3-1 1,2-1-1,6-1 0,2 1 0,4-2 662,4-2 0,7-7 0,-3-1 1</inkml:trace>
  <inkml:trace contextRef="#ctx0" brushRef="#br0" timeOffset="70">2213 9636 29102,'-14'0'-346,"1"1"0,1 3 1,2 5-1,1 3 1,0 2-1,0-1 1,2 0-1,1 1-276,3-1 1,1-4 738,2 0 0,2-5 0,2 3 0,5 1 0,3-2 0,1 1 1,1-1-1,-1 2 0,0-3 0,1 3-481,-1-1 0,-4-2 1,-2 4-115,-1 1 0,-1 2 0,-5 1 0,-2 0 1,-1 1 30,-1-1 1,5-6-1,7-1 1</inkml:trace>
  <inkml:trace contextRef="#ctx0" brushRef="#br0" timeOffset="71">2679 9422 32767,'0'-13'-1052,"0"6"0,0 21 0,-3 13 0,-4 4 0,-6 2 0,-2-2-829,0-2 1349,2 0 0,1-3 0,1 1 0,4 0 0,0-1 0,1 1 148,0-1 0,1 1 1,5 0-1</inkml:trace>
  <inkml:trace contextRef="#ctx0" brushRef="#br0" timeOffset="72">2546 9755 9891,'0'-26'0,"-1"1"1339,-4 2-1111,4-2 0,-5 10 1,6-2-1,1 3 0,4 5 1,4 5-1,4 3 0,5 2 722,4 3 0,9 4 1,3 5-1</inkml:trace>
  <inkml:trace contextRef="#ctx0" brushRef="#br0" timeOffset="73">2906 9942 12560,'-6'-33'258,"0"11"1,-3 0 0,6 6-1,5 2 1,4 1-85,1 0 0,8-5 1,7-1-1,5-2-2405,4-3 2257,3 5 1,12-6 0,1 4 0</inkml:trace>
  <inkml:trace contextRef="#ctx0" brushRef="#br0" timeOffset="74">10091 8529 7683,'0'-7'937,"0"1"0,6 0 1066,3-3-1403,-3 3 0,1-4 0,-5 6 0,-1 2 0,-2 5 1,-2 6-1,-2 3 0,1 3 0,1 2 0,3 6 6049,4 2-6412,4 7 0,6-2 0,3 4 0,2-1 0,3-2 0,5-2 0,2-2 0,4-6 0,1-7 0,5-5 0,1-4-52,3-4 0,1-13 1,2-8-1,3-11 1,1-14-1,-2-8 0,-24 21 1,-1-1-1,0-2 1,0 0-186,0 0 0,-2-2 0,1-7 0,-2-1 0,-3 5 0,0 0 0,-1-7 0,-1-1 0,-1 1 0,0 1 0,-1 1 0,-1 1 0,0-2 0,-2 0 0,0 1 0,-2 0 0,-1-3 0,0 1 0,-2 1 0,0 0 0,-1-1 0,-1-1 0,1 2 0,-2 0-44,0 1 0,-1 0 0,0 0 0,0 0 52,-1 2 1,0 1 0,0 0 0,0 0 0,-1 2-1,0 0 1,0 0 0,-1 0 0,-1-1 0,0 1-1,0-1 1,0 0 0,0 0 0,-1 1 0,1 0-1,0 1 1,-1-1 0,1 0 0,-1 0 0,0 0-9,-1 1 0,0-2 0,-1-2 0,0 1 0,0 3 0,-1 2 0,-7-36 0,0 10 0,-4 5 0,-4 3 0,-2 3 0,-1 5 0,0 6 0,-4 5 0,1 5 0,0 6 0,-3 0 0,0 7 0,-6 2 0,3 7 0,0 4 0,3 4 0,2 2 0,3 4 0,-1 5 0,1 5 0,0 6 0,4 4 0,-2 0 0,7 10 0,0 4 0,3 4 0,-4 4 0,1 5 0,4-2 0,3-1 0,1 0 0,1 0 0,4-3 0,3-3 0,1-6 0,0-5 0,0-5 0,0-3 0,5-8-560,4 2 1,3-8 0,3-2-1,3-2 1,3-5 0,1-5-1,0-10 1,2-6 0,1-7 0,2-3-8954,-1-1 9513,1-6 0,-6 9 0,-2-5 0</inkml:trace>
  <inkml:trace contextRef="#ctx0" brushRef="#br0" timeOffset="75">10424 6077 8210,'-26'0'0,"0"2"2573,4 2-2074,3-2 1,6 4 0,-1-6 0,1 0 0,1 1-1,3 3 1,5 5 0,1 3 1760,-2 1 0,4 1-1933,-4-1 1,4 6-1,1 4 1,0 2 0,0 0-1,0-1 1,0-2-1,0 0 1,0 0 0,0 0 241,0 2 1,0-5 0,0-1 0,1-3-844,4-2 1,2-4 0,7-1 0,0-2 0,4-5 0,3-4 0,1-6 0,0-3 0,2-2 0,1-3 0,3-2 0,2 0-3648,1-1 3580,0-3 0,0 4 0,0-4 0,-1 4 0,-3 3 1,-4 0-1,0 1 341,0-2 0,-3 1 0,-1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48.733"/>
    </inkml:context>
    <inkml:brush xml:id="br0">
      <inkml:brushProperty name="height" value="0.053" units="cm"/>
      <inkml:brushProperty name="color" value="#FF0000"/>
    </inkml:brush>
  </inkml:definitions>
  <inkml:trace contextRef="#ctx0" brushRef="#br0">2493 14193 8232,'0'-25'478,"0"3"0,0 4 0,1 3 0,4 2 0,4 0 0,4-1 2550,5 1-2905,2 0 0,7 4 0,0 0 1,1-1-1,1-1 0,4 2 0,0 5 1,1 3-1,0 1 0,3 0 1,1 0-119,2 0 0,5 0 0,-1 0 0,-1-2-498,-1-2 1,-2 2 0,1-2-1,1 2 1,-1 2 0,-2-1-1,-1-2 1,-1-2 0,0 2 492,-1 2 0,-1-5 0,5-1 0</inkml:trace>
  <inkml:trace contextRef="#ctx0" brushRef="#br0" timeOffset="1">3359 13807 8424,'-21'-33'309,"-4"5"0,18 9 0,2 15 0,13 8 0,7 5 177,2 0-555,13 0 0,-6 5 0,11 3 1,2 2-1,2 2 0,1 2 1,-2 3-1,-4 0 0,-7 1 1,-8 0-1,-5-2-497,-5-3 0,-5-1 325,-8-4 1,-5-2 0,-12 3 0,-7-3 0,-8-3 0,-2-2 0,-4-1 240,-1 1 0,-7 8 0,3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50.294"/>
    </inkml:context>
    <inkml:brush xml:id="br0">
      <inkml:brushProperty name="height" value="0.053" units="cm"/>
      <inkml:brushProperty name="color" value="#FF0000"/>
    </inkml:brush>
  </inkml:definitions>
  <inkml:trace contextRef="#ctx0" brushRef="#br0">21035 8569 15197,'0'-32'-2791,"0"5"3043,0 6 0,-4 8 0,-1 0 0,1-1 0,-1 1 0,1 0 0,-1-1 0,1 1 0,-2 0 0,-1-1 0,-4 3 0,-1 0 0,-2 4 0,-3 1 0,-2 3 0,0 3 0,-2 4 0,0 5 0,-2 5 0,-1 2 0,-1 5 0,-1 1 0,-2 4 0,0 1 7461,0 3-7421,1 5 1,5-5-1,1 4 1,2 0-1,4 0 1,5 3-1,6 0 1,2 0-1,2-3 1,2 0 0,1-1-275,1-1 1,6 0 0,-1-6 0,2 1 0,-1-1-1,-3 1 1,-1 0 0,-4-2-5544,-5-3 4631,-5 3 0,-6-10 1,-3 3-1,-3-5 0,-4-4 1,-6-4-1,-1-5 0,-1-5 1,0-5-1,1-7 0,2-3-815,4-1 1,4-4 2056,7 3 1,6-4 0,0 1 0,2 2 0,5 0 0,4 1 0,7 1 0,6 4-1,7 3 1,3 4 2012,5 1 0,-1 6 0,4-1-2445,-1 2 1,4 2 0,-3 0 0,1 2-1,1 1 1,1 3 0,1 0 0,4 1 0,1 0-1170,1 4 0,-1-4 0,-6 0 0,-3-1 1073,-1-3 1,-3-1 0,-8-2 0,-4 0-1,-7 0 1,-6 0 0,-10 0 0,-5 0-1,-3 0 4619,-1 0-3267,1 0 0,1 1 0,3 4 0,6 4 0,6 3-556,6 1 1,7 0-1,4 0 1,-1-1 0,3-1-1,0-4 1,4 1 0,-3-3 1124,2 1-2258,1-1 0,-6-5 0,-2 0 1,-3 0-1,-2 0 0,-1-2 1,-3-2-1,-5-5 0,-2-3 470,-2-1 0,1 4 405,4 0 1,-4 5 0,5-4-1,0 2 1,3 3 0,3 2-1,3 1 1,3 1 878,4 4 0,3-2 1,2 6-1238,-1 1 0,1 2 0,1 1 0,2-1 0,1-2 0,0-1 0,0 2 0,2 0 0,-1 1-2458,1-3 0,2 3 1,-2-3-1,-1 1 2491,1-1 1,4 3 0,-3-5 0</inkml:trace>
  <inkml:trace contextRef="#ctx0" brushRef="#br0" timeOffset="1">22475 8409 8581,'0'-13'548,"4"-5"1,1 1-1,-3 0 1,0 2 2342,-2 2-2437,0 6 0,-2 1 0,-3 9 0,-7 4 0,-5 8 0,0 4 0,-3 6 0,-2 4 0,-3 5 0,-2 1 173,1 2 1,1 12-1,2-6 1,7 1-1,4 5 1,5 0-1,1 1 1,3-1-494,1 2-583,8-5 0,3 1 1,9-6-1,4 1 0,3-7 1,2-2-1,1-5 1,0 0-1,0-3 0,-2-2 1,-3-4 448,-2-3 0,4-1 0,-4-2 0</inkml:trace>
  <inkml:trace contextRef="#ctx0" brushRef="#br0" timeOffset="2">22875 8876 18845,'7'-31'173,"-1"16"0,-8-3 0,-2 20 0,-5 11 2857,-3 5-3266,-7 5 0,3-2 0,-5 4 0,0-1 0,2-2 1,0 1-1,2-1 0,4-2 0,3 0 0,2-4 1,4-1-1597,5-2 0,5-1 1,8-3 1955,-1-5 0,6-8 1,2-4-1</inkml:trace>
  <inkml:trace contextRef="#ctx0" brushRef="#br0" timeOffset="3">22795 8756 9515,'-5'-47'0,"1"4"491,1 6 1,-3 4 0,1 6 0,2 2-1,3 4 1,6 8 0,8 9 0,5 5 273,2 4 1,2 5 0,-3-1 0,2 3-1646,6 1 0,-1 0 0,7-1 988,3-3 0,-2 9 1,11-3-1</inkml:trace>
  <inkml:trace contextRef="#ctx0" brushRef="#br0" timeOffset="4">23301 8583 8545,'13'-33'0,"1"8"0,-1 10 521,-5 8 1,3 7 0,-2 1 0,3 2 0,0 3-1,-2 0 1,-1 1 0,2-1 0,0 2 0,3-2 0,-1 1 284,0 0-1454,1-4 1,-1 8-1,0-5 1,1 1 0,-1 3 647,0 2 0,1 2 0,-1-1 0</inkml:trace>
  <inkml:trace contextRef="#ctx0" brushRef="#br0" timeOffset="5">23128 8916 17755,'6'-15'327,"3"6"-76,8 6 1,1 9-1,7 3 1,3 1-1,2 1 1,1-4-1,2 1 1,-1-3-1,1 1 1,-2-3-1,0-1-188,0-2 0,6 0 0,-3 0 0</inkml:trace>
  <inkml:trace contextRef="#ctx0" brushRef="#br0" timeOffset="6">23821 8836 16237,'-1'-12'-2961,"-4"3"1371,4 3 1499,-5 6 0,6 6 0,0 2 0</inkml:trace>
  <inkml:trace contextRef="#ctx0" brushRef="#br0" timeOffset="7">24128 8689 14476,'-14'0'333,"5"-4"0,0-1 0,1 1 1,-1 0-1,0-1 314,-2 2-354,0 2 1,-3 7 0,1 1-1,0 2 1,-1 0 0,1 1 0,-2 2-1,-3 3 1,-2 1 0,-3 3-1,3 2 1122,0 3 0,4 1 1,6 3-1384,1 3 1,7-1 0,2 4 0,9 0 0,9-2-1,10 3 1,8-4 0,5-3 0,2-8-644,5-3 1,-4-10 0,0-4 0,-4-6 105,-4-6 1,-3-8 0,-10-7 0,-3-4 0,-9-5 0,-5-1 0,-7-3-1,-8 0 1,-7 0 0,-7 3 0,-3 1 0,-4 5 157,-1 5 0,0 3 346,4 7 0,2 6 0,3 2 0,4 5 0,5 5-126,4 3 1,-3 10-1,5 3 1</inkml:trace>
  <inkml:trace contextRef="#ctx0" brushRef="#br0" timeOffset="8">24674 8863 13288,'0'-29'2008,"0"-2"-1769,0 3 0,2 15 0,2 8 0,5 4 0,1-1 0,1 0 0,-2-3-210,1 2 0,-3 8-240,2 3 1,-6 4 0,2 3-1,-4 3 1,-1 4 0,0 2 172,0-2 0,6 3 0,1-4 0</inkml:trace>
  <inkml:trace contextRef="#ctx0" brushRef="#br0" timeOffset="9">24727 9356 12322,'0'-14'414,"-5"7"0,3 4 1,-4 10-1,2 10 1,-2 3-1,-2 6 1,-2-3-920,-2 2 357,-1 1 1,-2-4 0,-1-3 184,-2-4 0,-6-5 0,3-10 0</inkml:trace>
  <inkml:trace contextRef="#ctx0" brushRef="#br0" timeOffset="10">25047 9329 12322,'0'-13'429,"0"-1"1,2 7 0,2 3 1378,5 2-1582,-3-4 1,6 5 0,-3-5 0,3 1-1,1-1 1,2-1 0,1-3 0,3-2-1,2-3 1,1-1 0,1-4-886,-1 0 1,-6-3 0,2-2 448,-3 3 0,-4-2 0,-2 5 0,-4 0 1,-5 1-1,-5 6 506,-4 6 1,-2 15 0,-4 6 0,-1 4 85,-2 5 0,0 1 0,5 3 0,-1 2 0,1 1 0,0-1 0,1-2 1,3-3-1,4-1 0,4-4 0,1 0 0,1-4-3223,4-1 2412,8-8 0,8-1 0,6-6 0,1-3 1,1-6 438,3-9 1,-1-11 0,-5-5 0</inkml:trace>
  <inkml:trace contextRef="#ctx0" brushRef="#br0" timeOffset="11">25407 8929 12322,'0'-21'987,"-4"10"1,-1 12 0,1 9 0,0 8 0,-1 3-1533,2 3 1,2-5-1,1-1 1,1-4-819,4 0 0,-2-5 947,5 0 1,3-6 0,7 1 0,4-3 0,4-1 0,4-1 430,1-3 0,6-10 0,-3-7 0</inkml:trace>
  <inkml:trace contextRef="#ctx0" brushRef="#br0" timeOffset="12">25781 8943 15286,'-2'-12'1521,"-2"3"-1361,2 3 1,-8 12-1,5 4 1,1 5-1,-1 4 1,-1 2 0,-1 1-1,-3 0 1,-1 1-1,1-1 1,1-1 1132,-1-4-1492,4-2 1,-5 3-1,6 0 1,-1-2 0,0-1-1,3-2 1,1 0 0,4 1-1,4-1 1,5 0 0,7 1-1228,3-1 1,0 0-1,1 1 1086,-4-1 0,1-3 0,-1 1 0,-2 1 0,-3-2 0,-2 0 0,-4-1 0,-1 0-2226,-3 1 2577,4-4 0,7-6 0,6-7 0</inkml:trace>
  <inkml:trace contextRef="#ctx0" brushRef="#br0" timeOffset="13">26180 9169 12322,'0'-46'1148,"5"24"1,-1 9 0,-1 17 0,-1 12 1888,-2 7-2957,0-4 0,-2 2 0,-2-5 0,-5 3 0,-3 0 0,-1 2 0,-1-2 0,1 1 0,0-3 0,1 1 0,2 0-131,1-2 0,6 3 0,-2-1-1126,4-2 0,8-1 1,8-3-1,10-3 1,9-5 1257,5-2 0,1-8 0,0-1 1</inkml:trace>
  <inkml:trace contextRef="#ctx0" brushRef="#br0" timeOffset="14">26460 9262 12322,'0'-19'661,"-6"4"0,3-2 0,-5 8 1,-3 4-1,-1 5 0,-1 5 356,0 4 0,1 7 0,3 2 1,5-1-875,2 3 1,2-6-109,0 4 0,3 1 1,6-1-1,9-3 1,7-3-1,6-5 0,3-1 1,0-3-1,-3-1 1,-3-2-1703,-1 0 1,-6 0 0,-5-3 1446,-6-6 0,-4-5 0,-7-8 1,-4 4-1,-5 4 0,-5 0 0,-4 3 1,0 2-1,-2 4 0,2 2 1,-1 0-1,4-1 1867,1 1-1521,8 1 1,-3 4 0,5 2 0,2 5 0,3 2 0,3-1 0,5-1 0,2 1 0,6 2 0,3 0-488,5-3 1,-5 1-11,-1-5 1,1 3 0,-1-3-1,-4-2 1398,-9-2 0,-2-1-142,-11 0 0,-1 0 0,-5 0 0,2 2-624,4 2 1,2 4-1,6 5 1,1-1-683,4-3 1,2 3 0,6-5-1,1 2 1,-1-2 0,-1-2-1,-3-7 1,-8-5-3298,-8-5 0,-10-1 3811,-14-1 1,-9-5 0,-7-2 0</inkml:trace>
  <inkml:trace contextRef="#ctx0" brushRef="#br0" timeOffset="15">24807 10169 15046,'-8'-5'0,"-1"1"1600,-2 1-1714,-1 7 0,5 1 0,1 5 0,2 2 0,-1-2 0,2 2 0,2 0 287,1 1 0,1 1 0,2 0 1,3 3 98,2 0 1,-1 1 0,3-3-1,-2 1 1,-1 4 0,-1-1 0,0 2-1,-3-2-421,-2 0 1,-1-1-1,0-5 1,-1 0-318,-4 1 0,-2-1 0,-6-1 0,-1-2 1,1-2-1,0-2 536,-1-3 1,13-14-1,2-4 1</inkml:trace>
  <inkml:trace contextRef="#ctx0" brushRef="#br0" timeOffset="16">24914 10115 12435,'0'-32'339,"0"5"-414,6 12 0,-5 12 1,4 11-1,-4 5 0,-1 2 1,0 0-1,0-2 0,2 0 1,1 1-3364,1-1 2822,7 0 690,-4-5 0,12-2 1,2-6-1</inkml:trace>
  <inkml:trace contextRef="#ctx0" brushRef="#br0" timeOffset="17">25381 10142 16790,'4'-22'-3962,"1"0"4274,-1 5 1,-4 14-1,0 11 1,0 7 0,0 4-1,-2 4 1,0 3 0,-4 0-1,-2-1 1,-1 1-1,0-3-335,1 1 1,0 7 0,-2-6-816,1 3 0,4-5 1,-2 5-1,0-2 765,-1-2 1,5 0-1,-3 2 1</inkml:trace>
  <inkml:trace contextRef="#ctx0" brushRef="#br0" timeOffset="18">25247 10448 12459,'20'-31'381,"-10"15"0,3-6 0,-1 13 0,0 8 0,1 2 1128,1 3-2140,-1-2 1,0 4 663,1-6 0,5 0 0,2 0 0</inkml:trace>
  <inkml:trace contextRef="#ctx0" brushRef="#br0" timeOffset="19">25674 10369 16625,'0'-26'88,"-6"22"0,3-3 1,-6 26-1,-3 6 1,-3 0-1,-4 2 1,0-4-1089,0 3 504,1-1 1,5-3 0,-1-1 0,1-2 0,1-3 375,3-1 1,-3 4 0,5 2 0</inkml:trace>
  <inkml:trace contextRef="#ctx0" brushRef="#br0" timeOffset="20">25621 10528 8539,'13'-31'57,"0"9"0,1-7 0,-1 12 284,0 11 1,-5 11 0,-2 2-1039,-1 1 1,-3 3-69,2-2 0,-2-1 765,-2 1 0,12-1 0,3 6 0</inkml:trace>
  <inkml:trace contextRef="#ctx0" brushRef="#br0" timeOffset="21">25847 10582 8539,'8'-19'1778,"-3"4"1,-3 1-1779,2 10 0,4 8 0,5 4 0</inkml:trace>
  <inkml:trace contextRef="#ctx0" brushRef="#br0" timeOffset="22">26714 9022 18068,'0'-38'-809,"1"10"0,4-2 0,3 14 0,6 10 0,2 6 3073,2 4-2001,6 10 1,-4 7 0,8 7 0,2 4 0,1 8 0,0 9 0,0 9 0,-1 7-1,-5 6 1,-14-33 0,-3 1 0,0 3 0,-2 0 450,-1 4 1,-1 0 0,-2 3 0,-1 0-705,-5 0 1,-1 0 0,-3-1 0,-2 0 0,-7 4 0,-3 0 0,-4 2 0,-2 0 0,-6 2 0,-2 0 0,-4 2 0,-2-2 0,-3 0-1,-2-1 1,0-1 0,-1-1 0,-1-1 0,-1-2 0,1-2 0,-1-1-1719,1-4 1,1 0 0,1-2 0,1-1 1707,6-6 0,0-1 0,1-1 0,0 0 0,2-5 0,-1-1 0,-1 1 0,0-1 0</inkml:trace>
  <inkml:trace contextRef="#ctx0" brushRef="#br0" timeOffset="23">22848 11501 8404,'13'-23'1484,"-4"14"0,-1-8 1,-3 20-1,-2 15 0,-1 7 1023,-2 8-2403,-12 4 1,0 3-1,-13 1 1,-6 4-1,-5 4 1,-5 3 0,-1-1-1,2 0 1,5-4-1,4 0 1,4-1-397,5 0 1,3 3-1329,5-4 1,7-5 1619,2-5 0,16-5 0,4 2 0</inkml:trace>
  <inkml:trace contextRef="#ctx0" brushRef="#br0" timeOffset="24">23101 11861 8404,'13'-53'2457,"-5"11"1,-4 22-1,-8 21 1,-5 12-445,-3 10-1834,-7 2 1,3 7 0,-5 4 0,2 4 0,2 3 0,4 1 0,3 1 5,1 1 0,7-5 0,2 4 0,8-7-293,4-7 0,5-1 0,1-14 0,0-4 0,1-6 0,2-6 0,0-6 1,-4-7-1,-2-11 0,-2-7 0,1-9 0,-2-3-1155,-3-5 1268,2-5 1,-9 10-1,2-3 1,-2 3-1,-2 6 1,0 3-1,0 6 1,0 4-1,0 7-1155,0 2 1,1 10-1,4 8 170,4 9 1,8 10 0,6 2 0,3 4-151,5 3 0,3 0 1,8-4 1129,2 0 0,4-1 0,5 1 0</inkml:trace>
  <inkml:trace contextRef="#ctx0" brushRef="#br0" timeOffset="25">23688 11981 8404,'-18'-22'661,"0"-2"1,0 3 0,1 4 0,-1 6 0,2 4 0,1 5 5995,1 5-6454,1 11 1,1 6 0,2 9 0,2 3 0,3 5 0,2 5 0,3-1-1,5 2 1,9-1 0,7-1 0,4-4-195,1-6 1,5-1-1,1-14 1,-3-4-529,-1-6 0,-5-6 0,-3-5 0,0-5 1,-6-6-1,-3-8 0,-7-6 0,-2-5-659,-2-4 1,-2-5-1,-2 0 1,-4 1 761,1 1 1,1 8-1,6 4 1,0 7-1,1 6 1,4 7 415,4 6 0,15 2 0,4 2 0</inkml:trace>
  <inkml:trace contextRef="#ctx0" brushRef="#br0" timeOffset="26">24208 12261 8244,'13'-37'0,"0"6"485,-5 12 1,3 13-1,-3 7 1,1 4-1,-2 4 1,-1 2 0,-4 4-1,-5 1-304,-6 2 1,-8 6-716,0-2 0,-1 2 1,3 1-1,0-1 534,2-1 0,-3 0 0,8-10 0</inkml:trace>
  <inkml:trace contextRef="#ctx0" brushRef="#br0" timeOffset="27">24448 11928 8263,'5'-59'867,"-3"16"1,4 6-1,-2 13 1,2 12 2005,2 5-3095,-5 2 1,4 7 0,-4 2 0,3 5 0,0 3 0,1 1 0,1 2 0,0 1 0,1 4 221,0 0 0,6 3 0,6 3 0</inkml:trace>
  <inkml:trace contextRef="#ctx0" brushRef="#br0" timeOffset="28">24634 11954 8263,'-7'-10'3714,"2"-3"-3258,-2 2 1,5 7-1,-4 10 1,2 7-1,0 8 1,-1 4-1,1 2 1,-1-2-772,2-3 0,-3 3-367,2-2 0,-2 2 0,3 1 0,-1 0 0,-1-3 1,1-2 681,-1-2 0,-5-1 0,2-5 0</inkml:trace>
  <inkml:trace contextRef="#ctx0" brushRef="#br0" timeOffset="29">24541 12221 8263,'0'-21'330,"0"-2"0,0 5 1,0 2-1,1 1 1,2 1-1,3 3 1,2 2 5135,2 4-5333,-4 4 1,6 1-1,-3 1 1,2 2 0,1 3-1,-1 2 1,-2 2 0,1 2-1,0 1-873,-1 0 0,2-4 0,-6-1-116,3-2 0,-4 0 0,5-4 0,2 3 0,0-2 0,3-2 0,-1-1 204,0 0 0,1-6 1,-1-1-1,0-2 1270,1 0 1,-1 0 0,0-2-1,-1 0 1,-1 4 0,-4-1 0,0 2 4886,1 1-5227,-5 0 1,3 7 0,-8 1 0,-1 2 0,-1 3 0,1 2-219,1 2-717,2 1 0,2-5 0,2-4 0,5-2 0,2-4 1752,-3-2 1494,-2-4-2755,-6 1 1,0 7-1,2 9 1,2 1 0,7 1-1,3-4 1,6-1 0,0-3-1,4-2 1,1-1-7721,2 0 7886,0-11 0,5-4 0,2-12 0</inkml:trace>
  <inkml:trace contextRef="#ctx0" brushRef="#br0" timeOffset="30">25327 11888 8263,'20'-34'429,"-7"-3"0,2 6 0,-6 3 0,-2 5 0,-1 8 2357,0 5 0,-2 15-2662,-4 3 1,-1 10-1,-4 9 1,-4 1-1,-2 3 1,-4 5 0,-3 2-1,-3 2 1,-1 0-1,0 0-207,-2 0 0,3-4 0,-1-2 0,0-2-6912,1-2 6995,2-2 0,0-7 0,-2-2 0</inkml:trace>
  <inkml:trace contextRef="#ctx0" brushRef="#br0" timeOffset="31">25154 12248 8263,'22'-27'0,"-1"0"0,-2 1 731,5 5 1,-9 6 0,2 8 0,-2 1-1,-1 3 1,-1 3 0,0 4 0,-1 7 0,-3 3-1,-3 7 1,-2 3-732,1 4 0,-7 2 0,-5-4 0</inkml:trace>
  <inkml:trace contextRef="#ctx0" brushRef="#br0" timeOffset="32">8465 5597 7920,'-5'14'-1,"-1"-1"0,-1 0 0,-2 1 0,0-1 0,2 0 0,-1 1 701,1-1-338,4 0 0,-4-1 1,4-1-1,-2-3 1,1 1-1,-1 0 4611,1 0-4573,-1-6 0,11-3 0,3-9 1,3-4-1,3-5 0,4-4 0,6-3 1,6-5-1,5-4 362,5-6 1,-15 11-1,2-1 1,5-2-1,2-1 1,4-4-1,2-2-664,4-3 1,2-2 0,2-3 0,1-2 0,-13 14 0,0-1 0,1 0-1,3-2 1,0 0 0,0-1 0,5-3 0,0-1 0,2 1 0,1-2 0,1 0-1,0 0 1,2-2 0,1 1 0,-1 0 0,1-1 0,0 2 0,0-1-1,1-1 1,0 1 0,1 0 0,0-1 0,0 1 0,0 1 0,2-1 0,-1 0-1,0 1 1,-1 2 0,0 0 0,0 1-1119,-2 1 1,-1 0-1,1 1 1021,0 1 0,1 1 0,-2 0 0,-6 3 0,0 0 1,-1 1-1,1 0 0,0 1 0,0 1 0,-2 0 0,0 1 1,0 0-1,19-12 0,-2 1 0,-2 3 0,-1 1 0,-4 2 1,-1 2-1,-2 1 0,0 2 0,-2 0 0,0 2 0,-1 1 1,0 1-1,-3 1 0,-1 1-84,-2 1 1,-1 0 0,-2 1 0,-2 1-251,25-15 0,-4 5 0,-11 7 1,-7 4-1,-9 2 0,-7 5 1,-6 4-1,-5 1 0,-3 2-2722,-1 1 0,-6-1 1972,2 1 1,-4 2 0,1-4-1,0-1 1,6 1 1082,4-3 0,-2 4 0,9 0 0</inkml:trace>
  <inkml:trace contextRef="#ctx0" brushRef="#br0" timeOffset="33">13303 1759 7671,'-5'-7'220,"3"1"1,-4 0-1,6-3 1,0-3 0,0-1 4373,0 0-3742,0-1 0,2 1 0,2 0 0,5-1 0,3 1 1,1 0 98,0-1 0,-5 8 1,-4 8-1,-2 10 1,-4 10-1,-4 6 0,-5 5 1,-7 1 1627,-3 3-2681,-1 7 1,-5-1-1,2 3 1,1-3 0,4-5-1,0 1 1,4-2 0,1-2-1,3-3 1,3-6-1,5-4-6787,3-4 5962,1-3 0,7-8 1,5-4-1,7-7 0,5-8 1,5-7 926,4-6 0,3-11 0,3-11 0</inkml:trace>
  <inkml:trace contextRef="#ctx0" brushRef="#br0" timeOffset="34">13703 1533 9650,'-3'1'1882,"-4"4"1,-3 3 0,-1 4 0,1 3 0,-2 3 4345,-1 4-5921,-1 3 0,1 6 0,0 0 0,-1 1 0,1 0 1,1 2-1,3 2 0,5-2 0,2-3 0,2-4 1,3-5-1999,6-3 1324,0-1 1,16-11 0,-4-2 0,1-7 0,1-7 0,0-9 0,1-7 0,-2-4 0,-4-2 0,-5-1 0,-4 1-955,-4 0 0,-4 0 1920,-1 5 1,-9 0 0,-1 4 0,-1 3-1,0 3 1,-1 1 0,-2 3 3112,1 0-4311,6 6 1,2 5 0,10 7-1,5 1 1,6 3 0,7 2-1,2 0 1,3-2 0,3-2-1,3-2-8219,0-3 8818,11-2 0,-10-1 0,11 0 0</inkml:trace>
  <inkml:trace contextRef="#ctx0" brushRef="#br0" timeOffset="35">14197 1559 8401,'-14'0'663,"1"6"0,0-4 0,-1 4 0,-1 0 0,1 2 0,-1 4 0,3 2 0,2 0 0,2 4 0,4 4 1,2 4 7413,2 0-7813,6 7 0,3-5 1,9 3-1,6-4 1,4-5-1,6-6 1,1-5-1,5-9 1,0-4-1,2-9 1,-4-7-783,-1-8 0,-13-5 0,-2-6 0,-7 1 0,-8-1 1,-8-1-1,-11-2 0,-10 1-2547,-8 4 2737,-10 2 1,-6 8 0,-2 3 0,3 5 0,4 7 0,4 5 0,4 4 0,9 2 327,8 4 0,0 2 0,8 7 0</inkml:trace>
  <inkml:trace contextRef="#ctx0" brushRef="#br0" timeOffset="36">15036 1346 8076,'8'-13'525,"-2"-1"1,-6 6-1,0-1 1,0-2 3288,0-1-3159,0 5 1,0 3-1,0 8 1,0 6-1,-2 5 1,-1 6 0,-3 3 1644,-1 4 0,-2 1-2504,-4-2 0,-1 4 0,1 2 0,1-1 0,2 1 0,1-4 0,0-2 0,2-3 0,2-3 0,4-2-7447,1-3 7651,0-1 0,-6-2 0,-2 1 0</inkml:trace>
  <inkml:trace contextRef="#ctx0" brushRef="#br0" timeOffset="37">14823 1586 8076,'-6'0'645,"6"0"1,6-2 0,4-2 0,4-5 0,5-3 0,5 0 0,2 2 0,1 1 0,1 0 0,2 0 0,2 1 0,1-1 1406,0 1-2052,-2 2 0,1-6 0,2-2 0</inkml:trace>
  <inkml:trace contextRef="#ctx0" brushRef="#br0" timeOffset="38">15863 1066 8021,'0'-7'-513,"0"-5"1,0 3 262,0-3 378,0-1 1,1 5 0,2 3-1,3 0 1,2-1 0,2-1 0,2-4-1,0 0 1,-2-1 118,-1 3 0,-6-3 595,1 3 0,-2-3 0,-2-1 1,-2 1 898,-2 3 0,-3 9 1,-8 11-1137,-3 5 0,-3 10 0,-5 10 1,-3 4-1,0 3 0,-4 6 1,2 4-1,0 9 0,4 3 782,2 5 1,-2 0 0,11-2 0,3-2-1332,3-3 1,7 3 0,0-12 0,6-1 0,7-3 0,5-5-1,5-5 1,4-5 0,4-5 0,0-7 0,1-5 0,-3-3-1121,1-2 0,-5-4 0,-1-1 1,-2-1-1,-4 0 0,-6 2-7930,-9-1 7157,-6 10 1837,-13-16 0,-2 22 0,-6-9 0</inkml:trace>
  <inkml:trace contextRef="#ctx0" brushRef="#br0" timeOffset="39">16356 1213 7915,'0'-14'520,"0"1"1,0 4-1,2 0 1,2 0-1,3 1 1,2 0 3122,0 2-2665,-6-4 1,8 7 0,-6-4 0,1-1 1352,0 1 0,-7 5-1730,-8 2 0,-3 8 1,-1 8-1,-2 3 1,-1 2-1,-2 3 1,2-1-1,1 2 1,3-1-602,3 0 0,-1 4 0,4-7 0,0 1 0,0 0 0,1-6 0,7 2 0,2-3 0,5-3 0,5-3 0,2-5 0,2-2 0,5-2 0,0 0 0,2-2-412,1-2 1,-3-4-1,-1-5 1,0 1 0,0 2-1,-1 1 1,0-1 0,-2-1-1,2 1 1,-1 1 0,3 0-1,-1 0-9419,0 0 6104,-6 0 3727,10-4 0,-12-6 0,6-2 0</inkml:trace>
  <inkml:trace contextRef="#ctx0" brushRef="#br0" timeOffset="40">16849 1093 7915,'0'-13'1308,"0"-1"1,0 5 0,0 0 4993,0-1-5669,0 4 1,0 2-1,0 8 1,-1 6 0,-2 7-1,-3 5 1,-3 5 0,-4 4-1,-5 4 1,-3 4 0,-1 1 1145,1 0 0,-4 4-1779,3 1 0,-2-1 0,0-3 0,4 2 0,-1 0 0,2-3 0,-1-3 0,6-3 0,3-1 0,7-5-1320,2-3 1,2-2 0,2-10-1,2-1 1320,5-3 0,9-4 0,3-5 0</inkml:trace>
  <inkml:trace contextRef="#ctx0" brushRef="#br0" timeOffset="41">16969 1399 7876,'-1'-11'0,"-4"2"1228,4 3 1,-5 4 0,7-1 0,4-1-1,4 1 1,4 1 0,3 2 4984,2 0-6693,6 0 0,-3-1 0,5-2 0,1-3 0,0 0 0,-2-1 1,-3 1-1,-3-2 0,-1 2 0,0 1-5499,-2 2 5979,-7 1 0,3-4 0,-5-1 0</inkml:trace>
  <inkml:trace contextRef="#ctx0" brushRef="#br0" timeOffset="42">17502 1173 9946,'-1'-19'4075,"-3"5"-3322,2 7 0,-2 8 1,7 4-1,1 4 0,-1 2 1,-2 4-1,-1 3 6216,0 4-6872,-5 9 0,-3 3 0,-7 5 0,-1-2 0,-2-3 0,1 0 0,-1 0 0,0 2 0,2-2 0,2-3 0,5-5-2938,5-3 1,3-4-257,1-6 1,1-5 0,5-5 3096,7-6 0,7-17 0,6-8 0</inkml:trace>
  <inkml:trace contextRef="#ctx0" brushRef="#br0" timeOffset="43">17862 813 7927,'-6'-13'1638,"5"5"0,-5 4 1,6 8-1,0 5 0,0 3 1,2 1 4612,2 1-5828,3 5 1,2 3 0,0 8 0,2 2 0,0 2 0,3 3 0,-2 0 0,-2 2 0,-3-2 0,-1 3 0,-3-2-424,-1 1 0,-2 7 0,0-6 0,-6 1 0,-5-2 0,-3-2 0,-6 1 0,0-1 0,-4 2 0,-1-2 0,-2-2 0,0-4-3027,1-2 1,-5-4-1,-2-2 1839,-1 0 1,1-3-1,-5 3 1,-4-4-1,2-1 1,0-1 1187,0 0 0,9-3 0,-7 0 0</inkml:trace>
  <inkml:trace contextRef="#ctx0" brushRef="#br0" timeOffset="44">13037 1013 8284,'-13'-2'118,"-1"-2"0,2 1 1,2-4-1,1 1 1,-1 3-1,-2 1 0,-1 1 1,-1-2-1,1-2 1,0 2-1,-2 2 0,-2 1 1,0 1-1,-1 4 1,-1 4-1,-2 4 0,-1 5 1,0 4-1,-1 5 1,1 4 7070,0 4-7040,6 16 0,-4-4 0,7 15 0,1 9 0,7-33 0,1 1 0,2 3 0,0 1 0,1-2 0,0 1 0,2 2 0,0 0 1,2 1-1,1 1 0,3 3 0,3 0 0,2-2 0,4 0 105,1-1 1,3 0 0,2 1 0,3-1 0,4-2 0,1-3 0,0-3 0,1-1-531,0-2 0,2-3 0,3-4 0,2-4 0,1-4 0,0-2 0,0-3 0,1-2 0,0-2 0,0-2 0,-2-2 0,1-1 0,0-1 0,0-1 0,0-1 0,-1-2 276,38 1 0,-31-10 0,0-2 0,0-1 0,-1 0 0</inkml:trace>
  <inkml:trace contextRef="#ctx0" brushRef="#br0" timeOffset="45">18116 466 8105,'0'-26'336,"1"2"0,5 6 0,6 9 0,6 6 1,2 3-1,4 0 0,1 2 0,2 2 1,0 7 383,-1 5 1,7 6-1,1 9 1,0 5-1,-3 5 1,-3 5-1,-3 6 1,-2 3 1891,-6 6-2544,-2 2 1,-7 5 0,-5 2-1,-8 3 1,-8 1 0,3-36-1,-1 1 1,-1-1 0,-1-1-1,-1 0 1,0-1 0,-14 29-1,0-6 1,2-7-1955,1-6 0,1-5 1222,2-1 0,1-6 0,5-3 0,0-4 1,3-5-1,4-4 664,3-3 0,1-8 0,5-1 0</inkml:trace>
  <inkml:trace contextRef="#ctx0" brushRef="#br0" timeOffset="46">19209 1000 8105,'6'-27'157,"-3"6"1,4 3 0,-1 4 0,-2 2 0,1 1 0,-1 2 2032,-1-1-1479,5 4 1,-5 0 0,4 8 0,-1 2 0,-3 7-1,-2 5 1,-2 9 0,-4 6-12,-3 5 0,-9 11 0,-2-4 0,-2 4 0,-4 2 0,-2 2 0,-1-1 0,3-1-271,0-5-1204,6-2 1,-1-4 0,9-2 0,0-7-1,4-5 1,1-6 0,4-5 0,7-4-1,8-6 1,9-9 0,8-12 774,6-11 0,8-14 0,3-5 0</inkml:trace>
  <inkml:trace contextRef="#ctx0" brushRef="#br0" timeOffset="47">19729 813 8105,'0'-13'1022,"-2"5"1,-2 5-1,-5 6 3851,-3 6-4523,-1 9 0,-1 7 0,-1 8 0,-2 2 0,-5 7 0,-4 5 0,0 5 0,-1 0 0,2-3 0,3-5 0,4-3 709,3-1 0,3-1 1,3-5-2746,5-7 1,2-2 0,2-7 0,2-4-1,2-5 1686,5-9 0,9-12 0,3-8 0</inkml:trace>
  <inkml:trace contextRef="#ctx0" brushRef="#br0" timeOffset="48">19129 1053 8105,'-6'-28'1321,"4"3"0,-2 17 0,8 2 0,7 2 0,4-2-909,2-2 1,7 5 0,0-2-1,5 0 1,7 1 0,2 1-1,4 0 1,1 0-260,1-2-526,7 1 1,-8 4 0,2 0 0,-2 1 0,-6 2 0,-2 5 0,-7 2 372,-5 5 0,-3 1 0,-7-2 0</inkml:trace>
  <inkml:trace contextRef="#ctx0" brushRef="#br0" timeOffset="49">18902 1519 8105,'-25'0'0,"3"0"822,3 0 0,11 6 0,4 3 0,5 1 0,10 1 1,11-4-1,13-1 0,11-3 0,10-1 0,8-4 315,9-2 1,-33 1 0,0-2-2051,0-1 0,0-1 1,3-1-1,0 0 1,-5 0-1,1-1 451,-1 1 1,1 0 0,32-10 0,-35 5-1,0 0 1</inkml:trace>
  <inkml:trace contextRef="#ctx0" brushRef="#br0" timeOffset="50">4186 8036 30100,'-8'-6'-990,"-4"0"1,5-4 0,-2 3 737,0 1 160,0 1 0,0 1 0,2 1 1,1 4-1,3 7 0,3 2 0,5 1 1,5-4-1,6 0 0,8-1 1858,6 0 1,4-1-1440,6-5 0,0 1 0,1 2 0,2 1 1,3-1-1,-2-1 0,1-2 0,-5 1 0,-2 2 1,-5 2-328,-3-2 0,-5 0 0,-3 0 0,-4 1 0,-5 2 0,-3-3 0,-2 3 0,-2 1 0,-5 4 0,-4-1-115,-6-1 1,-7 3-1,-5-3 1,-2 1 152,-5-1 0,-4 3 0,3-3 0,-2 1 0,0 0 1,-1-1-1,0 2 0,-1-1 0,1 0 0,2-1 0,2 2 1,1-1-633,1-1 50,5 3 1,2-9-1,5 4 1,2 1 0,5-3-1,7 1 1,9-3 0,7-1 606,6-2 1,10 0 0,2 0 0</inkml:trace>
  <inkml:trace contextRef="#ctx0" brushRef="#br0" timeOffset="51">4572 8250 29556,'-13'-12'206,"0"3"0,-1-8 1,-1 7-1,-1 6 1,-3 2-1,-2 2 1,-4 0-1,-3 0 1,-5 2-1,-1 1 941,-3 1-1147,-7 1 0,1-4 0,-6 2 0,-3 3 0,-3 0 0,-3 1 0,2-1 0,1 2 0,4-3 0,2 3 0,4-2 0,4 0 0,2 3 0,2-3-37,2 1 1,10-3 0,-1 4-1,6-1 1,3 1 0,3 2-1,2 2 1,3 1 0,4 0-1,4 2 1,1 2-578,0 0 0,6 1 1,1-5-1</inkml:trace>
  <inkml:trace contextRef="#ctx0" brushRef="#br0" timeOffset="52">13810 7956 26135,'-13'0'52,"-1"0"0,1 0 671,0 0-553,11 0 0,10-4 0,14-1 0,3 1 0,2 0 1,1-2-1,1 0 0,3 0 0,-1 1 0,-2 1 255,-2-1 1,6 0-1,-10 2-808,1-2 1,-6 1 0,-1 2 0,-2-1 0,-1-1 0,-1 1 0,0 1-1012,1 2 0,-1 0 1424,0 0 1,7 0-1,0 0 1</inkml:trace>
  <inkml:trace contextRef="#ctx0" brushRef="#br0" timeOffset="53">14730 7690 19789,'0'-25'-5277,"0"2"5570,0 10 1,-2 7 0,-2 8 0,-5 2 0,-3 5 0,-3 4 0,-2 4 0,-6 3 0,-2 4 226,-1 4 0,-1 3-706,0 0 1,2 2 0,3 4 0,4-3 0,5 0 0,4-1 0,4-1-1,7-2 1,7-2 0,9-3-2659,5-3 2977,16-2 0,-4-13 0,11-1 0</inkml:trace>
  <inkml:trace contextRef="#ctx0" brushRef="#br0" timeOffset="54">15023 7930 14349,'-13'-17'0,"-1"4"2327,1 6-2272,0 10 1,-1 8 0,1 9-1,-2-1 1,-1 0 0,-2-1-1,3 0 1,4 0 0,3-2 0,2-1-1,3-2-312,2 0 280,1 1 0,6-1 1,4-1-1,6-3 0,7-5 1,2-2-1,1-4 1,1-2-1,0-7 0,-2-4 1,-3-4-1298,-4-2 0,-3 4 1218,-2-5 1,-6 1 0,-2-3-1,-4 3 1,-1 2 0,0 3 0,-1 1-1,-4 2 1,-3-1 0,-4 3 823,-2 2 1,6 3-1006,-1 6 1,1 3 0,1 4 0,8 6 0,10 2 0,8 1 0,6 1-687,8 1 1,8 4 0,5-6 1068,1-4 0,2-5 0,5-7 1</inkml:trace>
  <inkml:trace contextRef="#ctx0" brushRef="#br0" timeOffset="55">15596 7970 17872,'-17'-14'-858,"-1"1"1067,-6 6 1,3-4 0,-5 7 0,0 1 0,3 3 0,2 4 0,3 5 0,6 3 0,6 3 0,8 3 0,8 2 519,13 1 1,14 3-1,13-7 1,5 0-910,2-2 1,1-8 0,-4-3 0,-3-2 0,-3-4 0,-8-3 0,-9-9 0,-9-7-1,-9-4 1,-10-3 0,-13-3 0,-15-3-1072,-12 0 0,-24 0 936,-6 3 1,-2 9 0,32 11 0,0 1 0,-37-2 0,36 9 0,0 2 360,-34-1 1,8 8 0,5 1 0</inkml:trace>
  <inkml:trace contextRef="#ctx0" brushRef="#br0" timeOffset="56">4559 9516 31898,'-21'0'-1175,"2"6"0,7 4 0,3 11 0,8 7 0,8 3 0,14 3 1,11-2 740,13 1 530,-13-14 1,4-1-1,1-4 1,3-1-1,8 1 1,2 0-1,4-3 1,1-1-1,4-2 1,2-2-1,7-1 1,1-2-1,1-2 1,2-1 0,-21-1-1,0-1 1,1-1-1,0 0 1,-1-2-1,1 0 1,2-1-1,0-2 1,0 0-1,-2-1 1,1 0-1,-1-1-120,-1 0 1,-1 0-1,1-1 1,3-3-1,1 0 1,-2-1-1,17-7 1,-1-1-1,-1-1 1,-1-2-1,-4-1 1,-2-1-1,-5 1 1,-2-2-1,-3-1 1,-3-1-1,-4 0 1,-4-2-203,-2 1 1,-4-4 165,-5-4 1,-4-1 0,-6 4-1,-5 0 1,-3-5 0,-4-2 0,-4-1-1,-3 0 1,-5-1 0,-4 1 0,-5-2-1,-4 1 1,-5 1 0,-3 3 0,-6-1-1,-3 3 1,-3 2 0,-4 3-1,-6 2 1,-4 2 0,-4 4 0,-2 3 254,-5 1 0,-2 4 1,-5 4-1,-1 4-225,5 2 0,-1 4 0,17 3 0,-2 2 0,0 1 1,0 1-1,0 2 0,1 2 0,-1 0 0,0 1 0,0 2 1,-1 1-1,1 2 0,0 1 0,2 2 0,0 0 0,0 1 1,1 1-1,0 1 0,1 1 0,-20 8 0,1 2 0,4 0 1,3 1-1,7 0 0,2 2 142,4 1 1,3 2 0,8 1-1,5 1-388,2 2 1,5 2-1,5 0 1,5 1 0,3 0-1,3 0 1,3 0 0,4 1-1,5 0 1,5 1 0,6-1-1,6-2 1,8 1-1,5-2 276,9-1 0,3-3 0,3 0 0,2-2 0,4-1 0,1 1 0,-2 0 0</inkml:trace>
  <inkml:trace contextRef="#ctx0" brushRef="#br0" timeOffset="57">15743 9049 30872,'-7'-6'-831,"-5"5"0,6-11-2508,-3 3 3530,3 3 0,12 0 0,3 6 0,3-1 0,1-2 0,0-2 0,1 2 1,0 2-1,3 1 0,0 0 0,0 0-198,-2 0 1,-2 0 0,2 0 0,1 0 0,3 0 0,0 0-1,2 0 1,0 0 158,3 0 0,13 0 0,4 0 0</inkml:trace>
  <inkml:trace contextRef="#ctx0" brushRef="#br0" timeOffset="58">16623 8729 28196,'-6'-26'-1086,"4"11"0,-10-1 0,4 13 0,-4 4 0,0 6-110,3 5 1273,-3 2 1,9 0 0,-4 4 0,1 3 0,4 1 0,5 0 0,6 2 0,5 1 0,3 0 0,7-1-1,6-3 276,5-2 0,16-1 0,3-5 1</inkml:trace>
  <inkml:trace contextRef="#ctx0" brushRef="#br0" timeOffset="59">17223 8636 16576,'-21'-28'285,"0"10"1,3 20 0,-5 11 0,-7 12-1,-7 11 1,-6 7 249,-6 5-623,23-19 1,0 0 0,0-1 0,-1 0 0,0 3 0,1 1 0,-1 1 0,2 0 0,0 2 0,1 1-1,1 4 1,2 0 0,-1 2 0,2 1 0,0 3 0,2 1-30,0 2 0,0 0 0,-1 2 1,-1 0-1,3 2 0,0 1 0</inkml:trace>
  <inkml:trace contextRef="#ctx0" brushRef="#br0" timeOffset="60">13130 7143 29087,'-6'-26'-9704,"3"5"6069,-6 3 4186,6 9 0,-1 3 0,10 6 0,9 0 0,10 0 0,10 0 0,10-1 0,8-2 0,9-3 0,8-1 1,-32 2-1,0-1 0,1 1 0,0 0 384,1 1 0,0-1 0,1-1 0,1 0 1,-1 2-1,-1 1-1281,0-1 1,-1 0 0,32-6 0,-1 6 0,-7-1 0,-6 1-1,-7-1 549,-6 2 0,-2-4 0,-2-1 0</inkml:trace>
  <inkml:trace contextRef="#ctx0" brushRef="#br0" timeOffset="61">15010 6877 15274,'29'-34'0,"-2"4"-622,-2 6 1156,-6 5 1,2 10 0,-5 2 0,2 0 0,-1 1 1215,-3 0 1,-12 1-1359,-7 5 0,-11 0 0,-6 2 0,-5 1 0,-4 3 1,-4 0-1,-4 1 0,1-1 0,1 1 0,1 1 817,-1 2 0,4 2-1305,2 1 1,9-4 0,6 0-1,5 1 1,7 2 0,4 1-1,6 1 1,9-1 0,10 0 0,10 1 540,8-1 1,5-4-1,5 0 1,-3 1-267,-5 2 1,2 0-1,-10-2 1,-3-1 0,-4 0-1,-9 0 1,-6 0-1,-8 1 1,-9 1 0,-8-1 92,-6-1-385,-14-6 0,8 4 1,-9-4-1,3 2 0,1-1 1,2 0-1,3 1 0,4-2 1,3-2-1,2-1 0,1 2-4681,3 2 3376,3-2 0,16 4 1,7-6 1562,6 0 1,7 6-1,10 1 1</inkml:trace>
  <inkml:trace contextRef="#ctx0" brushRef="#br0" timeOffset="62">15516 6930 28794,'5'-25'-9831,"-1"3"9807,1-3 1,-5 10 0,1-3 0,2 3 0,2 5 0,-4 5 748,-4 10 1,0 5 0,-4 5-813,1 3 1,-5-2-1,4 6 1,-2 2 0,2 0-1,1-1 1,3 0 0,1-1-1,2-2 1,0-2 0,2-3-1,2-2 1,5-1-70,3-3 57,7-3 0,-4-6 0,4-1 1,-1-4-1,0-4 0,-2-3 1,-3-2-1,-2-3 0,-4 0 1,-1-1-1,-1 1-311,1 4 0,-5-3 0,3 7-434,-2-3 876,-2 5 1,0 2 0,0 10-1,0 4 1,1 2 0,5 3 0,8-2-1,8-2 1,6-3 626,3-1 0,6 5 0,-3-4 0</inkml:trace>
  <inkml:trace contextRef="#ctx0" brushRef="#br0" timeOffset="63">15943 6943 28748,'0'-13'-9831,"0"0"9702,0-1 1,0 6-1,1 0 1,4 2 0,4 5-1,3 2 2489,1 4 0,0 4 0,1-3-2333,-1 1 1,2-3 0,1 5 0,2 0 0,-2 0 0,0-2 0,1-1 0,0-1 0,0-1 0,-3 1 0,0-2-7133,-1-2 7195,-5-1 1,3-6-237,-2-3 1,9-8-1,3-4 1</inkml:trace>
  <inkml:trace contextRef="#ctx0" brushRef="#br0" timeOffset="64">16303 6903 28748,'9'0'-5,"-2"-1"32,-1-3 0,-3 2 1,-5-2-1,4 4 0,7 3 945,6 1 0,13 0 0,-2-4 0,3 0-1063,-1 0 0,3 0 0,0-1 0,-3-3 0,-4-4 0,-6-1 0,-5 0 0,-4-1 0,-5-2 0,-4-1 0,-6 0 0,-6 1-1083,-4 3 0,-12 3 0,0 7 1162,-5 4 1,2 4-1,-3 8 1,2 6 0,3 2-1,6 3 1,6 2 0,7 2-1,6 2 1,5 2 0,9-2-1,14-3 1,12-3-2198,7-1 2111,13-1 0,-1-5 1,11-2-1</inkml:trace>
  <inkml:trace contextRef="#ctx0" brushRef="#br0" timeOffset="65">17316 6917 29123,'1'-27'-7770,"4"9"7648,-4 9 0,5 11 0,-6 2 0,0 7 0,0 5 1,0 5-1,-1 0 0,-2-4 0,-3-2 0,0-2-3108,0 1 2248,2-1 0,-1-4 1,2-2-1,5-1 1562,5-3 0,5-7 0,1-4 0</inkml:trace>
  <inkml:trace contextRef="#ctx0" brushRef="#br0" timeOffset="66">17303 6917 27657,'-14'-27'-1546,"5"0"1,0 2 0,1 3 0,-1 4 1498,0 4 1,7 3 0,2 5 164,8 6 0,8 3 1,3-3-1,2 0 1,4 0-1,3 0 0,6 0 1,2-1 92,1-4 0,10-2 1,-5-6-1</inkml:trace>
  <inkml:trace contextRef="#ctx0" brushRef="#br0" timeOffset="67">17716 6717 27007,'-6'7'-1311,"4"5"1,-5-9-1,4 6 1,-1 1 0,1 2-1,1 2 1,2-1 1848,0 0-481,0 1 0,0-1 0,0 0 0,0 0 0,0 1 0,2-2 1,1-2 1056,1-1-1167,0-6 0,-2 1 0,1-8 1,3-5-1,0-3-841,0-1 1,4-1 1343,-1 1 0,-3 7 0,-2 6 0,-2 8 0,-2 3 0,0 3 0,0-1 0,0 0-996,0 1 1,0-1 360,0 0 0,1 1 0,5-1 1,6-1-1,7-2 0,5-2 1,6-1 834,2 1 1,10 0-1,5 6 1</inkml:trace>
  <inkml:trace contextRef="#ctx0" brushRef="#br0" timeOffset="68">18196 6890 27541,'-14'-21'-462,"2"4"1,2 2 0,1 3-1,2 5 1674,4 7-1266,4 6 0,8 2 1,0 1-1,1 0 1,2 0-1,2 0 1,-2 1-1,-2 2 1,-1 0-1,0-2 1,0-1-1497,-1 2 1,-5 0 1084,2 3 1,-5-2-1,-5-2 1,-5-3-1,-5-1 1,-4-3 0,0-1-1,-1-2 266,4 0 0,3-2 348,4-2 1,4-2-614,10-3 1,8-9 0,8 3 0</inkml:trace>
  <inkml:trace contextRef="#ctx0" brushRef="#br0" timeOffset="69">18529 6704 28192,'0'-15'-1034,"0"4"1,-2 17-1,-1 8 1,-2 6 0,-3 7-1,-2 3-1651,-2 1 2074,5 0 1,-5-3 0,4 2 0,-1 1 0,2-2 0,0-2 0,1-5 0,0-4 0,3-3-1,1-2-26,2 0 1,-1-5 1181,-4-4 1,-2-14-1,-6-5 1</inkml:trace>
  <inkml:trace contextRef="#ctx0" brushRef="#br0" timeOffset="70">18382 7023 7715,'0'-14'0,"0"-3"0,0-2 0,0 0 284,0 0 0,6 1 0,2 4 1,1 1 315,-1 0 0,1-1 0,6 3 1,1 0-1,2 4 0,0 1 1,1 3-1,2 2 0,1 1 1,0 1-1,4 2 503,3 1 1,5 7-1,6-4 1</inkml:trace>
  <inkml:trace contextRef="#ctx0" brushRef="#br0" timeOffset="71">18915 6997 19232,'5'-43'-4733,"-1"3"5149,7 9 1,-4 17 0,5 11 0,-2 5 0,-1 4-1,0 1 1,0 2 0,-2 0-1170,-1 0 0,5-6 0,-2 1 1317,2-2-43,-3-2 1,4 0 301,-3 0-877,-3 0 1,-1 1 0,-5 4 0,0 4 0,0 2 0,0 3 0,0-1 0,0 2 0,0 1-1155,0 2 1,2 0-1,2-5 579,5 0 733,3 1 0,7-1 0,2 0 0</inkml:trace>
  <inkml:trace contextRef="#ctx0" brushRef="#br0" timeOffset="72">19582 6810 26868,'-7'0'-472,"-1"-1"1,5-1 1944,-1 2-1551,-1-3 1,5 15-1,0-3 1,0 3-1,0 3 1,0 1 0,0 3-1,0 0 1,0 2-1,0 0-367,0 3 0,0-1 311,0-1 0,0 2 0,2-6 0,2-2 0,4-1 0,1-3 0,-1-3 1,3-5-1,1-2 0,1-2-626,0 0 0,5-2 0,0-4 333,-2-7 0,-1-6 0,-2-6 0,1 1 0,-1 2 0,-1-2 0,-2 0 0,-1 2 1,0 4-776,-2 3 0,5 2 0,-3 0 395,3-1 1,7 6 0,2-1 605,0-2 1,10 0 0,-3-3 0</inkml:trace>
  <inkml:trace contextRef="#ctx0" brushRef="#br0" timeOffset="73">20462 6504 26493,'13'-12'-2190,"-4"0"0,0-6 1,0 11 2648,-2 8-586,-1 7 0,-12 6 0,-3 3 0,-3 2 0,-2 2 0,-4 4 0,-4 6 0,-5 8 0,-4 5 0,-5 3 0,-4 2-801,-4-1 733,-3 3 0,1-5 1,4 2-1,7-7 1,3-5-1,6-4 1,4-4-1,2-4 1,6-6 226,3-3 1,-7-8-1,4-1 1</inkml:trace>
  <inkml:trace contextRef="#ctx0" brushRef="#br0" timeOffset="74">20102 6917 30000,'21'-27'-310,"2"-2"1,-5 2 0,-2 6-1,-1 5 1,-1 4 0,-1 3-1,-1 6 1764,-3 6 0,-2 9 0,-4 6-3470,1-2 1,5 0-1,-3 1 1912,2 0 0,6 7 1,7-3-1</inkml:trace>
  <inkml:trace contextRef="#ctx0" brushRef="#br0" timeOffset="75">20528 6890 28016,'6'-50'-4947,"3"5"4554,-3 13 1,0 20 0,-6 13 0,0 11 0,-1 9-1,-4 3 1,-4-1 0,-3 0 0,-1 0 0,0 2-5670,-1 2 5901,1 0 1,0-1 0,-1 1 0</inkml:trace>
  <inkml:trace contextRef="#ctx0" brushRef="#br0" timeOffset="76">20502 6824 25232,'12'-60'-1001,"-3"14"0,8 6 0,-2 17 1,-2 12 3022,1 11-2504,-1 6 0,-4 8 0,0-1 0,1 0 1,2 2-1,1 1 0,2 2 0,3 0 0,3 0 1,1-1-1,0 0 1026,2-2 1,1-2-348,2 0 0,-1 6 0,1 2 0</inkml:trace>
  <inkml:trace contextRef="#ctx0" brushRef="#br0" timeOffset="77">20888 6957 24969,'-13'-6'392,"1"-2"1,2-5 0,1 0 0,0-1 2483,2 1-2960,1 6 1,6 2 0,0 10-1,1 4 1,4 1 0,4 0 0,2-2-1,3-2 1,1-3 0,1-2-1,2-1-497,-2 0 0,-1 0 0,-3-1 0,-4-4 0,-3-4 0,-4-3 1,-1-1-1,-1 0-622,-4-1 1318,4 1 0,-9 0 1,8 2-1,7 7-630,6 8 0,10 7-121,-3 2 0,10 5 1,-1 0-1,1-3 782,0-5 1,5 2-1,1-5 1</inkml:trace>
  <inkml:trace contextRef="#ctx0" brushRef="#br0" timeOffset="78">21288 6930 25232,'6'-13'-3457,"2"-1"1,0 1 4470,1 0 1,0 1-1,5 2-697,-1 1 1,-4 6 0,0 0 0,0 6 0,-1 6 0,1 2 0,2 4 0,-1 3 0,0 3 0,-2 0-1,-1-2 1,-1-1-3258,0-1 2617,-1 1 1,-7-5-1,-4-1 1,-7-1 362,-8-2 1,-4 5-1,-2 7 1</inkml:trace>
  <inkml:trace contextRef="#ctx0" brushRef="#br0" timeOffset="79">15463 13620 8430,'16'-59'0,"-2"7"1699,-3 11-1968,1 19 1,-7 8 0,-8 11 0,-11-3 0,-5-1 0,-5-2 0,-2 2 351,-5 2 0,1 4 0,-7 1 301,-4 0 1,-2 1 0,-9 4 0,-4 4-1,-2 4 1,-3 3 0,3 3 0,1 2-1,2 3 1,-2 3 0,4 4 0,3 6-1,7 4 2059,6 4 1,6 11-2353,8 2 1,13 7 0,17 4 0,4-33 0,5-1 0,7 2 0,6-3 0,6 2 0,6-3 0,7 0 0,4-3 0,7-2 0,2-2 0,7-3 0,2-2 0,3-4 0,1-3-504,0-3 0,1-1 1,-22-4-1,0 0 1,0-2 302,0-1 1,0-2 0,1 0-1,-2 0 1,1 0 0,-1 0-1,23-3 1,-1-2 0,-3-2-1,-1-2 1,-5-2 0,-1-2-1,-6-2 1,-1-2 0,-4-1-1,-2-3 1,-5 0 0,-2-3-1,-4 0 1,-4-2 0,-6-1-1,-4-2-1003,13-29 0,-20-9 1,-24-6 1018,-3 35 0,-4 0 0,-6-1 0,-4 0 1,-9-1-1,-3 0 0,-4 0 0,-1 1 0,-6 1 1,-2 1-1,-5 1 0,-3 2 0,-1 3 0,-2 2 1,-2 3-1,-1 3 0,0 4 0,-1 3-232,-1 4 0,-2 2 1,-3 1-1,0 4 1,2 4-1,0 3 325,-1 1 0,-1 1 0,3-1 0,-1 2 0,-3 4 0,0 2 0</inkml:trace>
  <inkml:trace contextRef="#ctx0" brushRef="#br0" timeOffset="80">16129 12128 8098,'2'-43'0,"2"6"0,5 7 462,3 6 1,3 11 0,1 0 0,2 1 0,-2 2 0,1 2 0,-1 2 0,2 3 0,-2 2 0,-1 1-1,-3 1 3346,-3 4-3544,2 8 0,-9 8 0,4 7 0,-2 5 0,1 5 0,-4 8 0,-2 4 0,-5 7 0,-2 0 0,-1 5 0,1 1 2200,-1 0 0,4 0-2675,-4-10 1,6-1 0,-1-3 0,4-7 0,3-6 0,3-9 0,0-8 0,1-4-673,1-2 0,-5-11 0,-1-8 622,-4-9 0,-7-7 0,-8-8 0,-2-4 1,-2-2-1,-2-1 0,-1 5 0,0 2 1,4 5 998,0 3 0,2 4 0,5 8 0,0 2-560,-1 2 1,6 3 0,0 8 0,2 4 0,3 4 0,3 5 0,3 4 0,5 3 0,2 2 0,8 1 0,4 0-105,6-1-1588,8 8 0,-2-17 1,7 7 1513,4-4 0,2-3 0,6-5 0</inkml:trace>
  <inkml:trace contextRef="#ctx0" brushRef="#br0" timeOffset="81">16623 12634 9364,'-24'-40'0,"2"3"4064,3 6 0,-2 13-3010,12 18 0,3 6-1031,2 8 1,2-4 0,4 2-1,5 4 1,9 2 0,11 3-1,5-2 1,6 0 0,-1-3 0,-2-2-1,-4-4 1,-4-3 0,-5-1-2439,-4-3 2189,-9-1 1,-5-5 0,-10-5 0,-7-6 0,-9-4-1,-8-3 1,-5 0 0,-4-2 0,1-1 0,2 2 0,6 4 2085,7 3 0,3 2-1581,7 0 1,6 4 0,4 1-1,6 2 1,10 3 0,11 3-1,13 5-279,7 4 0,5 3 0,4 1 0</inkml:trace>
  <inkml:trace contextRef="#ctx0" brushRef="#br0" timeOffset="82">17622 12221 8038,'-19'1'0,"6"13"893,0 11 1,5 11-1,-4-1 1,2 1 0,3-2-1,1-2 1,3-1 0,1 0-1,2-1 1,0-3 0,2-5 2600,2-4-3744,3-4 0,7-6 1,-1-4-1,0-4 1,-1-6-1,-3-7 1,-4-9-1,-5-8 1,-5-5-1,-4-4-812,-3-1 0,-1-3 1413,0 3 1,-1-1 0,3 10 0,2 3 0,4 2 0,4 6-1,1 0 1,1 6-30,4 3 1,2 5 0,8 8-1473,3 2 0,2 4 0,7 7 0,3 1 0,2 2 1150,4-2 0,11 5 0,-5-1 0</inkml:trace>
  <inkml:trace contextRef="#ctx0" brushRef="#br0" timeOffset="83">17982 12314 9561,'-9'-16'1641,"1"-6"-991,-1 0 0,1 10 0,5 10 1,5 7-1,4 1 0,1 1 1,4-1-1,2 1 0,3-1 1163,2 0 1,6 3-2396,-2-4 0,2 3 0,-1-3 1,-2-2-1,-2-2 0,-2-1 1,-4-1-1,-6-4-577,-7-4 0,-7-2 1,-11-3 1708,-4 1 0,-3 1 1,-2 2-1,2 2 1,1 1-1,3 1 0,2 0 1,4 2-1,6 1 1,11 1 3475,10 4-4995,13 7 0,11-6 1,6 4-1,4-1 0,2-3 1,2-2 968,2-1 0,7-6 0,2-1 0</inkml:trace>
  <inkml:trace contextRef="#ctx0" brushRef="#br0" timeOffset="84">18622 11541 8097,'8'-20'785,"-1"8"1,-3 12 0,5 9 0,2 5 0,-2 6-1,-5-1 1860,-2 0-2436,-2 11 0,0-7 0,0 13 0,-2 3 0,-2 3 0,-4 7 1,-2 2-1,-2 1 0,-3-2 0,0 3 0,1-1-3319,0 0 2648,1 3 1,1-18 461,3 3 0,-3-9 0,5 1 0</inkml:trace>
  <inkml:trace contextRef="#ctx0" brushRef="#br0" timeOffset="85">18542 12101 7993,'0'-53'662,"0"17"1,2 11-1,2 12 1,5 10-1,4 4 1,4 5-1,2 2 1,0 0-2574,0 0 1504,5 10 0,-3-9 1,6 8 406,-1-2 0,1 4 0,0 2 0</inkml:trace>
  <inkml:trace contextRef="#ctx0" brushRef="#br0" timeOffset="86">18809 12101 7993,'-13'-19'1083,"1"4"0,3-3 0,4 3 0,4 2-129,1 0 0,7 5 0,5 4 0,4 2 0,2 2 0,0 2 1,0 2 1949,-2 5-3220,-1 3 1,0 1 0,-1 1 0,1-1 0,-3-1-1,-2-2 1,-2-1 0,-2 0 0,-2 0-6774,1 0 6872,-1-6 1,-4-3 0,0-9-1,2-3 1,1-1 0,3-1 0,1 1-1,3 0 1,2-1 0,1 1 0,2 0-1,2-1 217,0 1 0,7-6 0,-3-2 0</inkml:trace>
  <inkml:trace contextRef="#ctx0" brushRef="#br0" timeOffset="87">19302 11501 9078,'7'-26'1223,"5"29"0,-4 3 1,4 28-1,-4 0 1,-3-2-1,-4 1 1,1-4 2181,2 0-3663,-2 3 1,4-1-1,-6 8 1,0 2-1,-2-1 1,-1 0 0,-3-3-1,-1 0 1,-2-4-1,0-5 1,0-6 257,-1-4 0,-2-3 0,-1-2 0</inkml:trace>
  <inkml:trace contextRef="#ctx0" brushRef="#br0" timeOffset="88">19222 12008 8064,'7'-31'0,"-1"0"959,0 1 1,0 3 0,6 4 0,0 0 641,3 0-1437,1 3 1,-3 3 0,1 6-1,1 4 1,1 1 0,2 3-1,-2 2 1,0 1 0,0 0-1,4 1 1,-1 2 0,0 3-1,-2 1 1,-3 2 0,0 0-6889,-1 0 6234,0-6 1,-4 3 0,-1-8 0,-2-2 5689,-3-5-4581,-2-3 1,5 5 0,3 2 0,4 5 0,5 5 0,4 4 0,3 3 0,2 1-1,0-1 1,1-2 0,1-1 0,4 0 0,0 0 804,-1 0-2136,-1-6 0,-9 3 0,-1-6 1,-2 1-1,-2 2 712,-2 1 0,-2 1 0,0-5 0</inkml:trace>
  <inkml:trace contextRef="#ctx0" brushRef="#br0" timeOffset="89">6185 12488 15975,'0'-23'-81,"0"1"0,0-2 1,-1-1-1,-4-1 0,-4-1 1,-4 0-1,-5 2 0,-4 1 1,-5 4 1468,-4 0 0,-1 3-1385,-4 3 1,-8 5 0,-1 2 0,-5 1 0,-3 3 0,-1 2 0,-2 2 0,-3 4-1,-5 5 1,0 6 0,-2 6 0,-2 4 0,31-13 0,0 2 0,-1 0 0,0 1 201,0 1 0,-1 1 1,-1 4-1,0 1 0,4 1 1,1 2-102,0 2 1,0 0-1,2-1 1,1 1-1,0 3 1,0 2 0,0 2-1,1 1 1,2 0-1,1 2 1,3 1-1,3 1 1,4-2 0,3 2-1,4 0 1,3 1-1,5 0 1,5 0-148,2-1 0,7 0 1,8 0-1,7-3 0,9-3 1,5-3-1,5 0 0,3-3 62,5-2 0,3-3 1,9-1-1,2-4 0,6-4 1,2-3-1,-20-3 0,0-1 1,1-1-1,5-1 0,0 0 1,1-2-1,3 0 0,0-1 1,2-1-1,4 0 0,2 0 1,1-1-1,-17 0 0,0-1 1,1 1-1,1-1 0,1 0 1,1 0-1,0-1 1,0 0-1,-2 0 0,0-1 1,0-1-1,1 0 0,-1-1 1,1 0-1,0-1 0,-1 0 1,0-1-1,-1 0 0,1-1 1,-1 0 129,-1 0 0,0-1 0,1 0 0,0 0-214,4-2 1,1 0 0,0 0-1,-3-1 1,11-3 0,-2-1-1,0 0 1,-13 3 0,0-1 0,0 0-1,-2 0 1,14-5 0,-2 0-1,-3-2 1,-5 0 0,-1 0-1,-3-2 1,-4 0 0,-1-2 0,-3 0-1,17-12 1,-4-1 0,-7-2-1,-3 0 1,-9 0 0,-3 0-1,-7-1 1,-4-1 0,-7 1 0,-4 0-174,-3 1 1,-6-1 0,-9-1-1,-8-1 1,-5 0 0,-8 2-1,-8-1 1,-7 3 0,-11-1-1,-6 4 1,12 12 0,-2 3-1,-2 1 1,-5 1 0,-3 1-1,-1 3 1,-4 1 0,-2 2-1,-1 1-1454,-4 2 1,-2 1 0,-1 1 1626,11 3 0,-1 2 1,-1 0-1,1 0 1,0 1-1,1 0 1,-1 1-1,0 1 1,-3 0-1,-1 2 1,0 1-1,0 1 1,0 1-1,1 0 0,0 2 1,0 0-1,2 1 1,1 1-1,0 0 1,0 1-1,0 1 1,0 0-1,1 1 1,0 0-1,3 1 1,1 0-1,1 1 1,-1 0 64,-15 6 0,0 2 0,2 0 0,2 0 0,1 1 0,2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50.384"/>
    </inkml:context>
    <inkml:brush xml:id="br0">
      <inkml:brushProperty name="height" value="0.053" units="cm"/>
      <inkml:brushProperty name="color" value="#FF0000"/>
    </inkml:brush>
  </inkml:definitions>
  <inkml:trace contextRef="#ctx0" brushRef="#br0">4532 4265 8244,'-13'0'0,"0"0"829,-1 0-592,1-6 0,4 4 0,0-4 0,0 0 0,2-2 0,1-3 0,1 1 1,1 1-1,1-1 692,2-2 0,-5 0 0,-3 2-701,-3 1 0,-3 6 0,-1-2 1,-2 4-1,-1 1 0,-2 0 0,-4 1 1,-2 4-1,-4 4 0,0 2 0,-5 4 1,1 3 752,-2 4 1,-8 3 0,8 2-802,0 0 0,0-4 0,-1 3 0,2 2 1,7-2-1,4 1 0,4-2 0,2 3 0,2 0 23,2 1 1,4-3 0,2 2-1,3 2-151,0 1 0,4 6 0,-2-1 0,2 2 0,4 2 0,1 0 0,3 2 0,1 0 1,5 4-1,3 0 0,4 0 0,2-3 140,3-1 1,8-2-56,8 0 0,6-6 1,10-3-1,5-5 0,9-3 1,-32-15-1,1 0 0,4-2 1,1 0-1,3-2 0,1-1 1,3 0-1,0 0 0,2-2 1,-1 0 444,1-3 1,1 1-1,2-1 1,0 1-577,2-3 0,0-1 0,1-1 1,0-2-1,1 0 0,-1-1 0,-1 0 1,1 1-1,0 0 0,0 0 0,2-1 1,0 0-1,1-1 0,-1 0 0,-2-1 1,-1-1-1,-3 1 0,-1 0 0,-3 0 1,-1 0-142,-3 1 1,-1-1 0,1-3 0,-2-1 0,-3 1 0,-1 1 0,-1-1 0,0 0 69,-1 0 0,-1 0 1,30-17-1,1-2 1,-9-1-1,-3-5 1,-7-2-1,-3-3 1,-5-1-1,-5-2 1,-8-4-1,-6-3 1,-9-3-563,-3-3 1,-11-3 541,-5 1 1,-9-6-1,-19 4 1,-9 2 0,17 31-1,-3 2 1,-3 0-1,-3 3 1,-4-1 0,-2 3-1,-4 2 1,-1 3 0,-5 1-1,-1 3 1,-2 3-1,-2 2-366,-4 1 1,-1 2-1,0 2 1,-1 2 0,-3 1-1,-1 1 255,0 2 1,1 1-1,8 2 1,0 1-1,-6 3 1,1 2-1,1 1 1,1 2-1,3 0 1,1 2 0,2 1-1,2 0 1,5 1-1,1 1 1,2 0-1,3 1 1,3-1-1,1 1-1625,-31 16 0,11 4 1,13-2 1820,6 6 0,5-3 0,5 3 0,0-2 0,1 2 0</inkml:trace>
  <inkml:trace contextRef="#ctx0" brushRef="#br0" timeOffset="1">5852 3998 7973,'-19'8'833,"4"-1"0,-3-4 0,5 3 1,2 0-1,4-2 0,1-5 1,6-8-1,9-10 0,13-13 1,14-12-1,11-12 4082,-19 23 0,2-1-4857,7-7 1,1-2 0,4-3-1,1 0 1,7-6 0,2-1-1,-15 16 1,1 0 0,1 0-1,2-1 1,0 0 0,2 0 0,1-1-1,1-1 1,0 2 0,0 0-1,0 1 1,0 1 0,0 0-1,0 1 1,0 1 0,-2 0-1,1 2 1,-1 0 0,1 1 0,-1 0-1,1 1 1,18-13 0,0 2-410,-3 2 0,-1 2 0,-6 3 0,0 0 0,-3 2 0,-1 0 143,0 1 1,-1 0 0,-5 5 0,-2 0 0,-3 0 0,0 0 0,-4 3 0,-1 1-1,24-18 1,-5 4 0,-9 3 0,-5 5 0,-5 5-155,-4 5 0,-8 3 1,-2 3-631,-3 3 0,-6 2 0,0 4 0,1-3 0,2 0 992,1 0 0,1 2 0,-1 4 0</inkml:trace>
  <inkml:trace contextRef="#ctx0" brushRef="#br0" timeOffset="2">8865 1226 7872,'-6'-13'609,"0"-1"0,-3 1 1,3 1-1,1 2 0,1 1 6533,1-1-6445,2 4 0,2 0 0,2 9 0,1 4 0,-1 8 0,-1 6 0,-2 5 0,0 5 1252,0 4 1,0-1-1985,0 1 0,4 1 1,2-7-1,0-2 1,2 0-1,-1-5 1,3-1-1,4-7 1,3-3-1,4-7-2244,0-2 0,9-5 0,-4-5 0,2-8-855,1-8 1,2-1 3133,0-10 0,6-7 0,-3-5 0</inkml:trace>
  <inkml:trace contextRef="#ctx0" brushRef="#br0" timeOffset="3">9398 906 7872,'0'-13'1577,"-6"6"1,-3 2-1,-3 5 1,0 5 7508,3 3-8595,-2 10 0,8 6 0,-5 10 0,1 9 0,-1 7 1,-2 11-1,-2 4 0,-1 5 0,-1-2 0,1 1 1,1-2-492,3-3 0,-1-7 0,6-6 0,1-4-1964,1-1 1,4-3-1,2-6 1,5-4 1963,3-5 0,13 1 0,3-8 0</inkml:trace>
  <inkml:trace contextRef="#ctx0" brushRef="#br0" timeOffset="4">9718 1466 7935,'-14'-13'1404,"7"11"0,0 4 0,4 11 1,-3 2-1,-2 3 0,-1 5 1,0 5 3835,1 3-6209,5 1 1,-3-6 0,6 1-1,1-2 1,4-3 968,4-4 0,8-9 0,4-3 0</inkml:trace>
  <inkml:trace contextRef="#ctx0" brushRef="#br0" timeOffset="5">9718 1199 7874,'-14'-26'2063,"1"5"1,1 3 0,3 3 0,5 2 3039,2 0-5082,2 5 0,3 3 0,5 3 0,7-1 0,4-1 0,4 1 0,3 1-21,0 2 0,7-6 0,1-1 0</inkml:trace>
  <inkml:trace contextRef="#ctx0" brushRef="#br0" timeOffset="6">10091 853 7900,'-13'-6'1927,"1"6"0,3 1 1,4 10 6827,4 5-8189,1 8 1,0 1 0,-2 12-1,-1 9 1,-2 3 0,-1 3 0,-2-2-1,2 0 1,0-1 0,3 0 0,2-3-567,1-6 0,0-3 0,0-9-9831,0-3 9692,6-1 0,-5-9 0,5-3 0</inkml:trace>
  <inkml:trace contextRef="#ctx0" brushRef="#br0" timeOffset="7">9958 1413 7900,'0'-14'0,"0"1"0,0 0 1039,0-1 1,0 1-1,0 0 1,1-1-1,4 3 1,5 0 0,5 4-1,4-1 1,2 2-1034,2 1 0,1-4 0,0 4-2933,-2 2 0,0 2 2927,5 1 0,-6-6 0,-2-2 0</inkml:trace>
  <inkml:trace contextRef="#ctx0" brushRef="#br0" timeOffset="8">10264 1293 7900,'-6'7'1882,"-1"1"1,-6-5 0,-1 1-1,2 0 1,5 1 7947,7-1-10309,6 1 0,7-5 0,1 0 1,0-2-1,3-2 0,2-5 1,0-3-1,2-1 0,0-1 0,1 3 1,0 0 478,0 2 0,1 0 0,3-4 0</inkml:trace>
  <inkml:trace contextRef="#ctx0" brushRef="#br0" timeOffset="9">10571 1226 7900,'-14'0'9830,"1"-1"-6554,0-4 1,7-1 0,6-3-4284,7 5 1,5-3-1,0-2 1,-3 0-1830,-5 4 3272,-14 13 1,7 7-1,-7 4 1,4-1-1,1-1 1,2 1 0,2 0-1,1 0 1,1-2-1,2-1 1367,2-2 0,5-4-2737,-1 0 1,4-6 0,4 0 0,2-6-1,2-8 1,2-5 0,2-8 0,1-4-1,-3-4 1,-2-1-296,-2 1 0,-1-10 0,-5 1 0,1-4 1,-2-2-1,-2 1 0,-3 1 0,-1 7-1151,-3 5 3072,-1 5 0,-2 8 0,-2 3 0,-1 8 0,-1 11 0,-1 8 1,1 8 3810,0 3 1,-1 5-3917,5 5 0,-4 5 0,-2-3 0,0 1 0,0 3 0,3 0 0,1-2 0,2-4 0,0-4 0,0-5-2115,0-4 0,0-3 1,2-3-1,2-3 185,5-5 0,3-8 1343,1-5 0,1-9 0,-1-3 0</inkml:trace>
  <inkml:trace contextRef="#ctx0" brushRef="#br0" timeOffset="10">10904 1119 7900,'2'-7'2118,"2"3"0,-1 2 0,6 2 0,1 0 1206,2 0 0,1 0-3271,1 0 0,3 0 1,1 0-1,-1 0 0,-3 0 1,1-1-1,1-4 1,2-2-1,-1-2 0,-4 0-633,-4-1 2,3-2 0,-11-1 0,4-1 1,-3 1-1,1 0 0,2-1 1,-2 1 1262,-2 0-133,-1-1 1,2 7 0,2 2-1,5 4 1,3 1 0,1 0-1,1 0 1,-1 0 581,0 0 0,1 0 1,-1 0-1,0 0-1279,1 0 1,-1 0 0,2 0-1,1 0 1,3 0 0,1 0-1,-1 0 1,-1 0 0,-1-2-1,1-1 1,-2-2 0,1-1-2610,1 0 1,-4 0 1530,4 1 1,3 4 0,1-4 0,3 4 1222,2 1 0,5-12 0,3-3 0</inkml:trace>
  <inkml:trace contextRef="#ctx0" brushRef="#br0" timeOffset="11">7185 4305 8036,'7'-6'0,"-2"-3"869,2-3 1,-5 3 0,2 0 0,-1-1 0,0-2 0,1-1 2251,-1-1-2901,-1 7 0,-4-3 1,-2 4-1,-5 0 0,-1-2 1,-1 2-1,3-1 0,-4 1 1,-3-1-1,-4 1 0,-1-2 1151,1 1 0,-8 0-1160,5-2 1,-10 1-1,5 5 1,-3-1 0,-2 1-1,-2 1 1,-2 2 0,1 0-1,-4 0 1,-2 0 329,-4 0 1,1 6 0,2 3-494,-2 3 1,-2 1 0,-3 1 0,3-1 0,2 0 0,-1 1 0,2-1 0,2-1 0,1-2-42,0-1 1,1 0-1,2 4 1,3 1 2,2-1 0,-4-4 0,5 0 1,3 1-1,3 2 0,2 1 0,1 1 1,0-1-1,1 2 0,2 1 1,3 3-1,1 1 472,2-1-447,-1 5 1,5-2 0,2 7 0,1 4 0,3 1 0,3 3 0,3 2-1,4 2 1,5 2 0,8 3 0,3 1 759,4 4-693,6-6 0,1 1 0,7-7 1,5-2-1,6-5 0,6-2 0,2-6 1,4-4-1,1-3 0,3-4 1,2-3-103,1-1 0,0-6 0,-4 2 0,-1-4 0,-5-1 0,-3 0 0,-3 2 0,-3 1 0,-4 1 0,-3-1 0,-4 0 0,-1 0 0,0 1 0,0 1 0,0-5 0,0 0 0,0 0 0,9 0 0,1 0 0,2-2 0,3-2 0,3-3 0,3-4 0,1-1 0,2-2 0,-1-1 0,2 0 0,-2 2 0,-3-1-4,4-5 1,-14 3-1,4-5 1,-2 0 0,-2 1-1,0-6 1,-4 0 0,-3-4-1,-4 2 1,-2-3 0,-3 0-587,-3-2 0,-5-4 481,-3 2 1,0-7-1,-6-1 1,-4 2-1,-4-4 1,-3 1-1,-3-3 1,-3 1-1,-5 0 1,-5 1-317,-6-1 0,-7 6 0,-8-1 352,-4 4 0,-8 3 0,-3 0 0,-1 6 0,-4 5 0,-1 6 1,-1 5-1,0 6 0,-1 4-544,1 2 0,1 0 1,3 2-1,5 2 219,2 5 1,2 3-1,2 1 1,1 1 0,3 1-1,0 1 1,1 3 0,2 2-1,4 3 398,4 1 0,6-5 0,-2 0 0</inkml:trace>
  <inkml:trace contextRef="#ctx0" brushRef="#br0" timeOffset="12">8678 4011 8027,'-27'8'2171,"1"-4"-1463,-1 4 1,6-5 0,3 4 0,4-1 0,0-3 0,2-3 0,5-4-1,9-7 2195,9-5 0,10-5-2599,10-6 1,9-10 0,14-5 0,-23 16 0,1 0 0,7-5 0,2-2 0,4-3-1,2-2 1,5-2 0,1-1 0,2-2 0,0 1 0,3 0 0,1 0 0,2-1-1,1 0-152,-18 13 1,1 0 0,1 1-1,-1 0 1,0 1 0,1-1-334,0 1 0,0-1 0,0 2 0,-2 1 0,1 1 1,-1 0-1,21-11 0,-1 1 0,-2 1 0,-1 1 1,-3 2-1,-1 0 0,-3 3 0,-1 0 0,-4 2 1,-2 2-1,-4 2 0,-2 1 0,-4 2 0,-2 1 0,24-12-1996,-9 6 0,-10 5 0,-10 6 1478,-7-1 0,-3 6 1,-7 0-1,-3 2 1,-4 5-3617,-15 5 4315,2 2 0,-6-6 0</inkml:trace>
  <inkml:trace contextRef="#ctx0" brushRef="#br0" timeOffset="13">11171 1839 7898,'0'-22'0,"-2"1"0,-2 2 1404,2 1 0,-5 5 0,4 0 1,-3 1-1,0 1 0,0 5 1,3 5 5180,2 7-6501,1 10 0,1 5 1,2 6-1,3-1 1,0 1-1,1-1 1,1 1-1,2 0 1,2-1-1,3 0 1,1-3-640,2 0 1,6-13 0,-2-1 0,4-6-1764,6-3 1,-4-8-1,4-5 1,-1-9 662,0-8 0,-1-4 1655,-8-6 0,4-6 0,-6-1 0</inkml:trace>
  <inkml:trace contextRef="#ctx0" brushRef="#br0" timeOffset="14">11557 1746 8659,'8'-40'0,"-4"1"0,-2 4 0,-2 5 0,0 7 0,0 5 2023,0 3-1446,0 8 0,-6 1 1,-2 9-1,-1 5 1,2 10-1,0 9 1,1 7-1,-2 7 0,1 5 1,-4 8-1,0 3 1,-3 7-1,1 0 75,0 1 0,1-12 0,3-2 0,4-6 1,5-2-1,5-4 0,5-8 0,5-7-652,3-7 0,17-14 0,1-4 0</inkml:trace>
  <inkml:trace contextRef="#ctx0" brushRef="#br0" timeOffset="15">12130 1653 7991,'-13'-9'2064,"0"0"-1626,-1 0 0,1 9 0,0 0 1,-1 1-1,1 4 0,1 4 0,2 3 1,1 1-1,0 2 1383,2 2 0,-4 0 0,7 5-1951,1 2 1,1-4 0,2 1 0,2-2 0,2-2-1,7-3 1,5-2 0,6-3 0,3-4-508,2-4 1,-5-1 0,-1 0 0,-2 0 683,-2 0 1,-3 2 0,-2 2 0,-3 5 0,-6 3 0,-6 1 0,-7 2 0,-5 3 0,-6 4 0,-1 3 529,-2 2 1,-4-1 0,7 0-1,1-4 1,2-4 0,5-4-1,2-2 1,4-1-7088,1-3 5128,7-5 1382,7 3 0,11-23 0,2-6 0</inkml:trace>
  <inkml:trace contextRef="#ctx0" brushRef="#br0" timeOffset="16">12410 1133 7882,'0'-14'528,"-4"10"0,-1 7 1,1 9-1,0 4 336,-1 3 0,1 8 0,2 10 0,-1 6 3229,-1 6 1,-5 1-4407,4-1 1,0 1 0,2-5-1,-2-2 1,2-3 0,2-5-1,1-4 1,0-2 0,0-4-1,0-3 313,0-4 0,6-3 0,1-2 0</inkml:trace>
  <inkml:trace contextRef="#ctx0" brushRef="#br0" timeOffset="17">12384 1653 7882,'0'-14'3020,"0"5"1,1 2-2668,4 1 1,-2 2 0,5 4 0,3 0 0,1 0-1,3 0 1,2 0 0,4 0-2576,0 0 1396,4 0 1,-3-2 0,6-2 0,0-4 0,-2-1 825,-1 0 0,-6-5 0,0-7 0</inkml:trace>
  <inkml:trace contextRef="#ctx0" brushRef="#br0" timeOffset="18">12704 1533 7882,'6'-5'0,"-6"1"848,-8 1 1,-4 1-30,-1 2 0,4 0 0,0 2 0,0 2 0,2 5 1,2 3-1,4 1 0,1 1 0,0-1 0,1 0 0,2 1 1,3-1 2712,2 0 1,-4 1-4166,5-1 0,-4 0 0,2 1 0,0-3 0,1-2 0,2-4 0,2-4 0,0-2 0,-3-4 1,-3-4-1,-2-2 0,1-3-1566,-3 1 0,0 0 1,-4 1-1,-2 3 3307,-5 4-999,3 4 1,0 7-1,6 3 1,2 1 0,2 0-1,5-2 1,4-2-1,4-3 1,2-2 0,0-1-110,0 0 0,11-6 0,-2-1 0</inkml:trace>
  <inkml:trace contextRef="#ctx0" brushRef="#br0" timeOffset="19">12957 1519 7882,'7'6'1059,"-1"-4"0,-6 10 1,0-4-1,0 4 1,0 2 3915,0-1-4649,0 0 0,0 2 0,0 1 1,0 2-1,0 0 0,-1 1 0,-2 2 1,-3 1-1,-2-1 0,-2-2 1,-2-3-483,-1-1 0,4-2-1920,0 1 0,5-5 1,-5-2 2075,-2-1 0,6-2 0,-1-4 0</inkml:trace>
  <inkml:trace contextRef="#ctx0" brushRef="#br0" timeOffset="20">13037 1546 13566,'-6'7'814,"4"-1"0,-2-1 1,8-1-1,5-1 0,3-1 1,2-2-321,-1 0-777,0 0 0,1-6 0,-3-3 0,-2-3 0,-4-1 0,-4-1 1,-2 1-1,-4 1-385,-4 3 799,-2 3 1,-3 6 0,1 2 0,0 2 0,1 7-1,3 3 1,4 6 0,4-1 0,1 2 0,0-2-1,1 0 1,4-3 0,5-1 0,6-3-6484,7-3 5291,2-3 1061,7-6 0,8-18 0,8-4 0</inkml:trace>
  <inkml:trace contextRef="#ctx0" brushRef="#br0" timeOffset="21">13477 1306 7882,'7'-6'367,"5"5"1,-3-4 2067,3 4 0,1 2 0,0 2 0,1 3-2024,-1 2 0,0 0 0,1 7 0,-2 1 1,-2 4-1,-3 0 0,-1 4 0,-3 1 0,-1 2 1,-4 0-1,-2-1 0,-7 1-1355,-5 0 0,-3-2 0,-5-2 0,2 0 0,-3-1 1,-3 0 943,-3 0 0,-6-5 0,2 2 0</inkml:trace>
  <inkml:trace contextRef="#ctx0" brushRef="#br0" timeOffset="22">1066 11235 8304,'-13'-33'20,"0"5"1,-1-2 0,3 7 0,0 6 0,4 6 2011,1 2-1756,1 6 1,7-3 0,2 7 0,5 4 0,3 5 0,1 6 0,1 8 0,-1 6 0,-1 8 0,-2 8 0,-2 10 0,-2 7 0,-2 9 0,-2-32 0,1 2 1197,-1 4 1,0 2-1,0 1 1,0 0-1353,-1 2 0,-2 0 0,1 4 0,-1 0 1,-1 4-1,-1 0 0,-1 3 0,0 1 1,-2 4-1,0 0 0,-1 1 0,0-1 1,1 1-1,-1-1 0,0-1 0,1 0 1,-1 2-1,0 0 0,1-1 0,-1 1 9,0-2 0,1 1 0,-1 2 0,0 0 0,1-4 0,-1 0 1,0-1-1,1-1-2,-1-1 0,0-1 0,1 7 0,-1-1 0,1-4 1,0-2-1,1 0 0,0-2 0,1 0 0,0-1 0,1-1 1,-1 0-1,1 2 0,0-1 0,0 1 0,0-1 1,1 2-1,1-1 0,0-1 0,1 1 0,0 1 0,0 0 1,0-1-1,1 0-10,1-1 0,1 0 0,-2 3 1,1-1-266,2-4 0,1-1 0,-1-2 0,0-1 0,3 0 0,0-1 1,-1-4-1,1 0 0,0-2 0,-1-1 0,0-3 0,0 0 0,5 31 1,-2-10-1,1-5 0,0-7-511,-1-6 0,2 4 0,-6-11 236,3 0 0,-5-6 0,1 0 0,-2-3 0,-2-3 0,0-1 0,0-3 0,0-1 0,0 0 0,0-1 421,0-3 0,0-7 0,0-3 0</inkml:trace>
  <inkml:trace contextRef="#ctx0" brushRef="#br0" timeOffset="23">826 16193 7860,'-26'0'519,"-1"0"0,2 0 0,3 0 0,4 1 0,3 2 1,3 3-1,3 1 0,5 5 0,3 3 985,1 3 0,0 4 0,1-3 0,5 2-1579,7 3 0,11-1 0,10-1 0,5-4 0,5-4 0,3-6 0,1-3 0,-2-4 0,-5-1 0,-2-1 0,-5-2 1,-3-3-2225,-6-1 0,0-1 0,-7-2 2299,-2 1 0,-1 0 0,-2-4 0</inkml:trace>
  <inkml:trace contextRef="#ctx0" brushRef="#br0" timeOffset="24">880 17192 7868,'7'-18'0,"-2"1"717,-4-1 1,-1 4 0,2 3 0,1 0 0,2 4 0,1-1-1,2 2 1,-2 2 1226,0 5 1,3 10-1304,-5 7 0,0 10 0,-4 0 0,0 4 0,0 7 0,0 2 0,-1 5 0,-3 2 0,-5 1 0,-2-1 195,2 1 0,-1-4-1435,6 4 0,-1-6 0,5 1 0,0-4 1,0-3-1,0-3 0,2 0 0,1-3 1,1-1-1,0-6-3327,2-4 0,-3-2-418,6-5 4344,-6-5 0,3-8 0,-6-8 0</inkml:trace>
  <inkml:trace contextRef="#ctx0" brushRef="#br0" timeOffset="25">893 17885 8589,'-13'-28'0,"-2"-2"0,0-1 0,0 2 1924,4 0 1,2 3-1530,0-1 0,1 6 0,5 4 0,-1 2 0,2 2 0,5 1 0,6 3 0,5 4 0,2 4 0,5 1 0,2 1 0,5 4 0,2 4-405,3 3 0,1 1-1719,6 0 1,0 0 0,0-1 1728,0-3 0,0 3 0,0-5 0</inkml:trace>
  <inkml:trace contextRef="#ctx0" brushRef="#br0" timeOffset="26">1333 17632 7868,'-19'-8'690,"-2"-3"1,0 9 0,4-2 0,2 2 0,3 4 0,3 2-1,5 6 1,2 5 0,2 5 0,2-1 4021,2 0-5434,3 5 1,13-5 0,2 5 0,3-4 721,2 0 0,-1 3 0,1-2 0</inkml:trace>
  <inkml:trace contextRef="#ctx0" brushRef="#br0" timeOffset="27">1400 17565 7797,'-26'-25'213,"10"9"1,-3-5 0,10 8 5933,9 4-6228,9 6 1,-2-3 0,8 6 0,3 0 0,4 1 0,3 2 0,2 3 0,1 2 80,3 2 0,-3 2 0,5 1 0</inkml:trace>
  <inkml:trace contextRef="#ctx0" brushRef="#br0" timeOffset="28">1693 17459 7811,'-19'-12'2316,"4"9"0,-1-9 2073,11 12-4425,7 6 0,12 1 1,3 7-1,2-1 1,2 0-1,1-1 1,-1-2-1,-4-1 0,-2 2 1,-1-1-1,-1 0-4087,0-1 3812,-5-6 1,-4 3 0,-8-7-1,-5-4 1,-3-4 0,-1-2-1,-1-3 1,1 1 606,0 0 0,4-1 0,1 1 0,2 0 405,3-1 1,-3 5 0,4 2-1,2 0 1,4 1 0,3 0-1,4 3 1,2 1 0,3 4-1,4 1 1,0 3-2370,4 1 722,1-4 0,3 7 0,1-4 0,-1 0 946,-3 0 0,-1 5 0,2-4 0</inkml:trace>
  <inkml:trace contextRef="#ctx0" brushRef="#br0" timeOffset="29">2026 17459 7800,'-13'0'1431,"0"0"0,5 1 1,5 2-1,6 3 0,7 1 1,7 2-1120,5-1 0,12 2 1,6-6-1,3-1 1,6-1-1,-2-2 1,2 0-1,-4 0-1981,-4 0 1523,-4 0 0,-16-6 0,-5-3 0,-7-3 0,-9-1 0,-12 0 0,-12 1 0,-13 3 0,-8 3 0,-9 1 0,-2 3 136,0 3 1,4 3 0,6 7-1,7-2 667,5 1 0,11 2 0,9 1 1,10 1-1,11 0 0,15 3 1,20 2-1,16 0 0,-22-9 1,3-1-1,4 0 0,2-1-657,3-1 0,1 1 0,7-2 0,1 1 0,-3-1 0,0 1 0</inkml:trace>
  <inkml:trace contextRef="#ctx0" brushRef="#br0" timeOffset="30">547 10862 7726,'4'-9'-343,"0"0"0,1 4 52,-5-3 507,0 5 0,0-5 0,1 5 0,4-1 14,4 1 1,1 3 0,-1 4 0,-5 5 0,-4 3 0,-4 3 0,-3 1 0,-2 3 385,0 2-665,0-5 0,-4 10 1,1-6-1,1 1 1,4-2-1,0-1 1,1 0-1,0-2 1,3-1-1,1-2-376,2 1 0,6-7 1,5-3-1,3-4 0,6-4 1,-1-6 424,0-7 0,5-9 0,-3-8 0</inkml:trace>
  <inkml:trace contextRef="#ctx0" brushRef="#br0" timeOffset="31">786 10768 7822,'0'-29'514,"0"2"-462,0 15 1,0 2-1,0 14 1,0 5 0,0 3-1,-1 1 1,-2 1 0,-3 0-1,0 4 426,0 4 1,-4 4-562,1 0 0,2 1 1,-2 1-1,0 2 1,0 1-1,2-2 0,1-2 1,3-3-1,1-3-1886,2-2 1552,0-1 1,0-5 416,0 0 0,0-5 0,0-2 0</inkml:trace>
  <inkml:trace contextRef="#ctx0" brushRef="#br0" timeOffset="32">507 10835 8065,'7'-19'0,"-1"-2"797,0 0-717,-5 8 0,11 7 0,-3 6 0,3 0 1,1 0-1,2 0 0,1 0 0,4-1 1,0-2-1,4-2 0,0 2-28,-2 2-243,3 1 1,-6 0 0,4 0 0,-6 0 0,-3 1 0,-5 4 0,-5 3 0,-3 4 190,-1 2 0,0-1 0,0 0 0</inkml:trace>
  <inkml:trace contextRef="#ctx0" brushRef="#br0" timeOffset="33">427 11275 7726,'5'-21'136,"4"8"0,8 8 0,3 4 0,4 1 1,4 0-1,2-2 373,2-2-682,-3-4 1,11 0 0,-2-1 172,5-2 0,7-6 0,-2-4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50.462"/>
    </inkml:context>
    <inkml:brush xml:id="br0">
      <inkml:brushProperty name="height" value="0.053" units="cm"/>
      <inkml:brushProperty name="color" value="#FF0000"/>
    </inkml:brush>
  </inkml:definitions>
  <inkml:trace contextRef="#ctx0" brushRef="#br0">4626 6903 22997,'4'-25'-6411,"0"3"6414,1 3 1,-7 11 0,-2 3 0,-5 0 0,-3 1-1,-1-1 1,-2 1 0,-1-1 0,-3 1 0,-1-1 0,0 1-1,0 1 1,0 2 0,0-1 685,1-2 1,-3 2-1,4-2 1,2 2 0,-1 2-1,1 0 1,-3 0-1,-2 2 722,-3 2-1387,-7 4 1,2 5 0,-7 0 0,-2 2-1,-4 1 1,-4 4 0,-1-1 0,-5 2 0,-3-1-1,-2 2 1,0 1 445,2-1 1,4-1-392,2 1 1,0 2 0,7-5-1,4 1 1,-1 4 0,2 0-1,0 1 1,3-1 0,0 2-1,2 1-261,-1 3 0,-4 4 0,1 0 225,-2 4 0,-2-4 1,-2 9-1,0 2 0,-3 1 1,2 4-1,2 0 0,2 1 1,2-4-216,2-1 0,6-3 0,1-6 166,5-2 0,6-5 0,0 1 1,3-3-1,4-1 0,2 0 0,1-2 1,1-2-1,0 0-164,3 0 0,0 3 0,0 2 0,-1 1 77,1 2-1,1 11 1,2-1 0,0 4 0,0 4 0,0 1 0,0 5 0,2 1 0,2 0 0,5-1 0,3-5 0,1-2-597,1-5 897,5-8 1,2 4-1,4-7 1,0 1 0,0-3-1,5-1 1,1-1 0,3-1-1,0-3 1,3-2 0,2 0 1079,1-1 0,4 3-1187,0-7 1,7 5-1,-4-2 1,1 0-1,-2 3 1,-1-1-1,4 0 1,2 2-1,-1 1 1,-1 0-10,1-3 1,2 4 0,1-6 94,1 1 0,1 3 0,1-7 0,5-2 0,1-3 0,4-4 0,3-3 0,3-2 0,2-1 184,2-2 0,-37 0 0,2 0 0,1 0 0,0 0 0,0 0 1,1 0-371,0 0 0,-1 0 0,-1 0 0,-2 0 0,3 0 0,-1 1 0,-1 1 0,0 1 0,1 0 0,0 1 0,0 0 0,-1 1 0,1 0 0,0 0 0,-2 1 0,0 0 0,0 1 0,-1 0 0,0-1 0,0-1 0,0 1 0,-1 0 0,1 0 0,0 0 0,0 1 0,-1 0 0,33 0 0,-31-2 0,1 0 0,-3-2 0,1-1 0,1-1 0,1 1 0,-1-1 0,2-1 0,-1 0 0,1 0 0,0 0 0,-1 0 0,2 0 0,-1 0 0,1 0 0,-1-1 0,3-1 0,0 1 0,0-2 0,1 0 0,-1-1 0,1 0 0,-1 2 0,0 0 0,-4-2 0,0-1 0,4 3 0,0 0 0,-4-2 0,0 0 0,0 0 0,1 1 0,0 0 0,0 0 0,-2-1 0,0 0 0,0 1 0,-1-1 0,35-6 0,-2-2 0,-2-1 0,5-1 0,-2 1 0,-1 0 0,0-5 0,0-1 0,1-2 0,-33 9 0,-1 0 0,0 0 0,-1-1 0,32-14 0,-7-1 0,-1-3 0,0-4 0,2-4 0,-2-2 0,-30 19 0,0-1 0,0-2 0,-1 0 0,1-2 0,0-1 0,-1 1 0,0 1 0,-2-1 0,0-1 0,-1 0 0,-1 0 0,23-29 0,-4 4 0,-4 3 0,-4 2 0,-3 2 0,-4 3 0,-7 5 0,0-2 0,-10 7 0,2-5 0,-2 2 0,-4 4 0,0-4 0,-3 1 0,0-4 0,-2 2-388,2-1 0,-4 4 1,2-2-1,-3 1 1,-1-1-1,0 0 1,0 1-1,-1 1-2133,-3 3 2409,2-3 1,-10 6-1,3-4 1,-4 4 0,-3 2-1,-5-1 1,-3 0 0,-5 1-1,-4 1 1,-4 1 0,-1 3-539,-2 2 0,-9 1 0,-2 3 558,1-2 1,-2 2 0,-4-3 0,-3 3 0,-1 2-1,0 0 1,0-2 0,0-2 0,0 0 625,1 0 1,-7-2 0,2 0 0,-1-2-409,-5-3 0,2-1 1,31 12-1,0 0 0,0 0 1,0 0-1,0 1 0,0 1 1,-2 0-1,1 0 0,-2-1 1,0 0-1,-2 0 0,1 0 1,-2 0-1,0 0 0,1 2 1,-1 0-1,1-1 0,0 1 1,1 0-1,1 1 393,-2-1 1,1 0-474,-4-2 1,1 1 0,2 3 0,1 1 0,-3-2 0,0 0-1,0 2 1,0-1 0,-1 2 0,1-1 0,-3 1 0,0 0-1,1 1 1,-1 0 0,-2 1 0,0 0 0,1 1 0,-1-1-1,-2 1 1,1 0 0,0 0 0,-1-1 425,0 0 0,-2 0 0,-2 3 0,-1-1-435,-1 0 0,-1 0 0,-2 1 0,0 0 0,0 1 0,0 0 1,3 0-1,0 0 0,0 0 0,1 0 0,4 0 0,1 0 0,1 1 1,0 0-1,6 1 0,0 0 0,0 2 0,0 1 0,2 1 1,0 0-38,-2 1 0,0-1 0,-2 1 0,0 0 0,4-1 0,0 1-300,0 0 1,1-1 0,2 2 0,0-1 0,0 1 0,1 0 0,-2 1 0,1 0 0,1 0-1,1-1 1,-38 6 0,7 0 0,2 0 0,2 3-713,0 1 0,-2-1 0,6-3 0,1-1 637,0 0 1,-2 1 0,6 0 0,2 3-1,0 2 1,-1 2 279,3 2 1,6 3 0,-1 0-1</inkml:trace>
  <inkml:trace contextRef="#ctx0" brushRef="#br0" timeOffset="1">6292 7850 27412,'0'-14'-1287,"-6"1"0,3 0 0,-4-1 0,-1 1 0,1 0 1629,-4-1-230,5 1 0,-4 0 0,4-1 0,-1 1 0,-4 0 0,0 1 1,-3 3-1,1 5 0,0 2 0,-1 2 0,1 0 0,-2 0 1,-1 0 1176,-2 0 0,-4 2-1127,4 2 1,-6-1 0,2 6 0,-3 0 0,-2 0 0,2-2 0,1 0 0,2 1 0,-2 1 0,1 0 400,1 0 0,-4-2 1,6 3-1,-3-1-435,1 2 1,1 5 0,-2 2 0,1-1 0,-2 4 0,0 3 0,0 4 0,4 2-432,0 4 0,0 1 1,5 4-1,5-2 419,2 0 1,4 9-1,5-6 1,5 0 0,7-2-1,8-4 1,7 0 0,8-1-1,10-1 1,9-2 0,8-3-1,5-4 38,3-1 0,-28-13 0,0-1 0,0 0 0,0 0 0,1-1 0,0-2 0,0-1 0,-1-1 0,-1 1 0,-1-2 0,0 0 0,1-1 0,-1 0 1,1 0-155,0-1 0,0 0 0,1-3 0,-1 0 0,-3 0 0,0-2 0,-1-1 0,0-2 0,33-10 0,-6-4 0,-6-4 0,-7-2 0,-4-3 0,-7-4 0,-4-7 0,-6-5-281,-3-7 0,-3-6 1,-2 1-1,-7-1 0,-6-2 1,-5 0-1,-7-3 0,-8 4-98,-12 5 172,-3 5 1,-21 13 0,-2 2 0,-8 7 0,-6 7 0,-5 8 0,-4 8-1,-2 5 1,1 2 0,2 5 0,4 8-3179,3 6 1,6 11 3434,8 5 1,3 8 0,6 4 0</inkml:trace>
  <inkml:trace contextRef="#ctx0" brushRef="#br0" timeOffset="2">17582 9889 20303,'-13'0'30,"4"0"0,0 1 1,0 4 220,2 4 25,1-4 0,6 3 0,3-5 1,5 1-1,8-1 0,6-1 1,8-2-1,4 0 0,9 0 0,7 0 1636,6 0 1,12-5-1897,-1 1 1,-27-1-1,0-1 1,0 2 0,0 0-1,1-2 1,0 0 0,-1-1-1,1 0 1,-2 1-1,-1-1 1,33-6 0,-9-1-1,-7 1 1,-6 0 120,-5-1 0,-2 0-209,-2-4 1,0-3 0,0-5 0</inkml:trace>
  <inkml:trace contextRef="#ctx0" brushRef="#br0" timeOffset="3">19742 9196 28226,'13'-20'-942,"-4"6"1,0-4 0,3 3-1,1 2 1,2-1 0,-3 1 530,0 0 543,0-1 1,-1 1 0,0 1 0,-4 2 0,-1 1 34,-3-1 1,-3 5 0,-3 5 0,-1 9-1,1 7 1,1 7 0,2 2 1253,0 1-1234,0 7 0,-4-2 1,-1 6-1,2 3 0,0 0 1,-1 5-1,-5 0 0,-3 7 1,-1 3-1,0 3 0,-1-3-92,1-5 0,1-1 1,2-8-1,2-5 1,2-5-1,2-7 1,0-4-3513,-1-3 3546,1-8 0,-2-4 0,-3-6 0,-3-3 1,-1-7-1,-1-5 0,-1-6 0,-1-4 1,-2 0-1,2 1-165,1 2 1,-2-2 193,-1 3 1,1 3 0,7 1 0,1 5 0,-1 2 0,-2 4 0,-1 1 0,1 5 1200,3 3 0,-3 7-1466,3 9 0,3-3 1,2 3-1,1-2 0,0 0 1,-2 4-1,3-1 1,0 2-1,2-2-872,0 0 0,2 3 1,2-3-1,5 1-746,3-1 1,5-1 2161,1-5 1,12 0 0,-2 1 0</inkml:trace>
  <inkml:trace contextRef="#ctx0" brushRef="#br0" timeOffset="4">20115 9636 28654,'8'-6'-1905,"-2"4"0,-5-4 0,2 5 4039,1-4-1818,1-2 1,-5-2 0,-2 0 0,-4 0 0,-5 2 0,-6 2 0,0 4 0,-3 2 0,0 4-5,-1 4 1,-3 7 0,5 3 0,1 0 0,2 2 0,5 0 0,4 1 0,4 0-2691,2 1 2281,1-1 1,7 0 0,5-1-1,7-2 1,5-4 0,4-5-1,2-5 1,1-4 0,-2-1 0,-2-1-1,-5-4-1055,-3-4 0,-2-4 889,-8-5 0,-3-3 1,-6-5-1,-2-1 1,-2 1-1,-5-1 1,-3 2-1,-1 1 0,-2 3 1,0 2 1103,2 3 1,-4 2 0,10 4-815,-1 1 0,4 8 0,8 1 1,7 7-1,5 5 0,8 3 64,5 2 1,6-2-1,5 5 1</inkml:trace>
  <inkml:trace contextRef="#ctx0" brushRef="#br0" timeOffset="5">20408 9676 28038,'5'-26'-9831,"-1"4"10516,7 9 0,1 8 1,7 8-1,2 3 0,1 0 1,1 0-1,1-3 1,3-1-1,-1-2 0,4 0 1,-3 0 68,-4 0 0,1 0-1205,-6 0 1,-6-2-1,-11-1 1,-7-3 0,-8 0-1,-6-1 1,-5 1-1,-3 0 2073,-3 3 1,0 2-1162,4 1 0,2 0 1,1 0-1,3 1 0,2 3 1,3 5-1,3 3 0,4 2 1,4 0-1,4 3-543,1 0 1,0 3 0,1-4 0,5 3-1236,8 2 0,5-5 0,9 2 0,3-3 1,6-3 2007,6-3 1,-2 2-1,5-3 1</inkml:trace>
  <inkml:trace contextRef="#ctx0" brushRef="#br0" timeOffset="6">20835 9676 27753,'0'-20'-1847,"0"5"0,2-1 1,0 7-1,4 9 1,2 8 2502,2 4 0,-2-4-53,0 1 0,1-4 0,5 4 1,-1 0-1,0-1 0,1 1 0,-2 2 1,-2-1-1,-3 0 0,-1-1-972,-3 2 1,-1 0 0,-4 3 0,-2-2 0,-5-2 0,-4-3 3725,-5-1-3110,3-1 1,-6-1-1,5 1 1,-2-1-1,2 1 1,0 0-1,-1 1 1,-1 2-1,2-1 1,1 4-1,2 0 1,1 3 0,2-1-500,1 0 0,6 7 0,-3 0 0</inkml:trace>
  <inkml:trace contextRef="#ctx0" brushRef="#br0" timeOffset="7">21768 9622 6281,'-4'-13'0,"-1"8"0,2 11 0,0 6 0,0 2 0,-3-1 0,-1 0 0,-3 2 0,-2 1 0,0 2 0,3-2 0,5-1 0,2-2 0,2 1 0,2-2 0,2-3 0,5-5 0,3-3 0,1-3 0,2-6 6728,3-5-6796,-3-4 1,4-2 0,-6-3 0,0-2 0,1 1 0,-2 0 0,-3 1-1,-4 1 1,0 4 0,-1 2 0,-1 2 0,-1-1-330,-2 1 1,0 7 0,0 6 387,0 7 0,1 5 0,2 2 0,2-1 0,-2 2 0,-2 1 0,1 2 0,1 0 0,2-1 245,3 1 1,5 0 50,5-5 0,4 1 1,-3-1-1,2-1 1,3-3-1,0-5 1691,-2-3 1,-3-1-1,-6 0-1712,1 0 0,-2-5 0,-2-3 0,-3-1 0,1 0 0,-2-1-470,0-2 0,0-1 0,-4 0 0,3-1 0,-2 1 1,-2 0-1,-1-1 0,2 2-352,2 3 809,-2 4 1,8 6-1,-4 3 1,0 5-1,1 3 1,1 2-1,1-1 1,0 2-1,-2 1 2169,-1 2 0,3 4 1,-3-4-1,0-2-2868,0-1 0,-2-2 1,-3-1-1,2-2 0,2-4 1,-2-4-1,-2-8-6498,-1-5 7301,0-2 0,-1-5 1,-2 1-1,-2-1 1,3 0-1,0-1 0,2 0 1,0-1-1,1 4 249,4 1 0,2 8-991,7 2 1,3 4 0,3 1 0,0 0-1,4 1 1,3 2 0,2 2 1028,3-2 0,10-2 0,0-1 0</inkml:trace>
  <inkml:trace contextRef="#ctx0" brushRef="#br0" timeOffset="8">23008 9222 22474,'13'-29'-5900,"1"2"6146,-7 9 0,-1 14 0,-6 8 0,0 7 0,-2 4 0,-1 4 0,-3 3 0,-2 6 0,-6 6 0,-2 5-349,0 1 1,-5 10 0,-1 5-451,-3 4 1,-4-3-1,0 2 505,-2-3 0,-6-2 0,3 0 1</inkml:trace>
  <inkml:trace contextRef="#ctx0" brushRef="#br0" timeOffset="9">22675 9636 26904,'23'-57'-9170,"4"4"9939,3 9 0,-5 17 0,-2 9 0,-2 5 0,-2 4 0,-1 4 0,0 4 0,1 1 0,0 0 0,2 3 0,0 4-288,3 7 1,1 2 0,2-3 0</inkml:trace>
  <inkml:trace contextRef="#ctx0" brushRef="#br0" timeOffset="10">23954 9222 26169,'-6'-13'-443,"-1"6"1,-6 7 0,-1 10 0,1 6-1,0 7 1,-2 3 0,-1 2-1128,-2-1 1585,0 3 0,9-10 0,0 7 0,0 1 0,2 0 0,1 2 0,2-2 0,-1 2 0,2-4 0,3-1 0,5-4 1133,3-2 0,4-2-1315,2-8 0,-1 1 0,0-6 0,1-1 0,-1-3 1,-1-4-1,-2-6 0,-2-5 0,-2-5-155,-4 0 0,4 2 0,-1-3 1,-2 2 1121,-2 3 1,4 1 0,1 3 0,0 5 0,1 7 0,-1 7 0,1 5 309,1 1-1425,-5 6 0,9-4 0,-5 3 0,3-3 1,1-2-1,2 1 0,0-1 0,4 0 1,-3-1-1,1-2 0,-1-2-1867,-1-2 0,0 3 0,1-5 1931,-1-1 1,0-1 0,1-4 0,-1-2-1,0-4 1,-1-1 0,-2 0 0,-1-1-58,2-2 1,-5-1-1,0 0 1,-2-1 1038,0 1 0,2 1 0,-3 2 0,2 1 0,-1 0 0,2 1 0,2 6 6381,-1 4-7104,-1 6 0,-6 5 1,0 1-1,1 0 0,2 3 1,2 0-1,-2 0 0,0-2 1,0-2-1,3-1 0,-1-2-2695,1-1 0,5-6 2143,-2 1 1,3-2 0,1-2 0,0 0 0,1-2 0,-3-2-1,0-5 1,-2-1 0,0-1-1112,-2 2 0,0 1 1639,-2-6 0,-2 2 1,4 2-1,1 3 0,-3 2 1,3 7 507,-1 5 0,2 0 0,4 2 0,1 0-502,-1-1 1,5-2 231,0-6 0,5 0 0,-2 0 1</inkml:trace>
  <inkml:trace contextRef="#ctx0" brushRef="#br0" timeOffset="11">24674 9662 26169,'0'-9'-336,"0"0"0,0 5 0,2-3 0,2 2 0,5 7 0,4 4 4257,5 1 1,4 8-3837,9-6 1,-3 5 0,4-6-1,-4 1 1,-3-2 0,-3-1-1,-4-3 1,-3-1 0,-3-4-1949,-4-2 1,-3-4-1,-11-5 1,-9 0 1546,-10-1 0,-8 5 0,-8 2 1,-4 1-1,-6 4 0,-9 7 1,-8 8-1,32-2 0,-2 0 292,-2 4 1,-1 0-1,-2 2 1,0 0 0,-4 3-1,1 0 1</inkml:trace>
  <inkml:trace contextRef="#ctx0" brushRef="#br0" timeOffset="12">21408 10502 23277,'8'-45'-4476,"-4"1"3926,3 11 1,-4 10 961,6 14 0,-4-2 0,4 7 1,1 3-1,2 3 0,1 7 713,1 3 1,-6 6-1431,1 0 0,-6 5 1,2 1-1,-4 4 1,-1 5-1,0 1 1,-1 3-1,-4 0 1,-4 0-1,-2-3-1316,-3-1 0,1-2 0,0-6 1644,-1-3 0,-5-3 0,-2-5 0</inkml:trace>
  <inkml:trace contextRef="#ctx0" brushRef="#br0" timeOffset="13">21448 10622 14751,'14'-18'0,"-3"0"922,-2 2-512,3 7 0,-4 3 0,5 6 0,2 2 0,1 1 0,3 4 0,2 3 0,4 5 0,3 0-3277,3 0 2980,6 4 1,-3-4-1,6 4 1</inkml:trace>
  <inkml:trace contextRef="#ctx0" brushRef="#br0" timeOffset="14">21915 10715 22761,'-6'-13'315,"-7"-1"1,-4 5 0,-4 1-1,1-1 1,1 0 0,-2 1-1,2 3 1,-1 2 0,4 1 4431,1 2-4932,8 0 1,1 2 0,7 2 0,5 3 0,6 2 0,4-1 0,2-2 0,0-3 0,1-3 0,0-3-1052,1-2 0,-3-5 0,-5 1 799,-3-3 0,-3-3 0,-6-1 0,-1-2 0,-4 2 0,-4 3 1,-3 2-1,-1 2 0,0 0 343,-1 2 299,19 1-187,4 6 0,29 6 0,4 1 0</inkml:trace>
  <inkml:trace contextRef="#ctx0" brushRef="#br0" timeOffset="15">22595 10195 27622,'0'-20'-990,"1"6"0,2 13 1,3 7-1,1 8 0,4 6 3844,1 3-2667,1 3 1,0-4-1,1 0 1,0 2-1,3 1 1,-1 2-1,-3-1 1,-4 1-1,-3-2 1,-3-1-1,-1-2 1715,-2 2-2960,0-5 1,0 0 0,-2-7 0,-2-3 0,-5-5 846,-3-2 0,0-8 0,2-5 0,2-3 513,2-4 1,-3 0-1,5 5 1,0 1-1,-1 2 1,1 4 2067,1 4-2466,1 5 1,2 10-1,0 1 1,0-1 0,0 0-1,0 1 1,0-1 0,0 0-1,2 1 1,2-1 0,5 0-7733,3 1 6451,1-1 1774,7-6 0,0 5 0,7-4 0</inkml:trace>
  <inkml:trace contextRef="#ctx0" brushRef="#br0" timeOffset="16">22955 10462 23573,'13'-6'289,"-6"4"1,5-4 0,-3 6 0,3 0 0,3 2-1,1 1 432,2 1 1,4 5-1,-3-3 1,0 0-1,1 2 1,-4-3-1,-1 1 353,-2-3-1242,-5-1 0,-4-2 0,-8-2 0,-7-1 1,-7-3-1,-7 1 0,-4-1 0,-1 3 1,2 1-1,3 2-1363,2 0 1,4 0 1527,6 0 0,1 6 0,3 4 1,6 5-1,8 4 0,8 2 1,9 4-1,9 4 0,9 2 10,8-2 1,21-1-1,-31-14 1,0-1-1</inkml:trace>
  <inkml:trace contextRef="#ctx0" brushRef="#br0" timeOffset="17">23954 10542 24814,'14'-19'-1000,"-7"8"1,-3-2 0,-2 1 0,-2 0-1,-2 0 1,-2 2 4963,-5 1-3388,-3 6 0,-1-7 1,0 5-1,-2 2 0,-1 2 1,-2 1-1,1 0 0,1 1 1,0 4-1,-2 4 1612,2 2-2149,7 3 0,3-1 0,7 2 0,5 1 0,8 1 0,6-4 0,6-3 401,0 1 0,5-5 0,1-2 1,-4-3-1193,-5-1 1,1 0 0,-8-1 0,-2-3 0,-5-5 0,-4-3 0,-2-2 0,-3 3 0,-4 2 0,-3 3-1,-2 1 4952,0 1-4045,0-1 1,-3 11 0,3 3 0,5 5 0,2 3 0,4 4 0,2 1 0,5 1-1,3 0 1,1 2-2027,1 2 1220,5 0 1,-4-1 603,2 1 0,-2 0 0,-1-1 0</inkml:trace>
  <inkml:trace contextRef="#ctx0" brushRef="#br0" timeOffset="18">22608 11435 10904,'12'-27'-905,"-3"0"1486,3 7 0,-10 0 1,6 7-1,-2 0 1,-3-1-1,-2 1 0,-1 0 1,-1 1 1200,-4 3 1,2 3 0,-6 6-1742,-1 0 1,-2 6-1,-1 3 1,1 3-1,2 1 1,1 0-1,0 1 1,0-1-1,2 0-1043,1 1 1,1 4-1,5-1 1,2 0-407,2-3 1,5-5 0,9 0-1,4 0 1449,3-2 0,8 5 1,1-4-1</inkml:trace>
  <inkml:trace contextRef="#ctx0" brushRef="#br0" timeOffset="19">22928 11355 8862,'0'-27'0,"0"2"2162,0 3-1801,0 8 1,-2 4 0,-2 6-1,-5 1 1,-3 1 0,-1 4 0,0 2-1,1 5 1,1 3 206,2 1 1,6 5 0,-1 1-746,3 2 1,1-3 0,0 2 0,1 0 0,5-4 0,6-1 0,6-3 0,2-2 0,3-3 0,-1-1 0,-2-3 0,1-3 0,-3-4-2100,-3-5 2352,1-3 1,-14-1 0,2-2 0,-2-1 0,-2-4 0,-2 1 0,-2 0 0,-5 1-1,-3 2 1,0 1 0,2 3 3584,1 0-3936,6 6 1,-2 0-1,10 6 1,5 0-1,6 2 1,7 2-1,2 4 338,1-1 0,7 5 1,1-5-1</inkml:trace>
  <inkml:trace contextRef="#ctx0" brushRef="#br0" timeOffset="20">23354 11275 9813,'-7'-14'0,"3"1"1398,2 0 0,-4 5 1,-3 4-1109,-3 2 1,4 2 0,-1 3 0,-2 5 0,1 5 0,0 3 0,2 2 0,1 0 0,1-2-1,0 1 1,3-1-1149,1 2 0,2-1 1,0-3-1,2-2-1896,2-4 2723,-2-8 1,4-7 0,-6-6 0,0-1-1,0 1 1,0 0 0,0-1 0,1 3-1,2 0 5174,2 2-5067,-1 6 1,-2-3 0,2 8-1,3 2 1,2 5 0,0 3 0,3 3-1,3 1 1,4 3 0,0 2-2427,1 3 0,3-5 1393,0-1 984,2-3 0,1-2 1,1 0-1</inkml:trace>
  <inkml:trace contextRef="#ctx0" brushRef="#br0" timeOffset="21">23594 11368 10904,'14'-27'258,"-5"7"0,-1 2 0,3 3 0,1 2 3479,1-1-3612,0 7 0,-4 1 0,0 8 0,1 2 0,1 5 0,-1 3 0,-2 1 1,-1 2-1,-1 3 0,0 2 0,-3 3-65,-2-1 1,-2-1 0,-4 2-472,-3-1 0,-6-5 0,-2 1 1,-3-4-1,-1-2 0,1-1 1,3-4-1,1-1 0,3-5 1,6-4-3473,11-5 2541,8-10 1317,20 3 1,13-10 0,8 4 0</inkml:trace>
  <inkml:trace contextRef="#ctx0" brushRef="#br0" timeOffset="22">24128 11088 24725,'-8'-19'255,"2"-8"0,5 11 1,-2 4-1,-2 12 1,1 11-1,-1 3-193,1 4 1,-5 4-1,3-2 1,0 0-1,-1 5 1,1 4-1,-1 3 1,1 2-2386,0 3 961,1-4 0,4 5 1,-2-5-1,-2-2 1,2-4 1211,2-2 0,1-6 0,0 0 0</inkml:trace>
  <inkml:trace contextRef="#ctx0" brushRef="#br0" timeOffset="23">24008 11408 18254,'0'-27'-235,"1"2"1,2 3-1,3 6 1,0 4 0,1 4-1,1 3 2791,2 2-2542,2 1 0,-3 4 0,0 1 1,1 2-1,2 1 0,1 2 1,1-1-1,-1 2 0,-1 0 0,-2 0-4612,-1 1 4515,-6-4 1,1 0 0,-7-7 0,-2-4 0,-3-4 0,-1-3 2129,2-1 0,2 0 0,10 1 0,4 3 549,3 5-2786,1 2 1,-4 2 0,0 0 0,1 2 0,2 1 0,1 2 0,1 1 0,-1 0-2055,0-3 1728,1-1 0,-6-2 0,1-2 0,2-1 0,1-3 0,1-1 1,-1-3-1,-2-1 2072,-1 2 0,-6 2-934,1 3 0,-1 2 1,0-1-1,2 6 0,-2 6 1,0 3-1,0 1 0,1 0 111,-1 1 1,3-1-1132,-2 0 0,5 1 0,-3-1 0,2-1 0,1-2 0,-1-2 0,1-2 0,2-3 0,0-2 1,3-2-1442,-1-4 0,0-7 0,-1-5 1522,-3 0 1,3-2-1,-5 1 1,2 0-1,-1 1 1,-2-1 0,-2 2-1,1 1 814,-1 1 1,2 7-508,-2 3 0,-1 4 1,6 4-1,2 5 1,0 1-1,4 1 0,3-2 1,4 1-2825,3 2 2885,2 1 1,6 0 0,1 1 0</inkml:trace>
  <inkml:trace contextRef="#ctx0" brushRef="#br0" timeOffset="24">25181 10942 18235,'26'-43'-693,"1"3"1169,-6 3 1,-4 16 0,-6 5-1,-4 8 1,-1 13 0,-4 12-1,-5 12 1,-8 8 0,-5 4-1,-5 3-2612,1-1 1,-10 5 0,3 1-1127,-1 3 3145,0 1 0,-10 6 0,-4 2 0</inkml:trace>
  <inkml:trace contextRef="#ctx0" brushRef="#br0" timeOffset="25">24914 11461 8557,'39'-51'743,"-8"15"1,7 0 0,-2 16-1,-4 9 1,2 7 0,-1 4 1080,0 4-2992,9 4 1,-6 5 1167,8 0 0,4 7 0,-1 0 0</inkml:trace>
  <inkml:trace contextRef="#ctx0" brushRef="#br0" timeOffset="26">4412 15819 8904,'0'-20'0,"0"2"597,0 3 39,0 8 0,-1-5 0,-4 4 0,-4 1 0,-2 3 0,-3 2 0,1 1 0,-2-2 1,-1-2-219,-2 2 0,-1 2 0,3 1 0,-4 1 0,0 2 0,-3 3 0,1 0 0,0 1 0,-2-1 0,-1 2 0,0-2 0,1 0 3563,2-3-3730,0 4 0,-1-6 0,1 4 0,0-2 0,0 0 0,0 3 1,-1 0-1,1 1 0,0-1 0,-2 1 0,-1 1 317,-2 2 1,1 2 0,-1 1-616,0 1 1,1-1 0,-1 2-1,0 1 1,1 3 0,1 1-1,1 0 1,3 0 0,2-1 0,3-1-1,1-1 1,3 1 0,3-2 2292,5-1-2412,-4-1 1,7-1-1,-4 0 1,5 1-1,5-1 1,4 0-1,3-1 1,1-2-1,0-2 1,2-1 900,3 1 1,-2-4 0,6 3 0,2 1-649,1-1 0,6-2 1,2 2-1,1 1-67,3-1 0,1 2 0,4 3 0,2-2 1,5-1-1,5 1 0,2 1 0,2-1 0,-1-3 1,1-1-1,0-1 0,0-1 533,1 1-553,2-1 0,1-4 0,-1 0 0,-1 0 0,1 0 0,1 0 0,-1 0 0,-2 0 0,0 0 0,4 0 0,0 0 0,0 0 0,0 0 0,-5 0 0,6 0 0,-4 0 0,1 0 0,-3 2 0,-3 2 0,-1 3 0,3 2 0,2 0 0,0 0 0,1-2 0,-3 4 0,-2-5 0,3 1 0,-2-4 0,5 2 0,1-2 0,-1-1 0,2 3 0,-2-2 0,3-2 0,-2-1 0,3 0 0,-1 0 0,1 0 0,-1 0 0,-1 0 0,6 5 0,-7-1 0,2-1 0,-1 0 0,-2 0 0,-2 2 0,-1-2 0,0 0 0,-1-1 0,1 3 0,-1-2 0,-4-2 0,8-1 0,-8 0 0,3 0 0,-3 0 0,1 0 0,-1 0 0,0 0 0,1 0 0,-1 0 0,2 0 0,1 0 0,2 0 0,4-6 0,-4-2 0,4 2 0,-1 0 0,0 1 0,2-1 0,-2 0 0,3 0 0,-4 4 0,3 0 0,-6 1 0,-2-4 0,1 4 0,-8-4 0,-1 4 0,-2 1 0,-1-2 0,-2-1 0,-4-1 0,-1-1 0,-1 1 0,-2-2 0,-2-1 0,-2-4 0,3-1 0,-2-1 0,-2 0 0,-1-1 0,2-3 0,0-3 0,-4 0 0,1-4 0,-3-3 0,-1-2 0,-2-2 0,-3 0 0,-5-1 0,-2 1 0,-4 2 0,-1 1-166,-2 1 0,-4 5 0,0 1 0,-1 0 0,-4 2 0,-3-2 0,-4 2 0,-2 0 0,1 2 0,0 3 0,-1 0-3955,1 1 4103,0 0 0,-2-1 0,-3 1 0,-4 0 0,-3 1 0,-3 1 0,-2 3 0,-4-1 0,-3 0 0,-6 1 0,-3 3-156,-4 2 1,-2-3 174,-2 1 1,-3 1 0,-1 4 0,2 0 0,1 0 0,3-2 0,2-1 0,2-1-1,1 1 1,1 1 504,0 2 0,3-4 1,5-2-98,-2-1 0,3 2 0,-8-2 0,4 1 0,1 1 0,-2 1 1,-2 0-1,-4 1 0,-2 1-91,-3 2 0,2 0 0,-8 0 1,3 0-323,2 0 1,-6 0-1,5 2 1,-3 1 0,-3 1-1,4-1 1,-1-2 0,3-1-1,-3 0 1,1 0 0,-4 0-1,3 0 45,3 0-41,-7 0 0,7 0 0,-8-1 0,0-3 0,4-4 0,-5-1 0,1 2 0,-4-1 0,3 2 0,-1-1 0,0 1 0,-2 0 0,-5 2 0,-4 4 0,38 0 0,-1 0 0,0 0 0,0 0 0,0 0 0,-1 1 0,-2 0 0,0 1 0,-2 1 0,1 0 0,-3 0 0,0 0 0,1 1 0,1-1 0,-1 1 0,-1 0 0,2 0 0,0 1 0,-1-2 0,-1 1 0,-3 2 0,0-1 0,5-3 0,0 0 0,-2 2 0,0 1 0,4-2 0,1 0 0,1 0 0,0 0 0,0 0 0,1 1 0,-32 2 0,5 1 0,5-1 0,0 2 0,3-2-66,4 0 0,0 4 0,13-1 0,4 3-1882,3 1 1,-2 0 0,7 2 1671,3 3 1,0 3 0,5 5 0</inkml:trace>
  <inkml:trace contextRef="#ctx0" brushRef="#br0" timeOffset="27">9718 16219 29454,'-14'-6'-2358,"1"-3"2925,6 3 0,2 1 0,11 5 0,10 0 0,14 0 0,16 0 0,12 0 0,13-2 0,-32 1 1,0-1-568,4 0 0,0 0 0,3-1 0,0 1 0,-4 2 0,0 0 0,2-2 0,0 0 0,-2-1 0,0 0 0,0 0 0,1 0 0,0 0 0,1 0 0,-2 1 0,-1 1 0,-1 0 0,-1 1 0,30 0 0,-7 0 0,-7 1 0,-5 3 0,-7 4 0,3 5 0</inkml:trace>
  <inkml:trace contextRef="#ctx0" brushRef="#br0" timeOffset="28">11504 16232 26712,'1'-16'-8694,"4"3"8659,-4 3 1,7 17 0,-5 5 0,3 4 0,1-1 0,3-5 4362,2-5-3907,2-4 1,-3-2 0,-2-4 0,-4-4 0,-4-3 0,-2 1 0,-4 0 0,-4 4 2055,-2 1-2504,-3 2 0,-4 4 1,-1 1-1,0 3 0,0 5 1,2 5-1,3 2 1,2 3-1,3 0 0,4 2 1,4-2-650,1 1 0,6-3 718,3-3 0,9-1 0,5-1 0,5-3 0,3-5 0,-1-2 0,-2-2 0,-1-2 0,0-2 0,-2-5 4,-3-3 0,-3-6 0,-7 1-99,-3 0 1,1 2 0,-5 2-1,-4 1 1,-4 3 1059,-6 5 1,-2 13 0,-3 6-1,1 4-746,0 5 1,-1 1-1,1 3 1,0 2 0,-1 2-1,1 1 1,-2 1 0,-1-2-262,-2 1 0,0-2 0,5-4 0,0-2-1037,-1-3 1,-4-1 0,1-5 0,0 2 0,3-3 0,0-4 0,1-3 0,3-2 1340,5-3 1,18-14 0,16-3 0</inkml:trace>
  <inkml:trace contextRef="#ctx0" brushRef="#br0" timeOffset="29">12050 16379 8578,'21'-53'0,"-5"4"3262,-5 9-2935,-5 15 0,-6 20 0,0 10 0,0 4 0,0 2 1,0 3-1,-2-1 0,-1 0 0,-3 2 0,0 2 1,1 2 441,2 2-798,1 1 1,2 6 0,2 2 0,2 1 0,5-2-1,3-2 1,1-5 0,0-4 0,1-5 0,-1-2-453,0-3 435,1-5 1,-7 2 0,-2-10-1,-4-5 1,-1-6 0,-1-6 0,-5-4-1,-6 0 1,-4 1 0,-1 1-1,2 3 245,2 2 1,4 1-296,0 5 0,8 1 0,2 3 0,10 6 1,6 6-1,6 6-2095,5 3 0,3 3 2191,4 2 0,10 4 0,-4 6 0</inkml:trace>
  <inkml:trace contextRef="#ctx0" brushRef="#br0" timeOffset="30">12557 16486 10539,'6'-48'2628,"-3"22"1,6 17-2630,1 13-114,-4 2 1,6 5 0,-3-7 0,3 0 0,2 2 0,4 2 0,3 1 0,1-1 0,0 1 0,2 0 0,0-1-1466,-2-2 0,-3-2 1,-5-4 2043,-1 0 0,-4 0 0,-3 0 764,-5 0 1,10 0 0,-3 0 0,12 0-1,8 0 1,7 0 0,8 0 0,5 0 1019,1 0-2615,-6 0 1,-3-4 0,-9-2-1,-5-2 1,-5-2 0,-9-2-398,-11-1 1,-18-1 0,-16 3 0,-7 2 917,-4 4 0,-14 5 1,3 5-1,3 5 1,5 8-1,10 7 1,9 8-1,10 4-656,8 4 0,8 14 0,17 3 482,16 5 1,-6-29 0,5-1-1,4 0 1,0 1 0</inkml:trace>
  <inkml:trace contextRef="#ctx0" brushRef="#br0" timeOffset="31">7358 18072 14488,'0'-14'411,"0"1"53,0 0 1,0 4-1,0 0 1,2-1 0,2-1-1,5 1 1,1 1 0,1 0 349,-2 2 1,0-5 0,5 3-764,4-3 1,-3-1-1,3-2 1,-3-1-1,-1-2 1,1 0-1,0 0 1,-2-1-1,2 0 1,1-2-1,1 0 1,-2-2-1,-2-1 556,0 2 0,5-2-251,0 6 1,-2 1 0,-6 5 0,-1 1-1,2 4 1,0 2 0,3 5 0,1 5-1,1 2 1183,2 4 1,-1 5 0,-2 2-1473,3-2 1,3 3 0,4-1 0,-1 0 0,-2 0 0,2-1 0,-1 1 0,-1 0 0,-4 0-1355,-3-2 0,-3 3 0,-2-1 0,-2-2-2065,-2-1 0,0 3 3263,-2 0 0,-3-1 0,5-3 0</inkml:trace>
  <inkml:trace contextRef="#ctx0" brushRef="#br0" timeOffset="32">7931 17872 9433,'-8'-22'3422,"-1"-1"-2895,0 7 0,-3 12 0,2 8 0,1 5 1,0 3-1,0 1 0,1 0 0,3 2 1,2 1-1,1 4 0,2 0 3441,0 4 1,6 6-3761,3 1 0,3 1 0,4-2 0,5 1 0,5-1 0,4-2 0,4-3 0,5-3 0,5-4 0,4-5-208,2-4 0,2 2 0,1-7 0,3 1 0,1-5 0,-1 0 0,5 0 0,1 0 0,1 1 0,-2 2 0,0 3 0,-2 1-394,0 4 0,1 5 0,-4 2 0,2 0 207,-2 1 0,-3-3 0,-2 6 0,-2 0 0,-1-1 0,1-3 0,-1-3 0,-2-2 0,-3 0 0,-2-1 0,-2-3 0,-4-4-4498,-4-4 3841,-3-1 0,-7-6 0,-3-4 0,-3-5 0,-3-3 0,-4 0 844,-3-1 0,2-2 0,1-5 0</inkml:trace>
  <inkml:trace contextRef="#ctx0" brushRef="#br0" timeOffset="33">11024 18391 21669,'0'-13'-1190,"0"0"1,0 4 0,-1 0 0,-2-1 5685,-2-2-3970,1 4 1,4 1-1,0 3 1,-2-4-1,-2 1 1,-5 2 0,-3 4 3804,-1 1-4028,-1 0 1,1 4 0,0 2 0,-2 2 0,-1 2-1,-4 3 1,3 4 0,-1 0 0,3 1 0,-1 1 0,2 2-304,4 0 0,0 4 0,5-3 0,1 3 0,4 2 0,0 0 0,0-1 0,0 0 0,1-3 0,4-1 0,4 2 0,2 1-3277,3 2 0,1-5 0,2-1 1068,6-2 2389,2-1 0,7-5 1,2 1-1</inkml:trace>
  <inkml:trace contextRef="#ctx0" brushRef="#br0" timeOffset="34">11504 18471 8526,'0'-13'900,"4"0"3302,1-1-2024,-1 7 0,-5 1-303,-4 6 0,-2 5-1547,-6-1 0,1 6 1,1 1-1,2 5 0,1 5 1,-1 0-1,1-2 1,2-1-1,3 1 0,2 0 139,1 0 1,1-2 0,4-7-570,4-1 1,3-6 0,2 1-1,3-2 1,2-2 0,0-2-1,0-1 1,-2-3 0,-2-1-999,-2-3 1,0-2-1,-1-2 1,-3 1-674,-5 0 1,-2 4 0,-2 0-1,0-1 1,1 1 1772,4 4 0,8 7 0,8 11 0</inkml:trace>
  <inkml:trace contextRef="#ctx0" brushRef="#br0" timeOffset="35">12064 18431 14897,'0'-40'2027,"-6"6"1,-2 14 701,-5 11-2514,6 6 1,1 4 0,6 4 0,0 4 0,0 3-1,0 1 1,0 0 0,0 0 0,0 2 0,0 2 276,0 0 1,0 6 0,0-6 0,0 1-1,1 0 1,2 0 0,3-2 0,2-3 1154,2-4-1686,2 3 0,1-9 0,0 4 0,1-1 0,1-3 0,1-3 0,2-4 0,-2-7 0,-1-3 0,-2-6 0,0 1-1790,1 0 682,-1-5 0,-6 8 0,-1-5 0,-1 2 1,-1 3-1,-1 1-6239,-1 1 4707,-2 7 2633,0 7 0,0 7 1,0 7-1</inkml:trace>
  <inkml:trace contextRef="#ctx0" brushRef="#br0" timeOffset="36">12530 18405 15482,'8'-21'441,"-2"2"1,0 11 0,2 4 0,4 3 5474,2 1-5688,-1 0 1,-1 5-1,-2 4 1,-2 3 0,-2 1-1,-3 1 1,-1-1 0,1 0-1,2 1 1,-2-1 167,-2 0 1,-2-1 0,-2-1-328,-2-2 1,1-8 0,5-1-288,4-7 0,-2-5 0,6-3 1,1-1 135,2-2 0,1 0 0,1 5 0,-1-1 0,0 1 1848,1 0-1123,-1 5 1,-6 4 0,-2 8-1,-4 5 1,-1 3 0,0 1-1,0 1-835,0-1 1,0 0 0,0 1-1,0-1-585,0 0 1,0 1 0,0-1 0,2 0 0,2 1 0,7-2-1,5-4 1,8-3 971,5-4 0,5-1 0,6 0 0</inkml:trace>
  <inkml:trace contextRef="#ctx0" brushRef="#br0" timeOffset="37">13343 18112 18631,'12'-26'-3735,"-3"4"4718,3 9 0,-10 8 0,2 10 0,-3 4 0,-1 3 0,0 1 0,0 2 0,0 3 0,0 5 0,0 7 5140,0 5-6819,-5 4 0,-3-4 0,-5-1 1,-1 1-1,0-1 0,-3 1 1,0 1 633,0-1 1,-3 1 0,-1 4 0</inkml:trace>
  <inkml:trace contextRef="#ctx0" brushRef="#br0" timeOffset="38">13144 18485 9315,'0'-40'935,"5"0"0,-2 10 0,6 5 0,2 4 0,1 5 0,1 3 2088,0 4-3082,1 3 1,-1 6-1,2 1 1,2 4-1,4 4 1,1 3-1,1 1 59,0 0 1,2 6 0,2 2 0</inkml:trace>
  <inkml:trace contextRef="#ctx0" brushRef="#br0" timeOffset="39">13477 18458 9315,'6'-21'950,"0"2"0,4 6 0,-1 1 0,0 2 0,1 2 0,2 1 3677,3-1-4456,1 5 1,3-2 0,4 5 0,0 0-1,1 0 1,-3 0 0,-2 0 0,-3 0-1,-1 0-777,-2 0 1,-7 0 80,-6 0 0,-10 0 0,-9 0 0,-2 0 0,-3 0 0,1 0 0,0 0 0,4 0 1,1 0 645,1 0 0,3 0 779,5 0 1,8 0 0,1 1 0,7 2 0,7 1 0,2 1 0,3-1 0,2 2-2065,3 2 1,2-5-1,4 2-2996,1 1 4168,6-4 0,3 4 0,7-6 1</inkml:trace>
  <inkml:trace contextRef="#ctx0" brushRef="#br0" timeOffset="40">14370 17885 8497,'6'-34'2457,"-5"7"1,5 15-1,-6 12 1,0 8-1,0 4 1,0 7-1,0 5 1,0 5-2201,0 7 0,-6 5-431,-3-1 0,-2 8 1,-3-7-1,2 2 0,2 0 1,3-6-1,1-1 1,3-5-1,1-3 0,2-7-9657,0-5 9575,0-3 1,0-7 0,-1-7 0,-4-10 0,-4-7 0,-4-2-1,-3-2 1,-3-1 0,-1 1 1626,1-2 1,-2 5 0,7 1 0,2 5-58,0 4 1,0 5 0,0 10 0,3 5-998,5 6 1,2 2 0,2-3 0,2 4-944,2 0 1,2-2-1,5 3 1,-3 0 0,3-2-1,-1 0 1,1-3-1,-3-1 626,3-2 0,1 7 0,1 0 0</inkml:trace>
  <inkml:trace contextRef="#ctx0" brushRef="#br0" timeOffset="41">15663 17805 8543,'13'-13'1772,"-5"-1"1,-1 7 0,-4 4 3014,1 6-4444,1 10 1,-7 4 0,-2 5 0,-6 5 0,-7 5 0,-5 8 0,-3 2-1,-2 0 1,1 1 0,-3 3 0,0 0 897,-2 0 1,1-1-2593,8-5 1,3-2 0,7-1 0,3-3 0,4 0 0,4-1 1350,1-1 0,12-1 0,3-4 0</inkml:trace>
  <inkml:trace contextRef="#ctx0" brushRef="#br0" timeOffset="42">15770 18272 19551,'5'-27'88,"-3"6"0,4 5 2676,-6 11-2382,0 1 0,0 16 1,0-3-1,1 4 1,2 3-1,3 4 1,0 0-1,2 3 1,-1-3-1,3-2 1,2-3-609,2-2 1,3-5-1,1-4 1,-2-3 0,-1-1-1,-3-1 1,-3-3-1989,-5-5 2262,-2-3 1,-2-6 0,0 0 0,-3 1-1,-5-3 1,-5 0 0,-3-1 0,-2 3-1,0 3 1,2 2 1944,1 0 1,2 1-2338,0 3 1,5 4 0,5 8 0,5 3 0,5 2 0,3 2-1446,5 2 0,7 0 0,1-2 0,3-1 1898,5 1 1,9 2-1,8 2 1</inkml:trace>
  <inkml:trace contextRef="#ctx0" brushRef="#br0" timeOffset="43">16316 18178 22639,'-6'-13'537,"-1"6"1,-7 2-1,1 4 1,0 2 0,-1 4-1,1 3 1207,0 4-1674,5-4 1,-2 5 0,6-1-1,1 4 1,1 2 0,4 1 0,2 2-1,6 1 1,5-1 0,4-2 0,2-4-812,3-5 509,-5-4 0,5-6 0,-6 0 0,-2 0 0,-3-1 0,-4-5 0,-4-8 0,-4-6 0,-2-4 0,-5 0 0,-6 2-818,-4-2 0,-2 1 1108,4 0 0,-3 4 1,0 6-1,4 1 0,6 3 1,5 5-1,10 4-51,6 4 1,7 8-1484,6 6 0,4 0 0,1-4 1436,3 4 0,6-3 0,6 4 0</inkml:trace>
  <inkml:trace contextRef="#ctx0" brushRef="#br0" timeOffset="44">16689 18192 19493,'0'14'1031,"0"4"1,-1 3 0,-2 6-546,-2-1 0,1 2 1,4 2-1,0 3 1,0-1-1,0 1 1,-1-4-1,-2-1 1,-2-2-1,2-4 1,2-4-1,1-4-4174,0 0 3175,0-7 1,0-4 0,0-12-1,1-9 1,4-5 0,5-7 0,6-2-1,6-5 1,4-2 268,0-4 0,1 9 0,0-3 0,-2 6 0,-3 3 1,-4 4 3791,-3 3-3239,-8 9 1,-1 8 0,-6 8 0,0 5-1,-2 3 1,-2 2 0,-5 0 0,-4 3 0,-3 0-829,-2 0 1,-6 2-695,2-1 1,-2 0-1,0-4 1,4 3 1240,0 0 0,-3 1 0,2-5 1</inkml:trace>
  <inkml:trace contextRef="#ctx0" brushRef="#br0" timeOffset="45">17662 18058 15550,'-5'-40'121,"2"14"1,-5 9 3277,2 14-3041,2 3 1,16 11 0,5-5-1,9 1 1,5 2 0,3 0 0,1 0-1,1 1 1,2 2 0,4 1-412,2 1 0,1-5 132,-5-1 0,12 1 1,2 5-1</inkml:trace>
  <inkml:trace contextRef="#ctx0" brushRef="#br0" timeOffset="46">19235 17485 24944,'8'-6'-894,"-2"-6"1,-8-4-1,-2 6 4445,-5 8-3089,-3 14 1,-3 15-1,-1 8 1,-3 5 0,-1 5-1,0 4 1,0 4 0,1 3-1,4 2 1,4-2 0,3-1 425,2-2 1,-3-5-1963,5-4 0,1 1 1,7-2-1,5-4 1,3 1-1,3-4 1,3-2-1,4-6 1137,3-4 1,2-5-1,-1-6 1</inkml:trace>
  <inkml:trace contextRef="#ctx0" brushRef="#br0" timeOffset="47">19395 18058 16304,'14'-26'454,"-2"0"0,-2 4 0,-1 6 0,0 4 2628,-2 3-2532,-1 6 1,-2-1 0,-1 7 0,-4 3-1,-6 1 1,-5 2 120,-2-2 0,1 4 1,-2-5-624,-3 1 0,4 2 0,-4 3 0,5-2 1,2-1-1,2 1 0,0 2 0,1 2-120,-1-1 0,6 0 1,-2 1-1,4-1 74,1 0 1,6-4 0,3 0 0,4 1-1,5 1 1,4-1 0,3-2 0,2-3 0,1 0-1,3-1 1,4 1 0,4-2 1,1-2 0,6-1 0,1 0 0</inkml:trace>
  <inkml:trace contextRef="#ctx0" brushRef="#br0" timeOffset="48">19902 18005 8580,'0'-19'809,"0"4"0,-2 3 1,-1 12-1,-1 7 1,1 7-1,0 1 3460,-1-2-3885,2 3 1,-4-8-1,6 5 1,-1 2-1,-2 1 1,-2 3-1,1 2 1,-1 1-1,1-1 1,1-3-1,2-3-1012,1-2 231,0 0 0,1-4 0,4-1 0,3-4 0,3-6 0,-1-6 0,-2-7 0,-1-4 0,-1-2-985,0-3 1,0 3 2297,-2-1 1,-2 1 0,4-1 0,-2 4-1,0 4 1,1 0 0,1 2-469,3 4 0,-2 8 0,2 8 1,1 4-1,2 3 0,0 1 1,0 4-1,0 0-8187,3 4 6677,7 1 0,-6 2 1,6-2-1,2-3 1062,1-4 0,8 3 0,1 0 0</inkml:trace>
  <inkml:trace contextRef="#ctx0" brushRef="#br0" timeOffset="49">20209 18205 10090,'-18'-8'1661,"0"-5"-595,0 0 1,9-6 0,2 5 0,-1 1 0,3 0 0,0 2 0,5 7 85,3 8 1,7 7 0,1 2-1576,5 0 1,0 1-1,7-1 1,0 0-1,1-1 1,0-3-1,-4-5 1,0-2-1,-5-4 1,-7-4-211,-8-7 1,-6 0 0,-8-5 0,-3 3 0,0 2 0,0 0 0,3-1 0,2 1 4906,3 0-3988,-3 5 0,12-2 1,0 5-1,9 2 0,6 2 1,4 2-1,2 4 1,4 4-1,3 3-279,3 1 0,5 0-3920,-5 1 0,4-1 3913,-4 0 0,0 1 0,-4-1 0</inkml:trace>
  <inkml:trace contextRef="#ctx0" brushRef="#br0" timeOffset="50">20595 18152 8580,'-7'-6'971,"1"-2"1,6-5 0,0 0 0,0-1-89,0 1 0,1 6 1,4 2-1,4 2 0,2 0 1,4-1-1,2 2 0,0 4 1344,0 2-2267,-3 7 0,4-8 1,0 5-1,0 1 0,-1 0 1,1-1-1,0-1 0,0-1 1,0 0-1,-2-3-5257,-1-2 5148,-8-1 1,-1-1-1,-7-2 1,-4-3 0,-4 0-1,-1-1 4913,1-1-4576,3 5 0,8-3 1,2 8-1,5 1 1,1 3-1,1 1 1,-3 2-1,3 0 1,1-2-1,1 1-58,0-1 0,1-4-1402,-1 1 1,0 2 0,1-1-1,-1-2 1,0-3 0,1-5-3644,-1-4 4876,0-2 1,1-3 0,-1 2 0,0 2 0,1 1 0,-1 0 0,0 0 0,1 2 0,-1 1 5000,0 3-4431,1 2 0,-7 7 0,-3 2 0,-2 4 0,-2 2 0,1-3 0,2 0-14,2-2 0,1 0 1,-2 2-1,4 0-1491,-1-2 0,5-2 0,-2 2 0,5-5 974,3-2 0,6-2 0,-4 0 0</inkml:trace>
  <inkml:trace contextRef="#ctx0" brushRef="#br0" timeOffset="51">22115 17539 32767,'7'-26'-7257,"-2"4"7661,-4 3 0,-2 12 0,-4 4 1,-4 7-1,-3 9 0,-1 10 1,1 6-1,2 8 0,1 6 1682,-1 6-2383,-2 3 0,-2 1 1,3-1-1,0-2 0,4-2 1,1-2-1,3-3 1,1-2-1,2-1 0,2-2 1,2-2-2919,5-5 1,2-4 3174,-3-5 1,10-9 0,-3-7-1</inkml:trace>
  <inkml:trace contextRef="#ctx0" brushRef="#br0" timeOffset="52">21955 18005 20279,'-9'-44'-4754,"0"-1"5235,6 1 1,-3 10-1,6 3 1,2 4 0,2 5-1,5 5 1,4 7-1,4 6 1,2 2 0,2 2-1,2 2 380,2 2 0,7 9 0,0 10-808,2 2 1,8 7 0,5 2 0</inkml:trace>
  <inkml:trace contextRef="#ctx0" brushRef="#br0" timeOffset="53">22475 17712 16998,'6'-46'39,"-3"9"1,5 4 0,3 16-1,1 8 1,1 7 0,0 5 7418,1 6-7306,-1 3 0,0 1 0,1 1 0,-1 0 1,0 4-1,1 4 0,-3 2 0,0 1 1,-4-1-1,-1 3 0,-1-2-1218,1 0 0,-5 2 0,3-8 370,-2 1 1,-2-2-1,0 3 1,-2-2 0,-2-2-1,-5-4 1,-3-4-401,-1-5 1,0-2 3592,-1-2 0,5-2 1,3-1-1201,5-1 0,-1 1 1,11 7-1,3 4-1209,5-1 0,-1 3 0,6-4 0,2 0 0,1 0 0,2-1 1,-1-1-1,1 1 0,0-3 0,-1-2 0,-1-2 0,-2-4-5217,-6-2 4939,-2-1 0,-3-4 1,-3-2-1,-5-1 1,-2-2-1,-2 2 1,-2 1-1,-2 3 1,-5 2-1,-3 2 0,-1 2 2282,0 4-1717,-1 0 1,5 2 0,0 2-1,1 2 1,0 6 0,4 5 0,2 4-1,2 1 1,0 0 0,3 1-1,5 1-954,5-1 0,9 4 1,3-4-1,8 0 0,8-4 1,5-3 598,5-5 0,6-3 0,4-6 0</inkml:trace>
  <inkml:trace contextRef="#ctx0" brushRef="#br0" timeOffset="54">23808 17698 20583,'0'-28'1378,"-6"15"0,3 19 0,-6 13 1,0 2-1,0 1 0,2 0 0,-1 1 785,1 0-2575,4 8 1,-7-1 0,5 5 0,1 3 0,-1-1-1,1 1 1,1-1 0,1 0 0,2-4 0,0-4 317,0-2 1,6-6-1,2-2 1</inkml:trace>
  <inkml:trace contextRef="#ctx0" brushRef="#br0" timeOffset="55">23488 17738 8571,'1'-59'0,"4"10"3853,4 17-3280,2 7 1,3 23-1,1-2 1,1 2-1,3 2 1,2 0-1,3 2 1,2 2-1,5 5 1,5 4 4270,2 5-6073,8 3 0,2 4 0,3-1 0,0-2 1,-2 0 1228,1-1 0,14 10 0,4-3 0</inkml:trace>
  <inkml:trace contextRef="#ctx0" brushRef="#br0" timeOffset="56">24408 17765 8579,'-14'-38'112,"-5"15"1,-3 1-1,-5 13 1,-4 8-1,-5 2 1,-2 5 6548,-2 8-6121,6-1 1,-2 12 0,8-3 0,4 5 0,4 3 0,5 4 0,5 3 0,8 6 0,9 1-1,13 2 1,8-3 42,7-2 1,10-4 0,5-3-1185,6-3 1,-4-10-1,5 4 601,-1-4 0,6-3 0,-1-5 0</inkml:trace>
  <inkml:trace contextRef="#ctx0" brushRef="#br0" timeOffset="57">19755 19231 9891,'0'-37'-534,"0"6"1188,0 12 1,-1 16-1,-2 10 1,-3 6 0,0 4-1,0 1 1,3 1 0,2 2-1,1 4 1,0 4 0,1 7 5871,4 2-6459,2 8 1,2-4-1,-2 2 1,-1-1-1,-1-1 1,1-2-1,1-6 1,2-5 0,0-4-1,3-2 1,2-6-930,4-2 663,0-7 1,-5 2-1,1-6 1,-1-2 0,0-5-1,1-7 1,-1-5 0,0-5-1,1 0 1,-1-5 0,0-4-262,1-2 0,-1 2 996,0 7 1,-4 2 0,0 7 0,0 0 0,0 1-1,-2 4 1,-1 8 950,-3 8 1,-1 10 0,-4 4-1650,-2 3 1,-8 6 0,-6 0-1,2-1 1,-1-2 0,1-1 0,-2-2-1,1-3 1,-1-4-1533,0-4 0,-1 3 0,2-2 0,1-4 994,4 1 0,0-4 0,10-1 0,3-1 827,6-3 0,17-7 0,4-4 0</inkml:trace>
  <inkml:trace contextRef="#ctx0" brushRef="#br0" timeOffset="58">20275 19658 12367,'9'-6'0,"-2"-3"-508,-1-3 1491,5 5 0,-8 1 0,6 6 0,1 0 0,3 0 0,4 0 0,3 0 0,4 0 0,4 0 0,0 1-418,0 4 1,2-4 0,-2 3-1,-4-4 1,-3-3 0,-7-2-1,-2-1 1,-4-2-3703,-2 1 2982,-8-2 1,-7-3 0,-9 2 0,-5 1 0,-5 0 0,-5 2 0,2 2 0,1 4 0,5 1 0,1 0 0,4 0 1926,2 0 1,9 6-1659,5 2 0,2 4 0,4 2 0,4-1 0,7 2 0,8 1 0,7 2 0,4-2 1,7-1-1,1-3-1218,3-3 1,9 1 0,-2-6 0,0-1 1193,2-1 1,0-8 0,1-1 0</inkml:trace>
  <inkml:trace contextRef="#ctx0" brushRef="#br0" timeOffset="59">21048 19378 14104,'-1'-27'617,"-2"2"0,-2 3 0,2 4 0,2 6 1,1 9 1602,0 12 1,0 4-1766,0 10 0,-1 3 0,-2 7 1,-2 1-1,1 3 0,-1 1 1,1 1-1,1-4 0,1-2 1,2-3-1907,0-4 1,0 4 0,0-9 0,2-1 666,2-2 1,-2-3 0,1-3-1,-6-3 1,-6-6 0,-3-6-1,0-8 1,2-5 0,2-6 0,1-2-91,0 2 1767,4-3 1,-3 5-1,6-2 1,0 4 0,0 4-1,1 2 1,4 3 0,5 4-1,5 4 1,4 1 0,2 1-283,2 4 0,3-2 0,2 6 0,3 0 1,3-1-1,2 0 0,-1-2 0,1-3-453,-2-2-244,4-1 0,-14 0 1,3 0-1,-4-1 1,-2-2-1,-3-3 1,-3-2-1,-2-2 1,-1-2 2434,-3-1-2632,2 6 1,-8 2-1,6 10 1,2 6-1,1 9 1,1 6-1,0 4 1,2 1 0,1 2 212,2 1 1,6 1-1,-3 5 1</inkml:trace>
  <inkml:trace contextRef="#ctx0" brushRef="#br0" timeOffset="60">22288 19618 19030,'-21'0'699,"2"0"0,6 0 1,-1 0-1,3 1 3035,2 4-3203,3-4 0,7 11 0,4-5 0,5 1 0,5-4 0,3-2 0,-1-2 0,1 0 0,1 0-228,2 0 0,-5-6 1,2-3-1,-3-3 0,-3-1 1,-2-1-1,-2-1 1,-2-1-4202,-3-2 3636,-2 1 0,-8 3 1,-5 2-1,-6 2 1,-3 3-1,-1 1 1,0 3-1,1 1 1,0 4-1,2 2 1,1 5 1909,6 3 0,1 3 1,6 1-1763,2 2 1,2 6-1,2-2 1,4 3-1,5 2 1,6-1 0,7 1-1,3 0 1,4-2-1707,1-3 1,6-3 0,-2-6 0,4-1 1797,1-3 0,-6 3 0,-1-5 0</inkml:trace>
  <inkml:trace contextRef="#ctx0" brushRef="#br0" timeOffset="61">22541 19604 8989,'0'-22'0,"0"1"0,0 2 0,0 3 1326,0 7 1,6 3 0,3 6 0,3 1 0,1 4 0,2 4 0,1 4-635,2 5 1,4-2-1,-2 6 1,-1 2-1,0 1 1,-1 0-1,0-1 1,-1-3-4269,0-2 2980,-2-1 1,-2-5 0,0-1 0,-1-2 0,-3-4 0,-5-4 0,-2-8 0,-4-4 0,-2-5-4321,-5-3 5753,-3-3 1,-6-1-1,1 0 1,-1 0 0,0 1-1,0 2 1,2 2 0,0 2-1,-1 5 1,0 3 4077,0 4 0,7 3-4982,1 4 0,2 4 0,-2 6 0,4 4 0,4 4 0,1 4 0,0 0 0,0 1 0,3 0 0,4-1 0,8 1 0,4-1 0,7 0 5,3-4 1,5 3-1,6-4 1</inkml:trace>
  <inkml:trace contextRef="#ctx0" brushRef="#br0" timeOffset="62">23008 19631 19030,'0'-25'-5020,"0"3"5885,0 8 0,-2 8 0,-1 8 1,-1 2-1,1 5 0,2 3 1,1 1 866,0 1 0,0-1 0,0 0-1553,0 1 1,0-1 0,1 0-914,3 1 1,-4-7 0,2-4 707,-5-6 0,-7-3 1,1-4-1,-2 1 0,1 0 1,1 1 284,-1 4 0,4 4 0,1 4-888,4 5 1,1 8 0,1 0 0,4 1-1,4 0 1,3 0 0,1 0 0,2-1-1,1 1 1,3-3 0,2-3 0,3-5 914,1-1 0,1-2 0,1-4 0</inkml:trace>
  <inkml:trace contextRef="#ctx0" brushRef="#br0" timeOffset="63">23301 19724 19030,'6'-26'-617,"-4"5"1,2 3-1,-3 3 1,-1 2 0,-1 1 2785,-3 3 0,-4-1 319,-5 5 1,1 2-2322,3 8 0,-1 2 1,4 7-1,0-1 1,0 0-1,3 1 1,1 0-1,2 3 1,0 2-1,2 0 1,2 2-1,7-2 1,4 0-1,4-2-1806,2-3 1,1-5-1,4-1 1,1-2 0,0-3-1,-2-3 1328,-3-5 0,9-8 1,-3-8-1</inkml:trace>
  <inkml:trace contextRef="#ctx0" brushRef="#br0" timeOffset="64">23754 19538 19030,'5'-15'-4186,"-1"-3"4515,1 3 1,-5-10-1,1 3 1,2-3 0,2 0-1,-2 1 1,-2 3 0,-1 2-1,1 3 3805,4 1-3817,-4 7 1,7 2 0,-5 9 0,1 6 0,-1 9-1,-1 6 1,-2 4 0,0 1 0,0 4 0,0 1 397,0 3 0,-5-3 0,1 0-1154,1-1 0,0-2 0,0-4 0,-2-1 0,2 1 0,2-2 0,1-1 0,0-4 0,0 0-2838,0-4 0,-6-3 0,-3-4 438,-3-4 1,0-5 2949,4-5 0,-10-14 1,3-9-1</inkml:trace>
  <inkml:trace contextRef="#ctx0" brushRef="#br0" timeOffset="65">23594 19658 19030,'-11'-27'-3652,"2"0"3949,3 7 0,1 0 1,2 8-1,5 4 1,5 3-1,7 4 1,2 1-1,2 1 0,-2 2 1,0 3-1,0 1 1,2 4-1,-1 1 1654,-3 1 1,1 0-2119,3 1 1,-3-3 0,4 0 0,0-2 0,2 1-1,1 0 1,0-1 290,2-4 0,1-4 0,2-1 1</inkml:trace>
  <inkml:trace contextRef="#ctx0" brushRef="#br0" timeOffset="66">24101 19618 15777,'12'-11'0,"-3"-2"1749,-5-2-767,-2 6 0,-4 3 0,-1 8 0,-3 2 0,0 5 0,-1 4 0,1 5-486,0 4 0,-3-1 0,3 0-1589,-1-2 1,4 3 0,-2-2 0,4-1-1,2 0 1,2-3 0,3-1 0,2-6-1,1-7 953,-2-11 0,-1-8 185,-6 0 0,1-4 1,2-6-1,3 2 1,0 1-1,2 4 1,-1-1-1,2 2 1,1 1-1,2 5 2049,3 2 1,1 8-1,-1-1 1,1 2-2104,2 2 0,0 5 1,-3 1-1,1 1 0,2 3 1,0 1-1,-1-1 0,1-2-1050,-2-3 1,4 4 0,-3-3 0,0 0 1081,-2 0 1,-7-1 0,1-5-1,2 0 1,0-2 0,3-2 0,-1-5-1,0-3 1,1 0 0,-2 2-1,-2 1 2223,-1-2 1,0 6-1626,4 0 1,0 4 0,-1 2 0,-1 4 0,-2 3 0,1 6 0,2 4 0,0 2 0,-2 4 0,-3 1-1895,-1 3 0,3 3 1,-4 0-1,-2 5 1252,-2 2 1,5-3-1,1-3 1</inkml:trace>
  <inkml:trace contextRef="#ctx0" brushRef="#br0" timeOffset="67">1533 10715 29982,'-27'-27'-128,"1"1"0,0 6 0,4 6 0,4 5 0,4 3 0,-1 4 0,-1 4 1116,-2 2-880,0 1 1,0-1 0,0 1 0,2-2 0,1 0 0,2 0 0,0 2 0,1 3 0,3 2 0,5 2 0,2 1 77,2 1 1,6 3 0,7 1 0,11 0 0,15-2 0,9-1 0,13-3 0,7-2-187,-31-6 0,2 0 0,6-1 0,0 0 0,-3-3 0,-1 0 0,5-1 0,1 0 0,0-1 0,0 0 0,-3-2 0,-1-1 0,0-1 0,-1 0 0,-3 0 0,0 0 0,35-4 0,-6 1 0,-7 0 0,-8 2 0,-10 2-360,-1 4 1,-20 1 0,0 0-1,-7 1 1,-6 4 0,-5 3-1,-4 4 1,-6 2 245,-7-1 1,-6 0-1,-8 1 1</inkml:trace>
  <inkml:trace contextRef="#ctx0" brushRef="#br0" timeOffset="68">2319 10662 11025,'0'-40'0,"0"3"0,0 6 802,0 11 0,6 10 0,5 6 0,7 1 0,7 1 0,7 2 0,7 0 0,7 0 0,4 0 0,5 2 0,0 1 7394,-2 1-8021,3 6 1,-16-2-1,0 5 1,-7 2 0,-7 1-1,-3 2 1,-7-2-1,-6 1 1,-5-1 0,-5 2-1,-5-1-2808,-4 3 2349,-2-6 1,-7 10 0,-1-5 0,-2 2 0,-3 1-1,-1 1 1,-3-3 0,-3 2 0,-3 1 0,-3 3 0,-2 1-1744,-2 3 1,-7 1 1728,4 0 0,-7 4 287,3 10 0,-4 2 1,-2 6-1</inkml:trace>
  <inkml:trace contextRef="#ctx0" brushRef="#br0" timeOffset="69">15930 9915 15106,'13'-34'-170,"5"2"0,-1 5 1,0 2-1,-2 1 1,-2 4-1,0-1 1,1 2-1,-1-2 0,0 0 1,-1-3-1,-2-1 1,-2-1-1,-2-1 1,-3 2-1,-2 1-976,-1 2 1230,-6 6 0,-4-5 1,-11 6-1,-8 0 0,-7 3 1,-10 2-1,-6 3 0,-10 2 1,-6 4-1,29 1 0,-1 0 1,-1 0-1,-2 0 0,-3 0 1,-1 1-1,-2 1 0,0 1 1,-4 1-1,-1 0 0,0 2 1,-1 0 392,-3 1 0,0 0-404,3 2 1,-1 1 0,-2-3 0,-1 1 0,2 0 0,0 1 0,-2 0 0,1-1-1,3 0 1,0 0 0,3 1 0,1 1 0,3 0 0,2 0 0,3 0 0,0 0-1,-29 11 1,11 3 0,15 2-31,12 5 0,10 8 8,16 5 1,22 17 0,26 3 0,-8-28 0,6-1 0,11 3 0,4-1 0,9 1 0,4-2 0,-17-10 0,2-2 0,1 0 0,3 1 0,1-1 0,0 0 0,6 0 0,1 0 0,1-1 0,1-1 0,1-1-1,1 0 183,4-1 1,1-1 0,1-1-1,-13-4 1,0-1 0,1-1-1,0 0-227,-1-1 1,1 1 0,0-1 0,1-1 0,5 1 0,2 0 0,-1-1 0,1 0 0,-3-2-1,0-1 1,-1-1 0,1 1 0,0-1 0,0 1 0,0-1 0,0 0 0,-1 0 0,1 0 0,-1-1-1,0 0 1,-5 0 0,1 0 0,-2-1 0,1 0 0,15 1 0,0-2 0,-2 1 0,-5-1 0,-2-1-1,-1 0 1,-6-1 0,0 0 0,-3-1 0,19-1 0,-4-3-335,-9-1 0,-3-3 1,-9-3-1,-4-3 1,-8-4-1,-5-4 1,19-29 284,-16-11 0,-25 21 0,-6-2 1,-5-1-1,-6-1 0,-3-3 1,-6 0-1,-6-5 0,-5-1 1,-6-3-1,-6 0 0,9 16 1,-4 1-1,-1 0 0,-2 0 1,-2 1-1,-2 1 0,-4-1 0,-2 1 1,-2 2-1,0 2 0,-2 1 1,-1 1-1,-5 1 0,-1 1 1,-2 2-1,-2 2 0,0 2 1,-2 2-389,-2 0 1,-1 1 0,-3 3 477,8 4 1,-2 2-1,-1 1 1,2 2 0,-10 0-1,2 2 1,-2 2 0,12 2-1,-3 2 1,1 0 0,0 2-49,3 0 0,0 2 0,0 0 0,0 0 0,0 1 0,-1 0 0,-1 1 0</inkml:trace>
  <inkml:trace contextRef="#ctx0" brushRef="#br0" timeOffset="70">2879 15686 8489,'-9'-7'-563,"1"2"1,-3 5 469,-1 5 422,-1-4 0,4 10 0,3-7 0,3-3 0,6-2 1,3-3-1,4 1 513,2 1 0,2-2 1,0-2-1,4 0-671,4 0 1,4 0-1,2 3 1,1-1-1,3 1 1,-3 1-1,1 2 1,-1 0 0,2 0-1,-2 0 1,-4 0-1,-4 0-6,-2 0-280,-1 6 0,-7-3 0,0 6 0,-4 1 0,-1 2 0,-4 1 0,-5 1 1,-6-2-1,-3-1 0,-3 0 483,-3-1 0,-1 5-387,-3-6 0,-2 1 0,5 1 1,0-3-1,-2 3 0,2-1 1,-2 1-1,2-4 0,-1 0 0,4-1-1203,1 0 0,6 3 23,1-4 0,5 0 0,0-2 1199,6 2 0,4 5 0,6-2 0</inkml:trace>
  <inkml:trace contextRef="#ctx0" brushRef="#br0" timeOffset="71">3093 15859 8489,'-8'-17'260,"4"-1"1,1 1 0,0 3-1,-2 0 1,1 1 743,-2 0 1,-1 5-818,-7 4 1,1 4-1,0 4 1,-1 5-1,-1 5 1,-1 2 0,-3 3-1,-2 2 1,-1 1-1,0 0 1,0 0 0,-2 2-1,-1 1 1210,-2 2-1328,6 0 0,-4-5 0,4-1 1,-1-1-1,0 1 0,0 1 1,-1 0-1,1-1 0,-1 0 0,-3 0 1,0 1 71,-1-1 1,0 4-159,1-3 1,-1-1-1,0 1 1,1 2-1,-1-1 1,-1 1-1,-2-2 1,1 2 0,1 1-1,1 2 25,-1-1 1,3 2 65,2 4 0,1-4 0,-4 4 0,-1-1 0,0 2 0,2 0 0,1-1 0,4-2 0,-1-2 0,2-1 377,-1-1 1,3-1-420,3-2 0,-2 0 1,0-3-1,1 0 1,-1 4-1,1 0 0,0-1 1,2 0-1,-1 0 1,1 2-22,0 2 1,-1 1 0,-1 3 0,-1 3 67,-2 0 0,1 3 0,2-3 1,0 4-1,0 1 0,3 0 0,0-2 1,1-1-1,-1-2 0,1-2 0,4-1 1,1 0 600,3-1-645,-4-2 0,5 0 0,-2 2 0,1 1 0,0-1 0,-2-2 0,2-2 0,2 1 0,1 0 0,-2 1 0,0 1 231,-3 3 0,-1 3-247,2-4 0,1 6 0,-5-1 0,2 2 0,2 2 0,0 0 0,-2 2 0,0 1 0,0 3 0,3-1-81,1 1 0,2 2 101,0-8 1,0 3-1,2-8 1,1 2-1,3-1 1,1-5 0,3-2-1,2 0 1,2 0-1,0-2 454,4-2 0,1 3 0,5-6-364,-2 4 1,1-4 0,3-2 0,2 1 0,4-2 0,3 1 0,4-4 0,1 0 0,-2 1 1,-2 0 0,1-3 0,-5-5 0,-1-1-247,-3 0 0,2 2 0,-9-5 0,0-2 0,-4-2 0,-2-1 1,-2 2-1,1 1 0,-1 1-1832,0-1 1719,1-2 1,-5-1 0,-2-1 0,1-2-1287,-1-1 850,-4-1 1,4 5 0,-2 0 0,2 2 0,2 1 664,0 1 0,0 6 0,4-2 0</inkml:trace>
  <inkml:trace contextRef="#ctx0" brushRef="#br0" timeOffset="72">3186 19591 8179,'-13'0'587,"7"1"0,6 2 1,7 3-1,6 2 1,4 2 2728,0 2-3211,1 1 0,0 6 1,0 4-1,-3 2 1,-4 2-1,-3-1 1,-2 1-1,-3 1 1,-2 0-1,-1 0 1,0-4-96,0-3 1,-6-4-1,-3-3-71,-2-1 1,-3-6 0,1-2-1,0-5 1,1-6 0,1-7 0,4-8-1,1-6 1,3-4 0,3-4-1,4-4-294,5-1 415,3 0 0,2 0 0,-1 2 1,0 4-1,1 6 0,0 5 0,3 4 1,0 3-1,0 1 0,-1 3 0,0 2 1436,2 1 0,4 6-1627,-4-2 1,6 4 0,-2 2 0,2 2-1,-1 3 1,0 2 0,0 2 0,2 2-1,1 1 1,-3 2-2527,0 3 0,-1-3 2092,4 2 0,0 3 565,-4-3 0,9-5 0,-3-6 0</inkml:trace>
  <inkml:trace contextRef="#ctx0" brushRef="#br0" timeOffset="73">4252 19524 9184,'-6'-13'387,"5"6"1,-5 2 0,6 10 0,0 3 0,0 6 0,0 4-1,0 4 1,0 3 0,0 3 0,0 2-248,0 1 0,0 6 0,-1-2 0,-2 4 1,-2 1-1,2 0 0,0 0 0,0 0-1945,-1 0 1358,-1-6 1,1 4 0,-2-4 0,0 0 0,0-2-1,3-6 447,2-4 0,7 4 0,1-6 0</inkml:trace>
  <inkml:trace contextRef="#ctx0" brushRef="#br0" timeOffset="74">5052 19418 8906,'0'-28'1308,"0"5"-1148,0 13 0,0 6 0,0 8 0,0 5 0,0 3 1,0 3-1,0 4 0,0 6 0,0 5 1543,0-1-1801,0 5 1,0 0 0,0 6 0,0 0 0,0 0 0,0-1 0,0-2 0,0-3 0,0-2 0,0-2 0,2-2-1596,2-1 1,-2-6 1159,2-4 1,2-2 0,-2-2 532,-1 1 0,-1-7 0,-2-1 0</inkml:trace>
  <inkml:trace contextRef="#ctx0" brushRef="#br0" timeOffset="75">4839 19711 8179,'0'-27'0,"0"1"454,6 5 0,1 3 0,7 8 0,-1 2 0,0 2 0,2 3 0,3 2 0,4 1 1,5 0-1,4 0 0,3 1-79,0 4-1041,4 2 0,-8 7 1,4 0-1,0 3 666,0 0 0,-4 7 0,2-3 0</inkml:trace>
  <inkml:trace contextRef="#ctx0" brushRef="#br0" timeOffset="76">5532 19644 8617,'1'-19'1533,"4"-3"-1212,-4 3 0,7 4 0,-4 6 0,5 0 0,3 2 0,1 2 0,2 4 0,1 1 0,4 0 0,0 0-255,4 0 1,1 6 0,0 2 0,-1 4 0,-3 2 0,-2-1 0,-3 2 0,-2 1-67,-5 2 0,-3 0 0,-6-5 0</inkml:trace>
  <inkml:trace contextRef="#ctx0" brushRef="#br0" timeOffset="77">5452 19791 8179,'-7'0'302,"1"-6"0,7-3 0,5-1 0,7 1 1,8 4-1,4 4 0,3 1 0,4 0 1,2 0 1013,0 0-1202,4 6 0,-4 1 0,5 7 0,-2-1-114,-2 0 0,-5 6 0,3 2 0</inkml:trace>
  <inkml:trace contextRef="#ctx0" brushRef="#br0" timeOffset="78">6305 19498 8179,'6'-14'77,"-4"1"1230,3 6-1094,-5 1 1,-4 7-1,0 4 1,1 3-1,0 4 1,0 2-1,-2 0 1,2 3-1,2 2 1,2 2-198,4 2 1,2-2 0,8 0 0,1-2-1,5-1 1,3-2 0,7-1 0,4-5-2761,7-2 2568,1-4 0,-3-4 176,0 0 0,-6-6 0,-2-1 0</inkml:trace>
  <inkml:trace contextRef="#ctx0" brushRef="#br0" timeOffset="79">6852 19484 8179,'0'-13'0,"-6"7"0,-3 8 0,-4 8 2318,-5 6-2094,3 14 0,-6-6 0,5 11 1,-2 2-1,0 3 0,-1 6 1,-2 7-1,-1 8 0,1 3 0,2 1 1,3-2-1,1 1 0,0-5 1,-1-2-225,-2-4 0,-5-6 0,2-1 0</inkml:trace>
  <inkml:trace contextRef="#ctx0" brushRef="#br0" timeOffset="80">5999 10395 29732,'13'0'790,"-4"-4"1,-2-2 0,-1-2-2065,-3-2 1059,-1-2 0,-2 3 0,0 0 0,-2 1 1,-2 0-1,-5 4 0,-3 2 0,-1 2 0,-1 0 880,1 0 1,0 0-284,-1 0 1,1 0-1,0 0 1,-1 0-1,1 0-173,0 0 0,-1 2 1,1 1-210,0 1 0,-1 5 0,1-3 0,0 1 0,-1 4 0,2 1 0,2 1 0,1 0 0,-1 1 0,-1-1 0,1 2 0,3 1-435,1 2 355,1-1 0,5-8 0,0 0 0,2 2 0,2-1 0,7-1 0,3-5 0,6-2 0,-1-2 0,2 0 697,-1 0 1,-3-2-618,0-2 0,3-4 0,-1-5 0,0 0 0,0-2 0,-2-1 0,-2-2 0,-2 2 0,-1 1 0,-2 2-1388,-1-1 1,-6 1 1380,1 0 1,-2 2-1,-2 7 1,0 8 0,-2 7-1,-1 3 1,-1 4 951,1 4-971,2 3 1,1 2 0,0 0 0,0-1 0,0 1 0,0 0-1,0-1 1,0 1 0,0-2 0,0-1 0,0-3-1006,0-2 1,0 5-1,0-4 1,0 1-1,0-3 1,0-3-6126,0-2 6730,0-6 1,11-1-1,4-6 1</inkml:trace>
  <inkml:trace contextRef="#ctx0" brushRef="#br0" timeOffset="81">6612 10089 32253,'0'-14'-9831,"0"5"1906,0 1 5991,6 5 2380,-5-3 0,7 6 0,-5-2 1,2-1 2445,3-1-1230,-5-7-1638,3 10-396,-6-5 303,0 6 3079,0 0 293,0 6-4419,0-5-285,0 5 323,0-6 3634,0 0-2125,-6 0 2125,4 0-2310,-4-6-689,6 5 0,-1-5 0,-4 5 1640,-3-4 1,0 4-770,-1-4 1,5 4-1,-5 1 1,-1 0-1,-2 0 1,-2 1 640,1 4 0,0-2-1069,-1 5 0,6-5 0,0 3 0,1 0 0,1 3 0,-2 2 0,2-1-893,1-1 758,0-6 1,4 9 0,-2-4 0,-3 4 0,0 2 0,0-1 0,3 0 0,0 1 0,0 0 0,-1 3-475,1 0 0,-3 6 656,1-6 0,-4 7 0,3-2 1,1 4-1,-1-1 0,1-2 1,1 0-1,-1-1 0,2 0 1,2-1-625,1-2 1,-2 0 268,-2-1 0,2-3 1,-2 3-1,2-4 1,2 0-1,0 1 1,0 1-1,0 2 0,0-2-324,0-1 0,0-2 0,0 0 0,0 1 493,0-1 1,0 0 0,0 1 0,2-1-1,1 0 1,3 1 0,1-2 0,4-4 0,0-3-1,3-4 933,-1-1 1,2 0-620,3 0 0,-2 0 1,6 0-1,0 0 0,1 0 1,-1 0-1,2 0 1,-1 0-1,-1 0 0,-2 0-6,-1 0 1,-4 0-776,3 0 0,-5 2 0,-4 2 0,-5 5 0,-2 3 684,-2 1 1,-6-5-1,-2-2 1</inkml:trace>
  <inkml:trace contextRef="#ctx0" brushRef="#br0" timeOffset="82">6838 10209 29920,'-7'-2'-1854,"4"-1"0,6-1 1,6 1-1,3 1 6829,1 2-4930,0 0 1,1 0 0,-1 2-1,0 2 1,1 5 0,-1 3 0,0 1-1,-1 1 1,-1-1 0,-4 0 0,0 1-665,1-1 0,-5 6 532,1 3 0,-2-2 0,-4-4 0,-2-4 0,-4-3 0,-2 0 0,0-1 0,-4 0 0,2-1 536,1 1 1,-9-5 0,7 2-351,-2 1 0,0 0 0,4 5 0,2-2-847,4 1 1,11-3 0,6 1 0,6-2 764,2-3 0,-2-2 0,4-1 0,1 0 0,-1 0 0,0 0 0,0 0 0,1 0 0,-3 0 0,1 0 1,-2 0-1,2 0-5005,0 0 5090,-5 0 0,9-6 1,-4-1-1</inkml:trace>
  <inkml:trace contextRef="#ctx0" brushRef="#br0" timeOffset="83">7425 10395 28117,'7'-7'-311,"4"2"1,-5 8 0,1 3-1,2 2 1,-2 2 0,-1 2-1959,0 1 2204,-4 6 1,5-4-1,-4 4 1,1-1 0,-2 1-1,-5 2 1,-6 1 0,-3 1-1,-3-1 1,-1 0 0,-2-1 205,2-3 0,-5-4-191,-1 0 1,3-5 0,0-2 0,1-1 0,0-3 154,2-2 0,7-7 0,3-1 0</inkml:trace>
  <inkml:trace contextRef="#ctx0" brushRef="#br0" timeOffset="84">7425 10035 16711,'-12'-34'-1115,"3"3"843,-3 3 0,11 22 0,-4 6 0,4 8 0,2 3 0,4 1 0,5-1 0,6-4 390,7-1 1,2 4 0,2-2 0</inkml:trace>
  <inkml:trace contextRef="#ctx0" brushRef="#br0" timeOffset="85">7678 9822 15667,'-6'-13'-1791,"5"5"1,-11-2 2322,3 6-266,3-1 1,2 5 0,8 0 0,5 0 0,3 0 0,1 0 0,2 0 0,3 0 0,4 0 0,3 0-28,2 0 0,-5 0 1,0 0-1,0 0 0,1 0 1,-1 2-1,0 2 0,0 5-1111,1 3 787,-7 7 0,5 2 0,-5 5 0,2 4 1,-2 4-1,-1 8 0,-2 2 0,2 6 0,1 4 1,3 6-1,1 1 540,-1 0 1,-1-3-363,-5-5 0,0 3 1,1-1-1,-2-5 1,-4-1-1,-2-4 1,-1-3-1,-1-3 1,-1-2-1,-1-3-68,-2-3 1,0-4 0,-2-3-15,-2-2 1,-4-7 0,-6-1 0,-4-5 0,-4-3 0,-5-3 0,-4-1 0,-3-2-1,-2 0-33,1 0 0,5 0 0,-3-2 0,4-1-752,2-1 0,-1-1 0,10 5 828,2 0 0,1 0 0,2 0 1</inkml:trace>
  <inkml:trace contextRef="#ctx0" brushRef="#br0" timeOffset="86">8785 15499 8407,'0'-7'154,"-2"1"0,-2 5 0,-5-2 0,-3-2 0,0 1 1,2-1 2091,1 1-1991,0-6 1,0 8 0,0-4 0,-1 2 0,-1-2 0,1 0 0,1 0 0,-1 2-1,-2-1 1,-1 1 295,-1 1 0,1 1-418,0 2 1,-1 0-1,-1 2 1,-1 1-1,-2 3 1,2-1-1,1 1 1,2-1-1,0 1 1,-1 1 871,1 1 1,0 3-876,-1-2 1,1-1 0,0 1 0,1 1-1,1 2 1,3 1 0,-3 0 0,-1 1-1,-1-1 1,1 2 213,3 3 0,-3-2 0,4 6 0,-4 2-325,-2 1 0,-3 2 1,-1-1-1,2 3 1,1 0-1,1 2 0,1-1 1,0-2-1,-1-1 1,3-1-1,0 1 1,4-2 370,1-3-291,1 3 1,5-4 0,0 4 0,0-1 0,0-3 0,0 0 0,0-1 0,0 4 0,2 1 0,2 2 0,5-2 204,3-3 1,6 6 0,3-4 0,2 0 0,7 1 0,2-1 0,7-1-1,1-1 938,0 2-1207,9-5 0,-9 1 0,10-7 1,-1 0-1,0 1 0,0-2 0,-2-4 1,-1-3-1,-3-4 0,-1-1 1,-2 0 29,0 0 0,-2-1 1,-2-4-1,-4-5 1,-1-6-1,0-5 0,-1-3 1,-3-2-1133,-5-7 865,3-4 1,-6-4-1,4-2 1,-6-5-1,-3-4 1,-5-7-1,-4-6 1,0-5-1,-1-1 1,-1 0 0,-3-1-756,-1 34 0,-2 0 1,-5-33 773,-5 5 0,-2 5 0,-2 9 0,-6 3 0,-2 5 0,-2 4 0,-1 4 0,-1 7 0,-4 5 0,1 6-424,-1 3 1,-3 8-1,5 2 334,2 4 0,1 1 0,1 3 0,2 4 0,2 8 0,4 4 0,3 5 0,1 3 0,5 4 273,2 4 0,-2 10 0,3 2 0</inkml:trace>
  <inkml:trace contextRef="#ctx0" brushRef="#br0" timeOffset="87">4279 10968 29777,'0'-13'-4702,"0"-6"0,-2 10 3082,-2 0 1990,3 12 1,-7 4-1,5 7 1,-1 0 0,1 3-1,1 2 1,2 2 0,0 2-1,2 3 1,1 0-1,1 1 1,1 0 0,-1-2-1,2-2 1,0-2 864,0-2 0,0-2 1,-3-7-1,1-1 2279,-1 1-3514,-7-4 0,1-6 0,-6-9 0,-2-3 0,0-1 0,-3 0 0,2-1 0,2 1 0,3 0 0,1-1 0,3 1 0,1 0 0,4 1 0,2 2 0,5 2 0,4 2 0,4 3 0,1 2 0,5 1 0,-6 0 0,3 0 0,0 0 0,-4 0 0,0 0 0,0 0 0,2 0 0,-2 1 0,-1 2 0,-1 3-2379,-1 2 2890,0-5 0,7 8 0,0-3 0</inkml:trace>
  <inkml:trace contextRef="#ctx0" brushRef="#br0" timeOffset="88">4759 10942 29379,'9'-20'-224,"0"0"1,1 5-1,0 10 1,1 13 4505,-2 4-4282,-6 7 0,7-7 0,-6 4 0,-1 2 0,-1 0 0,-1 4 0,2 1 0,2 6 0,-2 0 0,-3 5 0,-3 3-1026,-2 2 0,1 8 1,4-8-1,0-1-6911,0-1 7700,6-7 1,1 2-1,7-5 1</inkml:trace>
  <inkml:trace contextRef="#ctx0" brushRef="#br0" timeOffset="89">5385 11142 32767,'0'-29'-5394,"0"7"5933,0 12 0,6 5 1,3 8-1,3 2 1,1-1-1,1 1 0,1 1 1,2-1-1,6 3 1,0-1-3604,-1 4 1958,4 1 1003,-6 1 1,7 6 0,0 2 0</inkml:trace>
  <inkml:trace contextRef="#ctx0" brushRef="#br0" timeOffset="90">5412 11381 9455,'9'-35'3469,"0"8"-3194,6 15 1,5 20 0,6 5-1,-3 0 1,-2 1 0,0-2 0,-1-2-273,4-1 0,7 0 1,3 4-1</inkml:trace>
  <inkml:trace contextRef="#ctx0" brushRef="#br0" timeOffset="91">6279 11675 23542,'-6'13'-384,"3"-6"1,-6-2 3042,-2-4-2619,5-1 1,-4-1 0,6-4 0,-1-5 0,1-5 0,-2-4 0,0-2 0,-2-4-206,1-5 1,3 1 0,-4-7 51,2-1 1,2-1 0,4-2-1,0 0 1,1 0-360,4 0 0,2 4 1,8 2 461,3 2 10,-3 1 0,10 5 0,-4 3 1,1 2-1,0 2 0,2 4 1,1 3-1,1 5 0,0 1 1,-3 3-1,-2 1 501,-2 2 1,-1 2-552,-5 2 0,-1-1 1,-1 6-1,-4 1 0,-1 2 1,-3 3-1,-3 1 0,-4 4 1,-7 0-1,-4 3 744,-2-3 0,-7 7-297,2 0 0,-2-4 0,0 7 0,2-1 0,0 1 0,1 3 0,3 1 0,3 0 0,4-2 0,2-1-99,4 1 0,4 3 1,2-4-1,5-1-614,8-2 0,5-3 1,7-1-1,3-3 0,0-4 1,2-5-1,-1-6 0,-2-4 1,-3-2-1,-2-2 0,-6-2 1,-3-5-2042,-5-3 2444,-4-7 0,-6-2 0,-3-4 0,-7 1 0,-5 2 1,-6 0-1,-2 1 0,0 3 0,3 3 0,2 2 1,3 0 3173,1-1-3788,2 7 0,7 1 0,7 7 0,11 4 1,9 4 662,4 3 0,14 1 0,2 0 1</inkml:trace>
  <inkml:trace contextRef="#ctx0" brushRef="#br0" timeOffset="92">7145 11301 12697,'4'-13'-239,"1"0"962,-1 5 0,-5 2 0,-4 6 1095,-4 0 0,-2-4-1668,-3 0 1,1-1 0,0 5-1,-1 0 1,1 0 0,0 0-1,-1 2 1,1 1 0,0 2-1,1 3 652,3 2 1,-1 2-816,5 1 1,-4 5 0,5 1-1,1 1 1,3 0 0,4 0 0,5-1-1,3-3 1,1-2 0,1-4-110,-1-1 1,0-6 0,1 1-235,-1-2 1,0-2 0,1-2-1,-3-2 1,0-5 0,-4-3 0,1 0-1,-2 2 717,0 1 0,-2 0 174,-4-4 0,0 7 0,0 6 0,0 7 0,0 5 0,0 1 0,0 1 1,1 1-1,2 1 0,2 2-183,-2-2-1508,4 5 0,-4-7 0,5 4 0,-1-3 0,0-3 0,4-2 1170,1-1 0,1-6 0,0 3 0</inkml:trace>
  <inkml:trace contextRef="#ctx0" brushRef="#br0" timeOffset="93">7891 11088 31563,'0'-21'-1579,"0"2"0,0 10 0,0 0 1,-1-1-1,-2-2 450,-1-1 1414,-7 0 1,8 4-1,-6 1 1,-1 2-1,-2 3 1,-1 2-1,-1 1 1,1 1 0,0 4-1,-1 4 919,1 3 1,0 1-1051,-1 0 1,1 1 0,0-1 0,-1 0 0,1 1 0,0-1-1,1 0 1,2-1 99,1-3 1,6-2-518,-2-2 1,4-2-1,1 6 1,0 1-1,0 2 1,0 1-1,-2 2-299,-2 3 0,2 1 1,-3 5-1,-1-2 1011,-3 2 0,-2 1 0,1 3 0,3 0 1,-1 2-1,2-4 0,0 1 0,3-5 1,2-1-1,1-5 0,0-1 0,1-2 1190,4 1-1852,2-7 0,7 3 1,-1-5-1,2-2 1,1-2-1,3-1 1,0 0-434,1 0 1,-1 0-1,-3 0 1,2 0 43,-2 0 0,4 0 0,-3 0 1,0 0-1,-3 0 0,0 0 1,-1 0-1,2 0 0,1 0 748,2 0 1,12 0 0,-2 0 0</inkml:trace>
  <inkml:trace contextRef="#ctx0" brushRef="#br0" timeOffset="94">8198 11221 9558,'-1'-34'2261,"-4"3"-1842,4 9 1,-7 16 0,4 8-1,-5 2 1,-3 5 0,0 3-1,3 1 1,5 0 0,1 1-33,-2-1 1,4 6 0,-3 4 0,2 0 0,2 1 0,2-2 0,2 0 0,5-1-1623,3-3 1097,1-3 0,-4-3 1,0-4-1,1-3 0,1-5 1,-3-5-1,-3-3 0,-4-4 1,-1-3-827,0-3 1,-1-1 1223,-4-3 0,-2-2 1,-5 5-1,2-1 1,2 0-1,1 1 1,1-1-1,0 4 275,3 1 1,3 6-1621,5 0 1,4 6-1,8-2 1,6-1 1074,2-3 1,7-9 0,2-3 0</inkml:trace>
  <inkml:trace contextRef="#ctx0" brushRef="#br0" timeOffset="95">8491 10808 9056,'9'-26'2534,"0"8"-2207,0 21 0,6 6 0,1 9 1,2-4-1,0-2 0,-1-1 1,3-4-1,2 0 0,5 1 1,2 2-1,-1 0 2034,-4-1-2416,7 3 1,-15-4-1,7 3 1,-7 0-1,-3-2 1,-1 3-1,-3 2 1,-5 6-1,-2 0 1,-2 6-1,-2 5 95,-2 9 1,-3 1 116,-7 8 1,1 10 0,0 8-1,-1 1 1,2 2 0,3-4 0,5-1-1,3-7 1,1-5 0,0-7 534,0-3 1,0-9-635,0-3 0,0-8 1,-2-6-1,-2-3 1,-5-4-1,-3-3 1,-3-1-1,-3-4 1,-4-4-1,-3-4 13,-2-1 0,-1-6 0,-3-5-444,-5 2 1,2 1 0,-1 3 0,-2 3-1,-2 5 1,-2 2 374,-4 2 0,-2 0 0,-6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50.589"/>
    </inkml:context>
    <inkml:brush xml:id="br0">
      <inkml:brushProperty name="height" value="0.053" units="cm"/>
      <inkml:brushProperty name="color" value="#FF0000"/>
    </inkml:brush>
  </inkml:definitions>
  <inkml:trace contextRef="#ctx0" brushRef="#br0">6478 11621 28894,'0'-25'-9831,"0"3"9807,0 3 0,5 1 0,1 0 0,1 2 0,4 1 0,0 2 0,4-1 0,2 1 0,0 0 1,0 1-1,-4 1 0,-3 3 0,-1-3 0,2 1 0,-1 0 0,0 1 0,-1-2 0,0-1 1,0-1-1,0 0 0,1-1 0,2 1 0,3-2 0,1-2 0,3-6 0,2 0 8231,3 0-8078,1-2 0,8 5 1,4-7-1,6 0 0,5 1 1,7-1-1,5 0 0,5 1 1,3-1-1,-32 14 0,0 1 1,1 0-1,0 0 90,1 1 1,0 0 0,1 0 0,-1 1-141,0-1 1,0 0 0,2-2-1,1 1 1,30-9 0,-33 10 0,0 0-1,1 0 1,0 0 0,0-1 0,-1 1-1,3 0 1,0 0 0,-1 1 0,1-1-1,1 1 1,1 0 0,-3 0 0,-1-1 404,1-1 0,0 0 1,1 2-1,0 0-481,-1-2 0,0 1 0,4 1 0,-1 0 0,-2-2 0,0 0 0,1 1 0,0 1 0,2 0 0,0-1 0,-2 2 0,0-1 0,1 0 0,0 1 0,-1 0 0,0 0 0,3 0 0,-1 0 0,0 0 0,0 1-1,-1-1 1,1 1 0,0 1 0,1 0 0,-1 0 0,-1 0 0,2 0 0,-1 1 0,1 0 0,0 0 0,-1 1 0,0 0 0,-2 0 0,0 1 0,-1-1 0,0 1-3,-2 0 0,0 0 0,3-2 0,-1 1 0,0 3 0,1 2 0,2-2 0,-1 0 0,2 1 0,-1 0 0,1 1 0,-1 0 0,3 0 0,0 0 0,-1 0 0,1 0 0,1 0 0,0 0 0,0 0 0,-1 0 0,1 0 0,0 0 0,0 1 0,0 0 0,1 1 0,0 0 0,6-1 0,0 0 0,-4 4 0,0 0 0,4-2 0,1 0 0,-2 0 0,-1 0 0,-1 1 0,-1-1 0,1 0 0,-1 0 0,0 1 0,0 0 0,-1-1 0,1 1 0,-2 1 0,-1 0 0,0 1 0,-1-1 0,-1 0 0,0 0 0,-2 0 0,1-1 0,2 0 0,1 1 0,-4 1 0,0 1 0,3 0 0,0 0 0,-5-1 0,0 1 0,-1-1 0,0 1 0,-1 0 0,0 1 0,-1 0 0,0 0 0,2 1 0,0 0 0,-1 0 0,1 0 0,0 0 0,0 1 0,-1 0 0,-1 1 0,1-1 0,0 1 0,0 1 0,0-1 0,0-1 0,-1-2 0,0 0 0,-1 0 0,0 0 0,0-1 0,31 11 0,4 0 0,-1-2 0,2-3 0,0-2 0,-3-3 0,-2 3 0,-3 1 0,1 1 0,0 0 0,-2 1 0,-3-1 0,3 6 0,-13-2 0,4 3 0,2 1 0,0 0 0,0 2 0,-5 3 0,-3 0 0,-1 1 0,-2 0 0,-1-1 0,0 1 0,-4-2 0,2-3 0,1 2 0,-2-5 0,-2 0 0,2 2 0,-2-2 0,2 1 0,0-4 0,2-1 0,-2-2 0,-2 0 0,2-1 0,0-1 0,0-2 0,-9-1 0,6 6 0,-3-1 0,-3-1 0,-3-2 0,-4-2 0,-3-1 0,-4 0 0,0 4 0,2-4 0,-4 1 0,-2-2 0,-6-2 0,-2-5 0,-2-4-381,-2-2 0,-4-7 0,0 1 1,0 0-1,2-1 0,2 1 1,3 0-1,2-1 0,0 1 0,2 0-2086,0-1 1,3-3 2532,-1-1 1,-4-1 0,0 2-1,0-2 1,-2 0 0,-2 0 0,-2 2-1,0 3 1,1 0 1873,-1 1-1890,-2 5 1,-2 3 0,-2 6-1,-1 3 1,-1 5 0,1 3 0,-2 2-1,0-1 1,-2 0 0,1 2 79,-3 3 1,-4-3-1,-3 4 1,-4-1-523,0-1 1,-4 1 0,3-5-1,-4-1 1,0-1 0,-1-4-1,1-1 1,-1-3 0,-3-2 521,-5-1 0,-7-6 0,-11-1 1</inkml:trace>
  <inkml:trace contextRef="#ctx0" brushRef="#br0" timeOffset="1">10078 9529 28914,'0'-21'-2369,"1"6"1,2 6 0,1-1 2781,-1-2-20,-1 5 0,-2-5 0,-2 3 0,-2-1 0,-5 1 0,-3 4 0,-1 4 0,-2 2 711,-3 4 0,2 2-1107,-6 7 0,6-1 1,-2 2-1,4 1 1,4 2-1,3 0 1,1-1-1,3 1 1,3 0-1,4 0 222,5-1 1,3-3 0,3-5 0,1 0 0,3-2-1,1-1 1,0-2 0,0 1 418,-1-2-830,-1-2 0,-5-5 1,-1-2-1,-3-2 1,-5-2-1,-2-2 1,-4 0 3497,-2 3-3199,2 4 0,-5 5 0,4 1 1,-2 3-1,2 5 0,2 3 0,1 2 1,1-3-511,4-2 1,2 3-1,8-3 1,3 1 0,4 1-1,3-4 1,2-1-1,0-3-8064,-1-1 8976,1-2-504,0 0 0,-1-18 0,1-4 0</inkml:trace>
  <inkml:trace contextRef="#ctx0" brushRef="#br0" timeOffset="2">10611 9436 28852,'19'-26'-1386,"-9"12"1,2-3-1,-4 14 8404,-5 11-7042,-2 4 0,-1 1 0,0 0 0,0 1 1,0-1-1,0 0 0,0 2 0,0 1 0,0 2 1,0 0-1,0 0 177,0-1 0,0 6-1401,0-6 1,0 1 0,2-4 0,2-3 0,3-3-491,1-8 0,-2-6 1472,-6-7 1,0-5 0,0-1 0,0-2 0,0-1-1,0-1 1,0 3 0,0-1 0,0 2 0,0-1 2178,0 4 0,0 1-180,0 2 1,1 1 0,4 3-1,2 6-1575,1 6 0,3 6 0,-3 7-1115,-1 2 1,4 1-1,-6-2 1,3 0 0,1 1-1,0 0 1,-2 0-1,0-2-1131,1-1 0,-4-2 0,5 1 1493,2-1 0,-4-6 1,0-4-1,1-6 221,-1-6 1,2-14 0,4-5-1</inkml:trace>
  <inkml:trace contextRef="#ctx0" brushRef="#br0" timeOffset="3">11051 9409 31072,'-6'-19'-3443,"4"10"3178,-4-3 393,6 18 0,0-3 1,2 6-1,1 1 1,3 2-1,0 1 1,0 1-1,-3-1 0,-2 0-119,-1 1 0,2-3-456,2-2 0,-3 0 0,4-10 0,-4-8-406,-1-6 1,0-7-1,2 3 1,2-2 1260,5-3 1,-1 0-1,-1 1 1,0 2-1,-1 2 1,2 3-1,-1 1-1124,3 1 0,-2 7-127,1 3 0,0 8 1,3 6 1091,-4 7 0,10-3 0,-3 6 1</inkml:trace>
  <inkml:trace contextRef="#ctx0" brushRef="#br0" timeOffset="4">11544 9409 32539,'-7'-31'-1453,"2"0"1621,4 12 0,-1 7 0,-2 13 0,-5 4 0,-3 2 0,0 2 0,2-2 0,2 1 0,1-2 1,1 1-2497,0 0 1735,2 2 1,4 0 0,0 0 0,3 0 0,4 0 0,8-2 0,4-1-137,5-3 0,-4-1 1,1-2-1,0 0 1006,0 0 0,-5-2 0,2-2 1,-5-5-1,-3-3 0,-1-1 0,0-1 1,-1 1-1,-2 0 1076,-1-1 0,-2 7 1,6 4-1,2 4 127,1 4-1499,1 11 0,2-7 0,2 10 0,6 1 1,2 2-1,2 3 0,-1 3 0,-1 3 0,-2 3 1,-4 3-1,-3 0-1498,-3 0 0,-2 11 1662,-11-4 1,-8 2 0,-6 3 0,-10 0-1,-7-2 1,-2-2 0,-1-5 0,3-5-1,1-5 1,8-7 151,6-5 0,3-12 1,16-12-1,11-13 0,16-12 1,10-8-298,4-7-487,7-4 1,-8-5 0,4 0 0,-2 2 0,-7 6-1,-7 4 1,-7 6 0,-6 4 0,-4 10-3795,0 6 3818,-13 13 0,-8 17 1,-14 8-1</inkml:trace>
  <inkml:trace contextRef="#ctx0" brushRef="#br0" timeOffset="5">16823 11115 7913,'-14'-6'0,"1"-1"271,0-1 1,-1 1 0,1 2 0,1-4 40,3-2 0,5 3 0,7 2 0,3 2 0,1-1 133,3 2-211,-4 2 1,0 2 0,-7 4 0,-4 4 0,-3 3-1,-4 2 1,-3 4 0,-1 3 0,-4 1 0,1 0 916,0 2 1,0 1-1106,1 2 0,3-1 1,-1 3-1,4 0 0,3 2 1,0-1-1,2 0 1,1-1-1,1 2 0,1-1-64,1-2 0,0 0 0,0 2 0,-1 1 94,1-2 0,0 6 0,0 0 0,-2 2 1,2 0-1,0-1 0,0 1 0,-1 1 0,1 2 1,0 0-1,0 0 0,-1-1 460,1-4-486,-5 10 0,5-11 0,-4 7 0,-1-4 0,2-1 0,-1-1 0,0 1 0,-4-1 0,-1-1 0,1-3 0,0-2 410,2-3 1,5 5-403,-5 0 0,6 5 0,-3-5 1,2 0-1,-1 0 0,2 2 1,2-1-1,-1 2 0,-1-1 1,-1 1-146,1 0 0,-3-3 1,2 3 107,1-1 1,-3 2 0,0-3 0,0-1 0,0 0 0,1 0 0,1-2 0,0 0 0,1-3 191,1 1 1,2-2-1,0-1 0,0-2-217,0 2 1,0-1-1,0 1 1,0-3-1,0-1 1,0 0-1,0 0 1,0 0 0,0 0-1,-1 1 1,-2 3-1,-3 0-799,-2-2 831,-1 3 1,1-4 0,0 5 0,1 1 0,-1 0-1,-1-1 1,2-1 0,1-1 0,2-3 0,-1 0-1,2-1 415,2 4 0,1 0-466,0-2 0,1 2 0,2-5 1,3 0-1,0 0 0,0-1 1,-3 0-1,-2 1 0,-1 0 1,0 2-224,0 0 1,0 0 0,0 2 288,0 0 1,0-1 0,-1 3 0,-2-1 0,-1-2 0,-1 2 0,1-1 0,-1 1 0,2-3 0,2-1 0,1 0 0,0 0 0,0 1 309,0 3-421,6-5 1,-3 5 0,6-7 0,1 1 0,0 0 0,1 0 0,-2-2 0,-1 0 0,1 1 0,0 0 0,0 0 85,-1-2 0,2 2 25,-6 1 1,2 4 0,-3-4-1,2 0 1,-1 0 0,1-1 0,0 1-1,3 0 1,1 1 0,0 0 74,0 1 0,-1-3 0,7-3-223,3-1 1,-3 0-1,4-1 1,-1-1 0,1-4-1,0 0 1,2-1 0,-2 0-1,1-3-46,-4-1 1,3-2-1,-1 0 1,-2 0 216,-1 0 0,3 0 0,0 0 0,-2 0 1,-1 0-1,-1-2 0,3-1 0,1-3 1,-1 0-1,3-1 0,2 0 0,2-4-141,-2-1 1,3 3 48,-3 1 1,2-1 0,0-5 0,-2 3 0,1 0 0,1 2-1,-2-1 1,-2-2 0,-3-1 0,1-1 191,-2 1 0,-1-5-29,-1 1 1,-1-3 0,0 3 0,-1-6 0,-2-2 0,-1-1-1,2-3 1,1-2 0,1-4 0,-1-4 117,-3-1 0,7 0 0,-3-1 0,2-4-405,0-3 0,3-3 0,1 1 0,0 2 0,0 3 0,-2 2 0,-2 0 0,-4 0 278,-2-2 0,2 1 0,-7 2 0,1-1-39,0-1 1,-3 0-1,2 2 1,-2-1-1,-2-3 1,1 2-1,2-1 1,3 4-1,0-3 1,2-1-1,-1-1 1,2 3-466,-2 2 0,5-4 276,-3 1 1,3 0 0,0 2 0,-2 1 0,-1-2-1,0 1 1,-2-1 0,-2 3 0,-2 0 0,0 3 749,1 0 1,0-4-573,-4 5 1,0-2 0,0-4-1,0-1 1,0-3 0,0 1-1,0-3 1,0 1 0,0-4-1,0 1-420,0 1 0,0-1 0,0 4 204,0-1 1,0 8 0,0-1 0,0 2 0,0 1 0,0 0 0,0 3 0,0-1 0,0 3 163,0-1 1,-5-2-1,-4 4 1,-2 1 98,2 2 0,-7-2 1,3 2-1,-2 4 1,-1 2-1,-1 3 1,-2 0-1,0 2 1,-2 3-1,0 2 1,-2 3-1,-2 4-1263,-2 4 1,-4 1 927,0 0 0,0 0 0,2 0 0,0 1 0,-2 4 0,1 2 1,2 2-1,3 0 0,3 3 0,2 3-653,1 3 1,9-1-1,-4-2 1,4 3 862,3 4 0,-5-3 0,4 1 0</inkml:trace>
  <inkml:trace contextRef="#ctx0" brushRef="#br0" timeOffset="6">20782 6250 11203,'6'-40'40,"1"8"0,5 5 1,-3 8-1,-3 6 1,-3 4-1,-3 6 1,-8 6-1,-5 4 1,-5 4 551,2 2 0,-3-1 0,1 10 0,2 2 0,1 2 0,1 7 0,3 5 0,0 8 0,2 8 1,-1 9-1,4-26 0,0 2 0,-1 3 0,-1 2 1990,-1 2 1,0 1-2400,2 4 0,0 0 0,-6 3 0,1 2 0,1 4 0,1 1 1,-1 4-1,0 0 0,0 1 0,-1 0 0,0 2 0,-1-1 1,-1 0-1,0 1 0,-2 2 0,-1 2 0,1 1 0,0 0 0,5-22 1,-1-1-1,1 1 0,0-1 0,0 0 0,0 1-390,0 0 0,0 0 0,1-1 0,-6 21 0,1 0 0,1 0 0,1 0 202,0-2 0,-1-1 1,1-8-1,1 0 1,1-5-1,0-2 1,2-6-1,0-3 1,2-5-1,1-2 1,-5 30-1,2-8 0,1-4 1,-1-8-1259,0-4 1,0-9-1,-3-4-3339,3-7 1,3-11 4601,2-19 0,-1-11 0,1-3 0</inkml:trace>
  <inkml:trace contextRef="#ctx0" brushRef="#br0" timeOffset="7">20902 6130 13668,'-8'-42'-2010,"4"2"2218,2 8 0,7 13 0,1 7 1,0 2-1,1 3 0,0-1 0,4 2 1229,1 0 0,11-3-1057,4 5 0,9-6 0,1 2 0,6-1 1,8 0-1,9 1 0,8-1 0,4 0 1,-33 4-1,1 1 0,0-1 0,1 1 101,1-1 0,1 1 0,6 2 0,1 0 0,0-2 0,-1 0-497,2 1 1,0 0 0,1-1 0,-1 0 0,-1 1 0,-1 1 0,-3 0 0,0 0 0,-5-1 0,-1 1 0,34-2 0,-10-1 0,-8 1 0,-7-1-306,-5 2 0,-8 2 0,-5 1 1,-3 0 280,-1 0 1,-6 0 0,-4 0 0,-2 0 0,-1 1 0,-1 5 0,0 8-1,1 6 1,-1 7 0,0 4 2938,1 5-2772,-1 14 1,-1 8-1,-7-21 1,-1 1-1,-2 6 1,0 1-1,-1 5 1,-2 2-1,-1 7 1,-2 2-1,-2 5 1,-1 2-1,1-19 1,-2 2-1,1 1 1,-1 3-1,0 0 1,-1 1-1,0 4 1,-1 1-1,1 0 1,-1 1-1,0 0 1,0 1-13,0-1 1,-1 1 0,1 1-1,0 5 1,0 1 0,0 0 0,2-3-1,1 0 1,0 0 0,1 0-1,1-1 1,0 0 0,1-2 0,0 0-1,2-1 1,0-3 0,0 0-1,1-1 1,0 0 0,1 0 0,0-1-1,0-3 1,0 0 0,1-2-571,1 22 1,1-2 404,0-8 0,1-2 0,2-7 1,0-1-1,-1-4 0,0 0 1,-1-3-1,0-1 0,-1-4 0,-1-1 1,0-3-1,-1-2 0,1 31 1,-2-6-1,-2-5 0,-3-7 0,-7-7 412,-5-6 0,-8-5-446,-1-5 0,-9-6 0,-10-5 0,-9-4 0,-8-5 0,-8-1 0,31-4 0,-2-1 0,-3 0 0,-2 0 0,-4-1 0,-2 0 0,-2 0 0,0 0-945,-2 0 1,-1 0 0,-1 0 0,-1 0 866,0 0 1,-2 0 0,-7 0 0,-2 0 0,4 0 0,-1 0-1,-1 0 1,0 0 0,1 0 0,1 0 0,3 0 0,1 0 0,4 0-1,1 0 1,3 0 0,1 0 0,4 0 0,0 0 0,5 0 0,1 0-486,3 0 0,1 0 0,-32 0 0,9-2 0,6-1-756,5-1 0,6-2 0,5 1 1403,0-3 0,3-1 0,-1-2 0,1 1 0,2 1 0</inkml:trace>
  <inkml:trace contextRef="#ctx0" brushRef="#br0" timeOffset="8">20382 6983 12716,'-21'-7'243,"-4"-5"0,10 11 0,-3-4 1637,3 4-1624,8 1 0,10 0 0,15 0 0,17 0 0,19-2 0,20-2 0,-31 0 0,1-1 0,5-1 0,1 0 0,1 0 0,1-1 0,1-1 0,0 1 0,0 0 0,-1-1 755,0 2 0,0-1 0,6-4 0,0 1-965,-7 3 0,0 1 0,3 0 0,0 0 0,-1 1 0,1 1 0,-1 0 1,0-1-1,1 1 0,-1 1 0,0 0 0,-1 1 0,-1 1 0,0-1 1,-2 1-1,-2-1 0,-2 0 0,-1 0 0,-4 0 0,-1 1-1259,29 0 0,-9 1 0,-11 0 228,-8 0 0,-11 0 0,-8 0 0,-2 0 0,-3 0 0,-1 0 0,-1 0 986,-1 0 0,6-6 0,2-2 0</inkml:trace>
  <inkml:trace contextRef="#ctx0" brushRef="#br0" timeOffset="9">19515 6397 11513,'-13'0'-483,"6"0"1,-5 0 0,3 0-1,-3 2 1,-1 0 1601,-1 3-355,1-1 1,6-5 0,2-4 0,5-2 0,6-2 0,6 2 1030,4 1 1,11 0-1791,-5 1 1,11 4 0,-7-5-1,3 2 1,-3-1 0,-2 2-1,-3 0 1,-2 0 0,-3-1-983,-1 1 0,-6 1-911,0 2 1,-8 0 1847,-1 0 0,-6 6 0,-7 2 0</inkml:trace>
  <inkml:trace contextRef="#ctx0" brushRef="#br0" timeOffset="10">20075 6117 28250,'-6'-19'-668,"5"4"1,-11 3 0,3 14 0,-1 10-569,1 8 1193,-9 5 0,12 2 0,-9 0 0,2 1 0,4 2 0,0 1 0,3-2 1,0 1-1,3-1 0,2 4 0,1 0-840,0-1 1,1 1 0,4-4-330,4 3 0,-2-1 1129,2-5 0,0 1 1,4 0-1</inkml:trace>
  <inkml:trace contextRef="#ctx0" brushRef="#br0" timeOffset="11">20275 7890 8509,'-21'-21'-64,"2"8"1,1 2 0,1 7-1,0 1 1,1 1 0,0 2-1,-4 0 791,0 0-128,3 0 1,-2 0 0,6 0 0,3 2 0,7 1 0,13 1 1088,14-1 0,16 3-1424,13-1 0,14-1 0,-27-4 1,3 0-1,3 0 0,2 0 1,6 0-1,0 0 0,4 0 0,0-1 1,4-1-1,0-1 0,2 0 1,0-1-1,2-1 0,1 1 0,-1-1 1,0 1 32,0-1 1,0 0 0,3-1-1,-1 1 1,-2 0 0,0 0-532,2 0 1,-1 1-1,-8 0 1,-1 1-1,1-3 1,1 1-1,-4 1 1,-1 1-1,-4-1 1,0 0-1,-3 1 1,-1 0-1,-5 0 1,-1 1-1,33-3 1,-9 1-1504,-4-1 1,-16 1 0,-11 4 0,-8 0 398,-9 0 1,-11 0-1,-10 1 1338,-12 4 0,-26 2 0,-7 6 0</inkml:trace>
  <inkml:trace contextRef="#ctx0" brushRef="#br0" timeOffset="12">19569 7250 28257,'7'-6'-923,"-1"-1"0,-5-5 0,2 1 1,2 3-1,-2-3-637,-2-1 1925,-7 5 0,3 1 0,-5 6 1,-4 0-1,-3 0 0,-4 0 1,-2 0-1,-3 1 0,1 4 1,-1 4-1,3 3 624,2 1 1,-3 5-984,4 0 0,0 5 0,6-1 0,3 4 0,5 2 0,4 1 0,6 2 0,7 1 0,11-1 0,8 0 627,8-2 1,18-2 0,1-3-1,4-4-646,2 0 0,-6-7 1,-1-6-1,-5-1 1,-5-4-1,-7-5 1,-5-7-1,-5-7 1,-6-6-1,-7-6 1,-8-5-1,-9-3-4348,-8-4 4082,-14-2 1,-14 3 0,-10 0 0,-5 1 0,-5 4 0,-1 4-1,3 4 1,4 5 0,4 4 0,7 5 0,5 4-1525,5 5 1,13 4 1433,6 4 0,6 9 1,3 8-1</inkml:trace>
  <inkml:trace contextRef="#ctx0" brushRef="#br0" timeOffset="13">19529 8783 27093,'0'-27'-204,"0"0"0,6 8 0,2 6 1,6 7-1,4 4 0,4 2 1,6 0 3458,7 0-3088,13 0 0,16 0 0,-27 0 0,3 0 0,3 0 1,2 0-1,6 0 0,1-1 0,5 0 0,1-1 0,6 0 1,3-1-1,4 2 0,1-1 0,-20 2 0,-1-1 0,2 1 1,0 0-1,0 0 0,1 0 0,-1 0 0,1 0 1,-1 0-168,-2 0 0,1 0 0,-1 0 0,25 0 0,-1 0 0,-3 0 0,-2 0 0,-4 1 0,-2-1 0,-3 2 0,-2-1 0,-4 2 0,-2-1 0,-2 0 0,-1-1 0,-5 0 0,-1-1-1886,-4 0 1,-2 0 1474,32 0 1,-24 0 0,-8 0 0,-9-1 0,-12-4 410,-6-3 0,-4-1 0,-11-5 0,-7-2 0</inkml:trace>
  <inkml:trace contextRef="#ctx0" brushRef="#br0" timeOffset="14">19649 8143 28384,'-6'-13'-61,"4"-1"0,-5 2 0,2 4 0,-3 3 1,-4 5-1,0 5 2174,3 3-2113,-9 4 1,14 3 0,-10 3-1,4 4 1,1 2 0,2 1-1,1 0 1,1 3 0,1 0-1,-1 2 1,2 0-1017,2 1 0,1 0 1,0-3-839,0 3 0,0-1 1560,0 5 0,0-5 1,0 2-1</inkml:trace>
  <inkml:trace contextRef="#ctx0" brushRef="#br0" timeOffset="15">19675 9636 18231,'-13'-20'217,"6"5"1,-5 4 0,4 11 0,1 7 702,2 5-732,4 1 0,7-4 0,4 0 0,7 0 0,6 0 1,7-2-1,5 1 0,5-3 0,3 3 0,3-2 0,0 0 180,0-3 0,3 3 0,-2-2 1,2 1-1,3-1 0,-2 2 0,4 0 1,1 0 1559,2-3-1815,7 4 0,-3-5 0,5 3 0,3 0 0,0-1 1,4-1-1,-2-3 0,0-3 0,-1-3 0,-33 3 1,1-1-1,2-1 0,0 0 78,2-1 0,0 0 0,5 1 0,0 1 0,-1 0 0,0-1 0,0 0 0,1 0-178,1-1 0,0 0 1,0 0-1,0 0 0,1 1 1,-1 0-1,1 1 0,0 0-479,-1 1 0,1 0 0,2 1 1,-1 0-1,-6 2 0,-1 0 0,1 0 1,0 0-1,-2 0 0,0 1 0,-2 1 1,-1 1-1,32 6 0,-10 3 0,-10 1 1,-8 0-1,-7 1 554,-9-1 0,-7 0 1,-6 0-1</inkml:trace>
  <inkml:trace contextRef="#ctx0" brushRef="#br0" timeOffset="16">19275 9196 8511,'-20'0'341,"0"-6"0,7 4 0,1-4 992,3 0-867,15 5 0,6-9 0,15 4 0,5 0 0,7-2 0,7 2 0,4-1 0,3 1 0,-2 0 0,-4 3 0,-4 2-173,-1 1 0,-8 0 1,-5 0-1,-5 1 1,-6 4-1,-5 4 1,-4 2-1,-5 4-2827,-2 3 2340,-14-3 1,-9 10 0,-13-4 0,-3 2-1,-1 1 1,-4 1 0,2-3 0,3 1 0,8-4-1,5 0 1,6-3-223,3-1 1,8-1 659,3-1 0,14 0 0,11 1 0,10-3 1,12 0-1,7-4 0,9-1 0,5-3 1,6-1-1,1-2-816,0 0 0,-31 0 0,0 0 572,31 0 0,-33-3 0,1 0 0,1-1 0,0 0 0</inkml:trace>
  <inkml:trace contextRef="#ctx0" brushRef="#br0" timeOffset="17">23554 6330 9232,'0'-29'-289,"0"2"370,0 3 1,0 16 0,-1 0 0,-4 2 0,-3 3 0,-4 2 0,-3 1 0,-3 0 0,-4 0 0,-3 1-95,-2 4 1,0-2 498,1 6 0,-1-5 0,0 5 0,1 1 0,1 4 0,2 2 0,6 3 0,2 2 0,3 4 0,3 3 891,5 3 0,2 0-1652,2-4 1,11 0 0,3-1-1,6-1 1,5-1 0,3-2-1,3 1 1,0-3 0,0-3 0,0-6 282,-1-2 1,4-6 0,0 3 0</inkml:trace>
  <inkml:trace contextRef="#ctx0" brushRef="#br0" timeOffset="18">23928 6384 14117,'0'-25'85,"0"8"0,0-5-3302,0 6 3339,0 14 1,0 10-1,0 12 1,0 1-1,0-3 1,0-3-1,0-2 1,0 2-1,1 1 217,4 2 0,-2 4 1,4-3-1,0 1 0,1-1 1,2-3-1,2-1 0,1-2 800,1 1-1329,-1-7 0,0-1 1,1-6-1,-3-2 0,0-2 1,-4-5-1,1-4 0,-2-3 1,-1-4-1,-2 1 0,-1-2-289,-2 1 0,0 3 199,0-1 0,1 4 0,4 2 0,5 3 422,7 5 0,3 8 1,7 3-1</inkml:trace>
  <inkml:trace contextRef="#ctx0" brushRef="#br0" timeOffset="19">24527 6544 18768,'-13'-20'327,"1"1"1,2-2 1779,1 8-2253,6 6 0,-3 5 0,6-2 0,2-5 0,1-3 1,3-1-1,1-1 0,5 1 0,3 0 0,4-1 297,2 1 0,-1 0-796,3-1 1,0 6-1,-4 0 1,1 2-1,0 3 1,0 2-1,0 1 823,1 0 0,1 12 0,5 2 0</inkml:trace>
  <inkml:trace contextRef="#ctx0" brushRef="#br0" timeOffset="20">25007 6477 18768,'6'7'-585,"-4"1"767,2-4-76,-2-2 1,-4 4 0,-1-8 0,-1-2 0,1-5 0,1-3 0,4 0 0,1 2 0,3 1 197,1-1 1,2-7 0,4-1-654,1 2 0,3 1 0,1 2 0,0 0 1,0-1-1,1 3 0,0 2 0,1 4 0,-4 4 1,-1 1-1,-2 1 0,0 4 1120,1 4-929,-1 2 1,-6 3 0,-1-1 0,-1 0-1,-1 1-1858,-1-1 0,0-6 2414,2-2 1,-2-4 0,5-1 0,3 0 0,1 0 0,1 0-1,0 0 1,1 0 0,-1 0 765,0 0 1,-1-1 0,-2-2-677,-1-2 1,0 1 0,3 3 0,-3-4-702,-5-4 0,-4 3 112,-4 2 0,-3 2 0,-7 2 1,2 2-1,4 2 0,3 5 0,4 3 1,1 1-983,0 1 799,6-7 0,2 5 0,9-5 1,2 2-1,2-1 0,4-2 0,5-3-812,5-2 0,-1-2 1019,2-4 0,-1-2 0,5-7 0</inkml:trace>
  <inkml:trace contextRef="#ctx0" brushRef="#br0" timeOffset="21">25834 6344 18768,'12'-22'-3515,"-3"-1"3507,-4 7 1,-3-8 0,1 7-1,1 0 1,-1 2 0,-1 2-1,-1 1-308,4 3 0,7 3 571,5 6 1,13-5 0,-2-3-1</inkml:trace>
  <inkml:trace contextRef="#ctx0" brushRef="#br0" timeOffset="22">26100 6077 21799,'-1'-4'-747,"-3"8"78,-5 12 1,1 8 0,-1 6-1,-1 4 1,0 7 0,1 4 390,4 1 0,-2 10 0,-1-1 1</inkml:trace>
  <inkml:trace contextRef="#ctx0" brushRef="#br0" timeOffset="23">23274 7543 10715,'0'-34'695,"6"2"1,-3 12 0,6 8 0,0 12-1,-1 11-1400,-4 5 776,-3 8 0,-1-2 1,-1 8-1,-2 2 0,-3 2 1,0 3-1,0 2 1,3 1-1,0-2 0,0-1 1,-1-3 662,1-1 0,1 2-786,2-3 0,5-6 0,-1-5 0,1-3 1,1-6-1,3-7 0,2-3 0,3-5 1,-1-4-162,0-7 1,5-14-1,0-4 150,-2-10 1,1-2 0,-3-8-1,1-3 1,-3 0 0,-2 0-1,-2 5 1,-4 4 0,-2 9 500,-2 8 0,0 0 0,0 12-270,0 0 0,-2 8 0,-2 7 0,-5 4 0,-1 7 0,-2 3 0,1 2 0,-1-1 0,2 2 0,-2 1 0,0 2-674,-1-2 126,0-1 0,4-6 1,1 0-1,3 1-1240,2 2 0,1-3 1602,2 0 0,0-6 0,0 2 1</inkml:trace>
  <inkml:trace contextRef="#ctx0" brushRef="#br0" timeOffset="24">23794 7743 8354,'0'-40'310,"0"8"0,2 5 0,1 8 0,3 5 0,1 4 2242,3 1-2704,-4 6 0,5-9 1,-5 3-1,1-2 0,3-4 1,2-2-1,2-2 0,-1 0 1,0-2-1,1 2 0,-1 0-566,0 2 1,1 3 0,-1 2 490,0 3 0,1 3 1,-1 6-1,0 0 1,1 0-1,-3 1 0,0 4 227,-2 4 0,0 3 0,4 1 0</inkml:trace>
  <inkml:trace contextRef="#ctx0" brushRef="#br0" timeOffset="25">24181 7477 9345,'7'0'702,"5"0"0,-3 0 0,3 0 1,1 0-1,2 0 0,1 0 653,2 0-1337,0-6 0,0 3 0,-1-5 0,0 1 0,-2-1 0,-4-2 0,-2-2 0,-3-1 1,-1 0-1,-1-1-322,-1 1 327,-7 6 1,-4-4 0,-7 7-1,-1-1 1,-2 1 0,2-1-1,1 4 1,2 4 0,1 6-1,2 3 1,2 1 566,2 0 1,0 5-797,2 0 0,2 1 0,0-3 0,4 2 0,9 0 1,5 0-1,9-1 0,8 0 0,8-4 206,5-4 0,3-3 0,4-6 0</inkml:trace>
  <inkml:trace contextRef="#ctx0" brushRef="#br0" timeOffset="26">24754 7437 8473,'-6'7'1779,"-1"-7"1,-1 4 0,4 1 0,2 5-1558,2 4 0,0-1 0,2 0 0,2-1 206,5-3 0,8 1-571,0-5 1,10-1-1,-2-4 1,2 0-1,2-1 1,-2-4-1,-2-4 1,-4-2-1,-2-4 1,-2-2-1019,-3 0 0,-2-6 1,-3 4 411,-4-2 1,0 5 0,0-2 0,-1 5-47,2 4 0,2 3 0,6 6 0,4 0 772,4 0 1,-2-4 0,-2-2 0,-4 0 0,0-1 0,-1-1 0,-1-2 0,-3-2 4276,-5-1-3873,-8 5 1,-4 2 0,-5 6 0,0 2 0,-1 4 0,0 7 0,-3 8-1,-1 4 1,2 2 0,3 1 0,2 3 188,3 4 0,5-2-922,-2-2 1,5 2 0,6-4 0,7-4 0,8-5 0,4-7 0,1-4-1,-3-5 1,-1-4 0,-1-4 351,-5-5 0,1-9 0,-13-4-197,-1-3 1,-1-3 0,-2-2 0,-2-3 0,-1 1 0,-1-1 0,-1 5 0,1 3 0,-1 4 0,2 2-1,2 3 1,1 1 4592,0 2-4436,6 5 0,1-2 1,7 5-1,-1 2 0,2 2 1,1 1-1,3 1 0,2 4 1,3 4-1,-1 3-1002,0 1 0,5 0 93,-6 1 0,5-6 0,-10 1 0,-2 2 0,-7 1 956,-13 1 1,-7-6 0,-10-1 609,4 0 1,4-4 0,0 4 0,1-2 0,0 2 0,-1 0 0,2 1 2010,4 1 1,2 1-2908,6 4 0,10-1 0,5-3 0,4-3 0,5-2 0,1 0 1,3-1-1,2-1 0,2-2 0,-1 0 0,-1-2 0,-6-1-4849,-4-1 4968,-2-6 0,-10 2 0,-4-5 0,-2-2 0,-2-1 0,-2-2 1,-1 2-1,-3 1 0,0 2 638,0-1 0,2 5 1,5 0-1,4-1 1,4 0-1,3-1 1,2 3 1668,4-3-2361,-3-1 1,6 3 0,-4 1 0,4-3-1,1 1 1,-1-1 0,-2 3-216,-2-3 0,2 5 0,-1 0 1,-2 2 619,-1-1 1,-3 2-1,-3 8 1,-4 4 0,0 3-1,-1 2 1,-1 3-1,0 3 1,2 4 1149,4 4 1,-2 3 0,2-1-1561,1 1 0,2 6 1,1-1-1,1 1 1,-1-2-1,0-2 0,1-2 1,-2 0-1,-3-3-948,-5-4 0,-3 0 1167,-1-7 0,-11 1 0,-4-5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50.663"/>
    </inkml:context>
    <inkml:brush xml:id="br0">
      <inkml:brushProperty name="height" value="0.053" units="cm"/>
      <inkml:brushProperty name="color" value="#FF0000"/>
    </inkml:brush>
  </inkml:definitions>
  <inkml:trace contextRef="#ctx0" brushRef="#br0">10584 9929 9068,'-18'-5'0,"-1"1"3,-2 1 102,5-5 1,-9 6 0,3-6-1,-3 1 1,-1-1 0,1-2-1,1-2 1,-2-1 0,-1-1 0,-2 1-1,-1 1 1,-3 2 0,-2 3-1,-4-1 1,-1 2 0,0 0-1,-1 2 1,-4-1 0,-4 1-53,-2 1-63,-3 1 0,-5 2 0,-2-1 1,-1-2-1,0-1 0,-3 1 1,-2 1-1,-2 2 0,0 0 1,-2 0-1,-1 0 59,33 0 1,1 0-1,-1 0 1,-1 0-25,0 0 1,0 0 0,0 0 0,0 0 0,-1 0 0,-1 0-1,0 1 1,0 0 0,-2 0 0,-1 1 0,0 0 0,0 0-1,-3 0 1,-1 0 0,1 1 0,-1-1 0,-2 1 0,-1 0-1,1 0 1,0 1 29,0 1 1,0 1 0,-6-1-1,0 1 1,7 0 0,1 0-1,-2 0 1,1-1-68,0-1 1,-1 1 0,-1-1 0,-1 0 0,2 3 0,1 0 0,2-1-1,0 0 1,1-1 0,-1 0 0,3-1 0,0 1 0,-2 0 0,1 0 0,-1 1-1,0 0 1,-1 1 0,0-1 0,0 0 0,0 0 0,-2 0 0,1 0-1,-1-1 1,0 0 73,2 0 1,-1 1-1,-2 3 1,-1 1-62,4-3 1,-1-1 0,-6 3-1,0 0 1,5-1 0,1 0 0,-1 1-1,-1 0 1,-1 0 0,0 0 0,2 0-1,0 0 1,-1 0 0,0 1 0,1 0-1,2-1 1,-1 2 0,0-1 0,2 0-1,-1-1-38,1 1 1,-1 0 0,1 1 0,0 0 0,0-2 0,0 1 39,1 0 0,0 1 0,5-1 1,0 0-1,-4 2 0,-1-1 0,2-2 1,1 1-1,1-1 0,1 0 0,-2 0 1,0 1-1,1 0 0,1 1 0,-1 0 1,0 0-1,1 0 0,2 0 16,0 0 0,1 0 0,-3 0 0,2-1 0,1 2 0,2 0 0,-1-1 0,1 0-4,-2 0 0,0 2 0,-31 15 0,1 1 0,7-1 0,3 4 0,3-1 0,-1 3 0,3-2 0,2 2 0,7-1 1,1 3-1,2 1 30,1 4 1,-2 3-45,11 1 0,0-2 1,6 6-1,1 1 1,3 3-1,2 5 1,3 4-1,1 3 1,2 2-1,1 1 1,3 3 0,-1-1 1,4 4 27,-2-2 0,1 2 0,-4 1 1,7-36-1,0 1 0,-2 1 1,1 0-1,0 0 0,0-1 1,0 0-1,-1 0 0,2 1 1,0 0-1,-1 0 0,1 1 26,0 0 0,0 0 0,-1 2 0,0 1 0,2-2 0,0 0 0,0 0 0,0 0-47,0-1 0,0 2 0,-2 3 0,0 0 0,1 0 0,0 0 0,1 0 0,-1 0 0,1 2 0,0-1 0,1 0 0,0 0 0,-1 2 0,1 1 0,0 0 0,0 0 0,-1 2 0,1 0 0,0 1 0,0-1 0,0 2 0,-1 0 0,1-2 0,0 0-131,0-1 0,-1 0 0,1 3 0,0-1 97,2 0 1,0-1 0,0 2 0,0 0 0,0-3-1,0 1 1,0-2 0,0 0 0,0-1 0,0-1-1,0 0 1,0 0 0,0 0 0,0 0 0,0-2 0,0 0-1,0 0 1,0 0 0,0-3 0,1 1-8,2-2 0,-1-1 0,-1 2 0,1 0 0,2-6 1,1-1 55,0 2 0,0 1 1,1 0-1,1 0 1,1-1-1,1 0 1,0 0-1,1-1 1,0 0-1,1 0 1,1 0-1,1-1 0,1 1 1,0 0-1,2-2 1,1 0-1,0 0 1,1-2 98,2-1 0,2-1 1,0 0-1,2-2 1,3 2-1,2-1 1,1-2-1,2-1-152,3 0 0,1-1 1,4 0-1,2-2 1,1 0-1,3-1 0,0-2 1,1-1-1,3-1 1,2-2-1,1 0 0,1 0 1,3 0-1,1-1 1,0 1-1,1-2 0,3 1 1,1-1-1,-2-1 1,2 0-1,4-1 0,1 0 1,0-2-1,0 1-1461,4-1 0,1 1 1476,-3 0 0,1-1 0,-22-4 1,2-1-1,-1 0 0,23 4 0,2 1 1,-24-5-1,1 1 0,0 0 0,-1 1 1,1-1-1,-1 0 0,2 1 0,0-1 1,0 1-1,-1-1 0,1 0 0,0-1 1,2 1-1,0 0 0,0 0 1,-1 0-1,1 1 0,0-1 0,1 1 1,1 1-1,-1-1 0,0 0 0,-1 0 1,1 0 5,1-1 1,-1 1 0,0-1 0,-2 1-1,0 0 1,-1 0 0,-1-2 0,0-1 0,0 0-1,0 1 1,0-1 0,0 0 0,0 1-1,1-1 1,0 1 0,-1-2 0,0 1 0,0-1-1,-1 0 1,1 0 0,0 0 0,-1-1 0,-1 0-1,0 0 310,23 0 0,1 0-266,-23 0 0,0 1 0,-1-2 0,15-1 0,-1-1 1,3 3-1,1 0 0,-2-1 0,0 1 0,-3-1 0,0 0 1,0 0-1,0 0 0,-4-1 0,0-1 0,-1 0 0,0-1 1,-5 0-1,0 0 0,-1 0 0,-2 0 0,-2 0 1,-1-1-221,-1-1 0,-1-1 0,-1 0 0,-1-1 158,-5-2 0,-1-1 0,5-3 0,-2-1 0,28-14 0,-33 10 0,0-1 0,31-20 0,-2-4 0,-33 18 0,-1-2 0,-1 0 0,0-2 0,-2-2 0,0 0 0,0-2 0,0 0 421,0-1 0,-1-1 0,0-5 0,0-2-311,-2 0 0,1-2 0,1-3 1,0-2-1,-2 0 0,-1-1 0,2-4 1,-1-1-1,0-2 0,-1-1 1,1-2-1,-2-2 0,0-1 0,-1-1 1,0-2-1,0-1 0,-2-3 1,0 0-1,0-1 0,-1 0-22,0-1 1,0-1-1,-4 1 1,0-1-1,0-3 1,0 1 0,-2-1-1,-2-1-131,-3 23 0,0 1 0,-2-2 1,0 1-1,-1-1 0,-1 0 0,-1 0 1,0-1-1,-1 1 0,-1 1 0,1-1 1,-1 1-1,0 0 0,-1-1 1,1 1-1,-1-1 0,-1 0 0,0 1 1,0-2-1,-1 0 0,-1 0 0,1-1 1,-1 0-1,1 1 0,-1-1 1,1 1-1,0 0 0,0 0 0,0 1 1,0 0-1,-1 1 0,1 1 0,-1 0 1,-1-24-1,-2 1-837,1 1 0,-1 0 895,1 1 1,-1 0-1,0 8 1,-1 0-1,0 4 1,0 0-1,-2 4 1,0 0-1,1 5 1,-1 1-1,0 3 1,-1 0-1,2 6 1,-2 2-1,-14-30 1,-4 13-1,-3 8 11,-2 8 0,0 5 0,-5 10 0,-1 7 0,-3 5 0</inkml:trace>
  <inkml:trace contextRef="#ctx0" brushRef="#br0" timeOffset="1">1440 5211 32422,'-14'-5'-783,"1"0"0,1-3 0,2-2 0,2-2 927,2-1 0,8 5 0,8 4 0,5 2 0,4 2 0,4 0 0,3 0 0,5 0 0,3 0 0,3 0 0,2 0 1093,1 0-1073,0 0 0,4-4 0,1-1 0,-1 1-164,2-2 0,-4 5 0,1-4 0,-5 2 0,-4 0 0,-1-1 0,-4 1-154,-1 1 0,-1 2 0,-2 0 0,-2 0-421,-6 0 1,-2 0-1,-2 0 1,-1 2-1,-1 1 492,-2 1 1,-1 1 0,6-5-1</inkml:trace>
  <inkml:trace contextRef="#ctx0" brushRef="#br0" timeOffset="2">2306 5038 29294,'0'-14'-3277,"2"7"0,2 2 0,5 4 5869,3 1-2567,1 0 0,-4 1 0,-2 4 1,-1 4-1,-3 3 0,-4 1 0,-7 0 1,-6 1-267,-6-1 0,-6 2 0,-5 1 0,1 2 0,0 0 0,2 1 0,0 2 0,4 1-2424,4 0 1684,2 0 781,5-1 1,5-2-1,2-5 1</inkml:trace>
  <inkml:trace contextRef="#ctx0" brushRef="#br0" timeOffset="3">11051 4638 27351,'0'-13'-3277,"0"5"0,-2 2 0,-2 6 4497,-5 0-990,-3 0 1,2-1 0,-2-2 0,-3-2 0,0 2-1,0 2 1,1 1 0,-3 0 0,-2 0 0,0 0 0,-2 0 155,0 0 0,5-2 0,-3-1 0,0-1 0,-4 0 0,-2-1 0,-2 1 0,1-1 1344,-1-1-1652,0 5 0,-4-10 1,-1 7-1,-2 0 0,-3-1 1,-2 1-1,-1-1 0,0 1 1,0-1-1,0 2 0,0 2 24,0 1 1,2-5-55,2 1 0,-2 0 1,2 4-1,-1 0 1,0 0-1,3-2 1,0-1-1,0-3 0,-3 0 1,-2-1 1805,-1-1 0,-3 1-1789,3-2 1,-7-1-1,7 4 1,-1 0 0,-2 0-1,0 2 1,-3-1-1,-2 1 1,-2 1 0,-2 1-239,-1 2 0,1 0 0,2 0 0,1 0 85,-2 0 1,0 0-1,-3 0 1,2 0 0,2 0-1,3 0 1,-1-1-1,2-2 1,0-2 0,5 2-1,1 0 1,3 1 996,0-3-881,-5 1 0,8 2 0,-4-1 0,1-1 0,1 1 0,-1 1 0,0 2 0,0 0 0,2 0 1,-4 0-1,-1 0-161,0 0 0,-3 0 39,8 0 0,-4 0 1,-2 0-1,-1 0 0,-1 0 1,2 0-1,-2 0 1,3 0-1,0 0 0,1 0 198,-2 0 0,-2-1 1,1-2-82,-2-2 1,5 1 0,-3 4 0,-1 0 0,1 0 0,1 0 0,1 0 0,0 0 0,0 0-47,0 0 1,-5 0-1,-1 0 1,0 0 2,0 0 0,-2 4 0,2 1 0,0-2 0,0 0 0,4 0 0,2 1 0,2 1 0,-4-1 0,1 1 0,-1-3 0,2 0 438,0-2-438,-5 6 0,6-5 0,-4 5 0,0-1 0,3-1 0,0 1 0,2-1 0,-5 2 0,-2 1 0,-2 2 0,1 0-190,0 0 0,-3 0 151,5 4 1,-5-1 0,4-2 0,4-1 0,1 2-1,1-1 1,-3 0 0,-1-1 0,-2 2 0,4 1-115,-2 1 0,4-1 0,4-2 179,-2-1 0,4 0 0,2 4 0,1 1 0,2-3 0,-1 0 0,2-2 1,0 1-1,4 2-388,-3 1 1,7 0 0,0 1 0,0-1 268,-4 0 0,4 1 0,1 1 0,2 1 0,0 2 0,-2-2 0,2-1 0,-1 0 0,1 1 0,-2 2 0,2-2 0,1-1-1081,2-2 1007,5 0 0,-3 2 1,3 1-1,1 2 1,2-1-1,4-3 1,1 0-1,0-1 1,0 0-1,1 1 195,4-1 0,2 0 0,7 2 0,0 1 1,3 2-1,2-2 0,2-1 0,2-1 214,3-1-146,0 0 1,2 1-1,2-1 1,3 0-1,-1-1 1,4-2 0,1-2-1,6-1 1,3-1-1,4 2 1,2-3 490,1 1 0,-4-1-444,0-5 1,13 0-1,9 0 1,3-2-1,-35 1 1,1-1-1,-2 0 1,-1 0-1,37-1 1,-4 0-1,-3 0 1,-5-1 218,-2 1 0,-6 1 0,2 2 0,-4-1-265,-2-4 1,4 4 0,-10-4 0,-1 4 0,0 1 0,0 0 0,3 0 0,0 0 0,1 0 0,1 0 0,3 0 0,3 0 2683,-1 0-2699,15 0 0,-16 0 0,13 0 0,-3 0 0,-2 0 1,2 0-1,1 0 0,6 0 0,-3 0 0,-1 0 1,-5 0-63,-6 0 0,9 0 0,-16 0 0,8 0 0,-5 1 0,-1 2 0,0 2 0,-2-1 0,1 1 0,-2 1 0,3-1 0,-1 3 0,3-1 0,2-2 0,-8 4 0,5-6 0,-1 1 0,3-2 0,1-2 0,0 0 0,2 0 0,3 0 0,4 0 0,2 0 0,-2 0 0,-1 0 0,-5 0 0,2 0 0,0 0 0,-7 0 0,1 0 0,-1 0 0,0 0 0,0 0 0,1 0 0,-1 0 0,3 0 0,-1 0 0,0 0 0,-1 0 0,-3 0 0,1 0 0,-4 0 0,0-2 0,2-1 0,-1-3 0,3-1 0,1-2 0,-1 0 0,1 0 0,2-1 0,3-2 0,0-1 0,-1 4 0,-1 0 0,0 4 0,3-2 0,0 0 0,0 1 0,-4-2 0,-1 2 0,0-1 0,1-1 0,-3 0 0,-4 0 0,0-2 0,-1 5 0,2-5 0,-6 1 0,-2-3 0,-1-1 0,0 0 0,0-1 0,-1-1 0,3-1 0,-1-3 0,-1-2 0,4 3 0,-7-4 0,4 0-104,1 1 1,-5 2 0,-1 6 0,-1-1 0,-2 1 0,-2 0 0,0-1 0,-4 1-1,-1 0 1,-5-1 0,-4 1 0,-5 0-3482,0-1 3370,-4 1 0,0-2 1,-7-1-1,-5-3 0,-8-2 1,-8-3-1,-9-1 0,-10-3 1,-10-2-1,-8-2 0,-5 1 116,-4 3 1,27 11 0,-2 1 0,-1 4 0,0 0 0,0 1 0,-2 0 0,-2 0 0,0 1 0,0 2 0,1 0 0,-2 1 0,0 1 0,3 1 0,0 1-587,2 1 0,0 1 509,-2 1 1,1 1 0,6 0 0,0 0 0,-2 0 0,0 0 0,2 0 0,0 1 0,-34 4 0,5 5 0,6 5 63,4 3 0,3 11 0,2 0 1</inkml:trace>
  <inkml:trace contextRef="#ctx0" brushRef="#br0" timeOffset="4">20022 14647 8517,'-6'-17'-29,"-3"4"434,3-3 1,-3 16 0,9-2-1,6 7 1,6 2 0,6 2-1,3 0 1,2 0 0,2 0-1,5-2 1,3-3 0,5-2-1,4-2 1,2 0 0,-2-2-1,-2-2 1,-3-6 0,1-5-1,-2-4 1,-2-1 0,-6 1-1,-4 1 1,-7 0 1742,-2 1-2094,-2-1 1,-4 9-1,-1 3 1,-2 5 0,-3 7-1,-2 7 1,-1 8-1,0 5 0,0 5 0,0-1-855,0 1 0,5 5 0,0-5 1,3 0-1,2-2 0,2 0 0,0-6 1,-2-2 800,-1-5 0,0-1 0,4-2 0</inkml:trace>
  <inkml:trace contextRef="#ctx0" brushRef="#br0" timeOffset="5">20608 14860 8320,'-26'-6'567,"-2"-2"0,-2-3 0,-3 0 1,1 4-1,-2 2 0,3 7 0,0 7 1,2 9-1,0 8 0,1 10 6344,0 7-6738,7 10 0,-4 3 1,4 5-1,-1 1 0,1 0 1,2 2-1,2-5 0,3-1 1,0-3-1,1 0 0,1-4-2214,3 1 1,-1-6 976,5-1 0,-4-1 1064,5-4 0,-6 9 0,2-8 0</inkml:trace>
  <inkml:trace contextRef="#ctx0" brushRef="#br0" timeOffset="6">20222 15726 8018,'0'-33'0,"1"7"0,4 7 892,-4 10 0,11 3 0,-2 7 1,4 4-1,2 4 0,-1 4 1,3 5-1,-1 4 0,3 6 1,-4 5 3902,-1 2-4618,-2 7 0,0-8 0,-1 4 1,-1-1-1,-4-3 0,0-1 1,-1-4-1,2 0 0,-1-4 0,4-3 1,0-4-1302,3-3 0,-1-8 734,0-3 0,-4-2 0,0-2 1,0-2-1,0-4 0,-2-7 1,-1-8-1,-1-2 0,-1-1 0,1 3 836,-2 2 0,-2 1 0,-1 5 0,0 3 0,0 7 1852,0 11-2084,0 10 0,-1 10 1,-4 2-1,-5 3 0,-5 1 1,-4 3-1,-1 0 0,0 0 1,0-3-1,1 0 1,3-2-571,1 1 0,2-3-967,-1-8 1,3-3 0,0-6 0,5-1 0,6-4 1322,11-8 0,6-12 0,10-9 0</inkml:trace>
  <inkml:trace contextRef="#ctx0" brushRef="#br0" timeOffset="7">20862 16219 7969,'-12'-6'4669,"3"6"-3739,3 6 0,2 3 0,1-2 1,4 1-1,7-2 0,3 0 0,3-3 1,1-2-1,2-1 651,5 0-1851,4-6 0,0-1 1,0-7-1,-4 1 1,-4-2-1,-5-1 1,-4-2-1,-5 2 0,-4 1 1,-6 3-1,-7 2-3983,-8 1 4629,-4 6 1,-2-3 0,1 6 0,0 0 0,4 2 0,5 4 0,2 5-1,3 6 1,3 1 0,5 1 0,2 3-70,2 3 1,7 0-837,7-2 0,5 0 0,9-4 0,3 1 0,5-2 0,2-5 0,4-4 0,-1-3 0,1-3 1,-4-2-4722,1-1 5250,-13-6 0,6-7 0,-12-8 0</inkml:trace>
  <inkml:trace contextRef="#ctx0" brushRef="#br0" timeOffset="8">21315 16246 7969,'0'-14'719,"-6"1"1,-1 1 0,-7 3 0,1 5-1,0 4 1,1 4 0,3 5 0,4 5 5856,4 3-6453,1-2 1,0 9-1,0-5 1,0 0 0,0 1-1,0-3 1,0 1 0,0 0-1,0-2-1308,0-1 1,-6-3-1,-1-5-3306,-1-7 3990,2 0 1,6-12 0,2 5 0,4-2 0,7 0-1,8-1 501,4-2 0,8-7 0,1-2 0</inkml:trace>
  <inkml:trace contextRef="#ctx0" brushRef="#br0" timeOffset="9">21861 15886 9396,'-13'-13'1128,"0"5"1,-2 5 0,-1 11 0,-4 8-1,1 6 1,-2 9 0,2 5 733,0 5-1995,-5 2 1,9-1 0,-2 1 0,2 3 0,3-1 0,3 1 0,5-4 0,2-4 0,4-5 0,1-3 0,3-7-9282,1-2 9414,-4-3 0,9-5 0,-5 0 0</inkml:trace>
  <inkml:trace contextRef="#ctx0" brushRef="#br0" timeOffset="10">21635 16486 7969,'-15'-28'0,"-1"-4"0,-2-3 0,2-4 0,2 1 926,5 2 0,4-1 1,5 5-198,0-2 1,1 9 0,3-1 0,5 6-1,5 3 1,3 4 0,6 4 0,5 5-1,6 2 1,6 4 0,4 2-730,7 5 0,3 3 0,13 1 0</inkml:trace>
  <inkml:trace contextRef="#ctx0" brushRef="#br0" timeOffset="11">23021 15913 8069,'21'-6'1369,"-2"-2"1,-6 1 0,1 2 0,-1 4 2858,0 1-3773,-5 6 0,-2 7 1,-8 9-1,-4 7 0,-5 5 1,-7 6-1,-3 1 1,-3 2-1,1-2 0,-1 2 1,3-3 1495,2-1-2357,-5 2 0,11-12 1,0 2-1,7-3 1,4-2-1,5 1 1,6-2-1,9-3 1,7-5 405,6-7 0,9-4 0,7-6 0</inkml:trace>
  <inkml:trace contextRef="#ctx0" brushRef="#br0" timeOffset="12">23368 15779 8945,'0'-32'4501,"0"5"-3947,-6 18 1,3 18-1,-5 15 1,3 2-1,2 0 1,0 0-1,0 2 1,-2 6 1129,2 5 0,2-1 0,1 10-193,0-2-1754,0 4 1,1-8 0,4 1 0,4-5-1045,2-2 0,3-5 0,-2 1 0,-2-2 0,-3-6 1307,-1-4 0,5 4 0,-4-3 0</inkml:trace>
  <inkml:trace contextRef="#ctx0" brushRef="#br0" timeOffset="13">22835 15793 9175,'-8'0'889,"2"6"1,8 1 0,4 2 0,7 0 0,9 1 0,8 1 4123,5-3-4973,16 4 0,-4-9 1,12 5-1,4-2 1,-4-4-1,2 0 1,-5-2-1,2 0 0,-5 0 1,0 0-1,-4 1-40,-4 4 0,5 2 0,-9 7 0</inkml:trace>
  <inkml:trace contextRef="#ctx0" brushRef="#br0" timeOffset="14">22728 16352 8000,'-34'6'376,"-5"2"1,17 14 0,0 6 0,7 8 0,8-2 0,8-3-1,12-6 6209,13 0-6392,12-6 0,13 1 0,11-9 0,12 0 1,-33-7-1,2 1-193,3 0 0,2 0 0,5-2 0,2 0 0,-1 0 0,0 0 0</inkml:trace>
  <inkml:trace contextRef="#ctx0" brushRef="#br0" timeOffset="15">20582 17485 8304,'-6'-40'480,"-2"14"0,-5 8 0,1 9 0,2 5 2449,1-1-2462,6-5 0,-4 8 1,4-1-1,-2 8 0,1 8 1,-1 8-1,1 4 1,1 5-1,1 4 3287,2 6 0,0 4-3829,0 0 0,-1-1 0,-2 5 0,-1-2 0,-1-2 0,1-1 0,-1 0 0,2-2 0,2 1 0,1-4-2242,0-1 0,0-7 1684,0 1 633,6-3 0,1-7 0,6-2 0</inkml:trace>
  <inkml:trace contextRef="#ctx0" brushRef="#br0" timeOffset="16">20395 17925 8032,'0'-40'372,"-4"3"1,-1 6-1,4 10 1,4 9 6433,6 8-6669,2 2 1,4 2-1,2 2 1,2 2-1,3 5 1,6 5-1,5 2 1,4 2-138,3-2 0,-3-1 0,9-2 0</inkml:trace>
  <inkml:trace contextRef="#ctx0" brushRef="#br0" timeOffset="17">21035 17885 9601,'-7'-18'0,"1"2"2825,0 4-2333,4 5 1,-4 8 0,6 4 0,0 4 0,2 1 0,2 0 0,5-1 0,3 2 0,0 0 5076,-3 3-5700,3-1 0,-7 0 1,6 1-1,-4-1 0,1-1 1,-2-2-1,1-2 1,-1-4-1111,0-5 0,3-7 0,-5-8 1,-1-3 948,-1-2 1,-2 5-1,0-4 1,-2 1 785,-2-3 0,2 3 0,-2 1 1,1 3-1,0 2-401,-2-1 0,5 9 0,6 5 1,0 7-449,0 5 1,5 1 0,-1 2 0,5 1 0,4 2 0,2-2 0,2-1 0,3-2 354,0 1 0,7-1 0,1 0 0</inkml:trace>
  <inkml:trace contextRef="#ctx0" brushRef="#br0" timeOffset="18">21488 17898 9529,'9'-11'0,"0"3"0,0 8 6060,-2 8-5612,5 9 1,-4 6 0,5 6 0,0 4 0,1 1 0,-3 4-1,-2 4 1,-4 2 0,-4-1 0,-1 0 0,0-2 294,0-1 0,-1 2 0,-4-11-1263,-4-1 1,2-7 0,-2-2 0,-1-2 0,-2-4-1,-1-4 1,1-9-252,3-4 1,3-7-1,6-11 1,0-5 1035,0-4 1,1-8-1,4 0 1,4-3-1,3-3 1,1 3-1,0 1 1,1 7-1,0 2 1,3 5-1,0 3 1,0 5 353,-2 7-1806,4-2 1,-4 11-1,2-4 1,0 5 0,0 5-1,6 2 1187,2 0 0,7 5 0,2-4 0</inkml:trace>
  <inkml:trace contextRef="#ctx0" brushRef="#br0" timeOffset="19">22541 17459 9323,'9'-11'5306,"0"-2"-4851,-6 3 1,3 11 0,-5 12-1,2 8 1,2 6 0,-2 2 0,-2 4 200,-1 1 1,0 7-1,0 8 1,0 2-967,0-2 0,0 1 0,0-6 1,2-1-1,1-1 0,1-4 1,1-2-1,-1-7 310,0-5 0,7 1 0,-4-4 0</inkml:trace>
  <inkml:trace contextRef="#ctx0" brushRef="#br0" timeOffset="20">22541 17938 8187,'0'-40'762,"0"6"0,0 8 0,2 8 1,2 3-1,5 3 0,3 3 1885,1 5-3094,7 2 1,-4 2 0,6 0 0,3 0 0,3 2 446,3 2 0,12-2 0,-1 4 0</inkml:trace>
  <inkml:trace contextRef="#ctx0" brushRef="#br0" timeOffset="21">23008 17579 9434,'-9'-17'0,"0"4"5808,-1 6-5329,4 15 0,0 3 1,4 11-1,-1 2 0,-1 2 1,1 5-1,2 3 0,1 2 1,0-2-1,0 0 1,0 0 4149,0 3-4926,5-4 1,-3-1 0,4-5 0,0-2 0,1-1 0,2-3 0,0-4-2150,1-5 0,2 0 2033,2-7 1,-7-3 0,-3-7 0,-4-7 0,-3-5 0,-3 0-1,1-1 1,-3 0 0,2 2 0,-1 1 2423,-1 2 0,5 7 0,0 7 0,6 10-2117,6 5-452,-3 2 1,6-1 0,-2 1 0,5-2 0,3-1 0,0-1 0,0-3 0,1-2 0,2-4 557,2-4 0,-3-7 0,-1-1 0</inkml:trace>
  <inkml:trace contextRef="#ctx0" brushRef="#br0" timeOffset="22">23194 17872 8167,'-7'-33'147,"0"6"1,4 1 0,-2 7 0,1 4 6915,-2 1-5632,4 7-1782,-4 1 0,11 12 1,1 4-1,1 5 0,5 3 1,3-2 350,3-1 0,5 4 0,-2 2 0</inkml:trace>
  <inkml:trace contextRef="#ctx0" brushRef="#br0" timeOffset="23">23354 17818 8054,'-1'-20'0,"-3"2"309,2 9 0,-4 9 0,6 9 0,0 3 1,2 1-1,2 0 0,5 2 0,3 2 0,1 2 1,0 0-1,1 2 1958,-1-1-2260,0-3 0,1 6 0,-1-5 0,-1-1 0,-3-3 0,-3-2 0,-2-1 0,-1-4 0,-4-1 0,-7-3 879,-4-2 0,-1-1-937,0 0 0,-5 0 0,0 0 0,2 0 0,0 0 0,-1 0 0,1 2 51,4 2 0,17 4 0,9 5 0</inkml:trace>
  <inkml:trace contextRef="#ctx0" brushRef="#br0" timeOffset="24">24461 17432 8300,'0'-13'1896,"0"5"0,0-4 314,0 3-1772,0 4 0,-2-1 1,-1 7-1,-3 4 0,1 3 1,-3 7-1,1 6 0,-4 9 1,0 4-1,-3 6 0,1 0 908,0 3 1,1 4-1565,3-3 1,1 4-1,5-5 1,-1-2 0,1 1-1,2-4 1,1-2 0,1-4-1,2-2 1,1-4-4524,-1-3 0,0-4 4741,2-6 0,-4-5 0,5-2 0</inkml:trace>
  <inkml:trace contextRef="#ctx0" brushRef="#br0" timeOffset="25">24234 18005 8193,'-9'-27'0,"2"1"0,0 1 773,-1 2 0,5 4 0,-1 6 1,4 1-1,4 3 0,5 5 0,3 4 1,3 4-1,2 3-684,6 1 0,2 5-198,2 0 1,1-4-1,3 5 1,3-2-1,1-2 109,1-1 0,-1 3 0,5-5 0</inkml:trace>
  <inkml:trace contextRef="#ctx0" brushRef="#br0" timeOffset="26">24567 17938 8193,'-13'-11'691,"1"2"0,2-8 0,3 5 0,-1 5 0,4 1 5848,2 3-6730,5 2 0,6 5 0,1 2 0,4 1 0,4 2 0,1 0 0,2 0 191,-1 2 0,2 0 0,5 3 0</inkml:trace>
  <inkml:trace contextRef="#ctx0" brushRef="#br0" timeOffset="27">24741 17978 8093,'0'-19'0,"0"-3"1886,-6 9 0,6 1 1,0 13-1683,7 4 1,5 1 0,0 4 0,-2-3 0,-1 1 0,2-1 0,0 2-1,3 0-4258,-1 0 3710,-6-6 1,2 3 3504,-9-6-2680,-3 0 1,-10 0 0,0 0-1,1 1 1,2 2 0,2 3 0,1 1-1,1 4 1,-2 1-337,1 1 1,4 0-909,-1 1 1,2-1 0,5-1 0,6-3 762,9-5 0,5-2 0,4-2 0</inkml:trace>
  <inkml:trace contextRef="#ctx0" brushRef="#br0" timeOffset="28">25234 17725 8093,'0'-7'1139,"0"2"0,-2 10 1,0 5-1,-4 6 1,-2 7 2160,-2 2-3213,-2 1 0,-1 6 0,-1 0 0,0 2 0,-1 2 0,0-1 0,5-1 0,2-1 0,4-4 0,-1 0 0,1-4-87,1-3 0,-5-3 0,1-5 0</inkml:trace>
  <inkml:trace contextRef="#ctx0" brushRef="#br0" timeOffset="29">25061 18032 8093,'13'-26'0,"0"-5"777,-5 0 0,2 9 1,-4 9-1,1 2 0,4 2 1,1 2-1,2 1 0,3 3 1,1 3-1,-2 5 0,-1 4-1849,-2 2 1072,6 9 0,-4 0 0,4 7 0</inkml:trace>
  <inkml:trace contextRef="#ctx0" brushRef="#br0" timeOffset="30">19955 18405 8376,'-13'0'501,"0"0"1,10 3-1,10 6 1,18 8-1,15 7 940,15 3-1359,-16-11 1,2 0 0,4-1 0,2-2 0,9 4 0,3-1 0,6 0 0,1 1-1,4 0 1,2 1 0,-19-5 0,1 1 0,0-1 0,3 1 0,1 1 0,1-1 0,4 1-1,1 0 1,1 0 0,0-1 0,1 0 0,0 0 0,3 1 0,0-1 0,0 0 0,1 0-1,-1 0 1,1 0-588,1-1 1,1 1 0,0-1 0,-13-2 0,0 0 0,1-1 0,-1 1 470,15 1 1,0 0 0,0-1 0,-14-2 0,1-1 0,0 0 0,0 0 0,2 0 0,-1 0 0,1 0 0,-1-1 0,0 0-1,-2 0 1,1-1 0,1 1 0,1-1 0,1-1 0,0 1 0,0-1 0,-2-1 0,1 1 0,0-1 0,0-1 0,3 1 0,0-1-1,0-1 1,0 1 0,-3-1 0,0 0 0,0 0 0,0-1 0,1 1 0,0 0 0,-1-1 0,1 0 0,-4 0 0,0 0-1,0-1 1,0 0 95,-2 0 0,1-1 0,0 0 1,0 0-1,2-1 0,1-1 0,-1-1 1,-1 0-43,13-3 0,-3-1 0,1 0 0,-2 0 0,1-1 0,-2 0 0,-3-1 0,-1-1 0,0-1 1,-5 0-1,-1-1 0,-1 0 0,-1-2 0,-1 0 0,-1-1 0,-5-1 0,0 0 0,-2-1 0,20-11 1,-4-3-1,-7 0 0,-4-2 0,-5-3 0,-3-2 0,-7 0 0,-3-2-179,-5-1 0,-5-2 0,-4-7 1,-6-2-1,-7 1 0,-5-1 1,-4-3-1,-6-2 66,-6-2 0,-6-1 0,-6-1 0,-6 1 0,-9 0 0,-5 1 0,11 18 0,-2 1 0,-3 1 0,-4-3 0,-4 2 0,-2 0 0,-4 0 0,-2 0 1,-3 2-1,-3-2 0,-2 2 0,-2 0 0,14 10 0,0 1 0,-1 0 0,0 1 0,-4-1 0,-1 0 0,-1 2 0,0 0 0,-2 0 0,-1 1 1,0 1-1,-2 1 0,-2-1 0,-2 2 0,0-1 0,-1 2 0,-1-1 0,-1 2 0,0 0 0,-1 0 38,12 4 1,-1 0 0,1 1-1,-1-1 1,-1 1 54,-1-1 0,-1 0 0,1 1 0,-1 0 0,0 1 0,0 2 0,0 0 0,0 1 0,0 1 0,0-1 0,-2 0 0,-1 1 0,1-1 0,-1 1 0,-1 0 0,0 0 0,-1 1 0,-1 0 0,1 0 0,-1 0 0,0 1 0,0 0 0,0 0 0,-1 1 0,1 0 0,-1 0 0,0 0 1,0 1-1,0 0 0,1 1 0,1-1 0,-1 1 0,1 1 0,1-1 0,-1 1 0,0 0 0,1 1 0,0-1 0,0 1 0,0 1 0,1-1 0,1 1 0,-1 0 0,1 1 0,-1 0 0,0 0 0,0 1 0,0 0 0,0 1 0,0 0 0,1 1 0,1 0 0,-1 1 0,1 0 1,0 1 70,0 0 0,1 0 0,-1 1 1,1 1-1,0 0-17,2 0 1,1 1 0,-1 1 0,1 0 0,1 1 0,-14 3 0,1 0-1,0 2 1,1 0 0,2 1 0,0 1 0,0 1 0,2 0 0,1 1 0,0 1-1,1 1 1,2 0 0,4 0 0,2 1 0,1 0 0,1 2 0,-13 6-1,2 2 1,3 2 0,7-2 0,2 2 0,3 1 0,4 0 0,2 2 0,3 2-1,5-1 1,3 2 0,3 2 0,3 1 0,4 2 0,2 2 0,-5 23-1,7 4-187,10-24 1,2 2 0,4 0 132,6 2 0,5 0 0,0 1 0,-1 1 0,1 1 0,1 0 0,6 2 0,0-1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50.703"/>
    </inkml:context>
    <inkml:brush xml:id="br0">
      <inkml:brushProperty name="height" value="0.053" units="cm"/>
      <inkml:brushProperty name="color" value="#FF0000"/>
    </inkml:brush>
  </inkml:definitions>
  <inkml:trace contextRef="#ctx0" brushRef="#br0">11771 13527 8186,'-2'-24'0,"-2"7"193,2 5 1,-2 13-1,8 2 1,5 3-1,4 0 1,7 0 0,9-3-1,14-2 1,16-1-1,15 0 1,-29 0-1,1 0 1,5 0 0,1 0-1,6 0 1,2 0-1,2 0 1,1 0-1,6 0 1,0 0 0,4 0-1,1 0 1,-22 0-1,0 1 1,1-2-1,0 1 1,1 0 0,0-1-1,1 0 1,-1-1-1,0 0 1,0 0-1,-1-1 1,0 0 0,0-1-1,0 0 1,0 0-1,-1-1 1,0 1-1,1-1 1120,-2 1 0,1 0 1,0-1-1,2 1 1,0-1-1,0 1-1462,17-3 0,0 0 0,0 1 0,0 1 0,-8-1 0,-2 1 0,-6 1 0,-2 1 0,-5-1 0,-2 0 0,-6 1 0,-2 1 0,29-4 0,-14 3 0,-11 1 0,-13 4-1054,-9 2 0,-9 3 1203,-11 7 0,-11 11 0,-4 3 0</inkml:trace>
  <inkml:trace contextRef="#ctx0" brushRef="#br0" timeOffset="1">14370 13740 8108,'-13'-16'38,"-1"4"1,1 8 0,1 7 0,2 3 0,1 0 0,-2-4 0,1-2 0,0-2 62,1-3 0,4-1 93,-4 2 0,5 2 0,-5-4 1,-1 2-1,-2-1 455,-1 2 0,4 3 0,1 5 1,1 4-1,1 3 1879,0 1-2376,2 0 1,4 2 0,0 3-1,0 4 1,0 3 0,0 2 0,0 0-1,1 1 1,4 1 0,6 4 0,9-1 810,6 1 0,14 4-834,0-1 0,11-2 0,2 0 0,9 0 0,6-2 0,-32-15 0,1-1 0,0-2 0,0 0 0,1-1 0,1-1 1,1-1-1,0-1 0,1 0 0,1-1 279,0 0 1,0-1-1,3-3 1,-1-2-319,-2 0 1,1-1-1,0-1 1,1-1-1,-2 0 1,-1-1-1,0-1 1,1-1-1,0-1 1,0-2-1,0-1 1,-1-2-1,0-2 1,-2-2-1,-1 0 1,0-2-1,-2-1 1,0-1-1,-1 0 1,-2-1 14,0-3 0,0 0 1,0 2-1,0-2 0,25-25-189,-2 1 0,-5 2 0,-4-5 1,-2 2-1,-7 3 0,-5 3 1,-7 3-1,-4 3 0,-4 3-896,-3 6 0,-8 0 1,-2 7 266,-4 2 1,-7 2 0,-2 6 0,-4 3 0,-2 5 0,1 5 0,0 3 0,1 4 0,2 5 0,2 2 712,2 3 0,8 6 0,5-7 0</inkml:trace>
  <inkml:trace contextRef="#ctx0" brushRef="#br0" timeOffset="2">16263 13594 8079,'-22'-40'0,"1"9"37,2 10-10,1 12 0,9 3 1,0 6-1,0-1 1,3-2-1,8-2 1,10 2-1,8 2 6315,5 1-6083,8 6 1,1 1-1,6 8 1,2 1 0,1 3-1,1 2 1,0 4 0,1 3-1,-2 4 1,-3-3 0,-5 1 91,-2 1 1,-3-3-847,-8 3 0,-3 2 0,-7-2 0,-3-2 0,-5 0 0,-2-1 0,-5 1 0,-5 2 0,-8 1 0,-8 0 495,-8 4 0,-5 2 0,-3 2 0</inkml:trace>
  <inkml:trace contextRef="#ctx0" brushRef="#br0" timeOffset="3">18182 7370 8027,'0'-31'89,"0"0"1,0 10-1,-1 9 1,-4 5-1,-3 4 1,-4 3 0,-2 3 688,1 1-715,-12 1 1,1-5 0,-10 0 0,0 0 0,1 0 0,-1-2-1,0-1 1,-4-1 0,-2 1 0,-3 1 0,3 2 571,1 0 0,-2-4 1,5-2-388,-2-1 0,-2 2 0,0-4 0,0 0 0,0 0 0,-2 1 1,-1-1-1,-4 0 0,-3 1-142,-5 2 1,-7 2 0,-2 3 244,-6-4-332,2 4 1,29-2 0,0 1 0,1 3 0,0 1 0,-1 1 0,0 0 0,-2 1 0,0-1 0,1 2 0,-1-1 0,-1 1 0,1-1 0,0 1 0,0-1 0,0 1-1,-1 0 1,2 1 0,0-1 0,2 0 0,-1 0 0,-30 3 1363,5-2-1209,-1 4 1,12-4 0,-1 4 0,7-1 0,4 0-1,1 0 1,5 0 0,3 1 0,6 2 0,3 1 0,4 1 159,2-1 1,-3 0-379,4 1 0,0-1 1,5 2-1,0 1 1,-1 3-1,2 0 0,2 2 1,3 0-1,-1 3 1,2 1 46,0 1 0,-2 7 0,2 3 0,0 2 45,0 2 0,0 5 0,1 2 0,-3 6 0,-4 9 0,-2 8 0,7-32 0,0 1 0,-1 3 0,-1 0 0,0 5 0,-1 0 0,0 2 0,-1 1 0,0 1 0,0 2 0,0 0 0,0 0 157,-1 3 0,2-1-309,1-1 1,1 0 0,-1 1 0,-1-2 93,3-1 0,1-1 0,0-2 0,0-1 0,0 2 0,2 0 0,0-3 0,0 0 0,1-3 0,0 0 0,1-3 0,0 1 0,0-3 0,-1 0 1,1-1-1,0 0 0,-1 33 72,1-3 0,2-3 36,0-3 1,0 6 0,0-4 0,0 0 0,2 2 0,1 1 0,1 2 0,-1 1 0,-1 6 0,-3-37 0,0 2-57,-1 0 1,0 2-1,-1 2 1,-2 0 0,-1 0-1,-2 1 1,-1 0 0,0 1-71,-2-1 0,0 1 0,0 3 0,1-1 0,0-4 0,-1-1 0,1-1 0,-1-1 0,2-2 0,-1 0 0,-9 32 0,3-2 0,2-7 0,4 0 0,1-4 0,0 0 0,2-4 303,2-5-253,4 2 1,1-5 0,0 5 0,0 0 0,0-2 0,1 2-1,2-1 1,3 0 0,0 1 0,1 3 0,-1 0-126,0-2 1,3 9 75,-4-4 1,4 3 0,-5 0-1,-1-5 1,-2 0 0,-1-3 0,0-1-1,0-6 1,0-1 0,0-5-188,0-2 0,2 2 268,2-9 1,-1 5 0,6-5 0,0-3 0,0-3 0,0-3-1,0 1 1,0-1 0,0-2 0,1 0-42,2-4 1,0 3 0,-2-1 0,-1-2-71,1-1 0,5 3 1,1 0-1,1-2 1,3-1-1,4 0 0,4 1 1,2 2-1,4-2 1,4 0-1,10 0 0,7 2-259,7-1 306,9-3 0,-1 0 0,-32-8 0,1 1 0,1 0 0,1 1 1,2-1-1,0 1 0,3 0 0,0 0 0,0-1 0,0-1 1,1 2-1,0-1 0,-1 0 0,0-1 0,2 2 0,0 1 1,0-2-1,1 0 138,0 1 0,1-1 1,1 0-1,-1 0-112,-4 0 0,1-1 1,4-1-1,0-1 1,-2 0-1,0 1 1,2 0-1,0 0 1,1 0-1,0 0 1,-2 1-1,1-1 1,0-1-1,0 1 1,0 0-1,1 0 1,2 1-1,-1 0 1,0 0-1,-1 1-181,0 0 1,0 0 0,-2-1 0,1 1 133,0 0 0,0-1 1,-1 1-1,-1 0 0,-3-1 1,0-1-1,-1 1 1,-1-1-1,-2-1 0,-1 1 1,-3-1-1,-1 1 1,31 2-1,-5-3 0,-4-2 1,-4-2 569,-5 0 0,-6-2 1,-7-2-208,-1-5 0,-6-3 0,1-1 0,-3-2 0,-3-3 0,-1-4 1,-4-3-1,0-2 0,-4-1 348,-1-3 1,3 1 0,-1-7 0,-2-3-717,-4-3 0,-1-7 0,-4 1 0,0-3 0,0-2 0,-3-3 0,0-3 0,0-4 0,1-6 0,0-2 0,-1 32 1,-1 0-1,1-2 0,0-1-724,1-1 0,-1 0 497,-1-7 1,-1 1 0,4 3 0,1-1-1,-3-5 1,-1-1 0,2 0 0,0-1-1,1-2 1,0 0 0,1-2 0,0-1-1,1 1 1,-1 0 0,2 2 0,-1 0-1,1 2 1,1 0 0,0 3 0,1-1-1,-1 1 1,1 1-202,-1 0 1,1 1-1,1-1 1,1 0 476,-4 4 1,1 0 0,2-2-1,1 1 1,-3 3 0,1 1-1,-1 0 1,1 0 0,0-1-1,1 0 1,-2 1 0,1-1-1,0 0 1,-1-2 0,0 2-1,-1-1 1,-1-1 0,0 0-1,0 1 1,-2-1-259,0 1 1,-1-1-1,2-3 1,0 1 114,-1-2 1,-1-1 0,-1-2 0,1-1 0,1-3-1,1 0 1,0-2 0,1-1 0,1-4 0,2-2 0,0-1-1,0-2 1,2-1 0,0-1 0,1 0 0,-1 0 0,2-1-1,-1 1 1,0 1 0,1 1 83,-1 3 1,0 0-1,1-2 1,-1 1 0,0 10-1,1 1 1,-1 2 0,0 0 150,1 4 1,-1 2 0,-2 1 0,-1 1 0,-1 5 0,-1 1 0,0 1 0,-1 1 0,0 1-1,0 1 1,4-30 0,-2 4 0,-4 3 36,-4 1 0,-11 1 0,-5 5 0,-3 1-319,-1 3 0,-9-4 0,1 6 0,-2 2 0,-2 1 0,-2 2 0,-1 1 0,-2 2 0,1 2 0,1 3 0,1 2 0,4 2 436,0 2-85,-3 1 0,4 5 0,-5 0 0,0 0 0,-2 1 0,-5 3 0,-3 3 0,-4 2 0,-5 1 0,-8 2 0,-2 2 196,0 3 0,-10-1 0,2 3-272,-1-2 1,0-4 0,32 6 0,1 0-1,-35-3 1,5 1 0,7 0 0,6 1-1,8-2 1,7 0 375,7 0 0,11 1 1127,4 5-1601,10 0 0,-4 0 0,4 0 0</inkml:trace>
  <inkml:trace contextRef="#ctx0" brushRef="#br0" timeOffset="4">16809 14433 8140,'0'-7'2926,"2"1"401,2 6-3072,4 0 0,6-1 1,4-2-1,4-3 1,5-2-1,4-2 1,5-2-1,2-1 1,2-1-1,0 0 0,0-3 245,0-1-657,6-5 0,-9 7 0,2-5 0,-5 0 0,-6 2 1,-4-2-1,-7 2 0,-2 0 0,-3 2 0,-2 2-254,-1 2 635,-6 6 1,2 2 0,-8 10-1,-2 5 1,2 6 0,2 7-1,1 3 1,0 4 0,0 2-1,0 3-456,0 2 1,4 1 0,2 2 0,2-1-1,2-1 1,2-1 0,3 2 231,2-2 0,-2-6 0,4 1 0</inkml:trace>
  <inkml:trace contextRef="#ctx0" brushRef="#br0" timeOffset="5">17316 14607 11284,'-13'-27'0,"1"11"2031,3 13-1794,3 9 1,4 7 0,-1 0 0,-1 1 0,1-1-1,2 0 1,1 2 0,0 3 0,0 4 0,0 3-1,0 3 4357,0 3-4492,0-2 0,-2 9 0,-1-2 0,-4 4 0,-4 3 0,-3 1 0,-3-1 0,-1 0 0,-1 0 0,-2 1 0,-1 1-6,2 1 1,-4-5-2795,6 3 0,0 2 1,5-1 2697,0-2 0,-1-2 0,1-1 0</inkml:trace>
  <inkml:trace contextRef="#ctx0" brushRef="#br0" timeOffset="6">16516 16086 9393,'0'-21'2898,"0"3"-2479,0 9 0,0 7 1,0 9-1,0 9 1,0 6-1,0 8 1,0 3-1,-1 5 0,-2 4 1907,-2 2 1,-4 5-2300,5-5 1,-5 5 0,5-4 0,-1-4 0,1-2 0,-1-7 0,2-2 0,0-7 0,0-2 0,-1-5-1473,1-1 1,0-7 1305,-2-4 1,3-4 0,-6-4 0,2-8-1,3-9 1,2-10 0,1-7 0,1-7-1,4-4 364,4-3 0,8-7-130,6-3 1,0 0 0,1 3-1,-3 8 1,-1 7 0,0 7 0,0 3-1,0 6 1,-1 4 0,-3 6 171,-1 3 0,-2 8 0,1 2 0,-1 4 0,0 1 1,1 1-1,-2 5 1918,-4 8-2130,-2-1 0,-6 12 0,0-4 0,0 3 0,-1-1 0,-4 2 0,-5-2 1,-5-3-1,-4-3 0,0-2 0,-2-2-81,0 0-586,5 1 1,-8-3-1,6 0 1,2-4-1,3 1 1,7-3 0,10 1 611,13-3 0,6-1 0,4-2 0</inkml:trace>
  <inkml:trace contextRef="#ctx0" brushRef="#br0" timeOffset="7">16969 16139 7926,'0'-13'4492,"0"0"-2093,0 5-2219,6-4 0,-3 11 0,5-5 0,-1 1 0,0 0 0,4-3 0,1-1 0,-1 0 0,0 2-958,-2 1 0,0-3 0,5 3 778,4-1 0,3-2 0,6-4 0</inkml:trace>
  <inkml:trace contextRef="#ctx0" brushRef="#br0" timeOffset="8">17343 15913 11371,'-14'1'0,"1"2"0,0 3 0,-1 0 0,2 1 4058,3 1-3776,-2 1 0,9 4 0,-4 0 1,2 1-1,-1-1 0,2 0 1,2 1-1,1-1 0,0 0 1,0 1-1289,0-1 1,1-1-5143,4-3 6148,2-3 0,7-12 0,-1-2 0</inkml:trace>
  <inkml:trace contextRef="#ctx0" brushRef="#br0" timeOffset="9">17303 15939 7926,'0'-20'492,"-6"-6"0,4 12 0,-4-3 1,2 5-1,-1 4 0,4-1 0,4 1 1,6 5-123,3 6 1,1 5 0,2 5 0,1 0-371,2 1 0,5-1 0,-2 0 0</inkml:trace>
  <inkml:trace contextRef="#ctx0" brushRef="#br0" timeOffset="10">17529 15886 7926,'-13'-13'999,"4"5"1,2 2 0,-1 2 2023,1-1-2826,4 7 1,-2 7 0,8 7-1,3 3 1,0 1 0,2 0-1,-3 0 1,3 0 0,-2 0-1,1-1 1,-1-3-55,0-1 0,4-8 0,-2-4 1,-1-7-1,-2-8-929,-4-4 829,-1-8 0,0 3 0,0-5 1,0-1-1,0 0 0,0 1 0,0 0 1,2 4-1,1 4 0,3 5-1981,1 4 1382,2 3 1,6 6 0,2 2 0,4 2 0,1 7 0,1 3 0,-1 4 555,-1-1 0,-2-3 0,-6 0 0</inkml:trace>
  <inkml:trace contextRef="#ctx0" brushRef="#br0" timeOffset="11">17836 16073 8727,'-6'7'1163,"3"-1"1,-6-8 0,0-2 0,2-6 0,2-5-578,4-3 0,2-1 0,4 2 0,4 0-85,2 0 1,7-2-1133,0 1 1,0-4 0,-5 3 0,0 0 0,-1-1 0,-1 6 0,-2 2 0,1 4-1333,2 2 0,-3 2 0,-1 5 1963,3 4 0,1 2 0,1 7 0</inkml:trace>
  <inkml:trace contextRef="#ctx0" brushRef="#br0" timeOffset="12">18396 15859 9099,'0'-13'1700,"0"0"0,0 7-334,0 6-1188,0 12 1,0 2 0,0 4 0,0-2 0,0 1 0,-2 1 0,-1-2 0,-1-1 0,1-2 0,1 0-3348,2 1 0,2-8 3169,2-6 0,-2-12 0,4-9 0</inkml:trace>
  <inkml:trace contextRef="#ctx0" brushRef="#br0" timeOffset="13">18489 15553 7926,'0'-14'936,"0"1"1522,0 0-2410,0 5 0,0 8 0,0 9 0,1 3 0,4 1 0,4-1 0,4-1 0,5-4-48,4-1 0,9 4 0,3-2 0</inkml:trace>
  <inkml:trace contextRef="#ctx0" brushRef="#br0" timeOffset="14">18782 15380 9332,'-9'5'2744,"0"4"-2593,6 9 0,-2-2 0,5 7 1,-2 2-1,-1 4 0,-1 7 1,1 1-1,0 1 0,0 1 0,-2 2 1,2 1 370,2-1-561,1-7 1,0-1 0,0-6 0,0-1 38,0 1 0,0-6 0,0-2 0</inkml:trace>
  <inkml:trace contextRef="#ctx0" brushRef="#br0" timeOffset="15">18729 15766 7938,'0'-27'49,"0"13"0,1 2 0,4 12 0,4 0 0,3 0 0,1 0 180,0 0-362,6 6 1,-2 0 0,5 4 132,2-1 0,1 0 0,1 4 0</inkml:trace>
  <inkml:trace contextRef="#ctx0" brushRef="#br0" timeOffset="16">19035 15739 7938,'0'-13'946,"-5"0"1,2 5 0,-6 5 0,0 6-1,0 8 1,2 3 2257,1 4-3355,1 6 1,5-6 0,0 5 0,0 1 0,0-5 0,0-2 0,0-4 0,0 0 0,2-1 0,2-3 150,5-5 0,3-8 0,1-3 0</inkml:trace>
  <inkml:trace contextRef="#ctx0" brushRef="#br0" timeOffset="17">19022 15699 7938,'2'-26'908,"2"-1"0,-2 6 0,3 4 0,1 3 1016,3 5-2058,-3 3 0,6 8 0,-5 2 0,2 5 0,0 3 0,2 1 0,0 1 0,3-1 0,1 2 0,1 1 0,2 0-5688,-2-4 5822,-7 2 0,3-13 0,-5 5 0</inkml:trace>
  <inkml:trace contextRef="#ctx0" brushRef="#br0" timeOffset="18">19222 15726 8793,'0'-19'2390,"-6"4"1,5 0 0,-4 6 1018,4-1-3494,1 10 1,6-3-1,3 12 1,2 0 0,3 0-1,-1-2 1,0 0 0,1-1-1855,-1 0 1,0-3 0,-1-7 0,-1-5 0,-4-3-88,-1-1 1622,4 5 404,-2-4 0,5 5 0,0-6 0</inkml:trace>
  <inkml:trace contextRef="#ctx0" brushRef="#br0" timeOffset="19">19729 15633 10549,'-14'-2'0,"1"-1"0,0-1 8007,-1 1-7725,1 1 0,4 2 0,2 2 0,1 2 0,1 7 0,1 5 0,-1 6 1,2 3-1,2 2 0,1 0 0,0-1-435,0 1 1,-1-5 0,-2 0 0,-2 1-1057,2-3 0,-3 0 1,0-7-1,-1 0 0,-5-1 1,-4-2-1,-8-2 1209,-6-2 0,-10-2 0,-7-4 0</inkml:trace>
  <inkml:trace contextRef="#ctx0" brushRef="#br0" timeOffset="20">16316 8543 22847,'-13'-5'-286,"-1"-1"1,1 0 0,1-1 476,3 0-49,-2 4 1,8-5 0,-6 4 0,-2-4 0,-1 1 0,-1 3-1,0 2 1,-1 2 21,1 0 0,-5 2 1,1 1-94,0 1 0,-3 0 1,-3-2-1,-2 1 0,0 1 1,1-1-1,2-1 0,0-2 1,1 0 247,3 0 1,-1 4-1,0 1 1,0-2-207,-1-2 1,1 3-1,3 2 1,-2 0-1,2 2 1,1-1 0,2 4-1,-1 0 1,1 3-1,0-1 1,-1 0 0,1 1-1377,0-1 1246,-1 0 0,5 1 0,0-1 0,-1 0 0,-2 1 0,0-1 0,2 0 1,1 1-1,0-1 0,2 0 0,1 1 36,0-1 0,5 0 0,-4 1 0,4-1 1,1 0-1,1 1 0,4-1 0,3 0-535,4 1 443,2-7 0,3 5 1,3-2-1,-1 5 1,2 1-1,-1-2 1,3-4-1,-1 0 0,-1 2 1,-1 1-1,1-1-113,3-3 1,1 2 264,2-7 0,-1 5 0,2-3 1,2 0-1,3 0 0,-1-3 1,2-2-1,0-1 0,3 0 0,2 0 396,1 0 1,4 0-385,1 0 1,1 0 0,-3 0 0,1 0-1,0 0 1,1 0 0,-1 0 0,-1 0 0,-1 0-1,-2 0 88,0 0 0,-2 0 0,-1 0 39,-1 0 1,-2 0-1,1 0 1,-2 2 0,-2 1-1,2 1 1,-1-1 0,1-2-1,-4-1 152,0 0 0,2 0 1,1 0-1,2 0-349,3 0 0,2 0 1,2-1-1,2-2 0,2-3 1,-1-1-1,1-4 0,1 1 1,1 0-1,2 1 0,1 0 1,1 0-25,-1 0 0,3 2-43,-8-2 1,4-2 0,-5 7-1,-1 0 1,-2-1 0,-1 1-1,0-1 1,-1 1 0,-2-1-1,-3 1-358,-1-2 1,-2 3 343,-5-6 0,1 5 1,0-4-1,-2 1 0,-3-1 1,-4-2-1,-3-2 0,-2-1 1,-1-2-1,-2-3-184,-1-4 1,-6 1-1,1 1 1,-2-1 26,-2 0 0,0 0 1,0-2-1,-2 1 1,-2-2-1,-6 0 0,-8 0 1,-7 2-1,-8-1 1,-5-1-1,-10 0 1,-5 3-1779,-5 2 1988,-12-5 0,7 14 0,26 3 0,-2 1 0,0 0 0,0 0 0,-2 1 0,-1 0 0,-3 0 0,-1 1 0,0 1 0,-1 1 0,-1 1 0,0 1 0,0 0 0,1 0 0,-1 0 0,0 0 0,1 0 0,1 1-61,0 1 1,1 1-1,0 0 1,0 1 0,2 3-1,1 1 1,1 0-1,-1 2 1,2 0 0,0 0-1,3 1 1,0 1-1,-31 10 1,8 2-3741,5 1 2487,-2 1 1077,16 7 0,-5 1 0,6 6 1</inkml:trace>
  <inkml:trace contextRef="#ctx0" brushRef="#br0" timeOffset="21">20808 10275 29410,'0'-15'-2517,"0"-1"0,0-2 0,0 2 1122,0 1 1778,0 8 1,2 1-1,1 7 1,3 4 0,1 5-1,5 7 1,3 5 0,3 3-1,-2 3 1,-1 3 1415,-2 5 0,0 1-1462,1-2 0,-2 8 0,-4-3 1,-3 2-1,-2 1 0,0-2 0,1 2 1,-1-2-1,-1 1 0,-2-4-294,0-1 0,0-3 0,0 2 0,0-5 0,0-3 0,-2-1 0,-1 0 0,-1-2-2050,1-3 463,1-3 1,2-4 0,0 1 0,0 2 0,0-2 0,2-1 1634,2-2 0,4 1 1,5-1-1</inkml:trace>
  <inkml:trace contextRef="#ctx0" brushRef="#br0" timeOffset="22">21821 11181 18292,'14'-19'774,"-1"10"1,-4-2 0,0 12 0,0 3-1,0 7 1,-2 4 518,-1 2-1314,-2 1 0,-4 1 0,0 4 0,-1 3 0,-3 4 0,-7 2 0,-4 3 0,-4 0 0,0 1 0,-2-2 0,0-2-545,-2-2 1,-1-2 0,0 0 0,4 0 0,0 0 0,4-4 475,1-3 0,2 2 0,0-2 0</inkml:trace>
  <inkml:trace contextRef="#ctx0" brushRef="#br0" timeOffset="23">22808 10409 16837,'7'-14'-1127,"-1"1"0,-4 1 1,1 2 1143,1 1 923,1 0 1,-5 0 0,0 3-388,0 5 1,0 4 0,-2 10 0,-1 2 0,-3 2 0,0 6 0,-1 2 0,-1 1 371,-2 1-918,-2 0 0,3-5 0,2 0 0,1 2 1,3 0-1,2-1 0,1-2 0,0-2 1,0-2-1,1-4 0,3-3-334,5-1 187,-3-6 0,6 7 1,-3-5-1,3-2 0,1-2 1,1-1-1,-1 0 0,2 0 1,1 0-1,3-1 1,2-2-250,3-2 31,1 1 1,4 3 0,6-2 536,5-2 1,8-5 0,0 2-1</inkml:trace>
  <inkml:trace contextRef="#ctx0" brushRef="#br0" timeOffset="24">23421 10275 23039,'0'-46'-270,"0"5"0,5 7 0,0 12 0,3 8 1378,2 10-896,-4-1 0,2 23 0,-5 0 0,1 9 0,-1 8 0,-2 13 1,-2 8-1,-5 9 0,-7 2 0,-7 4 0,-2 0 157,11-35 1,0 0-739,-5 35 1,-8-3 0,5 2 0,-1 1 0,1-3-1,3-3 1,1-4 0,2-2 0,-1-4 0,3-4-1,0-7-3050,2-3 1,6-7 3328,-1-2 1,2-10 0,2-3 0</inkml:trace>
  <inkml:trace contextRef="#ctx0" brushRef="#br0" timeOffset="25">23834 11088 13993,'0'-18'-2556,"0"1"2935,0 5 1,0 7-1,0 10 1,0 5 0,0 5-1,-1 4 1,-2 2 0,-3 3-1,0 1 1,-1 3-1,-1 2 2502,-2 1-2977,-2 6 1,-3-8-1,-1 7 1,-2 1-1,2 0 1,1 0-1,2-3 1,-1 0-1,3-1 60,2-1 0,-3-1 0,4-4 0</inkml:trace>
  <inkml:trace contextRef="#ctx0" brushRef="#br0" timeOffset="26">24741 10142 13341,'-6'-13'-641,"6"5"0,0 4 2553,7 2-1483,17 2 0,1 0 1,14 0-1,4 0 1,3 0-1,5 0 0,3 2 1,2 1-1,-3 3 1,-2 1-1,-10 3 754,-7 2 1,-7 6-1101,-5 0 0,-9 1 0,-8-1 0,-4 4 0,-4 3 0,-6 0 0,-10 1 1,-9 0-1,-6 5 0,-2 2 427,1-2 1,1 0 0,-2-1-493,5-1 1,5-3-1,3 5 1,6-2-1,3-1 1,5 2-1,5-3 1,5-1 0,8-2-405,9 1 0,6-1 1,5 0-1,5-4 201,6 0 0,8-3 1,-2-5-1,1-1 0,2-4 1,0-1-1,-3-3 0,-3-2 1,-6-1-1,-3 0 1,-5 0 326,0 0 0,-3 0 0,1 0 0</inkml:trace>
  <inkml:trace contextRef="#ctx0" brushRef="#br0" timeOffset="27">22328 12408 11996,'-13'0'385,"-1"-5"1,1 1-1,0 1 1,1 0 2063,3-2-2308,3 4 1,8-5 0,3 6 0,9 0 0,8 0 0,6-2-1,6-1 1,3-1 0,5 1 0,-1 2 174,1 1 0,-2 0 0,-2 0-298,-2 0 0,-4 0 0,-7 0 0,-2 0 0,-6 1 0,-3 4 0,-5 3 48,-5 4 1,-8-3 0,-5 0 0,-3 0 154,-1-2 1,1 5-1,1-4 1,2 0-1,1 1 1,0 2-1,4 1 1,4 1-1,6 0 1,6 1-456,4-1 254,8 0 0,1-4 0,6 0 0,0 1 0,0 2 0,0 1 0,-1 1 0,-2 1 0,-3 1 0,-4 2 0,-6-1 192,-5 3 0,-3-4 0,2 5 0,-4-1 0,-5 1 0,-5 1 1,-4-1-1,-4-2 532,-5 1-911,-2-6 0,-9 7 0,0-5 1,-4 2-1,1-3 0,-1-3 1,3-3-1,2 0 0,2 0 1,-1-1-1,0 3-3024,1 1 0,5 2 3195,3 4 0,3 3 0,2 6 0</inkml:trace>
  <inkml:trace contextRef="#ctx0" brushRef="#br0" timeOffset="28">23448 13021 8443,'13'-18'459,"-4"9"0,-2-7 0,1 13 0,-2 12 0,0 5 2273,-3 4-2646,-2 6 0,-2-8 0,-4 6 1,-5 4-1,-7 2 0,-3 3 0,-2-2 1,-1 1-1,1 0 0,1 1 1,4-2-985,2-1 1,3-5-1,3-1 898,5 2 0,2-5 0,2 0 0</inkml:trace>
  <inkml:trace contextRef="#ctx0" brushRef="#br0" timeOffset="29">23928 12687 8333,'0'-32'0,"0"-4"743,0 10 0,0 1 0,0 11 1,0 4-1,0 7-169,0 12 1,6 9-1,1 10 1,2 3-1,0 6 1,1 3-1,2 3 1,0 0 954,-3 4-1631,3 3 1,-11-5 0,3-4 0,-2-1 0,-2-3 0,-2 0 0,-2-3 0,-5-3 0,-3-4 0,-3-5 101,-2-4 0,-4-3 0,-6-2 0</inkml:trace>
  <inkml:trace contextRef="#ctx0" brushRef="#br0" timeOffset="30">23914 12408 11219,'21'-54'702,"-2"13"0,-5 14 1,-1 18-1,0 8 1,2 4-1,1 3-1222,2 1 358,6 2 0,-6 10 0,7 3 0,3 7 124,0 6 0,0-5 1,-1 8-1</inkml:trace>
  <inkml:trace contextRef="#ctx0" brushRef="#br0" timeOffset="31">24687 12927 8267,'-10'-3'2074,"-3"3"-1852,-4 15 1,-5 13-1,2 12 1,-1 2 0,0-1-1,-1-1 1,0-6-1,-1-3 1,1-2 0,0 0-1,1-1-1822,2 2 1,1 5 1599,5 1 0,5-3 0,3-1 0</inkml:trace>
  <inkml:trace contextRef="#ctx0" brushRef="#br0" timeOffset="32">25007 12314 9109,'-7'-59'900,"-3"21"0,5 4 0,4 10 0,4 9 2043,6 5-2766,8 4 1,4 6 0,7 0 0,3 0 0,5 1 0,4 5 0,1 7-1,1 10 1,-5 5 0,-2 4 0,-4 2 867,-2 3 1,-6 6-1295,-9 2 0,-7 4 0,-3-3 0,-4-1 0,-5 4 0,-9 0 0,-8 3 0,-8-2 1,-7 1-1,-4-4-328,-4-2 1,-8 0-1,1 0 1,-1-2-163,-3-2 0,1 1 320,6-7 0,-3 1 1,5-15-1</inkml:trace>
  <inkml:trace contextRef="#ctx0" brushRef="#br0" timeOffset="33">23594 11781 14308,'-46'-16'0,"-1"0"0,2-1 0,0 1-27,1 0 0,-1 2 132,-5 3 1,1 3 0,6 4 0,0 2 0,-5 2 0,-1 0 0,1 1-1,0 1 1,0 2 0,0 3 0,-1 2 0,0 4 0,0 2 0,0 4-1,1 2 1,2 2 0,0 3 0,3 2 0,2 2 0,3 3 0,3 2-1,4 3 579,2 0 1,3 4-772,0 9 1,4 4 0,7 1 0,4 2 0,0 11 0,4 2 0,3-2-1,3 1 1,4-1 0,3 0 0,5-2 0,4 0 0,4 0 0,5 0 0,5-1-1,5-1 1,5-1 0,4-2 0,-12-22 0,2-1 0,2-2 0,1-2-1,2-1 1,0-1-232,2-2 1,2-2 0,1 0 0,5 0 0,3-1 0,1-2 229,0-2 1,1-2 0,2-2 0,7 1 0,2-1 0,1-3 0,0-1 0,2-3 0,-1 0 0,4-2-1,1 0 1,0-2 0,2-2 0,0-1 0,0-2 0,1-1 0,0-2 0,1-2 0,-19 0 0,1-2-1,0-1 1,-1-1 0,1-1 0,1-2 0,-1-1 0,-1-1 0,1-1 0,0-1 0,-1-2 0,-1 0 0,0-2-1,0-1 1,-2-1 0,1-1-125,15-7 0,-1-1 0,-1-3 1,0-3-1,0-2 0,-2-2 0,-4-1 1,-1-1-1,-1-1 226,-2-2 1,-1-1 0,-3-1 0,-6 2-1,-2-1 1,-2-2 0,0-3 0,-2-2-1,-1 0 1,-2 0 0,-2-1 0,-2-1-1,-2 2 1,-2-1 0,-3 0 0,-1-2-1,-1-1 1,-3-1 0,-3 3 0,-1 0-1,-3-1 1,-3 1 0,-1-2 0,-3 2-1,-2-22 1,-5 1-1,-5 3 0,-8 3 0,-11 4 0,-9 4 0,-12 5 0,-8 6 0,-8 4 0,-6 7-77,15 12 0,-3 4 0,-2 3 0,-7 2 0,-1 3 0,-2 3 0,-4 3 0,-2 2 0,-1 3 0,15 1 0,0 1 0,-1 1 0,-1 2 0,-5 1 0,-1 1 0,0 2 0,-1 0 0,-2 2 0,0 2 0,-1 0 0,0 1 0,-3 2 0,-1 1 0,1 0 1,-1 2-1,1 0 0,0 1 0,0 1 0,1 1 63,0 0 0,1 1 0,0 0 0,0 0 0,13-4 0,0 0 0</inkml:trace>
  <inkml:trace contextRef="#ctx0" brushRef="#br0" timeOffset="34">4506 12208 8915,'0'-14'773,"0"1"-1236,0 0 744,6 5 1,-5 1 0,5 4 751,0-2 1,-6 1-121,0 4 0,-2 0 1,-7 0 2,-1 0 0,3 0-901,-2 0 1,0 0 0,-4 2-1,-1 0 1,1 4 0,0 0 0,-1 2-1,1-1 123,0 4 0,-1 0 0,1 1 256,0-3 1,4 3-1,0-3 1,-2 3-1,0 1 1,-3 0 847,1 1-1173,0-1 1,4-4 0,0 0 0,-1 1 0,-2 2 0,0 1 0,1 1-1,3-1 1,-1 0 0,0 1 0,1-1 511,2 0 1,-2 1-417,3-1 0,1 0 1,4 1-1,0-1 1,0 0-1,0 1 0,0-1 1,1 0-1,2 1 460,2-1 1,5 0-570,-1 0 0,1 1 0,1-1 0,-3 0 0,3 2 0,1 2 0,1 0 0,0 0 0,1-1 0,0 0 133,4 2 1,-3 4-1,4-4-50,1-2 1,-4-1 0,6-2-1,2 1 1,1-1 0,2 0 0,-1-1-1,2-1 1,2-4 49,1-1 1,5-2 0,-5-4 0,-2 0-190,0 0 0,2 0 0,0 0 0,-2-1 0,1-2 0,0-3 0,1-1 0,-2-4 0,-1-1 0,2-1 0,0-2 0,-4-1 0,0-2 0,6-6 0,-7 4 0,1-2 0,-4-1 0,-2 0 0,0-3 0,-1 0 0,-3-2 0,-1-2 0,-3-1 0,-2 0 0,-1-2-150,-6-1 0,3-1 0,-6 1 1,0 0-1,0 1 0,-1 0 1,-4 4-1,-4 1 0,-3 1 1,-1 0-1,-2 2-131,-3 3 1,-2-2 191,-7 7 1,0-1 0,1 4 0,-1 1-1,-1 0 1,-3 1 0,-5 2 0,-2 2 0,-2 1-1,0 1-323,0 0 1,-3 1 0,1 5 262,4 0 1,5 0 0,1 0 0,1 2 0,4 1 0,0 3 0,5 1 0,1 5 0,5 3-2194,1 3 0,2 10 0,0 1 2342,-1 8 0,1 6 0,0 11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50.757"/>
    </inkml:context>
    <inkml:brush xml:id="br0">
      <inkml:brushProperty name="height" value="0.053" units="cm"/>
      <inkml:brushProperty name="color" value="#FF0000"/>
    </inkml:brush>
  </inkml:definitions>
  <inkml:trace contextRef="#ctx0" brushRef="#br0">21328 15086 25302,'-19'-7'205,"-2"1"0,1 10 0,2 1 0,1-2 0,1-2 1,-2-1-1,2 0 126,1 0 1,2 0-1,0 0 1,1-1-1,0-2 1,0-3-1,-3 0 1,-1-1 427,-3-1-641,-2 5 0,-6-9 0,1 5 1,-2-2-1,-4 2 0,-3 1 1,-4 1-1,-2 1 0,-2-1 1,-3 3-1,-1 0-42,-4 2 1,-1 0 0,-1 0 43,0 0 1,-6-1 0,-2-2 0,-1-2-1,1 2 1,0 0 0,2 0 0,0-1 0,2-1-121,3-1 0,0 4 0,1-6 0,0 2 0,-1 3 0,2-3 0,2 0 0,3 0 0,1 1 0,3 2 0,0 1 0,0 1 0,-3-2 0,0-2 0,-1 2 0,1 0 0,0-1 0,-4 2 0,7-4 0,-3 5 0,1-2 0,4-1 0,-4 1 0,1 1 0,-2 1 0,3-2 0,0-2 0,-1 2 0,-5 2 0,-3 1 0,-1 0 0,-1 4 0,1 2 0,0 2 0,-2 0 0,-1 1 0,-2 0 0,1 2 0,3-1 0,-1 0 0,-3-1 0,6-1 0,-3 2 0,2-3 0,3 1 0,-1-2 0,3 0 0,0-2 0,2 2 0,2-5 0,2 7 0,-1-5 0,-3 3 0,1 0 0,-3 1 0,2-1 0,0 0 0,-3 3 0,4-3 0,-1 0 0,0 0 0,-5 2 0,4-3 0,-2-1 0,2 1 0,1 1 0,1 0 0,2 0 0,0-2 0,2 2 0,-3 1 0,-1 2 0,-1 0 0,0-1 0,2 3 0,-4 0 0,0 1 0,0-2 0,1 2 0,-1 0 0,-2 1 0,-2 0 0,3 1 0,0 0 0,-1 1 0,0 0 0,-1-3 0,5 0 0,2 0 0,3-1 0,-2 0 0,3-4 0,3-1 0,-5 0 0,7-2 0,-2-2 0,7 4 0,-1-2 0,0 2 0,1 0 0,0 2 0,4-1 0,-1 3 0,3 1 0,-1-2-51,0 2 1,3-3 0,1 5 0,0 0 0,2 1 0,0-1 0,1 0-1,0 1 1,1-1 0,0 0 0,2 1 107,2-1 1,1 0-1,2 1 1,2-1-1,1 0 1,1 2-1,-1 2 1,1 2-865,0 1 706,-4 3 1,7 3-1,-5 1 1,1 1 0,1 2-1,-2 4 1,2 3 0,-1 6-1,0 1 1,-2 4-1,1-1-313,4 3 0,-2 7 265,2 0 1,-1 1-1,5-5 1,0 1 0,0-2-1,0-4 1,0-2-1,0-1 1,0-1 0,0-1-633,0-1 0,0 3 581,0 4 0,0-1 1,0 1-1,0-1 1,0 1-1,2-1 0,1-2 1,1-3-1,-1-2 1,-2-1-485,-1 0 0,0 0 579,0 0 0,0 0 0,0 1 1,0 2-1,0 3 0,0 2 0,0 2 1,0 3-1,0 4 0,0 0-443,0 0 0,0 0 0,2-2 347,2-3 1,-1-8 0,5-1 0,-1-4 0,1-5 0,2-2 0,0-2 0,1-3-1,-2-4 339,1 0 1,0-7 0,1 2-1,-2-4 235,1 0 1,6-1 0,3-1 0,2-2 0,3-2 0,1-1 0,3-1 0,2 1 0,4-1 0,1 0-1,5-1 1,0 1 1758,3 3-1955,0 2 1,0-2-1,3 0 1,5 2 0,-1 0-1,0 3 1,-1-1-1,2 0 1,2 1 0,6-2-1,5-2 951,4-1 1,6 0-999,-3 4 1,-32-7 0,1 0 0,-3-1-1,1 0 1,0-1 0,0 0 0,1-1 0,0 1-1,-1-1 1,0 0 0,-1 0 0,1 0-1,36 0 1,-35-2 0,-1 1 0,1-1 0,1 1-131,1 0 0,1 0 0,-4 1 0,-1 0 0,4-1 0,0-1 0,-1 1 0,0 1 0,0-1 0,0 0 0,-2 0 0,1 0 0,-1 1 0,-1 0 0,36 3 0,-1 0 0,-30-1 0,-1 1 0,27-1 0,-29 1 0,1-1 0,0-1 0,0-1 0,0 1 0,0 0 0,1-1 0,1 0 0,-1 0 0,-1 1 0,2-1 0,1 0 0,-1 0 0,0 0 0,2-1 0,0-1 0,-1 0 0,-1-1 0,2 0 0,0 0 0,-3 0 0,-1 0 0,5 0 0,-1 0 0,-1 0 0,0 0 0,2 0 0,0 0 0,1 0 0,-1 0 0,1 1 0,0 0 0,-1 0 0,1 1 0,2 0 0,-1 0 0,1 0 0,-1-1 0,0 0 0,-1 0 0,-2-1 0,-2 1 0,-2 1 0,-1 1 0,36-2 0,-8 3 0,3 4 0,-8-1 0,1 2 0,0 0 0,-4 0 0,-1 0 0,-1-2 0,0-1 0,-2-1 0,-2 0 0,-1-3 0,-2 2 0,-1-2 0,0-2 0,4-2 0,-1-2 0,-2-3 0,-2-2 0,-1 0 0,-1-2 0,0 0 0,-3-3 0,1 1 0,-2 0 0,-4-1 0,1 1 0,-2 0 0,0-2 0,-3-1 0,-1-2 0,-2 0 0,-5 0 0,1-1 0,0-2 0,-2-2 0,-2-3 0,-2 0 0,-2-2 0,-2-2 0,-4-3 0,-3-1 0,-1-3 0,-1-1 0,2-4 0,-1-2 0,0-5 0,0-3 0,0-3 0,0-1 0,-2-2 0,5-11 0,-5 11 0,7-6 0,-1 5 0,0 4 0,1-1 0,-1 0 0,0-2 0,-1 2 0,0 3 0,-2 4 0,1 3 0,3-3-265,-5 4 0,2-5 0,-1 1 0,-3-1 0,-1 0 1,-3 1-1,-1-2 0,-2-1 0,0-2 0,0-1-205,0 2 0,4-10 0,1 4 0,-1-7 0,1-7 0,1 2 0,1 0 0,3 4-1838,2 2 2268,1 3 0,1 7 0,-1 0 0,0 0 0,-1 5-1,-1 1 1,-4 5 0,-1-1 0,-3 5 0,-2-1 0,-1 1 379,0-3 0,0 5-319,0 2 1,-1 2 0,-2-3-1,-1 3 1,-1 0 0,1 1-1,-1-1 1,2 2 0,2-1-1,1 3-328,0 2 1,0-3 337,0 0 1,0 1-1,0 7 1,1 1 0,2-1-1,2 1 1,-2 1 0,-2 2-1,-2 3 1,-2 1-239,-2 2 0,-5-1 0,1 1-495,-3 0 0,-1 1 0,-1 3 1,3 3-1,0 2 0,2-1 1615,-1 2-949,4 2 1,-1 1-1,2 0 1,-4 1-1,-2 2-1211,-3 2 0,-4-1 1235,1-4 1,-12 2-1,0 1 1,-7 2 0,-7 3-1,-4 2 451,-8 2 1,-4 7-1,-8 2 1</inkml:trace>
  <inkml:trace contextRef="#ctx0" brushRef="#br0" timeOffset="1">13330 16153 8830,'-13'0'2738,"-1"0"1,1 0 643,0 0-2993,5 0 0,4-2 0,8-1 0,7-3 0,5-1 0,6-4 0,5-2 1,4-3-1,3-3 0,0-2-206,-3-3 0,2-1 0,-2-2 0,-1 2 0,-4 1 0,-4 4 0,-4 0 1,-4 4-181,-6 1 317,-2 2 0,-6 0 1,-1 1-1,-2 4 0,-3 8 1,0 8-1,0 5 0,3 5 2741,2 4-3061,7 9 0,-2-1 0,8 4 0,3 0 0,0-1 0,1-1 0,2-1 0,2 0 0,1 0 0,-3-1 0,-3-3 0,-2-5 0,-4 3-912,0-3 0,-5-1 1,4 0-1,-1-2 1,-1-3-1,1-2 912,1-6 0,1 4 0,4-4 0</inkml:trace>
  <inkml:trace contextRef="#ctx0" brushRef="#br0" timeOffset="2">13757 16246 9712,'-14'-6'1734,"1"-3"-1076,6 3 0,-5 0 0,4 8 1,1 2-1,3 5 0,2 4 1,2 5-1,0 4 3079,0 3 1,-1 4-3290,-4 2 0,2 7 1,-6 8-1,-1 1 1,-2 4-1,-1 1 0,-1 2 1,0 3-1,-3 2 1,0 0-449,0 0 0,-2 8 0,1-5 0,-5 9 0,0-6 0,0 1 0,-1 2 0,3-3 0,2 2 0,1-7 0,0-1 0,1-5 0,0-2 0,2-1 0,2-9 0,0-4 0,5-5 0,4 1 0,1-1 0,0-4 0,-3-1 0,0-2 0,0-4 0,2-4 0,-2-4 0,4-5-760,-2 0 0,-2-7 0,2-4 1,-1-8-1,1-7 0,-1 0 1,2-1-1,0 0 0,0 0 1,-3 1-1,1-1-8567,-1 2 9158,-5 1 1,7 3 0,-10 4-1,-3 8 1,-4 8 0,0 4 0,1 3-1,0 2 1,1 4 0,3 1 2126,1 0 1,3-4-976,3 4 0,3-4 0,6 3 0,2-2 0,4-3 0,7-1 0,9-1 0,6-3 0,6-2 0,2-4-399,1-4 1,9-1-1,-5 0 1,2 0-1,0-1 1,-4-4-1,-2-4 1,-3-2-10416,-3-3 9471,-3 1 1,-7 0 0,-2-1 0</inkml:trace>
  <inkml:trace contextRef="#ctx0" brushRef="#br0" timeOffset="3">12010 17125 7975,'6'-20'521,"-4"-6"1,5 16-1,-4-3 1,2 1 0,-1 2-1,1-1 3303,-1 2-3102,0 6 0,-4-1 1,0 10-1,0 7 0,-1 9 1,-2 9-1,-4 8 0,-4 7 1,-4 4-1,-1 4-113,-3-4 1,4 6 0,-3-5 0,5-3 0,3 0 0,2-7 0,1-2 0,1-7-4605,0-4 2967,1 2 1,7-15-1,2 3 1,7-5-1,5-6 1,8-7-1,4-9 1028,3-7 0,6-16 0,-3-10 0</inkml:trace>
  <inkml:trace contextRef="#ctx0" brushRef="#br0" timeOffset="4">12264 16939 8003,'-6'-27'3549,"-2"-5"1,0 9-2536,-1 1 0,4 12 0,-2 7 1255,1 6-1841,1 10 1,5 8 0,0 7 0,0 3 0,2 5 0,1 4 0,1 4 0,-1 5 0,-1 0 0,-2-2 0,0-4-925,0 0 1,4-4 0,1-5 0,-1-2-1,1-4 1,0-3 0,1-4 0,0-2-8891,-3-2 7156,5-8 2230,-7-3 0,5-6 0,-6 0 0</inkml:trace>
  <inkml:trace contextRef="#ctx0" brushRef="#br0" timeOffset="5">11744 17285 9260,'-5'-13'4308,"1"0"-3749,0 5 1,5 7 0,3 7 0,7 0 0,4 0 0,4-3 0,2-2 0,4-1 0,4 0-1,7 0 1,4 0 2455,4 0 0,-2-1-3877,2-4 1,2 4 0,0-4 0,-1 4 0,-2 1 0,-5 0 861,1 0 0,-1 0 0,2 0 0</inkml:trace>
  <inkml:trace contextRef="#ctx0" brushRef="#br0" timeOffset="6">11664 17858 8034,'-8'-6'1171,"3"11"0,15 1 0,9 12 0,14-4 0,7-3 0,9-7 0,7-2 4180,11-2-5710,5-6 0,-33 3 0,1-2 0,0-1 0,0-1 13,0 0 1,1 1 0,8-1 0,0 0-1,-5 1 1,1-1 0</inkml:trace>
  <inkml:trace contextRef="#ctx0" brushRef="#br0" timeOffset="7">15170 7383 27672,'0'-20'-4916,"0"6"1,1 4-1898,4 5 7006,-4-5 0,5 7 0,-6-6 1,-1 0-1,-4 0 0,-4 2 0,-1 0 1,-1 1 1143,3 0 0,3 1 0,-4 5 0,-1 2 0,-3 1-330,-5 1 0,2 1-739,-7-5 0,1 4 1,-5 1-1,-1-3 1,-1 0-1,-4-2 0,0 0 1,-1 0-1,2 0 1,-1 0 1277,4 0 1,0 0-1469,3 0 0,-1 0 1,2 0-1,1 0 0,4 1 1,-1 2-1,2 2 0,-2-1 1,0 2-1,-1 3 570,1 3 0,-4 1 0,3 1-380,-3-1 0,-7 0 0,1 1 1,0-1-1,0 0 0,-1 1 0,-1-1 1,0 0-1,4 1-124,1-1 0,1 0 0,2 1 0,1-1-144,2 0 0,6 1 0,-4-1 0,3-1 0,-1-2 0,1-1 0,1 3 0,0 3 0,-3 2 0,-1 1 0,0 0 0,-1 1 0,-3 2 0,-1-5 0,0 9 0,1-4 0,2 1 0,0 0 0,1 2 0,2 1 0,1 2 0,0 0 0,3-1 0,4-1-322,2-2 0,4 2 225,-4-3 0,6-1 0,-1 1 0,2 0 1,4 0-1,1-1 0,3-2 0,0-1 1,0 0-1,-3 1 135,-2 2 0,4-3 0,-1 2 0,-1 0-72,-2-4 1,-1 5 0,2-1-1,1 3 1,3-1 0,1 0-1,4 0 1,0 1 0,4 0-1,2 2 1,3 2 0,4 0 1893,4-1-1860,8 1 0,-2-5 0,6-1 0,0 0 0,-2-2 0,1 2 0,-2-2 0,0 0 0,3 3 0,-8-2 0,1-1 0,0 0 0,2 3 0,-2-2 0,-1 0 0,2 3 0,0-1 0,3-2 0,2 0 0,4-3 0,3 1 0,6 0 0,1-2 0,3-1 0,5-6 0,-3 0 0,8-2 0,-2 4 0,0-4 0,1-1 0,-1-2 0,-1 1 0,-2-1 0,0 1 0,-2-1 0,0 1 0,-1 4 0,-5-5 0,1 2 0,-3-3 0,0 1 0,-4 1 0,1-1 0,-2 1 0,1-2 0,-1-2 0,0-1 0,-3 0 0,-2 0 0,-1 0 0,0 0 0,2-1 0,1-4 0,2-4 0,1-1 0,2-2 0,-2 0 0,1-3 0,-1-1 0,0-2 0,-3-1 0,0-2 0,0-2 0,1-3 0,1 0 0,-5-2 0,0-2 0,0-1 0,-2 0 0,-2-2 0,-5-1 0,-2-1 0,0-1 0,-1-1 0,-3-1 0,0-2 0,-1 0 0,-2 0 0,-1-3 0,-5 0 0,2 3 0,-2 0 0,-1 3 0,-3 0 0,-2 3 0,-2 1 0,-3 2 0,-2 0 0,-1-5-152,-2 5 1,0 0-1,-2 5 1,-1-1-1,-4 0 1,-3 1-1,-5-1 1,-1 2-1,-4 1 1,-2 2-505,-3-2 0,-8-1 1,-2-2-1,-2 2 624,1 3 0,-5-2 0,4 5 1,0-2-1,-3-1 0,-2 0 0,-4 0 1,0-1-1,-2 1 0,-3 2 0,-5 0 1,-3 3 209,-5-3-285,-7 5 0,1-2 0,33 11 0,-1 1 0,-1 1 0,1 1 0,-1-1 0,1 1 1,-2-1-1,1 2 0,1-2 0,1 2 0,-37-1 0,7 1 0,5 2 0,5 0-801,3 0 0,2 2 592,3 2 0,-1 4 0,7 5 0,6 0 1,7 1-1,9-1 0,6 2 0,8 2 421,4 6 0,15 2 0,3 1 0</inkml:trace>
  <inkml:trace contextRef="#ctx0" brushRef="#br0" timeOffset="8">21941 6517 27005,'0'-13'-1639,"0"-1"1,5 5-1,-1 1 1,1-1 0,-1 0-1,2 0-1845,2-1 3157,-6 4 0,4-6 0,-7 3 0,-4-1 0,-3-1 1639,-4 2 0,-2 5 1,1-4-842,0 2 0,-5-4 1,0 1-1,2-1 0,1 0 1,0 1-1,-1-2 1,-3-1-1,-2 1 370,-3 2 1,-1-2 0,-3 5-1,-2 0-801,-1 1 0,-6 0 0,2 5 1,-4 0-1,-2 0 0,-1 0 1,1 2-1,2 1 0,1 2 1,1 1-1,1 2 0,5-2 361,3 0 0,-2-2-54,4-4 0,-4 2 0,8 1 0,-2 1 1,0-1-1,2-2 0,0 1 0,0 1 1,0 1-1,-2 1 551,-1 1 0,-2-3-706,0 6 1,1-2-1,-2 3 1,-2-1-1,-4 2 1,-3 0-1,-5 3 1,1-1-1,-1 0 1,4 1-281,2-1 1,-1 3 0,5 1 0,1-4 85,3-1 1,-5 3 0,9-7 0,1 4-1,-1 2 1,2-1 0,-1 0 0,1 1 0,0-1-1,1 0 1,0 2 0,2 1-1356,0 2 1172,-5 6 0,4-6 0,-7 5 0,0 2 1,2-1-1,1 1 0,2 1 0,-2 0 1,1 1-1,-1-1 0,2 1-615,-2 0 0,5-2 772,1-3 1,3 3 0,2-4-1,0 1 1,1-1 0,1 0-1,3-1 1,-1 3 0,0-1-1,1-1-256,2-2 0,-2 3 154,3-4 0,-1 6 1,3-2-1,-1 3 0,1 2 1,1-1-1,2 1 0,0 0 1,0-1-1,2 1-24,2 0 0,4-1 1,6 1-1,3-1 326,1 1 1,4 0-1,-3-1 1,0 1-1,2-2 1,-2-1-1,2-2 1,-2 0-1,2 1 1,-2-3-1,2 1 1,-2-2 976,0 1-832,5-3 1,-3-3 0,7-1 0,3 0 0,5 1 0,4 0 0,4 3 0,8 1 0,6-2 0,7-1 0,0-2 722,0 0 1,8 1-1041,-7-1 0,3 0 0,-7 1 0,-4-1 0,-4 0 0,0 1 0,-2-1 0,-4 0 0,-2 1 0,-3-3 0,-3-2 0,8 2 0,-8-7 0,3 2 0,-2-3 0,2 1 0,3 1 0,0-1 0,1 1 0,1-2 0,2-2 0,0-1 0,-1 0 0,9 0 0,0 0 0,4 0 0,0 0 0,2 2 0,-5 1 0,0 1 0,2-1 0,-2-2 0,1-1 0,-4 0 0,-1 0 0,-4-1 0,0-2 0,-4-3 0,-1-1 0,5 4 0,-10-9 0,3 3 0,-1-3 0,0-1 0,2-2 0,-2-3 0,-2-4 0,-1-3 0,0-3 0,0-3 0,0-5 0,5-7 0,-1-1 0,5-5 0,-3 3 0,0-1 0,1-2 0,-1 1 0,0 4 0,-5 2 0,-2 2 0,-5 2 0,-1 2 0,-2 4 0,-5 5 0,-5-4 0,-3 0 0,-5 1 0,-4 2 0,-4 2 0,-4-1 0,-1 0 0,0 1 0,-1-1-96,-4 0 1,-2-4-1,-7-1-121,1-2 1,0 4 0,-1-1-1,1 1 1,0 1 0,-1-2-1,0 1 1,-3 2 0,-2 1 5,-2 1 1,-1-3 0,-5 0 0,1-2 152,-1 1 0,-6 2 0,-4 3 0,-4 1 0,-5 3 0,-1 1 0,-7 0 0,-3 1 0,-7 4 0,-1 3 0,-5 4 0,-4-1 99,35 5 0,0 0 0,-3-1 1,-1 0 21,1 3 1,0-1-1,-1-1 1,0 0-1,1 1 1,1 1 0,-1 0-1,1 0 1,1-1-1,0 1 1,2 0 0,0 0-1,-36-1 1,2 1-1,1 2 1,6 0 628,5 0 1,7 0-868,4 0 0,5 0 0,7 2 0,3 1 1,1 3-1,5 1 0,3 3 0,4 2 1,2 2 221,2-1 1,3 0 0,0 1 0</inkml:trace>
  <inkml:trace contextRef="#ctx0" brushRef="#br0" timeOffset="9">13330 8236 23951,'0'-7'-494,"0"-5"0,2 5 1,2-2-1,5 0 1,3-3-1,1-3 1936,0-3-1018,-5 1 0,4 3 0,-3 1 0,1 0 0,0 1 0,-2 1 0,-2 2 0,-5 1 113,-4 0 0,-10 2-342,-9 6 1,-9 0 0,-6 0 0,-5 0-1,-4 0 1,-1 0 0,-4 0 0,0-1-1,-3-2 1,1-3-93,0-1 1,4-2 0,1-5 0,2 1-408,3 0 0,3 1 0,5 1 0,5 3 0,5-1 1,4 0-1,2 1 0,3 2 0,0 3 285,-2 2 1,3 1-1,-4 0 1</inkml:trace>
  <inkml:trace contextRef="#ctx0" brushRef="#br0" timeOffset="10">11744 7370 28246,'12'-31'-6996,"-3"0"6415,2 6 0,-5 10 0,3 6 0,-4-2 1,-5 0-1,-5-3 0,-2 1 0,-2 0 375,0-1 1,0 1 799,-4 0 1,0-1 0,-1 3-1,1 0 1,-2 4 0,-1-1-1,-3 2 1,-1 0 0,0 4-1,-1 0 1517,-3 2 0,-1 0-2017,-2 0 0,2 4 0,1 2 1,4 2-1,0 2 0,6 2 0,3 1 1,7 1-1,2-1 0,4 0-379,2 1 0,5-2 0,10-2 247,8-1 1,3-6 0,7 1 0,3-2 0,0-2 0,1-2 0,-2-2-1,-2-5 1,-2-3 308,-1-1 1,-1-1 0,-8 1 84,-3 0 0,-5 1 0,-13 4 0,-11 8 1,-10 8-1,-9 5 0,-5 5 0,-8 6 1,0 4 2277,2 3-2634,-7 12 0,8-12 0,-8 9 0,4-3 0,3-3 0,3-1 0,1-2 0,2 0 0,0-2 0,0-1 0,1-1-564,2 0 1,2-1-328,-1 1 0,0 0 1,1-1-1,-1 0 1,2-3-1,3-2 1,5-2-1,7-1 1,6 0 844,2 0 1,14-1-1,3-3 1</inkml:trace>
  <inkml:trace contextRef="#ctx0" brushRef="#br0" timeOffset="11">11704 7970 15145,'0'-33'309,"-6"12"0,-3 5 1,-3 13-1,-3 10 1,-2 5 439,-6 2-747,-2-1 0,3 2 1,1 1-1,2 3 0,3 2 1,2 3-1,6 1 1,5 2-1,6-1 0,7 1 1,5-2 4,2-3 1,7 2 0,-2-8-23,4-4 0,-1-4 0,-2-8 0,-3-2 0,-4-4 0,-6-7 0,-2-8 0,-5-4 0,-2-3 208,-1-3 1,-6 3-1,-4-4 1,-3 6-221,-1 4 0,-2-2 1,7 8-1,-1 2 0,2 5 1,10 5 42,10 5 1,13 5-1,9 8 1</inkml:trace>
  <inkml:trace contextRef="#ctx0" brushRef="#br0" timeOffset="12">12437 8276 17274,'0'-13'-103,"6"5"0,-5 4 1,4 8-1,-5 5 2085,-5 3-1758,-2 7 0,-6-2 0,-1 5 0,1 2 0,-2 2 1,-3 5-1,-4 3 0,-3 3 0,0 0 0,1 3 1,3-1-868,2-1 1,-2 2 9,8-8 1,-2 3 0,9-4 0,0-1-1,1-4 1,3-2 0,5-3 0,7-3 713,7-7 0,3 3 0,7-7 0</inkml:trace>
  <inkml:trace contextRef="#ctx0" brushRef="#br0" timeOffset="13">12717 8463 8382,'0'-42'709,"0"10"0,0 20 1,0 12-1,0 9 1,-2 6 1821,-2 2-2302,-3 1 0,-7-3 1,1 3-1,0 5 1,-2 7-1,-1 6 1,-4 1-1,0 1 1,-3 1-1,3 2 1,2 0-526,3 1 1,2-8 0,1-1-560,3-1 1,-1-8 0,5 2 0,1-2 854,-2-3 0,-2-8 0,-5-7 0</inkml:trace>
  <inkml:trace contextRef="#ctx0" brushRef="#br0" timeOffset="14">12237 8383 10104,'-7'-40'0,"2"9"2953,4 10-2896,1 12 0,0 5 0,1 7 0,4 3 0,4-1 0,2 3 1,4-2-1,4 1 0,7 1 0,5 3 0,3 4 717,3 3 1,0 4-944,-2-4 1,2 6 0,-5-2-1,-4 3 1,-3 2 0,-4-1 168,-2 1 0,-7 6 0,-6 1 0</inkml:trace>
  <inkml:trace contextRef="#ctx0" brushRef="#br0" timeOffset="15">12037 8983 13107,'0'-27'214,"6"6"1,4 9 0,11 12 0,7 8 0,5 4-1,5 1 1,4 0 1701,2 1-2373,7-1 0,-5 0 0,4 0 459,-1 1 0,0 5 0,4 2 0</inkml:trace>
  <inkml:trace contextRef="#ctx0" brushRef="#br0" timeOffset="16">8945 6784 28499,'0'-40'-1429,"0"5"1,0 3 0,0 7 0,0 3 0,0 4 0,0 3 744,0 2 664,0 5 0,0 5 1,-2 11-1,-1 8 0,-3 6 1,-1 9-1,-2 5 1,-1 7-1,-2 3 643,-3 4 1,-1 6-518,2 2 0,1 9 0,0-4 0,-1 0 0,1-1 1,0-3-1,1 0 0,1-3 0,4-2 0,1-5-1208,3-5 1,3-2 0,5-4-86,3-2 1,4-5 0,0-9 0,-2-4 0,-1-5 894,2-4 0,1-9 1,1-8-1</inkml:trace>
  <inkml:trace contextRef="#ctx0" brushRef="#br0" timeOffset="17">8771 7503 11402,'-13'-32'0,"0"-2"140,-1-1 586,7 3 0,-4 7 1,6 3-1,-1 4 1,0 3-1,3 2 243,1-1 1,8 7-1475,3 2 1,7 5 0,4 5 0,0 5 0,6 5 0,3 4 0,8 1 636,6-1 1,-1-1 0,4-5 0</inkml:trace>
  <inkml:trace contextRef="#ctx0" brushRef="#br0" timeOffset="18">9318 7303 15663,'-14'-15'-1400,"1"-2"1641,6 2 1,-5 2 0,3 10 0,-1 6 0,-1 5 0,2 4 0,-1 3 0,0 1 0,-1 2 0,4-2-2122,1-1 1670,-4 5 1,8-6-1,-1 4 1,6-3-1,7-2 1,7-1-1,3-2 1,3-2-1,-3-2 317,0-3 1,3-8 0,-2-2-1</inkml:trace>
  <inkml:trace contextRef="#ctx0" brushRef="#br0" timeOffset="19">9371 7370 15624,'0'-33'-444,"-1"5"0,-2-3 0,-3 3 0,0 1 0,-2 2 1,2 3 2342,1 4-1565,-6 9 1,10 0-1,-2 8 1,6 2-1,6 1-728,2-1 1,7 1 0,3 1 0,3 1-442,4-1 0,7 3 0,1-1 933,2-2 1,2 4 0,0 0 0</inkml:trace>
  <inkml:trace contextRef="#ctx0" brushRef="#br0" timeOffset="20">9771 7197 15608,'-13'0'475,"4"6"1,1 4-1,1 6-708,0 6 1,2-1 272,-4 1 0,6-5 0,-3 2 0,2-1 0,-1-1 0,3 0 1,2-2-1,4-4 0,5-2 0,3-3 0,1-1-1786,0-1 1535,7 1 1,-9-5-1,6-2 1,-1-1-1,-3-4 1,-1-2-1,-4-5 1,-1 1-1,-1-3-206,0 1 0,-2 5 789,-4 1 0,-1 6 0,-4-2 1,-3 4-1,-4 1 0,0 1 1,1 2-1,4 3 0,0 0 501,-1 0 0,5 5-1309,-1-3 1,4 4 0,6 2 0,7-1 0,8 0 0,4 1 542,2-1 0,5 0 0,2 1 0</inkml:trace>
  <inkml:trace contextRef="#ctx0" brushRef="#br0" timeOffset="21">10224 7477 13639,'0'-8'1847,"0"-4"1,2 11-2042,2-4 218,4 4 1,6-4 0,3 0-1,2-3 1,0-1 0,0 0-1,-2 2-247,-2 1 1,-7-3 0,0 3 92,-2-1 0,-8 4 0,-7 0 0,-4 6 0,-3 7 0,-3 6 0,-1 7 0,0 3 0,2 4 0,1 3 0,7 2 0,3 5 57,4 3 1,13 13 0,5-1-1</inkml:trace>
  <inkml:trace contextRef="#ctx0" brushRef="#br0" timeOffset="22">10438 7077 9696,'-6'-8'-256,"4"1"0,-4 2 1,0-3-1,-1-4 595,-1-2-117,3 7 0,0-5 1,-1 3-1,0-3 1,0-1-1,3 0 1,2-1-1,2 0 1,4-3-1,5-2 1,5-2-44,3-2 1,10-2 0,0-4 0,5 0 0,7-5 0,4-2 0,8-4 0,0 2-1036,0-1 801,2 4 0,-6 4 1,5-1-1,0 1 0,-1 0 1,-1 0-1,-3 3 0,3 3 1,-1 3-1,1-2 0,-3-1 151,3-2 1,1 2-1,1 1 1,0 2 0,2-2-1,3-1 1,4 0-1,3 1 490,2 2-572,-31 11 0,0 0 0,34-14 0,-32 13 0,0 0 1,0 1-1,1 1 0,0 0 0,0 1 0,1 1 1,0 0-1,-1 0 0,1 1 0,-1 0 0,0 1 0,0-1 1,1 2-1,0-1 0,0 1 0,-1 1 0,2 0 187,0-2 1,-1 1-1,33-2-148,-34 2 1,2 1 0,-3 2 0,1-1 0,0 0 0,2-1 0,-1 1-1,1 0 1,0 1 0,1 0 0,0-1 0,0 1 0,1 0 0,-1 0-1,0 0 1,0 1 0,1-1 0,0 1 0,1-1 0,0 1 70,1-1 0,0-1 1,0 1-1,0 0 0,0 2 1,1 0-104,-2 0 1,0 0 0,0 0 0,0 0 0,0 0 0,1 0 0,-2 0 0,0 0 0,-1 0 0,0 0 0,1 0 0,0 0 0,0 0-1,0 0 1,0 0 0,0 0 0,-1 0 0,0 0 78,1 0 1,0 0 0,-4 0 0,-1 0 0,2 0 0,0 0 0,-1 0 0,1 1-43,-1 2 1,0-1 0,-1-1 0,0 1-1,-1 1 1,1 1 0,1 0 0,-1 0-1,2-1 1,0 1 0,1 1 0,1 0-1,0 1 1,1-1 0,-2 0 0,0 0-1,0 0 1,-2-1 0,0 2 0,-1 0-1,0 1 1,0 1 0,0 1 0,0-1-92,-2 0 1,2 1 51,1 1 1,0 1 0,-2-3 0,0 0 0,3 2 0,0 1 0,0-1 0,0 0-1,0 0 1,0 0 0,-1 0 0,1 0 0,-2 0 0,1-1 0,-2 1 0,0 0-1,34 6 1,-3-1 0,-3-2 593,-1 0 0,-2-1-536,-9-3 0,-1 3 1,-2-2-1,-2 5 1,-2 3-1,-3-2 0,-2-1 1,-1 0-1,0 1 1,0 2-149,0-2 1,3 4 0,0-3 84,0 0 0,-3 2 0,6-1 1,-2-1-1,-2 1 0,2 0 1,1-2-1,2-1 0,-1-2 349,0 1 1,-2-1-1,-5 0 1,-4 1-233,-3-1 0,0 0 1,-1 1-1,-1-1 1,-1 0-1,1 1 1,1 0-1,-1 3 1,-1 0-1,1 0 0,3-1 1,-1 0-712,1 2 698,4 0 1,-6-5 0,7 2 0,4 1 0,-1 2 0,1-2 0,-4-1-1,-1-2 1,-1 1 0,-1-1 0,0 0 668,-4 1 1,0-1-766,-5 0 0,4-1 0,-9-1 0,1-2 0,0 1 0,0 0 0,-1 1 0,-2-2 0,-1 1 0,1 0-70,2-1 0,-3 3 0,3-5-77,-2 1 1,5 4 0,-2-5 0,2 2 0,-1-2-1,-2-1 1,-2-1 0,-1-1 0,0 1-1478,0-2 1,-1-2-1937,-3-1 3442,-1 0 1,-6-6 0,-1-1 0</inkml:trace>
  <inkml:trace contextRef="#ctx0" brushRef="#br0" timeOffset="23">19355 6877 13710,'-14'-40'-91,"-4"12"1,10 4 0,-6 15 0,-3 5 0,0 2 0,-1 1 0,0-2-650,0-2 943,0 1 0,5 4 1,1 1-1,3 4 0,6 4 1,6 3-1,6 1 1007,3 0 1,3 5 0,1 1-1093,2 2 1,4-3-1,-4 4 1,-2 2-1,-1 1 1,-3 0 0,-3-1-1,-5-2 1,-2 0-530,-2-1 0,-3 2 0,-6-3 1,-9-1-272,-6 0 1,-8-1-1,-5-5 1,-6 1 650,-6-1 1,-3-6 0,-1-1 0</inkml:trace>
  <inkml:trace contextRef="#ctx0" brushRef="#br0" timeOffset="24">6825 17712 21924,'-4'-30'-1887,"-1"4"1,1-3 0,2 12 2127,-2 0 1,2 3 0,-2 0 0,1 2 0,0 5 0,-2 8-1,3 10 1,0 8 0,2 5 0,0 5 0,0 4 0,0 4-1,0 1 1,0 4 0,0 1 1622,0 1 0,0 1-2448,0-5 0,0-2 0,0-1 0,0-3 0,0 0 0,0-1 0,2-1 0,2-2 0,5-2 0,3-3 655,1-2 0,6-4 1,2-6-1</inkml:trace>
  <inkml:trace contextRef="#ctx0" brushRef="#br0" timeOffset="25">6678 18112 28860,'0'-42'-1092,"0"15"1,2 16 0,2 11-1,7 0 5236,5 0-4159,5 0 1,5-5 0,3 1 0,2 1 0,4 1 0,4 2-1,1 0 1,0 0 0,-2 0 57,-2 0 1,8 6-1,-2 2 1</inkml:trace>
  <inkml:trace contextRef="#ctx0" brushRef="#br0" timeOffset="26">7345 18032 17888,'0'-15'375,"0"4"0,1 16 0,4 4 0,4 3 2396,3 1-2787,-5-6 1,5 5 0,-3-4 0,3 1-1,-1-1 1,0 4 0,-2 3 0,1 3 0,2-2-1,1-1 1,-1-2-5718,-3 1 5138,3-1 1,-6-3 0,1-5 0,-7-10-1,-6-5 1,-3-5 0,0-1 456,-1-2 1,-2-1 516,-1 1 0,1 3 0,2-4 0,2 1 1,2 0-1,3 2 0,2 1 0,1 2 0,1 0 1244,4-1 0,2 7 0,7 2 0,-1 4-1630,0 1 1,2 0 0,3 0 0,4 0 0,3 1 0,0 2 0,-1 2 0,-3-2-1130,-2-2 0,3 4 0,-4-1-2075,-2-1 1,-8 3 3326,-8-1 1374,0-1 1,-5-4 5196,10 0-6453,2 6 0,2-3 0,0 6 1,0 1-1,0 0 0,-2 1 0,1-4 1,-3 1-1,3-2-759,-1 0-172,-4 4 0,9-9 1,-3 4-1,3-4 0,0-2 1,-2-2-1,-3-3 261,-1-1 1,-1 2 0,-7-4 3450,-2-1-2590,2 4 0,-2 0 1,8 6-1,5 1 1,3 2-1,3 2 1,3-2 875,4-2-1793,3 5 1,2-4 0,1 2 0,2-1-1,1 0 1,-2 2 0,-1-3 0,-1 0-1,-2-2 1,-3 0 0,-5 1-5046,-7 4 5775,2-4 0,-6 7 0,4-5 1,-1 3-1,2 0 1446,0-1 0,7 0 0,0-5-1358,-2 0 0,0 0 0,1 0 0,1 0 0,-1-2 0,1-2 0,0-5 0,-3-3-614,-5-1 1,0-2 0,-5-1 138,-2-2 0,-3 0 0,-5 5 0,-4 0 0,-1-1 1,0 2-1,1 4 0,-1 2 818,-2 0 1,0 6 0,1 0 0,4 7-826,1 5 1,2 7-1,4 3 1,1 4-1,4 0 1,3 1 0,6-2-1,4-1 1,5-2-1,7 0 100,5-1 0,16-2 0,4-5 0</inkml:trace>
  <inkml:trace contextRef="#ctx0" brushRef="#br0" timeOffset="27">9531 17712 12872,'9'-12'0,"-2"2"288,-1 1-34,-1 6 0,-1-9 1,2 3-1,0-3 0,0-1 1,-2 0-1,1-1 487,-1 1 0,1 0 1,-5-1-1,-2 2-219,-2 3 1,1 2-1,-6 4 1,-1-1-1,-2 2 1,-2 5-1,3 6 1,2 3-1,4 1-1633,4 1 982,7-1 1,1 2 0,8 1-1,3 0 1,4-2 0,3-4 0,2-1-1,-1-2 1,1-2 0,-2-4-1,-3-1-1950,-4 0 2653,-9 0 1,0 0 0,-9 0-1,-6 0 1,-7 2 0,-8 2 0,-9 5-1,-4 4 64,-3 5 0,-9 1 0,6 6 0,-1 1 0,-1 2 1,4 1-1,1 2 0,3 1-2592,1-3 1331,2 11 1,10-10 0,4 7 0,3-5 0,5 1 0,5 0 0,5-1 0,8-2 0,11-4 524,8-3 0,12-10 0,7-7 0</inkml:trace>
  <inkml:trace contextRef="#ctx0" brushRef="#br0" timeOffset="28">9678 18285 18671,'-6'13'734,"-2"1"1,-1-6 0,2 1 614,1 2-1543,8-5 0,5 0 0,6-6 1,1-2-1,-1-2 0,0-5 0,-1-5 1,-3-2-1,-4-3 0,-4 0-4335,-1-1 4063,0-3 1,-6 8-1,-3-3 1,-3 3-1,-1 2 1,0 0-1500,-1-1 1077,7 7 838,7 7 0,19 1 0,9 5 0</inkml:trace>
  <inkml:trace contextRef="#ctx0" brushRef="#br0" timeOffset="29">10464 17805 8522,'8'-27'688,"-2"7"0,-6 0 3264,0 7-3707,0 6 0,-2 8 0,-2 11 0,-5 6 0,-5 3 1,-2 4-1,-2 3 0,1 4 0,-1 1 0,-2 1 1,1 0 672,0 3 1,1-3-1648,5 2 0,1-7 1,3 4-1,5-2 1,2-1-1,2-4 1,2-3-1,1-4 729,1-3 0,18-1 0,1-2 0</inkml:trace>
  <inkml:trace contextRef="#ctx0" brushRef="#br0" timeOffset="30">10731 17898 8548,'0'-28'420,"0"9"0,0 19 1,0 9-1,-2 4 0,-2 5 1,-5 1 2930,-3-2-3206,-1 6 0,-1-12 0,1 9 1,0 1-1,-2 0 0,-1 2 1,-2 3-1,2 0 0,1 1 0,3-2 1,2-1-2292,1-2 1,4-6 2145,-4 2 0,6-3 0,-3-2 0</inkml:trace>
  <inkml:trace contextRef="#ctx0" brushRef="#br0" timeOffset="31">10491 17858 8501,'-8'-32'438,"-3"7"1,3 1 3253,1 9-3590,1 11 1,7-2 0,5 6 0,8 0 0,6 0 0,5 0 0,4 1 0,0 4 0,2 4 0,0 4 0,1 5-103,-1 4 0,6 3 0,-3 2 0</inkml:trace>
  <inkml:trace contextRef="#ctx0" brushRef="#br0" timeOffset="32">10104 18312 19173,'-34'-5'1653,"3"1"-1787,3-1 1,7 11 0,5 3 0,7 3 0,12 0-1,12-2 1,13-3 0,7 1 370,7-1 1,7 2-270,0 4 1,14 1-1,6-1 1</inkml:trace>
  <inkml:trace contextRef="#ctx0" brushRef="#br0" timeOffset="33">11331 18471 8524,'-6'-20'107,"-2"0"0,-5 13 1,0 3-1,-1 2 0,1 4 1279,0 2-1132,5-2 0,2 9 0,8 0 1,4 4-1,7 4 0,9 0 1,9 2-1,12-2 0,12 2 1,15-3-1,-31-10 0,2 0 295,3-1 1,2-2 0,5-3-1,0 0-570,2 1 0,1-1 0,9-2 0,3 0 0,4-2 0,2-1 0,1-1 0,1-2 0,0-1 0,0-1 0,-2-1 1,1 0-1,0 0 0,-1 0 0,-1 1 0,0-1 0,0-1 0,-1 0 0,-3 0 0,-1 0-775,-1-2 0,-1 0 1,-2 2-1,-1-1 637,-3 0 0,0 0 0,-1 3 0,0 0 0,-6-2 1,-2 0-1,-4 2 0,-2-1 0,29-8 0,-14 4 1,-14 3-1,-11 1 0,-9 1 0,-8 3-307,-6-1 1,1 3 0,-8-5 404,-5 2 0,1-4 1,-8 3-1,-1-1 0,-2 2 1,-2 2-707,1-1 0,7 1 767,6 4 0,6 0 0,7 0 0</inkml:trace>
  <inkml:trace contextRef="#ctx0" brushRef="#br0" timeOffset="34">13850 18165 23350,'0'-27'-9,"0"7"1,6 6 0,3 10-1,4 2 1,5 4 0,4 1-1,3 3 2932,2 1-2818,0 2 0,1 0 0,1 0 0,1 1 0,-3 2 0,-4 3 0,0 1 0,-4 2 1,-4-2-1,-6 0 0,-3 2-1849,-4 4 0,-2 4 0,-5 0-2515,-9 1 4127,-11-1 0,-15 13 0,-7 2 0</inkml:trace>
  <inkml:trace contextRef="#ctx0" brushRef="#br0" timeOffset="35">15783 13487 8080,'0'-27'188,"0"7"1,1 3 0,4 7-1,4 4 1,3 2 0,1-1-1,0 2 1,1 0 0,-1 0-1,0-1 1,1 1 0,-1 1 2287,0 2-2258,1 0 0,-4-4 1,2-2-1,3-1 0,1-4 1,3-1-1,5-1 0,4 0 1,5 0-1,1-1 1,1 1-1,-1 1 0,-3 2 1,-3 2-1,-1 2 2440,0 3-2712,-1 2 1,-5 2 0,-5 4-1,-4 4 1,-4 4 0,-2 3-1,-3 4 1,-2 0 0,-1 4 0,0 3-1,0 2 12,0 2 0,0 0 236,0-4 0,6 0 1,3-1-1,3 1 0,3 0 1,2-2-1,6-3 0,2-4 1,1-2-1,0-1-2245,-4-2 0,-1 4 2051,-4-9 0,-2-2 0,4 0 0</inkml:trace>
  <inkml:trace contextRef="#ctx0" brushRef="#br0" timeOffset="36">16249 13700 8702,'-25'-26'0,"2"8"1005,0 10 0,7 17 0,0 5 1,4 1-727,3-1 1,6 0 0,-1-1 0,2 2 0,2 3 0,0 2 0,0 4 0,2 1 0,2 5 0,5 1 0,3 3 0,1-2 115,0 1 1,1 3 0,1-5 0,2-2-1,6-1 1,2-2 0,3-3 0,0-2 272,-1-2-1101,2-1 1,-8-6 0,4-2 0,-1-2-1,-3-2 1,-2-3 0,-3-2 0,-1-1 0,-2 0-1,-1-1 1,-1-2-3381,-3-2 3304,-5 1 1,8-2 0,-8-2-1,-5 1 1,-5 3 0,-5 2 243,-1 2 1,-5 5 0,0-1 0,2-1 0,0 0 0,-1 0 0,0 3 1153,0 1-588,2-4 1,7 3 0,0-4-1,2 2 1,5 3 0,4 1 1335,6-4 1,2-2-1379,3-2 0,-1 4 0,2 1 0,1-2 0,3-2 0,2-1 0,3 0 0,0 0 1,-1 0-1,-1 0-186,2 0 0,0-1 0,-2-2 0,-4-3 0,-3-2 0,-2-1 0,-1 1-2414,-3-1 1899,3 0 0,-4 0 442,10 0 0,3 6 0,6-3 0</inkml:trace>
  <inkml:trace contextRef="#ctx0" brushRef="#br0" timeOffset="37">23728 1759 7794,'-8'-1'-222,"4"-4"0,2-4 0,2-4 0,2-3 0,1-2 0,1 0 0,-1 0 0,-1 1 1144,-2 0 1,4-2-627,1 1 1,-1 1 0,-4 3 0,0 1-1,0 3 1,0 5 0,0 11 0,-1 9 0,-2 9-1,-3 5 1696,-2 7 1,4-2-1804,-5 1 1,6 4 0,-3 4 0,2-2 0,-1 4 0,1 1-1,-1 4 1,-1 3 0,0 5 0,-1 6 136,0 5 0,-2 1 0,2-33 0,0 1 0,1 1 0,1-1-305,0 1 0,1 1 0,-4 4 0,-1 1 0,3 0 0,-1 1 0,0 1 0,-1 0 0,1 1 0,1 0 0,0-1 0,1-1 0,1 1 0,0 0 0,-1-2 0,-1 0 0,0 0 0,0 0 0,0-2 0,1 0 0,-1-2 0,1 0 0,-4 33-1052,-1-8 897,4 1 1,-6-12 0,5 1 0,-2-6 0,1-7 0,1-4 0,1-5 0,0-2 0,3-2 0,2-3 0,1-5-2212,0-4 1,1-4 0,4-2 2344,4-3 0,2-3 0,3-6 0</inkml:trace>
  <inkml:trace contextRef="#ctx0" brushRef="#br0" timeOffset="38">23701 1733 10019,'-13'-6'653,"5"4"1,2-5 0,9 4 0,5-2 0,7 2 0,5 0 875,8-1-1547,11-3 1,5-8 0,8-2-1,4-3 1,4-5 0,3-8-1,3-3 1,-33 18-1,0-1 1,32-15 0,-1 0-1,-5 0-1665,-4-3 1429,1 5 1,-11-5-1,-1 6 1,-8 1-1,-8 2 1,-6 3-1,-4 2 1,-5 6-1,-4 2 3553,-4 1-2888,-16 7 1,7 1 0,-10 9 0,1 6 0,-2 10-1,-2 11 1,-1 10 0,0 10 0,0 9 0,0 13 0,9-34-1,1 2-91,-1 2 0,0 2 0,-1 2 0,1 1 1,0-2-1,1 0 0,0 3 0,0-1 0,1 3 1,1 1-1,0 1 0,1 0 0,0 2 0,0 0 1,0 0-1,0 0-20,0 0 1,1 0-345,0-4 1,2 1 0,1-1 0,0 0-1,0-2 1,-1-1 0,0 0 0,0-1-1,0-1 1,1-1 0,0-1 0,1 0-1,0-1 1,0-1 0,-1-1 0,0-2-1,-2 35 1,-3-3 0,-1-2-3573,-4-2 3636,6-27 1,-1-2 0,-9 16 0,-2 8-1,0-3 1,-1-4 0,-1 0 0,-2-5-1,0-5 1,3-2 0,4-4 0,0-2 355,1-5 1,0-5-465,-1-3 0,5 0 0,0-4 0,1 1 0,-1-1 0,0-4 1,-2-3-1,0-3 0,-4-1 0,-3 1-103,-4 0 0,-3-6 0,-5 3 1,-4-1-1,-8-1 0,-2 0 0,-3 1 1,1-1 29,0-1 542,-5-1 1,14-4 0,-1-1 0,2-3 0,5 0-1,2-1 1,3 0 0,3-2 0,2 0 0,3 1-4321,3 3 2321,2-6 1,7 10 0,6-4 1617,8 4 0,15 7 0,5 1 0</inkml:trace>
  <inkml:trace contextRef="#ctx0" brushRef="#br0" timeOffset="39">24714 2212 8580,'0'-13'0,"0"0"0</inkml:trace>
  <inkml:trace contextRef="#ctx0" brushRef="#br0" timeOffset="40">24754 2146 8580,'0'-14'-450,"0"7"0,0 0 1,2 2-347,2-4 965,-2 3 0,3-1 0,-5 2 1510,0-3-1028,0-4 1,2 0 0,-1 3 19,-1 5 1,-1 12-1,-8 6 1,3 2-1,2 2 1,-2 1-1,0 2 1164,0 2-1679,1 3 1,4 2-1,-2 1 1,-1 4-1,-1 1 1,1 5-1,-2 3 1,-2 7-1,-2 5 1,-2 3 0,-1 4 1212,-1 0 1,3 8-1225,2-2 1,-5 7 0,4-1 0,-3-1 0,1 2 0,0 0 0,6-35 0,0-1 0,0 2 0,-1 0 0,0 2 0,0-1 0,1 1 0,-1-1 97,0-2 1,1 1 0,-1 2 0,0 0-315,1-2 1,-1 0-1,1-1 1,0-1 0,-4 32-1,3-7 1,-1-5 0,2-5-1,0-2 1,2-4 0,-1-3-1,1-5-1256,1-6 1,2-5-1,1-3 1,0-3-1,0-4 1,1-5-3692,3-4 3127,4-3 1891,5-12 0,6-19 0,2-11 0</inkml:trace>
  <inkml:trace contextRef="#ctx0" brushRef="#br0" timeOffset="41">24874 2346 9893,'-16'-12'2719,"2"3"-2345,10 3 0,0 4 1,8-1-1,5-1-89,3 1 0,1-3 0,2 0 0,3-1-363,4-4 1,3 0-1,2-3 1,1 1 0,3 0-1,3-1 1,3 1 0,0 0-1,3 1 1,-1 1 0,1 3-1,-5-1-1493,-1 1 1532,-3 2 0,-10 6 0,-3 0 0,-3 0 0,-4 2 0,-2 2 0,-4 5 0,-4 3 0,-1 1 0,0 2 1270,0 3 1,-4 3-908,-1 5 0,1 2 0,2 4 1,-1 3-1,-1 5 0,1 4 0,2 7 1,1 4-1,0 5 0,0 4 454,0 4 0,-1-26 0,0 1-677,-1-2 0,0 2 1,0 5-1,1 0 1,-3-2-1,-1-2 0,0 1 1,1-1-1,0 1 1,-1-1-1,1-1 0,-1 0 1,0 0-1,0 0 1,0-1-1,-1 0 0,1 1 1,0-1-1,1-1 1,-1 1 181,0-3 1,0 0 0,0 1 0,-1-1-1,-4 33-267,1 2 0,5-4 0,-4-1 1,2-5-1,2-6 0,0-3 1,-2-3-1,0-4 0,0-3-325,3-4 1,-3-7 0,1-1-1,1-3 256,-2-4 0,5 2 1,-5-10-1,1-2 1,-1-1-1,0-2 0,-1 1 1,1-1-1,-1 0 1,1 1-1,-2-1 0,2 0-315,0 1 281,2-1 0,0 2 1,-1 1-1,1 2 0,-1 0 1,-1 0-1,0-1 0,0 1 1,2 0-1,0 0 1,-1-2-324,2-1 0,-3-2 632,2 0 1,-2-4 0,3 0-1,-3 0 1,0 0 671,0 0-930,2-6 0,4 4 1,0-2-1,0 3 1,0 4-1,0 2 0,0 0 1,0 3-99,0 0 1,0 1 0,0-4 180,0-1 0,-2-4 0,-1 0 0,-1 1 0,-1 2 0,-1 0 369,-2-3 1,0-3-437,-1-6 0,0 0 0,-2-2 0,0-1 0,2-3 0,-1-1 0,-2-4 0,-1 0 0,-1-3 0,1 2 0,-2 2 0,-1 1-672,-2-1 700,-6 4 1,4-6 0,-7 5 0,0-2 0,1 1-1,-2 1 1,-2 1 0,-1-1 0,3-1 0,3-2-1,4-1 367,2 3-405,-5-4 0,9 6 1,-1-5-1,4 3 1,3-3-1,0-1 1,2-1-1224,2 0 1,5 1 1084,5 3 1,-4-3-1,5 3 1,-1-3-1,-1-1 1,-1 0-1,-2-2 1,1-1-105,2-2 1,-2-6-1,2 2 241,-2-3 1,-2-6 0,0-2 0,1-1 0,2-3 0,2-3 0,-2-3-1,-2-1 1,-1 1-275,0 1 0,5 4 0,-1 2 31,-1 5 1,0 4 0,0 5 0,3 3 0,3 1-1,4 0 274,3 2 0,14 1 0,-2 2 0</inkml:trace>
  <inkml:trace contextRef="#ctx0" brushRef="#br0" timeOffset="42">25794 3372 8438,'7'-6'-648,"-1"3"3592,-6-6-2601,0 6 1,-1-3 0,-2 8 0,-2 2-1,1 6 1,-1 7 0,-1 6 0,-1 8 46,-3 9 0,-2 11 1,-1 10-1,-1 2 0,-1 8 1,7-34-1,0 0 0,-1 3 1,-1 0-1,0 0 1,1 0 321,-1 1 0,0 1-688,1 3 1,1-1 0,1-2-1,0-1 1,1 3 0,-1-1 0,0 0-1,1 0 1,-1-1 0,2-1 0,-1 0-1,1 0 1,1-2 0,1 0-1,-1 0 1,1-1 0,-3 36 0,-2 0-1,2-3-493,0-3 0,-4 5 236,1-11 0,2 9 0,-2-7 0,-3-1 0,-3 3 0,-3-4 0,1-1 0,-1-5 0,-1-1 1,-1-4-261,1 0 1,-3-10 0,4-1 0,2-7-1,1-7 1,3-3 0,3-6-2196,5-2 2272,2-7 1,5-13 0,6-17 415,9-16 0,12-29 0,-13 29 0,0 0 0</inkml:trace>
  <inkml:trace contextRef="#ctx0" brushRef="#br0" timeOffset="43">25954 3385 8342,'-27'-6'727,"6"5"1,4-4 1651,2 4-2319,7 1 0,4 0 1,10 0-1,6 0 0,7 0 1,5 0-1,5 0 1,4 0-1,5-2 0,5-4-158,6-7 0,0 0 0,1-7 0,2 3 0,-1-3 1,1 1-1,-2 0 0,-1 3-1612,-5 1 1677,-2 2 1,-4 5 0,-4 4 0,-6 2 0,-5 2-1,-4 2 1,-4 2 0,-5 6 0,-6 8 0,-2 9 0,-4 8 937,-2 8 1,-3 5 0,-7 8 0,1 5-170,0 5 1,1 5 0,1-1 0,3 1-586,-3-1 0,7-32 1,1 1-1,-1-1 1,0 1-1,1 0 1,-1 0-1,0 3 1,1-1-1,-2 1 1,1 1-1,-1 0 1,1 1-1,0-2 1,0 0-9,1 0 0,0-1 0,1 2 1,0 0-1,1 31 0,-2 0-375,-2-3 0,1-4 1,4-5-1,-2-3 0,-1-2 1,-1-3-1,1-3 1,1-4-30,2-4 1,-6 3-1,-2-2 1,-4-1 388,-2-1 1,1-2 0,-2 1 0,-1 1 0,-3 1 0,-1-3 0,-2 0 0,0-3-1,-5 1 1,1 1 0,-4-1 0,2-2 1361,0-5 0,-3 1-1469,0-1 1,-5-1 0,5-8 0,1-2 0,1-3 0,-1 0 0,-3-4 0,-1-3 0,-1-1 0,-1-1-152,1-4 1,-5-2-1,-6-2 152,-2 0 1,0-2 0,-6-1 0,1-1 0,0 1 0,-1 0 0,2 0 0,5-2 0,6 2-350,4 2 1,13 1-1,2 1-348,5 4 0,7 2 0,7 7 1,13-1-1,16 0 675,12 0 0,14-5 0,9-2 0</inkml:trace>
  <inkml:trace contextRef="#ctx0" brushRef="#br0" timeOffset="44">26794 3532 26280,'0'-27'-703,"0"0"1,0 2 0,0 2 0,0 2 0,1 2 0,2 2-1,3 4 1,1 3 0,4 2 0,-1 1 0,-1-1 0,-6-1 0,-6 2-1,-6 1 3069,-3 0-2127,-7 5 1,-5-7 0,-8 5 0,-5-1 0,0-1 0,-2 0 0,1-3-1,-2-1 1,0 0 0,0 1 0,0-1 407,0 0 1,0 1-1,0-2 1,0 1-464,0-1 0,-6-1 0,-3 1 1,-3 1-1,-3-1 0,1-2 1,-4-1-1,0-2 0,-4-2 1,0 0-1,-5 0 0,0 3 1121,1 0-1286,28 10 1,0 1 0,-21-8 0,-9 7 0,0 1-1,2 2 1,-2 1 0,3 0 0,-2 0 0,5 0 0,-1 0-1,0-2-70,0-2 1,-1 2 0,6-2 336,-4 2 1,0-4 0,-2-1 0,-1-2 0,1 2 0,-1 1 0,0 1-1,-2 1 1,2-1 0,1 2 0,4 2 0,0 1 0,3 1-449,-3 4 0,3 1 49,-1 3 1,-9 3-1,9-4 1,1 6-1,2 2 1,8 2-1,4-2 1,4 0-1,1 1 1,2 0-309,2 0 1,4 2 0,7 0 150,0 2 0,7-5 0,-2 4 0,4-3 1,2 3-1,1 0 0,2 2 0,1 1 0,0-1-571,4 2 0,-2 1 0,1 3 1,2 2 740,2 1 1,7 6 0,4-2-1,6 2 1,10 2 0,6-1-1,10 5 1,2 2 0,5 0-1,1-2 1,5-1 0,0-2 96,0 0 0,3-2 16,-1-2 1,5 1 0,-1-6 0,3-1 0,6-4 0,-35-13 0,2-2 0,2 0 0,1-1 0,-1-1 0,2-1 0,1 0 0,0-2 0,1-1 0,1 0 160,4 1 1,1-1 0,1-2-1,2 1 1,1 0 0,0 1-147,1 0 1,-1 0 0,1 1 0,0 0-1,2 1 1,-1-1 0,2 1 0,0 0 0,1-1-1,0 1 1,-1 0 0,0 1 0,-1 0-1,1 0 1,-1 1 0,0 0 0,0-1 0,1 0 79,-2-1 1,1 1 0,3 1 0,0 0 0,-6 0 0,-1 0 0,0-2 0,0 0 16,-2-1 1,-1-1-1,2 0 1,1 0-1,-3-2 1,1-2 0,-3 1-1,-1-1 1,-1 0-1,-1 0 1,-2-1-1,-1-2 1,0 1 0,-1-2-1,0-1 1,-1-1-1,0-1 1,-1-1 0,34-11-1,-2-4 1,-8-3 2521,-5-2-2668,5-12 1,-18 7-1,7-13 1,-7-2 0,-8-3-1,-5-5 1,-9-1 0,-6-5-1,-8-1 1,-8-3 0,-11 4 9,-11 5 1,-22 1 0,13 31-1,-4 3 1,-5 0 0,-3 1-114,-5 0 1,-4 3 0,-10 0 0,-2 3 0,-8 1 0,-3 2-1,23 4 1,-2 1 0,0 0 0,-5 0 0,-1 1 0,0 1 0,-1 1-1,0 1 1,-1 0 0,-1 0 0,-1 1 0,0 1 0,2-1-1,1 2 1,-1-1 0,0 0 0,-1 0 0,1 1 0,4 0 0,0 1-1,0 0 1,0 0 0,1 2 0,0 0 0,4 1 0,1 0 0,0 1-54,2 1 0,0 1 0,0 0 177,-20 3 0,1 3 0,7 1 0,1 1 0,1-1 0,0 1 0,2-1 0</inkml:trace>
  <inkml:trace contextRef="#ctx0" brushRef="#br0" timeOffset="45">10704 4598 28123,'13'-8'-7358,"-5"4"7210,-4 8 1,-2 4-1,-1 4-1510,4-3 1868,-4-3 0,5-8 0,-6-2 0,-1-5 0,-4-3 1,-4 0-1,-4 3 818,-5 5 0,2 1 0,-6 0 0,-2-2-845,-1 2 0,-2 2 0,-1 1 0,-3 0 0,-3 0 1,0 0-1,0 0 0,0 1 0,-2 2 0,2 5 1,1 2-1,2 5 2122,2 0-2382,-5 5 1,6-2 0,-4 9 0,6 5 0,2 7 0,3 5 0,2 5-1,4 3 1,5 3 0,7 3 0,6 1-1471,6-3 1534,14 8 1,9-20-1,16 8 1,-18-28 0,1-2-1,4-2 1,1-2 0,6 0-1,1-1 1,1-2 0,2-1-1,3 0 1,1-1 0,1-3-1,0-1 1,4-2 0,0-2-1,1-2 1,-1-2 506,0 1 1,1-2 0,3-1 0,1-1-591,-5-2 0,1-1 1,2 1-1,-2-2 1,-11-5-1,-1-2 1,-2 0-1,-1-2 1,-3-2-1,-1-2 1,25-22-1,-8-7 1,-14-2-1,-9-6 0,-12-3-1802,-7-5 0,-8-1 1,-11-2 1813,-11 0 1,-11 7 0,6 30 0,-3 2-1,-4 0 1,-1 3 0,-3 0 0,-2 2 0,-3 2-1,-2 2 1,-1 3 0,-2 1 0,-3 2 0,-2 2-1,-1 2 1,-2 2 0,-1 1 0,-1 2 0,1 1-1,0 1 1,-1 2 0,0 0 0,-1 2 0,0 1 176,-1 1 0,1 1 0,2 0 0,1 2 0,2-1 1,1 1-1</inkml:trace>
  <inkml:trace contextRef="#ctx0" brushRef="#br0" timeOffset="46">13943 11954 8433,'-7'0'-209,"0"0"0,4-1 2163,-2-3-1713,1 2 0,5-5 0,4 2 0,3-4 0,4-3 0,2-1 0,-1 0 0,0 1 1787,1 3-1903,-7-3 1,-2 11-1,-10-4 1,-4 4-1,-4 1 1,-3 0 370,-2 0 0,-4 0 0,2 0-234,0 0 0,3 0 0,0 0 0,2-2 0,1-1 0,1-1 0,0 1 0,-1 0 0,1 0 241,0-1 1,-1-1 0,1 5-560,0 0 0,-7 0 0,0 0 1,-2 0-1,1 2 0,0 2 0,0 4 1,-2 0-1,-3 1 0,0 2 0,-1 2 320,0 5-85,1-3 0,-2 5 0,0-3 0,-1 0 0,4 0 0,1-3 0,4 1 0,2 2 0,3 0 0,2 0 0,0-3 898,-1 0 0,1-1-1112,0 0 1,1 5-1,1 0 1,2 0 0,-1-1-1,-2 3 1,-1 0-1,0 3 1,-1 0 0,1 3 3,0 2 1,-1 1 0,1-1-1,0 2 1,1 1 0,1-1-1,4-2 1,1-1 514,3-1-307,2 1 1,2-5 0,3 0 0,7 2 0,5 0 0,6-1-1,4-2 1,3 0 0,5 0 0,8 2 0,2 2 670,2 2 1,7-2-837,-4-3 1,15 2 0,-3-5 0,4 1 0,4-1 0,0-4 0,0-5 0,-1-5-1,2-4 1,-3-2-556,-2-4 1,0-2 473,-12-7 0,8-5 0,-6-3 0,1-3 0,0-2 0,-5-1 0,-2-3 0,-4-5 0,0-1 0,-7 0-452,-5 2 0,-6-1 0,-5-4 0,-4 0 476,-4 0 0,-6-3 0,-5 0 0,-6 3 1,-7 0-1,-7 3 0,-5-1 0,-5 1 0,-4 1 1,-4 5-1,-5 3 0,-5 1-483,-4 1 40,-2-1 1,-7 6 0,0 4-1,2 2 1,1 1 0,2 1-1,1 0-859,3-1 0,3 7 1,6 1-1,2 2-2147,2-1 3494,3 1 0,7 4 0,-1 0 0</inkml:trace>
  <inkml:trace contextRef="#ctx0" brushRef="#br0" timeOffset="47">11970 12687 29095,'-13'0'41,"1"-1"0,2-2 0,1-1 897,-1 1-838,4 1 0,4 1 0,8-2 0,3-3 0,4 0 0,4-2 0,0 3 0,1-1 0,0 3 0,0 1 0,0 2 655,-1 0 1,6 0-756,-6 0 0,6 0 0,-3 0 0,3 0 0,3 0 0,1 0 0,4 0 0,2 0 0,4-1 0,0-4 0,-2-4 0,8-1 0,-3 0 0,2 1-367,-1-2 0,-7 1 0,-3 0 0,-4 2 0,-3 2 313,-2 3 1,0 2 0,5 1 0</inkml:trace>
  <inkml:trace contextRef="#ctx0" brushRef="#br0" timeOffset="48">12624 12514 29211,'0'-46'-1259,"6"5"1,-3 4 0,5 13 0,3 11-1,-1 7 1,1 9 3097,-3 9 1,-3 2-2758,4 9 1,-6 0 0,1 8 0,-5 5 0,-8 4 0,-9 3 0,-7 3 0,-6 1 815,-5 4 0,-2 0 0,-2 3 0</inkml:trace>
  <inkml:trace contextRef="#ctx0" brushRef="#br0" timeOffset="49">14370 17965 31002,'-7'-19'-1884,"-4"0"0,5-5 0,0 3 1,0 2-1,3 3 2580,2 1-488,1 1 1,1 1-1,4 1 1,5 3 0,6 5-1,7 2 1,3 2 0,5 0 250,5 0 1,3 0 0,-1 0-1,-1 2 1,-1 1 0,-1 3 0,1 0-1,-1 1-3083,2 1 2125,-4 0 0,4 6 1,-6-1-1,-1 0 558,-2 1 0,-2-1 0,1 0 0</inkml:trace>
  <inkml:trace contextRef="#ctx0" brushRef="#br0" timeOffset="50">14970 17872 30477,'-8'-25'-7420,"4"2"7532,2-2 1,2 10 0,2-1 0,2 6 0,5 5-1,3 5 1,1 5 0,2 5 0,2 5 999,0 3 1,1 5-1745,-5 0 1,1 2 0,-2 3 0,-4 1 0,-3 4 0,-5 1 0,-5 2 0,-5-2 0,-6-2 0,-6-1-2545,-4 0 1,0 4 3251,-1-9 1,-5 4 0,-3-9-1</inkml:trace>
  <inkml:trace contextRef="#ctx0" brushRef="#br0" timeOffset="51">24261 8636 11715,'-8'-40'-110,"-3"7"1,2 8 0,-3 10 0,-1 10 0,-1 3 0,-1 2 0,-1 0 0,-2-1 0,1-4 0,-3-4-1,0-4 1,-4-5 0,-1-1 126,-3 3 1,-4-7 162,1 10 1,-3-2 0,-7 5-1,-2 2 1,-3 1 0,-3 1 0,-6 0-1,-2 3 1,-4 2 0,0 1 0,-4 0-1,-2 0 1,-2 1 0,-1 2 1796,-1 2-1968,30 0 0,-1 0 0,-32 2 0,31 0 1,-1 0-1,-2-1 0,0 1 0,0 0 0,0-1 1,-1 2-1,1-1 0,0 1 0,1 1 1,-1 0-1,0 1 0,2 0 0,0 1 0,0 0 1,0 1-1,3 1 0,1-1 70,1 1 0,1 1 0,-3 1 0,2 1-88,3-1 1,1 1 0,-5 2 0,0 1 0,4-1 0,1 0 0,-2 1 0,-1 0 0,1 2 0,-1 0 0,2 0 0,-1 1 0,-1 1 0,-1 1 0,0 0 0,0 1 0,-3 1 0,1 0 0,0-1 0,0 0-108,1 1 0,-1 0 0,-3 1 0,1 1 1,-1-1-1,0 1 178,1-2 1,0-1 0,5 0 0,-1 1 0,-2 0 0,-1 1 0,1 0 0,-1 1-1,3-1 1,0 1 0,0 0 0,1 1 0,2 0 0,1 0 0,-1 1 0,2 1 0,2-1-1,2 1 27,0 1 1,2 1 0,2-3 0,2 2-1,-1 4 1,2 2 0,2-1 0,1 0-130,0 0 1,1 1-1,1 5 1,1 0-1,3-2 1,1 0 0,0 1-1,0 0 1,-1 2-1,1 1 1,0 1 0,1 0-1,0 3 1,0 1-1,1 2 1,0 0-123,-1 1 0,0 0 1,0 1-1,-1-1 1,0 1-1,-1 0 1,1 1-1,0 1 89,-1 2 0,1 0 0,0 1 0,1 2 1,0-2-1,0 0 0,1-3 0,0 1 1,-1-1-1,-1 0 0,-1 0 0,0 1 1,-3 2-1,1 0 0,0 1 0,-1 0 1,1 0-1,0 0 0,1-3 0,0 0 1,0-1-1,1-1 0,-1 0 0,0 1 13,-1 2 0,1 0 0,-1 2 0,2 1 86,3-1 0,0 0 1,-2-1-1,1-1 1,1-3-1,1 0 0,-1 1 1,0 2-1,0 1 1,0 2-1,0-1 0,-1-1 1,1 1-1,0-1 1,1-2-1,1 0 0,0 1 1,2-1-1,1 2 1,1-1 24,1 3 1,1 0-1,1 0 1,2 1 0,4-3-1,1 0 1,4-1-1,2 0 1,3-1 0,3 0-1,3-1 1,4 0 0,4 1-1,3-1 1,4-2-1,3-2-18,3 0 1,2-1-59,4-1 1,3-3-1,2-1 1,4-3-1,3 1 1,3 0 0,-18-15-1,0-1 1,1 0-1,3 0 1,-1-1 0,2 0-1,2-1 1,0 0-1,1-1 1,0-1-1,0-1 1,1 0 0,2-1-1,0 0 1,1-1-1,0-1 1,0 0 0,1-1-1,3 0 1,1 0-1,0-1 1,0-1 0,0-1-1,1 0-81,0-1 1,0-1 0,0 0 0,2-1 0,0-1 0,-1-1 28,-2-3 1,0-1-1,0 0 1,2-1 0,1 1-1,0-2 1,-2-2 0,-1-1-1,1 0 1,-1-1 0,1-2-1,0-1 1,1-1 0,-1-1-1,1-2 1,-1-1 0,0-2-1,-1-2 1,2 0 0,-1-3-1,0-1 1,-1-1 0,-1-2-1,0-1 1,0-2 0,-1-1-1,1-1 1,-1-3 0,-1-1-1,1 0 115,1-3 1,1 0-1,-1-2 1,-1-2-1,-1 0 1,1-2-1,1-2 1,0-2-1,-1 0 1,0-1-1,0-1 1,-1-1-1,-13 9 1,0-1-1,0-1 1,0 0-1,-1 0 1,-1-1-1,1 0 1,-1-1-1,2-2 1,-1 0-1,0-2 1,0 1-1,-2 0 1,1-1-1,-1 0 1,0 0-351,-2 0 1,0 0-1,0 0 1,1-1 351,3-4 0,1-2 1,-1 0-1,-2 1 1,4-6-1,-1 2 0,0-3 1,-8 9-1,1-1 1,0 0-1,-1-1 0,-2 1 1,1-1-1,-1 1 1,-1-1-1,0 2 0,-1-1 1,0 1-1,-1-1 1,0 0-1,1-1 0,-2 1 1,0-1-1,9-13 1,-1-1-1,-2 0 0,-1 0 1,-1 0-1,-1 0 1,-2 1-1,-2 1 0,-1 0 1,-2 0-1,-1 0 1,-1-1-1,-2 3 0,-1 0 1,-2 0 258,0 1 1,-2 1-1,-1-2-385,-1-5 1,-3-3 0,-1 3 0,-2 10 0,-1 2 0,-2-2 0,-2-6 0,-1-2 0,-2 0 0,0 1 0,-3 0 0,-1 1 0,-2 2 0,-1 0 0,-2 1 0,-2-2 0,-2 1 0,-2 0 0,-1 1 0,-2 0 0,-1 1 0,-3-3 0,-2 0 0,-1 0 0,-3 1 0,-1 0 0,-2 0 0,-2-1-1,-2 0 1,-1 0 0,-1 1 0,-1 0 0,-1 1-210,0 0 1,-1-1 0,-2 1 0,-5-3 0,-1 0 0,-1 1 0,-1 1 0,0 1 0,-1 0 279,0 1 1,-1 0 0,-1 1 0,0 1-1,-1 1 1,0 0 0,12 11 0,0 1-1,0-1 1,0 0 0,-13-13 0,1 1 0,0 0-1,1 2 1,1 1 0,0 0 0,2 2-1,0 0 1,1 2 0,5 4 0,0 0-1,1 2 1,3 1 0,0 1 0,2 0 0,-12-12-1,2 0 57,4 4 0,4 1-42,5 7 0,4 2 0,-16-20 0,10 12 0,2 5 0</inkml:trace>
  <inkml:trace contextRef="#ctx0" brushRef="#br0" timeOffset="52">25607 11301 13301,'-13'-8'0,"0"-1"0,-1-2-43,1 5 0,4-4 0,2 4 0,1-1 1,3-4-1,1-1 0,4 1 2377,2 2-1802,4 3 1,5 6-1,-1 1 1,-3 4-1,-5 5 1,-4 5-1,-4 4 1,-5 2 3177,-3 3-3728,-1 7 1,-1-3-1,1 3 1,0-1-1,-1-2 1,2 0-1,2-3 1,3-1-1,1-4-2378,3-2 2110,1-9 1,8-10 0,3-13 0,3-6-1,3-7 1,1-4 0,3-5 0,2-1 0,1 0-1,0 3 1189,1 2 1,-7 2-240,2 8 0,0-2 0,-4 8 0,-3 2 1,-2 6 442,-2 2 1,-4 3 0,1 7-1595,-2 5 1,-2 3 0,-2 3-1,-1 2 1,-1 4 0,1 1 0,3 1-1,3 0 1,4 1-1687,5-2 1,0-3 0,12-5 0,4-1-603,6 0 2947,10-5 0,10-2 1,6-6-1</inkml:trace>
  <inkml:trace contextRef="#ctx0" brushRef="#br0" timeOffset="53">26354 11275 15417,'7'-21'-11,"-1"0"0,-7 5 0,-4 0 0,-4 4 0,-4 6 4135,-5 4-3786,-3 2 1,-1 8-1,1 4 1,2 6 0,3 1-1,1 1 1,3 1-1,3 3 1,5 1 0,5 2-1,8-1 322,9 1 0,10-2-985,3-3 0,6-7 1,-1-7-1,2-2 1,2-5-1,-1-4 1,-4-6-1,-3-4 1,-6-5-1,-4-4 1,-5-5-1,-7-2 1,-5-2-1,-4 1-52,-1 2 0,-12 3 0,-6 2 0,-5 6 0,-5 2 0,-2 3 1,-1 3-1,1 5-1792,2 2 1829,7 8 1,2 7 398,6 10 1,-1 2-1,1 1 1</inkml:trace>
  <inkml:trace contextRef="#ctx0" brushRef="#br0" timeOffset="54">25661 12141 12969,'8'-35'-1888,"1"8"2649,-6 3 0,6 23 0,-1-2 1,5 6-1,3 6 0,3 2 0,4 3 1,3-1-1,4 0 0,4 1 1,3-1 1241,5 0 1,-1 5-2085,-5 0 0,5 4 0,-5-4 0,-4-2 1,-2-2-1,-5-4 0,-3-1 0,-6 1 0,-5 2-121,-7 1 0,-10 1 0,-8 2 0,-12 5 0,-9 7 0,-8 3 0,-6 4 0,-3 2 619,-1 5-348,26-15 0,0 1 0,-21 18 0,2 11 0,4 4-169,8 3 0,10-4 1,5 0-1</inkml:trace>
  <inkml:trace contextRef="#ctx0" brushRef="#br0" timeOffset="55">20262 17499 8419,'0'-8'333,"0"1"0,1 2 0,4-2 1,4-2-1,2 0 0,3 0 1714,-1 2-1541,0-5 0,1 9 0,-1-4 0,0 1 0,1 3 0,-2 0 330,-3-2 0,-4 10 0,-5-1 0,0 7 1,0 3-1,0 3 0,-1 2 2780,-3 2-3315,2 1 0,-10 0 0,3 0 0,-3 2 0,-1 1 0,0 2 0,-2-1 0,-1 1 1,-4 0-1,0-1 0,-2 1 88,1 0-994,-4-1 0,10-3 0,-3-1 1,3 0-1,2 0 0,0-1 0,1-2 1,3-1-1,4 0 0,4 0-9226,1-2 9736,0-1 0,6-2 0,1 0 1</inkml:trace>
  <inkml:trace contextRef="#ctx0" brushRef="#br0" timeOffset="56">20022 17672 8299,'6'-21'1098,"-3"-3"1,6 8-1,1 4 5313,2 6-6031,1 11 1,2 2 0,1 8 0,4 3-1,0 4 1,4 5 0,0 2 0,-1 4-1,0-1 1,0 2 0,2-1 177,2 0 0,0 2 0,-2-4-1013,-3-1 1,2-2 0,-5-1 0,0-1 0,1-1 454,-4-2 0,5-4 0,-1-6 0</inkml:trace>
  <inkml:trace contextRef="#ctx0" brushRef="#br0" timeOffset="57">13983 11981 13843,'8'-40'-1239,"-2"12"0,-8 7 0,-2 9-330,-5 8 1650,-3 3 0,-1 1 1,-1 0-1,0 0 1,-3 0-1,-1 0 1,2 0-1,0-2 1,0-1-1,-4-1 1,0-1 311,-4-1 1,0 5 0,1-4 0,0 2 0,0 0 0,-3-1 0,-2 2 0,-1 5 2311,-2 6-2573,-6 9 1,5 4 0,-5 9-1,-1 6 1,2 6 0,1 8-1,4 5 1,1 6 0,6 5-1,4 2 1,5 4 266,4 1-382,11-4 0,17 2 0,12-8 0,13-6 1,10-11-1,13-10 0,-28-22 0,1-3 0,5-2 1,2-3-1,1-1 0,1-1 0,3-2 0,1-2 1,0 0-1,1-2 417,3 0 1,0-2 0,-2-1 0,-1-1-592,2-3 0,-1-2 0,-1 1 0,-2-3 0,-4-1 0,-2-2 0,-2 0 0,-2-2 0,-2-2 0,-2-1 0,-4-1 0,-2-1 0,20-24 1,-14-3-1,-12-5 0,-14-4-2592,-13-1 1,-22 1 2410,-19 5 1,12 27 0,-3 1 0,-4 1 0,-2 2-115,-5 1 1,-1 2 0,-4 3 0,-2 1 0,-7-1-1,0 0 1</inkml:trace>
  <inkml:trace contextRef="#ctx0" brushRef="#br0" timeOffset="58">6972 15646 8413,'13'-22'547,"0"0"1,-4 1 0,0 12-1,1 5 1,2 2 0,2 2-1,0 0 1,3 0-551,1 0-186,5 0 0,-2 0 0,4 0 0,-1 0 1,-3 0-1,-2 0 0,-3 0 189,-1 0 0,4 6 0,2 1 0</inkml:trace>
  <inkml:trace contextRef="#ctx0" brushRef="#br0" timeOffset="59">8265 15086 8436,'-12'-16'0,"1"4"1000,3 5-737,-1 8 1,1 13 0,4 8 0,1 3 0,0 3 0,-2 3 0,3 5 0,2 4 0,2 3 0,3 3 0,-1 0 2170,2-1-2610,-4 6 0,5-5 0,-2 3 1,2-5-1,2-3 0,-2-2 1,1-4-1,-1-3 0,2-6 176,-2-4 0,5-2 0,-4-7 0</inkml:trace>
  <inkml:trace contextRef="#ctx0" brushRef="#br0" timeOffset="60">8678 15380 13199,'0'-40'130,"-6"11"1,-3 13-1,-9 21 1,-4 12-1,-3 10 1,-2 4-1,1-3 55,-1-4-48,0-5 0,1-5 0,0-1 0,3 2 0,2 1 0,0 2 0,2-2 0,0 0 0,4 1 0,5 0 0,5 0 379,4-3 0,2 0 0,4-2-921,3-4 0,10 0 1,4-5-1,4 1 0,0-1 1,2 0-1,2 0 0,1 2 1,-1-1-141,-2 2 0,-3-3 0,-1 6 0,-3 1 207,-2 2 286,-1 7 0,1-4 0,2 4 1</inkml:trace>
  <inkml:trace contextRef="#ctx0" brushRef="#br0" timeOffset="61">9051 15619 8274,'14'-54'921,"-7"8"1,0 25 0,-4 15-1,2 11 1,-2 8 0,-2 3-1,1 2-793,2 0-342,-2-1 0,3-8 0,-5 2 0,0 2 0,0 3 0,-1 2 0,-2 1 0,-1 2 214,1 0 0,-5 4 0,1-4 0</inkml:trace>
  <inkml:trace contextRef="#ctx0" brushRef="#br0" timeOffset="62">9051 15486 8412,'11'-49'2631,"2"0"-2493,-3 18 1,2 14-1,-3 18 1,3 3 0,1 5-1,0 3 1,1 0-1,-2-2 1,-2-2 0,0 1-1,4 1-2980,2 5 2842,2 1 0,1 3 0,2 2 0</inkml:trace>
  <inkml:trace contextRef="#ctx0" brushRef="#br0" timeOffset="63">9424 15593 8381,'0'-39'3188,"0"4"-2746,0 14 0,0 12 0,0 17 0,0 5 0,0 2 0,0-1 0,0 0 0,2-1 0,1 0-231,1 1-604,1-1 0,-1 0 0,2-1 1,0-1-1,1-4 0,1-1 1,2-3-1,2-2 0,0-2-2759,-3-4 3461,-3-2 1,-6-2 0,0 0 0,0 3 0,0 6 477,0 9 1,6 6 0,3 0 0,2 3 0,4 2 0,3 1-788,4-3 0,3 3 0,2-1 0</inkml:trace>
  <inkml:trace contextRef="#ctx0" brushRef="#br0" timeOffset="64">10184 15193 8341,'6'-40'555,"-4"30"0,4 7 1,-8 29-1,-2 2 1,-5 1-1,-2-1 0,1-5-304,1-2-123,0-3 0,0 1 1,2 2-1,0 1 1,1 0-1,-2 2 1,1 1-1,-2 0 1,0-2-1,0-6-703,-1-2 0,-2-7 0,-1-4 0,-2-3 1,-1-1-1,-2-1 0,1-2 0,1-3 125,-2-1 1512,4-2 0,-6 1 0,7 2 0,1 4-94,3 2 0,3 7 0,8 12 1,2 2-1022,5 3 1,9 1 0,4 1-1,3 1 1,3 0 0,4-2-1,3-1 1,4-4 52,1 0 0,0-9 0,0-5 0</inkml:trace>
  <inkml:trace contextRef="#ctx0" brushRef="#br0" timeOffset="65">10331 15659 8216,'0'-40'2609,"0"15"0,0 12-1132,0 14-1392,0 10 0,6-4 0,3-1 0,3 0 1,1 1-1,0 1 0,1-2 0,0-2 0,3 1 1,0-2-1,0-2-735,-2-1 1,-7-1 965,1-4 0,-4-2 0,2-7-191,-1 1 0,-2 12 1,-2 7-1,1 8-1208,1 9 1,1 3 0,-5 5 1082,0 5 0,0 2 0,0 2 0</inkml:trace>
  <inkml:trace contextRef="#ctx0" brushRef="#br0" timeOffset="66">8651 16073 9346,'12'-39'0,"-3"5"1180,-5 7-906,4 7 0,-7 11 0,4 0 0,-5 0 0,-5 2 319,-4 2 0,-2 10 1,-3 3-1,2 6-378,4 4 0,-4 1 0,3 6 0,-3 0 0,-1 3 0,-1 0 0,2 1 0,2-3 0,3-1 0,1-1 0,3-3 0,1-2-598,2-3-264,6-1 0,-3-3 0,5-2 0,-2-4 0,-5-4 0,-4-8 0,-6-5-1880,-3-2 2955,-1 0 1,-2 1 0,-1 2 0,-3 1 0,-1 0-1,1 0 1,1 2 0,1 1 0,-1 3 4547,1 1-4967,3 2 1,6 2-1,4 2 1,2 5 0,4 3-1,2 3 1,5-1 0,3 3-1,1-2-1448,1 1 0,5 0 0,3-3 341,3 1 1,3-5 0,2 0 1097,1 1 0,12 2 0,-1 1 0</inkml:trace>
  <inkml:trace contextRef="#ctx0" brushRef="#br0" timeOffset="67">8811 16339 8219,'0'-19'704,"-6"4"1,-3-3 0,-2 5-1,-3 4-260,1 5 1,4 7 0,2 3-1,1 1 1,3 3 0,1 2 0,4 3-1,4 1 961,7 2-1586,0 6 0,12-10 0,-4 4 0,1-4 0,-1-6 0,0-3 0,-2-4 0,0-1 0,-4-1 0,-4-4-420,-7-3 0,-2-6 0,-2-2 1,-2-3 596,-2-2 0,-4 5 0,-5-4 1,1 3-1,2-1 0,1 2 0,0 1 1200,1 1-1500,3 7 0,10 1 0,6 6 0,5 0 1,6 2-1,2 2 0,1 3 0,0 2 304,4 0 0,6 0 0,-1 4 0</inkml:trace>
  <inkml:trace contextRef="#ctx0" brushRef="#br0" timeOffset="68">9224 16219 8853,'-1'-19'3388,"-3"6"-3211,2 5 1,-4 10-1,6 2 1,0 5-1,0 3 1,0 3 0,0 1-1,0 3 1,0 0-1,2 4 1,1-1-512,1 2 1,6 2 221,-1-8 0,-1 0 0,2-5 0,3 0 112,4 1 0,0-7 0,-3-1 0</inkml:trace>
  <inkml:trace contextRef="#ctx0" brushRef="#br0" timeOffset="69">9384 16339 8218,'0'-19'2265,"0"8"-1931,0-2 0,5 10 0,1 2 0,1 5 0,5 2 1,3 1-1,4-1 0,2 2-108,3-1-400,-5-4 1,5 3 0,-7-6 0,0 0-1,-4-1 1,-4-4 0,-5-4 0,-4-3-1,-4-1 1,-5 0-387,-3-1 1,-6 1 1028,1 0 1,-1 5 0,4 2-1,3 4 1,2 3 0,7 8-195,10 6 1,2 7-1,12-3 1,2 0-1480,1 1 1,2-1 1203,-1-1 0,7-4 0,1 6 0</inkml:trace>
  <inkml:trace contextRef="#ctx0" brushRef="#br0" timeOffset="70">10171 16006 8423,'0'-7'352,"4"7"0,2 8 1,0 4-1,2 3 1,-1 3-1,2 3 4466,-2-1-4641,5 5 1,-9-4 0,5 6 0,-3 0-1,0-2 1,-1-2 0,1 0 0,-1-1 0,1-1-1,1-4 1,0-2 493,-1-2-1083,6 1 1,-4-7 0,7-2-1,-1-4 1,0-1 0,1-1 0,-1-5-1,-1-6 1,-2-4 0,-3-1-2992,-1 2 3686,-1 2 0,-5 0 1,-2 1-1,-2 3 1,-5 5-1,-3 2 1,-1 2-1,0 2 1656,-1 2 1,1 3-2164,0 7 1,1 1 0,1 1-1,4 2 1,0-1 0,1 1 0,0 0-1,3-2 1,1-1 0,4-2-1473,2 1 1,4-7-1,6-2-277,4-4 1973,-3-1 0,10 0 0,-4 0 0</inkml:trace>
  <inkml:trace contextRef="#ctx0" brushRef="#br0" timeOffset="71">10544 16272 8193,'13'-13'632,"-4"0"0,0 1 1,0 5-244,-1 7 0,-1 1 0,-4 8 1,3 1-1,1 2 0,2 1 0,0-1 1,0-1 1283,1-2-1704,2-6 1,1 7 0,1-6 0,-1-1 0,0-3 0,1-4 0,-1-5 0,0-3 0,-1-1-655,-3-1 0,3-3 0,-5-1 452,1 2 0,2 1 0,-5 2 1,-2-1-1,0 2 0,0 2 0,2 1-445,3-1 1,-4 4 0,5 1 677,2 4 0,6-5 0,4-1 0</inkml:trace>
  <inkml:trace contextRef="#ctx0" brushRef="#br0" timeOffset="72">11077 15913 9463,'9'-24'2746,"0"6"-2632,-6 12 0,4 18 1,-4 7-1,2 2 0,-2 1 1,-2 2-1,1 1 0,1 5 1,1 1-1,-1 3 0,-1 0-407,-2 3 1,-6 0-1,-5 0 1,-3-3 292,-4-1 0,-12 4 0,2-3 0</inkml:trace>
  <inkml:trace contextRef="#ctx0" brushRef="#br0" timeOffset="73">10984 16179 8371,'27'-58'147,"-2"11"1,-1 16 0,-4 15-1,0 10 1,-3 4 0,1 2 0,1 0-1,1 0-147,-1 0 0,5 0 0,-4 0 0</inkml:trace>
  <inkml:trace contextRef="#ctx0" brushRef="#br0" timeOffset="74">11664 15873 8079,'-8'-14'360,"3"7"0,-1 2 0,-2 10 0,1 4 3302,2 3-3498,-2 7 1,5-3 0,-2 5 0,1 0 0,0-2 0,-1 0 0,1-3 0,1 1 0,4-1 0,2 2 54,5-2 1,3-6-660,1-1 0,1-6 0,-1 2 0,0-5 1,1-5-1,-3-4 0,-2-4 0,-3-5 0,-1-4 1,-1-3-816,-1-2 0,-1 5 1630,-2 0 0,-2 1 0,-1-1 0,-3 4 0,-1 5 0,-4 2 0,0 4 1305,-3 1 0,7 8-1684,2 6 0,4 4 0,2 2 0,4-1 0,4 2 1,4 1-1,5 2 0,4-2 0,3-1-860,2-2 1,0-4-1,-1-1 1,1-3 113,-1-2 0,-5-1 750,-3-2 0,3-6 0,-1-1 0</inkml:trace>
  <inkml:trace contextRef="#ctx0" brushRef="#br0" timeOffset="75">11944 15886 8104,'-14'-13'285,"1"-1"0,0 2 0,-1 2 1,1 3-1,1-1 0,2 2 0,3 2 2771,1 5-2996,1 5 0,5 3 0,0 0 1,2 3-1,2 3 0,5 3 1,3-2-1,1-1 0,0-2 0,2 0 1,2-1-2309,0-3 2008,1-3 0,0-6 0,1-2 0,2-2 0,1-5 0,-1-3 0,-3-3 1,-4-1-1,0-3 0,-1 0 0,-1-2 0,-2 0 0,-2-2 0,-2-3 0,-2 1-1657,2 3 1738,1-3 0,2 10 159,0-3 0,6-3 0,6 1 0</inkml:trace>
  <inkml:trace contextRef="#ctx0" brushRef="#br0" timeOffset="76">12344 15486 8104,'7'-6'285,"-1"5"0,0-4 0,1 11 2775,1 8-2937,-2 5 0,-6 9 1,-2 2-1,-2 2 1,-5 2-1,-4 5 0,-4 2 1,-2 4-1,0-4 1,-2-2-1,2-5-3300,0-2 3177,1-1 0,-2-4 0,0 0 0</inkml:trace>
  <inkml:trace contextRef="#ctx0" brushRef="#br0" timeOffset="77">12210 15739 8651,'0'-44'1886,"0"0"-1491,6 5 0,-3 8-565,6 9 1,-4 2 0,5 9 0,3 2 169,4 4 0,6-2 0,-2-1 0</inkml:trace>
  <inkml:trace contextRef="#ctx0" brushRef="#br0" timeOffset="78">13037 15100 9054,'0'-14'569,"-6"7"1,4 3-1,-3 6 1,0 4-1,1 2 1,-1 2-1,1 2 1531,-1 1-2244,-5 7 1,4-1 0,-4 5 0,2-2 0,2 0 0,3 0 0,2-1 0,1-2-3309,0-3 3202,6-7 0,-5-4 0,5-11 0,-1-7 0,-1-8 0,-1-6 0,0-4 1,0-3-1,1-2 0,-1 2 0,-1 2 341,-2 2 501,0 2 0,4 1 0,1 2 0,-1 3 1,1 4-1,1 5 0,0 3 0,1 2 1,0 2-1,4 3 0,1 2-476,1 1 1,2 1-16,2 4 1,4 2-102,6 6 0,5 7 0,3 0 0</inkml:trace>
  <inkml:trace contextRef="#ctx0" brushRef="#br0" timeOffset="79">13383 15073 8247,'0'-34'1358,"0"12"1,2 17 0,2 11-432,5 3 1,3-3-1191,1-6 1,1 0-1,-1 0 1,0 0-1,1 0 1,-1-1-1,-1-4-551,-3-4 1,-5-1-1,-10-1 1,-5 4 1032,-6 1 0,-5 0 1,3 3-1,0-1 1,-2 1-1,2 1 1,-1 4-1,4 2 1,1 5-1,3 3 0,2 1 1,3 1 3296,1-1-3741,1 6 1,5-2 0,0 5 0,2 0 0,2 0 0,6-1-1,5-2 1,6-3 0,3-1 224,4-1 0,7-7 0,-1-1 0</inkml:trace>
  <inkml:trace contextRef="#ctx0" brushRef="#br0" timeOffset="80">13530 15033 8267,'0'-40'1223,"-1"13"1,-2 11 1178,-2 13-2478,1 3 1,4 12 0,1-3-1,2 3 1,3 1 0,0 0 0,0 1-1,-2 1 1,1 1 0,-1 2-1,1-2-974,1-1 0,-5-2 597,4 0 1,-2-5 0,1-4-1,3-4 1,4-4 0,1-5 452,2-3 0,9-7 0,-3-2 0</inkml:trace>
  <inkml:trace contextRef="#ctx0" brushRef="#br0" timeOffset="81">13823 14727 8267,'14'-35'-83,"-1"-3"0,0 10 0,1-3 0,-1 4 0,0 5 0,1 3 0,-1 2 0,0 3 0,-1 2 0,-1 1 790,-3 4-394,-5 1 1,3 7-1,-7 4 1,-2 5-1,-2 5 1,2 4 0,1 4 114,-3 5 1,4-2-1,-5 7 1,1-2-1,1 2 1,1-1 0,1-1-1,2-4-500,0-3-98,0-2 1,6-3-1,3-4 1,4-6-1,4-3 1,2-3-1,0-2 1,1-2-1,-6-4 1,-2-4-1,-4-4-1038,-2-5 1,2 3 1390,-3-2 1,-1 2 0,-4 1 0,-1 1 0,-4 1 0,-4 3 0,-2 5 0,-3 4 0,1 6 321,0 7 0,-1 6 1,1 10-1,0 2 1,-1 6-1,1 4 1,-2 4-1,-1-2 404,-2-2-1100,0-1 1,7-1 0,2-4 0,3-4 0,1-3 0,1-3 0,1-2 0,3-6 0,4-3 0,5-5-2149,3-5 2334,-5-2 0,5-13 0,-3-4 1,4-4-1,4-5 0,2-1 1,2-1-1,1-1 0,-1 0 1,-2 1-1,-1-1 59,0 0 0,-1 7 0,-3 2 1,-1 5-1,0 4 0,1 4-54,-1 4 0,6 7 0,2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50.839"/>
    </inkml:context>
    <inkml:brush xml:id="br0">
      <inkml:brushProperty name="height" value="0.053" units="cm"/>
      <inkml:brushProperty name="color" value="#FF0000"/>
    </inkml:brush>
  </inkml:definitions>
  <inkml:trace contextRef="#ctx0" brushRef="#br0">20315 17632 8306,'0'-13'-87,"0"-1"37,0 1 0,6 4 0,3 0 0,3-1 0,1-1 0,0 1 0,1 3 0,-1 1 0,-1 1 0,-2 1 0,-2-2 1561,-2-2-1071,-2 0 0,-10-1 1,-3 1-1,-3 2 1,-1 2-1,0-1 1,-2 1-1,-1 3 1,-2 2 931,2 3 1,-4 11 0,1-1-954,-2 0 1,4 7 0,-4 0 0,0 3 0,2 1 0,-2 3 0,2 0 0,-2 0 0,2 0 328,0 3 1,1-2 0,5 3 0,-1-1-1235,1 0 1,4 0 0,2-4 0,1-2 0,3 0 0,1-1 0,1 0 0,-2-5-1,-2-1 486,2 0 0,2-4 0,1 6 0</inkml:trace>
  <inkml:trace contextRef="#ctx0" brushRef="#br0" timeOffset="1">17756 5158 30687,'13'-26'-1542,"-4"4"1,0-7 0,0 5 0,0 8-1,-2 4 1,-1 3-444,-3-1 1969,-2 4 0,4-2 1,1 5-1,0 0 0,0 5 1,-3 5 183,-2 5 1,-1 7 0,0 3 0,0 4-19,0 0 1,-4 1-1,-2 0 1,0-1-1,0 1 1,3 0 0,1-1-1,2 1 1,-1-2-1,-2-1 1,-1-2-1,1 0-221,1-1 1,2 3-781,0-7 0,0 3 0,2-6 0,1 1 0,2-3 0,3-2 732,2-2 1,8-2-1,3-6 1</inkml:trace>
  <inkml:trace contextRef="#ctx0" brushRef="#br0" timeOffset="2">18129 4625 29371,'-9'-35'-9287,"0"4"9243,0 9 1,-4 7 0,0 8 0,-1 1-1,1 2 1,0-2 0,-1-2 0,1-1-1,0 2 1,-1 0 0,1 1 1540,0 0-1246,-7 1 1,0 1-1,-7-1 1,-1 2-1,-3 2 1,-5 1 0,-2 0-1,-2 1 1,0 2-1,-2 5 1,-1 1 1511,-1 1 0,-6 11-1587,1-3 0,-2 1 0,-1 4 1,2 4-1,-2 4 0,2 3 1,0 3-1,2 2 0,2 2 1,3 4-123,3 4 1,-1 2 0,11 1-141,5-3 0,6 4 0,10-1 0,6 4 1,7 1-1,11-1 0,12 0 0,16 5 1,-16-30-1,4 0 0,4 2 0,2-2 0,3-1 1,2-1-1,3-1 0,1-1 0,3-2 1,0-1 1274,1-1 0,1-2-1138,7 1 0,1-2 0,-9-5 0,-1-1 0,5 0 0,0-3 0,-4 0 0,0-2 0,-6-3 0,0 0 0,0-3 0,-2-1 0,-2-1 0,0-2 0,0-1 0,0-1 0,-1-4 0,-1-1 0,0-4 0,0-1 0,-2-4 0,-1 0-170,-1-2 1,-1-1 0,-2-4 0,-2-2 0,2-2 0,-2-1 0,-3-1 0,-1-2 0,0-3 0,-1-1 0,-1-2 0,-1-1 0,-1-3 0,-1-2 0,-3 0 0,-1-1-1779,-3 1 0,-1 0 1631,2-8 1,-3 0 0,-6 7 0,-1 0-1,1-6 1,-1 1 0,-2 4 0,-3 2-1,-1 3 1,-2 2 0,-9-34 0,-9 6-1,-11 7 1,-10 8 0,-10 10 0,-6 11-1303,-5 8 0,-7 9 1683,33 11 1,0 2 0,0 0 0,-1 0 212,-36 1 0,36 3 0,-1 0 0,-34 5 0</inkml:trace>
  <inkml:trace contextRef="#ctx0" brushRef="#br0" timeOffset="3">16769 3692 31207,'0'-21'-4916,"5"-3"1,-2 8-737,-5 4 5615,2 11 0,-7 4 0,4 5 1,-2 3-1,2 1 0,5 1 1,5 2-1,10 3 0,6 4 1,10 3-1,5 3 1829,7 3 0,1 2-1596,3 2 1,1 4 0,-4-4-1,0 2 1,-2 0 0,-5-3-1,-7 0 1,-5-1 0,-5 1-1,-5-3-691,-7-3 1,-4 5 0,-8-9-1,-4-2 524,-7-1 1,-6-4 0,-8-5-1,-1-3 1,-3-4 0,-3-4 0,-2-1-1,1 0 1,-2 0 0,0-1-1,0-4 1,3-2 260,1-1-16,8-4 0,1 5 0,6-6 0,2 1 0,3 1-67,4 3 0,9-1 1,7-5-1</inkml:trace>
  <inkml:trace contextRef="#ctx0" brushRef="#br0" timeOffset="4">17129 4238 28976,'0'-21'-1585,"0"-4"0,-1 10 1,-4-1-1,-4 6 0,-4 5 4572,-5 4-2810,-2-5 1,-9 1 0,0-5 0,-5-3 0,-3-2 0,-5-6 0,-1-4 0,-1-6 0,-2-5 0,0-2 0,0-2 645,3 0 0,-3-5 0,2 0-766,1-3 1,0 5 0,-2-3 0,-3 2 0,-4-1 0,-2 1 0,1 1 0,-2 0-1,-1 3 4,-2 2 1,24 17 0,-1 2 0,0 2 0,-1 3 0,-3-1 0,1 0-91,-2 0 1,0 2-1,0 1 1,1 2-1,0-1 1,1 1-1,1 0 1,0 1 0,-36-9-1,4 0 1,2 0-1,8 2 1,7 1-1,9 3 1,5 2 0,7 3 1019,5 1-1040,7-5 0,13 10 0,9-4 1,15 4-1,14 1 0,14 1 0,12 4 101,15 4 1,-30-1 0,3 2-1,4 0 1,0 0 0</inkml:trace>
  <inkml:trace contextRef="#ctx0" brushRef="#br0" timeOffset="5">18556 3905 30897,'-14'-34'-9732,"1"3"9644,0-3 0,-1 23 0,1-1 0,0 5 0,-1 4 0,-1 2 0,-1 2 0,-2 4 0,2 3 0,1 4 0,2 2-244,0-1 1,4 5 406,0-1 1,6 7-1,-2-2 1,5 5 0,3 3-1,3 2 1,2 2 0,2 2-1,5-1 1,4 1 523,3 1 1,12 0 0,-2-2-423,5-3 1,3-9-1,0-2 1,1-3 0,1-5-1,-1-4 1,-3-3 0,1-5-1,-2-4-152,-1-5 0,-4-10 0,-5-6 0,-1-4-790,1-3 1,-2-9 0,-2 3-1,-6 0 1,-2 0 0,-2 1-1,-1 2 656,-3 2 0,3 0 0,-5 6 0</inkml:trace>
  <inkml:trace contextRef="#ctx0" brushRef="#br0" timeOffset="6">18862 4078 28717,'-4'-21'-9505,"-1"4"9274,1 2 0,4 6 0,0 0 1,0-1-1,0-2 0,0-2 1,0 0-1,1-4 0,4-6 0,7-5 1,7-7 702,8-2 1,13-11-1,4-3-398,-17 24 0,1 1 0,1 0 0,1 1 0,7-4 0,2-1 0,0-1 0,2 0 0,0-1 0,2 0 0,2-4 0,0 0 0,0 0 0,1 0 0,-1-1 0,0 2 0,-1 1 0,1 0 44,-1 1 0,1 0 0,-2 2 0,0 0 0,-1 3 0,0 0 0,-4 4 0,0 2-135,-3 1 0,-1 1 0,22-18 1,-4 2-1,-6 5 0,-7 2 0,-8 6 1,-7 2-1,-7 4 0,-2 2 0,-3 4 1,-3 0-2064,-5 0 1178,4 5 1,-7 0 0,5 5 0,0 2-1,3 6 902,3 4 0,7 4 0,2-1 0</inkml:trace>
  <inkml:trace contextRef="#ctx0" brushRef="#br0" timeOffset="7">14090 2212 32767,'-6'-13'-1585,"0"0"1,-4-2-1,2-1 1,2-4-954,3 0 1,2 3 0,1-2 468,0 0 2190,0 4 1,0-4 0,0 5 0,1 1 0,2 0 0,3-1-1,2 3 1,2 0 920,2 2 1,0 8-1,-3 1-960,-5 7 1,-2 7 0,-2 3 0,-2 6 0,-2 2 0,-5 1 0,-3 1 0,-1 0 0,-1-1 0,1 1 0,0 0 0,1-1 0,1 1 1653,3 0-1938,-1-1 0,0-4 0,1-1 0,2 0 1,3-2-1,2 0 0,2-2 0,4-2 0,4-2 1,4 0-1,5-1 1355,4-3 1,3 1-864,2-5 0,4 4 0,2-5 0,-1-1 0,2-1 0,-3-4 0,1-1 0,-6-3 0,1-1 1,-5-2-343,-1 1 0,-3-2-618,-5 6 1,0-2 0,1 3 0,-1-2 0,2 1 0,2-1 758,6 1 1,8-12 0,3 1-1</inkml:trace>
  <inkml:trace contextRef="#ctx0" brushRef="#br0" timeOffset="8">14823 2052 31754,'0'-47'-2458,"0"13"0,-1 13 1,-4 12-1,-5 14 5032,-6 11-2626,-5 14 1,-7 1-1,-3 9 1,-6 6 0,-5 4-1,-4 3 1,0 1 0,2-1-1,5 0 1,7-1 0,5-3-600,5-5 0,9 1 0,8-5 58,4-6 1,8-5-1,6-3 1,11-6-1,9-5 1,8-6 0,3-5-1,2-5 832,-3-6 1,-1-17 0,-2-4 0</inkml:trace>
  <inkml:trace contextRef="#ctx0" brushRef="#br0" timeOffset="9">14183 1493 32767,'-71'-18'-308,"12"8"1,-11-13 0,8 8-1,6 7 1,0 5 0,-2 7 99,-4 9 190,-4 7 0,32-4 1,-1 2-1,-1 1 0,-1 2 1,-2 3-1,0 2 0,0 3 1,1 1-1,-1 5 0,2 1 1,3 4-1,2 2 0,1 4 1,2 3-1,4 0 0,3 2 1,3 2-1,2-1 1,4 0-1,3-1-1040,1-2 0,4 1 0,4 1 1,4-2 1144,3-3 0,6-3 0,5 0 0,6-1 1,7-1-1,6-2 0,4-4 0,5-2 1,5-3-1,5-4 0,3-3 0,4-3 0,4-2 1,3-3-1,0-4 0,2-2 0,2-2 1,1-3-1,-1-3 0,-1-1 260,0-1 0,0-2 0,2-1 0,0-1 0,-10-4 1,-2-1-1,-3-3 0,-1-1-528,-4-1 1,-3-4 0,-6-4 0,-3-3 0,-3-2 0,-2-2 0,-5-1 0,-2-3 0,-3-2 0,-4-2 0,-2 1 0,-3-1 0,-3-2 0,-3 0 0,-4 0 0,-2 0 0,-2-1 0,-2 0 0,-1 2 0,-3 0 0,-2 0 0,-3 1 0,-15-33-3734,-10 8 3354,8 32 0,-3 3 0,-25-3 0,-14 3 1,-5 10-1,0 12 0,1 9 560,2 11 0,10 0 0,-4 9 0,6-1 0</inkml:trace>
  <inkml:trace contextRef="#ctx0" brushRef="#br0" timeOffset="10">18729 3305 32767,'-25'-12'-2918,"2"3"2885,4 3 0,6 8 0,1 2 0,2 5 0,2 3 0,2 1 0,5 1 0,5-1 0,8 0-69,4 1 403,14 5 1,0-4-1,14 3 1,8-2-1,6 0 1,7 2-1,3-3 1,5-3-1,-1-5 1,-1-1 0,-6-3-302,-7-2 0,-7-1 0,-16 0 0,-8-4 0,-9-3 0,-5-4 0,-6-4 0,-8-1 0,-15-3 0,-17-3 0,-17-4 0,-11 1-319,-7 3 1,30 10 0,0 0 0,1 3-1,0 1 495,0-1 1,0 1 0,-25-5 0,10 3 0,5 2 0,5 2 0,7 3 0,8 2 0,8 2-177,4 4 0,7-2 0,8 4 0,12-1 0,15-3 0,20 3 0,16-2 0,-26-2 0,3-1 0,6 0 0,1 0 0,2-1 0,1-2 0,1 0 0,-1-2 0,-3-1 0,-1-1 0,-2-2 0,0-1 0,1-2 0,0-1 0,-7 1 0,-1-1 0,-1 0 0,0-2-230,29-17 0,-9-2 0,-12-3 1,-8 4-1,-8 1 0,-7 0 0,-8 0 1,-7-2-1,-6-2-970,-4-4 0,-4 1 1,-7 0 1414,-2 3 0,-4 5 1,-4 1-1,3 5 1,4 6-1,3 3 0,3 2 1,2 1 2891,1 3-3024,6-2 1,-2 9 0,11-2-1,6 2 1,6 2 0,1 2-1,2 4 1,-2 5 0,0 7 0,-4 3-840,-4 3 1,-5 2 294,-6 5 1,-3 3-1,-8 6 1,-9 0 0,-12 0-1,-5 0 1,-7 2 0,-5 1-1,-7 1 1,-2-1 247,-1-1 0,28-21 0,0 0 0,-29 21 279,0-4 0,9-6 0,4-1 1,7-3-1,7-3 0,5-3 0,7-4 1,7-3 208,5-2 0,4-1 1,11-2-1,6-1-225,4 2 0,8-4 1,0 0-1,4 1 0,3-2 1,-3 1-1,-4-1 0,-8 1 1,-6 1-1,-7 2 0,-6 2-2077,-5 1 1855,-16 1 0,-4-1 0,-12 0 1,-2 1-1,-1-1 0,-1 0 1,2 1-1,5-1 1375,6 0 1,9-1-1,6-1 601,5-3-1591,5-5 0,18 8 0,11-7 0,14-1 0,17-1 0,12-2 0,8 1 0,-37 0 0,1 1 0,1 0 0,1 0 0,-2 0 1,1-1-214,0 0 0,0 0 0,0-2 0,-1 0 0,0 0 0,0-1 0,33-2 0,-10-2 0,-8 2 0,-9-5 0,-8-3 0,-9-1 0,-10-2 0,-6-3 0,-7-4-2426,-2-3 1,-20-12 2461,-9-3 1,-19-9 0,-10-2 0,25 24-1,0 0 1,-3-2 0,1 0 0,0 0 0,1 0-1,1 0 1,1 0 0,3 1 0,1 0-1,-16-25 1,13 4-1142,10 3 0,10 8 0,6 6 0,9 6 988,11 4 0,34-15 0,-16 19 0,-1 0 1</inkml:trace>
  <inkml:trace contextRef="#ctx0" brushRef="#br0" timeOffset="11">14903 3199 12076,'0'-14'0,"2"1"-5011,2 0 5615,-2 5 0,9 2 1,-2 6-1,3 0 1,3 0-1,1 2 1,2 2-1,-2 4 0,1 0 1,-1 1-1,3 0 1,2 0-1,3 0 1,1 0 1167,1-2 1,0 5-1461,-4-3 0,3-2 1,-3 2-1,3 2 1,3 0-1,2 3 1,1-1-1,0 0 1,2 2-1,1 2 584,0 0 0,5 6 1,-4-4-1,4 2-734,1 2 0,4 2 0,0 4 0,-1 0 0,-1 2 0,-2-1 0,0-2 0,0-1 188,0-1 0,0-1 0,0-1 0,0-3 7,0-2 1,3 0-1,0-2 1,-3 0-1,1 0 1,-1-2-1,2-2 1,-4 0-1,-2 2 1,-4 1-1,-1 2 1,-1-2-358,-3-1 0,5-2 0,-10 1 0,7-1 0,-9 2 0,3 0 0,-3 0 0,0-4 0,-4 1 0,-1 0 0,-2 0 0,0-2-267,1-1 1,-1-6-452,0 2 1,-4 1-1,0-2 1,1-1-1,2-2 600,2-1 1,-7-6 0,-1-1 0</inkml:trace>
  <inkml:trace contextRef="#ctx0" brushRef="#br0" timeOffset="12">16743 3825 10582,'0'-21'0,"0"3"-2828,0 4 2921,0 6 1,0 4-1,0 8 1,0 5 0,0 3-1,0 1 1,0 1 0,1 0-1,5 3 1,6 2 1976,4 2 0,9-1-1396,2 3 1,0 2 0,5-3 0,-1 3 0,1 2 0,-3-1 0,-2 1 0,-5 0 0,-4-2 0,-3-1-721,-2-2 1,-6-4-1,-2 2 1,-5 0-1,-5-3 1,-5 1-1,-8-2 1,-7-2-642,-5-4 371,-13-1 1,2 0-1,-12-2 1,-1-1 0,1-1-1,-2-1 1,-1 1-1,-5-2 813,-4-2 0,13-1 0,-6 0 0</inkml:trace>
  <inkml:trace contextRef="#ctx0" brushRef="#br0" timeOffset="13">16329 5824 27844,'-13'-6'-1660,"0"-3"1561,-1 3 1,6-4 0,0 4 0,4 0 0,5 0-1,7 3 1,5 0 0,5 0 0,2-1 0,4 1-1,1 1 5193,3 2-4964,8 0 0,-6 0 0,5 0 0,2 0 0,0 0 0,0 0 0,-3 0 0,-1 0 0,-3 0 1,-2 0-1,-3 0-641,-3 0 1,-3 0 462,-5 0 1,-5 0 0,-2 2 0,-3 2-1,-4 5-1214,-3 3 1,-7 1 803,1 1 0,-3 5 0,-1 3 0,-2 3 1,-1 2-1,0 0 0,2-1 0,4 1 1,1-2-1,2-1-6645,2-2 7039,4-12 0,7 8 0,1-10 1</inkml:trace>
  <inkml:trace contextRef="#ctx0" brushRef="#br0" timeOffset="14">16756 5851 27844,'-22'-2'520,"0"-2"0,1-2 1,-4-3-1,-1 4 0,-2 4 1,-1 2 1280,-4 4-1802,-1 8 1,-6 4 0,0 5 0,0 0-1,2 0 1,2 0 0,3 2 0,4 1 0,1 0-1,4-1 1,3-2-713,5 2 0,1 1 0,3 2 0,2-1-3278,1 1 0,6 0 3477,-1-1 1,-4 1 0,1 0 0</inkml:trace>
  <inkml:trace contextRef="#ctx0" brushRef="#br0" timeOffset="15">15383 6610 29360,'0'-26'-3656,"0"5"1,0 5 3260,0 11 356,-6 7 1,3 11-1,-4 2 1,1 1-1,1 3 1,1 2 0,-2 3-1,0-1 1,0 1-1,3-3 1,2-2-541,1-3 1,0-1-1,1-3 1,4-5-1,3-8 1,4-11-289,2-9 909,5-4 0,2-9 0,5-4 0,1-5 1,1-2-1,2 1 0,1-2 0,-2 0 0,0 0 1,-3 3-1,-1 3 691,-2 5 0,0 2 0,-5 8 0,0 3 0,0 4 0,-1 5 0,0 2 0,-2 4 1783,-2 1-2507,6 1 1,-4 7 0,4 2-1,0 5 1,4 5 0,2 2-1,2 3 1,1 0 0,1 2-1,2-2 1,0 1-1499,2-4 1,-5 3 1066,3-1 0,-7 4 0,-3-4 0,-2-2 0,-4 1 0,-5-1 447,-5 2 0,-4-1 1,-1-3-1</inkml:trace>
  <inkml:trace contextRef="#ctx0" brushRef="#br0" timeOffset="16">15650 6610 29239,'0'-20'-1715,"0"6"1,1 8 0,4 6 0,3 0 0,4 0 6786,2 0-5085,-1 0 0,6 0 0,2 2 0,1 2 0,0 4 0,1 2 0,-3 2 0,-2 3 1,-3 1-1,-3 2 0,-3-1-789,-5 0 1,-8 3 0,-4 1 0</inkml:trace>
  <inkml:trace contextRef="#ctx0" brushRef="#br0" timeOffset="17">15476 6890 28988,'-34'0'-3,"-3"0"1,8 0-1,3 0 1,9 2-1,8 1 1,10 1-1,14-1 1,13-2 3801,11-1-3932,15 6 0,-2-4 0,11 4 1,0-2-1,-2 2 0,3 0 163,-2 0 0,2 4 1,2-2-1</inkml:trace>
  <inkml:trace contextRef="#ctx0" brushRef="#br0" timeOffset="18">16676 6797 28455,'0'-42'-1752,"0"-2"1,6 22 0,3 0-1,3 7 1,1 6 6038,0 4-4240,1 4 1,-1 1 0,0 0 0,1 0 0,-1 0 0,2 1 0,3 4 0,2 5 0,1 5 0,-3 4-271,-3 2 1,-2 1 0,0 5 0</inkml:trace>
  <inkml:trace contextRef="#ctx0" brushRef="#br0" timeOffset="19">16556 6997 19817,'-16'-31'-3192,"2"0"3434,10 5 1,0 13 0,8 10 0,5 5-1,4 4 1,5-1 0,7 3 0,6-1-1791,5 4 0,11 0 1711,-2 3 0,17-1 1,6 0-1</inkml:trace>
  <inkml:trace contextRef="#ctx0" brushRef="#br0" timeOffset="20">17769 6784 22046,'-6'-49'225,"-1"4"1,-8 26 0,-1 6 0,-5 7 0,-3 6 0,-4 4 0,-2 5 1273,-2 3-1870,4 7 1,0 2 0,7 7 0,3 3 0,6 5 0,8 4 0,8 3 0,11 2 0,10 0-1,12-2 1,9-6-529,7-3 0,10-9 1,-1-9 940,3-5 1,-3-5 0,-2-8-1,-6-2 1,-8-7 0,-7-5 0,-11-8-1,-9-5 1,-10-7 510,-6-2 0,-10-7 0,-11-2 0,-13 0-540,-12 1 0,11 21 0,-3 4 0,0 5 0,-1 2 0,-5 1 0,-1 2 1,-3 3-1,-2 2 0,1 2 0,-1 3 0,-2 2 0,0 1-25,0 2 1,0 1 0,6-2 0,-1 0 0,-2 0 0,0 0 0</inkml:trace>
  <inkml:trace contextRef="#ctx0" brushRef="#br0" timeOffset="21">4932 5984 26887,'8'-6'-2273,"-3"4"0,-6-3-1313,-3 5 4911,2 0 0,-5 0 0,4-2 117,-2-2 0,1 1 0,2-5-1919,-2 2 558,-4 2 1,-6 4 0,-3 0 0,0 0 0,-1 0 0,0 0 0,-1 0 0,0 0 0,-1 0 0,3 0 0,-1 1 1722,0 4-1719,0-4 0,5 7 0,0-5 0,-1 3 0,1 1 1,0 3-1,-1 2 0,1 2 0,0-1 0,-1 0 1,-1 1-31,-2-1 0,2 0 58,-3 1 0,3-1 1,2-1-1,0-2 0,-1-1 1,2 1-1,2 1 1,1-1-1,-1-3 0,-1 1-178,3-1 0,-4 2-9,3 4 1,-2 1 0,1-1 0,3 0-1,1 1 1,1-1 0,1 0-140,-1 1 1,1-1 0,4 2 0,0 1 11,0 2 0,0 1 1,0-3-1,0 2 1,0 0-1,0 0 1,0 0-1,0-1 1,0 1-1,0 0 1,0-2-1,1-1-1469,4-2 1763,-4 1 0,10-1 1,-5-1-1,1-2 0,3-1 1,2 1-1,2 2 1,-1 0-1,0-2 0,2-1 1,1 2 537,2 1 1,1 1-601,-1 0 0,-2 1 0,5 0 0,0 3 0,0 0 0,1 0 0,0-2 0,0-2 0,2 0 0,1 0 220,2 1 1,4-2 0,0-3 0,-1-4 0,-1 0 0,1-1 0,3-1 0,1 0 2005,3 2-2257,-5-4 0,2 5 0,-4-6 0,2 0 0,1 2 0,0 1 0,-2 1 0,0-1 0,0-2 0,-1-1 0,-2 0 0,-2 0 0,7 0 0,-5 0 0,3 0 0,-1 0 0,-1 0 0,4 0 0,0-1 0,-1-2 0,-2-3 0,-2 0 0,-1-1 0,-1-1 0,1 1 0,0-2 0,-2-3 0,-1 3 0,-2-1 0,0 0 0,0 2 0,-1 1 0,0-1 0,-2 0 0,0-1 0,-3 0 0,-1 4 0,-1-4 0,-1 5 0,0-3 0,1-1 0,-1 2 0,0-1 0,1-1 0,-1 0 0,0-1 0,1 0 0,-1-2 0,-1 0 0,-2-3 0,-1 1 0,-2-2 0,4-1 0,-4-2 0,-1 0 0,-3 1 0,-1-1 0,-2 1 0,0 1-284,0-2 0,0 4 1,0-4-1,0 3-53,0 2 0,-2-5 0,-1 0 0,-3 0 0,-1 1 0,-4-1 0,0 0 1,-4 0-1,-2 1 0,-2-1 0,0 0 0,-2-1-637,0-2 1083,-1 5 1,-4-8 0,-1 5 0,0 0 0,1-2 0,-3 2 0,0-1 0,-2 4 0,0 1 0,-2 2-1,-1 0 350,0-1 0,-9 7-561,3 2 1,-9 2-1,0 0 1,-3-1 0,-1 1-1,1 2 1,0 2-1,2 2 1,-2 3 0,3 0-430,2 0 0,-1 3 385,9-5 0,-3 6 1,11-2-1,1 1 0,4 0 1,2 0-1,3-1 0,2 1 1,3 2-1,1-1 462,2-1 0,-1 3 0,1-5 0</inkml:trace>
  <inkml:trace contextRef="#ctx0" brushRef="#br0" timeOffset="22">6998 5957 29203,'0'-13'-1229,"0"4"0,-1 0 0,-2-1 0,-3-2 1,0-1-1,0-1 0,3 1 0,2 0 67,1-1 1517,0 7 1,-2 1 0,-2 6 0,-5 0 0,-3 0 0,-3 0-1,-3 1 1,-4 2 0,-4 3 0,-6 0 0,-3 2 0,-4-1 221,-1 3 1,-4-4 0,-2-1-186,-1-4 0,2 4 0,-1-1 0,3-1 0,5-1 0,-1-2 0,2 1 0,0 2 0,3 1 501,2-1 1,1 3-1,4 0-834,0 2 0,1 1 1,0 4-1,3 2 1,0 2-1,-2 6 1,-3 2-1,-3 4 1,1 6-655,2 5 1,-3 4 0,2-1 0,2 3 627,3 1 0,8 1 1,0 0-1,5-3 0,8-5 1,8-3-1,10-3 0,11 0 1,14-1-1,13-1 0,16-2 1,-30-16-1,3-2 905,3 0 1,2-1 0,6-1 0,2-1-939,0-2 0,1-1 0,6-1 0,2-2 0,2-1 0,0 0 0,-1-1 0,0 0 0,1-1 0,0 0 0,-4-1 0,0 0 0,1-1 0,-1 0 0,-3-3 0,0-1 0,1-1 0,0-2 0,-2-2 0,0 0-186,-2-1 0,0-1 0,-2-1 0,-2-1 0,-4 1 0,0-3 0,-4 0 0,-2-1 0,-4-1 0,-1-1 0,-2 1 0,-2-2 0,28-20 1,-6-1-3411,-6 2 3425,-3-8 0,-18 11 0,-7-11 0,-10 2 0,-9 3 1,-11 0-1,-15 0 0,-14-1 0,-14 1 0,20 22 0,-3 1 1,-3-1-1,-2 2-137,-3-2 0,-3 2 0,-10-1 1,-1 3-1,4 0 0,0 1 0,-2 2 1,0 1 295,1 1 0,-1-1 0,-2 1 0,-1 0 0,2 1 0,0 2 0,1 1 0,0 2 307,0 3 0,-1 1 1,0 0-1,0 2 0,-4 0 1,0 0-1</inkml:trace>
  <inkml:trace contextRef="#ctx0" brushRef="#br0" timeOffset="23">8545 6717 30413,'0'-9'-39,"1"2"1,4 1 0,3 3-1,4 0 1,3 0 0,3-3 0,3 0-1,2-1 1,2 1 0,5-2-1,1 2 1,2 0 0,-5 2 0,-3-1-1,-4 1 1,0 1 2024,-1 2-2371,-3 1 1,0 1 0,-6 2 0,-2 1-1,1-1 506,2-1 0,7-2 0,2 0 0</inkml:trace>
  <inkml:trace contextRef="#ctx0" brushRef="#br0" timeOffset="24">9718 6397 28582,'0'-13'-9831,"0"4"7778,0 0 2416,0 6 0,-2-1 1,-2 6-1,-4 4 1,-1 2-1,1 2 1,-3 2-1,-1 3 1,-1 1 96,0 2 1,1 4-1,1-3-376,3 2 1,5 1-1,-2 3 1,5-1-1,5-2 1,5 1-1,6-1 1,8-1 0,6-2 739,5-3 1,4-7-1,2-5 1,2-2-962,2-2 1,-7-6-1,-7-3 1,-3-4 0,-3-6-1,-4-7 1,-7-3-1,-9-1 1,-3 0 0,-5-1-1,-4-3 1,-8 0-3725,-4 3 3732,-4 3 1,-3 1-1,-1 2 1,2 3-1,3 4 1,4 5 0,4 3-1,9 2-3146,9 2 3558,15 8 1,15 11 0,6 8 0</inkml:trace>
  <inkml:trace contextRef="#ctx0" brushRef="#br0" timeOffset="25">10784 6157 28314,'9'-12'-7262,"0"3"7345,-6 3 0,3 8 0,-6 2 1,0 5-1,0 5 0,0 3 0,0 6 1,-2 2-1,-1 1 0,-3 1-1013,-1 0 0,0 4 266,-2 0 0,-2 0 0,5-3 0,0 0 0,1 2 0,2-3 475,1-2 1,2-3-1,0-9 1</inkml:trace>
  <inkml:trace contextRef="#ctx0" brushRef="#br0" timeOffset="26">10451 6464 27969,'13'-31'-8688,"1"8"8855,5 10 0,-4 15 1,2 0-1,-2 4 1,-2 0-1,2 0 0,3-3 1,4 0-1,3 0 1,2 3 209,0 1 1,-1 2 0,1 5 0</inkml:trace>
  <inkml:trace contextRef="#ctx0" brushRef="#br0" timeOffset="27">11571 6197 28032,'5'-13'-2482,"3"-1"1,5 3 0,-1 3 1561,-3 8 816,-3 6 0,-8 12 1,-2 1-1,-6 0 0,-5 2 1,-4 0-1,-1 3 0,1 1 1,1 1-1,0 1 1,1 0 317,0-1 0,3-3-323,0-1 0,2-6 0,2 2 0,3-3 0,1-2 0,3 0 0,1 1 0,4-1 0,2-1 0,5-2 515,3-1 1,7-6-1,2 3 1</inkml:trace>
  <inkml:trace contextRef="#ctx0" brushRef="#br0" timeOffset="28">11851 6130 29735,'4'-22'-9020,"0"0"8566,1 6 0,-5 7 1,0 9-1,0 6 1,0 4-1,0 4 1,-2-1-1,-2 2 1,-3 2-1,-2 4 143,0 0 0,0 6 472,-4-1 0,-5 2 0,0 6 0,0-1 0,0-2 1,1 0-1,0 0 0,3-1 0,2-3 0,3-4-603,4-1 0,4-5 1,2-1-1157,4-6 1,2 1 2174,7-7 1,-1-5 0,0-7 0</inkml:trace>
  <inkml:trace contextRef="#ctx0" brushRef="#br0" timeOffset="29">11464 6037 28802,'-7'-28'-1254,"1"9"0,7 8 0,4 7 0,3 3 1,6 2 2697,4 3 1,2 5 0,8-4 0,2-1-66,1 2 0,5-3-1391,-5 6 1,9-5 0,-3 4 0,-2-1 0,1 1 0,-4 1-1,1-1 1,-3 1 0,-2 3 0,-3 3-156,-3 3 1,-3 5 0,-5-2 0</inkml:trace>
  <inkml:trace contextRef="#ctx0" brushRef="#br0" timeOffset="30">11251 6610 15699,'14'-20'0,"3"3"3846,1 7-3805,5 4 1,4 12-1,7 3 1,3 1-1,0 1 1,3-4-1,0-1 1,4-3-1,1 0 1,1 0 0,-5 1 542,-4-1 0,8-1 0,-4-2 0</inkml:trace>
  <inkml:trace contextRef="#ctx0" brushRef="#br0" timeOffset="31">12184 6384 27183,'0'-14'-785,"0"13"0,6 7 0,1 12 0,2-2 0,0-3 0,1-2-2293,2-3 3417,7-5 1,2 3 0,6-6-269,-1 0 0,7-6 0,1-1 0</inkml:trace>
  <inkml:trace contextRef="#ctx0" brushRef="#br0" timeOffset="32">12890 6051 31384,'14'-29'-33,"-7"4"1,3 19-1,-4 8 1,0 10 0,0 8-1,-3 6 1,-1 0-9293,-2 1 9044,-6 5 0,3 2 0,-6 6 1,-2 0-1,-2 0 0,-3 2 0,-3 1 1,-2 3-1,-1 0 0,1 0 0,2-5-105,-1-4 0,6-4 0,-6-7 1</inkml:trace>
  <inkml:trace contextRef="#ctx0" brushRef="#br0" timeOffset="33">3239 6517 29868,'-6'-13'-1133,"5"-1"1,-7 7 0,4 2 0,-6 4 0,-5 1 5169,-3 0-3909,-6 0 1,4 6 0,-7 3 0,-3 3 0,-2 1 0,-5 0 0,0 1-1,-2 0 1,1 3 0,-4 1 0,-1-1 0,-3 1 0,-1 1 0,-3 2 0,-2 3 1951,-2 1-2131,-5 2 1,9 1 0,-2 3-1,5 4 1,4 4 0,1 1-1,4 0 1,2 1 0,5 4 0,4 2-1,5 2-1086,4 0 0,4-2 797,0 2 1,7 1-1,2-5 1,4-2-1,2-3 1,4-3-1,5-3 1,6 0-1,8-2 1,4 1-774,3-3 0,0-2 1003,-4-2 1,4 1 0,2 0 0,-1-2-1,1-1 1,-3-4 0,-1 1 0,1-2-56,1 1 0,6-3 1,-3-3-1</inkml:trace>
  <inkml:trace contextRef="#ctx0" brushRef="#br0" timeOffset="34">3093 7770 29018,'-6'-14'-4916,"4"7"1,-8 3 7398,5 8-2605,1-3 0,5 10 1,2-5-1,2 1 0,-2 4 1,-3 0-1,-3 3 0,-3 1 1,-2 1-1,-2 3 1,-2 3 709,-1 6 0,0 1 1,-1 6-1,2 2-802,4 2 0,-3 1 0,7-2 0,1-2 1,1-5-1,2-5 0,2-3 0,2-4 1,5-3-1,3-1 0,1-3 0,1 0-2462,-1-1 2163,-6-3 0,4-1 51,-7-2 1,1 2-1,-5 6 1</inkml:trace>
  <inkml:trace contextRef="#ctx0" brushRef="#br0" timeOffset="35">2933 8263 30596,'0'-34'-3277,"0"7"0,1 15 0,2 12 6016,2 8-3032,-1-2 1,-3 1-1,4-3 1,4 5-1,3 3 1,2 2-1,3-1 1,2-1 457,2-3 0,1 2 0,5-3 0</inkml:trace>
  <inkml:trace contextRef="#ctx0" brushRef="#br0" timeOffset="36">3386 8116 31517,'0'-19'-1074,"-2"10"0,-2 2 1,-5 8-1,-3 8 1,-1 3-1207,0 1 1961,-1 1 1,1-1 0,1 2 0,3 1 0,5 2 0,2-2 0,2-1 0,2-3 0,2-3-4316,5-5 4689,3-2 1,0-10-309,-3-5 1,2-12 0,-3-9 0</inkml:trace>
  <inkml:trace contextRef="#ctx0" brushRef="#br0" timeOffset="37">3333 8010 30764,'-8'-14'-2063,"4"1"0,2 0 0,4 1 1,1 4 690,1 8 1,8 2 1072,1 7 1,2 0 0,9 4 565,4 0 0,5-5 0,7-2 1</inkml:trace>
  <inkml:trace contextRef="#ctx0" brushRef="#br0" timeOffset="38">3759 7996 30482,'0'-20'-6933,"0"8"5465,0 12 0,0 10 0,0 8 0,2-2 1574,2-1 1,-2-2 0,3 2-1,0 1 1,-1 4 0,-1 0 0,0 3-1,0-1 1,2-1 0,-2-2-1,0-3-1425,1-1 1,-1-6 1264,6 0 1,-6-8 0,3-1-1,-2-7 1,1-7 0,-2-2 0,-2-3-1,1 0 169,2-1 0,-3 3 0,4 3 1,-2 2 1019,1 4 0,-1-3 0,6 7 0,2 1-696,0 1 1,-2 4 0,-1 2 0,-1 5-653,1 3 1,0 0 0,4-2 0,-1-1-1,-4 1 1,0 1 0,1-1 0,1-1 0,0 0-1,-2 0 1,0-2 0,-1 1-2107,0-1 1,0-4 2145,-1 1 1,-4-4-1,5-4 1,0-5-1,3-1 306,3 1 1,1 3-1,0 4 1,2-1 43,3-1 0,-3 0 1,4 4-1,-1 0 1,0 0-1,-2 0 1,-1 0 390,-2 0 1,0-6 0,1-2 0</inkml:trace>
  <inkml:trace contextRef="#ctx0" brushRef="#br0" timeOffset="39">4439 8210 29679,'0'-18'-9831,"0"0"9945,0 6 1,1 6 0,4 6 0,4-1 0,3-2 0,1-3-1,2-2 1,3-2 0,2 0 0,2-1 0,-1 2 2104,-2-1-2499,5 4 0,-9-6 0,1 3 0,-7-2 0,-9-1 1,-9 3-1,-6 4 884,-2 4 1,-7 1-221,2 0 1,-3 1 0,-2 4 0,2 4 0,1 3 0,3 1 0,2 0 0,3 2 0,2 1 0,6 4 540,3 0 0,4 1 0,2 3-1924,4-2 0,3-4 0,10 4 0,4 0 0,4-1 0,3-2 0,4-1 1618,2 0 1,19-6 0,-5-7-1</inkml:trace>
  <inkml:trace contextRef="#ctx0" brushRef="#br0" timeOffset="40">5279 8023 30387,'6'-13'-825,"1"-1"1,2 7 0,0 2-1,0 5 1,0 3 2314,0 2-1539,-7-1 1,6-4-1,-4 0 1,5 2-1,3 1 1,1 1-1,1-1 1,1-1 297,2-2 1,4 0-1,6 0 1</inkml:trace>
  <inkml:trace contextRef="#ctx0" brushRef="#br0" timeOffset="41">5185 8276 30204,'-20'-4'-485,"2"-1"383,9 7 0,3 5 1,8 5-1,2-2 1,6-2-1,8-2 1,9-3-1,8-3 1,10-5-1,8-4 1,6-1-652,2 1 672,10-3 0,-9-1 1,11-8-1</inkml:trace>
  <inkml:trace contextRef="#ctx0" brushRef="#br0" timeOffset="42">6079 8063 30060,'0'-19'-1240,"-6"4"0,3 2 0,-6 8 0,-2 5 1,0 3 2262,-3 2-1228,1 5 1,1-7 0,2 6 0,2 3 0,2 4 0,3 6 0,2 2 0,4 1 0,4-1 0,10 1 0,6-3 1134,10-1 1,5-3-738,7-5 1,2-1 0,7-3 0,-4-5-1,-3-3 1,-5-2 0,-4-5 0,-5-6-1,-5-6 1,-6-2-648,-4-4 1,-9-6 0,-6-2-1,-8-2 233,-8-3 1,-11 0 0,-11 0-1,-5 3 1,-8 3 0,1 4-1,-2 5 1,5 4 0,1 5-1,7 4 1,5 3 0,7 4 150,4 5 0,8-1 1,6 4-1</inkml:trace>
  <inkml:trace contextRef="#ctx0" brushRef="#br0" timeOffset="43">7012 8223 30379,'7'-6'-1405,"-1"4"1,-6 4 0,0 11-1,-1 8 1,-4 4 0,-4 0-1,-4-1 40,-5-2 1552,-3 0 0,-4 4 0,1-4 1,2-3-1,0-1 0,1 0 1,2-2-1,1-1 0,0-2 0,2-1 1,3-2-635,4-1 0,0-6 836,9 2 0,9-10 0,12-2 0</inkml:trace>
  <inkml:trace contextRef="#ctx0" brushRef="#br0" timeOffset="44">7678 7796 32767,'13'-53'-7111,"1"9"6640,-7 20 0,-1 15 0,-6 18 0,0 9 1,-1 7-1,-2 5 0,-3 2 0,-2 4 0,-1 4 1,1 4-1,0 5-213,2 6 291,-4-2 0,3 6 0,-7-5 0,1-1 0,1-1 0,2-2 0,2-3 0,2-2 220,3-7 0,8 2 1,2-6-1</inkml:trace>
  <inkml:trace contextRef="#ctx0" brushRef="#br0" timeOffset="45">9344 17752 23143,'-11'-31'-4665,"2"0"4449,-3-1 0,4 12 0,-5 2 0,-2 5 1,-2 2-1,-6 2 436,-2-1 1,-7-8 0,-3-2-1</inkml:trace>
  <inkml:trace contextRef="#ctx0" brushRef="#br0" timeOffset="46">9224 17365 11942,'0'-20'0,"0"2"1951,0 3-1373,0 2 1,0 4 0,0 0-1,0-1 1,0-2 0,0-2-1,0 1 1,0 0 3730,0-1-4064,0 7 0,-1 3 0,-2 8 1,-3 5-1,0 4 0,-1 5 1,-1 4-1,-2 5 0,-2 4 1,-1 4-1,-1 4 463,1 1 1,0 0 0,-1 1-1,1 2-752,0 2 1,1-1 0,3-4-397,5 0 1,2-1 0,2-2 0,0-3 0,0 0 0,2-2 0,2-1-1,5-4 1,3-3-830,1-1 1,5-3 0,1-3 0,0-2-393,1-1 1,-3-7 2263,-3-3 1,-7-2 0,-1-2 0</inkml:trace>
  <inkml:trace contextRef="#ctx0" brushRef="#br0" timeOffset="47">8878 18018 28965,'0'-38'-6411,"0"2"6743,12 10 0,-3 12 0,8 10 1,0 2-1,0 2 0,6-1 1,3-2-1,5-2 0,5 4 1,2 4-1,4 6-2722,2 3 2543,4 7 0,11 2 0,2 5 0</inkml:trace>
  <inkml:trace contextRef="#ctx0" brushRef="#br0" timeOffset="48">9571 17898 25706,'-4'-51'-2852,"-1"11"3343,1 17 1,4 19 0,1 8 0,2 5 0,3 3 0,1 3 0,5 4-1,3 6-2737,3 5 1020,6 7 1,-8-4-1,5 2 1201,-2-4 0,5-9 0,-4-2 0</inkml:trace>
  <inkml:trace contextRef="#ctx0" brushRef="#br0" timeOffset="49">9638 17792 12422,'6'-62'0,"3"13"0,2 16 0,3 17 0,-1 7 4163,0 6-3915,1 2 1,-1 1 0,2 1-1,3 3 1,4 5 0,4 5-146,6 3 0,-4 4 1,4 6-1</inkml:trace>
  <inkml:trace contextRef="#ctx0" brushRef="#br0" timeOffset="50">10144 17738 29986,'0'-35'-6929,"0"-1"7507,6 7 0,-3 15 0,6 10 0,1 3 0,2 2 1,2 3-1,0 5 0,3 3 0,0 1 1675,0 1 1,1 5-2645,-5 3 0,6 2 0,-9 1 0,-1 0 0,-1 2 1,-5-2-1,0-1 0,0-2 0,1-1-4228,-1-3 4394,-7-4 0,-2-8 0,-5-6 0,4-9 0,1-5 0,3-6 0,2 0 0,1-6 0,0 0 1007,0-1 1,4-1 0,2 9 0,1 1-291,4 3 1,1 0-1,1 11 1,0 1-1,1 1 1,0 4-1,4 2 1,4 7-1472,4 5 1,0 0 0,1 7 0,-1-1-1383,1-2 1,0 9 2322,-1-7 0,1 6 0,0-7 0</inkml:trace>
  <inkml:trace contextRef="#ctx0" brushRef="#br0" timeOffset="51">10824 17858 12922,'-4'-32'0,"-1"5"211,2 8 772,2 4 0,2 8 0,5 2 0,6 4 0,6 1 0,4 0 0,5 0 0,4 1 0,3 2 0,1 3 3919,-1 2 0,2-4-5030,-9 5 1,-4-6-1,-12 0 1,-8-5-1,-14-4 1,-12 0 0,-11-1-1,-5 1-1070,-1 0 0,0-3 1,2 5 1616,2 1 0,3 1 1,8 2-1,5 2 0,6 2 1,11 7-1,12 4 0,15 4 1,13 2-1,12 2 1,8 2-420,10 2 0,-31-13 0,1-1 0,3 0 0,0 0 0</inkml:trace>
  <inkml:trace contextRef="#ctx0" brushRef="#br0" timeOffset="52">12170 17392 24253,'0'-13'-650,"-5"5"1,2-4-1,-5 3 1,2-2-1,3-3 311,2 1 256,1 0 0,0 4 1,0 0-1,0-1 1,0-2-138,0-2 749,-6 7 1,3 1-1,-6 8 1,0 2-1,0 3 1,2 2-1,1 0-144,3 1 1,3 2 0,6 0 0,6-3 0,4-4 0,0-4-691,-1-1 221,-2 0 1,1 0 0,-2-1 0,-5-2 0,-7-2-1,-9 2 1,-7 3 0,-6 5 2522,-4 3-2185,-6 4 0,4 6 0,-5 1 0,2 2 0,0 3 1,1 1-1,4 2 0,3-1 0,6 1 0,2 0 0,2-1-271,-1 1 0,7 0-770,2-1 1,4 1-1,4 1 1,4 0 0,8 2-1,4-2 575,5 1 1,7 1 0,3-3 0</inkml:trace>
  <inkml:trace contextRef="#ctx0" brushRef="#br0" timeOffset="53">12144 17912 15751,'-14'-14'527,"1"3"1,0 2 0,-1 6 0,1 6 0,1 6 0,2 1 0,2 0 0,3-1 1204,2 2 1,3-1-1625,4-1 0,5 3 1,9-5-1,4 0 1,5-2-1,2-4 1,2-1-1,-3 0 1,-2 0-1,-6-1-1487,0-4 1,-3-2 0,-3-8 0,-2-1 1053,-4-2 0,-2-4 0,-6 3 1,-1-1-1,-4 1 0,-2 3 0,-2 1 1,2 2-1,-1 1 0,4 3 355,2 5-2182,5 2 2170,17 2 1,12 6 0,10 1 0</inkml:trace>
  <inkml:trace contextRef="#ctx0" brushRef="#br0" timeOffset="54">13130 17312 11768,'0'-34'0,"-1"4"652,-4 7-184,4 9 1,-7 10 0,5 8-1,-2 5 1,-1 3 0,-2 3 0,2 1-1,-1 5 1,1 3 1832,0 4-2486,-4 1 1,2 4 0,-4 2-1,2 2 1,3 0 0,1-2 0,3-3-1,1-1 1,2 0 0,0-1-1,0-3-4239,0-4 2936,0-6 0,6 2 1585,3-6 1,3 0 0,1 1 0</inkml:trace>
  <inkml:trace contextRef="#ctx0" brushRef="#br0" timeOffset="55">13357 17192 12268,'0'-33'-723,"0"11"719,0 0 291,-6 12 0,3 10 0,-4 10 0,-1 8 0,1 7 0,-4 8 0,-1 4 0,-2 6 0,-3 2 0,0 7 0,0 2 691,3-1 0,5 2-1593,0-11 1,6 1-1,-2-7 1,4-1-1,1-3 597,0-1 1,0-2-1,0-5 1</inkml:trace>
  <inkml:trace contextRef="#ctx0" brushRef="#br0" timeOffset="56">12784 17365 31187,'0'-25'-4093,"1"6"0,5-2 4525,7 15-201,7 5 1,8 13 0,3-4 0,4 4 0,5 2-1,5 0 1,4 4 0,3 4 0,-1 4 0,-2 0-58,-4 1 1,-10 0 0,-2-1 0</inkml:trace>
  <inkml:trace contextRef="#ctx0" brushRef="#br0" timeOffset="57">12864 17872 13429,'-12'-21'0,"3"3"1588,4 3-1263,4 8 1,8 1-1,7 6 1,8-1-1,9-2 1,9-3 0,9 0-1,6 0 1,2 3-1,3 1 1,0 2-145,3 0 1,5 0 0,-8 0 0</inkml:trace>
  <inkml:trace contextRef="#ctx0" brushRef="#br0" timeOffset="58">13783 17432 27429,'0'-25'-1077,"0"8"1,2-5 0,2 7 0,4 5 4164,-1 1-2720,11 6 0,-8-9 0,12 4 0,4-3 0,2 1 0,4 1 0,2 0 0,6 2 0,5 2 0,5 4 0,1 1 330,0 0 0,-2 0-1225,-4 0 1,2 0 0,-10 1 0,-1 2 0,-4 2 0,-5-2 0,-5-2 0,-3-1-5924,-2 0 6310,-8 0 0,-9-6 1,-8-1-1</inkml:trace>
  <inkml:trace contextRef="#ctx0" brushRef="#br0" timeOffset="59">14277 17232 15117,'0'-27'-171,"0"1"1,7 9 0,5 6 0,6 3 0,1 5 0,2 2-1,-1 2 5685,4 4-5217,7 2 0,-1 2 0,4 0 0,-2 3 0,-3 2 0,-6 6 0,-5 0 0,-5 4 0,-2 0 0,-4 0 0,-2-2-1688,-7 1 1059,-4 3 1,-9-4-1,-2 0 1,-7 2-1,-4 1 1,-5 3 0,-1 2 297,-3 1 1,-7 6 0,-4-3 0</inkml:trace>
  <inkml:trace contextRef="#ctx0" brushRef="#br0" timeOffset="60">19289 16406 8389,'13'-34'352,"-6"1"0,-2 14 0,-8 7 0,-3 11 0,-1 8 0,-4 5 0,-2 1 543,-5 0-588,3 1 1,-4-1 0,4 0 0,-1 2 0,-2 3 0,0 4 0,1 3 0,-1 4 0,0 0 0,0 2 0,1-1 0,0-2 0,4-1 0,3 1 0,1 1 4877,-2 2-5202,-1 1 1,4-4-1,-1 1 1,-3 4-1,-3-1 1,-3 1-1,2-3 1,1-2-1,2-2 1,-2 1-1,-1-2-5638,-2-3 5655,0-2 0,-1-7 0,-2 0 0</inkml:trace>
  <inkml:trace contextRef="#ctx0" brushRef="#br0" timeOffset="61">18622 16832 8467,'31'-22'4890,"0"0"-4463,1 5 1,-4 16-1,3 13 1,3 10-1,0 5 1,-2 1-1,0 0 1,2 3-1,1 3 1,4 2-428,-2-1 0,0 7 0,3 5 0</inkml:trace>
  <inkml:trace contextRef="#ctx0" brushRef="#br0" timeOffset="62">13783 10848 15366,'2'-13'-2522,"2"0"2829,4-1 1,1 5 0,-2 1 0,0-1 0,-1 0 507,0 0 1,-7 6 0,-8-2-413,-3 4 1,-3 1 0,-1 0-1,-3 0 1,-2 0 0,-3 1 0,-1 2-1,-2 3 1,1 2 408,-1 2 1,0 8 0,-1 4 0,0 3-579,1 2 1,-1 11 0,9 8-1,1 8 1,4 5 0,6 2 0,7 4-1,7 3 1,10 3 0,12-1 0,-9-37-1,3-1 1,2-2 0,1-1 571,2-1 1,1-3-1013,3-2 1,0-1 0,1 1-1,2-2 1,0-3 0,1-2 0,33 11-1,-3-9 1,2-8 0,-2-6-1,2-4 1,-5-6 0,-3-7 0,-7-8-541,-6-4 1,-6-13-1,-6-8 1,-7-7 0,-9-8-408,-8-4 0,-7 2 0,-12-8 37,-9 2 826,5 29 0,-3 1 1,-18-27-1,14 28 0,-2 2 1,0 2-1,-2 2 0,-28-22 1,-5 11-1,-4 10 0,-3 12 1,-2 11 214,-6 10 0,33 2 1,-2 2-1,-2 3 1,-1-1-1</inkml:trace>
  <inkml:trace contextRef="#ctx0" brushRef="#br0" timeOffset="63">10504 8409 24012,'0'-7'-1842,"0"0"0,0 2 0,0-4 1,0-3-1,2-1 2171,2 0 214,-2 5 0,3 4 139,-5 8 0,-1 5 0,-2 9 0,-3 6 1,-1 4 221,-4 3 0,-5 10 0,-2-1-823,2 2 1,-3 1 0,-1 0 0,0 3 0,-2-2 0,1 1 0,2-4-1,1 2 1,0-3-1377,2-3 1,2 0 0,4-6 0,3-3-582,1-4 0,1 0 1851,5-7 1,0-5 0,0-6-1</inkml:trace>
  <inkml:trace contextRef="#ctx0" brushRef="#br0" timeOffset="64">10211 8743 28355,'0'-42'-2910,"0"10"0,0 15 1,0 17 9234,0 11-6925,0 2 1,0 0 0,1 1 0,4-1 0,5 2 0,5 1 0,4 2 820,2-2 1,7-1 0,6-2 0</inkml:trace>
  <inkml:trace contextRef="#ctx0" brushRef="#br0" timeOffset="65">10731 8796 28219,'4'-24'-9831,"1"-2"9856,-1 8 1,1 7 0,-1 16-1,-1 5 1,-2 5 0,-2 3-1,-2-2 1,-1-1 0,-1-2-1,1 1 1,-1-1 772,2 0 0,2 5-1539,1 0 1,0 4-1,0-4 1,0-2-1,0-1 1,1-3 0,2-5-1,2-7 750,-2-7 0,10-17 0,2-4 0</inkml:trace>
  <inkml:trace contextRef="#ctx0" brushRef="#br0" timeOffset="66">10811 8769 28085,'0'-7'456,"-2"2"1,-1 10 0,-1 4 0,2 3-9997,5 1 7617,-1 0 1,10 1 2193,-3-1 0,8-6 0,4-1 0</inkml:trace>
  <inkml:trace contextRef="#ctx0" brushRef="#br0" timeOffset="67">11237 8863 28247,'8'-26'-9831,"-4"4"10533,4 9 1,-7 13-1,3 9 1,-2 3 0,-2 1-1,0 0 1,0 1 0,0-1-1,0 0 1,0 1-911,0-1 0,0 5 1,0-1-1,0 0 1,0-2-3458,0-2 3161,0-6 0,-2-1 1,0-7-1,-3-4 1,2-4-1,2-2 0,1-3 1,0 1-1,0 0 1,1 1 1970,4 3 1,0-3 0,6 5-827,-2-1 0,-5-2 1,4 7-1,-2 4 0,-4 7 1,0 4-1,-2 1 1,1 2-1,4 1 0,4 3 1,3 0-3835,1 1 2947,0-3 0,5 1 1,1-1-1,2-4 1,1-3-1,0-1 1,1-1 719,0-4 1,3-8 0,0-4-1</inkml:trace>
  <inkml:trace contextRef="#ctx0" brushRef="#br0" timeOffset="68">11637 9022 29955,'0'-13'-9520,"0"0"10748,0 0 1,2 5 0,2 5 0,7 6-1,5 6 1,5 3 0,2 1 0,1 0-1176,0 1 0,7-1 0,-8 0 1,0-1-477,-3-3 1,-3-1 0,-11-7 0,-11 1-1,-11-5 1,-9-2 0,-5-2 0,-1 1-1,0-2 1,1 3 1230,4-1 1,-3 1-324,12 5 0,-6 2 1,7 2-1,4 5 0,6 3 1,8 3-1,5 1 1,10 3-1,6 2-1822,10 3 1257,10-5 0,16 6 1,9-4-1</inkml:trace>
  <inkml:trace contextRef="#ctx0" brushRef="#br0" timeOffset="69">12904 8996 29202,'13'-33'-1344,"0"10"1,-1-3 0,-3 6 0,-5 3 1051,-2 3 603,-2 0 1,-3 5 0,-4 0-1,-7 1 1,-2-1 0,-2 1-1,-1 2 1,-2 3 0,-3 2-1,-1 1 1,-1 0 221,-1 0 0,2 0 0,1 1 0,3 4 0,2 5 1,4 5-1,5 3 201,5-2-706,10-1 1,8 3 0,11-1 0,6 0-1,4-2 1,3-4 0,1 0 0,2-4-1,-3-1 1,-4-3 0,-7-1-2906,-3-2 3046,-4 0 0,-15 0 0,-8 0 0,-12 0 0,-10 0 0,-5 0 0,-6 1 0,-6 3 0,-4 5 623,0 3 0,-8 1 0,4 2-792,1 3 0,1 3 0,0 5 0,2 3 0,1 0 0,0 4 0,5 1 0,-1 4 0,4 2 0,2 0 0,6 2 0,17-8 0,1 1-1258,3 2 1,3-1 0,9-9 0,6-2 0,11-3 1659,8-4 1,6-9 0,6-3-1</inkml:trace>
  <inkml:trace contextRef="#ctx0" brushRef="#br0" timeOffset="70">12637 9662 25428,'0'-19'1010,"-6"10"1,2-3 0,-8 14 0,-3 1 0,0 1 0,-1-1 0,0-1-748,-2-2-263,0 0 0,5 1 0,1 3 0,4 5 0,10 2 0,8-2 0,10-5 0,2-2-3769,1-2 3176,6 0 0,-10 0 1,3 0-1,-4-3 1,-3-3-1,-4-5 1,-2 1-1,-6-3 1,-7-2-1,-9-3-966,-8 2 0,2 5 2095,1 2 1,-1 6-575,1-1 0,6 8 0,6 4 0</inkml:trace>
  <inkml:trace contextRef="#ctx0" brushRef="#br0" timeOffset="71">13730 9289 29359,'-6'-16'-4313,"-3"2"4735,-3 4 0,-2 12 0,-4 2 1,-6 6-1,-6 7 0,-5 5 0,-4 3 1,-1 2-1,0-1 0,0 1 1,2 1 1115,2 3 0,-1-1-1996,6 5 1,2-1 0,6 2 0,7-5 0,6-1 0,5-2 0,5 0 0,6-4 0,11-4 0,11-3 822,10-3 0,11-6 0,-2-2 0</inkml:trace>
  <inkml:trace contextRef="#ctx0" brushRef="#br0" timeOffset="72">13863 9276 15110,'8'-62'278,"-2"10"0,-2 34 1,1 16-1,-4 14 1,-4 8 3526,-6 3-3566,-3 2 1,-2 2 0,-3 1 0,-1 2-1,1 2 1,-1 4 0,0 2 0,0 4 0,1-1-1,0 1 1,4-5-3608,3-5 1,7-3 547,-2-3 2779,4-5 1,1-2-1,0-5 1</inkml:trace>
  <inkml:trace contextRef="#ctx0" brushRef="#br0" timeOffset="73">13397 9236 23071,'0'-52'-783,"4"16"1,2 2 0,2 17 0,2 11 0,2 4 6013,1 2-5153,6 0 0,4 0 0,8-1 0,4-2 0,4-2 0,2 4 0,2 4 0,2 6 0,-2 2 0,-2 4 0,-2 3-211,-4 4 1,-2 3 71,-7 2 1,-5 0 0,-2-1 0</inkml:trace>
  <inkml:trace contextRef="#ctx0" brushRef="#br0" timeOffset="74">13077 9742 9702,'3'-28'0,"4"1"4074,7 5-3338,14 6 1,0 16 0,12 1 0,1 2 0,4 3-1,2 0 1,2 0 0,-2-3 0,-1 0 0,-1 0-58,1 1 0,1 7 0,6-4 0</inkml:trace>
  <inkml:trace contextRef="#ctx0" brushRef="#br0" timeOffset="75">14010 9356 17372,'13'-15'435,"1"3"1,5 13 0,3 4 0,3 4-1,2 3 1,1 2 0,3 4 1701,5 4-2031,2 4 0,-2 2 1,-2 1-1,-3 4 1,-6 0-1,-6 1 1,-5-2-1,-5 2 1,-6 0-1,-8 2 0,-7-1 23,-4 1 0,-14-5 0,-4 5 1,-12 1-1,-11 0 0,-9 0 1,32-20-1,-1 0 0,-1-1 0,1 0-369,0-1 1,0 0 184,-2 2 1,0 0 0,-33 11-1,34-12 1,-2-1 0,2-1-1,0 0 1,-32 11 0,4 1-1,6-3 1,3 4 0,2 0-1,1 2 1,2-1 223,1 1 0,2 3-187,-2 4 1,-7 7 0,4 2 0,0 3 0,0 5-1,25-24 1,1 1 0,-2 3 0,-1 1 0,1 0-1,0 0 1,1 0 0,1 0 0,1-1 0,1-1-386,1 0 0,1-1 1,-12 26-1,8-8 247,6-4 0,12-10 0,3-4 1,4-4-1,2-5 0,4-4 0,5-3 1,6-3-1,6-4 914,4-3 1,5-4-1,3-1-695,4 0 1,-2 0-1,5-1 1,-4-2-1,-1-1 1,-2-1 0,-3 1-1,-1-1 1,-2 2-2766,-1 2 0,-4 1 2676,-9 0 0,5 0 0,2 0 0</inkml:trace>
  <inkml:trace contextRef="#ctx0" brushRef="#br0" timeOffset="76">12730 11221 8525,'0'-26'532,"0"5"0,3 12 0,5 17 1,6 12-1,6 7 0,3 1 1,3-3 437,0-2-1029,7-4 0,-5-10 1,3 0-1,-3 1 1,-1 0-1,0 1 1,-2-2-1,-3 1 0,-4 2 1,-5 1-1532,-4 0 0,-15 1 1373,-12-1 1,-14-4 0,-7 0-1,-1 1 1,-4 2 0,-1 3 216,-1 3 0,-10 2 0,1 7 0</inkml:trace>
  <inkml:trace contextRef="#ctx0" brushRef="#br0" timeOffset="77">18449 7517 19264,'6'-14'-5268,"-3"1"5187,6 0 512,-12 5 0,6 4 0,-12 8 1,-2 5-1,0 3 0,-3 3 1,-1 2-1,-1 6 0,-2 2 1,1 1-1,-1 3 171,0 2 0,-1 3 0,3 7 0,-2 2 0,1 3 0,4 0 0,3 1 0,1-1-2098,-1 0 723,-2 5 1,-6-6 0,0 4-1,2-4 1,1-5 0,2-5 0,1-5 732,3-6 1,-3 1-1,5-5 1</inkml:trace>
  <inkml:trace contextRef="#ctx0" brushRef="#br0" timeOffset="78">18076 8116 19264,'0'-46'-231,"0"9"0,0-3 1,1 5-1,2 4 0,3 6 1,1 4 1645,4 5 0,-4 7-1459,2 4 0,0-1 0,6 3 0,3 3 0,4 6 0,3 5 0,3 5 1,2 2-1,1 2 132,-2 1 0,6 7 0,-1 6 1</inkml:trace>
  <inkml:trace contextRef="#ctx0" brushRef="#br0" timeOffset="79">18742 7930 19866,'0'-46'143,"0"21"1,-1 11-1,-2 22 346,-2 9-724,-5 9 1,4-10 0,-4 5 0,2 1-1,1 2 1,1 4 0,0 1 0,3 2-1,0 2 1,0 0 0,-1-1-5173,1-2 2915,1-8 2494,2-3 1,6-5 0,2-1-1</inkml:trace>
  <inkml:trace contextRef="#ctx0" brushRef="#br0" timeOffset="80">18742 8036 19866,'0'-25'-976,"0"3"1,0-8 0,0 7 878,0 5 1,2 9 0,2 6 0,5 4 0,3 5 0,3 2 0,2 2 367,6 2 1,8 1-1,3 1 1</inkml:trace>
  <inkml:trace contextRef="#ctx0" brushRef="#br0" timeOffset="81">19155 7983 19618,'0'-25'224,"-1"9"1,-3-5 0,-4 10 0,-1 11 4079,0 8-4421,6 4 0,-7-3 1,6-1-1,-1 4 1,1 3-1,-1 3 0,2 0 1,3-1-1,3 3 1,3-1-1,0 0-1279,0-3 0,4-1 969,-1-1 1,3-6 0,1 0 0,1-2 0,-1-3 0,0-3 0,-1-5 0,-1-4 0,-4-4 0,0-3-624,1-2 0,-4 0 2017,5 5 1,-6-5-1,2 0 1,-4 2 0,-1 1 1707,0 2 0,0 7-2882,0 6 0,0 6 0,2 7 0,2 2 0,5 1 0,4 2 0,4-2 0,2 1 0,0-2-1699,0-2 0,3 3 0,-4-8 0,0 0 1562,1 1 0,-4-6 1,3 2-1,-3-4 1,-3-2-1,-4-4 0,-3-4 3043,-4-2-2116,-1 3 1,2 2-1,2 6 1,5 2 0,4 2-1,4 5 1,4 4 0,4 4-1,7 2 1,4 0-1045,-1 0 1,2-2 0,-5-7 0,-4-3-1,-5-1 1,-5-3 0,-5-3-3300,-4-4 3842,-9-9 1,-13-8 0,-11-4 0,-4 1 0,-3 2 0,1-2 0,2 0 0,2 2 0,0 4 0,4 4 0,6 0 844,6 1 0,-1 9 0,8 6 0,6 12 0,8 5-972,5 5 0,13-5 1,0 0-1</inkml:trace>
  <inkml:trace contextRef="#ctx0" brushRef="#br0" timeOffset="82">19782 8063 20877,'-7'-31'-528,"1"13"2642,6-9-2048,6 16 1,2 9-1,9 8 1,2 0 0,2 1-1,2 1 1,3 2 0,2 2-1,3 1 1,3 1 0,0-3-904,-3-2 1,0 2 0,-3-7-1023,-3-1 1,-7-3 1827,0-4 0,3-4 1,0-5-1</inkml:trace>
  <inkml:trace contextRef="#ctx0" brushRef="#br0" timeOffset="83">20182 8036 11023,'7'-13'0,"5"0"824,4-1 69,8 7 1,-8 1-1,7 6 1,0 0 0,2 0-1,2 1 1,-2 2 0,-2 3-1,-6 2 1,-2 2 0,-3 2 3986,-3 1-5539,-3 7 0,-8-4 0,-4 6 0,-7 2 0,-8-1 0,-5 3 1,-5-3-1,-5 4 0,-3 0 652,0 2 0,-1 7 1,0-2-1</inkml:trace>
  <inkml:trace contextRef="#ctx0" brushRef="#br0" timeOffset="84">20288 8943 30049,'-8'-39'-9831,"-1"-5"10191,6 5 1,-9 2-1,3 16 1,-3 7-1,-1 5 1,-2 3-1,-3 3 1,-7 3-1,-8 4 1,-8 5 0,-6 4-1,-7 5 1,-2 6-1,-2 7 1,2 9-1,1 9 1,5 7-1,26-24 1,2 1 0,2 2-1,3 1 370,1 1 1,4 2-789,3 7 1,3 1-1,3-6 1,1 1-1,4 6 1,2 0-1,3-2 1,3-1-1,3-4 1,5-1-1,5-2 1,6-3 0,4-3-1,3-4 1,6-1-1,2-5 1,2-2-1,1-4 1,3-4-1,1-2 1,1-3-1,0-4-101,1-1 1,1-4-1,-4-3 1,-1-3 51,-2-4 1,-1-3 0,1-2 0,-2-4 0,-3-2 0,-3-3 0,-1 0 0,-2-3 0,-4 0 0,-3-3 0,-4-1 0,-2-2 0,-5-1 0,-2-2 0,-3-2 0,-3-1 0,-2-3 0,-2-1 0,-4-2 0,-1-1-518,-3-1 0,-4 1 0,-5-1 1,-4 1 153,-6 3 0,-3 1 1,-3 2-1,-4 2 1,-1 3-1,-4 4 1,-1 3-1,-3 4 470,0 3 0,-3 3 0,-3 3 0,-1 3 0,2 4 0,1 2 0,0 2 0,-1 0 0</inkml:trace>
  <inkml:trace contextRef="#ctx0" brushRef="#br0" timeOffset="85">9251 10528 8279,'-13'-17'0,"-1"-1"782,7 0 1,-3 5 0,5-1 0,4 1 0,4 1 632,6 3 0,2 9 1,3 9-1135,-1 3 1,0 6 0,1 1 0,1 2 0,1 1 0,5-1 0,2-2-1,7-1 1,3-2 0,5-4 0,5-6 0,7-8 0,8-6 3017,9-10-3285,-31 1 1,0-2-1,6 1 1,-1-2 0,2-5-1,-1-2 1,1-1-1,0-2 1,-2-1 0,-1-1-1,0-4 1,-1-1 0,-2 0-1,0-2 1,-2 1-1,-1-1 1,-1 2 0,-2 0-1,-2 1 1,0 0 0,-2 2-1,-1 0-1350,-2 1 1,1 2 0,25-25 0,-4 11 0,0 11 1335,0 9 0,4 0 0,-2 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50.925"/>
    </inkml:context>
    <inkml:brush xml:id="br0">
      <inkml:brushProperty name="height" value="0.053" units="cm"/>
      <inkml:brushProperty name="color" value="#FF0000"/>
    </inkml:brush>
  </inkml:definitions>
  <inkml:trace contextRef="#ctx0" brushRef="#br0">5412 6130 31838,'0'-13'-1782,"-1"1"0,-2 2 1,-3 3-1,-2-1 0,-2 2 2008,-2 0-59,-1-4 1,1 7 0,2-6-1,1 0 1,-2 0 0,-1 2-1,1 0 1,0 1 516,2 0 1,0 0 0,-4 3-467,0-2 1,-1-4 0,1 5 0,0 1 0,-1 2 0,1 1 0,0 0 0,-2 0 0,-1 0 0,-4 0 0,1 0 0,-2 0 1363,1 0-1490,3 0 1,-8 0-1,4 0 1,-1 1-1,0 2 1,0 1-1,0 1 1,1-1-1,0 2 1,2 0-1,0 2-27,2-1 1,-2-4-1,0 3-4,-2 0 0,3 1 0,-4 7 0,0-3 0,0 0 0,-1-1 1,1 3-1,0 4 0,0-1 0,0-1 0,1-2 0,2 2 1,1 1-217,0 2 170,-6 0 1,10-5-1,-4 0 1,3 1-1,2-1 1,-1 0-1,1 1 1,0-1-1,1 0 1,1-1-16,3-3 0,0 3-93,-1-3 1,-1 3 0,4 1-1,0 0 1,0 1 0,3-1-1,0 0 1,0 1 0,-1-1-1,1 0-1227,1 1 1,2-1 1241,0 0 1,0 1 0,0-1 0,0 0 0,2 1-1,1-1 1,3 0 0,0 1 0,1-1 0,0 0-1,4 1 1,1-1 0,2 0 0,3-1 659,1-3-518,5 9 1,-6-14 0,3 10-1,1-3 1,0 1 0,4 2-1,2-1 1,2-1 0,1-2-1,2-1 1,1 0 193,-2-2 0,3 5 0,2-5 0,2 2 0,2-1 0,-1-2 1,-1-3-1,1-2 1028,2-1-1286,8 0 0,-6 0 0,4 0 0,1 0 0,-4-1 0,1-4 0,-4-2 0,2-2 0,-1 0 0,-1-1 0,-2-2 0,-4-1 0,4-1 0,-4 1 0,-1 0 0,0-1 0,-1 1 0,-4 0 0,0-1 0,-3 1 0,1 0 0,0-1 0,-1 1 0,1 0 0,-2-1 0,-1 1 0,-2 0 0,0-1 0,3 1 0,-1-2 0,-3-1 0,0-2 0,-2 2 0,0 0 0,-3-2 0,-1-3 0,-1-1 0,-1 0 0,0-1 0,1 3 0,-7-6 0,5 10 0,-5-5 0,2 1 0,-2 0 0,-1 0 0,-3 0 0,0 1 0,0 1 0,2 1 0,-2-1-61,-2 2 0,-2-4-165,-4 3 0,-2-1 0,-6 3 0,-2-1 0,-2-2 1,-2 0-1,-2 0 0,-2 1 0,-2 0 0,-4 1 125,-2-2 1,3 4-1,-4-3 1,-1 5 47,-3 3 0,-2 1 1,-2-4-1,-2 3 1,-2 3-1,-3 2 1,-4-1-1,-1 2 1,-2 3-1,-1 3 1,-1 3-1,-1 1-2065,0 4 1786,-1 1 1,6 5 0,2 3-1,2-1 1,4 0 0,7-1-1,7 0 1,8 1 0,4 0-1,6 3 164,6 4 0,5-3 0,1 10 0</inkml:trace>
  <inkml:trace contextRef="#ctx0" brushRef="#br0" timeOffset="1">8185 6424 24267,'-20'-6'96,"6"0"0,-4-3 1,3 5-1,2 2 0,1 4 1,2 0-1,4 3 366,4-2 0,7-2 0,14-2 1,7-2-1,10-3 0,5-1 0,5-4 1,2-1 1168,2-1-1536,2 0 1,3-2-1,1-1 1,3-2-1,1 2 1,0 1 0,0 1-1,-3 1 1,-5 0-1,-6 1 1,-6 2-1617,-4 1 1,-4 6 886,-5-2 0,-2 4 0,-3 1 0,-4 0 0,-3 1 545,-2 4 1,0 2 0,1 6 0</inkml:trace>
  <inkml:trace contextRef="#ctx0" brushRef="#br0" timeOffset="2">10291 6210 23278,'4'-13'-6825,"1"0"6152,-1 5 1,-2 2 0,1 5 1709,1-3 0,-5 4 1,-8-2 2026,-3 5-2775,4 1 1,-3 1-1,2 1 1,-3 0 0,-3 0-1,-1-2 1,-2 2 0,2 1-1,-1 2 1,1-1 1184,-2-2 0,-4 4-1412,4-1 1,1 3 0,3 3 0,1 1 0,0 3 0,1 0 0,3 2 0,4 0-1,4 3 1,1 1-749,0 1 0,10 0 807,4-4 0,8 1 1,2-3-1,4-1 0,4 0 1,2-4-1,3-3 0,2-5 1,1-1-1,0-3 212,0-1 1,-2-8 0,-1-5 0,-3-3-647,-1-4 0,-2-7 0,-6-1 0,-2-5 0,-7-4 0,-6-4 1,-5-2-1,-5-1 31,-5-1 0,-4 0 1,-8 3-1,-6 3 0,-2 3 1,-3 5-1,-2 1 0,-1 2 467,2 3-196,1 6 1,7 0 0,3 6 0,3 4 0,2 1 0,4 5 0,8 3-1869,9 7 1,13 8 947,1 0 1,14 3 976,4-3 0,9-2 0,-2 5 0</inkml:trace>
  <inkml:trace contextRef="#ctx0" brushRef="#br0" timeOffset="3">11331 6051 28732,'7'-20'-3043,"-1"0"0,-2-1 1791,1 3 1542,-1 9 0,-10 3 1,-3 8-1,-2 4 1,-1 7-1,0 8 0,0 5 1,-3 5-1,0 5 1,1 2-571,0 2 0,-3 0 1,-1 2-1,3 1 1,3 1-1,5-1 1,1-1-1,1-2-3808,-1 0 1661,5 0 0,-5-5 2270,6 1 0,0-7 0,0 4 0</inkml:trace>
  <inkml:trace contextRef="#ctx0" brushRef="#br0" timeOffset="4">11091 6264 16987,'-9'-37'-1614,"0"6"1454,0 11 0,0 16 1,0 7-1,0 3 1,3 0-1,8 1 1,8 1 35,7 2 0,12-3 0,2 2 435,6 2 1,0-4-1,0 0 1,2 1 0,-2-2-1,1 1 1,-1-1-239,-1 0 1,8 4-1,-2-2 1</inkml:trace>
  <inkml:trace contextRef="#ctx0" brushRef="#br0" timeOffset="5">12117 6077 28237,'0'-19'-2148,"0"10"0,0-1 0,-1 16 0,-4 5-945,-4 6 3259,-3 6 1,-2-5-1,-3 7 1,-2 4-1,0-1 1,0 1 0,1 1-1,0 1 1,0 0-1,2 0 1,1 2-272,2 1 1,5-5-1,4 3 1,2-6-1,2-2 1,2-3-1,4-2 1,6-3 716,4-1-197,8-2 1,2-5 0,8-2 0</inkml:trace>
  <inkml:trace contextRef="#ctx0" brushRef="#br0" timeOffset="6">12530 5971 27933,'-4'-29'-5865,"-1"7"6122,-5 12 0,1 14 0,-7 11 0,-3 4 0,-2 5 0,-3 1 0,-1 2 0,-2 0 0,2-1 0,3 2 0,3 2-1569,-1 1 0,7 10 0,-2-1 1125,5 2 1,3 1-1,-2-2 1,4 2 0,4-3-1,1 0 1,0-6 0,0-3-1,1-7-796,4-3 1316,2-9 1,6-12 0,1-8 0</inkml:trace>
  <inkml:trace contextRef="#ctx0" brushRef="#br0" timeOffset="7">11944 6011 28964,'-8'-26'-3665,"2"10"1,8-5 835,2 10 3161,4 5 1,2 10-1,4 2 1,5 1-1,4 4 1,7 1 0,4 1-1,6 2 1,3 1-1,2 3 1,-1 0-577,-1 1 1,1 2-53,-4-4 1,2 5 0,-11-2 294,-1 0 1,-8 4 0,-3-4 0</inkml:trace>
  <inkml:trace contextRef="#ctx0" brushRef="#br0" timeOffset="8">11651 6664 13969,'-6'-21'0,"6"5"-1872,7 5 2564,11 5 1,4 12-1,9 2 1,5 0-1,4 0 1,3-2-1,4-2 1,3 1-1,5-1 1,1-1-1,1 0 62,-4 2 0,15-4 1,-6 5-1</inkml:trace>
  <inkml:trace contextRef="#ctx0" brushRef="#br0" timeOffset="9">12757 6344 15349,'0'-27'13,"6"12"0,1 5 0,7 14 1,-1 5-1,0 2 0,1-3 1,-1-2-553,0 0 331,7-4 0,2 5 0,7-4 0,4 2 244,1-2 0,2 4 0,4 0 0</inkml:trace>
  <inkml:trace contextRef="#ctx0" brushRef="#br0" timeOffset="10">13770 5957 27200,'-7'-25'6,"1"12"0,6 1 0,0 19 0,-3 17 1,-5 10-3139,-5 5 3199,-9 1 0,1 1 1,-6 3-1,2 5 1,2 3-1,0 1 0,1 1 1,1-1-1,4 2 1,2 1-1,1 2-4589,1-2 4188,6-1 1,-5-2 0,4 1 0</inkml:trace>
  <inkml:trace contextRef="#ctx0" brushRef="#br0" timeOffset="11">14277 6064 27216,'0'-8'-753,"1"3"0,4 5 0,3 0 5384,4 0-4448,2 0 1,-6 0 0,1 0 0,2 0 0,1 0 0,2 0 0,3 0 0,2 0 0,2 0 0,1 1 0,0 2-1010,0 1 1,-4 5-1,3-3 823,-2 2 1,5 1 0,-3 4 0</inkml:trace>
  <inkml:trace contextRef="#ctx0" brushRef="#br0" timeOffset="12">14197 6397 15066,'-8'-10'-1685,"4"-4"1868,2 4 0,4 0 1,4 5-1,6 2 1,5 2-1,4 1 1,4 0-1,3 0 1,6 0-1,3 0-107,5 0 1,7-6-1,-2-2 1</inkml:trace>
  <inkml:trace contextRef="#ctx0" brushRef="#br0" timeOffset="13">15423 5811 32767,'0'-46'0,"0"22"0,0 3 0,-1 30 0,-4 10 0,-4 10 0,-4 6 0,-5 2-2422,-4-1 1887,3 2 1,-7-4-1,6 6 1,-3 0 0,4 0-1,3 0 1,6 0 0,2 0-1,5 0 1,2 2-110,1 2 1,-6 3-1,-2 7 1</inkml:trace>
  <inkml:trace contextRef="#ctx0" brushRef="#br0" timeOffset="14">1853 7863 30066,'0'-19'-3277,"0"4"0,0-3 0,0 3 1988,0 2 204,0 6 1520,0 1 0,0 7 0,0 5 0,0 7 0,0 8 0,0 4 0,0 4 726,0 2 0,-5 3 0,0 6-1246,-3 0 0,-1 0 0,-3 0 0,3 0 0,4 0 0,0 0 0,1 0 1,1-2-1,1-1-1110,2-1 1,0-7 0,0 2 0,0-3-7997,0-1 9263,0-6 1,-6-2 0,-1-6 0</inkml:trace>
  <inkml:trace contextRef="#ctx0" brushRef="#br0" timeOffset="15">1706 8329 29881,'6'-34'-74,"-3"0"1,6 12 0,1 10-1,1 9 1,-1 6 0,-1 2 0,1-1-1,2 2 1,3 3 0,3 3-3697,4 1 3767,3 0 0,8 1 0,1-1 0</inkml:trace>
  <inkml:trace contextRef="#ctx0" brushRef="#br0" timeOffset="16">2199 8170 29976,'-8'-27'-9233,"-1"0"10009,0 7 0,0 15 0,0 10 0,-1 3 1,-2 4-1,0 2 0,3-1 0,5 0 1,2 1-1,2-1-2386,0 0 0,0 5 333,0 0 0,5 4 1,1-4-1,1-3 1,5-5 1591,4-6 0,-1 4 0,4-1 1</inkml:trace>
  <inkml:trace contextRef="#ctx0" brushRef="#br0" timeOffset="17">2253 8076 30515,'-8'-7'-1695,"4"2"1,8 8 0,5 3-1,3 0 3121,1 0-1253,1 5 1,1-4 0,1 6-107,2 1 0,5-7 0,-2-1 1</inkml:trace>
  <inkml:trace contextRef="#ctx0" brushRef="#br0" timeOffset="18">2439 8143 30505,'-7'-6'-75,"-5"4"2412,3-2-2337,3 8 0,0 4 0,6 5 0,2 1 0,1-1 0,3 0 0,1 1 0,2-1 0,0 0 0,-2 1 0,1-1 0,-2 0-596,0 0 47,4-5 1,-9-4 0,5-8 0,-1-5 0,-1-4 0,-1-4-1,-1-2 1,-1-2-771,4-2 0,-2 3 0,4 3 2240,-1 2 1,0 3-1,-3 2 1,1 4 0,-1 4-1,0 8-90,2 5 0,-4 2 0,5 0 0,-1 1-858,-1-1 1,6 0 0,-1 1 0,3-1 0,3 0 0,1-1 0,2-2 0,0-2 0,-1-1 0,1-1 0,0 0 0,0-3-9540,0-2 8889,-1-1 1,-3-1-1,-1-3 1,-1-5-1,-2-3 1,-2-1-1658,-2-1 5158,-2 1-2292,-4 5 0,1 8 1,4 9-1,4 2 1,4-1-1,3-1 1,4 0-1,0 0 1,6-2-16,3-1 0,5-2 1,6-4-1</inkml:trace>
  <inkml:trace contextRef="#ctx0" brushRef="#br0" timeOffset="19">3159 8196 30092,'-13'0'382,"-6"-12"0,4 8 0,-4-8 0,1 5 0,0 2 0,0 1 1,1-1-383,-1 2 0,0 2 0,5 1 0,-1 0 0,2 1 0,4 4 0,3 4 0,4 3 0,1 1 0,1-1-1161,4-3 1,2 2 65,6-2 1,-4-1 0,0-1 0,1-1-1,2-3 1462,2-1-404,-1-2 1,-4 0 0,0 0 0,1 1 0,2 2-19,1 1 1,7 1 0,0-5 0</inkml:trace>
  <inkml:trace contextRef="#ctx0" brushRef="#br0" timeOffset="20">3439 8130 30376,'-13'-18'-3036,"0"0"3494,-1 6 1,1 8 0,0 8 0,-1 5 0,1 3-1,1 1 1,3 1 0,5 0 0,5 3-983,8 0 1,4 1 88,10-4 1,2 3 0,-4 1 0,-1-2 0,-2-1 0,-3-3-1,-3-2 1,-3-1-1232,-5 2 0,-10-1 1,-7-1 1530,-8-5 0,-4-2 0,-2-2 0,1 0 0,-1 0 1,2 1-1,2 2-1990,6 2 1644,8-1 1,15-4-1,9 0 1</inkml:trace>
  <inkml:trace contextRef="#ctx0" brushRef="#br0" timeOffset="21">3799 8170 29753,'0'-18'-9565,"0"0"9494,0 6 0,2 6 0,2 6 0,5 0 0,3 0 0,1 0 0,0 2 0,1 1-683,-1 1 820,0 1 1,1-1 0,-1 0 0,0 1 0,1-1-1,-1 1 1,0-2 255,1-2 0,-1-1 0,0 0 0</inkml:trace>
  <inkml:trace contextRef="#ctx0" brushRef="#br0" timeOffset="22">3786 8329 29083,'0'-13'-96,"0"6"1,1 1-1,4 7 1,4 2-1,2 2 1,4-2-1,3-2 4449,4-1-4353,3 0 0,2 0 0,0 0 0,-1 0 0,1 2 0,0 2 0,-1-2 0,1 3 0</inkml:trace>
  <inkml:trace contextRef="#ctx0" brushRef="#br0" timeOffset="23">4892 7996 29604,'-13'-13'327,"5"6"1,-5 1 0,1 7 0,-6 4 0,-2 3 0,-4 4-1,-1 2-296,-2-1-124,6 6 1,-4 2-1,6 4 1,1-1 0,6-2-1,5 2 1,4 1 0,5 2-1,6-1 1,13-1 0,10-1 323,9-2 1,14-7 0,-1 0 0,3-6-1,0-3 1,-2-3 0,-7-3 0,-5-5-4408,-7-4 3634,-8-8 1,-8-4-1,-7-6 1,-3-1-1,-8-2 1,-8-2-1,-11-1 1,-7-1-1,-6 3 1,-5 1 0,-1 7 113,2 2 0,7 8 604,5 4 0,7 6 1,0 0-1,7 6 0,9 7-505,7 7 1,17-3 0,4 6 0</inkml:trace>
  <inkml:trace contextRef="#ctx0" brushRef="#br0" timeOffset="24">5439 8436 26127,'0'-34'-881,"0"25"0,-2 12 0,-2 24 1,-5-2-1,-1-1 0,-1-4 1,2 0-3223,-1-4 3598,4-1 0,-4-2 0,5 0 350,2 1 0,-4-1 0,-1 0 1</inkml:trace>
  <inkml:trace contextRef="#ctx0" brushRef="#br0" timeOffset="25">6145 7730 21385,'0'-33'-3122,"0"7"3310,0 17 0,-4 12 1,-2 14-1,-2 6 0,-2 3 1,-2 5-1,-3 6 1,-1 6-1,-2 6 0,1 4 1,-1 2 2055,0-1-2396,0 14 1,0-18 0,1 12 0,0-6 0,4-2 0,3-1 0,2-1 13,2-3 1,-4-3 0,3-6 0</inkml:trace>
  <inkml:trace contextRef="#ctx0" brushRef="#br0" timeOffset="26">10264 17472 23136,'14'-34'-2713,"-7"7"1,3 8 859,-5 6 2096,-1 5 1,-4-4 0,0 3 0,-1-1-1,-4 1 1,-4 5 0,-2 1 0,-3 0 1034,1-2 1,-5 1-995,0 4 1,-5 0 0,0 1 0,-2 4 0,-1 4 0,-3 4 0,0 5 0,-2 4 0,1 5 0,2 4 263,1 4 1,7 4 0,3 1 0,7-2-454,5-2 0,14 7 0,6-5 0,4-1 1,7-3-1,2-4 0,6-2 0,3-4 1,6-3-1,1-7 0,4-3 0,-4-7-1418,-2-2 1148,6-2 0,-12-2 1,7-4-1,-6-7 1,-7-8-1,-7-4 1,-5-3-1,-5-3 1,-2-5-1,-4-2 0,-2-2-305,-7 0 0,-4-3 0,-9 1 0,-1 5 0,-3 3 1,-2 5-1,-3 2 0,-1 5-495,-1 4 622,-7 3 0,6 8 0,1 2 0,6 4 1,6 1-1,2 1 0,4 2 311,8 2 0,12 5 1,9-2-1</inkml:trace>
  <inkml:trace contextRef="#ctx0" brushRef="#br0" timeOffset="27">11384 17272 8545,'13'-21'525,"1"4"-299,-1 2 1,0 3-1,-1 1 1,-3 3-1,-5-3 1,-4-1-1,-4 1 1,-6 2 0,-7 4 1341,-5 4 0,-2 1-1494,2 0 0,-1 1 0,3 4 0,1 4 0,0 2 0,4 3 0,5-1 1,5 0-1,5 1-98,5-1 1,6-1-1,9-3 1,0-3-1,4-2 1,0 1 0,0-2-1,-4-2-939,-1-1 1177,-1 0 0,-6-1 1,-4-2-1,-10 0 1,-10 4-1,-9 8 0,-4 7 1317,-1 6 1,-3 2-1407,-2-2 0,3 8 0,-3-2 0,3 3 0,1 2 0,2-2 0,3 0 0,4 0 0,3 0 0,2 0-1062,0 0 1,1 0 244,3-4 1,2 0 0,4-1-1,-2 1 1,2-2 0,2-3-1,1-4 1,1-3 0,2-2 691,2 1 0,5-1 0,-3 0 0</inkml:trace>
  <inkml:trace contextRef="#ctx0" brushRef="#br0" timeOffset="28">11451 17858 8414,'-6'-34'1045,"4"2"0,-10 13 1,3 5-1,-2 8 0,-3 5 1,1 2-72,0 4-874,-1 2 1,1 2 0,1 0 0,3 3-1,5 3 1,2 4 0,4 0 0,4 2-1,6-2 1,4 0 0,2-4-714,1-5 0,-3-4 0,5-6 1,-2-1-1,-4-5 0,-5-7 1,-5-7-1176,-4 0 1772,-1-11 1,-1 8-1,-2-8 1,-3 3-1,0 1 1,0 2-1,3 3 1,2 4-1,1 3 1,1 4 15,4 2 0,8 3 0,8 6 0</inkml:trace>
  <inkml:trace contextRef="#ctx0" brushRef="#br0" timeOffset="29">12357 17312 8820,'6'-21'17,"1"3"1,7 10-1,-1 3 1,0 4-1,1 1-121,-1 0 483,-6-6 1,5 3 0,-6-5 0,-3 4-1,-9 7 1,-9 7 2521,-7 7 0,-3 8-2668,-2 1 0,1 3 0,-1 8 0,0 3 0,-1 5 0,-1 4 0,-1 3 0,5-4 0,4-3 0,5-3-786,2 1 1,4-5-1,10-4 1,2-3-1,4-4 1,5-5 0,9-4-1,3-6-5860,5-6 6412,2-5 1,3-7 0,1-1 0</inkml:trace>
  <inkml:trace contextRef="#ctx0" brushRef="#br0" timeOffset="30">12584 17232 9339,'7'-36'0,"-1"4"3857,0 4-3478,-5 10 0,5 9 0,-6 9 0,-1 8 1,-2 5-1,-3 8 0,0 2 0,-1 8 0,1 3-306,0 3 1,1 14 0,5-5 0,0 4 0,0 3 0,0-1 0,0-3 0,2-3-6599,2-2 6526,-2-5 0,4-1 1,-6-4-1</inkml:trace>
  <inkml:trace contextRef="#ctx0" brushRef="#br0" timeOffset="31">12010 17512 14619,'0'-46'107,"2"18"1,2 6 0,5 13 0,5 7 0,3 2 0,6 2 3680,2 2-3755,7-2 0,4 5 0,7-4 0,3 3 1,1 1-1,4 5 0,0 5 0,3 5 0,-1 1-71,0 0 1,1 2 0,-1-4 0</inkml:trace>
  <inkml:trace contextRef="#ctx0" brushRef="#br0" timeOffset="32">13077 17485 16070,'-6'-19'-178,"4"0"0,0-2 1,4 8-1,7 7 4057,3 4-3641,13 2 0,5 0 1,14-1-1,10-2 0,6-2 1,9 2-1,-3 2 0,-1 1 1,-4 0-1,-2 0 0,-2 0-1159,-4 0 1,0 0-257,-13 0 1,0 0 0,-12 0 0,-4 0 0,-3 0 1131,-5 0 1,-7-12 0,-3-3 0</inkml:trace>
  <inkml:trace contextRef="#ctx0" brushRef="#br0" timeOffset="33">13717 17272 8391,'0'-21'577,"12"-4"0,2 12 1,13-1-1,1 9 1,3 3-1,5 1 1,2-2 2805,2-2-3066,12-5 0,-3 2 1,7-3-1,-4 2 1,-4 3-1,-1 1 1,-3 1-1,-1 2 1,-7 7-1,-6 7 1,-10 4-110,-3 0 0,-10 5-347,-3 1 1,-10 8 0,-7 1 0,-9 0 0,-9 2 0,-8 2 0,-4 4 0,-1 1 0,0-2 0,1-1-988,4-1 1,-1-2 0,6 3-1,0-2 1126,3 2 0,3 2 0,1 1 0</inkml:trace>
  <inkml:trace contextRef="#ctx0" brushRef="#br0" timeOffset="34">21222 9062 18683,'8'-26'-3036,"1"-1"3253,0 6 0,5 2 0,-1 7 0,-1 2 1,-2 3-1,-1-1 0,0 1-707,-2-4 0,-7 5 0,-10 4 703,-6 4 1,-11 7 0,-9 9 0,-5 6 0,-5 4 0,-4 6 0,-1 5 0,0 8 0,0 6 0,27-23 0,1 1 0,-16 33 0,11 5 0,10 2 3311,8 2-3473,16-2 0,18-9 0,20-3 1,-16-30-1,3-1 0,5-2 0,2-2 1,5 0-1,2-2 0,1-3 1,1-1-1,0-3 0,1-2 0,-3-3 1,0-2-1,0-2 0,-1-2 1,-1-2-1,0-1-262,2-1 0,-1-3 0,-5-1 0,-1-2-266,33-16 1,-6-7 0,-12-12 0,-7-3 0,-7-7 0,-10-5 0,-6-8 0,-10-2 0,-10-4 0,-10 0 11,-1 33 0,-2 0 0,-4 2 0,-2-1 1,-1 1-1,-1 1 511,-21-30 0,-1 6 0,-1 11 0,-2 7 1,-3 9-1,-2 7 0,-2 8 197,-2 5 1,-13 6 0,-3 5 0</inkml:trace>
  <inkml:trace contextRef="#ctx0" brushRef="#br0" timeOffset="35">15063 10742 9239,'-31'-21'772,"0"3"-669,-6 9 1,7 3-1,-4 6 1,0 2-1,0 1 1,-3 3-1,-2 1 1,-2 4-1,0-1 1,-1 2-1,5 0 2428,3 2-2362,3 9 0,6-1 1,2 10-1,7 10 1,6 10-1,7 8 1,7 7-1,13 6 1,-5-35-1,4 1 1,3 1-1,3 0 1,2-1-1,3 0-16,1 1 1,3-1-1,3-5 1,3-2-1,2 0 1,2-3-1,2-3 1,1-3-1,3-3 1,1-3 0,3-3-1,0-3 1,4-2-1,0-2 1,2-2-1,0-2-223,1-1 0,-1-1-79,-2-1 1,0 0-1,-1-3 1,0-2 0,-3-1-1,-1-3 1,-1-1 0,-2-3-1,-2-2 1,-1-1 0,-4-1-1,-1-2 1,-4 0 0,-2-2-1,21-25 1,-12-6 0,-15-7-1,-14-6-4164,-12-6 4170,-18 3 0,0 30 1,-3 2-1,-6 1 1,-3 2-1,-3-1 1,-1 1-1,-2 2 1,-1 1-1,-4 2 0,0 1 1,-1 3-1,0 3 1,-2 1-1,0 3 1,2 3-1,-1 2 1,0 3-1,0 1 143,1 1 0,2 2 0,-34 0 0,1-1 0</inkml:trace>
  <inkml:trace contextRef="#ctx0" brushRef="#br0" timeOffset="36">15943 11048 26647,'7'-7'-114,"5"1"0,-3 6 0,4 0 0,4 0 0,5 0 0,6 0 1281,9 0-1053,16 0 0,7-6 1,-23 2-1,3-1 1,4-1-1,2-1 1,3-1-1,3-1 1,5 0-1,3-1 1,2 0-1,2-1 0,5-1 1,2-1-1,2 0 1,1-2-1,-21 5 1,1-1-1,0 0 1,2-1-1,-1 0 1,2 0-2066,2-1 1,0-1 0,2 0 1917,3-1 0,1 0 1,0-1-1,-3-1 1,0-1-1,1 1 1,1 0-1,1 0 0,0 1 1,-2-1-1,0 1 1,0 0-1,-1-1 1,0 0-1,-1 0 1,2 0-1,-1-1 0,0 0 1,-1 0-1,1-1 1,-1 0-1,0-1 1,0 0-1,0 0 0,-1 1 1,-1-1-1,0 0 1,1 0-1,0 0 1,-1 0-1,0 0 1,0 0-1,-1 0-170,1 1 1,-1-1 0,0 0-1,0-1 1,0 1 0,0-1 236,-5 2 1,0 0 0,1-1 0,-1 0 0,1 0-1,-2-1 1,-1 2 0,-1 1 0,-1-1 0,0 1-1,-1 1 1,0-1 0,0 0 0,0 0 0,-2 1-1,20-7 1,-1 0 0,-4 2 0,-2 0 0,-8 4-1,-2 0 1,-5 2 0,-3 1 0,26-10-572,-10 0 1,-11 5 0,-6 3 151,-7 2 1,-11 2 0,-6-1 0,-4 1 0,-4 0 0,-4 1-695,-6 3 0,-3 3 1,-9 6-1,1 0 454,0 0 0,-2 0 0,-2 0 0,0 0 593,0 0 0,-3 6 0,-1 1 0</inkml:trace>
  <inkml:trace contextRef="#ctx0" brushRef="#br0" timeOffset="37">20675 9716 23921,'0'-36'-2125,"0"5"0,0 26 1,2 10 1733,2 11 0,-3 14 0,5 4 1</inkml:trace>
  <inkml:trace contextRef="#ctx0" brushRef="#br0" timeOffset="38">9571 10422 8355,'0'-27'0,"0"1"0,0-1 0,4 11 0,2 4 433,2 4 1,-5 1 0,1 7 0,-2 7 0,-2 8 0,0 9 0,-3 5 0,-3 7 0,-6 4 0,-1 3 0,-4 3 0,4 0 0,3-2 0,5-5 0,8-7 0,11-7 0,15-7 0,16-9 2959,12-6 0,13-22-3255,-33 5 1,1-3-1,6-6 1,0-2-1,3-5 1,1-2-1,1-1 1,1-2-1,3-3 1,1-3-1,-2 0 1,-1-2-1,1-2 1,-2 0-1,-2 0 1,-2-1-1,-2 1 1,-1 0-1,-2 1 1,-2-1-628,1 0 0,-1 0 0,-6 5 0,0 0 0,-1 1 0,-2 1 0,-2 3 0,-1 0-524,-2 4 1,-1 0-1,1 0 1,0 3-1,20-12 1,-4 7 1012,-4 8 0,0 4 0,-5 4 0,-1-4 0</inkml:trace>
  <inkml:trace contextRef="#ctx0" brushRef="#br0" timeOffset="39">8931 12821 8043,'-6'-21'301,"-1"3"1,-5 11 0,3 7 0,3 7-1,2 5 1,-1 1 0,2 2 0,2 3-1,1 4 1,0 3 0,0 4 0,0-1-1,1 0 1,5-3 0,9-1 0,10-5 2519,9-6 0,12-5-2767,8-8 1,17-20 0,-29 6 0,2-4 0,3-5 0,0-2 0,6-4 0,1-2 0,3-2-1,0-1 1,4-3 0,0 0 0,-3 0 0,1 0 0,-3 0 0,-1 0 0,-5 3 0,-1 0 0,-3 1-1,0 1 1,-5 2 0,-1 0 0,-3 2 0,-1 0 0,-5 3 0,0 1 824,25-19-2112,-8 6 0,-2 17 0,-8 3 1,-4 7 1232,-7 6 0,-1-4 0,-5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50.965"/>
    </inkml:context>
    <inkml:brush xml:id="br0">
      <inkml:brushProperty name="height" value="0.053" units="cm"/>
      <inkml:brushProperty name="color" value="#FF0000"/>
    </inkml:brush>
  </inkml:definitions>
  <inkml:trace contextRef="#ctx0" brushRef="#br0">5225 6117 27819,'-6'-13'-613,"-1"5"1,-2 3-1,0 5 1,-1-2-1,-2-1 1,-1-3 1226,-1-1-750,7-2 1,0 0-1,4 0 1,-3 0 255,-2 2 0,5-5 0,-3 5 1,2-2-1,-2 1 0,-1 2 448,-4 3 1,-2 2 0,-3 1 0,-4 0-527,0 0 1,2 0 0,-4 0 0,-1 0 0,1 1 0,0 2 0,-2 2 0,-1-2-1,0 0 1,1 0 0,4 1 0,-1-1 687,0-1-589,5-2 0,-3 1 0,5 2 0,1 1 0,0 1 0,-1-1 0,1 2 0,0 2 0,-1 1 0,-1 1 0,-1 0 96,-2 1 0,-4 8-361,4-6 0,1 3 1,2-1-1,0 2 1,0 0-1,3 0 1,2-3-1,1 0 1,2-1-1,-1 0 18,1 1 0,4-1 0,-2 0 0,4 1 245,1-1 1,0 0 0,0 1 0,0-1 0,0 2 0,1 1 0,2 2-1,3-2 1,0 0 0,0 1 0,-1 1 0,-1-1-1878,0 3 1664,7-6 0,-8 12 0,6-6 0,1 3 1,0-1-1,2 1 0,0 1 0,4 0 0,2-3 1,3-1-1,0 0 549,2-1 0,7 3-299,1-4 1,2 0-1,-4-4 1,2 1 0,-1 1-1,-2-2 1,0-1-1,2-3 1,1 2 0,0 0 23,2 1 0,-4-1 0,7-1 0,1-4 1,1 0-1,2-1 0,2 0 0,1-3 50,1-1 1,5-2-251,-4 0 0,3 0 0,-2 0 0,0-2 0,0-1 0,-3-3 0,-1-1 0,-2-2 0,0 0 0,-2 0 0,-2-1 0,1 3 0,-5-2 0,2-2 0,-4 4 0,3-2 0,-2-1 0,0-1 0,-2 1 0,0 1 0,-3-1 0,-1-2 0,-2-1 0,0-1 0,-3 1 0,-1 0 0,0-1 0,-6-4 0,-4-1 0,0-2 0,-1-4 0,-4-3 0,-2-3 0,-2 0 0,0-2 0,0-2 0,0-2 0,0 0 0,0 1-92,0 1 0,-5-1 1,1 2-1,-1 0 1,-1 1-1,-3 1 1,-2 2-1,-4 2 1,-3 1-1,-6 1 1,-4-1-419,-3 1 1,-10 0-1,1 3 1,-3 0-1,-2 1 1,-1 0-1,-1 1 1,-2 1-342,2-1 838,-11 5 0,13-4 0,-6 7 0,2 0 0,3-1 0,-2 2 0,2 4 0,-1 2 0,0 1 0,-4 1 0,2 1-604,5 1 1,-3 4 158,11 2 0,-5 4 0,6 5 0,1 0 0,3 2 0,3 3 1,1 4-1,2 5 654,3 4 0,-3-3 1,4 5-1</inkml:trace>
  <inkml:trace contextRef="#ctx0" brushRef="#br0" timeOffset="1">8865 6397 29027,'-8'-21'-2098,"-4"8"1,3 9 0,-2 2 3872,-3 2-1453,7 0 0,2 0 1,11 0-1,8 0 1,6 0-1,7 0 1,4 0-1,6 0 1,5-1-1,2-2 1,-1-2-1,-2 2 1,-2 2 257,-3 1 1,-4 0 0,-7 0-1,-2 1 1,-6 2 0,-3 3 0,-5 1-1251,-5 4 603,-3-5 1,-8 6 0,-5-3-1,-7 1 1,-5 0 0,-4-1-1,0 1 1,-2 2 0,2 2-1,-1-1 1,2 0 462,2 1 1,3-2-471,8-4 0,2 4 1,3-3-1,5 3 0,3 1 1,1 1-1,1-1 1,3-1-1,7-2 0,5-1 522,6 1 0,4-2 0,0-1-687,1-1 0,-1 3 0,1-5 0,-2-1 0,-1-1 0,-2-2 1,0 0-1,-1 0 0,-2 0-992,1 0 0,0 0 0,7-2 0,0-2 1008,-1-5 0,7-9 0,1-2 0</inkml:trace>
  <inkml:trace contextRef="#ctx0" brushRef="#br0" timeOffset="2">9918 6237 8268,'9'-34'0,"-2"4"-339,-1 7 1386,-2 9 0,-4 10 0,0 8 0,2 5 0,1 3 0,1 3 0,-1 3 105,-1 4-1253,4 3 0,-5 3 0,5 2 0,-2 2 0,1 2 0,-2 2 0,-3-2 0,-3-1 0,-3-2 0,0 0 0,-1-3 44,-1-4 0,-1-5 0,-4-6 0</inkml:trace>
  <inkml:trace contextRef="#ctx0" brushRef="#br0" timeOffset="3">9691 6477 30226,'21'-49'-8111,"-3"9"8391,-4 9 1,0 24 0,-1 2 0,0 4-1,1 1 1,-1 1 0,0 2 0,1 3-1,-1 1-4750,0 4 4308,1 1 1,-1 7 0,0 2-1</inkml:trace>
  <inkml:trace contextRef="#ctx0" brushRef="#br0" timeOffset="4">10677 6224 28961,'0'-21'-90,"0"8"1,-1 13 0,-3 9 0,-4 4 0,-1 3 0,0 2 0,-1 0-2419,-2 1 2282,-1-4 1,4 9 0,2-5 0,1 1 0,1 4-1,1 0 1,-1 0 0,2-4 0,2 1 0,2-2 0,4 1-6216,4-4 6016,2-1 0,3-6 0,1-2 840,2-1 1,-2-2-1,4-4 1</inkml:trace>
  <inkml:trace contextRef="#ctx0" brushRef="#br0" timeOffset="5">10971 6104 28618,'6'-33'-3277,"-5"18"0,2 7 0,-4 12 2613,-4 8 962,-5 1 1,2 2 0,-5 3 0,0 5 0,-1 6 0,1 3 0,0 2-1,1 3 1,2 2 0,2 1 0,2 0-698,3 0 1,2-6-1,2-3-295,4-3 0,2-3 0,6-3 995,1-4 1,5-3 0,2-2 0</inkml:trace>
  <inkml:trace contextRef="#ctx0" brushRef="#br0" timeOffset="6">10677 6130 28780,'0'-41'-2117,"0"8"1,2 20 0,4 10 3797,7 6-1782,6-1 1,5 9 0,1 0-1,5 4 1,1 2 0,2 1 0,-2 0-1,0 0 223,0-2 1,0 5 0,-4-1 0</inkml:trace>
  <inkml:trace contextRef="#ctx0" brushRef="#br0" timeOffset="7">10504 6437 32591,'6'-13'-344,"3"1"1,7 3 0,4 6 0,0 4 0,5 5 0,4 0 2578,2 0-2235,6-1 0,-8-5 0,7 1 0,1 2 0,1 3 0,1 0 0,-4 1 0,-3-1 0,-4 0 0,4 5 0,2-4 0</inkml:trace>
  <inkml:trace contextRef="#ctx0" brushRef="#br0" timeOffset="8">11437 6424 28236,'8'-27'-1307,"2"11"0,-4 4 1,0 6-1,1 6 0,1 4 2045,2 4-683,2-5 1,-3 3 0,0-5 0,1 2 0,2 3 0,3 0 0,1 1 213,2 1 0,11-5 0,0 3 0</inkml:trace>
  <inkml:trace contextRef="#ctx0" brushRef="#br0" timeOffset="9">12157 6144 27586,'0'-42'-717,"0"16"0,0 26 0,-1 19 0,-5 8 0,-6 4 0,-6 0 0,-1 1-379,0 4 755,-5 2 0,8 5 0,-7 5 1,-2 7-1,-1 2 0,-3 5 1,6-1-55,2-2 1,3 2 0,5-13-1</inkml:trace>
  <inkml:trace contextRef="#ctx0" brushRef="#br0" timeOffset="10">2239 7903 29117,'-7'-13'-2257,"1"-1"0,6 5 0,0 1-753,0-3 3088,0 5 1,-1 0-1,-4 6 1,-2 2-1,-2 2 1,2 5 0,-1 5-1,1 3 1,-4 5-1,-1 4-298,-1 0 1,0 5 272,-1 1 1,1 3 0,0-2 0,0-1 0,1 4 0,3-1-1,3 4 1,1-4 0,1 1 0,1-4 25,2 1 0,1 7 0,0-3 0,0 0-825,0 2 0,1-2 0,2 0 0,1-3 1,1 0-1,-1-2 0,2 1 0,0-5 209,0-4 1,4-5 0,-2-6 0</inkml:trace>
  <inkml:trace contextRef="#ctx0" brushRef="#br0" timeOffset="11">2080 8489 26876,'-8'-47'-1965,"-4"1"0,11 25 0,-4 12 1042,4 14 1,2 2-1,4 2 1,4 2 943,3 0 0,7 7-340,3 0 1,5 6-1,4-4 1,3 1 501,0-3 0,4 3 1,-4-1-1</inkml:trace>
  <inkml:trace contextRef="#ctx0" brushRef="#br0" timeOffset="12">2639 8423 12712,'-13'-33'0,"0"8"463,-1 10-218,1 8 0,-2 13 0,-1 3 0,-2 2 0,2 3 0,1-1 0,2-1 0,1 0 0,3 0 0,5 4 0,2 2-536,2 1 1,6 5 0,1-4 0</inkml:trace>
  <inkml:trace contextRef="#ctx0" brushRef="#br0" timeOffset="13">2613 8250 31297,'0'-42'-9831,"0"7"8751,0 5 1,0 24-1,0 6 1,1 9-1,4 6 1002,4 2 1,2 7 0,3-3-1</inkml:trace>
  <inkml:trace contextRef="#ctx0" brushRef="#br0" timeOffset="14">3093 8263 30211,'6'-40'-3512,"-5"12"1,5 7 4114,0 9-741,-5 12 1,5 3 0,-6 6 0,0 1 0,0 4 0,2 3 0,1 4 0,1 1 0,-1 1 0,-1 0 0,-2 2-1285,0 2 1,0-2 1112,0-2 0,0-4 0,0-6 0,1-3 0,2-5 0,1-11 426,-1-9 0,3-4 0,0-6 0,2 1 183,2 0 1,2-4 0,0 7-1,-2 1 1,-1 2 0,0 3-1,0 3 1,0 3 0,0 6-1,-2 6 528,-3 6-874,4 3 1,-7 3-1,4 1 1,-4 4-1,1 0 1,1 2-1,1 1 1,1-3-1,-1 0 1,2-4-1,1-1-194,4-2 1,1-1-1,1-3 1,0-5 0,2-2-1,0-4 1,0-2-1,-4-7-127,1-5 490,0 1 1,0-8 0,-3 3 0,-3 1 0,-2 0 0,1 3 0,-1 2-1,1 4 246,-1 1 1,1 16 0,-5 2 0,0 6-1,0 4 1,0 4 0,1 2 0,3 1-1549,5 1 824,3-6 1,3 3 0,3-7 0,4 0 0,3-4 0,3-4 0,2-5 461,1-2 0,0-8 1,-4-2-1</inkml:trace>
  <inkml:trace contextRef="#ctx0" brushRef="#br0" timeOffset="15">3826 8329 29980,'4'-26'-1912,"1"1"0,-1 2 0,1 6 1,0 3 1958,3 5 59,1 4 1,4 6 0,0 3-1,4 5 1,2 2 0,5-1 0,-1-1-1,1 0 1,-3 0 0,-3-2 152,-4-1-148,-6-2 1,-14-4 0,-12-1 0,-6-3 0,-2-4-1,-1 1 1,0 1 0,2 1 0,3 1 0,3 1 0,1 2-1,2 2 1,2 3 2955,4 5-3211,7 3 0,-3 3 0,6 1 0,3 4 0,4 0 0,10 2 0,3-1 0,7-2 0,0-1 0,2 0 0,0-3-5479,-1-5 6131,4 2 0,-4-11 0,5 5 0</inkml:trace>
  <inkml:trace contextRef="#ctx0" brushRef="#br0" timeOffset="16">4452 8236 29352,'0'-19'-188,"6"10"1,-3-3 0,6 12-1,1 0 1,2 2 0,2 1 0,-1 1 2122,0-1-2125,1 4 0,0-4 0,3 6 0,0 2 0,0-1 1,-1 0-1,-1-1 0,0 2-71,-3 0 1,-2 3 0,3-1 0</inkml:trace>
  <inkml:trace contextRef="#ctx0" brushRef="#br0" timeOffset="17">4506 8476 15028,'0'-27'111,"1"13"0,5 5 1,6 6-1,6 3 0,2 0 1443,4 0-1457,1 0 1,2 0-1,0-2 1,1-1-1,1-1-80,2 1 1,6-4-1,-2-1 1</inkml:trace>
  <inkml:trace contextRef="#ctx0" brushRef="#br0" timeOffset="18">5092 7970 28489,'-12'-14'-3879,"3"1"3899,3 0 1,6 4 0,0 0-1,3 0 1,5 0 0,7 2-1,4 1 1,5 3 0,1 1 1938,1 2 0,1 5 0,0 1-2083,-1 1 0,-5 2 1,-3 4-1,-3 1 1,-3-1-1,-4 0 0,-3 1 1,-4-1-1,-2 2-947,-4 3 0,-6-4 0,-9 6 1,1-3 808,0 1 0,-3 0 0,4-5 0,3 1 0,5-1 1,5 0-1,4 1 0,4-1 0,4 0 0,8-1 0,4-2 2482,5-1-2350,7 0 0,2 0 0,2 0 0,-2 0 0,-2 0 1,1 0-1,1 1 0,1 2 0,-1 1 375,-1 0 0,11 1 1,-1-1-1</inkml:trace>
  <inkml:trace contextRef="#ctx0" brushRef="#br0" timeOffset="19">5999 8303 25166,'-6'-27'47,"4"12"1,-5 6-1,4 17 1,-3 5-1,0 3 1,-1 2-1,-1 0-4379,-2-2 4225,4-1 0,-6-2 0,3 2 0,-3 3 0,-3 4 1,-1 3-1,-2 2 0,4 0 0,3-2-356,7-3 1,2 3-1,2-4 1</inkml:trace>
  <inkml:trace contextRef="#ctx0" brushRef="#br0" timeOffset="20">6292 7850 14854,'-22'-34'0,"1"6"1358,2 8-913,7 8 1,0 12 0,6 0 0,3 0-1,9 0 1,9 0 1056,7 0 0,9 5-1490,5-1 1,-4 5 0,1-3 0,-2 0 0,0 1 0,-1 1-1,-4 1 1,-3 0 0,-6-1 0,-3 3-178,-5 1-257,2 1 1,-9 0-1,1 1 1,-5-1 0,-4 0-1,-1 1 1,-3-1-1,-1 0 426,2 1 1,3-1 293,6 0 1,8-5 0,5-2 0,8 0-1,6 1 1,4 2 0,4 0 0,2 1-1,0 2 231,-1 1 0,-8 5 1,-1 1-1,-8 1-766,-4-1 0,-3 3 1,-4-3-1,-3 0 1,-5 1-1,-6-4 0,-7-1 1,-7-3-1,-2-2 1,0-3-1,0-1 1,1-1 963,3 1-771,-3-5 0,11 5 0,-3-6 0,1 0 0,0 2 0,-1 1 0,-1 3 0,1 1 0,0 3 0,-1 2-943,1 1 0,-6 1 1,-5-1-1,-4 0 1,-6 1-1,-2 1 1204,-1 2 1,-10-2 0,5 4 0</inkml:trace>
  <inkml:trace contextRef="#ctx0" brushRef="#br0" timeOffset="21">9184 17512 28300,'-13'0'104,"0"0"0,-1 0 0,1 0 1,0 0-1,1-2 0,2-1 3738,1-1-3842,6 0 0,-5 4 0,4 0 0,-3 1 0,-2 2 0,0 1 0,13 2 0,7-3 0,12 2 0,11-2 0,11-2 0,4-1 0,2 0 0,3 0 0,-1 0 0,-1 0 0,-5 2 0,-7 2 0,-6-2 0,-8 4 0,-4-1 0,-4 4 0,-10-1 0,-6 2 0,-11 3 0,-13 5 0,-12 3 0,-9 4 0,-6 3 0,-1 3 0,-1-1 0,2 0 0,0 1 0,2 4 0,1-2 0,6 4 0,2-6 0,2-1 0,6-2 0,7-3 0,5-1 0,5-4 0,4 0 0,4-4 0,4-1 0,8-4 0,7 0 0,6-4 0,8-1 0,7-3 0,6-1 0,3-2 0,2 0 0,5 0 0,-13 0 0,4 0 0,-2 0 0,-5 0 0,-1 0 0,-6 0 0,-2 0 0,-6 0 0,0 0 0,-4 1-2785,-1 4 0,-2-3 2624,0 7 1,7-6 0,0 3 0</inkml:trace>
  <inkml:trace contextRef="#ctx0" brushRef="#br0" timeOffset="22">10704 17512 29101,'2'-21'-8655,"2"3"8520,-2 4 0,3 0 0,-5 1 1,0 0-1,0-1 0,0 1 1,0 0 1338,0-1-962,0 1 0,-1 6 0,-3 2 0,-5 4 0,-3 1-28,-2 0 0,3 6 0,2 2 0,4 4 1,4 2-1,1-1 0,0 2 0,0 1-393,0 2 147,0 0 0,1-7 0,2 0 0,3-2 0,2 0 0,2-2-979,2-3 1379,-5-2 0,-1-4 0,-6-2 0,-1-3 1,-4 1-1,-2 6 1824,-1 7 0,-3 5-1920,2 1 0,-3 6 0,-3 4 1,-1 2-1,-4 3 0,0 2 1,-4 2-1,-1 1 0,-3 1 1,-2-2 128,-1 1 0,0 3 0,3-4-1201,-3 2 1,5-7-1,-3 1 1,-1-1-1,2-5 1,0 0-1,3-3 1,1 2-1,3-2-1462,2 0 0,3 1 0,7-2 0,6 2 2290,6 1 0,16-2 1,9-5-1</inkml:trace>
  <inkml:trace contextRef="#ctx0" brushRef="#br0" timeOffset="23">10611 18258 18409,'4'-26'780,"1"-1"144,-1 12 1,-2 3-1,1 14 1,1 2 640,-1 5 1,4 4-2105,2 5 1,8-3 0,2 4 0,0-1 0,0 0 0,-2-3 0,-4-4 0,-3-3-1940,-1-2 0,-9-5 2363,-4-10 1,-5-1 0,-13-12-1,-2-3 1,-3-4 0,-2-2 0,-1 2-1,5 1 1,6 2 0,5 4 181,5 4 1,3 4-1,8 2-235,2 3 1,10-3 0,6 5 0</inkml:trace>
  <inkml:trace contextRef="#ctx0" brushRef="#br0" timeOffset="24">11677 17712 8551,'0'-14'681,"0"1"0,-1 1 0,-4 5 0,-2 7 1,-1 7-1,3 5 3310,-1 1-3796,4 7 1,-8 5-1,4 6 1,-2 0 0,-2 2-1,-2 1 1,-1 1 0,0 1-1,-1-1 1,1 1 0,1-2-663,3-1 1,-3 2-184,3-4 0,2-1 0,0-7 0,1-2 0,3 0 1,3-2-1,4-1 650,5-6 0,9-5 0,3-7 0</inkml:trace>
  <inkml:trace contextRef="#ctx0" brushRef="#br0" timeOffset="25">11984 17632 10142,'0'-34'1165,"0"1"0,0 20 0,0 8 0,0 11 1293,0 6-2194,0 7 1,0-2 0,0 5 0,0 3 0,0 3 0,0 6-1,0 3 1,-2 5 0,-1 1 0,-1 1 0,1 1-1669,1-2 0,2-3 0,0-5 244,0-4 1,5-3 0,-1-3-1,-1-1 1,-1-3 1160,-2-2 1,-12-13 0,-3-7 0</inkml:trace>
  <inkml:trace contextRef="#ctx0" brushRef="#br0" timeOffset="26">11464 17645 12665,'-5'-34'-1662,"1"3"2091,0 3 1,5 16-1,4 3 1,5 3 0,6 2-1,6-2 1,5 0-1,4-1 1,5 1 0,4-2-1,4 2 2340,5 0-2775,3 2 1,-3 5-1,0 4 1,1 4 0,0 3-1,1 1 1,-5 2 0,-2 1-1,-4 3 1,-1 2 0,-8 3-1765,-6 1 0,-6 1 1710,-6 1 0,-5 12 0,-2 2 1</inkml:trace>
  <inkml:trace contextRef="#ctx0" brushRef="#br0" timeOffset="27">11517 18058 10022,'-34'0'262,"3"0"1,10 2-1,8 2 1,7 5 0,8 3-1,6 1 1,12 1 3906,8-1-3962,12 0 1,9-4 0,7 0-1,3 0 1,2 0 0,1-2 0,0-1-1,-1-3 1,-3 0-196,-6 1 0,1-2 0,-6 4 1</inkml:trace>
  <inkml:trace contextRef="#ctx0" brushRef="#br0" timeOffset="28">12770 17805 8306,'-10'-18'0,"-3"1"467,2-1 1,1 9 0,7 0 0,4 0 0,10 2 0,9 1-1,13 1 1,9-1 1921,6-1 0,9 3-2065,0-5 0,7 4 1,0-2-1,4-1 0,3 1 1,-1-3-1,-4-2 1,-2-1-1,-5-1 0,-2 2 1165,-6 3-2308,-6-2 1,1 3-1,-6-4 1,0 2-1,-2 3 1,-2 1-1,-7 3 1,-3 1-1,-6 2 819,0 0 0,-3 0 0,-3 0 0</inkml:trace>
  <inkml:trace contextRef="#ctx0" brushRef="#br0" timeOffset="29">13690 17405 8445,'0'-26'345,"3"5"0,6 3 0,10 3 0,9 2 0,8 1 0,4 3 3026,4 5-3112,4-4 0,6 7 1,1-4-1,-1 4 1,-7 1-1,-6 1 1,-5 5-1,-6 6 1,-7 6-1,-6 3 1,-7 2-92,-6 3 0,-9 5-645,-9 0 0,-11 6 0,-12-2 1,-6 4-1,-7 1 0,-5 0 1,-3 0-1,2-2 477,1-2 0,2 2 0,-1-4 0</inkml:trace>
  <inkml:trace contextRef="#ctx0" brushRef="#br0" timeOffset="30">17542 16299 7650,'-7'-6'195,"-5"5"1,9-5 0,-6 6 369,-1 0 0,6 0 0,4 0 1,7 0-1,6 0 0,4 0 0,2 0 2442,2 0-2738,-5 0 0,8 0 1,-5 1-1,0 2 1,0 3-1,-2 0 1,-3 1-1,0 1 1,-1 2-1,0 2 1,1 1 348,-1 1 1,-1 4 0,-2-1-632,-1 0 0,0 3 1,4 1-1,-1 1 0,-1-1 1,-2 0-1,1-2 1,0 2-1,1-2-369,-2 0 1,-2-1 0,3-5-1,-1 2-398,2 3 1,-1-3 0,0 2 0,-1-2 0,2-1 0,-1-1 779,-1 0 0,9 1 0,-4-1 0</inkml:trace>
  <inkml:trace contextRef="#ctx0" brushRef="#br0" timeOffset="31">18022 16432 8098,'0'-34'132,"0"2"0,-1 18 0,-4 9 0,-3 7 0,-4 6 0,-2 2 1168,1 2-967,-6 7 1,-3 2-1,-11 7 1,-7 5-1,-7 7 1,-5 9-1,24-22 1,1 0-1,-1 2 1,0 0 0,-1-1-1,0 0 1,0 0-1,0-1 1,1 0-1,0 0-1787,-25 26 0,-2-1 1454,10-3 0,18-23 0,-2-1 0,-26 23 0</inkml:trace>
  <inkml:trace contextRef="#ctx0" brushRef="#br0" timeOffset="32">12010 11821 25813,'-13'0'0,"0"0"-635,-1 0 930,7-6 1,-5 5-1,3-4 1,-3 4-1,-1 1 1,1-2-1,2-1 1,1-1-1,0 0 1,3-1-1,8 1 1,10 2-1,8 4 1,7 4 1430,4 1 0,6-3-1726,3 5 0,2-4 0,-10 4 0,1 0 0,-1-1 0,-2 0 0,-3-1 0,-5-1 0,-4 2 0,-4-3 0,0 1 0,-7 5 0,-2-2-1477,-4 2 1108,-7-3 1,3 2 0,-6-4 0,-1 2 0,-2 2 0,-1 2 0,-1 0 0,3-2-1783,2-1 0,-8 0 1804,4 4 1,-9 6 0,1 2 0</inkml:trace>
  <inkml:trace contextRef="#ctx0" brushRef="#br0" timeOffset="33">12104 12128 25153,'-21'-42'9,"2"4"1,4 19 0,-1 5 0,-4 8 0,-2 5 0,-6 1 0,-6 0-52,-5 0 26,0 0 0,-9 0 0,-2 0 0,-4-2 0,1-1 0,-2-1 0,-1 1 0,-2 1 0,2 2 0,0 0 0,2 0-284,3 0 0,6 2 1,13 1-1,3 1 1,9 1-1,3 1-32,4 3 1,6 2 0,1 3 0</inkml:trace>
  <inkml:trace contextRef="#ctx0" brushRef="#br0" timeOffset="34">10544 10382 28593,'8'-13'-8909,"3"5"9602,-9 2 1,10 12-1,-5 2 1</inkml:trace>
  <inkml:trace contextRef="#ctx0" brushRef="#br0" timeOffset="35">10624 10369 27940,'2'-14'-3277,"1"1"0,3 1 0,1 2-980,3 1 4419,2 0 0,-6-3 1,-6 3-1,-7 5 1,-5 4 1662,-2 4 0,1 2 0,-2 4 1,-1 1-1543,-2 4 0,0-2 0,4 6 1,-3 0-1,0 4 0,0 2 1,3 1-1,2 0 0,1-1 0,4-1 1,1 2-1,3-1-582,2 1-193,1 2 0,1-8 0,2 6 0,3-3 1,1-1-1,4 1 0,1-3 0,1 0 0,0-3 1,-1 1 95,-3-1 1,3-3 0,-5 0 0</inkml:trace>
  <inkml:trace contextRef="#ctx0" brushRef="#br0" timeOffset="36">10224 10715 22165,'0'-30'-4221,"0"4"4498,0 2 0,6 17 0,3 2 0,3 4 0,1 2 0,1 4 0,-1 2 0,0 2 470,1 0 1,3 4-692,1 5 1,12 6 0,-2-4-1</inkml:trace>
  <inkml:trace contextRef="#ctx0" brushRef="#br0" timeOffset="37">10837 10648 18612,'0'-65'15,"0"22"0,0 6 1,0 22-688,0 18 0,-4 3 1,0 3-1,1 2 1,1 2-362,2 5 791,0-3 0,6 10 0,3-5 1,3 3-1,1-3 0,2 1 0,1-3 1,3-2-1,1-5 454,-1-4 1,5 3 0,-4-2 0</inkml:trace>
  <inkml:trace contextRef="#ctx0" brushRef="#br0" timeOffset="38">10944 10568 18612,'0'-13'-1285,"0"0"0,0-1 1,2 3-1,0 0 1,4 4 3476,2 1-1992,1 1 1,0 5 0,-1 0 0,3 0 0,1 0 0,0 2 0,-2 2 386,-1 5-610,-6-3 1,4 6 0,-4-3 0,3 3-1,0 1 1,1 0 0,-1 1 0,2-2-1,-2-2 1,0-1-68,-3 1 189,4 2 0,-4 0 1,4-2-1,1-2 0,-1-2 1,2-5 284,-2-4 0,4 0 0,-7-6 0,-1-1 0,0 0 1,0-1 655,2 2-1099,-1 6 1,-4-4 0,1 4-1,4 0 1,4 3 0,1 4-1,1 2 1,-3 2-1120,3-1 1095,1-4 0,-3 5 0,-1-5 0,3 1 0,1-1 0,1-2 0,0-1 0,1 0 1,-1 0-253,0 0 0,-4-4 0,-1-2 0,-2-1 174,-4-4 234,0 5 1,-4 0-1,0 8 1,-4 1-1,0 3 1,0 1 0,3 4-1,1 0 1,2 3-95,0-1 1,3 0-279,6 1 1,2-2 0,12-2 0,4-3 396,2-1 0,9-1 0,-4-5 1</inkml:trace>
  <inkml:trace contextRef="#ctx0" brushRef="#br0" timeOffset="39">11677 10648 18612,'0'-19'-491,"0"-2"1,0-4-1,0 2 1,0 2 2940,0 2-2298,0 1 1,2 10 0,2 4 0,7 4 0,3 3 0,4 1 0,-2 1 0,-1-1 0,-1 1-164,-1-2 1,-4-2-393,0-1 0,-8 0 1,-1 0-1,-7 0 1,-4-1-1,1-2 0,1-2 1,-1 2-1,-2 3 1,0 5 547,3 4 0,3 4 1,6 5-1,0 4 0,3 3 1,5 0-142,5-3 1,21 10 0,2-4 0</inkml:trace>
  <inkml:trace contextRef="#ctx0" brushRef="#br0" timeOffset="40">12450 10209 28087,'6'-21'-1688,"2"8"1,1 5 0,-2 4 4552,-1-5-3045,-2 3 1,-4-2-1,0 4 1,0-5 0,0-3 1540,0-1-2562,0 6 0,5-1 0,1 5 1378,1-1 0,-10-1 64,-1 5 1,-13 5 0,-5 2 0,-1 4-1,-1 3 1,2 1 0,-2 1 0,0 1-1,1 2 1,2 2-32,2 2 1,-2-2 0,4 1-573,1 2 1,9-3 0,-5 0 0,5-1-1,4-1 1,1 1 0,2-4 0,2 0 0,2 1-2620,5 0 0,7 1 3420,2-5 0,18 1 0,-1-1 1</inkml:trace>
  <inkml:trace contextRef="#ctx0" brushRef="#br0" timeOffset="41">12544 10515 25899,'-14'-12'-883,"0"3"0,-3 5 2032,-1 2 1,-5 2-1,1 0 1,-2 2-1089,2 2 1,-2 4 0,6 5-1,2 0 1,1 1 0,3-1 0,3 0-1,5 1 1,2 1 0,4 1-1,4 0 1,6-3-855,4-2 1,14-4 343,1 2 1,1-3 0,2-6-1,0 0 1,-1 0 0,-2-1 0,-4-4-1,-5-4 1,-4-3-1681,-6-1 0,-5 0 1705,-7-1 1,0 6-1,-1 0 1,-2 1-717,-2-1 1245,7 5 0,11 3 0,8 8 0</inkml:trace>
  <inkml:trace contextRef="#ctx0" brushRef="#br0" timeOffset="42">13197 10075 24734,'0'-32'-6903,"0"5"7382,0 12 0,0 11 1,0 8-1,-2 5 0,-2 3 1,-5 3-1,-3 1 0,-3 3 1,-1 2-474,-2 3 1,-4 7 0,3 4-350,-2 4 1,3 1 0,-1-2 0,3-2 0,5-5 0,4-3 0,4-3 0,3-2 0,6-7 681,7-6 0,12-4 1,10-6-1</inkml:trace>
  <inkml:trace contextRef="#ctx0" brushRef="#br0" timeOffset="43">13503 9915 17227,'5'-48'-1799,"-1"8"2015,1 14 0,-7 20 0,-1 9 0,-3 5 0,-1 5 1,-3 3-1,-2 4 0,-2 2 0,0 5 0,-3 2-82,0 2 0,-1 11-942,4-2 1,0 7 0,-3 0 0,1 2 693,4 2 0,-1-8 0,5-11 1</inkml:trace>
  <inkml:trace contextRef="#ctx0" brushRef="#br0" timeOffset="44">12824 10302 28752,'6'-45'-385,"-4"17"0,7-1 1,3 23-1,6 19 1,9 14-1,7 4 541,4 1 0,8-6 0,5-7 102,5 0 0,5-4 1,5 4-1</inkml:trace>
  <inkml:trace contextRef="#ctx0" brushRef="#br0" timeOffset="45">13330 10662 15197,'56'-20'-2166,"-2"7"2266,-4 12 0,-4 14 0,1 8 1</inkml:trace>
  <inkml:trace contextRef="#ctx0" brushRef="#br0" timeOffset="46">14863 10902 28699,'0'-14'-4916,"0"5"1,0 1 860,0-3 3543,0-1 0,-1 5 1,-4 2-1,-4 4 1446,-3 1 0,-1 0 1,1-1-1,2-2 0,1-2 1,-1 2 2793,-2 2-3456,4 1 0,1 0 0,3 0 0,-5 0 0,-3 0 0,-2 0 0,1 0 240,0 0 1,0 0-477,-1 0 0,1 4 1,0 1-1,-1-1 1,1 0-1,0 1 1,-1-1-1,1 1 0,0 1 1438,-1 1 0,2-2-1327,3 3 1,-1-3-1,4 2 1,0 1-1,-1-1 1,1 3-1,-1 1 1,-1-1-1,-2-1 1,-1 1 365,2 2 1,-7 2-1,3-1-599,-2 0 1,0 1-1,2-3 1,0 0-1,-1-1 1,1 3-1,0 4 1,-1-1-1,2-1-285,4-2 0,0 1 1,5 0 47,-1 4 0,-1-3 0,5 3 0,2-2 1,1 0-1,3 2 0,0-2 0,1-1 0,-1-2-181,0 1 0,3-1 0,-5 0 1,-1 1 377,-1-1 1,-1-1-1,2-2 1,1-1-1,-1 2 1,-1 0 0,-2 3-1,1-1 1,2 0-1,3 1 1,0-1 4001,0 0-3778,10 1 1,-7-1 0,11 0-1,-3 1 1,3-1 0,0 0 0,4 1-1,1-1 1,2 0 0,0 1-1,-1-1 986,1 0-956,-6 1 0,2-1 1,-5-1-1,0-2 0,0-2 1,-1-1-1,0-1 0,-3 0 1,0-3 1086,-1-2 1,0-1-1216,1 0 0,-1 0 0,0 0 0,-4-4 0,0 1-2437,2 4 2249,-5-1 0,5 11 0,-2-5 0,3 0 0,1 1 269,1 0 1,11 2-1,3 5 1</inkml:trace>
  <inkml:trace contextRef="#ctx0" brushRef="#br0" timeOffset="47">15943 10795 28923,'-13'0'-430,"4"0"0,1-1 0,1-2 0,1-3 0,-1 0 1,1-2-1,0 1-1289,3-3 1323,1 4 0,2-6 0,2 3 0,1-3 0,1-1 0,-2 1-84,-5 3 1,-5 3 668,-5 6 0,-2 0 1,-3 0-1,-4 2 0,-5 2 1,-4 5-1,-4 4 0,-4 5 1,-2 4-1,-2 5 674,-2 4 1,-3 3-1,2 7-762,-2 4 0,5 2 1,-1 7-1,4 0 0,6 3 1,7 2-1,9-1 0,8-1 1,8-2-205,10 1 0,17-1 0,20-6 0,6-6 181,9-6 1,-23-18-1,3-2 1,-2-3 0,2-2-1,2-1 1,2-1 0,3-2-1,1-1 1,-1-2-1,1-1 1,1-2 0,-1 0-1,-1-1 1,-2-2-68,0 0 1,-1-2 0,-1-3 0,-2-2 0,-1-2 0,-1-2 0,-1-1 0,-2-1-90,31-17 1,-7-3 0,-9-9 0,-7-4 0,-8-8 0,-8-4 0,-7-6-1,-8-5 1,-10 33 0,-2-1 0,-1-1 0,-3 1 0,-1 0 0,-3 0-1,-13-31-282,-6 5 176,-16 5 1,1 13-1,-16 7 1,-3 13-1,-8 11 1,30 12-1,0 3 1,-3 2-1,-1 3 1,-2 4-1,-1 3 215,0 3 1,0 3 0,2-1 0,1 1 0,0 5 0,-1 0 0</inkml:trace>
  <inkml:trace contextRef="#ctx0" brushRef="#br0" timeOffset="48">19822 9076 8157,'-9'-18'-55,"0"0"0,5-4 0,-4 4 0,2 2 0,3 1 0,0 2 0,1 0 0,-3-1-843,2 1 1079,2 0 1,1 4 0,0 0 0,0-2 0,0 0 0,0 0 0,0 7 1031,0 8 0,-5 8-928,1 6 0,-5 3 0,4 5 1,1 1-1,0 1 0,-1 3 1,2 5-1,2 2 0,1 4 1,0 2 674,0 5 0,0-2-757,0 2 0,0 0 1,0 4-1,-2 1 1,-1-1-1,-3 0 1,0 1-1,0-1 0,2 0 1,-2 0 764,-3 1 1,2 4 0,-2 1-826,-2 1 0,4-2 1,0 4-1,1 2 1,1 1-1,1 2 1,-1-2-1,2 0 1,2 0-1,2 3 0,2-1 1,2-2-1,-1-4 13,2-2-38,-4-1 1,8-6 0,-5-3 0,-1-5 0,0-2 0,1-2 0,-2-1 0,-2 1 0,-1 0 0,0-1 0,0-2 1017,0-1 1,-1-1-1041,-4 5 0,4 0 0,-5 1 0,2 2 0,-2 3 0,0 2 0,-2 2 0,1 3 1,-2 4-1,0 0-326,0 0 1,6 0-1,-1-2 86,2-3 1,2-6 0,0 0 0,0-2 0,0-4-1,0 0 1,0-3 0,0 2 0,-1-2 834,-4-2 0,4 7 0,-5-5 0,2 0-615,-1 1 0,1-1 1,4 2-1,0-1 0,-2 5 1,-1 3-1,-1 5 0,1-1 1,1 2-1,2-2 0,0 3 1,0-1-2721,0 0 2586,-6 3 1,5-12 0,-5 3 0,2-2-1,-1-2 1,1-1 0,-1-3 0,-1 0 0,0-3-1,0 1 1,3-2 771,2-2 0,1 1-727,0-2 1,0-3-1,0 5 1,0-1 0,0 4-1,1 1 1,4 1 0,4 1-1,3 4 1,0 1-830,-4 2 0,4 0 0,-4-3 1,-1 1 733,-2-1 1,-3-1-1,1-2 1,2 0 0,-2 0-1,-2-2 1,-1-2-1,0-5 1,0-3 0,0-1-1,0-1 1,0-1 1720,0-2-1687,0 2 1,2-4 0,1 5 0,1-1 0,1-1 0,-1-3 0,2-1 0,1 0 0,4-1 0,1-3 0,-1-1-279,-2-2 0,8 1 1,-4-2-1,2-2 0,1-3 1,0-1-1,2-1 0,0-1 139,1 1 247,-4-1 0,10-4 0,-3 0 1,4 0-1,2 0 0,3 0 1,4 0-1,4 0 0,1 0 1,3 0-1,4 0 299,7 0 0,2-1-322,-3-4 1,2 2 0,1-4-1,3-1 1,1 2 0,-1-1-1,-1 1 1,0 0 0,-1 2 0,1-1 993,1 1 1,1-5-856,2 5 1,3-1 0,-1 4 0,4-2 0,4-2 0,2 2 0,-35 2 0,1 1 0,0 0 0,1 1 0,3 1 0,0 1 0,0 1 0,1 1-368,0 1 1,0-1 0,2 0 0,-1-1 131,-4 1 0,1-1 1,2 0-1,1 1 1,-1 2-1,-1-1 1,-1 0-1,0 0 1,1 0-1,0-1 1,-3-1-1,1 0 1,-1 1-1,1-1 1,-4 1-1,1-1 1,35 4-1,-5-2 118,-2-3 1,1 2 0,-9 0 0,0-2 154,1-2 1,0-1 0,-5 0 0,-3-1 0,0-2 0,-2-3 0,1 0 0,-2 0 0,-1 2 0,0-2 0,-2-3 0,-3-1 1331,-3 1-1347,9-3 1,-20 4-1,8-5 1,-4 0-1,-2-1 1,-1 1-1,-4-2 1,-2-1-1,-3-2 1,-1 2-1,1 0-27,3-2 1,-3 3-147,1-3 0,0 2 0,3 0 0,-1-2 0,-3 0 0,-1 0 0,0-1 0,-1 0 0,-1-2 0,-1 0-437,1-2 0,0-7 0,-5-2 1,1-2-1,0-4 0,1 0 1,1-3-1,-2-4-657,-2-4 1072,2-3 1,-6-7 0,5 0 0,1-2 0,-1 1 0,0-6 0,1 1 0,-1-1 0,0 2 0,1-1 0,-1 3 173,0 1 1,0-6-179,1 5 0,-5-5 0,0 10 0,-1-1 1,1 0-1,0-1 0,0-2 0,0-1 0,-2 0 1,1 0-448,-1-2 0,1-3 0,1-2 422,-5-2 0,-1 32 1,0 1-1,1-36 1,-1 36-1,-1 0 1,0 0-1,0 1 1,0-2-1,1 1 1,-1-1-1,0 1 1,0 0-1,1 0 1,2-32 554,3 7 1,-4-5 0,5 5-385,2 4 1,-4 3-1,2 3 1,0-2-1,0-1 1,0-2-1,-1 2 1,0 1-1,-2 1-393,0 1 0,-5 0 0,4 0 1,-4-2 197,-1-3 0,0 3 0,0-4 0,0 1 0,-1-1 0,-2 0 0,-2-1 0,1 4 0,-1 1 0,1 2 0,1 0 0,1 0 251,2-1-188,0 1 0,0 0 1,0 1-1,0 1 1,0 4-1,0 0 0,0-1 1,0-2-1,0 0 1,0-2-1,0 0-793,0-3 0,0-1 703,0 3 0,5-10 0,-1 1 1,-1 1-1,-1 2 0,-2 1 0,0 2 1,0 4-1,0 5 0,-2 4 267,-2 0 0,1 5 0,-6 2 0,0 1 0,0 0 1,0 4-1,-1 3 0,0 2 212,1-1-530,-3 6 1,6-3-1,-4 7 1,1-1-1,-2 0 1,-1 0-1,1 2 1,0 1-1,2 3 1,-1 2-880,-2 1 0,-1 0 1043,-1-4 0,1 1 0,0 2 1,-1 1-1,0-1 0,-3-1 0,0 1 269,0 1 1,-3 4 0,-3-2-164,-2 1 0,-6-3 1,-3 3-100,-4-1 0,-1 4 1,-10-3-1,-3 2 0,-4-1 1,-6 2-1,-5 2 0,-4 1 1,-4 0-32,36 0 0,-1 0 1,-5 0-1,0 0 0,-2 0 1,-1 1-1,-1 1 0,-1-1 21,-2 1 1,0 1-1,2 2 1,1 0 0,-1-1-1,0 1 1,1 0-1,-1 2 1,-1 0 0,0 1-1,-1-1 1,0 2-1,1 0 1,0 0 0,2-1-1,0 1 1,2 0-1,0 0 1,1 0 0,1 0-1,1 0 1,-1 0 0,2 0-1,1-1-197,-2 1 1,0 0-105,0 0 1,1 0 0,3-2 0,1-1-1,1 0 1,1 0 0,-34 3 0,4-5 0,5-2-1,5-4 1,6-3 0,5-7 0,3-5 0,4 0-1856,1-3 0,5 4 2148,2-6 0,-9 0 0,-1-5 0</inkml:trace>
  <inkml:trace contextRef="#ctx0" brushRef="#br0" timeOffset="49">9251 10475 8419,'-13'0'311,"-1"0"1,1 0-1,1 2 1,3 2-1,6 5 1,5 3 0,4 1-1,1 0 1,4 1-1,0-1 1,4 0-1,2 1 1,2-1 4202,2 0 0,1-1-4287,4-3 0,7-3 1,4-7-1,6-5 1,6-9-1,3-9 0,1-8 1,0-7-1,-1-7 1,-1-6-1,-4-4 1,-1-3-1,-3-2 0,-3-1-228,-5 1 1,2 2 0,-6 7-1559,-1 3 0,-2 3 0,-3 8 0,-1 4 0,-3 7 1559,-2 8 0,-1 10 0,-5 3 0</inkml:trace>
  <inkml:trace contextRef="#ctx0" brushRef="#br0" timeOffset="50">9011 12901 7965,'-6'-27'136,"3"6"1,-6 6-1,1 11 1,0 11-1,2 10 1,2 5 0,-1 5-1,1 4 1,-1 3-1,1 3 1,1 1-1,2 1 1,2-4 0,3-5 1019,5-6 0,9-5 0,6-7 1,5-3-1,8-8 0,5-8 1,5-14-1,2-10-1688,2-9 404,-21 16 1,0-1 0,15-22 0,5-5-1,-4 1 1,-6 4 0,-1 1 0,-7 5 0,-2 4-1,-4 6 1,1 4 0,-2 3-2905,-3 2 3032,4 6 0,-12-4 0,6 7 0</inkml:trace>
  <inkml:trace contextRef="#ctx0" brushRef="#br0" timeOffset="51">9371 11288 8074,'-6'-21'667,"5"-4"0,-10 10 1,7-2-1,1 2 0,1 1 3015,2 1-3351,0 6 0,6 1 1,2 7-1,1 4 0,0 5 1,1 5-1,2 4 0,0 0 1,-2 4-1,-1-1 697,1 2 0,8 2-1050,4-8 1,9-2-1,6-7 1,6-4-1,9-7 1,7-8-1,11-12 1,-32 6 0,0-3-1,3-1 1,0-2-1,2-2 1,-1-1-359,1-1 1,0 0-1,-2-3 1,-1 0-1,-3 0 1,-3 0 0,-2 1-1,-1 0-363,-3 1 1,0-1 0,19-24 0,-4 4 0,-6 5 742,-6 6 0,-3 4 0,-1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48.701"/>
    </inkml:context>
    <inkml:brush xml:id="br0">
      <inkml:brushProperty name="height" value="0.053" units="cm"/>
      <inkml:brushProperty name="color" value="#FF0000"/>
    </inkml:brush>
  </inkml:definitions>
  <inkml:trace contextRef="#ctx0" brushRef="#br0">13957 5651 10921,'7'-27'-108,"5"3"0,-3 5 0,3 6 0,1 2 0,0 4 0,-1 1 0,-3 0-46,-4-3 1,-4 2 0,-1-2 0,1-1 900,4-2-628,-4-2 0,5 6 0,-6-1 0,0-2 0,-1 1 0,-5 1 0,-6 5 0,-6 2 0,-2 2 78,-4 0 1,-1 0-44,-2 0 1,-4 0-1,-2 0 1,1 0 0,-2 0-1,1 0 1,-1 0-1,1 0 1,-1 0 0,2 0 596,-1 0 1,2 0-701,4 0 0,-4 0 1,0 0-1,2 0 1,0 2-1,3 1 0,-2 3 1,-2-1-1,-1 3 1,0-1 79,-2 4 0,5 0 1,-4 3-1,-1-1-73,-3 0 1,2 1-1,0-1 1,0 0-1,2 1 1,-1-1 0,2 0-1,0 1 70,0-1 0,0 0 0,2 1 1,0-1-129,-2 0 1,0 5 0,4 0 0,2 0 0,1-1 0,3 1-1,2 0 1,3 1 0,1 3 0,2 4 0,-1 0 0,2 1-150,4 0 0,-3-1 127,7 1 1,-5 0 0,4 1 0,3 0 0,0 0 0,2-3 0,0 0-1,0-1 1,2 0 0,0-4 155,3 0 0,4 2 1,-3-4-1,1-1 1,3 1-1,2 0 1,3-2-1,1-1 716,2-2-740,12 1 0,-11-1 0,11 0 1,2 1-1,4-1 0,5 0 1,1 1-1,1-1 0,0-1 1,3-2-1,0-1 203,-1 1 0,4 2-290,-4 2 1,8-3 0,-4 0 0,-2-2-1,-1 1 1,-1 0 0,-1 1 0,1-4-1,-1 1 1,-1-2 323,-2-1 0,4 1-309,-1-1 0,5-4 0,-3 5 0,1-1 0,2 1 0,0 0 0,2 1 0,0-1 0,3 1 0,-1-1-175,3 0 0,-7 3 0,5-3 1,-4 0 152,-3 0 1,4 3 0,-5-3 0,-1 0-1,1-1 1,-3-2 0,-1 0 0,-2 0 0,1 2-1,1-2 1,1-2 0,-2-1 1563,2 0-1590,0 0 0,-1 2 0,1 1 1,2 1-1,1-1 0,2 0 1,-1 0-1,4 1 0,0-1 1,3 0-1,-2 0-73,-4 2 1,3-1 0,-5-4 0,0 0 0,1 0 0,-1 0 0,1 0 0,-1 0 410,0 0-173,4 0 0,-7 0 1,5 0-1,1 0 0,1 0 1,5-1-1,0-2 1,-1-2-1,0 2 0,-1 2 1,2 1 564,3 0 1,-4 0-879,4 0 1,-3 0 0,-2 0 0,1 0 0,-1 1 0,0 2-1,1 2 1,-3-1 0,0 1 0,-2-1 50,1-1 1,-4-1 0,0-2 224,0 0 1,-8 0 0,4 0-1,-1 0 1,-1-2 0,3-1 0,0-1-1,3 1 1,1 1-69,1 2 0,5-4 0,-1-1 0,3 2-153,-3 2 0,4 1 0,-7 0 0,-3 0 0,-2-2 0,-2-1 0,1-3 0,-3 1 0,1-3 0,-1 1 1,3-4-1,-3 0 722,-3-3-561,7 1 1,-11 0 0,9-1 0,-1-1-1,-3-1 1,2-3 0,-2-2 0,0-3-1,1 1 1,-1-1 0,-2 3-90,-5 2 0,1-3-162,-1 4 0,0-4 0,-4 4 0,0 2 0,-1 1 0,0 2 0,-4-1 0,-4 1 0,-4 0 0,0-1-168,-1 1 0,0 0 1,-1-1 382,-3 1 1,3-6-1,-5-2 1,2-3-1,0-1 1,0-3-1,0 0 1,-2-2 0,-1 1 21,-3-2 0,-1 0 1,-2 4-1,0 0-265,0 1 1,-5-1 0,-2 2 0,-3 1 0,-7 3 0,-3 2-1,-7 1 1,-4 1 0,-2-1 0,-1 1 0,0 3 0,-2 0-1224,2 1 0,-3 0 1444,6-1 0,-4 5 0,2 2 0,-1 0 0,-1-1 0,-1-1 0,2 1 0,1 0 0,2 1 0,-1-1 191,-4-2 1,2 3 0,0-2 0,0 0 0,-2 0 0,-4 0 0,-3 0 0,0 0-202,2 0-8,-5 0 1,3 1 0,-4-1 0,-1 0 0,2 0-1,-1 0 1,1-1 0,0-1 0,3 1 0,0 1-1,2-1 448,1-2 0,-6 3-322,10 0 0,-10 2 0,6-4 0,-1 2 0,-2-1 0,-1 0 0,-4-1 0,-1 2 1,0 1-1,-1-1-111,-2 0 0,-1 0 1,-2-3-1,-1 2 1,-2 2-1,2 1 0,1 1 1,2-1-390,-1-1 382,-5 5 1,4-7 0,-4 5-1,1 1 1,1-1 0,-1 1 0,0 1-1,0 2 1,2-1 0,0-1 0,-1-1 470,0 1 1,-6-3-337,6 1 0,-10-1 1,3 3-1,1-1 0,-3 1 1,1 2-1,-1-1 0,-1-1 1,-1-1-1,0 1 15,1 1 1,29 2-1,-1 0 1,-31 0-197,-1 0 1,33 0 0,-2 0-1,-3 0 1,0 0 0,-1 0-1,1 0 1,0 0 0,1-1-1,-1 0 1,0-1 0,2 0 0,-1-1-1,0 2 1,0-1 0,2 2-1,0-1 171,1 1 0,1 0 0,-35 0 1,7 0-1,-1 0-209,0 0 0,2 1 0,0 2 0,3 3 0,0 2 0,2 2 0,1 2 0,3 1 0,4 2 0,5 1 0,4 4 0,3 0-5037,4 4 4535,3 1 1,13 5-1,3 4 430,7 6 1,4 3-1,6-3 1</inkml:trace>
  <inkml:trace contextRef="#ctx0" brushRef="#br0" timeOffset="1">19395 5398 8251,'-40'-15'367,"9"6"0,12 7 1,9 7-1,5 4 0,7 3 1,5-1-1,9-2 0,8-4 2853,9-4 0,14-7-3312,6-3 1,10-8-1,-1-7 1,3-4 0,0-3-1,-4 1 1,-8 3 0,-8 5-1,-8 4 1,-8 4-1671,-5 0 1,-5 7 0,-5 1 462,-1 0 1,-4 5 1298,0-4 0,-6 10 0,3 2 0</inkml:trace>
  <inkml:trace contextRef="#ctx0" brushRef="#br0" timeOffset="2">21062 4611 8227,'7'-19'118,"-1"-2"0,-6-4 1,0 3-1,0 4 1,0 3-1,0 2 1962,0 0-1755,-6 5 0,3-2 1,-6 5-1,-1 2 1,-1 3-1,1 3 0,3 5 1,1 4-1,3 7 1,1 5 924,2 2 0,0 11-935,0 3 0,5 14 1,1 0-1,0 6 1,1 3-1,-1 1 0,1 1 1,1-1-1,1-2 1,0-6-1493,-1-4 1,1-9 0,5 0 59,-1-6 0,-4-4 0,0-8 1,1-5-1,2-6 1117,1-8 0,1-23 0,-1-5 0</inkml:trace>
  <inkml:trace contextRef="#ctx0" brushRef="#br0" timeOffset="3">21062 4958 8978,'-11'-25'2848,"-2"2"-2613,-3 4 0,5 12 0,7 2 0,10 4 0,9 2 1,5 2-1,3 3 8,-1 2 0,6-6-1151,7 3 0,5-10 908,5-3 0,2-10 0,7-3 0</inkml:trace>
  <inkml:trace contextRef="#ctx0" brushRef="#br0" timeOffset="4">21462 4665 8353,'-27'-21'1215,"6"7"1,5 11 0,7 5 3,9 2 0,1 8 0,8 2 0,2 5-31,1 2 0,1 8-1150,0-2 0,1 13 1,0 0-1,3 1 1,0-1-1,0-4 1,-1-4-1,0-2 1,2-3-1,-2-7-594,-1-3 0,-1-6 1,-1-2 97,0-4 0,-4-4 1,-2-2-1,-1-4 0,-3-4 1,-1-2-1,-2-3 0,-2 1 1,-2 1 1770,-5 3 648,-3 3 1,5 8 822,2 2-2805,10-2 1,2 4 0,7-6-1,-1 0 1,0 0 0,2 0 0,1-2-1,2-1 1,-2-3 0,-1-1-1261,-2-3 0,1 2 1,-1 1 236,0 1 0,1-3 0,-1 4 1,-1 4-1,-2 4 1044,-1 6 0,0 3 0,4 1 0</inkml:trace>
  <inkml:trace contextRef="#ctx0" brushRef="#br0" timeOffset="5">22101 5011 8113,'-34'-13'1002,"8"11"0,14 4 0,12 11 1,6 0-1105,1 1 248,5-7 1,-9-1 0,4-5 0,1 2-1,-1 2 1,4-4 0,0-4 0,3-7-1,-2-5-233,-4-3 1,-2 1 0,-4 3 0,1 1 0,1 0 0,-1-1-973,-1 1 591,-2 6 1,-5 2 0,1 10-522,1 4 0,7 1 989,5-1 0,3 3 0,1-5 0</inkml:trace>
  <inkml:trace contextRef="#ctx0" brushRef="#br0" timeOffset="6">22435 4878 8039,'-26'-12'832,"4"3"-685,9 3 1,8 11 0,10-1 0,4 0 0,3 1 0,1-1 0,0-1 0,1-3 0,-1-3 1327,0-1 1,-4-7-1260,0 3 0,-6 0 0,0 1 1,-6 1-1,-6 3 0,-1 3 0,-1 4 264,3 5 0,5 5 1,-2 3-1,4 4-352,1 0 1,1 2 0,2-5 0,3-1-1,1-1 1,4-1 0,1-1 0,1-2-1,0-1 1,-1-5-9,-3-6-346,3-6 0,-11-9 1,5-1-1,-1-4 1,-1 0-1,-1-3 1,-1 1-1,-1 1 1,2 2-1,2 3-4499,-3 1 4312,0 2 1,4 5 0,3 4 0,3 2 0,1 4-1,0 1 1,1 1 0,-1 1 0,0-1 367,1 1 1,-1-1-1,0-4 1,1 0-1,-3-1 2189,-2-4-1158,-3 4 0,-4-5 0,1 7 0,3 2 839,1 2 1,-3 4-1861,5-5 1,0 5 0,5-3-1,-1 0 1,0 0 0,1-3-1,-1-3-238,0-5 0,-5 2 0,-4-6 1,-2-1-1,-2-2 0,0-1 1,0-1-3038,0 1 2624,0 0 0,1 4 0,3 1 0,5 3 686,3 2 0,2-5 0,-1 1 0</inkml:trace>
  <inkml:trace contextRef="#ctx0" brushRef="#br0" timeOffset="7">23101 4771 8039,'8'0'5778,"-14"0"-5187,3 0-317,-9 0 1,18 5 0,1 0-1,2 3 1,0 4 0,0 3-119,-2 2 1,4 7 0,-5-2 0,-1 3-598,1 2 0,-1 4 0,-5 0 0,-2-1 0,-2-3 1,-4-5-1,0-5 0,0-2 0,1-3 0,1-4-2801,0-8 3242,7-18 0,13-16 0,6-14 0</inkml:trace>
  <inkml:trace contextRef="#ctx0" brushRef="#br0" timeOffset="8">23448 4371 8118,'-14'0'909,"1"6"1,6 8 0,2 8 0,4 4-1,1 4 1,1 3 0,2-1 926,2 1-1759,-1 4 0,-4-8 0,0 7 0,0-1 0,0 0 0,0-4 0,0-3 0,2-3 0,1-3 0,1-4-1479,-1-3 0,0-3 1058,1-4 0,-1-3 0,5-10 0,-1-3 0,1-6 0,2-4 0,2-4 0,0-3 0,-2-2 0,-3 1 520,-1-1 0,3 6 0,-3 4 274,1 2 0,-2 3 0,4 3 0,1 5 0,2 2 0,1 4 0,1 2 1,-1 5-177,0 3 0,2 6 0,3 1 1,4 0-2709,3 0 0,2-1 2434,0-5 0,11 1 0,4-1 0</inkml:trace>
  <inkml:trace contextRef="#ctx0" brushRef="#br0" timeOffset="9">24088 4518 11538,'-20'-13'2153,"-2"-1"-2096,9 13 1,1 2 0,13 13 0,4 0 0,4 3-1,3 3 1,-1 4 0,0 6 0,-4 1 0,-1 4 0,-1 2 2893,1 5-3082,-5 1 0,5-5 0,-6-2 1,0-5-1,0-4 0,0-5 0,1-6 1,2-4-1,3-5 0,2-2 1,1-7-729,-2-5 0,11-12 0,-2-10 0,5-8 216,1-5 1,-6-3-1,2 5 1,-3 2 597,-2 2 1,-5 1-1,-4 6 1,-4 6-1,-3 2 1,-3 6-1,-1 5 917,-4 5 0,4 4 0,0 4 0,1 4-812,3 7 0,0 8 0,0 0 0,-2 3 0,2 2 1,2-1-1,2 1 0,4 0 0,4-4 0,4-3 1,5-8-1,6-5-4956,5-4 4896,11-13 0,8-11 0,5-13 0</inkml:trace>
  <inkml:trace contextRef="#ctx0" brushRef="#br0" timeOffset="10">24607 4358 8067,'-14'0'2909,"-4"0"-2624,3 0 0,-3 6 1,9 4-1,5 5 1,2 4-1,4 2 0,2 3 1,5 1-1,3 0 1,1-1-1,-1-2 200,-3 2 1,3-5-1,-3-1-734,3-3 1,1-4-1,0-2 1,2-4-1,2-4 1,2-4-1,2-6 1,2-10-1,4-9 249,4-8 0,-3-14 0,5-5 0</inkml:trace>
  <inkml:trace contextRef="#ctx0" brushRef="#br0" timeOffset="11">25167 3692 9420,'-14'-5'0,"-3"4"1948,-1 7-2019,7 13 1,5 16-1,7 8 1,2 5-1,2 4 1,-2 8-1,-2 7 1,-1 7-1,-1 1 1,-2-36-1,0-1 71,-11 35 0,-11-3 0,-9-4 0</inkml:trace>
  <inkml:trace contextRef="#ctx0" brushRef="#br0" timeOffset="12">25221 4265 9037,'26'-52'0,"-8"6"4634,-11 10-5437,-5 10 1,-1 12 802,4 1 0,8 6 0,8 1 0</inkml:trace>
  <inkml:trace contextRef="#ctx0" brushRef="#br0" timeOffset="13">24248 5571 8639,'-14'-17'1284,"1"4"-718,5 3 0,3 1 1,5 0-1,0-1 0,1-2 3921,3-2-4246,-2 7 1,5 4-1,-4 11 1,3 8 0,0 7-1,0 12 1,-3 5-1,-1 5 1,-2 3 0,0 2-1,-2 2 1682,-2 1-2469,-4 7 1,-4-10 0,2 2 0,3-6 0,1-8 0,3-5 0,1-7 0,2-3 0,3-7 0,6-6 0,10-7 545,9-6 0,12-22 0,8-11 0</inkml:trace>
  <inkml:trace contextRef="#ctx0" brushRef="#br0" timeOffset="14">24687 5637 8030,'-26'-1'3086,"-1"-4"-2799,6 4 0,2-3 1,7 8-1,3 5 1,5 4-1,2 5 1,2 4-1,2 5 1,1 2-1,1 4 1,1 0 233,1-1 0,-5 4-575,4-5 0,1-2 1,0-5-1,1-3 0,3-2 1,2-3-1,1-2 1,1-5-1,-1-6-452,0-6 1,-1-6 561,-3-9 1,2-4 0,-7-8-1,-1-2 1,-2-3 0,-1 0-1,0 1 1,-1 3 0,-2 4-1,-3 3 564,-1 2 0,-1 6 0,-2 0-488,1 5 1,6 4 0,0 5 0,6 2 0,6 6-1237,3 5 1,7 2 0,3 0 0,5-1 37,4-3 0,-1-3 1,5-6-1,2 0 1066,2 0 0,7-12 0,1-3 0</inkml:trace>
  <inkml:trace contextRef="#ctx0" brushRef="#br0" timeOffset="15">25234 5531 8030,'-6'-14'253,"-1"3"1,-7 0 0,1 4-1,0 1 1,-1 3 0,1 1-1,1 4 1,3 2 440,5 5 1,2 3-1,2 1 1,0 1-1,0 1 1,0 1-1,0 3 1,0 0 822,0 1-1554,6-3 0,-3-5 0,6-1 1,3-4-1,3-1 0,3-3 0,-1-2 1,1-4-1,0-3 0,-2-5 0,-1-3-509,-2-2 1,-1-2-1,-3 2 1,-5-2-1,-2 2 1,-4 1-1,-2 3 1294,-5 3-484,3-2 1,-6 9 0,5-1 0,0 6 0,2 6 0,4 3 0,1 1 0,1 2 0,2 1 767,2 2 1,5 0-1128,-1-5 1,3 0-1,1 1 1,0-2-1,2-4 1,1-3-1,4-4 1,0-2-1,4-5 1,0-6-482,-2-4 1,-3-6-1,-5 4 1,-1 0 0,-1 0-1,-3 1 1,-5 0-209,-2 2 931,-2 2 1,-2 6-1,-2 2 1,-4 5-1,1 5 1,2 4-1,5 2 680,5 3 1,-2-1-641,6 0 0,0-1 1,4-1-1,0-4 1,1-1-1,-1-3 1,2-2-1,1-1 1,3-3-1,1-4-134,-1-6 1,3-5-135,-4 0 0,4-1 1,-4-5-1,-2 2 0,-1-2 1,-2-1-1,1 0 1,-1 3-1,-1 4 0,-2 5-339,-1 4 0,0-2 0,4 7 225,0 1 0,-1 9 1,-1 7-1,-2 11 1,-1 9-1,0 9 1,-4 7-1,-2 9 1,-4 4-2043,-2 6 2237,1-30 0,-2 0 0,-8 30 0,0 5 0</inkml:trace>
  <inkml:trace contextRef="#ctx0" brushRef="#br0" timeOffset="16">25221 6530 8902,'-14'0'644,"7"0"1,1 2 0,6 2 0,0 7-1,0 3 1,0 6 0,0 0-1667,0 4 1000,6 7 0,-5-3 0,4 3 1,-4-4-1,-1-3 0,0-4 0,0 0 22,0-4 0,6-7 0,2-3 0</inkml:trace>
  <inkml:trace contextRef="#ctx0" brushRef="#br0" timeOffset="17">25301 6277 7963,'-14'-13'644,"-3"4"1,0 3-1,5 4-1847,6 8 1089,11 5 0,2 4 0,7 1 0,-1 2 0,0-2 1,2-1-1,1-3 0,4-2 0,0-3 0,4-1 114,1-3 0,8 5 0,1-1 0</inkml:trace>
  <inkml:trace contextRef="#ctx0" brushRef="#br0" timeOffset="18">25567 6330 8528,'-10'-11'1978,"-3"2"-1900,-4 3-1,4 6 1,1 1 0,5 4 0,5 4 0,7 2 0,2 3 0,3 1 0,2 1 618,2 2 1,-1 4-552,0-4 1,-1 4-1,0-4 1,0-1-1,3 1 1,-2 0-1,-1-2 1,-3-3-1,1-2 1,2-4 398,1-1 0,-4 3-1110,0-4 1,-6 0 0,1 0 0,-4 4 0,-4 3 565,-5 1 0,-9 0 0,-2 1 0</inkml:trace>
  <inkml:trace contextRef="#ctx0" brushRef="#br0" timeOffset="19">25167 7716 8967,'-1'-13'0,"-2"0"1756,-2-1-1394,-5 7 0,9-5 0,-5 5 1,1-2-1,-1 0 0,0-1 933,0-2-1138,-4 4 1,7 2 0,-6 6 0,0 2-1,0 2 1,1 5 0,-4 6 0,-3 6 1402,-3 5-1413,0 10 1,4-5 0,-1 6 0,0 3 0,3 0 0,2 5 0,2-1 0,4 3 0,2-1 0,2 2 0,2-2-919,2-1 0,5 0 0,7-4 0,2 1 0,0-1 1,0-4-1,1-3 771,2-4 0,-5-8 0,3-3 0</inkml:trace>
  <inkml:trace contextRef="#ctx0" brushRef="#br0" timeOffset="20">24967 8303 8146,'0'-19'416,"0"4"1,-4-4 0,-1 5 0,4 2 1413,4 3-1939,4 4 1,11 5 0,1 1 0,2 2 0,3 3-1,1 1 1,3 2 0,2-1 0,2-4 108,2-2 0,2-2 0,4 0 0</inkml:trace>
  <inkml:trace contextRef="#ctx0" brushRef="#br0" timeOffset="21">25341 8130 8146,'-18'7'0,"0"-3"446,0-2 1,1 2 0,0 2 0,4 2 0,4 2 0,3 2 0,3 1 0,3 1 0,3 0-1,2 3 1407,-3 0 0,4 3-1860,-1-3 1,5-2-1,-2 3 1,1-5-1,-1-2 1,3-4-1,1-1 1,1-3-1,0-3-1409,1-4 0,-3-4 1293,-2-5 0,-3-1 0,-6 1 0,0 0 0,-1-1 0,-4 3 1,-4 2-1,-2 4 846,-3 4 1,1 2-622,0 4 0,5-1 0,4 8 1,2 3-1,2 0 0,2-1 1,2 1-1,5 2 0,3 0-1295,1 0 0,7-3 0,2-2 0,4-3 1193,6-4 0,2-4 0,6-1 0</inkml:trace>
  <inkml:trace contextRef="#ctx0" brushRef="#br0" timeOffset="22">25674 8116 9578,'-6'-7'0,"-3"2"0,-3 4 694,-1 1 1,4 6-1,2 3 1,1 4 0,3 5-1,0 4 1,0 3 0,-2 2 1364,2 0-2291,-4 5 1,4-4 0,-4 2 0,1-5 0,3-4-1,1-2 1,2-3 0,2-2 0,2-7-2940,5-7 1,3-12 3170,1-10 0,6-21 0,2-6 0</inkml:trace>
  <inkml:trace contextRef="#ctx0" brushRef="#br0" timeOffset="23">25781 7623 8165,'-20'0'184,"1"-4"1,-3 1 0,5 4 0,6 5-1,3 3 1,1 0 4376,-1 1-4367,5 8 0,-2 3 1,5 7-1,0 4 0,0 7 1,1 5-1,3 4 1,7 1-1,5 0 0,8-2 1,4-3-4008,3-5 1256,12 1 2416,-13-18 1,14 9 0,-10-10 0</inkml:trace>
  <inkml:trace contextRef="#ctx0" brushRef="#br0" timeOffset="24">25927 8103 8858,'-18'-6'0,"1"-1"3343,0-1-3112,8 2 0,5 6 1,8 0-1,5 0 0,3 0 1,1 0-1348,1 0 978,-1 0 1,5 5-1,1-1 1,0-1-1,1 0 1,-4 0-1,-1 1 1,-2 1 0,-1 1-1,-2 1-1521,-1 1 2134,-6-2 0,2-6 0,-10 0 0,-4 0 0,-3 0 0,1-2 0,2-2 1837,4-5 1,4-3-2381,1-1 0,1-1 1,4 1-1,4 0 1,4 1-1,3 1 1,2 4-1,-2 1 1,-1 3-1,-2 3-191,1 5 0,-1 3 1,0 10-17,1 4 0,-1 4 0,0 0 0,2 2 1,2 3-1,2 5 0,2 1 275,2-1 0,2-4 0,2-5 0</inkml:trace>
  <inkml:trace contextRef="#ctx0" brushRef="#br0" timeOffset="25">4706 11568 8215,'26'6'-414,"-5"-5"1,-2 5-1</inkml:trace>
  <inkml:trace contextRef="#ctx0" brushRef="#br0" timeOffset="26">4892 11648 8419,'-13'-21'-24,"0"8"24,5 7 0,-10 12 0,4 1 0</inkml:trace>
  <inkml:trace contextRef="#ctx0" brushRef="#br0" timeOffset="27">4812 11555 8182,'8'-6'-499,"-4"-3"558,-2-3-59,-2 5 0,0-11 0,0 3 0</inkml:trace>
  <inkml:trace contextRef="#ctx0" brushRef="#br0" timeOffset="28">4799 11435 8203,'0'-21'0,"0"3"-239,0 3 207,0 8 1,0 0 0,1 4 503,4-2 1254,-4-5 1,11 8 1526,-3-2-3085,-3 2 0,-2 4 0,-8 1 0,-3 3 0,-2 1 0,0 2 0,-2 0 0,0 0 0,-3 0 1,2 0 3,3-1 1,-2 0 0,2 2 0,-3-2-1,0-1 1,2-1 474,1 0-476,6 4 1,-2-4 0,10 5 7,4-3 0,3-3 0,2 4 0,4 0 1,3 0-1,1-1 0,0 3 0,1-1 0,-3 1 67,-2-3 1,-3 1 0,-2 5 0,0-1-397,1 0 0,-1 1 0,-1-1 0,-2-1 0,-2-2 0,-1-2 1,1-3-1,2-2 0,3-1 0,4-2-7842,0 0 6367,1 0 1625,-5-6 0,7-1 0,0-7 0</inkml:trace>
  <inkml:trace contextRef="#ctx0" brushRef="#br0" timeOffset="29">4892 11555 8235,'-13'-12'600,"1"-2"0,3-8 147,5 4 0,4 5 0,4 3 0,5 2-368,3 2 1,1-2 0,2 3 0,1 2 0,5 2 0,3 1 0,4 0 0,1 0 1669,4 0-1940,1 6 0,2-5 0,1 5 0,1-2 1,2 1-1,-1-2 0,-1-2 0,-1-1 1,0 0-1,-3 0 0,0 0 140,0 0 1,-4 0-731,1 0 1,-4 0 0,-3 0-1,-4 0 1,0 0 0,-4 0-1,-1 0 1,-2 0 0,-1 2-1,-2 1 481,-1 1 0,0 7 0,4-4 0</inkml:trace>
  <inkml:trace contextRef="#ctx0" brushRef="#br0" timeOffset="30">5665 11448 8171,'-20'-25'662,"5"13"0,7-3 0,2 11-66,3 10-182,2-2 0,2 4 0,4-4 0,4 5 0,1 3 1,1 1-1,-4 0 0,0 1 10,1-1 1,-5 0-549,1 1 1,-2-1-1,-2 0 1,-2-1 0,-4 0-1,-7-2 1,-8 2-1,-4-1 1,-3 0 0,-2 1-2199,-1 2 1,-4 3 2321,3 1 0,-5-6 0,3-6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51.017"/>
    </inkml:context>
    <inkml:brush xml:id="br0">
      <inkml:brushProperty name="height" value="0.053" units="cm"/>
      <inkml:brushProperty name="color" value="#FF0000"/>
    </inkml:brush>
  </inkml:definitions>
  <inkml:trace contextRef="#ctx0" brushRef="#br0">5865 6197 23702,'-6'-13'-667,"5"-1"0,-5 6 0,6-1 0,0-2 0,-2-1 1,-1-1-1,-2 0 0,-3 0 598,-2-1 325,4 7 0,-6 1 0,3 4 0,-3-1 0,-1-1 0,-2 1 0,-1 2 0,-3 1 1,-1 0-1,1 1 0,1 2 0,1 3 0,-1 0 0,0 0 0,0-3 1661,0-2 1,1 4-1753,3-1 0,1 2 1,0-3-1,-1 3 1,1 1-1,0 2 0,1 0 1,1 0-1,3 3-87,-3 4 0,4 0 0,-1 7-27,2 0 1,-2 2-1,2 4 1,0 0-1,-2 4 1,2 1-1,-1 1 1,1 2-1,0 2-41,3 2 1,2 1 0,2-4 0,5-1 197,7 0 1,8 5 0,10-8-1,5 0 1,4-1 0,3-4-1,6-1 1,4-4 0,9-3 0,2-5-1,3-1 1,-5-3 1852,-2-3-2061,-2-4 0,-6-5 0,-3 0 0,-3-1 0,-3-3 0,-3-7 0,-5-4 0,-2-4 0,-3-2 0,-4-4 0,-4-3-307,-2-3 1,-4-11 155,-7 3 1,-3-10 0,-6 0 0,-2-3 0,-2-3 0,-5-1 0,-6-2 0,-4 3 0,-6 4 0,-3 3-307,-6 2 1,-9-1 0,-8 7 0,-4 6 73,-2 4 0,-10 9 0,2 5 1,-2 6-1,-2 5 0,0 7 1,1 7-1,3 8 0,3 9 0,4 5 1,6 6 561,8 6 1,-1 4 0,11 6-1</inkml:trace>
  <inkml:trace contextRef="#ctx0" brushRef="#br0" timeOffset="1">9904 6450 29425,'-13'-34'-1351,"0"2"1,-1 15 0,1 6 0,0 3-1,-1 5 3626,1 2-2291,0 1 0,-1 0 0,1 1 0,0 4 0,-1 2 0,1 3 0,1 2 0,2 5 0,2 2 0,1 5 0,1 1-604,0 1 1,2 2 595,4 4 1,0-3-1,1 7 1,4-1-1,4-1 1,4-1-1,3-2 1,2-1 0,-2-4-1,-1-2-431,-2 0 1,-5-1 0,-4 0 0,-4-6 38,-4-2 1,-10-2-1,-8-1 1,-3-3-1,-3-4 1,-2-4 419,-1-1 1,-12-6 0,2-1 0</inkml:trace>
  <inkml:trace contextRef="#ctx0" brushRef="#br0" timeOffset="2">9638 6397 18519,'17'-15'0,"3"0"269,0 2 228,3-3 1,3 14-1,0-2 1,-1 2 0,-2 2-1,3 2 1,-3 2-1,4 5 1,1 2 0,5-1-1,1-3-1143,3-1 823,1 5 1,2-4 0,0 6 0</inkml:trace>
  <inkml:trace contextRef="#ctx0" brushRef="#br0" timeOffset="3">10677 6210 29061,'0'-14'-1587,"0"3"0,0 16 0,0 4 0,0 2 1,-1 4-1,-3 2-1126,-5 0 2529,3 7 0,-6-3 1,4 5-1,1 1 1,3 0-1,2 1 1,2 1-1,0 3 1,2-1-1,1 0 2,1 0 0,6 6 0,-2-3 0</inkml:trace>
  <inkml:trace contextRef="#ctx0" brushRef="#br0" timeOffset="4">10384 6610 30029,'0'-32'-699,"0"-2"1,6 10 0,3 8 0,4 7 0,4 6 0,0 3 0,0 3 2304,-2 1-1826,4 1 0,1-5 1,7 1-1,0 2 1,1 2-1,3-2 1,5-2 413,2-1 1,8-6 0,1-1 0</inkml:trace>
  <inkml:trace contextRef="#ctx0" brushRef="#br0" timeOffset="5">11397 6197 29975,'14'-21'-1003,"-6"8"0,1 9 0,0 4 0,-1 4 0,-4 5 125,-2 3 887,-2 7 1,-3 2 0,-5 5 0,-5 3 0,-2 0-1,-1 5 1,0 2 0,-2 4 0,1-2 0,3 4-1,2-4-918,3 1 1,3 2 81,6-5 1,6 1 0,4-2-1,7-5 1,6-6 1078,7-7 0,4-2 0,6-1 0</inkml:trace>
  <inkml:trace contextRef="#ctx0" brushRef="#br0" timeOffset="6">11771 6237 21603,'4'-43'-6289,"0"3"6819,7 9 0,-8 18 0,4 10 0,-1 6 0,-3 6 0,-1 2 1,-2 4-1,0 3 0,-2 3 0,-2 1 0,-5 2-364,-3 4 0,3 0-516,0 8 0,2-5 1,-2 4-1,4 1 1,4-2-1,1-3 1,1-2-1,4 1 1,4 1-1,4-1-1594,5-2 0,-8-7 2023,3-4 1,-2-8 0,2-3 0</inkml:trace>
  <inkml:trace contextRef="#ctx0" brushRef="#br0" timeOffset="7">11117 6410 10640,'6'-38'0,"3"4"54,3 7 310,1 12 1,1 9 0,0 6-1,3 0 1,2-1 0,2-2 0,4-1-1,5 1 1,4 1 0,3 2 0,1 0 4480,4 0-4693,7 0 1,-2 0 0,6 0 0,2 2 0,1 1-1,2 2 1,-3 1 0,-5 2 0,-5-1 55,-4 4 0,-1 0 1,0 3-1</inkml:trace>
  <inkml:trace contextRef="#ctx0" brushRef="#br0" timeOffset="8">11291 6797 6492,'1'-19'0,"4"5"1915,3 8-1716,10 17 1,3-1-1,4 11 1,-1 0 0,-2-2-1,2 0 1,1-3 0,5-1-1,4-2 1,6 2 0,3 0 636,2-2 0,9 4 0,7-10 0</inkml:trace>
  <inkml:trace contextRef="#ctx0" brushRef="#br0" timeOffset="9">12344 6597 28593,'-8'-19'-1050,"2"-2"1,8 6 0,2 6 0,7 6 0,5 3 0,5 0 5260,-1 0-3895,6 0 1,-4 0-1,9 0 1,4 0-1,4 0 1,2 0-1,2 0-117,2 0 1,11-6 0,-1-1 0</inkml:trace>
  <inkml:trace contextRef="#ctx0" brushRef="#br0" timeOffset="10">13357 6224 21269,'0'-68'-613,"6"14"1,-5 25 0,5 21 0,-1 19 0,-4 15 0,-7 14 0,-12 6-1423,-10 5 1561,-6 6 0,-7 6 1,19-29-1,1 1-32,-1 0 0,-1 1 0,-2 5 0,0 1 0,1-1 0,1 0 0</inkml:trace>
  <inkml:trace contextRef="#ctx0" brushRef="#br0" timeOffset="11">2133 7703 29123,'0'-52'-1967,"1"15"1,2-1 0,2 11 0,-2 9 0,0 5-2075,1 4 4108,-2 3 0,3 8 0,-5 2 0,0 6 0,0 7 0,0 5 1,0 6-1,-1 6 379,-3 6 0,1 5 1,-6-1-1,0 3 0,0 2 1,0-1-1,0-2 0,2-4 1067,2 0-1632,4 4 0,1-8 0,-2 5 0,-1-1 0,-1-4 0,1-1 0,2-1 0,1-1 0,0-1 0,0-1 0,0-3-4402,0-2 0,0-2-505,0 1 5073,0-6 0,-6-2 0,-2-6 1</inkml:trace>
  <inkml:trace contextRef="#ctx0" brushRef="#br0" timeOffset="12">2000 8223 32095,'0'-37'-9632,"0"6"9637,5 11 0,3 16 0,4 8 1,-2 4-1,-3 1 0,1 0 1,-1 1-1,2 3 0,0 4 1,1 2-2885,5 2 0,-1 1 2727,3 4 1,10 1 0,1 0 0</inkml:trace>
  <inkml:trace contextRef="#ctx0" brushRef="#br0" timeOffset="13">2533 8130 30250,'-14'-40'-1196,"1"0"0,0 17 0,-2 10 0,-1 9 0,-2 4 0,0 1 1309,-1 4 1,8-4 0,0 5 0,3 0-1042,5 3 0,2 3 1,1 2-1064,0 4 1,7-2 1932,7 7 1,5-7-1,7 3 1</inkml:trace>
  <inkml:trace contextRef="#ctx0" brushRef="#br0" timeOffset="14">2773 7996 30368,'0'-13'-106,"0"6"0,4 2 1,2 8-1,0 3 0,1 0 1,1 0 152,2-3 0,-2 4 0,0 1 0,1 1-227,-1-1 1,4 1 0,-5 5-205,0-1 1,1 0-1,-4 1 1,4-1 0,1 0-1,-1 2 1,1 1-1,0 2 1,-1-2 0,-1-1-1,0-1 1,2-1-1286,-1 0 1857,-2-5 1,-2-1-1,2-4 1,0 0-1,0-5 280,-3-5 0,3 0 1,-2-2-1,-1-2 1,0 1-1,0 0-2384,2 1 1963,-1 6 0,2-8 0,3 7 0,3 1 0,1 2 1,0 1-1,1 0 0,-1 1 0,0 2 121,1 1 1,-1 5 0,0-3 0,1 2 0,-1 2 0,0 0 0,1 1 473,-1-2-1426,0 0 1,-1-1-1,-2 0 1,-1-2 0,0-5-1,0-4 1,-1-6 140,-3-2 1,0 2 0,-5 0-452,0-2 1201,0 5 0,1 2 0,2 8 0,3 4 0,2 1 0,2 0 0,2 1 0,1 0 0,2 1 0,3-4 1,3 1-12,-1-1 1,5-4 0,-2 1 0,2-2-1,1-2 1,0-2 0,-4-2 0,-4-5-868,-4-3 696,0-1 1,-2 0 0,-2-1 0,-3-1 0,-1-1 0,-3-2 0,-1 2 0,-4 1 0,-2 2-1,-5 0 1,-3-1 1085,-1 1 1,-1 6 0,1 2 0,-2 4 0,-1 1 0,-2 1 0,2 4 0,1 3-257,2 4-927,0 7 0,5-2 0,4 5 0,4 2 1,6-1-1,7 0 0,8-6 0,4 0 1,3-1-1,2 0 0,2-2-955,2-4 0,0-3-47,2 2 0,-2-1 1152,-3-4 1,3-2 0,6 3 0</inkml:trace>
  <inkml:trace contextRef="#ctx0" brushRef="#br0" timeOffset="15">4292 8036 29775,'0'-19'-4267,"0"10"1,0-6 4815,0 15 1,5 3 0,1 9 0,1-1 0,5-3 0,3 3 1259,3 1-1721,-1 1 1,3 0-1,0 1 1</inkml:trace>
  <inkml:trace contextRef="#ctx0" brushRef="#br0" timeOffset="16">4292 8396 27717,'6'-34'-611,"2"7"0,11 14 1,3 9-1,3 4 0,2 3 1,0 1 915,-1-1 0,1-2 0,0-1 0</inkml:trace>
  <inkml:trace contextRef="#ctx0" brushRef="#br0" timeOffset="17">5185 8023 29162,'-7'-6'-411,"1"-1"1,6 1-1,0 7 1,0 10-1,2 6 1,2 3-3907,5-1 4114,-3 5 0,6-8 0,-3 6 0,2 3 0,3 3 0,-1 3 0,-1-1 0,-3-2 0,-5-1 1,-2-1-1,-2 0-2809,0-4 1,-5 2 2890,1-7 1,-12 1 0,1-5 0</inkml:trace>
  <inkml:trace contextRef="#ctx0" brushRef="#br0" timeOffset="18">5265 7970 29150,'5'-43'-9831,"-1"3"9733,7 15 0,-8 13 0,4 13 0,0 2 1,-1 3-1,2 1 0,-1 4 0,5 2 1,4 3-2288,7 2 2472,2 6 0,7-3 0,2 5 0</inkml:trace>
  <inkml:trace contextRef="#ctx0" brushRef="#br0" timeOffset="19">5692 8409 24666,'-27'-7'-190,"-5"1"0,4 19 1,-4 8-1,3 9 0,-1 2 1,-1 1-1,3-5-4485,4-4 4004,11-5 1,3-10 0,5 0 523,2 1 1,14-4-1,3 0 1</inkml:trace>
  <inkml:trace contextRef="#ctx0" brushRef="#br0" timeOffset="20">6518 7823 22645,'6'-27'-556,"-4"7"0,2 8 0,-8 12 0,-8 9 0,-7 6 2045,-8 2-1318,-8 7 0,-4 1 0,-5 9 0,-1 5 0,2 5 1,2 5-1,4 3 0,4 3 0,9-2 0,10-1 1,9-5-110,8-1 0,16 1 0,12-7 1,8-6-1,5-4 0,4-5 0,-1-4 1,-2-6-343,-4-5 91,-7-7 0,-3 2 0,-8-10 1,-7-4-1,-6-4 0,-7-3 1,-7-4-1,-11 0 0,-10-3 1,-11 3-1,-7 2 561,-6 3 0,-4 8-609,-5 2 0,8 5 0,-2 6 0,5 9 391,4 10 1,7 8-1,4 7 1</inkml:trace>
  <inkml:trace contextRef="#ctx0" brushRef="#br0" timeOffset="21">9638 17565 32728,'0'-7'-444,"-2"1"1,-2 6 0,-5-2 0,-1-2 0,-1-5 0,4-3 0,1-1 1974,3 0-1657,1 5 0,1 8 0,-2 9 0,-3 4 0,0 4 0,-1 2 0,1 2 0,0 4 1,3 3-1,1 3 0,2-1 0,2-2 0,2-2 0,5 1 0,3 0 514,1-1 0,1 1 0,-1-2-400,0-3 0,-4 2 0,-1-5 0,-2 1 0,-3-1 0,-3-1 0,-5-1 0,-5 1 0,-7 0 159,-5 1 0,-6-4 0,0 3 0,3-3-1832,0-2-1,1-1 1,0-2 1566,2-1 0,0-12 0,-5 2 0</inkml:trace>
  <inkml:trace contextRef="#ctx0" brushRef="#br0" timeOffset="22">9544 17592 32767,'8'-42'-848,"4"4"0,-3 19 0,7 5 0,2 8 1,-1 5-1,4-1 0,6-1 6783,7-1-5935,4-6 0,8 4 0,2-3 0,1 4 0,-2 4 0,0 1 0,-1 0 0,0 0 0,-3 0 0,-1 0 0,-2 0 0</inkml:trace>
  <inkml:trace contextRef="#ctx0" brushRef="#br0" timeOffset="23">11064 17459 18059,'9'-12'0,"0"1"226,1 2-37,2 7 0,-3-10 0,0 4 0,0-1 0,0 1 1,-2-3-1,-1-1 0,-3-1 448,-2 0-304,-7-1 1,-5 7 0,-9 2-1,0 4 1,-4 2 0,-1 4 0,-2 2-1,0 4 1,2-1 0,3 3-1,3 1 619,-1 2 1,10 0-1187,-3-2 0,8-1 0,1 0 0,2 1 0,4-1 0,4 0 1,6-1-1,4-3 0,2-5 475,1-2 1,-4-2 152,3 0 0,-5-2 1,-7 1-1,-11 1 266,-11 6 0,-9 6 0,-6 5 0,-3 6-620,0 2 0,-5 2 0,5 1 0,-1 1 1,0 4-1,3-1 0,1 2 0,0-1 0,0 1 1,2-1-1,4-1 0,5-4-1949,0-4 1052,3 1 0,5-8 1,1 3-1,4 0 1,1-4-1,3-1 1,3-2 829,4 0 0,10-5 0,7-2 0</inkml:trace>
  <inkml:trace contextRef="#ctx0" brushRef="#br0" timeOffset="24">10811 18112 26746,'-11'-24'-1717,"-2"6"2206,-3 6 0,7 12 0,0 2 0,0 2 0,2 5 0,4 3-625,6 1 0,4-1 1,8-2-346,3-1 0,1-1 0,5 2 0,-2-2 0,0-3 0,-1-2 0,-5-3-668,-6-4 1,-10-3 0,-10-7 0,-6 1 1313,-6 0 1,-4-1 0,1 1-1,2 0 1,2-1 0,2 1 0,5 1-1,8 2 1,14 2 0,11 2 5,12 3 1,18 8-1,6 2 1</inkml:trace>
  <inkml:trace contextRef="#ctx0" brushRef="#br0" timeOffset="25">11771 17619 25596,'20'-42'-374,"5"4"1,-10 18-1,3 7 1,-3 7 3022,-2 5-2660,-5 6 0,-4 0 1,-10 8-1,-7 7 1,-8 3-1,-6 5 1,-2 3-1,-4 6 0,1 5 1,-1 2-1,5-1-343,4-1 1,0 1-1,8-3 1,4-5-1,6-2 1,6-4-1,6-3 1,8-7-5558,6-4 5235,11-8 1,5-1 756,8-6 1,-2-6 0,4-1-1</inkml:trace>
  <inkml:trace contextRef="#ctx0" brushRef="#br0" timeOffset="26">12144 17459 27749,'0'-37'-8783,"0"5"9187,6 13 1,-5 15 0,4 8 0,-4 5 0,-1 4-1,0 4 1,-1 2 0,-2 2 0,-3 2 0,0 4 0,-2 4 1082,1 5 1,4 4-1921,-1 4 0,-2 2 0,1 6 1,1-2-1,-1 1 0,1-6 0,1-3 1,1-5-1,2-3 0,0-3 289,0-6 0,0-4 0,0-8 0</inkml:trace>
  <inkml:trace contextRef="#ctx0" brushRef="#br0" timeOffset="27">11691 17565 22018,'0'-38'-911,"0"17"0,1 3 0,5 17 2533,7 7 1,7 1-1516,6-3 0,7-1 1,4 6-1,6 2 0,6 1 1,1 2-1,-1 4 0,-5 3 1,-4 1-1,-6 0-246,-7 2 0,-6 7 1,-8 3-1</inkml:trace>
  <inkml:trace contextRef="#ctx0" brushRef="#br0" timeOffset="28">11184 18312 22695,'0'-14'632,"12"-5"1,10 6 0,18-1 0,12 8-1,10 5 1,11 1 0,-35 0 0,1 0 168,2 0 1,1 0-724,3 0 1,1 0 0,0 0 0,0 0-562,3-1 1,0 2-1,-6 1 1,0 2-1,3 0 1,0-1-1</inkml:trace>
  <inkml:trace contextRef="#ctx0" brushRef="#br0" timeOffset="29">18596 17605 8147,'7'-21'582,"-1"2"0,-2 10 0,1 0 1901,-2-1-1796,-2 4 1,-1 2-1,3 8 1,5 5-1,6 3 1,6 3 0,5 2-1,3 6 1,5 2-1,-1 1 5910,1 1-6677,4 6 1,-9-4 0,3 5 0,-3 0 0,-3-1 0,-2 1-1,-4 0 1,-3 2 0,-1-2 0,-5-3 0,-2-3-4753,-5-1 1,-2-2 3532,-1-3 0,-3-1 1299,-6-3 0,-6-10 0,-11 4 0</inkml:trace>
  <inkml:trace contextRef="#ctx0" brushRef="#br0" timeOffset="30">18502 18098 8116,'-12'-7'5801,"4"-6"-5170,2 5 0,7-8 0,6 10 1,13 0-1,12-1 0,13 1 0,5-2 1,8-1-1,3-2 0,5-3 1,-1 2-1238,1 1 0,5 5 606,-9 1 0,0-2 0,-9-1 0</inkml:trace>
  <inkml:trace contextRef="#ctx0" brushRef="#br0" timeOffset="31">14996 12261 8508,'0'-28'-240,"-1"9"1,-4 14 0,-5 4 0,-5 1-1387,-2 0 1898,-1-6 1,3 4-1,-1-2 1,-2 2 0,0 2-1,0 0 1,-1 0 0,-2 0-1,-2 2 1,-3 2 0,0 5 452,-1 3 1,-8 1 0,-2 2 0,0 1-1,-2 2 1,1 0 0,-2 1 0,3 3 1735,5 4-2267,-5 6 1,21-2 0,-6 5-1,7 2 1,8 2 0,8 2 0,12 2-1,14 2 1,12-2 0,11-2 0,9-4 185,8-6 0,-30-15 1,1-2-496,0-4 1,0-2 0,0 0 0,1 0 0,0-3-1,0-1 1,-1-2 0,0-1 0,36-4 0,-7-8-1,-7-5 1,-9-8 0,-10-5 0,-10-7-552,-7-2 0,-12-8 0,-14-4 0,-11-5 0,-14-3 0,-11 2 0,-11 1 0,21 28 0,-2 2-244,-2 0 1,-2 1 714,1 3 1,-1 2-1,-6 5 1,-1 3-56,3 3 0,0 3 1,-3 0-1,1 2 1,-35 3-1</inkml:trace>
  <inkml:trace contextRef="#ctx0" brushRef="#br0" timeOffset="32">20182 13301 27612,'13'0'-219,"1"-6"0,-3 3 1,0-5-1,-4 1 1,-2-1-1,-7 0 1,-5-1-1,-5 1 0,-1 2 1,-2 2-1,-2-1 1,-2 1-1,-2 1 1,-2 2-1,-2 2 520,-2 3 0,-6 4 0,-2 5 0,-4 2 0,-2 3 0,-2 3 0,-2 2 0,2 2-409,2 4 38,7 0 0,0 4 0,6 1 0,1 3 1,6 1-1,6 4 0,7-1 0,5 2 1,7 0-1,11 3 0,12 0 660,11 0 1,9 1-564,11-7 1,-26-16-1,0-2 1,2-3-1,0-2 1,31 15 0,0-4-1,1-5 1,0-7-1,-1-6 1,-2-5-1,-4-4-259,0-1 1,-9-12 0,2-7 0,-4-9-241,-5-8 1,-9-8 0,-6-6 0,-7-5-1,-7-4 1,-6-2 0,-8-4 0,-9-5 0,-9-2-1,-6 0 1,-4 7 0,-3 6-400,-4 7 856,-4 5 1,-5 19 0,-2 6 0,-3 7 0,-4 9 197,-4 10 1,-12 10 0,1 12 0</inkml:trace>
  <inkml:trace contextRef="#ctx0" brushRef="#br0" timeOffset="33">9771 10395 8761,'0'-21'1207,"0"4"-691,0 8 0,0 4 0,0 10 1,0 5-1,0 6 0,0 7 0,0 2 1,0 1 1046,0 1 0,0 4 0,0 2-1374,0 1 1,3-9 0,4 0 0,11-4 0,9-6 0,10-6-1,4-9 1,7-9 0,2-9 0,6-10 0,1-9 0,2-8 0,-3-3-169,-27 21 0,0-1 1,-1-1-1,0-1 1,-1-4-1,0-1 1,-1 2-1,-1 0 1,0 0-1,-1 1 1,21-26-1,-5 5 1,-5 7-3168,-4 3 2434,-3 9 0,-7 3 1,-3 10 711,-3 8 0,-2 5 0,0 8 0</inkml:trace>
  <inkml:trace contextRef="#ctx0" brushRef="#br0" timeOffset="34">9624 11142 10925,'-1'-21'1919,"-4"3"-1596,4 15 0,-5 5 0,6 11 0,0 0 0,0 1 0,0-1 588,0 0 1,0 5-1,2 1 1,0 2-765,3 3 0,7-1 0,1 0 1,8-6-1,6-3 0,4-6 1,6-3-1,6-5 0,7-6 1,3-7-1,4-11 0,-3-9-281,3-7 0,-6-4-249,-2 0 0,-7-2 1,-1-5-1,-5 4 0,-4 1 1,-3 3-1,-4 3 1,-5 5-1,1 3 383,0 4 0,-5 8 0,4 0 0</inkml:trace>
  <inkml:trace contextRef="#ctx0" brushRef="#br0" timeOffset="35">9691 11795 8257,'0'-14'887,"-1"2"0,-4 3 1,-4 5 2567,-3 3-3175,-1 6 0,4 4 0,0 9 0,-1 4 0,-2 4 0,-1 2 0,1 1 0,1 4 0,4-2 0,3-1 0,5-7 24,7-2 1,17-5 0,12-7 0,13-4-1,12-7 1,8-7 0,-32 0 0,1-2-1,2-4 1,-1-2-364,3-2 1,-1-2-120,0-3 1,0 0-1,-4 2 1,-2 1-1,0-3 1,-2-1-1,-2 1 1,0-1-1,24-24 1,-6 3-1,-7 3 1,-6 6-1,-6 3 1,-4 4 0,-5 2 177,-4 2 0,3 5 0,-1 2 0</inkml:trace>
  <inkml:trace contextRef="#ctx0" brushRef="#br0" timeOffset="36">9198 12781 8124,'7'-18'0,"-2"0"453,-4 2 0,-2 3 1,-4 4-1,-4 6 1,-3 6-1,-1 7 1,0 5-1,-1 4 1,1 2-1,0 4 1,1 3-1,3 3 1,5-3 1811,2-4 1,10 0-2206,5-6 0,14-2 1,16-7-1,13-8 0,16-8 1,-29-2-1,0-1 0,7-4 1,1-2-1,3-3 1,0-1-1,3-1 0,-1-2 1,-3 0-1,0-1 0,-1-1 1,-1 1-1,-4 1 0,-1 0 1,-3 2-1,0 0 1,-6 4-1,0 0-1132,28-11 1,-12 5 1071,-8 9 0,-4-5 0,-1-2 0</inkml:trace>
  <inkml:trace contextRef="#ctx0" brushRef="#br0" timeOffset="37">19182 2625 7945,'-6'-11'1917,"-3"2"-1382,-3 3 0,-1 4 0,0-1 0,-1-1 1,1 1-1,0 0 0,-1 0 1476,1-1 0,6 1-1670,2 7 1,4 3 0,2 7 0,2 1 0,3 1-1,2 3 1,0 2 0,1 1 0,2 2 0,2 1-1,3 5 1,1 1 284,-3 1 1,4 5 0,0-1 0,-3 2 0,-3 2 0,-5 0-1,-1-1 1,-3-4-1328,-2-4 384,-7 3 0,-1-5 1,-6 0-1,-2-4 0,-3-4 1,-4-2-1,-2-4 0,-1-4 1,1-7-1,-1-3 0,3-2-2902,1-3 1,3-10 0,5-9 3218,0-7 0,-1-10 0,1-7 0</inkml:trace>
  <inkml:trace contextRef="#ctx0" brushRef="#br0" timeOffset="38">18929 2759 7945,'0'-27'500,"0"0"647,0 1 1,4 5 0,4 3-1,2 5-535,5 4 0,9 3 1,2 6-1,8 0 0,5 0 1,4 0-1,4 0 0,5 0 1,1 0-1,-1 0 1,0 0-1,-3 0-2827,-2 0 0,1 0 2215,-8 0 0,3-6 0,-9-1 0</inkml:trace>
  <inkml:trace contextRef="#ctx0" brushRef="#br0" timeOffset="39">19302 2386 8067,'-19'-6'0,"-3"-3"315,-4 3 0,-2-6 0,-1 3 0,-4-1 0,0-1 0,-2 4 0,-1 1 0,-4 3 0,0 2 0,-4 1 0,-2 1 1400,-4 4 1,2 3-1558,-1 10 0,2 9 1,-3 10-1,1 7 1,0 8-1,2 6 1,23-27-1,2 2 0,0 1 1,1 3-1,0 2 1,2 2-1,1 1 1,2 1 283,0 2 1,2 1 0,3-1-1,1 0 1,1 0 0,2 0-1,2-1 1,1 0-397,2-1 1,4 0 0,5-3-1,5 0 1,5-3 0,3-2 0,3 0-1,3-3 1,4-3 0,2-2 0,3-2-1,3-4 1,5-2 0,3-2-1,3-3 1,1-3 0,4-3 0,2-3-1,-1-3 1,1-4 0,1-3 0,1-3-1,0-4 1,0-1-907,0-3 0,1-2 658,2-4 1,-1-1-1,-8 0 1,-1-3-1,-1-1 1,0-2-1,-3-1 1,-2-1 0,-3 0-1,-2-1 1,-3-2-1,-2-2 1,-4 0-1,-3-2 1,-2-2 0,-4-2-1,-4 0 1,-2-1-1,-3-2 1,-3-1-1,-2 1 1,-2-2-485,-2 0 0,-2 0 0,-4-3 1,-2 0 731,-2 3 1,-2 1 0,-2 2 0,-5 1 0,-3 5 0,-2 2 0,-2 1 0,-2 2-1,-3 0 1,-2 2 0,-2 3 0,-1 3 0,-2 2 0,-1 4 0,0 4 0,-1 2-1,-1 3 1,0 2 0,-36-2 1246,0 5 1,2 10-1806,5 4 1,6 9 0,7 5 0,7 5 511,5 4 0,7-7 0,1-6 0</inkml:trace>
  <inkml:trace contextRef="#ctx0" brushRef="#br0" timeOffset="40">17676 1613 8065,'-6'-14'160,"3"-4"1,-5 1 0,1 0-1,1 3 1,-1-1 0,-1-1 2280,-2-2-1920,-2 0 1,0 5 0,2 1 0,1 1-1,-1 4 1,-1 3 1135,2 5 1,5 6-1290,8 11 1,5 3 0,9 9 0,4 2 0,5 5 0,3 0 0,2 2 0,2-1 0,3 2 0,2-1 569,1-4 0,0-1 0,0-4-985,0 1 1,-5 2 0,-1-5-1,-1 0 1,-3-3 0,-4 0 0,-4-1-1,-4-2 1,-4-4-956,-6-3 1,3-2-1,-7 0 1,-1 1-476,-1-1 1,-2 0 0,-2-1-1,-1-1 1477,-1-3 0,-1-5 0,5 3 0</inkml:trace>
  <inkml:trace contextRef="#ctx0" brushRef="#br0" timeOffset="41">18289 1906 7944,'-21'-14'982,"3"9"0,10 5 0,3 7 1,5 3 2650,5-1-3317,2 3 1,12-5 0,3 8-1,5 2 1,3 0 0,1 0-1,-3-3 1,-3 0 0,-4-1-1,-3 2 1,-6 1-364,-7 2 0,-3 0 0,-5-4 0,-6 3 0,-10 1 0,-8-2 0,-5-1 1,-2-2-4895,-4 0 4385,0 1 0,-1-1 1,4-1 555,4-3 0,-3 3 0,0-5 0</inkml:trace>
  <inkml:trace contextRef="#ctx0" brushRef="#br0" timeOffset="42">16383 1226 8003,'-14'-6'0,"1"-1"22,0-1 342,5-3 0,2 8 0,6-6 0,0-2 0,2-1 0,2 1 0,5 0 0,3 4 0,1-1 0,1 3 2716,-1-1-2871,0 1 1,1 4 0,1-2-1,2-2 1,4 2 0,0 2 0,-3 1-1,-2 0 1,0 0 383,2 0 1,0 0-979,-5 0 0,-4 0 0,0 1 0,0 4 0,-2 4 768,-2 2-204,-4 3 0,-1-5 0,2 0 0,2-1 1,5 1-1,3-1 0,3-1 0,2 1 0,0-4 1,3 5-1,1 1-163,0 2 0,-5 0 1,3 0-1,-2 0 0,-3 2 1,-2 1-1,-1 0 1,-4-2-4,-3 1 1,-2 3 0,-4 1 0,-2 0 63,-5 1 1,-3-4 0,-1 4-1,0-1 1,-1 0 0,1-2-1,0-1 1,-1-2 0,2 1 0,2-3-276,1-2 0,5 3 0,-5-4 0,-1 0 0,-2 0 0,-3-1 0,-4 1-812,-8 2 728,0-4 0,-11 6 1,4-3-1,-2 3 0,2-1 1,2 0-1,2-2 0,3 1 1,5 0 281,4-1 0,3 3 0,2-4 0</inkml:trace>
  <inkml:trace contextRef="#ctx0" brushRef="#br0" timeOffset="43">16183 986 8091,'-6'-22'0,"-3"1"-374,-3 2 589,5 1 0,-5 5 0,3 0 0,-3-1 1,-1 1-1,-1 1 0,1 3 0,0 5 1,0 4-1,-1 6 3589,1 7-3652,-6 6 1,4 20 0,-3 7 0,2 10 0,-1 11-1,8-30 1,1 3 0,0 1 0,1 2 0,1 3 0,1 0-1,3 0 1,0 0 0,1 1 0,2 0 0,1-1-1,2 0 581,2 0 0,1 0-760,2-4 1,2-1-1,4-3 1,2-1-1,19 30 1,5-8-1,8-8 1,10-13-1,9-11 1,-30-19-1,0-3 1,1-3-1,0-2 1,2-4-1,-2-3 1,1-2-1,-1-4-359,-1-3 0,-1-4 0,0-1 0,-2-3 0,-4-4 0,-2-2 317,-1-1 1,-2 0 0,-4-3 0,-3 0 0,-3-4 0,-2-1 0,-2-4 0,-2-2 0,-2-2 0,-3-2 0,-2-1 0,-3-1 0,-2 0 0,-3 0 0,-4 0 0,-1 0 0,-3 1 0,-3 1 105,-1 1 1,-1 1 0,-1 0 0,-1 1 0,1 5-1,-2 3 1,1 4 0,-1 1-277,-24-18 0,-3 12 0,-9 18 1,-2 10-1,1 9 0,3 11 1,8 9-1,6 8 0,7 10 239,7 7 0,6-2 0,8 5 0</inkml:trace>
  <inkml:trace contextRef="#ctx0" brushRef="#br0" timeOffset="44">15996 2585 7985,'0'-7'-9,"-1"1"1,-2 5 0,-3-2-1,-2-2 2593,-2 2-2116,4 2 0,-6 1 0,5 1 0,-2 4 0,2 4 0,-1 2 648,1 3 1,4 4-900,-2-1 1,4 6 0,1-4 0,0 2 0,0 2 0,0 2 0,1 2 0,4 0 0,4-1 0,3 1 275,1 0 1,0-1-1,1-1 1,-3-1-955,-2-2 1,2-4 0,-7 3 0,-1-2 0,0-4-1,0-3 1,0-5 0,-5-1 0,-5-4 460,-5-5 0,-1-17 0,0-8 0</inkml:trace>
  <inkml:trace contextRef="#ctx0" brushRef="#br0" timeOffset="45">15970 2665 7985,'11'-29'0,"-2"4"0,-4 4 809,2 3 1,-1 5 0,4-1-1,-1 1 1,2 1 0,2 2-1,5 3 1,4-1 0,5 1 0,5-4-1,5 1-1871,2 1 272,10-3 0,-12 9 790,12-6 0,-7 1 0,4-6 0</inkml:trace>
  <inkml:trace contextRef="#ctx0" brushRef="#br0" timeOffset="46">19702 3425 7957,'-13'-6'760,"-1"-1"1,1-2 1054,0 0-1491,5 6 0,4-1 1,7 8-1,3 5 0,1 1 1,3 2-1,2 0 1087,2 3 1,3 1-1229,1-3 0,6 1 0,-2-1 0,3 0 0,3 1 0,4-1 0,5-1 0,4-3 0,5-5 0,0-2 100,0-2 1,4-2 0,-1-2 0,1-7-225,-1-5 0,2 0 1,-5-6-1,-1-2 1,3-3-1,-2-2 1,0-4-1,-3-1 1,-2-4-1,-1-4 1,0-2-1,-1 1 487,-4 1-526,4-10 0,-7 6 0,5-10 0,-3 0 0,-1 3 0,-3-2 0,-4 2 0,-2-4 0,-3 2 0,-2 1 0,-3 0 49,-1 3 1,-3-3-66,-3 1 1,-2-3 0,-4 8 0,2 1 0,-3 1 0,0 2 0,-4-1 0,0 2-1,-4 2 1,-2 2-40,-2 4 0,-2-2 1,-1 4 13,-1-1 1,-3 4 0,-3 1 0,1 4-1,-2 2 1,1 0 0,-3-1 0,1 0 0,0 4-1,-2 0 1,1 4 0,-1 0 0,2-1-324,-2 0 421,-1-1 1,-3 9 0,-2 2 0,-3-1 0,-1 2 0,-3 0 0,0 3 0,-1 2 0,1 1 0,-3 1 0,1 4 199,1 4 1,-4 4 0,7 5 0,-2 3 0,0 1 0,3 0 0,1 2 0,3 2 752,2 5-910,2-2 0,3 3 1,3-5-1,0 1 0,4 2 1,1 1-1,3-2 1,2 1-1,3 0 0,-1 1 1,2-2-109,0-1 0,2-1 0,4-2 1,0-1-1,0-3 0,0-1 0,1 0 1,2-1-1251,2-3 1,4-1 0,-3-3 0,1-2-448,3-1 1,2-6 0,2 1-720,-1-2 1,2-4 2403,2-2 0,10-9 0,7-8 0</inkml:trace>
  <inkml:trace contextRef="#ctx0" brushRef="#br0" timeOffset="47">19982 2026 7964,'-27'0'573,"1"0"0,0 1 0,4 4 0,4 4 1,4 2 394,0 3 0,2-1-707,4 0 1,2 2-1,7 1 1,2 4-1,4-1 1,4 0-1,7-1 1,4-2-1,7-1 1,4-5 421,4-2 1,2-4-1666,1-4 0,3 0 1,-1-1-1,0-4 1,-1-4 981,-4-2 0,3-9 0,-6 0 0</inkml:trace>
  <inkml:trace contextRef="#ctx0" brushRef="#br0" timeOffset="48">16983 2306 8516,'6'-14'914,"-5"5"0,5 2 0,-2 0 1,2 1-1,-1 0 0,-4 3 0,-5 3 2673,-2 4-3477,-12 4 0,9 9 0,-7 3 0,4 0 0,3 3 0,0-1 0,0 0 0,2 2 0,1-1 0,3 1 0,3-3 0,5-2 0,5-3 0,5-2 0,3-4-76,-2-1 1,3-6 0,-1 0 0,0-6-173,1-6 0,-4-3 0,2-3 0,-3-2 35,-5-6 0,1 3 0,-6-3 0,-1 1 0,-1 0 0,-4 1 1,-2 1-1,-3 0 0,-2 1 0,0 4 0,-2 5-31,0 5-132,3 4 1,1 1-1,4 3 1,0 4-1,4 7 1,7 0-1,4 1 266,1-1 0,6-1 0,2 0 0</inkml:trace>
  <inkml:trace contextRef="#ctx0" brushRef="#br0" timeOffset="49">17276 2412 8036,'-13'8'446,"-1"3"0,4-3 1,-1 5-1,-2 1 1,1-1-1,-1 2 1,3 1 5081,-2 2-5534,0 5 1,-1-3-1,1 3 1,1-2 0,2 0-1,1-2 1,0 0 0,4-2-1,2-3 6,2 0 0,0-1 0,0 0 0</inkml:trace>
  <inkml:trace contextRef="#ctx0" brushRef="#br0" timeOffset="50">17489 2359 8128,'-6'-13'1578,"5"5"0,-7 2 1,4 6 4323,-5 0-5777,3 6 0,0 2 0,6 5 0,0 0 0,0 2 0,0 1 0,0 4 0,2-1 0,2 0 0,6-1 0,5 0-871,3-1 0,6-3 1,-4-7 515,1-1 0,3-2 0,-5-4 0,0-1 1,1-3-1,-4-5 0,-3-3 0,-4-3 1,-4-3 481,-4-4 1,-1 1 0,-1 1 0,-5-1-7,-8 0 0,-5 5 0,-8-2 0,2 3 1,2 3-1,2 4 0,0 3 0,3 2 1,2 0-1,6 0-246,2 5 0,10 4 0,5 7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51.068"/>
    </inkml:context>
    <inkml:brush xml:id="br0">
      <inkml:brushProperty name="height" value="0.053" units="cm"/>
      <inkml:brushProperty name="color" value="#FF0000"/>
    </inkml:brush>
  </inkml:definitions>
  <inkml:trace contextRef="#ctx0" brushRef="#br0">19902 2375 8081,'8'-13'0,"-2"-5"763,-6 1 1,1-1-515,3 5 1,-2 0 0,2-2 0,-1-1-1,0-1 1,1 1 0,1 0 0,-1 0 0,1-2-1,-2 2 1,-1 1 0,1 2 0,2 0 0,-4 2 1100,-4 2 1,-4-1 0,-8 5-974,-2 2 1,-5 3-1,-7 5 1,-5 5 0,-4 7-1,-7 10 1,-5 8 0,-2 7-1,1 6 62,3 3 0,21-22 1,0 1-1,2 0 0,2 1 1,0 1-1,2 0-391,1 0 0,2 2 0,4 1 0,3 1 1,3 1-1,3 1 0,1 1 0,2 0 1,2 1-1,2 1 0,1-1 0,4 0 1,3-2-1,5 0 0,4-2 0,4-2 1,5-3-1,5-2 0,4-4 0,3-4 1,5-2-1,1-3 0,3-3 0,1-2-198,2-3 1,0 0-13,0-2 0,1-2 0,-3-4 0,1-2 0,-2 0 0,-1-1 0,1-4 0,-1-1 1,-2-3-1,0-3 0,-1-3 0,0-2 0,-3-3 0,-2-2 0,-2-3 0,-3-2 1,-4-3-1,-2-2 0,-3-4 0,-1-1 0,-3-3 0,-2-1-669,-1-3 1,-2-1 0,-3 1 0,-3 0 752,-3-2 0,-3-1 0,0 3 0,-2-1 0,-3 2 1,0 0-1,-1 0 0,-1 2 0,-2 2 0,-1 2 1,-13-33-1,-6 11 0,-7 8 0,-4 10 0,-3 9-367,-1 9 1,-1 12 0,2 9-1,3 5 228,5 8 1,3 6 0,6 12 0,4 3 216,7 0 0,10 7 0,8-4 0</inkml:trace>
  <inkml:trace contextRef="#ctx0" brushRef="#br0" timeOffset="1">19935 2737 7896,'-13'-20'529,"-1"3"0,-2 4 0,-1 5 0,2 3 3118,0 4-3503,8 7 1,1 2 0,6 8 0,0 4 0,2 3 0,4 7 0,5 3 0,5 5-1,-1 1 1,1 2 0,0-1 0,2-1 0,2-4 0,2-2 0,-2-1-1781,-3-4 1,-3-7 795,-1-3 0,-4-6 0,-2-2 840,-2-1 0,-12-12 0,-7 2 0</inkml:trace>
  <inkml:trace contextRef="#ctx0" brushRef="#br0" timeOffset="2">19922 2801 7896,'20'-24'2145,"-3"3"-1871,-3 2 0,3 6 1,0-1-1,0-2 0,1-1 1,0 1-1,2 4 0,4 2 1,4 1-1,2-1 0,-2 0-579,-1 2 305,-7-4 0,10 5 0,-3-6 0</inkml:trace>
  <inkml:trace contextRef="#ctx0" brushRef="#br0" timeOffset="3">18702 1333 8122,'-4'-14'3602,"-1"1"-2623,-5 6-618,14 1 0,-1 6 0,14 1 0,2 2 0,3 3 0,5 0 0,4 1 1,3 1-1,3 2 0,3 2 0,3 1 0,0 1 0,-3-1 0,-3 2 1,-3 1 3090,-4 2-3525,1 0 0,-12-1 1,3 3-1,-4-1 1,-3 2-1,-2-2 1,-1 2-1,-2-2 0,-2 0 1,-2-3-1,-3-1-2063,-2-1 0,-1-1 1169,0 0 1,6-1 0,3-3 0,6-5 0,5-2 966,7-2 0,9-12 0,-2-3 0</inkml:trace>
  <inkml:trace contextRef="#ctx0" brushRef="#br0" timeOffset="4">19555 1439 8122,'-19'0'-246,"4"0"1,-4 0-1,3 2 1,1 2-1,5 5 1,1 3 6035,1 1-5341,5 1 1,-3 0 0,8 4-1,1 3 1,3 1 0,1 0 0,2 2-1,0 1 1,-2 0 0,-1-1 0,-3-2-396,-1 2 1,-2 0-535,0-2 1,-2 2 0,-2-7 0,-5 1 0,-3 0 0,-1 0 0,-1-4 0,1-2 479,0-3 0,-7 0 0,0 4 0</inkml:trace>
  <inkml:trace contextRef="#ctx0" brushRef="#br0" timeOffset="5">17396 1119 8123,'-13'-11'71,"-1"2"473,-5 3 0,9 1 1,-4 1-1,2 1 1,4 2-1,5-1 51,11-2 1,10 2 0,9-2-1,1 1 1,2 0 0,2-2 0,2 2-1,3 0-122,2-1-519,1 2 0,-6-3 0,-3 5 1,-3 0-1,-3 0 0,-2 0 1,-6 1-1,-3 3 0,-5 5-123,-5 3 0,-4-3 312,-4 0 0,-5 0 1,-8 4-1,0-1 0,0 0 1,2-2-1,2 2 1,1-2-1,3 2 0,5 0 701,2 1 0,2 1-812,0-1 0,8-1 0,5-2 0,8-1 0,4 2 0,2 0 0,-1 3 0,0-1 0,-3-1 0,-2-2-25,-2-1 1,-1 0 0,-6 4 0,-3 1 29,-5-1 0,-2 0 0,-2 1 0,-2-1 0,-2 0 0,-7-1 0,-6-1 0,-9-3-26,-3 3 0,-7-1 0,5 1 0,0-3-160,-1 3 1,3-4-1,-3 1 1,2-1-1,2-1 1,4 1-1,5 1 149,7 2 0,11-4 0,8 0 0</inkml:trace>
  <inkml:trace contextRef="#ctx0" brushRef="#br0" timeOffset="6">20608 1733 11898,'-13'0'800,"0"5"0,4 4 0,1 8 1,1 2-1,1 0 0,0 2 1,3 0 387,2 2-1183,1-3 0,6 3 0,4-5 0,6-2 0,5-1 0,3-3 1,1-3-1,5-5 0,1-2 0,3-2 0,-2-3-3577,1-6 3259,4 0 0,-9-12 0,2 5 0,-5-2 0,-4 2 0,-2 1 0,-3 2 0,-2-1 0,-4 3 0,-3 0 313,-1 2 0,-1 0 0,-5-4 0</inkml:trace>
  <inkml:trace contextRef="#ctx0" brushRef="#br0" timeOffset="7">20742 1839 9353,'-20'-4'1639,"-2"-1"-1227,3-5 1,4 7 0,8-6 0,1-1 0,3-2 0,3-1-1,4-2 1,8-2 0,7-2 0,11-2 0,7-2 739,9-2 1,4-2 0,2 0-1501,-3 1 1,3-1 0,-3 0 0,1 2 0,-1 1 0,-5 4 0,-4 0 0,-4 4-1,-5 1-2258,-3 2 0,-8 4 2606,-7 0 0,0 0 0,-5-4 0</inkml:trace>
  <inkml:trace contextRef="#ctx0" brushRef="#br0" timeOffset="8">20275 3199 7781,'-13'0'708,"5"0"1,-2 1 0,6 3-1,1 5 1,3 3 0,4 2 1395,5-1-1996,3 6 0,1-3 1,0 5-1,2 0 1,3 0-1,4 1 0,3 0 1,2-1-1,0-2 1,2-3-1,4-1 818,3-2 0,9 1-755,-5-1 1,5-6 0,-1-2 0,4-4 0,1-1 0,-1-1 0,4-4-1,3-3 1,4-6 0,-1-2 168,-3-2 0,9-10 0,-8 0-278,2-5 1,-5 2 0,3-4 0,-4-4 0,-3-4 0,1-6 0,2-4 0,-25 25 0,0 0 0,-1-1 0,-1 0 60,24-27 0,-23 24 1,-1-1-1,-3 0 0,0-1 1,0 0-1,-1 0-164,0 0 1,-1 0 0,0-1 0,-1 0 0,0 0 0,-1 1 0,-1-1 0,0 1 0,0 0 0,0 0 0,14-31 0,-1 2 0,-5 0 0,-1 1 0,-4 1 0,-2 2 0,-4 4-1002,-6 5 1048,-2-2 1,-6 11 0,0-2 0,-1 4 0,-4 5 0,-3 2 0,-4 2 0,-3 2 0,-1 1-1,-4 1 1,1 0 375,0 4 1,-5-1-390,2 5 0,-5 0 1,-4 5-1,-3-1 1,-3 2-1,-1 4 1,-5 2-1,-2 1 0,-2 1 1,1 1-137,0 1 0,-4 2 0,1 2 197,-3 2 1,3-1 0,0 6-1,-1 1 1,-1 4 0,1 2 0,1 3-1,0 2 1,2 3-266,2 1 0,5 0 1,3-1-1,3-2-1035,2 2 1,2-4-1,8 1 1,4-2 1245,3-2 0,8 3 0,1 1 0</inkml:trace>
  <inkml:trace contextRef="#ctx0" brushRef="#br0" timeOffset="9">16969 2159 9790,'0'-13'741,"0"5"1,-1 2-1,-4 6 1,-2 2 567,0 2-1161,-5 4 1,4 1 0,-4-1 0,2 4-1,3 3 1,1 3 0,3 0 0,1 1 0,2 2-1,0 1 1,2 0 916,2 2 0,2-4-978,3 3 1,6-3 0,-5 4 0,1-3 0,-1 0-1,-3-2 1,-2 0 0,-4-1 0,-1 0 0,0-1-575,0 0 0,-10-3 0,-5-2 0,-3-1-1321,-1-2 0,-3-6 1,3 1-1,-1-4 1808,1-4 0,1-10 0,5-7 0</inkml:trace>
  <inkml:trace contextRef="#ctx0" brushRef="#br0" timeOffset="10">16903 2186 7949,'13'-26'491,"-1"4"1,-2 4-1,-1 4 1,1 2-1,1 1 1,-1 4-1,-1 1 1,3 2 0,3-1 651,2 1 1,12-1-1,-1 5 1,4 0-1142,5 0 0,3 0 1,5 0-3,4 0 0,3 6 0,1 2 0</inkml:trace>
  <inkml:trace contextRef="#ctx0" brushRef="#br0" timeOffset="11">18222 2092 7905,'0'-7'587,"-6"1"0,-2 6 0,-6 0 1491,-4 0-1889,-2 6 1,-1 3-1,3 7 1,2 3-1,1 2 1,0 3-1,3 1 1,2 2 0,3-2-1,2 0 1,4-1 299,1-1 1,1 1-562,4-6 0,6-5 0,9 0 0,0-7 0,4-4 1,1-2-1,1-2 0,-3-2 0,-2-6 0,-2-7-438,-3-5 1,-5-5 0,-4-2 545,-1-2 1,-3-2-1,-7 4 1,-5-3-1,-3 3 1,-1 1-1,-1 3 1,1 2 0,0 6-1,-1 2 482,1 1-842,6 7 1,2 1 0,10 8 0,3 2 0,6 5 0,5 3 323,8 1 0,5 0 0,8 1 0</inkml:trace>
  <inkml:trace contextRef="#ctx0" brushRef="#br0" timeOffset="12">18502 2146 7905,'-13'13'672,"-2"2"1,-1 1 0,-3 3-1,-2 2 1,-3 4 0,-1 3 1332,-2 3-2044,1 1 0,3-1 0,1 1 0,0 1 0,1-1 0,5-2 0,6-3 0,5-4 0,4-2 39,1-2 0,12-1 0,2-5 0</inkml:trace>
  <inkml:trace contextRef="#ctx0" brushRef="#br0" timeOffset="13">18689 2172 7931,'-13'-4'1395,"-1"-1"-1166,1 1 0,0 5 1,-1 4-1,1 2 1,1 2-1,3 0 1,3 1-1,2 2 1,-1 2-1,2 0 1,2 3 2552,1 1 1,10 4-3129,4-5 0,9 1 0,2-6 0,7-3 0,0-5 0,1-2 0,-4-2 0,0 0 0,-4-2 0,-2-2-1051,0-5 0,-9-3 0,1-3 1553,-4-2 0,-8 2 0,1-4 0,-4-1 1,-3 0-1,-4-1 0,-5 3 0,-7 2 1,-4 1-1,0 0 0,2 3 0,0 1 1,2 0 4722,0 2-5088,7-3 1,0 11 0,3-3 208,-3 2 0,11 8 0,2 1 0</inkml:trace>
  <inkml:trace contextRef="#ctx0" brushRef="#br0" timeOffset="14">18942 4531 8099,'0'-26'832,"0"5"0,2 3 1577,2 3-1770,-2 8 0,3 2 1,-5 11-1,0 8 1,-1 6-1,-3 9 1,-5 5-1,-5 7 1,-2 3 1165,-2 2 1,-5 5-1971,0-2 1,4-3 0,1-2 0,5-4 0,3-5 0,2-3 0,2-6 0,3-4 0,2-4-1966,1-3 0,6-9 0,3-8 2106,3-9 0,1-10 0,0-12 0,1-5 0,-1-7 0,2-1 0,1-1 0,3 0 0,0-2 0,2 1 0,0 4 1,1 3 3892,-1 1-3483,4 6 1,-9-4 0,7 9 0,0 2 0,1 5 0,0 3 0,-2 2 0,2 3 0,1 2 0,1 1-1,3 4-483,2 1 1,-3 0 0,4 3-1,1-3 1,1 0 0,0 0-1,-1 2 1,-4 0-6354,-2-1 5565,3-5 1,-11 7-1,3-5 1,-4 1 884,-3 0 0,-14-2 0,-2-5 0</inkml:trace>
  <inkml:trace contextRef="#ctx0" brushRef="#br0" timeOffset="15">19209 4438 7991,'-8'13'234,"-4"-4"1,5 0 0,0 1 3826,2 2-3909,4-4 1,8-2-1,6-6 1,10 0-1,5 0 1,3 0-1,-1 0 1,-1 0-1,-1-2 1,2-1-153,0-1 0,-11-1 0,6 5 0</inkml:trace>
  <inkml:trace contextRef="#ctx0" brushRef="#br0" timeOffset="16">18969 4878 7991,'-27'15'266,"6"7"1,5-9 0,6 2 0,5 0 0,5-3-1,6-2 4052,8-1-4217,11-6 0,9 3 0,9-8 0,3-2 0,4-5 0,2-3 0,3-3 0,1-1 0,0-3-101,-1-2 0,-8 5 0,-1-4 0</inkml:trace>
  <inkml:trace contextRef="#ctx0" brushRef="#br0" timeOffset="17">19809 4611 8377,'-14'0'1414,"1"0"-817,6 0 0,-1 0 0,7 0 0,1 0 0,6 0 0,5 0 0,6 0 2794,0 0-3622,13 0 0,-11-1 0,11-2 1,1-3-1,0-2 0,3 0 1,-1-1-1,-1 1 0,-2 1 1,-3 1-1,-5 0 231,-4 3 0,-3-4 0,-2-1 0</inkml:trace>
  <inkml:trace contextRef="#ctx0" brushRef="#br0" timeOffset="18">19849 4718 8033,'-14'13'229,"1"6"0,6-4 1,2 3-1,4-3 1,2-3-1,5-2 1,6-3 2272,4-1-2409,14-1 0,-5-7 0,13-2 0,5-7-93,3-5 0,3-5 0,5-5 0</inkml:trace>
  <inkml:trace contextRef="#ctx0" brushRef="#br0" timeOffset="19">20622 4305 8698,'-14'-8'1337,"7"2"0,0 8 0,4 2 0,-3 5 1277,-2 3-2411,5 1 0,-3 2 0,6 3 0,0 4 0,0 3 0,0 2 0,0 0 0,0-1 0,0 1 0,0-2 1,0-1 163,0-2 1,2-6-905,2 2 0,-1-5 0,6-4 1,2-4-1,-1-5 0,0-5 0,-1-5 1,2-5-18,0-3 0,1-8 1,0 0-1,-2 1 1138,1 0 1,7-3 0,-8 7 0,0 1 0,2 2 0,0 4 0,1 6 0,-1 5 0,-3 6 2831,-4 5-3279,2 4 0,-6 3 0,4 1 0,-4 2 0,1 0 0,1 0 0,1-1 0,-1 0 0,0-4 0,0-3 1,3-2-654,1-2 1,-2-2-1,4-4 1,1 0-1,2-1 1,3-4-1,1-4 1,3-4-2140,2-5 2768,1-2 1,5-9 0,0 0-1,-2-2 1,-1 3 0,-4 2-1,0 6 1,-3 0 0,0 4-1,-3 3 1,-2 2 3964,0 3-4194,-6 5 0,4-2 0,-5 10 0,-2 3 0,-2 4 1,-1 3-1,0 3 0,-1 4 0,-2 3 0,-2 2-1420,2 0 0,2-1-749,1 1 0,7-6 2285,7-4 0,5-2 0,8-1 0</inkml:trace>
  <inkml:trace contextRef="#ctx0" brushRef="#br0" timeOffset="20">21462 4465 8872,'-6'7'1517,"4"-1"0,-5-6 1,4-2-1,-2-2 792,2-5-2223,8-3 1,2-1 0,8-2-1,3-1 1,3-3 0,2-2-1,2-3 1,4-1 0,-1-2 0,-2 1-1,-2-1-2605,-2 0 2437,-5 1 0,2-1 0,-6 2 0,0 3 0,1 4 0,-2 3 1,-2 3-1,-3 5 256,-1 7 0,-1 12 1,-5 10-1,-2 3 1,-1 3-1,-3 3 0,-1 3 1,-3 2-730,-2-1-47,-2 1 0,3-2 0,0-4 0,4-5 0,1-4 602,3-2 0,1-1 0,2-5 0</inkml:trace>
  <inkml:trace contextRef="#ctx0" brushRef="#br0" timeOffset="21">21502 4345 8026,'0'-20'418,"1"16"0,3 7 0,5 16 0,3 6 0,2-1 0,0-8 1412,4-5-1939,-3-5 0,6-5 0,-4 2 0,6 2 0,3-3 0,7 0 0,5-4 109,5-2 0,8-9 0,-4-8 0</inkml:trace>
  <inkml:trace contextRef="#ctx0" brushRef="#br0" timeOffset="22">22008 4225 9170,'-7'0'603,"1"6"0,6 3 1,1 2-1,2 3 1,3-1-1,2 2-789,2 3-167,2-4 1,7 1 0,3-6 0,5 0 0,2-2 352,3-2 0,16-4 0,1-1 0</inkml:trace>
  <inkml:trace contextRef="#ctx0" brushRef="#br0" timeOffset="23">22328 4251 8026,'-27'0'814,"1"0"0,-5 2 0,-2 2 0,-1 5 0,-2 4 0,1 5 0,1 3 703,1 0-1602,2 4 1,6-9 0,3 6 0,4 1-1,5-3 1,4 0 0,4-3 0,7 1 84,7-2 0,11-7 0,14-3 0</inkml:trace>
  <inkml:trace contextRef="#ctx0" brushRef="#br0" timeOffset="24">23035 3745 8925,'-6'-36'2506,"-3"10"-2242,-3 8 1,-1 22 0,-2 1-1,-3-2 1,-4 0 0,-3 1 0,-2 5-1,-1 4 1,-3 7 0,-5 6-1,-1 10 3064,2 7 1,-10 10-3365,23-22 0,0 0 0,-3 4 0,1 0 0,-2 2 1,1 0-1,1 0 0,1 1 0,0 2 0,2-1 0,0-1 1,2 1-1,1-1 0,2 1 0,1-2 0,3 0 1,-4 33-1,8-8-1376,7-9 1,13-1-1,7-9-1160,9-5 2572,6-9 0,12-4 0,1-5 0</inkml:trace>
  <inkml:trace contextRef="#ctx0" brushRef="#br0" timeOffset="25">23261 3985 7991,'-13'0'86,"4"-5"1,0 1-1,-1 1 1,-2 1-1,-2 2 1,1 0 2617,0 0-2288,-1 0 0,6 6 0,0 3 0,2 5 0,3 3 0,2 7 0,1 6 0,0 5 1,0 4-1,0 2 0,0 1 1410,0-2 0,0 6-2021,0-11 0,0 7 1,0-8-1,-2-2 0,-1-4 1,-3-5-1,-1-4 1,-3-4-1,-2-5 195,-2-6 0,-5-8 0,-1-3 0</inkml:trace>
  <inkml:trace contextRef="#ctx0" brushRef="#br0" timeOffset="26">23274 3905 7991,'14'-19'0,"-1"-4"776,0 10 0,-4 1 0,0 12 0,2 0 0,0 0 0,3 2 1,-1 1 103,0 1 1,7 6-994,2-1 1,5 5 0,4 2 0,4 3 0,4 2 112,1 3 0,0 1 0,0 1 0</inkml:trace>
  <inkml:trace contextRef="#ctx0" brushRef="#br0" timeOffset="27">23781 4505 7991,'-27'20'552,"-5"5"0,-4-2 0,-7 6 0,0 2 0,5-1 0,5-3 0,5-5 2126,1-4-3036,7-4 1,5-6 0,7-5 0,5-6 357,9-6 0,14-15 0,14-4 0</inkml:trace>
  <inkml:trace contextRef="#ctx0" brushRef="#br0" timeOffset="28">24421 4091 8007,'0'-34'877,"-6"14"0,0 9 0,-4 14 1,1 3-1,-3 0 0,-3 0 1,-4-3 2942,-2-2-3605,5 5 1,-8 2-1,5 7 1,0 2 0,-2 7-1,2 6 1,-1 4 0,6 3-1,3 1 1,7 2 0,5-1-251,8-2 1,6-3-291,12 1 1,8-8-1,2-9 1,-1-5 0,-1-4-1,-2-5 1,-1-5 0,-3-8-1,-7-9 1,-9-7-148,-7-6 0,-5-7 0,-3-8 0,-7-2 394,-9-2 0,-3-2 0,-4 0 1,-2 3-1,2 5 0,3 2 1,3 4-1,4 2 0,4 4 1,7 2-1,4 1 0,6 0 78,7 0 0,12-7 0,10 2 0</inkml:trace>
  <inkml:trace contextRef="#ctx0" brushRef="#br0" timeOffset="29">24954 3452 7962,'-7'-20'920,"1"13"0,7 4 0,4 15 1,4 13-1,4 11 0,3 5 1147,2 4-1503,6 5 0,-8-1 0,5 7 0,-2 3 0,-4 1 0,-3 2 0,-5 1 0,0 5 0,-1 1 0,-1-1 0,-7-3-401,-5-3 0,-12 8 0,-10-5 0,11-32 0,-2-1 0,-4 0 0,-2 0 0,-3-1 0,0 0 0,-3 0 0,-1-1-163,-1-1 0,0-1 0,-1 0 0,-2-1 0,-3 0 0,0-1 0</inkml:trace>
  <inkml:trace contextRef="#ctx0" brushRef="#br0" timeOffset="30">5145 5971 28453,'-4'-18'-8481,"0"0"6004,-1 0 2478,5 11 0,0-5 1,0 3-1,-1-1-35,-4 1 1,-2-1 0,-8 5 555,-3 2 1,-4 2 0,-9 1-1,-6 0 1,-6 1 0,-7 5-1,-5 6 1,-5 7 0,0 5 232,-4 4 0,2 12 0,3 1 1,7 4-800,4 1 1,11 3 0,11-2 0,8 2 0,11 1 0,12-2 0,19-4 0,18-4 0,20-4 0,-25-20 0,3-1-1,5-1 1,2-2 0,0-1 0,0-2 429,2-3 0,0-1-409,2-1 0,0-2 1,-4-2-1,-2-3 0,2 0 1,0-1-1,-2-3 0,0-2 1,-3-2-1,-1-1 1,-1-2-1,0-1 0,-5-1 1,-1-1-1,29-21 0,-12-4 1,-6-4-1,-11 0-1421,-10 1 1,-14-6 1406,-6 2 1,-14 0-1,-11 2 1,-10 4-1,-12 2 1,-4 4 0,-6 4-1,-1 6 1,-2 5-1,3 6-58,2 6 1,1 5 0,6 10-2434,1 3 2608,7 4 1,3 2 0,7-1 0</inkml:trace>
  <inkml:trace contextRef="#ctx0" brushRef="#br0" timeOffset="31">6798 5877 31642,'-32'-26'187,"2"11"1,-5 6-1,-4 6 1,-4 4-1,-7 5 1,-6 8-188,-7 6-16,28-5 0,-1 2 1,1-2-1,-1 1 1,-2 3-1,-1 2 1,-1 2-1,2 2 1,0 3-1,2 2 1,0 3-1,2 1 1,4-1-1,2 2 1,4 0-1,4 1 1,4-1-1,5 1 0,4 35 1,21-7-4926,26-6 4937,-10-30 0,4-3 0,10-2 0,4-3 0,3-1 0,2-1 0,4-2 1,1-2-1,2-4 0,0-1 0,2-3 0,1-2 0,-4-3 0,0-2-2010,-1-1 1,0-3 1996,-2-9 1,-1-2-1,-7 3 1,-2-2-1,-1-7 1,-4-3-1,-2-1 1,-4-2-1,-4 0 1,-2-1-1,-4-4 1,-3-1-1,-4-1 1,-3-1-1,-3-2 1,-4-1-1,-3 0 1,-4 1 0,-4-2-1,-4 1 1,-6 0-1,-5 1-39,-5 0 1,-5 1-1,-8 1 1,-5 4-29,1 3 1,-4 4 0,-7 2-1,-3 5 1,0 7 0,0 4-1,-4 2 1,0 1 83,1 3 0,-1-1 0,-6 0 0,0-2 0,7 1 0,-1-1 0</inkml:trace>
  <inkml:trace contextRef="#ctx0" brushRef="#br0" timeOffset="32">10424 17485 30169,'0'-25'-1174,"0"3"1,-1 6 0,-2 7-1,-3 7 8466,-2 5-7292,5 8 0,-2-3 0,5 9 0,0 2 0,0 2 0,1 2 0,3 1 0,7 0 0,5-2 0,6 3 0,4 3 0,0 3 0,5 5 0,2-4 0,1 3 0,-9-6 0,-1 2 0,-6-3 0,-8-1 0,-3 0 0,-7-1 0,-7 1 0,-11-2-1214,-6-3 1,-7 2-1,-1-6-660,-2-2 0,4-1 0,-1-3 1521,3-3 1,-5-9 0,-1-8-1</inkml:trace>
  <inkml:trace contextRef="#ctx0" brushRef="#br0" timeOffset="33">10291 17445 11113,'7'-59'0,"7"10"5059,6 17-4373,11 6 1,-1 23-1,7-4 1,5 0 0,5 1-1,8-2 1,4 2-1,6 0 1,0 4 0,3 0-1,-1 4-5116,3 2 4550,-32 2 0,-1 1 0,31 8 0,5 4 1</inkml:trace>
  <inkml:trace contextRef="#ctx0" brushRef="#br0" timeOffset="34">11837 17245 8478,'14'-13'467,"-6"1"1,0 2 2073,-2 1-2108,-8 0 1,-7 0 0,-8 2 0,-6 1 0,-2 3 0,-1 1 0,-3 2 0,-2 2 0,-3 2 0,-1 5 0,1 3 4137,1 1-4444,2 1 1,10-1-1,5 2 1,6 1 0,5 2-1,4-2 1,4-1-1,5-2 1,12 1 0,9-1-1,10-1-678,4-3 1,6-3 68,-5-6 0,-1 0 0,-7 0 1,-5-2-1,-5-1 0,-6-1 0,-12 1 416,-10 1 1,-22 10 712,-12 5 1,-4 6 0,-10 11 0,-3 2 0,-4 7 0,1 1 0,1 4 0,3 1 0,4 2 0,3 1-751,4 2 0,2 6 0,4 2 0,5-3 0,6-3 0,6-5 0,5-1 0,4-3-935,5-2 1,2-7-1374,2-3 1,11 0 0,5-4 2410,8-6 0,5-5 0,11-2 0</inkml:trace>
  <inkml:trace contextRef="#ctx0" brushRef="#br0" timeOffset="35">11797 18058 8558,'-25'-34'1243,"7"9"0,-7 13 1,3 11-1,1 8 0,-3 5 1,-1 1 4312,-1 1-5376,5-1 1,-1 0 0,7-1-1,4 0 1,4 0 0,4 3 0,3-1-1,6 3 1,7-1 0,10 0-1,5-2-2641,3-4 1978,6-7 0,-3 1 1,6-8-1,-3-6 0,-5-5 1,-8-4-1,-6-2 0,-8-3 1,-2-3-1,-7-2 0,-5-4-893,-10-1 0,1 5 1474,-5-2 1,-1-2 0,1 3 0,3 4-1,5 3 1,9 4 0,10 4 0,14 5 0,14 6-99,11 2 0,15 2 0,5 0 0</inkml:trace>
  <inkml:trace contextRef="#ctx0" brushRef="#br0" timeOffset="36">12810 17472 17949,'-20'-42'851,"0"10"0,7 20 0,1 12 0,2 7 0,2 7 0,1 2 0,0 3 3410,-4 2-4274,5-5 0,-6 9 1,5-1-1,0 6 0,2 5 1,4 5-1,1 3 0,0 6 1,0 4-1,1 5 0,4-3-1277,3-3 0,10-12 1,4-3-1,4-12 1277,0-9 1,7 1 0,1-10 0</inkml:trace>
  <inkml:trace contextRef="#ctx0" brushRef="#br0" timeOffset="37">13170 17312 9552,'21'-59'1491,"-3"5"1,-8 3 0,-3 11 0,-1 11 3084,-3 10-4301,-1 16 1,-4 6 0,-2 15 0,-6 6 0,-5 5 0,-5 8-1,1 5 1,1 5 0,7 5 0,5 7 0,4 3-2641,2 1 1850,0 2 0,2-9 1,1 3-1,3-2 0,-1-6 510,1 1 0,-1-6 0,-5 0 0</inkml:trace>
  <inkml:trace contextRef="#ctx0" brushRef="#br0" timeOffset="38">12944 17312 10161,'0'-40'298,"1"10"0,5 11 0,6 15 3274,4 8-3480,8-1 0,-2 9 0,9-3 0,6 4 1,5 5-1,2 4-86,-1 3 0,4 8 0,1 1 1</inkml:trace>
  <inkml:trace contextRef="#ctx0" brushRef="#br0" timeOffset="39">12517 17805 8454,'-27'-21'570,"8"10"0,9 11 1,13 7-1,16 5 1,15 1 703,15 0 0,19-5 0,-27-5 0,1 0 0,2-1 0,1 0-1645,2 0 0,1 1 0,2 0 0,2 0 33,-1-1 0,0 0 1,2 1-1,-1 1 1,0 3-1,0 0 338,-3-1 0,0 1 0,-3 0 0,-1-1 0,-5 1 0,0 0 0</inkml:trace>
  <inkml:trace contextRef="#ctx0" brushRef="#br0" timeOffset="40">13943 17832 8834,'-26'-14'411,"-1"1"0,0 6 1,2 2-1,3 4 0,6 2 1,8 4-1,14 2 0,13 0 1,13-2-1,8-4 1,10-1-1,8 2 5830,2 2-6208,6-2 0,-9 5 0,8-4 0,4 2 1,-3-2-1,1-2 0,-5 1 0,0 1 0,-5 1 1,-3-1-1,-5-2-645,-1-1 0,-8 0 1,-6 0-3,-2 0 0,-1 0 0,-5 0 0,-4 0 0,-4 0 1,-4 0-1,0 0-2075,-1 0 1,-6 2 2685,-2 2 1,2 4 0,1 5 0</inkml:trace>
  <inkml:trace contextRef="#ctx0" brushRef="#br0" timeOffset="41">14783 17738 10190,'0'-28'0,"2"8"2394,2 8-1868,3 6 0,7 10 0,-1 2 0,0 2 0,2 0 0,3 1 0,3 0 0,1 2 0,0 0 0,2 3 0,0-1 2814,-2 0-3371,3 1 1,-10-1 0,3 0-1,-4 1 1,-2-1 0,-1 0-1,-2 1 1,-1-1 0,1 0-1,-1 1 1,-2-1-1223,-3 0 1,-2 1 0,-1 0-1,0 4 1,-1 4 0,-4 4 1235,-4 0 1,-14 13 0,-6 2 0</inkml:trace>
  <inkml:trace contextRef="#ctx0" brushRef="#br0" timeOffset="42">16303 17565 8112,'-6'-38'-15,"-3"11"892,3 12 0,2 15 1,8 2-1,5 1 0,4 3 1,4 2-1,2 6 672,2 2 1,1 3-1,4-1-1165,1 4 0,0 4 1,1 0-1,2 2 1,-1 2-1,-1 2 0,-3 1 1,1 3-1,-3-1-161,3 2 0,-7 3 0,-1-7 1,-4-1-1235,0 1 1,-1 2 0,0-5 0,1-5 0,0-6 0,3-4 1010,1-1 0,11-13 0,-1-2 0</inkml:trace>
  <inkml:trace contextRef="#ctx0" brushRef="#br0" timeOffset="43">16956 17712 9386,'-27'-39'0,"1"16"7053,-1 20-6683,0 26 1,-1 16 0,-3 11-1,-4 3 1,-4-1 0,-1 3 0,0-2-1,2 5 1,2 1 0,5 7 0,4 2-3618,5 3 3247,12-27 0,1 1 0,-1-7 0,0 1 0,0 7 0,0-1 0</inkml:trace>
  <inkml:trace contextRef="#ctx0" brushRef="#br0" timeOffset="44">15530 13127 8497,'-14'0'0,"1"0"389,0 0 1,5 6 0,5 5 0,9 3 0,10 4 0,13-3 0,6-3 0,13-5 0,8-2 0,15-10 0,-32-2 0,0-2-224,5-5 1,0-2 0,1-2-1,0-1 1,3-2 0,-1-1-1,1 0 1,-1-2 0,0-1-1,-1-1 1,-2-1 0,-1 0-1,-1-1 1,-2-1 0,-3 0-1,-1 0-1271,-4 0 1,-2-1 897,-2-2 0,-3 0 0,2-26 1,-12-7-1,-20-2 0,-22 4 1,5 32-1,-4 2 0,-7 2 0,-3 1 1,-5 1-1,-4 3 0,-3 1 1,-3 3-1,-5 3 0,-2 2 1,-2 3-1,-1 2-401,-1 2 1,-1 2-1,-5 3 1,0 3 770,5 3 0,2 4 1,-3 4-1,2 5 1,4 3-1,2 4 1,2 1-1,3 4 0,3 2 1,4 3-1,5 0 1,4 2-1,6 2 1,4 2-1,7 1 1,4 2-1,5 3 0,4 1 1,7 1-1,4 0-163,6 1 0,5 0 0,3 0 0,3-2 0,9 1 0,3 0 0,0-3 0,0 0 0</inkml:trace>
  <inkml:trace contextRef="#ctx0" brushRef="#br0" timeOffset="45">21142 13261 16237,'-9'-6'-1172,"0"-3"1498,0-3 1,-4-1 0,-2-1 0,-1 2 0,-2 2 0,0 3 0,-1 1 0,-3 4-1,-4 5 1,1 8 348,3 5 1,-8 10-1,4 11-637,-2 6 0,-2 8 0,2 9 0,0 9 1,15-33-1,2 0 0,1 2 0,1 0 1,2-1-1,2 1 0,-1 36 0,4-4 1,5-6-1,8-8 0,9-4 0,12-8-163,6-5 58,5-7 0,13-11 0,4-5 1,5-5-1,0-10 0,2-10 1,-4-13-1,2-12 0,-32 13 1,-2-3-1,1-2 0,0-2 1,-2-3-1,-1-2-638,-1-1 0,-1-2 0,-1-4 0,-2-1 461,-3 1 0,-2 0 0,-2-5 1,-1-2-1,-3 3 0,-1-1 0,-3 2 1,-3-1-1,-3 1 0,-3 2 0,-3 1 1,-3 1-1,-18-31 0,-13 13 1,-12 14 153,-7 16 1,-17 6-1,33 18 1,-1-1 0</inkml:trace>
  <inkml:trace contextRef="#ctx0" brushRef="#br0" timeOffset="46">1933 15273 29489,'-13'-13'-855,"-7"-7"0,5 10 0,-2-2 0,2 3 1,2 3-1,-1 0 2374,1 3-1431,5 2 1,3 2 0,8 4 0,5 2 0,12 2 0,9-1 0,11-1 0,9-1 299,7 0 1,10-2 0,6-4 0,2 0 0,-35 0 0,-1 0 0,1 0 0,-1-1 0,1 0 0,-1-1 0,36-4 1107,-1-1-1452,-2-2 1,-10 0 0,-2 1 0,-3 1-1,-2 1 1,-7 0 0,-3 3 0,-2 2 0,-2 1-45,-6 0 0,-4 0 0,-4 0 0</inkml:trace>
  <inkml:trace contextRef="#ctx0" brushRef="#br0" timeOffset="47">3026 15126 9298,'1'-56'0,"4"6"2350,4 7-2052,9 12 0,-2 13 1,5 9-1,-2 5 0,-1 4 1,-1 4-1,1 3 1,0 4-1,0 1 0,-1 4 1,0 3-354,-2 5-75,-8 7 0,-1 3 1,-6 6-1,-2 0 1,-4 0-1,-7 1 1,-8 1-1,-5-1 1,-5-2-1,-5-2 1,-2-2-819,-2 1 1,-6-1 987,-3 5 1,-3 12 0,25-24 0,1-1 0</inkml:trace>
  <inkml:trace contextRef="#ctx0" brushRef="#br0" timeOffset="48">13970 12221 14561,'6'-21'-1159,"-5"5"1,2 10 0,-6 6 0,-5 3 861,-4 3 934,-2-5 0,5 5 1,1-6-1,-1-1 1,1-4-91,4-3 1,2 0 0,2-1 0,-1 0-1,-2 0 1,-3 2-304,-1 1 1,-2 2 0,-5 4 0,1 1-305,0 4 0,-7 2 0,-3 8 0,-5 1 125,-3 2 1,-7 4 0,3-3 0,-4 1-1,-2 0 1,-2 1 0,-1 3 0,2 1 302,5 2 0,4-2 1,8 0-1,3 0-155,4 3 0,11 3 1,8-1-1,11 3 1,13 1-1,15 3 1,18 1-1,-23-18 1,3 0-1,3 0 1,1-1-1,2-1 1,1-1-1,1-1 1,1-2-1,1-2 1,0-1 618,1-1 1,0-2-948,0 0 0,0-1 0,-3-3 0,1-1 1,-1 0-1,0-1 0,-1-2 0,0 0 0,-2-2 1,0-1-1,-1-1 0,-1-2 0,-3-1 1,0-1-1,30-12 0,-12-3 0,-10-5 0,-12-3-2024,-12-7 1,-13-10 1909,-22-1 1,-15-8 0,3 25 0,-2 1-1,-3-1 1,-3-1 0,-3 0 0,-3 1 0,-3 0-1,-2 2 1,-1 1 0,-2 2 0,0 1-1,-1 3 1,-1 2 0,-1 3 0,-2 3 0,-2 4 256,-3 1 1,0 5 0,-8 5 0,-1 4 0,-1 4 0,-1-1 0</inkml:trace>
  <inkml:trace contextRef="#ctx0" brushRef="#br0" timeOffset="49">20182 17565 21962,'7'-12'-432,"5"-1"0,-3-11 0,1 4 0,1-1 0,-2 0 0,0-1 0,-1 0 1,0 1-1,-1 2-23,1 2 411,0 3 1,0 8 0,-4 6 0,-2 7-1,-5 5 1,-5 3 0,-6 3 0,-7 4-129,-7 3 0,-5 2 0,-8 1 427,-4 3 0,2 0 0,-4 6 0,1 3 0,3 0 0,3 4 0,5 1 0,6 2 0,9-1-4,6 0 0,10-3 0,2-6 0,8-5-198,8-3 0,18 0 0,7-8 0,8 0 0,12-5 0,5-4 0,7-5 0,0-1 1,-33-4-1,0-1 0,37-1 0,-36-2 0,-1 0 0,36-6-1605,-1 1 1372,-2-5 0,-15 0 0,-5-6 1,-8 2-1,-11 0 0,-7-2 1,-8-3-1,-10-2 0,-11-3 0,-19-3 1,-15-4-1555,-15-4 1568,15 18 0,-1 0 0,3 1 0,1 0 0,-8 1 0,-2 2 1,2 0-1,-1 1 0,1 3 0,0 2 0,-1 1 0,-1 1 203,-1 1 0,0 3 0,-2 5 0,0 2 0,-5 3 0,-1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51.118"/>
    </inkml:context>
    <inkml:brush xml:id="br0">
      <inkml:brushProperty name="height" value="0.053" units="cm"/>
      <inkml:brushProperty name="color" value="#FF0000"/>
    </inkml:brush>
  </inkml:definitions>
  <inkml:trace contextRef="#ctx0" brushRef="#br0">22248 13247 8382,'0'-13'988,"0"0"-1126,0 5 1,0 1-1,0 2 1,0-4-341,0-2 982,0-3 0,-6 5 0,-3 2 1,-3 1-1,-1 3 0,0 2 98,-1 1 0,-3 0 0,-1 0 0,2 0-456,1 0 0,-5 1 0,0 2 0,-2 3 1,-1 0-1,1 1 0,0 1 0,1 2 206,2 2 0,-3 1 0,2 2 0,1 1-130,0 2 0,0 6 0,2-1 0,0 7 0,2 7 1,3 5-1,5 3 0,1 4 0,4 6 0,5 3 0,9 1 1,9-3 1489,10 1-1662,12-1 1,1-9 0,9-2 0,5-5 0,3-5 0,3-4 0,1-4 0,3-6 0,-1-8 0,-1-7 0,-4-5-78,-1-1-158,-3-11 0,-6-4 1,-2-15-1,-4-5 0,-3-10 1,-6-8-1,-4-9 1,-10-9-1,-14 33 0,-3-1 1,-2-2-1,-2 0 1,-2 0-1,-1 1-353,-3 0 0,-1 0 1,-2-2-1,-3 1 482,-4 3 1,-3 0 0,-2 2 0,-2 0 0,-2 0 0,-3 2 0,1 2 0,-1 2 0,-2 2 0,-1 3 0,-31-20 0,27 26 0,-1 1 0,-34-11-1,0 5 1,2 8-2228,4 5 0,-6 8 2283,6 12 0,0 6 0,8 12 0</inkml:trace>
  <inkml:trace contextRef="#ctx0" brushRef="#br0" timeOffset="1">16156 14980 7585,'-23'-43'108,"0"0"0,2 2 0,1 2 0,-11-23 0,8 23 0,12 30 1,5 24-1,4 18 0,2 13 0,2 10 0,2 10 0,6 7 0,-1-34 1,2 1-1,3 0 0,3 1 0,4 4 0,4 0 0,2 3 0,4-1 1,3 4-1,4 0 0,4 1 0,2-2 1579,6 3 0,4 0-1667,-12-16 0,2 0 1,1 0-1,2 1 0,1 0 1,1 0-1,7 2 1,2 1-1,1-1 0,-11-8 1,1-1-1,0 0 0,1 1 1,1 0-1,2 1 1,-1 0-1,1-1 0,1 2 1,1 0-1,0-1 0,0 1 1,-2-1-1,0-1 1,0 1-1,0-1 0,0 1 1,1-1-1,0 0 0,0 0 1,-2-1-1,1-1 1,-1 0-1,1 1 0,1 0 1,1 0-1,0 0 0,0 0 1,-1-1-1,-1 1 1,0-1-1,0 0 0,0 1 1,0 0-1,0 1 0,-1-1 1,-2-1-1,-1 0 1,0 1-1,0-1 0,-1 1 1,0-1-1,-1 1 1,1 0-1,13 10 0,1 0 1,-2 0-1938,0 0 1,-1 0-1,0 1 1805,-1 1 1,0 1 0,-2 0-1,-5-4 1,-1 0 0,-1 1-1,-2 0 1,0 0 0,-1 0-1,-1-1 1,-2-1 0,0 0-1,-4-1 1,-2 0 0,1-1-1,14 17 1,-1-1 0,-5-4-1,-1-1 1,-4-3 0,-1-1 0,-4-3-1,-2 0 1,-4-5 0,-1 0-1,-3-3 1,-2-2-2555,22 22 2706,-7 1 1,-8-19 0,-9-1 0,-4-9-1,-5-10 1,-4-9 0,-4-15 0,-4-13-41,-1-14 0,0-7 0,0-4 0,0-11 0,0-8 0</inkml:trace>
  <inkml:trace contextRef="#ctx0" brushRef="#br0" timeOffset="2">20488 16086 8188,'-47'-20'331,"0"0"0,3 7 1,2 4-1,2 5 1,1 6-1,-2 11 0,-1 5 1,-7 8-1,-2 5 1,-6 6-1,0 6 0,13-9 1,0 2-1,0 2 1,-4 3-1,0 2 0,-1 1 403,-4 4 0,0 0 0,-1 3-900,7-7 1,-1 3 0,0-1 0,1-1 0,3-4 0,0 0 0,0-1 0,0 1 0,-4 4 0,-1 0 0,0 1 0,-1-1 0,1-1 0,-1-1 0,0 0 0,-1-1 0,2-2 0,-1-1 0,0 0 0,-1-1 0,-1 1 0,-1 0 0,-1-1 0,0-1 0,1-2 0,1 0 0,-1-2 0,-1 0 0,0 0 0,0-1 0,-1 0 0,1-1 0,2-3 0,0 0 0,0-1 0,0-1 0,1 0 0,-1-1-1,1 0 1,-1 0 0,-13 6 0,0-1 0,0-1-673,2 0 0,0-1 1,1 1-1,-3 0 1,1 1-1,2-2 838,7-2 0,3-1 0,-1 0 0,-3 1 0,1 0 0,0 0 0,3 1 0</inkml:trace>
  <inkml:trace contextRef="#ctx0" brushRef="#br0" timeOffset="3">14170 10715 19660,'7'-21'-1952,"5"2"1,-9 12 0,3 2 867,-4 4 1383,-5 1 0,-11 0 0,-1 0 0,-1 0 0,-3 0 0,-2 0 0,-1 0 0,0 0 0,0 0 0,-1 0 0,1 0 1159,0 0 1,4-5 0,-4 1-1325,-2 1 0,3-3 1,-1 0-1,-1 0 0,-3 0 1,0 3-1,-1 2 0,-1 1 1,-2 0 73,-1 0 1,-10 1 0,1 4 0,-2 2-153,1 0 1,1 5 0,0-3 0,0 3-1,0 1 1,1 1 0,4-2 0,4-2 0,1-1-1,2 0 1,0 0 0,4-2 1166,3-1-1150,-2 4 0,8-7 1,-3 5-1,3-1 1,2 0-1,-2 4 1,-1-1-1,-2 1 1,0-3-1,0 4 1,-1 3-427,-2 3 1,5 1 264,-2-1 1,-1 1-1,1 5 1,2-3-1,1-1 1,2 0 0,1-1-1,3-3 1,3 0-100,0 2 0,5 3 111,-4 6 0,4-7 1,2-2-1,2-3 0,3-2 1,0 2-1,2 1 0,-1 2 1,2 0-126,-2 1 0,5-3 0,-3 5 0,3 0 200,1 0 0,5-4 0,1 4 0,2-2 0,3-1 1,2 0-1,5 0 0,5-2 0,3-1 0,2-2 0,3 0 1,5 1 1612,3-1-1513,7-6 0,-2 4 0,3-5 0,3 0 0,-1 1 0,3-1 0,-1 1 1,1 1-1,-1 1 0,-1-1 0,-2 1 233,-2 2 1,3-1-283,-4-1 1,4 3-1,-2-3 1,-1 1-1,2 0 1,-1-1-1,4 0 1,0-1-1,1-4 1,0-2 525,3-2 1,8 0 0,-2 0-424,0 0 1,-34-3 0,0 0 0,-2-1 0,-1-1 0,3-1-1,-1-2 1,-1 1 0,1-2 0,1 0 0,0 0 0,0 1 0,0 0-1,1 0 1,1 1 0,-2 1 0,0-1 12,-2 0 0,-1 1 0,4-1 0,-2 0 0,28-6 0,0 1-215,-4 3 1,-1-3 0,-5 3 0,-2-1 0,-1 0 0,-3 1 0,-4-1 0,-4-2 0,-1-2 0,-5 2 0,-3 1 0,-5-1-1367,-1-3 1307,-1-1 1,-5-4 0,-1-2 0,0-3 0,-2-2 0,0-1 0,-4-1 0,-3-4 0,-5-1 0,-1-3 0,-1-1-554,1-2 1,-5 4 517,4 0 0,-5 2 0,-5-3 0,-4 5 0,-3 2 0,-2 5 0,-4 0 0,-6 1 0,-6 2 0,-4 4-126,0 3 1,-9 2-1,0 1 1,-7 2-1,-9 2 1,-6 1-1,-6 1 1,33 3-1,0 0-488,-1 2 0,0-1 752,-7-2 1,0 1 0,-1 2 0,-1 0-1,-6-1 1,0-2 0,-2 2 0,1 0-1,-2-1 1,0 0 0,-1 0 0,0 0-1,1-1 1,0 1 0,1 0 0,1 0-1,3 0 1,0 0 0,4 1 0,0-1-1,3 1 1,1 0 201,1 0 0,0 0 0,-1-1 1,-1 1-439,3 2 1,0 0-1,2 0 1,1 0 0,-32 2-1,5 2 1,2 5 0,3 4 391,2 5 0,-11 3 1,2 5-1</inkml:trace>
  <inkml:trace contextRef="#ctx0" brushRef="#br0" timeOffset="4">8331 12981 9726,'8'0'1047,"-1"-5"0,-2 1 0,3 1 1,4 1-1,2 2 0,-1 0 1,0 0 5,1 0 0,-1 0-848,0 0 0,2 0 1,1 0-1,4 0 1,-1 0-1,2 0 0,-1-1 1,3-2-1,-1-2 1,0 1-1,0 0 0,0-1 1,1 1-1,-1-1 1119,-1 1 1,7-5-1127,-6 4 1,11 0 0,-7 0 0,2-2-1,1-2 1,-3 0 0,2 0 0,2 0 0,1 0-1,-1-1-175,-2-2 1,-2 3-1,1 0 35,0-1 1,-1-2 0,1 0-1,0 2 1,-2 1 0,0-1 0,-1-2-1,1-2 1,-1 1 290,1 0 1,-1-1 0,-1 1 0,0 0-350,0-1 0,1 1 0,0 0 0,-2-1 0,0 1 0,-1 0 0,-2 0 0,-1-1 0,0 1 0,-1 0 0,1-1 0,0 1 0,-2 0-19,-1-1 0,-2 1 1,-1 0-1,-1-2 0,-3-2 1,1 0-1,0-1 1,0 0-1,0-1 0,0 0 1,0-2 120,1 0 1,-2 3-103,0-4 0,-3 4 0,2-2 0,1 0 0,-2 3 0,0-1 0,-4 0 0,0 2 0,-2 1 0,0 2 0,0-1 0,-2 1 0,-2 0 0,1-1 0,-6 1 0,0 0 0,0 1 0,2 2 0,0 1 0,1-2 0,-2 1 0,1 1 0,2-3 0,-2 3 0,0-3 0,-1 1 0,-1 0 0,0 4 0,1-1 0,-3 1 0,5 4 0,-6-7 0,4 5 0,-4 1 0,-2-1 0,0 1 0,-3 1 0,-1 0 0,2 0 0,1-1 0,2 1 0,0 1 0,1 1 0,3-4 0,-6 2 0,5-4 0,-1 1 0,0 2 0,-1-1 0,-2-1 0,1-1 0,0-2 0,-1 1 0,1-2 0,0 6 0,-1-1 0,1 4 0,0-2 0,-1-2 0,1 2 0,0 2 0,-1-1 0,1-1 0,0-1 0,-1 1 0,1 2 0,0 1 0,-1 0 0,1 0 0,0 1 0,-1 2 0,1 1 0,0-1 0,-1-1 0,6 2-662,-1 1 0,4-1 0,-4-4-6894,-1 0 6811,4 0 0,6 0 0,9 0 0,3 0 0,3-1 0,1-2 745,2-2 0,11-5 0,-1 3 0</inkml:trace>
  <inkml:trace contextRef="#ctx0" brushRef="#br0" timeOffset="5">9291 11608 9806,'-13'-13'668,"-1"-1"1,6 7-1,0 1 1,1 2 0,-1-1-1,-2 2 1,-2 2 536,-1 1 0,-1 0-1017,1 0 0,0 0 0,-2 1 0,-1 4 1,-4 3-1,1 6 0,0 2 0,3 2 0,2 0 1,4-1 1293,1 1 0,6 0-1217,-1-5 0,4 5 0,4 0 0,6-2 0,7-1 0,5-3 0,5-2 0,2-3 0,5 1 0,3-2-463,5 0 1,-4 3-1,-2-3 1,-1-1 0,1 3-1,-2-1 1,-1 4 0,-5-1-6897,-5-1 7094,3 9 0,-6-9 0,7 10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51.124"/>
    </inkml:context>
    <inkml:brush xml:id="br0">
      <inkml:brushProperty name="height" value="0.053" units="cm"/>
      <inkml:brushProperty name="color" value="#FF0000"/>
    </inkml:brush>
  </inkml:definitions>
  <inkml:trace contextRef="#ctx0" brushRef="#br0">14383 12421 25215,'-15'-13'-155,"-8"5"1,14 2 0,-9 5 0,3-2 0,2-2 0,0 2 0,-1 2-1,1 1 1,0 0 0,-1 0 0,2 1 0,4 4 0,3 4 247,4 3 0,2-4 0,7 0 0,8-2 0,10-2 0,7 1 0,6-1 0,2-1 2008,3-1-2042,19-2 1,-11 0-1,16 0 1,0 0 0,3 0-1,3 0 1,-36 0-1,1 0 1,0 0 0,0 0-1,1 0 1,-1 0 0,0 0-1,-1 0 1,35 0-55,-5 0 0,4 0 0,-10 0 0,-1 0 0,-2 1 0,-1 2 0,0 1 0,0-1 208,-1-1-125,1-2 1,-3 0 0,0 0 0,3 0-1,-1 0 1,6 0 0,-1 0 0,4 0 0,3-2-1,3-1 1,1-2-136,-1-3 1,-33 6 0,-1 1 70,0-1 1,0 0 0,0-1 0,1 0 0,-1 0 0,1 0 0,35-3 0,-1-1 0,-4 1-1,-1 0 1,-3 3 0,-1 0 0,-3 0 15,-2-2 1,5-1 0,-3 3 0,-1-1-1,-1 0 1,-1-1 0,1 1 0,1-1 947,-1-1-900,5 5 0,-1-7 0,8 6 1,-33-1-1,0 1 0,0 0 0,0 1 1,1 0-1,1 1 0,0 0 0,0 0 1,2 0-1,-1 0 0,0 0 1,0 0-1,0 0 0,1 0 0,-1 0 1,-1 0 617,2-1 1,-1 2-745,1 1 1,-1 2 0,0-4 0,0 1 0,-1 2 0,1 0 0,0-1 0,0 0-1,-2 1 1,0 0 0,0 0 0,-1 0 0,36 3 0,0-3 0,-1 0 0,1 0-1,-2 1 248,-34-2 1,0-1 0,37 1-211,1-2 0,-35 0 0,-1 0 0,-1 0 0,-1 0 0,38 0 0,0 0 0,-4 0 0,4 1 0,-2 2 0,-36 0 0,-1 0 0,34 3 0,0 0 0,-2 0-68,-7-1 1,1-4-1,-5 3 1,-3-2 0,-3-2-1,-5 0 1,1 0 0,-2 0-1,1 0 1,-1 0-71,0 0 1,3 0-1,-5 0 1,-2 0-1,-4 0 1,-4 0-1,-1 0 1,-4 0-1926,0 0 1043,-9 0 0,1 0 0,-5 1 0,1 4 0,-4 4 0,-4 3 0,-3 1 0,-5 2 786,-4 2 0,-10-2 1,-8 5-1</inkml:trace>
  <inkml:trace contextRef="#ctx0" brushRef="#br0" timeOffset="1">13877 14180 8504,'-14'0'466,"7"0"0,1-1 0,8-2 0,2-3 1430,5-2-1776,9 5 0,4-7 1,9 4-1,6 0 1,4 0-1,5 2 1,2-1-1,2 1 1,2 1-1,1 1 0,-1 2 858,-3 0-901,9 0 1,-8 2 0,12 1 0,2 1 0,1-1 0,3 0 0,2 0 0,1 2 0,-1-2-1,-1-2 1,-1-1 513,-1 0 0,9 0-531,-5 0 0,1 0 0,4-1 0,-38-1 0,1 1 1,0-2-1,0 1 0,1 1 0,0-1 0,0 1 0,0 1 1,0 0-1,-1 0 0,-1 0 0,1 0 0,33 0 153,-4 0 1,7 0 0,-9 0-135,2 0 1,0 0 0,-2 0 0,-3 0-1,-2 0 1,1 0 0,0 0 0,4 0 0,-4 0 83,-1 0 0,5-5 0,-1 1 0,1 1-164,-1 1 0,3 2 1,-4-1-1,4-2 1,4-1-1,1 1 1,-1 1-1,-2 2-75,-2 0 0,2-4 0,-1-1 0,-1 2 210,2 2 0,1 1 1,0 0-1,2 1 1,-1 2-1,0 3 1,0 0-1,1 0 0,1-2 1,0 1-1,-35-3 1,0 0-1,1 0 1,0 1 495,2 0 0,-1 0-622,1-3 1,-1 1-1,0 2 1,0 0 0,-1-3-1,1 0 1,1 0 0,-1 0-1,0 0 1,-1 0 0,2 0-1,-1 0 1,0 0 0,-2 0-1,1 0 1,-1 0 0,33 0-1,0 0 1,-6 0 286,-1 0 1,-2 0-232,-10 0 1,3-4 0,-1-1 0,-5 2 0,-2 2 0,-5 2 0,0 2 0,0 3 0,3 2 0,-1 0-353,1 0 1,5 2 317,-2-5 0,1 4 1,2-4-1,0 1 0,2 0 1,3-3-1,0 0 1,1 0-1,-1 2 0,-3-2 448,0-2 1,0-1 0,1 0-572,-1 0 1,2 0 0,-9 0 0,1 0 0,-4 0 0,-2 0 0,-4 0 0,-1 0 0,-3 0-642,-1 0 0,2 0 0,-4 0 0,-1 0 414,-2 0 1,-3 0 0,-1 0 0,-3 0 0,0 0 0,-2 0 0,2 0 0,-2 0-1,0 0 1,-3 0 0,-1 2 0,-2 1-5640,1 1 5526,-1 0 433,0-4 0,7 6 0,0 2 0</inkml:trace>
  <inkml:trace contextRef="#ctx0" brushRef="#br0" timeOffset="2">13637 15873 18094,'-14'7'-889,"1"-3"1398,6-2 1,4-2 0,10 0 0,8 0 0,4-2-1,6-2 1031,5-5 0,4-1-1360,6 1 1,4-3 0,2 3 0,3-1 0,6-1 0,6 4 0,5 0 0,4 1 0,3-2 0,1 2 174,-36 3 1,1 0 0,1 0 0,1 1 0,1 0 0,1 1-267,1-1 1,-1-1-1,-5 0 1,1 0 0,4 2-1,1-1 1,-1 0 0,-1 0-1,-1 0 1,-1 1-1,2 0 1,1 0 0,-1 1-1,0 0 1,2 0 0,1 0-1,-1 0 1,-1 0 84,2 0 1,-1 0 0,2 0 0,-1 0-1,-3 0 1,0 0 0,0 0 0,0 0-149,2 0 1,0 0-1,4 0 1,0 0-1,-2 0 1,-2 0-1,1 0 1,-1 0 0,0 0-1,0 0 1,-3 1-1,1 0 1,-2 0-1,1 1 1,-1 0-1,0 0 1,0 0 0,0-1-1,0 1 1,0-1-1,-1 1 1,1-1-1,-2 1 1,-1 1 1192,34 0-1164,3 4 1,-4-6 0,4 4-1,-2-2 1,-2 0 0,0 1 0,1-1-1,3-1 1,1-2 0,-1 0 0,1 0-56,-1 0 0,-37 2 0,1 0 0,2 0 0,0 1 0,0-1 0,0 0 0,-1-2 0,1 0 0,35 0 0,-2 1 0,-2 2 0,0 2 0,-2-2 0,0 0 0,-4 0 0,-3 1 0,2 1 0,-5-4 0,0 2 0,0 2 0,-1-2 0,1-2 0,4-1 0,2 0 0,1 0 0,6-4 0,-1-2 0,0 0 0,1-2 0,-34 5 0,0 0 0,1 0 0,0 0 0,2 2 0,0-1 0,0 2 0,1-1 0,1 1 0,1 0 0,0 0 0,1 0 0,0 0 0,0 0 0,0 0 0,-1 0 0,-3 0 0,-2 0 0,1 1 0,-1-1 0,-1 2 0,-1-1 0,34 5 0,-3 0 0,-2 2 0,-3-2 0,-2 1 0,0-1 0,-3 0 0,-4-3 0,3-2 0,-8-1 0,2-1 0,3-4 0,-2-2 0,-2-2 0,-1 0 0,1-1 0,0-1 0,1 1 0,-4 1 0,-1-1 0,3-2 0,-3-1 0,-2 1 0,-2 3 0,4-1 0,-11 4 0,-2 0 0,-2 0 0,-3 3 0,0 0 0,-4 0-698,-3-1 0,-4-1 1,-3 5-309,-1 0 0,-1 6 1,-3 3-1,-5 3 1,-2 3-1,-2 1 0,0 3 1,0 2 843,0 2 1,0 3 0,0 0 0</inkml:trace>
  <inkml:trace contextRef="#ctx0" brushRef="#br0" timeOffset="3">13970 17685 29933,'-13'-6'-297,"-1"5"0,1-5 1,0 1-1,-1 1 1,1-1 446,0 0 326,-1 3 1,5-5 0,4 4 839,3-2-1207,11 1 0,10 8 0,11 2 1,7 0-1,4 2 0,8-3 1,7 3-1,11-2 0,6 0 1,-34-5-1,0 1 0,2-1 1,0-1-110,0 0 0,2 0 0,6 0 0,0 0 0,-3 0 0,1 0 0,4 0 0,0 0 0,-5 0 0,-1 0 0,-1 0 0,1-1 0,-1-1 0,0 1 0,0-2 0,-2 0 0,1-1 0,0 0 0,-1 0 0,-1-1 0,0 1 0,0 0 0,-2 0 0,0 0 0,-1 1 0,0 0 0,1-1 0,0-1 0,-1 3 0,0 0 0,1-1 0,0 0 0,1 1 0,0 1 0,0-1 0,-1 0 0,-1-1 0,1 1 0,-1 0 0,-1 0 0,1-1 0,0 1 0,0 1 0,-1-1 0,37-1 0,-1 0 0,-3-1 0,-32 1 0,1 2 0,-1 0 0,1 2 0,-1-1 0,1 0 0,36 0 0,1 0 0,-4 0 0,-1 1 0,0 2 0,-1 3 0,0 0 0,-1 1 0,2 1 0,-33-6 0,0 0 0,35 7 0,-1 0 0,1-2 0,-36-1 0,1-1 0,35 1 0,-1 1 0,2 2 0,0 0 0,-35-5 0,0-1 0,-1 0 0,1 0 0,-2-1 0,1-1 0,1 0 0,1-1 0,35 0 0,-36 0 0,-1-1 0,0-1 0,0 0 0,34 0 0,-4-4 0,0 2 0,2-1 0,-3 2 0,-1 2 0,-3 1 0,-3 0 0,6-5 0,-6 1 0,-1 1 0,4 1 0,-6 2 0,4 0 0,-2 0 0,4 0 0,-3 0 0,6 0 0,-3 0 0,5 0 0,-1 0 0,4-1 0,-1-2 0,-2-1 0,4-1 0,-9 5 0,8 2 0,-6 1 0,2 3 0,2 1 0,-1 2 0,2 0 0,-2-2 0,-1 1 0,-5-1 0,-1 3 0,-8-4 0,2 0 0,-8-1 0,-4-1 0,-4-1 0,-1-2 0,-1-1 0,-1 0 0,-4 0 0,-7 0 0,-1-1 0,-3-2 0,-2-1 0,-4-1 0,-6 1 0,-9-1 0,-18-5 0,-10 2 0</inkml:trace>
  <inkml:trace contextRef="#ctx0" brushRef="#br0" timeOffset="4">23314 12381 24850,'-13'-7'-847,"6"-5"1,-4 9 2751,7-6-1647,-1 0 0,7 2 0,2 1 0,5 1 1,3 1-1,3 1 0,1 1 0,2 2 1,-2-1 110,-1-4 0,3 2 0,1-4 1,0 0-1,2-1 0,-2-1 0,2 0 1,-2 1-496,1-3-22,3-1 1,-8 3-1,3 2 1,-3 1 0,-2 2-1,0-1 1,1 1 0,-1 2-1,-1 5-6,-3 6-207,3 3 0,-6 1 0,4 2 0,-3 3 0,1 4 0,-2 3 0,0 2 0,-3 0 0,-2-1 0,0 1 0,2 0-4487,2-1 0,1-4 4680,-2 1 1,4-7 0,5 3-1</inkml:trace>
  <inkml:trace contextRef="#ctx0" brushRef="#br0" timeOffset="5">23594 12341 17703,'-6'-28'91,"-1"3"0,0 19 0,1 6 0,1 7 0,1 5 4292,1 1-4092,1 1 0,2 0 0,0 3 1,0 3-1,0 4 0,0 6 1,0 1-1,0 4 0,0 2 0,0 5 1,0-2 704,0-3 1,0 6-990,0-3 0,-6 9 0,-1-2 0,-2 2 0,0 0 0,-1 0 0,-2 0 0,-1-1 0,-1 1 0,1 0-648,0 0 0,-1-8 0,1 2 240,0-1 0,-1-10 0,3 7 0,0-5 0,2-4 1,0-4-1,1-2 0,0-3 0,1-4-326,-1-5 1,4 0 0,-4-6-1,1 0 733,0 0 1,2-3 0,-2-8 0,-1-3 0,2-4 0,1-3-1,2-1 1,1-4 158,2 0 1,0 2 0,0-3 248,0 2 0,2 1 0,2 6 0,5 5 0,3 7 424,1 7 1,0 5-1,1 3 1,-1 1-1125,0 2 1,5 0-1,1-5 1,1 0-1,2 1 1,0-2 0,5-4-1,-2-3 1,3-4-1,-3-1 1,3 0-1,-2 0 277,-1 0 0,9-6 1,-6-1-1</inkml:trace>
  <inkml:trace contextRef="#ctx0" brushRef="#br0" timeOffset="6">24168 12914 8385,'13'-40'68,"-6"7"1,-1 8 0,-1 9 0,1 7-1,1 2 3397,3-1-2988,2 5 0,-3-3 1,-1 8-1,-3 2 1,-2 7-1,-1 5 0,-2 8 1,-2 4 165,-2 3 0,-3 6 0,-8-2 0,-2 4 1,0 1-1,0 0 0,3 0 0,0-2 8,1-2-1224,6 2 0,-4-11 1,7 1-1,1-6 0,3-4 1,4-4-1,5-6 1,4-3 572,5-7 0,-3-9 0,4-10 0</inkml:trace>
  <inkml:trace contextRef="#ctx0" brushRef="#br0" timeOffset="7">24421 12754 8385,'13'-40'1516,"-1"6"1,-2 4-1,-1 7 1,2 5 3258,0 3-4313,3 8 1,-5 11 0,-2 11 0,-1 4 0,-3 5 0,-2 3 0,-1 4 0,0 4 0,0 5-1,0 3-643,0 2-25,-5-7 1,2 1-1,-5-5 1,1 1-1,-1-1 1,-2-1 0,0-4 205,1 0 0,-9-3 0,3 1 0</inkml:trace>
  <inkml:trace contextRef="#ctx0" brushRef="#br0" timeOffset="8">24194 12834 8336,'0'-53'3515,"-6"5"0,5 14-39,-4 12-3542,10 12 1,-2 4 0,7 7 0,3 4 0,5 4 0,3 4 0,3 5 0,-1 4 0,1 3 0,-3 3 0,-3 2-2954,-7 1 1,-3 4 3018,-8-3 0,-6 5 0,-1-3 0</inkml:trace>
  <inkml:trace contextRef="#ctx0" brushRef="#br0" timeOffset="9">23901 13261 10106,'-21'0'1573,"20"0"0,20 0 0,22 1 1,2 2-1,2 1 0,-4 1 1293,2 1-2664,0-5 0,-3 7 1,0-5-1,0 3 0,-1-1-202,-4 1 0,4 5 0,-5-4 0</inkml:trace>
  <inkml:trace contextRef="#ctx0" brushRef="#br0" timeOffset="10">23248 14460 9936,'-12'-2'0,"2"0"2073,1-3-1561,6 1 0,-2 4 0,10 0 0,5 0 0,5 0 0,4 0 0,2-2 3439,3-2-4194,7 2 0,-2-8 0,5 4 0,-1-1 0,-3-4 0,-2-1 0,-2-1 0,1 0 0,-2-1 0,-3 1 0,-5 0-3401,-7-1 3675,2 1 0,-9 1 0,4 2 0,-1 4 1,-3 4-1,-1 8 1805,-2 5 0,0 8 0,-2 5-1669,-2 5 0,2 1 0,-2 4 0,2 0-106,2 0 1,0 2 0,0 2 0,0-1 0,0-3-679,0-1 0,2-4 617,2-6 0,4 2 0,5-5 0</inkml:trace>
  <inkml:trace contextRef="#ctx0" brushRef="#br0" timeOffset="11">23581 14553 10597,'-13'-13'2190,"-1"0"-1909,1 5 1,4 5-1,2 11 1,1 6-1,1 6 1,1 3-1,-2 1 1,0 1-1,0 0 1,2 7-1,-1 5 4295,1 8-4455,-7 0 1,4 11-1,-5-4 1,2 1-1,1 1 1,0 0-1,0 1 1,2 0-1,1-3 1,1-2-1,1-2-911,0-3 0,-1-6 0,5-8 0,0-3-856,0-1 1,2-6-1,1-4 1223,1-2 0,-1-7 0,-8-6 1,-3-6-1,-4-8 0,-2-4 0,0-2 1,-3 0-1,0 1 0,-1 0 2620,-1 3-1586,4 0 1,-5 7 0,7 2 0,1 5 0,5 5-1,7 2 2301,7 1-2631,5 3 0,7-9 0,2 2 0,1-2 0,1-2 1,0 0-1,2 0 0,4 0 0,0-2 0,4-2 1,-1-3-1686,1-1 1,4-4-1,-1 3 1,1-1 1403,-2 1 0,4-9 0,-5 4 0</inkml:trace>
  <inkml:trace contextRef="#ctx0" brushRef="#br0" timeOffset="12">24234 14753 8270,'8'-13'1734,"-2"7"1,-6 6 1593,0 7-2986,-6 5 1,3 6 0,-6 1 0,0 2 0,0 3 0,0 1 0,0 1-1,0 3 1,2 0 0,0 2 0,1-1-850,0-2 1,1-3 302,5-3 1,2 2 0,2-6-1,7-3 204,5-5 0,5 2 0,5-5 0</inkml:trace>
  <inkml:trace contextRef="#ctx0" brushRef="#br0" timeOffset="13">24527 14660 9426,'-8'-5'1672,"-1"1"-702,6 0 1,-3 2 0,7-1 0,2 0 2772,2 5-3575,-1 4 0,-4 11 1,0 3-1,0 0 1,-1 4-1,-4 1 1,-4 3-1,-3 2 1,1 1-1,0 0 1,2 0 617,-1 0-1229,-2 6 0,0-13 1,2 3-1,3-4 1,-1-2-1,2-3 1,0-3-1,2-3 443,-2-4 0,4-2 0,-3-6 0</inkml:trace>
  <inkml:trace contextRef="#ctx0" brushRef="#br0" timeOffset="14">24154 14633 9836,'-9'-28'2394,"0"-3"-1880,7 9 0,-9 11 1,7 16-1,1 4 1,3 3-1,4-1 1,7 0-1,5-2 1,6 1-150,3 2 1,8 1 0,4 2 0,3 0 0,3 0 0,-2-4 0,2 1 0,-1-1-631,-1-2 254,-7 8 0,5-8 0,-5 10 1</inkml:trace>
  <inkml:trace contextRef="#ctx0" brushRef="#br0" timeOffset="15">23954 15086 8221,'-7'-17'649,"1"14"1,6-6-1,1 15 1,5 8 0,8 6-1,6-1 5350,6 0-5927,6-1 1,-2-11-1,7-1 0,6-1 1,6 1-1,7 1 1,2 2-1,4 0-72,0 0 0,-4 0 0,1 4 0</inkml:trace>
  <inkml:trace contextRef="#ctx0" brushRef="#br0" timeOffset="16">23061 16153 8115,'-7'-6'236,"-5"4"0,6-5 0,-3 2 0,5-4 2292,2-2-2232,2 3 1,2-4 0,2 3 0,5-1 0,3 1-1,1 3 1,0 2 0,2-2 0,2 0 958,0 0 1,1-3-1290,-5 5 0,5-2 1,2 3-1,-1-3 0,0 0 1,-1-1-1,0 1 0,-1-2 1,0 2-1806,-3 0 1729,0-4 0,-1 9 0,-1-2 0,-2 6 0,-2 5 1,-1 4-1,-1 3 0,1 1 830,1 2 0,-4 6 1,4-2-733,-2 3 0,3 2 0,-5 0 0,-1-1 0,-2 1 0,-1-1 0,0 1 1,0-2-1,0-1-1329,0-2 1,0-1 1340,0 1 0,0-3 0,0-5 0</inkml:trace>
  <inkml:trace contextRef="#ctx0" brushRef="#br0" timeOffset="17">23368 16193 8115,'-14'-27'317,"1"3"0,1 5 0,2 7 0,1 5 0,-1 4 0,-2 3 1,0 4-1,3 7 0,3 5 0,2 7 0,-2 6 4372,-2 2-4419,5 12 1,-8-2-1,3 12 1,-1 1-1,2-1 1,-1 2 0,3 3-1,-3 4 1,2 1-1,0 0 1,3-7-215,2-6 0,1 1 0,0-7 0,0-1 0,0-3 0,-2-5 1,-2-3-1,-5-6-2997,-3-4 2767,5 4 1,-5-16-1,3 2 1,-4-5-1,-4-4 1,0-1-1,0-2 1,3 0-1,0-2 1,2-2-1,2-4-161,1 1 645,6-5 1,-3 5 0,6-7 0,2 1-1,2 1 1,5 3 0,3 5-10,1 2 1,1 2 76,-1 0 1,0 0-1,0 0 1,1 2-1,-1 1 1,0 1 0,1-1-1,-1-1 1,0-2 645,1 0 1,-1 0-1497,0 0 1,5 0 0,3 0 0,3 0 0,4 0 0,1 0 0,4-2 0,3-1 0,4-3 471,4-1 0,-3-2 0,5-4 0</inkml:trace>
  <inkml:trace contextRef="#ctx0" brushRef="#br0" timeOffset="18">23954 16566 8179,'6'-20'264,"-4"6"0,8-1 1,-5 6 1902,-3-1-1820,0 4 0,-2 1 1,-2 10-1,0 5 1,-4 6-1,-2 6 0,-2 2 1,-2 1-1,-1 1 1,-1 2-1,2 0 1710,4 0 0,-4 3-2191,3 0 0,1 2 1,1-5-1,1 0 0,3-3 1,2-1-1,1-2 1,1-3-1,4-2 134,3-6 0,10-6 0,3 1 0</inkml:trace>
  <inkml:trace contextRef="#ctx0" brushRef="#br0" timeOffset="19">24194 16379 8152,'0'-34'612,"-6"13"0,-1 9 0,-5 15 1,2 5-1,1 7 0,0 4 1,0 3 2930,0-1-3465,0 10 0,0-3 0,0 12 0,-1 0 0,0 1 1,1 2-1,4 2 0,4-2 0,1-3 0,0-3 1,0-5-79,0-4 0,6-4 0,1-10 0</inkml:trace>
  <inkml:trace contextRef="#ctx0" brushRef="#br0" timeOffset="20">23874 16406 8152,'0'-46'2986,"2"18"88,2 5-3018,4 13 1,6 12-1,3 1 1,2 4 0,2 3-1,2 7 1,3 0 0,0 4-1,2 0-56,4 3 0,-4 7 0,4 3 0</inkml:trace>
  <inkml:trace contextRef="#ctx0" brushRef="#br0" timeOffset="21">23728 16739 8123,'-14'0'0,"1"0"42,0 12 0,5 3 0,4 11 0,2-1 1,2-2-1,2-6 0,2-2 0,7-1 0,5-1 1,6 0-1,3-1-42,2-3 0,12 3 0,2-5 0</inkml:trace>
  <inkml:trace contextRef="#ctx0" brushRef="#br0" timeOffset="22">23968 16886 8884,'6'7'514,"1"-1"0,3-5 1,2 4-1,4 4 1,5 2-1,7 4 0,5 2-514,1 0 0,10 7 0,-2-3 0</inkml:trace>
  <inkml:trace contextRef="#ctx0" brushRef="#br0" timeOffset="23">3146 10089 25723,'0'-14'-688,"0"1"1,0 0 0,0-1 0,0 1 0,0 0 0,0-1 0,0 1 0,-2 1-1,-2 3 1453,-5 5-523,3 8 0,-4 5 0,4 7 0,0 4 0,-1 0 1,1 4-1,0 1 0,1 2 0,1 1 0,-2 2 0,0 2 1,0 4-1,2 4 0,-2 3 0,-2 1 1439,1 2 0,-5 1-1614,3 7 0,2-2 0,-2-2 1,0-1-1,0 1 0,2 1 1,-1-1-1,2-3 0,-1 1 1,1-2 108,0-1 1,2 0 0,2-4 0,-1 1 0,-1 1 0,1-2 0,0 4-1,0 1 1316,-2 4-1647,-5 2 0,7 3 0,-4 1 0,-1 4 0,1 3 0,-2 2 1,0-3-1,0 2 0,0-4 0,2 3 0,1-6-284,0 1 0,5-3 475,-4-6 0,4 0 0,1-6 0,0-2 0,0 2 0,0-3 0,0-2 0,0-2 0,0 1 0,0 0 182,0-1 1,0 5-1,0-2 1,0 1 0,0 4-1,0 2 1,0 6 0,-2 2-1041,-2 4 609,-4 12 0,-1-12 1,1 8-1,-3-2 1,1-3-1,-1-2 1,3-3-1,-3 0 1,1-2-1,-1-1 1,3-4-864,-3-2 1138,-1-2 1,3-5 0,1 0 0,-1 1 0,0 1 0,0-1-1,0-2 1,0-1 0,0 1 0,0 2 0,2 2 1110,3 1 0,-2 2-1488,1-1 0,-4 1 1,3 4-1,0-1 1,-1 1-1,1 2 1,-1 1-1,1-1 0,-2-2 1,2-2-91,1-2 1,0 1 0,5-5 0,0-4 0,0 1 0,0-1 0,0 2 0,2-1 1297,2-4-842,-3 4 1,11-10 0,-4 5 0,1-1 0,0-4 0,1 1 0,2 0-1,1 1 1,0-2 0,1 0 0,-1-4-761,0-3 675,1 3 1,-1-4 0,0 4 0,1-3 0,1-3 0,2-1 0,5 0 0,4-2 0,2-1 0,4-2 0,7-1-1,4-3 0,9-3 0,1-6 0,8 0 192,4 0 1,2 0 0,1 0 0,1-1-136,2-4 1,2 4-1,-3-4 1,1 4 0,0 1-1,0 0 1,1 0-1,3 0 1,-37 0 0,1 0-1,0 0 1,0 0-1,2 0 1,1 0 0,1 0-1,0 1-683,1 1 1,1 1 575,5-3 0,0 1 0,-4 2 1,-1 0-1,4-2 0,1-2 0,0 1 1,-1 0-1,1 0 0,0 0 0,2 0 1,1 0-1,0 0 0,0 0 0,1 0 1,0-1-1,0-1 0,-1 1 0,1-2 1,0 0-1,0 0 0,0 0 422,0 0 0,-1 0-279,2-2 1,0 0 0,-3 3 0,1 1 0,1-3 0,1 0-1,0 0 1,0 1 0,-2 0 0,1 0 0,0 0 0,0 0-1,-1 1 1,0 1 0,3 0 0,-1 0 0,2 1 0,-1 0-1,2 0 1,1-1 0,0 0 0,0-1-53,0 0 1,1 0 0,4-1-1,-1 1 1,-2 2 0,0 0-1,0 0 1,1 0-329,-2 0 0,1 0 1,4 0-1,1 0 0,-4 0 1,0 0-1,1 0 0,0 0 275,1 0 0,1 0 0,2 0 0,0-1 1,-1-1-1,-1 1 0,-1-1 0,1-1 1,2 1-1,0 0 0,-1 0 0,0-1 1,3 1-1,0-2 0,-4 2 0,0-1 0,2-1 1,-2 0-1,-3 1 0,-1 0 0,3-1 1,0 1-1,-4 0 0,1 0 478,0 0 0,1 0-407,0 0 1,0 2 0,-6 0 0,-1 2-1,3-2 1,0 0 0,0 0 0,-1-1 0,0 0-1,-1 0 1,0 0 0,1 1 0,-2 0-1,-1 0 1,0 2 0,0 0 0,-1 0 0,-1 1-1,1 0 1,-2 0 0,-2 0 0,0 1-120,-2 0 0,-1-1 0,4 0 0,-1-1 84,-2 4 0,0-1 0,0-2 0,1 1 0,-2 1 1,-1 1-1,1-1 0,-1 0 0,0 0 0,0 0 1,-2-1-1,0 0 0,-1-1 0,0 0 0,-1 1 1,0-1-1,0-1 0,-1 1 0,0-1 0,-1-1-168,0 0 0,0 0 1,0 0-1,-1 0 269,38 0 1,-36 0 0,0-1 0,34-2 0,-4-3-1,-2-2 1,-6-2 0,-1-2 0,-5-3 0,-1-1 0,-2-2 159,0 2 0,-5-3 0,-4 0 0,-4-1 0,-3 0 0,-3-1 0,0-4 0,-1-4-264,-1-2-49,0-12 0,-6 6 1,-1-11-1,-1-3 1,-2-1-1,1-2 1,-3-4-1,-2-6 1,-3-4-1,-2-6 1,-6 36-1,0-1-505,-1-1 1,1-1 499,0-4 1,-1 1 0,1 2 0,0-1 0,-1-2 0,1-1 0,-1-2 0,0 1-1,-1-1 1,0-1 0,0 0 0,-1-1 0,0 0 0,1 0 0,-1-2 0,1 1-1,-1 1 1,-1 0 0,0-1 0,0 1 0,-1 1 0,1 0 48,0 2 0,-1 0 1,-1-1-1,0 1-10,1 4 1,0 1 0,-1-4-1,0-1 1,-1 2 0,0 0-1,0 0 1,0-1 0,0 1 0,0 0-1,0 1 1,0 1 0,0-1-1,0 0 1,-1 1 0,0-1 0,0-2-1,-1 0 1,0 0 0,-2 0-91,1 1 0,-1-1 0,1-3 0,-1 0 1,-2 3-1,1 0 0,1 0 0,1-1 0,-1-2 1,0 0-1,1 0 0,1 0 0,-2-1 0,2 0 1,0 0-1,1 2-663,0 1 1,0-1 835,-2-3 0,0 0 0,2 9 0,1 1 0,-2-3 0,-1-1 0,2 3 0,1 1 0,0 2 0,0 0 0,0-37 0,0 5 0,-2 3 0,-1 3 0,-1 3 0,0 4 770,-2 3-876,4 2 1,-10 8 0,3 2 0,-1 2-1,0 2 1,1 2 0,-2 2 0,1 1 0,0 3-1,1 3 1,0 1 103,1 0 0,-3-4 0,3 0 1,-1 1-23,0 2 1,2 2 0,-3-2 0,1-1 24,-2 3 0,-5-4 0,-3 8 0,-2-2 0,-6 2 0,-4 4 0,-7 3 0,-4 4 1,-5 2-1,-3 4 0,-7 4 0,-3 1-553,-7 0 472,-9 0 1,1 0 0,34 0 0,-1 0 0,-2 0 0,-1 1 0,-1 1 0,-1-1 0,-4 1 0,0 1 0,-2-2 0,0 1 0,-3-2 0,0 1 0,-1 0 0,0 0 0,-5 0 0,-1 1 0,0 0 0,-1 0-16,-1 0 0,-2-1 0,17 0 1,-1-1-1,0 0 47,-20 1 1,-1-2 0,22 1 0,-2 0 0,0 0-1,-2 0 1,-1 0 0,0 0 0,-1 0 0,1 0-1,-1 0 1,-3 1 0,0-1 0,0 1 0,1 0 0,-1 0-1,0 0 1,-2 0 0,0 1 0,-1-1 0,2 1-1,-1-1 1,0 1 0,-2 0 0,-2 0 0,1 0-1,0 0 1,-1 1 0,1-1-21,0 0 0,1 1 1,-2 0-1,-6 0 1,-1 1-1,1 0-68,4-1 0,1 0 0,-1 0 0,-3 1 1,0 1-1,-1 0 0,-1 0 0,0 1 0,1 0 1,-1 1-1,1 0 0,-1 0 0,0 0 1,-1 1-1,0-1 0,0 1 0,0-1 0,0 0 1,-1 1-1,-1 0 0,1 0 0,-1 0 1,1 1-1,0-1 0,1 1 0,0 0 0,0 0 1,2 0-1,1-1 0,-1 0-120,3 0 0,0-1 0,0 0 0,-1 1 0,-1 0 0,2 0 0,2-1 0,1-1 0,0 0 0,1 1 1,1-1-1,0 1 0,3-1 0,-1 1 0,2-1 0,3-1 0,1 1 0,0-1 0,2 0 0,1 0 1,0 0-1,-22 2 0,1-1-1217,3 1 1,0 0 1417,-1-3 0,1-1 0,6 2 0,0-1 0,-1-1 0,0 0 0</inkml:trace>
  <inkml:trace contextRef="#ctx0" brushRef="#br0" timeOffset="24">4252 9795 19961,'0'-26'-1662,"0"8"0,-1 8 1,-4 8-1,-2 5 1923,0 3 1,-5-4-1,3 2 1,-3-3 0,-1-1-1,-1 0 2336,1 0-2408,0 0 0,-1 0 0,1 0 0,-2 0 0,-1 0 1,-3 0-1,-2 0 0,-3 0 0,-1 0 0,-2 0 1,-1 2 570,-3 2 1,2-1-867,-7 6 0,0 0 0,-4 4 0,0 1 0,0 1 0,0 1 0,0 2 0,0-1 1,2 1-1,1 0 205,1-2 0,7-1 1,-4-2 25,1 1 1,3-1 0,-2 0 0,3 1 0,2-1 0,-1 0 0,0 1-1,1-1 1,-1 0 173,0 1 1,1 3 0,-1 3 0,0-1-364,1 0 0,0 3 1,3-2-1,2 0 1,0 4-1,2 1 1,0 2-1,2 0 1,1 1-1,0 1 1,-2 4-1,2-1 203,1 1-164,2 4 1,4-7 0,1 4 0,1 0 0,1 0 0,0 3 0,3 0 0,2 0 0,1-2 0,0 4 0,0 2-409,0 4 0,0 5 320,0-1 0,0 3 0,0 1 0,0 0 0,0-1 0,0-1 0,0-2 0,-2 1 0,-1 0 0,-3-1 2,-1-4 0,4-1 1,-1-3 136,2-2 0,2-7 0,0 3 0,2-3 0,2-2 0,5-2 0,3-1 1,2-1-1,3-1 194,1-2 0,4 2 0,-1-3 0,1 2-202,1-2 0,6 3 0,-7-4 1,3 1-1,2 0 0,-1 0 1,1 1-1,0-3 0,-1 1 1,1-2-1,1 1 0,2-4 361,1-1-255,6-2 0,-3-4 0,6-2 0,1-1 1,4-3-1,5-1 0,5-2 0,4 0 1,0 0-1,4 0 0,-1-2 583,2-2 1,2 2-650,-8-2 1,0 2 0,-5 2 0,-1 0 0,-2 2 0,-2 1 0,-2 3 0,-4 0-1,0 1 1,-2 0 77,0 4 0,3-1 6,-3-1 0,6 1 0,-6-4 0,3 0 0,6 0 1,0-3-1,2-1 0,1-2 0,4 0 0,4 0 234,2 0 0,9 0 0,-7 0 0,-2 0-381,-1 0 0,5 4 0,-4 2 0,-1 0 0,-2 1 0,-2-1 0,-2 2 0,-4-1-147,0 3 0,-1 2 1,-5 0-1,2-2 115,0-1 1,5-4 0,-3 2 0,3 1 0,3-2-1,2-1 1,4-2 0,0 0 0,0 0 0,-1 2-1,4-2 1,-2-2 186,-1-1-99,9 0 1,-16 0 0,10 0 0,0 0 0,-4 0-1,1 0 1,-4 0 0,-1 2 0,0 1 0,0 3 0,-2-1 524,-4 1 1,-1 5-722,4-2 0,1 3 0,0 1 0,3 0 0,2 0 0,0 1 0,3-2 0,2-2 0,4-3 0,2-1-214,2-3 1,-4-1 0,7-2 0,0 0 458,-35 0 0,0 0 0,2-1 0,-1 0 0,-2-1 0,0 0 1,0-2-1,0 0 0,-2 1 0,1-1 0,1 1 0,-1 2 1,1 0-1,-1 0 0,1 1 0,-1 0 0,36 0 0,-1 0 0,-2 0 1,1 2 526,-34-1 0,0 2-707,35 4 1,-34-2-1,0-1 1,35 4 0,-36-4-1,1-1 1,0 0 0,1 0-1,0 0 1,1 0 0,0-1-1,1-1 1,0 0 0,0-1-1,1 1 1,-1-2 0,0 1-1,0 0 1,0 0 0,-1 0-239,-1 0 0,0 0 0,4 0 0,0 0 443,-4 1 1,0-2 0,1 0 0,1-2 0,-2 0 0,1 0 0,-1 0 0,0 0 0,-1-1 0,0 1 0,33-3 0,-3 0 0,-5 3 0,1 0 0,-6 0 205,-1-1 0,0-2 1,-14 3-407,-1-2 1,-6-4 0,-4 3 0,-4-1 0,-3-3 0,-3-2-1,-2-1 1,-2-1 0,-1-1-265,0-2 1,0-4 0,-5-7 0,0-2 392,1-1 1,3-6 0,3 0 0,-1-6 0,2-6 0,-1-3 0,4-2 0,1-1 0,2-3 0,0 0 0,-1-4-1,-1 1 517,-2 1-864,-4-4 0,-6 8 0,1-5 0,-3 2 0,0 2 0,-4 1 0,-1 0 0,-3-5 0,-1-1 0,-2-3 0,0 1-164,0-1 1,0-7 0,1-3-1,2 1 1,0 35 0,0 0-1,0-1 1,1 0 0,1-1 0,1 1-1,-1 1 1,1 1-2304,8-35 2842,-7 33 0,-1 0 0,6-21 0,-2-5 0,-2 8 0,-2 8 0,-3 7 0,-2 6 0,-1 7 0,-1 6 0,-4 7 0,-4 2-427,-3 1 1,-7 6 0,-3 0 0,-5 1-1,-2 1 1,-4 0 0,-2 1 0,-5 1-127,-3 0 562,-8-1 1,-2 5 0,-9 0 0,-5 0 0,-5 0 0,32 0 0,0 0 0,-4 0 0,0 0 0,-2 0 0,-1 0 0,-1 0 0,0 0 0,-2 0 0,-1 0 0,-1 0 0,-1 0 245,-3 0 1,-1 0 0,-3 0 0,-1 0-321,-1 0 0,-1 0 1,-3 0-1,-1 0 1,1 0-1,0 2 1,-1 0-1,-1 1 1,-1 3-1,-1 0 1,0 3-1,-1 0 1,0 1-1,0 1 1,0 0-1,0 2 1,-1-1-1,-1 1 1,23-4-1,1 0 1,-2 1-335,-1 0 1,0 0 0,-1 1-1,0 0 1,-1 0 0,0 1 170,0 1 0,1 0 0,0 1 0,0 0 0,0 1 0,0 0 0,1 0 0,0 1 0,-1-1 0,2 1 0,0 0 0,-1 1 146,1 1 0,1 1 0,-1-1 0,-1 0 0,1-1 0,0 1 0,1 2 0,0 0 0</inkml:trace>
  <inkml:trace contextRef="#ctx0" brushRef="#br0" timeOffset="25">2839 12261 31553,'-7'3'-368,"2"6"1,3 10-1,-1 11 1,-3 8 0,-2 8-1,-1 4 1,0 8 0,1 4-1,-1 8 1,0 1 0,4-33-1,1 0 1,-1-1 0,0 1-1,-1 1 1,1 1 0,0-2-1,0 1 300,0 0 1,1 0 0,0 0-1,1-1 14,-2 0 1,1 0 0,-2 2-1,1 0 1,-1 34 0,0-3 0,0 0-1,2-3 1,0 0 0,-2-3-1,0-1 1,0-3 169,3-2 1,-3-3-1,1-6 1,1-2-185,-2-2 0,5 3 0,-4-5 1,4-1-1,1 0 0,0-2 0,0 2 1,0-1-1,0 2 0,0 2 1,1 4-1,4 1-1850,4-2 1739,2 8 0,4-8 0,3 7 0,6-4 0,4-6 1,6-3-1,3-6 0,6-3 0,3-6 0,4-4 0,2-6-2725,1-3 3062,1-8 0,5-1 0,2-6 0,1 0 0,0-1 0,2-2 1,1-3-1,1-2 0,3-2 0,0-2 0,4 0-65,1 3 0,-37 4 1,1 0-1,2 2 0,0 1 1,0 1-1,0 0 0,1 0 1,0 0-1,-1 1 0,1 0 1,1 0-1,1 0 1,-1 0-1,2 0-548,1 0 0,1 0 446,2 0 0,-1 0 1,1 0-1,-1 0 0,0 0 1,1 0-1,0 0 0,0 0 1,-1 0-1,1 0 1,0 0-1,0 0 0,-1 0 1,-1 0-1,1-1 0,-2 1 1,-1-2-1,0 1 0,-1-2 1,1 0-1,0-1 1,-1 0 108,2-1 0,1 0 1,4 0-1,1 0 1,0-1-1,0 1 0,-2 1 1,-1-1-112,-1 0 1,-2 0-1,2 2 1,0 0 0,-3 0-1,-1 2-60,0 0 0,0 0 0,-2 1 0,-1 0 0,4 0 1,0 0-1,0 1 0,1 0 0,-2 0 0,1 2 1,1 0-1,0 1 0,0 1 0,-1-1 0,3 1 1,0-1-1,-2 1 0,0-1-72,-2 0 0,0-1 0,3 3 0,0 0 0,-4-2 1,0 0-1,1 0 0,0-1 147,1-1 1,1 1 0,3 0 0,0-1 0,-1 1 0,-1-1 0,2 0 0,-1-1 0,3 0 0,-1-1 0,0 0 0,0 0 0,2 0 0,-1 0 0,-1 0 0,1 0 0,1 0 0,0 0 0,1 0 0,0 0 0,2 0 0,0 0 0,0 1-1,0 0 29,2 1 0,-1 0-96,-1-1 0,-1 0 0,3 2 0,-1 0 0,-2-2 0,1-1 0,1 1 0,1 1 1,-1 0-1,1 1 0,1-2 0,0 1 0,-1-1 0,-1-1 0,0 0 0,0-1 0,-3-1 1,1 1-1,-1-2 0,1 0 0,-1 0 0,0 0-558,0 0 1,1 0 673,0-2 1,-1-1 0,-1 3 0,-1-1 0,-2-2 0,0-1-1,-1 0 1,-1 0 0,-1 0 0,1 0 0,0-2 0,-1 0 0,0-1-1,-1-1 1,1 0 0,-1 0 0,-2 0 0,-1 0 0,-1-1 0,0 0-1,-3 0 1,0-1 93,1 0 1,0-1-1,-3 0 1,1 0-1,0-1 1,-1-1-1,32-18 1,-4 0 0,-2 1-1,0 1 1,-2-2 97,0-1-373,-1-3 1,-9 4-1,0-6 1,0 0-1,-2 0 1,-3-1-1,-4-2 1,-4-6-1,-5-5 1,-4-6-1,-4-4-2258,0-6 2392,-7-2 0,-6 31 1,-1-1-1,-2-1 1,-1 0-1,1-3 1,-2 0-1,1 0 1,-1-1-1,-1-1 1,-1 0-1,0 0 1,0 1-1,-1-1 1,-1 0-1,0 0 1,-1 1-1,1-1 1,-2 0-1,1 1 1,0 2-29,1 1 1,-2 0 0,1 1-1,-1 1-33,-3-29 0,-4 1 1,-5 8-1,-1 5 1,0 9-1,-3 6 1,-2 7-1,-2 2 1,-2 3-1,-3 2-1128,0 2 1,4 0 1143,-1 4 0,1 3 1,-4 4-1,-1 0 0,0 1 1,1 2-1,-3 1 1,0 4-1,-4 2 0,-1 4 319,-3 1 1,-1 0-1,-5 0 1,-5 1-214,-5 4 1,-5 2-1,0 8 1,-4 1-1,-4 4 1,-4 0-1,34-8 1,-1 0-1,0 1 1,0-1-132,-1 2 0,-1-1 0,2 0 0,0-1 0,-2 0 0,0 0 0,-2-1 0,0 0 75,0 1 1,-1 0-1,-4-2 1,-1 0-1,5 1 1,0-1-1,-2 0 1,0-1-1,-2 0 1,0-1-1,1-1 1,-1-1-1,-4 0 1,0-2-1,1 0 1,-1 0-1,-2-1 1,-1 0-1,0-2 1,-1 1-1,-3-1 1,0-1-1,0 0 1,0 0 566,1 0 0,0 0-547,-2 0 1,2 0 0,3 0-1,2 0 1,-2 0 0,-1 0-1,2 0 1,1 0 0,0 0-1,1 0 1,-1 0 0,1 0-1,1 0 1,0 0 0,0 0-1,-1 0 1,1 0 0,0 0-1,-2 0 1,0 0 0,1 0-1,1 0 40,2 0 1,-1 0 0,-4 0 0,0 0-99,8 0 0,0 0 1,-6 2-1,0 1 1,-1-1-1,0 2 1,-1-2-1,0 1 1,-1 1-1,0 0 1,2-1-1,1 0 0,0 0 1,1 0-1,1-1 1,1 0-1,-2 0 1,0 1-1,0-1 1,1 0-13,-1-1 0,0 1 0,-4 1 0,-1 0 37,5-1 0,0 0 1,1 1-1,-1-1 1,-2-2-1,1 0 1,0 0-1,1 0 1,-2 0-1,1 0 0,2 0 1,0 0-1,-1 0 1,1 0-1,3 0 1,-1 0-1,-2 0 1,1 0-1,0 0 0,1 0 5,-3 0 0,1 0 0,0 0 1,0 0-1,1 0 0,-1 0 0,0 0 1,0 1-1,-2 1 0,1-1 1,-1 1-1,0 1 0,0-1 0,0 0 1,-1 1-1,1 0-11,-2 1 1,0 1-36,0 1 0,-1 0 1,1-1-1,-1 0 1,0 0-1,-1 1 0,-1 0 1,-1 1-1,1-1 1,-1 1-1,0 1 1,0 0-1,0 0 0,1-1 1,0 1-1,1-1 1,1 0-1,0-1 0,2 1 1,0 0-1,0-1 1,1 0-456,2-2 1,0 0 441,0 3 0,1-2 1,3-4-1,0 0 1,3 2-1,-1 0 1,3-1-1,0 0 1,-34 3-1,5-2 1,6-2-1,3-1 1,3 0-1,2 0 1,5 0-1438,3 0 1493,-4 6 0,7 3 0,-3 9 0,2 4 0,1 3 0,-2 2 0</inkml:trace>
  <inkml:trace contextRef="#ctx0" brushRef="#br0" timeOffset="26">2226 11728 31934,'0'-19'-308,"5"4"0,-1-3 0,0 5 0,2 2 0,3 4 0,2 0 0,-1 1 1,-1 0-1,1 3 0,2 1 0,3 2 0,1 2 4836,2 2-4528,6 4 0,-8 0 0,8 1 0,2 2 0,5-1 0,4 0 0,2-2 0,1-1 0,2-1 0,0 2 0,-1-2 0,-4 1 0,-4-1 0,-4 1 0,-5 1 0,-4 2 0,-9-4 0,-3 6 0,-8-2 0,-4 5 0,-7 3 0,-9 0 0,-6-1 0,-4 1 0,3-2 0,-1 1 0,1-1-986,-3 2 0,7-2 91,8-7 0,2 1 0,3-4 1,4 0-1,8 0 668,8-3 1,10-7 0,2-4 0</inkml:trace>
  <inkml:trace contextRef="#ctx0" brushRef="#br0" timeOffset="27">2546 11914 22256,'-18'0'0,"1"0"678,-7 0 1,8 2-1,-7 2 1,-2 7-1,-2 4 1,-4 5-1,0 3 1,-4 2 0,-1-2-1,-2 3 1,-1-1 844,-1 1 1,2 1-1727,2 0 0,-2 4 0,1 0 0,-3-1 0,-2-1 0,5-1 0,2 0 0,3-2 0,3-1 0,5-2-7127,3 0 7190,4 2 0,3-10 1,1 4-1</inkml:trace>
  <inkml:trace contextRef="#ctx0" brushRef="#br0" timeOffset="28">653 13021 15189,'-12'-6'0,"2"-2"0,3-1 0,1 1-183,3-3 381,1-7 1,2 4 0,0-4 0,0 3-1,0 2 1,2-2 0,2 0 0,4 0-1,0 3 1,1 1 325,2-1 0,-5 6 0,-3 4 1093,-6 5-409,1 2 0,-8-7 2842,5-2-3793,1-4 0,10 1 0,3 4 0,1 6 0,-1 6 17,-5 3 1,-2 7 0,-2 3 0,0 5 0,0 2 0,0 3 0,0-1 0,0 1 2048,0 4-2295,6-4 0,1 2 1,5-4-1,-2 3 0,-1-1 1,2 1-1,0-4 0,1 0 1,-1-4-1,-4-3 1,-1-4-1366,-3-4 1,3 0 0,-3-4 849,-5-5 1,-2-13-1,-5-14 1,5-3-1,2-2 1,2 1-1,2-1-702,2 0 1255,3 1 0,4-1 0,1 2 0,3 3 0,-1 4 1,1 3-1,-2 3 0,1 3 0,-1 5 0,0 2 4404,1 2-4409,-1 0 0,-1 6 0,-3 5 1,-5 3-1,-2 6 0,-2 0 1,-2 4-1,-2 0 0,-5-1 1,-1 0-461,1 0 1,-8-2 138,4 1 1,-3-5 0,2 0 0,1-2 0,0-2-1,1 1 1,2-2 0,2-2 0,4-3-4168,5-1 0,11-3 4756,10-7 1,15-9 0,5-8 0</inkml:trace>
  <inkml:trace contextRef="#ctx0" brushRef="#br0" timeOffset="29">1106 13221 20412,'-13'-6'1803,"6"4"0,-4-2 1,7 8-1,1 5-1177,1 3-400,8 1 1,3-4-1,9 0 1,4 0-1,3 0 1,1-2-1,-3-1 1,-2-3-1,-2-1 1,-2-2-672,-3 0 1,-5-2 20,0-2 1,-6 1 0,0-8-1,-6-2 1,-6-3 0,-3-1 0,-2 3-1,-1 0 1,0 1 0,3 0 75,0-1 0,2 1-54,1 0 1,5-1 0,8 2 0,5 4 0,4 3-1,5 2 1,3 0 0,1-3 373,0-1 0,0-2 1,5-4-1</inkml:trace>
  <inkml:trace contextRef="#ctx0" brushRef="#br0" timeOffset="30">1373 13021 15574,'7'-21'463,"-1"8"0,-4 8 1,1 10-1,3 2 1,0 2-1,0 0 5475,-3 1-5853,4 2 1,-6 1 0,4 1 0,-4-1 0,-1 2 0,0 1 0,0 2 0,-1-2 0,-2-1 0,-3-2 92,-1 1-846,4-7 0,-8-3 0,7-8 1,1-5-1,1-3 0,2-3 1,0-2-1,0-4 0,2 0 384,2 3 1,2-1 0,5 1 990,-3 2 1,1 1 0,5 3-1,-1 2 1,0 3 0,1 1 0,0 3-1,3 1-526,1 2 1,1 0 0,-3 0 0,3 0-479,2 0 1,-3 0 0,3 0 0,-1 0 0,1 0 468,3 0 1,-5-6 0,0-1-1</inkml:trace>
  <inkml:trace contextRef="#ctx0" brushRef="#br0" timeOffset="31">1866 12687 9851,'6'-26'575,"-4"11"1,5 6 0,-4 17 0,1 5 0,-1 2 0,0 1-1,0 0 4458,2 2-4890,-1 6 0,1-8 0,1 6 0,0 2 0,-1 0 1,0-1-1,-1-2 0,1-2 0,-2-2 0,-2-3 1,-2-2-1067,-4-3 0,-2-3 499,-6-6 1,-2 0 0,-2 0 0,0-1 0,0-4 0,3-2 0,0-2 0,1 1 0,1 1 1096,3 0-364,-3 4 0,17-3 1,-1 7-1,7 4 0,2 2 1,0 2-1,1 0 1,0 1-1,3 1 0,0-1 1,0-3-1648,-2-1 0,2-1 1,3-5 1340,0 0 0,3-12 0,3-3 1</inkml:trace>
  <inkml:trace contextRef="#ctx0" brushRef="#br0" timeOffset="32">2253 12394 22342,'0'-20'504,"0"8"1,-2 13-1,-1 12 1,-1 11 0,-1 6-1,1-2 3000,0-4-3517,-1 1 0,5-9 1,0 6-1,2 2 0,1 1 1,3 2-1,1-2 1,2-1-1,0-4 0,0 0-5720,1-4 5517,-4-7 0,-2-5 0,-8-8 1,-5-4-1,-4 0 0,-4 0 1,-2 2-1,0 3 1140,0 2 1,-4 1 0,6 0-679,0 0 1,8 6 0,5 3 0,2 2-1,4 3 1,2 1 0,7 1 0,4 2 0,4-1-1,0 0 1,2-3 0,-2-2-6542,0 0 5372,5 0 0,-9-3 0,1 0 978,-5 1 0,-6 2 0,-5 1 0</inkml:trace>
  <inkml:trace contextRef="#ctx0" brushRef="#br0" timeOffset="33">1586 13380 8535,'8'-26'885,"-1"5"0,-2 3 0,3 4 3331,4 0-3665,2 7 1,-6 2 0,1 10-1,0 5 1,0 6 0,-1 10-1,-3 6 1,-2 11 0,-1 6-1,-4 9 1,-2 2 1287,-5 4 0,2 4-4131,-2-6 1,4 2 0,-2 0 2291,1-2 0,-4-6 0,2 3 0</inkml:trace>
  <inkml:trace contextRef="#ctx0" brushRef="#br0" timeOffset="34">2013 14527 12666,'13'-27'197,"1"8"563,-1 5 1,2 7-1,2 7 1,6 0 0,2 0 1680,1 0-2088,1 0 1,1 0 0,2 0 0,1 0 0,-1 0 0,-2 1-262,-2 4 1,1-2-1,-2 6 1,-3 1 0,-4 0-408,-3-1 0,-3 3 0,-3-3 1,-5 3-1,-2 1 0,-2 1-288,0-1 574,-6 0 0,-2-4 0,-5 0 0,0 1 0,-1 2 1,1 0-1,0-2 0,1 1 0,3 2 0,3 3 0,2 1-6055,-1-2 4830,1 4 1,5-9 1134,4 3 1,2-8-1,6 1 1</inkml:trace>
  <inkml:trace contextRef="#ctx0" brushRef="#br0" timeOffset="35">2359 14687 8387,'-14'-21'0,"-4"-6"3291,3 12-2871,-4-2 0,5 17 0,1 1 0,0 2 0,-1 4 0,1 4 0,0 4 0,-1-1 0,0 4 0,-3 3 344,0 6 1,-7 8 0,0 2 0,-4 5-878,-3 2 1,-2 2 0,4-3 0,-2 0 0,1-3 0,2-3 0,3-2 0,2 1 0,6-2-1,2-1 1,3-2 0,3-2-6494,5-2 6606,2 2 0,-4-14 0,-1 5 0</inkml:trace>
  <inkml:trace contextRef="#ctx0" brushRef="#br0" timeOffset="36">1000 15833 8323,'9'-28'0,"-2"-1"0,-1 3 733,-2 2 1,-4 18-1,0 6 1,0 9-1,0 7 1,0 9-1,2 8 3865,2 7-4493,-2 3 1,5 0 0,-4 3 0,3 4 0,0-1 0,0 0-64,-3-2 0,3-4 1,0 0-1,0-6 0,0-6-1184,-3-3 1,3-7 618,-2-3 0,0-3 0,-4-5 1,0-7-1,0-10 18,0-8 0,0-9 0,2 2 779,2-3 1,4 3 0,5 1 0,0 2 0,1 2 0,-1 4 0,2 3-1,1 2 1,2 2 809,-2 3 0,-1 3 1,-2 5-970,1 4 1,-5 4 0,-2 5 0,-1 4 0,-3 3 0,-2 2-1,-2-2 1,-4-1 0,-3-2-354,-4 2 0,-2-5 0,1-1 0,0-4-1128,-1 0 1,5-1-1,2 0 1,3-2 1365,5-7 0,17-5 0,10-13 0</inkml:trace>
  <inkml:trace contextRef="#ctx0" brushRef="#br0" timeOffset="37">1440 16232 8313,'-14'-11'0,"1"2"870,6 3 0,1 7 0,6 4 0,1 4 0,4 2 1,5 4-1,5 2 0,4 0 0,0 1-546,1 1 1,2-4 0,-3 1 0,0-4 0,1-4 0,-4-2-1,-1-3-2028,-2-2 1451,-6-1 1,-1-1 0,-6-4 0,0-4 0,-1-4-1,-2-3 1,-3-2 0,-1 2 0,-2 1-658,1 1 590,2 1 1,6 4-1,2 2 1,2-1 0,5 3-1,4-1 1,4 3 0,2 1 319,2 2 0,-5 0 0,3 0 0</inkml:trace>
  <inkml:trace contextRef="#ctx0" brushRef="#br0" timeOffset="38">1800 16219 11365,'0'-7'1319,"0"2"1,1 10 0,2 4-1,3 2 1,0 3 278,0-1-2027,4 0 0,-7-4 0,5-3 0,-3-4-99,-2-8 0,-1-5 0,-2-2 0,0 0 0,0-1 0,0 1 1,1 1 864,4 3-266,-4 4 1,11 0 0,-3 1-1,3 1 1,1 1 0,1 4 0,-1 1-1,2 1 1,2 1 0,4-1 0,1 0-829,1-1 685,-1-1 1,0-8 71,0-3 0,0-3 0,5-1 0</inkml:trace>
  <inkml:trace contextRef="#ctx0" brushRef="#br0" timeOffset="39">2186 15873 8282,'0'-14'0,"0"1"1005,0 0 1106,0 5 0,6 8-1753,3 9 0,1 9 1,1 4-1,-2 3 0,-1 3 1,1 2-1,-1 1 0,-2-3 1,-2-3-1,1-4 0,-1-2 1,-1-2-1,-2-2 1086,-1-2-1723,0-6 1,-1-1-1,-3-6 1,-5 0 28,-3 0 0,-2-1 0,1-2 0,0-3 0,-1 0 0,3-1 0,0 1 263,2 0 1,5 1 151,-5 5 1,6 2 0,0 2 0,6 5 0,4 3 0,2 1 0,2 1 0,2-1-1523,3 0 0,4 3 0,-3-1 0,4-3-612,0 0 1,4-6 1968,-3-2 0,3-2 0,2-2 0</inkml:trace>
  <inkml:trace contextRef="#ctx0" brushRef="#br0" timeOffset="40">2586 15766 8214,'0'-33'523,"0"23"1,0 1 0,0 27 0,0 4 0,0 5 0,0 2 0,0 3 4905,0-3-5556,-6 11 0,5-3 0,-4 11 0,4-3 0,1-2 0,0-1 0,1-2 0,4-2 0,4-2 0,2-6 0,3-7-2674,-1-5 2801,6-3 0,2-8 0,6-1 0</inkml:trace>
  <inkml:trace contextRef="#ctx0" brushRef="#br0" timeOffset="41">2733 16126 8214,'6'-27'718,"-5"1"0,5 5 0,-5 5 0,4 5 0,4 5-109,3 0 1,1 5 0,2-4 0,1 4 0,2 1 0,-2 0-1,0 0 1,-1 1-518,-1 4-409,2-4 0,-16 5 0,0-6 0,-9 0 0,-7 2 0,-6 1 1,-4 3-1,0 1 0,0 3-210,4 2 1,-1 6 0,5 1-173,2 2 0,1 4 0,1 8 699,1 2 0,-6 13 0,-2-7 0</inkml:trace>
  <inkml:trace contextRef="#ctx0" brushRef="#br0" timeOffset="42">2026 16872 8223,'-21'-13'0,"4"0"2081,2-1-1531,7 7 0,-2-1 1,6 4-1,4-3 1,7-2-1,11 0 1,7 0-1,6 0 2958,5 0-3373,2 6 1,-1-3 0,2 6-1,2 0 1,1 0 0,-2 0-1,-5 2 1,-5 2 0,-6 5-1,-7 4 1,-3 4-292,-6 0 103,-2 7 1,-9-2-1,-4 8 1,-9 1 0,-6-1-1,-7-2 1,1-2 0,2 0-1,3-4 1,6-4-1,3-4 833,5 0-607,3-7 1,9 4-1,8-7 1,12-3-1,15-2 1,9-5 0,6-3-1,4-3 1,3-1-1,2 3-173,2 2 0,4 4 0,-7 4 0</inkml:trace>
  <inkml:trace contextRef="#ctx0" brushRef="#br0" timeOffset="43">21701 12568 8130,'-20'0'35,"-5"0"1,8 0 0,-3 1-1,0 3 1,4 4 0,1-1 0,2-2 252,0-4-22,-1 5 0,1-4 1,0 2-1,-1-3 0,1-1 1,1-1-1,2-3 0,2-5 1,2-3-1,3-1 0,2-2 1,1-3-1,0-6 0,1-4 2136,4-3 0,4-7-2156,8-2 0,9-2 0,8-8 0,4-4 0,8-3 0,-21 26 0,1 1 0,1-2 0,0 0 0,1 0 0,-1 1 0,2-1 0,0 0 0,0 1 0,0 1 426,1 1 0,0-1 0,5-3 0,0-1-571,-4 3 1,0 0 0,1 0 0,-2 1 0,24-20 0,-2 3 0,-2-1 0,-3 2 0,-1 1 0,-3 3 0,-1 5 0,-4 7-64,-2 7 0,-4-2 1,-5 4-375,0 0 0,-5 3 0,-1 8 0,-2 3 0,-3 1 0,-1 3 0,-2 1 0,1 2 0,-1 0-1606,0 0 1,1 0 0,0 2 1941,4 2 0,3-2 0,6 4 0</inkml:trace>
  <inkml:trace contextRef="#ctx0" brushRef="#br0" timeOffset="44">23274 10435 8062,'0'-13'229,"2"0"1,1-1-1,3 2 1,0 2-1,1 1 2334,1-1-2210,0 4 0,1-5 1,0 7-1,0 3 1,0 3-1,-2 9 1,-1 5-1,-3 8 1,-1 5-1,-1 7 2927,4 2-3085,-4 2 0,5 6 0,-6 2 0,0 2 0,0 0 1,0 2-1,0-3 0,0-1 0,0-6 0,0-2 1,0-4 154,0-5 0,0-4 0,0-5 0,0-4 0,0-6-690,0-8 206,0-11 0,0-16 0,0-9 0,0-10 0,0-8 0,0-9 0,0-5 0,0-5 1,2-1-1,1-1 0,2 4-1420,3 2 1,1 4 1642,4 12 1,0 1-1,1 6 1,-1 5 0,0 3-1,1 4 1,-1 4-1,0 4 1,2 4 0,1 4 1360,2 6 0,4 0-1277,-4 4 0,4 2 1,-2-2-1,0 2 1,3 4-1,-3 2 1,-2 5-1,-3 3 0,-2 1 1,-1 2-179,-3 3 1,-3-2-1,-6 5-59,0-2 0,-6 3 0,-4-4 0,-5 0 1,-4 0-1,-2-1 0,-3-2 0,-1-3 0,-2-3-483,1 1 1,3-2-1,3-1 1,0 1-905,4-1 0,4-4 1,9 1-1,14-2 1451,12-2 0,16-12 0,8-3 0</inkml:trace>
  <inkml:trace contextRef="#ctx0" brushRef="#br0" timeOffset="45">24208 9516 8382,'-8'-14'542,"-2"5"0,5 0 0,2-1 0,3 0 0,5 1 2246,4 4-2397,3 10 1,-5 4 0,-1 7 0,-2 3 0,1 2 0,-2 4-1,-2 5 1,-2 5 0,-4 4 0,-4 2 0,-2 2 2675,-3 2 0,1 4-2775,0-5 1,-1 5 0,1-3 0,1-2 0,3 1 0,5-4-1,2 2 1,2-3 0,0-2 0,0-3-326,0-3 1,6-5 0,2-6 0,0-2-1286,1-3 0,-1-1 0,2-3 0,-1-2 0,1-3 0,2-1 0,0-6 1318,-3-7 0,9-14 0,-3-13 0</inkml:trace>
  <inkml:trace contextRef="#ctx0" brushRef="#br0" timeOffset="46">24861 9369 8393,'6'-13'569,"-5"5"1,11-4 0,-3 4 0,3-3 0,0 1 2212,-4 1-2234,4 6 1,-9-7 0,5 4-1,-1 0 1,-1-2 2797,0 1-3289,-2 4 1,-5-3 0,-4 6 0,-3 2 0,-4 2 0,-2 5 0,0 4 0,-4 3 0,-3 2-1,0 0 323,4 1-316,-4-4 1,5 6 0,-5-5 0,0 3 0,2 1 0,0-1 0,2-1 0,2-1 0,2 1 0,0-2 0,1-1 162,3-1 1,-3-1-244,3 0 1,3 1-1,0-3 1,2 0 0,0-2-1,1 1 1,1 2 0,2 1-1,0 1 1,0-1-76,0 0 0,2 1 0,2 0 194,5 4 0,-2-2 0,2 7 1,0 0-1,0 1 0,-2 0 1,-1-2-1,-3 2 0,0 1 18,2 1 0,-4 1 0,4 1 0,-4 2-171,-1 1 1,-1 0 0,-2-3 0,-2 0 0,2 2 0,2-3 0,1-1 0,0-4-165,0-1 0,0-3 0,0-5 0,1-1 144,4-3 0,2 3 1,6-5-1,1 1 0,-1-4 1,2-4-1,1-3 1,3-3-1,1 0-185,-1 0-432,5-4 1,-5 3 0,5-5-1,-4 1 1,1 4 0,0 0-1,3-1 1,1-1 686,1 2 0,7-11 0,1 3 0</inkml:trace>
  <inkml:trace contextRef="#ctx0" brushRef="#br0" timeOffset="47">25327 9649 8778,'0'-25'0,"2"2"1191,2 6-938,-2 8 0,4 1 0,-8 5 0,-2 0 0,-5 5 3217,-3 5-3065,-7 11 1,2 0-1,-5 7 1,0 3 0,0 2-1,1 2 1,3 2 0,5 2-1,4 0 1,3 1 0,3 1 1604,2 2-2098,1-6 0,6-1 0,4-7 0,5 1 0,4-2 0,0-4 1,2-6-1,-2-6 0,1-3 0,-4-4 0,-1-3-860,-2-8 1,-1-4 808,-3-9 1,-3-8 0,-6 2-1,0-5 1,0-4 0,-2-1 0,-2-1-1,-5 4 1,-3 4 0,-1 2 475,-1 3 1,7 4-1,2 1-530,4 2 0,1 1 1,0 5-1,0-1 1,3 2-1,4 2 0,8 3 1,4 1-6847,5 3 7039,7-5 0,3 1 0,6-6 0</inkml:trace>
  <inkml:trace contextRef="#ctx0" brushRef="#br0" timeOffset="48">25701 9249 8206,'-5'-40'328,"1"9"0,-1 12 1,1 10-1,-1 9 1349,2 7 1,8 5-1422,4 1 0,8 11 0,7 4 0,4 3 0,5 3 0,1-1 0,3 1 1,1 0-1,1 3 0,-3 2-23,-5 1 1,-3-2 0,-3-1-293,-3-1 0,2-7 0,-8 2 0,-4-4 0,-5-3 0,-2-2 0,-1 0 0,-2 0 0,-7-1 855,-8-2 1,-2 1 0,-8-4 0,-4 2-555,-3-2 1,-7 3-1,3-1 1,-1-2-1,1 1 1,-1-1 0,3 3-1,-1 0 1,4 1-1,1-3 1,2 3 0,4 0-3822,4 1 2221,-2 4 0,5-4 0,-1 6 1358,5-1 0,-1-5 0,5-2 0</inkml:trace>
  <inkml:trace contextRef="#ctx0" brushRef="#br0" timeOffset="49">24967 14966 8124,'8'-13'148,"-4"0"0,-2-1 0,-1 3 1,2 0 993,2 2-758,-1 6 0,-4-8 0,0 2 0,-1-2 0,-4 2 1,-2 3-1,-2 2 0,0 0 203,-1 1 0,-2 1 0,-2 4 0,1 2 0,0 5 0,-1 3 0,1 1 582,0 0-1267,5 1 1,-2 1 0,4 1-1,-1 2 1,-2-2 0,1-1-1,4-2 1,1 0 0,0 1-1,-1-1-831,1 0 912,1 1 1,8-2-1,3-4 1,3-3 0,1-4-1,0-1 1,2 2 0,2 1-1,2 1-1004,2-1 1,-4-1 538,5-2 0,1 0 0,3 0 0,1 0 1,0 1-1,-1 2 0,2 2 0,2-2 482,1-2 0,6 5 0,-3 1 0</inkml:trace>
  <inkml:trace contextRef="#ctx0" brushRef="#br0" timeOffset="50">25021 15060 8421,'-25'-9'0,"2"0"1699,6-1-1391,2 4 1,3 1 0,4 8 0,10 2 0,10-2 0,9-2 0,5-1 0,5 0 3261,5 0-3604,8 0 1,-1 0 0,5 0 0,-1 0 0,-1 0-1,0 0 1,-3 0 0,-3 0 0,-3 0 0,-3 0-1,-2 0-2730,-2 0 1,-2 0 2019,-1 0 1,-2 0 0,-1 0 743,-2 0 0,-6 0 0,4 0 0</inkml:trace>
  <inkml:trace contextRef="#ctx0" brushRef="#br0" timeOffset="51">26034 14980 8174,'0'-28'343,"0"-4"1,1 24-1,2 0 1,2 10 0,-1 7 2520,2 2-2609,-4 9 0,3 2 1,-5 7-1,0 6 1,0 2-1,0 4 1,0 1-1,0 0 0,0 0 1,0 1-1,0-3 1039,0-2 0,-1-2-1670,-3-9 0,2-5 0,-2-2 0,2 0 0,2-7 0,0-7-762,0-10 0,5-17 1153,-1-6 0,0-13 0,-2-1 0,1-5 0,1-5 0,-1-2 0,0-2 1,0 1-1,3 2 0,0 3 399,0 6 0,0-4 1,-3 11-261,1 3 1,5 5 0,-3 6 0,2 4-1,2 5 1,2 3 0,1 2 0,2 2 0,1 3 79,2 2 1,4 1-1,-3 1-330,2 4 1,-5 1 0,2 4 0,-4-1 0,-4 1-1,-3 4 1,-1 2 0,-4 2 0,-5-2-132,-6-1 1,-9-2 0,-4-1 217,-3-3 1,-2 3 0,2-5 0,1 0 0,2-1 0,0-1 0,1-1 0,3 1-1,3-1-1552,2 1 1,7-1 0,8-4 1560,10 0 0,13 0 0,9 0 0</inkml:trace>
  <inkml:trace contextRef="#ctx0" brushRef="#br0" timeOffset="52">26754 14620 8500,'-5'-18'0,"1"0"2783,1 2-2426,1 7 0,-2 9 1,-1 9-1,2 3 0,2 1 1,1 2-1,-2 1 4105,-2 2-4351,3 12 1,-11-7-1,1 11 1,-5 2 0,-5 0-1,-1 2 1,0-2 0,0-1-1,1-1 1,2 3 0,2 0-1856,4-1 670,3-4 0,10-5 1,0 0 1073,0-1 0,12-5 0,2-2 0</inkml:trace>
  <inkml:trace contextRef="#ctx0" brushRef="#br0" timeOffset="53">27140 14607 8185,'8'-14'581,"-1"1"0,-3 0 1,5-1-1,2 1 1411,-2 0-1681,2 5 1,-11-2-1,0 5 1,-8 4 0,-7 5 355,-3 10 0,-4-1-603,4 5 0,-6 1 1,2 0-1,-3 2 0,0 1 1,1 0-1,3-1 0,2-2 1,3-1-1,1 0 70,2 0 1,-1-1-297,1-3 0,4-1 1,2 0-1,1 1 1,3-1-1,1 0 1,2 1-1,0-1 1,0 0-341,0 1 606,-6-1 0,5 0 0,-4 1 0,2-1 0,0 0 0,-1 1 0,1-1 0,2 0 0,1 1 539,0-1 1,6 0 0,2 1-790,4-1 0,3-4 1,1-2-1,4-1 0,-1-3 1,2-1-1,-2-1 1,2 2-1,-2 2-6086,0-2 6232,-1-2 0,1-1 0,2 0 0</inkml:trace>
  <inkml:trace contextRef="#ctx0" brushRef="#br0" timeOffset="54">27260 14940 8185,'-12'-25'0,"2"4"1527,1 8-1313,6 11 1,-7 5 0,4 6 0,-2 1-1,0 2 1,-1 1 0,0-1 0,0 0-1,0 0 1,0 4 0,-1 3 2498,-2 5-3089,-1 1 0,4 2 0,1 0 0,2-2 0,3-1 0,3-4 1,5 0 375,4-4 0,8-1 0,4-2 0</inkml:trace>
  <inkml:trace contextRef="#ctx0" brushRef="#br0" timeOffset="55">27367 14727 8185,'0'-33'771,"0"14"0,1 4 0,2 13 0,3 8 524,2 5-1115,0 1 1,7-4-1,2 1 1,2 3-1,2 4 1,2 8-1,1 4 1,0 6-1,-5 2 1,-3 4-1,-4-2-869,0 1 0,-6 2 514,-2-5 0,-8 2 1,-7 2-1,-3-3 1,-6-3-1,-2-4 1,-4-2-1,-4-4 1,-1-3-1,0-4-946,0 1 0,-6 1 1121,1-1 0,-8-3 0,-4 4 0</inkml:trace>
  <inkml:trace contextRef="#ctx0" brushRef="#br0" timeOffset="56">24168 17365 7697,'-8'14'60,"-4"-1"0,5 0 0,-6 2 0,-1 1 0,1 2 0,1-2 0,2-1 1812,1-1-1544,6-1 0,-3 0 0,7-1 1,4-3-1,4-5 0,3-4 1,1-3-1,0-2 1378,1-3 1,3-1-1771,1-4 1,4 4 0,-2 0-1,-1 0 1,2 0 0,-2 0-1,0 1 1,-3 0 0,-1 2-394,-1 0 1,-1 5 0,0-4 1450,1 4-1053,5 1 1,-3 4 0,5 2-1,0 2 1,-1 2 0,5 2-1,4 1 1,2 2 0,-2 1-1,-1 2 1,-1-2-1285,0-1 1,-1-1 1342,1-1 0,0 0 0,-1 1 0</inkml:trace>
  <inkml:trace contextRef="#ctx0" brushRef="#br0" timeOffset="57">24461 17579 8246,'-25'-26'0,"2"6"-17,6 6 533,8 13 0,-2 10 0,7 7 1,1 2-1,2-2 0,2 0 0,5 2 1,7 6-1,8 4 0,4 5 1,3-1 2,3 1 0,3 4 0,5-2 0,-2 2 0,-1 0 0,-1-4 0,1-4 0,-2-3-3264,-2-1 2436,-1-6 0,-8 5 0,-1-6 309,2-2 0,1-1 0,1-2 0</inkml:trace>
  <inkml:trace contextRef="#ctx0" brushRef="#br0" timeOffset="58">25247 18112 8096,'0'-14'1302,"0"7"1,-6 1 0,-3 6 0,-2 0 2914,-3 0-4003,7 6 1,0 6 0,4 7 0,-2 2 0,1 2 0,-1 3-1,1 0 1,1 2 0,0 0 0,0 1 0,-2-4-225,2 0-589,2-6 1,1 0 0,1-5 0,2-1-1,3-1 1,0-5 0,0-8 0,-3-11-1265,-1-9 1,-2-5 1846,0-5 1,4-3 0,1-6 0,-2 0 0,-2 0-1,0 0 1,2 0 0,3 1 0,2 4 0,1 3 834,-2 4 1,5 8 0,-3 2-1,1 3 1,1 3 0,-3 3-1,3 3 2240,1 0-3122,1 5 0,-1-3 1,-2 8-1,-2 6 1,-2 5-1,-4 3 1,0 0-1,-2-1 1,-2 3-1,0 0-3115,-3 4 2551,1-5 0,-1 5 0,1-5 0,-1 1 0,1-1 1,-1-3-1,2-1 0,3-3 627,5-3 0,8 2 0,8-3 0</inkml:trace>
  <inkml:trace contextRef="#ctx0" brushRef="#br0" timeOffset="59">25954 17792 8050,'-12'-33'470,"3"8"1,-7 4 0,4 15 0,3 14 0,0 7 4923,2 2-5170,-5 7 0,6-8 0,-4 7 0,1 2 0,-2 3 0,0 6 0,-1 3 0,1 6 0,2 1 0,1 2 1,0-3 367,4-1 1,2-4-2267,2-2 0,2 1 1,2-6 1673,5-2 0,3-6 0,1-4 0</inkml:trace>
  <inkml:trace contextRef="#ctx0" brushRef="#br0" timeOffset="60">26194 17925 8021,'-6'-13'1430,"4"5"-428,-10 2 1,11 6 1,-5 2-1,6 2 1,0 5-1,0 3-764,0 1 1,-6 1 0,-3-1-1,-3 2 1,-1 1 0,0 2-1,-2-2 1,-1 0-896,-2 2 554,0-3 1,5 4-1,1-5 1,2-1-1,2 0 1,2 1 0,3-1-1,3 0 778,5 1 0,7-7-853,5-3 1,3-2 0,-3-2-1,4 0 1,3 0 0,0 0 0,2 0-1,1 0 1,4 0 0,0 0-1956,2 0 1,4 0 1385,-2 0 746,-2 0 0,5 0 0,-4 0 0</inkml:trace>
  <inkml:trace contextRef="#ctx0" brushRef="#br0" timeOffset="61">26447 17605 8100,'13'-15'433,"1"-2"-160,-7 2 0,3 0 1,-4 6-1,0-1 1,0-2-1,-4 0 232,-5 3 0,0 3 0,-6 6 0,-1 0-348,-2 0 0,-6 0 0,-1 2 0,-2 1 0,-3 3 1,1 0-1,-1 1 0,2-1 0,-1 1 0,1-1 0,1 0 1,1-3 913,-1-1-1060,5 3 0,-4-2 0,7 5 0,0-2 1,-1-3-1,1 0 0,0 0 0,-1 3 0,1-1 1,0 3-1,-1-1 99,1 4 1,-5-4-8,1 2 0,-1 0 1,4 4-1,3 0 0,0 1 1,2 1-1,0 1 1,1 2-1,0-1 0,1 1 815,-1 0 1,4 6-841,-5-2 0,6-1 1,-3 1-1,2 0 0,-2 0 1,0 0-1,-2 1 1,3-1-1,-3 0 0,2 0 205,0-1 1,2 4 0,4-3-228,0 4 1,1 2 0,4 1-1,4 2 1,4-1 0,3-2 0,2-1-1,0 0 1,0-1-7,-1 1 0,1-2 1,-5-1-1,-1-4-227,-3 0 1,2-3-1,-7-3 1,0-1-1,1 0 1,1-1-1,0-1 1,1-4 0,1-1-1,2-2 1,2 1-3311,1-1 2950,6 1 1,2-1-1,6 1 1,1-2 536,3-2 0,3 5 0,6 1 0</inkml:trace>
  <inkml:trace contextRef="#ctx0" brushRef="#br0" timeOffset="62">26700 17658 8176,'-13'-26'0,"1"1"0,3 2 528,-3 10 1,11 1-1,-5 5 1,2-2-1,1 0 1,4 0-1,6 2 2963,5 2-3356,8 4 0,-4 1 1,6 1-1,2 5 1,1 6-1,0 6 1,-1 3-1,-3 2 0,-2 3 1,-3 2-1,-3 3 1948,-4 4-1932,-3 4 1,-6 7-1,-1 1 1,-4 3-1,-5 2 1,-5 3 0,-4 0-1,0 0 1,-1-4-1,4 0 1,0-5-533,-2-5 0,3 1-112,-3-11 1,-1 0 0,0-5-1,0 0 1,-2-4 0,2-4-1,-2-4 1,2-2 0,-2-3-1,2-4-3601,-1-4 4094,-3-1 0,2 0 0,-6 0 0</inkml:trace>
  <inkml:trace contextRef="#ctx0" brushRef="#br0" timeOffset="63">26180 17952 8024,'-13'-27'678,"-6"6"1,8 4 0,-2 8-511,1 4 75,6 4 1,2 1-1,8 0 1,5 0 0,5 0-1,3 0 1,6 0 0,3 0-1,4 0 1,1 1-1,-1 2 316,-2 2 0,1 3 1,-1-2-1,-2 2 1,-3 1-1,-2 0 1,-3-1-1,-5 3 832,-4 1-1492,-3 1 0,-6 5 1,-1 1-1,-5 2 1,-8 1-1,-6 0 1,-6 0-1,1 1 1,1-1-1,4-1 1,2-2-704,6-3 0,0-1 797,8-2 1,2 1 0,10-3 0,10-2 0,8-3 0,13-1 0,5-1 0,5-1 0,0-1-367,0-2 1,0 0 0,4 1 0,0 2 372,1 1 0,-1 1 0,0-5 0</inkml:trace>
  <inkml:trace contextRef="#ctx0" brushRef="#br0" timeOffset="64">8305 17219 7988,'-5'-14'-45,"1"1"1,-7 6 0,3 1 0,-4 1 0,-2 1 1585,1 1-980,6 1 0,1 5 1,6 5-1,0 7 1,1 2-1,2 6 1,3 0 982,1 5 1,-2 12-1329,4 0 0,-6 9 0,1 2 0,-4 5 0,-4 7 0,-5 6 0,-3 3 0,-3 2 0,7-35 0,0-1 0,-1 1 0,-1 1 744,-1-1 0,1 2 1,1 1-1,0 0-821,-2 0 0,0 0 0,3-2 0,0-1 0,-12 32 0,4-4 0,0-5 0,2-4 0,1-4 0,3-2 1,-2-4-1,0-8-639,-1-8 0,4-4 0,1-3 0,1-2-685,0-6 0,4-2 1,0-4-1,7-7 1,11-11 1184,10-13 0,8-14 0,7-13 0</inkml:trace>
  <inkml:trace contextRef="#ctx0" brushRef="#br0" timeOffset="65">8305 17125 9632,'0'-13'607,"6"6"0,1 8 1,8 11-1,3 4 0,4 1 1,6-3-1,6-2 691,6-3-1184,15 3 0,-3-11 0,13 2 0,6-6 0,3-7 1,-34 3-1,1-2 0,1-1 0,-1-1 0,4-1 1,1 0-1,-1 0 0,0-1 0,3-1 0,-1-1 0,-2-1 1,0 0-714,-1 0 1,0 0 436,0 0 1,-1 1-1,-6 1 1,-1 1 0,1-1-1,0 0 1,31-16 0,-6-1-1,-3 2 1,-3 1-1,-2 1 1,-5 0 0,-5 2-1,-4 3-813,-4 4 1,-5 5 1334,-9 4 1,-3 3 0,-5 6 0,-3 1 0,-2 7 0,-4 8 0,-4 12 0,-4 9 0,-6 11 0,-8 5 941,-7 5 1,8-22-1,-1 2-1182,0-1 0,-1 1 1,-1 6-1,-1 1 1,0 1-1,0 0 1,1 2-1,0 0 0,0 0 1,1 0-1,1-1 1,0 0-1,0-2 1,1 0-1,2-1 0,0-1 1,2 0-1,0 0 1,3-1-1,0-1 289,1 0 0,2 0 0,1-1 0,2 0 0,1 0 0,0 0-353,1 0 1,0 0 0,1 31 0,0-5 0,0-2 0,2-5 0,1 2-1,1-2 1,-1-3 0,-1-5-4,-2-7 0,4 2 0,1-1-123,-2-3 0,-2-2 0,-2-4 0,-2-5 0,-3-3 0,0-1 0,-2-2 1,2-1-1,-1-4 132,0 0 1,-2-3 0,-5-3-29,1-1 1,0-5-1,-1-4 1,1-3-1,-2-1 1,-1 0-1,-5-1 1,-4-3-1,-8-5 1,-5-5-1,-8-2 1,-6-3-507,-4-2 252,-8 5 1,3-8 0,-7 6-1,-3 2 1,34 9 0,-1 1 0,-1 0-1,-1 1 1,0 1 0,0 1 0,0 0-1,0 0 1,0 1 0,0 1 0,0 0-1,0 1 1,1-1 0,1 2-826,-33-1 0,2 0 743,11 0 0,1 4 1,9 0-1,5 1 1,7-1-1,8 2 1,6 0 301,3 0 0,1 4 0,4-2 0</inkml:trace>
  <inkml:trace contextRef="#ctx0" brushRef="#br0" timeOffset="66">8291 17672 10659,'-13'-19'204,"0"5"1,-1 1-1,3 6 1,0 2-1,2 1 1922,-1 1-1938,4 1 1,0 4-1,6 2 1,2 5-1,2 3 1,6 1-1,8 2 1,10 3-1,8 2 1047,2 1 0,16-2-947,-5-5 0,14-2 0,4-3 1,2-5-1,7-3 0,0-2 1,-36-1-1,1 0 0,0-2 1,1-1-1,2-2 0,1 0 1,-2-1-1,0 0 14,-1-1 1,0 0-1,6-2 1,-1 0-661,-5 2 0,0 0 0,2-2 1,-2 0-1,-3 1 0,-1 1 0,33-10 1,-5 1-1,-12 4 0,-5 6 1,-9 2-1,-6 3 0,-9 1-2475,-4 2 1,-9 2-1,-10 4 2464,-10 7 1,-8 2 0,-15 7 0,-6 2 0,-6 1 336,-6 1 0,-3 7 0,-1 1 1</inkml:trace>
  <inkml:trace contextRef="#ctx0" brushRef="#br0" timeOffset="67">7958 18365 8720,'-7'-19'444,"2"5"1,10 1 0,7 7 0,7 5 4452,7 1-4702,16 0 0,7 0 1,16-2-1,9-2 1,-34 0-1,0 0 1,4 0-1,1 1 1,1 0-1,1 1 1,3 1-1,-1-1 1,0 1-1,0-1 1,-1 0-1,-1 0 0,-2 0 1,-1 1 416,-1 0 1,0 1 0,-4-2 0,0-1-846,32-1 0,-10-1 0,-6 5 0,-6 0 0,-5 0 0,-5 0 0,-5 0 0,-5 0 1,0 0-1,-6 0-1909,-2 0 1,1 0-1,-4 2 1,-2 1 2139,-1 1 0,10 6 0,3-2 1</inkml:trace>
  <inkml:trace contextRef="#ctx0" brushRef="#br0" timeOffset="68">7518 17472 8184,'2'-12'-986,"2"3"986,-2 3 0,9 0 0,-3-1 0</inkml:trace>
  <inkml:trace contextRef="#ctx0" brushRef="#br0" timeOffset="69">7798 17192 8228,'0'-21'490,"-6"4"1,-3 6-1,-3 4 1,-2 1-1,-3 3 972,0 1-1349,-1 2 0,3 2 1,-1 1-1,-2 3 1,2 1-1,1 4 0,2 2 1,1 3-1,3 2 1,3 0-1,1 1 116,1 3 1,1 3-1,9 2 1,6-2-1,7-1 1,6-2 0,8 2-1,2-1 184,1 0-454,2-4 1,-8-12-1,4-2 1,-1-4-1,-4-1 1,-1-1-1,-4-4 1,-5-4-1,-5-4 1,-4-5-1,-3-4-787,-2-3 1,-10-2 720,-3 1 1,-12-5 0,-5-1-1,-4 4 1,-1 5 0,2 5-1,1 5 1,0 2 0,2 4-1,3 1-96,4 3 1,3 7-533,2 5 0,6 5 1,2 5 734,4 7 0,1 1 0,0 6 0</inkml:trace>
  <inkml:trace contextRef="#ctx0" brushRef="#br0" timeOffset="70">7758 17765 8320,'0'-32'1694,"-6"11"0,-3 3 0,-3 12 1246,-1 9-2797,0 4 0,5 13 0,2 2 0,2 3 0,0 3 0,1 3 0,1 5 0,2 2 0,0 1 0,0-1 0,0-1-1183,0 0 0,5 3 0,1-7 0,1-2 0,3 0 1040,2-1 0,1-11 0,1 6 0</inkml:trace>
  <inkml:trace contextRef="#ctx0" brushRef="#br0" timeOffset="71">7572 18418 8480,'-21'0'522,"2"-6"0,5 5 0,1-4 0,0 4 2232,-1 1-2532,1 0 1,7 0 0,7 0 0,10 1-1,7 2 1,2 3 0,4 0 0,0 2 0,-1-1-1,-2 3 501,-2 2 1,-1 1 0,-6 2-624,-3 3 1,-3-2 0,-6 5 0,-3 0 0,-5-2-1,-6 2 1,-4-2 0,-3 2 0,2-2 513,0 0 0,1-2 1,6-7-721,3-1 1,6-2 0,12 2-1,10-4 1,9-4 0,7-1-613,-1 0 0,9 0 0,-2 0 0,3 1 718,2 4 0,11 2 0,-3 7 0</inkml:trace>
  <inkml:trace contextRef="#ctx0" brushRef="#br0" timeOffset="72">9198 16099 7682,'-11'-13'170,"-2"0"1,1 5 0,5 2 0,1 0 0,3-3 0,3-1-1,4 0 1,5 1 0,3 0 0,1 0 0,1 0 0,-2-1-1,-2-2 1820,-1-1 1,-5-1-1042,5 1 1,-6 3-1,0 7 1,-4 12 0,-5 11-1,0 10 97,0 5 0,-4 8 0,2 3 0,-1 0-767,0 0 0,6 3 0,-3-3 1,2 0-1,0 0 0,1-5 0,1-2 1,2-4-793,0 2 1,0-6 0,0-3-1,0-5-883,0-4 0,5 3 0,1-4 0,1-2 1396,3-1 0,2-8 0,1-1 0</inkml:trace>
  <inkml:trace contextRef="#ctx0" brushRef="#br0" timeOffset="73">8985 16672 7710,'-32'8'0,"1"-4"569,6 4 1,6-1-1,7 6 1,3 1-1,8-1 1,8-1 0,12-2-1,11-2 1,10-3-1,7-2 1475,5-1 1,10-4 0,4-2-2567,2-5 1,-8-4-1,4-4 1,-5-2 0,-7 0-1,-3-2 522,-7 1 0,-10 3 0,1-2 0</inkml:trace>
  <inkml:trace contextRef="#ctx0" brushRef="#br0" timeOffset="74">8451 19764 7941,'-13'-21'1745,"0"2"1,1 10-1,4 3 4277,8 5-5719,12 4 0,3 16 1,4 5-1,1 7 0,0 6 1,1 4-1,-2 2 0,-1 5 1,0 1-1,-3 1 0,-5-3 784,-6-1 0,2-1-1293,-1-5 1,-1-2-1,-4-2 1,0-5 0,0-3-1,0-3 1,0-3 0,-1-5-1,-2-6-483,-2-2 1,-5-9 0,3-3 0,-1-11 0,4-10 0,2-9 0,2-4-1098,0-3 1966,0-6 0,2-3 0,1-5 0,3-3 0,1 4 0,3 0 0,2 5 0,2 4 0,-1 7 0,0 3 0,1 6 1646,-1 4 0,0 5-1590,1 6 0,-1 5 0,2 4 0,1 2 0,3 2 0,1 2 0,0 2 0,0 5 0,-1 3 0,-3 3 2,-1 2 0,-8 3-284,-2 2 0,-4 3 0,-1-3 0,-3 2 1,-4 0-1,-8-4 0,-4 0 0,-5-4 0,-1-1 1,-2-2-962,1 0 0,5-5-399,3-4 0,8 2 0,5-1 0,10-2 1406,14-2 0,11-13 0,10-3 0</inkml:trace>
  <inkml:trace contextRef="#ctx0" brushRef="#br0" timeOffset="75">9264 19778 7941,'8'-11'0,"-5"-1"0,-6 2 2457,-6 4 1,2 5-1,-2 3 1,-2 7-2040,-1 9 0,4 7 0,0 6 0,2 5 1,3 4-1,5 4 0,5 5 0,8 2 0,6-1-418,7-1 0,-1 0 0,5 4 0</inkml:trace>
  <inkml:trace contextRef="#ctx0" brushRef="#br0" timeOffset="76">9998 17219 8161,'0'-14'0,"0"1"-174,0 6 1,0 2-1,0 10 1,0 4 0,-2 2-1,-1 3 215,-1-1 0,-1 0 284,5 1 0,0-5 1,0-1-1,2 1 1,2-1-1,5-4 0,4-2 1,4-2-1,3-2 1,4-1 3299,4-1-3512,8-7 0,-2 4 0,7-8 0,2-1 0,3-2 0,2 0 0,2-1 0,2-2 0,1-1 0,0 0 0,1-2 221,-1-1 0,-1 0-261,-3 3 1,7-8 0,-3 2-1,2-3 1,2-5 0,-1-1-1,3-4 1,0-2 0,1-2-1,-4 1 623,-1 1 1,-4 2 0,0-1-536,-2-2 0,-6 2 0,1-2 0,-2 1 0,-4 0 0,1-3 0,-1-1 0,4-5 0,-1-3-353,1-3 0,-3-4 0,3 3 0,1-2 159,-21 29 0,0 1 0,1-2 0,0 0 0,-1 0 0,-1 0 0,1 0 1,1 1-1,-1 0 0,0 0 0,1 1 0,0 0 0,1-1 0,-1 0 1,1 0-1,0-1 0,-2 0 0,-1-1 0,-2 2 0,0-1 0,15-32 1,-1 1-35,-3 1 21,-2-6 1,-6 12 0,-1-5 0,-1-2-1,0 2 1,-1-6 0,-3-1 0,-3-2-1,-2 3 1,-2-3 0,1 0 44,2-1 1,6-1 0,0 3 0,-1-1 0,1 0 0,1 0 0,1-1 0,0-1-356,1 0 308,-13 35 1,0-1 0,10-24-1,-8-4 1,-1 2 0,0 1 0,-1 1-1,-4 2 1,-2-1 0,-2 1 0,0-3-1,-2 4-179,-2-3 282,-4-3 0,-1 8 0,2-6 0,0-1 1,1 2-1,0-3 0,3 3 0,1-1 0,2 3 1,0 1-1,0 0 482,0 1 1,0 1-732,0 5 0,0 1 0,2 2 0,1 3 0,1-1 0,-1 2 1,-1-1-1,-2 2 0,0 1 0,0 3 560,0-2 0,0 1-239,0 7 0,-5-7 1,1 5-1,1 0 1,0 0-1,0 2 1,-3-1-1,0 0 1,-1 2-1,-1 3 89,-2 3 1,-2 2 0,-1-3-331,-1-2 0,1 3 0,0-4 0,-1 0 0,-1 1 0,-1 2 0,-3 1 1,0 1-1,-2 0 11,0 1 0,3 0 0,-4 3 0,-1 1 217,-3-2 1,1 0 0,0 0 0,1 2 0,-1-1 0,1-1-1,-2-1 1,-2 0 0,-4-4 0,3 3 0,1 1 0,1 2 804,0 0-1072,-5 3 0,4-3 0,-5 5 1,2 0-1,-2 0 0,1 1 1,-2 0-1,0 3 0,-2 0 0,2 2 1,3 2-468,3 1 1,3 2 763,2-2 0,4 1 0,6 5 0,0-1 0,-1 1 0,1 2 0,0 1-116,-1 0 1,5 1-274,0 4 1,5-3-1,-5 6 1,0-1-1,0-1 1,2 2-1,0-2 1,-1 1 0,-2 0-2290,-2 4 0,4 1 1630,4 1 0,4-4 0,4-2 0,5-2 904,3-7 0,7-10 0,2-8 0</inkml:trace>
  <inkml:trace contextRef="#ctx0" brushRef="#br0" timeOffset="77">11651 10182 8454,'-18'0'-4,"-1"0"1,-1 0 0,1 0 0,1 0 0,-1 1 0,-2 4 48,1 4 188,-6 3 0,6 5 1,-7 1-1,2-2 1,3-1-1,4 0 1,3 1-1,2 2 1,1-2-1,3-1 0,4-1 923,4-1 0,7 0-831,3 1 1,13-6 0,9 1 0,8 2 0,9 0 0,4 3-1,6 1 1,-2 1 0,4 3 0,-4 2-4286,0 3 3960,9 7 0,-16-3 0,10 4 0</inkml:trace>
  <inkml:trace contextRef="#ctx0" brushRef="#br0" timeOffset="78">13064 11688 8571,'13'-22'113,"0"-2"0,1 2 0,-3 1 1,0 6-1,-4 3 993,-1 4-959,-1-1 1,-5 0 0,-2 1 0,-2 4 0,-5 5 85,-3 7 1,-1 4 0,-1 1 0,-1 0-1,-2 1 1,-6-1 0,-2 0 0,-1 1 2155,-1-1-2105,-6 0 1,-2 1 0,-8-3-1,-3 0 1,0-2 0,-3 0 0,0-1-1,-4 1 1,0 0 0,-4 0 0,3-1 480,-1-3 1,-3 6-696,0-2 1,0-2 0,4 0 0,-3 1 0,-2-1 0,0 2 0,-3 0 0,-1 0 0,-2 0-1,3 0-25,1 0 1,4 0-79,3 4 1,2 0 0,2 0-1,3 1 1,-1-1 0,4 0-1,1 1 1,6-1 0,3 0-1,4-1-430,2-3 0,3 2 1,3-6-1,4 1-279,3 0 0,2-1 0,-1-5 0,4-2 0,4-2 0,8-5 0,3-1-5739,6 1 5821,1-9 660,1 9 0,0-16 0,1 4 0</inkml:trace>
  <inkml:trace contextRef="#ctx0" brushRef="#br0" timeOffset="79">11184 11914 9062,'7'-7'206,"-2"-6"0,-4 4 0,-2-3 0,-4 5 1,-3 4 1507,-4 1-1407,-8 8 1,-2 2-1,-7 6 1,-4 3 0,-1 2-1,-3 3 1,-2 5-1,-1 4 1,0 3 0,0 1-1,2-1 453,2-2 0,5-4 0,9-2-953,4 1 1,9-5 0,5-1 0,7-2 0,9-4 0,14-5 0,13-5 0,14-4 192,9-1 0,8 0 0,-30 0 0,0 0 0</inkml:trace>
  <inkml:trace contextRef="#ctx0" brushRef="#br0" timeOffset="80">9464 19364 21016,'-14'-59'-817,"3"18"0,17 7 0,7 19 0,8 16 1,6 13-1,4 3-765,5 3 1438,-4 3 48,7-8 0,1 4 0,7-5 0</inkml:trace>
  <inkml:trace contextRef="#ctx0" brushRef="#br0" timeOffset="81">9771 18058 8749,'0'-7'-23,"1"1"0,4 6 0,4-2 0,3-2 1292,1-5-1044,0 3 0,2-4 1,1 4-1,5-1 1,3-2-1,5 1 1,4 2-1,6 2 1,4-2-1,4 0 0,2-1 1017,0-1-1166,5-1 0,3-5 0,5-3 0,2-2 1,1 0-1,1-2 0,1 0 0,0-2 1,-1-3-1,1 1 0,-2 2 372,-3 0 0,7 1-371,-7-5 0,-27 12 1,-1-1-1,30-15 1,3 2-1,-2-1 1,-3-1-1,-3-3 1,-2-2-1,-1 2 1,-1 0 10,0 0 1,1 0-1,0-3 1,-1 3-1,1 0 1,-1 0-1,1-3 1,-1 0-884,-2 1 765,10-2 1,-19 4-1,8-6 1,-3 0 0,-5 1-1,-1 1 1,-4-1 0,-2-2-1,-3 1 1,-3 1 0,-3 4 1672,-1-2-1495,-1-2 1,-5-2 0,-2-2 0,-1-3 0,1 0 0,1 0 0,0 3 0,1 0 0,1 0 0,0-3 0,-1 2-57,-2 3 0,5-7-227,-2 8 1,-1-7 0,0 1-1,-2 2 1,-1-1 0,0 4-1,-1-4 1,0 1 0,-2-2-1,-4 3 11,-2 1 0,2-2 0,-5 0 0,0-1 1,1-1-1,-1-1 0,0-2 0,-2 0 310,2-1-158,-4-2 0,8-3 0,-6 0 0,-1 1 0,0 0 0,0 0 0,3-3 0,0 0 0,2-1 0,-3-1 0,3-1 120,-1 1 1,-2 1 0,4 5 0,1 1-1,2 0 1,0 2 0,-2-2 0,-1 3-14,1 2-281,2-3 0,0 2 1,-2-5-1,-1 0 0,0-1 1,-1 1-1,-4 0 1,-1-2-1,0-1 0,1-2 1,-2 2 64,-5 1 1,0 1 0,-6 1-1,-1 0 1,-2 0 0,-2-1-1,1 1 1,-2 1-64,-2 3 105,2-3 0,-6 6 0,5-4 0,-4 3 0,1-1 0,-2 2 1,2 1-1,-1 2 0,-1 1 0,-3 2 0,0 2-12,2 2 0,-3-2 154,3 2 0,-2 4 1,0 0-1,2 4 1,-2 0-1,-1-1 1,-1-3-1,-1 3 1,0 1-1,1 1-546,-1 0 0,-6-4 422,-2 0 0,1 0 1,-2 3-1,1 0 1,-1-2-1,2 2 0,0-2 1,0 4-1,-3 1 1,0 2 236,1 0 0,-2-1 0,2 0-204,-2 2 0,1 6 0,0-2 1,-2 2-1,2-1 0,-1 0 1,1 2-1,1 3 0,5 3-42,3-1 1,3 2-1,1 1 1,3 0-39,2-1 0,0 5 0,2-3 0,0 2 0,0-1 0,3 1 0,0 0 0,-1-2 0,-1 0 0,-2-2 0,2 2 0,1-1-587,2 0 677,-6-2 0,4 0 1,-3 0-1,5-1 0,2-2 1,2-2-1,-1 3 0,0 0 1,-1 4-1,2-1 242,-1 1 1,-2 4-345,-1-1 1,0-2 0,-1 1-1,1 2 1,0 3 0,-1 3-1,1 2 1,0-1 0,-1 2-805,1 3 0,0-2 0,1 2-908,3 2 0,-1-4 1792,5 2 0,7 0 0,5 4 0</inkml:trace>
  <inkml:trace contextRef="#ctx0" brushRef="#br0" timeOffset="82">11344 11368 8554,'-6'-13'209,"-1"5"1,-7 8 0,1 11 0,-2 4 0,-1 4 0,-3 0 0,-2 2 21,-3-1-142,-1-3 0,0 6 1,3-5-1,4-1 1,3-3-1,3 0 0,3-1 1,5 0-1,5 1 1,8-3 322,9-2 0,12 2-479,5-7 0,11 5 0,7-5 1,8-1-1,4 0 0,2 0 0,1 3 67,3 2 0,-3 1 0,5 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51.207"/>
    </inkml:context>
    <inkml:brush xml:id="br0">
      <inkml:brushProperty name="height" value="0.053" units="cm"/>
      <inkml:brushProperty name="color" value="#FF0000"/>
    </inkml:brush>
  </inkml:definitions>
  <inkml:trace contextRef="#ctx0" brushRef="#br0">4786 5984 30091,'13'-13'-1532,"-6"5"0,5-2 0,-4 4 0,0 0 0,1-1-77,2-1 2057,-5 5 0,-6-3 0,-9 6 0,-3 0 0,-3 0 1,-1 2-1,-2 1 0,2 1 0,1 1 0,0-1 974,-3 0 1,2 2 0,-6-3 0,0 3-1276,1 2 1,-4-5 0,2 3 0,-2-2-1,-1 0 1,-1 1 0,0-1 0,-1 1-1,-2-1 1,-1 1 0,2 1 0,1 0-148,1-1 0,-6 0 0,10-1 0,-4 2 0,3 0 0,2 2 0,1-1 0,2 2 0,1 0 0,1 0 0,-1 0 0,2-1 0,1 1 0,0 0 0,-1 4 0,-2 1 0,2 1 0,1 1 0,1 2 0,1-2 0,0-1 0,-1 4 0,3-4 0,0 3 0,4-2 0,-1 0 0,2 2 0,1 0 0,2-1 0,1 1 0,2-1 0,2-3 0,2 0 0,3-1 0,7 0 0,-1 1 0,0-1 0,1-1 0,1-2 0,2-1 0,6 1 0,2 2 0,1-3 0,1 0 0,1 0 0,3 0 0,5 0 0,1 0 0,1 0 0,-1-2 0,3 0 0,0-1 0,3 0 0,3 0 0,-6-1 0,8-4 0,-8 3 0,1-1 0,1 0 0,-4 2 0,-1-2 0,-1-2 0,1-1 0,1 0 0,2 0 0,0 0 0,0 0 0,0 0 0,2 0 0,1 0 0,2-1 0,1-2 0,0-2 0,-1 2 0,1 2 0,1 1 0,0 0 0,4 0 0,-5 0 0,0 0 0,0 0 0,2 0 0,-3 0 0,-2 0 0,-2 0 0,-1 0 0,2 0 0,-1 0 0,2 0 0,-3 0 0,2 0 0,-2 0 0,3 0 0,5-6 0,-5 3 0,5-6 0,-1 0 0,-1 0 0,2 1 0,-3-1 0,3 0 0,-4 1 0,1 1 0,-4 0 0,2-4 0,0 4 0,-4-2 0,-2 0 0,-3 0 0,-2 0 0,-2-1 0,-2-2 0,-1-1 0,-1-7 0,-3 6 0,-3-4 0,0 2 0,-3-1 0,1-2 0,0 0 0,-3-2 0,-3 0 0,-5-1 0,-1 0 0,-3 0 0,3 1 0,-2-1 0,1-2 0,-5 5 0,-2 0 0,-1-1 0,-3 3 0,-3-1 0,-4 0 0,-5 2 0,-2 1 0,-4 2 0,-7-1 0,-6 1-50,-6 0 0,-6-1 0,-9 1 0,-6 0 1,-5-1-1,-5 1 0,36 6 0,0 1 0,-1-1 1,0 0-1,-2 1 0,-1-1-52,-2 0 1,0 1 0,0-1 0,0 0 0,4 1 0,1-1 153,1 0 1,0 1 0,-36-3 0,3 1 0,-3 2 0,37 5 0,-1-1 0,-38 1 0,38 1 0,-1 0 0,0 0 0,0 0 0,-1 0 0,0 1 0,0 1 0,0 1 0,0 1 0,1 1 0,-35 7 0,8 1-654,6 0-130,11 7 0,6-1 1,11 4-1,7 0 1,5-1 767,9-1 0,9 4 0,9-4 1</inkml:trace>
  <inkml:trace contextRef="#ctx0" brushRef="#br0" timeOffset="1">7305 6064 30106,'-7'-8'-487,"2"3"0,10 5 1,3 0-1,6 0 0,4 0 3868,4 0-3226,9 0 1,-2-2 0,6-1 0,-1-1 0,-2 1-1,2 1 1,-1 2 0,-1 2 0,-3 1 0,-4 1 0,-5 1-2120,0 0 1585,3-3 1,-8 8 0,3-5 0,-3-2-1,-2-2 482,0-1 0,13 0 0,2 0 0</inkml:trace>
  <inkml:trace contextRef="#ctx0" brushRef="#br0" timeOffset="2">8305 5851 29457,'7'-26'-6595,"-2"4"6719,-4 9 1,-1 13 0,-1 9 0,-4 4 0,-4 5-1,-3 3 1,-1 1 0,0 0 0,-1 0 0,1 0 0,0 1 79,-1 0-632,7 8 0,-5-2 0,3 2 0,-1-3 1,1-2-1,5 1 0,2 0 0,2-1 0,3 0 1,4-4-1,8-4 843,4-4 0,10-6 1,5-2-1</inkml:trace>
  <inkml:trace contextRef="#ctx0" brushRef="#br0" timeOffset="3">8651 5971 28676,'0'-34'-2156,"-1"16"0,-2 16 1,-3 14-1,-2 7 3096,-2 5-958,-2-5 1,-1 5-1,1-5 1,3 2 0,3 1-1,2-1 1,1-2-1,4-1 1,7 0 0,5-2-1,5-1 1639,4-2-1687,3-5 0,0-3 1,-1-5-1,-3-3 1,-2-4-1,-4-8 1,-5-4-1,-5-5 1,-4-1-1,-2-1 1,-4-1 266,-4 0 1,-7 2 0,-2 1-1,2 4 1,0 2 0,1 5-1,0 4 1919,3 3-2442,8-5 0,-5 11 0,7 0 0,7 6 0,5 3 0,11 0 1,6 1-1,7 2 0,3 0-2282,4-3 3230,2 3 1,3-11-1,2 5 1</inkml:trace>
  <inkml:trace contextRef="#ctx0" brushRef="#br0" timeOffset="4">9144 5931 28569,'-17'-5'1049,"-1"1"1,0-1-1,3 7 1,-1 2-1283,-2 5 1,-4 9-1,3 4 1,0 3-1,-1 3 1,5 2-1,5 1 1,6-1-1,5-2 1,8-2-1,12 0 1,10-4 410,9-4 1,1-5-1,-4-4-603,-1-5 1,-6-2 0,-1-4 0,-5-4 0,-6-7 0,-5-8 0,-4-4 0,-6-2 0,-5 1-1009,-2-1 1,-9-2 0,2 0 1019,1 4 1,-1 7 0,0 1-1,3 3 1,10 5 0,10 5 705,8 3 1,17 6-1,5 3 1</inkml:trace>
  <inkml:trace contextRef="#ctx0" brushRef="#br0" timeOffset="5">9718 6104 28065,'9'-43'-6726,"-1"12"6935,1 23 0,3 11 1,-1 14-1,-4 2 1,-1 0-1,-3 0 1,-2-2-1,-1-3 0,0 0 1,0-1-4022,0 0 1,0-4 1604,0 0 1960,0-6 0,0 3 0,0-6 0</inkml:trace>
  <inkml:trace contextRef="#ctx0" brushRef="#br0" timeOffset="6">9931 5811 14588,'13'-21'0,"1"5"0,-3 4 0,0 4 0,-2 2 1613,1 3-673,-4 2 0,6 7 0,-5 1 0</inkml:trace>
  <inkml:trace contextRef="#ctx0" brushRef="#br0" timeOffset="7">10291 5677 27680,'0'-35'-33,"-5"13"0,0 26 1,-3 12-1,-2 8 0,-2 4 1,-1 2-3019,-1 1 2777,-5 0 0,3 0 0,-5 0 0,0 0 0,2 0 0,0 0 0,2-1 0,3-3 0,2-4 0,3-2 0,4-2-2263,4-2 1,1-7 2530,0-1 0,6-6 0,1 3 1</inkml:trace>
  <inkml:trace contextRef="#ctx0" brushRef="#br0" timeOffset="8">10131 5944 27935,'0'-19'-8031,"1"5"7560,4 1 1,-2 6 0,4 8 480,-1 4 1,0 0-1,-3 6 1,3-4 0,1 1-1,5-1 1,3 2-1,4 0 1,2-2 0,3 1 438,1-1 0,2 2 1,-1 4-1</inkml:trace>
  <inkml:trace contextRef="#ctx0" brushRef="#br0" timeOffset="9">10424 6024 27680,'0'13'-1657,"0"1"1,0-1 0,0 0 0,0 1 1756,0-1 1,2-6 0,2-4 13,5-6 0,3 0 0,0-6 0,-2-1 0,-1-2 1,1-1-1,1 0 0,-1 1 0,-3 1-207,-1 2 0,5 1 0,-4-6 0</inkml:trace>
  <inkml:trace contextRef="#ctx0" brushRef="#br0" timeOffset="10">10731 6104 28024,'-8'-6'-812,"-2"-1"1,6-7 0,1 1-2748,1 0 3541,2-1 1,6 7 0,3 2 0,3 4 0,3 1 0,1 1-1,2 2 1,-1 2 0,1-1 0,1 1-201,2-1 0,0 2 1,1-3 285,-4 1 0,-8 2 1,-4-3-1,-4 2 0,-8-2 1,-5-2-1,-2 1 686,0 2 0,-5-1 0,0 4 0,2 1-335,1-1 1,2 2 0,-1 4 0,1 2 0,1 3-1,2 3 1,1 2 0,0 3 0,0 2 0,-1 1-856,-5 4 0,-4-5 0,-8 5 0</inkml:trace>
  <inkml:trace contextRef="#ctx0" brushRef="#br0" timeOffset="11">6865 7063 24316,'0'-19'-1303,"-1"6"0,-2-2 0,-3 6 0,0 2 3139,0-1-1501,-5 5 1,8-4-1,-5 4 1,-3-1-1,-1 1 1,-1 3-1,-2 4 1,-1 6-1,-3 5 1,-2 3-641,-3-2 0,4 4 233,-3-3 0,8 1 1,1-5-1,5 1 0,3-1 1,3 0-1,3-1 1,4-3-1,7-3 296,5 0 1,6-5 0,8 5 0,2-1-265,3-1 1,-4 1-1,3-5 1,-2 1 0,-2 2-1,-2 3 1,-1 0 0,-1 1-1,1-1 1,0 2-1,-2-2-55,-3 0 1,3 4 0,-4-3 0</inkml:trace>
  <inkml:trace contextRef="#ctx0" brushRef="#br0" timeOffset="12">6892 7143 27161,'-14'-13'-1521,"1"1"0,1 5 2486,3 7 0,27 0 0,18 4 0,14-2 0,9-1 1,8 2-1,4 2-19,-32-4 0,0 1-946,5-2 0,0 1 0,-2-1 0,0 0 0,3 0 0,-1 0 0,1 0 0,-1 0 0,-2 0 0,0 0 0,1 0 0,-1 0 0,-2 0 0,0 0 0,-1 0 0,-1 0 0,30 2 0,-6 0 0,-7 4-4857,-3 2 4863,-3-5 1,-9 9 0,0-5 0</inkml:trace>
  <inkml:trace contextRef="#ctx0" brushRef="#br0" timeOffset="13">8958 6810 29128,'0'-34'-4916,"0"13"1,0 4-1460,0 8 6877,-6 3 1,3 0 0,-6 6 0,0 1 0,0 4 0,0 4 0,1 3 0,0 1-11,4 0 1,2 1 0,4-3-1,2 0 1,5-4 0,4-1 0,4-1 3353,0 0-3643,13-3 0,-12 5 0,8-4 0,-2 2 0,-2-2 0,-1 0 0,0 0 0,-2 3 0,0 1 490,-2 3-1011,-8 2 1,-4-3-1,-6 0 1,-3 1-1,-5 1 1,-3-1 0,-3-3-1,-1 1 1,-2-2-1,2 1 2673,1 1-2102,2 0 0,5 1 0,5-1 1,6-1-1,7-1 0,5 1 1,5 1 16,0 2 1,1-2 0,3 1 0,-2 1-120,2 2 0,-5 0 0,-1-2 0,-4-1 1,0 1-1,-2 2 0,-3 1-867,-5 1 1,-4-1-1,-4 0 1,-7-1 558,-5-3 0,0 3 1,-5-5-1,2 2 1,1-1-1,0-1 0,0-1 1,2 1-1,1-1 1,2 2-1,-1-2 1,1 1-1867,0 0 1,4-2 1615,0 4 0,5 0 0,-4 4-107,2 0 1,8 1 0,5-1-1</inkml:trace>
  <inkml:trace contextRef="#ctx0" brushRef="#br0" timeOffset="14">10238 6957 22338,'4'-21'-7370,"0"3"7694,1 9 0,-1 2 0,-1 4 0,-4-1 0,-8 1 0,-6 1 0,-4 2 0,-2 2 3326,-3 2-3578,-1 3 1,2 7 0,-1-1 0,-1 0 0,2 1 0,3-1 0,3 0 0,4 1 0,4 1-336,5 2 0,4-2 310,4 3 0,4-3 1,6-2-1,3 0 0,0-1 1,1-1-1,0-3 1,-2 3-1,-2-1 0,-5 1-122,-4-3 0,0 1 1,-5 5-78,0-1 1,-2-4 0,-2 0 0,-6 1-1,-5 0 1,-4 1 0,-1-2 0,0 0-1,0 0 377,1-1 0,-3-5 0,4 3 0,2-1-854,1-1 1,3 2 0,6-3 565,11 1 0,14-11 1,15-8-1</inkml:trace>
  <inkml:trace contextRef="#ctx0" brushRef="#br0" timeOffset="15">10544 6930 24668,'8'-34'-1015,"2"10"1,-6 15 0,-2 12 0,-5 8-392,-6 2 1069,3 0 0,-6 2 0,3 3 0,-3 4 0,-1 3 0,0 2 0,0 1 0,-1 3 1,1 5-1,0 1 0,-1-2-3543,1-3 3781,5-4 1,-3-8-1,3 0 1</inkml:trace>
  <inkml:trace contextRef="#ctx0" brushRef="#br0" timeOffset="16">10424 7223 24668,'12'-17'-3207,"-3"-1"3018,3 0 0,-6 5 1,4-1-1,-3 4 1,1 6-1,-2 8-714,0 6 1,0 4 829,-2-1 0,3 0 0,7 1 0</inkml:trace>
  <inkml:trace contextRef="#ctx0" brushRef="#br0" timeOffset="17">10744 7250 27525,'0'-25'-4157,"0"3"1,-1 4 4355,-4 3 333,-2 8 0,-1 2 1,4 10-1,2 3 1,2 4-1,0 2-2812,0-1 1,2 0 2150,2 1 1,4-7 0,5-3-1,0-2 1,1-2 909,-1 0 1,-4-2 0,-2-2 577,-1-5 0,-1 5 0,-5 4-1472,0 7 1,-5 5-1,1 3 1,-1 3-281,0 4 1,2-2 0,-5 1 0,1 0-1,-1 0 1,-2 1 0,-2 0 0,-1-1 0,-1-2-1,1-4 677,0-5 0,-6 2 0,-2-4 0</inkml:trace>
  <inkml:trace contextRef="#ctx0" brushRef="#br0" timeOffset="18">10984 7303 27535,'13'-34'-1653,"1"8"1,-1 12 0,0 10 384,1 2 1329,-1 2 1,-4 0 0,0 0 0,1 0-1,1 2 252,-3 2 50,-2-2 0,-12 2 1,-2-7-1,-4-1 831,-2 1 0,3 7 1,2 5-1,4 3-2210,4 1 1,1 2 0,0 1 0,1 2 0,5-2 0,7-1 1002,8-1 0,16-7 0,5-1 0</inkml:trace>
  <inkml:trace contextRef="#ctx0" brushRef="#br0" timeOffset="19">11491 7223 27738,'-6'-34'-192,"-2"14"1,-1 9-1,2 16 1,1 3 0,3 4-1,2 2-2227,1-1 0,6 5 0,4 1 2476,6 2 0,5-5 0,6 3 0</inkml:trace>
  <inkml:trace contextRef="#ctx0" brushRef="#br0" timeOffset="20">11744 7343 27681,'-13'0'187,"4"0"0,0 0 0,-2 0 0,0 0 0,-3 2 0,-1 2 1237,-2 5-1700,2 3 0,-6 1 1,3 1-1,-2-1 1,-3 0-1,1 2 1,0 0-1,0 1 1,1-1-1,0 0-2,0-5 1,-1 9 0,-4-4 0</inkml:trace>
  <inkml:trace contextRef="#ctx0" brushRef="#br0" timeOffset="21">4479 7730 22970,'0'-14'-3466,"-2"3"1,-2 2 1082,-5 4 2656,-3 4 0,-1 1 0,0 0 0,1-2 1,1-1-1,3-3 0,-1-1 259,1-3 1,-2 2 0,4 1-1,0-1 1,-1 1 0,-1-2-1,-1 0 2325,2 0-2769,-5 6 0,5-3 0,-7 6 0,1 0 1,0 0-1,-2 0 0,-1 0 0,-4 2 1,1 2-1,-2 4 0,2 1-158,0 0 1,-3-2 137,4 2 0,-6 1 0,3-4 0,1 0 0,0 1 0,3-1 1,-1 0-1,2-1 0,-1-1 0,1 1 1340,-2-2 0,0 3 0,5-1-1377,0 3 0,-1-4 0,1 5 0,0 0 0,1 0 0,2 0 0,1 1 0,-2 2 0,-1 3-342,-1 3 0,1-4 1,2 4-1,1-3 313,-1-2 0,2 1 1,1-1-1,1 0 1,1-1-1,1-1 0,0-3 1,1 3-1,1 1 627,2 1-769,0 0 0,0-4 0,0 0 0,0 1 0,0 2 0,0 2 0,2-1 0,1 0 0,2 1 0,3-1-343,2 0 0,-2 1 484,1-1 1,-1 0 0,6 1 0,-2-1 0,-2-1-1,-1-2 1,1-3 0,2 1 0,3-1 0,1 2 385,2-1 1,1-1 0,-2-4 0,2 1-257,2-1 0,-4 3 0,5-1 1,2-1-1,0 1 0,0 1 1,-2-1-1,2 3 44,1-1 0,0-2 1,-1 2-1,-2 1-91,1-1 1,3-3 0,0 4 0,1-2 0,0-2 0,-1 1 0,2-1 0,2-1 0,3-2 0,1-1 0,1 0 0,1 0 3134,-1 0-3219,1 0 0,5-4 0,1-2 0,1 0 0,-2 0 0,2 3 0,-3 2 0,-1 1 0,-4 0 0,1 0 0,-1 0 0,1 0 0,-5 0 0,5 0 0,-7 0 0,4 0 0,-2 0 0,1 0 0,1 0 0,0 0 0,-2 0 0,1 0 0,4 0 0,2 0 0,2-5 0,0-1 0,2-1 0,1-2 0,3 0 0,1 2 0,2-1 0,-2 1 0,4 4 0,-5-3 0,0 2 0,-2-1 0,-4 2 0,-3 2 0,0 1 0,2 0 0,-5-6 0,-2 4 0,-5-2 0,0 3 0,-2-1 0,-2-1 0,0-3 0,0 0 0,1-1 0,1-1 0,-1 0 0,0 0 0,8-4 0,-5 3 0,2-2 0,0-4 0,0-2 0,4 0 0,1 0 0,1 1 0,1 0 0,-2-2 0,-1 2 0,-4 1 0,-2 2-227,-5-1 1,2 1-1,-6 0 1,-2-1 0,-1 1-1,-3 0 1,-2-1-1,-3 1 1,1 0 0,-2-1-213,0 1 0,2 0 0,-2-2 0,0-1 279,0-2 1,3-4 0,-4 4 0,-1 0 0,0 0 0,2-1 0,0 0 0,0 0-93,-3 2 0,-1 2 0,-2 2 0,0 0-12,0-1 0,-2 3 0,-2 0 0,-7 2 0,-3 1 1,-6-1-1,1 1 0,-3 2 0,0 3 0,-5 2 1,2 1-453,0 0 0,-8 0 783,6 0 1,-2-2-1,2-1 1,0-1-1,1 1 1,-1 0-1,-1 0 1,-2-3-1,-2 0 1,-2 0 894,-3 3 1,3-3-836,-2 2 0,-4-2 1,-4 3-1,-1-1 0,-1 1 1,-1 1-1,-4 2 1,0 0-1,-4 0 0,0 0 256,0 0 1,2 5 0,0 1-395,-1 1 1,1-3 0,-2 4 0,-3-1 0,-1-1 0,-2 0 0,2-1 0,-2-1 0,2 0 174,-2-1 1,7-1 0,-4-2 0,3 1-389,2 4 1,-2-2-1,-1 4 1,-2 1-1,2-1 1,1 5-1,2 3 1,1 4 94,3 2 0,-3 7 0,5 6 1</inkml:trace>
  <inkml:trace contextRef="#ctx0" brushRef="#br0" timeOffset="22">13437 7890 7348,'-5'-27'0,"1"2"-19,1 3 912,1 2 1,2 7-1,0 0 1,0-1 0,0 4-1,0 7 1,0 12 0,0 12-1,0 8 1,0 7 0,0 4 2161,0 4-2964,0 10 0,0 6 0,0 8 0,0 3 1,0 4-1,-1-36 0,0 0 0,-3 1 0,0 1 1,-2 4-1,-1-1 0,-1 2 0,-1 0 0,0 2 1,-1 0-1,-1 0 0,0-1 215,-1 1 1,-1-1 0,0 0 0,-1-1 0,1 1 0,0-1 0,-1 1 0,1-2-402,-1 0 0,1-1 0,2-3 0,0-2 0,0-2 0,0-1 0,-11 33 0,1-2 0,3-6 0,3-5 0,2-6 0,1-4 0,3-7 0,5-5 0,2-6-6031,2-4 5858,6-11 0,5-7 1,11-9 751,9-6 1,12-18 0,4-14-1</inkml:trace>
  <inkml:trace contextRef="#ctx0" brushRef="#br0" timeOffset="23">13423 7916 29323,'-5'-47'-2458,"3"8"0,-2 13 1,4 7-1,4 5 57,5 5 3010,9-3 0,1 11 0,9-5 0,8 2 0,4-1 0,9 2 0,5 2 0,9 1 0,2 0 0,3 0 0,1 0 928,3 0 1,3 1 0,-4 2-1358,-1 2 0,-4 4 1,-3-4-1,-6 3 1,-3 2-1,-5 1 0,-6-1 1,-5-1-1,-5 1-1011,-5 2 0,0 1 1,-10 2-1,-2 1 682,-1 2 1,-6 6 0,0 0-1,-1 7 1,1 9 0,-1 9 0,-1 8-1,-1 11 1,-2-28 0,0 0 0,-1 6-1,-1 0 1,2 6 0,-2 1-1,0 6 1,-1 1 313,0 6 1,0 1 0,1 0 0,0 1-50,0-2 1,1 1-1,2 1 1,0-1-1,-1-2 1,1-1-1,1-1 1,0 0-1,0-2 1,1 0-1,0-4 1,-1-2-1,1-4 1,0-2-1,-1-4 1,0-1-1,-1-3 1,0 0-1,2 33 2154,-1-6 0,-1-11-2465,-5-12 0,-6-5 1,-3-5-1,-4-5 1,-8-8-1,-9-8 1,-11-9-1,-10-5 1,-11-5-1,-9-9 148,31 5 1,0-3 0,-1-2-1,-1-1 1,3-1 0,0-1 0,0 1-1,1 0-43,0-1 1,0 1 0,1 0 0,0 1-1,-1 2 1,-1 1 0,2 0 0,0 2 0,-36-8-1,5 5 1,2 4 0,2 4 0,0 5 0,5 6-1,4 6 1,6 6-7737,5 2 7246,2 9 0,4 5 0,2 7 775,5 4 1,9-10 0,3 4 0</inkml:trace>
  <inkml:trace contextRef="#ctx0" brushRef="#br0" timeOffset="24">13570 11022 28195,'0'-27'-688,"0"12"0,0 6 0,0 17 0,0 6 0,0 6 0,0 3 1,0 3 674,0 0 136,-6 7 1,5 1 0,-4 6-1,5 1 1,3 2 0,3 3 0,2-1-1,2-3 1,2-4 0,1-6-1,0-5-592,1-4 1,-2-11 294,-4 2 0,3-11 0,-7-5 0,-1-10 1,-1-10-1,-4-9 0,-2-8 0,-4-5 0,0-5-816,-1-6 0,4 2 1055,-4-5 1,6-5-1,0 0 1,5 6-1,4 5 1,1 9 0,5 4-1,3 7 1,3 2-1,-2 8 322,-1 6 1,3 1 0,1 9 0,0 0 9,0 0 1,-1 3-1,-5 8 1,1 2-1,-1 3 1,-1 2-1,-3 3 1,-5 1-903,-2 4 0,-4-1 0,-2 5 1,-7-1 112,-5 5 0,-6-1 0,-9 4 1,-3-3-1,-2-1 0,2-2 1,2-1-1,2-5 0,5-3 1,5-4-1,10-1 634,7-4 0,24-13 1,14-9-1</inkml:trace>
  <inkml:trace contextRef="#ctx0" brushRef="#br0" timeOffset="25">14410 10595 9110,'-6'-40'1312,"-1"21"1,-5 16 0,1 21-1,4 16 1,0 7-718,-1 4-629,-1-1 1,0-4 0,2 0-1,0 1 1,1 4 0,0 4 0,4 1-1,7-1 1,7-5 27,4-2 1,13-8 0,0-2-1</inkml:trace>
  <inkml:trace contextRef="#ctx0" brushRef="#br0" timeOffset="26">13477 8383 29644,'-2'-12'-9831,"-2"3"10270,-4 3 1,0 6-1,-1 0 1,-2 2-1,-1 1 1,-1 2-1,0 1 1,1 2-62,3-1 61,9 2 0,13-1 0,11-4 0,7-3 0,9-1 1,8-1-1,5-3 0,5-5 0,4-2 0,5 1 1,4 1 884,-34 4 1,1 0 0,36-7-1421,-36 5 0,0 0 0,30 0 0,-1 1 0,-8 2 0,-7-1 1,-6 2-1,-8 2 0,-4 1 0,-6 0 0,-3 0-1781,-2 0 1,-12 0 0,3 0-965,-2 0 3301,-6 0 0,0 6 0,-6 1 0</inkml:trace>
  <inkml:trace contextRef="#ctx0" brushRef="#br0" timeOffset="27">14037 7930 8085,'-2'-12'0,"-1"1"753,-1 3-78,-1 5 1,4-3-1,-2 4 3370,-2-2-3682,1 2 0,5-4 1,2 8-1,3 2 997,2 5 0,-5-1-1485,1 0 0,-2 1 1,-2 5-1,0-1 0,0 2 1,0 1-1,-2 3 0,-1 1 1,-3 0-1,0 0-293,0-1 0,1 3 0,2-4-3,-2-2 1,-4-1 0,5 0 0,1 1-1,1 2 1,2-2 0,0-1 436,0-2 0,6-5 0,2-2 0</inkml:trace>
  <inkml:trace contextRef="#ctx0" brushRef="#br0" timeOffset="28">13170 9022 30203,'-13'0'-48,"7"0"1,6 0 0,7 0 1044,5 0-842,13 6 0,-1-4 1,12 2-1,2-2 0,5-2 1,6 0-1,1 0 0,1 1 1,-2 2-1,1 2 1,2-2-156,1-2 0,0 4 0,1-1 0,-1 0 0,0 1 0,-1-1 0,-1-1 0,-4-1 0,-1-2-79,4 0 1,-7 0 0,5 0-1,-1 0 1,-1 0 0,-2 0-1,-4 0 1,-4 0 0,-4 0-1,-3 0 1,-6-2-2991,-5-2 1,-3-2 2730,-2-3 0,-5-3 0,-2 5 0</inkml:trace>
  <inkml:trace contextRef="#ctx0" brushRef="#br0" timeOffset="29">14130 8783 28971,'-13'-6'-4658,"-1"-3"4766,1 3 1,0-2 0,-1 6 0,1-3 0,0 1 0,-1-1 0,1 1 0,0-1 0,-1 1 0,1-1 0,0 2 2945,-1 2-3134,1 1 0,0 0 1,1 1-1,1 4 0,4 4 1,1 3-1,3 2 1,2 4-1,2 3 0,5 1 1,7 0 92,8 2 1,10 1-69,5 2 0,2-2 0,4-3 1,-1-4-1,2-5 0,-3-2 1,0-4-1,-4-1 0,-4-4 1,-6-4-299,-7-2 0,-1-11 0,-5 0-5,-6-4 1,-5-5-1,-8-6 1,-7-2 0,-8-1-1,-6 1 1,-3 2-1,-2 2 1,-2 1 289,-3 1 1,4 5 0,2 5 0,4 4-359,5 3 1,3 6 0,6-2-1,1 5 130,3 5 1,3 2-1,6 7 1</inkml:trace>
  <inkml:trace contextRef="#ctx0" brushRef="#br0" timeOffset="30">14010 9422 29377,'-13'-12'-480,"-1"9"0,1-5 0,0 6 0,-2 7 0,-1 5-2969,-2 6 3249,0-1 1,6 4 0,2-5 0,1 0 0,0 3 0,2 2 0,2 0-1,4 2 1,1 0 0,1 2 0,4 1 246,4-2 0,8 2 0,8-5 378,10 2 0,-3-5 0,11 2 0,-1-5 0,-4-2 0,-1-4 0,-3-1 0,-3-3 1,-6-2-78,-4-1 1,-3-5 0,-6-6-1,-3-4-490,-5-2 0,-10-7 0,-9 0 0,-10-2 0,-10-4 0,-5 3 0,-3 1 0,1 3 0,-2 4 16,-2 7 1,3-7 0,-3 4-1</inkml:trace>
  <inkml:trace contextRef="#ctx0" brushRef="#br0" timeOffset="31">13077 9609 30203,'0'-18'-9831,"0"0"1531,0 2 7524,0 7 0,0 2 1,0 2-1,1-2 325,4 0 979,-4 1 1,13 12 0,-1 1 0,8 3 0,4 1 0,3 2 0,2-1 0,2 1 0,2-2 0,5 0 0,2 1 168,4 2 0,14-6 0,2 0 0,5-2 1,8-3-1,-35-2 0,-1-1 0,3 0 0,0-1 1,0-1-1,1 1 555,0-1 0,0-1-1395,6-5 1,0 0-1,-5 4 1,-1-1 0,4-4-1,1-1 1,-1 0-1,0 1 1,-1-2 0,-1 1-1,0-1 1,-1 0 0,-1 0-1,-1-1 1,0 1-1,0 0 1,-2 1 0,-1 0-1,31-8 1,-9 4 742,-12 6 0,1-4 1,-1 4-1</inkml:trace>
  <inkml:trace contextRef="#ctx0" brushRef="#br0" timeOffset="32">5639 8689 29123,'-5'-26'-6173,"1"-1"6341,-7 12 0,10 2 0,-5 10 0,0-2 0,-3 2 0,-3 2 0,-1 1 0,-2 0 0,-1 0 0,-2 0 0,0 0 0,-1 1 0,-3 2 0,-3 2 1,-2-1-1,0 1 0,1-1 1498,-1-1 0,2-1 0,1-2 0,2 0-1642,-2 0 1,4 0 0,-3 0-1,0 0 1,-3 1 0,-2 4-1,-3 3 1,-3 4 0,-3 2-1,0-1 1,-3 2 0,0 3-25,-3 4 0,-4 3 0,1 2 0,0-1 0,0 1 0,3 0 0,2-2 0,1-2 0,0 0 0,6-7 0,1 8 0,6-5 0,1 0 0,0 2 0,1-2 0,2 2 0,-3 0 0,3 2 0,-2 2 0,-1 2 0,0 0 0,-5 4 0,-1 0 0,-3 6 0,2-3 0,-1 3 0,-3 0 0,0 2 0,0-2 0,3 0 0,2-2 0,2-1-245,2-1 1,6-2 163,-1-4 1,7-1 0,-2-1-1,5-1 1,3-2 0,2 0-1,1 1 1,1-3 0,-2 1 0,3-2-80,-1 1 1,1 2-1,4-3-39,-4 2 0,2 1 1,-4 3-1,1-1 0,1-3 1,0-1-1,-3 1 0,1 1 1,1 1-216,0-1 1,4-6-1,-2 3 1,1-1 302,-1 0 0,2-5 0,-2-4 1,2 1-1,4 2 0,1 2 1,3-3-1,-1 0 0,3-4 441,-1-1-370,-4 4 0,5-2 0,-5 5 0,3 1 1,-1-1-1,3 0 0,-2 1 0,1 0 1,1 3-1,0 0 0,1 0 50,0-3 1,-4 0 0,4-1 0,1 0-1,2 1 1422,1-1-1252,0 0 1,-4-5-1,-1-2 1,-1-2-1,-1 2 1,1 0-1,-1 1 1,2 1-1,-2 2-44,0 2 1,3-3-181,-5 0 0,5 0 0,-3 4 0,0 0 0,1 1 0,-1-1 0,1 0 0,1 1 627,2-1-535,-4 0 1,2-1-1,-5-1 1,1-3 0,0 1-1,1 0 1,-1 0 0,-1 1-1,0 2-35,2 2 0,-4-1 1,5 0-165,0 1 0,-5-1 0,5 0 1,-1 1-1,1-3 0,1-2 941,4-4-496,-6-4 1,7-1-1,-3 0 1,3 0-1,1 0 1,1 0-1,-1 0-12,0 0-282,1 0 0,-1 0 0,0 0 0,1 0 0,0 0 0,3 0 0,2 0 0,0 0 0,2 0 0,-2 0 0,1 0 0,3 0 0,-1 0 0,2 0 0,0 0 0,-2-1 0,2-2 0,1-2 0,2 2 0,-1 2 0,1 1 0,0 0 0,-1 0 0,1 0 0,1 0 0,2 0 0,1 0 0,-2 0 0,0 0 0,-3 0 0,1 0 0,0 0 0,-1 0 0,1 1 0,0 2 0,-1 2 0,1-2 0,-1-2 0,1-1 0,0 2 0,1 1 0,2 1 0,1-1 0,4-1 0,-2-2 0,-1 0 0,2 0 0,-1 0 0,1-2 0,0-1 0,3-1 0,2-1 0,-2 4 0,0-2 0,1-2 0,-1 2 0,3 2 0,2 1 0,2 0 0,-1 0 0,0 0 0,0 0 0,1 0 0,7 0 0,-7 0 0,7 0 0,0 0 0,0 0 0,1 1 0,0 2 0,1 2 0,-1-2 0,0-2 0,-1-1 0,4 0 0,0 0 0,-3 0 0,-2 0 0,3 0 0,1 0 0,2 0 0,0-1 0,4-4 0,-6 4 0,6-7 0,-7 5 0,2-1 0,1 0 0,3-1 0,1-1 0,0 0 0,1 0 0,1 3 0,-1 0 0,-3-1 0,-3 3 0,-2-4 0,5-1 0,-1 2 0,0-1 0,-3 1 0,0-1 0,1 2 0,1 0 0,2 1 0,-1-4 0,3-2 0,-3 5 0,6-3 0,-4 2 0,3-2 0,-1 0 0,2 0 0,0 3 0,0 2 0,5-5 0,-8 4 0,3-2 0,-2 2 0,-2 1 0,-2-2 0,-3-2 0,0 2 0,-1 1 0,0-1 0,-1-2 0,-3 2 0,4-3 0,1 2 0,5-2 0,8 3 0,-1-3 0,1 0 0,-2 0 0,-1 3 0,-3 0 0,-1 0 0,0-1 0,-1 1 0,3-3 0,-3 0 0,2 0 0,3-1 0,-2 1 0,-1-2 0,-5 1 0,0-3 0,0-2 0,-4-2 0,-1 1 0,-2 0 0,1-1 0,2 0 0,1-3 0,2 0 0,1 0 0,2 1 0,-2 0 0,-1-2 0,-8-6 0,4 3 0,-7-5 0,1-2 0,-2-2 0,-2-2 0,-4-3 0,-1-2 0,-5 0 0,-2 0 0,-4 2 0,1-2 0,-7-2 0,-1-1 0,-3 0 0,-4 5 0,0-1 0,-4 1 0,-1-1 0,-3 1 0,-1-1 0,-2 2 0,-2 3-988,-2 3 1,-2-3-1,-6 0 1,0 1 817,-3 2 1,-1 1 0,1 1 0,-3-1-1,-4-1 1,-3 0 0,-2-2 0,-1 2-1,-3-2 1,-5 1 0,-4-2 0,-4-1 708,-5 3-562,-9 1 1,-4 1-1,27 14 1,-1-1-1,-1 1 1,0 0-1,-1 0 1,0 1-1,0-1 1,-1 2 0,0 0-1,0 1 1,-2 0-1,-1 1 1,-1 0-1,-1 0 1,-4 0-1,-1 0 1,-1 0-1,-2 1-402,-1-1 0,0 1 0,-3 1 0,0 0 416,1 0 0,-1 0 0,-6 0 0,-2 1 1,1-1-1,-1 1 0,-2-1 0,-1 0 1,-3 1-1,1-1 0,-1 0 0,0 1 1,0-1-1,0 0 0,-1 0 0,1-1 1,-2 0-1,0 0 0,2-1 0,0 0 143,1 1 0,1 0 1,0 1-1,0-1 1,5 2-1,0-1 1,2 0-1,-1 1 1,-1 0-1,-1 0 0,1 0 1,1 1-1,0 1 1,0 0-1,3-1 1,1 1 385,1 0 1,0 0-533,-2 1 1,1 0-1,2 3 1,-1 0-1,-1 0 1,-1 0-1,2 0 1,0 0-1,2 0 1,-1 0-1,2 0 1,0 0 0,1 0-1,-1 0 1,1 1-1,0 0 1,1 1-1,0 0 1,2 2-1,1 0 1,2 0-1,1 1-393,1-1 0,1 0 0,-2 1 0,1-1 426,3 3 1,0 0-1,-4-1 1,-1 1 0,1 0-1,0-1 1,-1 1 0,0 0-1,-1-1 1,-1 1 0,-1 0-1,0-1 1,-1 1 0,-1 0-1,-1 0 1,1 0 0,0 1-1,0 1 1,3-1-1,0 1 60,4 0 0,1-1 0,0 0 0,1 0 0,1 0 0,1 0 1,1 1-1,0 0 0,2-1 0,0 0 0,-33 7 0,5-3 0,4-2-1140,2-1 813,3 0 1,9-1 0,5-4 0,8-3-1,6-1 1,7 0 0,4-1 0,7-3-1620,5-5 1575,4-3 1,2-7 0,0-2 0</inkml:trace>
  <inkml:trace contextRef="#ctx0" brushRef="#br0" timeOffset="33">2093 9969 13953,'13'-40'0,"-1"3"-76,-3 6 615,3 5 0,-5 19 0,5 1 0,-3 3 0,-5 3 0,-4 6-317,-4 4 1,1 8 0,-4 3 0,1 4 0,1 8 0,1 2 0,-1 4 0,2-1 1726,2 4-1838,-5-5 0,4 1 0,-2-5 0,2-2 0,4-4 0,1-2 0,1-2 0,1 0 0,-1-6 302,1-2 0,1-7 0,-3-5 0,1-8 0,-1-7 1,-2-7-1,-1-5-846,0-4 283,6-13 1,-3 5 0,5-10 0,-1 0 0,2-1 0,4 0 0,4 2 0,0 5 0,1 5-1,1 4 1,2 2 509,3 3 0,-5 5-184,-1 3 0,3 3 0,-1 2 0,3 1 0,-1 2 0,0 3 0,0 1 0,1 3 0,0 1 1,1 2-312,-2 0 1,3 0 0,-2 0 0,0 0-423,-1 0 1,2 0 0,-5 2 0,1 1-1,-1 3 927,-3 1 0,-1 2 0,-2 4 0</inkml:trace>
  <inkml:trace contextRef="#ctx0" brushRef="#br0" timeOffset="34">2199 10102 16703,'-5'-12'0,"5"-3"1192,7 1-762,17 2 1,1 12-1,13 0 1,5 0-1,2 0 1,2 0-1,1 0 1,3-2-1,6-1 1,5-3-1,0 0 267,-4 0 0,11 2 0,-6 4 0</inkml:trace>
  <inkml:trace contextRef="#ctx0" brushRef="#br0" timeOffset="35">5172 10915 29686,'-6'-13'-4742,"3"5"1,-6 4 3580,-1 2 1507,-2 2 0,-1 0 1,-1 0-1,0 0 1,-3 0-1,-2 0 1,-2 0-1,-2 0 1,-1 0-1,0 0 1,2 0 2052,-2 0 0,-1 0-2039,-1 0 1,0 0 0,3 0-1,0 0 1,0 0 0,-2 2 0,-2 1-1,0 3 1,1 0 0,-1 1-314,0 0 1,-1 2 0,-3 5-74,-5-1 1,2 5-1,-1 1 1,-1 0-1,1 2 1,1-2-1,1 2 1,2 0-1,0 1 59,0-1 0,-5 4 1,5-5-1,1 3 88,2-1 1,-1-4 0,1 4 0,2 0 0,3 0 0,0-1 0,3 0 0,-1 0 0,2 2 0,-2 1 0,2 0 0,-2-2-139,0 1-151,5 3 1,-9 0-1,4 1 1,-1 0-1,0-1 1,-2 1-1,0 0 1,1 1 0,2 1-1,0 2 1,2-1-220,0-2 0,-4-1 301,6 0 1,-1 1 0,5 1 0,-1 2 0,1-1 0,1-2 0,2 0 0,2 2 0,1 1 0,1-1-215,0-2 1,2 1-1,4 1 1,0-2 0,0 2-1,0-4 1,1 1 0,2-3 1872,1-1-1676,7 6 0,-8-10 0,4 3 0,1-3 0,-1-1 0,3 0 0,2 0 0,2-1 0,-1 1 0,0-2 1,0-1 435,1-2 1,5 1-264,3-1 0,3-1 0,2-2 0,0-1 0,1 2 0,3-1 1,5 0-1,2-2 0,4-1 0,1 1 206,1 2 1,5-3-236,-5 2 0,7-4 1,-3 2-1,3 0 0,-1-1 1,-1 2-1,0-2 0,0 1 1,-2-1-1,-1 1 174,-3 1 0,3-4 0,0 5 9,1 2 1,2-4-1,3 0 1,0 1 0,0-2-1,4 1 1,2-1 0,1 1-1,-3-1-115,-1 0 1,4 3-1,4-4 1,0-2-110,-1-2 0,-2 3 0,-7 1 0,2-1 0,1 1 0,2-1 0,-2-1 0,-3 0 0,-2 0 0,-2 2 0,1-1 0,0 0 0,-1 1 0,3-1 0,-9-4 0,6 2 0,1 1 0,2 1 0,1 1 0,1-1 0,2 1 0,3-1 0,5 0 0,1 1 0,5-2 0,-4 3-61,6-2 1,-4 1 0,-2-4-1,1 2 1,0 2 0,-2-3-1,-3 0 1,-3-2 0,-1 0-1,0 0 222,-2 0 0,-1 0-133,-2 0 0,3-2 0,1 0 0,-2-3 1,1 1-1,-1-1 0,1 1 0,0-1 0,5 1 1,1-1-29,2 2 0,8 2 0,-3 0-148,3-4 0,1 4 1,-34-2-1,0 0 1,2 0-1,0 1 0,-1-1 1,1 0-1,1 0 1,-1-1-1,0 0 0,0-1 1,1 0-1,0 0 1,-1-1-1,1 0-27,-1-1 1,1-1 0,0-1-1,0 0 1,-4 1 0,-2-2-1,2 0 1,0 0 257,0 0 0,1-1 0,4-2 0,0 1 0,-2 1 0,1 0 0,0-1 1,2 0-1,1 0 0,0 0 0,-2 1 0,0 0 0,1 0 0,-1 0 0,-1 0 1,-1 0-1,2-1 0,-1 1 0,-2 0 0,0 0 0,-1 0 0,0 0 0,34-10-1389,-5 2 1144,-30 7 0,-1 0 1,21-7-1,7-5 1,-2 2-1,-6-2 1,1-1-1,-5-3 1,1-2-1,-5-1 1,-1 0-1,-2-1-300,0-4 0,3-4 488,-4-4 0,5 1 0,-1-8 0,3 0 0,1-3 0,-1 4 0,-2 1 0,-4 3 0,-1-1 0,-6 2-254,0 4 0,1-2 0,-9 9 1,-3 0-1,-3 1 0,-4 2 1,0 0-1,-2 2-1668,0 0 1755,-1-3 1,-4 4 0,-3-2 0,0 3 0,-4 4-1,-1-2 1,-3 1 0,-2-1 0,-1-1 0,-1 0-1,-3-2-344,-5-3 0,-3 2 496,-1-2 0,-2 3 1,-2 2-1,-2-1 1,-2 0-1,-2 2 1,-2 3-1,-4 3 1,-2 1-1,-4 0-56,-4 2 0,-7 1 0,-4 2 0,-5-1 1,-6 2-1,-2 2 0,-5 1 0,-2 0-590,-3 2 683,-1-5 0,36 9 0,-1 0 0,0-2 0,0 0 0,-2 1 0,-1 0 0,-1 1 0,0-1 1,-2 0-1,0 1 0,-1-2 0,0 1 73,-1 0 0,1 0 0,-3-2 0,0 0 0,-1 2 1,1 0-1,-2-2 0,1 1-74,-2 1 0,0-1 1,0 0-1,0 0 0,0 2 1,-1 0-1,0 0 0,0 0 1,-3 0-1,1 0 0,-2 1 1,1 0-1,0 0 1,1-1-1,1 1 0,0 0 1,0 0-1,1 1 0,0 0 1,0 0-1,-1 2 0,1 0 1,0 0-1,-1 1-61,1 0 0,0 0 0,2 3 1,1 1-1,0-3 0,-1 1 1,0 1-1,0-1 0,-2 0 1,1-1-1,0 1 0,0 0 1,1-1-1,1 0 0,3 0 1,0 1-172,2 0 0,1 0 231,-7-3 0,1 0 0,11 3 0,0 0 0,-7-2 0,0-1 0,1 1 0,1 0 0,1 0 0,0-1 0,-1 1 0,-1-1 0,1 1 0,1-1 0,-3 1 0,0 1 0,0-2 0,0 1 0,-3-1 0,-1 1 0,0-1 0,1 0 134,-2 1 0,1 1 0,-3 1 0,1 1-205,3-3 0,0 0 0,-4 3 0,-1 1 1,6-2-1,0 1 0,-2 0 0,-1 1 0,0 1 1,-1 0-1,-1-1 0,0 1 0,0 0 0,0-1 1,0 2-1,1-1 0,-1 1 0,0 0 0,2 1 1,-1 0-159,1 0 1,0-1-1,1-1 1,2 0 211,3 0 1,1 0-1,0-1 1,1 1-1,2 0 1,0-1-1,1 0 1,0 0-1,-34 5 1,6-4-1,6 0 1,5-1-1,7 0 1,6-3-346,2-1 1,8 2 0,3 2 587,3 1-164,7 2 0,-4 5 1,4-1-1</inkml:trace>
  <inkml:trace contextRef="#ctx0" brushRef="#br0" timeOffset="36">18342 7743 19779,'-13'0'53,"6"-1"1,4-2 0,6-3 0,5 0-1,4 0 1,2 3 0,-1 3 0,0 4 0,1 4 1488,-1-1-1411,0 5 1,1-11-1,0 5 1,3-1-1,2-1 1,0-1-1,2-1 1,-2-2-1,0 0 1,-2 0-1,-2 1 1,-2 2 979,0 2-1392,-5 5 1,-4-7 0,-8 4 0,-5-1 0,-2-1 593,2 1 0,4-3-230,5 5 1,1-5 0,3 3-1,5-1 1,3 1 0,2 0 0,-1 1-1,0-1 1,1 1-164,-1 1 0,-6-4 55,-2 5 0,-4 0 0,-2 4 0,-4-1 1,-4-1-1,-2-4 0,-4 0 0,-2-1 1,-2 2-1,0-1 0,0 2 213,2-2-328,-3 5 1,9-10 0,-2 4-1,1-2 1,0 1 0,0-1-1,2 0 1,3 2 0,-1 0-2353,1 0 0,4 0 2424,-2-1 1,4 2 0,1 6-1</inkml:trace>
  <inkml:trace contextRef="#ctx0" brushRef="#br0" timeOffset="37">19089 7770 18588,'6'-8'-2850,"-5"4"2597,4 8 556,-4 4 0,4 1 0,0-2 0,1 0 0,2-1 0,-2 2 1,1-1-1,-1 4 0,0 0 2396,-3 3-2938,4-1 1,-5 2 0,2 1 0,-4 3 0,-3 1 0,-3-1 0,-1-1-1,-3-1 1,-2 1 0,-3-2 0,-1-1-4471,-2-1 4763,0-1 0,5-6 0,-1-1 0</inkml:trace>
  <inkml:trace contextRef="#ctx0" brushRef="#br0" timeOffset="38">19169 7716 17192,'13'-40'-73,"-6"12"1,5 5-1,-3 14 1,3 4 0,1 4-1,1 1 1125,-1 0-1056,0 0 0,2 0 0,3 0 0,3 1 1,1 4 1,0 4 0,0 8 0,5 4 0</inkml:trace>
  <inkml:trace contextRef="#ctx0" brushRef="#br0" timeOffset="39">19729 7596 26460,'0'-13'-46,"0"6"0,1 1 0,4 6 0,3 1 0,4 2 0,3 3 0,3 0 3082,4 0-2949,3 4 1,6-2 0,0 5 0,1 0 0,-3 1 0,-1-1 0,-2 0 0,-3 1 0,-4-1 0,-4 0 0,-6 1-1182,-3-1 789,-1 0 0,-13 1 0,-5-1 0,-9 2 0,-7 1 0,-3 3 0,-2 1 0,-3 0 0,0 0 0,0-1 0,1-3-4464,-1-1 4723,5 4 1,-7-4 0,5 4 0</inkml:trace>
  <inkml:trace contextRef="#ctx0" brushRef="#br0" timeOffset="40">18849 7517 27922,'13'-20'-2753,"0"5"0,-5 1 0,-5 5-554,-6-2 3483,-5 5 0,-5 6 1,0 9-1,-2 5 0,-3 3 1,-2 6-1,-3 2 0,1 3 1,0 2-1,0 2 0,-1 1 310,0-1 1,2 5-1,-1-1 1,-2 2 0,-1 2-1,-2-1 1,-1-2-1,0-3-1290,1-1 423,-8 4 0,14-9 1,-7 3-1,4-3 1,2-3-1,0-3 1,2-4 447,6-3 0,-3-8 0,10-1 1</inkml:trace>
  <inkml:trace contextRef="#ctx0" brushRef="#br0" timeOffset="41">19555 7543 27774,'-13'-13'-315,"4"5"0,0 4 1,-1 3-1,-2 1 1,-1 1 660,-1 3-453,1 4 1,-5 5 0,-1 1-1,-2 0 1,-2 4 0,-3 4-1,-2 3 1,-1 1 0,-2-3 0,1 0-1,2-1 1651,1-2 1,-4 6-1760,0-4 0,0-3 1,4 0-1,0-1 0,1 1 1,1 1-1,2-1 0,6-3 1,2-1-44,1-2 1,1 1 0,0-1-1</inkml:trace>
  <inkml:trace contextRef="#ctx0" brushRef="#br0" timeOffset="42">20488 7477 27400,'8'-6'-527,"-16"20"0,-12 4 1,-11 7-1,-6 4 1,-9-1-1,-6 3 4177,-7 4-3761,25-16 0,1 1 1,-28 20-1,29-20 1,-1 0-1,-31 20 0,4-2 1,0-1-1,6-3 1,3-1-1,7-4-78,2 0 1,8-3 0,2 1 0</inkml:trace>
  <inkml:trace contextRef="#ctx0" brushRef="#br0" timeOffset="43">19702 7090 17970,'-9'6'0,"2"3"-986,1 3 857,-5-5 1,10 5 0,-4-3 0,4 3 0,1 1 0,0 0 0,0 1 0,0-1-1,1 0 1,4-1 345,4-3 0,3 3 0,1-5 0</inkml:trace>
  <inkml:trace contextRef="#ctx0" brushRef="#br0" timeOffset="44">20049 6877 28816,'-6'-8'-5798,"4"0"696,-2 8 5404,2-3 0,8 10 1,3-4-1,3 3 1,1 0-1,2 1 1,1 1-1,1 2 1,-4 2-1,-4 1-321,-3 0 1,-2 1 47,-4-1 1,-7 2 0,-7 1 0,-5 2 0,-3-2 0,1-1-1,1-2 1,0 1 0,1-1 0,4 0-243,5 1 0,1-1 243,9 0 0,4-4 1,14-1-1,6-2 1,5-3-1,9-2 1,3-1-1,5-1 0,0-2-737,0-2 1,-2-4 0,-4 5-1,0-1 961,0-1 0,0-1 0,0-6 0</inkml:trace>
  <inkml:trace contextRef="#ctx0" brushRef="#br0" timeOffset="45">20528 6757 28765,'-13'0'-378,"4"0"0,0 0 1191,-1 0-837,-2 0 0,-1 1 1,-2 2-1,-1 3 1,-4 3-1,0 4 1,-4 5-1,-1 3 0,-2 1 1,-1 2-1,-2 1-377,-1 3 272,-6 2 1,8-2 0,-5 2-1,1 1 1,3-2 0,2-1-1,3-1 1,3 0 0,4-2 0,3-1-1,2-4-1897,0 0 1,1 2-1193,3-4 2756,-3 5 1,-1-8 0,-8 4 0</inkml:trace>
  <inkml:trace contextRef="#ctx0" brushRef="#br0" timeOffset="46">20848 6917 22276,'-13'-6'-60,"1"3"1,2-4 0,1 1-1,0 1 1,2-1 0,4-1 0,6-2-1,6 2 1,2-1 1449,3 1-1325,5 4 1,-3-8-1,5 7 1,0 0 0,-1-1-1,3-1 1,-1 0 0,0 0-1,0 3 1,-1 0 0,-3 0-20,-3-1 1,-2 0-1,0 4 1,1 0-112,-1 0 1,-1 5 0,-2 4 0,-2 3 0,-1 2 0,-1 0-1,1 3 1,-1 2 0,2 2 0,-2 2 0,1 2 0,-1 1-603,0-4 1,4 2 324,-1-7 1,-3 6 0,-2-4 0,-1 0 0,0 0 0,2-2-1,-2-3 1,-2 0 0,-2-2 52,-4-4 0,-2 4 1,-6-4-1</inkml:trace>
  <inkml:trace contextRef="#ctx0" brushRef="#br0" timeOffset="47">21035 7023 17616,'-12'-13'0,"2"1"1538,1 3-1561,6 3 0,-4 6 0,4 2 0,-3 2 0,0 5 0,-2 5 0,2 3 0,-1 6 0,1 2 0,-1 1 68,-1 1-18,5 6 1,-7-4 0,4 5-1,0 2 1,0-1 0,3 4-1,2-2 1,1 1 0,0-1-1,0 0 1,0-1-58,0 1 0,0-3 0,0 0 0,0-1 0,0-4 0,0-1 0,-2-2 0,-1-4-2642,-1-4 2660,-7-4 1,4 0-1,-8-2 1,-1-4-1,-3-3 1,-1-4-1,1-1 1,1 0-1,1 0 1,-1 0-1,2 0 1012,1 0 0,6 0-759,0 0 0,6 6 0,-1 3 0,4 2 0,5-1 0,7-3 0,6-1 0,1-1 619,1 1 1,2-5 0,-3 5-936,2 0 0,-5-5 1,2 4-1,-3-4 0,-2-1 1,0 0-1,1 0 0,-1-1-3836,0-4 4138,1 4 1,11-17-1,3 3 1</inkml:trace>
  <inkml:trace contextRef="#ctx0" brushRef="#br0" timeOffset="48">21808 7210 25532,'6'-13'-1083,"1"5"1,2-2 0,0 5 0,0 4 0,-1 4 3024,-4 6-1851,-3 3 1,-1 1 0,0 2 0,-3 3 0,-4 4 0,-8 3 0,-2 2 0,-6 1 0,0 1 0,-4 2 0,2 1 38,1 0 0,6-5 0,-2 2 0,0-3 0,5-1 0,4-3 0,3-1 1,2-5-5750,3-1 4392,8-2 1,5-5 1522,12-4 1,7-3 0,10-1-1</inkml:trace>
  <inkml:trace contextRef="#ctx0" brushRef="#br0" timeOffset="49">22035 7143 15389,'-6'-32'-143,"3"11"0,-5 5 0,3 14 0,0 14 0,-1 9 1295,-3 4-1422,-3 8 0,-1-4 1,0 5-1,-1 0 1,3-1-1,2 1 1,3-1-1,1-1 1,1-2-1,1-2 0,1-3-3692,2-3 3253,0 3 665,0-16 1,0 9-1,0-10 1</inkml:trace>
  <inkml:trace contextRef="#ctx0" brushRef="#br0" timeOffset="50">21608 7343 16473,'-18'-10'-594,"1"-3"812,5-10 0,1 9 0,8-3 1,6 7-1,9 5 0,9 4 1,6 2-1,4 2 0,3 3 1,0 2-1,-2 2 0,0 2-2698,-1 1 2221,0 7 1,-10-6 0,-4 6-1,-3-1 1,-5 2 0,-7 1-1,-6 0 1,-11 2 0,-11 1-1,-11 2 1,-8-1 174,-2 1 0,-7-1 210,-3 1 1,-4 0 0,8-1 0,7 0 0,7-3-1,10 0 1,5-1 0,8-2 0,7 0 0,9-4 1165,7-3 1,23 4-1,11-10 1,12 0-1715,10-2 0,2-4 1,4-1-1,4 0 440,3 0 0,-36-5 0,1-1 0,33-9 0</inkml:trace>
  <inkml:trace contextRef="#ctx0" brushRef="#br0" timeOffset="51">15383 7796 29241,'0'-13'-941,"0"4"1,0 0 0,1 0 0,4 1 0,2-1-1,2 0 1,-1 0 0,-1 1 0,0 1 1077,4 0-240,-5 4 1,1-3 0,-5 6 0,-2 1 0,-6 4-1,-3 4 1,-2 2 0,4 3 0,0-1 0,1 0-1,0 1 1303,3-1-931,1 0 1,4-1 0,2-1 0,4-3-1,1 1 1,-1 0 0,3 0 0,1 0 0,-1 0-1,-2 0 1,-4 1 272,-4 2 1,4-3-755,-1 0 0,-1 0 1,-6 4-1,-3 0 1,-1 1-1,-4-1 0,0 0 1,-3 1-1,2-1-1131,4 0 1,-3 1-1,5-1 558,-1 0 0,4 1 1,-2-1-1,5 0 0,5 1 1,4-1 796,3 0 0,1 1 0,0-1 1</inkml:trace>
  <inkml:trace contextRef="#ctx0" brushRef="#br0" timeOffset="52">15263 8663 29670,'6'-14'-1865,"-5"1"1,10 4 0,-5 2 0,0-1 1503,0 1 323,-2 4 0,-4-1 0,0 8 1,0 5-1,0 3 0,-1 1 1,-2 2-1,-3 3 0,-2 2 0,-2 3 1,0-1 801,1 1 1,1 1-787,4-2 1,2 2-1,-2-5 1,2 1 0,2-1-1,0-3 1,2-1-1,1-2 1,1 1 193,-1-1 0,3 0 0,-1 1-3659,-2-1 2962,-2-6 1,5 5-1,1-5 1</inkml:trace>
  <inkml:trace contextRef="#ctx0" brushRef="#br0" timeOffset="53">15263 9835 29556,'0'-13'-1292,"6"6"1,-5-1 0,5 5 0,-1-3 0,-1-1 0,-1-3 586,-1-2 1305,-2 4 0,-3-2 0,-5 6 0,-5 1 0,-3 3 0,-4 4 0,0 6 0,-3 5 0,1 5-328,-1 0 0,3 2 0,3 5 1,2 1-1,3 2 0,3 1 1,6-1-1,6-2-1054,6-2 878,9-5 1,4-2 0,9-5 0,5-1-1,2-1 1,2-2 0,-1-2 0,-2-2 0,-3-4-1,-2-2 1,-2-4-764,-2-5 0,-7-7 150,-4-2 0,-2-6 0,-3 2 0,-3-4 0,-6-6 0,-6-2 0,-9-1 1,-7 1-1,-8 0 0,-2 1-261,-4 1 0,6 5 1132,1 5 0,5 5-603,8 0 0,-1 8 0,1 3 1</inkml:trace>
  <inkml:trace contextRef="#ctx0" brushRef="#br0" timeOffset="54">18396 8036 23891,'-14'0'-220,"5"0"1,1 0-1,-1 2 1,0 2 678,0 5 0,4 4 1,-2 4-466,1 0 0,-4 6 0,1-4 0,-2 2 0,1 2 0,1 3 0,-1 0 0,-1-1 0,1-1 0,1-2 0,0 2 0,2 0 0,1-1 0,2-2 0,-1 0 0,2-2-161,2 0 0,-4 4 100,1-6 1,-1 1 0,5-3 0,0 1 0,0 3 0,0 1 0,0-1 0,0-3 0,0 0 0,0 1-36,0 1 1,0 1 0,0-3-1,0 2 44,0-2 0,2 3 0,1-1 0,1-2 1,1-1-1,1-1 0,1-1 0,2 0 1,0-1-1,1-2 0,2-2 0,1-1-400,1 1 418,-1-5 0,2 7 0,1-6 0,3 1 0,1-1 0,0 2 1,1 0-1,3 2 0,-1-3 0,1 3 0,-2-1-10,2 4 0,-3-1-3,1-1 1,-4 3 0,3-3 0,-2 2 0,-1 3 0,-1-2 0,3-2-1,-1-1 1,0 0 0,-1-2 349,1-2 1,-3-4-94,7-1 1,-1 0 0,5 0 0,-1 0 0,1 0 0,-1 0 0,3 0 0,0-1 0,2-2 0,-1-2-1,0 2 1,-1 2 0,4 1 0,-2 0 1431,-3 0-1703,8 0 0,-19 4 1,9 2-1,-4 0 1,-3 1-1,2-1 0,-2 0 1,0-1-1,-2-1 1,-3 1-1,0-2-389,-1-2 0,2-1 590,3 0 1,-4 0 0,6 0 0,-1 0 0,2 0 0,1 0 0,0 0 0,0 0 0,1-1 0,-1-2 331,1-2 0,3-1 0,0 3-565,1-1 1,0-2 0,-1 3-1,1-3 1,0 0 0,-1-1 0,-1-1-1,-1-2 1,-3-2 0,0-3-1,-2-1 1,2-2 0,-2 1-1206,0-3 1273,-1 5 0,-3-10 1,1 5-1,2-3 1,-2 1-1,-1-2 1,-2 1-1,1-1 0,-3 2 1,0-2-1,-4 0-583,-1 2 0,-1-1 392,-5 5 0,0-6 0,0 2 0,0-2 0,0-1 0,0 1 0,0-1 1,0 1-1,0 1 0,0 1-285,0-1 1,-5 3-1,-1-4 484,-1 2 1,2 4 0,-2-3 0,-1 2 0,1 3 0,-3 1-1,-2 2 1,-1 1 0,-1 1 0,1 4 0,0-1 0,-1 3-1,1-1-747,0 3 767,-1 1 0,-4 2 0,1 0 0,0 0 0,3 0 1,-1 0-1,-2 0 0,0 0 0,0 0 0,1 0 0,0 2 90,-2 2 1,0-1 0,5 4-1,0 1 1,-1-2 0,1 1-1,0-1 1,-1 2-148,1-1 98,0 2 1,-1 0-1,1 0 1,0 1-1,-1 2 1,1 1 0,0 0-1,-1 1 439,1-1 0,4-4-365,0 0 0,0-5 0,-4 4 0,1-1 0,2 1 0,1 2 1,0 2-1,0 1-308,0 0 1,5 1 144,-5-1 1,6 0-1,-3 2 1,2 1-1,-2 2 1,-2-1 0,-1-3-1,0 0 1,1-1-1,-3 0 157,-1 1 1,1-1-1,-1 0 1,0 1-118,-3-1 0,-1-4 1,2 0-1,1 0 0,-2 0 1,-1-1-1,-2 1 0,2-1 1,0-2-1,-1-2 0,0 1 1,-1-1-181,-2 2 214,6-5 1,-10 5 0,5-6 0,-2 0 0,-1 0 0,0 0 0,-1 0 0,1 0 0,0 0-1,0-1 1,-2-2 344,-1-2 1,-2-3-347,0 3 0,1-1 1,-1 3-1,1-3 1,0 0-1,3-1 0,2 0 1,0-2-1,2 0 1,0 0 187,2-1 1,3-2 0,2-3 0,1-1-75,2-2 0,2-1 0,-3 2 1,2-2-1,1 0 0,1-2 1,0 0-1,3-1 0,2 0 1,-1 0-1,-1-1 0,-1 1-742,1 0 445,1 6 1,1-8 0,-2 6-1,-3 0 1,-2 1 0,0-1 0,-1 2-1,0 1 1,-2 2 0,1-1 0,0 1-904,1 0 1,1 4 580,0 0 1,-4 4 0,3-2 0,-3 1 0,0 5 0,3 3 0,5 7 301,2 3 1,8 2 0,2-1 0</inkml:trace>
  <inkml:trace contextRef="#ctx0" brushRef="#br0" timeOffset="55">20235 8649 8721,'-12'-26'720,"5"8"1,-6 9 0,7 12-668,4 7 55,2-2 0,8-1 0,5-4 0,8 3 1,5 0-1,7 0 0,4-3 0,4-2 1,1 1-1,2 1 0,-1 1-542,-1-1 0,4-1 0,-11-1 1,-2 2-1,-4 3 0,-3 0 434,-4 0 1,3 4 0,-4-2 0</inkml:trace>
  <inkml:trace contextRef="#ctx0" brushRef="#br0" timeOffset="56">21208 8716 17211,'8'-27'-1690,"4"7"1622,-11 6 1,3 14-1,-8 11 1,-5 3-397,-3 4 1,-1 9-1,0-3 1,1-1 0,3 1 342,4-3 0,-2 4 0,0-4 1</inkml:trace>
  <inkml:trace contextRef="#ctx0" brushRef="#br0" timeOffset="57">21315 8489 8536,'0'-51'2811,"0"14"-3088,0-3 1,1 22-1174,4 13 1450,2 10 0,18 14 0,4 2 0</inkml:trace>
  <inkml:trace contextRef="#ctx0" brushRef="#br0" timeOffset="58">21808 8356 10752,'0'-52'2418,"0"3"-2399,6 21 1,-4 12 0,2 20 0,-3 5-1,-1 3 1,0 2 0,-1 0 0,-2 4-1,-3 6 1,-1 5-993,-4 7 770,-1 8 0,-1-5 1,0 4-1,-1 0 0,1-2 1,1 1-1,2-4 0,3-1 191,1-1 0,-5-7 0,4 4 1</inkml:trace>
  <inkml:trace contextRef="#ctx0" brushRef="#br0" timeOffset="59">21701 8689 17089,'0'-25'-3575,"0"3"3533,0 9 0,2 7 0,2 7 0,5 4 1,3 2-1,3 3 0,3 2 116,4 3 0,3 1 1,2-2-1</inkml:trace>
  <inkml:trace contextRef="#ctx0" brushRef="#br0" timeOffset="60">22048 8823 19460,'0'-29'-197,"0"10"0,0 15 0,2 7 890,2 1-715,-3 7 1,11-10 0,-3 3-1,3-2 1,1-2 0,1 0 0,-2-2-1,-4-2-1587,-3-5 1,-4-7 1535,-1-2 0,0 0 0,-1 5 0,-2 0 0,-2-1 0,3 1 0,0 0 0,2-1 0,2 1 487,2 0 1,-1 5-1,6 4 1,1 2-535,2 2 0,1 0 1,1 2-1,1 1 1,1 3-1,3 1 1,0 2 23,1-2 0,3 5 0,-2-4 1</inkml:trace>
  <inkml:trace contextRef="#ctx0" brushRef="#br0" timeOffset="61">22515 8663 8663,'0'-21'-105,"0"8"1,1 7-1,4 6 1,3 0-394,4 0 0,2 0 498,-1 0 0,6 0 0,2 0 0</inkml:trace>
  <inkml:trace contextRef="#ctx0" brushRef="#br0" timeOffset="62">22915 8609 8534,'-5'-29'0,"1"2"743,-1 9 0,5 14 0,0 8 1,0 5 483,0 3 1,-4 6-1297,-1 0 1,-5 5-1,0-1 1,-5 4-1,-3 0 1,2 1-1,1 0 1,3-1-1,3 1 1,5 0-1,2-1 0,14-1 0,7-1 190,9-2 1,4-5-1,8 0 1,4-2-1,3-3 1,1-2-1,-1-1 1,1 2-122,2 0 0,2 9 0,1 0 0</inkml:trace>
  <inkml:trace contextRef="#ctx0" brushRef="#br0" timeOffset="63">19182 8703 20102,'12'-2'-285,"-2"-1"0,-1-1 0,2 1 1073,0 1-655,-3 2 0,4 5 0,-3 1 1,4 1-1,3 3 0,3 2 0,2 2 1,4 0-1,5 4 0,6 4 0,2 2 671,2-2 0,0 2-641,0-6 1,0 4 0,1-3 0,2 0 0,3 2 0,0-2 0,2 2 0,-1-2 0,3 2 0,4 0 180,3 3 1,-2-5 0,3 0 0,-3 0-303,-2 4 1,2-3-1,1 3 1,2-1-1,0 0 1,0-1-1,1-1 1,0 0-1,2 0 1,-2 0-1,3 0 1,0 1-382,2 3 206,4 1 1,-11-3-1,2-1 1,-1 0-1,-5-2 1,0 2-1,-5-2 1,-4 0 0,-7-3-1,-3-1 1,-6-3-276,-4-3 0,0 1 1,-7-5-1,0-2 0,-2-2 63,-2-1-920,-6 0 0,-1-1 1000,-6-4 0,0-8 0,0-8 1</inkml:trace>
  <inkml:trace contextRef="#ctx0" brushRef="#br0" timeOffset="64">22155 9529 20459,'-14'-5'-965,"1"1"1010,0 0 0,-5 4 0,-1 1 0,-1 4 0,1 3 1,3 4-1,1 2 0,2-1 0,-1 0 0,3 1 1,2-1 560,4 0 1,4 1-946,1-1 1,0 0 0,0 1 0,1-1 0,4-1 323,4-3 1,2-3 0,3-6-1</inkml:trace>
  <inkml:trace contextRef="#ctx0" brushRef="#br0" timeOffset="65">22141 9396 12313,'5'-24'797,"-1"-3"1,7 5-639,-2 9 1,2 5-1,3 8-95,-1 0 0,-4 0 1,0 0-1,1 0 0,2 0 1,1 0-1,1 0 1,-1 0 2,0 0 1,7 12-1,0 3 1</inkml:trace>
  <inkml:trace contextRef="#ctx0" brushRef="#br0" timeOffset="66">22715 9302 8501,'0'-29'0,"0"2"266,0 9 0,-2 12 0,-2 6 0,-5 2 0,-5 2 0,-2 5 0,-3 3 0,0 3 0,-2 3-109,0 4 0,3 3 0,-2 2 0,-1 1 0,2 3 0,-1 3 0,4 1 0,3 1-3128,4 1 2639,3-4 332,6-1 0,0-5 0,0 0 0</inkml:trace>
  <inkml:trace contextRef="#ctx0" brushRef="#br0" timeOffset="67">22448 9596 16596,'0'-32'-290,"0"18"1,0-4 0,1 16 0,4 10 0,4-1 0,3 1-1896,1-1 1996,6 2 0,2 0 230,6 0 1,-1 5 0,1 7 0</inkml:trace>
  <inkml:trace contextRef="#ctx0" brushRef="#br0" timeOffset="68">22755 9689 14541,'-14'0'1590,"1"0"-1493,6 0 1,-4 1 0,7 4-1,-1 2 1,1 2 0,-1 0-1,4 1 1,2 2 0,5 0-1,2-2 1,2-1 95,2 2 0,6-1-286,-1-1 1,1-3-1,-4-6 1,-3-2 0,-2-2-1,-4-5 1,-4-3 0,-1-1-1,0-2 1,0-1 0,0-2 320,0 2 1,0 1 0,0 2 0,2 1 0,1 1 0,3 4 0,1 1 0,3 2 1907,2-2-2074,2 4 0,-1-2 1,0 8-1,1 4 0,-1 0 1,-1 1-1,-2 2 1,-1 1-1,1 1 0,1 0 1,-1 1-1106,-1-1 0,0 0 725,4 0 0,-1 1 0,-2-2 0,-1-2 0,3-1 1,3 1-1,4 2 0,2 1 0,4 1 0,5-1 471,5 0 1,10 7 0,2 0-1</inkml:trace>
  <inkml:trace contextRef="#ctx0" brushRef="#br0" timeOffset="69">23768 9529 9120,'0'-28'3502,"0"-3"-3358,0 14 0,-5 7 1,-1 23-1,-1 8 1,-3 4-1,-4 3 1,-2 2-1,-3 4 1,-1 3-1,0 6 1,-1 1 851,-3 2-995,-7 11 1,3-7 0,-3 11 0,3-4 0,1-3-2,0-4 0,7-1 0,0 4 0</inkml:trace>
  <inkml:trace contextRef="#ctx0" brushRef="#br0" timeOffset="70">18822 9422 23757,'5'-9'-4708,"-1"1"4907,1 5 0,-5-5 0,-2 5 0,-2-3 0,-7 0 0,-4 0 1,-4 3-1,0 2 488,0 1 1,-10 0 0,3 1-1,-4 2-592,-2 2 1,3 4 0,-3-3-1,-1 1 1,-2 2 0,-4 0 0,-1 0-1,2 1 1,1 0 0,1 1 0,-1-2-1,-1 1 748,-2 2 0,4-3-764,1 0 0,0 0 0,0 2 0,2 1 1,1 0-1,-2 3 0,-2 1 0,2 2 1,0 1-1,0 0-272,-3 1 1,0 3-1,-2 0 161,-1 2 0,8 1 0,-8 1 0,1 0 0,2-1 0,0 3 0,2 0 1,-2 2-1,0-1 427,1-2 1,5-1-1,7-1 1,2 0-427,-2-4 0,5 3 0,1-3 0,5 3 0,3 2 0,1 1 0,0 2 0,2 2-367,2 2 0,-1-3 1,2 5-1,1 0 292,1-2 0,2 4 1,2-2-1,2 1 0,5 0 1,3-2-1,4 2 0,5 0 1,7-1-1,6-4 1,8-1-1,5 1 1023,5-3-844,7-1 0,3-5 1,9-1-1,-34-11 1,0 0-1,1 0 1,0 0-1,0 0 1,0 0-1,0 1 1,1-1-1,0-1 1,0 0-1,2-1 1,0 0-1,1-1 1,0 0-1,1 0 1,0-1 79,-2 0 0,1-1 0,4 3 0,1-1-172,-5-3 1,1-1 0,4-1 0,2 0-1,-4-1 1,0 0 0,0-1 0,0 0 0,2-1-1,0 0 1,0 0 0,1 0 0,1 0-1,1 0 1,0-1 0,1 0 0,0-1 0,0 0-1,-1-2 1,0-1-21,-1-1 1,0 0-1,1-3 1,1 0 37,0 1 0,0-2 0,-1-2 0,-1-1 0,1 1 1,-2-1-1,-2-2 0,0-1 0,-2-1 0,-1 0 0,-1-1 1,-1-1-1,1 0 0,-1-1 0,0 0 0,0-1 0,0-1 1,-1-1-1,-1 0 0,-1-1-80,-2 1 1,-1-1 0,3-4-1,-2-1 1,-4 2 0,-1 0 8,-1-3 0,-1 0 1,-1 0-1,-1-2 0,-3 0 1,-1-1-1,-2 0 1,-1 1-1,15-30 0,-7-2 1,-8 3-1,-5-1 1,-6 6-340,-4 4 0,-5-3 0,-8 5 0,-10 1 270,-11 2 0,-14 4 0,-11 6 1,-8 3-1,25 17 0,-1 1 1,-2 1-1,-2 2 0,-2 0 1,-2 2-1,0 2 0,0 0 1,-3 2-1,-1 0 0,0 0 0,1 2 1,-3 0-1,0 1 0,1 1 1,0 0-1429,-2 0 1,-1 0 1410,0 2 0,0 1 0,3-4 0,0 2 0,2 2 1,0 1-1,3 1 0,0 1 0,4 0 0,1 2 1,2 1-1,0 0 0,-35 9 0,4 1 0,6 4 98,7 0 1,2 8 0,1 7 0</inkml:trace>
  <inkml:trace contextRef="#ctx0" brushRef="#br0" timeOffset="71">20888 10369 16965,'-16'-6'173,"3"-3"354,-4-3 0,13 6 1,0 4-1,9 7 1,10 2 2361,8 4-3005,2 1 1,7 1 0,4 0-1,2 1 1,2-1 0,2 0 0,1 0-1,0-1 1,-3-1 0,-5-2-1,-1 1-2101,0 2 0,-5 1 2188,-3 0 1,1 1 0,-6-1 0</inkml:trace>
  <inkml:trace contextRef="#ctx0" brushRef="#br0" timeOffset="72">22155 10675 8610,'7'-15'911,"-2"-3"-414,-4 10 0,3-10 1,1 9-1,-2-3 1,-3 0-1,-5 3 1028,-3 5 1,-4 2-1536,-2 2 1,1 0-1,0 0 1,-1 2-1,1 2 1,0 4 0,-1 1-1,1 0 1,0-1-1,-1 1-211,1 0 164,6 0 1,-4 0 0,7 0 0,1 1 0,3 2 0,4 1 0,5-1 0,2-1 163,-3-3 1,4 0 0,-4 2 0,-1-1 0,-2 1-1,-2 2 1,0 2 0,1-1 525,-1 0-677,-8 1 0,-2-1 0,-8 0 1,-1-1-1,-3-1 0,-1-3 0,0 1 1,0-1-1,1-2 0,3-2 1,1 1-1788,2-3 1,4 0 234,0-2 0,13-6 1596,5-3 0,15-9 0,10-2 0</inkml:trace>
  <inkml:trace contextRef="#ctx0" brushRef="#br0" timeOffset="73">22515 10582 8392,'0'-34'940,"0"1"0,0 20 0,0 8 1,0 11 1175,0 6-2084,0 1 0,-2 1 0,-1 1 0,-3 2 0,-3 6 0,-4 2 0,-3 1 0,-1 3 0,3 0 0,0 2 0,2-1-2221,4-2 1,-3-3 2188,7-3 0,-1 4 0,5-6 0</inkml:trace>
  <inkml:trace contextRef="#ctx0" brushRef="#br0" timeOffset="74">22421 10782 8442,'0'-25'2347,"0"2"-2329,0 10 0,0 9 0,2 8 0,2 5 1,5 3-1,3 0 0,4-2 0,5-1-18,6 1 0,8 2 0,-1 1 0</inkml:trace>
  <inkml:trace contextRef="#ctx0" brushRef="#br0" timeOffset="75">22768 10848 8418,'-6'-25'1951,"-1"10"1,-7-1 257,1 13-2115,6 3 1,1 12 0,7-5 0,4 1 0,3-4 0,4-2 0,2-2-1147,-1 0 0,-4 0 0,-2-2 0,-2-2 1355,-7-5 292,2 3 1,-7 0 0,2 6 0,-2 1-1,-1 4 1,6 4 1547,4 3-2672,6 1 1,10-4-1,1 0 1,2 0 0,4-2-1,3-3 1,5-2 0,1-2-1,3 0 529,1 0 0,2-12 0,0-3 0</inkml:trace>
  <inkml:trace contextRef="#ctx0" brushRef="#br0" timeOffset="76">23168 10715 8418,'-5'-13'0,"1"-1"390,-1 1 1,7 1 0,2 3 0,5 5 0,3 2 0,3 2 0,3 0 0,4 0 0,2 0 0,-1 0 831,0 0 0,-3 5-1139,3-1 1,-4 5 0,-6-4-1,-1-1 1,-2 2 0,-2 3 0,-2 3-1,-5 3 1,-2 1-156,-4 2 0,-7 5 0,0-1 1,-4 4 5,0 0 0,1 1 0,2 0 0,-1-1 0,1 1 0,0-2 0,-1-1 1,3-3-336,2-2 0,-3 2 0,3-7 0,-3-2 5,-1 0 1,-5-6-1,-1-2 1,0-2-1,-2-2 1,2 0-1,-1-2 1,4-2-75,1-5 1,6-3-1,2-1 1,1 0 321,3-1 0,3 2 0,4 2 0,7 1 0,5-1 1,6-1-1,5 1 148,4 1 0,9 0 0,7-4 0</inkml:trace>
  <inkml:trace contextRef="#ctx0" brushRef="#br0" timeOffset="77">23808 10782 8411,'0'-20'2074,"0"10"-353,0-3-1138,6 8 0,-5-7 0,5 4 0,-3-3 0,-3 2-502,-6 5 1,-3 4 0,0 4-1,3 5 1,2 3 0,-1 3-1,2 1 1,2 2-2957,1-2 2577,0-1 0,1-2 0,2 1 0,3-2 0,2-2 214,2-1 244,-10-6 1,3 3 0,-12-6-1,-1 0 1,-2 0-161,-1 0 0,23 6 0,6 1 0</inkml:trace>
  <inkml:trace contextRef="#ctx0" brushRef="#br0" timeOffset="78">24354 10448 10514,'-1'-29'2025,"-4"2"-1780,-2 9 1,-2 15 0,0 11 0,-3 7 0,-4 4 0,-5 5 0,-1-1 0,1 3 0,1-1 0,0 3-1,1 0-489,3 0 1,5 8 237,2-1-25,7 7 1,-10-8 0,4 6-1</inkml:trace>
  <inkml:trace contextRef="#ctx0" brushRef="#br0" timeOffset="79">24101 10742 10057,'0'-34'288,"0"3"-518,0 20 0,0 7 1,1 17-1,4 0 0,4 1 1,3-1-1,1 0 0,2 1 1,2-2 229,6-4 0,8 4 0,3-4 0</inkml:trace>
  <inkml:trace contextRef="#ctx0" brushRef="#br0" timeOffset="80">24368 10742 8352,'-6'-14'415,"-2"1"1,-5 1-1,0 2 1,-1 2 0,1 2-1,0 4 540,-1 0-697,7 2 1,-4 6 0,7 3 0,3 3 0,2 3 0,6 1-1,5 3 1,8 0 0,3 2-259,4 0 0,5-11 0,3 2 0</inkml:trace>
  <inkml:trace contextRef="#ctx0" brushRef="#br0" timeOffset="81">16156 7876 8480,'0'-28'125,"0"3"1,-1 18-1,-2 1 1,-3 1 0,-2 1-1,-2 1 1,-2 1-1,-1 2 3481,-1 0-3366,7 0 1,3-4-1,8 0 1,5 1 0,3 1-1,3 2 1,1 0-1,3 2 1,0 3 0,1 9-1,-4 7 1,-1 5-1,-3 4 2025,-3 1-2220,-4 12 0,-5-2 0,-1 11 0,-2-2 0,-3-4 0,-1-1 0,-4-4 0,-1 2 0,1-1 0,0-2 0,4-3-815,1-2 1,-3-5-1,5 1 1,1-3-1,1-1 1,2-1-1,2 1 770,2 0 0,3-7 0,7 0 0</inkml:trace>
  <inkml:trace contextRef="#ctx0" brushRef="#br0" timeOffset="82">16183 9142 8241,'0'-26'1861,"0"8"0,0 9 0,0 14 1,0 8 351,0 5-2309,0 5 1,0-6 0,0 5 0,0 3 0,0 5 0,0 7 0,0 4-1,0 7 1,0 2 0,0 6 0,0 2 95,0 1 0,-6 5 0,-2-3 0</inkml:trace>
  <inkml:trace contextRef="#ctx0" brushRef="#br0" timeOffset="83">16183 10342 8345,'0'-22'990,"6"22"1,1 25 0,1 7-1,-4 2 1,-3 1 0,-1-3-2378,0 1 189,0-2 1198,0-5 0,0 13 0,0 2 0</inkml:trace>
  <inkml:trace contextRef="#ctx0" brushRef="#br0" timeOffset="84">18516 10342 8562,'-14'-8'446,"1"3"0,0 6 0,-1 3 0,1 5 1,-2 3-1,-1 2 0,-3-1 2126,-2 0-2262,-1 6 0,-5-2 0,0 5 1,-1 2-1,-1 2 0,-4 5 1,-1 5-1,-3 4 0,-2 4 0,-2 5 1,-2 3 635,-2 1 0,20-21 1,0 0-854,1 1 1,-1 1 0,0 3 0,0 1-1,-1 0 1,0 1 0,1 1 0,0 2 0,-2 2-1,0 0 1,1 3 0,1 1 0,-3 4 0,1 1-1,1 2 1,0 0 0,-1 2 0,1 0-1,1-1 1,1-1 58,0-1 1,0 0-1,0 5 1,1 1 0,1-3-1,1 1 1,1 2 0,0 0-240,1 1 0,-1 1 1,0 2-1,0 1 1,3-5-1,0 0 1,0 1-1,-1 1 1,-1 2-1,-1 0 1,2 0-1,-1 0 1,0 0-1,-2 1 1,1-2-1,-1-1 65,-1 1 1,-1 0 0,-1 1 0,0 0 0,0-3 0,2 1-1,-1-2 1,0 1 64,0 1 0,0-1 0,-2-1 0,1 0 1,0-1-1,1 0 0,-2 0 0,1 1 1,-3 3-1,0 0 0,1-2 0,-1 1 1,-2 0-1,0 0 0,1-2 0,-2 0 1,0 3-1,0 0 0,0 0 0,1 1 1,-2 3-1,-1-1 0,1 1 0,-1 0 431,9-22 1,0 0 0,0 1-503,-9 22 0,1 0 0,0-2 0,1 0 0,2 0 1,1 1-1,0 1 0,-1 0 0,3-2 0,0 0 0,0 0 1,1-1-1,2-4 0,0 0 0,0 0 0,1 0 0,2-5 1,1 0-1,0 0 0,0-2 0,2-4 0,1-1-321,1-1 0,0-1 0,-1-3 1,2-2-1,-5 30 171,2-5 0,1-11 0,3-2 0,2-10 0,1-8 1,0-8-1,0-8 0,0-3 0,-1-7-513,-2-2 0,3-4 0,0-6 1,0-2 690,2-5 0,-5 3 0,5 0 0</inkml:trace>
  <inkml:trace contextRef="#ctx0" brushRef="#br0" timeOffset="85">14796 18058 10642,'9'-40'0,"0"2"2030,2 2-1319,0-2 1,1 14-1,-1-3 1,-4 4-1,0 2 1,-1 8-1,-1 10 1237,-7 12 0,-4 13-1582,-7 4 1,-2 11 0,-1 9 0,-3 2-1,0 2 1,-2 2 0,2 1 0,-1-1-1,4-2 1,1-2 142,2-2 0,0-2-992,-1-4 0,7-1 0,2-2 0,4-5 0,1-2 0,0-6 0,1-4 0,2-2 0,5-2 0,2-1-9348,5-3 9756,7-8 0,-1 8 0,5-4 1</inkml:trace>
  <inkml:trace contextRef="#ctx0" brushRef="#br0" timeOffset="86">15170 18365 8776,'0'-40'1263,"0"12"1,0 6 0,-2 17 0,-1 9 0,-3 7 1950,-1 2-3132,4 6 0,-9-2 1,3 5-1,-3 2 1,-1 1-1,0 3 0,1 3 1,2 5-1,1 2 1,-2 1-1,1-2-1525,1-2 1,3-7 0,6 0 0,0-5 1440,0-4 0,6-1 0,1-5 0</inkml:trace>
  <inkml:trace contextRef="#ctx0" brushRef="#br0" timeOffset="87">15623 18112 8972,'7'-37'1929,"-5"8"1,-8-8 0,-2 21-1,0 18-1604,0 8-352,-4 9 1,6-2 0,-4 3-1,3 1 1,-1 1 0,2 5-1,0 4 1,5 3 0,4 2-1,6-1 1,4 1-1692,5 1 1,-2-9 959,6-2 0,1-9 0,5-2 0,1-7 0,4-2 753,1-3 0,-4-7 0,2-4 1</inkml:trace>
  <inkml:trace contextRef="#ctx0" brushRef="#br0" timeOffset="88">15996 18178 11462,'-1'-26'903,"-4"-1"-325,-2 6 0,-2 8 0,2 10 1,-1 7-1,1 10 0,-4 8 1,-2 8-1,-3 5 0,-2 5 0,0 4 1258,-1 5 0,4 8-3066,-3 0 1,4 11-1,0 1 1,1 3 1229,6-34 0,1 1 0,-1 0 0,0 1 0,1 0 0,-1 0 0</inkml:trace>
  <inkml:trace contextRef="#ctx0" brushRef="#br0" timeOffset="89">16983 18525 8520,'11'-31'38,"-2"0"122,3 5 0,-6 1 0,4 6 0,-2 0 1,-2 2-1,-3 1 0,-2 1 0,-2 2 1,-4 4-1,-4 3 559,-2 0 0,-3 5-415,1-4 0,0 5 0,-1 5 1,-1 4-1,-1 3 0,-3 2 1,0 4-1,-1 3 0,3 3 1,-1 1 1702,0 3 1,0 3-1785,5 0 1,4-3 0,2 5 0,1-2-1,3 0 1,1-3 0,2-3 0,2-4-1,2 0 1,5-2-863,3 0 0,-3-1 0,0-3 1,0 1-1,-2 2 0,-1-2 0,-2-1 1,1-2 638,-2 1 0,-14-1 0,-3 0 0</inkml:trace>
  <inkml:trace contextRef="#ctx0" brushRef="#br0" timeOffset="90">16623 18938 8535,'-8'-12'1103,"2"3"0,8-9 0,4 4-351,7 0 1,5 1 0,7 0 0,-1 1-857,-1 3 0,10-3 0,-6 3 1,1-1-1,0 1 0,-1 3 104,-1 0 0,1 5 0,0-5 0</inkml:trace>
  <inkml:trace contextRef="#ctx0" brushRef="#br0" timeOffset="91">17036 18885 17954,'0'-29'392,"0"4"1,6 18 0,3 2 0,3 4 0,2 1 0,3-2 3375,0-2-3964,1-3 0,0-11 0,1 0 0,1 2 1,0 1-1,0 3 0,0 2 0,0 2 1,-1 2 242,-3 3 1,5-4 0,0 0 0</inkml:trace>
  <inkml:trace contextRef="#ctx0" brushRef="#br0" timeOffset="92">17383 18805 14163,'-14'0'1130,"7"0"0,-4 1 0,5 2 1,1 3-1,-1 1 180,3 4-1255,1-5 0,4 1 0,2-4 0,5 1 0,3-1 0,3-1 0,2-2 0,4 0 0,0-2 0,-3-1 0,-3-2-1790,-2-3 0,0 1 1121,0-2 1,-5-3 0,-4 3 0,-2-3 0,-4-1-1,-2 1 2361,-5 3-422,-3 3 1,6 8-1,6 2 1,8 4 0,3 1-748,3-1 0,1-3 0,2 2 0,4 1-981,0-1 1,3-4 0,-5 1 0,0-1 0,0 0-1,-2 2 1,-3-2 0,0-3 0,-1-3 0,-1-3 0,-2-1-1,-2-4-2831,-2-1 3779,4-1 1,-4 4 0,4 0 0,-1 0 0,2 2 0,-1 4 0,0 6 688,-1 6 0,0 3 1,4 1-1,2 0-1759,3 1 0,-2 3 0,7 3 1,0-1 619,2 0 0,14-7 1,2-6-1</inkml:trace>
  <inkml:trace contextRef="#ctx0" brushRef="#br0" timeOffset="93">19102 18751 12083,'0'-17'-728,"0"-1"1090,0 0 0,-1 11 1,-2 1-1,-3 1 1,-2 2-1,-2 5 0,0 5 1,-1 5-1,2 1 3325,-1 1-3783,-2 5 1,3-3 0,2 5 0,-1 0-1,3-2 1,-1 0 0,4-3 0,5-2-1,6-5 1,4-5 175,5-2 0,3-8 0,5-2 1</inkml:trace>
  <inkml:trace contextRef="#ctx0" brushRef="#br0" timeOffset="94">19102 18565 9649,'8'-20'0,"-4"0"-177,-3-1 582,5 8 1,-3 2 0,6 7 0,2 1 0,2 1 0,3 2 0,3 0 0,2 0 0,3 2 0,3 1-2813,4 1 2476,3 1 0,6-5 0,0 0 1</inkml:trace>
  <inkml:trace contextRef="#ctx0" brushRef="#br0" timeOffset="95">19609 18391 12083,'-14'-13'973,"1"1"1,0 3 0,-1 5 0,2 4 0,2 6-328,1 7 1,5 2-1,-4 6 1,2 0-688,3-1 0,2 2 0,1 5-231,0 0 0,0-1 1,0 1-1,1 1 0,4 0 1,2 0-1,2-4 244,0-3 0,0 3 0,4-4 0</inkml:trace>
  <inkml:trace contextRef="#ctx0" brushRef="#br0" timeOffset="96">19462 18751 12083,'-7'-6'990,"-1"-1"0,7-5-389,1 3 0,3 3 0,10 6 0,0 0 0,2 2 0,1 1 0,4 3 0,0 0 970,4 0-1995,1-2 1,1 0 0,-3 2 0,-1 0 0,1 0 0,-1-3 0,0-1 0,0-2 0,-1 0 0,-3 0 0,-3-2-1455,-2-2 1,0 1-1,1-5 2048,-1 2 1,-4-2-1,-2 2 1,-1-2-1,-4-1 317,-5 2 1,0 1 0,-6 6 0,0 1 165,2 4 0,-4 7 0,7 7 0,1 2 0,1 2 0,2 3 0,0 0 1,2 1-1,2-2 0,5-1 0,4-3 0,5-2-3878,4-3 1,8-3 3216,1-4 0,12-3 0,-1-6 1</inkml:trace>
  <inkml:trace contextRef="#ctx0" brushRef="#br0" timeOffset="97">20555 18405 15848,'-6'-18'-2700,"-3"0"3111,-3 6 0,4 2 0,-1 6 0,0-1 0,3-1 0,6-1 0,7-1 915,5 4 1,6 1-975,0-1 0,5 2 1,-2-1-1,0 5 1,-2 4-1,-1 1 1,0 3-1,-2 2 1,-3 2 22,-4-1 0,-3 0 0,-6 0-454,0 1 0,-1-1 1,-4-1-1,-4-2 1,-3-1-1,-1 0 1,0-1-1,-1-3-427,1 1 605,0-4 0,11 4 0,8-6 0,8 0 0,5 0 0,2 1 0,2 2 0,1 3 585,-2 2 0,3-1 0,-2 3 0,2-1-453,1 2 0,-3 2 1,-3 3-1,0 2 1,-4-2-1,-1 1 1,-3-1-1,-4 2 0,-3-2 1,-4 0-1,-4 0 1,-4 2-1288,-6-1 832,-10-3 0,-3 0 0,-10-1 0,-4 0 0,-3-1 0,-1-1 0,-1-3 1,1 3-1,-2 1 0,-1 1 0,-2 2-1217,1 3 1,2 2 1507,6 7 0,0 0 0,0-1 0</inkml:trace>
  <inkml:trace contextRef="#ctx0" brushRef="#br0" timeOffset="98">15196 19658 14142,'-20'-14'319,"-6"1"0,12 4 0,-4 2 0,3 1 0,2 3 1612,-1 1-1371,1 2 1,6-1 0,4-2 0,6-2 0,6 4 0,4 2 636,5 4 1,7-1 0,7-2-820,2 2 1,2-2 0,4 4-1,0-2 1,0 0 0,-1 1 0,-4 1-1,-4 3 1,-4 1-189,-5-1 1,-4 3 0,-8-3 0,-2 3-358,-2 1 1,-8 5 0,-7 1 0,-4 0-1,-5 2 1,-4 0 0,-3 2 0,-2 1 0,0 0-1,1-4 1,0 1 0,4-2-636,4 1 900,4 3 0,2-6 1,3 3-1,6 0 1,7-4-1,10-1 1,8-3-1,9-2 1,8-3-1,5-1 1,2-3-902,0-1 0,3-2 1,-3-2-1,0-1 0,1-1 1,-3-1-1,1 1 0,-4-1 831,2 3 0,6-6 1,-1 1-1</inkml:trace>
  <inkml:trace contextRef="#ctx0" brushRef="#br0" timeOffset="99">16996 19724 14142,'0'-13'-22,"0"0"0,-2 5 0,-2 4 0,-5 2 3204,-3 2-2757,-1 0 1,4 0-1,0 0 1,-1 2-1,-2 2 1,0 5-1,2 3 1,1 1-1,0 2 1,0 3 76,0 4 0,6 3 0,-1 3 0,2 2 0,2 2 0,0 3 1,2 2-1,1 0-2099,1-2 1078,7 4 1,-4-11-1,6 3 1,-1-3 0,-1-3-1,-4-1 1,-1-3 0,-3-2-1,-2-3 1,-4-1-1,-4-2-4984,-6 1 5207,-10-7 0,3 3 1,-7-5-1,2-2 1,1-2-1,3-1 0,2-1 1,3-4-1,2-4 1,6-2-1,3-4 933,4-3 1,1 2-183,0-6 0,10 4 0,5-3 0,4 2 0,5 1 0,1 0 0,3 0 0,2 2 0,2 3 0,2 2 889,3 3 0,2 3 1,-1-2-1859,-2 1 0,1 1 1,-4 5-1,-2 0 1,-2 0-1,-5 2 0,-3 1 1,-5 1-1,-3 1-1334,-4 1 1,-4-5 2323,-10 4 1,-2-4 0,-6-1 0,-1 0 0,1 0 0,0 0 0,-1-1 8006,1-4-8226,5 4 1,8-5-1,11 6 1,4 0-1,4 0 1,2 0 0,2 0-1,3 0 1,2 1-1,1 2 1,2 2 0,-1-2-595,-2-2-272,-1-1 1,-2 0 0,-3 0 0,-4 0 0,-3 0 0,-3-1-516,-3-4 1886,-4 4 1,-3-4 0,2 10 0,7 4 0,4 2 0,5 4 0,4 1 0,4 2 281,0-1 1,11-3-3185,1 0 0,7 2 0,-1-1 2133,2-3 0,6-8 0,7 2 0</inkml:trace>
  <inkml:trace contextRef="#ctx0" brushRef="#br0" timeOffset="100">18875 20124 14142,'0'19'-1214,"0"-2"0,0 3 1,0 0 328,0-4 1495,0-7 1,-1-3-1,-2-8 1,-1-2-1,-1-4 1,1-1 858,-1 1 0,1 6 0,4 2 0,1 6-4741,4 1 2810,2-1 1,6-6 0,1 0 0,1-1 510,2-4 0,4-8 1,6-8-1</inkml:trace>
  <inkml:trace contextRef="#ctx0" brushRef="#br0" timeOffset="101">18875 19844 14142,'-5'-34'-110,"3"-1"1,-2 6 0,2 6 0,4 3 0,2 9 0,6 3 4670,7 2-4580,3 5 1,4-5 0,1 6 0,4 1-1,0 2 1,5 3 0,5 2 0,4 2 0,0 2-1,0 1 66,1 1 0,-8-1 1,2 0-1</inkml:trace>
  <inkml:trace contextRef="#ctx0" brushRef="#br0" timeOffset="102">19342 19751 14142,'-13'-11'1261,"-1"-2"0,6-2 1,0 8-1,2 7 2902,3 7-4479,2 17 1,1-2 0,0 11 0,0-2 0,0 2 0,1 1 0,2 1 0,3 1 0,2-1 0,0 2-1,0-1 186,-4-5 0,4 0 1,-1-10-1</inkml:trace>
  <inkml:trace contextRef="#ctx0" brushRef="#br0" timeOffset="103">19195 20097 14142,'-6'-32'281,"5"-2"1,-5 1 0,6 6-1,2 8 1,2 4 0,6 4 0,5 2 1093,3 4 1,10 4-1780,-1 1 1,4 0 0,0 1 0,5 4 0,2 2 0,1 2 0,-2 0 0,-2 1 0,1 2 0,-4 1-1843,-5 1 0,-6-5 2372,-8 0 0,-7-7 1,-6 3-1,-9-4 0,-6-1 1,-3 0-1,1 0 1,-1 0 2376,0 0 1,5 0 0,4 0-2108,-1 0 1,4 2 0,3 1 0,6 4-1,7 2 1,6 4 0,5 1 0,3 2-1,1-3 1,3-1 0,0-4-2062,0-2 1521,-1 4 1,-6-9-1,-4 4 1,-2-4-1,-1-1 1,-1 0-1,-1-1 1,-2-2-194,-1-2 137,-6 1 1,9 5 0,-2 2 0,7 3 0,5 2-1,4 4 1,7 2 0,5 4 211,5-2 0,14-1 0,-2-1 0</inkml:trace>
  <inkml:trace contextRef="#ctx0" brushRef="#br0" timeOffset="104">20515 19724 14142,'-13'0'531,"4"0"0,0 0 1,-1 2 930,-2 2-1060,4 4 1,5 3 0,11 0 0,8-2 0,6 0 0,6-1 0,2 1 0,1 0 0,0 0 0,-1 0-1,-3 1 1055,-5 2 0,-3 1 0,-6 1-1341,1-1 1,-7 0 0,-4 1-1,-6-1 1,-7 0 0,-7 2-1,-5 2 1,-3 2 0,0 0 75,3 0 0,2 1 0,7-4 1,1 2-220,3-2 1,5-3 0,10-2 0,7-3 0,11 3 0,10-1 0,10 1 0,5-4-507,0-1 0,9 4 0,-2-1 0,3 3-611,-1 1 0,-3 5 1135,-2 0 0,7 0 0,0-5 0</inkml:trace>
  <inkml:trace contextRef="#ctx0" brushRef="#br0" timeOffset="105">14050 20724 14142,'-6'-20'157,"-1"7"1,-7 0-1,1 7 1,0 4 0,-2 4 2598,-3 2-2467,3-2 0,0 5 0,10-4 0,3 2 0,9-2 0,10-2 0,9-1 0,8 0 0,8-1 0,4-2 181,3-2 1,4 1 0,-7 4 0,-2 0 0,1 0-1,-5 0 1,-3 0 0,-8 0-1611,-3 0 936,-10 6 0,-3 1 0,-8 6 0,-5 1 0,-6 1 0,-8 1 0,-8 2 0,-7-1 0,-5 1 0,-2 0 0,2-2 267,1-1 0,2-2 162,5 1 0,5-2 1,5-2-1,5-1 1,10 0-1,7-2 0,10-1 1,8-2 253,8 1 1,1 4-1,2-3-554,2 1 1,0 2 0,-1 3 0,-5 0 0,-3-1 0,-3 4 0,-4 0 0,-8 1 0,-7 2-404,-4 4 0,-4 2 0,-4 0 0,-7-2 578,-8 2 0,-5-1 0,-4 0 0,-1-6 0,0-2 1,0-3-1,0-2 0,3-2 0,2-2 0,6-2-2795,0 2 1995,9-4 0,6 9 1,11-3 743,7-1 0,13-7 0,8-7 1</inkml:trace>
  <inkml:trace contextRef="#ctx0" brushRef="#br0" timeOffset="106">14930 21243 14142,'-6'-32'1081,"4"4"1,-4 10-1,5 17 1,-2 12-1,-3 7 1,-1 3 476,-4 0-1846,5-5 1,-5 5 0,3-5 0,-1 3 0,0 0-1,0 4 1,2 0 0,3 5 0,2-1 171,2-3 1,0-5 0,0-6 0</inkml:trace>
  <inkml:trace contextRef="#ctx0" brushRef="#br0" timeOffset="107">15330 20910 14142,'-14'-26'562,"7"11"0,0 4 0,4 16 0,-2 4 1,2 3-1,2 1 3085,1 0-3864,6 7 0,1 0 1,6 7-1,-1 1 1,-1 2-1,-4 2 1,-1 1-1,-3-1 1,-2-2-1,-1-2 1,0-3-8075,0-2 8314,-12-4 1,-2-12 0,-13-1-1</inkml:trace>
  <inkml:trace contextRef="#ctx0" brushRef="#br0" timeOffset="108">15210 20990 14591,'0'-17'-8,"0"-1"0,6 1 0,3 7 332,2 1 1,4 6 0,3-1 0,4 2-501,3 2 0,3 0 0,4 0 0,2 0 261,0 0 0,4 0 0,-4 0 0</inkml:trace>
  <inkml:trace contextRef="#ctx0" brushRef="#br0" timeOffset="109">15676 20910 14142,'-6'-14'500,"6"6"0,9 8 0,8 6 0,6 0 0,5 0 1,5-3-1,1-2 2268,3-1 0,2 0-2786,1 0 0,-2 5 0,-2 1 0,-5 0 0,-6 1 0,-6-1 1,-7 1-1,-5 1 0,-5 4-908,-5 4 0,-10 0 0,-10 6 0,-2 2 1392,-1 1 0,-6 3 0,1 3 0,2 4 1,1 0-1,2-1 0,4-1 0,4-4 1,5 1-1,4 0 0,5 2 0,2-1-598,2-3 1,6 2-1,2-9 1</inkml:trace>
  <inkml:trace contextRef="#ctx0" brushRef="#br0" timeOffset="110">17276 21044 14142,'-18'-15'-1114,"0"-3"1729,1 3 0,3-4 1,1 7-1,0 2 1,-1 1-1,1 0 1,0 0-1,-1 2 1,1 1-1,0 4 4067,-1 5-4650,7 5 0,1 11 1,6 5-1,0 5 0,0 7 1,1 4-1,4 3 0,4 3 1,1-2-1,0-1 0,-1-6-1893,2-3 1,1-4-1,-1-7 1,-2-2-1,-3-2 1774,0-2 0,-10-14 0,2-5 1</inkml:trace>
  <inkml:trace contextRef="#ctx0" brushRef="#br0" timeOffset="111">17063 21323 14142,'0'-26'866,"6"1"1,2 1 0,4 5-375,2 4 0,3-6 1,3 9-1,0 0-587,4 2 0,1 7 0,2-3 0,1 2 0,2-1 0,2 2 0,2 3 1,2 3-1,-1 3 0,-1 0 0,-1 2 170,-3-1 1,-2-4 0,-2 3 0</inkml:trace>
  <inkml:trace contextRef="#ctx0" brushRef="#br0" timeOffset="112">17609 21177 14142,'-13'0'0,"-1"-2"-88,1-2 1089,0-3 0,4-1 1,2 2-1,1 3 1,4 3-1,5 6 1,7 3 472,7 0 0,-1 6-1573,6-6 1,-1 8 0,3-6-1,-2-2 1,0 0 0,0-4 0,-1 1-1,-2-3 1,-2-1-1118,-3-2 1,-6-6 0,-5-3 1547,-6-3 0,0 3 0,-6 0 0,-1-1 0,-2 0 0,-2-1 0,1 4 0,1-1 0,2 3 5852,1-1-6174,12 1 1,4 10 0,14 1-1,3-1 1,1 3 0,5-2-1,1 1 1,3-1 0,-2 0-1,1-3 1,-3 0-2091,-2 1 1,-6-2 1317,0 2 0,-6-2 0,2-2 1,-3 0-1,-2 0 0,1 0 0,-1 0 1,0 0-5183,1 0 5965,5 0 0,2-6 1,5-1-1</inkml:trace>
  <inkml:trace contextRef="#ctx0" brushRef="#br0" timeOffset="113">19062 21044 14142,'8'-14'817,"-3"7"0,-6 1 0,-2 7 1,-3 4-1,-1 4 0,-2 3 1986,1 1-3148,-3 0 0,8 2 0,-6 1 0,0 2 0,1-2 1,4-1-1,2-1 0,2-1 0,2-1 442,2-3 1,10-9 0,6-8 0</inkml:trace>
  <inkml:trace contextRef="#ctx0" brushRef="#br0" timeOffset="114">19062 20777 14142,'-7'-43'-355,"2"3"1,4 8-1,1 6 1,0 9 0,0 2-1,1 3 3974,4 3-3621,-4 3 1,13 6-1,-3 0 1,7 0-1,4 0 1,7 0-1,5 2 1,6 2-1,3 3 109,1 1 0,6 4 1,-2-5-1</inkml:trace>
  <inkml:trace contextRef="#ctx0" brushRef="#br0" timeOffset="115">19515 20657 14142,'-17'0'2962,"-1"0"-2344,-6-6 1,12 5-1,-4-1 1,0 8 0,2 10-1,2 7 1,5 5 0,1 1-1,3 2 1,2 2 88,1 1 0,4-4 0,2 2 1,1 1-1801,4 2 1,1-2 0,3 0 0,1-4-1,2-2 1,-2-6 0,-3-5 0,-7-4-1,-9-3-2434,-9-5 0,-5-8 4012,-1-5 1,-1-3 0,-4-1 0,6-1-1,2 1 1,1 0 0,3-2 0,2-2-1,4 0 1,4 0 1549,1 3 1,10 5 0,5 0 0,6 0-1987,7 2 0,3-4 0,6 7 0,-2 1 0,1 0 0,0 0 1,-2-2-1,-2 2-1290,-2 2 1,-8 1 0,-4 0 860,-3 0 1,-11 0 0,-7 0 0,-9 0 0,-3 0-1,-1 1 1,0 4 0,-2 2 6566,2 1-5718,7 4 1,-1-5 0,7 6 0,4 1-1,8-1 1,6 0 0,4-1 0,2-2-1,4-1 1,3 0 645,3-1 1,5-2-1819,-5-6 0,0 0 0,-4 0 0,-1 0 1,-1 0-1,-2-2 0,-4-1 0,-3-3 1,-1 0-1,-3 0-936,0 3 1,0-3-1,1 1 1,2-1 0,1-2-1,3 2 1519,2 0 1,7-4 0,6 3-1</inkml:trace>
  <inkml:trace contextRef="#ctx0" brushRef="#br0" timeOffset="116">20582 20804 14142,'0'-14'2110,"0"10"1,-2 8-1,-2 14 1,-4 10 7096,1 8-9298,-5 8 0,5 5 1,-7 9-1,1 6 1,1 1-1,2 0 0,2-3-17,3 5 0,-6-8 0,4 6 0</inkml:trace>
  <inkml:trace contextRef="#ctx0" brushRef="#br0" timeOffset="117">6438 16326 8537,'-5'-8'147,"-3"2"1,-1 5 0,0-2 0,-1-1 0,-2 1 1257,-1 1-1048,-1 2 0,1 0 1,0 0-1,-1 0 0,1 0 1,0 0-1,0 0 0,-1-1 1355,1-4 1,7 2-1475,6-6 1,10 6 0,11-3 0,4 2 0,8-2 0,5 0 0,7-1 0,2 1-1,3 0 1,1 1 678,-1 0 1,9 3-973,-5-2 1,-4 1 0,-4 0 0,-3-2-1,-2 2 1,-4 2 0,-2 1 0,-7 0 0,-5 0-1,-5 0-1132,-3 0 1,-8 1 1105,-2 4 1,-7-4-1,-7 4 1,-10-2-1,-9 0 1,-9 1 0,-6-1-1,-7-2 1,-4-1 362,1 0 1,-8 0 0,10 0 0,0 0-264,5 0 1,2 0-1,4 0 1,6 0 0,6 0-1,5 0 1,7 2-1,9 2-5346,11 5 4316,4 9 1011,17-3 0,1 22 0,8-2 0</inkml:trace>
  <inkml:trace contextRef="#ctx0" brushRef="#br0" timeOffset="118">7625 16326 8492,'0'-14'0,"0"1"127,0 0-115,0 5 0,-6 2 0,-3 6 0,-3 0 0,-1 0 0,0 0 1309,-1 0-856,7 0 1,2 0-1,10 0 1,5 0-1,5 0 1,4 0 795,2 0 1,3 0-1,5 0-1146,2 0 0,6-4 0,-3 0 0,2-1 1,-2 1-1,-1-2 0,-4 0 0,-1 0 0,-2 3-166,-4 1 1,-3-2-21,-6 0 0,-7-1 0,-7 5 0,-10 0 0,-8 0 0,-4 0 0,-7 0 0,-3 0 1,-4 0-1,-1 0 0,-2 0 0,0 0 590,0 0-564,6 0 0,1 0 0,8 0 0,3 0 0,4 0 0,3 0 0,5 0 0,5 0-1469,10 0 0,11 0-89,6 0 1,12 0 1602,2 0 0,11 6 0,-5 1 0</inkml:trace>
  <inkml:trace contextRef="#ctx0" brushRef="#br0" timeOffset="119">8705 16419 8373,'-9'-4'-268,"0"-1"646,0 1 0,0-1 0,2-1 0,-1 0 0,2-1 0,-1 0 0,1-4 2537,0-1-2833,2 5 0,5 1 1,4 6-1,5 0 0,5 0 111,2 0 1,7 0 0,-2 0 0,4 0-58,0 0 0,1-4 0,-2-2 0,-3 0 0,-2-2 0,-3 1 1,1-2-1,-3 0-1398,-5 0 1020,-10 6 0,-12-3 0,-7 6 0,-2 0 0,-2 2 0,-2 1 1,-1 3-1,3 1 0,2 4 0,2 0 0,2 3-3965,3-1 4207,0 6 0,1 8 0,0 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48.654"/>
    </inkml:context>
    <inkml:brush xml:id="br0">
      <inkml:brushProperty name="height" value="0.053" units="cm"/>
      <inkml:brushProperty name="color" value="#FF0000"/>
    </inkml:brush>
  </inkml:definitions>
  <inkml:trace contextRef="#ctx0" brushRef="#br0">18329 14500 28195,'13'-6'-3361,"1"-3"2526,-1 3 0,0 0 924,1 6 1,-1 0-1,0 0 1</inkml:trace>
  <inkml:trace contextRef="#ctx0" brushRef="#br0" timeOffset="1">18462 14473 10136,'5'-9'0,"-1"1"0,-1-3 0,-1-1 0,-2-1 0,0 0 0,-2-1 0,-2 2 0,-5 2 4121,-3 1 0,-6 5-3898,0-5 1,-4 6-1,1-1 1,-2 2-1,-5 2 1,-1 2 0,0 2-1,-2 3 1,-5 2-1,-2-1 1,-2-1 0,0-1-1,0 0 1,0-2-1,0 1 1,0-1 0,1-1-1,2-1-267,2-2 1,4 0 0,-5 0 0,0 0 362,2 0 0,-7 0 0,2 1 0,-1 2 0,-3 3 0,2 1 0,-2 4 1,0 1-1,-3 1 0,0-1 0,-1-2 0,1-1 170,0 1 1,-1 2 0,4 2-266,0-1 1,9-1-1,-6-2 1,3-1-1,3 0 1,2-2-1,4-1 1,3-1-1,3-1 1,3 1-1,-1 0 1824,-2 4-1983,-3 3 1,7-3 0,3 1-1,1 4 1,2 4 0,-3 2 0,2 4-1,-4 3 1,1 2 0,-3 5 0,-2 3-66,0 5 0,2 5 0,6-2 0,-1-2 0,1-2 0,1-2 0,2-2 0,2-3 0,3-2 0,0-1 0,5-4 0,0 0 0,-1-1 0,-2 1 0,-2 0 0,2 1 0,2 3 0,1 3 0,0 1 0,0 2 0,0 5 0,-2 4 0,-1 10 0,-3 3 0,-1 6 0,-2 2 0,0 3 0,2-4 0,1-2-189,1 1 0,5-15 0,0 2 0,0-4 0,0-7 0,0-1 0,0-3 1,0 2-1,2-2 0,2 0 0,4-2-51,-1 1 0,5-5 178,-3 4 1,-2 4 0,2 4 0,0-2 0,0 2 0,-2 0 0,-1 3 0,-3 4 0,-1 7 0,-2 5-511,0 3 1,-2 2-1,-1 1 344,-1 3 0,-5-4 0,3 1 0,0-8 0,0-5 1,3-7-1,2-6 0,1-2 0,0-1 585,0-4 0,0 3-333,0-7 0,0 4 0,0-4 0,0 0 0,0 0 0,0 2 1,0 1-1,0 3 0,0 0 0,0 0 0,0 0 0,0 2 1,-2 2-1,-1 1-1309,-1 1 1207,-1-6 1,5 1 0,0-4 0,0 0-1,2-3 1,2-3 0,5-1 0,3-2-1,1-3 1,1-4 0,-1-2 1046,0 2 1,2-3-900,3 3 1,-2 1 0,7-1 0,0 0 0,4-1 0,4 3 0,5-1 0,1 2-1,1-2 1,1 2-746,2-1 0,3-3 0,1 0 702,4-2 1,0-1 0,2-3 0,4 0-1,0-4 1,0-1 0,0-3 0,2-1-1,4-2 412,0 0 1,9 0 0,-2 0 0,3 0-403,1 0 0,-32 1 0,0 2 0,0-1 0,-1 0 0,1 0 0,0-1 0,2 0 0,0 0 0,0-1 0,1 0 0,1 0 0,1 0 0,-2 0 0,1 1-322,-1 2 1,0-1 0,5-2 0,0 1 0,-5 2 0,0 0-1,0-1 1,0 1 259,-2-1 1,1 0-1,3 2 1,0 1-1,-3-2 1,-1 0-1,1 0 1,-1 0-1,1 0 1,0 0 0,-1-1-1,0 0 1,0 0-1,1 1 1,-2-1-1,0 2 1,-1-2-1,0 1 1,34 5-1,-2-1 1,-3 4 351,0 0-441,5 3 0,-4 1 0,-31-7 0,0 0 0,0 1 0,0 0 0,-1-1 0,0 0 0,35 7 0,-2-3 1,-1-2-1,-2-3 0,1-1 0,-3-3 87,1-1 1,0-2 233,-8 0 0,9-5 1,-4-1-1,0 0 1,0 1-1,-2 2 1,1 1-1,-4 2 0,1 0 1,-1 2-397,1 2 0,-1 2 1,-5 4-127,1-1 0,-1-4 0,0 2 0,1 0 0,-3-1 0,0 0 0,-2-3 1,1-1-1,0-2 395,-1 0 1,3 0 0,-3-2 0,3-1 112,1-1 0,0-7 1,1 4-1,-1 0 1,0 1-1,1 1 1,-1 1-1,0 1 1,2 1-1,1 2 1,2 2-1,0 1-866,1 1 676,-4 1 1,4-1-1,-7 1 1,-3-2 0,-5-2-1,-2-1 1,-2 0-1,1 0 1,1-1 0,1-4-1,-2-2 956,2-1 1,6-8-736,0 3 0,1-2 0,2 5 1,0 1-1,3 0 0,0 1 1,-1 2-1,-2 2 0,-1 0 1,-6 1-827,-3 1 0,-1-2 0,-9-2 537,-3-2 0,-2 4 0,-5-4 0,-3 1 0,-1 0 1,0-5-1,-2-3 0,0-6 0,1-2 662,0-6 1,7-11-1,-2-2 1,4-9-598,0-8 0,5-9 0,-14 31 0,-1 0 0,0-1 0,0-1 0,1-1 0,-1 0 0,-1 1 0,0 1 0,-1 0 0,0 0 0,-1 1 0,0 0 0,1 0 0,-1-1 0,-2 0 0,-1 2 0,9-29 0,-1 2-471,0 4 1,-1-9 0,-5 12 0,-1-1 0,-2 0 0,-1 3 0,1 1 0,-1 1 0,-2-2 0,-2-3 0,1-2 0,0-3-542,3-3 1,1-6 1108,4 0 0,-6 32 0,-1 0 0,2 1 0,-1-1 0,1-1 0,1-1 0,-1-2 0,1 0 0,0 0 0,-1 0 0,-1 0 0,0-1 0,0 1 0,0 0 0,-1 0 0,0 0 0,-2 3 0,0 0-426,1-32 1,-4-1-136,-1 15 0,-1-7 1,-4 13-1,-3 2 0,-6 4 1,-2 5-1,-2 1 0,0 1 1,1 2-1,0 3-463,6 1 0,-3-2 1008,5 4 0,3 0 0,0 4 0,2 0 0,0-1 0,1-1 0,1-2 1,4-1-1,1 0 0,1-2 760,-1 0 1,3-8 0,-2 5 0,-1 0-1096,-1-1 0,-2 1 0,0 0 0,0 3 0,0 1 0,-2 5 0,-1 3 0,-3 3 0,-1-1 0,-3 1 0,-2 1 0,-2 2-1751,1 3 2142,0-5 0,-2 5 0,-1-5 0,-2 0 0,2 2 0,1-2 0,1 2 0,1-2 0,0 2 0,-1 0 0,1 1 1226,0-1 0,-5 4-1444,0-3 1,-5-1 0,-1 0-1,-7 0 1,-8-1 0,-5 4-1,-4 1 1,-2 3 0,-3 2-1,-4 3-839,0 1 1,-7 1 938,2 5 0,0 0 1,1 0-1,5 0 1,-1 2-1,3 1 1,-1 1-1,3-1 1,2-1-1,2-2 461,2 0 1,2-2-1,4-1-250,0-1 1,0-1 0,0 4 0,0-2 0,0-2 0,-2 2 0,-1 0 0,-3 1 0,1-3-328,-1 2 0,-3 0 4,4-1 1,-4 2-1,2-4 1,-2 2-1,-4-2 1,0-1-1,-5-4 1,0-1-1,-3-1 1,1 0 0,-4-1-1,0 1 1,-1 0-1,0-1 471,-3 1-241,27 4 1,0-1-1,-24-5 1,-6-3 0,4 3-1,5 2 1,0 0 0,3-1-1,-4 1 1,3 1 0,-2 3-1,2 3 747,1 1 0,-3 2-901,4-6 0,0 6 1,5-2-1,0 2 1,-1 0-1,3-1 1,0-1-1,4 1 1,-1-2-1,1 0 32,-3 0 1,2 0 0,-1 3 0,0-1 0,1-1 0,0 1 0,1-2 0,1 0 547,0 0-543,-10 2 0,7 4 0,-9 0 0,0 0 1,-1 0-1,-6 0 0,-2 1 0,-4 4 0,2 4 1,-3 2-1,6 3-370,1-1 0,-8-4 423,6 0 0,-1-6 0,5 3 0,2-2 0,2 1 0,4-2 0,3-2 0,5-1 0,1 0 0,3 0 183,1 0 0,4-4 0,1-1 1,1 1-1,1-1 0,-1-1 1,0-1-1,-1-2 798,-1 2-1253,-2-5 0,-2 10 1,-2-2-1,-6 2 0,-5 4 1,-6 2-1,-3 5 1,-4 3-1,0 3 0,-1 1 1,-1 2-1195,-1-2 0,0 4 1306,4-3 1,6-3 0,2-5 0,1 1 0,2 2 0,3 0 0,4-2 0,4-3 0,6 1 0,4-2-688,7 0 0,0-2 1,10-2-1,2 2 754,1 5 1,8 3-1,1 1 1</inkml:trace>
  <inkml:trace contextRef="#ctx0" brushRef="#br0" timeOffset="2">8238 16606 8990,'7'-33'148,"1"11"0,-4 1 0,2 9 488,-3 8 0,0 2 0,-12 2 0,-1 2 0,-2 2 0,-1 5 0,-1 4 0,1 5 2068,0 4-2314,-1 4 1,1 0-1,0 1 1,-1 1-1,3 2 1,0 1-1,4 0 1,-1 1 0,2 3-1,1 0 1,2-1 79,1-1 1,2 2 0,0-2-837,0 1 0,-1-5 1,-2 3-1,-2-3 0,2-1 1,0 0-1,0-2 1,-3-3-1,0 0-6330,1-1 6686,-6-6 1,4 3 0,-7-5 0</inkml:trace>
  <inkml:trace contextRef="#ctx0" brushRef="#br0" timeOffset="3">7945 17085 8460,'9'-29'4018,"0"2"-3665,-6 3 0,10 19 0,-1 5 0,4 7 0,2 5 0,0 1 0,-1 0 0,1-1 0,1-1 0,4-2-1761,2 1 1,1 3-1,3 4 1408,2 0 0,-3 7 0,4-3 0</inkml:trace>
  <inkml:trace contextRef="#ctx0" brushRef="#br0" timeOffset="4">8425 17059 8417,'0'-34'956,"-6"1"0,4 20 0,-2 8 1,4 11-1,3 6 0,3 0-864,1-3-340,-4 3 0,9-9 0,-2 6 0,5 2 0,3 4 248,-2 3 0,-1 6 0,-2-4 0</inkml:trace>
  <inkml:trace contextRef="#ctx0" brushRef="#br0" timeOffset="5">8491 16952 8509,'8'-38'1746,"-4"2"-1722,4 15 0,-1 10 0,6 12 0,1 2 0,-1 3 1,0 1-1,2 4 0,1 1-24,2 1 0,12 0 0,-2 0 0</inkml:trace>
  <inkml:trace contextRef="#ctx0" brushRef="#br0" timeOffset="6">8785 17112 8361,'0'-37'4333,"0"-3"-3625,0 9 0,5 12 0,4 16 0,2 6 0,-1 4 0,-2 2 0,-1-2 0,-1 1 486,0-1 0,3 7-1786,-5 3 1,2 7 0,-3-2 0,1 2 0,-1 0-1,-1-4 1,-2 0-1593,0-4 1,0-9 2363,0-7 1,0-6 0,1-7 0,2 0 0,2-1 0,-1 0 0,1-3 0,-1 0 0,1 0 0,0 2 5967,4 2-6236,3 0 1,-3 5-1,0 4 1,1 2 0,4 2-1,2 2 1,2 1 0,-2 3-1,0 3 1,1 4-4394,0 3 1,3 2 4480,-3-5 0,-2 7 0,4 0 0</inkml:trace>
  <inkml:trace contextRef="#ctx0" brushRef="#br0" timeOffset="7">9131 17245 8417,'8'-10'0,"-4"-3"601,3 2 0,5 5 0,6 6 0,0 0 0,1 0 0,3 0 1,3 0-1,4-1 0,0-4 0,2-3 568,-1-4 1,-6 3-1,-4 1-1505,0 3 1,-7-4 0,-6 3-1,-1-2 1,-3-2 0,-3-2 0,-4 0-1,-5 2 1,-3 2 0,-3 3 0,-1 2-1,-2 1 1,2 2 867,1 0-327,8 0 1,-4 2 0,7 2 0,1 5 0,3 3 0,6 1 0,6-1 0,5-2 0,4-1 910,3 2-1116,1 0 0,8 3 0,1-1 0</inkml:trace>
  <inkml:trace contextRef="#ctx0" brushRef="#br0" timeOffset="8">10371 16766 13073,'0'-20'-1940,"0"-2"2583,0 3 1,4 4 0,1 6 0,-2-1-1,-2-2 1062,-1-1-1403,0 5 1,-6 2 0,-3 8 0,-1 2 0,0 5 0,1 3-1,0 1 888,1 1 0,3-1-962,5 0 0,0-4 0,1-1 0,3-3 1,5-2-1,3-1 330,2-2 1,-6 0-1142,1 0 0,-6 1 1186,2 4 1,-10 2-1,-4 7 1,-2-1-291,-3 0 0,1 5 0,-2 1 0,-1 0 0,-3 2 0,-1-2 1,0 2-1,-1 0 0,-1 3 0,-1-1 0,1 1 0,-2-2-1778,-1 2 762,5 1 1,-4 0-1,6-1 1,0-3 0,1-2-1,-1-3 1,1-1-1,4-2 1,4 1 0,5-1-1,2 0-7372,2 1 8077,0-1 1,6 6-1,2 2 1</inkml:trace>
  <inkml:trace contextRef="#ctx0" brushRef="#br0" timeOffset="9">10291 17339 8392,'0'-27'4907,"0"0"16,0 7-4856,0 6 0,1 8 0,4 8 0,4 2 0,3 5 0,2 3 1,3 3-1,2 0 0,2 1 0,1-3-2026,-1-1 1616,4 3 0,-10-14 0,2 5 0,-3-3 0,-5-3 0,-6-6 0,-8-6 1,-7-4 654,-4-2 1,-8-5-1,4 1 1,-1-2-1,3 0 1,3 3-1,3 2 1,3 3 3058,5 1-3488,3 2 1,1 4-1,1 1 1,5 3 0,7 2-1,8 1 1,6 2 116,4 0 0,9 6 0,7 1 0</inkml:trace>
  <inkml:trace contextRef="#ctx0" brushRef="#br0" timeOffset="10">11277 16712 9954,'0'-13'466,"0"0"1,0 7 0,0 6 0,0 9-1,0 5 3117,0 4-3270,0 12 1,-4-11-1,-2 11 1,0-1-1,-1 1 1,1 2-1,-2 2 1,2 1-1,0-3 1,2-1-1,0-1 1242,-1-5-2522,1 2 1,4-11-1,0 5 1,0-2 955,0-3 1,-6 5-1,-2 0 1</inkml:trace>
  <inkml:trace contextRef="#ctx0" brushRef="#br0" timeOffset="11">11011 16792 8990,'-15'-10'2105,"-3"-3"-1649,9-4 0,-3 8 0,12 0 0,2 1 0,2-1 0,7 0 0,5-2 0,6 1 1794,3 1-2460,2-3 1,1 11 0,2-4 0,1 2 0,-1 1 0,-1-3 0,-1 2 0,2 2 0,-3 1 0,-1 1 0,-4 2-1822,-1 2 1,1 5 2030,-4-1 0,0-3 0,-5 0 0</inkml:trace>
  <inkml:trace contextRef="#ctx0" brushRef="#br0" timeOffset="12">11664 16579 11685,'-12'6'0,"2"3"1784,1 3-1548,0 1 0,0 2 0,2 1 0,-1 3 0,2 2 0,-1 3 1,1 1-1,0 3 0,2 2 0,-1 1 0,1-2 218,1 0-832,1-3 0,2 1 0,0-1 0,0 1 1,0-2-1,0-1 0,-1-2 378,-4 2 0,4 1 0,-5 2 0</inkml:trace>
  <inkml:trace contextRef="#ctx0" brushRef="#br0" timeOffset="13">11104 17285 8360,'-13'0'299,"-1"0"0,5 0 0,1 2 0,-1 2 1093,1 5-1191,2-3 0,8 4 0,4-4 1,7 0-1,8 0 0,5-3 1,4-1-1,3-4 0,2-1 1,4-3-318,-1-1 0,5-2 0,-9-4-281,0-1 0,0 1 1,-4 0-1,1-1 397,-1 1 0,-2 0 0,-1-1 0</inkml:trace>
  <inkml:trace contextRef="#ctx0" brushRef="#br0" timeOffset="14">11184 16646 8396,'0'-24'0,"0"-3"438,-6-2 1,6 15-1,0 8 1,7 9 0,7 5-1,4 1 1,4-2-1,3-1 1,5-2 0,4 1-1327,6-2 1,7 0 887,-3 1 0,19 4 0,-1 5 0</inkml:trace>
  <inkml:trace contextRef="#ctx0" brushRef="#br0" timeOffset="15">12264 17192 8790,'-14'-6'2039,"7"5"-1018,-5-11-832,17 16 1,-2-4 0,16 11-1,9-3 1,9 3 0,9 1-1,6 1 1,7 2 0,5 1 0,4 3-1,0-1 342,-1-3 0,-30-7 0,1-1-392,33-3 0,-33 1 0,0-1 0,1-1 0,0-1 0,0-1 0,-1 0 0,2 0 0,-1 0 0,-1-1 0,1 0 0,-1 0 0,1 0 0,35 0 0,0 0 0,-1 0 369,-2 0 0,-32 0 0,0 0 0,29 0 0,2 0-459,-2 0 1,-30 0 0,1 0 0,31 0 0,-1 0-1,2 0 1,-3 0 0,2 0 0,-2 0-53,-1 0 1,5 0-1,-8-2 1,-3 0-27,-5-3 0,2-1 0,-11 3 1,-2-3-1,-2-1 0,-6-2 1,-5 0-1,-5 0 0,-5-1 1,-6-2-1,-4-1 0,-4-1 536,-2 1-688,4 0 1,-9 4-1,4 0 1,-5 0 0,-5 2-1,-2 4 1,-2 4-1,2 5 1,-1 3 180,1 6 0,4-2 0,-3 6 0</inkml:trace>
  <inkml:trace contextRef="#ctx0" brushRef="#br0" timeOffset="16">14890 17139 8379,'0'-46'412,"4"7"1,2 5-1,2 16 1,2 16-1,0 9-1492,-1 5 1148,9 1 0,-12-4 1,10 0-1,0 1 0,-1 2 1,0 1-1,-2 1 0,1 1 1,-2 2-1,-4 6 0,-3 2 2023,-4 1 0,-1 1-1994,0 0 1,-7-1 0,-6 1 0,-7 0 0,-3-1 0,-2 1 0,-5 0 0,-1-1 0,-2 1 0,4 0-98,0-1 0,-3 7 0,-2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48.608"/>
    </inkml:context>
    <inkml:brush xml:id="br0">
      <inkml:brushProperty name="height" value="0.053" units="cm"/>
      <inkml:brushProperty name="color" value="#FF0000"/>
    </inkml:brush>
  </inkml:definitions>
  <inkml:trace contextRef="#ctx0" brushRef="#br0">16809 12714 7807,'-13'0'-256,"6"0"502,-5 0 0,12-1 0,0-4 0,7-2 0,5-2 0,1 0 0,2-1 0,3-2 2936,4-2-2998,3-5 0,3 3 1,2-5-1,3-1 1,1 0-1,4-3 1,4-1-1,5-2 0,3-3 1,10-3-1,5-3-49,-30 18 1,2 0-1,7-2 1,0 0-1,0-1 1,1 0-1,3-2 1,1-1-100,1-1 0,1 0 0,6-3 0,2 0 0,-1 0 1,1-1-1,2 0 0,2 1 0,2-2 0,0 1 0,1 0 1,0 1-1,1-1 0,1-1 0,1 1 0,0-1 0,-22 11 1,0-1-1,1 0 0,0 0 0,1 1 0,-1-1 0,1 1 1,0-1-1,0 1 0,0 1 0,-1-1 0,1 2-350,0 0 1,-1 1 0,2 0 332,4-1 1,2-1 0,-2 2 0,-3 3 0,-1 1 0,1-1 0,3-1 0,2 0-1,-1 1 1,1 0 0,0 0 0,0 2 0,-1-1 0,-1 2 0,1-1 0,1 1 0,1 0-1,-1 0 1,-1 1 0,0 0 0,-1-1 0,2 1 0,0 0 0,0-1 0,-2 1-1,0 0 1,-1-1 0,1 1 0,0 0 0,0-1 0,-3 1 0,1-1 0,-1 1 47,23-5 0,0 0-64,-21 6 0,1 0 0,-3-1 0,14-3 0,-1 0 0,4 0 0,-1 0 0,-5 1 0,-3 1 0,-5 0 0,-1 1 1,-3 0-1,-2-1 0,-5 2 0,0-1 0,-4 0 0,-1 1 0,25-8 0,-11 3 0,-12 2-696,-7 3 1,-7-1 32,-3 5 0,-11-4 1,-14 5-1,-11 2 0,-12 4 660,-9 2 0,1 13 0,0-3 0</inkml:trace>
  <inkml:trace contextRef="#ctx0" brushRef="#br0" timeOffset="1">24274 10075 8287,'0'-20'317,"0"-6"1,6 13-1,2-2 1,0 5 0,1 1-1,2 0 1,-1 0 890,-1-1-558,3-2 0,-6 3 0,4 0 0,-3 2 1,1 5 1415,-1 11 0,-4 9-1537,2 9 1,1 1 0,0 4 0,-1 7 0,3 7 0,-2 3 0,0 3 0,-2-1 0,1 4 0,1 1 893,1 1 1,-4 2 0,3 2-1424,0 4 0,-5-5 0,5 12 0,-1 0 0,-1 1 0,0-2 0,1-3 0,-1-3 0,-1-3 0,-1-4 0,-2 0 0,1-3 0,2-5 0,2-3 0,-1 1 0,-4-7 0,-1-4 0,-2-1 0,-2-4 0,1 1 0,-1-4 0,-1-2 0,1-3 0,-1-3 0,3-1-5049,1 1 4195,2-5 0,0 4 0,0-7 0,2 0 1,2-1-1,5-2 0,3-2 0,3-2 1,1-3 853,2-2 0,5-7 0,-2-1 0</inkml:trace>
  <inkml:trace contextRef="#ctx0" brushRef="#br0" timeOffset="2">24554 9835 9206,'-25'-10'995,"3"-3"-748,2-4 0,13 12 0,4 3 0,8 5 0,8 0 0,8-2 918,4-1 1,12 0-1096,3 0 0,7-4 0,1-2 0,2 0 0,5-1 1,0-1-1,1-3 0,0-4 0,3-5 0,1 0-167,-1-4 0,-1 0 0,-5-1 0,-1 1 1,-2-1-1,-2 2 0,-3-3 0,-2 3-292,-1 1 484,-8-4 0,-1 12 0,-8-4 0,-2 4 0,-2 4 0,-2 1 0,-2 0 0,-2 2 0,-2 2 0,0 4 1612,1 1-1567,-7 0 0,5 0 0,-3 0 1,1 1-1,0 4 0,-1 5 0,2 5 1,0 6-1,3 3 0,1 4 1,1 1 1165,2 4 1,1 1-1049,-1 6 0,-3 4 0,4 2 1,-1 2-1,-1 2 0,0 2 1,-4 1-1,-3 2 0,1 3 1,2 2 54,3 1 1,2 1 0,-3-5-1,1-3 1,2 1 0,0-3-1,0-2 1,1-1 1433,2-1-1614,-5 3 0,5-3 1,-5 4-1,2-2 1,-2-3-1,-1 1 1,-2-2-1,2-1 1,1-2-1,3 0 1,1 0-134,-1 2 0,5-1 0,-8-4 0,5 2 0,-1 1 0,0 2 0,-1 3 0,-1 2 0,-1 1 0,1-1 0,-2-1 0,-1 0 0,-1-2 0,-1 3 0,0-5 0,-4-2 0,-1-6 0,-1-3 0,-1 0 0,0-2 0,-3 1 0,-2-3 0,-1-2 0,0-2 0,0 1 0,0 3 0,0-4 0,0 8 0,2-7 0,1 1 0,3 2 0,0-1 0,1 4 0,-1 0 0,1 1 0,1-2 0,2 1 0,-4-2 0,-2-4 0,-1-2 0,0-2 0,2-2 0,-2-2 0,-2-2 0,-1-3 0,-6 0 0,5-1 0,-5-1 0,1-2 0,0-2 0,-1-1 0,-2-1 0,2 1 0,-1-1 0,0 0 0,-4-3-307,5-1 0,-6-2 1,3 0-1,-2 0 0,-4 0 1,-4 0-1,-8 0 0,-7 0 1,-8 0-1,-4-2-2548,-2-2 2958,-19 2 0,11-8 0,-15 6 0,-1-1 1,1 1-1,34 1 0,-1 1 0,0 1 1,0-1-1,-2 1 0,0 1 0,0-1 1,0 0-1,0 0 0,-1-1 0,1 0 1,1 0 658,2 0 0,-1 1 0,-1 0 1,-1 0-694,-35 1 1,4 5 0,3-1 0,7 1 0,5-1 0,5 2 0,4 2 0,5 0 0,4 1 0,5 0-382,5 2 1,0 0 0,9 1 0,-1-1 0,1-2 0,3 1 0,1 2 0,3 1-809,3 0 1006,-3-5 1,11 4 0,-5-5 0,2 2 0,-1 0 0,1 0-507,-2-2 751,4-1 0,-8-12 1,4-3-1,0-3 1,-1-2-1,-1-4 1,-1-4-1,1-4 0,-1-2 1,-2-3-1,-1-3 54,-1 0 0,4-7 1,2 2-1,-1-1 1,2-4-1,-1-2 1,0-5-1,-2 0-3375,1-3 2889,-3 7 1,8-3-1,-5 5 1,1 2 0,1 3-1,-2 3 1,3 3 0,-3 2-1,2 2 1,0 2-1,3 3-788,2 2 719,-5-2 1,4 10 0,-2-2-1,2 2 1,2 4 369,0 7 0,0 6 0</inkml:trace>
  <inkml:trace contextRef="#ctx0" brushRef="#br0" timeOffset="3">25314 13340 8738,'7'-20'4743,"-1"1"-2338,0 11-2088,2 8 1,-1 8 0,-3 5 0,-2 3-1,-1 5 1,2 7 0,2 3 0,-2 5-1,-2-1 1,-1 5 0,2-1 280,2-1 1,-2 1-1107,2-13 0,-1 2 0,0-10 1,2-2-1,-3-5 0,0-11 359,-2-13 0,0-11 1,0-9-1,1-5 0,2-7 1,3-1-1,0-1 0,0 3 3670,-3 2-3137,5-7 0,-3 18 1,6-7-1,-2 2 0,1 5 1,2 1-1,1 7 1,-1 2-1,-2 5 0,-1 1 1,2 3 1729,1 3-3090,1 3 0,5 6 0,1 0 1,2 3-1,2 5 0,3 8 1,2 6 975,3 6 0,3 8 0,6-2 0</inkml:trace>
  <inkml:trace contextRef="#ctx0" brushRef="#br0" timeOffset="4">26154 13234 11319,'-14'-37'3435,"1"-3"-3593,0 3 1,4 19-1,0 9 1,0 6-938,2 6 0,1 5 976,6 5 1,-2 0-1,-1 1 1,-1-1-1,1 0 1,1 1-1,2-1 1,0 0-1,0 1 169,0-1 1,2-1 0,1-2 351,1-1 0,8-5 0,0 4 0,4-1 0,2 1 1,0 1-1,1-1 0,0 1 0,1 2 405,-4 0 0,3 4 0,-1 2 1,-2 0-713,-1 0 0,-6 2 1,-2 0-1,-1 0 0,-3 1 1,-1-3-1,-2 1 1,0 0-132,0-2 1,0-1 0,0-2-104,0 1 1,7-5 0,5-2 0,6 0 0,2-1 0,3 2 0,-1-2 0,-1 0 0,-2-2 0,-3 0 0,-2 2 448,-6 2-185,-2-5 1,-1 9 0,-2-4 0,-6 4 0,-9 2 0,-10-1 0,-6 0 0,-6 1 0,-4-1 0,-4 0 0,-3-1 728,-1-3 1,3 1-1701,8-5 0,-7-1 1,5-4-1,2 0 846,1 0 0,-3-6 0,2-1 0</inkml:trace>
  <inkml:trace contextRef="#ctx0" brushRef="#br0" timeOffset="5">24248 10302 9074,'-8'-13'0,"2"1"1036,0 3-384,5-3 1,-4 11-1,8-5 1,5 1 0,2 1-1,6 1 1,2 1 4031,1 2-4408,11-6 1,-2 5 0,14-5 0,4 0 0,5-3 0,9-3 0,3-1-1,7 0 1,1-1 0,3 1 0,-1-2 2867,-1-3-3433,-1 4 0,-10-10 0,-3 5 0,-3-1 0,-4 0 0,0 0 0,-5 1 0,-3 3 0,-6 1 0,-3 2 0,-5-1-2261,0 1 0,-4 6 1955,-3 2 1,-3-1 0,-5 2-1,-1 1 1,-1 3 0,-3 4 594,-5 5 0,-2 9 0,-2 3 0</inkml:trace>
  <inkml:trace contextRef="#ctx0" brushRef="#br0" timeOffset="6">24288 9969 8623,'7'-6'69,"-1"4"0,-6-2 0,-2 7 0,-1 3 0,-2 0 0,-3 0 0,-2-3 499,-2-2-284,-1-1 0,-1 0 0,1 0 0,-2-1 0,-1-2 0,-3-2 0,-2 1 0,-3-2 0,-1-2 0,-3 0 0,-2-1 316,-1-2 1,-6 4-1,1-2 1,-2 0-1,-4 0 1,1 2 0,0-1-1,4 2 194,2 1-1176,-2 0 1,9 5 0,-1 0-1,3 0 1,6 0 0,2 2-1,6 2 1,8 5 0,7 3 381,6 1 0,8 0 0,4 1 0</inkml:trace>
  <inkml:trace contextRef="#ctx0" brushRef="#br0" timeOffset="7">22875 9969 8381,'0'-20'-214,"-2"7"0,-2 0 0,-5 5 0,-5 4 0,-2 0 546,-2 1 87,1-5 1,-3 2 0,0-4-1,-1 1 1,3-1 0,3-1 0,2 1-1,0 1 1,-1 0 0,1 2 0,0 2 796,-1 4 1,5-4-1,0 1-996,-1 1 1,-2 7 0,-1 7 0,0 4 0,-1 4 0,2 3 0,2 5 0,1 4 0,-1 1 61,-2 1 1,3 2 0,2-2-1,1 0-747,3-1 1,-3 4 0,1-5 0,2-2 0,2 0 0,2-4 0,4-3 0,4-4 0,4-3 0,5-2 0,4-1 464,3-3 0,8-3 0,1-6 0</inkml:trace>
  <inkml:trace contextRef="#ctx0" brushRef="#br0" timeOffset="8">24314 10808 8582,'0'-20'0,"0"2"1403,0 3-933,6 8 0,-3-5 1,4 3 92,-1-3 0,-4 5 1,-10 2-341,-5 4 1,-9 1 0,0 0 0,-5 0 0,-4 1 0,-5 2 0,-1 2 0,-1-1 0,1 0 0,0 1 0,3-1 0,1 1 1299,2-1-1767,6 1 1,1-5-1,6 0 1,2 0-1,1 0 1,5 0-2569,6 0 2812,11 0 0,14 6 0,5 1 0</inkml:trace>
  <inkml:trace contextRef="#ctx0" brushRef="#br0" timeOffset="9">23154 11088 8274,'0'-13'-246,"0"0"547,0-1 0,0 1 0,0 0 0,-1 1 1,-2 1-1,-1 2 450,1-1 1,3 7-1,3 6 1,3 10-1,-1 7 1,1 5-1,-3 4-86,-1 7 0,-2 7 0,0 1 0,0 1-471,0 1 0,0-5 0,0 4-536,0-4 1,0-8 0,0-5 0,0-6 0,1-4 0,4-9-463,4-12 0,-2-17 0,2-17 0,1-6 718,2-5 0,3-6 1,1-2-1,2-2 1,0 1-1,0-1 1,1 0-1,0 3 1,0 5-1,-2 7 1,-1 6-1,0 6 2160,2 3-1792,0 7 1,-5 2-1,0 7 1,1 3 0,-1 6-1,-1 6 1,-3 6 0,-5 4-1,-4 5 673,-4 4 0,1 5-1323,-6 4 0,-1-3 1,-7 5-1,0-2 1,0 1-1,2-1 1,2-1-1,1-5 1,0-1-1,2-2-1205,0 0 1,-5-5 0,6 2 1572,-3 0 0,5-4 0,1 4 0</inkml:trace>
  <inkml:trace contextRef="#ctx0" brushRef="#br0" timeOffset="10">24354 11301 8198,'0'-13'636,"-1"0"0,-2-1 0,-3 3 664,-2 2-1041,5 3 0,-1 6 0,10 0 0,9 0 1,11 0-1,14 0 0,14 0 0,12-2 1,-28 1-1,1-1 0,4 0 0,0-2 1,2 1-1,1-1 318,1-1 0,0 0 1,6-1-1,1 0-660,-1 0 0,1-2 1,5-1-1,0-1 1,0 0-1,1 0 1,-1-2-1,0 1 1,2 0-1,0 0 1,-3 0-1,1 0 1,-1 0-1,-1 0 1,-4 0-1,-1 1 1,-2 0-1,-2 1 1,-6 0-1,-1 1-839,29-6 0,-5 0 0,-19 2 1,-6 2-1,-6 3 0,-9 1 922,-6 3 0,-22 7 0,-6 4 0</inkml:trace>
  <inkml:trace contextRef="#ctx0" brushRef="#br0" timeOffset="11">23554 11568 8555,'14'-25'1413,"-5"7"0,-1-7 1447,3 4-2632,-5 9 0,0 8 0,-6 10 0,0 7 0,-2 6 0,-1 7 0,-3 2 1,0 7-1,0 2 0,2 5 0,-2-4 686,-3 1 1,3 1-1385,2-9 0,-2 0 1,1-6-1,3-3 0,0-4-836,2-3 0,0-15 1082,0-9 1,4-9-1,2-10 1,0-2-1,2-4 1,-2-1 0,0-4-1,-3 2 1,0 0-1,-1 3 373,3 3 0,1 4 0,-3 5 575,1 4 1,2 4 0,-3 0 0,3 2 0,1 4-119,4 3 0,-4 5 1,1 5-745,-2 3 0,-2 0 0,-4 1 0,0 1 0,0 2 0,-1 1 0,-4 1 0,-4-1 0,-3 0-538,-1 1 1,0-3 0,-1 0 0,1-2 62,0 1 1,-1 0 0,3 1 0,2-2 612,4 1 0,16-4 0,3 0 0</inkml:trace>
  <inkml:trace contextRef="#ctx0" brushRef="#br0" timeOffset="12">23981 11528 8160,'-13'-25'658,"5"11"1,4 3-1,2 15 1475,2 11-1987,0 9 0,0-8 1,0 6-1,0 2 1,-1 2-1,-2 4 1,-2 3-1,2-1 1,2 1-1,1-4 0,0 0-344,0-3 0,0-5-39,0-3 0,1-5 1,2-3-1,3-4 0,0-6 1,0-10-1,-3-9 0,-1-8-209,-2-4 1,-5-3 0,-1-8 620,-1-2 0,-2 5 0,-4-3 0,1-1 0,1 3 0,3 3 0,-1 6 0,1 2 0,4 4 1433,2 3 1,-2 3-1554,-1 5 0,2 3 1,8 2-1,4 4 0,3 4 1,1 1-1,0 1 0,1 4 1,-3 4-1,0 2 0,-4 4-3071,-1 3 2717,-1-3 0,-5 8 0,0-3 0,0 0 0,-2 3 0,-2-1 0,-5 0 0,-5 0 0,-2 1 0,-3-1 299,-2 1 0,5-3 0,-3-1 0</inkml:trace>
  <inkml:trace contextRef="#ctx0" brushRef="#br0" timeOffset="13">24261 11648 8403,'-13'0'647,"1"-2"1,1-1-1,2-1 1408,-1 1-1750,4 2 1,6 1 0,12 1 0,9 2-1,11 1 1,10-1 0,8-1 0,6-2 0,7 0-1,3 0 1,5-2-179,-33 0 1,0 0 0,3-1-1,1 0 1,1-3 0,1 0-1,1 1 1,-1 0 0,3-2 0,-1 1-1,2-1 1,-1 0 0,3-1-1,1 0 1,1 0 0,1 0-450,2-2 1,1 0 95,1 3 1,0 0-1,-1-4 1,-1 1 0,0 2-1,-2 0 1,0-2 0,-2 0-1,-2 1 1,-2-1 0,-2 0-1,-2 1 1,-4 0 0,-1 2-1,25-7 1,-9 4-1,-11 1 1,-6 0-1400,-6 2 1,-9-1 616,-4 4 1008,-9 2 0,-9 2 0,-8 8 0</inkml:trace>
  <inkml:trace contextRef="#ctx0" brushRef="#br0" timeOffset="14">25301 14860 8204,'-14'-6'341,"1"-2"1,-5 1-1,0 3 1,1 2-1,0 1 1,3-2-1,2-2 2143,0 2-2340,6-4 0,0 4 1,9-6-1,4-1 1,10-2-1,6-2 1,10 1-1,4 0 0,3-2 1,-2-1-1,1-2 1,-2 0-1,2 0 1,-4-1 1604,-1-2-1787,-3 5 0,-4-5 0,0 5 0,-2-3 1,-2 0-1,-2-1 0,-2 4 0,-4 1 1,-3 3-1,-5 2-342,-1 1 655,-1 6 0,-5-1 1,0 8-1,0 7 1,0 3-1,0 6 1,0 0 171,0 4 0,0 1 0,0 3 0,1 2-1336,4 1 0,2 0 0,7-4 0,-1 0 0,0-2 889,1-3 0,5 3 0,1-4 0</inkml:trace>
  <inkml:trace contextRef="#ctx0" brushRef="#br0" timeOffset="15">25634 14780 8391,'-27'-19'1167,"1"13"0,0 6 1,3 16-1,2 12 0,2 8 1,1 2 2806,-1 2-3629,4 0 1,-9 6 0,6 1 0,1 4 0,-1 1 0,0 4 0,2 2 0,2 1-1,6-4 1,3-4 0,4-3-1500,1-2 104,0-8 1,1 1 0,2-5 0,3 0-1,0-3 1050,0-3 0,4 5 0,-2 1 0</inkml:trace>
  <inkml:trace contextRef="#ctx0" brushRef="#br0" timeOffset="16">25141 16246 8219,'0'7'1631,"0"1"1,0-4 725,0 5-1938,0 9 0,0-2 1,0 5-1,-2-1 1,-1 1-1,-1 3 1,1 1-1,0 2 1,0-1-1,-3 1 1,-1-2 131,-4-3 0,-1 2-901,-1-6 0,-6 4 0,-3-4 0,-5-3 0,-6-5 0,-5-6 0,-5-2 1,-2-2-1,1 0 0,0-3-1484,1-6 1,3-1 0,3-12 1805,1-2 1,8 3 0,0-1 0,7-2 0,6-1 0,8-2-1,4 2 1,4 3 0,5 4 451,8 3 1,9 4 0,11 0 0,3 4 12,5 1 1,7 1 0,0 5 0,2 0 0,4 0 0,2 0-1,2 0 1,0 2 480,0 2 1,3-1-1,-2 6 1,-3 0-701,-2-2 0,6 5 1,-8-3-1,1 2 1,-3-1-1,-3-3 1,-1-1-1,-1-1 1,0-1-1,-4 1 1,-4-2-1,-4-3-212,-1-5 1,-4-2-742,-6-7 1,-4 0 0,-7-4 0,-3-4-1,-5-4 1,-4-2 0,-4-1 0,-7-4 0,-8-1-1,-9-3 620,-6-1 1,-14-2-1,4 1 1,-8 3 0,-4 5-1,-2 6 1,0 6 0,-1 7 1773,-3 5-1474,3 2 1,-1 11 0,8 5 0,2 5 0,3 6 0,2 5 0,7 4 0,5 4 0,8 5-186,7 5 0,0 2 0,11 6 0</inkml:trace>
  <inkml:trace contextRef="#ctx0" brushRef="#br0" timeOffset="17">16569 12607 8107,'2'-11'-2292,"2"2"2292,-2 3 692,4 6 0,-2-2 1,2-1-1,0-3 514,0-1 1,0 0 0,-3-4-802,1 2 1,1 5 0,-4-3 0,2-1 77,2 1 1,-2 4-337,-8-2 0,-2 4 0,-7 1 0,1 0 0,0 0 0,-1 0 0,1 0 0,0 0 0,1-2 0,2-1 625,1-1 1,0 0 0,-5 4-1,1 0-503,0 0-362,5 0 1,-4 0 0,4 1-1,-4 2 1,-2 3 0,1 0 0,0 0-1,-1-3 1,1 0 0,0 0-17,-1 1 0,0 2 371,-4-2 1,3-2 0,-3 2 0,3-2 0,2-2-1,0 0 1,-1 0 0,1 1 0,0 2-84,-1 2 1,6-1 0,-1-2 0,-2 1-1,-1 3 1,-1-1 0,1 3 0,2-1-176,1 4 3,0 0 0,-4 3 0,0-1 0,1 0 0,1 1 0,2-2 0,1-2 0,-1-1 0,1 1 0,1 1 0,1-1 733,0-1 1,0-2-581,2 2 0,1 3 1,-5-3-1,2 3 0,2 1 1,-1 0-1,1 1-92,1-1 0,-3 0-84,2 1 0,-1 3 0,5 1 0,0-1 0,0-3 0,0 0 1,0-1-1,0 0 0,0 1 0,0-1 187,0 0 0,0-4 0,0 0-10,0 1 1,0-2 0,0 1-1,0 1 1,0 2-20,0 1 0,0 1 0,0-1 0,0 0-162,0 1-1,6-1 1,2 0 0,0 1 0,1-1 0,2 0 0,1 2 0,1 0-72,0-2 0,1 6 0,-1-8 0,0-1 153,1 2 0,-1 0 0,0 0 1,0-2-1,-1-1 0,-1 0 0,-2 0 1,1-2-1,2-1 0,1-2 0,0 1 1,1 1 966,-1 1-1057,0-4 1,2 8 0,2-7 0,2 0 0,2 1-1,2-1 1,1-1 0,1-1 0,0-2 0,3 0-1,1-2-257,-1-2 329,-2 2 1,3-9 0,0 3 0,2-1 0,-1 0 0,-2-1 0,-1-2 0,-2 0 0,-1 2 0,-4 1 0,0 0 314,-4 2 0,-1-5-358,-2 3 0,5 2 0,0-1 0,-2 1 0,0 1 0,0-2 0,2 3 0,-2-3 0,1 2 0,-1-1-61,2-1 1,1 4 0,-3-3 0,2-1-1,-2 1 1,-1-2 0,-1 0 0,-1 0-300,0-1 383,1-2 0,-1-1 0,0-1 0,1 1 0,-3 0 1,0-2-1,-4-1 0,1-2 0,-2 0 0,-1 0 0,-2-1 70,-1-2 0,-2 3 1,0-4-1,0-1-134,0-3 1,0 0-1,0-1 1,0 0-28,0 1 0,-6-5 0,-1 0 1,-2 1-1,0 2 0,-3 1 0,-3 2 1,-3 1 33,2 2 0,-5 6 1,-1-3-1,-3 1-67,-2 0 1,-4 2 0,-1 5-1,-2 2 1,-4 1 0,1 0 0,-1 4-1,1 2 1,-2 2 0,2 0-1,-1 2 1,1 1-3606,1 1 3061,-2 6 1,10-7 0,-2 6 0,5 2 0,3 1 0,-2 2 0,0 3 0,1 2 644,0 2 0,7-5 0,-3 3 0</inkml:trace>
  <inkml:trace contextRef="#ctx0" brushRef="#br0" timeOffset="18">26074 9582 8565,'-14'0'2372,"7"-6"-497,1 5-1765,6-5 0,6 6 1,4 0-1,5 0 0,3 0 1,-2 0-1,-1 0 0,-2-2 1,1-1-1,-1-2 163,0-3 0,1 4 0,-1-4 1,0 2-1316,1 3 351,-1 2 0,-4 1 691,0 0 0,0 0 0,4 0 0</inkml:trace>
  <inkml:trace contextRef="#ctx0" brushRef="#br0" timeOffset="19">26594 9142 8152,'0'-26'1077,"1"7"0,4 5 1,3 8-874,4 5 28,2 1 0,-1 6 0,-1 3 0,-2 4 1,-2 3-1,-2 5 0,-4 3 0,0 4 1,-4 1-1,0 2 0,-4 2 234,-2 1 1,4-4-934,-5 1 0,4 1 1,-2 0-1,1-3 0,3 1 1,2-2 466,1-1 0,-6-4 0,-2-9 0</inkml:trace>
  <inkml:trace contextRef="#ctx0" brushRef="#br0" timeOffset="20">26527 10195 8220,'13'-6'141,"-4"3"1,0-5 0,1-1 463,2 1-139,-4-4 1,-1 11 37,-2-4 0,-8 2-120,3-1 1,-3 1 0,3-6 0,0-1 278,0-2 1,0 3-1,0 0-124,0-1-430,0 4 0,-2 0 0,-2 6 0,-5 1 1,-2 4-1,1 2 0,1 2 0,-1 0 0,-1 1 1,1 2 401,1 2 1,6-1-441,-1 0 1,-2 1 0,1 0 0,2 3-1,2 0 1,1 0 0,0-2 0,0-1-1,0 3 1,0 0-100,0 0 1,0 2-58,0-1 0,0 0 0,1-5 1,2 0-1,3 1 0,2-1 1,2-1-1,3-2 0,4-3 1,1-1-75,-2-3 1,3-1 132,-1-2 1,6-6-1,-2-3 1,3-4-1,3-5 1,0-4 0,0-3-1,-2-2 1,-3 0-1,-2 1-192,-3-1 0,-3-4 1,-4 0 210,-2 1 1,-3 2 0,-6 1 0,0 1-1,0 0 1,-1 3 0,-4 2 0,-4 2-1,-4 3 471,-5 1 1,-1 3 0,-5 2 0,2 2-542,-2 2 1,5 2 0,0 4 0,1 0-1,0 0 1,2 1 0,1 2 0,2 3-951,0 2 1,4 0 0,1 6 0,2-1 1026,3 0 0,2 7 0,1 0 0</inkml:trace>
  <inkml:trace contextRef="#ctx0" brushRef="#br0" timeOffset="21">26927 10835 8110,'0'-13'292,"0"4"1,1 1-1,2 1 1,3 0 928,2-4-391,-5 5 1,4-1 0,-3 4 1741,5-2-2446,3 7 1,-4 10-1,-4 6 1,-4-1-1,-3 1 1,-3 0-1,0 0 1,-1 1-1,1 2 1,-1 1-60,-1 0 0,4-6-536,-5 2 1,6-3 0,-3-2-1,1-2-1236,1-7 1,0-5 1580,4-13 1,0-5 0,0-2 0,1-1 0,2 0 0,1 0 0,-1 1 0,0 2 0,0 1 1169,2 0 0,-1 0-571,-4 5 1,0 7 0,-1 6 0,-2 7 0,-2 5 0,1 3 0,-1 1 0,1 4 0,0 0-1,-1 3 949,1-3-1875,-1 6 1,5-10 0,0 5 450,0-2 0,0-1 0,0-5 0</inkml:trace>
  <inkml:trace contextRef="#ctx0" brushRef="#br0" timeOffset="22">26967 11621 9664,'0'-13'521,"0"0"0,4 4 0,2 0 0,2 0 0,4 0 0,2 0 0,4 0 1367,-2 2-1762,5-5 0,-5 9 1,5-4-1,0 1 1,-2 3-1,0 1 1,-2 2-1,-2 0 740,-2 0-835,-6 6 0,-1-3 0,-6 6 1,-1 0-1,-4 0 0,-4 1 1,-2 4-1,-4 2 0,-2 2 1,0-1-1,0 1 716,3-2-694,-6 5 1,5-6-1,-1 4 1,4-1 0,5 0-1,0-2 1,1-1-1,0-2 1,3 1-478,1-1 1,4-4 363,2 0 1,4-6 0,5 1 0,2-2 0,1-4-1,2-1 1,0-1 0,-1 1 0,3 1 0,-1 2-338,0 0-2632,-1 0 3029,-5 0 0,1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48.487"/>
    </inkml:context>
    <inkml:brush xml:id="br0">
      <inkml:brushProperty name="height" value="0.053" units="cm"/>
      <inkml:brushProperty name="color" value="#FF0000"/>
    </inkml:brush>
  </inkml:definitions>
  <inkml:trace contextRef="#ctx0" brushRef="#br0">16783 18365 14591,'-15'-12'-530,"-1"3"1,11-9 0,1 4 1890,-2 0 0,4 1-442,-2 0-680,2 5 1,4 2 0,2 6 0,7 2-1,3 2 1,7 5 0,3 3-8,4 1 1,8-1-1,-1-2-227,4-1 0,2-1 1,2 2-1,1-3 1,-1-1-1,-1-1 0,-2-1 1,0 1-1,-2-2 114,-2-2 0,-3-1 0,-7 0 0,1 0 28,0 0 0,-7-4 0,-2-1 0,-3 2 0,-3 0 0,-2 0 0,-1-1 841,1 1-1095,-10 2 0,-1 1 0,-14 0 0,-3 0 1,-4 0-1,-3 1 0,-3 2 0,-3 1 0,-5-1 1,-1-1-1,0-2 239,1 0 0,-2 4 0,-4 1 0,4-2 0,1-2 0,3-1 0,1 2 0,4 1 499,2 1-694,-3 0 1,14-2-1,-5 1 1,2 1 0,3 1-1,1-1 1,2 1-1,1-1-478,3 2 602,3-4 0,9 3 0,4-5 0,10 0 0,5 0 0,9 0 0,6 0 0,7-1 0,4-2 0,1-1 0,0 1 487,-2 1 0,3 2-579,-5 0 1,-1 0 0,-5 2 0,-4 1-1,-5 1 1,-6-1 0,-7 0 0,-2 0-411,-1 1 0,-9 1 1,-5-5-1,-8 0 439,-9 0 0,-8 0 0,-8-2 0,-1-1 0,-4-1 1,-4 1-1,-3 1 0,-1 2 0,-2 0 0,1 0 0,-2 0 1,2 0 419,2 0-951,4 0 0,5 6 0,4 3 0,3 3 1,7 1-1,4 2 0,4 3 447,2 4 0,7 9 0,-1 3 0</inkml:trace>
  <inkml:trace contextRef="#ctx0" brushRef="#br0" timeOffset="1">18436 18485 14051,'-9'-21'-1845,"0"3"2054,6 3 0,-3 2 0,6 0 0,0-1 0,0 1 1,1 1-1,2 2 0,3 3 1711,2 1-1573,1-5 0,4 10 0,0-4 0,1 4 1,0 2-1,4 2 0,6 3 0,4 2 0,8 2 1,5 2 1231,9 1 0,11-1 0,3-2 1,5-1-1184,-31-3 1,0-1-1,3-2 1,1 0 0,1-1-1,1 0 1,0-1-1,0-1 1,1 1 0,0-2-1,-1 2 1,-1-2-1,2 1 1,-1-1 0,-2-1-1,-1 0-295,-1-2 1,-1-1 0,32-7 0,-7-2 0,-5 1-611,-4 0 1,-7 0-1,-12-1 1,-6 2-1,-7 2 1,-5 1-1,-6 0 1,-8 2 0,-10 2-1,-8 5 591,-9 5 0,-8 2 0,-3 7 0</inkml:trace>
  <inkml:trace contextRef="#ctx0" brushRef="#br0" timeOffset="2">19515 18485 13392,'-13'-14'391,"0"3"1,1 3-1,1 7 1,4 5 2750,1 4-2724,2 0 0,8 3 0,4 1 0,2 2 0,6 1 0,6 2 0,8-1 0,7 2 0,3-2 0,6 0 0,1-1 464,4-2 1,14 2-1,-1-10 1,5-2-1,7-2 1,-2-1-1,1 0 1,-2 0 1588,2 0-2432,-3-6 0,2-3 0,-5-7 1,2-2-1,-3 2 0,-2 0 1,-6-1-1,1-2 0,-3 0 0,-2-2 1,-4 2-1051,0 0 0,-6-4 779,-2 6 1,1-6-1,-4 6 1,-2 0-1,-2 3 1,-2 2-1,-1 1 1,-1 4-1,-4 1 1,0 2 112,-3-2 1,1 4-1,-2-4 1,-1 2 0,-4-1-1,0 2 1,-2 2 0,-1 1 225,1 0-699,0 0 1,-5-2 0,0-1 0,1-1 0,-1 0 0,0-1 0,1 1 0,-1 1 533,0 1 0,7-10 0,0-2 0</inkml:trace>
  <inkml:trace contextRef="#ctx0" brushRef="#br0" timeOffset="3">22515 18085 16872,'17'-12'0,"1"-4"-725,-2-3 1327,-7-1 0,3 8 0,-4 2 0,0 3 0,1 1 0,2 3 1,-1 3-1,-1 4 4191,-5 5-4494,-2 9 1,-4-2 0,-2 8-1,-5 4 1,-4 5 0,-5 2-1,-4 1 1,-3 1 0,-4 1-1,0 2 1,-2-1 1066,1-4 0,-2 4-1871,0-4 1,3-1 0,5 0 0,3-1 0,4-5 0,3-4 0,5-6 0,3-4 0,4 0-3323,0-1 0,12-6 2361,4-2 1386,14-10 0,0-8 1,12-8-1</inkml:trace>
  <inkml:trace contextRef="#ctx0" brushRef="#br0" timeOffset="4">23061 17925 8570,'0'-19'1067,"5"0"0,-1-1 1,-1 11-1,-3 12 5138,-4 8-5927,-4 2 1,-1 5-1,0 0 1,-2 1 0,-4 3-1,-5 6 1,0 5 0,-4 4-1,-1 3 1,-2 4 0,1 4-391,-1-1 1,-3 3 0,4-5 0,3-2 0,6-3 0,2-5-1,4-4 1,3-3-8207,0-1 7349,5-6 969,-3-2 0,-6-6 0,-2 1 0</inkml:trace>
  <inkml:trace contextRef="#ctx0" brushRef="#br0" timeOffset="5">22355 18192 13499,'-8'-33'0,"2"6"4306,0 8-3406,5 10 1,-4 2-1,10 4 1,5-2 0,7 2-1,6 2 1,7 1 0,5 0 4431,4 0-5681,7 0 1,1 0 0,5 1-1,-2 2 1,-4 3 0,-3 2-1,-4 2 1,-4 2 0,-3 1 408,-6 1 1,-14-1 0,0 0 0</inkml:trace>
  <inkml:trace contextRef="#ctx0" brushRef="#br0" timeOffset="6">22168 18391 19779,'2'-19'1419,"2"6"-1024,9 11 0,10 5 0,6 5 0,5-2 0,5-3 1,7-2-1,4-1 0,5 0 0,1 0 0,2 2 1,-2 1-4689,-1 1 4363,-2 6 1,-5-2 0,-2 5-1</inkml:trace>
  <inkml:trace contextRef="#ctx0" brushRef="#br0" timeOffset="7">23461 18272 16557,'7'0'23,"-1"1"1,-7 5-1,-4 6 1,-3 4-1,-4 2 1,-2 1 3038,1 3-3105,0 3 0,-1-2 1,3-1-1,0 2 1,2 1-1,0 1 0,2 0 1,3-3-1,2-2-27,2-2 0,0-1 0,0-5 1</inkml:trace>
  <inkml:trace contextRef="#ctx0" brushRef="#br0" timeOffset="8">23648 18338 18085,'0'-13'-651,"6"5"1,-5 1 1038,4 3-225,-4-4 1,-1-1 0,-1 2 0,-2 0 0,-3 1 0,-2-2 0,-2 2 0,-2 0 0,-1 2 0,-2-1 0,-1 1 698,-2 1 0,-4 2-639,4 1 0,-1 5 0,2 4 0,0 3 0,-1 2 1,1-1-1,3 2 0,2 1 0,1 3 0,3 0 125,-1 1 1,6-3 0,-2-3-503,4-1 0,2-1 0,4-3 0,4-5 0,2-2 0,3-4 0,-1-2-948,0-5 0,2-4 1,2-5-1,0-3 931,0 0 1,-7-4-1,-1 5 1,0-1-1,-2 2 1,-1 2-1,-2 2 1,1 4-1,-1-1 4221,2 0-3839,-4 4 1,5 3 0,-4 6 0,3 2-1,1 3 1,4 1 0,1 2 0,3-1 0,1-2-1,3-2 1,2 0-688,2-1 1,1-3-1,-2-4 1,-4-5 0,-2-3-1,-1-3 1,0-2-1,-5-4-1585,-2 0 2325,2-4 1,-8 4 0,2-4-1,-2 3 1,-2 4 0,-2 5 852,-2 4 0,-4 4 1,-8 13-1,-5 8-859,-5 9 1,-10 15 0,-1 5-1,-4 5 1,-4 8 0,1 0 0,21-27-1,1 0 1,0 0 0,0 0-1,0 1 1,1 1 0,-19 29 0,4 1-1,7-6-560,5 1 1,5-3-738,5-6 0,3-5 0,0-8 0,4-5 0,1-5 0,4-8 0,4-12-277,2-13 0,11-20 0,0-6 0,3-7 1375,1-4 0,5-6 1,-2 1-1,3-2 1,2 3-1,-2 3 1,-3 5-1,-3 6 1,-1 8-1,0 6 1,-2 7-1,1 4-183,0 5-599,-2 2 0,10 10 645,-2 5 0,2 6 0,1 8 0</inkml:trace>
  <inkml:trace contextRef="#ctx0" brushRef="#br0" timeOffset="9">24234 18498 8431,'6'-34'1173,"-4"13"1,2 9-1,-8 14 1,-5 2-1,-2 5 1,1 3-1,1 0-672,-1-3-742,-2 3 1,-1-5-1,1 6 1,1 2-1,2 2 1,-1 2-1,0 2 1,1 2 240,4 2 0,4-4 0,1-2 0</inkml:trace>
  <inkml:trace contextRef="#ctx0" brushRef="#br0" timeOffset="10">24288 18365 8431,'5'-53'789,"-2"5"1,5 5 0,-2 8-1,-3 7 1,-2 5 3987,-1 4-4875,6 1 1,-3 11-1,6 2 1,3 5 0,3 5-1,4 4 1,3 4 97,6 5 0,-1-3 0,5 4 0</inkml:trace>
  <inkml:trace contextRef="#ctx0" brushRef="#br0" timeOffset="11">24834 18045 8579,'6'-33'1375,"-5"19"0,4 5 1,-4 15-1,-2 8 907,-4 4-1950,4 0 1,-11 0 0,3 1 0,-3 2-1,-1 2 1,-2 3 0,-1 2 0,-2 1-1,0 4 1,-1-1 0,-2 3-1897,1-1 1,-4-5-996,6 2 0,0-3 2559,5-1 0,0 6 0,-1 1 0</inkml:trace>
  <inkml:trace contextRef="#ctx0" brushRef="#br0" timeOffset="12">24634 18418 8579,'0'-27'1269,"0"2"0,0 3 0,2 4 1,1 4-1,2 2-729,3 3-777,-5 3 1,9 6-1,-3 1 1,2 4-1,4 4 1,2 3-1,2 1 1,2 0-1,1 1 1,-2-1-1892,-2 0 1,-3 0 0,-2-1 2127,1-3 0,-8 2 0,-5-8 3539,-4-5-302,-7-4 0,10-4-2204,0 5 0,6 5 0,7 11-1762,0-2 0,-4-6 0,0 1 1,2-4-1,0-3 729,3-1 0,-1-1 0,0 5 0</inkml:trace>
  <inkml:trace contextRef="#ctx0" brushRef="#br0" timeOffset="13">25061 18578 9545,'0'-24'4039,"0"-2"-3588,0 8 0,1 0 1,4 11-1,4-2 1,2 0-1,4 0 0,3 0 1,4 2-1,2 1-269,-2 3 1,6-3-1,-6 2 1,-1 1-1,-2 1-6349,-1 2 6145,-6 0 0,-9 5 0,-10-1 0,-8-1 0,-3 0 0,-3 0 1,2 1-1,-2 1 0,2-1 0,0 2 3956,2 2-3288,3 0 0,2 6 0,3-1 0,6-1 0,6-3 0,6-5 0,4-2-1202,5-2 1,3 0-578,5 0 1,4-5 0,0-1 0,-2-1 0,1-3-1,-1-2 1133,1-2 0,3-5 0,2-2 0</inkml:trace>
  <inkml:trace contextRef="#ctx0" brushRef="#br0" timeOffset="14">25674 18272 8429,'13'0'2462,"-4"0"1021,0 0-3041,-6 0 1,1 0 0,-8 1 0,-6 3 0,-5 5 0,-3 5 0,0 2 0,0 2 0,1-2-924,0-1-31,-3 4 0,5-3 1,-3 5-1,5 0 1,2-2-1,4 0 0,1-2 1,3-3 150,2 0 0,1-8 0,0-6 0,0-8 1,0-4-5115,0-1 6332,0 0 0,0 4 1,0 0-1,1 0 0,4 2 1,3 2-1,4 4 0,3 1 1,1 0 1112,2 0 0,1 0-2099,-1 0 0,1 0 0,5 0 0,-3 0 0,0 0 0,-1 0 0,3 0 0,-3 0 0,-2 0 1,-3 0-2334,-2 0 1,1 0 2517,-1 0 1,-4 0-1,-2-2 1,1-1 0,-1-1 2366,3 1 1,-4 3-2241,-1 4 0,-2 4 0,0 5 0,1 0 0,0 1 1,1 1-1,1 1 0,1 3 0,4 2 0,0 1-183,3-1 0,5 10 0,2-3 0</inkml:trace>
  <inkml:trace contextRef="#ctx0" brushRef="#br0" timeOffset="15">4559 7863 13944,'0'-13'-367,"0"-1"0,0 5 0,-2 2 0,-1 0 668,-1-1 82,0 5 1,4-1-1,0 8 1,1 4 0,5-1-1,6-2 1,4-4 0,0-1 63,-1 0 0,4 0 0,4 0 0,2 0 1,2 0-1,-1 0 0,1 0 0,0 0-380,-1 0-20,1 6 0,0-5 1,-1 4-1,1-4 0,-1-1 1,1 0-1,0 0 0,-1 0 1,1 0-1,0 0 1,-1 0 591,1 0 1,0 0-628,-1 0 0,1 0 0,0 0 0,-1 0 0,1 0 0,0 0 1,-2 0-1,-1 0 0,-4 0 0,0 0 72,-4 0 1,-1 0 45,-2 0 1,-4 0 0,0 0-158,1 0 1,-4-1-92,-1-4 0,-5 4 0,-5-3 1,-5 2-1,-5 2 0,-3 0 1,0 0-1,-1 0 0,-3 0 132,-3 0 141,-2 0 1,0 0 0,1 0 0,-2-1 0,-2-2 0,-1-3 0,1 0 0,2 0 0,1 1 0,1 1 0,-1 0-129,0 1 1,-4 1 0,2 2 0,2 0 0,5 0-1,3 0 1,2 0-2129,3 0 1846,6 0 1,-1 0 0,9 0 0,6 0-1,5 0 1,2 0-819,0 0 1,6 0 533,4 0 1,3 0 0,5 2 547,5 2 1,8-3 0,4 5 0</inkml:trace>
  <inkml:trace contextRef="#ctx0" brushRef="#br0" timeOffset="16">6972 8583 9154,'-2'-12'148,"-2"3"1,1 3 0,-6 6-1,-1 0 1,-2 0 0,-2 2 65,1 2 1,4-3 0,3 4 0,5-4-1,8-1 1137,8 0-1155,6 0 0,5-1 0,2-2 1,2-3-1,3 0 0,2-1 0,4 1 1,2 0-1,-1 3 0,0 1 0,-3 2 402,2 0 1,-2 0-681,-2 0 0,2 0 1,-4 0-1,0 0 0,-1 0 1,-2 0-1,-2 0 0,-1 0 1,-1 0-1,-1 0 119,-2 0 1,2 0-1,-5 0 114,1 0 0,0-4 1,-5-1-1,2 1 1,-2 0-1,-1-1 1,-2 1 707,1-2-1366,-1 4 0,-5-5 1,-6 4-1,-4-1 0,-7 1 1,-3 1-1,-2 2 0,1 0 507,0 0 0,-1 0 0,1 0 0</inkml:trace>
  <inkml:trace contextRef="#ctx0" brushRef="#br0" timeOffset="17">9131 4598 7968,'8'-2'-12,"-4"-2"346,-3-5 0,-1 2 0,0-2 0,2-2 0,1 0 0,3-3 0,1 1 679,4 0-789,-5-1 1,5 1 0,-3 0 0,1-1 0,0 1 0,-1 0 0,1 1 0,-1 1 0,-2 3 8314,-3-3-8011,-2 5 1,-1 2-1,0 8 1,0 5-1,-1 4 1,-4 5-1,-4 4 1,-3 5-1,-1 3 1,1 1 0,0 0-1,1 1-299,-4 4 1,-3 1-230,0-1 0,3 1 0,-4-5 0,3 1 0,0-1 0,2-2 0,1-3 0,3-5 0,-1-4 0,4-4-2686,2 0 1,1-2 0,4-5 2685,6-7 0,10-6 0,5-7 0</inkml:trace>
  <inkml:trace contextRef="#ctx0" brushRef="#br0" timeOffset="18">9398 4744 7874,'-8'6'2457,"-3"-4"1,2 4-1,-3-2 1,0 2-178,3 2 1,2 0-2276,2 6 1,4-1 0,-4 2 0,4 1 0,1 3 0,0 1 0,0-1-1,1-3 1,4-1 0,4-2-391,2 1 0,3-7 0,1-2 0,1-4 0,2-2 1,-2-4-1,-1-4 0,-2-4 379,0-5 250,-5 3 1,2-8 0,-5 3-1,-2 1 1,-2 0 0,-2 3-1,-4 1 1,-2 1 0,-2 3-1,0 0 4363,-1 2-5100,-2 6 0,0-1 0,3 8 0,5 5 0,4 2 0,4-1 0,5-1 0,4 0 0,5-2 493,4-2 0,3 2 0,2 0 0</inkml:trace>
  <inkml:trace contextRef="#ctx0" brushRef="#br0" timeOffset="24">9758 4731 7874,'7'-6'2658,"-2"-3"-1427,-4 3 0,-2 0 1,-4 6-1,-4 0 1,-3 0-1,-1 2 1,1 2 5955,3 5-7103,3-3 1,6 6 0,0-3 0,0 3 0,0 1 0,2 0 0,4-1 0,6-3 0,4-4 0,2-4-1834,1-1 1,-4-1 1132,3-4 1,-4-1 0,-2-4 0,-1 1-1,-4-1 1,-3-1 1876,-5 2 0,-5 3 1,-6 8-1192,3 2 0,-1 8 0,5 6 0,2 0 0,2 0 1,1 1-1,0 0 0,1 0 0,4-2 0,4-3 1,4-2-1,5-3-9901,4-4 9468,9-4 1,3-19 0,6-4 0</inkml:trace>
  <inkml:trace contextRef="#ctx0" brushRef="#br0" timeOffset="25">10358 4371 7860,'7'14'910,"-3"-1"1547,-2 0 1,-2-4-1,0 2 1,0 3-1565,0 7 1,0 3-1,0 1 1,0 0 0,-2 3-1,-1 0 1,-1 1 0,1-3-1,0 1 1,0-2 0,-1-3-653,1-4-599,1-3 1,1-8 0,-4-2 0,-4-5 0,-2-5 0,-4-4 0,-3-1 0,-4 0 0,-3 2-146,-2 2 1,0 2-1,1 4 1,-1 1 931,0 4 0,2 2 0,3 6 0,4 2 0,3 3 0,3 4 0,4 5 1,3 3-1,4 1 0,1-2 0,0 1 0,1-2-707,4-1-814,2 2 1,8-14 0,1 1 0,5-5 0,2-7 1091,6-2 0,12-20 0,1-4 0</inkml:trace>
  <inkml:trace contextRef="#ctx0" brushRef="#br0" timeOffset="26">11077 4678 7860,'-7'0'578,"0"0"1,2 0 0,-4 0 2728,-3 0-1974,5-6 1,-3 3 0,5-6-518,2-1 0,8 4 0,4 1 0,2 2 1,3 0-1,-1-1 0,2 1 0,1 2-4753,2 1 2629,0 0 0,-1 0 1308,1 0 0,6-6 0,-3-2 0</inkml:trace>
  <inkml:trace contextRef="#ctx0" brushRef="#br0" timeOffset="27">11437 4491 10000,'-13'-4'3975,"0"-1"-3545,5 1 1,4 2-1,8-1 1,5-1-1,4 0 1,5-1 0,4 1-1,2-1 945,-2-1 1,6 3-1256,-5-5 1,5 5 0,-7-2 0,-1 4 0,-2 1 0,-5 1 102,-4 4 1,-6 2 0,-10 8 0,-8 1-1,-4 3 1,-3 1 0,-1 0 0,3 1 1839,0 3-1877,-3 1 1,12-3 0,-2-1-1,3-2 1,2-3 0,4-1-1,2-2 1,4 1 0,2-2 0,5-2-1,3-3 749,1-1 0,5-1-1094,0-5 1,5 0-1,0 0 1,2 0-1,2 0 1,-1 0-1,2 0 1,2 0-1,1-2 1,0-1-7538,2-1 7696,-5-6 0,4 2 0,-5-5 0</inkml:trace>
  <inkml:trace contextRef="#ctx0" brushRef="#br0" timeOffset="28">9264 5624 7796,'0'-13'51,"5"4"0,-1 0 0,-1-1 0,0-1 1,0 1 2559,2 1-1862,-1 6 0,-4-9 0,0 3 0,0-3 2621,0-1-2368,0 6-663,0 1 1,-1 6-252,-4 0 1,4-2-1,-5-1-236,0-1 106,4-1 1,-4 4 620,6-3-87,0 2 1,0-5-1,2 4 1,1 0 0,1 4-34,-1 7 1,-1 8 0,-2 3 0,0 2 0,0 4-1,0 3 1,-2 5 0,-1-1-543,-1 1-548,-1-2 1,1-6 0,0-1 0,1-3 0,1-2 0,2-3 0,0-4-1041,0-8 1,6-5 1688,3-12 0,-2-11 0,1-3 0,-1-2 0,1-2 0,0-2 1,1 0-1,-1 2 0,-1 5 656,1 2 0,-1 8 0,3-1 0,-1 7 0,0 7 1565,-1 6-2110,3 4 0,-8 8 0,5 3 0,-2 6 0,-2 4 0,1 3 1,-1-1-1,-1-2 0,-2-3 0,-1-3 0,2-4-783,2-3 142,-2-2 1,5-6 0,-2-5 0,2-10 0,2-8 0,-2-6-1,1-3 9,-1-3 0,-2-2 0,2 3 746,-1 1 0,0 1 1,-3 2-1,3 6 0,0 2 1,1 3-1,1 3 697,2 5 0,-3 2 0,1 4 0,-1 1-875,0 1 1,1 6-1,2-1 1,-1 5-1,0 2 1,0 3 0,0 0-1,0 1-1947,-2-4 0,5 3 1,-3-1-1,3-2 1882,1-1 0,6-8 0,2-1 0</inkml:trace>
  <inkml:trace contextRef="#ctx0" brushRef="#br0" timeOffset="29">9851 5571 7796,'0'-14'1156,"0"6"6093,0-1-6452,6 6 0,0 3 0,4 10 0,-2 5 0,-1 4 0,-1 3 1,0 5-1,-3 4 0,0 2 0,0 1 815,1 0 1,1-5-2350,-5 2 0,0-4 1,0-5-1,0-4 1,0-3-1,0-5 1,1-7-1,2-12 0,3-8 1,0-7-1,1-3-4211,1-5 5140,-5 1 1,7-8 0,-4 5-1,0-2 1,0 2 0,-2 3-1,1 5 1,1 5 0,0 5-1,0 4 4581,-4 0-4424,6 6 1,-5 0-1,4 8 1,-1 2-1,-3 5 1,-1 3 410,-2 1 0,0 0-1663,0 1 1,-2-1-1,-2 0 1,-5 1-1,-2-1-6467,3 0 4887,2-5 2483,6-2 0,11 0 0,4 1 0</inkml:trace>
  <inkml:trace contextRef="#ctx0" brushRef="#br0" timeOffset="30">10184 5597 7796,'8'0'2345,"-1"0"0,-3 0 201,5 0-2548,9-6 0,-3 5 1,3-5-1,-2 0 0,0-3 1,4-1-1,-1 0 0,0 1 1,-3-2-1,-1-1 0,-1 1-985,-1 2 1,-4-2 1202,0 7 0,-6 1 0,1 9 0,-2 7 0,-4 8 1,-1 6-1,-3 4 0,-1 3 1667,-4 0 0,4 4 0,-2-2 1,0 2-1704,2 2 0,-5-1 0,3-2 0,-1-3 0,-1-2 1,2-2-1,-1-3 0,0-5 0,-1-6 0,4-4 0,0-5-4387,-1-1 0,4-1 3500,-5-5 1,6-6-1,-2-3 1,4-4-1,1-4 1,0-2-1,1-2 707,4-2 0,8-2 0,8-2 0</inkml:trace>
  <inkml:trace contextRef="#ctx0" brushRef="#br0" timeOffset="31">10917 5544 7778,'-13'0'0,"0"0"1952,5-6 0,-1 5 0,9-4 1,8 4-1,7 1-2141,7 0-372,9-6 0,0-2 1,6-5 560,0 0 0,11-6 0,-7-2 0</inkml:trace>
  <inkml:trace contextRef="#ctx0" brushRef="#br0" timeOffset="32">11371 5224 7912,'-6'2'3304,"4"2"1,-4-11-700,6 2-2565,6 4 1,-3-10 0,6 7-1,3 1 1,3 2 0,2 1-1,0 0 1,-2 0 0,-2 0-1,0 0-738,1 0 674,-7 0 0,-1 1 1,-6 4-1,0 3 1,-2 4-1,-2 0 0,-5-2 1,-3-1-1,-1 2 949,0 1 0,-1 1-830,1 0 1,4-4 0,2 0-1,2 0-602,7-2 0,4-1 734,7-6 1,0 0 0,1 2 0,-1 1 0,0 3-1,-1 1 1,-3 3 0,-3 1 876,0-2 1,-5 7 0,4-3-1,-4 2-949,-1 0 1,0 0-1,0 1 1,0 2 0,0-2-1,-1-1 1,-2-2-1,-3-1 1,0-2 0,-1-1-1,-1 0-1743,-2-2 1,2-1 759,-1-6 1,5 0 0,-5 0-1,-1 0 1,-2 0 0,-1 0 827,-1 0 0,-11 6 0,-3 2 0</inkml:trace>
  <inkml:trace contextRef="#ctx0" brushRef="#br0" timeOffset="33">9758 6424 7753,'7'-8'21,"5"-2"1,-5 4 0,2-1 778,0-4-64,-6 5 0,4-4 0,-4 4 0,2-1 0,-2-4 1,-2-1 705,-1-1 1,-1 1-1,-4 3 1,-3 5 238,-4 2-1627,-2 8 0,5 2 0,1 7 0,-3 2 0,1 4 0,-1 1 0,4 0 0,1 2 0,2 0 0,-1 0 0,1-4 342,1 0-834,1-3 0,7-3 0,1-3 0,1-2 0,3-4 0,2-4 1,2-1-1,-1 0 0,0-1 0,1-4 0,-1-4-1124,0-2 1,-1-3 1612,-3 1 0,1-5 1,-4 0-1,0 2 0,0 1 1,-3 2-1,-1 0 1,-2-1 2680,0 1 0,0 4-2336,0 0 0,-2 8 1,-1 1-1,-1 7 1,1 5-1,1 3 1,1 1-1,-2 3 1401,-2 2-2031,1 1 1,4 1 0,0-1 0,0 0-1,0 0 1,0-1 0,1-2 0,4-4-1,4-3 1,3-5 0,2-1-519,4-3 1,1-7-1,5-5 1,-2-5-1,2-3 1,0-6-1,-1-2 1,-2-1 296,-2-1 540,5-6 1,-13 5 0,2-1-1,-3 3 1,-2 4 0,-4-1 0,-2-1-1,-2 2 1,0 4 0,0 3 0,0 2 827,0-1 0,-2 7 1,-1 4-1,-3 6 1,0 7 880,0 7-1713,-4 3 0,7 9 0,-6 2 0,0 3 1,0 3-1,2 1 0,1 2 0,3-1 1,2-4-1,1-2 0,0-4-1172,0 0 1,1-9 606,4-2 0,2-5 0,6-4 0,2-4 0,3-7 0,4-7 0,3-10 0,2-9 0,0-8 0,-1-4-310,1-4 0,-2 1 0,-1-6 875,-2-1 0,-6-2 1,2 0-1,-3 3 0,-3 6 1,-3 6-1,-5 6 1,-2 5-1,-2 3 1693,0 6 1,0 6-1480,0 2 1,-5 8-1,1 1 1,-1 9 0,1 7-1,-1 6 1,1 5-1,-1 4 1,-1 5 0,1 2-1,-3 4 1,2 1-125,0 1-555,2 0 0,4-5 0,0-4 0,0-3 0,0-6 1,0-2-1,1-5 0,2-3 0,3-5 0,2-4 384,2-4 0,2-1 0,1-2 0</inkml:trace>
  <inkml:trace contextRef="#ctx0" brushRef="#br0" timeOffset="34">10891 6450 7970,'-14'0'3321,"8"0"-2889,6 0 0,6-1 0,8-4 0,-1-2 1,0-3-1,1-1-99,-1 1-206,-6-11 1,4 17 0,-7-10 0,-1 3 0,-1-1 0,-2-2-1,-2 3 1,-2 2 0,-5 4 0,-3 4 2551,-1 1 1,-1 0-2454,1 0 0,0 6 1,-1 4-1,1 5 0,1 4 1,2 2-1,2 3 1,3 1-1,2 1 0,1 0-637,2-4 0,6-3 0,3-6-569,3 1 0,1-3 0,2-2 0,1-4 1,3-7-1,2-5 0,3-9 980,1-8 0,14-6 0,2-10 0</inkml:trace>
  <inkml:trace contextRef="#ctx0" brushRef="#br0" timeOffset="35">11317 5944 9303,'-6'13'633,"5"1"1,-11-6-1,5 1 1,-2 3 0,1 4-1,1 7 1,1 3 5114,0 5-5780,-4-2 0,7 9 0,-6-2 1,-1 2-1,-2 1 0,0-2 1,3-5-1,3-2 0,2-6 0,-1-4 1,2-3 31,2-3 0,7-6 0,1-2 0</inkml:trace>
  <inkml:trace contextRef="#ctx0" brushRef="#br0" timeOffset="36">11317 6277 7711,'0'-7'3517,"0"-1"-995,0 4-2192,6 2 1,-3 2 0,5 9 0,-1 3 0,-1 1 0,0 1-1,-3 1 1,-2 1 0,-1 2 0,0-1 0,0 1 476,0 0 1,-1 0-1600,-4-5 792,-2 0 0,-6-5 0,-1-2 0</inkml:trace>
  <inkml:trace contextRef="#ctx0" brushRef="#br0" timeOffset="37">11651 6197 7727,'-14'0'1485,"1"0"0,0 2 0,-1 2 0,2 5 0,2 3 4097,1 1-5564,6 0 0,-1 1 0,8-2 0,5-4 0,3-3 0,1-4 0,1-1 0,-1-1-4373,0-4 4344,-5-2 1,-4-5 0,-8 3 0,-5 5 0,-3 2 0,-1 2 0,-1 2 0,2 2 0,3 5 106,5 3 1,3 1 0,1 1-1,0-1 1,0 0 0,1 1 0,3-1-1,7-1-4858,5-3 4762,5-3 0,6-6 0,-1 0 0</inkml:trace>
  <inkml:trace contextRef="#ctx0" brushRef="#br0" timeOffset="38">11970 6250 14904,'14'0'-1195,"-1"0"757,6-5 0,2-1 0,7-5 438,3 2 0,3-5 0,6-7 0</inkml:trace>
  <inkml:trace contextRef="#ctx0" brushRef="#br0" timeOffset="39">12530 5784 7717,'8'-6'4405,"-2"5"0,-6-8-1886,0 9-2223,0 3 1,-5 17-1,-1 6 1,-1 6-1,-2 5 1,0 5-1,0-1 1,-1 1 0,0-2-1,-1-2 1,4-2-1921,1-5 0,1-3 0,5-3-1634,0-3 0,2-4 3258,2-9 0,4-3 0,5-6 0</inkml:trace>
  <inkml:trace contextRef="#ctx0" brushRef="#br0" timeOffset="40">4772 7903 23114,'-13'0'-575,"0"6"0,-1 1 0</inkml:trace>
  <inkml:trace contextRef="#ctx0" brushRef="#br0" timeOffset="41">4719 7916 25438,'7'-6'-685,"-1"-1"1,-6-2 0,2 0 0,1-1 0,1-2 0,-2 0 0,-5 3 883,-6 5 1,3 4 0,0 3 0,1 3 0,1 1 0,3 4 0,3-1-2622,7-1 2673,9 3 1,-2-11-1,7 4 1,0-4-1,3-1 1,0 0-1,2-1 1,2-2-1,1-3 1,0 0-1,0-2 470,0 1 1,0 4 0,-4-3 0,0 2-812,-1-1 1,1 1 0,-2 4 0,-1 0 0,-3 0 0,-2 0 0,-3 0 0,-1 0 0,-3 1-1,-2 4-2512,-1 4 1,-4 1 2429,4-1 0,-1-3 1,6-6-1</inkml:trace>
  <inkml:trace contextRef="#ctx0" brushRef="#br0" timeOffset="42">7278 8569 15217,'14'0'0,"5"0"0,2 0 0</inkml:trace>
  <inkml:trace contextRef="#ctx0" brushRef="#br0" timeOffset="43">18342 6943 11293,'2'-19'34,"1"4"0,3 7 0,0 0 1,1 2-1,-1-1 0,1 1 1,-1-2-1,-1 3 0,-7-1 0,-5 3-61,-5 1 538,-1 8 1,4-4 0,1 3 0,4 1 1287,5 3-1662,-1-3 0,6 2 0,-6-4 0,0 5 0,0 3 426,0 1 1,5-4-375,-1 0 0,5-5 0,-3 4 0,1-1 0,2 1 0,0 0 0,-1 1 0,-1 0 0,-1 2 0,0 2 470,-3 5 0,-2-2-536,-1 6 0,0-4 0,0 4 0,-1 0 0,-2 1 0,-3-1 0,0 0 0,-1 0 0,1 0 0,0 2-47,3 1 1,-3-3-1,1 1 1,2 0-207,2 3 1,1-1 0,0-2 0,0-2 0,0 0 0,0-2 0,0 0 0,0-2 0,0-1 0,0 0 0,0 2-3279,0-2 2886,0-1 1,0-6 0,-2-2 0,0 1 0,-1-2 0,4 0-1,6-3 1,7-3 0,2-3 566,2-2 0,6-11 1,-4 1-1</inkml:trace>
  <inkml:trace contextRef="#ctx0" brushRef="#br0" timeOffset="44">18316 7490 11293,'-26'0'176,"3"-2"0,3-2 0,4-3 1,4-1-1,2 2 1172,3 0-1006,1 5 1,7-5 0,4 7 0,3 4 0,4 4 0,0 3 0,-1 2 195,-3 4 0,1-2 0,5 5 0,-1 0-479,0 0 0,1-4 1,-1 4-1,0-2 1,1-2-1,-1-3 0,0-2 1,1-3-1,-1-4 1,0-4-803,1-1 447,-1-6 1,2-3-1,1-7 1,3-3-1,2 0 1,3-2-1,1 2 1,2-1 0,-2 4-1,0 1 268,2 2 1,-4 0-1,10-1 1</inkml:trace>
  <inkml:trace contextRef="#ctx0" brushRef="#br0" timeOffset="45">18889 7263 29363,'-6'-7'-724,"4"1"0,-5 6 1,3 0-1,-5-2 423,-3-2 881,-1 3 1,4-11-1,1 3-470,2-3-602,2 5 0,5 7 0,2 8 0,2 4 0,-2 2 0,-2-1-730,-1 0 0,6-5 1416,3-4 0,3-2 1,1-2-1,0 0 1,1-2-1,-1-1 1,0-1-1,1-1 1,-1 1-1,0-1 1,1 2 722,-1 2-1471,-5 1 1,-4 1-1,-8 2 1,-5 2-3686,-3-2 4215,-2-2 1,1-1 0,0 0 0</inkml:trace>
  <inkml:trace contextRef="#ctx0" brushRef="#br0" timeOffset="46">4532 8623 27121,'0'-21'-9831,"0"3"9755,6 9 0,-3 3 0,5 8 1,-3 2-1,-2 5 0,-1 3-1090,-2 1 1,0 1 1452,0-1 0,1-6 0,2-1 0,3-1 0,2-1 0,2-1 0,3-3 1,4-3 4406,0-1-4528,7-1 0,-6 5 0,7-1 0,5-2 0,2-2 0,7 2 0,2 2 0,7 1 0,2 0 0,6 0 0,2 0 441,1 0 1,8 0-1,-3 0-502,-1 0 1,0-4 0,0-1 0,-2 2 0,-5 2 0,-5 1 0,-7 0 0,-2 0 0,-5 0 0,-5 0 0,-4 0 0,-1 0-1,-2 0 182,-3 0-500,-2 0 0,-7 0 0,0 0 0,1 0 0,-1 0 0,-1-2 0,-2-1 0,-2-3 428,-3-1 0,6-2 0,-4-4 0</inkml:trace>
  <inkml:trace contextRef="#ctx0" brushRef="#br0" timeOffset="47">7918 9396 31998,'-7'-2'-1252,"2"-2"1,4-5-3800,1-3 2161,0-1 1010,0 5 2170,0 2 0,1 6 1,4 0-1,4 0 0,2 0 1,3-1-1,-1-2 0,0-3 543,1-1 1,5 2 0,3-2-1,3 1-529,2 3 1,0 1-1,1 2 1,3 0-1,3 0 1,2 2-1,1 2 1,3 4-592,3-1 0,1 5 0,-4-5 0,0 1 442,0-4 1,3-2 0,-2-2 0,-2 0 0,-1 0 0,1 0 0,1 0 0,0-2 0,0-1 0,0-3 0,-2 0 0,-2-1 3000,-5 0-3016,-3 4 0,-1-8 0,-2 5 1,-3 0-1,-4 0 0,-3 2 0,-2 0 1,0-1-2290,1 2 0,-8 2 1950,-6 1 1,-6 6 0,-8 1 0</inkml:trace>
  <inkml:trace contextRef="#ctx0" brushRef="#br0" timeOffset="48">18382 8596 8255,'0'-19'-126,"2"5"1,1 0 0,3 3 0,0 1 1809,0-2-1280,-2-1 0,-4 4 1,1 1-1,2 1 0,3 1 1,0-1 1327,0-1-1474,-7 5 1,-2-3-1,-6 6 1,-2 0-1,0 0 1418,-3 0-1598,7 0 1,1 6-1,7 3 1,2 5-1,2 2 1,-1 2-1,1-1 1,-1 3 0,-1 0 370,-1 1 0,-2 4-286,0-3 0,0 4 1,-2 0-1,-1-1 1,-3-1-1,-1-2 0,-2 1 1,2-1-1,1 0 1,1 0 254,1-1 1,-5 0 0,4-5 0,2 2-463,2-2 0,1 0 0,0 1 0,0 0 0,1 0 0,2-3 0,3 0 0,0-1 0,0 0 1,-1 1-1,-1-1-1996,1 0 1771,-1 1 1,-4-1 0,0 0 0,0 1-1,0-1 1,-2-1 0,0-2 0,-4-2-1,0-1-2619,0 1 1650,1-6 0,5 10 1,2-4 1237,2-1 0,10-1 0,6-6 0</inkml:trace>
  <inkml:trace contextRef="#ctx0" brushRef="#br0" timeOffset="49">18182 9196 8394,'0'-14'0,"2"1"232,2 0 124,-2 5 0,10-2 0,-5 4 1,2 0-1,0 0 0,3 3 1,2 2-1,4 1 0,-2 0 1,-1 0-1,-1 0 2359,-1 0-2672,0 6 0,1 1 0,-3 6 0,0 1 0,-2-1 0,1 0 0,2 1 0,1-2 1,1-2-1,-1-1 0,2 0-786,3-2 1,-4-1-1,4-6 1,-3 0-1,-2-1 1,1-2 742,-1-2 0,6-11 0,2 1 0</inkml:trace>
  <inkml:trace contextRef="#ctx0" brushRef="#br0" timeOffset="50">17636 9249 8398,'1'-16'10,"4"2"-282,-4-2 1,7 15 0,-4-4 0,5 4 0,3-1 0,1-1 68,0-1 0,-5-2 911,-4 1 1,-4 4-1,-4-3 2054,-5 2-2739,-3 2 1,6 0 0,6 0-1,8 0 1,3 0 0,3 0 0,-1 0-1,0 0 1,1 0 0,-1 0-262,0 0 344,-5 0 1,-2-1 0,-8-2 0,-2-2 0,-5 1 0,-4-1 0,-4 1 0,0 1 43,0 1 0,-2 2-198,1 0 0,-1 0 0,3 0 0,-1 2 0,3 1 0,0 1 0,-1-1 739,1-1-379,-1-2 1,7 1-892,4 4 1,4-4 307,4 4 0,-1 1 0,6-2 0,2-1 0,0-2 0,1-2 0,-1-2-170,-2-1 1,-5-7-641,5 2 1081,-6 3 0,3 0 0,-6 6 0</inkml:trace>
  <inkml:trace contextRef="#ctx0" brushRef="#br0" timeOffset="51">17969 9342 13792,'-7'-6'-2662,"-1"5"3042,4-4 287,2 4 1,-4 0-1,6-4 2613,0-4-3090,0 3 0,0 2 0,0 8 0,2 4 0,2 1 1,5-2-1,3-1-125,1-3-302,1-2 0,3-1 0,3-1 0,-1-2 1,0-3-1,-1 0 0,0-1 185,0-1 1,5-1 0,-2-4 0</inkml:trace>
  <inkml:trace contextRef="#ctx0" brushRef="#br0" timeOffset="52">18609 11768 8088,'9'-18'178,"0"0"1,0 1 0,4 3 0,0 1 0,-1 0-249,-3-1 313,-3 7 0,-8 1 0,-2 7 0,-3 4 0,-2 4 1,0 1-1,0 0 0,0-1 0,2 2 0,1 1 1,3 1-1,1 0 2822,2 1 1,6-7-2869,3-3 1,4 2-1,4 0 1,2 0 0,2 0-1,2-1 1,3-1 0,0 0-1,1 1 1,0-1 204,-1 1 1,1 4-330,-1-5 0,-5 1 0,-2-5 0,-1 0 1,0 0-1,0 0 0,0 0 0,-1-2 0,0-2 1,-3-4 355,0 1 0,4-10 0,1 4 1,2-2-348,2 1 0,2-4 0,2-1 0,1-1 0,2 0 1,1 0-1,-1 0 0,-2 0 0,-3 0 0,-1 0 1,-4 0-1,0 0-606,-4 1 485,-1-5 0,-6 4 0,-2-7 1,-1 0-1,-3 2 0,-2 2 0,-1 0 1,0 0-1,0-3 0,-1 0 0,-2-1 80,-2 0 0,1 1 0,4-1 0,0 1 0,0-1 1,0 2-1,-1 0 0,-2-1-403,-2-2 359,1-1 1,2 2 0,-2 0 0,-4 1 0,-1-1 0,1 0 0,-4 2 0,-3 1 0,-3 4 0,0-1 0,1 2 50,-1-1 0,-4-2 1,2 4-1,1 4 0,-2 2 1,2 3-1,0 0 1,3 0 37,1 0-119,1 6 1,1-3 0,1 5 0,2-2 0,1-1 0,-1 1 0,-2 1 0,-2 2-1,1 0 1,0 0 0,1-1-51,3-4 0,-3 4 245,3-4 1,-3-1 0,-1 2 0,0 1 0,-1 1-1,1 2 1,0 2 0,-1 2-328,1 5 0,0 5 1,-1 3 24,1 6 1,-5-1 0,1 1 0,-1 4-1,0-2 1,0 2 0,2-3 0,1-1-1,3 0-1155,3-1 0,-1-4 0,6 2 629,1 0 0,3-3 0,4-5 0,5-3 1,3-6-1,1-6 666,1-6 0,-1-9 0,0-2 0</inkml:trace>
  <inkml:trace contextRef="#ctx0" brushRef="#br0" timeOffset="53">18729 10702 8002,'-12'1'399,"2"4"1,2 4-1,1 1 1,1 0-1,0-1 1,3 1-1,2 2 1222,1 2 1,0-1-1,0 0-1925,0 1 1,1-2 0,3-2 0,7-1-1,5 1 1,8 2 303,5 1 0,11 1 0,8-1 0</inkml:trace>
  <inkml:trace contextRef="#ctx0" brushRef="#br0" timeOffset="54">18489 13247 8079,'-13'0'297,"-1"2"1,1 1-1,0 3 2505,-1 1-2438,7 2 1,1 0-1,7-2 1,4-1-1,4-1 1,3-1 0,1 2-1,2 1 1,1 2 126,2-1 0,4 8 0,-3-3 0,1 3 0,-1 2 0,-3 1 1,-1 2-1,-2 3 295,1 1-779,5 2 0,-7-5 1,4-1-1,0-2 0,-1-1 1,1-1-1,2 0 0,3-4 1,1-4-1,0-3 0,2-3-67,1-2 1,2-1 53,-1 0 0,1-6 0,1-2 0,2-6 0,2-4 0,1-2 0,1-3 0,-1 1 0,1-1 0,-2-3-44,1 0 0,-2-1 0,-4 0 0,-1 1 85,1-1 1,-6 0-1,-2 1 1,-1-1-1,-2-1 1,-3-2-1,-2-2 1,-1-2-1,1-2 1,-1 1-1,-3-2 1,-1-2 83,-3 1-119,-1-5 0,-2 10 0,0-2 1,0 2-1,0 3 0,-2 2 1,-2 3-1,-4 1 0,-1 4 1,1 2-1,-3 3-54,-1 2 0,-1-1 0,0 1 0,-1 1 0,1 2 0,0 3 0,-1 1-549,1 3 539,6 1 1,-5-2-1,3-1 1,-3 2 0,-1 2-1,-1 1 1,1 0-1,0 0 1,-1 1 0,1 2-212,0 2 1,4 1 189,0-2 0,0 3 0,-4 5 1,-1-1-1,1-2 0,0 1 0,1 2 1,2 1-1,2 0-829,2 1 0,2-1-284,4 0 1,1-4 0,4-1 1197,4-2 0,2-2 0,3-4 0</inkml:trace>
  <inkml:trace contextRef="#ctx0" brushRef="#br0" timeOffset="55">19075 12568 7946,'-7'-20'810,"-5"5"1,5 4 0,-5 11-1,3 7 1107,5 5-1758,2 1 1,-2 1 0,-1-1-1,1 2 1,-1 1 0,1 3 0,1 0-1,1 1 1,2-4 0,2-1 0,2-2-87,5 0 0,3-4 0,3-1-504,3-2 1,-2-2 0,5-4 0,-1 0 0,0 0 430,-1 0 0,5-6 0,-4-1 0</inkml:trace>
  <inkml:trace contextRef="#ctx0" brushRef="#br0" timeOffset="56">19942 13407 8434,'-5'-9'0,"1"0"317,0 6 0,4-4 1,0 3-1,1-5 1,4-2-1,3 1 0,4 3 1,2-1 540,-1 1 1,-1 2-618,-3-4 0,0 6 0,-9-1 927,-6 3-1140,1 1 0,10 0 0,9 0 0,6 0 0,3 0 0,1 0 0,0 0 1,-2 0-1,0 0 0,0 0 0,-1-2-906,-2-2 849,-1 2 1,-12-4 0,-7 6 0,-11-1 0,-9-2 0,-6-2 0,-2 2 0,-2 2 0,1 1 47,2 0 0,1 1 0,2 2 92,3 2 0,3 1 0,10-3 0,9 1 0,14-1 78,13-1 0,7-2 0,6-2 0,0-1-1405,0-1 0,5-5 1216,-1 4 0,0-5 0,-4 3 0</inkml:trace>
  <inkml:trace contextRef="#ctx0" brushRef="#br0" timeOffset="57">19742 11221 8423,'-9'-4'-209,"0"0"293,6-7 1,-7 8 0,7-4 0,4 1 0,8 3 0,6 1 1661,3 2-1597,0 0 0,-5 0 0,0 0 0,1 0 0,-1 0 1,0 0-1,1 0 0,-1 0 0,0 0 0,1 0 516,-1 0 0,0 0-443,1 0 1,-1 2 0,-3 1-502,-5 1 1,-7 1-1,-11-5 1,-2 0 333,-3 0 0,2 0 1,-5 0-1,1 0 1,0 0-1,0 0 1,0 0-1,1 0 1,3 0 967,1 0-1179,8-6 1,2 4 0,11-2 0,7 2 0,8 2 0,4 0 155,2 0 0,6 0 0,1 0 0</inkml:trace>
  <inkml:trace contextRef="#ctx0" brushRef="#br0" timeOffset="58">18796 14260 7806,'-6'-25'365,"-3"3"1,4 10 0,5 12 0,9 7 0,7 5-1,8 0 1,4-2 0,6-1 0,5 0 0,5 0-1,5 0 1,4 1 0,7 2 0,5 1 0,6 1-1,3-1 1,-36-7 0,0 0 408,0-2 1,-1 1-935,33 7 1,4-11 0,-3 4-1,3-5 1,-1-3 0,-4-5-1,-4-4 160,-1-7 0,-27 3 0,0-3 0,-3-2 0,0 0 0</inkml:trace>
  <inkml:trace contextRef="#ctx0" brushRef="#br0" timeOffset="59">4692 11581 8466,'-7'-6'-136,"-5"5"1,5-5-1,-7 6 1,1 0 0,1 1-1,0 2 1,2 3 195,-1 2 515,-3-5 1,6 7 0,-2-5 0,5-3 0,11 0 0,8-4 2833,3-2 1,13-3-3092,1-7 0,8 2 0,5 2 0,5 1 0,6 0 0,4 2 0,5 2 0,-1 4 0,3 1 0,-1 0-70,1 0 1,0 0 0,-3 0-322,-1 0 0,-5 4 0,1 1 0,-4-2 0,-2-2 0,-3-1 0,-6 0 0,-6 0 0,-6 0-348,-3 0 1,-7 0 0,-3-1-1705,-3-4 1,-4 2 2124,-2-5 0,-3-1 0,-6-5 0</inkml:trace>
  <inkml:trace contextRef="#ctx0" brushRef="#br0" timeOffset="60">6039 13154 8933,'-11'-21'0,"1"-4"2383,-1-5-2379,-3 5 1,6 12 0,-5 10-1,-2 4 1,-1 5 0,-3 2-1,-1 2 1,1 2 0,3 0 353,1-3-68,2 3 1,5-5 0,7 5 0,10-3 0,13-5 0,13-2 0,11-4 0,11-2 0,8-5 430,-27 3 0,1 0 1,2-1-1,1 1 1,3-2-1,2 1-575,-1-2 1,1 0 0,-4 2 0,1-1 0,3-1 0,1-1 0,0 1 0,-1 0 0,-1 0 0,0 0 0,0 1-1,-1 0 1,-2 1 0,-1-1 0,-2 2 0,0-1 0,32-5-320,-3 3 1,-7-1 0,-13 5 0,-6 1-382,-6-2 1,-11 5-1,-12-4 1,-13 4 0,-17 1-1,-15 0-420,-14 0 0,-11 0 0,-8 1 0,-4 2 748,-3 2 1,29-1-1,-2 0 1,1 0 0,0-2-1,0 1 1,-1 0 0,0 1-1,1 0 1,1-1-1,1 1 1,-1 1 0,1 0 225,-2 1 0,1 0 0,2 1 0,-1 0 0,-2-1 0,0 1 0</inkml:trace>
  <inkml:trace contextRef="#ctx0" brushRef="#br0" timeOffset="61">18502 15406 8110,'-13'-6'168,"6"3"0,2-6 0,2 1 0,0-1 0,-1 0 852,1-2-817,1 5 1,2-5 0,2 2 0,1-3-1,3-1 1,0-1 0,1 1 1974,0 0-1846,-4 5 0,3 4 1,-6 8-1,-1 5 0,-4 3 1,-2 1-1,-2 2 827,0 3 0,5-2-996,-5 6 0,1-1 0,0 4 0,2-1 0,1 3 0,1-1 0,1 4 0,1-2 0,2 2 0,2-1 280,2 2 0,-1 0 1,5-2-533,-3 2 1,6-3-1,-4 3 1,2-3-1,-1-1 1,-3-1-1,-2 1 1,0-2-1,0-1-435,2-2 1,-1-6 0,-5 2-2520,-4-3 0,2-2 3043,-6 1 0,1-19 0,-6-4 0</inkml:trace>
  <inkml:trace contextRef="#ctx0" brushRef="#br0" timeOffset="62">18422 15873 8417,'-13'-9'0,"0"1"2325,-1 2-1896,7 2 1,-3 5-1,7 2 1,6 2 0,8-1-1,13 1 1,7-1 961,5-1 1,11 3-1392,-2-1 0,11 5 0,5-3 0</inkml:trace>
  <inkml:trace contextRef="#ctx0" brushRef="#br0" timeOffset="63">18649 16419 8088,'0'-19'211,"6"4"0,4-3 1,5 3-1,3 2 1,-2 1-1,-1 2 557,-2 1-661,1 0 1,0 0 0,3 2 0,2-1 0,2 3 0,2-1 0,1 3-1,1 1 1,0 2 0,4 0 0,0 0 31,4 0 0,-4 0 0,7 2 1,1 2-1,3 5 0,3 3 1,1 3-1,-1 1-139,-1 2 0,10 5 0,2-2 0</inkml:trace>
  <inkml:trace contextRef="#ctx0" brushRef="#br0" timeOffset="64">18116 6570 25588,'0'-26'-1045,"0"5"0,-2 5 0,-2 7 0,-5 7 0,-3 5 1,-1 0-1,-1-1 1248,1-2 0,0 4 0,-1 1 0,1-2 0,0-2 0,1 0 0,1 2 1345,3 2-1587,-1 5 1,0-5 0,0 7 0,0 4 0,0 2 0,0 4-1,-1 1 1,-2 7 0,-1 1 0,-2 3 0,-3 0-394,-4 3 0,-2 2 435,2 1 0,-3-2 1,4-1-1,-1-1 1,1-1-1,2-1 1,3-2-1,1-4 1,3-2-1,2 0 195,1-4 1,4-2-1,-2-2-193,1 4 0,1 1 0,5 0 0,-1 4 1,-2 1-1,-1 5 0,-1 1 0,1 3 1,-2 4-223,-2 7 0,-2 3 1,-6 4-1,-2 2 42,2 0 0,-4 5 0,3-4 0,0-3 0,3-3 0,2-6 0,1-3 1,4-6-1,1-2 0,2-2 0,-1-1 0,1-3-1156,1-6 1577,1 2 1,2-4 0,0 4-1,0-1 1,0-2 0,0 3 0,-1 4-1,-2 3 1,-2 1 0,2 2-1,0 1 154,-1 1 0,1 15-612,-6-4 0,6 3 1,-1-2-1,1-2 1,0-1-1,-2-3 1,2-2-1,2-2 1,2-4-1,2-2 51,2-3 1,1-2 234,-2-2 0,-1 1 1,4-2-1,1-1 0,-2-2 1,1 0-1,-1 1 537,0-1 0,3 0 0,-3 5-531,1-1 1,-2 5 0,4 2-1,0 1-232,-2 3 0,3-3 0,-4 3 0,2 2 0,2 2 0,0-1 0,1 0 0,-2-3 0,1 2 0,2-2 1,1 0-1,2-3 688,3-2-404,-3-1 0,8-4 0,-5-2 0,0-1 0,0-3 0,-1-1 0,0 0 1,-1 0-1,-1 0 0,0 0 0,-4 1 580,1 3 0,-6-4-1012,-1 3 1,1-1-1,-2 6 1,-1 2-1,-2 1 1,-1-2-1,0-1 1,0-2-1,0-3 1,0 0-1811,0 0 1,5 1 1499,-1-2 0,11-3 0,-2-5 1,4-1-1,2-1 0,3-2 1,3-2-1,1-2 605,-4-3 1,9-8-1,-3-2 1</inkml:trace>
  <inkml:trace contextRef="#ctx0" brushRef="#br0" timeOffset="65">17729 10728 8132,'0'-31'524,"2"15"0,2-6 1,5 14-1,3 11 1,1 6-325,0 3-599,1 7 1,-2-2 0,-2 6 398,-1 5 0,0 5 0,4 7 0</inkml:trace>
  <inkml:trace contextRef="#ctx0" brushRef="#br0" timeOffset="66">18236 11914 8310,'-14'0'560,"1"0"94,6 0-611,1-5 1,6 2-1,1-5 1,2 1 0,3 1-194,1 0 307,-10 2 0,6 4 1,-11 0-1,-4 1 0,-3 2 1,-4 3-1,-1 0 0,0 1 1,0-1-1,0 2 0,0-1 922,1 3 1,-3-2-1014,4 1 0,0-5 0,5 5 1,0 0-1,-1 0 0,3 0 0,0 1 1,2 2-1,0 3 0,1 1-121,-1 2 0,1 1 59,-1-1 1,-3 2-1,4 7 1,-4-2-1,-2 0 1,1-1 0,0 1-1,-1-1 1,0 1-1,-3 0 439,0 2 1,-3 0 0,4-1-311,-2 1 0,0 0 0,5-1 0,0-1 0,-1-1 0,1-2 1,1 2-1,2 1 0,1 2 8,-1-1 0,2 0 0,-1-3 0,0 0-103,2 0 0,-5 2 1,5 2-1,-2 0 1,0-1-1,-1 1 1,-2 0-1,-1-1 1,1 1-1,1 0 1,2-1-1,1-1 337,0-2-367,-4 2 1,11-4 0,-4 4 0,4-2 0,1 0 0,0 0 0,0 1 0,0 0 0,0-2 0,0 2 0,0 1-5,0 1-1,0 1 1,4-3-1,1 1 1,-2 3-1,0 0 1,0 0-1,1 1 1,-1 0-1,-1 2 1,-2 0-1,0 0 147,0 1 0,1-3-110,3-7 0,-2 7 1,4-6-1,0 1 0,3 1 1,3 0-1,1 0 1,0-1-1,2-2 0,1 1-241,2-3 0,0 4 0,-5-5 0,0 0 38,1 1 1,-2 2 0,-2-3 0,-3 0 0,-1 2 0,-3-2 0,0 2 0,0-2-112,2 1 0,-1 2 0,-4-4 1,0-2-84,0-1 1,0 2 0,2 1 0,2-1 0,6-3 0,5-2-1,6-1 1,4-4-1847,8-1 1,2-2 2202,1-4 0,8 0 0,-2 0 0</inkml:trace>
  <inkml:trace contextRef="#ctx0" brushRef="#br0" timeOffset="67">17796 14420 8109,'-14'0'112,"7"0"0,1-1 1547,6-4-1418,0 4 0,2-4 1,1 10-1,1 3 1,-1 6-1,-2 2-482,-1 2 1,0 4 0,0-3 0,0 2-545,0 3 1,-1 1 784,-3 2 0,2-7 0,-4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48.918"/>
    </inkml:context>
    <inkml:brush xml:id="br0">
      <inkml:brushProperty name="height" value="0.053" units="cm"/>
      <inkml:brushProperty name="color" value="#FF0000"/>
    </inkml:brush>
  </inkml:definitions>
  <inkml:trace contextRef="#ctx0" brushRef="#br0">4052 2532 30495,'0'-13'-9831,"5"4"7645,-1 0 1,1 5-1,-5-5 405,0-2 1908,0 0 1,0 2-1,-2 0 1,-2-2-1,-5 1 1,-1 0-1,-1 2 1,2 1-1,-1 1 1,-2-1-1,-1 1 1,-2 0-1,-3 3 1,-4 0 313,-3-2 1,-6 4 0,-2-4 0,-1 4-1,-5 2 1,-2 2 0,-3 3 0,-1 2-124,-1 2 0,5-3 1,-5 2-1,1 2 0,1 1 1,1 1-1,0 0 0,0 2 26,-1 3-338,-1-3 1,10 4 0,-1-6-1,-1 0 1,-1 1 0,-1-1 0,2 0-1,3 1 1,0 1 0,1 1-1,-1 2 348,0-2 1,5 5 0,-4-1 0,2 3 0,0-1 0,1 2 0,2 1 0,1 0 404,1-3-689,-1 9 0,5-13 0,1 9 0,2-2 1,3 0-1,1 3 0,1 0 0,1 2 0,1-2 1,2 2-1,2-2 76,3 0 0,-4-1 0,4-1 0,2 1 1,3-1-1,3 1 0,5 0 0,2-2-47,5-3-48,13 3 1,-4-4-1,10 6 1,1-1 0,1 1-1,4 0 1,-2-1 0,4 1-1,-2 0 1,4 1-1,-1 0-164,-1-1 0,6 2 1,-3-7 225,5 4 0,1-1 1,-1-3-1,3-3 0,1-1 1,3 0-1,0-2 0,0 0 1,-2 1 438,2 0 0,5 1 0,-2-5 0,1-1-451,-3-3 1,1 8-1,0-4 1,1 2-1,0-1 1,0 1-1,2 2 1,-1 0-1,1 1 1,-4 0-1,1 0 1,-3-2-102,-1-1 167,7-2 1,-13-4 0,10 0 0,-1 0 0,0 0-1,0-2 1,-2-1 0,0-2 0,-1 1 0,3-1 0,1 1-168,5 1 0,4-5 0,-2 4 0,-28-2 0,0-1 0,33 3 0,-33-3 0,0-1 0,0 0 0,1-1 0,36 2 0,-36-1 0,-1 1 0,1 0 0,1 0 0,0 0 0,1-1 0,0 0 0,1 0 0,0-1 0,0 0 0,2 0 0,0 0 0,-3 0 0,1 0 0,-1 0 0,-1 0 0,2 0 0,-1 0 0,1 0 0,-1 0 0,-1 0 0,0 0 0,0 0 0,0 0 0,0 0 0,0 0 0,1 0 0,0 0 0,0 0 0,0 0 0,2 0 0,-1 0 0,-1 0 0,-1 0 0,0 0 0,-1 0 0,36 0 0,-36 0 0,-1 0 0,2 0 0,-1 0 0,1 0 0,0 0 0,0 0 0,0 0 0,-1 0 0,0 0 0,0 0 0,-1 0 0,35 0 0,-2 0 0,-3 0 0,2 0 0,-2 0 0,0 0 0,-1 0 0,-1 0 0,1 0 0,0 0 0,-2 0 0,0 0 0,-1 0 0,2 0 0,0 0 0,0 0 0,-4 0 0,2 0 0,-2 0 0,2 0 0,4 0 0,-6 0 0,2 0 0,0 0 0,-4 0 0,1 0 0,-2 0 0,1 0 0,-4 0 0,0 0 0,0 1 0,2 4 0,0-4 0,-6 5 0,-2-2 0,-1 1 0,-2-1 0,5-4 0,-1 2 0,1 1 0,-2 1 0,3-1 0,2-1 0,6-2 0,1 0 0,3 0 0,-1 0 0,1 0 0,0 0 0,3 1 0,0 2 0,2 2 0,-2-1 0,5 0 0,-1 1 0,-34-3 0,0 0 0,33 3 0,0-1 0,-4 1 0,-4 1 0,7-5 0,-3 3 0,2-2 0,-2-2 0,-2 0 0,-1 0 0,-4 0 0,1-2 0,0 0 0,3-3 0,-2 2 0,-4 2 0,7 1 0,-7 0 0,1 0 0,3 0 0,3 0 0,-6 0 0,1 0 0,-1 0 0,-1 1 0,-1 2 0,0 2 0,-3-3 0,-2 0 0,0-2 0,-1 0 0,0 0 0,-5 0 0,6 0 0,-4 0 0,0 0 0,0 0 0,-1-2 0,-1 0 0,1-3 0,-1 1 0,2-1 0,-2 1 0,0 1 0,-2 1 0,-4 2 0,4 0 0,2 0 0,0 0 0,2 0 0,-2 0 0,0-1 0,-4-2 0,0-2 0,-2 2 0,0 2 0,0 0 0,0-2 0,0-2 0,-5-1 0,1 3 0,0-3 0,-1-1 0,-1-2 0,-1 0 0,-2 0 0,0-1 0,0-2 0,0-1 0,0-1 0,0 1 0,-1 0 0,4-1 0,-4 1 0,4 0 0,-2-2 0,-2-1 0,0-2 0,-1 2 0,2-1 0,-1 1 0,-2-2 0,-1 2 0,-1 1 0,0-3 0,-3-1 0,-1 0 0,2 0 0,1 1 0,1 0 0,-3 0 0,-1 2-114,-5-5 1,6 5-1,-5-5 1,0 1-1,0 0 1,0 0-1,-2 0 1,0 0-1,0 0 1,2 0-1,-2-1-1421,-1-3 0,-1 3 1198,-1-1 0,0 0 1,1-5-1,-3 1 0,0-1 1,-4 0-1,-1 1 1,-1 1-1,-1 1 0,0 2-1251,-1-2 0,-1-1 1383,-2-2 1,0 2-1,0 0 1,0 0 0,0-4-1,0 3 1,0-1 0,-2 2-1,-1-3 1,-1 0-1169,1 0 1042,-4 1 0,-1 2 268,-5 3 0,3 1 1,-2 5-1,-6-4 0,-4 1 1,-8 0-1,-2 1 1,-5 0-1,-2 0 0,-2 2 1,-2 1-1,-2 2 1,2 0-670,2-1 951,-5 1 1,7 1 0,-4 2-1,0 1 1,2 0 0,-2 0-1,0 2 1,-4-1 0,-2 1-1,-5-3 1,1-1 1448,-3 2 1,-5-2-1370,3 2 1,-5-3 0,0-2 0,-2 3 0,-3 0 0,-1 2 0,-3 0 0,3 1 0,-1 0 0,1 1 103,-3-1 1,1 4 0,5-3-1,-1 1-252,0 3 0,1-3 0,-1 0 0,2 0 0,3 0 0,3 2 0,2-1 0,1-1 0,1 0 1,0-1-1,2-1 0,0-2 1498,-2-2 0,-1 3-834,2 0-794,1 1 1,0-4 0,-2 1-1,0 4 1,0 0 0,3 1-1,1 0 1,-1 3 0,-2 1-455,1 2 0,0 0 292,-1 0 0,1 0 0,0 0 0,-1 0 0,1 0 0,0-1 0,-2-2 0,-1-2 0,-2 1 0,0-1-107,-1 1 1,4-5 0,-3 3 0,5 0 408,4 0 1,-3-2-1,4 3 1,-3 2-1,1 0 1,1 0 0,-1-1-1,-4 1 1,-2 3-1,-3 3 1,-4 3 0,-3 1-861,-4 3 622,32-4 0,-1 0 1,0-1-1,0-1 0,-3 1 1,-1-1-1,0 0 1,0 1-1,1-1 0,-2 1 1,0-1-1,0-1 1,0 1-1,0 0 0,-2-1 1,0 0-1,1 0 0,0-1 1,-2 0-1,-1-1 1,3 0-1,0 0 101,1-1 1,1 0 0,-5 0 0,1 0 0,5 0 0,1 0 0,-1 0 0,1 0-1,-1-1 1,-1 0 0,3 0 0,-1-2 0,-1-1 0,1-1 0,1 0 0,0 0 719,2 0 0,0 1-690,-6-2 1,1 0 0,-22 3 0,26 0 0,-1-1 0,2 0 0,1 0-1,-36-2 1,-1 0 0,0 3 0,35 2 0,0 1 0,-1 0 0,0 0 0,-2 0-1,-1 1 1,2 1 0,-1-1-320,1 1 0,-1 1 0,-5 2 0,0 0 147,4 0 1,1-1 0,-3 0 0,0-1 0,2 1 0,1 0 0,1 0 0,-1-1 0,0 0 0,0 0 0,2 1 0,0 0 0,1-1 0,0 0 0,-35 2 0,-1-2 0,1-1 56,-1-2 1,35 0 0,0 0 100,-31 0 1,32 0-1,1 0 1,-1 0-1,1 0 1,-2 0-1,0 0 1,-2-1-1,1 0 1,0 0-1,0-1 1,-1 0-1,0-1 1,0 0 0,0 0-1,-3-1 1,1 0-1,-1 1 1,1 0 168,-1 0 1,-1 0 0,-3 1-1,-1 0 1,3 1 0,1 0-1,-1 0 1,1-1-228,0 0 0,1 0 0,-1 0 1,-1 0-1,2 1 0,1 2 0,0-1 1,1 0-1,-3 0 0,1 1 0,2 0 1,0 1-1,0 1 0,-1 0 0,3 0 1,1 0-1,-2 0 0,1 0 1,1-1-1,0 0 0,-2 0 0,-1 1 1,1-1-1,0 0-367,-1-1 0,1 1 372,4 2 1,1 0-1,-3-4 1,1 1 0,-33 5-1,-1-2 1,5 1-1,0-1 1,1 1 0,-4-1-1,2 1 1,-3 0 0,6 3-262,1-1 1,-6 5-48,8-3 0,-5 9 0,6 4 1,-3 5-1,-2 4 0,1 4 1,31-15-1,1 2 0,0 1 1,-1 1 131,-1 3 0,1-1 0,2 0 0,1-1 1,-28 21-1</inkml:trace>
  <inkml:trace contextRef="#ctx0" brushRef="#br0" timeOffset="1">15996 13714 8128,'0'-14'169,"0"1"0,-4 4 1,-2 2-1,0-1 0,-2 2 1,3-1 909,-1 0-747,1 4 0,5-9 0,0 3 0,2-3 0,2-1 0,5-1 0,3 1 0,1 1 0,1 3 0,-3 3 0,0 2 1,-2 0 443,1 1 1,-4 3 0,-2 4 0,-2 5-745,-2 3 2,-6 1 0,-1 0 1,-7 1-1,1-1 1,0 0-1,1 1 1,1-1-1,4 0 1,-1 1-1,3-1 226,-1 0-167,1 1 0,7-3 1,2-2-1,5-4 1,3-4-1,1 1 1,1 1-1,-1 1-179,0-1 1,2-1-1,1-2-460,2 0 0,0 0 0,-5 0 0,0 1 0,1 2 0,-1 2 0,0-3 0,1 0 0,-1-2 546,0 0 0,7 0 0,0 0 0</inkml:trace>
  <inkml:trace contextRef="#ctx0" brushRef="#br0" timeOffset="2">16236 13660 8456,'-1'-23'0,"-4"-3"3579,-4 3-3098,3 2 0,0 8 1,9-1-1,8 3 1,12 2-1,16 3 1,14 0-1,15-3 1,-27 3-1,1 0 1,6-1-1,1 1 1,2-1-1,1 0 1637,2 1 0,-1-1-2157,0 1 0,1-1 1,0 0-1,0-1 0,1 0 1,1 0-1,1-1 1,0 0-1,1 0 0,-1 0 1,1 0-1,-2 0 0,0 0 1,0-1-1,-2 0 1,0-1-1,-2 0 0,-1-1 1,-1 0-1,-2 0 0,-4 0 1,-2 0-1831,-3 1 1,-2 0 0,23-5 1026,-6-2 1,-13 3 0,-11 2 0,-8 0 0,-10 1 0,-11 3 841,-8 4 0,-11-2 0,-3 0 0</inkml:trace>
  <inkml:trace contextRef="#ctx0" brushRef="#br0" timeOffset="3">16796 15713 8328,'7'-34'-15,"-1"7"0,-6 12 1594,0 6-1283,0 0 1,-1 2 0,-2 1 0,-2 3 0,1 2-1,0 5 1,-2 6 0,0 8 0,0 1 0,1-1 1743,-1-3-1995,5-2 1,-5 2 0,5 1 0,-2 2 0,-2 0 0,2 0 0,2 0 0,1-2 0,1-1 0,4-2 0,3 0-33,4 1 0,3-3 0,3-2 0,3-3 1,2-1-1,3-1 0,3-1 0,2-3 246,2-4-404,-2 2 1,0-8 0,0 5 0,-3 1 0,-3 0 0,-2-1 0,-1 2 0,0 2 0,-1 1 0,0 1 0,-1 2-2804,4 2 0,1 5 2948,2-1 0,5-3 0,3 0 0</inkml:trace>
  <inkml:trace contextRef="#ctx0" brushRef="#br0" timeOffset="4">17249 15739 8313,'-7'-38'301,"2"16"1,11-1 0,8 15 0,8 6 0,7 2 3474,7 0-3696,8 0 0,5-1 0,11-4 1,5-4-1,6-3 0,-34 6 1,1-1-1,2 0 0,0 1 1,2-1-1,1-1 0,0 0 1,0 0-1,0-1 0,0 0 1,-2 1-1,-1 0-204,-1 0 1,-1 1 0,0-2-1,0 0-391,28-9 0,-4 1 0,-13 5 0,-6 3 0,-6 4 0,-7 4 515,-6 1 0,-5 12 0,-6 3 0</inkml:trace>
  <inkml:trace contextRef="#ctx0" brushRef="#br0" timeOffset="5">2813 14060 29704,'-2'-26'215,"-2"-1"1,4 6-1,-2 18 1,5 6 0,2 6-1,-1 3 1,4 1 0,2-1-1,6-3 1,3-5 0,7-2-1,2-2 1,6 0 0,3 0-172,4 0-44,8 0 0,-1 0 0,5-2 0,0-2 0,-1-3 0,-2-2 0,-1 0 0,2-2 0,-2 0 0,-2-3 0,-6 1 0,-1 1 0,-4 2 0,-2 2 0,-6 2-97,-4 3 1,-5 2 0,-6 1 0,1 1 0,-2 4-259,-4 4 1,4 3 0,-4 1 0</inkml:trace>
  <inkml:trace contextRef="#ctx0" brushRef="#br0" timeOffset="6">3812 13767 28904,'6'-13'-75,"2"5"0,7 4 0,2 4 1,6 4-1,3 5 0,4 1 2075,1-1-1744,0 3 1,-3-9 0,0 5 0,0-1 0,-4-1 0,-3 0 0,-5-3 0,-2 0 0,-6 1-257,-3 5 0,-11 1-283,-7-1 0,-8 8 0,-10-3 0,-5 6 0,-2 3 1,-2 4-1,0 3 0,1 2 0,2 4 0,5 4-154,3 3 1,0 7 0,8-3 0</inkml:trace>
  <inkml:trace contextRef="#ctx0" brushRef="#br0" timeOffset="7">3426 15926 24990,'-22'-4'0,"1"-1"-310,2 2 782,1 2 0,5 1 0,-1 0 0,4 0 1,5 0 3307,10 0-3643,5-6 1,5 4 0,3-4-1,5 2 1,6-1 0,2 2 0,0 2-1,1 1 1,4 0 0,2 1 0,1 2 293,-3 2-863,2 5 0,-10-4 0,3 5 1,-4-4-1,-3 0 0,-4-1 1,1 2-1,-2-2 0,1-1 1,-4-2-1,-1-1 399,-2-2 0,6-6 0,2-1 0</inkml:trace>
  <inkml:trace contextRef="#ctx0" brushRef="#br0" timeOffset="8">3946 15713 13072,'9'-20'-1540,"-1"-2"1817,1 3 0,5 1 1,-1 9-1,0 3 1,1 2-1,1 0 1,1 1-1,3 1 1,0 4-1,1 2 1,-4 5-90,-1 3 1,2 1 0,1 2 0,-3 3 0,-3 4-1,-5 2 1,-1-1 0,-3-1-3700,-1 2 3347,-2 1 0,-8-2 0,-5-3 1,-11 0-1,-7-4 0,-7 0 1,-4 0-1,-4 2 0,-1-2 1,-4 1-1,0 1-515,-1 4 1,-3 3 698,11 2 1,-7-1 0,4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48.991"/>
    </inkml:context>
    <inkml:brush xml:id="br0">
      <inkml:brushProperty name="height" value="0.053" units="cm"/>
      <inkml:brushProperty name="color" value="#FF0000"/>
    </inkml:brush>
  </inkml:definitions>
  <inkml:trace contextRef="#ctx0" brushRef="#br0">1760 9609 30698,'-14'0'-321,"4"0"1,-2 0-1,-3 0 1,0 0 0,1 0-1,0 0 261,1 0 1,0 0 0,-1 0 0,1 0-1,0 0 1,1-2 0,1-1 0,4-2-2547,1-3 2364,2-1 0,4-4 0,0 0 0,0-1 0,0 1 1,0 0-532,0-1 1,0 8 910,0 6 1,0 6 0,1 8 0,4-3 0,3-2 0,6-4 0,4-4 0,4-1 411,3 0 0,6-1 0,2-2 1,1-3-1,3-2 0,0 0 1,0-1-1,-3 0-558,-2-2 1,4 4 0,-5 0 0,-1 1 0,-2 3 0,-3 1 0,-1 2 0,-4 0-553,0 0-636,-3 0 0,-3 0 0,-1 0 1,0 0-1,1 0 1525,-1 0 1,0 0 0,1 0 0</inkml:trace>
  <inkml:trace contextRef="#ctx0" brushRef="#br0" timeOffset="1">2319 9369 23027,'0'-19'-479,"0"8"0,2 0 0,2 5 0,5 7 0,5 5 0,2 3 1020,2 0-346,5 0 1,-3 3-1,3-2 1,-2-1 0,0 0-1,-2 0 1,0-1 0,-2 3-1,-3 2 1,-2 3 0,-3 2-136,-4-2 0,-4 5 1,-4 1-502,-6 4 0,-6-4 0,-11 0 0,-2 2 0,-4-1 0,-3 1 0,-2-2 0,0 2 0,1 1-891,-1 2 0,-3-1 1346,-4 1 1,-4 6-1,-5 1 1</inkml:trace>
  <inkml:trace contextRef="#ctx0" brushRef="#br0" timeOffset="11">10358 11368 8414,'11'-30'0,"0"7"0,-2 6 95,-6 1 1,7 13 0,-6-6 0,-2 0 0,-5 2-1,-6 3-78,-3 2 1,3 2 0,0 0 243,-1 0 0,-2 0 1,-1 0-1,0 0 0,-1 0 1,1 0-1,1-1 1,2-2-1,1-3 0,-2-2 1,0-1 3341,-3 2-3608,7-5 1,-5 11 0,3-4 0,-3 4-1,-3 1 1,-1 0 0,-3 0 0,-2 0-1,-3 0 1,-1 1 0,-1 4-212,-1 4 0,-1 2 301,-3 3 0,1-2 1,-4-2-1,1-1 1,4 1-1,1 1 0,1-1 1,2-3-1,3 1 1,2-2 885,1 0 0,4 4-898,-2-1 0,0-2 0,1 2 0,-2 2 0,0 0 0,-1 3 0,-2 1 0,-1 1 0,0 2 0,0-1-273,1 3 0,-4-4 0,3 5 0,-2-2 277,2-3 1,-2-1-1,6-2 1,2 1-1,1-1 1,3 0-1,2 1 1,2-1 464,3 0 0,-1 1 0,3-1-508,-2 0 0,1 1 0,4-1 0,0 0 0,0 1 0,0 0 1,0 3-1,1 2 0,2 0 0,2 2 0,-1-2 0,1 2-900,-1 0 959,6-5 0,-7 8 0,6-5 1,2 0-1,-1 0 0,2-2 0,0-3 1,2 1-1,1 2 0,2 0 0,0-2 1852,6-5-1845,2 2 1,-2-4-1,3 5 1,2 0 0,1-1-1,4-1 1,3-3 0,2 3-1,2-1 1,0 1 0,0-3 269,0 3 0,4 1-433,1 1 0,-1-1 1,-2-2-1,1-1 0,1 1 1,-1 1-1,-1-1 1,-2-2-1,1-2 0,2-4-192,1 0 0,5-2 389,-4 0 1,1 0 0,-3-2 0,3 0-1,-1-4 1,1-2 0,-1-1 0,-1 0-1,2 1 1,0-3 6,0-1 1,-2 3 0,-2 1-1,-1-3-176,-1-1 0,8-1 1,-8 0-1,0-1 0,0 1 1,-3 0-1,3-1 0,-2 1-95,1 0 0,1-1 1,-6 0-1,1-1 115,2 1 1,0-6 0,-7 6 0,1 0 0,-1-3 0,-2 1 0,-1-2 0,-1 0 0,1 1 0,-2-3 0,-1 1 0,-4-2 72,0 1-89,3-2 1,-8-1-1,3 1 1,-3-2-1,-3-1 1,-2-1 0,-3-1-1,-1 0 1,-3 1-1,-1-1 1,-2 0-1765,0 1 1579,-6-1 1,1 3 0,-6 1 0,-6-3 0,-2 3 0,-5-2 0,-2-1 0,-5 0-1,-5 1 1,-4 1 0,-3 2-828,-1-2 1,-8 3 1060,-1-1 1,-1 4 0,-4-2 0,4 0 0,-1 3-1,-1-1 1,-2 0 0,1 2 0,3 1 0,2 3 100,3 3 0,-3-1 0,3 5-352,-3 2 0,4 2 1,-1 1-1,-2 1 0,-1 4 1,-1 5-1,0 5 0,0 4 1,1 2-1179,3 3 1,3 5-1,6 4 1,1-1 31,4 1 1,4 3 1378,9-5 0,-4 6 0,6-3 0</inkml:trace>
  <inkml:trace contextRef="#ctx0" brushRef="#br0" timeOffset="12">17662 11648 12848,'14'-18'-208,"-5"8"0,-2-12 0,0 7 0,1 4 0,1 3 0,0-1 0,-2 0 1,0 0-1,-1-1 0,2-2-1044,-1-2 1921,-4 1 0,9-5 1,-5 0-1,2 4 1,-1 2-1,-1 4 1,-1 4 1114,0 5 1,-2 5-1616,-4 8 0,0 5 0,-1 3 0,-2 5 0,-4 4 0,-4 4 0,-4 4 0,2 1 0,1 1 0,3 1 456,-1-2 0,0 3 0,-1-8-602,2 4 1,5-7 0,-4-3 0,3-7 0,0-3 0,1-3-270,-1-1 0,1-9 1,4-6-1,0-9 126,0-7 0,1-6 0,4-11 0,4-5 0,4-7 0,5-2 0,4-4 0,2 1 0,-1 1 0,0 5 0,-1 2 0,-2 4-182,-2 2 399,3 4 1,-6 5 0,3 2-1,-4 3 1,-2 4 0,-1 3-1,-3 2 1,3-1 0,1 3 0,1 2 951,0 4 0,1-1-928,-1 2 1,5-1 0,0 7 0,-2 1 0,0 4 0,0 4 0,2 3 0,-1 3-1,-3 2 1,0 5-311,-1 5 0,-1-1 0,-2 5 0,-2-2 0,-2 2 0,-4 1 0,0 3 0,-2 0-2572,0-2 2232,0 4 0,-4-10 1,-2 5-1,0-1 0,-2-3 1,2-2-1,0-3 528,3-3 1,-4 3 0,0-4-1</inkml:trace>
  <inkml:trace contextRef="#ctx0" brushRef="#br0" timeOffset="13">17996 11635 11061,'-15'-33'3290,"-3"5"-1451,17 1-1839,1 14 0,13 8 0,9 10 0,3 4 1,2 3-1,1 2 0,2 3 0,2 2 1,1 0-19,0 0 0,4-1 0,-3-4 0</inkml:trace>
  <inkml:trace contextRef="#ctx0" brushRef="#br0" timeOffset="14">18822 11315 8346,'0'-30'0,"0"3"136,0 4 0,0 17 1,0 6-1,0 7 0,-1 7 1,-2 2-1,-3 3 0,-2 2 1,-2 4-1,-2 5 2136,-1 5 1,0 4-2131,-1 1 0,1 4 0,0 2 1,-1 0-1,1 0 0,1-5 0,2-2 1,2-5-1,2-3 0,3-6 0,2-6 1,1-4-1,1-3 0,4-3-353,4-5 242,3-2 0,2-2 1,3 0-1,2-2 1,2-2-1,2-5 1,3-1-1,0 1 1,1 3-1,-1 1 1,1 1-1160,0 1 1,2 2 922,-2 1 0,7 0 205,-7 0 0,8 5 0,-1 3 0</inkml:trace>
  <inkml:trace contextRef="#ctx0" brushRef="#br0" timeOffset="15">19529 11528 8302,'-2'-27'0,"-2"1"391,2-1 1,-8 23 0,4 7 0,0 10 0,-1 6 0,1 5 0,0 1 0,3 2 0,1 1-1,4 3 1,2 4 1004,5 4 0,13-1 0,7-2-1415,3-5 0,-1-4 0,3-7 1,0-6-1,-1-8 0,0-9 0,-4-8 1,-1-9-1,-1-7 145,0-7 0,-2-5 0,-4-4 0,-7-2-196,-3-3 1,-4 1 0,2-4 0,-5 6 0,-1 2 0,0 6 0,2 4 0,-1 8-1,1 6 1,1 5 0,1 5 69,3 5 0,8 8 0,3 4 0</inkml:trace>
  <inkml:trace contextRef="#ctx0" brushRef="#br0" timeOffset="16">12370 12381 21171,'-7'-13'-825,"-5"-7"0,9 7 0,-6 0 0,-1 7 0,-3 4 797,-5 2 194,3 0 1,-6 0-1,5 0 1,-3 0-1,-2 0 1,-1 0 0,1 0-1,3 0 1,3 0-1,2 0 975,0 0 0,4 0-629,0 0 0,8 0 0,1 0 0,7 0 0,6 0 0,7 0 0,6 0 0,11 0 0,9 0 267,7 0 0,11 0 1,1 0-1,6-1-646,3-4 1,-36 4 0,0-1 0,2-1-1,0-1 1,0 1 0,0 0 0,0 1 0,0 1-1,-1 0 1,0-1 0,0 1 0,-1-1 0,37-2-1,-1-1 1,-3 1 0,-5-1 0,-9 2 197,-10 2-461,0 1 0,-11 0 1,-2 0-1,-9 0 0,-7 0 1,-3 0-1,-6 0 1,-8 0-2869,-10 0 2955,-17 0 0,-4 0 1,-14-1-1,-5-2 0,-2-3 1,-1 0-1,1-2 0,-4 2 1,-1-1-1,-2 1 0,1-1 334,6-1 0,-1 5-251,7-1 1,1 2-1,5 2 1,4 0-1,5 0 1,7 0-432,5 0 0,22 0 0,15 2-245,17 2 0,11-2 0,10 4 0,3-2 1,6 1-1,5-2 647,1-2 0,-33 2 0,1 0 0,34 4 0</inkml:trace>
  <inkml:trace contextRef="#ctx0" brushRef="#br0" timeOffset="17">9851 12421 29009,'-7'0'-671,"-4"-6"0,5-3 1,0-3-1,0-1 903,3 0 0,3 5 0,6 4 0,6 2 1,8 2-1,5 0 0,7 0 0,7 0 2417,5 0-2525,10 0 1,3 2 0,8 1-1,4 3 1,-1 0 0,1 1-1,-1-1 1,2 0 0,-3-3-1,-2 0 1,-6 0 16,-3 1 0,-5 1 0,-5-5 0,-6-2-141,-2-2 0,-7 2 0,-3-4 0,-5 0 0,-4-1 0,-3-2 0,-1 2 0,-3-1-353,-3 1 1,-15 4-1,-9-3 1</inkml:trace>
  <inkml:trace contextRef="#ctx0" brushRef="#br0" timeOffset="18">9424 12861 8423,'-13'0'0,"0"0"617,-1 0 0,7-2 1,3-2-1,2-5 1,2-3 2262,0-1-2839,0-1 1,5 1-1,-1 0 1,-1-2-1,-2-1 1,-2-5-1,-3-3 1,-5-5-1,-3-4 1,-2-7-1,1-6-183,0-7 192,-6-9 0,8 2 0,-2-8 0,2-6 0,7 37 0,0-1 0,0-1 0,0 1 0,-2-36 0,2 0 0,-1 0 0,2 36 0,0 0 0,-2-34 546,-1 2 0,-5 6-614,2 7 0,-3-4 0,-1 10 0,0 1 1,-1 0-1,1 2 0,0 4 0,-1 4 1,1 3-1,0 3-249,0 1 0,5 2 257,4 5 1,-2 0 0,1 3 0,2 2 0,2 2 0,2 2 0,4 3 0,4 0-1,3 1 1,2 0 119,4-1 1,1 5 0,7 2-183,0 1 1,-2-3 0,7 5-1,-3 1 1,-1 1 0,-1 2 0,1 0-1,-2 0 1,-1 0-665,-2 0 0,-6 0 0,1 2 0,-5 1-1268,-3 1 2117,-1 1 0,6-5 0,-1 0 1</inkml:trace>
  <inkml:trace contextRef="#ctx0" brushRef="#br0" timeOffset="19">14330 12661 12294,'-6'-8'458,"0"4"1,-4 8 0,2 5 0,1 3 0,-1 0-2716,-2-3 2604,4-3 1,-4-3 0,5-3 0,2-6-1,2-5 1,1-3 0,0-4 0,1-4 0,4-5 1310,4-4-1613,3-9 1,5-7 0,3-7 0,0-1 0,3-2 0,-1-5 0,0-5 0,3-3 0,-11 35 0,0-1 0,2 1 0,-1-1 0,0 0 0,0 0-200,0-2 0,-2 0 1,-1-1-1,-2 0-11,2-2 1,-1 2-1,3-35 1,0 2 0,-7 4-1,-2 3 1,-1 3 0,-1 4-1,-1 6 1,-2 5 0,-2 4 145,-2 0 1,-2 6-1,-6 6 1,0 4 17,-3 5 1,-3 3 0,1 6-1,-6 1 1,-3 1 0,-4 4-1,-4 1 1,-3 3-96,-4 2 1,-10 1-1,-2 0 1,-6 0 7,-2 0 0,-4 0 0,3 0 1,-2 0-1,2-2 0,5-1 0,7-3 1,7 0-1,5-1 0,3 1 1,4 0-1,6 3-2290,6 2 2220,-2-5 224,6 4 1,-4-4 0,6 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21:22:49.037"/>
    </inkml:context>
    <inkml:brush xml:id="br0">
      <inkml:brushProperty name="height" value="0.053" units="cm"/>
      <inkml:brushProperty name="color" value="#FF0000"/>
    </inkml:brush>
    <inkml:brush xml:id="br1">
      <inkml:brushProperty name="width" value="0.05247" units="cm"/>
      <inkml:brushProperty name="height" value="0.05247" units="cm"/>
      <inkml:brushProperty name="color" value="#FF0000"/>
    </inkml:brush>
  </inkml:definitions>
  <inkml:trace contextRef="#ctx0" brushRef="#br0">5812 5198 32767,'19'-21'-1171,"-4"2"0,4 7 0,-5 3 0,-1 4 0,0 4 1,-1 2-1,-3 4-479,-5 4 0,-4 1 0,-4-1 0,-5-5 0,-3-1 4579,-1 2-2448,0-4 1,4 5 0,0-6 0,0-1 0,0-2 0,2-3-1,-1-2 1,1-2 0,-4 0 223,0 1 0,-4 3 0,-3 6 0,-4 0-850,-3 0 0,-2 0 1,-1 1-1,-3 4 0,-3 4 1,0 1-1,1 2 1,2-2-1,-2 2 0,1-1 1,-1 0-1,4 1-710,0 2 814,3-1 0,4 0 0,-1-1 0,0-2 0,-1-1 0,0 2 0,3-1 1,2 0-1,1-1 0,1 3 0,-3 3-276,0 3 1,2 0 397,-4-5 1,1 5-1,-3-1 1,4 1-1,-1 0 1,3 0 0,2-2-1,4-1 1,0-2-1,0 0-173,-1 1 0,5 1 0,3-1 0,0 1 0,1-3 0,1 0 0,3 0-1274,4 1 1429,-2 0 1,9 1 0,-2-1 0,3 2 0,1 1 0,2 2 0,2 0 0,2-1-1,0 3 1,2-1 0,-2 2-412,0-1 1,5-2 320,-2 4 1,3-1 0,2 3 0,-2-2 0,-1 0 0,-2-1 0,2-2 0,0-1 0,-1 0 0,0-2 270,0-1 1,2-2 0,4 0 0,0 1 0,4-2 0,-1-2 0,2-3 0,0 1 2539,3-1-2720,2-4 0,0 8 0,-2-7 1,0 0-1,3 1 0,3 1 0,-1 1 1,1 4-1,0-1 0,3 0 0,0-1 268,0 2 0,3 0-81,-5 3 1,5-2 0,-4-2-1,-2-3 1,-2 1 0,-1-1 0,-1 2-1,-2-2 1,0-1 0,1-1 606,1-1 0,8 5 1,-5-4-828,4-2 0,-2-2 0,3-1 0,1 2 0,-2 0 0,1 3 0,-3-2 0,1 0 0,-4 0-31,2 1 0,3 1 0,-3-4 0,-3 2 0,-1 2 0,7-1 0,-6-2 0,1 0 0,2 3 0,0-2 0,1-2 0,-1-1 0,-1 0 0,2-4 0,2-2 0,-1 0 0,-4 0 0,6-4 0,-5 1 0,2-3 0,2 0 0,-3 2 0,-1 1 0,-2 0 0,1 0 0,2 2 0,2-1 0,-2 2 0,-2 1 0,-1 0 0,0 1 0,0-1 0,0 1 0,0-1 0,0 1 0,-2 1 0,-1 0 0,-1 0 0,1-1 0,0 1 0,-1 1 0,2-4 0,-4 5 0,6-5 0,0 1 0,-1 1 0,-1 1 0,-1 1 0,3 2 0,0 0 0,3 0 0,-1 0-35,-1 0 1,2 2-17,-3 2 1,9-1 0,-6 5 0,4-2 0,4-2 0,0 1-1,4-1 1,0-1 0,1-2 0,-1-1 222,0 0 1,-3 0 0,-2 0-168,-1 0 1,0-1 0,4-2 0,1-1 0,-1-1 0,0 1 0,1-1 0,-1 2 0,0 2-6,1 1 0,-3-2 0,0-1 0,-2-1 0,1 1 0,-4-3 0,0 0 0,-3 0 0,0-1 0,-2-1 0,2-2 0,-3-2 0,-3-1 0,5-1 0,-4 0 0,2-3 0,3 0 0,6-6 0,-2 4 0,2 0 0,-1-2 0,-3 0 0,-2-1 0,-3 0 0,-3 0 0,-4 0 0,-3-1 0,-7 3-792,-2 0 339,3 3 1,-14-1-1,2 0 1,-3 0-1,-3-1 1,0-3-1,-5-3 1,-4-2 0,-6 2-1,-2 1 1,-3 2-1654,1-2 1,-5-1 1976,0-2 0,-1 1 0,1-1 0,-2 0 0,-3 2 1,1 2-1,-2 2 0,-1 0 0,-4 2 0,-4-2-42,-2 0 1,-13 5 0,4-3 0,-7 1 0,-3 0 0,-4 1 0,-4-1 0,-4 0 198,0 2 343,5 1 1,0 5-222,4-4 0,2 8 0,-5-6 1,3 4-1,-1 2 0,0-2 1,2 2-1,0-1 0,1 1 742,-1 0 1,-1 0-612,4 2 1,-5 1 0,-1-5-1,-2 2 1,-3 2 0,-1 0-1,-3-1 1,-1 1 0,-3-1-1,4 1 13,5 1 1,-1 1 0,5 2-228,-2 0 1,8 0 0,-4 0-1,1 0 1,1 0 0,-1 0-1,1 0 1,0 0 0,5 0-21,3 0 0,-4-4 0,2-1 1,-1 1-31,1-2 1,-7 5-1,3-5 1,-2 1-1,-3 1 1,0 1-1,-2 0 1,0 0-1,0-2 1,0 3-1,1 0 1,1 2-643,1 0 561,-7 0 0,8 0 1,-7 0-1,0 0 1,0 0-1,1 0 1,2 0-1,-6 0 1,0 0-1,-4 0 1,0 0 198,-1 0 0,-4 0-126,4 0 1,-5 0-1,5 0 1,2 0-1,-1 0 1,-1 0-1,-3 0 1,-2 0-1,1 0 1,-1 0-132,2 0 0,33 0 1,-1 0-1,3 0 1,0 2 24,0 0 0,1 0 0,-3-1 0,2 1 0,-34 7 0,1 0 0,3 0 0,1-1 0,2 3 0,-4 1 0,3 0-376,4-4 0,-5 4 0,5-3 371,4 3 1,3 0 0,5-2 0,4-1-1,6 0 1,1 0 0,4 0 0,2 0-1,4-1 1,2 1-15,2 2 1,-7 1-1,-1 1 1</inkml:trace>
  <inkml:trace contextRef="#ctx0" brushRef="#br0" timeOffset="1">1906 6677 30415,'-16'-16'-7285,"3"2"7214,2 4 0,-2 10 0,0 0 0,1 1 0,4 1-482,8-2 0,8 3 0,9-9 889,6 0 1,8 5 0,4-5-1,4 1 1,1 1 0,1 1 0,2 1-1,3 2 1,0 0 113,0 0 0,-2 0 0,-4 2 1,0 1-1125,0 1 1,-6 7 0,-2-4 0,-4 0 0,-3-1 776,-3 0 0,3-4 1,-4 4-1</inkml:trace>
  <inkml:trace contextRef="#ctx0" brushRef="#br0" timeOffset="2">2546 6517 30065,'-13'-12'-1967,"5"3"1,5-9 0,6 5 0,6 6 0,5 7 4084,3 7-2038,4 5 0,3-3 1,1 0-1,5 1 1,1 2-1,4 0 1,1-2-1,2-1 1,-2 1-1,-2 2 1,-5 2 71,0-1 0,-10 2 1,-4 1-463,-5 2 0,-8 1 1,-4-3-1,-10 4 1,-10-1-1,-9 2 1,-9-1-1,-7 4 1,-4 1 333,2 2 1,-14 5-1,0 2 1</inkml:trace>
  <inkml:trace contextRef="#ctx0" brushRef="#br0" timeOffset="3">1546 7103 29442,'-13'-6'-1344,"0"-1"0,-1-6 0,1-1 0,0 1 0,-1 0 1437,1-1 299,6 7 1,-5-3 0,3 5 0,-2 5 0,1 6 0,1 9 0,0 4-1405,2 5 0,-5 7 926,3 5 0,-3-2 0,-1 1 0,1 2 1,2 2-1,2 1 0,1-2 0,1-1 1,-1-3-1,1-1-343,0-4 1,1 0 0,5-4 0,0-3 268,0-4 1,0-4-1,0 0 1,0-4-1,0-5 1,0-10 0,-1-7-2000,-4-5 2195,4 2 1,-11-6 0,3 6 0,-3 0 0,-1 5 0,-2 1 0,-1 3-1,-2 0 1,2 3 0,1 3 0,2 5 187,-1 4 0,6-2-475,-1 2 1,4 4-1,-2 5 1,1-2-1,3 1 1,1-1 0,2 2-1,0-2 1,0-1-1,2-2 25,2 0 1,2 1 0,6-2 0,0-2 95,3-1 0,3-2 1,-1 2-1,4-3 0,3-1 1,1-1-1,3-1 1,0-2-1,2-1 0,-2-1 1,0-4-1,-4-2 2336,-3 0-2196,-4-5 1,-5 4 0,-1-3-1,-4 0 1,-1 2 0,-3-1 0,-2-2-1,-1-1 1,-1 1 1467,-4 3-713,4-3 0,-5 9 1,6-3-1,-1 5 1,-2 7-974,-2 4 1,1 3-1,4 2 0,0 2 173,0 0 0,6 3 0,4-4 0,5 2 0,4-2 0,0-3 0,2-4 0,-2-4 0,2-4 0,-2-1 0,1 0 1,-6-1 957,-3-4-1011,-5-8 1,-6-3 0,-2-7-1,-2 0 1,-5-1 0,-5 0-1,-2 4 1,-3 0 0,0 4-1,-1 3-1284,4 4 1142,1-3 1,9 10 0,8-2 0,10 4 0,10 3 0,9 3-1,9 1 1,6 2 876,1-1 0,-1-3 0,-6-5 0</inkml:trace>
  <inkml:trace contextRef="#ctx0" brushRef="#br0" timeOffset="4">1933 7557 29442,'-6'-14'-2826,"4"1"1,-3 1 0,0 5 3007,1 7 1,-1 10-568,5 8 1,0 4 0,0-3-1,0 0 1,0 2 0,0-2-1,0 2 1,0-2 0,0 1-1,0-4-2006,0-1 2604,6-2 1,-3-6 0,6-4 0,0-6 0,-2-7 0,-1-6 0,-1-5 0,1-1-488,1 0 1,-3 1 0,4-3 0,-1 4 475,1 0 1,1 4-1,2 6 1,0 2-1,-2 2 1,1 3 0,2 2-1,1 2 1,-1 4-1,-2 4-947,-1 3 1,0-1 746,4-2 0,2 3 0,2-3 0,2 1 0,2 1 1,2-4-1,2-1 0,2-3 209,0-2 1,5-12 0,2-4 0</inkml:trace>
  <inkml:trace contextRef="#ctx0" brushRef="#br0" timeOffset="5">2613 7277 30123,'7'-12'-1831,"-1"3"1,-6 0 0,-1 19 0,-4 14-865,-4 7 2415,-9 0 0,4 0 0,-4 2 0,3 1 0,2 2 0,-1-1 0,3-1 0,2 0 1,3-3-1,1 0-50,1-1 1,-7-11 0,4 6 0</inkml:trace>
  <inkml:trace contextRef="#ctx0" brushRef="#br0" timeOffset="6">2506 7423 6681,'5'-59'0,"-1"9"2469,-1 13-2273,-2 16 0,-2 18 0,-4 9 0,-3 6 1,-4 3-1,0 4 33,3 0 1,-3 0-1,5-5 1</inkml:trace>
  <inkml:trace contextRef="#ctx0" brushRef="#br0" timeOffset="7">2319 7050 21169,'-7'-47'-630,"-5"7"1,11 22 0,-5 18 0,0 16-1,-2 11 1,0 5-3507,-1 3 3687,6-6 0,-3 5 0,6-4 0,1 1 1,5-1 436,8-2 1,5-8 0,7 0-1</inkml:trace>
  <inkml:trace contextRef="#ctx0" brushRef="#br0" timeOffset="8">3066 7450 29398,'0'-13'-1706,"0"-1"1,1 4 0,2 5 0,2 10-1,-2 5 681,-2 4 793,-1-7 0,-4 5 0,-2-3 1,0 3-1,0 1 0,3 0 0,2 1 1,1-1-1,0 0-785,0 1 0,0-1 1185,0 0 0,6-5 1,2-4-1,4-3 1,2-2-1,-1-3 1,0-5-197,1-3 0,3-1 1,1-2-1,-2-2 338,-1 0 0,-1-3 0,-1 4 0,-1-2 0,-2 4 1,-2 2-1,-3 6-97,-2 4 1,-1 5-195,-2 11 0,-5-1 0,1 0 1,1 1-1,2-1 0,1 0 1,0 1-1,0-1-78,0 0 0,5-5 0,4-4 0,3-2 1,2-4-1,-1-2 1515,0-5-1385,-5-3 1,2-1 0,-6-1 0,1-1 0,1-2 0,1-4 0,2 2-1,-2 4 444,-1 4-450,-1 8 1,-1-1 0,2 8 0,0 5 0,2 3 0,-1 2 0,3-1 0,2 0-933,2 1 1,3-1-1,3 0 332,0 1 0,4-6 0,6 0 0,2-2 0,1-3 1,-2-2 1249,-6-1 0,2 0 0,-7 0 0</inkml:trace>
  <inkml:trace contextRef="#ctx0" brushRef="#br0" timeOffset="9">3786 7463 32328,'0'-13'-2326,"-5"0"1,1-1-1,1 4 392,1 5 2075,2 1 1,0 16-1,2-3 1,2 3-1,5-1 1,2 0-1,-1-4 1,-1-1-1,1-3-969,2-1 1679,-5-2 0,1 0 1,-5-2 2446,1-2-3177,-5 2 1,-1-2-1,-4 8 1,2 5 0,0 3-1,1 1-2443,1 1 1,4-6 0,1 1 2099,1 2 1,6-5 0,-1-2 0,5-2 0,2-2 0,3 0 0,2-2 603,3-2 1,1-10 0,1-6 0</inkml:trace>
  <inkml:trace contextRef="#ctx0" brushRef="#br0" timeOffset="10">4466 7037 10280,'13'-40'0,"-1"3"168,-3 6 36,-3 11 0,-6 16 1,-2 8-1,-2 5 0,-5 5 1,-5 3-1,-2 6 0,-3 2 1,0 4-1,-2 4 1112,0 2 1,3 7-1385,-4-7 0,6 8 1,0 2-1,4-2 0,4-3 1,2-5-1,3-2 0,3-3 1,5-2-1,5-5-324,7-2 0,3-5 0,7-7 0,0-4 1,1-4-1,1-2 546,2-4 1,1-14 0,-6-9 0</inkml:trace>
  <inkml:trace contextRef="#ctx0" brushRef="#br0" timeOffset="11">4692 7023 20061,'14'-32'-517,"-1"-2"0,-1 4 1,-2 6-1,-3 10 348,-1 11 0,-12 18 1,-7 10-1,-2 1 1,1 1-1,0 3 1,1 1-154,0 1-107,-7 11 0,4-7 0,-5 8 0,2-1 0,4-1 1,3-1-1,5-4 306,1-3 1,-4-9 0,2-5 0</inkml:trace>
  <inkml:trace contextRef="#ctx0" brushRef="#br0" timeOffset="12">4479 7370 28148,'6'-50'-2052,"0"17"0,4-10-2123,-1 15 4276,-6 15 1,3 8 0,-6 10-1,1 3 1,4 4 0,2 3 0,2 1-1,2 4 1,2-1-516,3 0 0,2 5 406,-5-2 1,1-1-1,-1 0 1,0-2 0,1-4-1,-1-5 1,0-6 0,1-2-1,-3-4 836,-2-2 0,3-5 0,-3-7 0,1-3-558,-1-2 0,3 0 1,-3-1-1,3 4 1,0 3-1,-2 3 1,-1 2-1,1 3 1,2 1-1,2 4 0,-1 5 1,0 8-1874,0 5 1284,1 5 0,4 5 0,1 1 1,3 1-1,5 2 0,4 2 672,3 2 1,1-4 0,5 3 0</inkml:trace>
  <inkml:trace contextRef="#ctx0" brushRef="#br0" timeOffset="13">5692 7383 29244,'-7'-6'-1398,"1"5"1,1-11-1,1 3 199,1-3 1344,7 5 0,-1 1 0,6 6 0,1 0 1,4 0-1,2 0 0,2 0 0,0 0 0,-1 0 1,3 0-1,0 0-1230,4 0 0,1 0 485,2 0 0,1 0 658,3 0 0,3-12 1,6-3-1</inkml:trace>
  <inkml:trace contextRef="#ctx0" brushRef="#br0" timeOffset="14">6612 7103 25554,'13'-13'-1709,"0"-6"1,-4 8 0,0-2-683,2 1 2509,-6 6 1,0 0 0,-10 6-1,-3 0 1,-4 2 0,-2 2-1,1 5 1,0 3 0,-2 3-1,-1 1 18,-2 2 1,-4 4 0,4-3-186,2 2 1,1 1 0,1 4-1,1-3 1,1-1 0,3 2 0,5 0-1,2-1 1,2 0-285,0 0 0,0 1 1,0-2-1,0-4-349,0-3 1,5-2 0,-1 1 289,-1-1 1,-1-6 0,-2-1 0</inkml:trace>
  <inkml:trace contextRef="#ctx0" brushRef="#br0" timeOffset="15">6425 7383 25554,'0'-13'-950,"6"0"1,3 1-1,3 3 1,1 4 0,0 4 992,1 1 0,-1 0 1,0 0-1,2 0 1,2 1-1,2 2 1,2 2-1,2-1-872,2 2 941,2-4 0,6-2 0,1-8 0</inkml:trace>
  <inkml:trace contextRef="#ctx0" brushRef="#br0" timeOffset="16">6852 7330 25521,'0'-6'-5724,"0"6"4614,0 7 0,0 5 1,0 2 1269,0-1 0,1 0 1,4-1-1,5-2 1,5-1-1,4 0 1,2 0-1,2-1 0,1-3 1,0-2-1,-3-1 1,-2-2-1,-3 0 691,-1 0-1030,-2-6 0,-1-1 0,-3-7 0,-5 1 0,-2 0 0,-2-1 0,0 1 0,-2 0 0,-2-1 91,-5 1 1,2 1-251,-2 3 1,7 3 0,2 6 0,8 0 0,5-1 249,5-4 0,14-2 0,10-6 0</inkml:trace>
  <inkml:trace contextRef="#ctx0" brushRef="#br0" timeOffset="17">7572 6917 20651,'0'-27'-1977,"5"8"1,3 7-1,-1 11 2800,-2 8-880,-4 5 1,-1 1-1,0 2 1,0 3 0,0 5-1,-1 7 1,-4 7 0,-5 5-1,-5 2 1,-6 2 0,-1 0 125,-2-2 0,-2 8-228,8-12 1,6 1 0,8-5-1,2-5 1,4-4 0,2-5-1,7-4 1,6-5 456,10-4 1,6-9 0,7-7 0</inkml:trace>
  <inkml:trace contextRef="#ctx0" brushRef="#br0" timeOffset="18">7825 7010 18009,'0'-27'-656,"0"7"0,0 5 0,0 10 0,-2 13-614,-2 7 1079,2 8 0,-8-6 0,4 5 1,0 0-1,0 0 0,3 0 1,2 2-1,1 0 0,0 0 1,1-4-1,4 1-178,4 0 0,4-5 537,5 2 1,2-3 0,7-2 0</inkml:trace>
  <inkml:trace contextRef="#ctx0" brushRef="#br0" timeOffset="19">7985 7210 18009,'-8'-6'-1054,"-2"-1"1409,6-7-331,-1 7 0,5 2 0,0 10 0,2 2 1,2 2-1,6 0 0,5 0 0,4-2 1,2-1-1,1 0 0,-1 2-46,-3-1 1,1 3-1,-1-4 1,-3 2-89,-5 2 0,2 2 0,-5 3 0,1 1 0,-4 3 0,-2 4 0,-4 3 0,-2 4 0,-7 2 0,-3 4 0,-6 4 0,0 1 94,-4 1 30,-7-2 1,3-5 0,-3-1 0,2-3 0,4-5 0,3-7-1,4-4 1,3-3 0,4-5 0,3-7 785,8-7 0,8-16-790,9-3 1,9-10 0,8 1 0,3-5 0,4-3 0,-1-2 0,0 1 0,-3 1 0,0 3 0,-4 6-840,-4 4 0,-8 5 1,-3 3 197,-3 4 1,-2 9-1,0 5 1,1 2 643,-1 2 1,0 0 0,1 0 0</inkml:trace>
  <inkml:trace contextRef="#ctx0" brushRef="#br0" timeOffset="20">8838 7277 12981,'-9'4'-1723,"0"1"1940,6 5 0,-4-7 0,4 6 0,-2 1 0,1 0 1,-1 2-1,0 0 0,-1 3 0,0 1 0,3 3 0,0 5 1067,-2 6-1363,4-2 1,-10 10 0,6-3 0,-3-1 0,-1-3 0,2-3 0,1-3 0,1-3 0,1-4-3,1-3 0,2-9 0,1-6 0,0-9 0,0-7 0,0-8 0,0-6-506,0-5 597,0-4 0,1-4 0,2-3 0,3-4 0,1 1 1,4 2-1,-1 4 0,0 1 0,-1 5 0,2 5 0,-1 7 358,-1 4-307,3 3 0,-9 11 0,6 4 0,0 6 0,-2 6 0,-3 2 0,-2 3-458,-2-1 1,0 2-1,0 1 304,0 2 1,0 1 0,-2-3-1,-2 2 1,-5 0 0,-3 0-1,-1-2 1,0-3 0,-2-2 45,-3-1 1,3-3-572,-3 2 1,10-4 0,5 2 730,6-1 1,10-1 0,8-5 0</inkml:trace>
  <inkml:trace contextRef="#ctx0" brushRef="#br0" timeOffset="21">9104 7277 27070,'-1'-26'-2278,"-3"6"0,-5 8 2640,-3 10 1,0 8-1,3 8 1,5-1-2027,2 0 0,4 1 1,1-1-1,3-1 1803,1-3 1,2-3-1,4-6 1</inkml:trace>
  <inkml:trace contextRef="#ctx0" brushRef="#br0" timeOffset="22">9104 7250 24859,'0'-19'-7074,"0"-3"7049,0-4 1,0 4 0,0 1 0,0 2 0,0 3 0,0 1 0,2 3 246,2 3 1,4 5-1,5 7 1,2 3 365,3 1 0,2 6-398,7 5 0,6 0 1,1-5-1</inkml:trace>
  <inkml:trace contextRef="#ctx0" brushRef="#br0" timeOffset="23">9424 7223 16656,'0'-13'-1581,"0"0"1292,0-1 1,0 13-1,0 5 1,0 7 251,0 2 1,-1 6 0,-2 3 0,-3 4 0,0 0 0,-1 1 0,1 0 0,-2-2 0,2-2-1,-1-2 1,1-2-240,0-2 296,2-2 0,4-10 0,0-6 1,0-11-1,0-7 0,1-5 1,4-1-138,4-3 0,2-2 0,3 2 0,-1 0 274,0 1 1,-1-1 0,-1 9 0,-4 0 0,-1-1 0,-2 6-1,-1 5-179,-3 9 1,2 6 0,-11 7 0,-1 0-1,-1 1 1,1-1 0,1 2 0,0 1-2621,2 2 2237,1 6 0,6-10 0,0 4 0,1-3 545,4-2 1,8 1 0,8-1 0</inkml:trace>
  <inkml:trace contextRef="#ctx0" brushRef="#br0" timeOffset="24">9611 7250 16094,'9'-2'389,"0"0"1,1-1 0,2 3-1,1 4 1,1 3 107,-1 4 0,5-1 0,1 1-538,2-3 0,-5-5 0,2 2 1,-3-4-1,-2-1 0,-1-1 0,-3-4 1,-5-4-1,-2-2 0,-4-1 0,-2 0 1,-5 2-1053,-3-1 1021,-1-4 0,-1 9 0,1-4 0,0 3 0,-1 1 0,1 3 1,0 1-1,1 4 0,1 2-317,3 5 1,0 4 0,-2 5-299,1 4 0,6 4 0,0 0 554,6 1 1,10-6 0,8-2 0</inkml:trace>
  <inkml:trace contextRef="#ctx0" brushRef="#br0" timeOffset="25">10278 6810 19413,'8'-47'-5014,"1"2"5132,0 16 1,-9 18 0,-1 16 0,-4 4 0,-5 4 0,-6 5 0,-5 4 0,-1 3 0,-2 3 0,-3 5-794,-2 7 1,-2 6 0,2 9 502,-2 2 1,3-2 0,-3 3-1,6-3 1,6-4 0,7 0 15,4-2 0,4-12 0,4 1 0</inkml:trace>
  <inkml:trace contextRef="#ctx0" brushRef="#br0" timeOffset="26">10331 7383 15649,'-8'-19'0,"3"0"-426,-1 2 530,4 6 1,-10 12 0,2 4 0,-5 3 0,-4 4 0,0 2 0,-1-1 0,4 0 0,1 1 0,3-1-1,4 0-2315,3 1 1942,4 5 0,1-4 1,0 4-1</inkml:trace>
  <inkml:trace contextRef="#ctx0" brushRef="#br0" timeOffset="27">10318 7303 23445,'0'-17'-5029,"0"-1"4550,0 0 0,0 5 0,-2 1 0,-1 4 0,-1 8 0,1 8-1676,1 4 1,8 5 2354,3 1 0,9 0 0,3-5 1</inkml:trace>
  <inkml:trace contextRef="#ctx0" brushRef="#br0" timeOffset="28">10531 7370 25512,'13'-34'-1377,"-5"13"0,-1 5 1,-4 13-1,1 4 0,1 7 5183,1 4-4300,-5 1 1,7-4 0,-4 0 0,3 1 0,2 2-1,-1 1-747,-2 1 0,-8-7 1472,-7-3 0,2-2 0,-2-2 0,0-2 0,0-1 0,2-2 3232,1-3-3375,1-1 1,4 2 0,-2 4-1,-1 6 1,1 6 0,1 3-1,2 1 1,0 0 0,0 1-3157,0-1 0,2-1 2730,2-3 0,2 2 0,6-3 532,1-1 1,-2-1 0,8-6 0</inkml:trace>
  <inkml:trace contextRef="#ctx0" brushRef="#br0" timeOffset="29">11397 7037 13798,'6'-14'-3027,"3"1"3194,-3 0 1,-2 2-1,-7 7 1,-2 10 0,-3 7 124,-2 5 0,-6 10-248,-2-1 1,-2 7-1,4 0 1,-2 3-1,2 4 1,1 1 0,2-1-1,0-1 1,-1-1-1,1-4-29,0-4 1,1-4 0,1-5-206,3-4 0,0-3 1,-2-3-1,1-3 1,-1-5-1,-2-2 597,-2-2 0,2-6 0,2-2 0,3-1-247,1 0 1,0 6 0,3-2 0,-3 0 0,-1 1 0,-4 2 0,-1 5-1,-1 7 1,0 5-1361,-1 3 245,7 6 0,0-4 935,2 7 1,4 0 0,-5-1-1</inkml:trace>
  <inkml:trace contextRef="#ctx0" brushRef="#br0" timeOffset="30">11757 10688 11098,'-9'-25'0,"2"3"337,1 4 204,2 9 1,5 3-1,3 8 1,5 1 1091,3 1 1,2 5-1297,-1-4 1,0 4-1,2-5 1,1-1-1,5-2 1,3-1-1,4 0 1,1 0-1,6-1 1,2-2 267,1-1 1,8-7 0,-9 4-1061,0-1 1,0-4-1,2 5 1,-4 0 0,-4 1-1,-3 1 1,-2 1-1,-4 1 554,-4 1 0,-4 2 0,0 0 1</inkml:trace>
  <inkml:trace contextRef="#ctx0" brushRef="#br0" timeOffset="31">12290 10608 13209,'6'-34'-88,"-1"8"1,7 9 0,4 7 0,2 6 0,4 2 0,2 2 1626,4 0-1448,7 6 1,-4-3 0,8 4 0,1 1-1,-2-1 1,-4 5 0,-4 3 0,-6 3-1,-5-1 1,-7 3 0,-6 2-581,-5 3 0,-13 0 0,-7 0 79,-9 2 0,-12-8 1,-9 8-1,-3-2 1,-1-1-1,1 0 1,2-2 404,1 1 1,6 9-1,-3 2 1</inkml:trace>
  <inkml:trace contextRef="#ctx0" brushRef="#br0" timeOffset="32">11531 12261 11150,'-21'-13'-459,"3"-1"686,3 7 1,6 1-1,3 6 1,5 0-1,8 0 1,10-1-1,11-2 1,10-2 3796,10 2-3959,15-4 0,1 4 0,-27-1 1,2 0-1,-2 1 0,1 0 1,35-1-1,-5 0 0,-6-1 1,-3 2-1,-4 0 0,-5 0 1,-7-1-1508,-6 1 0,-5 1-1346,-10 2 2805,-3 0 0,0 0 0,2 0 0</inkml:trace>
  <inkml:trace contextRef="#ctx0" brushRef="#br0" timeOffset="33">12344 11994 15163,'6'-32'-23,"-3"11"0,5 3 0,3 11 0,1 7 0,1 3 4094,0 1-4266,1 7 0,-5-4 1,-1 8-1,1 1 1,-1 3-1,-4 2 1,-4 3-1,-4 1 1,-5 3-1,-3 2-2214,-1 1 1963,-12 6 1,7-12-1,-9 5 1,2 1 424,0 1 0,-2-2 1,0 3-1</inkml:trace>
  <inkml:trace contextRef="#ctx0" brushRef="#br0" timeOffset="34">11597 13847 27519,'-7'-31'-1770,"1"9"1,6-9-1,1 11 921,4 10 1082,2 4 1,12 6 0,4 0 0,5 0 0,6 0 0,7 0 0,4 0 0,2 0-1,-1 0 1,2 0 0,-3 0-367,1 0 0,-1 0-679,-5 0 1,0-4 0,0-1 0,-2 1 819,-2-2 0,2-8 0,-4-6 1</inkml:trace>
  <inkml:trace contextRef="#ctx0" brushRef="#br0" timeOffset="35">12210 13540 19391,'-13'0'-360,"9"-6"0,8-1 0,14 0 2107,10 2-1541,6 10 0,8-2 1,-1 4-1,2-1 0,-3-3 1,-2 0-1,-5 1 0,-5 5 1,-6 3-1,-5 1 0,-7 1-913,-5-1 1,-7 6-1,-7 2 197,-9 0 0,-11-1 0,-7-3 1,-4 1-1,-3-2 0,-3-1 0,0-2 1,-1 2 552,0 3 0,-2-4 0,-5 6 0</inkml:trace>
  <inkml:trace contextRef="#ctx0" brushRef="#br0" timeOffset="36">2639 9369 27104,'-20'-7'-70,"-6"-5"0,6 10 1,-7-2-1,-1 4 1,-2 4-1,-1 5 1,2 2 180,0-3 215,9 4 1,-4-9 0,6 5 0,3-1-1,7-1 1,8 0 0,8-3 0,10-2-1,9-2 707,7-4 0,10-1 0,4-4-1033,-1 1 0,5 0 0,-5-4 0,1 1 0,-4 2 0,-2 1 0,-4 0 0,-2 2 0,-5 2-373,-3 4 0,-7-4 0,-4 1-571,-2 1 1,-6 3 0,-1 4-1,-2 5 1,-5 3 484,-4 1 1,2-5 0,-5-2 0</inkml:trace>
  <inkml:trace contextRef="#ctx0" brushRef="#br0" timeOffset="37">3053 9276 27104,'-5'-14'-5611,"1"1"4334,-1 6 1707,5-5 1,2 10 0,2-2-1,5 2 1,3 2 0,1 0-1,1 0 1,0 0 0,3 2-1,0 1 1,0 3 1773,-2 1-2527,-2 2 1,-6 4 0,-2 1-1,-4-1 1,-1 2 0,-1 1 0,-4 2-1,-5 0 1,-5-1 0,-4 3 0,0-1-2062,-1 0 1,-2 2 2491,4-8 0,-11 4 0,1-10 0</inkml:trace>
  <inkml:trace contextRef="#ctx0" brushRef="#br0" timeOffset="38">1760 9742 11719,'-8'-13'0,"4"0"938,2-1-137,-4 7 1,5-1 0,-4 4-226,4-5 0,2 2 0,2-2 1028,2-2-1808,5 0 0,-7-3 1,6-1-1,1-2 1,1-6-1,-1-3 1,-1-4-1,1-2 1,2-2-1,2-4 1,-1 1-868,0 2 1,1-4 1277,-1 4 0,-4-2 0,0 1 1,0 5-1,-1 5 0,0 3 1,-1 6-1,-1 2 1066,0 1 1,3 9 0,-3 5-1147,1 7 0,-2 5 1,2 3-1,-1 2 0,-3 7 1,-1 4-1,-2 5 1,0 1-207,0 3 0,0 1 1,0 2-1,0 0-593,0 0 1,1 0 0,2-1-1,3-4 1,0-5 546,0-6 0,4-5 1,-2-6-1</inkml:trace>
  <inkml:trace contextRef="#ctx0" brushRef="#br0" timeOffset="39">1920 9529 11170,'7'-47'0,"5"5"5944,4 9-4987,8 8 0,-9 18 1,4 2-1,-1 4 0,1 1 1,2 1-1,1 2 0,0 3 1,0 2-1,3 4-743,5 4 0,-2-1 0,5 4 1</inkml:trace>
  <inkml:trace contextRef="#ctx0" brushRef="#br0" timeOffset="40">3106 10862 29041,'-7'-20'-9276,"2"7"8988,10 0 832,2 5 1,2 8 0,0 0 0,1 0 0,2 0 0,3 0 0,1 0 0,3 0 0,2 2 0,3 1 0,1 3 953,2 1 1,-1-4-1276,1 2 0,-5 0 0,-1 0 0,-2-1 0,-3 1 0,-1 1-794,-1 1 0,-13 0 535,-5 2 0,-7 3 0,-4-4 1,-1 1-1,-3-2 0,0 0 1,-2-1-1,2 2 0,-1-1 1,3 2-61,-3-2 1,5 4 58,-2-7 1,2 5-1,2-3 1,-1 0 0,2 1-1,2-1 518,1 0 0,0-1 0,-4-5 0</inkml:trace>
  <inkml:trace contextRef="#ctx0" brushRef="#br0" timeOffset="41">3119 10968 29201,'-31'-16'-1914,"0"-6"2285,-6 5 0,7 1 0,-5 13 0,-2 5 0,-2 5 0,-2 6 0,-2 4 1,-3 0-1,2 1 0,1 0 0,4 0-56,1-2 1,1 3-2660,1-1 1,3 1 2191,7-1 1,-1-3-1,0 4 1</inkml:trace>
  <inkml:trace contextRef="#ctx0" brushRef="#br0" timeOffset="42">2093 11288 32093,'0'-13'-9831,"0"-1"10109,0 7 1,-2-3 0,-1 4-1,-3 0 1,1-2 0,-3 3-1,2-3 1,0 1 2208,3-4-2592,2-1 1,1-1-1,1 0 1,4-2-1,5-3 1,5-5 0,4-7-1,2-6 1,3-2-1,-1-2 1,1 0-477,-2 0 0,-5 1 1,0 1-1,-2 1 1,-2-2-1,-1 4 1,-3 1-1,-4 6-52,-4 4 671,-1 5 0,0 5 0,0 4 0,-1 6 1,-2 10-1,-2 8 0,2 7-332,2 0 0,1 8 152,0-2 0,0 7 0,0-1 0,0 1 0,1 3 0,4 0 0,2 0 0,2-2 1,0 2-1,1 0-3982,2-1 4041,1-9 1,1-8 0,-1-6 0</inkml:trace>
  <inkml:trace contextRef="#ctx0" brushRef="#br0" timeOffset="43">2226 11022 28704,'0'-40'-9831,"0"0"10278,6 0 1,1 23-1,7 5 1,-1 5-1,0 4 1,1 2 0,1 1-1,1 0 1,3 0-1,0 0 1,2 0-1213,0 0 1,-3 7 664,4 6 0,-6 1 1,3 5-1</inkml:trace>
  <inkml:trace contextRef="#ctx0" brushRef="#br0" timeOffset="44">3692 11781 29364,'14'-25'-1799,"-2"3"0,-2-8 0,-3 7 1,-1 5-1,-3 3-508,-1 2 3200,-8 5 1,1 2-1,-6 6 1,-6 0 0,-1 0-1,-4 2 1,-3 2 0,-7 4-1,-6 2 1,-3 0 0,-2 2 951,-1-1 0,-7 3-1727,2 4 0,-1-2 1,0-5-1,4-2 1,3 0-1,6-1 0,3 0 1,4-2-1,3-3 1,5-2-2692,4-1 1997,4 0 0,8 0 0,7 0 0,13-1 450,11-4 0,7-8 1,8-8-1</inkml:trace>
  <inkml:trace contextRef="#ctx0" brushRef="#br0" timeOffset="45">3266 11568 28324,'0'-18'-9831,"0"0"4098,0 7 5904,0 5 0,6 6 1,1 0-1</inkml:trace>
  <inkml:trace contextRef="#ctx0" brushRef="#br0" timeOffset="46">3293 11555 31436,'-14'0'-13,"7"0"1,-5 0 0,3 0-1,-3 0 1,-1 0 1405,0 0-1791,-1 6 1,7-3 0,2 5-1,4 3 1,1 1 0,1 1 0,4-1-403,4-3 0,3-3 0,2-6 1032,4 0 1,-3 0-1,3 0 1,-3-2-1,-2-1 1,0-1 0,1 1 235,-1 1 1,-6 4 0,-2 4-1608,-4 7 0,-2 2 1,-5 9-1,-6 1 0,-6 1 847,-3 0 1,-1-9 0,-4 3 0</inkml:trace>
  <inkml:trace contextRef="#ctx0" brushRef="#br0" timeOffset="47">2080 11875 28568,'-14'-6'-3217,"1"-3"3423,0 3 1,4 0-1,0 6 1,-2 1-1,1 4 1,0 2-1,1 2 1,0 0 0,1 1-1,4 2 1,3 1-1989,1 1 1692,0-1 0,0 0 0,1-1 1,3-4-1,5-8 0,2-8 1589,-2-4 1,7-5-1771,-3-1 0,8-9 0,-2 4 0,0-3 0,2-2 0,-2-1 0,2-2 0,-2-1 0,1 0 1,-4-1-721,-1 1 0,-3 2 0,-2 6 0,-1 4 274,1 0 0,-2 3 0,-1 6 906,-1 7 0,-2 10 0,-4 13 1,0 2-377,0 2 0,0 4 1,0 4-1,0 5 1,0 2-1,0 2 1,0 0-1,0 0 0,0-1 1,0-4-1,0-4 1,0-3-6272,0-1 6418,6-6 1,-4-2 0,4-6 0</inkml:trace>
  <inkml:trace contextRef="#ctx0" brushRef="#br0" timeOffset="48">2293 11741 30578,'7'-29'-6642,"-2"-7"6841,-4 6 0,5 13 0,3 17 0,3 9 0,3 5 0,1 6 0,2 0 0,-1 4 0,3 3-689,2 4 1,9 3 0,3 6 0</inkml:trace>
  <inkml:trace contextRef="#ctx0" brushRef="#br0" timeOffset="49">3333 12394 28817,'-14'-6'-717,"1"-1"1,0-5 0,-1 2 2511,1 1-1790,5 6 0,4-7 0,8 5 0,5 2 1,5 2-1,3 1 0,7 0 0,4 0 0,3 1 1,-1 4-370,-2 3 0,-1 3 162,0-2 1,-7 3 0,-2-5-1,-3 2 1,-2-2 0,-1 1 320,-3-1 1,-9 0 0,-9 2 0,-4-4 0,-4-4-1,0-1 1,0 2-149,3 2-506,0-2 0,5 5 1,0-4-1,1 3 1,0 1 343,4 4 0,2-5 0,2 0 1</inkml:trace>
  <inkml:trace contextRef="#ctx0" brushRef="#br0" timeOffset="50">3506 12421 28980,'-9'-13'-5041,"0"-1"4906,6 7 0,-4-1 1,2 5-1,-4-1 0,-2 1 3664,-3 2-3413,-5 7 0,1-4 0,-7 6 0,-5-1 0,-2 1 0,-7 2 0,-2 0 0,-5 2 0,0-1 0,-1 2 0,1 0-779,0 4 0,0 0 0,3 0 0,-2 0-431,2 0 1,-1-2-1,3-2 1160,2 0 1,2 0 0,-3 1 0</inkml:trace>
  <inkml:trace contextRef="#ctx0" brushRef="#br0" timeOffset="51">2346 12914 22222,'-12'2'580,"3"2"-288,-2-3 1,8 7 0,-6-5-1,0 0 1,0-5 0,1-7-1,3-5-322,2-4 1,1-6-134,2 2 1,2-3 0,2-2-1,3 0 1,4 1 0,1-2-1,2-2 1,1-3 0,0 1 0,0-1-1289,3 4 1,-3 1 1181,2 1 1,-2 2 0,-2 2 0,-1 6 0,-1 2 0,-4 2 0,0 1 0,-1 1 910,0 2 0,-1 5-120,-5-5-625,6 12 1,-5-6-1,4 12 1,-2 1-1,0 2 1,1 3-1,0 1 1,1 4-1,-1 0 1,1 4-1,-1 1-2070,1 2 1892,-1 0 1,1-1 0,-1-1 0,0-1 0,1-3 0,1-2 0,1-3 0,4-1 0,0-3-1,3-3 1,-2-3 435,-4 0 1,4-5-1,-4 5 1</inkml:trace>
  <inkml:trace contextRef="#ctx0" brushRef="#br0" timeOffset="52">2493 12714 22222,'-18'-1'-184,"0"-4"157,6-2 0,2-2 0,6 0 1,1-1-1,3-1 0,5 1 0,9 1 0,7-1 1,5-2-1,5 0 0,5 2 603,2 1 0,7 6 0,-1-2-472,-1 4 1,5 1 0,-1 0-1</inkml:trace>
  <inkml:trace contextRef="#ctx0" brushRef="#br0" timeOffset="53">16036 11635 31393,'-13'-14'-1566,"5"7"0,-2 2 0,6 10 158,1 4 1572,7 3 1,4-4 0,6 1-1,4 2 1,4 1 0,6 1-1,7 2 1,6 0 0,6-1-1,8-2 1,6 0 2442,4 0-2528,8-5 1,-4 4 0,-31-9 0,0 0 0,0 0-1,1-1 1,-1 0 0,1 0 0,-1-1 0,1 0-1,36-2 1,-37 0 0,0 0 0,36-7 0,-3-3 0,-6-3 281,-7-3 0,0 2-640,-9-6 1,-5 0 0,-2-7 0,-8 0 0,-5-4 0,-5-1 0,-3-4 0,-5-4 0,-3-4 0,-4-1-1619,-4-3 1,-7-2 1827,-7-2 0,-6-3 1,-11-1-1,-1 2 0,-2 1 1,-6 3-1,-6 2 0,-5 4 1,-6 4-1,-4 8-325,-6 5 1,-11 9 0,34 13 0,-2 1 326,-2 2 0,-1 2 1,-4 1-1,0 1 1,-1 0-1,0 1 1,-1 2-1,1 0 1,-1 2-1,0 2 1,0 2-1,1 1 0,2 1 1,1 2-1,0 2 1,1 1-1,3 1 1,0 2-37,1 0 0,1 3 0,-1 4 0,2 1 0,5 0 0,2 1 30,3 1 0,2 1 1,2 4-1,4 2 0,5 3 1,3 2-1,2 4 0,4 2 1,3 2-1,3 2 1,4 5-1,3-1 0,5 2 1,3-1 72,6 2 0,2-1 0,0 2 0,2-1 0,6 0 0,2 0 0,1 3 0</inkml:trace>
  <inkml:trace contextRef="#ctx0" brushRef="#br0" timeOffset="54">18036 11568 9441,'-6'-19'618,"4"10"1,-4 3-61,6 15-316,6-3 1,5 4-1,9-4 1,9 0 0,5 1-1,7 1 1,6 2 0,7 2-1,2 0 1,5-2 0,2-2 2063,6-3-2330,0 0 1,1-5 0,1-2-1,3-2 1,-3-5 0,0-4 0,-4-3-1,-2-5 1,-7-3 0,-5-6 0,-8-2-1939,-5-5 1,-6-6 1668,-12-1 1,-4-5-1,-11 1 1,-7-2-1,-10-5 1,-11 0-1,-12 1 1,-8 2-1,-10 3 1,-3 6 843,-4 6 1,-4 1-337,4 10 1,-10 2-1,0 12 1,-5 5-1,35 6 1,-1 2-1,0 2 1,1 3 0,-1 1-1,1 3 1,1 2-1,1 2 1,-32 18-1,8 5 312,3 5 0,16 11 0,7 2-812,9 4 0,11 5 0,13 7 0,8 3 0,14-2 273,12-5 0,14-12 0,-17-32 1,1 0-1</inkml:trace>
  <inkml:trace contextRef="#ctx0" brushRef="#br0" timeOffset="55">7212 5171 31899,'0'-21'-1639,"4"2"1,2 7-1,1 2 1,4 2 0,1 2-1,1 3-407,0 2 2528,-5 1 0,4 0 0,-7-2-184,-2-2 1,-4 3 0,-14-4 0,-3 4 0,-4 2 0,-3 4 0,-3 5 0,-2 5 399,-1 3-817,-6 5 1,3 2-1,-7 8 1,-2 1-1,-2 3 1,2 3-1,2 4 1,1 5 0,1 3-1,2 3 1,5 0 89,3-2 0,1 5 0,12-6 1,3 4-1,4 0 0,4-1 0,8 0 1,11 1-580,11 2 741,13-6 0,-9-27 0,3-2 1,4-1-1,2-4 0,4 0 0,2-2 1,3-1-1,2-3 0,5-2 0,2-2 1,2-3-1,1-1 0,3-3 0,0-2 1,-1-2-1,0-2 0,1-2 0,0-3 1,-2-3-1,-1-1-191,0-3 1,-1-3-1,-2-1 1,-1-2-89,-8-1 0,-1-1 0,-2 0 0,-2-1 0,-1-4 0,-2-3 0,-3 0 0,-1-1 0,-2-2 0,-2-1 0,-3 0 0,-1-3 0,-3-1 0,-3-2 0,-3 1 0,-3-2 0,-3-1 0,-3 0 0,-4 2 0,-3 0-628,-1 0 1,-3 2 0,-6 0 0,-5 2 0,-23-25 674,-9 6 0,16 33 1,-2 3-1,-35-11 1,28 18-1,-1 2 1,-4 2-1,-2 3 1,-3 1-1,-2 2 0,-1 2 1,-1 1-1,-3 1 1,-1 1-1,-2 1 1,-1 1-32,-3 2 1,-1 1 0,-6 2 0,-1 4 0,2 5 0,0 3 0,-1 2-1,0 3 572,2-1 0,1 4 0,-1 7 0,2 4-442,6-1 0,2 2 0,-4 5 0,2 1 0,12-5 0,1 0 0</inkml:trace>
  <inkml:trace contextRef="#ctx0" brushRef="#br0" timeOffset="56">20875 10728 8286,'0'-19'91,"0"-2"1,0-4 0,0 3 0,2 6-350,2 5 224,-3-1 1,11 11 0,-4-5 0,1 0-1,-2-3 1,-1-3 0,-2 1 0,1 0 0,-1 2 143,-1-1 1,-7 3 0,-5-1 0,-3 2 0,-3 3 0,-3 2 0,-4 1 0,-4 1 919,-6 4-984,-2 2 1,-9 8-1,-2 1 1,-6 3 0,1 2-1,-4 4 1,1 5-1,-3 7 1,3 3 0,-2 3-1,3 0 274,0 4 0,25-19 1,1 1-196,3 1 1,1 2-1,-22 28 1,5 4 0,5 3-1,9 2 1,10 1 0,12-2-1,12-4 1,16-4-1,17-5-41,-15-28 0,2-2 1,5 1-1,2-3 0,2-3 1,1-2-1,2 1 0,1-2 1,2-1-1,2-2 1,2-2-1,0-2 0,4-2 1,0-3-1,2-1 0,0-2-85,1 0 1,1-2-37,3-2 0,-1-2 1,-3-2-1,0-2 0,3-3 1,-1-1-1,1-2 0,0-2 1,-1-2-1,-2-1 0,-1-2 1,-2-1-1,-5-1 0,-1-1 1,-4-1-1,-3-2 0,-3 0 1,-2-2-1,-4-2 1,-2-2-1,-5 0 0,-3-1-1773,9-34 1,-14 1 1694,-10 1 1,-23-5 0,3 35 0,-4 2-1,-5 1 1,-4 2 0,-5 3 0,-4 3 0,-2 3-1,-3 3 1,-6 2 0,-2 3 0,-4 1-1,-1 3 115,-4 2 0,-2 3 0,-9 3 0,-1 3 0,0 2 0,0 1 0</inkml:trace>
  <inkml:trace contextRef="#ctx0" brushRef="#br0" timeOffset="57">3239 8383 29875,'-13'-18'-6782,"0"2"4732,-1 4 2183,7 10 0,7 8 0,9 5 0,4-4 0,5 0 1,6-1-1,4 2 0,6-2 0,1 0 0,4-2 1,-2 2-1,1 1 0,1 2 0,-1-1 0,-2-1 277,-5 1 1,-4-4 0,-4 3-1,-2 1 1,-2-1 0,-4 4-369,-4 0-148,-6 3 0,-8-5 0,-5-1 1,-10 3-1,-6 1 0,-4 0 1,-3-2-1,-5-3 0,-1 1 0,0-2 1,2 1 574,-2 0 0,0-4-595,1 2 0,1-2 0,6 0 1,6 1-1,2-1 0,5-1 1,1-2-1132,2 0 1327,5 0 1,8 6 0,8 1 0</inkml:trace>
  <inkml:trace contextRef="#ctx0" brushRef="#br0" timeOffset="58">3333 8556 29755,'-14'-27'-573,"-5"1"0,4 11 0,-4 6 0,0 6 0,-4 3 1,-5 2-1,-4 1 2375,-4 1-1710,-5 0 0,5 1 0,-5-1 1,-2-1-1,0-1 0,-5-1 1,-1 2-1,-2 2 0,0-2 0,1-2 1,4-1-93,3 0 0,9 0 0,3 0-282,3 0 1,7-4 0,3-1 0,3 2 303,2 2 0,0 1 1,-1 0-1</inkml:trace>
  <inkml:trace contextRef="#ctx0" brushRef="#br0" timeOffset="59">1640 8369 29407,'-6'-20'-2388,"4"6"1,-10 4-1,3 6 1,-2 1 3535,-3 1-1034,1 8 0,4-3 0,2 6 1,-1 1-1,2 2 0,0 1 0,3 1 1,2-1 141,1 0-256,0 1 1,-4 4-1,-2 1 1,0 0-1,0 2 1,1-2-1,1 2 1,-1-2-1,2 0 1,2-2-1,-1-3-1365,-2 0 1150,3-1 0,-5-3 0,7-5 1,4-10-1,3-6 0,4-7-285,2-4 0,3-8 1,3-3 613,0-1 1,-2 3-1,3-3 1,0 2 0,-4 2-1,1 3 1,-3 5 0,0 4-1,-3 5 1,-2 4 0,-1 3-1,0 2-552,0-1 282,0 7 1,-1 5 0,0 8-1,-2 1 1,-2 4 0,1 0-1,-1 2 1,1 1 0,-1-3 0,0 1-1,1-2 266,1 1 1,-3-3-1,4-3 1,1-2-1,-1-4 1925,3-3-1899,-4-4 0,5-2 0,-7-4 1,-1-3-1,0-4 0,0-3 0,1-1 1,-1-4-1,0 1 0,0-2 0,2 2 360,-2 0 0,0 6-392,1 4 0,-1 6 0,6-2 0,1 4 1,2 1-1,2 1 0,-1 4 0,2 4 1,2 2-1,6 4-606,2 3 0,3-2 0,3 5-228,5-2 1,2 5-1,1-3 1,-4 1-1,-4 0 1,-3 2 969,-1 1 0,0-4 0,-1-2 1</inkml:trace>
  <inkml:trace contextRef="#ctx0" brushRef="#br0" timeOffset="60">3413 9969 28203,'-14'-12'-1828,"7"3"0,5-7 1,8 5-1,8 7 1,2 2 7083,3 2-5100,2 0 1,3 0-1,-1 0 1,4 0-1,0 0 1,2 0-1,-1 0 1,2 2 0,-2 1-1,2 3 1,-4 0-605,0 0 1,-3 4 263,-5-1 0,-5-2 0,2 2 0,-6 2 1,-3 0-1,-5 3 0,-4-2 0,-8-2 1,-9-1 598,-6 1 1,-14 2 0,0 0-138,-2-3 0,2 1 0,5-4 0,4 0 0,2 0 0,3-3 0,1 0 0,2 0 121,6 1 1,3 2-889,5-1 0,9 0 0,11 4 359,5-4 1,11 2 0,7 1 0</inkml:trace>
  <inkml:trace contextRef="#ctx0" brushRef="#br0" timeOffset="61">3479 10102 30233,'-13'-25'-1670,"1"13"0,2-4 1,1 7-1,-2 6 1605,0 1 310,3 2 1,-4 0 0,3 0 0,-4 0 0,-3 0 0,-5 0 0,-3 0 0,-5 2 0,-4 1 0,-4 1 0,-3 1 224,-4 1 1,1-5 0,-5 5 0,1-2 0,1 1 0,2-2 0,4-2 0,4 1 1090,3 2-1813,2-2 0,6 4 1,1-5-1,4 4 1,2 3-1,6 4-63,6 2 1,-1-1-1,-1 0 1</inkml:trace>
  <inkml:trace contextRef="#ctx0" brushRef="#br0" timeOffset="62">1600 10142 29219,'0'-19'-2458,"0"-2"0,0-4 1,0 3-1,-2 5-3876,-2 7 6874,2 4 0,-10 6 0,3 0 0,-2 0 0,-3 2 0,2 2 0,4 5 0,2 3 202,0 1 0,4 5-758,-2 0 1,2-1 0,2-2 0,0 1 0,0 2 0,0-2 0,0-1 0,0-1 0,0-1 0,2-1-219,2-3 0,-2-2 1,4-4 354,0 1 0,-5-1 0,5-6 0,-2-4 0,1-3 0,-1-5 0,1-1-640,-1-4 1,2 6 0,-3-6-1,3 3 802,1-1 0,-4 0 0,3 5 1,-1-1-1,1 2 0,1 5 0,2 7 1,0 7 444,0 5 1,-5 2-973,5-1 1,-5 3 0,5 1 0,2-3-1,1 3 1,1-4 0,0-1 0,1-5 0,-1-1 567,0-3 1,1-3 0,-1-4-60,0-5 1,5-5 0,0-2 0,-2-3 0,-1-2 0,0-4 0,1-3 0,2-3 0,-2 3 421,-1 4 1,-3 0 0,-2 8-1,-3 3-1040,-1 2 0,5 8 1,-2 0-1,3 6 1,1 8-1,0 5 1,2 8-1,3 4 1,7 4-1,6 2 1,9 5 495,6 4 1,6-2 0,-19-18 0,0 0-1</inkml:trace>
  <inkml:trace contextRef="#ctx0" brushRef="#br0" timeOffset="63">16316 13061 8319,'-18'-2'11,"1"-2"69,-7 2 0,8-2 1,-7 8-1,0 5 0,-3 3 1,0 3-1,-1 3 0,0 4 1,2 3-1,3 2 0,6-2 1120,5-3 0,6 2-917,5-7 0,7 7 0,8-3 1,10 0-1,10-4 0,10-2 0,8-3 1,9-3-1,8-5 0,4-2 418,0-2 0,-33-5 0,1-2-777,-2-1 1,0-2-1,2-2 1,-1-1 0,-1-2-1,-1-1 1,-1-1 0,-1-2-1,-1-1 1,-1-1-1,-1-3 1,-1-1 0,-1-3-1,-2-2 1,-1-2 0,-2-1-1,-1-1 1,-3-1-1,-2-1 1,-3-1-964,-3 0 1,-2 0 0,-4-3-1,-3 0 909,-3-2 0,-2 0 0,-4-1 0,-4 1 0,-2 3 0,-3 1 0,-3 2 1,-3 1-1,-4 3 0,-3 3 0,-4 3 0,-3 2 0,-4 3 0,-3 4 1,-5 2-1,-1 3 0,-5 3 0,-1 3 0,-3 3 0,-1 2 286,-1 1 1,-1 3 0,-9 5 0,-1 4 0,0 5 0,2 3-86,-2 4 1,2 3 0,2 2 0,3 2 0,5 3-1,2 2 1,2 1 0,3 2 0,3-1 0,4 3 0,3 3-1,3 1 1,5 1 0,4 0 0,3 2 0,4 0-1,5-1 1,2 0-588,3-2 1,3 0 515,7 1 0,2 0 0,0-3 0,0 0 0,6 1 0,0 1 0,0-3 0,0 1 0</inkml:trace>
  <inkml:trace contextRef="#ctx0" brushRef="#br0" timeOffset="64">18222 13474 8193,'0'-19'788,"0"-4"-667,0-2 1,2 6 0,1 4-1,3 6 1,0 2 0,1 1-1,0-2 1,4 3 133,1-1 1,1 1-101,0 5 0,7 0 1,3 0-1,8 0 0,9 0 1,8 0-1,7 0 1,5 0-1,7 0 0,3 0 578,2 0 1,-4 0 0,6 0 0,-1 0-555,-2 0 0,-3 0 1,-15-1-1,-2-2 1,-5-2-1,-8 2 1,-4 2-1,-6-1-509,-4-2 0,-6 1 1,-11-4 91,-7 1 0,-13-5 0,-15 4 0,-11-2 0,-10 0 0,-5 0 0,-7 2 0,-1 1 1,-5 1-1,2 1 0,-3 1 0,3 2-214,-1 1 227,-2 0 0,13 1 1,1 2-1,6 1 1,11 1 224,8 1 0,5-5 0,11 5 0</inkml:trace>
  <inkml:trace contextRef="#ctx0" brushRef="#br0" timeOffset="65">8651 6077 6708,'0'-22'0,"2"1"-1585,2 2 2498,-2-5 1,10 8 0,-5-5 0,2 2-1,0 3 1,1 2 0,2 6 2260,1 3-2810,1 4 0,-1 2 0,0 2 0,2 1 0,3 1 0,7-1 0,6 1 0,9-2 0,3-2 0,7-1 0,2 0 1151,5 0 1,0 0-1149,1 0 0,0 0 0,1 0 1,-6 0-1,-1 0 0,-3 0 0,-1 0 1,-7 0-1,-3 0 0,-5 0-419,-3 0 0,-10 0 0,-2 0 0,-3 0 1,-9 0-1,-8 0 1,-11 2 0,-11 1-1,-8 1 1,-7-1 347,-7-1 0,-4 2 0,-5 0 0,-1 1 74,-2 1 0,-8-5 0,2 5 0,2-1 0,-1-1 0,4-1 0,-2-1 0,2-2 0,0 1 0,4 2 0,5 1 0,5-1 759,4-1 1,7-2-1130,3 0 0,9 0 0,4 0 0,4 1 0,9 2 0,9 3 0,12 0 0,9 2-754,7-1 1,12-3 274,9 5 0,8-4 0,-2 2 1,1 1-1,0-1 0,-1 3 0,1 2 1,-5 0 466,-5-3 0,-4 3 1,-6-5-1</inkml:trace>
  <inkml:trace contextRef="#ctx0" brushRef="#br0" timeOffset="66">19862 13114 11454,'-7'-6'456,"1"6"1,7 0 0,4 7 0,5 7 0,8 4 0,7 5 1011,4 7-1460,14-2 0,2 6 0,16-6 0,7-1 0,4-6 0,-32-13 0,0-2 0,2-1 0,-1-1 1,2-1-1,0-1 0,-2-1 0,0-1 0,-1-1 0,0-1 0,-2-1 0,-1-3-450,34-11 1,-33 3-1,-2-2 310,26-20 1,-30 15 0,-1-4 0,19-28 0,-26 24 0,-2-3-1,-3-1 1,-1-2 0,-2 0 0,-1-2 0,-3-3 0,-2 0 0,-1-1-1,-1-1 1,-4-2 0,-1-1 0,-2 1 0,-2-1-120,-2 0 1,-3-2-1,-3-2 1,-3-1-1,-5 0 1,-4 1-1,-2 2 1,-2 1 359,-2 0 0,-3 3 0,-6 5 1,-4 5-1,-3 3 0,-3 3 0,-2 5 1,-3 3-1,-5 4 0,-2 3 0,-2 5 1,-1 4-1,-6 4 0,0 5 0,1 6 1,0 3-1,1 4 0,0 4 0,6 1 1,1 3-1,3 2 0,3 2 0,7 0 1,3 3-1087,3 1 0,4 2 819,4 4 0,4 1 0,9-2 0,4 0 0,3 3 1,5 2-1,4 1 0,4 2 158,5 3 0,3 0 0,0 0 0,3 1 0,6 5 0,2 1 0,1 1 0,-1 1 0</inkml:trace>
  <inkml:trace contextRef="#ctx0" brushRef="#br0" timeOffset="67">3879 13474 8562,'-4'-14'0,"-1"1"513,-5 0 1,4 4 0,-4 0 0,2-1 0,1-2 0,-1-2 0,-2 1 0,-2 0 0,-1 1 0,-1 2-1,0 1 1,-3 0 0,-2 1 0,-3 4 0,-5 4 97,-2 4 0,-13 5 0,1 8 0,-5 2 1,-3 2-1,0 2 0,-1 4 0,-2 3-1389,0 1 203,-4 0 1,14-9 0,-1-1 0,5-1 0,4 0-1,1 0 1,5 0 0,4-1 574,6-3 0,-2 5 0,-1 0 0</inkml:trace>
  <inkml:trace contextRef="#ctx0" brushRef="#br0" timeOffset="68">1853 14407 8522,'13'-20'1435,"-5"6"1,-1-4-1,-3 7 1,5 6 2193,3 3-3312,-4 5 0,2 13 0,-6 5 0,1 6 1,-1 2-1,1 4 0,-2 2 0,0 4 1,0 1-1,1-2 0,1-2 186,0-5 1,-2 0 0,5-3-675,-2-3 0,3-7 0,-5 0 0,-1-6 0,-1-8 0,-2-10-792,0-8 1,-5-12 0,-1-8 0,-1-4 721,-4-8 1,4-9 0,0-3-1,1 2 1,4 1 0,4 2 0,4 1-1,1 3 1,5 6 0,3 8 0,4 8-1,0 8 3123,0 4-2613,5 2 1,-8 5 0,5 4 0,-2 4 0,-2 4 0,-3 5 0,0 3 0,-1 3 0,-1 3 0,-3 4 0,-5 3-166,-2 2 0,-2 4 0,-2 0 0,-2-1 0,-5-2 0,-3-3 0,0-3 0,2-4-899,1-3 616,6-2 1,-3-4 0,9-2 0,6-1 0,9-3 0,7-3 0,6-3-1,5-1 173,2 1 1,2-3 294,0 1 1,-1 1-1,-2 5 1,-3 4-1,-3 5 1,-6 5-1,-6 4 1,-5 2-1,-6 3 1,-5 1 804,-6 2 0,-14-1-1090,-10 1 0,-9 0 1,-1-2-1,-4-3 1,-5-4-1,0-4 0,-1-2 1,1-3-1,0-4 1,4-4-906,5-1 0,0 0 0,6 0 0,2-1-1520,1-4 0,5 4 1,1-4 2420,-2 4 0,5 13 0,0 2 0</inkml:trace>
  <inkml:trace contextRef="#ctx0" brushRef="#br0" timeOffset="69">16169 14700 19261,'-26'0'-57,"-1"-6"0,-1 0 1,-2-3-1,-1 5 1,3 4-1,3 4 1,4 5 685,2 3-576,1 7 1,6-4-1,3 3 1,7-2-1,6 0 1,9 1-1,9-4 1,10-4-1,6-3 1,8-3-1,3-3 1390,1-5 0,11-10-1426,-3-11 1,0-2-1,1-11 1,-1-4 0,-29 19-1,-1-2 1,0 0 0,-1-1-1,23-30 1,-7 1-1,-7-3 1,-9-2-388,-8 0 0,-12-2 1,-10 3-1,-13 3 1,-17 0-1,-11 9 0,-12 5 1,-8 10-690,29 19 0,-3 3 1086,-3 3 1,0 2 0,1 3 0,0 2 0,-4 3-1,0 2 1,-2 2 0,0 3 0,0 2 0,0 3 0,1 3-1,0 1 1,3 3 0,1 1 0,2 3 0,1 2 0,3 1-1,2 2 1,2 2 0,3 1 0,3 1 0,2 0 881,3 3 0,2 0-1147,0 2 0,3-1 1,4 0-1,3 0 0,-2 34 1,16-2-1,20-8 1,23-6-1,-17-31 0,4-4 287,4 0 0,3-3 1,13-1-1,2-2 1,4-1-1,-1-1 0</inkml:trace>
  <inkml:trace contextRef="#ctx0" brushRef="#br0" timeOffset="70">17556 14953 8345,'-14'-6'132,"7"-1"1,1 1 0,11 7 0,6 10 0,15 5 0,9-1 1043,11-5-1123,10-4 1,7-6 0,6-3-1,-31-1 1,0-2 0,1-4-1,0-2 1,3-4 0,1-3-1,-2-1 1,1-1 0,0-2-1,0-1 1,-2-1 0,0-1-1,-1-1 1,-2-2 0,-4 1-1,-1-2 190,-4 1 1,-1-1-274,-2-2 1,-3 0-1,9-25 1,-9-7-1,-13-1 1,-13 3-1,-16-1 1,-15 4-1,11 30 1,-2 0-1,-4 2 1,-3 3-1,-1 1 1,-1 3-1,-3 2 1,0 3 23,-1 3 0,0 2 0,-5 2 0,-1 1 29,1 1 1,-1 3-1,-2 4 1,1 4 0,2 3-1,2 3 1,-1 2 0,1 2-1,0 4 1,1 1 0,3 2-1,1 2 1,1 2 0,4 3-1,3 0 1,4 2 0,4 2-1,4 1 1,-5 34-64,10-3 0,15 6 1,16-4 49,-4-32 1,4-2 0,5-1 0,2-2 0,5 0 0,-1 0-1</inkml:trace>
  <inkml:trace contextRef="#ctx0" brushRef="#br0" timeOffset="71">19809 14940 8288,'-6'-46'475,"4"12"0,-2 3 0,5 11 0,10 10 0,12 6 0,13 2 2075,7 2-2640,19 0 0,-4-1 1,16-5-1,0-9 0,-37 3 1,0-1-1,1-3 0,-1-2 1,1-1-1,-1-1 0,-1 0 1,0-1-1,-1 0 0,-2-1 1,-1-1-1,-2 0 0,22-23-755,-7 0 0,-19-3 652,-8 5 0,-12-7 1,-19 3-1,-18-4 1,-21 0-1,20 27 1,-3 1-1,-3 1 0,-1 2 1,-2 0-1,-1 2 1,-3 0-1,-2 2 1,-2 2-1,-1 2 294,-3 2 1,-1 3 0,0 0 0,-1 4 0,2 5-1,1 2 467,0 3 1,2 2-1,0 0 1,2 4-444,2 9 1,3 3 0,2-1-1,2 3 1,3 7 0,2 3-1,3 3 1,2 2 0,2 2 0,5 2-1,3 3 1,4 1 0,3 3-1,3 0 13,2 4 0,5 1-518,7-2 1,5 1 0,0 3 0,4 0 0,6-3 0,4-1 379,-1-2 0,3-1 0,9 1 0,5-2 0,2-7 0,-1-1 0</inkml:trace>
  <inkml:trace contextRef="#ctx0" brushRef="#br0" timeOffset="72">21022 9609 8312,'6'-19'-145,"-2"5"0,8 1 1,3 7-1,-1 5 145,1 1 0,-1 0 0,-1 0 0</inkml:trace>
  <inkml:trace contextRef="#ctx0" brushRef="#br0" timeOffset="73">21128 9609 8312,'0'7'605,"-4"-2"771,-1-10-1168,1 4 1,2-4 0,-2 8-1,-5 2 1,-3-1 0,-1 1 556,0-1 1,-5 5-609,0-5 0,-6 7 0,2-4 1,-3 2-1,-2 0 0,-1 3 0,-1 3 1,-3 4-1,3 2 0,1 2 313,1 2 1,2 7 0,3 2-430,4 4 0,-1 1 0,1 8 0,0 2 0,-1 1 0,-3 6 1,-4 1-1,0-1 0,-1-6 0,0-1 0,1-3 0,-2 0 1,-2-3 1568,-1-2-1473,-6-1 1,3 0 0,-6 2 0,1 1 0,4 0 0,2-2 0,4-2 0,0 1 0,4 0 0,2 3 0,2-2 56,3 1-250,-3 3 1,6-3 0,-2 4 0,2-2 0,2 2 0,-1 2-1,1 0 1,-2 0 0,-1-4 0,-2-1 0,2 0-127,1 2 1,-3-1 283,0-4 0,-4-2 1,4-2-1,2-5 0,0-3 1,0-1-1,-2 0 0,1-1 1,4-1-1,3-1 280,1-2 0,0 0 0,-4 5 0,1 0-357,3-1 0,-1 3 0,4 2 0,-2 4 0,-2 4 0,-1 1 0,1 1 0,1 1 0,0-1 0,2-2 0,1-1 1,2 1-511,-1 1 536,-5 0 1,7-5-1,-5-1 1,1 0-1,1-1 1,-1 1-1,1 0 1,-2 1-1,1 1 1,-3-1-1,-2 1 160,-2-2 1,1 8-1,0-4 1,-1 2-1,1 3 1,1-2-1,0 2 1,2 0-207,0 2-42,-5 5 1,7-7 0,-3 4 0,0 1 0,4-2 0,-1 0 0,2-3 0,1-2 0,2-2 0,0-2 0,0-2-41,-2 2 175,1 2 1,2-4 0,-1-1 0,-1 0 0,1-1 0,1 1 0,1 0 0,-4 3 0,-2 1 0,-2 4 0,0 2 314,-1 5 1,-2 3-555,-1 1 0,4-1 0,1 0 0,3-2 1,2 2-1,1-3 0,4 0 0,1-3 1,4 0-1,3-3-909,5-2 1,7-2 1075,1-4 0,0 2 0,2-6 0,1-1 0,3-2 0,2-1 0,3-1 0,-1 0 0,1-3 0,-1-1 595,-1 2 0,5 0 0,0-2-455,6-4 1,0 1 0,5-1 0,0-3 0,3-4 0,5-3 0,3-2 0,7-3 0,3-3-342,-31-2 1,0-1 0,36-4-1,0-8 1,-3-3 70,-6-4 1,-29 9-1,-1-1 1,30-17 0,0-4-1,-2-5 1,-3-3 0,-30 20-1,0-1 1,0-2 0,0 0 74,1-3 0,-1-2 0,-2 0 0,0-1 0,2-3 0,0 0 1,-1-1-1,-1-2 12,1-1 0,0-2 0,3-3 1,0-2-1,0-1 0,0-1 1,1-3-1,2 0 0,1-3 0,0 0 1,0 1-1,-1 1 0,1-2 1,-1 1-1,-1 2 0,-1 0 0,1-3 1,0 0-1,-1 1 0,-1 1 1,2-4-1,-1 1 0,-2 1 0,-1 1-1882,-2 0 0,0-1 1868,4-3 1,-2 0-1,-7 7 1,-1 0-1,4-6 1,0-1-1,-2-1 1,-1-1-1,-1 1 1,-1-1-1,1-3 1,-1 0-1,0 0 1,-1-1-1,1-2 1,0-1-1,-2 1 1,0-1-1,0-1 1,-1 0-1,0 0 1,-2 0-180,0 0 1,-1 0-1,0-3 1,-1 0 126,-1 4 1,0-1 0,-2-4-1,-1 0 1,-1 8 0,0 1 0,-2 1-1,-1 0 1,-1 0 0,-1 0 0,-1 4-1,-2 0 1,1 1 0,-2 1 0,-1 4-1,-1 1 1,-1 3 0,-1 1 0,-3 5-1,-1 1-115,-1 2 0,-1 2 0,-19-31 165,-6 5 0,-10 8 0,-3 12 0,-6 5 0,-5 7 0,-6 8 0,-8 10 0,34 11 0,0 3 0,-4 5 0,0 3 0,-2 4 0,-1 3-426,0 2 0,-1 3 0,0 4 1,1 1-1,1 4 0,2 1 1,5 0-1,2 1 80,3 0 0,3 0 0,1 2 1,4 2-1,6-1 0,3 2 0,0-1 1,2 1 378,2 0 0,1 1 0,1 2 0,2 0 0,3-4 0,1 1 0,1 1 0,0 1 0</inkml:trace>
  <inkml:trace contextRef="#ctx0" brushRef="#br0" timeOffset="74">23168 12687 7921,'-21'-26'462,"-4"-1"1,15 12 0,-2 8 0,4 8 0,5 8 0,2 3-1,-1 0 894,-2-3-1022,2 3 0,-4-5 1,6 8-1,0 3 1,0 5-1,0 7 1,0 6-1,0 4 1,-1 2-1,-2 4 1,-1 0 1775,1 0 0,-3 2-2097,1-8 0,-4 5 0,3-8 0,1-1 0,-1-2 0,1-6 0,1-3 0,-2-4-350,-2-2 227,0-7 0,-4-13 0,3-14 0,4-10 0,4-11 0,2-8 0,4-10 0,5-6 0,5-7-147,3-4 0,4 4 0,-3 1 0,0 8 408,1 8 1,2 1 0,-4 7 0,-1 5-1,1 5 1,0 5 0,-2 5 0,-1 4 1093,-2 6 0,1 0 1,-1 8-1036,0 1 0,-4 2 1,0 2-1,0 3 0,0 7 1,0 4-1,0 4 0,0 2 1,-2 4-1,-1 3 1,-2 3-1,1-3 1366,-1-4-1899,1 1 0,-1-6 0,1 3 0,-1-4 0,2-4 0,1-7 0,1-7-71,-4-7 1,4-16 407,1-3 0,2-14 0,3-2 0,-2-1 0,-1-1 0,0 4 0,1 0 0,-2 4 0,2 4 1,-2 7 446,-1 5-176,3 6 0,-9 6 0,4 5 0,-1 8 0,-1 7 0,-1 7 0,1 4 0,-2 9 1,-2 3 159,-1 7 1,6 2 0,3-1-1137,3 1 1,3 1-1,1-7 1,5-1-1,1-3 1,4-1-1,1-3 1,4-4-1,0-4-7307,2-4 7998,4-9 0,-3-3 0,6-6 0</inkml:trace>
  <inkml:trace contextRef="#ctx0" brushRef="#br0" timeOffset="75">24154 12834 7866,'-18'-12'0,"1"3"826,5 15 1,4 9-1,5 10 1,-1-3-1,3-7 1,2-9 1101,3-10-1932,7-13 0,-2-6 0,7-11 0,2-8 0,0-4 1,-1-6-1,1-2 0,-2-6 0,-1 1 0,-1-1 0,-1-1 92,0-3 295,1 5 0,-1 4 1,0 9-1,-1 5 0,-2 7 1,-1 6-1,2 7 1,-1 9 595,-1 11 1,-2 8 0,-4 11 0,2 5-515,-2 7 1,0 4 0,0 8 0,1 2-482,-1 5 0,0 3 0,0 1 0,3 0 0,1 1 0,4-3 1,1 0-1,2-2 0,4-1 16,4 0 0,3-2 0,2-6 0</inkml:trace>
  <inkml:trace contextRef="#ctx0" brushRef="#br0" timeOffset="76">24274 12621 7937,'-19'-46'1820,"12"18"0,2 7 1,11 15-1,6 9-3280,1 0 1403,6-1 1,-2-2-1,5 0 1,3 1-1,5 2 1,5 3-1,4 0 57,1 0 0,12 10 0,2-1 0</inkml:trace>
  <inkml:trace contextRef="#ctx0" brushRef="#br0" timeOffset="77">24954 12501 8038,'0'-25'2204,"-12"-3"1,12 2 0,-1 13-1,11 13-2428,5 6 0,6 6-210,1-3 0,7 4 0,4 3 0,0 2 0,2 0 0,2 0 434,5-1 0,7 1 0,-2-4 0</inkml:trace>
  <inkml:trace contextRef="#ctx0" brushRef="#br0" timeOffset="78">25594 12274 7955,'-36'-49'6017,"1"1"-5554,-13 11 1,19 19 0,-7 19 0,5 11-1,2 9 1,-6 6 0,-2 4 0,-6 4-1,-2 4 1,-6 4 0,1 2-650,1 4 0,5 11-694,8-7 0,8 8 0,7-1 0,3 3 0,5 2 880,3-2 0,1-5 0,-5 1 0</inkml:trace>
  <inkml:trace contextRef="#ctx0" brushRef="#br0" timeOffset="79">23234 13954 7921,'-26'0'1335,"1"-6"1,5-2 0,14 1-1,17 2 1672,13 4-2841,17-5 0,9-7 0,21-11 0,-27 9 0,3-1 0,5-2 0,2-1 0,9-1 0,2 0 1,3 0-1,2 1 0,-21 6 0,2 0 0,0 1 0,-1-1 0,1 1 0,0 0 0,2 0 0,0 0 1,0 0-1,-1 2 0,0-1 0,1 1-222,-2 0 0,1 1 0,0 0 0,1 2 0,1 0 0,-2 0 0,12-2 0,-1 1 0,-2 0 0,-1 2 0,-3 1 0,-1 1 1,-5 2-1,-1 0 0,-5 1 0,-1 2 0,30 2-9521,-14 1 7757,-2 13 1820,-22-9 0,2 10 0,-11-9 0,0-3 0</inkml:trace>
  <inkml:trace contextRef="#ctx0" brushRef="#br1" timeOffset="80">5542 5238 8331,'-13'7'1606,"6"1"1,1-5-504,0 1-656,-1 0 1,0 2-1,2 3 1,4 3-1,2-1 1,4-2-1,3-6 1,4-6-1,1-7 1,2-6-1,2-7 1,4-7 4587,-1-5-4972,5-9 1,-4-4 0,5-9 0,2-6 0,-14 29-1,1-1 1,1-2 0,0-2 0,1-1 0,0-2 0,1-1-1,1-1 1,-1-1 0,2-1 0,-1-1 0,1 0 0,0 0-1,0-1 18,0 0 0,-1 0 0,-1-2 0,-1 0 0,0 3 1,0 1-77,-1 0 0,0 1 1,0 5-1,0 0 1,-1-1-1,-1 1 1,2 1-1,-1 1 0,0 2 1,-1 2-1,16-32 1,-1 4-1,3-1 1,2 1-1,2-1 0,2 3 1,3 1-1,2 4 204,1 1 0,4 2 1,-4 4-1,-2 4 1,-1 3-1,-3 3 1,-1 3-1,-4 4-1030,0 4 0,-4 6 0,-7 4 0,-5 2 0,-2 3 0,-3 2 0,-2 3-5077,-1 1 5532,-6 2 0,2 5 366,-5 3 0,0 4 0,0 5 0</inkml:trace>
  <inkml:trace contextRef="#ctx0" brushRef="#br0" timeOffset="81">7293 2079 7792,'-19'-13'202,"6"0"1,-1 0-1,5 0 1,3-1 0,3 1 167,2 0 247,6 0 1,0 0 0,5 0 0,3-1 0,0 0 0,5-2 0,1-3 0,4 0 0,2-2 0,2 2 0,0-1 2698,4-1 1,-3 5-3068,3-1 0,1-1 0,-2 4 0,0 3 1,-4 4-1,-4 4 0,-4 2 0,-4 1 0,-2 2 1,-2 6-214,-1 5 1,-8 10-1,-1 2 1,-7 6-1,-6 3 1,-3 2 0,-3 2-1,0 2-23,0-1 27,1-5 0,6-2 0,4-6 0,3 1 0,4-3 1,2-2-1,5-4 0,7-3 0,9-4 0,8-2 0,5-5 770,3-2 1,6-4-1213,-1-2 0,6-2 0,-4-4 0,-1 1 1,-2 0-1,-5 1 0,-2-1 0,-3 0 1,0 0-1,-2 2 402,-3 1 0,6-4 0,0 3 0</inkml:trace>
  <inkml:trace contextRef="#ctx0" brushRef="#br0" timeOffset="82">13376 9121 8519,'13'-19'-276,"-5"9"0,0-4 1,-1 3 644,0-1 1,-4 3 0,3 2-1,-1 0 1932,-1-1-1898,0 5 1,-4-1 0,0 8 0,0 5 0,-1 3 0,-3 1 0,-4 2 0,-1 1 0,1 3 0,-3 1 276,0 4 1,-2-1 0,-1 0 0,1-2-629,0-2 1,1 3 0,2-3 0,3 0-1,1 0 1,3-3 0,2-1-53,1-2 0,5-12 0,3-2 0</inkml:trace>
  <inkml:trace contextRef="#ctx0" brushRef="#br0" timeOffset="83">13547 8963 8568,'0'-26'310,"0"5"1,1 4-730,4 8 334,2 9 0,7 3 0,3 4 0,3 0 85,5 1 0,-2 0 0,10 6 0</inkml:trace>
  <inkml:trace contextRef="#ctx0" brushRef="#br0" timeOffset="84">13968 8910 8568,'-13'0'277,"0"0"1,-1 0-1,1 0 1,0 0 0,0 0 3692,0 0-3826,6 6 1,-4-3 0,7 6 0,1 1 0,1 2 0,4 1-1,2 0 1,5 2 0,1 1 0,1 1 0,-3-1-68,3-1-87,0 4 0,-2-4 0,-2 2 1,1-1-1,-2 2 0,-1 2 1,-2 1-1,-3-4 0,-4-3 502,-5-6 1,-4 4-364,-5-3 0,4-3 0,-5 0 0,1-2 1,1 0-1,1-1 0,1-1 0,2-2 0,0 0-991,0 0-228,-1 0 0,10-2 0,7-1 1090,9-1 0,15-6 0,1 2 0</inkml:trace>
  <inkml:trace contextRef="#ctx0" brushRef="#br0" timeOffset="85">14337 9029 8476,'0'-32'523,"-2"11"0,-2 4 908,-5 9 0,2 7-1141,-2 1 0,0 1 0,-4 4 0,1 3 1,2 4 424,1 1 1,0 0 0,-2 1-921,2-1 1,3-4-1409,6-1 1491,0-5 844,0 3 0,0-7 1697,0-4-2176,0 4 0,6 1 0,3 9 1,2 1-1,1 0-499,-3-1 1,1-5 199,-5 5 1,3-5 0,-3 5 0,-2 1 0,-3 2 0,-5 0 0,-5-2 0,-5-3 0,-4 1 0,0-1 0,0 2 0,3-1-321,2 1 0,-4-4 0,1 2 223,0-1 0,7 0 0,1-3 0,-1 2 0,-2 1 0,1 2 0,3-3 0,8 1-3059,8-3 1,9-1 3211,5-2 0,9-6 0,3-1 0</inkml:trace>
  <inkml:trace contextRef="#ctx0" brushRef="#br0" timeOffset="86">14639 9108 8386,'0'-32'2632,"-1"11"0,-3 4-490,-5 9-2021,-3 7 1,-1 1 0,0 1 0,0 2-1,1 3 1,2 1 0,2 5 0,1 3-1,1 2 1,0-1 0,3-1 0,3-2-1,5 0 1,5-1-531,6-3 1,-1 1 0,4-6-1,-2-1 1,1-1 0,-2-2-1,-1-2 1,-2-2-1934,0-5 1991,-6 3 1,5-5 0,-5 2 0,2-3-1,0 0 1,0 2 0,-1 3 0,1 1 350,1 3 0,2 2 0,1 1 0</inkml:trace>
  <inkml:trace contextRef="#ctx0" brushRef="#br0" timeOffset="87">14837 9121 8980,'6'-7'745,"-3"2"1,5 8 0,3 2-1,2-1 1,4 0 0,5 1 1785,3-2-2551,7-2 1,-4-1 0,3 0 0,-3 0 0,-3-1 0,-4-2 0,-3-3 0,-5-1 0,-4-4 0,-5 0-1,-4-3 1,-4 0 0,-6-1 0,-6 1 0,-8 2-415,-5 0 587,1 6 0,-5 0 1,5 6-1,0 0 1,5 2-1,2 4 1,6 5-1,5 7 1,6 2-1,4 4 0,6 1-520,7 1 0,10 5 0,9-1 442,2 0-75,7-2 0,6-8 0,5-1 0</inkml:trace>
  <inkml:trace contextRef="#ctx0" brushRef="#br0" timeOffset="88">16140 8634 19171,'0'-7'-1480,"-1"1"0,-2 4 2577,-2-2-574,1-3 0,5-2 0,1 2 0,-2 1 746,-6 3 1,-10 9-970,-6 7 1,-3 6-1,-3 10 1,-1 3-1,-3 6 1,-2 2 0,-2 4-1,-1-1 1,2 6-1,4-1 1127,4 2 0,6 2-1245,4-8 0,3 4 0,6-2 0,5-2 0,7-2 0,8-4 0,5-1 0,4-4 0,4-2 0,2-5-2640,4-4 0,0-3 1,-5-6-1,1 1-3633,-1-1 5973,0-6 0,6 5 0,2-5 0</inkml:trace>
  <inkml:trace contextRef="#ctx0" brushRef="#br0" timeOffset="89">16627 9266 9050,'-8'-13'1530,"-1"-1"-1237,6 7 1,-7 0 0,5 2 0,4-2 0,4 0 0,5 1 0,4 1 58,1 1 0,6 0 0,5 4 0,3 0 0,7 0 0,4 0 0,6-2 0,3-1 282,1-1-576,6 0 0,-3 2 0,7-1 1,0-1-1,1 1 0,-2 1 0,-3 1 1,-2-2-1,0-1 0,-3 1 0,-3 1-474,-5 2 1,0 0 0,-9 0 0,-2 0 0,0 0 0,-7 2 0,-2 1 0,-5 1-3633,-2-1 3703,-6 4 0,-3-4 345,-5 6 0,6 0 0,2 4 0</inkml:trace>
  <inkml:trace contextRef="#ctx0" brushRef="#br0" timeOffset="90">16983 9529 15653,'-13'-7'646,"5"1"-231,-3 6-200,15 0 1,3 0-1,15 0 1,3 0-1,1 0 1,2 0-1,1 0 1,2 0-1,-2 0 1,-1 1-1,-1 2 858,-1 2-1046,-6 5 0,-1-7 1,-7 5-1,-3 3 0,-5 0 1,-4 1-1,-6-2 0,-7-1 1,-9 3-1,-6 2-634,-2 4 0,-5 0 726,4-5 0,-4 4 0,4 1 0,3-2 0,3-1 1,6-2-1,3 0 0,6 0 0,3 0 157,4 0 1,9-4 0,7-2-214,7-1 1,11-1 0,4-5 0,3 0 0,2 0 0,-1 0 0,-1 0 0,-3 0 0,-4 0-1525,-3 0 0,-3 0 0,-3 0 0,-5 0-3740,-2 0 5141,-2 0 0,0 0 0,0 0 0</inkml:trace>
  <inkml:trace contextRef="#ctx0" brushRef="#br0" timeOffset="91">16825 8555 8437,'-13'0'196,"4"-4"1,0-1 0,-1 2 0,1 0 0,5 0 0,8-1-1,8 1 1,4 2 0,3 1 0,0 0 3127,0 0-3326,4 0 0,-2 4 0,5 2 1,0 1-1,1 3 0,-1 4 1,0 2-1,-1 1 0,-1-1 1,-4-1-1,-2-2 0,-5 0 1,-4 0-395,-4 1 588,0-7 0,-7 3 0,-2-5 1,-5-3-1,-2 0 0,-3-2 1,1 0-1,0 0-315,0 0 1,4 0 0,0 0 0,1 1 0,-1 4 0,1 4 0,1 2-1160,0 2-395,4 6 1,-3-4 1676,6 3 0,6 2 0,1 1 0</inkml:trace>
  <inkml:trace contextRef="#ctx0" brushRef="#br0" timeOffset="92">17773 8463 8267,'5'-19'184,"-2"10"1,8 0-1,0 8 1,4 5-1,0 5 968,1 3-1068,6 7 1,-6 6 0,4 5-1,1 2 1,-1 4 0,2 6 0,-1 6-1,-4 8 1,-2 1 0,-2 4-1,0 4 1035,0 6 1,0-1-1115,1 1 0,-7-1 0,-3-3 1,-2-4-1,-5-3 0,-4-5 0,-10 0 1,-5-4-1,-10-3 0,-6-6-1032,-7-5 0,-15 0 0,0-7 550,-7 0 0,30-16 0,1 1 1,0-1-1,0 1 0,-2 0 1,0 1 32,0-2 1,0 1 0,0 2-1,0 0 1,-2-1 0,1 1 0</inkml:trace>
  <inkml:trace contextRef="#ctx0" brushRef="#br0" timeOffset="93">18273 9884 8082,'4'-29'210,"2"3"0,1 5 0,4 7 0,2 3 0,3 3 0,1-3 254,0 0-279,3-2 0,-4-2 1,5-3-1,-1-5 1,1-5-1,1-4 1,-1-2-1,1-4 1,0-3-1,-1-5 1,-4-4 77,-2-4 1,-2-12 0,-1-3-219,-8 31 0,1 0 1,6-34-1,-6 33 0,-1-2 1,1 0-1,0 0 1,1 0-1,-1-1 0,-1-1 1,-1 1-1,0 2 1,0 0-1,-1 0 0,0 1 1,3-35-13,-1 6 0,0 6 1,-5 13-1,-4 3-61,-3 5 0,-4 5 0,-1 11 0,-2 3 0,-2 6 0,-5 6 0,-3 5 0,-3 4 0,-3 1 0,-4 1 0,-4 4 0,-4 5-612,-1 6 1,-5 0 162,0 6 0,0 0 0,-2 4 1,1 1-1,0-1 0,5 0 477,2 1 0,-2 5 0,-2 1 0</inkml:trace>
  <inkml:trace contextRef="#ctx0" brushRef="#br0" timeOffset="94">15930 9937 9160,'0'-7'420,"5"1"1,4 6 0,1-2 0,1-2 0,-4-5 1155,-1-3-1418,4-7 0,-4-2 0,4-10 1,-1-4-1,1-5 0,2-5 1,1-6-127,0-5 0,5-13 0,-1-2 0,-8 32 0,-2-1-66,1-1 0,-1-2 1,2-5-1,0 0 0,-1 1 1,1 0-1,-1 1 0,0 0 1,0 0-1,0 0 1,0 1-1,0 1 0,2-1 1,-1 1-1,1 2 0,-1 0 1,1 3-1,-1 1 0,8-30 1,-3 8-1,-1 9-168,0 6 1,-4 11-139,0 8 1,-2 6-1,4 8 1,-1 3 0,3 5-1,5 4 1,2 4-1,6 5 340,8 3 0,7 12 0,12 4 0</inkml:trace>
  <inkml:trace contextRef="#ctx0" brushRef="#br0" timeOffset="95">19050 9108 8227,'13'-27'435,"0"3"0,0 3 1,0 6-1,0 7 0,1 2 474,-1 3-1042,0 1 0,0 2 1,0 0-1,0 0 1,1 0-1,0-1 1,2-2-1,3-1 1,0 1-1,0 3 133,-3 4 0,5 9 0,-1 8 0</inkml:trace>
  <inkml:trace contextRef="#ctx0" brushRef="#br0" timeOffset="96">19050 9305 8250,'5'-14'1514,"4"5"-1441,9 6 0,2 7 1,7 1-1,-1-2 1,2-2-1,1-1 1,3 0-1,2 0-73,2 0 0,8-6 0,3-1 0</inkml:trace>
  <inkml:trace contextRef="#ctx0" brushRef="#br0" timeOffset="97">20090 8858 8358,'13'-19'317,"0"-8"0,-4 4 1,0-2-1,-1 5 1,1 5-1,-2 3 0,-1 4 1850,-3-3-2061,4 5 0,-7 2 0,0 8 1,-5 7-1,-4 5 0,0 6 1,-1 3-1,0-1-493,1-2 0,3 3 258,6-3 1,1-1 0,5-1 0,6-1-1,7-3 1,4-1 0,5-3 0,0-4-1,1-2 1,1-1-1189,0-1 0,5 0 1317,-4-4 0,6-6 0,-4-1 0</inkml:trace>
  <inkml:trace contextRef="#ctx0" brushRef="#br0" timeOffset="98">20708 8687 8358,'0'-18'412,"0"0"0,-1 2 0,-3 8 0,-5 3 0,-4 7 1,-5 6-1,-4 11 0,-4 9-148,-5 7 0,-3 9 1,-7 4-1,-2 5 0,19-24 1,-1 1-1,0 1 1,1 1-1,-2 2 0,2 0 1,1 0-1,0 1-1074,2-1 0,2 1 516,-1 3 0,3 1 0,-2 24-89,12-26 1,1 1-1,-2 25 1,8 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15963"/>
            <a:ext cx="4324350" cy="3341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305300"/>
            <a:ext cx="5019675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9" tIns="59330" rIns="90559" bIns="59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917DC7-8CE0-4C98-8BDB-5EBFBEA1C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148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46150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033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08175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F5ADAAC6-B2FC-44E9-8E3E-E5500264933A}" type="slidenum">
              <a:rPr lang="en-US" altLang="en-US" smtClean="0">
                <a:solidFill>
                  <a:schemeClr val="tx1"/>
                </a:solidFill>
              </a:rPr>
              <a:pPr/>
              <a:t>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120" rIns="92120"/>
          <a:lstStyle/>
          <a:p>
            <a:endParaRPr lang="en-US" altLang="en-US"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162888BA-BAB7-4ACA-BEE5-5EA0362943A4}" type="slidenum">
              <a:rPr lang="en-US" altLang="en-US" smtClean="0">
                <a:solidFill>
                  <a:schemeClr val="tx1"/>
                </a:solidFill>
              </a:rPr>
              <a:pPr/>
              <a:t>9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B3779F04-8D09-403E-B612-EDDE325F8411}" type="slidenum">
              <a:rPr lang="en-US" altLang="en-US" smtClean="0">
                <a:solidFill>
                  <a:schemeClr val="tx1"/>
                </a:solidFill>
              </a:rPr>
              <a:pPr/>
              <a:t>10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6DF9D4C3-833A-4FF9-939D-42F9611026F3}" type="slidenum">
              <a:rPr lang="en-US" altLang="en-US" smtClean="0">
                <a:solidFill>
                  <a:schemeClr val="tx1"/>
                </a:solidFill>
              </a:rPr>
              <a:pPr/>
              <a:t>11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6DF9D4C3-833A-4FF9-939D-42F9611026F3}" type="slidenum">
              <a:rPr lang="en-US" altLang="en-US" smtClean="0">
                <a:solidFill>
                  <a:schemeClr val="tx1"/>
                </a:solidFill>
              </a:rPr>
              <a:pPr/>
              <a:t>12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388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D4281D72-A5DC-4490-9B2A-EB5C5FE82F32}" type="slidenum">
              <a:rPr lang="en-US" altLang="en-US" smtClean="0">
                <a:solidFill>
                  <a:schemeClr val="tx1"/>
                </a:solidFill>
              </a:rPr>
              <a:pPr/>
              <a:t>13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380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A39CDCA6-F081-44C0-B1A2-54EDDD8B5EE8}" type="slidenum">
              <a:rPr lang="en-US" altLang="en-US" smtClean="0">
                <a:solidFill>
                  <a:schemeClr val="tx1"/>
                </a:solidFill>
              </a:rPr>
              <a:pPr/>
              <a:t>14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452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DA9D83C3-B718-4832-A7E9-7479A520E394}" type="slidenum">
              <a:rPr lang="en-US" altLang="en-US" smtClean="0">
                <a:solidFill>
                  <a:schemeClr val="tx1"/>
                </a:solidFill>
              </a:rPr>
              <a:pPr/>
              <a:t>15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593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5FB1642C-9FEC-46D0-AFAD-CD4819A551A4}" type="slidenum">
              <a:rPr lang="en-US" altLang="en-US" smtClean="0">
                <a:solidFill>
                  <a:schemeClr val="tx1"/>
                </a:solidFill>
              </a:rPr>
              <a:pPr/>
              <a:t>16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556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23E09D86-947C-4F1B-BFB4-E54AFAB50591}" type="slidenum">
              <a:rPr lang="en-US" altLang="en-US" smtClean="0">
                <a:solidFill>
                  <a:schemeClr val="tx1"/>
                </a:solidFill>
              </a:rPr>
              <a:pPr/>
              <a:t>17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45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0BF954EE-E640-4C18-8F18-607440575FF0}" type="slidenum">
              <a:rPr lang="en-US" altLang="en-US" smtClean="0">
                <a:solidFill>
                  <a:schemeClr val="tx1"/>
                </a:solidFill>
              </a:rPr>
              <a:pPr/>
              <a:t>18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709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A5C20746-46B2-4FED-9AC1-D160D661AB8E}" type="slidenum">
              <a:rPr lang="en-US" altLang="en-US" smtClean="0">
                <a:solidFill>
                  <a:schemeClr val="tx1"/>
                </a:solidFill>
              </a:rPr>
              <a:pPr/>
              <a:t>1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ADA4E0C5-B6F8-485B-8B05-C5FA40111670}" type="slidenum">
              <a:rPr lang="en-US" altLang="en-US" smtClean="0">
                <a:solidFill>
                  <a:schemeClr val="tx1"/>
                </a:solidFill>
              </a:rPr>
              <a:pPr/>
              <a:t>19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95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EAB35DF8-89E0-4DF6-868A-E48608D99430}" type="slidenum">
              <a:rPr lang="en-US" altLang="en-US" smtClean="0">
                <a:solidFill>
                  <a:schemeClr val="tx1"/>
                </a:solidFill>
              </a:rPr>
              <a:pPr/>
              <a:t>20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82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39F3D792-C32A-470C-A3FE-816DDFCF47B2}" type="slidenum">
              <a:rPr lang="en-US" altLang="en-US" smtClean="0">
                <a:solidFill>
                  <a:schemeClr val="tx1"/>
                </a:solidFill>
              </a:rPr>
              <a:pPr/>
              <a:t>2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045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F80B5391-8AE7-42FE-A1D9-9EB008A01886}" type="slidenum">
              <a:rPr lang="en-US" altLang="en-US" smtClean="0">
                <a:solidFill>
                  <a:schemeClr val="tx1"/>
                </a:solidFill>
              </a:rPr>
              <a:pPr/>
              <a:t>3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846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68E34635-6D36-42F0-ABF4-9E8D5BEA47A8}" type="slidenum">
              <a:rPr lang="en-US" altLang="en-US" smtClean="0">
                <a:solidFill>
                  <a:schemeClr val="tx1"/>
                </a:solidFill>
              </a:rPr>
              <a:pPr/>
              <a:t>4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F9665C99-CAE1-4C02-99CE-EEE53E04C79F}" type="slidenum">
              <a:rPr lang="en-US" altLang="en-US" smtClean="0">
                <a:solidFill>
                  <a:schemeClr val="tx1"/>
                </a:solidFill>
              </a:rPr>
              <a:pPr/>
              <a:t>5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421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CE3BD539-8660-492F-B4E8-DE426530DB7C}" type="slidenum">
              <a:rPr lang="en-US" altLang="en-US" smtClean="0">
                <a:solidFill>
                  <a:schemeClr val="tx1"/>
                </a:solidFill>
              </a:rPr>
              <a:pPr/>
              <a:t>6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2685001A-946A-4316-AC18-4C1C5C03B45A}" type="slidenum">
              <a:rPr lang="en-US" altLang="en-US" smtClean="0">
                <a:solidFill>
                  <a:schemeClr val="tx1"/>
                </a:solidFill>
              </a:rPr>
              <a:pPr/>
              <a:t>7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E9134FC2-C01D-4FD9-8BA0-2310A083BD6C}" type="slidenum">
              <a:rPr lang="en-US" altLang="en-US" smtClean="0">
                <a:solidFill>
                  <a:schemeClr val="tx1"/>
                </a:solidFill>
              </a:rPr>
              <a:pPr/>
              <a:t>8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14400" y="38862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2438400"/>
            <a:ext cx="7772400" cy="1447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08125" y="4403725"/>
            <a:ext cx="7042150" cy="1987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468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1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19621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38200"/>
            <a:ext cx="57340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2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64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21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9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2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8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4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8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4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9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914400" y="1447800"/>
            <a:ext cx="77692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38200"/>
            <a:ext cx="77724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41475"/>
            <a:ext cx="76962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781800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defTabSz="1106488">
              <a:defRPr sz="1000" b="1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7818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algn="r" defTabSz="1106488">
              <a:defRPr sz="1400">
                <a:solidFill>
                  <a:schemeClr val="tx2"/>
                </a:solidFill>
                <a:latin typeface="Hewlet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914400" y="68580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495800" y="68580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600" tIns="50800" rIns="101600" bIns="50800" anchor="ctr"/>
          <a:lstStyle>
            <a:lvl1pPr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400">
                <a:solidFill>
                  <a:schemeClr val="tx1"/>
                </a:solidFill>
              </a:rPr>
              <a:t>- </a:t>
            </a:r>
            <a:fld id="{11F99169-0DCD-48BC-83E2-A13BB2700B4A}" type="slidenum">
              <a:rPr lang="en-US" altLang="en-US" sz="1400" smtClean="0">
                <a:solidFill>
                  <a:schemeClr val="tx1"/>
                </a:solidFill>
              </a:rPr>
              <a:pPr algn="ctr">
                <a:defRPr/>
              </a:pPr>
              <a:t>‹#›</a:t>
            </a:fld>
            <a:r>
              <a:rPr lang="en-US" altLang="en-US" sz="1400">
                <a:solidFill>
                  <a:schemeClr val="tx1"/>
                </a:solidFill>
              </a:rPr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txStyles>
    <p:titleStyle>
      <a:lvl1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6pPr>
      <a:lvl7pPr marL="9144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7pPr>
      <a:lvl8pPr marL="13716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8pPr>
      <a:lvl9pPr marL="18288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9pPr>
    </p:titleStyle>
    <p:bodyStyle>
      <a:lvl1pPr marL="377825" indent="-377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Monotype Sort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143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»"/>
        <a:defRPr sz="2000">
          <a:solidFill>
            <a:schemeClr val="tx1"/>
          </a:solidFill>
          <a:latin typeface="+mn-lt"/>
        </a:defRPr>
      </a:lvl2pPr>
      <a:lvl3pPr marL="1171575" indent="-250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Ÿ"/>
        <a:defRPr>
          <a:solidFill>
            <a:schemeClr val="tx1"/>
          </a:solidFill>
          <a:latin typeface="+mn-lt"/>
        </a:defRPr>
      </a:lvl3pPr>
      <a:lvl4pPr marL="1538288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onotype Sorts" pitchFamily="2" charset="2"/>
        <a:buChar char="u"/>
        <a:defRPr sz="1600">
          <a:solidFill>
            <a:schemeClr val="tx1"/>
          </a:solidFill>
          <a:latin typeface="+mn-lt"/>
        </a:defRPr>
      </a:lvl4pPr>
      <a:lvl5pPr marL="19050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5pPr>
      <a:lvl6pPr marL="23622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6pPr>
      <a:lvl7pPr marL="28194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7pPr>
      <a:lvl8pPr marL="32766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8pPr>
      <a:lvl9pPr marL="37338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8458200" cy="1447800"/>
          </a:xfrm>
          <a:noFill/>
        </p:spPr>
        <p:txBody>
          <a:bodyPr lIns="111125" tIns="55562" rIns="111125" bIns="55562"/>
          <a:lstStyle/>
          <a:p>
            <a:r>
              <a:rPr lang="en-US" altLang="en-US" sz="4800" dirty="0"/>
              <a:t>EECS 583 – Class 13</a:t>
            </a:r>
            <a:br>
              <a:rPr lang="en-US" altLang="en-US" sz="4800" dirty="0"/>
            </a:br>
            <a:r>
              <a:rPr lang="en-US" altLang="en-US" sz="4800" dirty="0"/>
              <a:t>Software Pipelining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111125" tIns="55562" rIns="111125" bIns="55562"/>
          <a:lstStyle/>
          <a:p>
            <a:pPr algn="l">
              <a:lnSpc>
                <a:spcPct val="80000"/>
              </a:lnSpc>
            </a:pPr>
            <a:endParaRPr lang="en-US" altLang="en-US" i="1" dirty="0"/>
          </a:p>
          <a:p>
            <a:pPr algn="l">
              <a:lnSpc>
                <a:spcPct val="80000"/>
              </a:lnSpc>
            </a:pPr>
            <a:r>
              <a:rPr lang="en-US" altLang="en-US" i="1" dirty="0"/>
              <a:t>University of Michigan</a:t>
            </a:r>
          </a:p>
          <a:p>
            <a:pPr algn="l">
              <a:lnSpc>
                <a:spcPct val="80000"/>
              </a:lnSpc>
            </a:pPr>
            <a:endParaRPr lang="en-US" altLang="en-US" i="1" dirty="0"/>
          </a:p>
          <a:p>
            <a:pPr algn="l">
              <a:lnSpc>
                <a:spcPct val="80000"/>
              </a:lnSpc>
            </a:pPr>
            <a:r>
              <a:rPr lang="en-US" altLang="en-US" i="1" dirty="0"/>
              <a:t>October 8, 2025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E7610E-C271-67A7-D85A-623039BEBC1B}"/>
                  </a:ext>
                </a:extLst>
              </p14:cNvPr>
              <p14:cNvContentPartPr/>
              <p14:nvPr/>
            </p14:nvContentPartPr>
            <p14:xfrm>
              <a:off x="7644960" y="4461840"/>
              <a:ext cx="969480" cy="81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E7610E-C271-67A7-D85A-623039BEBC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5600" y="4452480"/>
                <a:ext cx="988200" cy="83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RecMII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050925" y="1638300"/>
            <a:ext cx="602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Approach: Enumerate all irredundant elementary circuits in the </a:t>
            </a:r>
          </a:p>
          <a:p>
            <a:r>
              <a:rPr lang="en-US" altLang="en-US">
                <a:solidFill>
                  <a:schemeClr val="tx1"/>
                </a:solidFill>
              </a:rPr>
              <a:t>dependence graph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066800" y="2435225"/>
            <a:ext cx="4211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RecMII = MAX        (delay(c) / distance(c))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133600" y="2741613"/>
            <a:ext cx="957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for all c in C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066800" y="3197225"/>
            <a:ext cx="6142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delay(c) = total latency in dependence cycle c (sum of delays)</a:t>
            </a:r>
          </a:p>
          <a:p>
            <a:r>
              <a:rPr lang="en-US" altLang="en-US"/>
              <a:t>distance(c) = total iteration distance of cycle c (sum of distances)</a:t>
            </a:r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2057400" y="5334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2209800" y="4876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Oval 9"/>
          <p:cNvSpPr>
            <a:spLocks noChangeArrowheads="1"/>
          </p:cNvSpPr>
          <p:nvPr/>
        </p:nvSpPr>
        <p:spPr bwMode="auto">
          <a:xfrm>
            <a:off x="20574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53258" name="Freeform 10"/>
          <p:cNvSpPr>
            <a:spLocks/>
          </p:cNvSpPr>
          <p:nvPr/>
        </p:nvSpPr>
        <p:spPr bwMode="auto">
          <a:xfrm>
            <a:off x="2209800" y="4241800"/>
            <a:ext cx="558800" cy="1549400"/>
          </a:xfrm>
          <a:custGeom>
            <a:avLst/>
            <a:gdLst>
              <a:gd name="T0" fmla="*/ 0 w 352"/>
              <a:gd name="T1" fmla="*/ 2147483646 h 976"/>
              <a:gd name="T2" fmla="*/ 2147483646 w 352"/>
              <a:gd name="T3" fmla="*/ 2147483646 h 976"/>
              <a:gd name="T4" fmla="*/ 2147483646 w 352"/>
              <a:gd name="T5" fmla="*/ 2147483646 h 976"/>
              <a:gd name="T6" fmla="*/ 2147483646 w 352"/>
              <a:gd name="T7" fmla="*/ 2147483646 h 976"/>
              <a:gd name="T8" fmla="*/ 2147483646 w 352"/>
              <a:gd name="T9" fmla="*/ 2147483646 h 976"/>
              <a:gd name="T10" fmla="*/ 2147483646 w 352"/>
              <a:gd name="T11" fmla="*/ 2147483646 h 976"/>
              <a:gd name="T12" fmla="*/ 2147483646 w 352"/>
              <a:gd name="T13" fmla="*/ 2147483646 h 976"/>
              <a:gd name="T14" fmla="*/ 2147483646 w 352"/>
              <a:gd name="T15" fmla="*/ 2147483646 h 9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976">
                <a:moveTo>
                  <a:pt x="0" y="880"/>
                </a:moveTo>
                <a:cubicBezTo>
                  <a:pt x="28" y="928"/>
                  <a:pt x="56" y="976"/>
                  <a:pt x="96" y="976"/>
                </a:cubicBezTo>
                <a:cubicBezTo>
                  <a:pt x="136" y="976"/>
                  <a:pt x="200" y="944"/>
                  <a:pt x="240" y="880"/>
                </a:cubicBezTo>
                <a:cubicBezTo>
                  <a:pt x="280" y="816"/>
                  <a:pt x="320" y="680"/>
                  <a:pt x="336" y="592"/>
                </a:cubicBezTo>
                <a:cubicBezTo>
                  <a:pt x="352" y="504"/>
                  <a:pt x="344" y="432"/>
                  <a:pt x="336" y="352"/>
                </a:cubicBezTo>
                <a:cubicBezTo>
                  <a:pt x="328" y="272"/>
                  <a:pt x="312" y="168"/>
                  <a:pt x="288" y="112"/>
                </a:cubicBezTo>
                <a:cubicBezTo>
                  <a:pt x="264" y="56"/>
                  <a:pt x="232" y="0"/>
                  <a:pt x="192" y="16"/>
                </a:cubicBezTo>
                <a:cubicBezTo>
                  <a:pt x="152" y="32"/>
                  <a:pt x="100" y="120"/>
                  <a:pt x="48" y="2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736725" y="4887913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1,0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819400" y="4721225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3,1</a:t>
            </a:r>
          </a:p>
        </p:txBody>
      </p:sp>
      <p:sp>
        <p:nvSpPr>
          <p:cNvPr id="53261" name="AutoShape 13"/>
          <p:cNvSpPr>
            <a:spLocks noChangeArrowheads="1"/>
          </p:cNvSpPr>
          <p:nvPr/>
        </p:nvSpPr>
        <p:spPr bwMode="auto">
          <a:xfrm>
            <a:off x="3810000" y="48006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5394325" y="4000500"/>
            <a:ext cx="14414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cycle</a:t>
            </a:r>
            <a:r>
              <a:rPr lang="en-US" altLang="en-US"/>
              <a:t>	</a:t>
            </a:r>
          </a:p>
          <a:p>
            <a:r>
              <a:rPr lang="en-US" altLang="en-US"/>
              <a:t>k	1</a:t>
            </a:r>
          </a:p>
          <a:p>
            <a:r>
              <a:rPr lang="en-US" altLang="en-US"/>
              <a:t>k+1	2</a:t>
            </a:r>
          </a:p>
          <a:p>
            <a:r>
              <a:rPr lang="en-US" altLang="en-US"/>
              <a:t>k+2</a:t>
            </a:r>
          </a:p>
          <a:p>
            <a:r>
              <a:rPr lang="en-US" altLang="en-US"/>
              <a:t>k+3</a:t>
            </a:r>
          </a:p>
          <a:p>
            <a:r>
              <a:rPr lang="en-US" altLang="en-US"/>
              <a:t>k+4	    1</a:t>
            </a:r>
          </a:p>
          <a:p>
            <a:r>
              <a:rPr lang="en-US" altLang="en-US"/>
              <a:t>k+5	    2</a:t>
            </a:r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6477000" y="4876800"/>
            <a:ext cx="228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Freeform 16"/>
          <p:cNvSpPr>
            <a:spLocks/>
          </p:cNvSpPr>
          <p:nvPr/>
        </p:nvSpPr>
        <p:spPr bwMode="auto">
          <a:xfrm>
            <a:off x="6553200" y="4470400"/>
            <a:ext cx="88900" cy="254000"/>
          </a:xfrm>
          <a:custGeom>
            <a:avLst/>
            <a:gdLst>
              <a:gd name="T0" fmla="*/ 0 w 56"/>
              <a:gd name="T1" fmla="*/ 2147483646 h 160"/>
              <a:gd name="T2" fmla="*/ 2147483646 w 56"/>
              <a:gd name="T3" fmla="*/ 2147483646 h 160"/>
              <a:gd name="T4" fmla="*/ 2147483646 w 56"/>
              <a:gd name="T5" fmla="*/ 2147483646 h 160"/>
              <a:gd name="T6" fmla="*/ 0 w 56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" h="160">
                <a:moveTo>
                  <a:pt x="0" y="16"/>
                </a:moveTo>
                <a:cubicBezTo>
                  <a:pt x="20" y="8"/>
                  <a:pt x="40" y="0"/>
                  <a:pt x="48" y="16"/>
                </a:cubicBezTo>
                <a:cubicBezTo>
                  <a:pt x="56" y="32"/>
                  <a:pt x="56" y="88"/>
                  <a:pt x="48" y="112"/>
                </a:cubicBezTo>
                <a:cubicBezTo>
                  <a:pt x="40" y="136"/>
                  <a:pt x="20" y="148"/>
                  <a:pt x="0" y="16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6629400" y="4341813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6553200" y="4875213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6248400" y="43434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6248400" y="5410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7696200" y="4343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7756525" y="4838700"/>
            <a:ext cx="1252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 cycles,</a:t>
            </a:r>
          </a:p>
          <a:p>
            <a:r>
              <a:rPr lang="en-US" altLang="en-US"/>
              <a:t>RecMII = 4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1219200" y="5940425"/>
            <a:ext cx="22590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delay(c) = 1 + 3 = 4</a:t>
            </a:r>
          </a:p>
          <a:p>
            <a:r>
              <a:rPr lang="en-US" altLang="en-US"/>
              <a:t>distance(c) = 0 + 1 = 1</a:t>
            </a:r>
          </a:p>
          <a:p>
            <a:r>
              <a:rPr lang="en-US" altLang="en-US"/>
              <a:t>RecMII = 4/1 = 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4AA69D-3F70-500B-4A64-8051CA7C2F48}"/>
                  </a:ext>
                </a:extLst>
              </p14:cNvPr>
              <p14:cNvContentPartPr/>
              <p14:nvPr/>
            </p14:nvContentPartPr>
            <p14:xfrm>
              <a:off x="1526040" y="1995840"/>
              <a:ext cx="5120640" cy="4836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4AA69D-3F70-500B-4A64-8051CA7C2F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6680" y="1986480"/>
                <a:ext cx="5139360" cy="4855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RecMII Example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914400" y="1749425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6: p1 = cmpp (r1 &lt; r9)</a:t>
            </a:r>
          </a:p>
          <a:p>
            <a:r>
              <a:rPr lang="en-US" altLang="en-US"/>
              <a:t>7: brct p1 Loop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914400" y="1752600"/>
            <a:ext cx="24384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4495800" y="2057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4495800" y="2667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4495800" y="3276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4495800" y="3886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4495800" y="4495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4495800" y="5105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4495800" y="5715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4648200" y="2362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4648200" y="2971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4648200" y="5410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Freeform 15"/>
          <p:cNvSpPr>
            <a:spLocks/>
          </p:cNvSpPr>
          <p:nvPr/>
        </p:nvSpPr>
        <p:spPr bwMode="auto">
          <a:xfrm>
            <a:off x="4305300" y="2286000"/>
            <a:ext cx="266700" cy="1676400"/>
          </a:xfrm>
          <a:custGeom>
            <a:avLst/>
            <a:gdLst>
              <a:gd name="T0" fmla="*/ 2147483646 w 168"/>
              <a:gd name="T1" fmla="*/ 0 h 1008"/>
              <a:gd name="T2" fmla="*/ 2147483646 w 168"/>
              <a:gd name="T3" fmla="*/ 2147483646 h 1008"/>
              <a:gd name="T4" fmla="*/ 2147483646 w 168"/>
              <a:gd name="T5" fmla="*/ 2147483646 h 1008"/>
              <a:gd name="T6" fmla="*/ 2147483646 w 168"/>
              <a:gd name="T7" fmla="*/ 2147483646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1008">
                <a:moveTo>
                  <a:pt x="168" y="0"/>
                </a:moveTo>
                <a:cubicBezTo>
                  <a:pt x="108" y="56"/>
                  <a:pt x="48" y="112"/>
                  <a:pt x="24" y="240"/>
                </a:cubicBezTo>
                <a:cubicBezTo>
                  <a:pt x="0" y="368"/>
                  <a:pt x="8" y="640"/>
                  <a:pt x="24" y="768"/>
                </a:cubicBezTo>
                <a:cubicBezTo>
                  <a:pt x="40" y="896"/>
                  <a:pt x="104" y="968"/>
                  <a:pt x="120" y="10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Freeform 16"/>
          <p:cNvSpPr>
            <a:spLocks/>
          </p:cNvSpPr>
          <p:nvPr/>
        </p:nvSpPr>
        <p:spPr bwMode="auto">
          <a:xfrm>
            <a:off x="4724400" y="3505200"/>
            <a:ext cx="241300" cy="990600"/>
          </a:xfrm>
          <a:custGeom>
            <a:avLst/>
            <a:gdLst>
              <a:gd name="T0" fmla="*/ 2147483646 w 152"/>
              <a:gd name="T1" fmla="*/ 0 h 624"/>
              <a:gd name="T2" fmla="*/ 2147483646 w 152"/>
              <a:gd name="T3" fmla="*/ 2147483646 h 624"/>
              <a:gd name="T4" fmla="*/ 0 w 152"/>
              <a:gd name="T5" fmla="*/ 2147483646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2" h="624">
                <a:moveTo>
                  <a:pt x="48" y="0"/>
                </a:moveTo>
                <a:cubicBezTo>
                  <a:pt x="100" y="44"/>
                  <a:pt x="152" y="88"/>
                  <a:pt x="144" y="192"/>
                </a:cubicBezTo>
                <a:cubicBezTo>
                  <a:pt x="136" y="296"/>
                  <a:pt x="68" y="460"/>
                  <a:pt x="0" y="62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Freeform 17"/>
          <p:cNvSpPr>
            <a:spLocks/>
          </p:cNvSpPr>
          <p:nvPr/>
        </p:nvSpPr>
        <p:spPr bwMode="auto">
          <a:xfrm>
            <a:off x="4330700" y="4191000"/>
            <a:ext cx="241300" cy="990600"/>
          </a:xfrm>
          <a:custGeom>
            <a:avLst/>
            <a:gdLst>
              <a:gd name="T0" fmla="*/ 2147483646 w 152"/>
              <a:gd name="T1" fmla="*/ 0 h 624"/>
              <a:gd name="T2" fmla="*/ 2147483646 w 152"/>
              <a:gd name="T3" fmla="*/ 2147483646 h 624"/>
              <a:gd name="T4" fmla="*/ 2147483646 w 152"/>
              <a:gd name="T5" fmla="*/ 2147483646 h 624"/>
              <a:gd name="T6" fmla="*/ 2147483646 w 152"/>
              <a:gd name="T7" fmla="*/ 2147483646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624">
                <a:moveTo>
                  <a:pt x="152" y="0"/>
                </a:moveTo>
                <a:cubicBezTo>
                  <a:pt x="116" y="32"/>
                  <a:pt x="80" y="64"/>
                  <a:pt x="56" y="144"/>
                </a:cubicBezTo>
                <a:cubicBezTo>
                  <a:pt x="32" y="224"/>
                  <a:pt x="0" y="400"/>
                  <a:pt x="8" y="480"/>
                </a:cubicBezTo>
                <a:cubicBezTo>
                  <a:pt x="16" y="560"/>
                  <a:pt x="60" y="592"/>
                  <a:pt x="104" y="62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Freeform 18"/>
          <p:cNvSpPr>
            <a:spLocks/>
          </p:cNvSpPr>
          <p:nvPr/>
        </p:nvSpPr>
        <p:spPr bwMode="auto">
          <a:xfrm>
            <a:off x="4724400" y="1727200"/>
            <a:ext cx="685800" cy="2641600"/>
          </a:xfrm>
          <a:custGeom>
            <a:avLst/>
            <a:gdLst>
              <a:gd name="T0" fmla="*/ 0 w 432"/>
              <a:gd name="T1" fmla="*/ 2147483646 h 1664"/>
              <a:gd name="T2" fmla="*/ 2147483646 w 432"/>
              <a:gd name="T3" fmla="*/ 2147483646 h 1664"/>
              <a:gd name="T4" fmla="*/ 2147483646 w 432"/>
              <a:gd name="T5" fmla="*/ 2147483646 h 1664"/>
              <a:gd name="T6" fmla="*/ 2147483646 w 432"/>
              <a:gd name="T7" fmla="*/ 2147483646 h 1664"/>
              <a:gd name="T8" fmla="*/ 2147483646 w 432"/>
              <a:gd name="T9" fmla="*/ 2147483646 h 1664"/>
              <a:gd name="T10" fmla="*/ 2147483646 w 432"/>
              <a:gd name="T11" fmla="*/ 2147483646 h 1664"/>
              <a:gd name="T12" fmla="*/ 0 w 432"/>
              <a:gd name="T13" fmla="*/ 2147483646 h 1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2" h="1664">
                <a:moveTo>
                  <a:pt x="0" y="1552"/>
                </a:moveTo>
                <a:cubicBezTo>
                  <a:pt x="48" y="1604"/>
                  <a:pt x="96" y="1656"/>
                  <a:pt x="144" y="1648"/>
                </a:cubicBezTo>
                <a:cubicBezTo>
                  <a:pt x="192" y="1640"/>
                  <a:pt x="248" y="1664"/>
                  <a:pt x="288" y="1504"/>
                </a:cubicBezTo>
                <a:cubicBezTo>
                  <a:pt x="328" y="1344"/>
                  <a:pt x="368" y="920"/>
                  <a:pt x="384" y="688"/>
                </a:cubicBezTo>
                <a:cubicBezTo>
                  <a:pt x="400" y="456"/>
                  <a:pt x="432" y="224"/>
                  <a:pt x="384" y="112"/>
                </a:cubicBezTo>
                <a:cubicBezTo>
                  <a:pt x="336" y="0"/>
                  <a:pt x="160" y="0"/>
                  <a:pt x="96" y="16"/>
                </a:cubicBezTo>
                <a:cubicBezTo>
                  <a:pt x="32" y="32"/>
                  <a:pt x="16" y="120"/>
                  <a:pt x="0" y="2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5" name="Freeform 19"/>
          <p:cNvSpPr>
            <a:spLocks/>
          </p:cNvSpPr>
          <p:nvPr/>
        </p:nvSpPr>
        <p:spPr bwMode="auto">
          <a:xfrm>
            <a:off x="4648200" y="3733800"/>
            <a:ext cx="393700" cy="546100"/>
          </a:xfrm>
          <a:custGeom>
            <a:avLst/>
            <a:gdLst>
              <a:gd name="T0" fmla="*/ 2147483646 w 248"/>
              <a:gd name="T1" fmla="*/ 2147483646 h 344"/>
              <a:gd name="T2" fmla="*/ 2147483646 w 248"/>
              <a:gd name="T3" fmla="*/ 2147483646 h 344"/>
              <a:gd name="T4" fmla="*/ 2147483646 w 248"/>
              <a:gd name="T5" fmla="*/ 2147483646 h 344"/>
              <a:gd name="T6" fmla="*/ 2147483646 w 248"/>
              <a:gd name="T7" fmla="*/ 2147483646 h 344"/>
              <a:gd name="T8" fmla="*/ 2147483646 w 248"/>
              <a:gd name="T9" fmla="*/ 0 h 344"/>
              <a:gd name="T10" fmla="*/ 0 w 248"/>
              <a:gd name="T11" fmla="*/ 2147483646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8" h="344">
                <a:moveTo>
                  <a:pt x="48" y="288"/>
                </a:moveTo>
                <a:cubicBezTo>
                  <a:pt x="80" y="316"/>
                  <a:pt x="112" y="344"/>
                  <a:pt x="144" y="336"/>
                </a:cubicBezTo>
                <a:cubicBezTo>
                  <a:pt x="176" y="328"/>
                  <a:pt x="232" y="280"/>
                  <a:pt x="240" y="240"/>
                </a:cubicBezTo>
                <a:cubicBezTo>
                  <a:pt x="248" y="200"/>
                  <a:pt x="216" y="136"/>
                  <a:pt x="192" y="96"/>
                </a:cubicBezTo>
                <a:cubicBezTo>
                  <a:pt x="168" y="56"/>
                  <a:pt x="128" y="0"/>
                  <a:pt x="96" y="0"/>
                </a:cubicBezTo>
                <a:cubicBezTo>
                  <a:pt x="64" y="0"/>
                  <a:pt x="32" y="48"/>
                  <a:pt x="0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Freeform 20"/>
          <p:cNvSpPr>
            <a:spLocks/>
          </p:cNvSpPr>
          <p:nvPr/>
        </p:nvSpPr>
        <p:spPr bwMode="auto">
          <a:xfrm>
            <a:off x="4724400" y="44196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4022725" y="43799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1,0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4648200" y="54324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1,0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3810000" y="2994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4267200" y="2994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3,0</a:t>
            </a:r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4572000" y="22844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2,0</a:t>
            </a: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5334000" y="16986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5486400" y="35798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4953000" y="44418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4876800" y="37322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4800600" y="3375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5327" name="Freeform 31"/>
          <p:cNvSpPr>
            <a:spLocks/>
          </p:cNvSpPr>
          <p:nvPr/>
        </p:nvSpPr>
        <p:spPr bwMode="auto">
          <a:xfrm>
            <a:off x="4724400" y="2971800"/>
            <a:ext cx="1143000" cy="2171700"/>
          </a:xfrm>
          <a:custGeom>
            <a:avLst/>
            <a:gdLst>
              <a:gd name="T0" fmla="*/ 0 w 720"/>
              <a:gd name="T1" fmla="*/ 2147483646 h 1368"/>
              <a:gd name="T2" fmla="*/ 2147483646 w 720"/>
              <a:gd name="T3" fmla="*/ 2147483646 h 1368"/>
              <a:gd name="T4" fmla="*/ 2147483646 w 720"/>
              <a:gd name="T5" fmla="*/ 2147483646 h 1368"/>
              <a:gd name="T6" fmla="*/ 2147483646 w 720"/>
              <a:gd name="T7" fmla="*/ 2147483646 h 1368"/>
              <a:gd name="T8" fmla="*/ 2147483646 w 720"/>
              <a:gd name="T9" fmla="*/ 2147483646 h 1368"/>
              <a:gd name="T10" fmla="*/ 2147483646 w 720"/>
              <a:gd name="T11" fmla="*/ 2147483646 h 1368"/>
              <a:gd name="T12" fmla="*/ 2147483646 w 720"/>
              <a:gd name="T13" fmla="*/ 2147483646 h 1368"/>
              <a:gd name="T14" fmla="*/ 2147483646 w 720"/>
              <a:gd name="T15" fmla="*/ 2147483646 h 1368"/>
              <a:gd name="T16" fmla="*/ 0 w 720"/>
              <a:gd name="T17" fmla="*/ 2147483646 h 1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0" h="1368">
                <a:moveTo>
                  <a:pt x="0" y="1152"/>
                </a:moveTo>
                <a:cubicBezTo>
                  <a:pt x="4" y="1184"/>
                  <a:pt x="8" y="1216"/>
                  <a:pt x="48" y="1248"/>
                </a:cubicBezTo>
                <a:cubicBezTo>
                  <a:pt x="88" y="1280"/>
                  <a:pt x="168" y="1336"/>
                  <a:pt x="240" y="1344"/>
                </a:cubicBezTo>
                <a:cubicBezTo>
                  <a:pt x="312" y="1352"/>
                  <a:pt x="408" y="1368"/>
                  <a:pt x="480" y="1296"/>
                </a:cubicBezTo>
                <a:cubicBezTo>
                  <a:pt x="552" y="1224"/>
                  <a:pt x="640" y="1104"/>
                  <a:pt x="672" y="912"/>
                </a:cubicBezTo>
                <a:cubicBezTo>
                  <a:pt x="704" y="720"/>
                  <a:pt x="720" y="288"/>
                  <a:pt x="672" y="144"/>
                </a:cubicBezTo>
                <a:cubicBezTo>
                  <a:pt x="624" y="0"/>
                  <a:pt x="480" y="56"/>
                  <a:pt x="384" y="48"/>
                </a:cubicBezTo>
                <a:cubicBezTo>
                  <a:pt x="288" y="40"/>
                  <a:pt x="160" y="72"/>
                  <a:pt x="96" y="96"/>
                </a:cubicBezTo>
                <a:cubicBezTo>
                  <a:pt x="32" y="120"/>
                  <a:pt x="16" y="156"/>
                  <a:pt x="0" y="19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8" name="Text Box 32"/>
          <p:cNvSpPr txBox="1">
            <a:spLocks noChangeArrowheads="1"/>
          </p:cNvSpPr>
          <p:nvPr/>
        </p:nvSpPr>
        <p:spPr bwMode="auto">
          <a:xfrm>
            <a:off x="3733800" y="61690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&lt;delay, distance&gt;</a:t>
            </a:r>
          </a:p>
        </p:txBody>
      </p:sp>
      <p:sp>
        <p:nvSpPr>
          <p:cNvPr id="55329" name="Text Box 33"/>
          <p:cNvSpPr txBox="1">
            <a:spLocks noChangeArrowheads="1"/>
          </p:cNvSpPr>
          <p:nvPr/>
        </p:nvSpPr>
        <p:spPr bwMode="auto">
          <a:xfrm>
            <a:off x="6172200" y="1978025"/>
            <a:ext cx="2992438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4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  4: 1 / 1 = 1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5  5: 1 / 1 = 1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4  1  4: 1 / 1 = 1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5  3  5: 1 / 1 = 1</a:t>
            </a:r>
          </a:p>
          <a:p>
            <a:endParaRPr lang="en-US" alt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RecMII = MAX(1,1,1,1) = 1</a:t>
            </a:r>
          </a:p>
          <a:p>
            <a:endParaRPr lang="en-US" alt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Then,</a:t>
            </a:r>
          </a:p>
          <a:p>
            <a:endParaRPr lang="en-US" alt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MII = MAX(ResMII, RecMII)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MII = MAX(2,1) = 2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12546" y="4046538"/>
            <a:ext cx="33970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 err="1"/>
              <a:t>RecMII</a:t>
            </a:r>
            <a:r>
              <a:rPr lang="en-US" altLang="en-US" sz="1600" dirty="0"/>
              <a:t> = MAX(delay(c) / distance(c))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12546" y="4808538"/>
            <a:ext cx="346921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/>
              <a:t>delay(c) = total latency in dependence</a:t>
            </a:r>
            <a:br>
              <a:rPr lang="en-US" altLang="en-US" sz="1600" dirty="0"/>
            </a:br>
            <a:r>
              <a:rPr lang="en-US" altLang="en-US" sz="1600" dirty="0"/>
              <a:t>	cycle c (sum of delays)</a:t>
            </a:r>
          </a:p>
          <a:p>
            <a:r>
              <a:rPr lang="en-US" altLang="en-US" sz="1600" dirty="0"/>
              <a:t>distance(c) = total iteration distance</a:t>
            </a:r>
            <a:br>
              <a:rPr lang="en-US" altLang="en-US" sz="1600" dirty="0"/>
            </a:br>
            <a:r>
              <a:rPr lang="en-US" altLang="en-US" sz="1600" dirty="0"/>
              <a:t>	of cycle c (sum of distances)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381000" y="4006850"/>
            <a:ext cx="3523191" cy="186055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01348C-9634-8D61-BC33-00D1A231A0D8}"/>
                  </a:ext>
                </a:extLst>
              </p14:cNvPr>
              <p14:cNvContentPartPr/>
              <p14:nvPr/>
            </p14:nvContentPartPr>
            <p14:xfrm>
              <a:off x="3839040" y="1688760"/>
              <a:ext cx="5053680" cy="343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01348C-9634-8D61-BC33-00D1A231A0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9680" y="1679400"/>
                <a:ext cx="5072400" cy="3449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Homework Problem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295400" y="2511425"/>
            <a:ext cx="30702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r1[-1] = load(r2[0])</a:t>
            </a:r>
          </a:p>
          <a:p>
            <a:r>
              <a:rPr lang="en-US" altLang="en-US"/>
              <a:t>2: r3[-1] = r1[1] – r1[2]</a:t>
            </a:r>
          </a:p>
          <a:p>
            <a:r>
              <a:rPr lang="en-US" altLang="en-US"/>
              <a:t>3: store (r3[-1], r2[0])</a:t>
            </a:r>
          </a:p>
          <a:p>
            <a:r>
              <a:rPr lang="en-US" altLang="en-US"/>
              <a:t>4: r2[-1] = r2[0] + 4</a:t>
            </a:r>
          </a:p>
          <a:p>
            <a:r>
              <a:rPr lang="en-US" altLang="en-US"/>
              <a:t>5: p1[-1] = cmpp (r2[-1] &lt; 100)</a:t>
            </a:r>
          </a:p>
          <a:p>
            <a:r>
              <a:rPr lang="en-US" altLang="en-US"/>
              <a:t>remap r1, r2, r3</a:t>
            </a:r>
          </a:p>
          <a:p>
            <a:r>
              <a:rPr lang="en-US" altLang="en-US"/>
              <a:t>6: brct p1[-1] Loop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219200" y="2438400"/>
            <a:ext cx="33528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09600" y="4624604"/>
            <a:ext cx="348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Calculate </a:t>
            </a:r>
            <a:r>
              <a:rPr lang="en-US" altLang="en-US" dirty="0" err="1">
                <a:solidFill>
                  <a:schemeClr val="tx1"/>
                </a:solidFill>
              </a:rPr>
              <a:t>RecMII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ResMII</a:t>
            </a:r>
            <a:r>
              <a:rPr lang="en-US" altLang="en-US" dirty="0">
                <a:solidFill>
                  <a:schemeClr val="tx1"/>
                </a:solidFill>
              </a:rPr>
              <a:t>, and MII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914400" y="1673225"/>
            <a:ext cx="4783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Latencies: ld = 2, st = 1, add = 1, cmpp = 1, br = 1</a:t>
            </a:r>
          </a:p>
          <a:p>
            <a:r>
              <a:rPr lang="en-US" altLang="en-US"/>
              <a:t>Resources: 1 ALU, 1 MEM, 1 BR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391400" y="17907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391400" y="24003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391400" y="30099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7391400" y="36195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7391400" y="42291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7391400" y="48387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cxnSp>
        <p:nvCxnSpPr>
          <p:cNvPr id="15" name="Straight Arrow Connector 14"/>
          <p:cNvCxnSpPr>
            <a:stCxn id="7" idx="2"/>
            <a:endCxn id="8" idx="1"/>
          </p:cNvCxnSpPr>
          <p:nvPr/>
        </p:nvCxnSpPr>
        <p:spPr bwMode="auto">
          <a:xfrm>
            <a:off x="7391400" y="1943100"/>
            <a:ext cx="44637" cy="5018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6"/>
          </p:cNvCxnSpPr>
          <p:nvPr/>
        </p:nvCxnSpPr>
        <p:spPr bwMode="auto">
          <a:xfrm flipH="1">
            <a:off x="7597541" y="1943100"/>
            <a:ext cx="98659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8" idx="4"/>
            <a:endCxn id="9" idx="0"/>
          </p:cNvCxnSpPr>
          <p:nvPr/>
        </p:nvCxnSpPr>
        <p:spPr bwMode="auto">
          <a:xfrm>
            <a:off x="7543800" y="27051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urved Connector 23"/>
          <p:cNvCxnSpPr>
            <a:stCxn id="10" idx="4"/>
            <a:endCxn id="10" idx="0"/>
          </p:cNvCxnSpPr>
          <p:nvPr/>
        </p:nvCxnSpPr>
        <p:spPr bwMode="auto">
          <a:xfrm rot="5400000" flipH="1">
            <a:off x="7391400" y="3771900"/>
            <a:ext cx="304800" cy="12700"/>
          </a:xfrm>
          <a:prstGeom prst="curvedConnector5">
            <a:avLst>
              <a:gd name="adj1" fmla="val -75000"/>
              <a:gd name="adj2" fmla="val 3000000"/>
              <a:gd name="adj3" fmla="val 175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10" idx="4"/>
            <a:endCxn id="11" idx="0"/>
          </p:cNvCxnSpPr>
          <p:nvPr/>
        </p:nvCxnSpPr>
        <p:spPr bwMode="auto">
          <a:xfrm>
            <a:off x="7543800" y="39243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1" idx="4"/>
            <a:endCxn id="12" idx="0"/>
          </p:cNvCxnSpPr>
          <p:nvPr/>
        </p:nvCxnSpPr>
        <p:spPr bwMode="auto">
          <a:xfrm>
            <a:off x="7543800" y="45339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44" name="Curved Connector 57343"/>
          <p:cNvCxnSpPr>
            <a:stCxn id="10" idx="4"/>
            <a:endCxn id="7" idx="0"/>
          </p:cNvCxnSpPr>
          <p:nvPr/>
        </p:nvCxnSpPr>
        <p:spPr bwMode="auto">
          <a:xfrm rot="5400000" flipH="1">
            <a:off x="6477000" y="2857500"/>
            <a:ext cx="2133600" cy="12700"/>
          </a:xfrm>
          <a:prstGeom prst="curvedConnector5">
            <a:avLst>
              <a:gd name="adj1" fmla="val -10714"/>
              <a:gd name="adj2" fmla="val 3000000"/>
              <a:gd name="adj3" fmla="val 11071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53" name="Freeform 57352"/>
          <p:cNvSpPr/>
          <p:nvPr/>
        </p:nvSpPr>
        <p:spPr bwMode="auto">
          <a:xfrm>
            <a:off x="7536581" y="2082666"/>
            <a:ext cx="646220" cy="1588169"/>
          </a:xfrm>
          <a:custGeom>
            <a:avLst/>
            <a:gdLst>
              <a:gd name="connsiteX0" fmla="*/ 0 w 646220"/>
              <a:gd name="connsiteY0" fmla="*/ 0 h 1588169"/>
              <a:gd name="connsiteX1" fmla="*/ 644893 w 646220"/>
              <a:gd name="connsiteY1" fmla="*/ 471638 h 1588169"/>
              <a:gd name="connsiteX2" fmla="*/ 134754 w 646220"/>
              <a:gd name="connsiteY2" fmla="*/ 1588169 h 158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220" h="1588169">
                <a:moveTo>
                  <a:pt x="0" y="0"/>
                </a:moveTo>
                <a:cubicBezTo>
                  <a:pt x="311217" y="103471"/>
                  <a:pt x="622434" y="206943"/>
                  <a:pt x="644893" y="471638"/>
                </a:cubicBezTo>
                <a:cubicBezTo>
                  <a:pt x="667352" y="736333"/>
                  <a:pt x="401053" y="1162251"/>
                  <a:pt x="134754" y="1588169"/>
                </a:cubicBezTo>
              </a:path>
            </a:pathLst>
          </a:cu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8122889" y="2247900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&lt;0,0&gt;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7508627" y="2160693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&lt;2,3&gt;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7013277" y="2119679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&lt;2,2&gt;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7491211" y="2644140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6599266" y="367897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6599266" y="245780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7483992" y="3951456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7512467" y="448836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cxnSp>
        <p:nvCxnSpPr>
          <p:cNvPr id="57355" name="Curved Connector 57354"/>
          <p:cNvCxnSpPr>
            <a:endCxn id="9" idx="7"/>
          </p:cNvCxnSpPr>
          <p:nvPr/>
        </p:nvCxnSpPr>
        <p:spPr bwMode="auto">
          <a:xfrm rot="5400000" flipH="1" flipV="1">
            <a:off x="7156016" y="3435103"/>
            <a:ext cx="876113" cy="114982"/>
          </a:xfrm>
          <a:prstGeom prst="curvedConnector5">
            <a:avLst>
              <a:gd name="adj1" fmla="val -6596"/>
              <a:gd name="adj2" fmla="val 337635"/>
              <a:gd name="adj3" fmla="val 12609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7877268" y="3325648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cxnSp>
        <p:nvCxnSpPr>
          <p:cNvPr id="57358" name="Straight Arrow Connector 57357"/>
          <p:cNvCxnSpPr>
            <a:stCxn id="9" idx="4"/>
            <a:endCxn id="10" idx="0"/>
          </p:cNvCxnSpPr>
          <p:nvPr/>
        </p:nvCxnSpPr>
        <p:spPr bwMode="auto">
          <a:xfrm>
            <a:off x="7543800" y="33147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7391400" y="3256717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&lt;0,0&gt;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E6BE4C-2BB0-C308-84E4-E47C9898EE60}"/>
                  </a:ext>
                </a:extLst>
              </p14:cNvPr>
              <p14:cNvContentPartPr/>
              <p14:nvPr/>
            </p14:nvContentPartPr>
            <p14:xfrm>
              <a:off x="1953720" y="1933560"/>
              <a:ext cx="3565440" cy="542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E6BE4C-2BB0-C308-84E4-E47C9898EE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4360" y="1924200"/>
                <a:ext cx="3584160" cy="56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Homework Problem – Answer 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295400" y="2511425"/>
            <a:ext cx="30702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r1[-1] = load(r2[0])</a:t>
            </a:r>
          </a:p>
          <a:p>
            <a:r>
              <a:rPr lang="en-US" altLang="en-US"/>
              <a:t>2: r3[-1] = r1[1] – r1[2]</a:t>
            </a:r>
          </a:p>
          <a:p>
            <a:r>
              <a:rPr lang="en-US" altLang="en-US"/>
              <a:t>3: store (r3[-1], r2[0])</a:t>
            </a:r>
          </a:p>
          <a:p>
            <a:r>
              <a:rPr lang="en-US" altLang="en-US"/>
              <a:t>4: r2[-1] = r2[0] + 4</a:t>
            </a:r>
          </a:p>
          <a:p>
            <a:r>
              <a:rPr lang="en-US" altLang="en-US"/>
              <a:t>5: p1[-1] = cmpp (r2[-1] &lt; 100)</a:t>
            </a:r>
          </a:p>
          <a:p>
            <a:r>
              <a:rPr lang="en-US" altLang="en-US"/>
              <a:t>remap r1, r2, r3</a:t>
            </a:r>
          </a:p>
          <a:p>
            <a:r>
              <a:rPr lang="en-US" altLang="en-US"/>
              <a:t>6: brct p1[-1] Loop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219200" y="2438400"/>
            <a:ext cx="33528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09600" y="4624604"/>
            <a:ext cx="348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Calculate </a:t>
            </a:r>
            <a:r>
              <a:rPr lang="en-US" altLang="en-US" dirty="0" err="1">
                <a:solidFill>
                  <a:schemeClr val="tx1"/>
                </a:solidFill>
              </a:rPr>
              <a:t>RecMII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ResMII</a:t>
            </a:r>
            <a:r>
              <a:rPr lang="en-US" altLang="en-US" dirty="0">
                <a:solidFill>
                  <a:schemeClr val="tx1"/>
                </a:solidFill>
              </a:rPr>
              <a:t>, and MII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914400" y="1673225"/>
            <a:ext cx="4783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Latencies: ld = 2, st = 1, add = 1, cmpp = 1, br = 1</a:t>
            </a:r>
          </a:p>
          <a:p>
            <a:r>
              <a:rPr lang="en-US" altLang="en-US"/>
              <a:t>Resources: 1 ALU, 1 MEM, 1 BR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391400" y="17907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391400" y="24003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391400" y="30099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7391400" y="36195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7391400" y="42291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7391400" y="48387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cxnSp>
        <p:nvCxnSpPr>
          <p:cNvPr id="15" name="Straight Arrow Connector 14"/>
          <p:cNvCxnSpPr>
            <a:stCxn id="7" idx="2"/>
            <a:endCxn id="8" idx="1"/>
          </p:cNvCxnSpPr>
          <p:nvPr/>
        </p:nvCxnSpPr>
        <p:spPr bwMode="auto">
          <a:xfrm>
            <a:off x="7391400" y="1943100"/>
            <a:ext cx="44637" cy="5018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6"/>
          </p:cNvCxnSpPr>
          <p:nvPr/>
        </p:nvCxnSpPr>
        <p:spPr bwMode="auto">
          <a:xfrm flipH="1">
            <a:off x="7597541" y="1943100"/>
            <a:ext cx="98659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8" idx="4"/>
            <a:endCxn id="9" idx="0"/>
          </p:cNvCxnSpPr>
          <p:nvPr/>
        </p:nvCxnSpPr>
        <p:spPr bwMode="auto">
          <a:xfrm>
            <a:off x="7543800" y="27051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urved Connector 23"/>
          <p:cNvCxnSpPr>
            <a:stCxn id="10" idx="4"/>
            <a:endCxn id="10" idx="0"/>
          </p:cNvCxnSpPr>
          <p:nvPr/>
        </p:nvCxnSpPr>
        <p:spPr bwMode="auto">
          <a:xfrm rot="5400000" flipH="1">
            <a:off x="7391400" y="3771900"/>
            <a:ext cx="304800" cy="12700"/>
          </a:xfrm>
          <a:prstGeom prst="curvedConnector5">
            <a:avLst>
              <a:gd name="adj1" fmla="val -75000"/>
              <a:gd name="adj2" fmla="val 3000000"/>
              <a:gd name="adj3" fmla="val 175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10" idx="4"/>
            <a:endCxn id="11" idx="0"/>
          </p:cNvCxnSpPr>
          <p:nvPr/>
        </p:nvCxnSpPr>
        <p:spPr bwMode="auto">
          <a:xfrm>
            <a:off x="7543800" y="39243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1" idx="4"/>
            <a:endCxn id="12" idx="0"/>
          </p:cNvCxnSpPr>
          <p:nvPr/>
        </p:nvCxnSpPr>
        <p:spPr bwMode="auto">
          <a:xfrm>
            <a:off x="7543800" y="45339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44" name="Curved Connector 57343"/>
          <p:cNvCxnSpPr>
            <a:stCxn id="10" idx="4"/>
            <a:endCxn id="7" idx="0"/>
          </p:cNvCxnSpPr>
          <p:nvPr/>
        </p:nvCxnSpPr>
        <p:spPr bwMode="auto">
          <a:xfrm rot="5400000" flipH="1">
            <a:off x="6477000" y="2857500"/>
            <a:ext cx="2133600" cy="12700"/>
          </a:xfrm>
          <a:prstGeom prst="curvedConnector5">
            <a:avLst>
              <a:gd name="adj1" fmla="val -10714"/>
              <a:gd name="adj2" fmla="val 3000000"/>
              <a:gd name="adj3" fmla="val 11071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53" name="Freeform 57352"/>
          <p:cNvSpPr/>
          <p:nvPr/>
        </p:nvSpPr>
        <p:spPr bwMode="auto">
          <a:xfrm>
            <a:off x="7536581" y="2082666"/>
            <a:ext cx="646220" cy="1588169"/>
          </a:xfrm>
          <a:custGeom>
            <a:avLst/>
            <a:gdLst>
              <a:gd name="connsiteX0" fmla="*/ 0 w 646220"/>
              <a:gd name="connsiteY0" fmla="*/ 0 h 1588169"/>
              <a:gd name="connsiteX1" fmla="*/ 644893 w 646220"/>
              <a:gd name="connsiteY1" fmla="*/ 471638 h 1588169"/>
              <a:gd name="connsiteX2" fmla="*/ 134754 w 646220"/>
              <a:gd name="connsiteY2" fmla="*/ 1588169 h 158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220" h="1588169">
                <a:moveTo>
                  <a:pt x="0" y="0"/>
                </a:moveTo>
                <a:cubicBezTo>
                  <a:pt x="311217" y="103471"/>
                  <a:pt x="622434" y="206943"/>
                  <a:pt x="644893" y="471638"/>
                </a:cubicBezTo>
                <a:cubicBezTo>
                  <a:pt x="667352" y="736333"/>
                  <a:pt x="401053" y="1162251"/>
                  <a:pt x="134754" y="1588169"/>
                </a:cubicBezTo>
              </a:path>
            </a:pathLst>
          </a:cu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8122889" y="2247900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&lt;0,0&gt;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7508627" y="2160693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&lt;2,3&gt;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7013277" y="2119679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&lt;2,2&gt;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7491211" y="2644140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6599266" y="367897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6599266" y="245780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7483992" y="3951456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7512467" y="448836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cxnSp>
        <p:nvCxnSpPr>
          <p:cNvPr id="57355" name="Curved Connector 57354"/>
          <p:cNvCxnSpPr>
            <a:endCxn id="9" idx="7"/>
          </p:cNvCxnSpPr>
          <p:nvPr/>
        </p:nvCxnSpPr>
        <p:spPr bwMode="auto">
          <a:xfrm rot="5400000" flipH="1" flipV="1">
            <a:off x="7156016" y="3435103"/>
            <a:ext cx="876113" cy="114982"/>
          </a:xfrm>
          <a:prstGeom prst="curvedConnector5">
            <a:avLst>
              <a:gd name="adj1" fmla="val -6596"/>
              <a:gd name="adj2" fmla="val 337635"/>
              <a:gd name="adj3" fmla="val 12609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7877268" y="3325648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cxnSp>
        <p:nvCxnSpPr>
          <p:cNvPr id="57358" name="Straight Arrow Connector 57357"/>
          <p:cNvCxnSpPr>
            <a:stCxn id="9" idx="4"/>
            <a:endCxn id="10" idx="0"/>
          </p:cNvCxnSpPr>
          <p:nvPr/>
        </p:nvCxnSpPr>
        <p:spPr bwMode="auto">
          <a:xfrm>
            <a:off x="7543800" y="33147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7391400" y="3256717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&lt;0,0&gt;</a:t>
            </a:r>
          </a:p>
        </p:txBody>
      </p:sp>
      <p:sp>
        <p:nvSpPr>
          <p:cNvPr id="33" name="Freeform 32"/>
          <p:cNvSpPr/>
          <p:nvPr/>
        </p:nvSpPr>
        <p:spPr bwMode="auto">
          <a:xfrm>
            <a:off x="6996455" y="1959796"/>
            <a:ext cx="390429" cy="1089060"/>
          </a:xfrm>
          <a:custGeom>
            <a:avLst/>
            <a:gdLst>
              <a:gd name="connsiteX0" fmla="*/ 390429 w 390429"/>
              <a:gd name="connsiteY0" fmla="*/ 0 h 1089060"/>
              <a:gd name="connsiteX1" fmla="*/ 11 w 390429"/>
              <a:gd name="connsiteY1" fmla="*/ 565078 h 1089060"/>
              <a:gd name="connsiteX2" fmla="*/ 380155 w 390429"/>
              <a:gd name="connsiteY2" fmla="*/ 1089060 h 108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429" h="1089060">
                <a:moveTo>
                  <a:pt x="390429" y="0"/>
                </a:moveTo>
                <a:cubicBezTo>
                  <a:pt x="196076" y="191784"/>
                  <a:pt x="1723" y="383568"/>
                  <a:pt x="11" y="565078"/>
                </a:cubicBezTo>
                <a:cubicBezTo>
                  <a:pt x="-1701" y="746588"/>
                  <a:pt x="189227" y="917824"/>
                  <a:pt x="380155" y="1089060"/>
                </a:cubicBezTo>
              </a:path>
            </a:pathLst>
          </a:cu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6524592" y="2004900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&lt;1,0&gt;</a:t>
            </a:r>
          </a:p>
        </p:txBody>
      </p:sp>
      <p:sp>
        <p:nvSpPr>
          <p:cNvPr id="35" name="Freeform 34"/>
          <p:cNvSpPr/>
          <p:nvPr/>
        </p:nvSpPr>
        <p:spPr bwMode="auto">
          <a:xfrm>
            <a:off x="7664412" y="1971782"/>
            <a:ext cx="287941" cy="1140431"/>
          </a:xfrm>
          <a:custGeom>
            <a:avLst/>
            <a:gdLst>
              <a:gd name="connsiteX0" fmla="*/ 0 w 287941"/>
              <a:gd name="connsiteY0" fmla="*/ 1140431 h 1140431"/>
              <a:gd name="connsiteX1" fmla="*/ 287676 w 287941"/>
              <a:gd name="connsiteY1" fmla="*/ 462337 h 1140431"/>
              <a:gd name="connsiteX2" fmla="*/ 41097 w 287941"/>
              <a:gd name="connsiteY2" fmla="*/ 0 h 114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41" h="1140431">
                <a:moveTo>
                  <a:pt x="0" y="1140431"/>
                </a:moveTo>
                <a:cubicBezTo>
                  <a:pt x="140413" y="896420"/>
                  <a:pt x="280827" y="652409"/>
                  <a:pt x="287676" y="462337"/>
                </a:cubicBezTo>
                <a:cubicBezTo>
                  <a:pt x="294525" y="272265"/>
                  <a:pt x="167811" y="136132"/>
                  <a:pt x="41097" y="0"/>
                </a:cubicBezTo>
              </a:path>
            </a:pathLst>
          </a:cu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7833399" y="1846508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&lt;1,1&gt;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183" y="5063691"/>
            <a:ext cx="35269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ResMII</a:t>
            </a:r>
            <a:r>
              <a:rPr lang="en-US" dirty="0">
                <a:solidFill>
                  <a:srgbClr val="FF0000"/>
                </a:solidFill>
              </a:rPr>
              <a:t>:	ALU: 3 </a:t>
            </a:r>
            <a:r>
              <a:rPr lang="en-US" dirty="0" err="1">
                <a:solidFill>
                  <a:srgbClr val="FF0000"/>
                </a:solidFill>
              </a:rPr>
              <a:t>instrs</a:t>
            </a:r>
            <a:r>
              <a:rPr lang="en-US" dirty="0">
                <a:solidFill>
                  <a:srgbClr val="FF0000"/>
                </a:solidFill>
              </a:rPr>
              <a:t> / 1 unit = 3</a:t>
            </a:r>
          </a:p>
          <a:p>
            <a:r>
              <a:rPr lang="en-US" dirty="0">
                <a:solidFill>
                  <a:srgbClr val="FF0000"/>
                </a:solidFill>
              </a:rPr>
              <a:t>	MEM: 2 </a:t>
            </a:r>
            <a:r>
              <a:rPr lang="en-US" dirty="0" err="1">
                <a:solidFill>
                  <a:srgbClr val="FF0000"/>
                </a:solidFill>
              </a:rPr>
              <a:t>instrs</a:t>
            </a:r>
            <a:r>
              <a:rPr lang="en-US" dirty="0">
                <a:solidFill>
                  <a:srgbClr val="FF0000"/>
                </a:solidFill>
              </a:rPr>
              <a:t> / 1 unit = 2</a:t>
            </a:r>
          </a:p>
          <a:p>
            <a:r>
              <a:rPr lang="en-US" dirty="0">
                <a:solidFill>
                  <a:srgbClr val="FF0000"/>
                </a:solidFill>
              </a:rPr>
              <a:t>	BR:  1 </a:t>
            </a:r>
            <a:r>
              <a:rPr lang="en-US" dirty="0" err="1">
                <a:solidFill>
                  <a:srgbClr val="FF0000"/>
                </a:solidFill>
              </a:rPr>
              <a:t>instr</a:t>
            </a:r>
            <a:r>
              <a:rPr lang="en-US" dirty="0">
                <a:solidFill>
                  <a:srgbClr val="FF0000"/>
                </a:solidFill>
              </a:rPr>
              <a:t> / 1 unit = 1</a:t>
            </a:r>
          </a:p>
          <a:p>
            <a:r>
              <a:rPr lang="en-US" dirty="0">
                <a:solidFill>
                  <a:srgbClr val="FF0000"/>
                </a:solidFill>
              </a:rPr>
              <a:t>MAX(3,2,1) = 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30976" y="5025682"/>
            <a:ext cx="47756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RecMII</a:t>
            </a:r>
            <a:r>
              <a:rPr lang="en-US" dirty="0">
                <a:solidFill>
                  <a:srgbClr val="FF0000"/>
                </a:solidFill>
              </a:rPr>
              <a:t>:	4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4: 1/1 = 1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	3  4  3: (0 + 1) / (0 +1) = 1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	1  3  1: (1 + 1) / (0 + 1) = 2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	1  2  3  1: (2+1+1) / (2+0+1) = 2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	1  2  3  1: (2+1+1) / (3+0+1) = 1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MAX(1,1,2,2,1) =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12" y="6544195"/>
            <a:ext cx="460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MII = MAX(</a:t>
            </a:r>
            <a:r>
              <a:rPr lang="en-US" dirty="0" err="1">
                <a:solidFill>
                  <a:srgbClr val="FF0000"/>
                </a:solidFill>
              </a:rPr>
              <a:t>ResMII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RecMII</a:t>
            </a:r>
            <a:r>
              <a:rPr lang="en-US" dirty="0">
                <a:solidFill>
                  <a:srgbClr val="FF0000"/>
                </a:solidFill>
              </a:rPr>
              <a:t>) = MAX(3,2) = 3</a:t>
            </a:r>
          </a:p>
        </p:txBody>
      </p:sp>
    </p:spTree>
    <p:extLst>
      <p:ext uri="{BB962C8B-B14F-4D97-AF65-F5344CB8AC3E}">
        <p14:creationId xmlns:p14="http://schemas.microsoft.com/office/powerpoint/2010/main" val="1250941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Modulo Scheduling Process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 list scheduling but we need a few twists</a:t>
            </a:r>
          </a:p>
          <a:p>
            <a:pPr lvl="1"/>
            <a:r>
              <a:rPr lang="en-US" altLang="en-US"/>
              <a:t>II is predetermined – starts  at MII, then is incremented</a:t>
            </a:r>
          </a:p>
          <a:p>
            <a:pPr lvl="1"/>
            <a:r>
              <a:rPr lang="en-US" altLang="en-US"/>
              <a:t>Cyclic dependences complicate matters</a:t>
            </a:r>
          </a:p>
          <a:p>
            <a:pPr lvl="2"/>
            <a:r>
              <a:rPr lang="en-US" altLang="en-US"/>
              <a:t>Estart/Priority/etc.</a:t>
            </a:r>
          </a:p>
          <a:p>
            <a:pPr lvl="2"/>
            <a:r>
              <a:rPr lang="en-US" altLang="en-US"/>
              <a:t>Consumer scheduled before producer is considered</a:t>
            </a:r>
          </a:p>
          <a:p>
            <a:pPr lvl="3"/>
            <a:r>
              <a:rPr lang="en-US" altLang="en-US"/>
              <a:t>There is a window where something can be scheduled!</a:t>
            </a:r>
          </a:p>
          <a:p>
            <a:pPr lvl="1"/>
            <a:r>
              <a:rPr lang="en-US" altLang="en-US"/>
              <a:t>Guarantee the repeating pattern</a:t>
            </a:r>
          </a:p>
          <a:p>
            <a:r>
              <a:rPr lang="en-US" altLang="en-US"/>
              <a:t>2 constraints enforced on the schedule</a:t>
            </a:r>
          </a:p>
          <a:p>
            <a:pPr lvl="1"/>
            <a:r>
              <a:rPr lang="en-US" altLang="en-US"/>
              <a:t>Each iteration begin exactly II cycles after the previous one</a:t>
            </a:r>
          </a:p>
          <a:p>
            <a:pPr lvl="1"/>
            <a:r>
              <a:rPr lang="en-US" altLang="en-US"/>
              <a:t>Each time an operation is scheduled in 1 iteration, it is tentatively scheduled in subsequent iterations at intervals of II</a:t>
            </a:r>
          </a:p>
          <a:p>
            <a:pPr lvl="2"/>
            <a:r>
              <a:rPr lang="en-US" altLang="en-US"/>
              <a:t>MRT used for this</a:t>
            </a:r>
          </a:p>
          <a:p>
            <a:pPr lvl="1"/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46C9F4-FFAB-E5F0-0C03-427A8C41A8AE}"/>
                  </a:ext>
                </a:extLst>
              </p14:cNvPr>
              <p14:cNvContentPartPr/>
              <p14:nvPr/>
            </p14:nvContentPartPr>
            <p14:xfrm>
              <a:off x="1046520" y="1962360"/>
              <a:ext cx="8225280" cy="4054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46C9F4-FFAB-E5F0-0C03-427A8C41A8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160" y="1953000"/>
                <a:ext cx="8244000" cy="407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2404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Priority Function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98525" y="1790700"/>
            <a:ext cx="6667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Height-based priority worked well for acyclic scheduling, makes sense</a:t>
            </a:r>
          </a:p>
          <a:p>
            <a:r>
              <a:rPr lang="en-US" altLang="en-US">
                <a:solidFill>
                  <a:schemeClr val="tx1"/>
                </a:solidFill>
              </a:rPr>
              <a:t>that it will work for loops as well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2740025"/>
            <a:ext cx="2281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Acyclic:</a:t>
            </a:r>
          </a:p>
          <a:p>
            <a:r>
              <a:rPr lang="en-US" altLang="en-US"/>
              <a:t>	Height(X) = 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657600" y="2740025"/>
            <a:ext cx="244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0, if X has no successors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657600" y="3273425"/>
            <a:ext cx="4732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MAX         ((Height(Y) + Delay(X,Y)), otherwise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3124200" y="2590800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3124200" y="3200400"/>
            <a:ext cx="533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505200" y="3579813"/>
            <a:ext cx="1346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for all Y = succ(X)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838200" y="4568825"/>
            <a:ext cx="24336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Cyclic:</a:t>
            </a:r>
          </a:p>
          <a:p>
            <a:r>
              <a:rPr lang="en-US" altLang="en-US"/>
              <a:t>	HeightR(X) = 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733800" y="4568825"/>
            <a:ext cx="244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0, if X has no successors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733800" y="5102225"/>
            <a:ext cx="5176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MAX         ((HeightR(Y) + EffDelay(X,Y)), otherwise</a:t>
            </a: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V="1">
            <a:off x="3200400" y="4419600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3200400" y="5029200"/>
            <a:ext cx="533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581400" y="5408613"/>
            <a:ext cx="1346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for all Y = succ(X)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2651125" y="6286500"/>
            <a:ext cx="4725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EffDelay(X,Y) = Delay(X,Y) – II*Distance(X,Y)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3C4B4D-DB40-B468-F50B-5C7BDC1C3203}"/>
                  </a:ext>
                </a:extLst>
              </p14:cNvPr>
              <p14:cNvContentPartPr/>
              <p14:nvPr/>
            </p14:nvContentPartPr>
            <p14:xfrm>
              <a:off x="652320" y="778680"/>
              <a:ext cx="9137880" cy="5943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3C4B4D-DB40-B468-F50B-5C7BDC1C32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960" y="769320"/>
                <a:ext cx="9156600" cy="596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0998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Calculating Height</a:t>
            </a: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7543800" y="2743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7543800" y="3352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75438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75438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7696200" y="3048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>
            <a:off x="7772400" y="2971800"/>
            <a:ext cx="317500" cy="1384300"/>
          </a:xfrm>
          <a:custGeom>
            <a:avLst/>
            <a:gdLst>
              <a:gd name="T0" fmla="*/ 2147483646 w 248"/>
              <a:gd name="T1" fmla="*/ 2147483646 h 344"/>
              <a:gd name="T2" fmla="*/ 2147483646 w 248"/>
              <a:gd name="T3" fmla="*/ 2147483646 h 344"/>
              <a:gd name="T4" fmla="*/ 2147483646 w 248"/>
              <a:gd name="T5" fmla="*/ 2147483646 h 344"/>
              <a:gd name="T6" fmla="*/ 2147483646 w 248"/>
              <a:gd name="T7" fmla="*/ 2147483646 h 344"/>
              <a:gd name="T8" fmla="*/ 2147483646 w 248"/>
              <a:gd name="T9" fmla="*/ 0 h 344"/>
              <a:gd name="T10" fmla="*/ 0 w 248"/>
              <a:gd name="T11" fmla="*/ 2147483646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8" h="344">
                <a:moveTo>
                  <a:pt x="48" y="288"/>
                </a:moveTo>
                <a:cubicBezTo>
                  <a:pt x="80" y="316"/>
                  <a:pt x="112" y="344"/>
                  <a:pt x="144" y="336"/>
                </a:cubicBezTo>
                <a:cubicBezTo>
                  <a:pt x="176" y="328"/>
                  <a:pt x="232" y="280"/>
                  <a:pt x="240" y="240"/>
                </a:cubicBezTo>
                <a:cubicBezTo>
                  <a:pt x="248" y="200"/>
                  <a:pt x="216" y="136"/>
                  <a:pt x="192" y="96"/>
                </a:cubicBezTo>
                <a:cubicBezTo>
                  <a:pt x="168" y="56"/>
                  <a:pt x="128" y="0"/>
                  <a:pt x="96" y="0"/>
                </a:cubicBezTo>
                <a:cubicBezTo>
                  <a:pt x="64" y="0"/>
                  <a:pt x="32" y="48"/>
                  <a:pt x="0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>
            <a:off x="7772400" y="44958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7315200" y="3070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3,0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8001000" y="4518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8153400" y="34290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2,2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762000" y="1524000"/>
            <a:ext cx="52006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Insert pseudo edges from all nodes to branch with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latency = 0, distance = 0 (dotted edges)</a:t>
            </a:r>
          </a:p>
          <a:p>
            <a:pPr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Compute II, For this example assume II = 2</a:t>
            </a:r>
          </a:p>
          <a:p>
            <a:pPr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HeightR(4) =</a:t>
            </a:r>
            <a:br>
              <a:rPr lang="en-US" altLang="en-US">
                <a:solidFill>
                  <a:schemeClr val="tx1"/>
                </a:solidFill>
              </a:rPr>
            </a:br>
            <a:endParaRPr lang="en-US" altLang="en-US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HeightR(3) =</a:t>
            </a: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endParaRPr lang="en-US" altLang="en-US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HeightR(2) = </a:t>
            </a: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endParaRPr lang="en-US" altLang="en-US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HeightR(1)</a:t>
            </a: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7696200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315200" y="36576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2,0</a:t>
            </a:r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>
            <a:off x="6934200" y="2971800"/>
            <a:ext cx="609600" cy="1676400"/>
          </a:xfrm>
          <a:custGeom>
            <a:avLst/>
            <a:gdLst>
              <a:gd name="T0" fmla="*/ 2147483646 w 384"/>
              <a:gd name="T1" fmla="*/ 0 h 1056"/>
              <a:gd name="T2" fmla="*/ 0 w 384"/>
              <a:gd name="T3" fmla="*/ 2147483646 h 1056"/>
              <a:gd name="T4" fmla="*/ 2147483646 w 384"/>
              <a:gd name="T5" fmla="*/ 2147483646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056">
                <a:moveTo>
                  <a:pt x="384" y="0"/>
                </a:moveTo>
                <a:cubicBezTo>
                  <a:pt x="192" y="128"/>
                  <a:pt x="0" y="256"/>
                  <a:pt x="0" y="432"/>
                </a:cubicBezTo>
                <a:cubicBezTo>
                  <a:pt x="0" y="608"/>
                  <a:pt x="192" y="832"/>
                  <a:pt x="384" y="105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7226300" y="3505200"/>
            <a:ext cx="393700" cy="1066800"/>
          </a:xfrm>
          <a:custGeom>
            <a:avLst/>
            <a:gdLst>
              <a:gd name="T0" fmla="*/ 2147483646 w 248"/>
              <a:gd name="T1" fmla="*/ 0 h 672"/>
              <a:gd name="T2" fmla="*/ 2147483646 w 248"/>
              <a:gd name="T3" fmla="*/ 2147483646 h 672"/>
              <a:gd name="T4" fmla="*/ 2147483646 w 248"/>
              <a:gd name="T5" fmla="*/ 2147483646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8" h="672">
                <a:moveTo>
                  <a:pt x="200" y="0"/>
                </a:moveTo>
                <a:cubicBezTo>
                  <a:pt x="100" y="40"/>
                  <a:pt x="0" y="80"/>
                  <a:pt x="8" y="192"/>
                </a:cubicBezTo>
                <a:cubicBezTo>
                  <a:pt x="16" y="304"/>
                  <a:pt x="132" y="488"/>
                  <a:pt x="248" y="67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7696200" y="4267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6858000" y="29718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7086600" y="33528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7696200" y="42672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CD4C27-1824-FCB6-6674-D1181BCCCF8E}"/>
                  </a:ext>
                </a:extLst>
              </p14:cNvPr>
              <p14:cNvContentPartPr/>
              <p14:nvPr/>
            </p14:nvContentPartPr>
            <p14:xfrm>
              <a:off x="1593360" y="268560"/>
              <a:ext cx="8067240" cy="6444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CD4C27-1824-FCB6-6674-D1181BCCCF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4000" y="259200"/>
                <a:ext cx="8085960" cy="64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5244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Height Solution</a:t>
            </a: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7543800" y="2743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7543800" y="3352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75438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75438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7696200" y="3048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>
            <a:off x="7772400" y="2971800"/>
            <a:ext cx="317500" cy="1384300"/>
          </a:xfrm>
          <a:custGeom>
            <a:avLst/>
            <a:gdLst>
              <a:gd name="T0" fmla="*/ 2147483646 w 248"/>
              <a:gd name="T1" fmla="*/ 2147483646 h 344"/>
              <a:gd name="T2" fmla="*/ 2147483646 w 248"/>
              <a:gd name="T3" fmla="*/ 2147483646 h 344"/>
              <a:gd name="T4" fmla="*/ 2147483646 w 248"/>
              <a:gd name="T5" fmla="*/ 2147483646 h 344"/>
              <a:gd name="T6" fmla="*/ 2147483646 w 248"/>
              <a:gd name="T7" fmla="*/ 2147483646 h 344"/>
              <a:gd name="T8" fmla="*/ 2147483646 w 248"/>
              <a:gd name="T9" fmla="*/ 0 h 344"/>
              <a:gd name="T10" fmla="*/ 0 w 248"/>
              <a:gd name="T11" fmla="*/ 2147483646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8" h="344">
                <a:moveTo>
                  <a:pt x="48" y="288"/>
                </a:moveTo>
                <a:cubicBezTo>
                  <a:pt x="80" y="316"/>
                  <a:pt x="112" y="344"/>
                  <a:pt x="144" y="336"/>
                </a:cubicBezTo>
                <a:cubicBezTo>
                  <a:pt x="176" y="328"/>
                  <a:pt x="232" y="280"/>
                  <a:pt x="240" y="240"/>
                </a:cubicBezTo>
                <a:cubicBezTo>
                  <a:pt x="248" y="200"/>
                  <a:pt x="216" y="136"/>
                  <a:pt x="192" y="96"/>
                </a:cubicBezTo>
                <a:cubicBezTo>
                  <a:pt x="168" y="56"/>
                  <a:pt x="128" y="0"/>
                  <a:pt x="96" y="0"/>
                </a:cubicBezTo>
                <a:cubicBezTo>
                  <a:pt x="64" y="0"/>
                  <a:pt x="32" y="48"/>
                  <a:pt x="0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>
            <a:off x="7772400" y="44958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7315200" y="3070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3,0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8001000" y="4518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8153400" y="34290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2,2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33400" y="1635710"/>
            <a:ext cx="931537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Insert pseudo edges from all nodes to branch with latency = 0, distance = 0 (dotted edges)</a:t>
            </a:r>
          </a:p>
          <a:p>
            <a:pPr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Compute II, For this example assume II = 2</a:t>
            </a:r>
          </a:p>
          <a:p>
            <a:pPr>
              <a:buFontTx/>
              <a:buAutoNum type="arabicPeriod"/>
            </a:pPr>
            <a:r>
              <a:rPr lang="en-US" altLang="en-US" sz="1600" dirty="0" err="1">
                <a:solidFill>
                  <a:schemeClr val="tx1"/>
                </a:solidFill>
              </a:rPr>
              <a:t>HeightR</a:t>
            </a:r>
            <a:r>
              <a:rPr lang="en-US" altLang="en-US" sz="1600" dirty="0">
                <a:solidFill>
                  <a:schemeClr val="tx1"/>
                </a:solidFill>
              </a:rPr>
              <a:t>(4) = </a:t>
            </a:r>
            <a:r>
              <a:rPr lang="en-US" altLang="en-US" sz="1600" dirty="0">
                <a:solidFill>
                  <a:srgbClr val="FF0000"/>
                </a:solidFill>
              </a:rPr>
              <a:t>H(4) + (1 – II*1) (Assume H(4) is 0 since not calculated yet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		0 + 1-2 = -1 </a:t>
            </a:r>
            <a:r>
              <a:rPr lang="en-US" alt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 0 (Always MAX answer with 0)</a:t>
            </a:r>
            <a:br>
              <a:rPr lang="en-US" altLang="en-US" sz="1600" dirty="0">
                <a:solidFill>
                  <a:schemeClr val="tx1"/>
                </a:solidFill>
              </a:rPr>
            </a:br>
            <a:endParaRPr lang="en-US" altLang="en-US" sz="1600" dirty="0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r>
              <a:rPr lang="en-US" altLang="en-US" sz="1600" dirty="0" err="1">
                <a:solidFill>
                  <a:schemeClr val="tx1"/>
                </a:solidFill>
              </a:rPr>
              <a:t>HeightR</a:t>
            </a:r>
            <a:r>
              <a:rPr lang="en-US" altLang="en-US" sz="1600" dirty="0">
                <a:solidFill>
                  <a:schemeClr val="tx1"/>
                </a:solidFill>
              </a:rPr>
              <a:t>(3) = </a:t>
            </a:r>
            <a:r>
              <a:rPr lang="en-US" altLang="en-US" sz="1600" dirty="0">
                <a:solidFill>
                  <a:srgbClr val="FF0000"/>
                </a:solidFill>
              </a:rPr>
              <a:t>MAX(H(4) + 0 – II*0 = 0 + 0 – 2*0 = 0,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		      H(2) + 2 – II*2 = 0 + 2 – 2*2 = -2)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			Assume H(2) is 0 since not calculated yet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	           = 0  </a:t>
            </a:r>
            <a:br>
              <a:rPr lang="en-US" altLang="en-US" sz="1600" dirty="0">
                <a:solidFill>
                  <a:schemeClr val="tx1"/>
                </a:solidFill>
              </a:rPr>
            </a:br>
            <a:endParaRPr lang="en-US" altLang="en-US" sz="1600" dirty="0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r>
              <a:rPr lang="en-US" altLang="en-US" sz="1600" dirty="0" err="1">
                <a:solidFill>
                  <a:schemeClr val="tx1"/>
                </a:solidFill>
              </a:rPr>
              <a:t>HeightR</a:t>
            </a:r>
            <a:r>
              <a:rPr lang="en-US" altLang="en-US" sz="1600" dirty="0">
                <a:solidFill>
                  <a:schemeClr val="tx1"/>
                </a:solidFill>
              </a:rPr>
              <a:t>(2) = </a:t>
            </a:r>
            <a:r>
              <a:rPr lang="en-US" altLang="en-US" sz="1600" dirty="0">
                <a:solidFill>
                  <a:srgbClr val="FF0000"/>
                </a:solidFill>
              </a:rPr>
              <a:t>MAX(H(4) + 0 – II*0 = 0 + 0 – 2*0 = 0,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                                  H(3) + 2 – II*0 = 0 + 2 – 2*0 = 2)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                    = 2</a:t>
            </a:r>
            <a:br>
              <a:rPr lang="en-US" altLang="en-US" sz="1600" dirty="0">
                <a:solidFill>
                  <a:schemeClr val="tx1"/>
                </a:solidFill>
              </a:rPr>
            </a:br>
            <a:endParaRPr lang="en-US" altLang="en-US" sz="1600" dirty="0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r>
              <a:rPr lang="en-US" altLang="en-US" sz="1600" dirty="0" err="1">
                <a:solidFill>
                  <a:schemeClr val="tx1"/>
                </a:solidFill>
              </a:rPr>
              <a:t>HeightR</a:t>
            </a:r>
            <a:r>
              <a:rPr lang="en-US" altLang="en-US" sz="1600" dirty="0">
                <a:solidFill>
                  <a:schemeClr val="tx1"/>
                </a:solidFill>
              </a:rPr>
              <a:t>(1) = </a:t>
            </a:r>
            <a:r>
              <a:rPr lang="en-US" altLang="en-US" sz="1600" dirty="0">
                <a:solidFill>
                  <a:srgbClr val="FF0000"/>
                </a:solidFill>
              </a:rPr>
              <a:t>MAX(H(4) + 0 – II*0 = 0 + 0 – 2*0 = 0,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                                  H(2) + 3 – II*0 = 2 + 3 – 2*0 = 5)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                  = 5</a:t>
            </a:r>
          </a:p>
          <a:p>
            <a:pPr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Now recalculate the heights to see if anything changes since </a:t>
            </a:r>
            <a:r>
              <a:rPr lang="en-US" altLang="en-US" sz="1600" dirty="0" err="1">
                <a:solidFill>
                  <a:schemeClr val="tx1"/>
                </a:solidFill>
              </a:rPr>
              <a:t>HeightR</a:t>
            </a:r>
            <a:r>
              <a:rPr lang="en-US" altLang="en-US" sz="1600" dirty="0">
                <a:solidFill>
                  <a:schemeClr val="tx1"/>
                </a:solidFill>
              </a:rPr>
              <a:t>(3) assumed wrong value for node 2</a:t>
            </a:r>
            <a:br>
              <a:rPr lang="en-US" altLang="en-US" sz="1600" dirty="0">
                <a:solidFill>
                  <a:schemeClr val="tx1"/>
                </a:solidFill>
              </a:rPr>
            </a:br>
            <a:r>
              <a:rPr lang="en-US" altLang="en-US" sz="1600" dirty="0" err="1">
                <a:solidFill>
                  <a:schemeClr val="tx1"/>
                </a:solidFill>
              </a:rPr>
              <a:t>HeightR</a:t>
            </a:r>
            <a:r>
              <a:rPr lang="en-US" altLang="en-US" sz="1600" dirty="0">
                <a:solidFill>
                  <a:schemeClr val="tx1"/>
                </a:solidFill>
              </a:rPr>
              <a:t>(3) = </a:t>
            </a:r>
            <a:r>
              <a:rPr lang="en-US" altLang="en-US" sz="1600" dirty="0">
                <a:solidFill>
                  <a:srgbClr val="FF0000"/>
                </a:solidFill>
              </a:rPr>
              <a:t>MAX(H(4) + 0 – II*0 = 0 + 0 – 2*0 = 0,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		      H(2) + 2 – II*2 = 2 + 2 – 2*2 = 0)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	           = 0 </a:t>
            </a:r>
            <a:r>
              <a:rPr lang="en-US" alt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 Unchanged, so no need to compute any other heights again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7696200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315200" y="36576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2,0</a:t>
            </a:r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>
            <a:off x="6934200" y="2971800"/>
            <a:ext cx="609600" cy="1676400"/>
          </a:xfrm>
          <a:custGeom>
            <a:avLst/>
            <a:gdLst>
              <a:gd name="T0" fmla="*/ 2147483646 w 384"/>
              <a:gd name="T1" fmla="*/ 0 h 1056"/>
              <a:gd name="T2" fmla="*/ 0 w 384"/>
              <a:gd name="T3" fmla="*/ 2147483646 h 1056"/>
              <a:gd name="T4" fmla="*/ 2147483646 w 384"/>
              <a:gd name="T5" fmla="*/ 2147483646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056">
                <a:moveTo>
                  <a:pt x="384" y="0"/>
                </a:moveTo>
                <a:cubicBezTo>
                  <a:pt x="192" y="128"/>
                  <a:pt x="0" y="256"/>
                  <a:pt x="0" y="432"/>
                </a:cubicBezTo>
                <a:cubicBezTo>
                  <a:pt x="0" y="608"/>
                  <a:pt x="192" y="832"/>
                  <a:pt x="384" y="105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7226300" y="3505200"/>
            <a:ext cx="393700" cy="1066800"/>
          </a:xfrm>
          <a:custGeom>
            <a:avLst/>
            <a:gdLst>
              <a:gd name="T0" fmla="*/ 2147483646 w 248"/>
              <a:gd name="T1" fmla="*/ 0 h 672"/>
              <a:gd name="T2" fmla="*/ 2147483646 w 248"/>
              <a:gd name="T3" fmla="*/ 2147483646 h 672"/>
              <a:gd name="T4" fmla="*/ 2147483646 w 248"/>
              <a:gd name="T5" fmla="*/ 2147483646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8" h="672">
                <a:moveTo>
                  <a:pt x="200" y="0"/>
                </a:moveTo>
                <a:cubicBezTo>
                  <a:pt x="100" y="40"/>
                  <a:pt x="0" y="80"/>
                  <a:pt x="8" y="192"/>
                </a:cubicBezTo>
                <a:cubicBezTo>
                  <a:pt x="16" y="304"/>
                  <a:pt x="132" y="488"/>
                  <a:pt x="248" y="67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7696200" y="4267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6858000" y="29718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7086600" y="33528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7696200" y="42672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</p:spTree>
    <p:extLst>
      <p:ext uri="{BB962C8B-B14F-4D97-AF65-F5344CB8AC3E}">
        <p14:creationId xmlns:p14="http://schemas.microsoft.com/office/powerpoint/2010/main" val="1275651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Scheduling Window 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2282825"/>
            <a:ext cx="17986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u="sng"/>
          </a:p>
          <a:p>
            <a:r>
              <a:rPr lang="en-US" altLang="en-US"/>
              <a:t>	E(Y) = 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267200" y="2359025"/>
            <a:ext cx="230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0, if X is not scheduled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267200" y="2892425"/>
            <a:ext cx="4192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MAX (0, SchedTime(X) + EffDelay(X,Y)),</a:t>
            </a:r>
          </a:p>
          <a:p>
            <a:r>
              <a:rPr lang="en-US" altLang="en-US"/>
              <a:t>			otherwise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3733800" y="2209800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3733800" y="2819400"/>
            <a:ext cx="533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822325" y="1562100"/>
            <a:ext cx="629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With cyclic scheduling, not all the predecessors may be scheduled,</a:t>
            </a:r>
          </a:p>
          <a:p>
            <a:r>
              <a:rPr lang="en-US" altLang="en-US">
                <a:solidFill>
                  <a:schemeClr val="tx1"/>
                </a:solidFill>
              </a:rPr>
              <a:t>so a more flexible </a:t>
            </a:r>
            <a:r>
              <a:rPr lang="en-US" altLang="en-US" u="sng">
                <a:solidFill>
                  <a:schemeClr val="tx1"/>
                </a:solidFill>
              </a:rPr>
              <a:t>earliest schedule time</a:t>
            </a:r>
            <a:r>
              <a:rPr lang="en-US" altLang="en-US">
                <a:solidFill>
                  <a:schemeClr val="tx1"/>
                </a:solidFill>
              </a:rPr>
              <a:t> is:</a:t>
            </a:r>
            <a:endParaRPr lang="en-US" alt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438400" y="258762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MAX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209800" y="2970213"/>
            <a:ext cx="1346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for all X = pred(Y)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276600" y="6092825"/>
            <a:ext cx="4519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Latest schedule time(Y) = L(Y) = E(Y) + II – 1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1143000" y="4873625"/>
            <a:ext cx="6375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Every II cycles a new loop iteration will be initialized, thus every II</a:t>
            </a:r>
          </a:p>
          <a:p>
            <a:r>
              <a:rPr lang="en-US" altLang="en-US">
                <a:solidFill>
                  <a:schemeClr val="tx1"/>
                </a:solidFill>
              </a:rPr>
              <a:t>cycles the pattern will repeat.  Thus, you only have to look in a </a:t>
            </a:r>
          </a:p>
          <a:p>
            <a:r>
              <a:rPr lang="en-US" altLang="en-US">
                <a:solidFill>
                  <a:schemeClr val="tx1"/>
                </a:solidFill>
              </a:rPr>
              <a:t>window of size II, if the operation cannot be scheduled there, then</a:t>
            </a:r>
          </a:p>
          <a:p>
            <a:r>
              <a:rPr lang="en-US" altLang="en-US">
                <a:solidFill>
                  <a:schemeClr val="tx1"/>
                </a:solidFill>
              </a:rPr>
              <a:t>it cannot be scheduled.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981200" y="3883025"/>
            <a:ext cx="5341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where EffDelay(X,Y) = Delay(X,Y) – II*Distance(X,Y)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0A8D84-599E-06DD-0F02-E858EE944E5F}"/>
                  </a:ext>
                </a:extLst>
              </p14:cNvPr>
              <p14:cNvContentPartPr/>
              <p14:nvPr/>
            </p14:nvContentPartPr>
            <p14:xfrm>
              <a:off x="621360" y="825120"/>
              <a:ext cx="9303120" cy="5772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0A8D84-599E-06DD-0F02-E858EE944E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000" y="815760"/>
                <a:ext cx="9321840" cy="579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4546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86200" y="4038600"/>
            <a:ext cx="2286000" cy="533400"/>
          </a:xfrm>
          <a:prstGeom prst="rect">
            <a:avLst/>
          </a:prstGeom>
          <a:solidFill>
            <a:srgbClr val="CBCBC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24200" y="3505200"/>
            <a:ext cx="2286000" cy="533400"/>
          </a:xfrm>
          <a:prstGeom prst="rect">
            <a:avLst/>
          </a:prstGeom>
          <a:solidFill>
            <a:srgbClr val="CBCBC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362200" y="2971800"/>
            <a:ext cx="2286000" cy="533400"/>
          </a:xfrm>
          <a:prstGeom prst="rect">
            <a:avLst/>
          </a:prstGeom>
          <a:solidFill>
            <a:srgbClr val="CBCBC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Loop Prolog and Epilog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362200" y="19050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124200" y="24384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886200" y="29718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4648200" y="35052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5410200" y="40386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4343400" y="18288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4191000" y="2895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4191000" y="1828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4556125" y="22479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Prolog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6781800" y="45720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6629400" y="5638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6629400" y="4572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7010400" y="5026025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Epilog</a:t>
            </a: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6477000" y="29718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6324600" y="4572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6324600" y="2971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6689725" y="35433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Kernel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974725" y="5676900"/>
            <a:ext cx="5892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Only the kernel involves executing full width of operations</a:t>
            </a:r>
          </a:p>
          <a:p>
            <a:endParaRPr lang="en-US" altLang="en-US"/>
          </a:p>
          <a:p>
            <a:r>
              <a:rPr lang="en-US" altLang="en-US"/>
              <a:t>Prolog and epilog execute a subset (ramp-up and ramp-down) </a:t>
            </a: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7451725" y="2095500"/>
            <a:ext cx="693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II = 3</a:t>
            </a:r>
          </a:p>
        </p:txBody>
      </p:sp>
      <p:cxnSp>
        <p:nvCxnSpPr>
          <p:cNvPr id="37913" name="Straight Connector 2"/>
          <p:cNvCxnSpPr>
            <a:cxnSpLocks noChangeShapeType="1"/>
          </p:cNvCxnSpPr>
          <p:nvPr/>
        </p:nvCxnSpPr>
        <p:spPr bwMode="auto">
          <a:xfrm flipH="1">
            <a:off x="2362200" y="2438400"/>
            <a:ext cx="762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14" name="Straight Connector 27"/>
          <p:cNvCxnSpPr>
            <a:cxnSpLocks noChangeShapeType="1"/>
          </p:cNvCxnSpPr>
          <p:nvPr/>
        </p:nvCxnSpPr>
        <p:spPr bwMode="auto">
          <a:xfrm flipH="1">
            <a:off x="5410200" y="5105400"/>
            <a:ext cx="762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E5BA2B-06D6-0253-4BE5-6417E10D4E62}"/>
                  </a:ext>
                </a:extLst>
              </p14:cNvPr>
              <p14:cNvContentPartPr/>
              <p14:nvPr/>
            </p14:nvContentPartPr>
            <p14:xfrm>
              <a:off x="2308320" y="1751760"/>
              <a:ext cx="6526800" cy="4106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E5BA2B-06D6-0253-4BE5-6417E10D4E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8960" y="1742400"/>
                <a:ext cx="6545520" cy="412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387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Announcements + Reading Material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25896"/>
            <a:ext cx="7696200" cy="5216525"/>
          </a:xfrm>
        </p:spPr>
        <p:txBody>
          <a:bodyPr/>
          <a:lstStyle/>
          <a:p>
            <a:r>
              <a:rPr lang="en-US" altLang="en-US" sz="1800" dirty="0"/>
              <a:t>Project discussion meetings – Week of Oct 20</a:t>
            </a:r>
          </a:p>
          <a:p>
            <a:pPr lvl="1"/>
            <a:r>
              <a:rPr lang="en-US" altLang="en-US" sz="1400" dirty="0"/>
              <a:t>Each group meets 10 </a:t>
            </a:r>
            <a:r>
              <a:rPr lang="en-US" altLang="en-US" sz="1400" dirty="0" err="1"/>
              <a:t>mins</a:t>
            </a:r>
            <a:r>
              <a:rPr lang="en-US" altLang="en-US" sz="1400" dirty="0"/>
              <a:t> with Naveen, </a:t>
            </a:r>
            <a:r>
              <a:rPr lang="en-US" altLang="en-US" sz="1400" dirty="0" err="1"/>
              <a:t>Rishika</a:t>
            </a:r>
            <a:r>
              <a:rPr lang="en-US" altLang="en-US" sz="1400" dirty="0"/>
              <a:t>, and I on Zoom</a:t>
            </a:r>
            <a:endParaRPr lang="en-US" altLang="en-US" sz="1400" dirty="0">
              <a:solidFill>
                <a:srgbClr val="FF0000"/>
              </a:solidFill>
            </a:endParaRPr>
          </a:p>
          <a:p>
            <a:pPr lvl="1"/>
            <a:r>
              <a:rPr lang="en-US" altLang="en-US" sz="1400" dirty="0"/>
              <a:t>Action items</a:t>
            </a:r>
          </a:p>
          <a:p>
            <a:pPr lvl="2"/>
            <a:r>
              <a:rPr lang="en-US" altLang="en-US" sz="1200" dirty="0"/>
              <a:t>Form or join a team (3-5 people per team)</a:t>
            </a:r>
          </a:p>
          <a:p>
            <a:pPr lvl="2"/>
            <a:r>
              <a:rPr lang="en-US" altLang="en-US" sz="1200" dirty="0"/>
              <a:t>Use piazza to recruit additional group members or express your availability</a:t>
            </a:r>
          </a:p>
          <a:p>
            <a:pPr lvl="2"/>
            <a:r>
              <a:rPr lang="en-US" altLang="en-US" sz="1200" dirty="0"/>
              <a:t>Project areas, start looking for research papers, think about the specifics</a:t>
            </a:r>
          </a:p>
          <a:p>
            <a:r>
              <a:rPr lang="en-US" altLang="en-US" sz="1800" dirty="0"/>
              <a:t>Project proposals</a:t>
            </a:r>
          </a:p>
          <a:p>
            <a:pPr lvl="1"/>
            <a:r>
              <a:rPr lang="en-US" altLang="en-US" sz="1600" dirty="0"/>
              <a:t>Due Monday, Oct 27, midnight</a:t>
            </a:r>
          </a:p>
          <a:p>
            <a:pPr lvl="1"/>
            <a:r>
              <a:rPr lang="en-US" altLang="en-US" sz="1600" dirty="0"/>
              <a:t>1 paragraph summary of what you plan to work on</a:t>
            </a:r>
          </a:p>
          <a:p>
            <a:pPr lvl="2"/>
            <a:r>
              <a:rPr lang="en-US" altLang="en-US" sz="1400" dirty="0"/>
              <a:t>Topic, what are you going to do, what is the goal, </a:t>
            </a:r>
            <a:r>
              <a:rPr lang="en-US" altLang="en-US" sz="1600" dirty="0"/>
              <a:t>1-2 references</a:t>
            </a:r>
          </a:p>
          <a:p>
            <a:pPr lvl="1"/>
            <a:r>
              <a:rPr lang="en-US" altLang="en-US" sz="1600" dirty="0"/>
              <a:t>Email to me &amp; Naveen &amp; </a:t>
            </a:r>
            <a:r>
              <a:rPr lang="en-US" altLang="en-US" sz="1600" dirty="0" err="1"/>
              <a:t>Rishika</a:t>
            </a:r>
            <a:r>
              <a:rPr lang="en-US" altLang="en-US" sz="1600" dirty="0"/>
              <a:t>, cc all your group members</a:t>
            </a:r>
            <a:endParaRPr lang="en-US" altLang="en-US" sz="2000" dirty="0"/>
          </a:p>
          <a:p>
            <a:r>
              <a:rPr lang="en-US" altLang="en-US" sz="2000" dirty="0"/>
              <a:t>Today’s class reading</a:t>
            </a:r>
          </a:p>
          <a:p>
            <a:pPr lvl="1"/>
            <a:r>
              <a:rPr lang="en-US" altLang="en-US" sz="1600" dirty="0"/>
              <a:t>“Code Generation Schema for Modulo Scheduled Loops”, B. Rau, M. </a:t>
            </a:r>
            <a:r>
              <a:rPr lang="en-US" altLang="en-US" sz="1600" dirty="0" err="1"/>
              <a:t>Schlansker</a:t>
            </a:r>
            <a:r>
              <a:rPr lang="en-US" altLang="en-US" sz="1600" dirty="0"/>
              <a:t>, and P. </a:t>
            </a:r>
            <a:r>
              <a:rPr lang="en-US" altLang="en-US" sz="1600" dirty="0" err="1"/>
              <a:t>Tirumalai</a:t>
            </a:r>
            <a:r>
              <a:rPr lang="en-US" altLang="en-US" sz="1600" dirty="0"/>
              <a:t>, MICRO-25, Dec. 1992.</a:t>
            </a:r>
          </a:p>
          <a:p>
            <a:r>
              <a:rPr lang="en-US" altLang="en-US" sz="2000" dirty="0"/>
              <a:t>Next class (Wed, Oct 15) (Remember Mon/Tue are Fall Break)</a:t>
            </a:r>
          </a:p>
          <a:p>
            <a:pPr lvl="1"/>
            <a:r>
              <a:rPr lang="en-US" altLang="en-US" sz="1600" dirty="0"/>
              <a:t>“Register Allocation and Spilling Via Graph Coloring,” G. </a:t>
            </a:r>
            <a:r>
              <a:rPr lang="en-US" altLang="en-US" sz="1600" dirty="0" err="1"/>
              <a:t>Chaitin</a:t>
            </a:r>
            <a:r>
              <a:rPr lang="en-US" altLang="en-US" sz="1600" dirty="0"/>
              <a:t>, Proc. 1982 SIGPLAN Symposium on Compiler Construction, 1982.</a:t>
            </a:r>
          </a:p>
          <a:p>
            <a:pPr lvl="1"/>
            <a:endParaRPr lang="en-US" altLang="en-US" sz="1800" dirty="0"/>
          </a:p>
          <a:p>
            <a:pPr lvl="1"/>
            <a:endParaRPr lang="en-US" altLang="en-US" sz="1600" dirty="0"/>
          </a:p>
          <a:p>
            <a:pPr lvl="1">
              <a:buFontTx/>
              <a:buNone/>
            </a:pPr>
            <a:endParaRPr lang="en-US" altLang="en-US" sz="1800" dirty="0"/>
          </a:p>
          <a:p>
            <a:pPr lvl="1"/>
            <a:endParaRPr lang="en-US" altLang="en-US" dirty="0">
              <a:latin typeface="Arial" panose="020B0604020202020204" pitchFamily="34" charset="0"/>
            </a:endParaRPr>
          </a:p>
          <a:p>
            <a:pPr lvl="1"/>
            <a:endParaRPr lang="en-US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7CEF7D-45BF-0F5D-CEC1-BAD249B869F7}"/>
                  </a:ext>
                </a:extLst>
              </p14:cNvPr>
              <p14:cNvContentPartPr/>
              <p14:nvPr/>
            </p14:nvContentPartPr>
            <p14:xfrm>
              <a:off x="897480" y="4940280"/>
              <a:ext cx="431640" cy="169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7CEF7D-45BF-0F5D-CEC1-BAD249B869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120" y="4930920"/>
                <a:ext cx="450360" cy="188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86200" y="4038600"/>
            <a:ext cx="2286000" cy="533400"/>
          </a:xfrm>
          <a:prstGeom prst="rect">
            <a:avLst/>
          </a:prstGeom>
          <a:solidFill>
            <a:srgbClr val="CBCBC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3505200"/>
            <a:ext cx="2286000" cy="533400"/>
          </a:xfrm>
          <a:prstGeom prst="rect">
            <a:avLst/>
          </a:prstGeom>
          <a:solidFill>
            <a:srgbClr val="CBCBC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362200" y="2971800"/>
            <a:ext cx="2286000" cy="533400"/>
          </a:xfrm>
          <a:prstGeom prst="rect">
            <a:avLst/>
          </a:prstGeom>
          <a:solidFill>
            <a:srgbClr val="CBCBC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305800" cy="615950"/>
          </a:xfrm>
        </p:spPr>
        <p:txBody>
          <a:bodyPr/>
          <a:lstStyle/>
          <a:p>
            <a:r>
              <a:rPr lang="en-US" altLang="en-US"/>
              <a:t>Removing Prolog/Epilog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362200" y="19050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124200" y="24384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3886200" y="29718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4648200" y="35052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410200" y="40386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4343400" y="18288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4191000" y="2895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4191000" y="1828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4556125" y="22479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Prolog</a:t>
            </a: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6781800" y="45720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6629400" y="5638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6629400" y="4572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7010400" y="5026025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Epilog</a:t>
            </a:r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6477000" y="29718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6324600" y="4572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6324600" y="2971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6689725" y="35433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Kernel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7451725" y="2095500"/>
            <a:ext cx="693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II = 3</a:t>
            </a:r>
          </a:p>
        </p:txBody>
      </p:sp>
      <p:sp>
        <p:nvSpPr>
          <p:cNvPr id="42008" name="Oval 24"/>
          <p:cNvSpPr>
            <a:spLocks noChangeArrowheads="1"/>
          </p:cNvSpPr>
          <p:nvPr/>
        </p:nvSpPr>
        <p:spPr bwMode="auto">
          <a:xfrm>
            <a:off x="1752600" y="1752600"/>
            <a:ext cx="2286000" cy="12954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2009" name="Oval 25"/>
          <p:cNvSpPr>
            <a:spLocks noChangeArrowheads="1"/>
          </p:cNvSpPr>
          <p:nvPr/>
        </p:nvSpPr>
        <p:spPr bwMode="auto">
          <a:xfrm>
            <a:off x="4343400" y="4495800"/>
            <a:ext cx="2286000" cy="12954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 flipV="1">
            <a:off x="1600200" y="2743200"/>
            <a:ext cx="3048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>
            <a:off x="2438400" y="5105400"/>
            <a:ext cx="1905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1203325" y="48387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1127125" y="4838700"/>
            <a:ext cx="208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Disable using</a:t>
            </a:r>
          </a:p>
          <a:p>
            <a:r>
              <a:rPr lang="en-US" altLang="en-US"/>
              <a:t>predicated execution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838200" y="5940425"/>
            <a:ext cx="653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Execute loop kernel on every iteration, but for prolog and epilog</a:t>
            </a:r>
          </a:p>
          <a:p>
            <a:r>
              <a:rPr lang="en-US" altLang="en-US">
                <a:solidFill>
                  <a:schemeClr val="tx1"/>
                </a:solidFill>
              </a:rPr>
              <a:t>selectively disable the appropriate operations to fill/drain the pipeline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2362200" y="2438400"/>
            <a:ext cx="76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5410200" y="5105400"/>
            <a:ext cx="76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9E695C-88C2-FE9B-BA96-8444480DFB77}"/>
                  </a:ext>
                </a:extLst>
              </p14:cNvPr>
              <p14:cNvContentPartPr/>
              <p14:nvPr/>
            </p14:nvContentPartPr>
            <p14:xfrm>
              <a:off x="2327400" y="496440"/>
              <a:ext cx="6018120" cy="5079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9E695C-88C2-FE9B-BA96-8444480DFB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8040" y="487080"/>
                <a:ext cx="6036840" cy="509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5460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382000" cy="615950"/>
          </a:xfrm>
        </p:spPr>
        <p:txBody>
          <a:bodyPr/>
          <a:lstStyle/>
          <a:p>
            <a:r>
              <a:rPr lang="en-US" altLang="en-US"/>
              <a:t>Kernel-only Code Using Rotating Predicates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914400" y="1444625"/>
            <a:ext cx="24638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A0</a:t>
            </a:r>
          </a:p>
          <a:p>
            <a:r>
              <a:rPr lang="en-US" altLang="en-US"/>
              <a:t>A1   B0</a:t>
            </a:r>
          </a:p>
          <a:p>
            <a:r>
              <a:rPr lang="en-US" altLang="en-US"/>
              <a:t>A2   B1       C0</a:t>
            </a:r>
          </a:p>
          <a:p>
            <a:endParaRPr lang="en-US" altLang="en-US"/>
          </a:p>
          <a:p>
            <a:r>
              <a:rPr lang="en-US" altLang="en-US"/>
              <a:t>A     B         C         D</a:t>
            </a:r>
          </a:p>
          <a:p>
            <a:r>
              <a:rPr lang="en-US" altLang="en-US"/>
              <a:t> </a:t>
            </a:r>
          </a:p>
          <a:p>
            <a:r>
              <a:rPr lang="en-US" altLang="en-US"/>
              <a:t>        Bn       Cn-1    Dn-2</a:t>
            </a:r>
          </a:p>
          <a:p>
            <a:r>
              <a:rPr lang="en-US" altLang="en-US"/>
              <a:t>                    Cn       Dn-1</a:t>
            </a:r>
          </a:p>
          <a:p>
            <a:r>
              <a:rPr lang="en-US" altLang="en-US"/>
              <a:t>                                Dn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838200" y="2438400"/>
            <a:ext cx="2895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62000" y="4264025"/>
            <a:ext cx="33210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P[0]	P[1]	P[2]	P[3]</a:t>
            </a:r>
          </a:p>
          <a:p>
            <a:r>
              <a:rPr lang="en-US" altLang="en-US"/>
              <a:t>1	0	0	0</a:t>
            </a:r>
          </a:p>
          <a:p>
            <a:r>
              <a:rPr lang="en-US" altLang="en-US"/>
              <a:t>1	1	0	0</a:t>
            </a:r>
          </a:p>
          <a:p>
            <a:r>
              <a:rPr lang="en-US" altLang="en-US"/>
              <a:t>1	1	1	0</a:t>
            </a:r>
          </a:p>
          <a:p>
            <a:r>
              <a:rPr lang="en-US" altLang="en-US"/>
              <a:t>1	1	1	1</a:t>
            </a:r>
          </a:p>
          <a:p>
            <a:r>
              <a:rPr lang="en-US" altLang="en-US"/>
              <a:t>…</a:t>
            </a:r>
          </a:p>
          <a:p>
            <a:r>
              <a:rPr lang="en-US" altLang="en-US"/>
              <a:t>0	1	1	1</a:t>
            </a:r>
          </a:p>
          <a:p>
            <a:r>
              <a:rPr lang="en-US" altLang="en-US"/>
              <a:t>0	0	1	1</a:t>
            </a:r>
          </a:p>
          <a:p>
            <a:r>
              <a:rPr lang="en-US" altLang="en-US"/>
              <a:t>0	0	0	1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762000" y="4267200"/>
            <a:ext cx="3352800" cy="251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3962400" y="2286000"/>
            <a:ext cx="914400" cy="8382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953000" y="2511425"/>
            <a:ext cx="3924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 if P[0]   B if P[1]   C  if P[2]  D if P[3]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953000" y="2438400"/>
            <a:ext cx="4343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5410200" y="4568825"/>
            <a:ext cx="30924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	-	-	-</a:t>
            </a:r>
          </a:p>
          <a:p>
            <a:r>
              <a:rPr lang="en-US" altLang="en-US"/>
              <a:t>A	B	-	-</a:t>
            </a:r>
          </a:p>
          <a:p>
            <a:r>
              <a:rPr lang="en-US" altLang="en-US"/>
              <a:t>A	B	C	-</a:t>
            </a:r>
          </a:p>
          <a:p>
            <a:r>
              <a:rPr lang="en-US" altLang="en-US"/>
              <a:t>A	B	C	D</a:t>
            </a:r>
          </a:p>
          <a:p>
            <a:r>
              <a:rPr lang="en-US" altLang="en-US"/>
              <a:t>…</a:t>
            </a:r>
          </a:p>
          <a:p>
            <a:r>
              <a:rPr lang="en-US" altLang="en-US"/>
              <a:t>-	B	C	D</a:t>
            </a:r>
          </a:p>
          <a:p>
            <a:r>
              <a:rPr lang="en-US" altLang="en-US"/>
              <a:t>-	-	C	D</a:t>
            </a:r>
          </a:p>
          <a:p>
            <a:r>
              <a:rPr lang="en-US" altLang="en-US"/>
              <a:t>-	-	-	D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5410200" y="4572000"/>
            <a:ext cx="32004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V="1">
            <a:off x="4114800" y="4038600"/>
            <a:ext cx="1066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5257800" y="3806825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P referred to as the staging predicate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DCFC4C-E2A1-7714-3487-CDC3FACBEA91}"/>
                  </a:ext>
                </a:extLst>
              </p14:cNvPr>
              <p14:cNvContentPartPr/>
              <p14:nvPr/>
            </p14:nvContentPartPr>
            <p14:xfrm>
              <a:off x="235080" y="1381680"/>
              <a:ext cx="8785080" cy="627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DCFC4C-E2A1-7714-3487-CDC3FACBEA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720" y="1372320"/>
                <a:ext cx="8803800" cy="629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6983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153400" cy="615950"/>
          </a:xfrm>
        </p:spPr>
        <p:txBody>
          <a:bodyPr/>
          <a:lstStyle/>
          <a:p>
            <a:r>
              <a:rPr lang="en-US" altLang="en-US"/>
              <a:t>Modulo Scheduling Architectural Support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Loop requiring N iterations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Will take N + (S – 1) where S is the number of stages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2 special registers created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LC: loop counter (holds N)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ESC: epilog stage counter (holds S)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Software pipeline branch operations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Initialize LC = N, ESC = S in loop </a:t>
            </a:r>
            <a:r>
              <a:rPr lang="en-US" altLang="en-US" dirty="0" err="1"/>
              <a:t>preheader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All rotating predicates are cleared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SWP branch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While LC &gt; 0, decrement LC and RRB, P[0] = 1, branch to top of loop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This occurs for prolog and kernel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If LC = 0, then while ESC &gt; 0, decrement RRB and write a 0 into P[0], and branch to the top of the loop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This occurs for the epilog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C13E3F-8D32-6912-B6B8-F467CAE91078}"/>
                  </a:ext>
                </a:extLst>
              </p14:cNvPr>
              <p14:cNvContentPartPr/>
              <p14:nvPr/>
            </p14:nvContentPartPr>
            <p14:xfrm>
              <a:off x="1247760" y="138960"/>
              <a:ext cx="8498160" cy="5037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C13E3F-8D32-6912-B6B8-F467CAE910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8400" y="129600"/>
                <a:ext cx="8516880" cy="505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5121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382000" cy="615950"/>
          </a:xfrm>
        </p:spPr>
        <p:txBody>
          <a:bodyPr/>
          <a:lstStyle/>
          <a:p>
            <a:r>
              <a:rPr lang="en-US" altLang="en-US"/>
              <a:t>Execution History With LC/ESC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33400" y="3502025"/>
            <a:ext cx="85788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	ESC	P[0]	P[1]	P[2]	P[3]</a:t>
            </a:r>
          </a:p>
          <a:p>
            <a:r>
              <a:rPr lang="en-US" altLang="en-US"/>
              <a:t>3	3	1	0	0	0	A</a:t>
            </a:r>
          </a:p>
          <a:p>
            <a:r>
              <a:rPr lang="en-US" altLang="en-US"/>
              <a:t>2	3	1	1	0	0	A	B</a:t>
            </a:r>
          </a:p>
          <a:p>
            <a:r>
              <a:rPr lang="en-US" altLang="en-US"/>
              <a:t>1	3	1	1	1	0	A	B	C</a:t>
            </a:r>
          </a:p>
          <a:p>
            <a:r>
              <a:rPr lang="en-US" altLang="en-US"/>
              <a:t>0	3	1	1	1	1	A	B	C	D</a:t>
            </a:r>
          </a:p>
          <a:p>
            <a:r>
              <a:rPr lang="en-US" altLang="en-US"/>
              <a:t>0	2	0	1	1	1	-	B	C	D</a:t>
            </a:r>
          </a:p>
          <a:p>
            <a:r>
              <a:rPr lang="en-US" altLang="en-US"/>
              <a:t>0	1	0	0	1	1	-	-	C	D</a:t>
            </a:r>
          </a:p>
          <a:p>
            <a:r>
              <a:rPr lang="en-US" altLang="en-US"/>
              <a:t>0	0	0	0	0	1	-	-	-	D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295400" y="2511425"/>
            <a:ext cx="54057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A if P[0];   B if P[1];   C if P[2];  D if P[3];  P[0] = BRF;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295400" y="2438400"/>
            <a:ext cx="6477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279525" y="1562100"/>
            <a:ext cx="43211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3, ESC = 3 /* Remember 0 relative!! */</a:t>
            </a:r>
          </a:p>
          <a:p>
            <a:r>
              <a:rPr lang="en-US" altLang="en-US"/>
              <a:t>Clear all rotating predicates</a:t>
            </a:r>
          </a:p>
          <a:p>
            <a:r>
              <a:rPr lang="en-US" altLang="en-US"/>
              <a:t>P[0] = 1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762000" y="6397625"/>
            <a:ext cx="6702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4 iterations, 4 stages, II = 1, Note 4 + 4 –1 iterations of kernel executed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2241D2D-AC97-8A76-B243-BD1CCC6E7866}"/>
                  </a:ext>
                </a:extLst>
              </p14:cNvPr>
              <p14:cNvContentPartPr/>
              <p14:nvPr/>
            </p14:nvContentPartPr>
            <p14:xfrm>
              <a:off x="153720" y="280800"/>
              <a:ext cx="4755960" cy="6194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2241D2D-AC97-8A76-B243-BD1CCC6E78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360" y="271440"/>
                <a:ext cx="4774680" cy="621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6436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Modulo Scheduling Example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143000" y="4187825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6: p1 = cmpp (r1 &lt; r9)</a:t>
            </a:r>
          </a:p>
          <a:p>
            <a:r>
              <a:rPr lang="en-US" altLang="en-US"/>
              <a:t>7: brct p1 Loop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066800" y="4114800"/>
            <a:ext cx="26670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914400" y="1673225"/>
            <a:ext cx="3917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resources: 4 issue, 2 alu, 1 mem, 1 br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latencies: add=1, mpy=3, ld = 2, st = 1, br = 1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143000" y="2740025"/>
            <a:ext cx="206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for (j=0; j&lt;100; j++)</a:t>
            </a:r>
          </a:p>
          <a:p>
            <a:r>
              <a:rPr lang="en-US" altLang="en-US"/>
              <a:t>    b[j] = a[j] * 26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4191000" y="48006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334000" y="4035425"/>
            <a:ext cx="15890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5257800" y="3962400"/>
            <a:ext cx="20574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81000" y="41116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495800" y="4035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334000" y="3502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495800" y="2511425"/>
            <a:ext cx="277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Step1: Compute to loop into</a:t>
            </a:r>
          </a:p>
          <a:p>
            <a:r>
              <a:rPr lang="en-US" altLang="en-US">
                <a:solidFill>
                  <a:schemeClr val="tx1"/>
                </a:solidFill>
              </a:rPr>
              <a:t>form that uses LC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F3C32E5-FE7F-C188-F081-AFDED38669FC}"/>
                  </a:ext>
                </a:extLst>
              </p14:cNvPr>
              <p14:cNvContentPartPr/>
              <p14:nvPr/>
            </p14:nvContentPartPr>
            <p14:xfrm>
              <a:off x="436680" y="2437200"/>
              <a:ext cx="8710200" cy="4884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F3C32E5-FE7F-C188-F081-AFDED38669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320" y="2427840"/>
                <a:ext cx="8728920" cy="490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4190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2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914400" y="1673225"/>
            <a:ext cx="3917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resources: 4 issue, 2 alu, 1 mem, 1 br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latencies: add=1, mpy=3, ld = 2, st = 1, br = 1</a:t>
            </a: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4267200" y="48006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334000" y="4035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257800" y="3962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495800" y="4035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334000" y="3502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3657600" y="2816225"/>
            <a:ext cx="208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 2: DSA convert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828800" y="4035425"/>
            <a:ext cx="15890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1752600" y="3962400"/>
            <a:ext cx="20574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990600" y="4035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1828800" y="3502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0EA872-C266-0B68-A54C-BA7C5C18CECC}"/>
                  </a:ext>
                </a:extLst>
              </p14:cNvPr>
              <p14:cNvContentPartPr/>
              <p14:nvPr/>
            </p14:nvContentPartPr>
            <p14:xfrm>
              <a:off x="2332080" y="2082240"/>
              <a:ext cx="7078680" cy="3339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0EA872-C266-0B68-A54C-BA7C5C18CE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2720" y="2072880"/>
                <a:ext cx="7097400" cy="335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7331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3</a:t>
            </a:r>
          </a:p>
        </p:txBody>
      </p:sp>
      <p:sp>
        <p:nvSpPr>
          <p:cNvPr id="50179" name="Oval 3"/>
          <p:cNvSpPr>
            <a:spLocks noChangeArrowheads="1"/>
          </p:cNvSpPr>
          <p:nvPr/>
        </p:nvSpPr>
        <p:spPr bwMode="auto">
          <a:xfrm>
            <a:off x="5334000" y="2895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5334000" y="3505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5334000" y="4114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5334000" y="4724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5334000" y="5334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5334000" y="6248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54864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548640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Freeform 11"/>
          <p:cNvSpPr>
            <a:spLocks/>
          </p:cNvSpPr>
          <p:nvPr/>
        </p:nvSpPr>
        <p:spPr bwMode="auto">
          <a:xfrm>
            <a:off x="5562600" y="2565400"/>
            <a:ext cx="685800" cy="2641600"/>
          </a:xfrm>
          <a:custGeom>
            <a:avLst/>
            <a:gdLst>
              <a:gd name="T0" fmla="*/ 0 w 432"/>
              <a:gd name="T1" fmla="*/ 2147483646 h 1664"/>
              <a:gd name="T2" fmla="*/ 2147483646 w 432"/>
              <a:gd name="T3" fmla="*/ 2147483646 h 1664"/>
              <a:gd name="T4" fmla="*/ 2147483646 w 432"/>
              <a:gd name="T5" fmla="*/ 2147483646 h 1664"/>
              <a:gd name="T6" fmla="*/ 2147483646 w 432"/>
              <a:gd name="T7" fmla="*/ 2147483646 h 1664"/>
              <a:gd name="T8" fmla="*/ 2147483646 w 432"/>
              <a:gd name="T9" fmla="*/ 2147483646 h 1664"/>
              <a:gd name="T10" fmla="*/ 2147483646 w 432"/>
              <a:gd name="T11" fmla="*/ 2147483646 h 1664"/>
              <a:gd name="T12" fmla="*/ 0 w 432"/>
              <a:gd name="T13" fmla="*/ 2147483646 h 1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2" h="1664">
                <a:moveTo>
                  <a:pt x="0" y="1552"/>
                </a:moveTo>
                <a:cubicBezTo>
                  <a:pt x="48" y="1604"/>
                  <a:pt x="96" y="1656"/>
                  <a:pt x="144" y="1648"/>
                </a:cubicBezTo>
                <a:cubicBezTo>
                  <a:pt x="192" y="1640"/>
                  <a:pt x="248" y="1664"/>
                  <a:pt x="288" y="1504"/>
                </a:cubicBezTo>
                <a:cubicBezTo>
                  <a:pt x="328" y="1344"/>
                  <a:pt x="368" y="920"/>
                  <a:pt x="384" y="688"/>
                </a:cubicBezTo>
                <a:cubicBezTo>
                  <a:pt x="400" y="456"/>
                  <a:pt x="432" y="224"/>
                  <a:pt x="384" y="112"/>
                </a:cubicBezTo>
                <a:cubicBezTo>
                  <a:pt x="336" y="0"/>
                  <a:pt x="160" y="0"/>
                  <a:pt x="96" y="16"/>
                </a:cubicBezTo>
                <a:cubicBezTo>
                  <a:pt x="32" y="32"/>
                  <a:pt x="16" y="120"/>
                  <a:pt x="0" y="2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Freeform 12"/>
          <p:cNvSpPr>
            <a:spLocks/>
          </p:cNvSpPr>
          <p:nvPr/>
        </p:nvSpPr>
        <p:spPr bwMode="auto">
          <a:xfrm>
            <a:off x="5486400" y="4572000"/>
            <a:ext cx="393700" cy="546100"/>
          </a:xfrm>
          <a:custGeom>
            <a:avLst/>
            <a:gdLst>
              <a:gd name="T0" fmla="*/ 2147483646 w 248"/>
              <a:gd name="T1" fmla="*/ 2147483646 h 344"/>
              <a:gd name="T2" fmla="*/ 2147483646 w 248"/>
              <a:gd name="T3" fmla="*/ 2147483646 h 344"/>
              <a:gd name="T4" fmla="*/ 2147483646 w 248"/>
              <a:gd name="T5" fmla="*/ 2147483646 h 344"/>
              <a:gd name="T6" fmla="*/ 2147483646 w 248"/>
              <a:gd name="T7" fmla="*/ 2147483646 h 344"/>
              <a:gd name="T8" fmla="*/ 2147483646 w 248"/>
              <a:gd name="T9" fmla="*/ 0 h 344"/>
              <a:gd name="T10" fmla="*/ 0 w 248"/>
              <a:gd name="T11" fmla="*/ 2147483646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8" h="344">
                <a:moveTo>
                  <a:pt x="48" y="288"/>
                </a:moveTo>
                <a:cubicBezTo>
                  <a:pt x="80" y="316"/>
                  <a:pt x="112" y="344"/>
                  <a:pt x="144" y="336"/>
                </a:cubicBezTo>
                <a:cubicBezTo>
                  <a:pt x="176" y="328"/>
                  <a:pt x="232" y="280"/>
                  <a:pt x="240" y="240"/>
                </a:cubicBezTo>
                <a:cubicBezTo>
                  <a:pt x="248" y="200"/>
                  <a:pt x="216" y="136"/>
                  <a:pt x="192" y="96"/>
                </a:cubicBezTo>
                <a:cubicBezTo>
                  <a:pt x="168" y="56"/>
                  <a:pt x="128" y="0"/>
                  <a:pt x="96" y="0"/>
                </a:cubicBezTo>
                <a:cubicBezTo>
                  <a:pt x="64" y="0"/>
                  <a:pt x="32" y="48"/>
                  <a:pt x="0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Freeform 13"/>
          <p:cNvSpPr>
            <a:spLocks/>
          </p:cNvSpPr>
          <p:nvPr/>
        </p:nvSpPr>
        <p:spPr bwMode="auto">
          <a:xfrm>
            <a:off x="5562600" y="52578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5486400" y="59658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5105400" y="3832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3,0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5410200" y="31226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2,0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6172200" y="25368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6324600" y="44180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5791200" y="5280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5715000" y="45704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0197" name="Freeform 21"/>
          <p:cNvSpPr>
            <a:spLocks/>
          </p:cNvSpPr>
          <p:nvPr/>
        </p:nvSpPr>
        <p:spPr bwMode="auto">
          <a:xfrm>
            <a:off x="5562600" y="3810000"/>
            <a:ext cx="1143000" cy="2171700"/>
          </a:xfrm>
          <a:custGeom>
            <a:avLst/>
            <a:gdLst>
              <a:gd name="T0" fmla="*/ 0 w 720"/>
              <a:gd name="T1" fmla="*/ 2147483646 h 1368"/>
              <a:gd name="T2" fmla="*/ 2147483646 w 720"/>
              <a:gd name="T3" fmla="*/ 2147483646 h 1368"/>
              <a:gd name="T4" fmla="*/ 2147483646 w 720"/>
              <a:gd name="T5" fmla="*/ 2147483646 h 1368"/>
              <a:gd name="T6" fmla="*/ 2147483646 w 720"/>
              <a:gd name="T7" fmla="*/ 2147483646 h 1368"/>
              <a:gd name="T8" fmla="*/ 2147483646 w 720"/>
              <a:gd name="T9" fmla="*/ 2147483646 h 1368"/>
              <a:gd name="T10" fmla="*/ 2147483646 w 720"/>
              <a:gd name="T11" fmla="*/ 2147483646 h 1368"/>
              <a:gd name="T12" fmla="*/ 2147483646 w 720"/>
              <a:gd name="T13" fmla="*/ 2147483646 h 1368"/>
              <a:gd name="T14" fmla="*/ 2147483646 w 720"/>
              <a:gd name="T15" fmla="*/ 2147483646 h 1368"/>
              <a:gd name="T16" fmla="*/ 0 w 720"/>
              <a:gd name="T17" fmla="*/ 2147483646 h 1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0" h="1368">
                <a:moveTo>
                  <a:pt x="0" y="1152"/>
                </a:moveTo>
                <a:cubicBezTo>
                  <a:pt x="4" y="1184"/>
                  <a:pt x="8" y="1216"/>
                  <a:pt x="48" y="1248"/>
                </a:cubicBezTo>
                <a:cubicBezTo>
                  <a:pt x="88" y="1280"/>
                  <a:pt x="168" y="1336"/>
                  <a:pt x="240" y="1344"/>
                </a:cubicBezTo>
                <a:cubicBezTo>
                  <a:pt x="312" y="1352"/>
                  <a:pt x="408" y="1368"/>
                  <a:pt x="480" y="1296"/>
                </a:cubicBezTo>
                <a:cubicBezTo>
                  <a:pt x="552" y="1224"/>
                  <a:pt x="640" y="1104"/>
                  <a:pt x="672" y="912"/>
                </a:cubicBezTo>
                <a:cubicBezTo>
                  <a:pt x="704" y="720"/>
                  <a:pt x="720" y="288"/>
                  <a:pt x="672" y="144"/>
                </a:cubicBezTo>
                <a:cubicBezTo>
                  <a:pt x="624" y="0"/>
                  <a:pt x="480" y="56"/>
                  <a:pt x="384" y="48"/>
                </a:cubicBezTo>
                <a:cubicBezTo>
                  <a:pt x="288" y="40"/>
                  <a:pt x="160" y="72"/>
                  <a:pt x="96" y="96"/>
                </a:cubicBezTo>
                <a:cubicBezTo>
                  <a:pt x="32" y="120"/>
                  <a:pt x="16" y="156"/>
                  <a:pt x="0" y="19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7162800" y="3959225"/>
            <a:ext cx="13160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RecMII = 1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RESMII = 2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MII = 2</a:t>
            </a:r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914400" y="1673225"/>
            <a:ext cx="3917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resources: 4 issue, 2 alu, 1 mem, 1 br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latencies: add=1, mpy=3, ld = 2, st = 1, br = 1</a:t>
            </a:r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0204" name="Freeform 28"/>
          <p:cNvSpPr>
            <a:spLocks/>
          </p:cNvSpPr>
          <p:nvPr/>
        </p:nvSpPr>
        <p:spPr bwMode="auto">
          <a:xfrm>
            <a:off x="5562600" y="61722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5699125" y="15621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Step3: Draw dependence graph</a:t>
            </a:r>
          </a:p>
          <a:p>
            <a:r>
              <a:rPr lang="en-US" altLang="en-US">
                <a:solidFill>
                  <a:schemeClr val="tx1"/>
                </a:solidFill>
              </a:rPr>
              <a:t>Calculate MII</a:t>
            </a:r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4572000" y="32766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0207" name="Freeform 31"/>
          <p:cNvSpPr>
            <a:spLocks/>
          </p:cNvSpPr>
          <p:nvPr/>
        </p:nvSpPr>
        <p:spPr bwMode="auto">
          <a:xfrm>
            <a:off x="4813300" y="3124200"/>
            <a:ext cx="520700" cy="1676400"/>
          </a:xfrm>
          <a:custGeom>
            <a:avLst/>
            <a:gdLst>
              <a:gd name="T0" fmla="*/ 2147483646 w 328"/>
              <a:gd name="T1" fmla="*/ 0 h 1056"/>
              <a:gd name="T2" fmla="*/ 2147483646 w 328"/>
              <a:gd name="T3" fmla="*/ 2147483646 h 1056"/>
              <a:gd name="T4" fmla="*/ 2147483646 w 328"/>
              <a:gd name="T5" fmla="*/ 2147483646 h 1056"/>
              <a:gd name="T6" fmla="*/ 2147483646 w 328"/>
              <a:gd name="T7" fmla="*/ 2147483646 h 10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8" h="1056">
                <a:moveTo>
                  <a:pt x="328" y="0"/>
                </a:moveTo>
                <a:cubicBezTo>
                  <a:pt x="204" y="124"/>
                  <a:pt x="80" y="248"/>
                  <a:pt x="40" y="384"/>
                </a:cubicBezTo>
                <a:cubicBezTo>
                  <a:pt x="0" y="520"/>
                  <a:pt x="40" y="704"/>
                  <a:pt x="88" y="816"/>
                </a:cubicBezTo>
                <a:cubicBezTo>
                  <a:pt x="136" y="928"/>
                  <a:pt x="232" y="992"/>
                  <a:pt x="328" y="105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8" name="Freeform 32"/>
          <p:cNvSpPr>
            <a:spLocks/>
          </p:cNvSpPr>
          <p:nvPr/>
        </p:nvSpPr>
        <p:spPr bwMode="auto">
          <a:xfrm>
            <a:off x="4902200" y="4305300"/>
            <a:ext cx="431800" cy="1181100"/>
          </a:xfrm>
          <a:custGeom>
            <a:avLst/>
            <a:gdLst>
              <a:gd name="T0" fmla="*/ 2147483646 w 272"/>
              <a:gd name="T1" fmla="*/ 2147483646 h 744"/>
              <a:gd name="T2" fmla="*/ 2147483646 w 272"/>
              <a:gd name="T3" fmla="*/ 2147483646 h 744"/>
              <a:gd name="T4" fmla="*/ 2147483646 w 272"/>
              <a:gd name="T5" fmla="*/ 2147483646 h 744"/>
              <a:gd name="T6" fmla="*/ 2147483646 w 272"/>
              <a:gd name="T7" fmla="*/ 2147483646 h 744"/>
              <a:gd name="T8" fmla="*/ 2147483646 w 272"/>
              <a:gd name="T9" fmla="*/ 2147483646 h 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2" h="744">
                <a:moveTo>
                  <a:pt x="272" y="24"/>
                </a:moveTo>
                <a:cubicBezTo>
                  <a:pt x="264" y="12"/>
                  <a:pt x="256" y="0"/>
                  <a:pt x="224" y="24"/>
                </a:cubicBezTo>
                <a:cubicBezTo>
                  <a:pt x="192" y="48"/>
                  <a:pt x="112" y="80"/>
                  <a:pt x="80" y="168"/>
                </a:cubicBezTo>
                <a:cubicBezTo>
                  <a:pt x="48" y="256"/>
                  <a:pt x="0" y="456"/>
                  <a:pt x="32" y="552"/>
                </a:cubicBezTo>
                <a:cubicBezTo>
                  <a:pt x="64" y="648"/>
                  <a:pt x="168" y="696"/>
                  <a:pt x="272" y="7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4648200" y="47244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2707" y="6147371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memory dependences since load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and store refer to distinct arrays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67C246-CE7F-138D-0F80-AC322ACD096A}"/>
                  </a:ext>
                </a:extLst>
              </p14:cNvPr>
              <p14:cNvContentPartPr/>
              <p14:nvPr/>
            </p14:nvContentPartPr>
            <p14:xfrm>
              <a:off x="495720" y="1568880"/>
              <a:ext cx="9136440" cy="5334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67C246-CE7F-138D-0F80-AC322ACD09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6360" y="1559520"/>
                <a:ext cx="9155160" cy="535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5725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 – Step 4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267200" y="3044825"/>
            <a:ext cx="9413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H = 5</a:t>
            </a:r>
          </a:p>
          <a:p>
            <a:r>
              <a:rPr lang="en-US" altLang="en-US"/>
              <a:t>2: H = 3</a:t>
            </a:r>
          </a:p>
          <a:p>
            <a:r>
              <a:rPr lang="en-US" altLang="en-US"/>
              <a:t>3: H = 0</a:t>
            </a:r>
          </a:p>
          <a:p>
            <a:r>
              <a:rPr lang="en-US" altLang="en-US"/>
              <a:t>4: H = 0</a:t>
            </a:r>
          </a:p>
          <a:p>
            <a:r>
              <a:rPr lang="en-US" altLang="en-US"/>
              <a:t>5: H = 0</a:t>
            </a:r>
          </a:p>
          <a:p>
            <a:r>
              <a:rPr lang="en-US" altLang="en-US"/>
              <a:t>7: H = 0</a:t>
            </a:r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1524000" y="2514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1524000" y="3124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1524000" y="3733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1524000" y="4343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1524000" y="4953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1524000" y="5867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1676400" y="2819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1676400" y="3429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Freeform 12"/>
          <p:cNvSpPr>
            <a:spLocks/>
          </p:cNvSpPr>
          <p:nvPr/>
        </p:nvSpPr>
        <p:spPr bwMode="auto">
          <a:xfrm>
            <a:off x="1752600" y="2184400"/>
            <a:ext cx="685800" cy="2641600"/>
          </a:xfrm>
          <a:custGeom>
            <a:avLst/>
            <a:gdLst>
              <a:gd name="T0" fmla="*/ 0 w 432"/>
              <a:gd name="T1" fmla="*/ 2147483646 h 1664"/>
              <a:gd name="T2" fmla="*/ 2147483646 w 432"/>
              <a:gd name="T3" fmla="*/ 2147483646 h 1664"/>
              <a:gd name="T4" fmla="*/ 2147483646 w 432"/>
              <a:gd name="T5" fmla="*/ 2147483646 h 1664"/>
              <a:gd name="T6" fmla="*/ 2147483646 w 432"/>
              <a:gd name="T7" fmla="*/ 2147483646 h 1664"/>
              <a:gd name="T8" fmla="*/ 2147483646 w 432"/>
              <a:gd name="T9" fmla="*/ 2147483646 h 1664"/>
              <a:gd name="T10" fmla="*/ 2147483646 w 432"/>
              <a:gd name="T11" fmla="*/ 2147483646 h 1664"/>
              <a:gd name="T12" fmla="*/ 0 w 432"/>
              <a:gd name="T13" fmla="*/ 2147483646 h 1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2" h="1664">
                <a:moveTo>
                  <a:pt x="0" y="1552"/>
                </a:moveTo>
                <a:cubicBezTo>
                  <a:pt x="48" y="1604"/>
                  <a:pt x="96" y="1656"/>
                  <a:pt x="144" y="1648"/>
                </a:cubicBezTo>
                <a:cubicBezTo>
                  <a:pt x="192" y="1640"/>
                  <a:pt x="248" y="1664"/>
                  <a:pt x="288" y="1504"/>
                </a:cubicBezTo>
                <a:cubicBezTo>
                  <a:pt x="328" y="1344"/>
                  <a:pt x="368" y="920"/>
                  <a:pt x="384" y="688"/>
                </a:cubicBezTo>
                <a:cubicBezTo>
                  <a:pt x="400" y="456"/>
                  <a:pt x="432" y="224"/>
                  <a:pt x="384" y="112"/>
                </a:cubicBezTo>
                <a:cubicBezTo>
                  <a:pt x="336" y="0"/>
                  <a:pt x="160" y="0"/>
                  <a:pt x="96" y="16"/>
                </a:cubicBezTo>
                <a:cubicBezTo>
                  <a:pt x="32" y="32"/>
                  <a:pt x="16" y="120"/>
                  <a:pt x="0" y="2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Freeform 13"/>
          <p:cNvSpPr>
            <a:spLocks/>
          </p:cNvSpPr>
          <p:nvPr/>
        </p:nvSpPr>
        <p:spPr bwMode="auto">
          <a:xfrm>
            <a:off x="1676400" y="4191000"/>
            <a:ext cx="393700" cy="546100"/>
          </a:xfrm>
          <a:custGeom>
            <a:avLst/>
            <a:gdLst>
              <a:gd name="T0" fmla="*/ 2147483646 w 248"/>
              <a:gd name="T1" fmla="*/ 2147483646 h 344"/>
              <a:gd name="T2" fmla="*/ 2147483646 w 248"/>
              <a:gd name="T3" fmla="*/ 2147483646 h 344"/>
              <a:gd name="T4" fmla="*/ 2147483646 w 248"/>
              <a:gd name="T5" fmla="*/ 2147483646 h 344"/>
              <a:gd name="T6" fmla="*/ 2147483646 w 248"/>
              <a:gd name="T7" fmla="*/ 2147483646 h 344"/>
              <a:gd name="T8" fmla="*/ 2147483646 w 248"/>
              <a:gd name="T9" fmla="*/ 0 h 344"/>
              <a:gd name="T10" fmla="*/ 0 w 248"/>
              <a:gd name="T11" fmla="*/ 2147483646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8" h="344">
                <a:moveTo>
                  <a:pt x="48" y="288"/>
                </a:moveTo>
                <a:cubicBezTo>
                  <a:pt x="80" y="316"/>
                  <a:pt x="112" y="344"/>
                  <a:pt x="144" y="336"/>
                </a:cubicBezTo>
                <a:cubicBezTo>
                  <a:pt x="176" y="328"/>
                  <a:pt x="232" y="280"/>
                  <a:pt x="240" y="240"/>
                </a:cubicBezTo>
                <a:cubicBezTo>
                  <a:pt x="248" y="200"/>
                  <a:pt x="216" y="136"/>
                  <a:pt x="192" y="96"/>
                </a:cubicBezTo>
                <a:cubicBezTo>
                  <a:pt x="168" y="56"/>
                  <a:pt x="128" y="0"/>
                  <a:pt x="96" y="0"/>
                </a:cubicBezTo>
                <a:cubicBezTo>
                  <a:pt x="64" y="0"/>
                  <a:pt x="32" y="48"/>
                  <a:pt x="0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Freeform 14"/>
          <p:cNvSpPr>
            <a:spLocks/>
          </p:cNvSpPr>
          <p:nvPr/>
        </p:nvSpPr>
        <p:spPr bwMode="auto">
          <a:xfrm>
            <a:off x="1752600" y="48768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1676400" y="55848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1066800" y="24384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1676400" y="3352800"/>
            <a:ext cx="414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3,0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1600200" y="27416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2,0</a:t>
            </a: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2362200" y="21558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2514600" y="40370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1981200" y="4899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1905000" y="41894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1223" name="Freeform 23"/>
          <p:cNvSpPr>
            <a:spLocks/>
          </p:cNvSpPr>
          <p:nvPr/>
        </p:nvSpPr>
        <p:spPr bwMode="auto">
          <a:xfrm>
            <a:off x="1752600" y="3429000"/>
            <a:ext cx="1143000" cy="2171700"/>
          </a:xfrm>
          <a:custGeom>
            <a:avLst/>
            <a:gdLst>
              <a:gd name="T0" fmla="*/ 0 w 720"/>
              <a:gd name="T1" fmla="*/ 2147483646 h 1368"/>
              <a:gd name="T2" fmla="*/ 2147483646 w 720"/>
              <a:gd name="T3" fmla="*/ 2147483646 h 1368"/>
              <a:gd name="T4" fmla="*/ 2147483646 w 720"/>
              <a:gd name="T5" fmla="*/ 2147483646 h 1368"/>
              <a:gd name="T6" fmla="*/ 2147483646 w 720"/>
              <a:gd name="T7" fmla="*/ 2147483646 h 1368"/>
              <a:gd name="T8" fmla="*/ 2147483646 w 720"/>
              <a:gd name="T9" fmla="*/ 2147483646 h 1368"/>
              <a:gd name="T10" fmla="*/ 2147483646 w 720"/>
              <a:gd name="T11" fmla="*/ 2147483646 h 1368"/>
              <a:gd name="T12" fmla="*/ 2147483646 w 720"/>
              <a:gd name="T13" fmla="*/ 2147483646 h 1368"/>
              <a:gd name="T14" fmla="*/ 2147483646 w 720"/>
              <a:gd name="T15" fmla="*/ 2147483646 h 1368"/>
              <a:gd name="T16" fmla="*/ 0 w 720"/>
              <a:gd name="T17" fmla="*/ 2147483646 h 1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0" h="1368">
                <a:moveTo>
                  <a:pt x="0" y="1152"/>
                </a:moveTo>
                <a:cubicBezTo>
                  <a:pt x="4" y="1184"/>
                  <a:pt x="8" y="1216"/>
                  <a:pt x="48" y="1248"/>
                </a:cubicBezTo>
                <a:cubicBezTo>
                  <a:pt x="88" y="1280"/>
                  <a:pt x="168" y="1336"/>
                  <a:pt x="240" y="1344"/>
                </a:cubicBezTo>
                <a:cubicBezTo>
                  <a:pt x="312" y="1352"/>
                  <a:pt x="408" y="1368"/>
                  <a:pt x="480" y="1296"/>
                </a:cubicBezTo>
                <a:cubicBezTo>
                  <a:pt x="552" y="1224"/>
                  <a:pt x="640" y="1104"/>
                  <a:pt x="672" y="912"/>
                </a:cubicBezTo>
                <a:cubicBezTo>
                  <a:pt x="704" y="720"/>
                  <a:pt x="720" y="288"/>
                  <a:pt x="672" y="144"/>
                </a:cubicBezTo>
                <a:cubicBezTo>
                  <a:pt x="624" y="0"/>
                  <a:pt x="480" y="56"/>
                  <a:pt x="384" y="48"/>
                </a:cubicBezTo>
                <a:cubicBezTo>
                  <a:pt x="288" y="40"/>
                  <a:pt x="160" y="72"/>
                  <a:pt x="96" y="96"/>
                </a:cubicBezTo>
                <a:cubicBezTo>
                  <a:pt x="32" y="120"/>
                  <a:pt x="16" y="156"/>
                  <a:pt x="0" y="19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Freeform 24"/>
          <p:cNvSpPr>
            <a:spLocks/>
          </p:cNvSpPr>
          <p:nvPr/>
        </p:nvSpPr>
        <p:spPr bwMode="auto">
          <a:xfrm>
            <a:off x="1752600" y="57912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3886200" y="1978025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 4 – Calculate priorities (MAX height</a:t>
            </a:r>
          </a:p>
          <a:p>
            <a:r>
              <a:rPr lang="en-US" altLang="en-US">
                <a:solidFill>
                  <a:schemeClr val="tx1"/>
                </a:solidFill>
              </a:rPr>
              <a:t>to pseudo stop node)</a:t>
            </a:r>
          </a:p>
        </p:txBody>
      </p:sp>
      <p:sp>
        <p:nvSpPr>
          <p:cNvPr id="51226" name="Freeform 26"/>
          <p:cNvSpPr>
            <a:spLocks/>
          </p:cNvSpPr>
          <p:nvPr/>
        </p:nvSpPr>
        <p:spPr bwMode="auto">
          <a:xfrm>
            <a:off x="749300" y="2743200"/>
            <a:ext cx="774700" cy="3276600"/>
          </a:xfrm>
          <a:custGeom>
            <a:avLst/>
            <a:gdLst>
              <a:gd name="T0" fmla="*/ 2147483646 w 488"/>
              <a:gd name="T1" fmla="*/ 0 h 2064"/>
              <a:gd name="T2" fmla="*/ 2147483646 w 488"/>
              <a:gd name="T3" fmla="*/ 2147483646 h 2064"/>
              <a:gd name="T4" fmla="*/ 2147483646 w 488"/>
              <a:gd name="T5" fmla="*/ 2147483646 h 2064"/>
              <a:gd name="T6" fmla="*/ 2147483646 w 488"/>
              <a:gd name="T7" fmla="*/ 2147483646 h 2064"/>
              <a:gd name="T8" fmla="*/ 2147483646 w 488"/>
              <a:gd name="T9" fmla="*/ 2147483646 h 2064"/>
              <a:gd name="T10" fmla="*/ 2147483646 w 488"/>
              <a:gd name="T11" fmla="*/ 2147483646 h 20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8" h="2064">
                <a:moveTo>
                  <a:pt x="488" y="0"/>
                </a:moveTo>
                <a:cubicBezTo>
                  <a:pt x="380" y="24"/>
                  <a:pt x="272" y="48"/>
                  <a:pt x="200" y="144"/>
                </a:cubicBezTo>
                <a:cubicBezTo>
                  <a:pt x="128" y="240"/>
                  <a:pt x="88" y="384"/>
                  <a:pt x="56" y="576"/>
                </a:cubicBezTo>
                <a:cubicBezTo>
                  <a:pt x="24" y="768"/>
                  <a:pt x="0" y="1080"/>
                  <a:pt x="8" y="1296"/>
                </a:cubicBezTo>
                <a:cubicBezTo>
                  <a:pt x="16" y="1512"/>
                  <a:pt x="24" y="1744"/>
                  <a:pt x="104" y="1872"/>
                </a:cubicBezTo>
                <a:cubicBezTo>
                  <a:pt x="184" y="2000"/>
                  <a:pt x="336" y="2032"/>
                  <a:pt x="488" y="206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7" name="Freeform 27"/>
          <p:cNvSpPr>
            <a:spLocks/>
          </p:cNvSpPr>
          <p:nvPr/>
        </p:nvSpPr>
        <p:spPr bwMode="auto">
          <a:xfrm>
            <a:off x="812800" y="3352800"/>
            <a:ext cx="711200" cy="2590800"/>
          </a:xfrm>
          <a:custGeom>
            <a:avLst/>
            <a:gdLst>
              <a:gd name="T0" fmla="*/ 2147483646 w 448"/>
              <a:gd name="T1" fmla="*/ 0 h 1632"/>
              <a:gd name="T2" fmla="*/ 2147483646 w 448"/>
              <a:gd name="T3" fmla="*/ 2147483646 h 1632"/>
              <a:gd name="T4" fmla="*/ 2147483646 w 448"/>
              <a:gd name="T5" fmla="*/ 2147483646 h 1632"/>
              <a:gd name="T6" fmla="*/ 2147483646 w 448"/>
              <a:gd name="T7" fmla="*/ 2147483646 h 1632"/>
              <a:gd name="T8" fmla="*/ 2147483646 w 448"/>
              <a:gd name="T9" fmla="*/ 2147483646 h 1632"/>
              <a:gd name="T10" fmla="*/ 2147483646 w 448"/>
              <a:gd name="T11" fmla="*/ 2147483646 h 1632"/>
              <a:gd name="T12" fmla="*/ 2147483646 w 448"/>
              <a:gd name="T13" fmla="*/ 2147483646 h 1632"/>
              <a:gd name="T14" fmla="*/ 2147483646 w 448"/>
              <a:gd name="T15" fmla="*/ 2147483646 h 1632"/>
              <a:gd name="T16" fmla="*/ 2147483646 w 448"/>
              <a:gd name="T17" fmla="*/ 2147483646 h 1632"/>
              <a:gd name="T18" fmla="*/ 2147483646 w 448"/>
              <a:gd name="T19" fmla="*/ 2147483646 h 16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8" h="1632">
                <a:moveTo>
                  <a:pt x="448" y="0"/>
                </a:moveTo>
                <a:cubicBezTo>
                  <a:pt x="356" y="36"/>
                  <a:pt x="264" y="72"/>
                  <a:pt x="208" y="144"/>
                </a:cubicBezTo>
                <a:cubicBezTo>
                  <a:pt x="152" y="216"/>
                  <a:pt x="144" y="328"/>
                  <a:pt x="112" y="432"/>
                </a:cubicBezTo>
                <a:cubicBezTo>
                  <a:pt x="80" y="536"/>
                  <a:pt x="32" y="664"/>
                  <a:pt x="16" y="768"/>
                </a:cubicBezTo>
                <a:cubicBezTo>
                  <a:pt x="0" y="872"/>
                  <a:pt x="8" y="976"/>
                  <a:pt x="16" y="1056"/>
                </a:cubicBezTo>
                <a:cubicBezTo>
                  <a:pt x="24" y="1136"/>
                  <a:pt x="40" y="1184"/>
                  <a:pt x="64" y="1248"/>
                </a:cubicBezTo>
                <a:cubicBezTo>
                  <a:pt x="88" y="1312"/>
                  <a:pt x="128" y="1392"/>
                  <a:pt x="160" y="1440"/>
                </a:cubicBezTo>
                <a:cubicBezTo>
                  <a:pt x="192" y="1488"/>
                  <a:pt x="224" y="1512"/>
                  <a:pt x="256" y="1536"/>
                </a:cubicBezTo>
                <a:cubicBezTo>
                  <a:pt x="288" y="1560"/>
                  <a:pt x="320" y="1568"/>
                  <a:pt x="352" y="1584"/>
                </a:cubicBezTo>
                <a:cubicBezTo>
                  <a:pt x="384" y="1600"/>
                  <a:pt x="416" y="1616"/>
                  <a:pt x="448" y="163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8" name="Freeform 28"/>
          <p:cNvSpPr>
            <a:spLocks/>
          </p:cNvSpPr>
          <p:nvPr/>
        </p:nvSpPr>
        <p:spPr bwMode="auto">
          <a:xfrm>
            <a:off x="977900" y="3911600"/>
            <a:ext cx="635000" cy="1955800"/>
          </a:xfrm>
          <a:custGeom>
            <a:avLst/>
            <a:gdLst>
              <a:gd name="T0" fmla="*/ 2147483646 w 400"/>
              <a:gd name="T1" fmla="*/ 2147483646 h 1232"/>
              <a:gd name="T2" fmla="*/ 2147483646 w 400"/>
              <a:gd name="T3" fmla="*/ 2147483646 h 1232"/>
              <a:gd name="T4" fmla="*/ 2147483646 w 400"/>
              <a:gd name="T5" fmla="*/ 2147483646 h 1232"/>
              <a:gd name="T6" fmla="*/ 2147483646 w 400"/>
              <a:gd name="T7" fmla="*/ 2147483646 h 1232"/>
              <a:gd name="T8" fmla="*/ 2147483646 w 400"/>
              <a:gd name="T9" fmla="*/ 2147483646 h 1232"/>
              <a:gd name="T10" fmla="*/ 2147483646 w 400"/>
              <a:gd name="T11" fmla="*/ 2147483646 h 1232"/>
              <a:gd name="T12" fmla="*/ 2147483646 w 400"/>
              <a:gd name="T13" fmla="*/ 2147483646 h 12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0" h="1232">
                <a:moveTo>
                  <a:pt x="344" y="32"/>
                </a:moveTo>
                <a:cubicBezTo>
                  <a:pt x="340" y="16"/>
                  <a:pt x="336" y="0"/>
                  <a:pt x="296" y="32"/>
                </a:cubicBezTo>
                <a:cubicBezTo>
                  <a:pt x="256" y="64"/>
                  <a:pt x="152" y="136"/>
                  <a:pt x="104" y="224"/>
                </a:cubicBezTo>
                <a:cubicBezTo>
                  <a:pt x="56" y="312"/>
                  <a:pt x="16" y="440"/>
                  <a:pt x="8" y="560"/>
                </a:cubicBezTo>
                <a:cubicBezTo>
                  <a:pt x="0" y="680"/>
                  <a:pt x="0" y="840"/>
                  <a:pt x="56" y="944"/>
                </a:cubicBezTo>
                <a:cubicBezTo>
                  <a:pt x="112" y="1048"/>
                  <a:pt x="288" y="1136"/>
                  <a:pt x="344" y="1184"/>
                </a:cubicBezTo>
                <a:cubicBezTo>
                  <a:pt x="400" y="1232"/>
                  <a:pt x="396" y="1232"/>
                  <a:pt x="392" y="123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Freeform 29"/>
          <p:cNvSpPr>
            <a:spLocks/>
          </p:cNvSpPr>
          <p:nvPr/>
        </p:nvSpPr>
        <p:spPr bwMode="auto">
          <a:xfrm>
            <a:off x="1231900" y="4495800"/>
            <a:ext cx="444500" cy="1371600"/>
          </a:xfrm>
          <a:custGeom>
            <a:avLst/>
            <a:gdLst>
              <a:gd name="T0" fmla="*/ 2147483646 w 280"/>
              <a:gd name="T1" fmla="*/ 0 h 864"/>
              <a:gd name="T2" fmla="*/ 2147483646 w 280"/>
              <a:gd name="T3" fmla="*/ 2147483646 h 864"/>
              <a:gd name="T4" fmla="*/ 2147483646 w 280"/>
              <a:gd name="T5" fmla="*/ 2147483646 h 864"/>
              <a:gd name="T6" fmla="*/ 2147483646 w 280"/>
              <a:gd name="T7" fmla="*/ 2147483646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0" h="864">
                <a:moveTo>
                  <a:pt x="184" y="0"/>
                </a:moveTo>
                <a:cubicBezTo>
                  <a:pt x="124" y="68"/>
                  <a:pt x="64" y="136"/>
                  <a:pt x="40" y="240"/>
                </a:cubicBezTo>
                <a:cubicBezTo>
                  <a:pt x="16" y="344"/>
                  <a:pt x="0" y="520"/>
                  <a:pt x="40" y="624"/>
                </a:cubicBezTo>
                <a:cubicBezTo>
                  <a:pt x="80" y="728"/>
                  <a:pt x="240" y="824"/>
                  <a:pt x="280" y="86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0" name="Freeform 30"/>
          <p:cNvSpPr>
            <a:spLocks/>
          </p:cNvSpPr>
          <p:nvPr/>
        </p:nvSpPr>
        <p:spPr bwMode="auto">
          <a:xfrm>
            <a:off x="1511300" y="5257800"/>
            <a:ext cx="165100" cy="609600"/>
          </a:xfrm>
          <a:custGeom>
            <a:avLst/>
            <a:gdLst>
              <a:gd name="T0" fmla="*/ 2147483646 w 104"/>
              <a:gd name="T1" fmla="*/ 0 h 384"/>
              <a:gd name="T2" fmla="*/ 2147483646 w 104"/>
              <a:gd name="T3" fmla="*/ 2147483646 h 384"/>
              <a:gd name="T4" fmla="*/ 2147483646 w 104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" h="384">
                <a:moveTo>
                  <a:pt x="56" y="0"/>
                </a:moveTo>
                <a:cubicBezTo>
                  <a:pt x="28" y="16"/>
                  <a:pt x="0" y="32"/>
                  <a:pt x="8" y="96"/>
                </a:cubicBezTo>
                <a:cubicBezTo>
                  <a:pt x="16" y="160"/>
                  <a:pt x="60" y="272"/>
                  <a:pt x="104" y="38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838200" y="33528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990600" y="38100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>
            <a:off x="1066800" y="44196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1234" name="Text Box 34"/>
          <p:cNvSpPr txBox="1">
            <a:spLocks noChangeArrowheads="1"/>
          </p:cNvSpPr>
          <p:nvPr/>
        </p:nvSpPr>
        <p:spPr bwMode="auto">
          <a:xfrm>
            <a:off x="1219200" y="51816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749300" y="28194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1236" name="Freeform 36"/>
          <p:cNvSpPr>
            <a:spLocks/>
          </p:cNvSpPr>
          <p:nvPr/>
        </p:nvSpPr>
        <p:spPr bwMode="auto">
          <a:xfrm>
            <a:off x="990600" y="2667000"/>
            <a:ext cx="520700" cy="1676400"/>
          </a:xfrm>
          <a:custGeom>
            <a:avLst/>
            <a:gdLst>
              <a:gd name="T0" fmla="*/ 2147483646 w 328"/>
              <a:gd name="T1" fmla="*/ 0 h 1056"/>
              <a:gd name="T2" fmla="*/ 2147483646 w 328"/>
              <a:gd name="T3" fmla="*/ 2147483646 h 1056"/>
              <a:gd name="T4" fmla="*/ 2147483646 w 328"/>
              <a:gd name="T5" fmla="*/ 2147483646 h 1056"/>
              <a:gd name="T6" fmla="*/ 2147483646 w 328"/>
              <a:gd name="T7" fmla="*/ 2147483646 h 10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8" h="1056">
                <a:moveTo>
                  <a:pt x="328" y="0"/>
                </a:moveTo>
                <a:cubicBezTo>
                  <a:pt x="204" y="124"/>
                  <a:pt x="80" y="248"/>
                  <a:pt x="40" y="384"/>
                </a:cubicBezTo>
                <a:cubicBezTo>
                  <a:pt x="0" y="520"/>
                  <a:pt x="40" y="704"/>
                  <a:pt x="88" y="816"/>
                </a:cubicBezTo>
                <a:cubicBezTo>
                  <a:pt x="136" y="928"/>
                  <a:pt x="232" y="992"/>
                  <a:pt x="328" y="105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7" name="Freeform 37"/>
          <p:cNvSpPr>
            <a:spLocks/>
          </p:cNvSpPr>
          <p:nvPr/>
        </p:nvSpPr>
        <p:spPr bwMode="auto">
          <a:xfrm>
            <a:off x="1079500" y="3848100"/>
            <a:ext cx="431800" cy="1181100"/>
          </a:xfrm>
          <a:custGeom>
            <a:avLst/>
            <a:gdLst>
              <a:gd name="T0" fmla="*/ 2147483646 w 272"/>
              <a:gd name="T1" fmla="*/ 2147483646 h 744"/>
              <a:gd name="T2" fmla="*/ 2147483646 w 272"/>
              <a:gd name="T3" fmla="*/ 2147483646 h 744"/>
              <a:gd name="T4" fmla="*/ 2147483646 w 272"/>
              <a:gd name="T5" fmla="*/ 2147483646 h 744"/>
              <a:gd name="T6" fmla="*/ 2147483646 w 272"/>
              <a:gd name="T7" fmla="*/ 2147483646 h 744"/>
              <a:gd name="T8" fmla="*/ 2147483646 w 272"/>
              <a:gd name="T9" fmla="*/ 2147483646 h 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2" h="744">
                <a:moveTo>
                  <a:pt x="272" y="24"/>
                </a:moveTo>
                <a:cubicBezTo>
                  <a:pt x="264" y="12"/>
                  <a:pt x="256" y="0"/>
                  <a:pt x="224" y="24"/>
                </a:cubicBezTo>
                <a:cubicBezTo>
                  <a:pt x="192" y="48"/>
                  <a:pt x="112" y="80"/>
                  <a:pt x="80" y="168"/>
                </a:cubicBezTo>
                <a:cubicBezTo>
                  <a:pt x="48" y="256"/>
                  <a:pt x="0" y="456"/>
                  <a:pt x="32" y="552"/>
                </a:cubicBezTo>
                <a:cubicBezTo>
                  <a:pt x="64" y="648"/>
                  <a:pt x="168" y="696"/>
                  <a:pt x="272" y="7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825500" y="42672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1239" name="Text Box 39"/>
          <p:cNvSpPr txBox="1">
            <a:spLocks noChangeArrowheads="1"/>
          </p:cNvSpPr>
          <p:nvPr/>
        </p:nvSpPr>
        <p:spPr bwMode="auto">
          <a:xfrm>
            <a:off x="5638800" y="3044825"/>
            <a:ext cx="9413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H = 5</a:t>
            </a:r>
          </a:p>
          <a:p>
            <a:r>
              <a:rPr lang="en-US" altLang="en-US"/>
              <a:t>2: H = 3</a:t>
            </a:r>
          </a:p>
          <a:p>
            <a:r>
              <a:rPr lang="en-US" altLang="en-US"/>
              <a:t>3: H = 0</a:t>
            </a:r>
          </a:p>
          <a:p>
            <a:r>
              <a:rPr lang="en-US" altLang="en-US"/>
              <a:t>4: H = 4</a:t>
            </a:r>
          </a:p>
          <a:p>
            <a:r>
              <a:rPr lang="en-US" altLang="en-US"/>
              <a:t>5: H = 0</a:t>
            </a:r>
          </a:p>
          <a:p>
            <a:r>
              <a:rPr lang="en-US" altLang="en-US"/>
              <a:t>7: H = 0</a:t>
            </a:r>
          </a:p>
        </p:txBody>
      </p:sp>
      <p:sp>
        <p:nvSpPr>
          <p:cNvPr id="51240" name="Text Box 40"/>
          <p:cNvSpPr txBox="1">
            <a:spLocks noChangeArrowheads="1"/>
          </p:cNvSpPr>
          <p:nvPr/>
        </p:nvSpPr>
        <p:spPr bwMode="auto">
          <a:xfrm>
            <a:off x="4327525" y="27051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Iter1</a:t>
            </a:r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5715000" y="27051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Iter2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4B31652-1109-90C4-7277-A1C651ABD90C}"/>
                  </a:ext>
                </a:extLst>
              </p14:cNvPr>
              <p14:cNvContentPartPr/>
              <p14:nvPr/>
            </p14:nvContentPartPr>
            <p14:xfrm>
              <a:off x="1492560" y="2513880"/>
              <a:ext cx="7993440" cy="3492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4B31652-1109-90C4-7277-A1C651ABD9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3200" y="2504520"/>
                <a:ext cx="8012160" cy="351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0295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5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914400" y="1673225"/>
            <a:ext cx="3917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resources: 4 issue, 2 alu, 1 mem, 1 br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latencies: add=1, mpy=3, ld = 2, st = 1, br = 1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410200" y="1673225"/>
            <a:ext cx="263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Schedule brlc at time II - 1</a:t>
            </a: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715000" y="5715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5699125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alu0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172200" y="54070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6645275" y="5392738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7118350" y="537845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61722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66294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70866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5715000" y="6172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7772400" y="59404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MRT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5394325" y="582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5394325" y="6210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70707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4876800" y="37338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4876800" y="4191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45561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4556125" y="4229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4876800" y="42640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5105400" y="26638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7086600" y="31242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53" name="Line 29"/>
          <p:cNvSpPr>
            <a:spLocks noChangeShapeType="1"/>
          </p:cNvSpPr>
          <p:nvPr/>
        </p:nvSpPr>
        <p:spPr bwMode="auto">
          <a:xfrm>
            <a:off x="7086600" y="3429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7315200" y="23590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>
            <a:off x="7086600" y="3733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6" name="Line 32"/>
          <p:cNvSpPr>
            <a:spLocks noChangeShapeType="1"/>
          </p:cNvSpPr>
          <p:nvPr/>
        </p:nvSpPr>
        <p:spPr bwMode="auto">
          <a:xfrm>
            <a:off x="7086600" y="4038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7" name="Line 33"/>
          <p:cNvSpPr>
            <a:spLocks noChangeShapeType="1"/>
          </p:cNvSpPr>
          <p:nvPr/>
        </p:nvSpPr>
        <p:spPr bwMode="auto">
          <a:xfrm>
            <a:off x="7086600" y="4343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>
            <a:off x="7086600" y="4648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>
            <a:off x="7086600" y="4953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6705600" y="3124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2261" name="Text Box 37"/>
          <p:cNvSpPr txBox="1">
            <a:spLocks noChangeArrowheads="1"/>
          </p:cNvSpPr>
          <p:nvPr/>
        </p:nvSpPr>
        <p:spPr bwMode="auto">
          <a:xfrm>
            <a:off x="6705600" y="3429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2262" name="Text Box 38"/>
          <p:cNvSpPr txBox="1">
            <a:spLocks noChangeArrowheads="1"/>
          </p:cNvSpPr>
          <p:nvPr/>
        </p:nvSpPr>
        <p:spPr bwMode="auto">
          <a:xfrm>
            <a:off x="6705600" y="3733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2263" name="Text Box 39"/>
          <p:cNvSpPr txBox="1">
            <a:spLocks noChangeArrowheads="1"/>
          </p:cNvSpPr>
          <p:nvPr/>
        </p:nvSpPr>
        <p:spPr bwMode="auto">
          <a:xfrm>
            <a:off x="6705600" y="4038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2264" name="Text Box 40"/>
          <p:cNvSpPr txBox="1">
            <a:spLocks noChangeArrowheads="1"/>
          </p:cNvSpPr>
          <p:nvPr/>
        </p:nvSpPr>
        <p:spPr bwMode="auto">
          <a:xfrm>
            <a:off x="6705600" y="4343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2265" name="Text Box 41"/>
          <p:cNvSpPr txBox="1">
            <a:spLocks noChangeArrowheads="1"/>
          </p:cNvSpPr>
          <p:nvPr/>
        </p:nvSpPr>
        <p:spPr bwMode="auto">
          <a:xfrm>
            <a:off x="6705600" y="4648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6705600" y="4953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B1B427-B215-E6DC-C2A0-45F532F2B105}"/>
                  </a:ext>
                </a:extLst>
              </p14:cNvPr>
              <p14:cNvContentPartPr/>
              <p14:nvPr/>
            </p14:nvContentPartPr>
            <p14:xfrm>
              <a:off x="2404080" y="398160"/>
              <a:ext cx="7428240" cy="6419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B1B427-B215-E6DC-C2A0-45F532F2B1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4720" y="388800"/>
                <a:ext cx="7446960" cy="64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2258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6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066800" y="1597025"/>
            <a:ext cx="3746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Step6: Schedule the highest priority op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Op1: E = 0, L = 1</a:t>
            </a:r>
          </a:p>
          <a:p>
            <a:r>
              <a:rPr lang="en-US" altLang="en-US">
                <a:solidFill>
                  <a:schemeClr val="tx1"/>
                </a:solidFill>
              </a:rPr>
              <a:t>Place at time 0 (0 % 2)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5715000" y="5715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699125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alu0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172200" y="54070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6645275" y="5392738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7118350" y="537845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61722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66294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70866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5715000" y="6172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7772400" y="59404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MRT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5394325" y="582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5394325" y="6210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70707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6629400" y="5788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4876800" y="3810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>
            <a:off x="4876800" y="4267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4556125" y="3924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4556125" y="4305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48768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5105400" y="27400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7086600" y="32004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77" name="Line 29"/>
          <p:cNvSpPr>
            <a:spLocks noChangeShapeType="1"/>
          </p:cNvSpPr>
          <p:nvPr/>
        </p:nvSpPr>
        <p:spPr bwMode="auto">
          <a:xfrm>
            <a:off x="7086600" y="3505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7315200" y="24352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3279" name="Line 31"/>
          <p:cNvSpPr>
            <a:spLocks noChangeShapeType="1"/>
          </p:cNvSpPr>
          <p:nvPr/>
        </p:nvSpPr>
        <p:spPr bwMode="auto">
          <a:xfrm>
            <a:off x="7086600" y="3810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0" name="Line 32"/>
          <p:cNvSpPr>
            <a:spLocks noChangeShapeType="1"/>
          </p:cNvSpPr>
          <p:nvPr/>
        </p:nvSpPr>
        <p:spPr bwMode="auto">
          <a:xfrm>
            <a:off x="7086600" y="4114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1" name="Line 33"/>
          <p:cNvSpPr>
            <a:spLocks noChangeShapeType="1"/>
          </p:cNvSpPr>
          <p:nvPr/>
        </p:nvSpPr>
        <p:spPr bwMode="auto">
          <a:xfrm>
            <a:off x="7086600" y="4419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2" name="Line 34"/>
          <p:cNvSpPr>
            <a:spLocks noChangeShapeType="1"/>
          </p:cNvSpPr>
          <p:nvPr/>
        </p:nvSpPr>
        <p:spPr bwMode="auto">
          <a:xfrm>
            <a:off x="7086600" y="4724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auto">
          <a:xfrm>
            <a:off x="7086600" y="5029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4" name="Text Box 36"/>
          <p:cNvSpPr txBox="1">
            <a:spLocks noChangeArrowheads="1"/>
          </p:cNvSpPr>
          <p:nvPr/>
        </p:nvSpPr>
        <p:spPr bwMode="auto">
          <a:xfrm>
            <a:off x="48609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3285" name="Text Box 37"/>
          <p:cNvSpPr txBox="1">
            <a:spLocks noChangeArrowheads="1"/>
          </p:cNvSpPr>
          <p:nvPr/>
        </p:nvSpPr>
        <p:spPr bwMode="auto">
          <a:xfrm>
            <a:off x="7146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3286" name="Text Box 38"/>
          <p:cNvSpPr txBox="1">
            <a:spLocks noChangeArrowheads="1"/>
          </p:cNvSpPr>
          <p:nvPr/>
        </p:nvSpPr>
        <p:spPr bwMode="auto">
          <a:xfrm>
            <a:off x="67056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3287" name="Text Box 39"/>
          <p:cNvSpPr txBox="1">
            <a:spLocks noChangeArrowheads="1"/>
          </p:cNvSpPr>
          <p:nvPr/>
        </p:nvSpPr>
        <p:spPr bwMode="auto">
          <a:xfrm>
            <a:off x="67056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3288" name="Text Box 40"/>
          <p:cNvSpPr txBox="1">
            <a:spLocks noChangeArrowheads="1"/>
          </p:cNvSpPr>
          <p:nvPr/>
        </p:nvSpPr>
        <p:spPr bwMode="auto">
          <a:xfrm>
            <a:off x="6705600" y="3810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3289" name="Text Box 41"/>
          <p:cNvSpPr txBox="1">
            <a:spLocks noChangeArrowheads="1"/>
          </p:cNvSpPr>
          <p:nvPr/>
        </p:nvSpPr>
        <p:spPr bwMode="auto">
          <a:xfrm>
            <a:off x="6705600" y="4114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3290" name="Text Box 42"/>
          <p:cNvSpPr txBox="1">
            <a:spLocks noChangeArrowheads="1"/>
          </p:cNvSpPr>
          <p:nvPr/>
        </p:nvSpPr>
        <p:spPr bwMode="auto">
          <a:xfrm>
            <a:off x="6705600" y="4419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3291" name="Text Box 43"/>
          <p:cNvSpPr txBox="1">
            <a:spLocks noChangeArrowheads="1"/>
          </p:cNvSpPr>
          <p:nvPr/>
        </p:nvSpPr>
        <p:spPr bwMode="auto">
          <a:xfrm>
            <a:off x="6705600" y="4724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3292" name="Text Box 44"/>
          <p:cNvSpPr txBox="1">
            <a:spLocks noChangeArrowheads="1"/>
          </p:cNvSpPr>
          <p:nvPr/>
        </p:nvSpPr>
        <p:spPr bwMode="auto">
          <a:xfrm>
            <a:off x="67056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D37771-4D81-11B6-032D-A3A6EC8CE207}"/>
                  </a:ext>
                </a:extLst>
              </p14:cNvPr>
              <p14:cNvContentPartPr/>
              <p14:nvPr/>
            </p14:nvContentPartPr>
            <p14:xfrm>
              <a:off x="739080" y="509760"/>
              <a:ext cx="6774840" cy="6010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D37771-4D81-11B6-032D-A3A6EC8CE2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9720" y="500400"/>
                <a:ext cx="6793560" cy="602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451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Recap: Software Pipelining Terminology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676400" y="42672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Iter 1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133600" y="36576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Iter 2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590800" y="3048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Iter 3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1676400" y="4114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660525" y="34671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II</a:t>
            </a: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1676400" y="27432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736725" y="24003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572000" y="2057400"/>
            <a:ext cx="4314825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u="sng">
                <a:solidFill>
                  <a:schemeClr val="tx1"/>
                </a:solidFill>
              </a:rPr>
              <a:t>Initiation Interval</a:t>
            </a:r>
            <a:r>
              <a:rPr lang="en-US" altLang="en-US" sz="2000">
                <a:solidFill>
                  <a:schemeClr val="tx1"/>
                </a:solidFill>
              </a:rPr>
              <a:t> (II) = fixed delay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between the start of successive iterations</a:t>
            </a:r>
            <a:endParaRPr lang="en-US" altLang="en-US"/>
          </a:p>
          <a:p>
            <a:endParaRPr lang="en-US" altLang="en-US"/>
          </a:p>
          <a:p>
            <a:r>
              <a:rPr lang="en-US" altLang="en-US" sz="2000">
                <a:solidFill>
                  <a:schemeClr val="tx1"/>
                </a:solidFill>
              </a:rPr>
              <a:t>Each iteration can be divided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into </a:t>
            </a:r>
            <a:r>
              <a:rPr lang="en-US" altLang="en-US" sz="2000" u="sng">
                <a:solidFill>
                  <a:schemeClr val="tx1"/>
                </a:solidFill>
              </a:rPr>
              <a:t>stages</a:t>
            </a:r>
            <a:r>
              <a:rPr lang="en-US" altLang="en-US" sz="2000">
                <a:solidFill>
                  <a:schemeClr val="tx1"/>
                </a:solidFill>
              </a:rPr>
              <a:t> consisting of II cycles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each</a:t>
            </a:r>
          </a:p>
          <a:p>
            <a:endParaRPr lang="en-US" altLang="en-US" sz="2000">
              <a:solidFill>
                <a:schemeClr val="tx1"/>
              </a:solidFill>
            </a:endParaRPr>
          </a:p>
          <a:p>
            <a:r>
              <a:rPr lang="en-US" altLang="en-US" sz="2000">
                <a:solidFill>
                  <a:schemeClr val="tx1"/>
                </a:solidFill>
              </a:rPr>
              <a:t>Number of stages in 1 iteration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is termed the </a:t>
            </a:r>
            <a:r>
              <a:rPr lang="en-US" altLang="en-US" sz="2000" u="sng">
                <a:solidFill>
                  <a:schemeClr val="tx1"/>
                </a:solidFill>
              </a:rPr>
              <a:t>stage count (SC)</a:t>
            </a:r>
          </a:p>
          <a:p>
            <a:endParaRPr lang="en-US" altLang="en-US" sz="2000" u="sng">
              <a:solidFill>
                <a:schemeClr val="tx1"/>
              </a:solidFill>
            </a:endParaRPr>
          </a:p>
          <a:p>
            <a:r>
              <a:rPr lang="en-US" altLang="en-US" sz="2000">
                <a:solidFill>
                  <a:schemeClr val="tx1"/>
                </a:solidFill>
              </a:rPr>
              <a:t>Takes SC-1 cycles to fill/drain the pipe</a:t>
            </a: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1676400" y="4953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2133600" y="4953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E8F200C-1CD7-872E-8ED9-B61FF9030895}"/>
                  </a:ext>
                </a:extLst>
              </p14:cNvPr>
              <p14:cNvContentPartPr/>
              <p14:nvPr/>
            </p14:nvContentPartPr>
            <p14:xfrm>
              <a:off x="1684800" y="1326960"/>
              <a:ext cx="7807680" cy="2881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E8F200C-1CD7-872E-8ED9-B61FF90308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5440" y="1317600"/>
                <a:ext cx="7826400" cy="289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3703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7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066800" y="1597025"/>
            <a:ext cx="3746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Step7: Schedule the highest priority op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Op4: E = 0, L = 1</a:t>
            </a:r>
          </a:p>
          <a:p>
            <a:r>
              <a:rPr lang="en-US" altLang="en-US">
                <a:solidFill>
                  <a:schemeClr val="tx1"/>
                </a:solidFill>
              </a:rPr>
              <a:t>Place at time 0 (0 % 2)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5715000" y="5715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5699125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alu0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6172200" y="54070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645275" y="5392738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7118350" y="537845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61722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66294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70866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5715000" y="6172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7772400" y="59404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MRT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5394325" y="582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5394325" y="6210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70707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6662738" y="58054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4876800" y="3810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4876800" y="4267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4556125" y="3924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4556125" y="4305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48768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5105400" y="27400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7086600" y="32004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>
            <a:off x="7086600" y="3505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auto">
          <a:xfrm>
            <a:off x="7315200" y="24352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4303" name="Line 31"/>
          <p:cNvSpPr>
            <a:spLocks noChangeShapeType="1"/>
          </p:cNvSpPr>
          <p:nvPr/>
        </p:nvSpPr>
        <p:spPr bwMode="auto">
          <a:xfrm>
            <a:off x="7086600" y="3810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4" name="Line 32"/>
          <p:cNvSpPr>
            <a:spLocks noChangeShapeType="1"/>
          </p:cNvSpPr>
          <p:nvPr/>
        </p:nvSpPr>
        <p:spPr bwMode="auto">
          <a:xfrm>
            <a:off x="7086600" y="4114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>
            <a:off x="7086600" y="4419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>
            <a:off x="7086600" y="4724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7" name="Line 35"/>
          <p:cNvSpPr>
            <a:spLocks noChangeShapeType="1"/>
          </p:cNvSpPr>
          <p:nvPr/>
        </p:nvSpPr>
        <p:spPr bwMode="auto">
          <a:xfrm>
            <a:off x="7086600" y="5029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8" name="Text Box 36"/>
          <p:cNvSpPr txBox="1">
            <a:spLocks noChangeArrowheads="1"/>
          </p:cNvSpPr>
          <p:nvPr/>
        </p:nvSpPr>
        <p:spPr bwMode="auto">
          <a:xfrm>
            <a:off x="48609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4309" name="Text Box 37"/>
          <p:cNvSpPr txBox="1">
            <a:spLocks noChangeArrowheads="1"/>
          </p:cNvSpPr>
          <p:nvPr/>
        </p:nvSpPr>
        <p:spPr bwMode="auto">
          <a:xfrm>
            <a:off x="7146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4310" name="Text Box 38"/>
          <p:cNvSpPr txBox="1">
            <a:spLocks noChangeArrowheads="1"/>
          </p:cNvSpPr>
          <p:nvPr/>
        </p:nvSpPr>
        <p:spPr bwMode="auto">
          <a:xfrm>
            <a:off x="56991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4311" name="Text Box 39"/>
          <p:cNvSpPr txBox="1">
            <a:spLocks noChangeArrowheads="1"/>
          </p:cNvSpPr>
          <p:nvPr/>
        </p:nvSpPr>
        <p:spPr bwMode="auto">
          <a:xfrm>
            <a:off x="75438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4312" name="Text Box 40"/>
          <p:cNvSpPr txBox="1">
            <a:spLocks noChangeArrowheads="1"/>
          </p:cNvSpPr>
          <p:nvPr/>
        </p:nvSpPr>
        <p:spPr bwMode="auto">
          <a:xfrm>
            <a:off x="5257800" y="3886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4313" name="Text Box 41"/>
          <p:cNvSpPr txBox="1">
            <a:spLocks noChangeArrowheads="1"/>
          </p:cNvSpPr>
          <p:nvPr/>
        </p:nvSpPr>
        <p:spPr bwMode="auto">
          <a:xfrm>
            <a:off x="67056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4314" name="Text Box 42"/>
          <p:cNvSpPr txBox="1">
            <a:spLocks noChangeArrowheads="1"/>
          </p:cNvSpPr>
          <p:nvPr/>
        </p:nvSpPr>
        <p:spPr bwMode="auto">
          <a:xfrm>
            <a:off x="67056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4315" name="Text Box 43"/>
          <p:cNvSpPr txBox="1">
            <a:spLocks noChangeArrowheads="1"/>
          </p:cNvSpPr>
          <p:nvPr/>
        </p:nvSpPr>
        <p:spPr bwMode="auto">
          <a:xfrm>
            <a:off x="6705600" y="3810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4316" name="Text Box 44"/>
          <p:cNvSpPr txBox="1">
            <a:spLocks noChangeArrowheads="1"/>
          </p:cNvSpPr>
          <p:nvPr/>
        </p:nvSpPr>
        <p:spPr bwMode="auto">
          <a:xfrm>
            <a:off x="6705600" y="4114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4317" name="Text Box 45"/>
          <p:cNvSpPr txBox="1">
            <a:spLocks noChangeArrowheads="1"/>
          </p:cNvSpPr>
          <p:nvPr/>
        </p:nvSpPr>
        <p:spPr bwMode="auto">
          <a:xfrm>
            <a:off x="6705600" y="4419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4318" name="Text Box 46"/>
          <p:cNvSpPr txBox="1">
            <a:spLocks noChangeArrowheads="1"/>
          </p:cNvSpPr>
          <p:nvPr/>
        </p:nvSpPr>
        <p:spPr bwMode="auto">
          <a:xfrm>
            <a:off x="6705600" y="4724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4319" name="Text Box 47"/>
          <p:cNvSpPr txBox="1">
            <a:spLocks noChangeArrowheads="1"/>
          </p:cNvSpPr>
          <p:nvPr/>
        </p:nvSpPr>
        <p:spPr bwMode="auto">
          <a:xfrm>
            <a:off x="67056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827D18-86FD-C0D1-DC8D-FE0F359FC112}"/>
                  </a:ext>
                </a:extLst>
              </p14:cNvPr>
              <p14:cNvContentPartPr/>
              <p14:nvPr/>
            </p14:nvContentPartPr>
            <p14:xfrm>
              <a:off x="614160" y="2059200"/>
              <a:ext cx="7326720" cy="4398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827D18-86FD-C0D1-DC8D-FE0F359FC1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4800" y="2049840"/>
                <a:ext cx="7345440" cy="441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5587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8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066800" y="1597025"/>
            <a:ext cx="3746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Step8: Schedule the highest priority op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Op2: E = 2, L = 3</a:t>
            </a:r>
          </a:p>
          <a:p>
            <a:r>
              <a:rPr lang="en-US" altLang="en-US">
                <a:solidFill>
                  <a:schemeClr val="tx1"/>
                </a:solidFill>
              </a:rPr>
              <a:t>Place at time 2 (2 % 2)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5715000" y="5715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699125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alu0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6172200" y="54070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6645275" y="5392738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7118350" y="537845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61722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66294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70866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5715000" y="6172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7772400" y="59404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MRT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394325" y="582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5394325" y="6210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70707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6172200" y="5791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4876800" y="3810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>
            <a:off x="4876800" y="4267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4556125" y="3924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4556125" y="4305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48768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5105400" y="27400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7086600" y="32004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25" name="Line 29"/>
          <p:cNvSpPr>
            <a:spLocks noChangeShapeType="1"/>
          </p:cNvSpPr>
          <p:nvPr/>
        </p:nvSpPr>
        <p:spPr bwMode="auto">
          <a:xfrm>
            <a:off x="7086600" y="3505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7315200" y="24352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5327" name="Line 31"/>
          <p:cNvSpPr>
            <a:spLocks noChangeShapeType="1"/>
          </p:cNvSpPr>
          <p:nvPr/>
        </p:nvSpPr>
        <p:spPr bwMode="auto">
          <a:xfrm>
            <a:off x="7086600" y="3810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>
            <a:off x="7086600" y="4114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9" name="Line 33"/>
          <p:cNvSpPr>
            <a:spLocks noChangeShapeType="1"/>
          </p:cNvSpPr>
          <p:nvPr/>
        </p:nvSpPr>
        <p:spPr bwMode="auto">
          <a:xfrm>
            <a:off x="7086600" y="4419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0" name="Line 34"/>
          <p:cNvSpPr>
            <a:spLocks noChangeShapeType="1"/>
          </p:cNvSpPr>
          <p:nvPr/>
        </p:nvSpPr>
        <p:spPr bwMode="auto">
          <a:xfrm>
            <a:off x="7086600" y="4724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1" name="Line 35"/>
          <p:cNvSpPr>
            <a:spLocks noChangeShapeType="1"/>
          </p:cNvSpPr>
          <p:nvPr/>
        </p:nvSpPr>
        <p:spPr bwMode="auto">
          <a:xfrm>
            <a:off x="7086600" y="5029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2" name="Text Box 36"/>
          <p:cNvSpPr txBox="1">
            <a:spLocks noChangeArrowheads="1"/>
          </p:cNvSpPr>
          <p:nvPr/>
        </p:nvSpPr>
        <p:spPr bwMode="auto">
          <a:xfrm>
            <a:off x="48609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5333" name="Text Box 37"/>
          <p:cNvSpPr txBox="1">
            <a:spLocks noChangeArrowheads="1"/>
          </p:cNvSpPr>
          <p:nvPr/>
        </p:nvSpPr>
        <p:spPr bwMode="auto">
          <a:xfrm>
            <a:off x="7146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56991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5335" name="Text Box 39"/>
          <p:cNvSpPr txBox="1">
            <a:spLocks noChangeArrowheads="1"/>
          </p:cNvSpPr>
          <p:nvPr/>
        </p:nvSpPr>
        <p:spPr bwMode="auto">
          <a:xfrm>
            <a:off x="51657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5336" name="Text Box 40"/>
          <p:cNvSpPr txBox="1">
            <a:spLocks noChangeArrowheads="1"/>
          </p:cNvSpPr>
          <p:nvPr/>
        </p:nvSpPr>
        <p:spPr bwMode="auto">
          <a:xfrm>
            <a:off x="74676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5337" name="Text Box 41"/>
          <p:cNvSpPr txBox="1">
            <a:spLocks noChangeArrowheads="1"/>
          </p:cNvSpPr>
          <p:nvPr/>
        </p:nvSpPr>
        <p:spPr bwMode="auto">
          <a:xfrm>
            <a:off x="5562600" y="3886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5338" name="Text Box 42"/>
          <p:cNvSpPr txBox="1">
            <a:spLocks noChangeArrowheads="1"/>
          </p:cNvSpPr>
          <p:nvPr/>
        </p:nvSpPr>
        <p:spPr bwMode="auto">
          <a:xfrm>
            <a:off x="7162800" y="3810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5339" name="Text Box 43"/>
          <p:cNvSpPr txBox="1">
            <a:spLocks noChangeArrowheads="1"/>
          </p:cNvSpPr>
          <p:nvPr/>
        </p:nvSpPr>
        <p:spPr bwMode="auto">
          <a:xfrm>
            <a:off x="6629400" y="5791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5340" name="Text Box 44"/>
          <p:cNvSpPr txBox="1">
            <a:spLocks noChangeArrowheads="1"/>
          </p:cNvSpPr>
          <p:nvPr/>
        </p:nvSpPr>
        <p:spPr bwMode="auto">
          <a:xfrm>
            <a:off x="67056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5341" name="Text Box 45"/>
          <p:cNvSpPr txBox="1">
            <a:spLocks noChangeArrowheads="1"/>
          </p:cNvSpPr>
          <p:nvPr/>
        </p:nvSpPr>
        <p:spPr bwMode="auto">
          <a:xfrm>
            <a:off x="67056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5342" name="Text Box 46"/>
          <p:cNvSpPr txBox="1">
            <a:spLocks noChangeArrowheads="1"/>
          </p:cNvSpPr>
          <p:nvPr/>
        </p:nvSpPr>
        <p:spPr bwMode="auto">
          <a:xfrm>
            <a:off x="6705600" y="3810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5343" name="Text Box 47"/>
          <p:cNvSpPr txBox="1">
            <a:spLocks noChangeArrowheads="1"/>
          </p:cNvSpPr>
          <p:nvPr/>
        </p:nvSpPr>
        <p:spPr bwMode="auto">
          <a:xfrm>
            <a:off x="6705600" y="4114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5344" name="Text Box 48"/>
          <p:cNvSpPr txBox="1">
            <a:spLocks noChangeArrowheads="1"/>
          </p:cNvSpPr>
          <p:nvPr/>
        </p:nvSpPr>
        <p:spPr bwMode="auto">
          <a:xfrm>
            <a:off x="6705600" y="4419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5345" name="Text Box 49"/>
          <p:cNvSpPr txBox="1">
            <a:spLocks noChangeArrowheads="1"/>
          </p:cNvSpPr>
          <p:nvPr/>
        </p:nvSpPr>
        <p:spPr bwMode="auto">
          <a:xfrm>
            <a:off x="6705600" y="4724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5346" name="Text Box 50"/>
          <p:cNvSpPr txBox="1">
            <a:spLocks noChangeArrowheads="1"/>
          </p:cNvSpPr>
          <p:nvPr/>
        </p:nvSpPr>
        <p:spPr bwMode="auto">
          <a:xfrm>
            <a:off x="67056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5F2B12-1C11-2C7E-C32F-8AE9A1FAF797}"/>
                  </a:ext>
                </a:extLst>
              </p14:cNvPr>
              <p14:cNvContentPartPr/>
              <p14:nvPr/>
            </p14:nvContentPartPr>
            <p14:xfrm>
              <a:off x="734400" y="2072520"/>
              <a:ext cx="8177400" cy="4528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5F2B12-1C11-2C7E-C32F-8AE9A1FAF7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5040" y="2063160"/>
                <a:ext cx="8196120" cy="45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2661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9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066800" y="1597025"/>
            <a:ext cx="3746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Step9: Schedule the highest priority op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Op3: E = 5, L = 6</a:t>
            </a:r>
          </a:p>
          <a:p>
            <a:r>
              <a:rPr lang="en-US" altLang="en-US">
                <a:solidFill>
                  <a:schemeClr val="tx1"/>
                </a:solidFill>
              </a:rPr>
              <a:t>Place at time 5 (5 % 2)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5715000" y="5715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5699125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alu0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6172200" y="54070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645275" y="5392738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118350" y="537845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61722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66294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70866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5715000" y="6172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7772400" y="59404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MRT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5394325" y="582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5394325" y="6210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70707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6629400" y="5788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4876800" y="3810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>
            <a:off x="4876800" y="4267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4556125" y="3924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4556125" y="4305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48768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5105400" y="27400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086600" y="32004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6349" name="Line 29"/>
          <p:cNvSpPr>
            <a:spLocks noChangeShapeType="1"/>
          </p:cNvSpPr>
          <p:nvPr/>
        </p:nvSpPr>
        <p:spPr bwMode="auto">
          <a:xfrm>
            <a:off x="7086600" y="3505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7315200" y="24352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6351" name="Line 31"/>
          <p:cNvSpPr>
            <a:spLocks noChangeShapeType="1"/>
          </p:cNvSpPr>
          <p:nvPr/>
        </p:nvSpPr>
        <p:spPr bwMode="auto">
          <a:xfrm>
            <a:off x="7086600" y="3810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2" name="Line 32"/>
          <p:cNvSpPr>
            <a:spLocks noChangeShapeType="1"/>
          </p:cNvSpPr>
          <p:nvPr/>
        </p:nvSpPr>
        <p:spPr bwMode="auto">
          <a:xfrm>
            <a:off x="7086600" y="4114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3" name="Line 33"/>
          <p:cNvSpPr>
            <a:spLocks noChangeShapeType="1"/>
          </p:cNvSpPr>
          <p:nvPr/>
        </p:nvSpPr>
        <p:spPr bwMode="auto">
          <a:xfrm>
            <a:off x="7086600" y="4419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4" name="Line 34"/>
          <p:cNvSpPr>
            <a:spLocks noChangeShapeType="1"/>
          </p:cNvSpPr>
          <p:nvPr/>
        </p:nvSpPr>
        <p:spPr bwMode="auto">
          <a:xfrm>
            <a:off x="7086600" y="4724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5" name="Line 35"/>
          <p:cNvSpPr>
            <a:spLocks noChangeShapeType="1"/>
          </p:cNvSpPr>
          <p:nvPr/>
        </p:nvSpPr>
        <p:spPr bwMode="auto">
          <a:xfrm>
            <a:off x="7086600" y="5029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48609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7146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56991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51657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6360" name="Text Box 40"/>
          <p:cNvSpPr txBox="1">
            <a:spLocks noChangeArrowheads="1"/>
          </p:cNvSpPr>
          <p:nvPr/>
        </p:nvSpPr>
        <p:spPr bwMode="auto">
          <a:xfrm>
            <a:off x="7162800" y="38068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6361" name="Text Box 41"/>
          <p:cNvSpPr txBox="1">
            <a:spLocks noChangeArrowheads="1"/>
          </p:cNvSpPr>
          <p:nvPr/>
        </p:nvSpPr>
        <p:spPr bwMode="auto">
          <a:xfrm>
            <a:off x="51816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7162800" y="4721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6363" name="Text Box 43"/>
          <p:cNvSpPr txBox="1">
            <a:spLocks noChangeArrowheads="1"/>
          </p:cNvSpPr>
          <p:nvPr/>
        </p:nvSpPr>
        <p:spPr bwMode="auto">
          <a:xfrm>
            <a:off x="66135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6364" name="Text Box 44"/>
          <p:cNvSpPr txBox="1">
            <a:spLocks noChangeArrowheads="1"/>
          </p:cNvSpPr>
          <p:nvPr/>
        </p:nvSpPr>
        <p:spPr bwMode="auto">
          <a:xfrm>
            <a:off x="55467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6365" name="Text Box 45"/>
          <p:cNvSpPr txBox="1">
            <a:spLocks noChangeArrowheads="1"/>
          </p:cNvSpPr>
          <p:nvPr/>
        </p:nvSpPr>
        <p:spPr bwMode="auto">
          <a:xfrm>
            <a:off x="7527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6366" name="Text Box 46"/>
          <p:cNvSpPr txBox="1">
            <a:spLocks noChangeArrowheads="1"/>
          </p:cNvSpPr>
          <p:nvPr/>
        </p:nvSpPr>
        <p:spPr bwMode="auto">
          <a:xfrm>
            <a:off x="61563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6367" name="Text Box 47"/>
          <p:cNvSpPr txBox="1">
            <a:spLocks noChangeArrowheads="1"/>
          </p:cNvSpPr>
          <p:nvPr/>
        </p:nvSpPr>
        <p:spPr bwMode="auto">
          <a:xfrm>
            <a:off x="67056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6368" name="Text Box 48"/>
          <p:cNvSpPr txBox="1">
            <a:spLocks noChangeArrowheads="1"/>
          </p:cNvSpPr>
          <p:nvPr/>
        </p:nvSpPr>
        <p:spPr bwMode="auto">
          <a:xfrm>
            <a:off x="67056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6369" name="Text Box 49"/>
          <p:cNvSpPr txBox="1">
            <a:spLocks noChangeArrowheads="1"/>
          </p:cNvSpPr>
          <p:nvPr/>
        </p:nvSpPr>
        <p:spPr bwMode="auto">
          <a:xfrm>
            <a:off x="6705600" y="3810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6370" name="Text Box 50"/>
          <p:cNvSpPr txBox="1">
            <a:spLocks noChangeArrowheads="1"/>
          </p:cNvSpPr>
          <p:nvPr/>
        </p:nvSpPr>
        <p:spPr bwMode="auto">
          <a:xfrm>
            <a:off x="6705600" y="4114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6371" name="Text Box 51"/>
          <p:cNvSpPr txBox="1">
            <a:spLocks noChangeArrowheads="1"/>
          </p:cNvSpPr>
          <p:nvPr/>
        </p:nvSpPr>
        <p:spPr bwMode="auto">
          <a:xfrm>
            <a:off x="6705600" y="4419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6372" name="Text Box 52"/>
          <p:cNvSpPr txBox="1">
            <a:spLocks noChangeArrowheads="1"/>
          </p:cNvSpPr>
          <p:nvPr/>
        </p:nvSpPr>
        <p:spPr bwMode="auto">
          <a:xfrm>
            <a:off x="6705600" y="4724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6373" name="Text Box 53"/>
          <p:cNvSpPr txBox="1">
            <a:spLocks noChangeArrowheads="1"/>
          </p:cNvSpPr>
          <p:nvPr/>
        </p:nvSpPr>
        <p:spPr bwMode="auto">
          <a:xfrm>
            <a:off x="67056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B1CB1BE-C417-66CB-85C0-025C88368EEE}"/>
                  </a:ext>
                </a:extLst>
              </p14:cNvPr>
              <p14:cNvContentPartPr/>
              <p14:nvPr/>
            </p14:nvContentPartPr>
            <p14:xfrm>
              <a:off x="720000" y="247320"/>
              <a:ext cx="6896160" cy="6345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B1CB1BE-C417-66CB-85C0-025C88368E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640" y="237960"/>
                <a:ext cx="6914880" cy="636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1040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10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066800" y="1597025"/>
            <a:ext cx="3860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Step10: Schedule the highest priority op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Op5: E = 5, L = 6</a:t>
            </a:r>
          </a:p>
          <a:p>
            <a:r>
              <a:rPr lang="en-US" altLang="en-US">
                <a:solidFill>
                  <a:schemeClr val="tx1"/>
                </a:solidFill>
              </a:rPr>
              <a:t>Place at time 5 (5 % 2)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715000" y="5715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5699125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alu0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6172200" y="54070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6645275" y="5392738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7118350" y="537845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61722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66294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70866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5715000" y="6172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7772400" y="59404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MRT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5394325" y="582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5394325" y="6210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70707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6629400" y="5788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4876800" y="3810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4876800" y="4267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4556125" y="3924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4556125" y="4305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48768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5105400" y="27400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7086600" y="32004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73" name="Line 29"/>
          <p:cNvSpPr>
            <a:spLocks noChangeShapeType="1"/>
          </p:cNvSpPr>
          <p:nvPr/>
        </p:nvSpPr>
        <p:spPr bwMode="auto">
          <a:xfrm>
            <a:off x="7086600" y="3505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7315200" y="24352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7375" name="Line 31"/>
          <p:cNvSpPr>
            <a:spLocks noChangeShapeType="1"/>
          </p:cNvSpPr>
          <p:nvPr/>
        </p:nvSpPr>
        <p:spPr bwMode="auto">
          <a:xfrm>
            <a:off x="7086600" y="3810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6" name="Line 32"/>
          <p:cNvSpPr>
            <a:spLocks noChangeShapeType="1"/>
          </p:cNvSpPr>
          <p:nvPr/>
        </p:nvSpPr>
        <p:spPr bwMode="auto">
          <a:xfrm>
            <a:off x="7086600" y="4114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7" name="Line 33"/>
          <p:cNvSpPr>
            <a:spLocks noChangeShapeType="1"/>
          </p:cNvSpPr>
          <p:nvPr/>
        </p:nvSpPr>
        <p:spPr bwMode="auto">
          <a:xfrm>
            <a:off x="7086600" y="4419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8" name="Line 34"/>
          <p:cNvSpPr>
            <a:spLocks noChangeShapeType="1"/>
          </p:cNvSpPr>
          <p:nvPr/>
        </p:nvSpPr>
        <p:spPr bwMode="auto">
          <a:xfrm>
            <a:off x="7086600" y="4724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9" name="Line 35"/>
          <p:cNvSpPr>
            <a:spLocks noChangeShapeType="1"/>
          </p:cNvSpPr>
          <p:nvPr/>
        </p:nvSpPr>
        <p:spPr bwMode="auto">
          <a:xfrm>
            <a:off x="7086600" y="5029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0" name="Text Box 36"/>
          <p:cNvSpPr txBox="1">
            <a:spLocks noChangeArrowheads="1"/>
          </p:cNvSpPr>
          <p:nvPr/>
        </p:nvSpPr>
        <p:spPr bwMode="auto">
          <a:xfrm>
            <a:off x="48609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7381" name="Text Box 37"/>
          <p:cNvSpPr txBox="1">
            <a:spLocks noChangeArrowheads="1"/>
          </p:cNvSpPr>
          <p:nvPr/>
        </p:nvSpPr>
        <p:spPr bwMode="auto">
          <a:xfrm>
            <a:off x="7146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7382" name="Text Box 38"/>
          <p:cNvSpPr txBox="1">
            <a:spLocks noChangeArrowheads="1"/>
          </p:cNvSpPr>
          <p:nvPr/>
        </p:nvSpPr>
        <p:spPr bwMode="auto">
          <a:xfrm>
            <a:off x="56991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51657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7384" name="Text Box 40"/>
          <p:cNvSpPr txBox="1">
            <a:spLocks noChangeArrowheads="1"/>
          </p:cNvSpPr>
          <p:nvPr/>
        </p:nvSpPr>
        <p:spPr bwMode="auto">
          <a:xfrm>
            <a:off x="7162800" y="38068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7385" name="Text Box 41"/>
          <p:cNvSpPr txBox="1">
            <a:spLocks noChangeArrowheads="1"/>
          </p:cNvSpPr>
          <p:nvPr/>
        </p:nvSpPr>
        <p:spPr bwMode="auto">
          <a:xfrm>
            <a:off x="51816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7386" name="Text Box 42"/>
          <p:cNvSpPr txBox="1">
            <a:spLocks noChangeArrowheads="1"/>
          </p:cNvSpPr>
          <p:nvPr/>
        </p:nvSpPr>
        <p:spPr bwMode="auto">
          <a:xfrm>
            <a:off x="7162800" y="4721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7387" name="Text Box 43"/>
          <p:cNvSpPr txBox="1">
            <a:spLocks noChangeArrowheads="1"/>
          </p:cNvSpPr>
          <p:nvPr/>
        </p:nvSpPr>
        <p:spPr bwMode="auto">
          <a:xfrm>
            <a:off x="66135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55467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7389" name="Text Box 45"/>
          <p:cNvSpPr txBox="1">
            <a:spLocks noChangeArrowheads="1"/>
          </p:cNvSpPr>
          <p:nvPr/>
        </p:nvSpPr>
        <p:spPr bwMode="auto">
          <a:xfrm>
            <a:off x="7527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7390" name="Text Box 46"/>
          <p:cNvSpPr txBox="1">
            <a:spLocks noChangeArrowheads="1"/>
          </p:cNvSpPr>
          <p:nvPr/>
        </p:nvSpPr>
        <p:spPr bwMode="auto">
          <a:xfrm>
            <a:off x="61563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7391" name="Text Box 47"/>
          <p:cNvSpPr txBox="1">
            <a:spLocks noChangeArrowheads="1"/>
          </p:cNvSpPr>
          <p:nvPr/>
        </p:nvSpPr>
        <p:spPr bwMode="auto">
          <a:xfrm>
            <a:off x="55626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7392" name="Text Box 48"/>
          <p:cNvSpPr txBox="1">
            <a:spLocks noChangeArrowheads="1"/>
          </p:cNvSpPr>
          <p:nvPr/>
        </p:nvSpPr>
        <p:spPr bwMode="auto">
          <a:xfrm>
            <a:off x="5715000" y="62452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7393" name="Text Box 49"/>
          <p:cNvSpPr txBox="1">
            <a:spLocks noChangeArrowheads="1"/>
          </p:cNvSpPr>
          <p:nvPr/>
        </p:nvSpPr>
        <p:spPr bwMode="auto">
          <a:xfrm>
            <a:off x="7445375" y="47069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7394" name="Text Box 50"/>
          <p:cNvSpPr txBox="1">
            <a:spLocks noChangeArrowheads="1"/>
          </p:cNvSpPr>
          <p:nvPr/>
        </p:nvSpPr>
        <p:spPr bwMode="auto">
          <a:xfrm>
            <a:off x="67056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7395" name="Text Box 51"/>
          <p:cNvSpPr txBox="1">
            <a:spLocks noChangeArrowheads="1"/>
          </p:cNvSpPr>
          <p:nvPr/>
        </p:nvSpPr>
        <p:spPr bwMode="auto">
          <a:xfrm>
            <a:off x="67056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7396" name="Text Box 52"/>
          <p:cNvSpPr txBox="1">
            <a:spLocks noChangeArrowheads="1"/>
          </p:cNvSpPr>
          <p:nvPr/>
        </p:nvSpPr>
        <p:spPr bwMode="auto">
          <a:xfrm>
            <a:off x="6705600" y="3810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7397" name="Text Box 53"/>
          <p:cNvSpPr txBox="1">
            <a:spLocks noChangeArrowheads="1"/>
          </p:cNvSpPr>
          <p:nvPr/>
        </p:nvSpPr>
        <p:spPr bwMode="auto">
          <a:xfrm>
            <a:off x="6705600" y="4114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7398" name="Text Box 54"/>
          <p:cNvSpPr txBox="1">
            <a:spLocks noChangeArrowheads="1"/>
          </p:cNvSpPr>
          <p:nvPr/>
        </p:nvSpPr>
        <p:spPr bwMode="auto">
          <a:xfrm>
            <a:off x="6705600" y="4419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7399" name="Text Box 55"/>
          <p:cNvSpPr txBox="1">
            <a:spLocks noChangeArrowheads="1"/>
          </p:cNvSpPr>
          <p:nvPr/>
        </p:nvSpPr>
        <p:spPr bwMode="auto">
          <a:xfrm>
            <a:off x="6705600" y="4724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7400" name="Text Box 56"/>
          <p:cNvSpPr txBox="1">
            <a:spLocks noChangeArrowheads="1"/>
          </p:cNvSpPr>
          <p:nvPr/>
        </p:nvSpPr>
        <p:spPr bwMode="auto">
          <a:xfrm>
            <a:off x="67056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D52FE4-F44E-4EC3-DD1C-ECB3F03BCB36}"/>
                  </a:ext>
                </a:extLst>
              </p14:cNvPr>
              <p14:cNvContentPartPr/>
              <p14:nvPr/>
            </p14:nvContentPartPr>
            <p14:xfrm>
              <a:off x="648000" y="374400"/>
              <a:ext cx="8400960" cy="6304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7D52FE4-F44E-4EC3-DD1C-ECB3F03BCB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8640" y="365040"/>
                <a:ext cx="8419680" cy="63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829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11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066800" y="1597025"/>
            <a:ext cx="6416675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Step11: calculate ESC, SC = ceiling(max unrolled sched length / ii)</a:t>
            </a:r>
          </a:p>
          <a:p>
            <a:r>
              <a:rPr lang="en-US" altLang="en-US">
                <a:solidFill>
                  <a:schemeClr val="tx1"/>
                </a:solidFill>
              </a:rPr>
              <a:t>unrolled sched time of branch = rolled sched time of br  + (ii*esc)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SC = 6 / 2 = 3, ESC = SC – 1</a:t>
            </a:r>
          </a:p>
          <a:p>
            <a:r>
              <a:rPr lang="en-US" altLang="en-US">
                <a:solidFill>
                  <a:schemeClr val="tx1"/>
                </a:solidFill>
              </a:rPr>
              <a:t>time of br = 1 + 2*2 = 5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5715000" y="5715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5699125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alu0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6172200" y="54070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6645275" y="5392738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7118350" y="537845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61722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66294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70866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5715000" y="6172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7772400" y="59404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MRT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5394325" y="582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5394325" y="6210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70707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6629400" y="5788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4876800" y="3810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>
            <a:off x="4876800" y="4267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4556125" y="3924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4556125" y="4305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48768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5105400" y="27400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7086600" y="32004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>
            <a:off x="7086600" y="3505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7315200" y="24352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8399" name="Line 31"/>
          <p:cNvSpPr>
            <a:spLocks noChangeShapeType="1"/>
          </p:cNvSpPr>
          <p:nvPr/>
        </p:nvSpPr>
        <p:spPr bwMode="auto">
          <a:xfrm>
            <a:off x="7086600" y="3810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>
            <a:off x="7086600" y="4114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7086600" y="4419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>
            <a:off x="7086600" y="4724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>
            <a:off x="7086600" y="5029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4" name="Text Box 36"/>
          <p:cNvSpPr txBox="1">
            <a:spLocks noChangeArrowheads="1"/>
          </p:cNvSpPr>
          <p:nvPr/>
        </p:nvSpPr>
        <p:spPr bwMode="auto">
          <a:xfrm>
            <a:off x="48609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7146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56991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8407" name="Text Box 39"/>
          <p:cNvSpPr txBox="1">
            <a:spLocks noChangeArrowheads="1"/>
          </p:cNvSpPr>
          <p:nvPr/>
        </p:nvSpPr>
        <p:spPr bwMode="auto">
          <a:xfrm>
            <a:off x="51657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7162800" y="38068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8409" name="Text Box 41"/>
          <p:cNvSpPr txBox="1">
            <a:spLocks noChangeArrowheads="1"/>
          </p:cNvSpPr>
          <p:nvPr/>
        </p:nvSpPr>
        <p:spPr bwMode="auto">
          <a:xfrm>
            <a:off x="51816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8410" name="Text Box 42"/>
          <p:cNvSpPr txBox="1">
            <a:spLocks noChangeArrowheads="1"/>
          </p:cNvSpPr>
          <p:nvPr/>
        </p:nvSpPr>
        <p:spPr bwMode="auto">
          <a:xfrm>
            <a:off x="7162800" y="4721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8411" name="Text Box 43"/>
          <p:cNvSpPr txBox="1">
            <a:spLocks noChangeArrowheads="1"/>
          </p:cNvSpPr>
          <p:nvPr/>
        </p:nvSpPr>
        <p:spPr bwMode="auto">
          <a:xfrm>
            <a:off x="66135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8412" name="Text Box 44"/>
          <p:cNvSpPr txBox="1">
            <a:spLocks noChangeArrowheads="1"/>
          </p:cNvSpPr>
          <p:nvPr/>
        </p:nvSpPr>
        <p:spPr bwMode="auto">
          <a:xfrm>
            <a:off x="55467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8413" name="Text Box 45"/>
          <p:cNvSpPr txBox="1">
            <a:spLocks noChangeArrowheads="1"/>
          </p:cNvSpPr>
          <p:nvPr/>
        </p:nvSpPr>
        <p:spPr bwMode="auto">
          <a:xfrm>
            <a:off x="7527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8414" name="Text Box 46"/>
          <p:cNvSpPr txBox="1">
            <a:spLocks noChangeArrowheads="1"/>
          </p:cNvSpPr>
          <p:nvPr/>
        </p:nvSpPr>
        <p:spPr bwMode="auto">
          <a:xfrm>
            <a:off x="61563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8415" name="Text Box 47"/>
          <p:cNvSpPr txBox="1">
            <a:spLocks noChangeArrowheads="1"/>
          </p:cNvSpPr>
          <p:nvPr/>
        </p:nvSpPr>
        <p:spPr bwMode="auto">
          <a:xfrm>
            <a:off x="55626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8416" name="Text Box 48"/>
          <p:cNvSpPr txBox="1">
            <a:spLocks noChangeArrowheads="1"/>
          </p:cNvSpPr>
          <p:nvPr/>
        </p:nvSpPr>
        <p:spPr bwMode="auto">
          <a:xfrm>
            <a:off x="5715000" y="62452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8417" name="Text Box 49"/>
          <p:cNvSpPr txBox="1">
            <a:spLocks noChangeArrowheads="1"/>
          </p:cNvSpPr>
          <p:nvPr/>
        </p:nvSpPr>
        <p:spPr bwMode="auto">
          <a:xfrm>
            <a:off x="7512050" y="47117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8418" name="Text Box 50"/>
          <p:cNvSpPr txBox="1">
            <a:spLocks noChangeArrowheads="1"/>
          </p:cNvSpPr>
          <p:nvPr/>
        </p:nvSpPr>
        <p:spPr bwMode="auto">
          <a:xfrm>
            <a:off x="7850188" y="4721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8419" name="Text Box 51"/>
          <p:cNvSpPr txBox="1">
            <a:spLocks noChangeArrowheads="1"/>
          </p:cNvSpPr>
          <p:nvPr/>
        </p:nvSpPr>
        <p:spPr bwMode="auto">
          <a:xfrm>
            <a:off x="67056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8420" name="Text Box 52"/>
          <p:cNvSpPr txBox="1">
            <a:spLocks noChangeArrowheads="1"/>
          </p:cNvSpPr>
          <p:nvPr/>
        </p:nvSpPr>
        <p:spPr bwMode="auto">
          <a:xfrm>
            <a:off x="67056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8421" name="Text Box 53"/>
          <p:cNvSpPr txBox="1">
            <a:spLocks noChangeArrowheads="1"/>
          </p:cNvSpPr>
          <p:nvPr/>
        </p:nvSpPr>
        <p:spPr bwMode="auto">
          <a:xfrm>
            <a:off x="6705600" y="3810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8422" name="Text Box 54"/>
          <p:cNvSpPr txBox="1">
            <a:spLocks noChangeArrowheads="1"/>
          </p:cNvSpPr>
          <p:nvPr/>
        </p:nvSpPr>
        <p:spPr bwMode="auto">
          <a:xfrm>
            <a:off x="6705600" y="4114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8423" name="Text Box 55"/>
          <p:cNvSpPr txBox="1">
            <a:spLocks noChangeArrowheads="1"/>
          </p:cNvSpPr>
          <p:nvPr/>
        </p:nvSpPr>
        <p:spPr bwMode="auto">
          <a:xfrm>
            <a:off x="6705600" y="4419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8424" name="Text Box 56"/>
          <p:cNvSpPr txBox="1">
            <a:spLocks noChangeArrowheads="1"/>
          </p:cNvSpPr>
          <p:nvPr/>
        </p:nvSpPr>
        <p:spPr bwMode="auto">
          <a:xfrm>
            <a:off x="6705600" y="4724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8425" name="Text Box 57"/>
          <p:cNvSpPr txBox="1">
            <a:spLocks noChangeArrowheads="1"/>
          </p:cNvSpPr>
          <p:nvPr/>
        </p:nvSpPr>
        <p:spPr bwMode="auto">
          <a:xfrm>
            <a:off x="67056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43EA7C5-7A85-35FA-9AF4-9912F3B7B0EA}"/>
                  </a:ext>
                </a:extLst>
              </p14:cNvPr>
              <p14:cNvContentPartPr/>
              <p14:nvPr/>
            </p14:nvContentPartPr>
            <p14:xfrm>
              <a:off x="2999160" y="3823920"/>
              <a:ext cx="5249880" cy="3004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43EA7C5-7A85-35FA-9AF4-9912F3B7B0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9800" y="3814560"/>
                <a:ext cx="5268600" cy="30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7929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12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143000" y="3654425"/>
            <a:ext cx="29479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 if p1[0]</a:t>
            </a:r>
          </a:p>
          <a:p>
            <a:r>
              <a:rPr lang="en-US" altLang="en-US"/>
              <a:t>2: r4[-1] = r3[-1] * 26 if p1[1]</a:t>
            </a:r>
          </a:p>
          <a:p>
            <a:r>
              <a:rPr lang="en-US" altLang="en-US"/>
              <a:t>4: r1[-1] = r1[0] + 4 if p1[0]</a:t>
            </a:r>
          </a:p>
          <a:p>
            <a:r>
              <a:rPr lang="en-US" altLang="en-US"/>
              <a:t>3: store (r2[0], r4[-1]) if p1[2]</a:t>
            </a:r>
          </a:p>
          <a:p>
            <a:r>
              <a:rPr lang="en-US" altLang="en-US"/>
              <a:t>5: r2[-1] = r2[0] + 4 if p1[2]</a:t>
            </a:r>
          </a:p>
          <a:p>
            <a:r>
              <a:rPr lang="en-US" altLang="en-US"/>
              <a:t>7: brlc Loop if p1[2]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066800" y="3581400"/>
            <a:ext cx="35052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219200" y="2587625"/>
            <a:ext cx="10366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  <a:p>
            <a:r>
              <a:rPr lang="en-US" altLang="en-US"/>
              <a:t>ESC = 2</a:t>
            </a:r>
          </a:p>
          <a:p>
            <a:r>
              <a:rPr lang="en-US" altLang="en-US"/>
              <a:t>p1[0] = 1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066800" y="1597025"/>
            <a:ext cx="730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Finishing touches - Sort ops, initialize ESC, insert BRF and staging predicate,</a:t>
            </a:r>
          </a:p>
          <a:p>
            <a:r>
              <a:rPr lang="en-US" altLang="en-US">
                <a:solidFill>
                  <a:schemeClr val="tx1"/>
                </a:solidFill>
              </a:rPr>
              <a:t>initialize staging predicate outside loop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5334000" y="44958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5334000" y="4800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5562600" y="37306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5334000" y="5105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5334000" y="5410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5334000" y="5715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5334000" y="6019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5334000" y="6324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5394325" y="44577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5410200" y="5102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5410200" y="60166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5775325" y="44577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5775325" y="60166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6089650" y="60340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7299325" y="2628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>
            <a:off x="7162800" y="4495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Line 24"/>
          <p:cNvSpPr>
            <a:spLocks noChangeShapeType="1"/>
          </p:cNvSpPr>
          <p:nvPr/>
        </p:nvSpPr>
        <p:spPr bwMode="auto">
          <a:xfrm>
            <a:off x="7162800" y="51054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7" name="Line 25"/>
          <p:cNvSpPr>
            <a:spLocks noChangeShapeType="1"/>
          </p:cNvSpPr>
          <p:nvPr/>
        </p:nvSpPr>
        <p:spPr bwMode="auto">
          <a:xfrm>
            <a:off x="7315200" y="4495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>
            <a:off x="7162800" y="51054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>
            <a:off x="7162800" y="5715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Line 28"/>
          <p:cNvSpPr>
            <a:spLocks noChangeShapeType="1"/>
          </p:cNvSpPr>
          <p:nvPr/>
        </p:nvSpPr>
        <p:spPr bwMode="auto">
          <a:xfrm>
            <a:off x="7315200" y="5105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1" name="Line 29"/>
          <p:cNvSpPr>
            <a:spLocks noChangeShapeType="1"/>
          </p:cNvSpPr>
          <p:nvPr/>
        </p:nvSpPr>
        <p:spPr bwMode="auto">
          <a:xfrm>
            <a:off x="7162800" y="5715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Line 30"/>
          <p:cNvSpPr>
            <a:spLocks noChangeShapeType="1"/>
          </p:cNvSpPr>
          <p:nvPr/>
        </p:nvSpPr>
        <p:spPr bwMode="auto">
          <a:xfrm>
            <a:off x="7162800" y="6324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3" name="Line 31"/>
          <p:cNvSpPr>
            <a:spLocks noChangeShapeType="1"/>
          </p:cNvSpPr>
          <p:nvPr/>
        </p:nvSpPr>
        <p:spPr bwMode="auto">
          <a:xfrm>
            <a:off x="7315200" y="5715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7467600" y="456882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Stage 1</a:t>
            </a: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7391400" y="517842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Stage 2</a:t>
            </a: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7391400" y="578802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Stage 3</a:t>
            </a: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5105400" y="2359025"/>
            <a:ext cx="3225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Staging predicate, each</a:t>
            </a:r>
          </a:p>
          <a:p>
            <a:r>
              <a:rPr lang="en-US" altLang="en-US"/>
              <a:t>successive stage increment</a:t>
            </a:r>
          </a:p>
          <a:p>
            <a:r>
              <a:rPr lang="en-US" altLang="en-US"/>
              <a:t>the index of the staging predicate</a:t>
            </a:r>
          </a:p>
          <a:p>
            <a:r>
              <a:rPr lang="en-US" altLang="en-US"/>
              <a:t>by 1, stage 1 gets px[0]</a:t>
            </a: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4953000" y="4495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4953000" y="4800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4953000" y="5105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4953000" y="5410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9432" name="Text Box 40"/>
          <p:cNvSpPr txBox="1">
            <a:spLocks noChangeArrowheads="1"/>
          </p:cNvSpPr>
          <p:nvPr/>
        </p:nvSpPr>
        <p:spPr bwMode="auto">
          <a:xfrm>
            <a:off x="4953000" y="5715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9433" name="Text Box 41"/>
          <p:cNvSpPr txBox="1">
            <a:spLocks noChangeArrowheads="1"/>
          </p:cNvSpPr>
          <p:nvPr/>
        </p:nvSpPr>
        <p:spPr bwMode="auto">
          <a:xfrm>
            <a:off x="4953000" y="6019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9434" name="Text Box 42"/>
          <p:cNvSpPr txBox="1">
            <a:spLocks noChangeArrowheads="1"/>
          </p:cNvSpPr>
          <p:nvPr/>
        </p:nvSpPr>
        <p:spPr bwMode="auto">
          <a:xfrm>
            <a:off x="4953000" y="6324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CBB6F4-A334-5116-2984-6C74A07E206F}"/>
                  </a:ext>
                </a:extLst>
              </p14:cNvPr>
              <p14:cNvContentPartPr/>
              <p14:nvPr/>
            </p14:nvContentPartPr>
            <p14:xfrm>
              <a:off x="220680" y="3294000"/>
              <a:ext cx="9717480" cy="406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CBB6F4-A334-5116-2984-6C74A07E20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320" y="3284640"/>
                <a:ext cx="9736200" cy="408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6055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Dynamic Execution of the Code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447800" y="3197225"/>
            <a:ext cx="264953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1: r3[-1] = load(r1[0]) if p1[0]</a:t>
            </a:r>
          </a:p>
          <a:p>
            <a:r>
              <a:rPr lang="en-US" altLang="en-US" sz="1600"/>
              <a:t>2: r4[-1] = r3[-1] * 26 if p1[1]</a:t>
            </a:r>
          </a:p>
          <a:p>
            <a:r>
              <a:rPr lang="en-US" altLang="en-US" sz="1600"/>
              <a:t>4: r1[-1] = r1[0] + 4 if p1[0]</a:t>
            </a:r>
          </a:p>
          <a:p>
            <a:r>
              <a:rPr lang="en-US" altLang="en-US" sz="1600"/>
              <a:t>3: store (r2[0], r4[-1]) if p1[2]</a:t>
            </a:r>
          </a:p>
          <a:p>
            <a:r>
              <a:rPr lang="en-US" altLang="en-US" sz="1600"/>
              <a:t>5: r2[-1] = r2[0] + 4 if p1[2]</a:t>
            </a:r>
          </a:p>
          <a:p>
            <a:r>
              <a:rPr lang="en-US" altLang="en-US" sz="1600"/>
              <a:t>7: brlc Loop if p1[2]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914400" y="3148013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Loop: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524000" y="2130425"/>
            <a:ext cx="942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LC = 99</a:t>
            </a:r>
          </a:p>
          <a:p>
            <a:r>
              <a:rPr lang="en-US" altLang="en-US" sz="1600"/>
              <a:t>ESC = 2</a:t>
            </a:r>
          </a:p>
          <a:p>
            <a:r>
              <a:rPr lang="en-US" altLang="en-US" sz="1600"/>
              <a:t>p1[0] = 1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324600" y="2359025"/>
            <a:ext cx="1114425" cy="4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0: 1, 4</a:t>
            </a:r>
          </a:p>
          <a:p>
            <a:r>
              <a:rPr lang="en-US" altLang="en-US"/>
              <a:t>1: </a:t>
            </a:r>
          </a:p>
          <a:p>
            <a:r>
              <a:rPr lang="en-US" altLang="en-US"/>
              <a:t>2: 1,2,4</a:t>
            </a:r>
          </a:p>
          <a:p>
            <a:r>
              <a:rPr lang="en-US" altLang="en-US"/>
              <a:t>3: </a:t>
            </a:r>
          </a:p>
          <a:p>
            <a:r>
              <a:rPr lang="en-US" altLang="en-US"/>
              <a:t>4: 1,2,4</a:t>
            </a:r>
          </a:p>
          <a:p>
            <a:r>
              <a:rPr lang="en-US" altLang="en-US"/>
              <a:t>5: 3,5,7</a:t>
            </a:r>
          </a:p>
          <a:p>
            <a:r>
              <a:rPr lang="en-US" altLang="en-US"/>
              <a:t>6: 1,2,4</a:t>
            </a:r>
          </a:p>
          <a:p>
            <a:r>
              <a:rPr lang="en-US" altLang="en-US"/>
              <a:t>7: 3,5,7</a:t>
            </a:r>
          </a:p>
          <a:p>
            <a:r>
              <a:rPr lang="en-US" altLang="en-US"/>
              <a:t>…</a:t>
            </a:r>
          </a:p>
          <a:p>
            <a:r>
              <a:rPr lang="en-US" altLang="en-US"/>
              <a:t>198: 1,2,4</a:t>
            </a:r>
          </a:p>
          <a:p>
            <a:r>
              <a:rPr lang="en-US" altLang="en-US"/>
              <a:t>199: 3,5,7</a:t>
            </a:r>
          </a:p>
          <a:p>
            <a:r>
              <a:rPr lang="en-US" altLang="en-US"/>
              <a:t>200: 2</a:t>
            </a:r>
          </a:p>
          <a:p>
            <a:r>
              <a:rPr lang="en-US" altLang="en-US"/>
              <a:t>201: 3,5,7</a:t>
            </a:r>
          </a:p>
          <a:p>
            <a:r>
              <a:rPr lang="en-US" altLang="en-US"/>
              <a:t>202: -</a:t>
            </a:r>
          </a:p>
          <a:p>
            <a:r>
              <a:rPr lang="en-US" altLang="en-US"/>
              <a:t>203 3,5,7</a:t>
            </a:r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6096000" y="29718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6096000" y="35052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6096000" y="40386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6096000" y="45720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6096000" y="54102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6096000" y="59436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6096000" y="48768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6019800" y="1978025"/>
            <a:ext cx="189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time: ops executed</a:t>
            </a:r>
          </a:p>
        </p:txBody>
      </p:sp>
      <p:sp>
        <p:nvSpPr>
          <p:cNvPr id="60431" name="TextBox 1"/>
          <p:cNvSpPr txBox="1">
            <a:spLocks noChangeArrowheads="1"/>
          </p:cNvSpPr>
          <p:nvPr/>
        </p:nvSpPr>
        <p:spPr bwMode="auto">
          <a:xfrm>
            <a:off x="685800" y="5181600"/>
            <a:ext cx="465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Total time = II(num_iteration + num_stages – 1)</a:t>
            </a:r>
          </a:p>
          <a:p>
            <a:r>
              <a:rPr lang="en-US" altLang="en-US">
                <a:solidFill>
                  <a:srgbClr val="FF0000"/>
                </a:solidFill>
              </a:rPr>
              <a:t>                  = 2(100 + 3 – 1) = 204 cycles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C80A0C7-07DC-1CEA-1F02-7CD18A04DB25}"/>
                  </a:ext>
                </a:extLst>
              </p14:cNvPr>
              <p14:cNvContentPartPr/>
              <p14:nvPr/>
            </p14:nvContentPartPr>
            <p14:xfrm>
              <a:off x="753480" y="2023200"/>
              <a:ext cx="8033760" cy="571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C80A0C7-07DC-1CEA-1F02-7CD18A04DB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4120" y="2013840"/>
                <a:ext cx="8052480" cy="573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472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Recap: Resource Usage Legality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Need to guarantee that</a:t>
            </a:r>
          </a:p>
          <a:p>
            <a:pPr lvl="1"/>
            <a:r>
              <a:rPr lang="en-US" altLang="en-US"/>
              <a:t>No resource is used at 2 points in time that are separated by an interval which is a multiple of II</a:t>
            </a:r>
          </a:p>
          <a:p>
            <a:pPr lvl="1"/>
            <a:r>
              <a:rPr lang="en-US" altLang="en-US"/>
              <a:t>I.E., within a single iteration, the same resource is never used more than 1x at the same time modulo II</a:t>
            </a:r>
          </a:p>
          <a:p>
            <a:pPr lvl="1"/>
            <a:r>
              <a:rPr lang="en-US" altLang="en-US"/>
              <a:t>Known as </a:t>
            </a:r>
            <a:r>
              <a:rPr lang="en-US" altLang="en-US" u="sng"/>
              <a:t>modulo constraint</a:t>
            </a:r>
            <a:r>
              <a:rPr lang="en-US" altLang="en-US"/>
              <a:t>, where the name modulo scheduling comes from</a:t>
            </a:r>
          </a:p>
          <a:p>
            <a:pPr lvl="1"/>
            <a:r>
              <a:rPr lang="en-US" altLang="en-US" u="sng"/>
              <a:t>Modulo reservation table</a:t>
            </a:r>
            <a:r>
              <a:rPr lang="en-US" altLang="en-US"/>
              <a:t> solves this problem</a:t>
            </a:r>
          </a:p>
          <a:p>
            <a:pPr lvl="2"/>
            <a:r>
              <a:rPr lang="en-US" altLang="en-US"/>
              <a:t>To schedule an op at time T needing resource R</a:t>
            </a:r>
          </a:p>
          <a:p>
            <a:pPr lvl="3"/>
            <a:r>
              <a:rPr lang="en-US" altLang="en-US"/>
              <a:t>The entry for R at T mod II must be free</a:t>
            </a:r>
          </a:p>
          <a:p>
            <a:pPr lvl="2"/>
            <a:r>
              <a:rPr lang="en-US" altLang="en-US"/>
              <a:t>Mark busy at T mod II if schedule</a:t>
            </a:r>
          </a:p>
          <a:p>
            <a:pPr lvl="1"/>
            <a:endParaRPr lang="en-US" alt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943600" y="5410200"/>
            <a:ext cx="2743200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6400800" y="5410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858000" y="5410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7315200" y="5410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7772400" y="5410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8229600" y="5410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5943600" y="57912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5943600" y="62484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5562600" y="54070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5562600" y="5864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5562600" y="63214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4495800" y="5791200"/>
            <a:ext cx="693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II = 3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5867400" y="51276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6324600" y="51276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alu2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6781800" y="51276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7239000" y="5127625"/>
            <a:ext cx="52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bus0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7696200" y="5127625"/>
            <a:ext cx="52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bus1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8229600" y="51054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8259763" y="5392738"/>
            <a:ext cx="33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Monotype Sorts" pitchFamily="2" charset="2"/>
              <a:buChar char="v"/>
            </a:pPr>
            <a:endParaRPr lang="en-US" altLang="en-US" sz="20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4807A3-824B-FE0E-09E0-4A5B5B2100E0}"/>
                  </a:ext>
                </a:extLst>
              </p14:cNvPr>
              <p14:cNvContentPartPr/>
              <p14:nvPr/>
            </p14:nvContentPartPr>
            <p14:xfrm>
              <a:off x="2860200" y="5071320"/>
              <a:ext cx="6085080" cy="1890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4807A3-824B-FE0E-09E0-4A5B5B2100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0840" y="5061960"/>
                <a:ext cx="6103800" cy="190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861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305800" cy="615950"/>
          </a:xfrm>
        </p:spPr>
        <p:txBody>
          <a:bodyPr/>
          <a:lstStyle/>
          <a:p>
            <a:r>
              <a:rPr lang="en-US" altLang="en-US" dirty="0"/>
              <a:t>Recap: Dynamic Single Assignment (DSA) Form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24000" y="4568825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6: p1 = cmpp (r1 &lt; r9)</a:t>
            </a:r>
          </a:p>
          <a:p>
            <a:r>
              <a:rPr lang="en-US" altLang="en-US"/>
              <a:t>7: brct p1 Loop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447800" y="4495800"/>
            <a:ext cx="24384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990600" y="1597025"/>
            <a:ext cx="74549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Impossible to overlap iterations because each iteration writes to the same </a:t>
            </a:r>
          </a:p>
          <a:p>
            <a:r>
              <a:rPr lang="en-US" altLang="en-US">
                <a:solidFill>
                  <a:schemeClr val="tx1"/>
                </a:solidFill>
              </a:rPr>
              <a:t>register.  So, we’ll have to remove the anti and output dependences.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Virtual rotating registers</a:t>
            </a:r>
          </a:p>
          <a:p>
            <a:r>
              <a:rPr lang="en-US" altLang="en-US">
                <a:solidFill>
                  <a:schemeClr val="tx1"/>
                </a:solidFill>
              </a:rPr>
              <a:t>    * Each register is an infinite push down array (</a:t>
            </a:r>
            <a:r>
              <a:rPr lang="en-US" altLang="en-US" u="sng">
                <a:solidFill>
                  <a:schemeClr val="tx1"/>
                </a:solidFill>
              </a:rPr>
              <a:t>Expanded virtual reg or EVR</a:t>
            </a:r>
            <a:r>
              <a:rPr lang="en-US" altLang="en-US">
                <a:solidFill>
                  <a:schemeClr val="tx1"/>
                </a:solidFill>
              </a:rPr>
              <a:t>)</a:t>
            </a:r>
          </a:p>
          <a:p>
            <a:r>
              <a:rPr lang="en-US" altLang="en-US">
                <a:solidFill>
                  <a:schemeClr val="tx1"/>
                </a:solidFill>
              </a:rPr>
              <a:t>    * Write to top element, but can reference any element</a:t>
            </a:r>
          </a:p>
          <a:p>
            <a:r>
              <a:rPr lang="en-US" altLang="en-US">
                <a:solidFill>
                  <a:schemeClr val="tx1"/>
                </a:solidFill>
              </a:rPr>
              <a:t>    * Remap operation slides everything down 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>
                <a:solidFill>
                  <a:schemeClr val="tx1"/>
                </a:solidFill>
              </a:rPr>
              <a:t>r[n] changes to r[n+1]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A program is in DSA form if the same virtual register (EVR element) is never</a:t>
            </a:r>
          </a:p>
          <a:p>
            <a:r>
              <a:rPr lang="en-US" altLang="en-US">
                <a:solidFill>
                  <a:schemeClr val="tx1"/>
                </a:solidFill>
              </a:rPr>
              <a:t>assigned to more than 1x on any dynamic execution path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257800" y="4492625"/>
            <a:ext cx="29178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6: p1[-1] = cmpp (r1[-1] &lt; r9)</a:t>
            </a:r>
          </a:p>
          <a:p>
            <a:r>
              <a:rPr lang="en-US" altLang="en-US"/>
              <a:t>remap r1, r2, r3, r4, p1</a:t>
            </a:r>
          </a:p>
          <a:p>
            <a:r>
              <a:rPr lang="en-US" altLang="en-US"/>
              <a:t>7: brct p1[-1] Loop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5181600" y="44196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4267200" y="52578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011613" y="5888038"/>
            <a:ext cx="10779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DSA</a:t>
            </a:r>
          </a:p>
          <a:p>
            <a:pPr algn="ctr"/>
            <a:r>
              <a:rPr lang="en-US" altLang="en-US" sz="1600">
                <a:solidFill>
                  <a:schemeClr val="tx1"/>
                </a:solidFill>
              </a:rPr>
              <a:t>conversion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368429-5BC0-2841-838B-CF8E70BC988A}"/>
                  </a:ext>
                </a:extLst>
              </p14:cNvPr>
              <p14:cNvContentPartPr/>
              <p14:nvPr/>
            </p14:nvContentPartPr>
            <p14:xfrm>
              <a:off x="5729760" y="3267360"/>
              <a:ext cx="4079520" cy="2730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368429-5BC0-2841-838B-CF8E70BC98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0400" y="3258000"/>
                <a:ext cx="4098240" cy="274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Recap: Loop Dependence Example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95400" y="2511425"/>
            <a:ext cx="29178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6: p1[-1] = cmpp (r1[-1] &lt; r9)</a:t>
            </a:r>
          </a:p>
          <a:p>
            <a:r>
              <a:rPr lang="en-US" altLang="en-US"/>
              <a:t>remap r1, r2, r3, r4, p1</a:t>
            </a:r>
          </a:p>
          <a:p>
            <a:r>
              <a:rPr lang="en-US" altLang="en-US"/>
              <a:t>7: brct p1[-1] Loop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219200" y="2438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6477000" y="2133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6477000" y="2743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6477000" y="3352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64770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64770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6477000" y="5791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6629400" y="2438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6629400" y="3048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6629400" y="548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Freeform 15"/>
          <p:cNvSpPr>
            <a:spLocks/>
          </p:cNvSpPr>
          <p:nvPr/>
        </p:nvSpPr>
        <p:spPr bwMode="auto">
          <a:xfrm>
            <a:off x="6286500" y="2362200"/>
            <a:ext cx="266700" cy="1676400"/>
          </a:xfrm>
          <a:custGeom>
            <a:avLst/>
            <a:gdLst>
              <a:gd name="T0" fmla="*/ 2147483646 w 168"/>
              <a:gd name="T1" fmla="*/ 0 h 1008"/>
              <a:gd name="T2" fmla="*/ 2147483646 w 168"/>
              <a:gd name="T3" fmla="*/ 2147483646 h 1008"/>
              <a:gd name="T4" fmla="*/ 2147483646 w 168"/>
              <a:gd name="T5" fmla="*/ 2147483646 h 1008"/>
              <a:gd name="T6" fmla="*/ 2147483646 w 168"/>
              <a:gd name="T7" fmla="*/ 2147483646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1008">
                <a:moveTo>
                  <a:pt x="168" y="0"/>
                </a:moveTo>
                <a:cubicBezTo>
                  <a:pt x="108" y="56"/>
                  <a:pt x="48" y="112"/>
                  <a:pt x="24" y="240"/>
                </a:cubicBezTo>
                <a:cubicBezTo>
                  <a:pt x="0" y="368"/>
                  <a:pt x="8" y="640"/>
                  <a:pt x="24" y="768"/>
                </a:cubicBezTo>
                <a:cubicBezTo>
                  <a:pt x="40" y="896"/>
                  <a:pt x="104" y="968"/>
                  <a:pt x="120" y="10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Freeform 16"/>
          <p:cNvSpPr>
            <a:spLocks/>
          </p:cNvSpPr>
          <p:nvPr/>
        </p:nvSpPr>
        <p:spPr bwMode="auto">
          <a:xfrm>
            <a:off x="6705600" y="3581400"/>
            <a:ext cx="241300" cy="990600"/>
          </a:xfrm>
          <a:custGeom>
            <a:avLst/>
            <a:gdLst>
              <a:gd name="T0" fmla="*/ 2147483646 w 152"/>
              <a:gd name="T1" fmla="*/ 0 h 624"/>
              <a:gd name="T2" fmla="*/ 2147483646 w 152"/>
              <a:gd name="T3" fmla="*/ 2147483646 h 624"/>
              <a:gd name="T4" fmla="*/ 0 w 152"/>
              <a:gd name="T5" fmla="*/ 2147483646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2" h="624">
                <a:moveTo>
                  <a:pt x="48" y="0"/>
                </a:moveTo>
                <a:cubicBezTo>
                  <a:pt x="100" y="44"/>
                  <a:pt x="152" y="88"/>
                  <a:pt x="144" y="192"/>
                </a:cubicBezTo>
                <a:cubicBezTo>
                  <a:pt x="136" y="296"/>
                  <a:pt x="68" y="460"/>
                  <a:pt x="0" y="62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Freeform 17"/>
          <p:cNvSpPr>
            <a:spLocks/>
          </p:cNvSpPr>
          <p:nvPr/>
        </p:nvSpPr>
        <p:spPr bwMode="auto">
          <a:xfrm>
            <a:off x="6311900" y="4267200"/>
            <a:ext cx="241300" cy="990600"/>
          </a:xfrm>
          <a:custGeom>
            <a:avLst/>
            <a:gdLst>
              <a:gd name="T0" fmla="*/ 2147483646 w 152"/>
              <a:gd name="T1" fmla="*/ 0 h 624"/>
              <a:gd name="T2" fmla="*/ 2147483646 w 152"/>
              <a:gd name="T3" fmla="*/ 2147483646 h 624"/>
              <a:gd name="T4" fmla="*/ 2147483646 w 152"/>
              <a:gd name="T5" fmla="*/ 2147483646 h 624"/>
              <a:gd name="T6" fmla="*/ 2147483646 w 152"/>
              <a:gd name="T7" fmla="*/ 2147483646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624">
                <a:moveTo>
                  <a:pt x="152" y="0"/>
                </a:moveTo>
                <a:cubicBezTo>
                  <a:pt x="116" y="32"/>
                  <a:pt x="80" y="64"/>
                  <a:pt x="56" y="144"/>
                </a:cubicBezTo>
                <a:cubicBezTo>
                  <a:pt x="32" y="224"/>
                  <a:pt x="0" y="400"/>
                  <a:pt x="8" y="480"/>
                </a:cubicBezTo>
                <a:cubicBezTo>
                  <a:pt x="16" y="560"/>
                  <a:pt x="60" y="592"/>
                  <a:pt x="104" y="62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Freeform 18"/>
          <p:cNvSpPr>
            <a:spLocks/>
          </p:cNvSpPr>
          <p:nvPr/>
        </p:nvSpPr>
        <p:spPr bwMode="auto">
          <a:xfrm>
            <a:off x="6705600" y="1803400"/>
            <a:ext cx="685800" cy="2641600"/>
          </a:xfrm>
          <a:custGeom>
            <a:avLst/>
            <a:gdLst>
              <a:gd name="T0" fmla="*/ 0 w 432"/>
              <a:gd name="T1" fmla="*/ 2147483646 h 1664"/>
              <a:gd name="T2" fmla="*/ 2147483646 w 432"/>
              <a:gd name="T3" fmla="*/ 2147483646 h 1664"/>
              <a:gd name="T4" fmla="*/ 2147483646 w 432"/>
              <a:gd name="T5" fmla="*/ 2147483646 h 1664"/>
              <a:gd name="T6" fmla="*/ 2147483646 w 432"/>
              <a:gd name="T7" fmla="*/ 2147483646 h 1664"/>
              <a:gd name="T8" fmla="*/ 2147483646 w 432"/>
              <a:gd name="T9" fmla="*/ 2147483646 h 1664"/>
              <a:gd name="T10" fmla="*/ 2147483646 w 432"/>
              <a:gd name="T11" fmla="*/ 2147483646 h 1664"/>
              <a:gd name="T12" fmla="*/ 0 w 432"/>
              <a:gd name="T13" fmla="*/ 2147483646 h 1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2" h="1664">
                <a:moveTo>
                  <a:pt x="0" y="1552"/>
                </a:moveTo>
                <a:cubicBezTo>
                  <a:pt x="48" y="1604"/>
                  <a:pt x="96" y="1656"/>
                  <a:pt x="144" y="1648"/>
                </a:cubicBezTo>
                <a:cubicBezTo>
                  <a:pt x="192" y="1640"/>
                  <a:pt x="248" y="1664"/>
                  <a:pt x="288" y="1504"/>
                </a:cubicBezTo>
                <a:cubicBezTo>
                  <a:pt x="328" y="1344"/>
                  <a:pt x="368" y="920"/>
                  <a:pt x="384" y="688"/>
                </a:cubicBezTo>
                <a:cubicBezTo>
                  <a:pt x="400" y="456"/>
                  <a:pt x="432" y="224"/>
                  <a:pt x="384" y="112"/>
                </a:cubicBezTo>
                <a:cubicBezTo>
                  <a:pt x="336" y="0"/>
                  <a:pt x="160" y="0"/>
                  <a:pt x="96" y="16"/>
                </a:cubicBezTo>
                <a:cubicBezTo>
                  <a:pt x="32" y="32"/>
                  <a:pt x="16" y="120"/>
                  <a:pt x="0" y="2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Freeform 19"/>
          <p:cNvSpPr>
            <a:spLocks/>
          </p:cNvSpPr>
          <p:nvPr/>
        </p:nvSpPr>
        <p:spPr bwMode="auto">
          <a:xfrm>
            <a:off x="6629400" y="3810000"/>
            <a:ext cx="393700" cy="546100"/>
          </a:xfrm>
          <a:custGeom>
            <a:avLst/>
            <a:gdLst>
              <a:gd name="T0" fmla="*/ 2147483646 w 248"/>
              <a:gd name="T1" fmla="*/ 2147483646 h 344"/>
              <a:gd name="T2" fmla="*/ 2147483646 w 248"/>
              <a:gd name="T3" fmla="*/ 2147483646 h 344"/>
              <a:gd name="T4" fmla="*/ 2147483646 w 248"/>
              <a:gd name="T5" fmla="*/ 2147483646 h 344"/>
              <a:gd name="T6" fmla="*/ 2147483646 w 248"/>
              <a:gd name="T7" fmla="*/ 2147483646 h 344"/>
              <a:gd name="T8" fmla="*/ 2147483646 w 248"/>
              <a:gd name="T9" fmla="*/ 0 h 344"/>
              <a:gd name="T10" fmla="*/ 0 w 248"/>
              <a:gd name="T11" fmla="*/ 2147483646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8" h="344">
                <a:moveTo>
                  <a:pt x="48" y="288"/>
                </a:moveTo>
                <a:cubicBezTo>
                  <a:pt x="80" y="316"/>
                  <a:pt x="112" y="344"/>
                  <a:pt x="144" y="336"/>
                </a:cubicBezTo>
                <a:cubicBezTo>
                  <a:pt x="176" y="328"/>
                  <a:pt x="232" y="280"/>
                  <a:pt x="240" y="240"/>
                </a:cubicBezTo>
                <a:cubicBezTo>
                  <a:pt x="248" y="200"/>
                  <a:pt x="216" y="136"/>
                  <a:pt x="192" y="96"/>
                </a:cubicBezTo>
                <a:cubicBezTo>
                  <a:pt x="168" y="56"/>
                  <a:pt x="128" y="0"/>
                  <a:pt x="96" y="0"/>
                </a:cubicBezTo>
                <a:cubicBezTo>
                  <a:pt x="64" y="0"/>
                  <a:pt x="32" y="48"/>
                  <a:pt x="0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8" name="Freeform 20"/>
          <p:cNvSpPr>
            <a:spLocks/>
          </p:cNvSpPr>
          <p:nvPr/>
        </p:nvSpPr>
        <p:spPr bwMode="auto">
          <a:xfrm>
            <a:off x="6705600" y="44958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1321974" y="5021742"/>
            <a:ext cx="322395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In DSA form, there are no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inter-iteration anti or output 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dependences!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Assume compiler can prove load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and store are never dependent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6003925" y="44561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1,0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6629400" y="55086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1,0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5791200" y="3070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6248400" y="3070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dirty="0"/>
              <a:t>3,0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6553200" y="23606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2,0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7315200" y="17748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7772400" y="37322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6934200" y="4518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6858000" y="38084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6781800" y="3451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43040" name="Freeform 32"/>
          <p:cNvSpPr>
            <a:spLocks/>
          </p:cNvSpPr>
          <p:nvPr/>
        </p:nvSpPr>
        <p:spPr bwMode="auto">
          <a:xfrm>
            <a:off x="6705600" y="3048000"/>
            <a:ext cx="1143000" cy="2171700"/>
          </a:xfrm>
          <a:custGeom>
            <a:avLst/>
            <a:gdLst>
              <a:gd name="T0" fmla="*/ 0 w 720"/>
              <a:gd name="T1" fmla="*/ 2147483646 h 1368"/>
              <a:gd name="T2" fmla="*/ 2147483646 w 720"/>
              <a:gd name="T3" fmla="*/ 2147483646 h 1368"/>
              <a:gd name="T4" fmla="*/ 2147483646 w 720"/>
              <a:gd name="T5" fmla="*/ 2147483646 h 1368"/>
              <a:gd name="T6" fmla="*/ 2147483646 w 720"/>
              <a:gd name="T7" fmla="*/ 2147483646 h 1368"/>
              <a:gd name="T8" fmla="*/ 2147483646 w 720"/>
              <a:gd name="T9" fmla="*/ 2147483646 h 1368"/>
              <a:gd name="T10" fmla="*/ 2147483646 w 720"/>
              <a:gd name="T11" fmla="*/ 2147483646 h 1368"/>
              <a:gd name="T12" fmla="*/ 2147483646 w 720"/>
              <a:gd name="T13" fmla="*/ 2147483646 h 1368"/>
              <a:gd name="T14" fmla="*/ 2147483646 w 720"/>
              <a:gd name="T15" fmla="*/ 2147483646 h 1368"/>
              <a:gd name="T16" fmla="*/ 0 w 720"/>
              <a:gd name="T17" fmla="*/ 2147483646 h 1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0" h="1368">
                <a:moveTo>
                  <a:pt x="0" y="1152"/>
                </a:moveTo>
                <a:cubicBezTo>
                  <a:pt x="4" y="1184"/>
                  <a:pt x="8" y="1216"/>
                  <a:pt x="48" y="1248"/>
                </a:cubicBezTo>
                <a:cubicBezTo>
                  <a:pt x="88" y="1280"/>
                  <a:pt x="168" y="1336"/>
                  <a:pt x="240" y="1344"/>
                </a:cubicBezTo>
                <a:cubicBezTo>
                  <a:pt x="312" y="1352"/>
                  <a:pt x="408" y="1368"/>
                  <a:pt x="480" y="1296"/>
                </a:cubicBezTo>
                <a:cubicBezTo>
                  <a:pt x="552" y="1224"/>
                  <a:pt x="640" y="1104"/>
                  <a:pt x="672" y="912"/>
                </a:cubicBezTo>
                <a:cubicBezTo>
                  <a:pt x="704" y="720"/>
                  <a:pt x="720" y="288"/>
                  <a:pt x="672" y="144"/>
                </a:cubicBezTo>
                <a:cubicBezTo>
                  <a:pt x="624" y="0"/>
                  <a:pt x="480" y="56"/>
                  <a:pt x="384" y="48"/>
                </a:cubicBezTo>
                <a:cubicBezTo>
                  <a:pt x="288" y="40"/>
                  <a:pt x="160" y="72"/>
                  <a:pt x="96" y="96"/>
                </a:cubicBezTo>
                <a:cubicBezTo>
                  <a:pt x="32" y="120"/>
                  <a:pt x="16" y="156"/>
                  <a:pt x="0" y="19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5715000" y="62452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&lt;delay, distance&gt;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1598708"/>
            <a:ext cx="968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 = &amp;A</a:t>
            </a:r>
          </a:p>
          <a:p>
            <a:r>
              <a:rPr lang="en-US" dirty="0"/>
              <a:t>r2 = &amp;B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976" y="249793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Loop: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A22F11-40A7-562F-158E-ACEF1EDE052D}"/>
                  </a:ext>
                </a:extLst>
              </p14:cNvPr>
              <p14:cNvContentPartPr/>
              <p14:nvPr/>
            </p14:nvContentPartPr>
            <p14:xfrm>
              <a:off x="1631520" y="1573560"/>
              <a:ext cx="7726680" cy="526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A22F11-40A7-562F-158E-ACEF1EDE05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2160" y="1564200"/>
                <a:ext cx="7745400" cy="52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952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Minimum Initiation Interval (MII)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Remember, II = number of cycles between the start of successive iterations</a:t>
            </a:r>
          </a:p>
          <a:p>
            <a:r>
              <a:rPr lang="en-US" altLang="en-US"/>
              <a:t>Modulo scheduling requires a candidate II be selected before scheduling is attempted</a:t>
            </a:r>
          </a:p>
          <a:p>
            <a:pPr lvl="1"/>
            <a:r>
              <a:rPr lang="en-US" altLang="en-US"/>
              <a:t>Try candidate II, see if it works</a:t>
            </a:r>
          </a:p>
          <a:p>
            <a:pPr lvl="1"/>
            <a:r>
              <a:rPr lang="en-US" altLang="en-US"/>
              <a:t>If not, increase by 1, try again repeating until successful</a:t>
            </a:r>
          </a:p>
          <a:p>
            <a:r>
              <a:rPr lang="en-US" altLang="en-US"/>
              <a:t>MII is a lower bound on the II</a:t>
            </a:r>
          </a:p>
          <a:p>
            <a:pPr lvl="1"/>
            <a:r>
              <a:rPr lang="en-US" altLang="en-US"/>
              <a:t>MII = Max(ResMII, RecMII)</a:t>
            </a:r>
          </a:p>
          <a:p>
            <a:pPr lvl="1"/>
            <a:r>
              <a:rPr lang="en-US" altLang="en-US"/>
              <a:t>ResMII = resource constrained MII</a:t>
            </a:r>
          </a:p>
          <a:p>
            <a:pPr lvl="2"/>
            <a:r>
              <a:rPr lang="en-US" altLang="en-US"/>
              <a:t>Resource usage requirements of 1 iteration</a:t>
            </a:r>
          </a:p>
          <a:p>
            <a:pPr lvl="1"/>
            <a:r>
              <a:rPr lang="en-US" altLang="en-US"/>
              <a:t>RecMII = recurrence constrained MII</a:t>
            </a:r>
          </a:p>
          <a:p>
            <a:pPr lvl="2"/>
            <a:r>
              <a:rPr lang="en-US" altLang="en-US"/>
              <a:t>Latency of the circuits in the dependence graph</a:t>
            </a:r>
          </a:p>
          <a:p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FC04FD-56DB-DBDC-D29D-129620543C5B}"/>
                  </a:ext>
                </a:extLst>
              </p14:cNvPr>
              <p14:cNvContentPartPr/>
              <p14:nvPr/>
            </p14:nvContentPartPr>
            <p14:xfrm>
              <a:off x="854640" y="811440"/>
              <a:ext cx="5849640" cy="4994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FC04FD-56DB-DBDC-D29D-129620543C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5280" y="802080"/>
                <a:ext cx="5868360" cy="5013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ResMII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990600" y="2587625"/>
            <a:ext cx="5867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Simple resource model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A processor has a set of resources R.  For each resource r in R</a:t>
            </a:r>
          </a:p>
          <a:p>
            <a:r>
              <a:rPr lang="en-US" altLang="en-US">
                <a:solidFill>
                  <a:schemeClr val="tx1"/>
                </a:solidFill>
              </a:rPr>
              <a:t>there is count(r) specifying the number of  identical copies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050925" y="1638300"/>
            <a:ext cx="647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Concept: If there were no dependences between the operations, what</a:t>
            </a:r>
          </a:p>
          <a:p>
            <a:r>
              <a:rPr lang="en-US" altLang="en-US">
                <a:solidFill>
                  <a:schemeClr val="tx1"/>
                </a:solidFill>
              </a:rPr>
              <a:t>is the the shortest possible schedule?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371600" y="4035425"/>
            <a:ext cx="3805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ResMII = MAX        (uses(r) / count(r))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438400" y="4341813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for all r in R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371600" y="4797425"/>
            <a:ext cx="5627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uses(r) = number of times the resource is used in 1 iteration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127125" y="5753100"/>
            <a:ext cx="6153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In reality its more complex than this because operations can have</a:t>
            </a:r>
          </a:p>
          <a:p>
            <a:r>
              <a:rPr lang="en-US" altLang="en-US"/>
              <a:t>multiple alternatives (different choices for resources it could be </a:t>
            </a:r>
          </a:p>
          <a:p>
            <a:r>
              <a:rPr lang="en-US" altLang="en-US"/>
              <a:t>assigned to), but we will ignore this for now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6CFAF2-1B5A-C59A-59C7-2C18E6AC6D69}"/>
                  </a:ext>
                </a:extLst>
              </p14:cNvPr>
              <p14:cNvContentPartPr/>
              <p14:nvPr/>
            </p14:nvContentPartPr>
            <p14:xfrm>
              <a:off x="561600" y="3355920"/>
              <a:ext cx="6646680" cy="1274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6CFAF2-1B5A-C59A-59C7-2C18E6AC6D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240" y="3346560"/>
                <a:ext cx="6665400" cy="1293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ResMII Example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914400" y="1901825"/>
            <a:ext cx="3917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resources: 4 issue, 2 alu, 1 mem, 1 br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latencies: add=1, mpy=3, ld = 2, st = 1, br = 1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219200" y="2892425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6: p1 = cmpp (r1 &lt; r9)</a:t>
            </a:r>
          </a:p>
          <a:p>
            <a:r>
              <a:rPr lang="en-US" altLang="en-US"/>
              <a:t>7: brct p1 Loop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143000" y="2819400"/>
            <a:ext cx="24384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556125" y="3619500"/>
            <a:ext cx="30194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ALU:  used by 2, 4, 5, 6</a:t>
            </a:r>
          </a:p>
          <a:p>
            <a:r>
              <a:rPr lang="en-US" altLang="en-US">
                <a:solidFill>
                  <a:schemeClr val="tx1"/>
                </a:solidFill>
              </a:rPr>
              <a:t>	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 4 ops / 2 units = 2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Mem: used by 1, 3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	 2 ops / 1 unit = 2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Br: used by 7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	 1 op / 1 unit = 1</a:t>
            </a:r>
          </a:p>
          <a:p>
            <a:endParaRPr lang="en-US" alt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ResMII = MAX(2,2,1) = 2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953000" y="1690687"/>
            <a:ext cx="34419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 err="1"/>
              <a:t>ResMII</a:t>
            </a:r>
            <a:r>
              <a:rPr lang="en-US" altLang="en-US" sz="1600" dirty="0"/>
              <a:t> = MAX        (uses(r) / count(r))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53000" y="2452687"/>
            <a:ext cx="39821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/>
              <a:t>uses(r) = number of times the resource is used</a:t>
            </a:r>
            <a:br>
              <a:rPr lang="en-US" altLang="en-US" sz="1600" dirty="0"/>
            </a:br>
            <a:r>
              <a:rPr lang="en-US" altLang="en-US" sz="1600" dirty="0"/>
              <a:t>	in 1 iteration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952999" y="1690688"/>
            <a:ext cx="3886201" cy="135372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CD2672B-D946-3662-6C96-68302CB11BC9}"/>
                  </a:ext>
                </a:extLst>
              </p14:cNvPr>
              <p14:cNvContentPartPr/>
              <p14:nvPr/>
            </p14:nvContentPartPr>
            <p14:xfrm>
              <a:off x="383760" y="611280"/>
              <a:ext cx="8840160" cy="4891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CD2672B-D946-3662-6C96-68302CB11B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400" y="601920"/>
                <a:ext cx="8858880" cy="4910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hp new">
  <a:themeElements>
    <a:clrScheme name="">
      <a:dk1>
        <a:srgbClr val="000000"/>
      </a:dk1>
      <a:lt1>
        <a:srgbClr val="FFFFFF"/>
      </a:lt1>
      <a:dk2>
        <a:srgbClr val="3333FF"/>
      </a:dk2>
      <a:lt2>
        <a:srgbClr val="777777"/>
      </a:lt2>
      <a:accent1>
        <a:srgbClr val="3333FF"/>
      </a:accent1>
      <a:accent2>
        <a:srgbClr val="3333FF"/>
      </a:accent2>
      <a:accent3>
        <a:srgbClr val="FFFFFF"/>
      </a:accent3>
      <a:accent4>
        <a:srgbClr val="000000"/>
      </a:accent4>
      <a:accent5>
        <a:srgbClr val="ADADFF"/>
      </a:accent5>
      <a:accent6>
        <a:srgbClr val="2D2DE7"/>
      </a:accent6>
      <a:hlink>
        <a:srgbClr val="000000"/>
      </a:hlink>
      <a:folHlink>
        <a:srgbClr val="0099CC"/>
      </a:folHlink>
    </a:clrScheme>
    <a:fontScheme name="hp n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p new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p new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Designs\hp new.pot</Template>
  <TotalTime>11735</TotalTime>
  <Words>4130</Words>
  <Application>Microsoft Office PowerPoint</Application>
  <PresentationFormat>Custom</PresentationFormat>
  <Paragraphs>965</Paragraphs>
  <Slides>36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hp new</vt:lpstr>
      <vt:lpstr>EECS 583 – Class 13 Software Pipelining</vt:lpstr>
      <vt:lpstr>Announcements + Reading Material</vt:lpstr>
      <vt:lpstr>Recap: Software Pipelining Terminology</vt:lpstr>
      <vt:lpstr>Recap: Resource Usage Legality</vt:lpstr>
      <vt:lpstr>Recap: Dynamic Single Assignment (DSA) Form</vt:lpstr>
      <vt:lpstr>Recap: Loop Dependence Example</vt:lpstr>
      <vt:lpstr>Minimum Initiation Interval (MII)</vt:lpstr>
      <vt:lpstr>ResMII</vt:lpstr>
      <vt:lpstr>ResMII Example</vt:lpstr>
      <vt:lpstr>RecMII</vt:lpstr>
      <vt:lpstr>RecMII Example</vt:lpstr>
      <vt:lpstr>Homework Problem</vt:lpstr>
      <vt:lpstr>Homework Problem – Answer </vt:lpstr>
      <vt:lpstr>Modulo Scheduling Process</vt:lpstr>
      <vt:lpstr>Priority Function</vt:lpstr>
      <vt:lpstr>Calculating Height</vt:lpstr>
      <vt:lpstr>Calculating Height Solution</vt:lpstr>
      <vt:lpstr>The Scheduling Window </vt:lpstr>
      <vt:lpstr>Loop Prolog and Epilog</vt:lpstr>
      <vt:lpstr>Removing Prolog/Epilog</vt:lpstr>
      <vt:lpstr>Kernel-only Code Using Rotating Predicates</vt:lpstr>
      <vt:lpstr>Modulo Scheduling Architectural Support</vt:lpstr>
      <vt:lpstr>Execution History With LC/ESC</vt:lpstr>
      <vt:lpstr>Modulo Scheduling Example</vt:lpstr>
      <vt:lpstr>Example – Step 2</vt:lpstr>
      <vt:lpstr>Example – Step 3</vt:lpstr>
      <vt:lpstr>Example  – Step 4</vt:lpstr>
      <vt:lpstr>Example – Step 5</vt:lpstr>
      <vt:lpstr>Example – Step 6</vt:lpstr>
      <vt:lpstr>Example – Step 7</vt:lpstr>
      <vt:lpstr>Example – Step 8</vt:lpstr>
      <vt:lpstr>Example – Step 9</vt:lpstr>
      <vt:lpstr>Example – Step 10</vt:lpstr>
      <vt:lpstr>Example – Step 11</vt:lpstr>
      <vt:lpstr>Example – Step 12</vt:lpstr>
      <vt:lpstr>Example – Dynamic Execution of the Code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583 Lecture Notes</dc:title>
  <dc:creator>Scott Mahlke</dc:creator>
  <cp:lastModifiedBy>Mahlke, Scott</cp:lastModifiedBy>
  <cp:revision>271</cp:revision>
  <cp:lastPrinted>2001-10-18T06:50:13Z</cp:lastPrinted>
  <dcterms:created xsi:type="dcterms:W3CDTF">1999-01-24T07:45:10Z</dcterms:created>
  <dcterms:modified xsi:type="dcterms:W3CDTF">2025-10-08T21:23:17Z</dcterms:modified>
</cp:coreProperties>
</file>